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8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9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0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1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87" r:id="rId1"/>
  </p:sldMasterIdLst>
  <p:notesMasterIdLst>
    <p:notesMasterId r:id="rId22"/>
  </p:notesMasterIdLst>
  <p:sldIdLst>
    <p:sldId id="256" r:id="rId2"/>
    <p:sldId id="258" r:id="rId3"/>
    <p:sldId id="260" r:id="rId4"/>
    <p:sldId id="257" r:id="rId5"/>
    <p:sldId id="312" r:id="rId6"/>
    <p:sldId id="266" r:id="rId7"/>
    <p:sldId id="313" r:id="rId8"/>
    <p:sldId id="314" r:id="rId9"/>
    <p:sldId id="261" r:id="rId10"/>
    <p:sldId id="315" r:id="rId11"/>
    <p:sldId id="317" r:id="rId12"/>
    <p:sldId id="316" r:id="rId13"/>
    <p:sldId id="271" r:id="rId14"/>
    <p:sldId id="319" r:id="rId15"/>
    <p:sldId id="321" r:id="rId16"/>
    <p:sldId id="275" r:id="rId17"/>
    <p:sldId id="322" r:id="rId18"/>
    <p:sldId id="323" r:id="rId19"/>
    <p:sldId id="279" r:id="rId20"/>
    <p:sldId id="273" r:id="rId21"/>
  </p:sldIdLst>
  <p:sldSz cx="9144000" cy="5143500" type="screen16x9"/>
  <p:notesSz cx="6858000" cy="9144000"/>
  <p:custDataLst>
    <p:tags r:id="rId23"/>
  </p:custData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ACFB1375-2CD4-431E-9440-E6A18F4B2185}">
  <a:tblStyle styleId="{ACFB1375-2CD4-431E-9440-E6A18F4B2185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86" d="100"/>
          <a:sy n="86" d="100"/>
        </p:scale>
        <p:origin x="852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FCA4CA8-5D42-49A4-8A1E-2B5C3C8E76EA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8553C69-2839-4AAB-8DF3-EB2E286F6263}">
      <dgm:prSet/>
      <dgm:spPr/>
      <dgm:t>
        <a:bodyPr/>
        <a:lstStyle/>
        <a:p>
          <a:pPr rtl="0"/>
          <a:r>
            <a:rPr lang="en-US" b="0" i="0" dirty="0" smtClean="0"/>
            <a:t> </a:t>
          </a:r>
          <a:r>
            <a:rPr lang="en-US" b="0" i="0" dirty="0" err="1" smtClean="0"/>
            <a:t>Chọn</a:t>
          </a:r>
          <a:r>
            <a:rPr lang="en-US" b="0" i="0" dirty="0" smtClean="0"/>
            <a:t> </a:t>
          </a:r>
          <a:r>
            <a:rPr lang="en-US" b="0" i="0" dirty="0" err="1" smtClean="0"/>
            <a:t>văn</a:t>
          </a:r>
          <a:r>
            <a:rPr lang="en-US" b="0" i="0" dirty="0" smtClean="0"/>
            <a:t> </a:t>
          </a:r>
          <a:r>
            <a:rPr lang="en-US" b="0" i="0" dirty="0" err="1" smtClean="0"/>
            <a:t>bản</a:t>
          </a:r>
          <a:endParaRPr lang="en-US" dirty="0"/>
        </a:p>
      </dgm:t>
    </dgm:pt>
    <dgm:pt modelId="{1BE61149-B002-499E-BA4E-EA57F1A1D92B}" type="parTrans" cxnId="{E8D6625E-FBB0-4BA8-8DE6-D51ACBAE810D}">
      <dgm:prSet/>
      <dgm:spPr/>
      <dgm:t>
        <a:bodyPr/>
        <a:lstStyle/>
        <a:p>
          <a:endParaRPr lang="en-US"/>
        </a:p>
      </dgm:t>
    </dgm:pt>
    <dgm:pt modelId="{64833CB4-D8D3-4E2F-B120-90476110F89D}" type="sibTrans" cxnId="{E8D6625E-FBB0-4BA8-8DE6-D51ACBAE810D}">
      <dgm:prSet/>
      <dgm:spPr/>
      <dgm:t>
        <a:bodyPr/>
        <a:lstStyle/>
        <a:p>
          <a:endParaRPr lang="en-US"/>
        </a:p>
      </dgm:t>
    </dgm:pt>
    <dgm:pt modelId="{62F193A7-10BE-4510-AB66-66B1AE65742D}">
      <dgm:prSet/>
      <dgm:spPr/>
      <dgm:t>
        <a:bodyPr/>
        <a:lstStyle/>
        <a:p>
          <a:pPr rtl="0"/>
          <a:r>
            <a:rPr lang="en-US" b="0" i="0" dirty="0" smtClean="0"/>
            <a:t> </a:t>
          </a:r>
          <a:r>
            <a:rPr lang="en-US" b="0" i="0" dirty="0" err="1" smtClean="0"/>
            <a:t>Hình</a:t>
          </a:r>
          <a:r>
            <a:rPr lang="en-US" b="0" i="0" dirty="0" smtClean="0"/>
            <a:t> </a:t>
          </a:r>
          <a:r>
            <a:rPr lang="en-US" b="0" i="0" dirty="0" err="1" smtClean="0"/>
            <a:t>thành</a:t>
          </a:r>
          <a:r>
            <a:rPr lang="en-US" b="0" i="0" dirty="0" smtClean="0"/>
            <a:t> </a:t>
          </a:r>
          <a:r>
            <a:rPr lang="en-US" b="0" i="0" dirty="0" err="1" smtClean="0"/>
            <a:t>kịch</a:t>
          </a:r>
          <a:r>
            <a:rPr lang="en-US" b="0" i="0" dirty="0" smtClean="0"/>
            <a:t> </a:t>
          </a:r>
          <a:r>
            <a:rPr lang="en-US" b="0" i="0" dirty="0" err="1" smtClean="0"/>
            <a:t>bản</a:t>
          </a:r>
          <a:endParaRPr lang="en-US" dirty="0"/>
        </a:p>
      </dgm:t>
    </dgm:pt>
    <dgm:pt modelId="{E8E9B510-4655-417C-9586-4AAA993FC182}" type="parTrans" cxnId="{FEE30B0D-A7FF-4ECB-974D-A8C8AF68D898}">
      <dgm:prSet/>
      <dgm:spPr/>
      <dgm:t>
        <a:bodyPr/>
        <a:lstStyle/>
        <a:p>
          <a:endParaRPr lang="en-US"/>
        </a:p>
      </dgm:t>
    </dgm:pt>
    <dgm:pt modelId="{85EC84CB-5FD1-4BCF-8285-00461437A472}" type="sibTrans" cxnId="{FEE30B0D-A7FF-4ECB-974D-A8C8AF68D898}">
      <dgm:prSet/>
      <dgm:spPr/>
      <dgm:t>
        <a:bodyPr/>
        <a:lstStyle/>
        <a:p>
          <a:endParaRPr lang="en-US"/>
        </a:p>
      </dgm:t>
    </dgm:pt>
    <dgm:pt modelId="{AB985F43-55B9-4F9A-8CE0-1DEEC90BD2E2}">
      <dgm:prSet/>
      <dgm:spPr/>
      <dgm:t>
        <a:bodyPr/>
        <a:lstStyle/>
        <a:p>
          <a:pPr rtl="0"/>
          <a:r>
            <a:rPr lang="en-US" b="0" i="0" dirty="0" smtClean="0"/>
            <a:t> </a:t>
          </a:r>
          <a:r>
            <a:rPr lang="en-US" b="0" i="0" dirty="0" err="1" smtClean="0"/>
            <a:t>Tập</a:t>
          </a:r>
          <a:r>
            <a:rPr lang="en-US" b="0" i="0" dirty="0" smtClean="0"/>
            <a:t> </a:t>
          </a:r>
          <a:r>
            <a:rPr lang="en-US" b="0" i="0" dirty="0" err="1" smtClean="0"/>
            <a:t>diễn</a:t>
          </a:r>
          <a:r>
            <a:rPr lang="en-US" b="0" i="0" dirty="0" smtClean="0"/>
            <a:t> </a:t>
          </a:r>
          <a:endParaRPr lang="en-US" dirty="0"/>
        </a:p>
      </dgm:t>
    </dgm:pt>
    <dgm:pt modelId="{66567A55-89A6-46C2-9C2D-0BC277E2FB22}" type="parTrans" cxnId="{05F7880B-0E4F-4F96-9236-F3F96B8C6666}">
      <dgm:prSet/>
      <dgm:spPr/>
      <dgm:t>
        <a:bodyPr/>
        <a:lstStyle/>
        <a:p>
          <a:endParaRPr lang="en-US"/>
        </a:p>
      </dgm:t>
    </dgm:pt>
    <dgm:pt modelId="{7809BF71-081F-4B36-A740-0D1A48327944}" type="sibTrans" cxnId="{05F7880B-0E4F-4F96-9236-F3F96B8C6666}">
      <dgm:prSet/>
      <dgm:spPr/>
      <dgm:t>
        <a:bodyPr/>
        <a:lstStyle/>
        <a:p>
          <a:endParaRPr lang="en-US"/>
        </a:p>
      </dgm:t>
    </dgm:pt>
    <dgm:pt modelId="{6580BE7D-6271-49A3-BB83-37545E1F43B4}">
      <dgm:prSet/>
      <dgm:spPr/>
      <dgm:t>
        <a:bodyPr/>
        <a:lstStyle/>
        <a:p>
          <a:pPr rtl="0"/>
          <a:r>
            <a:rPr lang="en-US" b="0" i="0" dirty="0" err="1" smtClean="0"/>
            <a:t>Diễn</a:t>
          </a:r>
          <a:r>
            <a:rPr lang="en-US" b="0" i="0" dirty="0" smtClean="0"/>
            <a:t> </a:t>
          </a:r>
          <a:r>
            <a:rPr lang="en-US" b="0" i="0" dirty="0" err="1" smtClean="0"/>
            <a:t>xuất</a:t>
          </a:r>
          <a:r>
            <a:rPr lang="en-US" b="0" i="0" dirty="0" smtClean="0"/>
            <a:t> </a:t>
          </a:r>
          <a:endParaRPr lang="en-US" dirty="0"/>
        </a:p>
      </dgm:t>
    </dgm:pt>
    <dgm:pt modelId="{720F6430-B7E8-49EA-BDB5-3AD7D761399D}" type="parTrans" cxnId="{B203110E-34DB-41CB-AFD8-C281D7E8E34D}">
      <dgm:prSet/>
      <dgm:spPr/>
      <dgm:t>
        <a:bodyPr/>
        <a:lstStyle/>
        <a:p>
          <a:endParaRPr lang="en-US"/>
        </a:p>
      </dgm:t>
    </dgm:pt>
    <dgm:pt modelId="{3D154E11-1A1A-4315-9A23-9C5494D932B2}" type="sibTrans" cxnId="{B203110E-34DB-41CB-AFD8-C281D7E8E34D}">
      <dgm:prSet/>
      <dgm:spPr/>
      <dgm:t>
        <a:bodyPr/>
        <a:lstStyle/>
        <a:p>
          <a:endParaRPr lang="en-US"/>
        </a:p>
      </dgm:t>
    </dgm:pt>
    <dgm:pt modelId="{10F23C3C-E5D7-465F-8000-EDE088F0580F}" type="pres">
      <dgm:prSet presAssocID="{4FCA4CA8-5D42-49A4-8A1E-2B5C3C8E76EA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0ED3B33-FE07-4984-9A7A-1F0E76FB2825}" type="pres">
      <dgm:prSet presAssocID="{4FCA4CA8-5D42-49A4-8A1E-2B5C3C8E76EA}" presName="arrow" presStyleLbl="bgShp" presStyleIdx="0" presStyleCnt="1"/>
      <dgm:spPr/>
    </dgm:pt>
    <dgm:pt modelId="{CBA042E8-2B6F-4264-8E69-1DB01975213A}" type="pres">
      <dgm:prSet presAssocID="{4FCA4CA8-5D42-49A4-8A1E-2B5C3C8E76EA}" presName="linearProcess" presStyleCnt="0"/>
      <dgm:spPr/>
    </dgm:pt>
    <dgm:pt modelId="{563E341E-BD78-42C3-93D8-ED1825EA2E65}" type="pres">
      <dgm:prSet presAssocID="{E8553C69-2839-4AAB-8DF3-EB2E286F6263}" presName="text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60BD676-9776-4625-9FED-8FDF012D469C}" type="pres">
      <dgm:prSet presAssocID="{64833CB4-D8D3-4E2F-B120-90476110F89D}" presName="sibTrans" presStyleCnt="0"/>
      <dgm:spPr/>
    </dgm:pt>
    <dgm:pt modelId="{9A190FAB-3DCA-4B2D-80CD-A78FFDF2B298}" type="pres">
      <dgm:prSet presAssocID="{62F193A7-10BE-4510-AB66-66B1AE65742D}" presName="text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8112976-72A6-4570-96D1-D806CA1C3B51}" type="pres">
      <dgm:prSet presAssocID="{85EC84CB-5FD1-4BCF-8285-00461437A472}" presName="sibTrans" presStyleCnt="0"/>
      <dgm:spPr/>
    </dgm:pt>
    <dgm:pt modelId="{F132E33F-964A-4E07-B725-DB66081A0582}" type="pres">
      <dgm:prSet presAssocID="{AB985F43-55B9-4F9A-8CE0-1DEEC90BD2E2}" presName="text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96E5B65-6964-4845-88F0-569CC0E4AE15}" type="pres">
      <dgm:prSet presAssocID="{7809BF71-081F-4B36-A740-0D1A48327944}" presName="sibTrans" presStyleCnt="0"/>
      <dgm:spPr/>
    </dgm:pt>
    <dgm:pt modelId="{1E7F3B8E-16BC-4109-8DE0-9C6DBAAFF937}" type="pres">
      <dgm:prSet presAssocID="{6580BE7D-6271-49A3-BB83-37545E1F43B4}" presName="text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9D493F6-2F72-46BD-9B1D-AB94421317A6}" type="presOf" srcId="{E8553C69-2839-4AAB-8DF3-EB2E286F6263}" destId="{563E341E-BD78-42C3-93D8-ED1825EA2E65}" srcOrd="0" destOrd="0" presId="urn:microsoft.com/office/officeart/2005/8/layout/hProcess9"/>
    <dgm:cxn modelId="{05F7880B-0E4F-4F96-9236-F3F96B8C6666}" srcId="{4FCA4CA8-5D42-49A4-8A1E-2B5C3C8E76EA}" destId="{AB985F43-55B9-4F9A-8CE0-1DEEC90BD2E2}" srcOrd="2" destOrd="0" parTransId="{66567A55-89A6-46C2-9C2D-0BC277E2FB22}" sibTransId="{7809BF71-081F-4B36-A740-0D1A48327944}"/>
    <dgm:cxn modelId="{FEE30B0D-A7FF-4ECB-974D-A8C8AF68D898}" srcId="{4FCA4CA8-5D42-49A4-8A1E-2B5C3C8E76EA}" destId="{62F193A7-10BE-4510-AB66-66B1AE65742D}" srcOrd="1" destOrd="0" parTransId="{E8E9B510-4655-417C-9586-4AAA993FC182}" sibTransId="{85EC84CB-5FD1-4BCF-8285-00461437A472}"/>
    <dgm:cxn modelId="{36BBC095-27A2-4B9E-937C-3EEFE66EBF00}" type="presOf" srcId="{62F193A7-10BE-4510-AB66-66B1AE65742D}" destId="{9A190FAB-3DCA-4B2D-80CD-A78FFDF2B298}" srcOrd="0" destOrd="0" presId="urn:microsoft.com/office/officeart/2005/8/layout/hProcess9"/>
    <dgm:cxn modelId="{0321B335-D257-4087-875A-A290C3D619D8}" type="presOf" srcId="{6580BE7D-6271-49A3-BB83-37545E1F43B4}" destId="{1E7F3B8E-16BC-4109-8DE0-9C6DBAAFF937}" srcOrd="0" destOrd="0" presId="urn:microsoft.com/office/officeart/2005/8/layout/hProcess9"/>
    <dgm:cxn modelId="{717C3965-BE88-431A-AEBA-13EF5F23F728}" type="presOf" srcId="{AB985F43-55B9-4F9A-8CE0-1DEEC90BD2E2}" destId="{F132E33F-964A-4E07-B725-DB66081A0582}" srcOrd="0" destOrd="0" presId="urn:microsoft.com/office/officeart/2005/8/layout/hProcess9"/>
    <dgm:cxn modelId="{B796ED5C-F19F-455F-B7A6-50147564973D}" type="presOf" srcId="{4FCA4CA8-5D42-49A4-8A1E-2B5C3C8E76EA}" destId="{10F23C3C-E5D7-465F-8000-EDE088F0580F}" srcOrd="0" destOrd="0" presId="urn:microsoft.com/office/officeart/2005/8/layout/hProcess9"/>
    <dgm:cxn modelId="{E8D6625E-FBB0-4BA8-8DE6-D51ACBAE810D}" srcId="{4FCA4CA8-5D42-49A4-8A1E-2B5C3C8E76EA}" destId="{E8553C69-2839-4AAB-8DF3-EB2E286F6263}" srcOrd="0" destOrd="0" parTransId="{1BE61149-B002-499E-BA4E-EA57F1A1D92B}" sibTransId="{64833CB4-D8D3-4E2F-B120-90476110F89D}"/>
    <dgm:cxn modelId="{B203110E-34DB-41CB-AFD8-C281D7E8E34D}" srcId="{4FCA4CA8-5D42-49A4-8A1E-2B5C3C8E76EA}" destId="{6580BE7D-6271-49A3-BB83-37545E1F43B4}" srcOrd="3" destOrd="0" parTransId="{720F6430-B7E8-49EA-BDB5-3AD7D761399D}" sibTransId="{3D154E11-1A1A-4315-9A23-9C5494D932B2}"/>
    <dgm:cxn modelId="{D028ADB3-6658-4501-81FF-2DF09207B9A6}" type="presParOf" srcId="{10F23C3C-E5D7-465F-8000-EDE088F0580F}" destId="{E0ED3B33-FE07-4984-9A7A-1F0E76FB2825}" srcOrd="0" destOrd="0" presId="urn:microsoft.com/office/officeart/2005/8/layout/hProcess9"/>
    <dgm:cxn modelId="{3CA23B2B-0F80-415C-BE50-431FF955996B}" type="presParOf" srcId="{10F23C3C-E5D7-465F-8000-EDE088F0580F}" destId="{CBA042E8-2B6F-4264-8E69-1DB01975213A}" srcOrd="1" destOrd="0" presId="urn:microsoft.com/office/officeart/2005/8/layout/hProcess9"/>
    <dgm:cxn modelId="{2CFB2FCA-36CA-448E-9EB3-56A199EE1150}" type="presParOf" srcId="{CBA042E8-2B6F-4264-8E69-1DB01975213A}" destId="{563E341E-BD78-42C3-93D8-ED1825EA2E65}" srcOrd="0" destOrd="0" presId="urn:microsoft.com/office/officeart/2005/8/layout/hProcess9"/>
    <dgm:cxn modelId="{50EA177C-BF2B-4C81-9E4C-1F544D6979B1}" type="presParOf" srcId="{CBA042E8-2B6F-4264-8E69-1DB01975213A}" destId="{B60BD676-9776-4625-9FED-8FDF012D469C}" srcOrd="1" destOrd="0" presId="urn:microsoft.com/office/officeart/2005/8/layout/hProcess9"/>
    <dgm:cxn modelId="{4D00D52D-D9D7-4565-AE1F-F17D686554CF}" type="presParOf" srcId="{CBA042E8-2B6F-4264-8E69-1DB01975213A}" destId="{9A190FAB-3DCA-4B2D-80CD-A78FFDF2B298}" srcOrd="2" destOrd="0" presId="urn:microsoft.com/office/officeart/2005/8/layout/hProcess9"/>
    <dgm:cxn modelId="{2B15CA10-BC12-4DCE-9A9F-DE3B78858A84}" type="presParOf" srcId="{CBA042E8-2B6F-4264-8E69-1DB01975213A}" destId="{48112976-72A6-4570-96D1-D806CA1C3B51}" srcOrd="3" destOrd="0" presId="urn:microsoft.com/office/officeart/2005/8/layout/hProcess9"/>
    <dgm:cxn modelId="{474F8E6A-B4B6-4850-8CEA-CC4F68E2A5BF}" type="presParOf" srcId="{CBA042E8-2B6F-4264-8E69-1DB01975213A}" destId="{F132E33F-964A-4E07-B725-DB66081A0582}" srcOrd="4" destOrd="0" presId="urn:microsoft.com/office/officeart/2005/8/layout/hProcess9"/>
    <dgm:cxn modelId="{7A502D76-3CF6-4085-9F08-1E70DA18F5B1}" type="presParOf" srcId="{CBA042E8-2B6F-4264-8E69-1DB01975213A}" destId="{696E5B65-6964-4845-88F0-569CC0E4AE15}" srcOrd="5" destOrd="0" presId="urn:microsoft.com/office/officeart/2005/8/layout/hProcess9"/>
    <dgm:cxn modelId="{C3DDC78F-9721-468E-A501-A54A65DFD642}" type="presParOf" srcId="{CBA042E8-2B6F-4264-8E69-1DB01975213A}" destId="{1E7F3B8E-16BC-4109-8DE0-9C6DBAAFF937}" srcOrd="6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849300A-D897-401B-95F1-EA7714DFB2B9}" type="doc">
      <dgm:prSet loTypeId="urn:microsoft.com/office/officeart/2005/8/layout/cycle5" loCatId="cycle" qsTypeId="urn:microsoft.com/office/officeart/2005/8/quickstyle/simple2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B5BA7539-D3A5-436C-B858-6AB7B515AB6B}">
      <dgm:prSet custT="1"/>
      <dgm:spPr/>
      <dgm:t>
        <a:bodyPr/>
        <a:lstStyle/>
        <a:p>
          <a:pPr rtl="0"/>
          <a:r>
            <a:rPr lang="en-US" sz="1400" b="1" i="0" dirty="0" err="1" smtClean="0"/>
            <a:t>Nghiên</a:t>
          </a:r>
          <a:r>
            <a:rPr lang="en-US" sz="1400" b="1" i="0" dirty="0" smtClean="0"/>
            <a:t> </a:t>
          </a:r>
          <a:r>
            <a:rPr lang="en-US" sz="1400" b="1" i="0" dirty="0" err="1" smtClean="0"/>
            <a:t>cứu</a:t>
          </a:r>
          <a:r>
            <a:rPr lang="en-US" sz="1400" b="1" i="0" dirty="0" smtClean="0"/>
            <a:t> </a:t>
          </a:r>
          <a:r>
            <a:rPr lang="en-US" sz="1400" b="1" i="0" dirty="0" err="1" smtClean="0"/>
            <a:t>tác</a:t>
          </a:r>
          <a:r>
            <a:rPr lang="en-US" sz="1400" b="1" i="0" dirty="0" smtClean="0"/>
            <a:t> </a:t>
          </a:r>
          <a:r>
            <a:rPr lang="en-US" sz="1400" b="1" i="0" dirty="0" err="1" smtClean="0"/>
            <a:t>phẩm</a:t>
          </a:r>
          <a:r>
            <a:rPr lang="en-US" sz="1400" b="1" i="0" dirty="0" smtClean="0"/>
            <a:t>, </a:t>
          </a:r>
          <a:r>
            <a:rPr lang="en-US" sz="1400" b="1" i="0" dirty="0" err="1" smtClean="0"/>
            <a:t>chọn</a:t>
          </a:r>
          <a:r>
            <a:rPr lang="en-US" sz="1400" b="1" i="0" dirty="0" smtClean="0"/>
            <a:t> </a:t>
          </a:r>
          <a:r>
            <a:rPr lang="en-US" sz="1400" b="1" i="0" dirty="0" err="1" smtClean="0"/>
            <a:t>hình</a:t>
          </a:r>
          <a:r>
            <a:rPr lang="en-US" sz="1400" b="1" i="0" dirty="0" smtClean="0"/>
            <a:t> </a:t>
          </a:r>
          <a:r>
            <a:rPr lang="en-US" sz="1400" b="1" i="0" dirty="0" err="1" smtClean="0"/>
            <a:t>thức</a:t>
          </a:r>
          <a:r>
            <a:rPr lang="en-US" sz="1400" b="1" i="0" dirty="0" smtClean="0"/>
            <a:t> </a:t>
          </a:r>
          <a:r>
            <a:rPr lang="en-US" sz="1400" b="1" i="0" dirty="0" err="1" smtClean="0"/>
            <a:t>SKH</a:t>
          </a:r>
          <a:endParaRPr lang="en-US" sz="1400" b="1" dirty="0"/>
        </a:p>
      </dgm:t>
    </dgm:pt>
    <dgm:pt modelId="{13ACDCD8-591E-4859-A7CD-5152205DEB75}" type="parTrans" cxnId="{CC5F74F0-7433-45EB-AA54-83E0EAFD95C4}">
      <dgm:prSet/>
      <dgm:spPr/>
      <dgm:t>
        <a:bodyPr/>
        <a:lstStyle/>
        <a:p>
          <a:endParaRPr lang="en-US"/>
        </a:p>
      </dgm:t>
    </dgm:pt>
    <dgm:pt modelId="{130F7AE9-D63B-4F5E-8FC6-38D9D891CB5E}" type="sibTrans" cxnId="{CC5F74F0-7433-45EB-AA54-83E0EAFD95C4}">
      <dgm:prSet/>
      <dgm:spPr/>
      <dgm:t>
        <a:bodyPr/>
        <a:lstStyle/>
        <a:p>
          <a:endParaRPr lang="en-US" sz="2400" b="1"/>
        </a:p>
      </dgm:t>
    </dgm:pt>
    <dgm:pt modelId="{0CD666DB-4558-44EC-87C1-2AD2D61F916A}">
      <dgm:prSet custT="1"/>
      <dgm:spPr/>
      <dgm:t>
        <a:bodyPr/>
        <a:lstStyle/>
        <a:p>
          <a:pPr rtl="0"/>
          <a:r>
            <a:rPr lang="en-US" sz="1400" b="1" i="0" smtClean="0"/>
            <a:t>Biên kịch </a:t>
          </a:r>
          <a:endParaRPr lang="en-US" sz="1400" b="1"/>
        </a:p>
      </dgm:t>
    </dgm:pt>
    <dgm:pt modelId="{02DFBED1-F9A9-4D2D-8A70-262C7941471C}" type="parTrans" cxnId="{C0401EDC-26CF-4394-87D6-A05D55E22F63}">
      <dgm:prSet/>
      <dgm:spPr/>
      <dgm:t>
        <a:bodyPr/>
        <a:lstStyle/>
        <a:p>
          <a:endParaRPr lang="en-US"/>
        </a:p>
      </dgm:t>
    </dgm:pt>
    <dgm:pt modelId="{45CB5522-2C28-43C3-9A46-D4991E486BCD}" type="sibTrans" cxnId="{C0401EDC-26CF-4394-87D6-A05D55E22F63}">
      <dgm:prSet/>
      <dgm:spPr/>
      <dgm:t>
        <a:bodyPr/>
        <a:lstStyle/>
        <a:p>
          <a:endParaRPr lang="en-US" sz="2400" b="1"/>
        </a:p>
      </dgm:t>
    </dgm:pt>
    <dgm:pt modelId="{CFA14BBF-999C-4A63-AA59-68D567BA5AC6}">
      <dgm:prSet custT="1"/>
      <dgm:spPr/>
      <dgm:t>
        <a:bodyPr/>
        <a:lstStyle/>
        <a:p>
          <a:pPr rtl="0"/>
          <a:r>
            <a:rPr lang="en-US" sz="1400" b="1" i="0" smtClean="0"/>
            <a:t>Đạo diễn </a:t>
          </a:r>
          <a:endParaRPr lang="en-US" sz="1400" b="1"/>
        </a:p>
      </dgm:t>
    </dgm:pt>
    <dgm:pt modelId="{43460DE6-A7EA-4B66-A34E-D6653AD35468}" type="parTrans" cxnId="{30B2460F-825F-42FD-9BCD-E6F2E2C9BD92}">
      <dgm:prSet/>
      <dgm:spPr/>
      <dgm:t>
        <a:bodyPr/>
        <a:lstStyle/>
        <a:p>
          <a:endParaRPr lang="en-US"/>
        </a:p>
      </dgm:t>
    </dgm:pt>
    <dgm:pt modelId="{92DF58C2-E4FD-4B82-8622-A8CA58DA2D20}" type="sibTrans" cxnId="{30B2460F-825F-42FD-9BCD-E6F2E2C9BD92}">
      <dgm:prSet/>
      <dgm:spPr/>
      <dgm:t>
        <a:bodyPr/>
        <a:lstStyle/>
        <a:p>
          <a:endParaRPr lang="en-US" sz="2400" b="1"/>
        </a:p>
      </dgm:t>
    </dgm:pt>
    <dgm:pt modelId="{7A6F5837-6996-469B-BE33-F4B547C5B6AE}">
      <dgm:prSet custT="1"/>
      <dgm:spPr/>
      <dgm:t>
        <a:bodyPr/>
        <a:lstStyle/>
        <a:p>
          <a:pPr rtl="0"/>
          <a:r>
            <a:rPr lang="en-US" sz="1400" b="1" i="0" smtClean="0"/>
            <a:t>Biểu diễn </a:t>
          </a:r>
          <a:endParaRPr lang="en-US" sz="1400" b="1"/>
        </a:p>
      </dgm:t>
    </dgm:pt>
    <dgm:pt modelId="{893FB024-D791-4656-BE42-61792F6D1B86}" type="parTrans" cxnId="{B638FFE4-D512-46F0-9F78-0B3FE3D742F1}">
      <dgm:prSet/>
      <dgm:spPr/>
      <dgm:t>
        <a:bodyPr/>
        <a:lstStyle/>
        <a:p>
          <a:endParaRPr lang="en-US"/>
        </a:p>
      </dgm:t>
    </dgm:pt>
    <dgm:pt modelId="{9348ED73-12D9-423E-BA85-EDA0D1931337}" type="sibTrans" cxnId="{B638FFE4-D512-46F0-9F78-0B3FE3D742F1}">
      <dgm:prSet/>
      <dgm:spPr/>
      <dgm:t>
        <a:bodyPr/>
        <a:lstStyle/>
        <a:p>
          <a:endParaRPr lang="en-US" sz="2400" b="1"/>
        </a:p>
      </dgm:t>
    </dgm:pt>
    <dgm:pt modelId="{3FAD97FA-CB35-41BA-BE93-B865B890CE1D}" type="pres">
      <dgm:prSet presAssocID="{F849300A-D897-401B-95F1-EA7714DFB2B9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2B7BC33-7F97-4615-A2B6-8D3F89EA7219}" type="pres">
      <dgm:prSet presAssocID="{B5BA7539-D3A5-436C-B858-6AB7B515AB6B}" presName="node" presStyleLbl="node1" presStyleIdx="0" presStyleCnt="4" custRadScaleRad="10007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F62F441-998F-4686-B853-A95995C39D93}" type="pres">
      <dgm:prSet presAssocID="{B5BA7539-D3A5-436C-B858-6AB7B515AB6B}" presName="spNode" presStyleCnt="0"/>
      <dgm:spPr/>
    </dgm:pt>
    <dgm:pt modelId="{D18A38E6-C45C-48BA-9C4E-3781FF3F97BA}" type="pres">
      <dgm:prSet presAssocID="{130F7AE9-D63B-4F5E-8FC6-38D9D891CB5E}" presName="sibTrans" presStyleLbl="sibTrans1D1" presStyleIdx="0" presStyleCnt="4"/>
      <dgm:spPr/>
      <dgm:t>
        <a:bodyPr/>
        <a:lstStyle/>
        <a:p>
          <a:endParaRPr lang="en-US"/>
        </a:p>
      </dgm:t>
    </dgm:pt>
    <dgm:pt modelId="{E99DEBAC-D7DF-437A-978D-F8A763FE2D79}" type="pres">
      <dgm:prSet presAssocID="{0CD666DB-4558-44EC-87C1-2AD2D61F916A}" presName="node" presStyleLbl="node1" presStyleIdx="1" presStyleCnt="4" custRadScaleRad="100000" custRadScaleInc="-14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AD56ED4-0247-4AA1-A24B-9436FC807C48}" type="pres">
      <dgm:prSet presAssocID="{0CD666DB-4558-44EC-87C1-2AD2D61F916A}" presName="spNode" presStyleCnt="0"/>
      <dgm:spPr/>
    </dgm:pt>
    <dgm:pt modelId="{CC2ACF21-9D70-4A73-97D0-ADC8E80D1103}" type="pres">
      <dgm:prSet presAssocID="{45CB5522-2C28-43C3-9A46-D4991E486BCD}" presName="sibTrans" presStyleLbl="sibTrans1D1" presStyleIdx="1" presStyleCnt="4"/>
      <dgm:spPr/>
      <dgm:t>
        <a:bodyPr/>
        <a:lstStyle/>
        <a:p>
          <a:endParaRPr lang="en-US"/>
        </a:p>
      </dgm:t>
    </dgm:pt>
    <dgm:pt modelId="{F058E355-AA6E-4513-A346-51D386A6BDD8}" type="pres">
      <dgm:prSet presAssocID="{CFA14BBF-999C-4A63-AA59-68D567BA5AC6}" presName="node" presStyleLbl="node1" presStyleIdx="2" presStyleCnt="4" custRadScaleRad="9992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90C0C71-BF42-46CD-ADAA-CA2FB7800AE3}" type="pres">
      <dgm:prSet presAssocID="{CFA14BBF-999C-4A63-AA59-68D567BA5AC6}" presName="spNode" presStyleCnt="0"/>
      <dgm:spPr/>
    </dgm:pt>
    <dgm:pt modelId="{31C84513-7882-40B0-932F-A71737F30C21}" type="pres">
      <dgm:prSet presAssocID="{92DF58C2-E4FD-4B82-8622-A8CA58DA2D20}" presName="sibTrans" presStyleLbl="sibTrans1D1" presStyleIdx="2" presStyleCnt="4"/>
      <dgm:spPr/>
      <dgm:t>
        <a:bodyPr/>
        <a:lstStyle/>
        <a:p>
          <a:endParaRPr lang="en-US"/>
        </a:p>
      </dgm:t>
    </dgm:pt>
    <dgm:pt modelId="{FCEA8538-175E-443B-A2DC-0225C1A82687}" type="pres">
      <dgm:prSet presAssocID="{7A6F5837-6996-469B-BE33-F4B547C5B6AE}" presName="node" presStyleLbl="node1" presStyleIdx="3" presStyleCnt="4" custRadScaleRad="100000" custRadScaleInc="14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CD80C48-909F-4CD3-8560-71A508D6C215}" type="pres">
      <dgm:prSet presAssocID="{7A6F5837-6996-469B-BE33-F4B547C5B6AE}" presName="spNode" presStyleCnt="0"/>
      <dgm:spPr/>
    </dgm:pt>
    <dgm:pt modelId="{557A3214-EF43-400D-B11C-4DF06E8B715A}" type="pres">
      <dgm:prSet presAssocID="{9348ED73-12D9-423E-BA85-EDA0D1931337}" presName="sibTrans" presStyleLbl="sibTrans1D1" presStyleIdx="3" presStyleCnt="4"/>
      <dgm:spPr/>
      <dgm:t>
        <a:bodyPr/>
        <a:lstStyle/>
        <a:p>
          <a:endParaRPr lang="en-US"/>
        </a:p>
      </dgm:t>
    </dgm:pt>
  </dgm:ptLst>
  <dgm:cxnLst>
    <dgm:cxn modelId="{CC5F74F0-7433-45EB-AA54-83E0EAFD95C4}" srcId="{F849300A-D897-401B-95F1-EA7714DFB2B9}" destId="{B5BA7539-D3A5-436C-B858-6AB7B515AB6B}" srcOrd="0" destOrd="0" parTransId="{13ACDCD8-591E-4859-A7CD-5152205DEB75}" sibTransId="{130F7AE9-D63B-4F5E-8FC6-38D9D891CB5E}"/>
    <dgm:cxn modelId="{B7CD7777-A209-4D87-A8B3-CF57992100DA}" type="presOf" srcId="{B5BA7539-D3A5-436C-B858-6AB7B515AB6B}" destId="{42B7BC33-7F97-4615-A2B6-8D3F89EA7219}" srcOrd="0" destOrd="0" presId="urn:microsoft.com/office/officeart/2005/8/layout/cycle5"/>
    <dgm:cxn modelId="{4650C026-71A4-4173-ADB1-00A4035F8C7F}" type="presOf" srcId="{9348ED73-12D9-423E-BA85-EDA0D1931337}" destId="{557A3214-EF43-400D-B11C-4DF06E8B715A}" srcOrd="0" destOrd="0" presId="urn:microsoft.com/office/officeart/2005/8/layout/cycle5"/>
    <dgm:cxn modelId="{F78F9C38-30DC-4EB9-8F19-4E645E581080}" type="presOf" srcId="{0CD666DB-4558-44EC-87C1-2AD2D61F916A}" destId="{E99DEBAC-D7DF-437A-978D-F8A763FE2D79}" srcOrd="0" destOrd="0" presId="urn:microsoft.com/office/officeart/2005/8/layout/cycle5"/>
    <dgm:cxn modelId="{2DE985E3-D7F8-4855-9460-579183ECC8D7}" type="presOf" srcId="{130F7AE9-D63B-4F5E-8FC6-38D9D891CB5E}" destId="{D18A38E6-C45C-48BA-9C4E-3781FF3F97BA}" srcOrd="0" destOrd="0" presId="urn:microsoft.com/office/officeart/2005/8/layout/cycle5"/>
    <dgm:cxn modelId="{77F5D925-1DF2-4B77-881F-BD397C21E815}" type="presOf" srcId="{7A6F5837-6996-469B-BE33-F4B547C5B6AE}" destId="{FCEA8538-175E-443B-A2DC-0225C1A82687}" srcOrd="0" destOrd="0" presId="urn:microsoft.com/office/officeart/2005/8/layout/cycle5"/>
    <dgm:cxn modelId="{F10FDA08-6147-4C3C-938F-168C455706CC}" type="presOf" srcId="{CFA14BBF-999C-4A63-AA59-68D567BA5AC6}" destId="{F058E355-AA6E-4513-A346-51D386A6BDD8}" srcOrd="0" destOrd="0" presId="urn:microsoft.com/office/officeart/2005/8/layout/cycle5"/>
    <dgm:cxn modelId="{30B2460F-825F-42FD-9BCD-E6F2E2C9BD92}" srcId="{F849300A-D897-401B-95F1-EA7714DFB2B9}" destId="{CFA14BBF-999C-4A63-AA59-68D567BA5AC6}" srcOrd="2" destOrd="0" parTransId="{43460DE6-A7EA-4B66-A34E-D6653AD35468}" sibTransId="{92DF58C2-E4FD-4B82-8622-A8CA58DA2D20}"/>
    <dgm:cxn modelId="{4BDD7BD0-6D50-4A5E-A354-53421C04505A}" type="presOf" srcId="{92DF58C2-E4FD-4B82-8622-A8CA58DA2D20}" destId="{31C84513-7882-40B0-932F-A71737F30C21}" srcOrd="0" destOrd="0" presId="urn:microsoft.com/office/officeart/2005/8/layout/cycle5"/>
    <dgm:cxn modelId="{B638FFE4-D512-46F0-9F78-0B3FE3D742F1}" srcId="{F849300A-D897-401B-95F1-EA7714DFB2B9}" destId="{7A6F5837-6996-469B-BE33-F4B547C5B6AE}" srcOrd="3" destOrd="0" parTransId="{893FB024-D791-4656-BE42-61792F6D1B86}" sibTransId="{9348ED73-12D9-423E-BA85-EDA0D1931337}"/>
    <dgm:cxn modelId="{1B79BBE4-DE7C-432D-B3B0-79D65624451C}" type="presOf" srcId="{F849300A-D897-401B-95F1-EA7714DFB2B9}" destId="{3FAD97FA-CB35-41BA-BE93-B865B890CE1D}" srcOrd="0" destOrd="0" presId="urn:microsoft.com/office/officeart/2005/8/layout/cycle5"/>
    <dgm:cxn modelId="{C0401EDC-26CF-4394-87D6-A05D55E22F63}" srcId="{F849300A-D897-401B-95F1-EA7714DFB2B9}" destId="{0CD666DB-4558-44EC-87C1-2AD2D61F916A}" srcOrd="1" destOrd="0" parTransId="{02DFBED1-F9A9-4D2D-8A70-262C7941471C}" sibTransId="{45CB5522-2C28-43C3-9A46-D4991E486BCD}"/>
    <dgm:cxn modelId="{11B13A3B-DAA3-4A65-BF69-F8E4CBF4058D}" type="presOf" srcId="{45CB5522-2C28-43C3-9A46-D4991E486BCD}" destId="{CC2ACF21-9D70-4A73-97D0-ADC8E80D1103}" srcOrd="0" destOrd="0" presId="urn:microsoft.com/office/officeart/2005/8/layout/cycle5"/>
    <dgm:cxn modelId="{F2ACF145-B759-462C-B359-BB9B1DCEE26C}" type="presParOf" srcId="{3FAD97FA-CB35-41BA-BE93-B865B890CE1D}" destId="{42B7BC33-7F97-4615-A2B6-8D3F89EA7219}" srcOrd="0" destOrd="0" presId="urn:microsoft.com/office/officeart/2005/8/layout/cycle5"/>
    <dgm:cxn modelId="{8CC8CFAC-BC09-4408-AF0C-2637C7B09104}" type="presParOf" srcId="{3FAD97FA-CB35-41BA-BE93-B865B890CE1D}" destId="{1F62F441-998F-4686-B853-A95995C39D93}" srcOrd="1" destOrd="0" presId="urn:microsoft.com/office/officeart/2005/8/layout/cycle5"/>
    <dgm:cxn modelId="{93C24791-CD4D-4DD2-B6CD-CB41874130D8}" type="presParOf" srcId="{3FAD97FA-CB35-41BA-BE93-B865B890CE1D}" destId="{D18A38E6-C45C-48BA-9C4E-3781FF3F97BA}" srcOrd="2" destOrd="0" presId="urn:microsoft.com/office/officeart/2005/8/layout/cycle5"/>
    <dgm:cxn modelId="{4D125867-30F9-42FC-83CA-3BB96A945C1F}" type="presParOf" srcId="{3FAD97FA-CB35-41BA-BE93-B865B890CE1D}" destId="{E99DEBAC-D7DF-437A-978D-F8A763FE2D79}" srcOrd="3" destOrd="0" presId="urn:microsoft.com/office/officeart/2005/8/layout/cycle5"/>
    <dgm:cxn modelId="{778485AB-B0EA-4A88-8A68-7BB293EB3EBE}" type="presParOf" srcId="{3FAD97FA-CB35-41BA-BE93-B865B890CE1D}" destId="{FAD56ED4-0247-4AA1-A24B-9436FC807C48}" srcOrd="4" destOrd="0" presId="urn:microsoft.com/office/officeart/2005/8/layout/cycle5"/>
    <dgm:cxn modelId="{9D795252-4E8B-4986-B19F-51D43DEC86C7}" type="presParOf" srcId="{3FAD97FA-CB35-41BA-BE93-B865B890CE1D}" destId="{CC2ACF21-9D70-4A73-97D0-ADC8E80D1103}" srcOrd="5" destOrd="0" presId="urn:microsoft.com/office/officeart/2005/8/layout/cycle5"/>
    <dgm:cxn modelId="{AFD587AB-72AF-461A-B375-5F4B2AE9FD21}" type="presParOf" srcId="{3FAD97FA-CB35-41BA-BE93-B865B890CE1D}" destId="{F058E355-AA6E-4513-A346-51D386A6BDD8}" srcOrd="6" destOrd="0" presId="urn:microsoft.com/office/officeart/2005/8/layout/cycle5"/>
    <dgm:cxn modelId="{333A4A61-BF52-477A-85D2-4634A03C7168}" type="presParOf" srcId="{3FAD97FA-CB35-41BA-BE93-B865B890CE1D}" destId="{990C0C71-BF42-46CD-ADAA-CA2FB7800AE3}" srcOrd="7" destOrd="0" presId="urn:microsoft.com/office/officeart/2005/8/layout/cycle5"/>
    <dgm:cxn modelId="{FA9126C3-E992-4D29-9926-7AF5E56F017C}" type="presParOf" srcId="{3FAD97FA-CB35-41BA-BE93-B865B890CE1D}" destId="{31C84513-7882-40B0-932F-A71737F30C21}" srcOrd="8" destOrd="0" presId="urn:microsoft.com/office/officeart/2005/8/layout/cycle5"/>
    <dgm:cxn modelId="{2AC393CE-AD5E-4E3D-8A5D-1F9B1C7AD851}" type="presParOf" srcId="{3FAD97FA-CB35-41BA-BE93-B865B890CE1D}" destId="{FCEA8538-175E-443B-A2DC-0225C1A82687}" srcOrd="9" destOrd="0" presId="urn:microsoft.com/office/officeart/2005/8/layout/cycle5"/>
    <dgm:cxn modelId="{11C44721-D8E0-463A-B65E-A1373B0EE84C}" type="presParOf" srcId="{3FAD97FA-CB35-41BA-BE93-B865B890CE1D}" destId="{1CD80C48-909F-4CD3-8560-71A508D6C215}" srcOrd="10" destOrd="0" presId="urn:microsoft.com/office/officeart/2005/8/layout/cycle5"/>
    <dgm:cxn modelId="{F5F2D5B9-EE88-47A6-8CA0-CE5D14D03A32}" type="presParOf" srcId="{3FAD97FA-CB35-41BA-BE93-B865B890CE1D}" destId="{557A3214-EF43-400D-B11C-4DF06E8B715A}" srcOrd="11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6D228B1-1DA1-45E8-BA0A-C1ACBE6BA2E8}" type="doc">
      <dgm:prSet loTypeId="urn:microsoft.com/office/officeart/2005/8/layout/process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A3BFA71-0D2D-49AD-9FA4-7A34EFD32B2D}">
      <dgm:prSet/>
      <dgm:spPr/>
      <dgm:t>
        <a:bodyPr/>
        <a:lstStyle/>
        <a:p>
          <a:pPr rtl="0"/>
          <a:r>
            <a:rPr lang="en-US" b="0" i="0" dirty="0" smtClean="0"/>
            <a:t>- </a:t>
          </a:r>
          <a:r>
            <a:rPr lang="en-US" b="0" i="0" dirty="0" err="1" smtClean="0"/>
            <a:t>Ưu</a:t>
          </a:r>
          <a:r>
            <a:rPr lang="en-US" b="0" i="0" dirty="0" smtClean="0"/>
            <a:t> </a:t>
          </a:r>
          <a:r>
            <a:rPr lang="en-US" b="0" i="0" dirty="0" err="1" smtClean="0"/>
            <a:t>tiên</a:t>
          </a:r>
          <a:r>
            <a:rPr lang="en-US" b="0" i="0" dirty="0" smtClean="0"/>
            <a:t> </a:t>
          </a:r>
          <a:r>
            <a:rPr lang="en-US" b="0" i="0" dirty="0" err="1" smtClean="0"/>
            <a:t>chọn</a:t>
          </a:r>
          <a:r>
            <a:rPr lang="en-US" b="0" i="0" dirty="0" smtClean="0"/>
            <a:t> </a:t>
          </a:r>
          <a:r>
            <a:rPr lang="en-US" b="0" i="0" dirty="0" err="1" smtClean="0"/>
            <a:t>tác</a:t>
          </a:r>
          <a:r>
            <a:rPr lang="en-US" b="0" i="0" dirty="0" smtClean="0"/>
            <a:t> </a:t>
          </a:r>
          <a:r>
            <a:rPr lang="en-US" b="0" i="0" dirty="0" err="1" smtClean="0"/>
            <a:t>phẩm</a:t>
          </a:r>
          <a:r>
            <a:rPr lang="en-US" b="0" i="0" dirty="0" smtClean="0"/>
            <a:t> </a:t>
          </a:r>
          <a:r>
            <a:rPr lang="en-US" b="0" i="0" dirty="0" err="1" smtClean="0"/>
            <a:t>trong</a:t>
          </a:r>
          <a:r>
            <a:rPr lang="en-US" b="0" i="0" dirty="0" smtClean="0"/>
            <a:t> </a:t>
          </a:r>
          <a:r>
            <a:rPr lang="en-US" b="0" i="0" dirty="0" err="1" smtClean="0"/>
            <a:t>sgk</a:t>
          </a:r>
          <a:r>
            <a:rPr lang="en-US" b="0" i="0" dirty="0" smtClean="0"/>
            <a:t> </a:t>
          </a:r>
          <a:r>
            <a:rPr lang="en-US" b="0" i="0" dirty="0" err="1" smtClean="0"/>
            <a:t>Ngữ</a:t>
          </a:r>
          <a:r>
            <a:rPr lang="en-US" b="0" i="0" dirty="0" smtClean="0"/>
            <a:t> </a:t>
          </a:r>
          <a:r>
            <a:rPr lang="en-US" b="0" i="0" dirty="0" err="1" smtClean="0"/>
            <a:t>văn</a:t>
          </a:r>
          <a:r>
            <a:rPr lang="en-US" b="0" i="0" dirty="0" smtClean="0"/>
            <a:t> 10 </a:t>
          </a:r>
          <a:endParaRPr lang="en-US" dirty="0"/>
        </a:p>
      </dgm:t>
    </dgm:pt>
    <dgm:pt modelId="{4568512C-E817-42A9-B10C-10F8EAA1180E}" type="parTrans" cxnId="{1465E632-23A6-4EEE-B48A-724BCF3D21D7}">
      <dgm:prSet/>
      <dgm:spPr/>
      <dgm:t>
        <a:bodyPr/>
        <a:lstStyle/>
        <a:p>
          <a:endParaRPr lang="en-US"/>
        </a:p>
      </dgm:t>
    </dgm:pt>
    <dgm:pt modelId="{8D5F4D00-338F-438E-AEA8-17A28120EC69}" type="sibTrans" cxnId="{1465E632-23A6-4EEE-B48A-724BCF3D21D7}">
      <dgm:prSet/>
      <dgm:spPr/>
      <dgm:t>
        <a:bodyPr/>
        <a:lstStyle/>
        <a:p>
          <a:endParaRPr lang="en-US"/>
        </a:p>
      </dgm:t>
    </dgm:pt>
    <dgm:pt modelId="{60CD8E91-1C39-4167-91F2-45E9421A2EAF}">
      <dgm:prSet/>
      <dgm:spPr/>
      <dgm:t>
        <a:bodyPr/>
        <a:lstStyle/>
        <a:p>
          <a:pPr rtl="0"/>
          <a:r>
            <a:rPr lang="en-US" b="0" i="0" dirty="0" smtClean="0"/>
            <a:t>- </a:t>
          </a:r>
          <a:r>
            <a:rPr lang="en-US" b="0" i="0" dirty="0" err="1" smtClean="0"/>
            <a:t>Chọn</a:t>
          </a:r>
          <a:r>
            <a:rPr lang="en-US" b="0" i="0" dirty="0" smtClean="0"/>
            <a:t> 1 </a:t>
          </a:r>
          <a:r>
            <a:rPr lang="en-US" b="0" i="0" dirty="0" err="1" smtClean="0"/>
            <a:t>hoặc</a:t>
          </a:r>
          <a:r>
            <a:rPr lang="en-US" b="0" i="0" dirty="0" smtClean="0"/>
            <a:t> 1 </a:t>
          </a:r>
          <a:r>
            <a:rPr lang="en-US" b="0" i="0" dirty="0" err="1" smtClean="0"/>
            <a:t>nhóm</a:t>
          </a:r>
          <a:r>
            <a:rPr lang="en-US" b="0" i="0" dirty="0" smtClean="0"/>
            <a:t> </a:t>
          </a:r>
          <a:r>
            <a:rPr lang="en-US" b="0" i="0" dirty="0" err="1" smtClean="0"/>
            <a:t>TPVH</a:t>
          </a:r>
          <a:r>
            <a:rPr lang="en-US" b="0" i="0" dirty="0" smtClean="0"/>
            <a:t> </a:t>
          </a:r>
          <a:r>
            <a:rPr lang="en-US" b="0" i="0" dirty="0" err="1" smtClean="0"/>
            <a:t>và</a:t>
          </a:r>
          <a:r>
            <a:rPr lang="en-US" b="0" i="0" dirty="0" smtClean="0"/>
            <a:t> </a:t>
          </a:r>
          <a:r>
            <a:rPr lang="en-US" b="0" i="0" dirty="0" err="1" smtClean="0"/>
            <a:t>hình</a:t>
          </a:r>
          <a:r>
            <a:rPr lang="en-US" b="0" i="0" dirty="0" smtClean="0"/>
            <a:t> </a:t>
          </a:r>
          <a:r>
            <a:rPr lang="en-US" b="0" i="0" dirty="0" err="1" smtClean="0"/>
            <a:t>thức</a:t>
          </a:r>
          <a:r>
            <a:rPr lang="en-US" b="0" i="0" dirty="0" smtClean="0"/>
            <a:t> </a:t>
          </a:r>
          <a:r>
            <a:rPr lang="en-US" b="0" i="0" dirty="0" err="1" smtClean="0"/>
            <a:t>phù</a:t>
          </a:r>
          <a:r>
            <a:rPr lang="en-US" b="0" i="0" dirty="0" smtClean="0"/>
            <a:t> </a:t>
          </a:r>
          <a:r>
            <a:rPr lang="en-US" b="0" i="0" dirty="0" err="1" smtClean="0"/>
            <a:t>hợp</a:t>
          </a:r>
          <a:endParaRPr lang="en-US" dirty="0"/>
        </a:p>
      </dgm:t>
    </dgm:pt>
    <dgm:pt modelId="{599E291D-41DD-43C5-917A-F190B17666E0}" type="parTrans" cxnId="{282586B4-7DA4-4D48-A2BB-D41311B3B91E}">
      <dgm:prSet/>
      <dgm:spPr/>
      <dgm:t>
        <a:bodyPr/>
        <a:lstStyle/>
        <a:p>
          <a:endParaRPr lang="en-US"/>
        </a:p>
      </dgm:t>
    </dgm:pt>
    <dgm:pt modelId="{8255CB9B-C63C-410E-B103-7EE5BDB8A5EF}" type="sibTrans" cxnId="{282586B4-7DA4-4D48-A2BB-D41311B3B91E}">
      <dgm:prSet/>
      <dgm:spPr/>
      <dgm:t>
        <a:bodyPr/>
        <a:lstStyle/>
        <a:p>
          <a:endParaRPr lang="en-US"/>
        </a:p>
      </dgm:t>
    </dgm:pt>
    <dgm:pt modelId="{80F4F5F6-E73A-4E3C-A0C3-9F9E5B2BDAB1}" type="pres">
      <dgm:prSet presAssocID="{26D228B1-1DA1-45E8-BA0A-C1ACBE6BA2E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103B1FF-D1B9-43D4-B8BD-6E8090A625FF}" type="pres">
      <dgm:prSet presAssocID="{60CD8E91-1C39-4167-91F2-45E9421A2EAF}" presName="boxAndChildren" presStyleCnt="0"/>
      <dgm:spPr/>
    </dgm:pt>
    <dgm:pt modelId="{CB87BAD1-9A4A-47E3-99B4-B04CBF29DB15}" type="pres">
      <dgm:prSet presAssocID="{60CD8E91-1C39-4167-91F2-45E9421A2EAF}" presName="parentTextBox" presStyleLbl="node1" presStyleIdx="0" presStyleCnt="2"/>
      <dgm:spPr/>
      <dgm:t>
        <a:bodyPr/>
        <a:lstStyle/>
        <a:p>
          <a:endParaRPr lang="en-US"/>
        </a:p>
      </dgm:t>
    </dgm:pt>
    <dgm:pt modelId="{BCA50E70-1385-4110-A76E-3346B3C59DCE}" type="pres">
      <dgm:prSet presAssocID="{8D5F4D00-338F-438E-AEA8-17A28120EC69}" presName="sp" presStyleCnt="0"/>
      <dgm:spPr/>
    </dgm:pt>
    <dgm:pt modelId="{10C9F453-CB1A-4B50-BF06-3E0DD69D90CB}" type="pres">
      <dgm:prSet presAssocID="{4A3BFA71-0D2D-49AD-9FA4-7A34EFD32B2D}" presName="arrowAndChildren" presStyleCnt="0"/>
      <dgm:spPr/>
    </dgm:pt>
    <dgm:pt modelId="{56746996-C0D2-4CE9-937B-2A4D7AE133FC}" type="pres">
      <dgm:prSet presAssocID="{4A3BFA71-0D2D-49AD-9FA4-7A34EFD32B2D}" presName="parentTextArrow" presStyleLbl="node1" presStyleIdx="1" presStyleCnt="2" custLinFactNeighborX="41922" custLinFactNeighborY="-79073"/>
      <dgm:spPr/>
      <dgm:t>
        <a:bodyPr/>
        <a:lstStyle/>
        <a:p>
          <a:endParaRPr lang="en-US"/>
        </a:p>
      </dgm:t>
    </dgm:pt>
  </dgm:ptLst>
  <dgm:cxnLst>
    <dgm:cxn modelId="{8CE9F692-8EFC-495A-A23C-0663AFF393E5}" type="presOf" srcId="{4A3BFA71-0D2D-49AD-9FA4-7A34EFD32B2D}" destId="{56746996-C0D2-4CE9-937B-2A4D7AE133FC}" srcOrd="0" destOrd="0" presId="urn:microsoft.com/office/officeart/2005/8/layout/process4"/>
    <dgm:cxn modelId="{F3EC2442-6054-4AED-8BA7-F61B9E2765DD}" type="presOf" srcId="{26D228B1-1DA1-45E8-BA0A-C1ACBE6BA2E8}" destId="{80F4F5F6-E73A-4E3C-A0C3-9F9E5B2BDAB1}" srcOrd="0" destOrd="0" presId="urn:microsoft.com/office/officeart/2005/8/layout/process4"/>
    <dgm:cxn modelId="{1465E632-23A6-4EEE-B48A-724BCF3D21D7}" srcId="{26D228B1-1DA1-45E8-BA0A-C1ACBE6BA2E8}" destId="{4A3BFA71-0D2D-49AD-9FA4-7A34EFD32B2D}" srcOrd="0" destOrd="0" parTransId="{4568512C-E817-42A9-B10C-10F8EAA1180E}" sibTransId="{8D5F4D00-338F-438E-AEA8-17A28120EC69}"/>
    <dgm:cxn modelId="{0E29CAB2-B828-4E9E-9F9A-18FE96D8687C}" type="presOf" srcId="{60CD8E91-1C39-4167-91F2-45E9421A2EAF}" destId="{CB87BAD1-9A4A-47E3-99B4-B04CBF29DB15}" srcOrd="0" destOrd="0" presId="urn:microsoft.com/office/officeart/2005/8/layout/process4"/>
    <dgm:cxn modelId="{282586B4-7DA4-4D48-A2BB-D41311B3B91E}" srcId="{26D228B1-1DA1-45E8-BA0A-C1ACBE6BA2E8}" destId="{60CD8E91-1C39-4167-91F2-45E9421A2EAF}" srcOrd="1" destOrd="0" parTransId="{599E291D-41DD-43C5-917A-F190B17666E0}" sibTransId="{8255CB9B-C63C-410E-B103-7EE5BDB8A5EF}"/>
    <dgm:cxn modelId="{DD4F2941-FD02-4DC9-B4E1-AA1E762F0E03}" type="presParOf" srcId="{80F4F5F6-E73A-4E3C-A0C3-9F9E5B2BDAB1}" destId="{6103B1FF-D1B9-43D4-B8BD-6E8090A625FF}" srcOrd="0" destOrd="0" presId="urn:microsoft.com/office/officeart/2005/8/layout/process4"/>
    <dgm:cxn modelId="{69AADE16-DD10-4271-B893-F98B2AFBAC70}" type="presParOf" srcId="{6103B1FF-D1B9-43D4-B8BD-6E8090A625FF}" destId="{CB87BAD1-9A4A-47E3-99B4-B04CBF29DB15}" srcOrd="0" destOrd="0" presId="urn:microsoft.com/office/officeart/2005/8/layout/process4"/>
    <dgm:cxn modelId="{EC13B2E3-EF17-467C-8CD9-DF7F125A2881}" type="presParOf" srcId="{80F4F5F6-E73A-4E3C-A0C3-9F9E5B2BDAB1}" destId="{BCA50E70-1385-4110-A76E-3346B3C59DCE}" srcOrd="1" destOrd="0" presId="urn:microsoft.com/office/officeart/2005/8/layout/process4"/>
    <dgm:cxn modelId="{3229080A-646B-4F4B-91AA-3282180969AE}" type="presParOf" srcId="{80F4F5F6-E73A-4E3C-A0C3-9F9E5B2BDAB1}" destId="{10C9F453-CB1A-4B50-BF06-3E0DD69D90CB}" srcOrd="2" destOrd="0" presId="urn:microsoft.com/office/officeart/2005/8/layout/process4"/>
    <dgm:cxn modelId="{F11F359E-E40F-41ED-92C7-04375C8711A2}" type="presParOf" srcId="{10C9F453-CB1A-4B50-BF06-3E0DD69D90CB}" destId="{56746996-C0D2-4CE9-937B-2A4D7AE133FC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5A3DB42-AB4E-465D-9B0D-F572852B60C7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3A68D79-AF1C-417D-BB9A-2A32FA4CE718}">
      <dgm:prSet/>
      <dgm:spPr/>
      <dgm:t>
        <a:bodyPr/>
        <a:lstStyle/>
        <a:p>
          <a:pPr rtl="0"/>
          <a:r>
            <a:rPr lang="en-US" b="0" i="0" dirty="0" err="1" smtClean="0"/>
            <a:t>Đọc</a:t>
          </a:r>
          <a:r>
            <a:rPr lang="en-US" b="0" i="0" dirty="0" smtClean="0"/>
            <a:t> </a:t>
          </a:r>
          <a:r>
            <a:rPr lang="en-US" b="0" i="0" dirty="0" err="1" smtClean="0"/>
            <a:t>kỹ</a:t>
          </a:r>
          <a:r>
            <a:rPr lang="en-US" b="0" i="0" dirty="0" smtClean="0"/>
            <a:t> </a:t>
          </a:r>
          <a:r>
            <a:rPr lang="en-US" b="0" i="0" dirty="0" err="1" smtClean="0"/>
            <a:t>văn</a:t>
          </a:r>
          <a:r>
            <a:rPr lang="en-US" b="0" i="0" dirty="0" smtClean="0"/>
            <a:t> </a:t>
          </a:r>
          <a:r>
            <a:rPr lang="en-US" b="0" i="0" dirty="0" err="1" smtClean="0"/>
            <a:t>bản</a:t>
          </a:r>
          <a:r>
            <a:rPr lang="en-US" b="0" i="0" dirty="0" smtClean="0"/>
            <a:t>, </a:t>
          </a:r>
          <a:r>
            <a:rPr lang="en-US" b="0" i="0" dirty="0" err="1" smtClean="0"/>
            <a:t>hiểu</a:t>
          </a:r>
          <a:r>
            <a:rPr lang="en-US" b="0" i="0" dirty="0" smtClean="0"/>
            <a:t> </a:t>
          </a:r>
          <a:r>
            <a:rPr lang="en-US" b="0" i="0" dirty="0" err="1" smtClean="0"/>
            <a:t>đúng</a:t>
          </a:r>
          <a:r>
            <a:rPr lang="en-US" b="0" i="0" dirty="0" smtClean="0"/>
            <a:t> </a:t>
          </a:r>
          <a:r>
            <a:rPr lang="en-US" b="0" i="0" dirty="0" err="1" smtClean="0"/>
            <a:t>nội</a:t>
          </a:r>
          <a:r>
            <a:rPr lang="en-US" b="0" i="0" dirty="0" smtClean="0"/>
            <a:t> dung </a:t>
          </a:r>
          <a:r>
            <a:rPr lang="en-US" b="0" i="0" dirty="0" err="1" smtClean="0"/>
            <a:t>tư</a:t>
          </a:r>
          <a:r>
            <a:rPr lang="en-US" b="0" i="0" dirty="0" smtClean="0"/>
            <a:t> </a:t>
          </a:r>
          <a:r>
            <a:rPr lang="en-US" b="0" i="0" dirty="0" err="1" smtClean="0"/>
            <a:t>tưởng</a:t>
          </a:r>
          <a:r>
            <a:rPr lang="en-US" b="0" i="0" dirty="0" smtClean="0"/>
            <a:t>, </a:t>
          </a:r>
          <a:r>
            <a:rPr lang="en-US" b="0" i="0" dirty="0" err="1" smtClean="0"/>
            <a:t>thông</a:t>
          </a:r>
          <a:r>
            <a:rPr lang="en-US" b="0" i="0" dirty="0" smtClean="0"/>
            <a:t> </a:t>
          </a:r>
          <a:r>
            <a:rPr lang="en-US" b="0" i="0" dirty="0" err="1" smtClean="0"/>
            <a:t>điệp</a:t>
          </a:r>
          <a:r>
            <a:rPr lang="en-US" b="0" i="0" dirty="0" smtClean="0"/>
            <a:t> </a:t>
          </a:r>
          <a:r>
            <a:rPr lang="en-US" b="0" i="0" dirty="0" err="1" smtClean="0"/>
            <a:t>TPVH</a:t>
          </a:r>
          <a:endParaRPr lang="en-US" dirty="0"/>
        </a:p>
      </dgm:t>
    </dgm:pt>
    <dgm:pt modelId="{FC7AA765-D83C-402D-8A6D-CD6D243E354E}" type="parTrans" cxnId="{89C3D18A-B787-456A-AA2B-863AB45B6382}">
      <dgm:prSet/>
      <dgm:spPr/>
      <dgm:t>
        <a:bodyPr/>
        <a:lstStyle/>
        <a:p>
          <a:endParaRPr lang="en-US"/>
        </a:p>
      </dgm:t>
    </dgm:pt>
    <dgm:pt modelId="{1D18AB03-C5CE-48D6-86F9-B62972AD9F42}" type="sibTrans" cxnId="{89C3D18A-B787-456A-AA2B-863AB45B6382}">
      <dgm:prSet/>
      <dgm:spPr/>
      <dgm:t>
        <a:bodyPr/>
        <a:lstStyle/>
        <a:p>
          <a:endParaRPr lang="en-US"/>
        </a:p>
      </dgm:t>
    </dgm:pt>
    <dgm:pt modelId="{EAFE0676-B650-4319-A5B3-414FA87C3B0A}">
      <dgm:prSet/>
      <dgm:spPr/>
      <dgm:t>
        <a:bodyPr/>
        <a:lstStyle/>
        <a:p>
          <a:pPr rtl="0"/>
          <a:r>
            <a:rPr lang="en-US" b="0" i="0" smtClean="0"/>
            <a:t>Biên soạn kịch bản: (hoạt cảnh, tiểu phẩm, phân vai, đạo cụ, chỉ dẫn bối cảnh…)</a:t>
          </a:r>
          <a:endParaRPr lang="en-US"/>
        </a:p>
      </dgm:t>
    </dgm:pt>
    <dgm:pt modelId="{790E6FAC-2C79-4DBB-903D-C07362F0EA76}" type="parTrans" cxnId="{6BFDECF3-F8E5-4FB3-8F74-F66E897ABB6C}">
      <dgm:prSet/>
      <dgm:spPr/>
      <dgm:t>
        <a:bodyPr/>
        <a:lstStyle/>
        <a:p>
          <a:endParaRPr lang="en-US"/>
        </a:p>
      </dgm:t>
    </dgm:pt>
    <dgm:pt modelId="{18077BED-4C2A-4017-B4BB-3AE720A75B1F}" type="sibTrans" cxnId="{6BFDECF3-F8E5-4FB3-8F74-F66E897ABB6C}">
      <dgm:prSet/>
      <dgm:spPr/>
      <dgm:t>
        <a:bodyPr/>
        <a:lstStyle/>
        <a:p>
          <a:endParaRPr lang="en-US"/>
        </a:p>
      </dgm:t>
    </dgm:pt>
    <dgm:pt modelId="{C69C7CF4-2750-4F41-B7BA-2D3CE01EB827}" type="pres">
      <dgm:prSet presAssocID="{A5A3DB42-AB4E-465D-9B0D-F572852B60C7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3A29C8FA-1EE8-4C51-83B8-413C11965F28}" type="pres">
      <dgm:prSet presAssocID="{A3A68D79-AF1C-417D-BB9A-2A32FA4CE718}" presName="horFlow" presStyleCnt="0"/>
      <dgm:spPr/>
    </dgm:pt>
    <dgm:pt modelId="{9DE1FE84-ECBD-4D52-A33F-7757799E064D}" type="pres">
      <dgm:prSet presAssocID="{A3A68D79-AF1C-417D-BB9A-2A32FA4CE718}" presName="bigChev" presStyleLbl="node1" presStyleIdx="0" presStyleCnt="2" custScaleX="170955" custLinFactNeighborX="0" custLinFactNeighborY="-760"/>
      <dgm:spPr/>
      <dgm:t>
        <a:bodyPr/>
        <a:lstStyle/>
        <a:p>
          <a:endParaRPr lang="en-US"/>
        </a:p>
      </dgm:t>
    </dgm:pt>
    <dgm:pt modelId="{BDAA3F49-7CAF-4530-9D39-250EA31B50BA}" type="pres">
      <dgm:prSet presAssocID="{A3A68D79-AF1C-417D-BB9A-2A32FA4CE718}" presName="vSp" presStyleCnt="0"/>
      <dgm:spPr/>
    </dgm:pt>
    <dgm:pt modelId="{54B9F7CA-71FB-44BD-B75B-44C58829F5A3}" type="pres">
      <dgm:prSet presAssocID="{EAFE0676-B650-4319-A5B3-414FA87C3B0A}" presName="horFlow" presStyleCnt="0"/>
      <dgm:spPr/>
    </dgm:pt>
    <dgm:pt modelId="{DC899888-BCE9-4F75-83F9-98CBE8E4E48B}" type="pres">
      <dgm:prSet presAssocID="{EAFE0676-B650-4319-A5B3-414FA87C3B0A}" presName="bigChev" presStyleLbl="node1" presStyleIdx="1" presStyleCnt="2" custScaleX="167064"/>
      <dgm:spPr/>
      <dgm:t>
        <a:bodyPr/>
        <a:lstStyle/>
        <a:p>
          <a:endParaRPr lang="en-US"/>
        </a:p>
      </dgm:t>
    </dgm:pt>
  </dgm:ptLst>
  <dgm:cxnLst>
    <dgm:cxn modelId="{6BFDECF3-F8E5-4FB3-8F74-F66E897ABB6C}" srcId="{A5A3DB42-AB4E-465D-9B0D-F572852B60C7}" destId="{EAFE0676-B650-4319-A5B3-414FA87C3B0A}" srcOrd="1" destOrd="0" parTransId="{790E6FAC-2C79-4DBB-903D-C07362F0EA76}" sibTransId="{18077BED-4C2A-4017-B4BB-3AE720A75B1F}"/>
    <dgm:cxn modelId="{92EC920A-A020-4B40-A204-DBD1C54F16FE}" type="presOf" srcId="{A3A68D79-AF1C-417D-BB9A-2A32FA4CE718}" destId="{9DE1FE84-ECBD-4D52-A33F-7757799E064D}" srcOrd="0" destOrd="0" presId="urn:microsoft.com/office/officeart/2005/8/layout/lProcess3"/>
    <dgm:cxn modelId="{89C3D18A-B787-456A-AA2B-863AB45B6382}" srcId="{A5A3DB42-AB4E-465D-9B0D-F572852B60C7}" destId="{A3A68D79-AF1C-417D-BB9A-2A32FA4CE718}" srcOrd="0" destOrd="0" parTransId="{FC7AA765-D83C-402D-8A6D-CD6D243E354E}" sibTransId="{1D18AB03-C5CE-48D6-86F9-B62972AD9F42}"/>
    <dgm:cxn modelId="{4E390B13-07FC-4560-B1C9-216E749BD2D0}" type="presOf" srcId="{EAFE0676-B650-4319-A5B3-414FA87C3B0A}" destId="{DC899888-BCE9-4F75-83F9-98CBE8E4E48B}" srcOrd="0" destOrd="0" presId="urn:microsoft.com/office/officeart/2005/8/layout/lProcess3"/>
    <dgm:cxn modelId="{8CF7DBC2-09F5-4AA4-8671-EACB3BDF46A3}" type="presOf" srcId="{A5A3DB42-AB4E-465D-9B0D-F572852B60C7}" destId="{C69C7CF4-2750-4F41-B7BA-2D3CE01EB827}" srcOrd="0" destOrd="0" presId="urn:microsoft.com/office/officeart/2005/8/layout/lProcess3"/>
    <dgm:cxn modelId="{6AEF995C-3E1F-4476-A8FD-CB5F4837D89F}" type="presParOf" srcId="{C69C7CF4-2750-4F41-B7BA-2D3CE01EB827}" destId="{3A29C8FA-1EE8-4C51-83B8-413C11965F28}" srcOrd="0" destOrd="0" presId="urn:microsoft.com/office/officeart/2005/8/layout/lProcess3"/>
    <dgm:cxn modelId="{BBDAE09D-E34A-41D6-8531-9175ECC3D020}" type="presParOf" srcId="{3A29C8FA-1EE8-4C51-83B8-413C11965F28}" destId="{9DE1FE84-ECBD-4D52-A33F-7757799E064D}" srcOrd="0" destOrd="0" presId="urn:microsoft.com/office/officeart/2005/8/layout/lProcess3"/>
    <dgm:cxn modelId="{E0B37380-DACD-4D3D-87DC-F233BE98D8F3}" type="presParOf" srcId="{C69C7CF4-2750-4F41-B7BA-2D3CE01EB827}" destId="{BDAA3F49-7CAF-4530-9D39-250EA31B50BA}" srcOrd="1" destOrd="0" presId="urn:microsoft.com/office/officeart/2005/8/layout/lProcess3"/>
    <dgm:cxn modelId="{744BF11C-4744-48F4-A2B1-532AA324A7A0}" type="presParOf" srcId="{C69C7CF4-2750-4F41-B7BA-2D3CE01EB827}" destId="{54B9F7CA-71FB-44BD-B75B-44C58829F5A3}" srcOrd="2" destOrd="0" presId="urn:microsoft.com/office/officeart/2005/8/layout/lProcess3"/>
    <dgm:cxn modelId="{5A0E87B8-49F4-45D5-8B9D-B8332BB25B68}" type="presParOf" srcId="{54B9F7CA-71FB-44BD-B75B-44C58829F5A3}" destId="{DC899888-BCE9-4F75-83F9-98CBE8E4E48B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E03871C-EB2B-4A4B-B65A-AFD2014BBDB4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3F36B3D-702D-45CF-AC8A-21EBBD5AAC98}">
      <dgm:prSet custT="1"/>
      <dgm:spPr/>
      <dgm:t>
        <a:bodyPr/>
        <a:lstStyle/>
        <a:p>
          <a:pPr rtl="0"/>
          <a:r>
            <a:rPr lang="en-US" sz="1800" b="0" i="0" dirty="0" smtClean="0"/>
            <a:t> </a:t>
          </a:r>
          <a:r>
            <a:rPr lang="en-US" sz="1800" b="0" i="0" dirty="0" err="1" smtClean="0"/>
            <a:t>Chọn</a:t>
          </a:r>
          <a:r>
            <a:rPr lang="en-US" sz="1800" b="0" i="0" dirty="0" smtClean="0"/>
            <a:t> </a:t>
          </a:r>
          <a:r>
            <a:rPr lang="en-US" sz="1800" b="0" i="0" dirty="0" err="1" smtClean="0"/>
            <a:t>diễn</a:t>
          </a:r>
          <a:r>
            <a:rPr lang="en-US" sz="1800" b="0" i="0" dirty="0" smtClean="0"/>
            <a:t> </a:t>
          </a:r>
          <a:r>
            <a:rPr lang="en-US" sz="1800" b="0" i="0" dirty="0" err="1" smtClean="0"/>
            <a:t>viên</a:t>
          </a:r>
          <a:r>
            <a:rPr lang="en-US" sz="1800" b="0" i="0" dirty="0" smtClean="0"/>
            <a:t>, </a:t>
          </a:r>
          <a:r>
            <a:rPr lang="en-US" sz="1800" b="0" i="0" dirty="0" err="1" smtClean="0"/>
            <a:t>đạo</a:t>
          </a:r>
          <a:r>
            <a:rPr lang="en-US" sz="1800" b="0" i="0" dirty="0" smtClean="0"/>
            <a:t> </a:t>
          </a:r>
          <a:r>
            <a:rPr lang="en-US" sz="1800" b="0" i="0" dirty="0" err="1" smtClean="0"/>
            <a:t>cụ</a:t>
          </a:r>
          <a:r>
            <a:rPr lang="en-US" sz="1800" b="0" i="0" dirty="0" smtClean="0"/>
            <a:t>, </a:t>
          </a:r>
          <a:r>
            <a:rPr lang="en-US" sz="1800" b="0" i="0" dirty="0" err="1" smtClean="0"/>
            <a:t>trang</a:t>
          </a:r>
          <a:r>
            <a:rPr lang="en-US" sz="1800" b="0" i="0" dirty="0" smtClean="0"/>
            <a:t> </a:t>
          </a:r>
          <a:r>
            <a:rPr lang="en-US" sz="1800" b="0" i="0" dirty="0" err="1" smtClean="0"/>
            <a:t>phục</a:t>
          </a:r>
          <a:r>
            <a:rPr lang="en-US" sz="1800" b="0" i="0" dirty="0" smtClean="0"/>
            <a:t>, </a:t>
          </a:r>
          <a:r>
            <a:rPr lang="en-US" sz="1800" b="0" i="0" dirty="0" err="1" smtClean="0"/>
            <a:t>sân</a:t>
          </a:r>
          <a:r>
            <a:rPr lang="en-US" sz="1800" b="0" i="0" dirty="0" smtClean="0"/>
            <a:t> </a:t>
          </a:r>
          <a:r>
            <a:rPr lang="en-US" sz="1800" b="0" i="0" dirty="0" err="1" smtClean="0"/>
            <a:t>khấu</a:t>
          </a:r>
          <a:r>
            <a:rPr lang="en-US" sz="1800" b="0" i="0" dirty="0" smtClean="0"/>
            <a:t>…</a:t>
          </a:r>
          <a:endParaRPr lang="en-US" sz="1800" dirty="0"/>
        </a:p>
      </dgm:t>
    </dgm:pt>
    <dgm:pt modelId="{955AB166-1F71-44CF-986F-8B659B272BD1}" type="parTrans" cxnId="{18F17453-25D6-4E62-A6ED-78E94CF4BFBB}">
      <dgm:prSet/>
      <dgm:spPr/>
      <dgm:t>
        <a:bodyPr/>
        <a:lstStyle/>
        <a:p>
          <a:endParaRPr lang="en-US" sz="2000"/>
        </a:p>
      </dgm:t>
    </dgm:pt>
    <dgm:pt modelId="{2289C20F-50EB-4F91-8428-117B4132CB5F}" type="sibTrans" cxnId="{18F17453-25D6-4E62-A6ED-78E94CF4BFBB}">
      <dgm:prSet custT="1"/>
      <dgm:spPr/>
      <dgm:t>
        <a:bodyPr/>
        <a:lstStyle/>
        <a:p>
          <a:endParaRPr lang="en-US" sz="1400"/>
        </a:p>
      </dgm:t>
    </dgm:pt>
    <dgm:pt modelId="{1F5FCE31-C656-4EE8-B878-4B96A1516715}">
      <dgm:prSet custT="1"/>
      <dgm:spPr/>
      <dgm:t>
        <a:bodyPr/>
        <a:lstStyle/>
        <a:p>
          <a:pPr rtl="0"/>
          <a:r>
            <a:rPr lang="en-US" sz="1800" b="0" i="0" dirty="0" smtClean="0"/>
            <a:t> </a:t>
          </a:r>
          <a:r>
            <a:rPr lang="en-US" sz="1800" b="0" i="0" dirty="0" err="1" smtClean="0"/>
            <a:t>Chỉ</a:t>
          </a:r>
          <a:r>
            <a:rPr lang="en-US" sz="1800" b="0" i="0" dirty="0" smtClean="0"/>
            <a:t> </a:t>
          </a:r>
          <a:r>
            <a:rPr lang="en-US" sz="1800" b="0" i="0" dirty="0" err="1" smtClean="0"/>
            <a:t>đạo</a:t>
          </a:r>
          <a:r>
            <a:rPr lang="en-US" sz="1800" b="0" i="0" dirty="0" smtClean="0"/>
            <a:t> </a:t>
          </a:r>
          <a:r>
            <a:rPr lang="en-US" sz="1800" b="0" i="0" dirty="0" err="1" smtClean="0"/>
            <a:t>luyện</a:t>
          </a:r>
          <a:r>
            <a:rPr lang="en-US" sz="1800" b="0" i="0" dirty="0" smtClean="0"/>
            <a:t> </a:t>
          </a:r>
          <a:r>
            <a:rPr lang="en-US" sz="1800" b="0" i="0" dirty="0" err="1" smtClean="0"/>
            <a:t>tập</a:t>
          </a:r>
          <a:r>
            <a:rPr lang="en-US" sz="1800" b="0" i="0" dirty="0" smtClean="0"/>
            <a:t>, </a:t>
          </a:r>
          <a:r>
            <a:rPr lang="en-US" sz="1800" b="0" i="0" dirty="0" err="1" smtClean="0"/>
            <a:t>biểu</a:t>
          </a:r>
          <a:r>
            <a:rPr lang="en-US" sz="1800" b="0" i="0" dirty="0" smtClean="0"/>
            <a:t> </a:t>
          </a:r>
          <a:r>
            <a:rPr lang="en-US" sz="1800" b="0" i="0" dirty="0" err="1" smtClean="0"/>
            <a:t>diễn</a:t>
          </a:r>
          <a:endParaRPr lang="en-US" sz="1800" dirty="0"/>
        </a:p>
      </dgm:t>
    </dgm:pt>
    <dgm:pt modelId="{9FC4487E-C016-4944-97B3-389894799188}" type="parTrans" cxnId="{A31AAF26-A681-480D-A410-6C371DA20EA3}">
      <dgm:prSet/>
      <dgm:spPr/>
      <dgm:t>
        <a:bodyPr/>
        <a:lstStyle/>
        <a:p>
          <a:endParaRPr lang="en-US" sz="2000"/>
        </a:p>
      </dgm:t>
    </dgm:pt>
    <dgm:pt modelId="{04136759-E405-4A73-9976-9D60F2D332FF}" type="sibTrans" cxnId="{A31AAF26-A681-480D-A410-6C371DA20EA3}">
      <dgm:prSet custT="1"/>
      <dgm:spPr/>
      <dgm:t>
        <a:bodyPr/>
        <a:lstStyle/>
        <a:p>
          <a:endParaRPr lang="en-US" sz="1400"/>
        </a:p>
      </dgm:t>
    </dgm:pt>
    <dgm:pt modelId="{249FFFF6-A180-454F-B265-697833EB2A9F}">
      <dgm:prSet custT="1"/>
      <dgm:spPr/>
      <dgm:t>
        <a:bodyPr/>
        <a:lstStyle/>
        <a:p>
          <a:pPr rtl="0"/>
          <a:r>
            <a:rPr lang="en-US" sz="1800" b="0" i="0" dirty="0" err="1" smtClean="0"/>
            <a:t>Biên</a:t>
          </a:r>
          <a:r>
            <a:rPr lang="en-US" sz="1800" b="0" i="0" dirty="0" smtClean="0"/>
            <a:t> </a:t>
          </a:r>
          <a:r>
            <a:rPr lang="en-US" sz="1800" b="0" i="0" dirty="0" err="1" smtClean="0"/>
            <a:t>tập</a:t>
          </a:r>
          <a:r>
            <a:rPr lang="en-US" sz="1800" b="0" i="0" dirty="0" smtClean="0"/>
            <a:t> </a:t>
          </a:r>
          <a:r>
            <a:rPr lang="en-US" sz="1800" b="0" i="0" dirty="0" err="1" smtClean="0"/>
            <a:t>hậu</a:t>
          </a:r>
          <a:r>
            <a:rPr lang="en-US" sz="1800" b="0" i="0" dirty="0" smtClean="0"/>
            <a:t> </a:t>
          </a:r>
          <a:r>
            <a:rPr lang="en-US" sz="1800" b="0" i="0" dirty="0" err="1" smtClean="0"/>
            <a:t>kỳ</a:t>
          </a:r>
          <a:endParaRPr lang="en-US" sz="1800" dirty="0"/>
        </a:p>
      </dgm:t>
    </dgm:pt>
    <dgm:pt modelId="{03E9FA02-4BDB-4BB2-A429-DEE322329641}" type="parTrans" cxnId="{3632C59D-D1C1-4DAD-9B7B-0CFCD4AF44D8}">
      <dgm:prSet/>
      <dgm:spPr/>
      <dgm:t>
        <a:bodyPr/>
        <a:lstStyle/>
        <a:p>
          <a:endParaRPr lang="en-US" sz="2000"/>
        </a:p>
      </dgm:t>
    </dgm:pt>
    <dgm:pt modelId="{E593302C-5EB0-4B0D-A7AB-FA2348820878}" type="sibTrans" cxnId="{3632C59D-D1C1-4DAD-9B7B-0CFCD4AF44D8}">
      <dgm:prSet/>
      <dgm:spPr/>
      <dgm:t>
        <a:bodyPr/>
        <a:lstStyle/>
        <a:p>
          <a:endParaRPr lang="en-US" sz="2000"/>
        </a:p>
      </dgm:t>
    </dgm:pt>
    <dgm:pt modelId="{2FDB13BF-3D50-4691-BCB3-F1B8386D52DC}" type="pres">
      <dgm:prSet presAssocID="{2E03871C-EB2B-4A4B-B65A-AFD2014BBDB4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5E051D4-06F2-4D47-9D80-E5AAB8E144D3}" type="pres">
      <dgm:prSet presAssocID="{B3F36B3D-702D-45CF-AC8A-21EBBD5AAC98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79CB067-0664-4E80-A2D3-C68D3CF5999F}" type="pres">
      <dgm:prSet presAssocID="{2289C20F-50EB-4F91-8428-117B4132CB5F}" presName="sibTrans" presStyleLbl="sibTrans2D1" presStyleIdx="0" presStyleCnt="2"/>
      <dgm:spPr/>
      <dgm:t>
        <a:bodyPr/>
        <a:lstStyle/>
        <a:p>
          <a:endParaRPr lang="en-US"/>
        </a:p>
      </dgm:t>
    </dgm:pt>
    <dgm:pt modelId="{D3B1BB47-8C32-486D-865F-099D5CB0A3E0}" type="pres">
      <dgm:prSet presAssocID="{2289C20F-50EB-4F91-8428-117B4132CB5F}" presName="connectorText" presStyleLbl="sibTrans2D1" presStyleIdx="0" presStyleCnt="2"/>
      <dgm:spPr/>
      <dgm:t>
        <a:bodyPr/>
        <a:lstStyle/>
        <a:p>
          <a:endParaRPr lang="en-US"/>
        </a:p>
      </dgm:t>
    </dgm:pt>
    <dgm:pt modelId="{60DF6EE8-F1A0-473F-A6D3-BDB54932F6C5}" type="pres">
      <dgm:prSet presAssocID="{1F5FCE31-C656-4EE8-B878-4B96A1516715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6A7ED91-B65D-43AC-91DA-95399B5BADD8}" type="pres">
      <dgm:prSet presAssocID="{04136759-E405-4A73-9976-9D60F2D332FF}" presName="sibTrans" presStyleLbl="sibTrans2D1" presStyleIdx="1" presStyleCnt="2"/>
      <dgm:spPr/>
      <dgm:t>
        <a:bodyPr/>
        <a:lstStyle/>
        <a:p>
          <a:endParaRPr lang="en-US"/>
        </a:p>
      </dgm:t>
    </dgm:pt>
    <dgm:pt modelId="{5E94EDAA-2D0F-4E97-B9B8-E2DC87D03A86}" type="pres">
      <dgm:prSet presAssocID="{04136759-E405-4A73-9976-9D60F2D332FF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B57F3C49-DD33-46AD-A8AA-CF18E8C753FC}" type="pres">
      <dgm:prSet presAssocID="{249FFFF6-A180-454F-B265-697833EB2A9F}" presName="node" presStyleLbl="node1" presStyleIdx="2" presStyleCnt="3" custLinFactNeighborX="-4687" custLinFactNeighborY="-84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632C59D-D1C1-4DAD-9B7B-0CFCD4AF44D8}" srcId="{2E03871C-EB2B-4A4B-B65A-AFD2014BBDB4}" destId="{249FFFF6-A180-454F-B265-697833EB2A9F}" srcOrd="2" destOrd="0" parTransId="{03E9FA02-4BDB-4BB2-A429-DEE322329641}" sibTransId="{E593302C-5EB0-4B0D-A7AB-FA2348820878}"/>
    <dgm:cxn modelId="{2095E7DE-D9B1-42AD-BCEC-F3C2C03673EA}" type="presOf" srcId="{2289C20F-50EB-4F91-8428-117B4132CB5F}" destId="{D3B1BB47-8C32-486D-865F-099D5CB0A3E0}" srcOrd="1" destOrd="0" presId="urn:microsoft.com/office/officeart/2005/8/layout/process1"/>
    <dgm:cxn modelId="{E24FBC77-18A9-4296-B95D-45BFF122A243}" type="presOf" srcId="{B3F36B3D-702D-45CF-AC8A-21EBBD5AAC98}" destId="{35E051D4-06F2-4D47-9D80-E5AAB8E144D3}" srcOrd="0" destOrd="0" presId="urn:microsoft.com/office/officeart/2005/8/layout/process1"/>
    <dgm:cxn modelId="{18F17453-25D6-4E62-A6ED-78E94CF4BFBB}" srcId="{2E03871C-EB2B-4A4B-B65A-AFD2014BBDB4}" destId="{B3F36B3D-702D-45CF-AC8A-21EBBD5AAC98}" srcOrd="0" destOrd="0" parTransId="{955AB166-1F71-44CF-986F-8B659B272BD1}" sibTransId="{2289C20F-50EB-4F91-8428-117B4132CB5F}"/>
    <dgm:cxn modelId="{BD1EF2DD-74BF-4EBA-93DD-BCEF3CB7217C}" type="presOf" srcId="{04136759-E405-4A73-9976-9D60F2D332FF}" destId="{5E94EDAA-2D0F-4E97-B9B8-E2DC87D03A86}" srcOrd="1" destOrd="0" presId="urn:microsoft.com/office/officeart/2005/8/layout/process1"/>
    <dgm:cxn modelId="{90A98149-7F36-4A73-BA64-0BD18EB32E68}" type="presOf" srcId="{2E03871C-EB2B-4A4B-B65A-AFD2014BBDB4}" destId="{2FDB13BF-3D50-4691-BCB3-F1B8386D52DC}" srcOrd="0" destOrd="0" presId="urn:microsoft.com/office/officeart/2005/8/layout/process1"/>
    <dgm:cxn modelId="{65AF751C-601F-455F-A0BE-28438A6947A9}" type="presOf" srcId="{249FFFF6-A180-454F-B265-697833EB2A9F}" destId="{B57F3C49-DD33-46AD-A8AA-CF18E8C753FC}" srcOrd="0" destOrd="0" presId="urn:microsoft.com/office/officeart/2005/8/layout/process1"/>
    <dgm:cxn modelId="{79BF35A8-7F90-46BA-9350-CF9F2B97EF9E}" type="presOf" srcId="{04136759-E405-4A73-9976-9D60F2D332FF}" destId="{96A7ED91-B65D-43AC-91DA-95399B5BADD8}" srcOrd="0" destOrd="0" presId="urn:microsoft.com/office/officeart/2005/8/layout/process1"/>
    <dgm:cxn modelId="{944E4DF1-6FFA-49F3-B7CB-79C115FC6715}" type="presOf" srcId="{1F5FCE31-C656-4EE8-B878-4B96A1516715}" destId="{60DF6EE8-F1A0-473F-A6D3-BDB54932F6C5}" srcOrd="0" destOrd="0" presId="urn:microsoft.com/office/officeart/2005/8/layout/process1"/>
    <dgm:cxn modelId="{7050DF19-E1E8-4559-B676-0586396CE190}" type="presOf" srcId="{2289C20F-50EB-4F91-8428-117B4132CB5F}" destId="{079CB067-0664-4E80-A2D3-C68D3CF5999F}" srcOrd="0" destOrd="0" presId="urn:microsoft.com/office/officeart/2005/8/layout/process1"/>
    <dgm:cxn modelId="{A31AAF26-A681-480D-A410-6C371DA20EA3}" srcId="{2E03871C-EB2B-4A4B-B65A-AFD2014BBDB4}" destId="{1F5FCE31-C656-4EE8-B878-4B96A1516715}" srcOrd="1" destOrd="0" parTransId="{9FC4487E-C016-4944-97B3-389894799188}" sibTransId="{04136759-E405-4A73-9976-9D60F2D332FF}"/>
    <dgm:cxn modelId="{92C3AAC1-B602-4A42-829E-9AF38D198457}" type="presParOf" srcId="{2FDB13BF-3D50-4691-BCB3-F1B8386D52DC}" destId="{35E051D4-06F2-4D47-9D80-E5AAB8E144D3}" srcOrd="0" destOrd="0" presId="urn:microsoft.com/office/officeart/2005/8/layout/process1"/>
    <dgm:cxn modelId="{4767A71D-458A-411C-A09F-73283FC6FA85}" type="presParOf" srcId="{2FDB13BF-3D50-4691-BCB3-F1B8386D52DC}" destId="{079CB067-0664-4E80-A2D3-C68D3CF5999F}" srcOrd="1" destOrd="0" presId="urn:microsoft.com/office/officeart/2005/8/layout/process1"/>
    <dgm:cxn modelId="{970CE3C6-DB8F-46C5-8A5E-1F89AD4D382B}" type="presParOf" srcId="{079CB067-0664-4E80-A2D3-C68D3CF5999F}" destId="{D3B1BB47-8C32-486D-865F-099D5CB0A3E0}" srcOrd="0" destOrd="0" presId="urn:microsoft.com/office/officeart/2005/8/layout/process1"/>
    <dgm:cxn modelId="{2F995256-0BB5-4BBC-81AF-B0D46BFFE4C6}" type="presParOf" srcId="{2FDB13BF-3D50-4691-BCB3-F1B8386D52DC}" destId="{60DF6EE8-F1A0-473F-A6D3-BDB54932F6C5}" srcOrd="2" destOrd="0" presId="urn:microsoft.com/office/officeart/2005/8/layout/process1"/>
    <dgm:cxn modelId="{EFA53135-13AF-4363-A63F-E75E7145FFE4}" type="presParOf" srcId="{2FDB13BF-3D50-4691-BCB3-F1B8386D52DC}" destId="{96A7ED91-B65D-43AC-91DA-95399B5BADD8}" srcOrd="3" destOrd="0" presId="urn:microsoft.com/office/officeart/2005/8/layout/process1"/>
    <dgm:cxn modelId="{90A19141-F991-4E08-B859-3439972CD850}" type="presParOf" srcId="{96A7ED91-B65D-43AC-91DA-95399B5BADD8}" destId="{5E94EDAA-2D0F-4E97-B9B8-E2DC87D03A86}" srcOrd="0" destOrd="0" presId="urn:microsoft.com/office/officeart/2005/8/layout/process1"/>
    <dgm:cxn modelId="{2310A1A9-76D1-463F-8044-A51749D0CBC4}" type="presParOf" srcId="{2FDB13BF-3D50-4691-BCB3-F1B8386D52DC}" destId="{B57F3C49-DD33-46AD-A8AA-CF18E8C753FC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9345514-C222-41E2-AEF4-FF4000F3BF57}" type="doc">
      <dgm:prSet loTypeId="urn:microsoft.com/office/officeart/2005/8/layout/matrix2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D39B89C-C497-4565-94AC-387089DD62EE}">
      <dgm:prSet custT="1"/>
      <dgm:spPr/>
      <dgm:t>
        <a:bodyPr/>
        <a:lstStyle/>
        <a:p>
          <a:pPr rtl="0"/>
          <a:r>
            <a:rPr lang="en-US" sz="1600" b="0" i="0" dirty="0" smtClean="0"/>
            <a:t>- </a:t>
          </a:r>
          <a:r>
            <a:rPr lang="en-US" sz="1600" b="0" i="0" dirty="0" err="1" smtClean="0"/>
            <a:t>Diễn</a:t>
          </a:r>
          <a:r>
            <a:rPr lang="en-US" sz="1600" b="0" i="0" dirty="0" smtClean="0"/>
            <a:t> </a:t>
          </a:r>
          <a:r>
            <a:rPr lang="en-US" sz="1600" b="0" i="0" dirty="0" err="1" smtClean="0"/>
            <a:t>viên</a:t>
          </a:r>
          <a:r>
            <a:rPr lang="en-US" sz="1600" b="0" i="0" dirty="0" smtClean="0"/>
            <a:t> </a:t>
          </a:r>
          <a:r>
            <a:rPr lang="en-US" sz="1600" b="0" i="0" dirty="0" err="1" smtClean="0"/>
            <a:t>hiểu</a:t>
          </a:r>
          <a:r>
            <a:rPr lang="en-US" sz="1600" b="0" i="0" dirty="0" smtClean="0"/>
            <a:t> </a:t>
          </a:r>
          <a:r>
            <a:rPr lang="en-US" sz="1600" b="0" i="0" dirty="0" err="1" smtClean="0"/>
            <a:t>tác</a:t>
          </a:r>
          <a:r>
            <a:rPr lang="en-US" sz="1600" b="0" i="0" dirty="0" smtClean="0"/>
            <a:t> </a:t>
          </a:r>
          <a:r>
            <a:rPr lang="en-US" sz="1600" b="0" i="0" dirty="0" err="1" smtClean="0"/>
            <a:t>phẩm</a:t>
          </a:r>
          <a:r>
            <a:rPr lang="en-US" sz="1600" b="0" i="0" dirty="0" smtClean="0"/>
            <a:t>, </a:t>
          </a:r>
          <a:r>
            <a:rPr lang="en-US" sz="1600" b="0" i="0" dirty="0" err="1" smtClean="0"/>
            <a:t>nghiên</a:t>
          </a:r>
          <a:r>
            <a:rPr lang="en-US" sz="1600" b="0" i="0" dirty="0" smtClean="0"/>
            <a:t> </a:t>
          </a:r>
          <a:r>
            <a:rPr lang="en-US" sz="1600" b="0" i="0" dirty="0" err="1" smtClean="0"/>
            <a:t>cứu</a:t>
          </a:r>
          <a:r>
            <a:rPr lang="en-US" sz="1600" b="0" i="0" dirty="0" smtClean="0"/>
            <a:t> </a:t>
          </a:r>
          <a:r>
            <a:rPr lang="en-US" sz="1600" b="0" i="0" dirty="0" err="1" smtClean="0"/>
            <a:t>diễn</a:t>
          </a:r>
          <a:r>
            <a:rPr lang="en-US" sz="1600" b="0" i="0" dirty="0" smtClean="0"/>
            <a:t> </a:t>
          </a:r>
          <a:r>
            <a:rPr lang="en-US" sz="1600" b="0" i="0" dirty="0" err="1" smtClean="0"/>
            <a:t>xuất</a:t>
          </a:r>
          <a:r>
            <a:rPr lang="en-US" sz="1600" b="0" i="0" dirty="0" smtClean="0"/>
            <a:t>, </a:t>
          </a:r>
          <a:r>
            <a:rPr lang="en-US" sz="1600" b="0" i="0" dirty="0" err="1" smtClean="0"/>
            <a:t>thuộc</a:t>
          </a:r>
          <a:r>
            <a:rPr lang="en-US" sz="1600" b="0" i="0" dirty="0" smtClean="0"/>
            <a:t> </a:t>
          </a:r>
          <a:r>
            <a:rPr lang="en-US" sz="1600" b="0" i="0" dirty="0" err="1" smtClean="0"/>
            <a:t>lời</a:t>
          </a:r>
          <a:r>
            <a:rPr lang="en-US" sz="1600" b="0" i="0" dirty="0" smtClean="0"/>
            <a:t> </a:t>
          </a:r>
          <a:r>
            <a:rPr lang="en-US" sz="1600" b="0" i="0" dirty="0" err="1" smtClean="0"/>
            <a:t>thoại</a:t>
          </a:r>
          <a:r>
            <a:rPr lang="en-US" sz="1600" b="0" i="0" dirty="0" smtClean="0"/>
            <a:t>…</a:t>
          </a:r>
          <a:endParaRPr lang="en-US" sz="1600" dirty="0"/>
        </a:p>
      </dgm:t>
    </dgm:pt>
    <dgm:pt modelId="{4F2FFEEE-D08B-461B-B93B-AFAF28C48D31}" type="parTrans" cxnId="{C3981C43-38EF-487C-A983-A940B4F217F0}">
      <dgm:prSet/>
      <dgm:spPr/>
      <dgm:t>
        <a:bodyPr/>
        <a:lstStyle/>
        <a:p>
          <a:endParaRPr lang="en-US"/>
        </a:p>
      </dgm:t>
    </dgm:pt>
    <dgm:pt modelId="{F0E3985A-3872-46C5-B4A3-46FED8C5DC1D}" type="sibTrans" cxnId="{C3981C43-38EF-487C-A983-A940B4F217F0}">
      <dgm:prSet/>
      <dgm:spPr/>
      <dgm:t>
        <a:bodyPr/>
        <a:lstStyle/>
        <a:p>
          <a:endParaRPr lang="en-US"/>
        </a:p>
      </dgm:t>
    </dgm:pt>
    <dgm:pt modelId="{DDD43FA1-2E54-4C3E-8043-4CE35295DEC0}">
      <dgm:prSet/>
      <dgm:spPr/>
      <dgm:t>
        <a:bodyPr/>
        <a:lstStyle/>
        <a:p>
          <a:pPr rtl="0"/>
          <a:r>
            <a:rPr lang="en-US" b="0" i="0" dirty="0" smtClean="0"/>
            <a:t>- </a:t>
          </a:r>
          <a:r>
            <a:rPr lang="en-US" b="0" i="0" dirty="0" err="1" smtClean="0"/>
            <a:t>Hóa</a:t>
          </a:r>
          <a:r>
            <a:rPr lang="en-US" b="0" i="0" dirty="0" smtClean="0"/>
            <a:t> </a:t>
          </a:r>
          <a:r>
            <a:rPr lang="en-US" b="0" i="0" dirty="0" err="1" smtClean="0"/>
            <a:t>thân</a:t>
          </a:r>
          <a:r>
            <a:rPr lang="en-US" b="0" i="0" dirty="0" smtClean="0"/>
            <a:t> </a:t>
          </a:r>
          <a:r>
            <a:rPr lang="en-US" b="0" i="0" dirty="0" err="1" smtClean="0"/>
            <a:t>nhân</a:t>
          </a:r>
          <a:r>
            <a:rPr lang="en-US" b="0" i="0" dirty="0" smtClean="0"/>
            <a:t> </a:t>
          </a:r>
          <a:r>
            <a:rPr lang="en-US" b="0" i="0" dirty="0" err="1" smtClean="0"/>
            <a:t>vật</a:t>
          </a:r>
          <a:r>
            <a:rPr lang="en-US" b="0" i="0" dirty="0" smtClean="0"/>
            <a:t> </a:t>
          </a:r>
          <a:endParaRPr lang="en-US" dirty="0"/>
        </a:p>
      </dgm:t>
    </dgm:pt>
    <dgm:pt modelId="{6BA18969-E1D8-4082-8E34-661B2739AE04}" type="parTrans" cxnId="{B83B328E-CAB8-4361-B08E-2948787E8612}">
      <dgm:prSet/>
      <dgm:spPr/>
      <dgm:t>
        <a:bodyPr/>
        <a:lstStyle/>
        <a:p>
          <a:endParaRPr lang="en-US"/>
        </a:p>
      </dgm:t>
    </dgm:pt>
    <dgm:pt modelId="{4DEC67E7-4470-43D6-97AA-48AC3184D89B}" type="sibTrans" cxnId="{B83B328E-CAB8-4361-B08E-2948787E8612}">
      <dgm:prSet/>
      <dgm:spPr/>
      <dgm:t>
        <a:bodyPr/>
        <a:lstStyle/>
        <a:p>
          <a:endParaRPr lang="en-US"/>
        </a:p>
      </dgm:t>
    </dgm:pt>
    <dgm:pt modelId="{913D6F1A-8D31-49F3-914B-03FA20750E08}">
      <dgm:prSet/>
      <dgm:spPr/>
      <dgm:t>
        <a:bodyPr/>
        <a:lstStyle/>
        <a:p>
          <a:pPr rtl="0"/>
          <a:r>
            <a:rPr lang="en-US" b="0" i="0" dirty="0" smtClean="0"/>
            <a:t>- </a:t>
          </a:r>
          <a:r>
            <a:rPr lang="en-US" b="0" i="0" dirty="0" err="1" smtClean="0"/>
            <a:t>Sử</a:t>
          </a:r>
          <a:r>
            <a:rPr lang="en-US" b="0" i="0" dirty="0" smtClean="0"/>
            <a:t> </a:t>
          </a:r>
          <a:r>
            <a:rPr lang="en-US" b="0" i="0" dirty="0" err="1" smtClean="0"/>
            <a:t>dụng</a:t>
          </a:r>
          <a:r>
            <a:rPr lang="en-US" b="0" i="0" dirty="0" smtClean="0"/>
            <a:t> </a:t>
          </a:r>
          <a:r>
            <a:rPr lang="en-US" b="0" i="0" dirty="0" err="1" smtClean="0"/>
            <a:t>kỹ</a:t>
          </a:r>
          <a:r>
            <a:rPr lang="en-US" b="0" i="0" dirty="0" smtClean="0"/>
            <a:t> </a:t>
          </a:r>
          <a:r>
            <a:rPr lang="en-US" b="0" i="0" dirty="0" err="1" smtClean="0"/>
            <a:t>thuật</a:t>
          </a:r>
          <a:r>
            <a:rPr lang="en-US" b="0" i="0" dirty="0" smtClean="0"/>
            <a:t> </a:t>
          </a:r>
          <a:r>
            <a:rPr lang="en-US" b="0" i="0" dirty="0" err="1" smtClean="0"/>
            <a:t>diễn</a:t>
          </a:r>
          <a:r>
            <a:rPr lang="en-US" b="0" i="0" dirty="0" smtClean="0"/>
            <a:t> </a:t>
          </a:r>
          <a:r>
            <a:rPr lang="en-US" b="0" i="0" dirty="0" err="1" smtClean="0"/>
            <a:t>xuất</a:t>
          </a:r>
          <a:r>
            <a:rPr lang="en-US" b="0" i="0" dirty="0" smtClean="0"/>
            <a:t> </a:t>
          </a:r>
          <a:r>
            <a:rPr lang="en-US" b="0" i="0" dirty="0" err="1" smtClean="0"/>
            <a:t>để</a:t>
          </a:r>
          <a:r>
            <a:rPr lang="en-US" b="0" i="0" dirty="0" smtClean="0"/>
            <a:t> </a:t>
          </a:r>
          <a:r>
            <a:rPr lang="en-US" b="0" i="0" dirty="0" err="1" smtClean="0"/>
            <a:t>nhập</a:t>
          </a:r>
          <a:r>
            <a:rPr lang="en-US" b="0" i="0" dirty="0" smtClean="0"/>
            <a:t> </a:t>
          </a:r>
          <a:r>
            <a:rPr lang="en-US" b="0" i="0" dirty="0" err="1" smtClean="0"/>
            <a:t>vai</a:t>
          </a:r>
          <a:r>
            <a:rPr lang="en-US" b="0" i="0" dirty="0" smtClean="0"/>
            <a:t> </a:t>
          </a:r>
          <a:r>
            <a:rPr lang="en-US" b="0" i="0" dirty="0" err="1" smtClean="0"/>
            <a:t>cảm</a:t>
          </a:r>
          <a:r>
            <a:rPr lang="en-US" b="0" i="0" dirty="0" smtClean="0"/>
            <a:t> </a:t>
          </a:r>
          <a:r>
            <a:rPr lang="en-US" b="0" i="0" dirty="0" err="1" smtClean="0"/>
            <a:t>xúc</a:t>
          </a:r>
          <a:endParaRPr lang="en-US" dirty="0"/>
        </a:p>
      </dgm:t>
    </dgm:pt>
    <dgm:pt modelId="{3D5AAF22-B7A6-45CB-8C80-16ABFAF3B979}" type="parTrans" cxnId="{2D804F51-4A6E-4751-A8E2-2CE8B97A46CE}">
      <dgm:prSet/>
      <dgm:spPr/>
      <dgm:t>
        <a:bodyPr/>
        <a:lstStyle/>
        <a:p>
          <a:endParaRPr lang="en-US"/>
        </a:p>
      </dgm:t>
    </dgm:pt>
    <dgm:pt modelId="{391627F0-A6C8-4AA1-B7FE-5A2F7BE8CAE8}" type="sibTrans" cxnId="{2D804F51-4A6E-4751-A8E2-2CE8B97A46CE}">
      <dgm:prSet/>
      <dgm:spPr/>
      <dgm:t>
        <a:bodyPr/>
        <a:lstStyle/>
        <a:p>
          <a:endParaRPr lang="en-US"/>
        </a:p>
      </dgm:t>
    </dgm:pt>
    <dgm:pt modelId="{58F1BE97-5BE9-4A59-9F68-BBB90B986475}">
      <dgm:prSet/>
      <dgm:spPr/>
      <dgm:t>
        <a:bodyPr/>
        <a:lstStyle/>
        <a:p>
          <a:pPr rtl="0"/>
          <a:r>
            <a:rPr lang="en-US" b="0" i="0" dirty="0" smtClean="0"/>
            <a:t>- </a:t>
          </a:r>
          <a:r>
            <a:rPr lang="en-US" b="0" i="0" dirty="0" err="1" smtClean="0"/>
            <a:t>Tuân</a:t>
          </a:r>
          <a:r>
            <a:rPr lang="en-US" b="0" i="0" dirty="0" smtClean="0"/>
            <a:t> </a:t>
          </a:r>
          <a:r>
            <a:rPr lang="en-US" b="0" i="0" dirty="0" err="1" smtClean="0"/>
            <a:t>thủ</a:t>
          </a:r>
          <a:r>
            <a:rPr lang="en-US" b="0" i="0" dirty="0" smtClean="0"/>
            <a:t> </a:t>
          </a:r>
          <a:r>
            <a:rPr lang="en-US" b="0" i="0" dirty="0" err="1" smtClean="0"/>
            <a:t>chỉ</a:t>
          </a:r>
          <a:r>
            <a:rPr lang="en-US" b="0" i="0" dirty="0" smtClean="0"/>
            <a:t> </a:t>
          </a:r>
          <a:r>
            <a:rPr lang="en-US" b="0" i="0" dirty="0" err="1" smtClean="0"/>
            <a:t>đạo</a:t>
          </a:r>
          <a:r>
            <a:rPr lang="en-US" b="0" i="0" dirty="0" smtClean="0"/>
            <a:t> </a:t>
          </a:r>
          <a:r>
            <a:rPr lang="en-US" b="0" i="0" dirty="0" err="1" smtClean="0"/>
            <a:t>của</a:t>
          </a:r>
          <a:r>
            <a:rPr lang="en-US" b="0" i="0" dirty="0" smtClean="0"/>
            <a:t> </a:t>
          </a:r>
          <a:r>
            <a:rPr lang="en-US" b="0" i="0" dirty="0" err="1" smtClean="0"/>
            <a:t>đạo</a:t>
          </a:r>
          <a:r>
            <a:rPr lang="en-US" b="0" i="0" dirty="0" smtClean="0"/>
            <a:t> </a:t>
          </a:r>
          <a:r>
            <a:rPr lang="en-US" b="0" i="0" dirty="0" err="1" smtClean="0"/>
            <a:t>diễn</a:t>
          </a:r>
          <a:r>
            <a:rPr lang="en-US" b="0" i="0" dirty="0" smtClean="0"/>
            <a:t>.</a:t>
          </a:r>
          <a:endParaRPr lang="en-US" dirty="0"/>
        </a:p>
      </dgm:t>
    </dgm:pt>
    <dgm:pt modelId="{A9BE0321-2569-43A0-8CF6-CD7081681FAD}" type="parTrans" cxnId="{53ECBD79-20CF-48DF-98D9-A5FE2ABEC46B}">
      <dgm:prSet/>
      <dgm:spPr/>
      <dgm:t>
        <a:bodyPr/>
        <a:lstStyle/>
        <a:p>
          <a:endParaRPr lang="en-US"/>
        </a:p>
      </dgm:t>
    </dgm:pt>
    <dgm:pt modelId="{2BDD9A54-9A6E-423A-A2A8-89F822E82926}" type="sibTrans" cxnId="{53ECBD79-20CF-48DF-98D9-A5FE2ABEC46B}">
      <dgm:prSet/>
      <dgm:spPr/>
      <dgm:t>
        <a:bodyPr/>
        <a:lstStyle/>
        <a:p>
          <a:endParaRPr lang="en-US"/>
        </a:p>
      </dgm:t>
    </dgm:pt>
    <dgm:pt modelId="{E876BA62-170C-4314-BC0A-0DECB7FC0AF3}" type="pres">
      <dgm:prSet presAssocID="{A9345514-C222-41E2-AEF4-FF4000F3BF57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8FF6C49-787A-4F44-9ED4-7F154F2216B3}" type="pres">
      <dgm:prSet presAssocID="{A9345514-C222-41E2-AEF4-FF4000F3BF57}" presName="axisShape" presStyleLbl="bgShp" presStyleIdx="0" presStyleCnt="1" custScaleX="150795"/>
      <dgm:spPr/>
    </dgm:pt>
    <dgm:pt modelId="{6BBF544A-2596-4828-9D9E-0763B8657C54}" type="pres">
      <dgm:prSet presAssocID="{A9345514-C222-41E2-AEF4-FF4000F3BF57}" presName="rect1" presStyleLbl="node1" presStyleIdx="0" presStyleCnt="4" custScaleX="178137" custLinFactNeighborX="-42019" custLinFactNeighborY="-213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19BA8EC-61B3-4633-8C07-331EB89AA6DD}" type="pres">
      <dgm:prSet presAssocID="{A9345514-C222-41E2-AEF4-FF4000F3BF57}" presName="rect2" presStyleLbl="node1" presStyleIdx="1" presStyleCnt="4" custScaleX="164197" custLinFactNeighborX="38521" custLinFactNeighborY="-426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23AE2D6-615A-4056-8600-D6113FD7DB44}" type="pres">
      <dgm:prSet presAssocID="{A9345514-C222-41E2-AEF4-FF4000F3BF57}" presName="rect3" presStyleLbl="node1" presStyleIdx="2" presStyleCnt="4" custScaleX="170407" custLinFactNeighborX="-41616" custLinFactNeighborY="314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FC9C54E-5F71-439A-B7E8-4D2BD1C5C96A}" type="pres">
      <dgm:prSet presAssocID="{A9345514-C222-41E2-AEF4-FF4000F3BF57}" presName="rect4" presStyleLbl="node1" presStyleIdx="3" presStyleCnt="4" custScaleX="157794" custLinFactNeighborX="38521" custLinFactNeighborY="314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3981C43-38EF-487C-A983-A940B4F217F0}" srcId="{A9345514-C222-41E2-AEF4-FF4000F3BF57}" destId="{AD39B89C-C497-4565-94AC-387089DD62EE}" srcOrd="0" destOrd="0" parTransId="{4F2FFEEE-D08B-461B-B93B-AFAF28C48D31}" sibTransId="{F0E3985A-3872-46C5-B4A3-46FED8C5DC1D}"/>
    <dgm:cxn modelId="{B83B328E-CAB8-4361-B08E-2948787E8612}" srcId="{A9345514-C222-41E2-AEF4-FF4000F3BF57}" destId="{DDD43FA1-2E54-4C3E-8043-4CE35295DEC0}" srcOrd="1" destOrd="0" parTransId="{6BA18969-E1D8-4082-8E34-661B2739AE04}" sibTransId="{4DEC67E7-4470-43D6-97AA-48AC3184D89B}"/>
    <dgm:cxn modelId="{53ECBD79-20CF-48DF-98D9-A5FE2ABEC46B}" srcId="{A9345514-C222-41E2-AEF4-FF4000F3BF57}" destId="{58F1BE97-5BE9-4A59-9F68-BBB90B986475}" srcOrd="3" destOrd="0" parTransId="{A9BE0321-2569-43A0-8CF6-CD7081681FAD}" sibTransId="{2BDD9A54-9A6E-423A-A2A8-89F822E82926}"/>
    <dgm:cxn modelId="{A7B121D3-06E1-4F86-BAB6-9F2A2DE6E519}" type="presOf" srcId="{58F1BE97-5BE9-4A59-9F68-BBB90B986475}" destId="{3FC9C54E-5F71-439A-B7E8-4D2BD1C5C96A}" srcOrd="0" destOrd="0" presId="urn:microsoft.com/office/officeart/2005/8/layout/matrix2"/>
    <dgm:cxn modelId="{5EF786C3-251D-469D-AA9A-5A2F8D9E0011}" type="presOf" srcId="{A9345514-C222-41E2-AEF4-FF4000F3BF57}" destId="{E876BA62-170C-4314-BC0A-0DECB7FC0AF3}" srcOrd="0" destOrd="0" presId="urn:microsoft.com/office/officeart/2005/8/layout/matrix2"/>
    <dgm:cxn modelId="{1673C007-81B3-4189-8049-BD3E344353B4}" type="presOf" srcId="{913D6F1A-8D31-49F3-914B-03FA20750E08}" destId="{F23AE2D6-615A-4056-8600-D6113FD7DB44}" srcOrd="0" destOrd="0" presId="urn:microsoft.com/office/officeart/2005/8/layout/matrix2"/>
    <dgm:cxn modelId="{1AC4F4C3-C58B-4E9B-8E4A-BAB6DC69A62C}" type="presOf" srcId="{AD39B89C-C497-4565-94AC-387089DD62EE}" destId="{6BBF544A-2596-4828-9D9E-0763B8657C54}" srcOrd="0" destOrd="0" presId="urn:microsoft.com/office/officeart/2005/8/layout/matrix2"/>
    <dgm:cxn modelId="{2D804F51-4A6E-4751-A8E2-2CE8B97A46CE}" srcId="{A9345514-C222-41E2-AEF4-FF4000F3BF57}" destId="{913D6F1A-8D31-49F3-914B-03FA20750E08}" srcOrd="2" destOrd="0" parTransId="{3D5AAF22-B7A6-45CB-8C80-16ABFAF3B979}" sibTransId="{391627F0-A6C8-4AA1-B7FE-5A2F7BE8CAE8}"/>
    <dgm:cxn modelId="{22E7E689-B62A-496D-ADAF-C09EF03F9BE2}" type="presOf" srcId="{DDD43FA1-2E54-4C3E-8043-4CE35295DEC0}" destId="{919BA8EC-61B3-4633-8C07-331EB89AA6DD}" srcOrd="0" destOrd="0" presId="urn:microsoft.com/office/officeart/2005/8/layout/matrix2"/>
    <dgm:cxn modelId="{A34C260B-F8F0-484C-8F15-D6F60CF24297}" type="presParOf" srcId="{E876BA62-170C-4314-BC0A-0DECB7FC0AF3}" destId="{E8FF6C49-787A-4F44-9ED4-7F154F2216B3}" srcOrd="0" destOrd="0" presId="urn:microsoft.com/office/officeart/2005/8/layout/matrix2"/>
    <dgm:cxn modelId="{4C5A7911-3319-4352-ABE4-16D0C5F4C1FC}" type="presParOf" srcId="{E876BA62-170C-4314-BC0A-0DECB7FC0AF3}" destId="{6BBF544A-2596-4828-9D9E-0763B8657C54}" srcOrd="1" destOrd="0" presId="urn:microsoft.com/office/officeart/2005/8/layout/matrix2"/>
    <dgm:cxn modelId="{EDFE4272-1057-46D8-AB04-C120E3AA9CBF}" type="presParOf" srcId="{E876BA62-170C-4314-BC0A-0DECB7FC0AF3}" destId="{919BA8EC-61B3-4633-8C07-331EB89AA6DD}" srcOrd="2" destOrd="0" presId="urn:microsoft.com/office/officeart/2005/8/layout/matrix2"/>
    <dgm:cxn modelId="{77F07C5B-1287-4A4A-B088-C5104EB2FF29}" type="presParOf" srcId="{E876BA62-170C-4314-BC0A-0DECB7FC0AF3}" destId="{F23AE2D6-615A-4056-8600-D6113FD7DB44}" srcOrd="3" destOrd="0" presId="urn:microsoft.com/office/officeart/2005/8/layout/matrix2"/>
    <dgm:cxn modelId="{D31A007C-488C-4D1B-9707-7D3350342D06}" type="presParOf" srcId="{E876BA62-170C-4314-BC0A-0DECB7FC0AF3}" destId="{3FC9C54E-5F71-439A-B7E8-4D2BD1C5C96A}" srcOrd="4" destOrd="0" presId="urn:microsoft.com/office/officeart/2005/8/layout/matrix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0ED3B33-FE07-4984-9A7A-1F0E76FB2825}">
      <dsp:nvSpPr>
        <dsp:cNvPr id="0" name=""/>
        <dsp:cNvSpPr/>
      </dsp:nvSpPr>
      <dsp:spPr>
        <a:xfrm>
          <a:off x="577799" y="0"/>
          <a:ext cx="6548400" cy="3429000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63E341E-BD78-42C3-93D8-ED1825EA2E65}">
      <dsp:nvSpPr>
        <dsp:cNvPr id="0" name=""/>
        <dsp:cNvSpPr/>
      </dsp:nvSpPr>
      <dsp:spPr>
        <a:xfrm>
          <a:off x="2677" y="1028700"/>
          <a:ext cx="1853212" cy="1371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b="0" i="0" kern="1200" dirty="0" smtClean="0"/>
            <a:t> </a:t>
          </a:r>
          <a:r>
            <a:rPr lang="en-US" sz="2600" b="0" i="0" kern="1200" dirty="0" err="1" smtClean="0"/>
            <a:t>Chọn</a:t>
          </a:r>
          <a:r>
            <a:rPr lang="en-US" sz="2600" b="0" i="0" kern="1200" dirty="0" smtClean="0"/>
            <a:t> </a:t>
          </a:r>
          <a:r>
            <a:rPr lang="en-US" sz="2600" b="0" i="0" kern="1200" dirty="0" err="1" smtClean="0"/>
            <a:t>văn</a:t>
          </a:r>
          <a:r>
            <a:rPr lang="en-US" sz="2600" b="0" i="0" kern="1200" dirty="0" smtClean="0"/>
            <a:t> </a:t>
          </a:r>
          <a:r>
            <a:rPr lang="en-US" sz="2600" b="0" i="0" kern="1200" dirty="0" err="1" smtClean="0"/>
            <a:t>bản</a:t>
          </a:r>
          <a:endParaRPr lang="en-US" sz="2600" kern="1200" dirty="0"/>
        </a:p>
      </dsp:txBody>
      <dsp:txXfrm>
        <a:off x="69633" y="1095656"/>
        <a:ext cx="1719300" cy="1237688"/>
      </dsp:txXfrm>
    </dsp:sp>
    <dsp:sp modelId="{9A190FAB-3DCA-4B2D-80CD-A78FFDF2B298}">
      <dsp:nvSpPr>
        <dsp:cNvPr id="0" name=""/>
        <dsp:cNvSpPr/>
      </dsp:nvSpPr>
      <dsp:spPr>
        <a:xfrm>
          <a:off x="1951155" y="1028700"/>
          <a:ext cx="1853212" cy="1371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b="0" i="0" kern="1200" dirty="0" smtClean="0"/>
            <a:t> </a:t>
          </a:r>
          <a:r>
            <a:rPr lang="en-US" sz="2600" b="0" i="0" kern="1200" dirty="0" err="1" smtClean="0"/>
            <a:t>Hình</a:t>
          </a:r>
          <a:r>
            <a:rPr lang="en-US" sz="2600" b="0" i="0" kern="1200" dirty="0" smtClean="0"/>
            <a:t> </a:t>
          </a:r>
          <a:r>
            <a:rPr lang="en-US" sz="2600" b="0" i="0" kern="1200" dirty="0" err="1" smtClean="0"/>
            <a:t>thành</a:t>
          </a:r>
          <a:r>
            <a:rPr lang="en-US" sz="2600" b="0" i="0" kern="1200" dirty="0" smtClean="0"/>
            <a:t> </a:t>
          </a:r>
          <a:r>
            <a:rPr lang="en-US" sz="2600" b="0" i="0" kern="1200" dirty="0" err="1" smtClean="0"/>
            <a:t>kịch</a:t>
          </a:r>
          <a:r>
            <a:rPr lang="en-US" sz="2600" b="0" i="0" kern="1200" dirty="0" smtClean="0"/>
            <a:t> </a:t>
          </a:r>
          <a:r>
            <a:rPr lang="en-US" sz="2600" b="0" i="0" kern="1200" dirty="0" err="1" smtClean="0"/>
            <a:t>bản</a:t>
          </a:r>
          <a:endParaRPr lang="en-US" sz="2600" kern="1200" dirty="0"/>
        </a:p>
      </dsp:txBody>
      <dsp:txXfrm>
        <a:off x="2018111" y="1095656"/>
        <a:ext cx="1719300" cy="1237688"/>
      </dsp:txXfrm>
    </dsp:sp>
    <dsp:sp modelId="{F132E33F-964A-4E07-B725-DB66081A0582}">
      <dsp:nvSpPr>
        <dsp:cNvPr id="0" name=""/>
        <dsp:cNvSpPr/>
      </dsp:nvSpPr>
      <dsp:spPr>
        <a:xfrm>
          <a:off x="3899632" y="1028700"/>
          <a:ext cx="1853212" cy="1371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b="0" i="0" kern="1200" dirty="0" smtClean="0"/>
            <a:t> </a:t>
          </a:r>
          <a:r>
            <a:rPr lang="en-US" sz="2600" b="0" i="0" kern="1200" dirty="0" err="1" smtClean="0"/>
            <a:t>Tập</a:t>
          </a:r>
          <a:r>
            <a:rPr lang="en-US" sz="2600" b="0" i="0" kern="1200" dirty="0" smtClean="0"/>
            <a:t> </a:t>
          </a:r>
          <a:r>
            <a:rPr lang="en-US" sz="2600" b="0" i="0" kern="1200" dirty="0" err="1" smtClean="0"/>
            <a:t>diễn</a:t>
          </a:r>
          <a:r>
            <a:rPr lang="en-US" sz="2600" b="0" i="0" kern="1200" dirty="0" smtClean="0"/>
            <a:t> </a:t>
          </a:r>
          <a:endParaRPr lang="en-US" sz="2600" kern="1200" dirty="0"/>
        </a:p>
      </dsp:txBody>
      <dsp:txXfrm>
        <a:off x="3966588" y="1095656"/>
        <a:ext cx="1719300" cy="1237688"/>
      </dsp:txXfrm>
    </dsp:sp>
    <dsp:sp modelId="{1E7F3B8E-16BC-4109-8DE0-9C6DBAAFF937}">
      <dsp:nvSpPr>
        <dsp:cNvPr id="0" name=""/>
        <dsp:cNvSpPr/>
      </dsp:nvSpPr>
      <dsp:spPr>
        <a:xfrm>
          <a:off x="5848110" y="1028700"/>
          <a:ext cx="1853212" cy="1371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b="0" i="0" kern="1200" dirty="0" err="1" smtClean="0"/>
            <a:t>Diễn</a:t>
          </a:r>
          <a:r>
            <a:rPr lang="en-US" sz="2600" b="0" i="0" kern="1200" dirty="0" smtClean="0"/>
            <a:t> </a:t>
          </a:r>
          <a:r>
            <a:rPr lang="en-US" sz="2600" b="0" i="0" kern="1200" dirty="0" err="1" smtClean="0"/>
            <a:t>xuất</a:t>
          </a:r>
          <a:r>
            <a:rPr lang="en-US" sz="2600" b="0" i="0" kern="1200" dirty="0" smtClean="0"/>
            <a:t> </a:t>
          </a:r>
          <a:endParaRPr lang="en-US" sz="2600" kern="1200" dirty="0"/>
        </a:p>
      </dsp:txBody>
      <dsp:txXfrm>
        <a:off x="5915066" y="1095656"/>
        <a:ext cx="1719300" cy="123768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2B7BC33-7F97-4615-A2B6-8D3F89EA7219}">
      <dsp:nvSpPr>
        <dsp:cNvPr id="0" name=""/>
        <dsp:cNvSpPr/>
      </dsp:nvSpPr>
      <dsp:spPr>
        <a:xfrm>
          <a:off x="3239780" y="3"/>
          <a:ext cx="1224439" cy="795885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i="0" kern="1200" dirty="0" err="1" smtClean="0"/>
            <a:t>Nghiên</a:t>
          </a:r>
          <a:r>
            <a:rPr lang="en-US" sz="1400" b="1" i="0" kern="1200" dirty="0" smtClean="0"/>
            <a:t> </a:t>
          </a:r>
          <a:r>
            <a:rPr lang="en-US" sz="1400" b="1" i="0" kern="1200" dirty="0" err="1" smtClean="0"/>
            <a:t>cứu</a:t>
          </a:r>
          <a:r>
            <a:rPr lang="en-US" sz="1400" b="1" i="0" kern="1200" dirty="0" smtClean="0"/>
            <a:t> </a:t>
          </a:r>
          <a:r>
            <a:rPr lang="en-US" sz="1400" b="1" i="0" kern="1200" dirty="0" err="1" smtClean="0"/>
            <a:t>tác</a:t>
          </a:r>
          <a:r>
            <a:rPr lang="en-US" sz="1400" b="1" i="0" kern="1200" dirty="0" smtClean="0"/>
            <a:t> </a:t>
          </a:r>
          <a:r>
            <a:rPr lang="en-US" sz="1400" b="1" i="0" kern="1200" dirty="0" err="1" smtClean="0"/>
            <a:t>phẩm</a:t>
          </a:r>
          <a:r>
            <a:rPr lang="en-US" sz="1400" b="1" i="0" kern="1200" dirty="0" smtClean="0"/>
            <a:t>, </a:t>
          </a:r>
          <a:r>
            <a:rPr lang="en-US" sz="1400" b="1" i="0" kern="1200" dirty="0" err="1" smtClean="0"/>
            <a:t>chọn</a:t>
          </a:r>
          <a:r>
            <a:rPr lang="en-US" sz="1400" b="1" i="0" kern="1200" dirty="0" smtClean="0"/>
            <a:t> </a:t>
          </a:r>
          <a:r>
            <a:rPr lang="en-US" sz="1400" b="1" i="0" kern="1200" dirty="0" err="1" smtClean="0"/>
            <a:t>hình</a:t>
          </a:r>
          <a:r>
            <a:rPr lang="en-US" sz="1400" b="1" i="0" kern="1200" dirty="0" smtClean="0"/>
            <a:t> </a:t>
          </a:r>
          <a:r>
            <a:rPr lang="en-US" sz="1400" b="1" i="0" kern="1200" dirty="0" err="1" smtClean="0"/>
            <a:t>thức</a:t>
          </a:r>
          <a:r>
            <a:rPr lang="en-US" sz="1400" b="1" i="0" kern="1200" dirty="0" smtClean="0"/>
            <a:t> </a:t>
          </a:r>
          <a:r>
            <a:rPr lang="en-US" sz="1400" b="1" i="0" kern="1200" dirty="0" err="1" smtClean="0"/>
            <a:t>SKH</a:t>
          </a:r>
          <a:endParaRPr lang="en-US" sz="1400" b="1" kern="1200" dirty="0"/>
        </a:p>
      </dsp:txBody>
      <dsp:txXfrm>
        <a:off x="3278632" y="38855"/>
        <a:ext cx="1146735" cy="718181"/>
      </dsp:txXfrm>
    </dsp:sp>
    <dsp:sp modelId="{D18A38E6-C45C-48BA-9C4E-3781FF3F97BA}">
      <dsp:nvSpPr>
        <dsp:cNvPr id="0" name=""/>
        <dsp:cNvSpPr/>
      </dsp:nvSpPr>
      <dsp:spPr>
        <a:xfrm>
          <a:off x="2536000" y="397599"/>
          <a:ext cx="2631160" cy="2631160"/>
        </a:xfrm>
        <a:custGeom>
          <a:avLst/>
          <a:gdLst/>
          <a:ahLst/>
          <a:cxnLst/>
          <a:rect l="0" t="0" r="0" b="0"/>
          <a:pathLst>
            <a:path>
              <a:moveTo>
                <a:pt x="2097393" y="257506"/>
              </a:moveTo>
              <a:arcTo wR="1315580" hR="1315580" stAng="18387648" swAng="1634481"/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99DEBAC-D7DF-437A-978D-F8A763FE2D79}">
      <dsp:nvSpPr>
        <dsp:cNvPr id="0" name=""/>
        <dsp:cNvSpPr/>
      </dsp:nvSpPr>
      <dsp:spPr>
        <a:xfrm>
          <a:off x="4555360" y="1315579"/>
          <a:ext cx="1224439" cy="795885"/>
        </a:xfrm>
        <a:prstGeom prst="roundRect">
          <a:avLst/>
        </a:prstGeom>
        <a:solidFill>
          <a:schemeClr val="accent2">
            <a:hueOff val="93848"/>
            <a:satOff val="2975"/>
            <a:lumOff val="1373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i="0" kern="1200" smtClean="0"/>
            <a:t>Biên kịch </a:t>
          </a:r>
          <a:endParaRPr lang="en-US" sz="1400" b="1" kern="1200"/>
        </a:p>
      </dsp:txBody>
      <dsp:txXfrm>
        <a:off x="4594212" y="1354431"/>
        <a:ext cx="1146735" cy="718181"/>
      </dsp:txXfrm>
    </dsp:sp>
    <dsp:sp modelId="{CC2ACF21-9D70-4A73-97D0-ADC8E80D1103}">
      <dsp:nvSpPr>
        <dsp:cNvPr id="0" name=""/>
        <dsp:cNvSpPr/>
      </dsp:nvSpPr>
      <dsp:spPr>
        <a:xfrm>
          <a:off x="2536838" y="397599"/>
          <a:ext cx="2631160" cy="2631160"/>
        </a:xfrm>
        <a:custGeom>
          <a:avLst/>
          <a:gdLst/>
          <a:ahLst/>
          <a:cxnLst/>
          <a:rect l="0" t="0" r="0" b="0"/>
          <a:pathLst>
            <a:path>
              <a:moveTo>
                <a:pt x="2494664" y="1899112"/>
              </a:moveTo>
              <a:arcTo wR="1315580" hR="1315580" stAng="1579857" swAng="1634858"/>
            </a:path>
          </a:pathLst>
        </a:custGeom>
        <a:noFill/>
        <a:ln w="9525" cap="flat" cmpd="sng" algn="ctr">
          <a:solidFill>
            <a:schemeClr val="accent2">
              <a:hueOff val="93848"/>
              <a:satOff val="2975"/>
              <a:lumOff val="1373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058E355-AA6E-4513-A346-51D386A6BDD8}">
      <dsp:nvSpPr>
        <dsp:cNvPr id="0" name=""/>
        <dsp:cNvSpPr/>
      </dsp:nvSpPr>
      <dsp:spPr>
        <a:xfrm>
          <a:off x="3239780" y="2631163"/>
          <a:ext cx="1224439" cy="795885"/>
        </a:xfrm>
        <a:prstGeom prst="roundRect">
          <a:avLst/>
        </a:prstGeom>
        <a:solidFill>
          <a:schemeClr val="accent2">
            <a:hueOff val="187696"/>
            <a:satOff val="5949"/>
            <a:lumOff val="2745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i="0" kern="1200" smtClean="0"/>
            <a:t>Đạo diễn </a:t>
          </a:r>
          <a:endParaRPr lang="en-US" sz="1400" b="1" kern="1200"/>
        </a:p>
      </dsp:txBody>
      <dsp:txXfrm>
        <a:off x="3278632" y="2670015"/>
        <a:ext cx="1146735" cy="718181"/>
      </dsp:txXfrm>
    </dsp:sp>
    <dsp:sp modelId="{31C84513-7882-40B0-932F-A71737F30C21}">
      <dsp:nvSpPr>
        <dsp:cNvPr id="0" name=""/>
        <dsp:cNvSpPr/>
      </dsp:nvSpPr>
      <dsp:spPr>
        <a:xfrm>
          <a:off x="2536001" y="397599"/>
          <a:ext cx="2631160" cy="2631160"/>
        </a:xfrm>
        <a:custGeom>
          <a:avLst/>
          <a:gdLst/>
          <a:ahLst/>
          <a:cxnLst/>
          <a:rect l="0" t="0" r="0" b="0"/>
          <a:pathLst>
            <a:path>
              <a:moveTo>
                <a:pt x="534494" y="2374190"/>
              </a:moveTo>
              <a:arcTo wR="1315580" hR="1315580" stAng="7585285" swAng="1634858"/>
            </a:path>
          </a:pathLst>
        </a:custGeom>
        <a:noFill/>
        <a:ln w="9525" cap="flat" cmpd="sng" algn="ctr">
          <a:solidFill>
            <a:schemeClr val="accent2">
              <a:hueOff val="187696"/>
              <a:satOff val="5949"/>
              <a:lumOff val="2745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EA8538-175E-443B-A2DC-0225C1A82687}">
      <dsp:nvSpPr>
        <dsp:cNvPr id="0" name=""/>
        <dsp:cNvSpPr/>
      </dsp:nvSpPr>
      <dsp:spPr>
        <a:xfrm>
          <a:off x="1924200" y="1315579"/>
          <a:ext cx="1224439" cy="795885"/>
        </a:xfrm>
        <a:prstGeom prst="roundRect">
          <a:avLst/>
        </a:prstGeom>
        <a:solidFill>
          <a:schemeClr val="accent2">
            <a:hueOff val="281544"/>
            <a:satOff val="8924"/>
            <a:lumOff val="4118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i="0" kern="1200" smtClean="0"/>
            <a:t>Biểu diễn </a:t>
          </a:r>
          <a:endParaRPr lang="en-US" sz="1400" b="1" kern="1200"/>
        </a:p>
      </dsp:txBody>
      <dsp:txXfrm>
        <a:off x="1963052" y="1354431"/>
        <a:ext cx="1146735" cy="718181"/>
      </dsp:txXfrm>
    </dsp:sp>
    <dsp:sp modelId="{557A3214-EF43-400D-B11C-4DF06E8B715A}">
      <dsp:nvSpPr>
        <dsp:cNvPr id="0" name=""/>
        <dsp:cNvSpPr/>
      </dsp:nvSpPr>
      <dsp:spPr>
        <a:xfrm>
          <a:off x="2536839" y="397599"/>
          <a:ext cx="2631160" cy="2631160"/>
        </a:xfrm>
        <a:custGeom>
          <a:avLst/>
          <a:gdLst/>
          <a:ahLst/>
          <a:cxnLst/>
          <a:rect l="0" t="0" r="0" b="0"/>
          <a:pathLst>
            <a:path>
              <a:moveTo>
                <a:pt x="136158" y="732728"/>
              </a:moveTo>
              <a:arcTo wR="1315580" hR="1315580" stAng="12377871" swAng="1634481"/>
            </a:path>
          </a:pathLst>
        </a:custGeom>
        <a:noFill/>
        <a:ln w="9525" cap="flat" cmpd="sng" algn="ctr">
          <a:solidFill>
            <a:schemeClr val="accent2">
              <a:hueOff val="281544"/>
              <a:satOff val="8924"/>
              <a:lumOff val="4118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B87BAD1-9A4A-47E3-99B4-B04CBF29DB15}">
      <dsp:nvSpPr>
        <dsp:cNvPr id="0" name=""/>
        <dsp:cNvSpPr/>
      </dsp:nvSpPr>
      <dsp:spPr>
        <a:xfrm>
          <a:off x="0" y="1239017"/>
          <a:ext cx="4427400" cy="81292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0" i="0" kern="1200" dirty="0" smtClean="0"/>
            <a:t>- </a:t>
          </a:r>
          <a:r>
            <a:rPr lang="en-US" sz="2000" b="0" i="0" kern="1200" dirty="0" err="1" smtClean="0"/>
            <a:t>Chọn</a:t>
          </a:r>
          <a:r>
            <a:rPr lang="en-US" sz="2000" b="0" i="0" kern="1200" dirty="0" smtClean="0"/>
            <a:t> 1 </a:t>
          </a:r>
          <a:r>
            <a:rPr lang="en-US" sz="2000" b="0" i="0" kern="1200" dirty="0" err="1" smtClean="0"/>
            <a:t>hoặc</a:t>
          </a:r>
          <a:r>
            <a:rPr lang="en-US" sz="2000" b="0" i="0" kern="1200" dirty="0" smtClean="0"/>
            <a:t> 1 </a:t>
          </a:r>
          <a:r>
            <a:rPr lang="en-US" sz="2000" b="0" i="0" kern="1200" dirty="0" err="1" smtClean="0"/>
            <a:t>nhóm</a:t>
          </a:r>
          <a:r>
            <a:rPr lang="en-US" sz="2000" b="0" i="0" kern="1200" dirty="0" smtClean="0"/>
            <a:t> </a:t>
          </a:r>
          <a:r>
            <a:rPr lang="en-US" sz="2000" b="0" i="0" kern="1200" dirty="0" err="1" smtClean="0"/>
            <a:t>TPVH</a:t>
          </a:r>
          <a:r>
            <a:rPr lang="en-US" sz="2000" b="0" i="0" kern="1200" dirty="0" smtClean="0"/>
            <a:t> </a:t>
          </a:r>
          <a:r>
            <a:rPr lang="en-US" sz="2000" b="0" i="0" kern="1200" dirty="0" err="1" smtClean="0"/>
            <a:t>và</a:t>
          </a:r>
          <a:r>
            <a:rPr lang="en-US" sz="2000" b="0" i="0" kern="1200" dirty="0" smtClean="0"/>
            <a:t> </a:t>
          </a:r>
          <a:r>
            <a:rPr lang="en-US" sz="2000" b="0" i="0" kern="1200" dirty="0" err="1" smtClean="0"/>
            <a:t>hình</a:t>
          </a:r>
          <a:r>
            <a:rPr lang="en-US" sz="2000" b="0" i="0" kern="1200" dirty="0" smtClean="0"/>
            <a:t> </a:t>
          </a:r>
          <a:r>
            <a:rPr lang="en-US" sz="2000" b="0" i="0" kern="1200" dirty="0" err="1" smtClean="0"/>
            <a:t>thức</a:t>
          </a:r>
          <a:r>
            <a:rPr lang="en-US" sz="2000" b="0" i="0" kern="1200" dirty="0" smtClean="0"/>
            <a:t> </a:t>
          </a:r>
          <a:r>
            <a:rPr lang="en-US" sz="2000" b="0" i="0" kern="1200" dirty="0" err="1" smtClean="0"/>
            <a:t>phù</a:t>
          </a:r>
          <a:r>
            <a:rPr lang="en-US" sz="2000" b="0" i="0" kern="1200" dirty="0" smtClean="0"/>
            <a:t> </a:t>
          </a:r>
          <a:r>
            <a:rPr lang="en-US" sz="2000" b="0" i="0" kern="1200" dirty="0" err="1" smtClean="0"/>
            <a:t>hợp</a:t>
          </a:r>
          <a:endParaRPr lang="en-US" sz="2000" kern="1200" dirty="0"/>
        </a:p>
      </dsp:txBody>
      <dsp:txXfrm>
        <a:off x="0" y="1239017"/>
        <a:ext cx="4427400" cy="812929"/>
      </dsp:txXfrm>
    </dsp:sp>
    <dsp:sp modelId="{56746996-C0D2-4CE9-937B-2A4D7AE133FC}">
      <dsp:nvSpPr>
        <dsp:cNvPr id="0" name=""/>
        <dsp:cNvSpPr/>
      </dsp:nvSpPr>
      <dsp:spPr>
        <a:xfrm rot="10800000">
          <a:off x="0" y="0"/>
          <a:ext cx="4427400" cy="1250285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0" i="0" kern="1200" dirty="0" smtClean="0"/>
            <a:t>- </a:t>
          </a:r>
          <a:r>
            <a:rPr lang="en-US" sz="2000" b="0" i="0" kern="1200" dirty="0" err="1" smtClean="0"/>
            <a:t>Ưu</a:t>
          </a:r>
          <a:r>
            <a:rPr lang="en-US" sz="2000" b="0" i="0" kern="1200" dirty="0" smtClean="0"/>
            <a:t> </a:t>
          </a:r>
          <a:r>
            <a:rPr lang="en-US" sz="2000" b="0" i="0" kern="1200" dirty="0" err="1" smtClean="0"/>
            <a:t>tiên</a:t>
          </a:r>
          <a:r>
            <a:rPr lang="en-US" sz="2000" b="0" i="0" kern="1200" dirty="0" smtClean="0"/>
            <a:t> </a:t>
          </a:r>
          <a:r>
            <a:rPr lang="en-US" sz="2000" b="0" i="0" kern="1200" dirty="0" err="1" smtClean="0"/>
            <a:t>chọn</a:t>
          </a:r>
          <a:r>
            <a:rPr lang="en-US" sz="2000" b="0" i="0" kern="1200" dirty="0" smtClean="0"/>
            <a:t> </a:t>
          </a:r>
          <a:r>
            <a:rPr lang="en-US" sz="2000" b="0" i="0" kern="1200" dirty="0" err="1" smtClean="0"/>
            <a:t>tác</a:t>
          </a:r>
          <a:r>
            <a:rPr lang="en-US" sz="2000" b="0" i="0" kern="1200" dirty="0" smtClean="0"/>
            <a:t> </a:t>
          </a:r>
          <a:r>
            <a:rPr lang="en-US" sz="2000" b="0" i="0" kern="1200" dirty="0" err="1" smtClean="0"/>
            <a:t>phẩm</a:t>
          </a:r>
          <a:r>
            <a:rPr lang="en-US" sz="2000" b="0" i="0" kern="1200" dirty="0" smtClean="0"/>
            <a:t> </a:t>
          </a:r>
          <a:r>
            <a:rPr lang="en-US" sz="2000" b="0" i="0" kern="1200" dirty="0" err="1" smtClean="0"/>
            <a:t>trong</a:t>
          </a:r>
          <a:r>
            <a:rPr lang="en-US" sz="2000" b="0" i="0" kern="1200" dirty="0" smtClean="0"/>
            <a:t> </a:t>
          </a:r>
          <a:r>
            <a:rPr lang="en-US" sz="2000" b="0" i="0" kern="1200" dirty="0" err="1" smtClean="0"/>
            <a:t>sgk</a:t>
          </a:r>
          <a:r>
            <a:rPr lang="en-US" sz="2000" b="0" i="0" kern="1200" dirty="0" smtClean="0"/>
            <a:t> </a:t>
          </a:r>
          <a:r>
            <a:rPr lang="en-US" sz="2000" b="0" i="0" kern="1200" dirty="0" err="1" smtClean="0"/>
            <a:t>Ngữ</a:t>
          </a:r>
          <a:r>
            <a:rPr lang="en-US" sz="2000" b="0" i="0" kern="1200" dirty="0" smtClean="0"/>
            <a:t> </a:t>
          </a:r>
          <a:r>
            <a:rPr lang="en-US" sz="2000" b="0" i="0" kern="1200" dirty="0" err="1" smtClean="0"/>
            <a:t>văn</a:t>
          </a:r>
          <a:r>
            <a:rPr lang="en-US" sz="2000" b="0" i="0" kern="1200" dirty="0" smtClean="0"/>
            <a:t> 10 </a:t>
          </a:r>
          <a:endParaRPr lang="en-US" sz="2000" kern="1200" dirty="0"/>
        </a:p>
      </dsp:txBody>
      <dsp:txXfrm rot="10800000">
        <a:off x="0" y="0"/>
        <a:ext cx="4427400" cy="81239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DE1FE84-ECBD-4D52-A33F-7757799E064D}">
      <dsp:nvSpPr>
        <dsp:cNvPr id="0" name=""/>
        <dsp:cNvSpPr/>
      </dsp:nvSpPr>
      <dsp:spPr>
        <a:xfrm>
          <a:off x="211204" y="0"/>
          <a:ext cx="4539884" cy="106224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13335" rIns="0" bIns="13335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0" i="0" kern="1200" dirty="0" err="1" smtClean="0"/>
            <a:t>Đọc</a:t>
          </a:r>
          <a:r>
            <a:rPr lang="en-US" sz="2100" b="0" i="0" kern="1200" dirty="0" smtClean="0"/>
            <a:t> </a:t>
          </a:r>
          <a:r>
            <a:rPr lang="en-US" sz="2100" b="0" i="0" kern="1200" dirty="0" err="1" smtClean="0"/>
            <a:t>kỹ</a:t>
          </a:r>
          <a:r>
            <a:rPr lang="en-US" sz="2100" b="0" i="0" kern="1200" dirty="0" smtClean="0"/>
            <a:t> </a:t>
          </a:r>
          <a:r>
            <a:rPr lang="en-US" sz="2100" b="0" i="0" kern="1200" dirty="0" err="1" smtClean="0"/>
            <a:t>văn</a:t>
          </a:r>
          <a:r>
            <a:rPr lang="en-US" sz="2100" b="0" i="0" kern="1200" dirty="0" smtClean="0"/>
            <a:t> </a:t>
          </a:r>
          <a:r>
            <a:rPr lang="en-US" sz="2100" b="0" i="0" kern="1200" dirty="0" err="1" smtClean="0"/>
            <a:t>bản</a:t>
          </a:r>
          <a:r>
            <a:rPr lang="en-US" sz="2100" b="0" i="0" kern="1200" dirty="0" smtClean="0"/>
            <a:t>, </a:t>
          </a:r>
          <a:r>
            <a:rPr lang="en-US" sz="2100" b="0" i="0" kern="1200" dirty="0" err="1" smtClean="0"/>
            <a:t>hiểu</a:t>
          </a:r>
          <a:r>
            <a:rPr lang="en-US" sz="2100" b="0" i="0" kern="1200" dirty="0" smtClean="0"/>
            <a:t> </a:t>
          </a:r>
          <a:r>
            <a:rPr lang="en-US" sz="2100" b="0" i="0" kern="1200" dirty="0" err="1" smtClean="0"/>
            <a:t>đúng</a:t>
          </a:r>
          <a:r>
            <a:rPr lang="en-US" sz="2100" b="0" i="0" kern="1200" dirty="0" smtClean="0"/>
            <a:t> </a:t>
          </a:r>
          <a:r>
            <a:rPr lang="en-US" sz="2100" b="0" i="0" kern="1200" dirty="0" err="1" smtClean="0"/>
            <a:t>nội</a:t>
          </a:r>
          <a:r>
            <a:rPr lang="en-US" sz="2100" b="0" i="0" kern="1200" dirty="0" smtClean="0"/>
            <a:t> dung </a:t>
          </a:r>
          <a:r>
            <a:rPr lang="en-US" sz="2100" b="0" i="0" kern="1200" dirty="0" err="1" smtClean="0"/>
            <a:t>tư</a:t>
          </a:r>
          <a:r>
            <a:rPr lang="en-US" sz="2100" b="0" i="0" kern="1200" dirty="0" smtClean="0"/>
            <a:t> </a:t>
          </a:r>
          <a:r>
            <a:rPr lang="en-US" sz="2100" b="0" i="0" kern="1200" dirty="0" err="1" smtClean="0"/>
            <a:t>tưởng</a:t>
          </a:r>
          <a:r>
            <a:rPr lang="en-US" sz="2100" b="0" i="0" kern="1200" dirty="0" smtClean="0"/>
            <a:t>, </a:t>
          </a:r>
          <a:r>
            <a:rPr lang="en-US" sz="2100" b="0" i="0" kern="1200" dirty="0" err="1" smtClean="0"/>
            <a:t>thông</a:t>
          </a:r>
          <a:r>
            <a:rPr lang="en-US" sz="2100" b="0" i="0" kern="1200" dirty="0" smtClean="0"/>
            <a:t> </a:t>
          </a:r>
          <a:r>
            <a:rPr lang="en-US" sz="2100" b="0" i="0" kern="1200" dirty="0" err="1" smtClean="0"/>
            <a:t>điệp</a:t>
          </a:r>
          <a:r>
            <a:rPr lang="en-US" sz="2100" b="0" i="0" kern="1200" dirty="0" smtClean="0"/>
            <a:t> </a:t>
          </a:r>
          <a:r>
            <a:rPr lang="en-US" sz="2100" b="0" i="0" kern="1200" dirty="0" err="1" smtClean="0"/>
            <a:t>TPVH</a:t>
          </a:r>
          <a:endParaRPr lang="en-US" sz="2100" kern="1200" dirty="0"/>
        </a:p>
      </dsp:txBody>
      <dsp:txXfrm>
        <a:off x="742324" y="0"/>
        <a:ext cx="3477644" cy="1062240"/>
      </dsp:txXfrm>
    </dsp:sp>
    <dsp:sp modelId="{DC899888-BCE9-4F75-83F9-98CBE8E4E48B}">
      <dsp:nvSpPr>
        <dsp:cNvPr id="0" name=""/>
        <dsp:cNvSpPr/>
      </dsp:nvSpPr>
      <dsp:spPr>
        <a:xfrm>
          <a:off x="211204" y="1211781"/>
          <a:ext cx="4436555" cy="106224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13335" rIns="0" bIns="13335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0" i="0" kern="1200" smtClean="0"/>
            <a:t>Biên soạn kịch bản: (hoạt cảnh, tiểu phẩm, phân vai, đạo cụ, chỉ dẫn bối cảnh…)</a:t>
          </a:r>
          <a:endParaRPr lang="en-US" sz="2100" kern="1200"/>
        </a:p>
      </dsp:txBody>
      <dsp:txXfrm>
        <a:off x="742324" y="1211781"/>
        <a:ext cx="3374315" cy="106224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E051D4-06F2-4D47-9D80-E5AAB8E144D3}">
      <dsp:nvSpPr>
        <dsp:cNvPr id="0" name=""/>
        <dsp:cNvSpPr/>
      </dsp:nvSpPr>
      <dsp:spPr>
        <a:xfrm>
          <a:off x="4102" y="408728"/>
          <a:ext cx="1226078" cy="163221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0" i="0" kern="1200" dirty="0" smtClean="0"/>
            <a:t> </a:t>
          </a:r>
          <a:r>
            <a:rPr lang="en-US" sz="1800" b="0" i="0" kern="1200" dirty="0" err="1" smtClean="0"/>
            <a:t>Chọn</a:t>
          </a:r>
          <a:r>
            <a:rPr lang="en-US" sz="1800" b="0" i="0" kern="1200" dirty="0" smtClean="0"/>
            <a:t> </a:t>
          </a:r>
          <a:r>
            <a:rPr lang="en-US" sz="1800" b="0" i="0" kern="1200" dirty="0" err="1" smtClean="0"/>
            <a:t>diễn</a:t>
          </a:r>
          <a:r>
            <a:rPr lang="en-US" sz="1800" b="0" i="0" kern="1200" dirty="0" smtClean="0"/>
            <a:t> </a:t>
          </a:r>
          <a:r>
            <a:rPr lang="en-US" sz="1800" b="0" i="0" kern="1200" dirty="0" err="1" smtClean="0"/>
            <a:t>viên</a:t>
          </a:r>
          <a:r>
            <a:rPr lang="en-US" sz="1800" b="0" i="0" kern="1200" dirty="0" smtClean="0"/>
            <a:t>, </a:t>
          </a:r>
          <a:r>
            <a:rPr lang="en-US" sz="1800" b="0" i="0" kern="1200" dirty="0" err="1" smtClean="0"/>
            <a:t>đạo</a:t>
          </a:r>
          <a:r>
            <a:rPr lang="en-US" sz="1800" b="0" i="0" kern="1200" dirty="0" smtClean="0"/>
            <a:t> </a:t>
          </a:r>
          <a:r>
            <a:rPr lang="en-US" sz="1800" b="0" i="0" kern="1200" dirty="0" err="1" smtClean="0"/>
            <a:t>cụ</a:t>
          </a:r>
          <a:r>
            <a:rPr lang="en-US" sz="1800" b="0" i="0" kern="1200" dirty="0" smtClean="0"/>
            <a:t>, </a:t>
          </a:r>
          <a:r>
            <a:rPr lang="en-US" sz="1800" b="0" i="0" kern="1200" dirty="0" err="1" smtClean="0"/>
            <a:t>trang</a:t>
          </a:r>
          <a:r>
            <a:rPr lang="en-US" sz="1800" b="0" i="0" kern="1200" dirty="0" smtClean="0"/>
            <a:t> </a:t>
          </a:r>
          <a:r>
            <a:rPr lang="en-US" sz="1800" b="0" i="0" kern="1200" dirty="0" err="1" smtClean="0"/>
            <a:t>phục</a:t>
          </a:r>
          <a:r>
            <a:rPr lang="en-US" sz="1800" b="0" i="0" kern="1200" dirty="0" smtClean="0"/>
            <a:t>, </a:t>
          </a:r>
          <a:r>
            <a:rPr lang="en-US" sz="1800" b="0" i="0" kern="1200" dirty="0" err="1" smtClean="0"/>
            <a:t>sân</a:t>
          </a:r>
          <a:r>
            <a:rPr lang="en-US" sz="1800" b="0" i="0" kern="1200" dirty="0" smtClean="0"/>
            <a:t> </a:t>
          </a:r>
          <a:r>
            <a:rPr lang="en-US" sz="1800" b="0" i="0" kern="1200" dirty="0" err="1" smtClean="0"/>
            <a:t>khấu</a:t>
          </a:r>
          <a:r>
            <a:rPr lang="en-US" sz="1800" b="0" i="0" kern="1200" dirty="0" smtClean="0"/>
            <a:t>…</a:t>
          </a:r>
          <a:endParaRPr lang="en-US" sz="1800" kern="1200" dirty="0"/>
        </a:p>
      </dsp:txBody>
      <dsp:txXfrm>
        <a:off x="40013" y="444639"/>
        <a:ext cx="1154256" cy="1560394"/>
      </dsp:txXfrm>
    </dsp:sp>
    <dsp:sp modelId="{079CB067-0664-4E80-A2D3-C68D3CF5999F}">
      <dsp:nvSpPr>
        <dsp:cNvPr id="0" name=""/>
        <dsp:cNvSpPr/>
      </dsp:nvSpPr>
      <dsp:spPr>
        <a:xfrm>
          <a:off x="1352788" y="1072803"/>
          <a:ext cx="259928" cy="30406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/>
        </a:p>
      </dsp:txBody>
      <dsp:txXfrm>
        <a:off x="1352788" y="1133616"/>
        <a:ext cx="181950" cy="182441"/>
      </dsp:txXfrm>
    </dsp:sp>
    <dsp:sp modelId="{60DF6EE8-F1A0-473F-A6D3-BDB54932F6C5}">
      <dsp:nvSpPr>
        <dsp:cNvPr id="0" name=""/>
        <dsp:cNvSpPr/>
      </dsp:nvSpPr>
      <dsp:spPr>
        <a:xfrm>
          <a:off x="1720611" y="408728"/>
          <a:ext cx="1226078" cy="163221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0" i="0" kern="1200" dirty="0" smtClean="0"/>
            <a:t> </a:t>
          </a:r>
          <a:r>
            <a:rPr lang="en-US" sz="1800" b="0" i="0" kern="1200" dirty="0" err="1" smtClean="0"/>
            <a:t>Chỉ</a:t>
          </a:r>
          <a:r>
            <a:rPr lang="en-US" sz="1800" b="0" i="0" kern="1200" dirty="0" smtClean="0"/>
            <a:t> </a:t>
          </a:r>
          <a:r>
            <a:rPr lang="en-US" sz="1800" b="0" i="0" kern="1200" dirty="0" err="1" smtClean="0"/>
            <a:t>đạo</a:t>
          </a:r>
          <a:r>
            <a:rPr lang="en-US" sz="1800" b="0" i="0" kern="1200" dirty="0" smtClean="0"/>
            <a:t> </a:t>
          </a:r>
          <a:r>
            <a:rPr lang="en-US" sz="1800" b="0" i="0" kern="1200" dirty="0" err="1" smtClean="0"/>
            <a:t>luyện</a:t>
          </a:r>
          <a:r>
            <a:rPr lang="en-US" sz="1800" b="0" i="0" kern="1200" dirty="0" smtClean="0"/>
            <a:t> </a:t>
          </a:r>
          <a:r>
            <a:rPr lang="en-US" sz="1800" b="0" i="0" kern="1200" dirty="0" err="1" smtClean="0"/>
            <a:t>tập</a:t>
          </a:r>
          <a:r>
            <a:rPr lang="en-US" sz="1800" b="0" i="0" kern="1200" dirty="0" smtClean="0"/>
            <a:t>, </a:t>
          </a:r>
          <a:r>
            <a:rPr lang="en-US" sz="1800" b="0" i="0" kern="1200" dirty="0" err="1" smtClean="0"/>
            <a:t>biểu</a:t>
          </a:r>
          <a:r>
            <a:rPr lang="en-US" sz="1800" b="0" i="0" kern="1200" dirty="0" smtClean="0"/>
            <a:t> </a:t>
          </a:r>
          <a:r>
            <a:rPr lang="en-US" sz="1800" b="0" i="0" kern="1200" dirty="0" err="1" smtClean="0"/>
            <a:t>diễn</a:t>
          </a:r>
          <a:endParaRPr lang="en-US" sz="1800" kern="1200" dirty="0"/>
        </a:p>
      </dsp:txBody>
      <dsp:txXfrm>
        <a:off x="1756522" y="444639"/>
        <a:ext cx="1154256" cy="1560394"/>
      </dsp:txXfrm>
    </dsp:sp>
    <dsp:sp modelId="{96A7ED91-B65D-43AC-91DA-95399B5BADD8}">
      <dsp:nvSpPr>
        <dsp:cNvPr id="0" name=""/>
        <dsp:cNvSpPr/>
      </dsp:nvSpPr>
      <dsp:spPr>
        <a:xfrm rot="21571904">
          <a:off x="3063547" y="1065825"/>
          <a:ext cx="247754" cy="30406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/>
        </a:p>
      </dsp:txBody>
      <dsp:txXfrm>
        <a:off x="3063548" y="1126942"/>
        <a:ext cx="173428" cy="182441"/>
      </dsp:txXfrm>
    </dsp:sp>
    <dsp:sp modelId="{B57F3C49-DD33-46AD-A8AA-CF18E8C753FC}">
      <dsp:nvSpPr>
        <dsp:cNvPr id="0" name=""/>
        <dsp:cNvSpPr/>
      </dsp:nvSpPr>
      <dsp:spPr>
        <a:xfrm>
          <a:off x="3414135" y="394887"/>
          <a:ext cx="1226078" cy="163221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0" i="0" kern="1200" dirty="0" err="1" smtClean="0"/>
            <a:t>Biên</a:t>
          </a:r>
          <a:r>
            <a:rPr lang="en-US" sz="1800" b="0" i="0" kern="1200" dirty="0" smtClean="0"/>
            <a:t> </a:t>
          </a:r>
          <a:r>
            <a:rPr lang="en-US" sz="1800" b="0" i="0" kern="1200" dirty="0" err="1" smtClean="0"/>
            <a:t>tập</a:t>
          </a:r>
          <a:r>
            <a:rPr lang="en-US" sz="1800" b="0" i="0" kern="1200" dirty="0" smtClean="0"/>
            <a:t> </a:t>
          </a:r>
          <a:r>
            <a:rPr lang="en-US" sz="1800" b="0" i="0" kern="1200" dirty="0" err="1" smtClean="0"/>
            <a:t>hậu</a:t>
          </a:r>
          <a:r>
            <a:rPr lang="en-US" sz="1800" b="0" i="0" kern="1200" dirty="0" smtClean="0"/>
            <a:t> </a:t>
          </a:r>
          <a:r>
            <a:rPr lang="en-US" sz="1800" b="0" i="0" kern="1200" dirty="0" err="1" smtClean="0"/>
            <a:t>kỳ</a:t>
          </a:r>
          <a:endParaRPr lang="en-US" sz="1800" kern="1200" dirty="0"/>
        </a:p>
      </dsp:txBody>
      <dsp:txXfrm>
        <a:off x="3450046" y="430798"/>
        <a:ext cx="1154256" cy="156039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8FF6C49-787A-4F44-9ED4-7F154F2216B3}">
      <dsp:nvSpPr>
        <dsp:cNvPr id="0" name=""/>
        <dsp:cNvSpPr/>
      </dsp:nvSpPr>
      <dsp:spPr>
        <a:xfrm>
          <a:off x="348582" y="0"/>
          <a:ext cx="3939629" cy="2612573"/>
        </a:xfrm>
        <a:prstGeom prst="quadArrow">
          <a:avLst>
            <a:gd name="adj1" fmla="val 2000"/>
            <a:gd name="adj2" fmla="val 4000"/>
            <a:gd name="adj3" fmla="val 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BBF544A-2596-4828-9D9E-0763B8657C54}">
      <dsp:nvSpPr>
        <dsp:cNvPr id="0" name=""/>
        <dsp:cNvSpPr/>
      </dsp:nvSpPr>
      <dsp:spPr>
        <a:xfrm>
          <a:off x="334539" y="147516"/>
          <a:ext cx="1861583" cy="104502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0" i="0" kern="1200" dirty="0" smtClean="0"/>
            <a:t>- </a:t>
          </a:r>
          <a:r>
            <a:rPr lang="en-US" sz="1600" b="0" i="0" kern="1200" dirty="0" err="1" smtClean="0"/>
            <a:t>Diễn</a:t>
          </a:r>
          <a:r>
            <a:rPr lang="en-US" sz="1600" b="0" i="0" kern="1200" dirty="0" smtClean="0"/>
            <a:t> </a:t>
          </a:r>
          <a:r>
            <a:rPr lang="en-US" sz="1600" b="0" i="0" kern="1200" dirty="0" err="1" smtClean="0"/>
            <a:t>viên</a:t>
          </a:r>
          <a:r>
            <a:rPr lang="en-US" sz="1600" b="0" i="0" kern="1200" dirty="0" smtClean="0"/>
            <a:t> </a:t>
          </a:r>
          <a:r>
            <a:rPr lang="en-US" sz="1600" b="0" i="0" kern="1200" dirty="0" err="1" smtClean="0"/>
            <a:t>hiểu</a:t>
          </a:r>
          <a:r>
            <a:rPr lang="en-US" sz="1600" b="0" i="0" kern="1200" dirty="0" smtClean="0"/>
            <a:t> </a:t>
          </a:r>
          <a:r>
            <a:rPr lang="en-US" sz="1600" b="0" i="0" kern="1200" dirty="0" err="1" smtClean="0"/>
            <a:t>tác</a:t>
          </a:r>
          <a:r>
            <a:rPr lang="en-US" sz="1600" b="0" i="0" kern="1200" dirty="0" smtClean="0"/>
            <a:t> </a:t>
          </a:r>
          <a:r>
            <a:rPr lang="en-US" sz="1600" b="0" i="0" kern="1200" dirty="0" err="1" smtClean="0"/>
            <a:t>phẩm</a:t>
          </a:r>
          <a:r>
            <a:rPr lang="en-US" sz="1600" b="0" i="0" kern="1200" dirty="0" smtClean="0"/>
            <a:t>, </a:t>
          </a:r>
          <a:r>
            <a:rPr lang="en-US" sz="1600" b="0" i="0" kern="1200" dirty="0" err="1" smtClean="0"/>
            <a:t>nghiên</a:t>
          </a:r>
          <a:r>
            <a:rPr lang="en-US" sz="1600" b="0" i="0" kern="1200" dirty="0" smtClean="0"/>
            <a:t> </a:t>
          </a:r>
          <a:r>
            <a:rPr lang="en-US" sz="1600" b="0" i="0" kern="1200" dirty="0" err="1" smtClean="0"/>
            <a:t>cứu</a:t>
          </a:r>
          <a:r>
            <a:rPr lang="en-US" sz="1600" b="0" i="0" kern="1200" dirty="0" smtClean="0"/>
            <a:t> </a:t>
          </a:r>
          <a:r>
            <a:rPr lang="en-US" sz="1600" b="0" i="0" kern="1200" dirty="0" err="1" smtClean="0"/>
            <a:t>diễn</a:t>
          </a:r>
          <a:r>
            <a:rPr lang="en-US" sz="1600" b="0" i="0" kern="1200" dirty="0" smtClean="0"/>
            <a:t> </a:t>
          </a:r>
          <a:r>
            <a:rPr lang="en-US" sz="1600" b="0" i="0" kern="1200" dirty="0" err="1" smtClean="0"/>
            <a:t>xuất</a:t>
          </a:r>
          <a:r>
            <a:rPr lang="en-US" sz="1600" b="0" i="0" kern="1200" dirty="0" smtClean="0"/>
            <a:t>, </a:t>
          </a:r>
          <a:r>
            <a:rPr lang="en-US" sz="1600" b="0" i="0" kern="1200" dirty="0" err="1" smtClean="0"/>
            <a:t>thuộc</a:t>
          </a:r>
          <a:r>
            <a:rPr lang="en-US" sz="1600" b="0" i="0" kern="1200" dirty="0" smtClean="0"/>
            <a:t> </a:t>
          </a:r>
          <a:r>
            <a:rPr lang="en-US" sz="1600" b="0" i="0" kern="1200" dirty="0" err="1" smtClean="0"/>
            <a:t>lời</a:t>
          </a:r>
          <a:r>
            <a:rPr lang="en-US" sz="1600" b="0" i="0" kern="1200" dirty="0" smtClean="0"/>
            <a:t> </a:t>
          </a:r>
          <a:r>
            <a:rPr lang="en-US" sz="1600" b="0" i="0" kern="1200" dirty="0" err="1" smtClean="0"/>
            <a:t>thoại</a:t>
          </a:r>
          <a:r>
            <a:rPr lang="en-US" sz="1600" b="0" i="0" kern="1200" dirty="0" smtClean="0"/>
            <a:t>…</a:t>
          </a:r>
          <a:endParaRPr lang="en-US" sz="1600" kern="1200" dirty="0"/>
        </a:p>
      </dsp:txBody>
      <dsp:txXfrm>
        <a:off x="385553" y="198530"/>
        <a:ext cx="1759555" cy="943001"/>
      </dsp:txXfrm>
    </dsp:sp>
    <dsp:sp modelId="{919BA8EC-61B3-4633-8C07-331EB89AA6DD}">
      <dsp:nvSpPr>
        <dsp:cNvPr id="0" name=""/>
        <dsp:cNvSpPr/>
      </dsp:nvSpPr>
      <dsp:spPr>
        <a:xfrm>
          <a:off x="2476954" y="125215"/>
          <a:ext cx="1715906" cy="104502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0" i="0" kern="1200" dirty="0" smtClean="0"/>
            <a:t>- </a:t>
          </a:r>
          <a:r>
            <a:rPr lang="en-US" sz="1400" b="0" i="0" kern="1200" dirty="0" err="1" smtClean="0"/>
            <a:t>Hóa</a:t>
          </a:r>
          <a:r>
            <a:rPr lang="en-US" sz="1400" b="0" i="0" kern="1200" dirty="0" smtClean="0"/>
            <a:t> </a:t>
          </a:r>
          <a:r>
            <a:rPr lang="en-US" sz="1400" b="0" i="0" kern="1200" dirty="0" err="1" smtClean="0"/>
            <a:t>thân</a:t>
          </a:r>
          <a:r>
            <a:rPr lang="en-US" sz="1400" b="0" i="0" kern="1200" dirty="0" smtClean="0"/>
            <a:t> </a:t>
          </a:r>
          <a:r>
            <a:rPr lang="en-US" sz="1400" b="0" i="0" kern="1200" dirty="0" err="1" smtClean="0"/>
            <a:t>nhân</a:t>
          </a:r>
          <a:r>
            <a:rPr lang="en-US" sz="1400" b="0" i="0" kern="1200" dirty="0" smtClean="0"/>
            <a:t> </a:t>
          </a:r>
          <a:r>
            <a:rPr lang="en-US" sz="1400" b="0" i="0" kern="1200" dirty="0" err="1" smtClean="0"/>
            <a:t>vật</a:t>
          </a:r>
          <a:r>
            <a:rPr lang="en-US" sz="1400" b="0" i="0" kern="1200" dirty="0" smtClean="0"/>
            <a:t> </a:t>
          </a:r>
          <a:endParaRPr lang="en-US" sz="1400" kern="1200" dirty="0"/>
        </a:p>
      </dsp:txBody>
      <dsp:txXfrm>
        <a:off x="2527968" y="176229"/>
        <a:ext cx="1613878" cy="943001"/>
      </dsp:txXfrm>
    </dsp:sp>
    <dsp:sp modelId="{F23AE2D6-615A-4056-8600-D6113FD7DB44}">
      <dsp:nvSpPr>
        <dsp:cNvPr id="0" name=""/>
        <dsp:cNvSpPr/>
      </dsp:nvSpPr>
      <dsp:spPr>
        <a:xfrm>
          <a:off x="379141" y="1430571"/>
          <a:ext cx="1780802" cy="104502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0" i="0" kern="1200" dirty="0" smtClean="0"/>
            <a:t>- </a:t>
          </a:r>
          <a:r>
            <a:rPr lang="en-US" sz="1400" b="0" i="0" kern="1200" dirty="0" err="1" smtClean="0"/>
            <a:t>Sử</a:t>
          </a:r>
          <a:r>
            <a:rPr lang="en-US" sz="1400" b="0" i="0" kern="1200" dirty="0" smtClean="0"/>
            <a:t> </a:t>
          </a:r>
          <a:r>
            <a:rPr lang="en-US" sz="1400" b="0" i="0" kern="1200" dirty="0" err="1" smtClean="0"/>
            <a:t>dụng</a:t>
          </a:r>
          <a:r>
            <a:rPr lang="en-US" sz="1400" b="0" i="0" kern="1200" dirty="0" smtClean="0"/>
            <a:t> </a:t>
          </a:r>
          <a:r>
            <a:rPr lang="en-US" sz="1400" b="0" i="0" kern="1200" dirty="0" err="1" smtClean="0"/>
            <a:t>kỹ</a:t>
          </a:r>
          <a:r>
            <a:rPr lang="en-US" sz="1400" b="0" i="0" kern="1200" dirty="0" smtClean="0"/>
            <a:t> </a:t>
          </a:r>
          <a:r>
            <a:rPr lang="en-US" sz="1400" b="0" i="0" kern="1200" dirty="0" err="1" smtClean="0"/>
            <a:t>thuật</a:t>
          </a:r>
          <a:r>
            <a:rPr lang="en-US" sz="1400" b="0" i="0" kern="1200" dirty="0" smtClean="0"/>
            <a:t> </a:t>
          </a:r>
          <a:r>
            <a:rPr lang="en-US" sz="1400" b="0" i="0" kern="1200" dirty="0" err="1" smtClean="0"/>
            <a:t>diễn</a:t>
          </a:r>
          <a:r>
            <a:rPr lang="en-US" sz="1400" b="0" i="0" kern="1200" dirty="0" smtClean="0"/>
            <a:t> </a:t>
          </a:r>
          <a:r>
            <a:rPr lang="en-US" sz="1400" b="0" i="0" kern="1200" dirty="0" err="1" smtClean="0"/>
            <a:t>xuất</a:t>
          </a:r>
          <a:r>
            <a:rPr lang="en-US" sz="1400" b="0" i="0" kern="1200" dirty="0" smtClean="0"/>
            <a:t> </a:t>
          </a:r>
          <a:r>
            <a:rPr lang="en-US" sz="1400" b="0" i="0" kern="1200" dirty="0" err="1" smtClean="0"/>
            <a:t>để</a:t>
          </a:r>
          <a:r>
            <a:rPr lang="en-US" sz="1400" b="0" i="0" kern="1200" dirty="0" smtClean="0"/>
            <a:t> </a:t>
          </a:r>
          <a:r>
            <a:rPr lang="en-US" sz="1400" b="0" i="0" kern="1200" dirty="0" err="1" smtClean="0"/>
            <a:t>nhập</a:t>
          </a:r>
          <a:r>
            <a:rPr lang="en-US" sz="1400" b="0" i="0" kern="1200" dirty="0" smtClean="0"/>
            <a:t> </a:t>
          </a:r>
          <a:r>
            <a:rPr lang="en-US" sz="1400" b="0" i="0" kern="1200" dirty="0" err="1" smtClean="0"/>
            <a:t>vai</a:t>
          </a:r>
          <a:r>
            <a:rPr lang="en-US" sz="1400" b="0" i="0" kern="1200" dirty="0" smtClean="0"/>
            <a:t> </a:t>
          </a:r>
          <a:r>
            <a:rPr lang="en-US" sz="1400" b="0" i="0" kern="1200" dirty="0" err="1" smtClean="0"/>
            <a:t>cảm</a:t>
          </a:r>
          <a:r>
            <a:rPr lang="en-US" sz="1400" b="0" i="0" kern="1200" dirty="0" smtClean="0"/>
            <a:t> </a:t>
          </a:r>
          <a:r>
            <a:rPr lang="en-US" sz="1400" b="0" i="0" kern="1200" dirty="0" err="1" smtClean="0"/>
            <a:t>xúc</a:t>
          </a:r>
          <a:endParaRPr lang="en-US" sz="1400" kern="1200" dirty="0"/>
        </a:p>
      </dsp:txBody>
      <dsp:txXfrm>
        <a:off x="430155" y="1481585"/>
        <a:ext cx="1678774" cy="943001"/>
      </dsp:txXfrm>
    </dsp:sp>
    <dsp:sp modelId="{3FC9C54E-5F71-439A-B7E8-4D2BD1C5C96A}">
      <dsp:nvSpPr>
        <dsp:cNvPr id="0" name=""/>
        <dsp:cNvSpPr/>
      </dsp:nvSpPr>
      <dsp:spPr>
        <a:xfrm>
          <a:off x="2510410" y="1430571"/>
          <a:ext cx="1648993" cy="104502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0" i="0" kern="1200" dirty="0" smtClean="0"/>
            <a:t>- </a:t>
          </a:r>
          <a:r>
            <a:rPr lang="en-US" sz="1400" b="0" i="0" kern="1200" dirty="0" err="1" smtClean="0"/>
            <a:t>Tuân</a:t>
          </a:r>
          <a:r>
            <a:rPr lang="en-US" sz="1400" b="0" i="0" kern="1200" dirty="0" smtClean="0"/>
            <a:t> </a:t>
          </a:r>
          <a:r>
            <a:rPr lang="en-US" sz="1400" b="0" i="0" kern="1200" dirty="0" err="1" smtClean="0"/>
            <a:t>thủ</a:t>
          </a:r>
          <a:r>
            <a:rPr lang="en-US" sz="1400" b="0" i="0" kern="1200" dirty="0" smtClean="0"/>
            <a:t> </a:t>
          </a:r>
          <a:r>
            <a:rPr lang="en-US" sz="1400" b="0" i="0" kern="1200" dirty="0" err="1" smtClean="0"/>
            <a:t>chỉ</a:t>
          </a:r>
          <a:r>
            <a:rPr lang="en-US" sz="1400" b="0" i="0" kern="1200" dirty="0" smtClean="0"/>
            <a:t> </a:t>
          </a:r>
          <a:r>
            <a:rPr lang="en-US" sz="1400" b="0" i="0" kern="1200" dirty="0" err="1" smtClean="0"/>
            <a:t>đạo</a:t>
          </a:r>
          <a:r>
            <a:rPr lang="en-US" sz="1400" b="0" i="0" kern="1200" dirty="0" smtClean="0"/>
            <a:t> </a:t>
          </a:r>
          <a:r>
            <a:rPr lang="en-US" sz="1400" b="0" i="0" kern="1200" dirty="0" err="1" smtClean="0"/>
            <a:t>của</a:t>
          </a:r>
          <a:r>
            <a:rPr lang="en-US" sz="1400" b="0" i="0" kern="1200" dirty="0" smtClean="0"/>
            <a:t> </a:t>
          </a:r>
          <a:r>
            <a:rPr lang="en-US" sz="1400" b="0" i="0" kern="1200" dirty="0" err="1" smtClean="0"/>
            <a:t>đạo</a:t>
          </a:r>
          <a:r>
            <a:rPr lang="en-US" sz="1400" b="0" i="0" kern="1200" dirty="0" smtClean="0"/>
            <a:t> </a:t>
          </a:r>
          <a:r>
            <a:rPr lang="en-US" sz="1400" b="0" i="0" kern="1200" dirty="0" err="1" smtClean="0"/>
            <a:t>diễn</a:t>
          </a:r>
          <a:r>
            <a:rPr lang="en-US" sz="1400" b="0" i="0" kern="1200" dirty="0" smtClean="0"/>
            <a:t>.</a:t>
          </a:r>
          <a:endParaRPr lang="en-US" sz="1400" kern="1200" dirty="0"/>
        </a:p>
      </dsp:txBody>
      <dsp:txXfrm>
        <a:off x="2561424" y="1481585"/>
        <a:ext cx="1546965" cy="94300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matrix2">
  <dgm:title val=""/>
  <dgm:desc val=""/>
  <dgm:catLst>
    <dgm:cat type="matrix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l" for="ch" forName="rect1" refType="w" fact="0.065"/>
          <dgm:constr type="t" for="ch" forName="rect1" refType="h" fact="0.065"/>
          <dgm:constr type="w" for="ch" forName="rect2" refType="w" fact="0.4"/>
          <dgm:constr type="h" for="ch" forName="rect2" refType="h" fact="0.4"/>
          <dgm:constr type="r" for="ch" forName="rect2" refType="w" fact="0.935"/>
          <dgm:constr type="t" for="ch" forName="rect2" refType="h" fact="0.065"/>
          <dgm:constr type="w" for="ch" forName="rect3" refType="w" fact="0.4"/>
          <dgm:constr type="h" for="ch" forName="rect3" refType="w" fact="0.4"/>
          <dgm:constr type="l" for="ch" forName="rect3" refType="w" fact="0.065"/>
          <dgm:constr type="b" for="ch" forName="rect3" refType="h" fact="0.935"/>
          <dgm:constr type="w" for="ch" forName="rect4" refType="w" fact="0.4"/>
          <dgm:constr type="h" for="ch" forName="rect4" refType="h" fact="0.4"/>
          <dgm:constr type="r" for="ch" forName="rect4" refType="w" fact="0.935"/>
          <dgm:constr type="b" for="ch" forName="rect4" refType="h" fact="0.935"/>
        </dgm:constrLst>
      </dgm:if>
      <dgm:else name="Name2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r" for="ch" forName="rect1" refType="w" fact="0.935"/>
          <dgm:constr type="t" for="ch" forName="rect1" refType="h" fact="0.065"/>
          <dgm:constr type="w" for="ch" forName="rect2" refType="w" fact="0.4"/>
          <dgm:constr type="h" for="ch" forName="rect2" refType="h" fact="0.4"/>
          <dgm:constr type="l" for="ch" forName="rect2" refType="w" fact="0.065"/>
          <dgm:constr type="t" for="ch" forName="rect2" refType="h" fact="0.065"/>
          <dgm:constr type="w" for="ch" forName="rect3" refType="w" fact="0.4"/>
          <dgm:constr type="h" for="ch" forName="rect3" refType="w" fact="0.4"/>
          <dgm:constr type="r" for="ch" forName="rect3" refType="w" fact="0.935"/>
          <dgm:constr type="b" for="ch" forName="rect3" refType="h" fact="0.935"/>
          <dgm:constr type="w" for="ch" forName="rect4" refType="w" fact="0.4"/>
          <dgm:constr type="h" for="ch" forName="rect4" refType="h" fact="0.4"/>
          <dgm:constr type="l" for="ch" forName="rect4" refType="w" fact="0.065"/>
          <dgm:constr type="b" for="ch" forName="rect4" refType="h" fact="0.935"/>
        </dgm:constrLst>
      </dgm:else>
    </dgm:choose>
    <dgm:ruleLst/>
    <dgm:choose name="Name3">
      <dgm:if name="Name4" axis="ch" ptType="node" func="cnt" op="gte" val="1">
        <dgm:layoutNode name="axisShape" styleLbl="bgShp">
          <dgm:alg type="sp"/>
          <dgm:shape xmlns:r="http://schemas.openxmlformats.org/officeDocument/2006/relationships" type="quadArrow" r:blip="">
            <dgm:adjLst>
              <dgm:adj idx="1" val="0.02"/>
              <dgm:adj idx="2" val="0.04"/>
              <dgm:adj idx="3" val="0.05"/>
            </dgm:adjLst>
          </dgm:shape>
          <dgm:presOf/>
          <dgm:constrLst/>
          <dgm:ruleLst/>
        </dgm:layoutNode>
        <dgm:layoutNode name="rect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52" name="Google Shape;9452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53" name="Google Shape;9453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" name="Google Shape;11673;g106e31c1267_0_104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74" name="Google Shape;11674;g106e31c1267_0_1048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650286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55" name="Google Shape;13055;g106e31c1267_0_94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56" name="Google Shape;13056;g106e31c1267_0_94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562401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82" name="Google Shape;11082;gcfdc828165_0_42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83" name="Google Shape;11083;gcfdc828165_0_42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87" name="Google Shape;9587;gad36770f46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88" name="Google Shape;9588;gad36770f46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7249071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29" name="Google Shape;11429;gcfdc828165_0_43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30" name="Google Shape;11430;gcfdc828165_0_43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87" name="Google Shape;9587;gad36770f46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88" name="Google Shape;9588;gad36770f46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1331388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02" name="Google Shape;11802;g106e31c1267_0_100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03" name="Google Shape;11803;g106e31c1267_0_100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3" name="Google Shape;11263;gcfdc828165_0_10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64" name="Google Shape;11264;gcfdc828165_0_10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93" name="Google Shape;9593;g1003d90df77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94" name="Google Shape;9594;g1003d90df77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78" name="Google Shape;9778;gcfdc828165_0_9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79" name="Google Shape;9779;gcfdc828165_0_9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87" name="Google Shape;9587;gad36770f46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88" name="Google Shape;9588;gad36770f46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87" name="Google Shape;9587;gad36770f46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88" name="Google Shape;9588;gad36770f46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241461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0" name="Google Shape;10450;gcfdc828165_0_43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51" name="Google Shape;10451;gcfdc828165_0_43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87" name="Google Shape;9587;gad36770f46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88" name="Google Shape;9588;gad36770f46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902244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62" name="Google Shape;9862;g1003d90df77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63" name="Google Shape;9863;g1003d90df77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32" name="Google Shape;13032;g106e31c1267_0_90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33" name="Google Shape;13033;g106e31c1267_0_90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045453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nxth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hyperlink" Target="http://bit.ly/2TtBDfr" TargetMode="External"/><Relationship Id="rId4" Type="http://schemas.openxmlformats.org/officeDocument/2006/relationships/hyperlink" Target="http://bit.ly/2TyoMsr" TargetMode="Externa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dk2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oogle Shape;9;p2"/>
          <p:cNvGrpSpPr/>
          <p:nvPr/>
        </p:nvGrpSpPr>
        <p:grpSpPr>
          <a:xfrm>
            <a:off x="-458913" y="-556726"/>
            <a:ext cx="10075901" cy="6045393"/>
            <a:chOff x="-458913" y="-556726"/>
            <a:chExt cx="10075901" cy="6045393"/>
          </a:xfrm>
        </p:grpSpPr>
        <p:grpSp>
          <p:nvGrpSpPr>
            <p:cNvPr id="10" name="Google Shape;10;p2"/>
            <p:cNvGrpSpPr/>
            <p:nvPr/>
          </p:nvGrpSpPr>
          <p:grpSpPr>
            <a:xfrm>
              <a:off x="-36152" y="155421"/>
              <a:ext cx="9373434" cy="4411853"/>
              <a:chOff x="-36152" y="155421"/>
              <a:chExt cx="9373434" cy="4411853"/>
            </a:xfrm>
          </p:grpSpPr>
          <p:sp>
            <p:nvSpPr>
              <p:cNvPr id="11" name="Google Shape;11;p2"/>
              <p:cNvSpPr/>
              <p:nvPr/>
            </p:nvSpPr>
            <p:spPr>
              <a:xfrm>
                <a:off x="-35892" y="622203"/>
                <a:ext cx="9372768" cy="3860003"/>
              </a:xfrm>
              <a:custGeom>
                <a:avLst/>
                <a:gdLst/>
                <a:ahLst/>
                <a:cxnLst/>
                <a:rect l="l" t="t" r="r" b="b"/>
                <a:pathLst>
                  <a:path w="107947" h="44456" extrusionOk="0">
                    <a:moveTo>
                      <a:pt x="1" y="1"/>
                    </a:moveTo>
                    <a:lnTo>
                      <a:pt x="1" y="44456"/>
                    </a:lnTo>
                    <a:lnTo>
                      <a:pt x="107946" y="44456"/>
                    </a:lnTo>
                    <a:lnTo>
                      <a:pt x="10794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" name="Google Shape;12;p2"/>
              <p:cNvSpPr/>
              <p:nvPr/>
            </p:nvSpPr>
            <p:spPr>
              <a:xfrm>
                <a:off x="-35892" y="3871442"/>
                <a:ext cx="9372768" cy="564292"/>
              </a:xfrm>
              <a:custGeom>
                <a:avLst/>
                <a:gdLst/>
                <a:ahLst/>
                <a:cxnLst/>
                <a:rect l="l" t="t" r="r" b="b"/>
                <a:pathLst>
                  <a:path w="107947" h="6499" extrusionOk="0">
                    <a:moveTo>
                      <a:pt x="1" y="1"/>
                    </a:moveTo>
                    <a:lnTo>
                      <a:pt x="1" y="6498"/>
                    </a:lnTo>
                    <a:lnTo>
                      <a:pt x="107946" y="6498"/>
                    </a:lnTo>
                    <a:lnTo>
                      <a:pt x="107946" y="349"/>
                    </a:lnTo>
                    <a:cubicBezTo>
                      <a:pt x="95947" y="2018"/>
                      <a:pt x="76762" y="5100"/>
                      <a:pt x="55146" y="5100"/>
                    </a:cubicBezTo>
                    <a:cubicBezTo>
                      <a:pt x="32055" y="5100"/>
                      <a:pt x="11746" y="1864"/>
                      <a:pt x="1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" name="Google Shape;13;p2"/>
              <p:cNvSpPr/>
              <p:nvPr/>
            </p:nvSpPr>
            <p:spPr>
              <a:xfrm>
                <a:off x="-35892" y="157592"/>
                <a:ext cx="9372768" cy="3646408"/>
              </a:xfrm>
              <a:custGeom>
                <a:avLst/>
                <a:gdLst/>
                <a:ahLst/>
                <a:cxnLst/>
                <a:rect l="l" t="t" r="r" b="b"/>
                <a:pathLst>
                  <a:path w="107947" h="41996" extrusionOk="0">
                    <a:moveTo>
                      <a:pt x="1" y="1"/>
                    </a:moveTo>
                    <a:lnTo>
                      <a:pt x="1" y="41995"/>
                    </a:lnTo>
                    <a:cubicBezTo>
                      <a:pt x="11746" y="29946"/>
                      <a:pt x="32055" y="20765"/>
                      <a:pt x="55146" y="20765"/>
                    </a:cubicBezTo>
                    <a:cubicBezTo>
                      <a:pt x="76762" y="20765"/>
                      <a:pt x="95947" y="28964"/>
                      <a:pt x="107946" y="39744"/>
                    </a:cubicBezTo>
                    <a:lnTo>
                      <a:pt x="10794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" name="Google Shape;14;p2"/>
              <p:cNvSpPr/>
              <p:nvPr/>
            </p:nvSpPr>
            <p:spPr>
              <a:xfrm>
                <a:off x="807111" y="1692606"/>
                <a:ext cx="213943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4" h="2049" extrusionOk="0">
                    <a:moveTo>
                      <a:pt x="525" y="1"/>
                    </a:moveTo>
                    <a:cubicBezTo>
                      <a:pt x="234" y="1"/>
                      <a:pt x="0" y="235"/>
                      <a:pt x="0" y="525"/>
                    </a:cubicBezTo>
                    <a:lnTo>
                      <a:pt x="0" y="1524"/>
                    </a:lnTo>
                    <a:cubicBezTo>
                      <a:pt x="0" y="1814"/>
                      <a:pt x="234" y="2048"/>
                      <a:pt x="525" y="2048"/>
                    </a:cubicBezTo>
                    <a:lnTo>
                      <a:pt x="1939" y="2048"/>
                    </a:lnTo>
                    <a:cubicBezTo>
                      <a:pt x="2229" y="2048"/>
                      <a:pt x="2464" y="1814"/>
                      <a:pt x="2464" y="1524"/>
                    </a:cubicBezTo>
                    <a:lnTo>
                      <a:pt x="2464" y="525"/>
                    </a:lnTo>
                    <a:cubicBezTo>
                      <a:pt x="2464" y="235"/>
                      <a:pt x="2229" y="1"/>
                      <a:pt x="193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" name="Google Shape;15;p2"/>
              <p:cNvSpPr/>
              <p:nvPr/>
            </p:nvSpPr>
            <p:spPr>
              <a:xfrm>
                <a:off x="109457" y="527735"/>
                <a:ext cx="213943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4" h="2049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5"/>
                    </a:cubicBezTo>
                    <a:lnTo>
                      <a:pt x="1" y="1527"/>
                    </a:lnTo>
                    <a:cubicBezTo>
                      <a:pt x="1" y="1814"/>
                      <a:pt x="235" y="2048"/>
                      <a:pt x="525" y="2048"/>
                    </a:cubicBezTo>
                    <a:lnTo>
                      <a:pt x="1939" y="2048"/>
                    </a:lnTo>
                    <a:cubicBezTo>
                      <a:pt x="2230" y="2048"/>
                      <a:pt x="2464" y="1814"/>
                      <a:pt x="2464" y="1527"/>
                    </a:cubicBezTo>
                    <a:lnTo>
                      <a:pt x="2464" y="525"/>
                    </a:lnTo>
                    <a:cubicBezTo>
                      <a:pt x="2464" y="235"/>
                      <a:pt x="2230" y="1"/>
                      <a:pt x="1939" y="1"/>
                    </a:cubicBezTo>
                    <a:close/>
                  </a:path>
                </a:pathLst>
              </a:custGeom>
              <a:solidFill>
                <a:srgbClr val="DDAF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" name="Google Shape;16;p2"/>
              <p:cNvSpPr/>
              <p:nvPr/>
            </p:nvSpPr>
            <p:spPr>
              <a:xfrm>
                <a:off x="725668" y="509588"/>
                <a:ext cx="214030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5" h="2049" extrusionOk="0">
                    <a:moveTo>
                      <a:pt x="525" y="0"/>
                    </a:moveTo>
                    <a:cubicBezTo>
                      <a:pt x="235" y="0"/>
                      <a:pt x="1" y="235"/>
                      <a:pt x="1" y="525"/>
                    </a:cubicBezTo>
                    <a:lnTo>
                      <a:pt x="1" y="1526"/>
                    </a:lnTo>
                    <a:cubicBezTo>
                      <a:pt x="1" y="1814"/>
                      <a:pt x="235" y="2048"/>
                      <a:pt x="525" y="2048"/>
                    </a:cubicBezTo>
                    <a:lnTo>
                      <a:pt x="1940" y="2048"/>
                    </a:lnTo>
                    <a:cubicBezTo>
                      <a:pt x="2230" y="2048"/>
                      <a:pt x="2464" y="1814"/>
                      <a:pt x="2464" y="1526"/>
                    </a:cubicBezTo>
                    <a:lnTo>
                      <a:pt x="2464" y="525"/>
                    </a:lnTo>
                    <a:cubicBezTo>
                      <a:pt x="2464" y="235"/>
                      <a:pt x="2230" y="0"/>
                      <a:pt x="194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" name="Google Shape;17;p2"/>
              <p:cNvSpPr/>
              <p:nvPr/>
            </p:nvSpPr>
            <p:spPr>
              <a:xfrm>
                <a:off x="1744235" y="980451"/>
                <a:ext cx="214030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5" h="2049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5"/>
                    </a:cubicBezTo>
                    <a:lnTo>
                      <a:pt x="1" y="1524"/>
                    </a:lnTo>
                    <a:cubicBezTo>
                      <a:pt x="1" y="1814"/>
                      <a:pt x="235" y="2048"/>
                      <a:pt x="525" y="2048"/>
                    </a:cubicBezTo>
                    <a:lnTo>
                      <a:pt x="1940" y="2048"/>
                    </a:lnTo>
                    <a:cubicBezTo>
                      <a:pt x="2230" y="2048"/>
                      <a:pt x="2464" y="1814"/>
                      <a:pt x="2464" y="1524"/>
                    </a:cubicBezTo>
                    <a:lnTo>
                      <a:pt x="2464" y="525"/>
                    </a:lnTo>
                    <a:cubicBezTo>
                      <a:pt x="2464" y="235"/>
                      <a:pt x="2230" y="1"/>
                      <a:pt x="194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" name="Google Shape;18;p2"/>
              <p:cNvSpPr/>
              <p:nvPr/>
            </p:nvSpPr>
            <p:spPr>
              <a:xfrm>
                <a:off x="3286021" y="1204812"/>
                <a:ext cx="214030" cy="177823"/>
              </a:xfrm>
              <a:custGeom>
                <a:avLst/>
                <a:gdLst/>
                <a:ahLst/>
                <a:cxnLst/>
                <a:rect l="l" t="t" r="r" b="b"/>
                <a:pathLst>
                  <a:path w="2465" h="2048" extrusionOk="0">
                    <a:moveTo>
                      <a:pt x="525" y="0"/>
                    </a:moveTo>
                    <a:cubicBezTo>
                      <a:pt x="235" y="0"/>
                      <a:pt x="1" y="234"/>
                      <a:pt x="1" y="525"/>
                    </a:cubicBezTo>
                    <a:lnTo>
                      <a:pt x="1" y="1526"/>
                    </a:lnTo>
                    <a:cubicBezTo>
                      <a:pt x="1" y="1813"/>
                      <a:pt x="235" y="2048"/>
                      <a:pt x="525" y="2048"/>
                    </a:cubicBezTo>
                    <a:lnTo>
                      <a:pt x="1940" y="2048"/>
                    </a:lnTo>
                    <a:cubicBezTo>
                      <a:pt x="2230" y="2048"/>
                      <a:pt x="2464" y="1813"/>
                      <a:pt x="2464" y="1526"/>
                    </a:cubicBezTo>
                    <a:lnTo>
                      <a:pt x="2464" y="525"/>
                    </a:lnTo>
                    <a:cubicBezTo>
                      <a:pt x="2464" y="234"/>
                      <a:pt x="2230" y="0"/>
                      <a:pt x="194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9;p2"/>
              <p:cNvSpPr/>
              <p:nvPr/>
            </p:nvSpPr>
            <p:spPr>
              <a:xfrm>
                <a:off x="3827214" y="533813"/>
                <a:ext cx="213682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9" extrusionOk="0">
                    <a:moveTo>
                      <a:pt x="522" y="0"/>
                    </a:moveTo>
                    <a:cubicBezTo>
                      <a:pt x="235" y="0"/>
                      <a:pt x="0" y="235"/>
                      <a:pt x="0" y="525"/>
                    </a:cubicBezTo>
                    <a:lnTo>
                      <a:pt x="0" y="1526"/>
                    </a:lnTo>
                    <a:cubicBezTo>
                      <a:pt x="0" y="1814"/>
                      <a:pt x="235" y="2048"/>
                      <a:pt x="522" y="2048"/>
                    </a:cubicBezTo>
                    <a:lnTo>
                      <a:pt x="1939" y="2048"/>
                    </a:lnTo>
                    <a:cubicBezTo>
                      <a:pt x="2229" y="2048"/>
                      <a:pt x="2461" y="1814"/>
                      <a:pt x="2461" y="1526"/>
                    </a:cubicBezTo>
                    <a:lnTo>
                      <a:pt x="2461" y="525"/>
                    </a:lnTo>
                    <a:cubicBezTo>
                      <a:pt x="2461" y="235"/>
                      <a:pt x="2229" y="0"/>
                      <a:pt x="193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" name="Google Shape;20;p2"/>
              <p:cNvSpPr/>
              <p:nvPr/>
            </p:nvSpPr>
            <p:spPr>
              <a:xfrm>
                <a:off x="4662663" y="612305"/>
                <a:ext cx="213682" cy="177823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8" extrusionOk="0">
                    <a:moveTo>
                      <a:pt x="522" y="0"/>
                    </a:moveTo>
                    <a:cubicBezTo>
                      <a:pt x="232" y="0"/>
                      <a:pt x="0" y="235"/>
                      <a:pt x="0" y="525"/>
                    </a:cubicBezTo>
                    <a:lnTo>
                      <a:pt x="0" y="1523"/>
                    </a:lnTo>
                    <a:cubicBezTo>
                      <a:pt x="0" y="1814"/>
                      <a:pt x="232" y="2048"/>
                      <a:pt x="522" y="2048"/>
                    </a:cubicBezTo>
                    <a:lnTo>
                      <a:pt x="1939" y="2048"/>
                    </a:lnTo>
                    <a:cubicBezTo>
                      <a:pt x="2227" y="2048"/>
                      <a:pt x="2461" y="1814"/>
                      <a:pt x="2461" y="1523"/>
                    </a:cubicBezTo>
                    <a:lnTo>
                      <a:pt x="2461" y="525"/>
                    </a:lnTo>
                    <a:cubicBezTo>
                      <a:pt x="2461" y="235"/>
                      <a:pt x="2227" y="0"/>
                      <a:pt x="193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21;p2"/>
              <p:cNvSpPr/>
              <p:nvPr/>
            </p:nvSpPr>
            <p:spPr>
              <a:xfrm>
                <a:off x="2314688" y="845782"/>
                <a:ext cx="214030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5" h="2049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2"/>
                    </a:cubicBezTo>
                    <a:lnTo>
                      <a:pt x="1" y="1524"/>
                    </a:lnTo>
                    <a:cubicBezTo>
                      <a:pt x="1" y="1814"/>
                      <a:pt x="235" y="2048"/>
                      <a:pt x="525" y="2048"/>
                    </a:cubicBezTo>
                    <a:lnTo>
                      <a:pt x="1940" y="2048"/>
                    </a:lnTo>
                    <a:cubicBezTo>
                      <a:pt x="2230" y="2048"/>
                      <a:pt x="2464" y="1814"/>
                      <a:pt x="2464" y="1524"/>
                    </a:cubicBezTo>
                    <a:lnTo>
                      <a:pt x="2464" y="522"/>
                    </a:lnTo>
                    <a:cubicBezTo>
                      <a:pt x="2464" y="235"/>
                      <a:pt x="2230" y="1"/>
                      <a:pt x="194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" name="Google Shape;22;p2"/>
              <p:cNvSpPr/>
              <p:nvPr/>
            </p:nvSpPr>
            <p:spPr>
              <a:xfrm>
                <a:off x="1356900" y="467911"/>
                <a:ext cx="214030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5" h="2049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2"/>
                    </a:cubicBezTo>
                    <a:lnTo>
                      <a:pt x="1" y="1524"/>
                    </a:lnTo>
                    <a:cubicBezTo>
                      <a:pt x="1" y="1814"/>
                      <a:pt x="235" y="2048"/>
                      <a:pt x="525" y="2048"/>
                    </a:cubicBezTo>
                    <a:lnTo>
                      <a:pt x="1940" y="2048"/>
                    </a:lnTo>
                    <a:cubicBezTo>
                      <a:pt x="2230" y="2048"/>
                      <a:pt x="2464" y="1814"/>
                      <a:pt x="2464" y="1524"/>
                    </a:cubicBezTo>
                    <a:lnTo>
                      <a:pt x="2464" y="522"/>
                    </a:lnTo>
                    <a:cubicBezTo>
                      <a:pt x="2464" y="235"/>
                      <a:pt x="2230" y="1"/>
                      <a:pt x="194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23;p2"/>
              <p:cNvSpPr/>
              <p:nvPr/>
            </p:nvSpPr>
            <p:spPr>
              <a:xfrm>
                <a:off x="1901999" y="1223653"/>
                <a:ext cx="451069" cy="375355"/>
              </a:xfrm>
              <a:custGeom>
                <a:avLst/>
                <a:gdLst/>
                <a:ahLst/>
                <a:cxnLst/>
                <a:rect l="l" t="t" r="r" b="b"/>
                <a:pathLst>
                  <a:path w="5195" h="4323" extrusionOk="0">
                    <a:moveTo>
                      <a:pt x="524" y="1"/>
                    </a:moveTo>
                    <a:cubicBezTo>
                      <a:pt x="234" y="1"/>
                      <a:pt x="0" y="235"/>
                      <a:pt x="0" y="522"/>
                    </a:cubicBezTo>
                    <a:lnTo>
                      <a:pt x="0" y="3798"/>
                    </a:lnTo>
                    <a:cubicBezTo>
                      <a:pt x="0" y="4088"/>
                      <a:pt x="234" y="4322"/>
                      <a:pt x="524" y="4322"/>
                    </a:cubicBezTo>
                    <a:lnTo>
                      <a:pt x="4670" y="4322"/>
                    </a:lnTo>
                    <a:cubicBezTo>
                      <a:pt x="4960" y="4322"/>
                      <a:pt x="5195" y="4088"/>
                      <a:pt x="5195" y="3798"/>
                    </a:cubicBezTo>
                    <a:lnTo>
                      <a:pt x="5195" y="522"/>
                    </a:lnTo>
                    <a:cubicBezTo>
                      <a:pt x="5195" y="238"/>
                      <a:pt x="4960" y="1"/>
                      <a:pt x="467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" name="Google Shape;24;p2"/>
              <p:cNvSpPr/>
              <p:nvPr/>
            </p:nvSpPr>
            <p:spPr>
              <a:xfrm>
                <a:off x="878570" y="2217996"/>
                <a:ext cx="344532" cy="286444"/>
              </a:xfrm>
              <a:custGeom>
                <a:avLst/>
                <a:gdLst/>
                <a:ahLst/>
                <a:cxnLst/>
                <a:rect l="l" t="t" r="r" b="b"/>
                <a:pathLst>
                  <a:path w="3968" h="3299" extrusionOk="0">
                    <a:moveTo>
                      <a:pt x="525" y="1"/>
                    </a:moveTo>
                    <a:cubicBezTo>
                      <a:pt x="234" y="1"/>
                      <a:pt x="0" y="235"/>
                      <a:pt x="0" y="522"/>
                    </a:cubicBezTo>
                    <a:lnTo>
                      <a:pt x="0" y="2777"/>
                    </a:lnTo>
                    <a:cubicBezTo>
                      <a:pt x="0" y="3067"/>
                      <a:pt x="234" y="3298"/>
                      <a:pt x="525" y="3298"/>
                    </a:cubicBezTo>
                    <a:lnTo>
                      <a:pt x="3443" y="3298"/>
                    </a:lnTo>
                    <a:cubicBezTo>
                      <a:pt x="3733" y="3298"/>
                      <a:pt x="3967" y="3067"/>
                      <a:pt x="3967" y="2777"/>
                    </a:cubicBezTo>
                    <a:lnTo>
                      <a:pt x="3967" y="522"/>
                    </a:lnTo>
                    <a:cubicBezTo>
                      <a:pt x="3967" y="235"/>
                      <a:pt x="3730" y="1"/>
                      <a:pt x="344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25;p2"/>
              <p:cNvSpPr/>
              <p:nvPr/>
            </p:nvSpPr>
            <p:spPr>
              <a:xfrm>
                <a:off x="801989" y="753051"/>
                <a:ext cx="450895" cy="375268"/>
              </a:xfrm>
              <a:custGeom>
                <a:avLst/>
                <a:gdLst/>
                <a:ahLst/>
                <a:cxnLst/>
                <a:rect l="l" t="t" r="r" b="b"/>
                <a:pathLst>
                  <a:path w="5193" h="4322" extrusionOk="0">
                    <a:moveTo>
                      <a:pt x="525" y="0"/>
                    </a:moveTo>
                    <a:cubicBezTo>
                      <a:pt x="235" y="0"/>
                      <a:pt x="1" y="234"/>
                      <a:pt x="1" y="525"/>
                    </a:cubicBezTo>
                    <a:lnTo>
                      <a:pt x="1" y="3800"/>
                    </a:lnTo>
                    <a:cubicBezTo>
                      <a:pt x="1" y="4087"/>
                      <a:pt x="235" y="4321"/>
                      <a:pt x="525" y="4321"/>
                    </a:cubicBezTo>
                    <a:lnTo>
                      <a:pt x="4671" y="4321"/>
                    </a:lnTo>
                    <a:cubicBezTo>
                      <a:pt x="4961" y="4321"/>
                      <a:pt x="5192" y="4087"/>
                      <a:pt x="5192" y="3800"/>
                    </a:cubicBezTo>
                    <a:lnTo>
                      <a:pt x="5192" y="525"/>
                    </a:lnTo>
                    <a:cubicBezTo>
                      <a:pt x="5192" y="234"/>
                      <a:pt x="4961" y="0"/>
                      <a:pt x="4671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" name="Google Shape;26;p2"/>
              <p:cNvSpPr/>
              <p:nvPr/>
            </p:nvSpPr>
            <p:spPr>
              <a:xfrm>
                <a:off x="37998" y="1549689"/>
                <a:ext cx="451156" cy="375355"/>
              </a:xfrm>
              <a:custGeom>
                <a:avLst/>
                <a:gdLst/>
                <a:ahLst/>
                <a:cxnLst/>
                <a:rect l="l" t="t" r="r" b="b"/>
                <a:pathLst>
                  <a:path w="5196" h="4323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2"/>
                    </a:cubicBezTo>
                    <a:lnTo>
                      <a:pt x="1" y="3798"/>
                    </a:lnTo>
                    <a:cubicBezTo>
                      <a:pt x="1" y="4088"/>
                      <a:pt x="235" y="4322"/>
                      <a:pt x="525" y="4322"/>
                    </a:cubicBezTo>
                    <a:lnTo>
                      <a:pt x="4668" y="4322"/>
                    </a:lnTo>
                    <a:cubicBezTo>
                      <a:pt x="4958" y="4322"/>
                      <a:pt x="5190" y="4088"/>
                      <a:pt x="5190" y="3798"/>
                    </a:cubicBezTo>
                    <a:lnTo>
                      <a:pt x="5190" y="522"/>
                    </a:lnTo>
                    <a:cubicBezTo>
                      <a:pt x="5195" y="235"/>
                      <a:pt x="4961" y="1"/>
                      <a:pt x="4671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27;p2"/>
              <p:cNvSpPr/>
              <p:nvPr/>
            </p:nvSpPr>
            <p:spPr>
              <a:xfrm>
                <a:off x="4143090" y="523654"/>
                <a:ext cx="450808" cy="375268"/>
              </a:xfrm>
              <a:custGeom>
                <a:avLst/>
                <a:gdLst/>
                <a:ahLst/>
                <a:cxnLst/>
                <a:rect l="l" t="t" r="r" b="b"/>
                <a:pathLst>
                  <a:path w="5192" h="4322" extrusionOk="0">
                    <a:moveTo>
                      <a:pt x="522" y="0"/>
                    </a:moveTo>
                    <a:cubicBezTo>
                      <a:pt x="232" y="0"/>
                      <a:pt x="0" y="235"/>
                      <a:pt x="0" y="522"/>
                    </a:cubicBezTo>
                    <a:lnTo>
                      <a:pt x="0" y="3797"/>
                    </a:lnTo>
                    <a:cubicBezTo>
                      <a:pt x="0" y="4087"/>
                      <a:pt x="232" y="4322"/>
                      <a:pt x="522" y="4322"/>
                    </a:cubicBezTo>
                    <a:lnTo>
                      <a:pt x="4667" y="4322"/>
                    </a:lnTo>
                    <a:cubicBezTo>
                      <a:pt x="4958" y="4322"/>
                      <a:pt x="5192" y="4087"/>
                      <a:pt x="5192" y="3797"/>
                    </a:cubicBezTo>
                    <a:lnTo>
                      <a:pt x="5192" y="522"/>
                    </a:lnTo>
                    <a:cubicBezTo>
                      <a:pt x="5192" y="237"/>
                      <a:pt x="4958" y="0"/>
                      <a:pt x="4667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28;p2"/>
              <p:cNvSpPr/>
              <p:nvPr/>
            </p:nvSpPr>
            <p:spPr>
              <a:xfrm>
                <a:off x="3363558" y="509588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5" y="0"/>
                    </a:moveTo>
                    <a:cubicBezTo>
                      <a:pt x="235" y="0"/>
                      <a:pt x="1" y="235"/>
                      <a:pt x="1" y="525"/>
                    </a:cubicBezTo>
                    <a:lnTo>
                      <a:pt x="1" y="901"/>
                    </a:lnTo>
                    <a:cubicBezTo>
                      <a:pt x="1" y="1192"/>
                      <a:pt x="235" y="1423"/>
                      <a:pt x="525" y="1423"/>
                    </a:cubicBezTo>
                    <a:lnTo>
                      <a:pt x="1502" y="1423"/>
                    </a:lnTo>
                    <a:cubicBezTo>
                      <a:pt x="1789" y="1423"/>
                      <a:pt x="2023" y="1192"/>
                      <a:pt x="2023" y="901"/>
                    </a:cubicBezTo>
                    <a:lnTo>
                      <a:pt x="2023" y="525"/>
                    </a:lnTo>
                    <a:cubicBezTo>
                      <a:pt x="2023" y="235"/>
                      <a:pt x="1789" y="0"/>
                      <a:pt x="1502" y="0"/>
                    </a:cubicBezTo>
                    <a:close/>
                  </a:path>
                </a:pathLst>
              </a:custGeom>
              <a:solidFill>
                <a:srgbClr val="DDAF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29;p2"/>
              <p:cNvSpPr/>
              <p:nvPr/>
            </p:nvSpPr>
            <p:spPr>
              <a:xfrm>
                <a:off x="2808647" y="545882"/>
                <a:ext cx="175652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3" h="1424" extrusionOk="0">
                    <a:moveTo>
                      <a:pt x="522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902"/>
                    </a:lnTo>
                    <a:cubicBezTo>
                      <a:pt x="0" y="1192"/>
                      <a:pt x="235" y="1424"/>
                      <a:pt x="522" y="1424"/>
                    </a:cubicBezTo>
                    <a:lnTo>
                      <a:pt x="1498" y="1424"/>
                    </a:lnTo>
                    <a:cubicBezTo>
                      <a:pt x="1788" y="1424"/>
                      <a:pt x="2023" y="1192"/>
                      <a:pt x="2023" y="902"/>
                    </a:cubicBezTo>
                    <a:lnTo>
                      <a:pt x="2023" y="525"/>
                    </a:lnTo>
                    <a:cubicBezTo>
                      <a:pt x="2023" y="235"/>
                      <a:pt x="1788" y="1"/>
                      <a:pt x="1498" y="1"/>
                    </a:cubicBezTo>
                    <a:close/>
                  </a:path>
                </a:pathLst>
              </a:custGeom>
              <a:solidFill>
                <a:srgbClr val="DDAF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" name="Google Shape;30;p2"/>
              <p:cNvSpPr/>
              <p:nvPr/>
            </p:nvSpPr>
            <p:spPr>
              <a:xfrm>
                <a:off x="1169961" y="1703025"/>
                <a:ext cx="175652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3" h="1424" extrusionOk="0">
                    <a:moveTo>
                      <a:pt x="522" y="1"/>
                    </a:moveTo>
                    <a:cubicBezTo>
                      <a:pt x="235" y="1"/>
                      <a:pt x="0" y="232"/>
                      <a:pt x="0" y="522"/>
                    </a:cubicBezTo>
                    <a:lnTo>
                      <a:pt x="0" y="899"/>
                    </a:lnTo>
                    <a:cubicBezTo>
                      <a:pt x="0" y="1189"/>
                      <a:pt x="235" y="1423"/>
                      <a:pt x="522" y="1423"/>
                    </a:cubicBezTo>
                    <a:lnTo>
                      <a:pt x="1498" y="1423"/>
                    </a:lnTo>
                    <a:cubicBezTo>
                      <a:pt x="1789" y="1423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3" y="238"/>
                      <a:pt x="1789" y="1"/>
                      <a:pt x="1498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" name="Google Shape;31;p2"/>
              <p:cNvSpPr/>
              <p:nvPr/>
            </p:nvSpPr>
            <p:spPr>
              <a:xfrm>
                <a:off x="1020966" y="2416656"/>
                <a:ext cx="175913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6" h="1424" extrusionOk="0">
                    <a:moveTo>
                      <a:pt x="522" y="0"/>
                    </a:moveTo>
                    <a:cubicBezTo>
                      <a:pt x="235" y="0"/>
                      <a:pt x="1" y="232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5" y="1423"/>
                      <a:pt x="522" y="1423"/>
                    </a:cubicBezTo>
                    <a:lnTo>
                      <a:pt x="1499" y="1423"/>
                    </a:lnTo>
                    <a:cubicBezTo>
                      <a:pt x="1789" y="1423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6" y="237"/>
                      <a:pt x="1789" y="0"/>
                      <a:pt x="149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" name="Google Shape;32;p2"/>
              <p:cNvSpPr/>
              <p:nvPr/>
            </p:nvSpPr>
            <p:spPr>
              <a:xfrm>
                <a:off x="2034497" y="567241"/>
                <a:ext cx="175913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6" h="1424" extrusionOk="0">
                    <a:moveTo>
                      <a:pt x="522" y="0"/>
                    </a:moveTo>
                    <a:cubicBezTo>
                      <a:pt x="232" y="0"/>
                      <a:pt x="0" y="235"/>
                      <a:pt x="0" y="522"/>
                    </a:cubicBezTo>
                    <a:lnTo>
                      <a:pt x="0" y="899"/>
                    </a:lnTo>
                    <a:cubicBezTo>
                      <a:pt x="0" y="1189"/>
                      <a:pt x="232" y="1423"/>
                      <a:pt x="522" y="1423"/>
                    </a:cubicBezTo>
                    <a:lnTo>
                      <a:pt x="1498" y="1423"/>
                    </a:lnTo>
                    <a:cubicBezTo>
                      <a:pt x="1788" y="1423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5" y="235"/>
                      <a:pt x="1788" y="0"/>
                      <a:pt x="149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33;p2"/>
              <p:cNvSpPr/>
              <p:nvPr/>
            </p:nvSpPr>
            <p:spPr>
              <a:xfrm>
                <a:off x="3571682" y="1016311"/>
                <a:ext cx="175652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3" h="1424" extrusionOk="0">
                    <a:moveTo>
                      <a:pt x="522" y="1"/>
                    </a:moveTo>
                    <a:cubicBezTo>
                      <a:pt x="234" y="1"/>
                      <a:pt x="0" y="232"/>
                      <a:pt x="0" y="522"/>
                    </a:cubicBezTo>
                    <a:lnTo>
                      <a:pt x="0" y="899"/>
                    </a:lnTo>
                    <a:cubicBezTo>
                      <a:pt x="0" y="1189"/>
                      <a:pt x="234" y="1423"/>
                      <a:pt x="522" y="1423"/>
                    </a:cubicBezTo>
                    <a:lnTo>
                      <a:pt x="1498" y="1423"/>
                    </a:lnTo>
                    <a:cubicBezTo>
                      <a:pt x="1788" y="1423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3" y="232"/>
                      <a:pt x="1786" y="1"/>
                      <a:pt x="1498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34;p2"/>
              <p:cNvSpPr/>
              <p:nvPr/>
            </p:nvSpPr>
            <p:spPr>
              <a:xfrm>
                <a:off x="99298" y="880947"/>
                <a:ext cx="175652" cy="123556"/>
              </a:xfrm>
              <a:custGeom>
                <a:avLst/>
                <a:gdLst/>
                <a:ahLst/>
                <a:cxnLst/>
                <a:rect l="l" t="t" r="r" b="b"/>
                <a:pathLst>
                  <a:path w="2023" h="1423" extrusionOk="0">
                    <a:moveTo>
                      <a:pt x="522" y="0"/>
                    </a:moveTo>
                    <a:cubicBezTo>
                      <a:pt x="235" y="0"/>
                      <a:pt x="0" y="234"/>
                      <a:pt x="0" y="522"/>
                    </a:cubicBezTo>
                    <a:lnTo>
                      <a:pt x="0" y="898"/>
                    </a:lnTo>
                    <a:cubicBezTo>
                      <a:pt x="0" y="1189"/>
                      <a:pt x="235" y="1423"/>
                      <a:pt x="522" y="1423"/>
                    </a:cubicBezTo>
                    <a:lnTo>
                      <a:pt x="1498" y="1423"/>
                    </a:lnTo>
                    <a:cubicBezTo>
                      <a:pt x="1789" y="1423"/>
                      <a:pt x="2023" y="1189"/>
                      <a:pt x="2023" y="898"/>
                    </a:cubicBezTo>
                    <a:lnTo>
                      <a:pt x="2023" y="522"/>
                    </a:lnTo>
                    <a:cubicBezTo>
                      <a:pt x="2023" y="234"/>
                      <a:pt x="1789" y="0"/>
                      <a:pt x="1498" y="0"/>
                    </a:cubicBezTo>
                    <a:close/>
                  </a:path>
                </a:pathLst>
              </a:custGeom>
              <a:solidFill>
                <a:srgbClr val="DDAF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35;p2"/>
              <p:cNvSpPr/>
              <p:nvPr/>
            </p:nvSpPr>
            <p:spPr>
              <a:xfrm>
                <a:off x="2813683" y="1065020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2" y="0"/>
                    </a:moveTo>
                    <a:cubicBezTo>
                      <a:pt x="235" y="0"/>
                      <a:pt x="1" y="235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5" y="1423"/>
                      <a:pt x="522" y="1423"/>
                    </a:cubicBezTo>
                    <a:lnTo>
                      <a:pt x="1499" y="1423"/>
                    </a:lnTo>
                    <a:cubicBezTo>
                      <a:pt x="1789" y="1423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3" y="235"/>
                      <a:pt x="1789" y="0"/>
                      <a:pt x="1499" y="0"/>
                    </a:cubicBezTo>
                    <a:close/>
                  </a:path>
                </a:pathLst>
              </a:custGeom>
              <a:solidFill>
                <a:srgbClr val="DDAF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36;p2"/>
              <p:cNvSpPr/>
              <p:nvPr/>
            </p:nvSpPr>
            <p:spPr>
              <a:xfrm>
                <a:off x="1455014" y="1253695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5" y="1"/>
                    </a:moveTo>
                    <a:cubicBezTo>
                      <a:pt x="235" y="1"/>
                      <a:pt x="1" y="232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5" y="1423"/>
                      <a:pt x="525" y="1423"/>
                    </a:cubicBezTo>
                    <a:lnTo>
                      <a:pt x="1502" y="1423"/>
                    </a:lnTo>
                    <a:cubicBezTo>
                      <a:pt x="1792" y="1423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3" y="232"/>
                      <a:pt x="1792" y="1"/>
                      <a:pt x="150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" name="Google Shape;37;p2"/>
              <p:cNvSpPr/>
              <p:nvPr/>
            </p:nvSpPr>
            <p:spPr>
              <a:xfrm>
                <a:off x="100514" y="2353446"/>
                <a:ext cx="213682" cy="177649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6" extrusionOk="0">
                    <a:moveTo>
                      <a:pt x="522" y="0"/>
                    </a:moveTo>
                    <a:cubicBezTo>
                      <a:pt x="235" y="0"/>
                      <a:pt x="0" y="232"/>
                      <a:pt x="0" y="522"/>
                    </a:cubicBezTo>
                    <a:lnTo>
                      <a:pt x="0" y="1523"/>
                    </a:lnTo>
                    <a:cubicBezTo>
                      <a:pt x="0" y="1814"/>
                      <a:pt x="235" y="2045"/>
                      <a:pt x="522" y="2045"/>
                    </a:cubicBezTo>
                    <a:lnTo>
                      <a:pt x="1939" y="2045"/>
                    </a:lnTo>
                    <a:cubicBezTo>
                      <a:pt x="2229" y="2045"/>
                      <a:pt x="2461" y="1814"/>
                      <a:pt x="2461" y="1523"/>
                    </a:cubicBezTo>
                    <a:lnTo>
                      <a:pt x="2461" y="522"/>
                    </a:lnTo>
                    <a:cubicBezTo>
                      <a:pt x="2461" y="232"/>
                      <a:pt x="2229" y="0"/>
                      <a:pt x="193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" name="Google Shape;38;p2"/>
              <p:cNvSpPr/>
              <p:nvPr/>
            </p:nvSpPr>
            <p:spPr>
              <a:xfrm>
                <a:off x="7624157" y="790560"/>
                <a:ext cx="213682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9" extrusionOk="0">
                    <a:moveTo>
                      <a:pt x="522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1527"/>
                    </a:lnTo>
                    <a:cubicBezTo>
                      <a:pt x="0" y="1814"/>
                      <a:pt x="235" y="2048"/>
                      <a:pt x="522" y="2048"/>
                    </a:cubicBezTo>
                    <a:lnTo>
                      <a:pt x="1939" y="2048"/>
                    </a:lnTo>
                    <a:cubicBezTo>
                      <a:pt x="2229" y="2048"/>
                      <a:pt x="2461" y="1814"/>
                      <a:pt x="2461" y="1527"/>
                    </a:cubicBezTo>
                    <a:lnTo>
                      <a:pt x="2461" y="525"/>
                    </a:lnTo>
                    <a:cubicBezTo>
                      <a:pt x="2461" y="235"/>
                      <a:pt x="2229" y="1"/>
                      <a:pt x="193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" name="Google Shape;39;p2"/>
              <p:cNvSpPr/>
              <p:nvPr/>
            </p:nvSpPr>
            <p:spPr>
              <a:xfrm>
                <a:off x="8489822" y="1424484"/>
                <a:ext cx="213769" cy="177649"/>
              </a:xfrm>
              <a:custGeom>
                <a:avLst/>
                <a:gdLst/>
                <a:ahLst/>
                <a:cxnLst/>
                <a:rect l="l" t="t" r="r" b="b"/>
                <a:pathLst>
                  <a:path w="2462" h="2046" extrusionOk="0">
                    <a:moveTo>
                      <a:pt x="523" y="0"/>
                    </a:moveTo>
                    <a:cubicBezTo>
                      <a:pt x="233" y="0"/>
                      <a:pt x="1" y="232"/>
                      <a:pt x="1" y="522"/>
                    </a:cubicBezTo>
                    <a:lnTo>
                      <a:pt x="1" y="1524"/>
                    </a:lnTo>
                    <a:cubicBezTo>
                      <a:pt x="1" y="1814"/>
                      <a:pt x="233" y="2045"/>
                      <a:pt x="523" y="2045"/>
                    </a:cubicBezTo>
                    <a:lnTo>
                      <a:pt x="1940" y="2045"/>
                    </a:lnTo>
                    <a:cubicBezTo>
                      <a:pt x="2227" y="2045"/>
                      <a:pt x="2462" y="1814"/>
                      <a:pt x="2462" y="1524"/>
                    </a:cubicBezTo>
                    <a:lnTo>
                      <a:pt x="2462" y="522"/>
                    </a:lnTo>
                    <a:cubicBezTo>
                      <a:pt x="2462" y="232"/>
                      <a:pt x="2227" y="0"/>
                      <a:pt x="194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" name="Google Shape;40;p2"/>
              <p:cNvSpPr/>
              <p:nvPr/>
            </p:nvSpPr>
            <p:spPr>
              <a:xfrm>
                <a:off x="6488113" y="698003"/>
                <a:ext cx="213682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9" extrusionOk="0">
                    <a:moveTo>
                      <a:pt x="522" y="1"/>
                    </a:moveTo>
                    <a:cubicBezTo>
                      <a:pt x="232" y="1"/>
                      <a:pt x="0" y="235"/>
                      <a:pt x="0" y="523"/>
                    </a:cubicBezTo>
                    <a:lnTo>
                      <a:pt x="0" y="1524"/>
                    </a:lnTo>
                    <a:cubicBezTo>
                      <a:pt x="0" y="1814"/>
                      <a:pt x="232" y="2049"/>
                      <a:pt x="522" y="2049"/>
                    </a:cubicBezTo>
                    <a:lnTo>
                      <a:pt x="1939" y="2049"/>
                    </a:lnTo>
                    <a:cubicBezTo>
                      <a:pt x="2229" y="2049"/>
                      <a:pt x="2461" y="1814"/>
                      <a:pt x="2461" y="1524"/>
                    </a:cubicBezTo>
                    <a:lnTo>
                      <a:pt x="2461" y="523"/>
                    </a:lnTo>
                    <a:cubicBezTo>
                      <a:pt x="2461" y="235"/>
                      <a:pt x="2229" y="1"/>
                      <a:pt x="1939" y="1"/>
                    </a:cubicBezTo>
                    <a:close/>
                  </a:path>
                </a:pathLst>
              </a:custGeom>
              <a:solidFill>
                <a:srgbClr val="DDAF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" name="Google Shape;41;p2"/>
              <p:cNvSpPr/>
              <p:nvPr/>
            </p:nvSpPr>
            <p:spPr>
              <a:xfrm>
                <a:off x="7313143" y="430142"/>
                <a:ext cx="213943" cy="177649"/>
              </a:xfrm>
              <a:custGeom>
                <a:avLst/>
                <a:gdLst/>
                <a:ahLst/>
                <a:cxnLst/>
                <a:rect l="l" t="t" r="r" b="b"/>
                <a:pathLst>
                  <a:path w="2464" h="2046" extrusionOk="0">
                    <a:moveTo>
                      <a:pt x="525" y="0"/>
                    </a:moveTo>
                    <a:cubicBezTo>
                      <a:pt x="235" y="0"/>
                      <a:pt x="0" y="232"/>
                      <a:pt x="0" y="522"/>
                    </a:cubicBezTo>
                    <a:lnTo>
                      <a:pt x="0" y="1524"/>
                    </a:lnTo>
                    <a:cubicBezTo>
                      <a:pt x="0" y="1814"/>
                      <a:pt x="235" y="2045"/>
                      <a:pt x="525" y="2045"/>
                    </a:cubicBezTo>
                    <a:lnTo>
                      <a:pt x="1939" y="2045"/>
                    </a:lnTo>
                    <a:cubicBezTo>
                      <a:pt x="2229" y="2045"/>
                      <a:pt x="2464" y="1814"/>
                      <a:pt x="2464" y="1524"/>
                    </a:cubicBezTo>
                    <a:lnTo>
                      <a:pt x="2464" y="522"/>
                    </a:lnTo>
                    <a:cubicBezTo>
                      <a:pt x="2464" y="232"/>
                      <a:pt x="2229" y="0"/>
                      <a:pt x="193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42;p2"/>
              <p:cNvSpPr/>
              <p:nvPr/>
            </p:nvSpPr>
            <p:spPr>
              <a:xfrm>
                <a:off x="7608354" y="1820502"/>
                <a:ext cx="213769" cy="177649"/>
              </a:xfrm>
              <a:custGeom>
                <a:avLst/>
                <a:gdLst/>
                <a:ahLst/>
                <a:cxnLst/>
                <a:rect l="l" t="t" r="r" b="b"/>
                <a:pathLst>
                  <a:path w="2462" h="2046" extrusionOk="0">
                    <a:moveTo>
                      <a:pt x="523" y="1"/>
                    </a:moveTo>
                    <a:cubicBezTo>
                      <a:pt x="235" y="1"/>
                      <a:pt x="1" y="232"/>
                      <a:pt x="1" y="522"/>
                    </a:cubicBezTo>
                    <a:lnTo>
                      <a:pt x="1" y="1524"/>
                    </a:lnTo>
                    <a:cubicBezTo>
                      <a:pt x="1" y="1814"/>
                      <a:pt x="235" y="2046"/>
                      <a:pt x="523" y="2046"/>
                    </a:cubicBezTo>
                    <a:lnTo>
                      <a:pt x="1940" y="2046"/>
                    </a:lnTo>
                    <a:cubicBezTo>
                      <a:pt x="2230" y="2046"/>
                      <a:pt x="2462" y="1814"/>
                      <a:pt x="2462" y="1524"/>
                    </a:cubicBezTo>
                    <a:lnTo>
                      <a:pt x="2462" y="522"/>
                    </a:lnTo>
                    <a:cubicBezTo>
                      <a:pt x="2462" y="232"/>
                      <a:pt x="2230" y="1"/>
                      <a:pt x="194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43;p2"/>
              <p:cNvSpPr/>
              <p:nvPr/>
            </p:nvSpPr>
            <p:spPr>
              <a:xfrm>
                <a:off x="8148331" y="631667"/>
                <a:ext cx="213682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9" extrusionOk="0">
                    <a:moveTo>
                      <a:pt x="522" y="0"/>
                    </a:moveTo>
                    <a:cubicBezTo>
                      <a:pt x="232" y="0"/>
                      <a:pt x="0" y="235"/>
                      <a:pt x="0" y="525"/>
                    </a:cubicBezTo>
                    <a:lnTo>
                      <a:pt x="0" y="1524"/>
                    </a:lnTo>
                    <a:cubicBezTo>
                      <a:pt x="0" y="1814"/>
                      <a:pt x="232" y="2048"/>
                      <a:pt x="522" y="2048"/>
                    </a:cubicBezTo>
                    <a:lnTo>
                      <a:pt x="1939" y="2048"/>
                    </a:lnTo>
                    <a:cubicBezTo>
                      <a:pt x="2227" y="2048"/>
                      <a:pt x="2461" y="1814"/>
                      <a:pt x="2461" y="1524"/>
                    </a:cubicBezTo>
                    <a:lnTo>
                      <a:pt x="2461" y="525"/>
                    </a:lnTo>
                    <a:cubicBezTo>
                      <a:pt x="2461" y="235"/>
                      <a:pt x="2227" y="0"/>
                      <a:pt x="193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44;p2"/>
              <p:cNvSpPr/>
              <p:nvPr/>
            </p:nvSpPr>
            <p:spPr>
              <a:xfrm>
                <a:off x="5800357" y="865145"/>
                <a:ext cx="214290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8" h="2049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2"/>
                    </a:cubicBezTo>
                    <a:lnTo>
                      <a:pt x="1" y="1524"/>
                    </a:lnTo>
                    <a:cubicBezTo>
                      <a:pt x="1" y="1814"/>
                      <a:pt x="235" y="2048"/>
                      <a:pt x="525" y="2048"/>
                    </a:cubicBezTo>
                    <a:lnTo>
                      <a:pt x="1940" y="2048"/>
                    </a:lnTo>
                    <a:cubicBezTo>
                      <a:pt x="2230" y="2048"/>
                      <a:pt x="2464" y="1814"/>
                      <a:pt x="2464" y="1524"/>
                    </a:cubicBezTo>
                    <a:lnTo>
                      <a:pt x="2464" y="522"/>
                    </a:lnTo>
                    <a:cubicBezTo>
                      <a:pt x="2467" y="235"/>
                      <a:pt x="2230" y="1"/>
                      <a:pt x="1940" y="1"/>
                    </a:cubicBezTo>
                    <a:close/>
                  </a:path>
                </a:pathLst>
              </a:custGeom>
              <a:solidFill>
                <a:srgbClr val="DDAF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45;p2"/>
              <p:cNvSpPr/>
              <p:nvPr/>
            </p:nvSpPr>
            <p:spPr>
              <a:xfrm>
                <a:off x="5094280" y="661449"/>
                <a:ext cx="214030" cy="177649"/>
              </a:xfrm>
              <a:custGeom>
                <a:avLst/>
                <a:gdLst/>
                <a:ahLst/>
                <a:cxnLst/>
                <a:rect l="l" t="t" r="r" b="b"/>
                <a:pathLst>
                  <a:path w="2465" h="2046" extrusionOk="0">
                    <a:moveTo>
                      <a:pt x="525" y="1"/>
                    </a:moveTo>
                    <a:cubicBezTo>
                      <a:pt x="235" y="1"/>
                      <a:pt x="1" y="232"/>
                      <a:pt x="1" y="522"/>
                    </a:cubicBezTo>
                    <a:lnTo>
                      <a:pt x="1" y="1524"/>
                    </a:lnTo>
                    <a:cubicBezTo>
                      <a:pt x="1" y="1814"/>
                      <a:pt x="235" y="2045"/>
                      <a:pt x="525" y="2045"/>
                    </a:cubicBezTo>
                    <a:lnTo>
                      <a:pt x="1940" y="2045"/>
                    </a:lnTo>
                    <a:cubicBezTo>
                      <a:pt x="2230" y="2045"/>
                      <a:pt x="2464" y="1814"/>
                      <a:pt x="2464" y="1524"/>
                    </a:cubicBezTo>
                    <a:lnTo>
                      <a:pt x="2464" y="522"/>
                    </a:lnTo>
                    <a:cubicBezTo>
                      <a:pt x="2464" y="232"/>
                      <a:pt x="2230" y="1"/>
                      <a:pt x="194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46;p2"/>
              <p:cNvSpPr/>
              <p:nvPr/>
            </p:nvSpPr>
            <p:spPr>
              <a:xfrm>
                <a:off x="8234811" y="2381751"/>
                <a:ext cx="213943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4" h="2049" extrusionOk="0">
                    <a:moveTo>
                      <a:pt x="525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1524"/>
                    </a:lnTo>
                    <a:cubicBezTo>
                      <a:pt x="0" y="1814"/>
                      <a:pt x="235" y="2048"/>
                      <a:pt x="525" y="2048"/>
                    </a:cubicBezTo>
                    <a:lnTo>
                      <a:pt x="1939" y="2048"/>
                    </a:lnTo>
                    <a:cubicBezTo>
                      <a:pt x="2229" y="2048"/>
                      <a:pt x="2464" y="1814"/>
                      <a:pt x="2464" y="1524"/>
                    </a:cubicBezTo>
                    <a:lnTo>
                      <a:pt x="2464" y="525"/>
                    </a:lnTo>
                    <a:cubicBezTo>
                      <a:pt x="2464" y="235"/>
                      <a:pt x="2229" y="1"/>
                      <a:pt x="193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47;p2"/>
              <p:cNvSpPr/>
              <p:nvPr/>
            </p:nvSpPr>
            <p:spPr>
              <a:xfrm>
                <a:off x="7338583" y="1219052"/>
                <a:ext cx="450808" cy="375355"/>
              </a:xfrm>
              <a:custGeom>
                <a:avLst/>
                <a:gdLst/>
                <a:ahLst/>
                <a:cxnLst/>
                <a:rect l="l" t="t" r="r" b="b"/>
                <a:pathLst>
                  <a:path w="5192" h="4323" extrusionOk="0">
                    <a:moveTo>
                      <a:pt x="525" y="1"/>
                    </a:moveTo>
                    <a:cubicBezTo>
                      <a:pt x="234" y="1"/>
                      <a:pt x="0" y="235"/>
                      <a:pt x="0" y="525"/>
                    </a:cubicBezTo>
                    <a:lnTo>
                      <a:pt x="0" y="3798"/>
                    </a:lnTo>
                    <a:cubicBezTo>
                      <a:pt x="0" y="4088"/>
                      <a:pt x="234" y="4322"/>
                      <a:pt x="525" y="4322"/>
                    </a:cubicBezTo>
                    <a:lnTo>
                      <a:pt x="4670" y="4322"/>
                    </a:lnTo>
                    <a:cubicBezTo>
                      <a:pt x="4960" y="4322"/>
                      <a:pt x="5192" y="4088"/>
                      <a:pt x="5192" y="3798"/>
                    </a:cubicBezTo>
                    <a:lnTo>
                      <a:pt x="5192" y="525"/>
                    </a:lnTo>
                    <a:cubicBezTo>
                      <a:pt x="5192" y="235"/>
                      <a:pt x="4955" y="1"/>
                      <a:pt x="467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" name="Google Shape;48;p2"/>
              <p:cNvSpPr/>
              <p:nvPr/>
            </p:nvSpPr>
            <p:spPr>
              <a:xfrm>
                <a:off x="8800402" y="1049305"/>
                <a:ext cx="344271" cy="286357"/>
              </a:xfrm>
              <a:custGeom>
                <a:avLst/>
                <a:gdLst/>
                <a:ahLst/>
                <a:cxnLst/>
                <a:rect l="l" t="t" r="r" b="b"/>
                <a:pathLst>
                  <a:path w="3965" h="3298" extrusionOk="0">
                    <a:moveTo>
                      <a:pt x="525" y="0"/>
                    </a:moveTo>
                    <a:cubicBezTo>
                      <a:pt x="235" y="0"/>
                      <a:pt x="0" y="234"/>
                      <a:pt x="0" y="522"/>
                    </a:cubicBezTo>
                    <a:lnTo>
                      <a:pt x="0" y="2776"/>
                    </a:lnTo>
                    <a:cubicBezTo>
                      <a:pt x="0" y="3066"/>
                      <a:pt x="235" y="3298"/>
                      <a:pt x="525" y="3298"/>
                    </a:cubicBezTo>
                    <a:lnTo>
                      <a:pt x="3443" y="3298"/>
                    </a:lnTo>
                    <a:cubicBezTo>
                      <a:pt x="3733" y="3298"/>
                      <a:pt x="3965" y="3066"/>
                      <a:pt x="3965" y="2776"/>
                    </a:cubicBezTo>
                    <a:lnTo>
                      <a:pt x="3965" y="522"/>
                    </a:lnTo>
                    <a:cubicBezTo>
                      <a:pt x="3965" y="237"/>
                      <a:pt x="3733" y="0"/>
                      <a:pt x="3443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" name="Google Shape;49;p2"/>
              <p:cNvSpPr/>
              <p:nvPr/>
            </p:nvSpPr>
            <p:spPr>
              <a:xfrm>
                <a:off x="7129764" y="2209574"/>
                <a:ext cx="344271" cy="286357"/>
              </a:xfrm>
              <a:custGeom>
                <a:avLst/>
                <a:gdLst/>
                <a:ahLst/>
                <a:cxnLst/>
                <a:rect l="l" t="t" r="r" b="b"/>
                <a:pathLst>
                  <a:path w="3965" h="3298" extrusionOk="0">
                    <a:moveTo>
                      <a:pt x="522" y="0"/>
                    </a:moveTo>
                    <a:cubicBezTo>
                      <a:pt x="232" y="0"/>
                      <a:pt x="0" y="232"/>
                      <a:pt x="0" y="522"/>
                    </a:cubicBezTo>
                    <a:lnTo>
                      <a:pt x="0" y="2776"/>
                    </a:lnTo>
                    <a:cubicBezTo>
                      <a:pt x="0" y="3066"/>
                      <a:pt x="232" y="3298"/>
                      <a:pt x="522" y="3298"/>
                    </a:cubicBezTo>
                    <a:lnTo>
                      <a:pt x="3440" y="3298"/>
                    </a:lnTo>
                    <a:cubicBezTo>
                      <a:pt x="3730" y="3298"/>
                      <a:pt x="3965" y="3066"/>
                      <a:pt x="3965" y="2776"/>
                    </a:cubicBezTo>
                    <a:lnTo>
                      <a:pt x="3965" y="522"/>
                    </a:lnTo>
                    <a:cubicBezTo>
                      <a:pt x="3965" y="234"/>
                      <a:pt x="3730" y="0"/>
                      <a:pt x="344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" name="Google Shape;50;p2"/>
              <p:cNvSpPr/>
              <p:nvPr/>
            </p:nvSpPr>
            <p:spPr>
              <a:xfrm>
                <a:off x="8707410" y="1780041"/>
                <a:ext cx="344532" cy="286704"/>
              </a:xfrm>
              <a:custGeom>
                <a:avLst/>
                <a:gdLst/>
                <a:ahLst/>
                <a:cxnLst/>
                <a:rect l="l" t="t" r="r" b="b"/>
                <a:pathLst>
                  <a:path w="3968" h="3302" extrusionOk="0">
                    <a:moveTo>
                      <a:pt x="525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2777"/>
                    </a:lnTo>
                    <a:cubicBezTo>
                      <a:pt x="0" y="3067"/>
                      <a:pt x="235" y="3301"/>
                      <a:pt x="525" y="3301"/>
                    </a:cubicBezTo>
                    <a:lnTo>
                      <a:pt x="3443" y="3301"/>
                    </a:lnTo>
                    <a:cubicBezTo>
                      <a:pt x="3733" y="3301"/>
                      <a:pt x="3967" y="3067"/>
                      <a:pt x="3967" y="2777"/>
                    </a:cubicBezTo>
                    <a:lnTo>
                      <a:pt x="3967" y="525"/>
                    </a:lnTo>
                    <a:cubicBezTo>
                      <a:pt x="3967" y="238"/>
                      <a:pt x="3733" y="1"/>
                      <a:pt x="344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" name="Google Shape;51;p2"/>
              <p:cNvSpPr/>
              <p:nvPr/>
            </p:nvSpPr>
            <p:spPr>
              <a:xfrm>
                <a:off x="7975112" y="1476059"/>
                <a:ext cx="344271" cy="286618"/>
              </a:xfrm>
              <a:custGeom>
                <a:avLst/>
                <a:gdLst/>
                <a:ahLst/>
                <a:cxnLst/>
                <a:rect l="l" t="t" r="r" b="b"/>
                <a:pathLst>
                  <a:path w="3965" h="3301" extrusionOk="0">
                    <a:moveTo>
                      <a:pt x="522" y="1"/>
                    </a:moveTo>
                    <a:cubicBezTo>
                      <a:pt x="232" y="1"/>
                      <a:pt x="1" y="235"/>
                      <a:pt x="1" y="525"/>
                    </a:cubicBezTo>
                    <a:lnTo>
                      <a:pt x="1" y="2776"/>
                    </a:lnTo>
                    <a:cubicBezTo>
                      <a:pt x="1" y="3067"/>
                      <a:pt x="232" y="3301"/>
                      <a:pt x="522" y="3301"/>
                    </a:cubicBezTo>
                    <a:lnTo>
                      <a:pt x="3440" y="3301"/>
                    </a:lnTo>
                    <a:cubicBezTo>
                      <a:pt x="3731" y="3301"/>
                      <a:pt x="3965" y="3067"/>
                      <a:pt x="3965" y="2776"/>
                    </a:cubicBezTo>
                    <a:lnTo>
                      <a:pt x="3965" y="525"/>
                    </a:lnTo>
                    <a:cubicBezTo>
                      <a:pt x="3965" y="235"/>
                      <a:pt x="3731" y="1"/>
                      <a:pt x="344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" name="Google Shape;52;p2"/>
              <p:cNvSpPr/>
              <p:nvPr/>
            </p:nvSpPr>
            <p:spPr>
              <a:xfrm>
                <a:off x="6854610" y="647643"/>
                <a:ext cx="451329" cy="375268"/>
              </a:xfrm>
              <a:custGeom>
                <a:avLst/>
                <a:gdLst/>
                <a:ahLst/>
                <a:cxnLst/>
                <a:rect l="l" t="t" r="r" b="b"/>
                <a:pathLst>
                  <a:path w="5198" h="4322" extrusionOk="0">
                    <a:moveTo>
                      <a:pt x="525" y="1"/>
                    </a:moveTo>
                    <a:cubicBezTo>
                      <a:pt x="234" y="1"/>
                      <a:pt x="0" y="235"/>
                      <a:pt x="0" y="525"/>
                    </a:cubicBezTo>
                    <a:lnTo>
                      <a:pt x="0" y="3800"/>
                    </a:lnTo>
                    <a:cubicBezTo>
                      <a:pt x="0" y="4088"/>
                      <a:pt x="234" y="4322"/>
                      <a:pt x="525" y="4322"/>
                    </a:cubicBezTo>
                    <a:lnTo>
                      <a:pt x="4670" y="4322"/>
                    </a:lnTo>
                    <a:cubicBezTo>
                      <a:pt x="4960" y="4322"/>
                      <a:pt x="5195" y="4088"/>
                      <a:pt x="5195" y="3800"/>
                    </a:cubicBezTo>
                    <a:lnTo>
                      <a:pt x="5195" y="525"/>
                    </a:lnTo>
                    <a:cubicBezTo>
                      <a:pt x="5197" y="235"/>
                      <a:pt x="4963" y="1"/>
                      <a:pt x="467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" name="Google Shape;53;p2"/>
              <p:cNvSpPr/>
              <p:nvPr/>
            </p:nvSpPr>
            <p:spPr>
              <a:xfrm>
                <a:off x="7635965" y="223754"/>
                <a:ext cx="450895" cy="375268"/>
              </a:xfrm>
              <a:custGeom>
                <a:avLst/>
                <a:gdLst/>
                <a:ahLst/>
                <a:cxnLst/>
                <a:rect l="l" t="t" r="r" b="b"/>
                <a:pathLst>
                  <a:path w="5193" h="4322" extrusionOk="0">
                    <a:moveTo>
                      <a:pt x="523" y="0"/>
                    </a:moveTo>
                    <a:cubicBezTo>
                      <a:pt x="233" y="0"/>
                      <a:pt x="1" y="235"/>
                      <a:pt x="1" y="525"/>
                    </a:cubicBezTo>
                    <a:lnTo>
                      <a:pt x="1" y="3800"/>
                    </a:lnTo>
                    <a:cubicBezTo>
                      <a:pt x="1" y="4087"/>
                      <a:pt x="233" y="4322"/>
                      <a:pt x="523" y="4322"/>
                    </a:cubicBezTo>
                    <a:lnTo>
                      <a:pt x="4668" y="4322"/>
                    </a:lnTo>
                    <a:cubicBezTo>
                      <a:pt x="4958" y="4322"/>
                      <a:pt x="5193" y="4087"/>
                      <a:pt x="5193" y="3800"/>
                    </a:cubicBezTo>
                    <a:lnTo>
                      <a:pt x="5193" y="525"/>
                    </a:lnTo>
                    <a:cubicBezTo>
                      <a:pt x="5193" y="238"/>
                      <a:pt x="4958" y="0"/>
                      <a:pt x="466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" name="Google Shape;54;p2"/>
              <p:cNvSpPr/>
              <p:nvPr/>
            </p:nvSpPr>
            <p:spPr>
              <a:xfrm>
                <a:off x="6813627" y="333243"/>
                <a:ext cx="175913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6" h="1424" extrusionOk="0">
                    <a:moveTo>
                      <a:pt x="522" y="0"/>
                    </a:moveTo>
                    <a:cubicBezTo>
                      <a:pt x="232" y="0"/>
                      <a:pt x="1" y="232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2" y="1423"/>
                      <a:pt x="522" y="1423"/>
                    </a:cubicBezTo>
                    <a:lnTo>
                      <a:pt x="1499" y="1423"/>
                    </a:lnTo>
                    <a:cubicBezTo>
                      <a:pt x="1789" y="1423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6" y="232"/>
                      <a:pt x="1789" y="0"/>
                      <a:pt x="1499" y="0"/>
                    </a:cubicBezTo>
                    <a:close/>
                  </a:path>
                </a:pathLst>
              </a:custGeom>
              <a:solidFill>
                <a:srgbClr val="DDAF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" name="Google Shape;55;p2"/>
              <p:cNvSpPr/>
              <p:nvPr/>
            </p:nvSpPr>
            <p:spPr>
              <a:xfrm>
                <a:off x="6294576" y="565331"/>
                <a:ext cx="175652" cy="123556"/>
              </a:xfrm>
              <a:custGeom>
                <a:avLst/>
                <a:gdLst/>
                <a:ahLst/>
                <a:cxnLst/>
                <a:rect l="l" t="t" r="r" b="b"/>
                <a:pathLst>
                  <a:path w="2023" h="1423" extrusionOk="0">
                    <a:moveTo>
                      <a:pt x="522" y="0"/>
                    </a:moveTo>
                    <a:cubicBezTo>
                      <a:pt x="234" y="0"/>
                      <a:pt x="0" y="234"/>
                      <a:pt x="0" y="524"/>
                    </a:cubicBezTo>
                    <a:lnTo>
                      <a:pt x="0" y="901"/>
                    </a:lnTo>
                    <a:cubicBezTo>
                      <a:pt x="0" y="1188"/>
                      <a:pt x="234" y="1423"/>
                      <a:pt x="522" y="1423"/>
                    </a:cubicBezTo>
                    <a:lnTo>
                      <a:pt x="1498" y="1423"/>
                    </a:lnTo>
                    <a:cubicBezTo>
                      <a:pt x="1788" y="1423"/>
                      <a:pt x="2023" y="1188"/>
                      <a:pt x="2023" y="901"/>
                    </a:cubicBezTo>
                    <a:lnTo>
                      <a:pt x="2023" y="524"/>
                    </a:lnTo>
                    <a:cubicBezTo>
                      <a:pt x="2023" y="234"/>
                      <a:pt x="1786" y="0"/>
                      <a:pt x="1498" y="0"/>
                    </a:cubicBezTo>
                    <a:close/>
                  </a:path>
                </a:pathLst>
              </a:custGeom>
              <a:solidFill>
                <a:srgbClr val="DDAF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" name="Google Shape;56;p2"/>
              <p:cNvSpPr/>
              <p:nvPr/>
            </p:nvSpPr>
            <p:spPr>
              <a:xfrm>
                <a:off x="8778348" y="463049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2" y="1"/>
                    </a:moveTo>
                    <a:cubicBezTo>
                      <a:pt x="235" y="1"/>
                      <a:pt x="1" y="235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5" y="1424"/>
                      <a:pt x="522" y="1424"/>
                    </a:cubicBezTo>
                    <a:lnTo>
                      <a:pt x="1499" y="1424"/>
                    </a:lnTo>
                    <a:cubicBezTo>
                      <a:pt x="1789" y="1424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3" y="235"/>
                      <a:pt x="1789" y="1"/>
                      <a:pt x="1499" y="1"/>
                    </a:cubicBezTo>
                    <a:close/>
                  </a:path>
                </a:pathLst>
              </a:custGeom>
              <a:solidFill>
                <a:srgbClr val="DDAF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" name="Google Shape;57;p2"/>
              <p:cNvSpPr/>
              <p:nvPr/>
            </p:nvSpPr>
            <p:spPr>
              <a:xfrm>
                <a:off x="5520340" y="586604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3" y="1"/>
                    </a:moveTo>
                    <a:cubicBezTo>
                      <a:pt x="232" y="1"/>
                      <a:pt x="1" y="235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2" y="1423"/>
                      <a:pt x="523" y="1423"/>
                    </a:cubicBezTo>
                    <a:lnTo>
                      <a:pt x="1499" y="1423"/>
                    </a:lnTo>
                    <a:cubicBezTo>
                      <a:pt x="1789" y="1423"/>
                      <a:pt x="2024" y="1189"/>
                      <a:pt x="2024" y="899"/>
                    </a:cubicBezTo>
                    <a:lnTo>
                      <a:pt x="2024" y="522"/>
                    </a:lnTo>
                    <a:cubicBezTo>
                      <a:pt x="2024" y="235"/>
                      <a:pt x="1789" y="1"/>
                      <a:pt x="1499" y="1"/>
                    </a:cubicBezTo>
                    <a:close/>
                  </a:path>
                </a:pathLst>
              </a:custGeom>
              <a:solidFill>
                <a:srgbClr val="DDAF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" name="Google Shape;58;p2"/>
              <p:cNvSpPr/>
              <p:nvPr/>
            </p:nvSpPr>
            <p:spPr>
              <a:xfrm>
                <a:off x="6702923" y="1064760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5" y="1"/>
                    </a:moveTo>
                    <a:cubicBezTo>
                      <a:pt x="235" y="1"/>
                      <a:pt x="1" y="232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5" y="1423"/>
                      <a:pt x="525" y="1423"/>
                    </a:cubicBezTo>
                    <a:lnTo>
                      <a:pt x="1502" y="1423"/>
                    </a:lnTo>
                    <a:cubicBezTo>
                      <a:pt x="1792" y="1423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3" y="232"/>
                      <a:pt x="1792" y="1"/>
                      <a:pt x="150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" name="Google Shape;59;p2"/>
              <p:cNvSpPr/>
              <p:nvPr/>
            </p:nvSpPr>
            <p:spPr>
              <a:xfrm>
                <a:off x="6299351" y="1084383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5" y="1423"/>
                      <a:pt x="525" y="1423"/>
                    </a:cubicBezTo>
                    <a:lnTo>
                      <a:pt x="1502" y="1423"/>
                    </a:lnTo>
                    <a:cubicBezTo>
                      <a:pt x="1789" y="1423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3" y="235"/>
                      <a:pt x="1789" y="1"/>
                      <a:pt x="1502" y="1"/>
                    </a:cubicBezTo>
                    <a:close/>
                  </a:path>
                </a:pathLst>
              </a:custGeom>
              <a:solidFill>
                <a:srgbClr val="DDAF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" name="Google Shape;60;p2"/>
              <p:cNvSpPr/>
              <p:nvPr/>
            </p:nvSpPr>
            <p:spPr>
              <a:xfrm>
                <a:off x="7146175" y="1867302"/>
                <a:ext cx="175739" cy="123556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3" extrusionOk="0">
                    <a:moveTo>
                      <a:pt x="525" y="0"/>
                    </a:moveTo>
                    <a:cubicBezTo>
                      <a:pt x="235" y="0"/>
                      <a:pt x="1" y="234"/>
                      <a:pt x="1" y="525"/>
                    </a:cubicBezTo>
                    <a:lnTo>
                      <a:pt x="1" y="901"/>
                    </a:lnTo>
                    <a:cubicBezTo>
                      <a:pt x="1" y="1191"/>
                      <a:pt x="235" y="1423"/>
                      <a:pt x="525" y="1423"/>
                    </a:cubicBezTo>
                    <a:lnTo>
                      <a:pt x="1502" y="1423"/>
                    </a:lnTo>
                    <a:cubicBezTo>
                      <a:pt x="1792" y="1423"/>
                      <a:pt x="2024" y="1191"/>
                      <a:pt x="2024" y="901"/>
                    </a:cubicBezTo>
                    <a:lnTo>
                      <a:pt x="2024" y="525"/>
                    </a:lnTo>
                    <a:cubicBezTo>
                      <a:pt x="2024" y="234"/>
                      <a:pt x="1792" y="0"/>
                      <a:pt x="150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" name="Google Shape;61;p2"/>
              <p:cNvSpPr/>
              <p:nvPr/>
            </p:nvSpPr>
            <p:spPr>
              <a:xfrm>
                <a:off x="8489822" y="1018742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3" y="0"/>
                    </a:moveTo>
                    <a:cubicBezTo>
                      <a:pt x="233" y="0"/>
                      <a:pt x="1" y="232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3" y="1423"/>
                      <a:pt x="523" y="1423"/>
                    </a:cubicBezTo>
                    <a:lnTo>
                      <a:pt x="1499" y="1423"/>
                    </a:lnTo>
                    <a:cubicBezTo>
                      <a:pt x="1789" y="1423"/>
                      <a:pt x="2024" y="1189"/>
                      <a:pt x="2024" y="899"/>
                    </a:cubicBezTo>
                    <a:lnTo>
                      <a:pt x="2024" y="522"/>
                    </a:lnTo>
                    <a:cubicBezTo>
                      <a:pt x="2024" y="232"/>
                      <a:pt x="1789" y="0"/>
                      <a:pt x="149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" name="Google Shape;62;p2"/>
              <p:cNvSpPr/>
              <p:nvPr/>
            </p:nvSpPr>
            <p:spPr>
              <a:xfrm>
                <a:off x="6508430" y="1566880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2" y="1"/>
                    </a:moveTo>
                    <a:cubicBezTo>
                      <a:pt x="232" y="1"/>
                      <a:pt x="0" y="235"/>
                      <a:pt x="0" y="525"/>
                    </a:cubicBezTo>
                    <a:lnTo>
                      <a:pt x="0" y="902"/>
                    </a:lnTo>
                    <a:cubicBezTo>
                      <a:pt x="0" y="1192"/>
                      <a:pt x="232" y="1424"/>
                      <a:pt x="522" y="1424"/>
                    </a:cubicBezTo>
                    <a:lnTo>
                      <a:pt x="1499" y="1424"/>
                    </a:lnTo>
                    <a:cubicBezTo>
                      <a:pt x="1789" y="1424"/>
                      <a:pt x="2023" y="1192"/>
                      <a:pt x="2023" y="902"/>
                    </a:cubicBezTo>
                    <a:lnTo>
                      <a:pt x="2023" y="528"/>
                    </a:lnTo>
                    <a:cubicBezTo>
                      <a:pt x="2023" y="235"/>
                      <a:pt x="1789" y="1"/>
                      <a:pt x="149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" name="Google Shape;63;p2"/>
              <p:cNvSpPr/>
              <p:nvPr/>
            </p:nvSpPr>
            <p:spPr>
              <a:xfrm>
                <a:off x="7959830" y="2412054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5" y="0"/>
                    </a:moveTo>
                    <a:cubicBezTo>
                      <a:pt x="235" y="0"/>
                      <a:pt x="1" y="235"/>
                      <a:pt x="1" y="525"/>
                    </a:cubicBezTo>
                    <a:lnTo>
                      <a:pt x="1" y="901"/>
                    </a:lnTo>
                    <a:cubicBezTo>
                      <a:pt x="1" y="1189"/>
                      <a:pt x="235" y="1423"/>
                      <a:pt x="525" y="1423"/>
                    </a:cubicBezTo>
                    <a:lnTo>
                      <a:pt x="1502" y="1423"/>
                    </a:lnTo>
                    <a:cubicBezTo>
                      <a:pt x="1789" y="1423"/>
                      <a:pt x="2024" y="1189"/>
                      <a:pt x="2024" y="901"/>
                    </a:cubicBezTo>
                    <a:lnTo>
                      <a:pt x="2024" y="525"/>
                    </a:lnTo>
                    <a:cubicBezTo>
                      <a:pt x="2024" y="235"/>
                      <a:pt x="1789" y="0"/>
                      <a:pt x="150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" name="Google Shape;64;p2"/>
              <p:cNvSpPr/>
              <p:nvPr/>
            </p:nvSpPr>
            <p:spPr>
              <a:xfrm>
                <a:off x="8219269" y="1961769"/>
                <a:ext cx="175739" cy="123556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3" extrusionOk="0">
                    <a:moveTo>
                      <a:pt x="525" y="0"/>
                    </a:moveTo>
                    <a:cubicBezTo>
                      <a:pt x="235" y="0"/>
                      <a:pt x="1" y="234"/>
                      <a:pt x="1" y="525"/>
                    </a:cubicBezTo>
                    <a:lnTo>
                      <a:pt x="1" y="901"/>
                    </a:lnTo>
                    <a:cubicBezTo>
                      <a:pt x="1" y="1191"/>
                      <a:pt x="235" y="1423"/>
                      <a:pt x="525" y="1423"/>
                    </a:cubicBezTo>
                    <a:lnTo>
                      <a:pt x="1502" y="1423"/>
                    </a:lnTo>
                    <a:cubicBezTo>
                      <a:pt x="1792" y="1423"/>
                      <a:pt x="2023" y="1191"/>
                      <a:pt x="2023" y="901"/>
                    </a:cubicBezTo>
                    <a:lnTo>
                      <a:pt x="2023" y="525"/>
                    </a:lnTo>
                    <a:cubicBezTo>
                      <a:pt x="2023" y="234"/>
                      <a:pt x="1792" y="0"/>
                      <a:pt x="150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" name="Google Shape;65;p2"/>
              <p:cNvSpPr/>
              <p:nvPr/>
            </p:nvSpPr>
            <p:spPr>
              <a:xfrm>
                <a:off x="6917299" y="1451400"/>
                <a:ext cx="214030" cy="177562"/>
              </a:xfrm>
              <a:custGeom>
                <a:avLst/>
                <a:gdLst/>
                <a:ahLst/>
                <a:cxnLst/>
                <a:rect l="l" t="t" r="r" b="b"/>
                <a:pathLst>
                  <a:path w="2465" h="2045" extrusionOk="0">
                    <a:moveTo>
                      <a:pt x="525" y="0"/>
                    </a:moveTo>
                    <a:cubicBezTo>
                      <a:pt x="235" y="0"/>
                      <a:pt x="1" y="232"/>
                      <a:pt x="1" y="522"/>
                    </a:cubicBezTo>
                    <a:lnTo>
                      <a:pt x="1" y="1523"/>
                    </a:lnTo>
                    <a:cubicBezTo>
                      <a:pt x="1" y="1813"/>
                      <a:pt x="235" y="2045"/>
                      <a:pt x="525" y="2045"/>
                    </a:cubicBezTo>
                    <a:lnTo>
                      <a:pt x="1940" y="2045"/>
                    </a:lnTo>
                    <a:cubicBezTo>
                      <a:pt x="2230" y="2045"/>
                      <a:pt x="2464" y="1813"/>
                      <a:pt x="2464" y="1523"/>
                    </a:cubicBezTo>
                    <a:lnTo>
                      <a:pt x="2464" y="522"/>
                    </a:lnTo>
                    <a:cubicBezTo>
                      <a:pt x="2464" y="237"/>
                      <a:pt x="2230" y="0"/>
                      <a:pt x="194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" name="Google Shape;66;p2"/>
              <p:cNvSpPr/>
              <p:nvPr/>
            </p:nvSpPr>
            <p:spPr>
              <a:xfrm>
                <a:off x="4994776" y="4072793"/>
                <a:ext cx="227488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2620" h="1641" extrusionOk="0">
                    <a:moveTo>
                      <a:pt x="522" y="0"/>
                    </a:moveTo>
                    <a:cubicBezTo>
                      <a:pt x="234" y="0"/>
                      <a:pt x="0" y="234"/>
                      <a:pt x="0" y="525"/>
                    </a:cubicBezTo>
                    <a:lnTo>
                      <a:pt x="0" y="1116"/>
                    </a:lnTo>
                    <a:cubicBezTo>
                      <a:pt x="0" y="1406"/>
                      <a:pt x="234" y="1640"/>
                      <a:pt x="522" y="1640"/>
                    </a:cubicBezTo>
                    <a:lnTo>
                      <a:pt x="2095" y="1640"/>
                    </a:lnTo>
                    <a:cubicBezTo>
                      <a:pt x="2385" y="1640"/>
                      <a:pt x="2620" y="1406"/>
                      <a:pt x="2620" y="1116"/>
                    </a:cubicBezTo>
                    <a:lnTo>
                      <a:pt x="2620" y="525"/>
                    </a:lnTo>
                    <a:cubicBezTo>
                      <a:pt x="2620" y="234"/>
                      <a:pt x="2385" y="0"/>
                      <a:pt x="209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" name="Google Shape;67;p2"/>
              <p:cNvSpPr/>
              <p:nvPr/>
            </p:nvSpPr>
            <p:spPr>
              <a:xfrm>
                <a:off x="4339753" y="4087293"/>
                <a:ext cx="227575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2621" h="1641" extrusionOk="0">
                    <a:moveTo>
                      <a:pt x="525" y="0"/>
                    </a:moveTo>
                    <a:cubicBezTo>
                      <a:pt x="235" y="0"/>
                      <a:pt x="0" y="235"/>
                      <a:pt x="0" y="525"/>
                    </a:cubicBezTo>
                    <a:lnTo>
                      <a:pt x="0" y="1116"/>
                    </a:lnTo>
                    <a:cubicBezTo>
                      <a:pt x="0" y="1407"/>
                      <a:pt x="235" y="1641"/>
                      <a:pt x="525" y="1641"/>
                    </a:cubicBezTo>
                    <a:lnTo>
                      <a:pt x="2096" y="1641"/>
                    </a:lnTo>
                    <a:cubicBezTo>
                      <a:pt x="2386" y="1641"/>
                      <a:pt x="2620" y="1407"/>
                      <a:pt x="2620" y="1116"/>
                    </a:cubicBezTo>
                    <a:lnTo>
                      <a:pt x="2620" y="525"/>
                    </a:lnTo>
                    <a:cubicBezTo>
                      <a:pt x="2620" y="235"/>
                      <a:pt x="2386" y="0"/>
                      <a:pt x="209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" name="Google Shape;68;p2"/>
              <p:cNvSpPr/>
              <p:nvPr/>
            </p:nvSpPr>
            <p:spPr>
              <a:xfrm>
                <a:off x="1919886" y="3952364"/>
                <a:ext cx="227575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2621" h="1639" extrusionOk="0">
                    <a:moveTo>
                      <a:pt x="525" y="1"/>
                    </a:moveTo>
                    <a:cubicBezTo>
                      <a:pt x="235" y="1"/>
                      <a:pt x="0" y="232"/>
                      <a:pt x="0" y="522"/>
                    </a:cubicBezTo>
                    <a:lnTo>
                      <a:pt x="0" y="1116"/>
                    </a:lnTo>
                    <a:cubicBezTo>
                      <a:pt x="0" y="1407"/>
                      <a:pt x="235" y="1638"/>
                      <a:pt x="525" y="1638"/>
                    </a:cubicBezTo>
                    <a:lnTo>
                      <a:pt x="2096" y="1638"/>
                    </a:lnTo>
                    <a:cubicBezTo>
                      <a:pt x="2386" y="1638"/>
                      <a:pt x="2620" y="1407"/>
                      <a:pt x="2620" y="1116"/>
                    </a:cubicBezTo>
                    <a:lnTo>
                      <a:pt x="2620" y="522"/>
                    </a:lnTo>
                    <a:cubicBezTo>
                      <a:pt x="2620" y="232"/>
                      <a:pt x="2386" y="1"/>
                      <a:pt x="209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" name="Google Shape;69;p2"/>
              <p:cNvSpPr/>
              <p:nvPr/>
            </p:nvSpPr>
            <p:spPr>
              <a:xfrm>
                <a:off x="729054" y="3055181"/>
                <a:ext cx="227575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2621" h="1641" extrusionOk="0">
                    <a:moveTo>
                      <a:pt x="523" y="0"/>
                    </a:moveTo>
                    <a:cubicBezTo>
                      <a:pt x="235" y="0"/>
                      <a:pt x="1" y="235"/>
                      <a:pt x="1" y="525"/>
                    </a:cubicBezTo>
                    <a:lnTo>
                      <a:pt x="1" y="1116"/>
                    </a:lnTo>
                    <a:cubicBezTo>
                      <a:pt x="1" y="1403"/>
                      <a:pt x="235" y="1641"/>
                      <a:pt x="523" y="1641"/>
                    </a:cubicBezTo>
                    <a:lnTo>
                      <a:pt x="2096" y="1641"/>
                    </a:lnTo>
                    <a:cubicBezTo>
                      <a:pt x="2386" y="1641"/>
                      <a:pt x="2620" y="1406"/>
                      <a:pt x="2620" y="1116"/>
                    </a:cubicBezTo>
                    <a:lnTo>
                      <a:pt x="2620" y="525"/>
                    </a:lnTo>
                    <a:cubicBezTo>
                      <a:pt x="2620" y="235"/>
                      <a:pt x="2386" y="0"/>
                      <a:pt x="209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" name="Google Shape;70;p2"/>
              <p:cNvSpPr/>
              <p:nvPr/>
            </p:nvSpPr>
            <p:spPr>
              <a:xfrm>
                <a:off x="155041" y="4005416"/>
                <a:ext cx="227488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2620" h="1639" extrusionOk="0">
                    <a:moveTo>
                      <a:pt x="522" y="1"/>
                    </a:moveTo>
                    <a:cubicBezTo>
                      <a:pt x="234" y="1"/>
                      <a:pt x="0" y="232"/>
                      <a:pt x="0" y="522"/>
                    </a:cubicBezTo>
                    <a:lnTo>
                      <a:pt x="0" y="1116"/>
                    </a:lnTo>
                    <a:cubicBezTo>
                      <a:pt x="0" y="1404"/>
                      <a:pt x="237" y="1638"/>
                      <a:pt x="522" y="1638"/>
                    </a:cubicBezTo>
                    <a:lnTo>
                      <a:pt x="2095" y="1638"/>
                    </a:lnTo>
                    <a:cubicBezTo>
                      <a:pt x="2385" y="1638"/>
                      <a:pt x="2620" y="1404"/>
                      <a:pt x="2620" y="1116"/>
                    </a:cubicBezTo>
                    <a:lnTo>
                      <a:pt x="2620" y="522"/>
                    </a:lnTo>
                    <a:cubicBezTo>
                      <a:pt x="2620" y="232"/>
                      <a:pt x="2385" y="1"/>
                      <a:pt x="2095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" name="Google Shape;71;p2"/>
              <p:cNvSpPr/>
              <p:nvPr/>
            </p:nvSpPr>
            <p:spPr>
              <a:xfrm>
                <a:off x="3668494" y="4120982"/>
                <a:ext cx="227575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2621" h="1641" extrusionOk="0">
                    <a:moveTo>
                      <a:pt x="523" y="0"/>
                    </a:moveTo>
                    <a:cubicBezTo>
                      <a:pt x="235" y="0"/>
                      <a:pt x="1" y="235"/>
                      <a:pt x="1" y="525"/>
                    </a:cubicBezTo>
                    <a:lnTo>
                      <a:pt x="1" y="1116"/>
                    </a:lnTo>
                    <a:cubicBezTo>
                      <a:pt x="1" y="1404"/>
                      <a:pt x="235" y="1641"/>
                      <a:pt x="523" y="1641"/>
                    </a:cubicBezTo>
                    <a:lnTo>
                      <a:pt x="2096" y="1641"/>
                    </a:lnTo>
                    <a:cubicBezTo>
                      <a:pt x="2386" y="1641"/>
                      <a:pt x="2621" y="1406"/>
                      <a:pt x="2621" y="1116"/>
                    </a:cubicBezTo>
                    <a:lnTo>
                      <a:pt x="2621" y="525"/>
                    </a:lnTo>
                    <a:cubicBezTo>
                      <a:pt x="2621" y="235"/>
                      <a:pt x="2386" y="0"/>
                      <a:pt x="209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" name="Google Shape;72;p2"/>
              <p:cNvSpPr/>
              <p:nvPr/>
            </p:nvSpPr>
            <p:spPr>
              <a:xfrm>
                <a:off x="95651" y="2355877"/>
                <a:ext cx="227575" cy="142223"/>
              </a:xfrm>
              <a:custGeom>
                <a:avLst/>
                <a:gdLst/>
                <a:ahLst/>
                <a:cxnLst/>
                <a:rect l="l" t="t" r="r" b="b"/>
                <a:pathLst>
                  <a:path w="2621" h="1638" extrusionOk="0">
                    <a:moveTo>
                      <a:pt x="522" y="0"/>
                    </a:moveTo>
                    <a:cubicBezTo>
                      <a:pt x="232" y="0"/>
                      <a:pt x="1" y="232"/>
                      <a:pt x="1" y="522"/>
                    </a:cubicBezTo>
                    <a:lnTo>
                      <a:pt x="1" y="1116"/>
                    </a:lnTo>
                    <a:cubicBezTo>
                      <a:pt x="1" y="1403"/>
                      <a:pt x="235" y="1638"/>
                      <a:pt x="522" y="1638"/>
                    </a:cubicBezTo>
                    <a:lnTo>
                      <a:pt x="2096" y="1638"/>
                    </a:lnTo>
                    <a:cubicBezTo>
                      <a:pt x="2386" y="1638"/>
                      <a:pt x="2620" y="1403"/>
                      <a:pt x="2620" y="1116"/>
                    </a:cubicBezTo>
                    <a:lnTo>
                      <a:pt x="2620" y="522"/>
                    </a:lnTo>
                    <a:cubicBezTo>
                      <a:pt x="2620" y="232"/>
                      <a:pt x="2386" y="0"/>
                      <a:pt x="209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" name="Google Shape;73;p2"/>
              <p:cNvSpPr/>
              <p:nvPr/>
            </p:nvSpPr>
            <p:spPr>
              <a:xfrm>
                <a:off x="2699143" y="1787504"/>
                <a:ext cx="478940" cy="299989"/>
              </a:xfrm>
              <a:custGeom>
                <a:avLst/>
                <a:gdLst/>
                <a:ahLst/>
                <a:cxnLst/>
                <a:rect l="l" t="t" r="r" b="b"/>
                <a:pathLst>
                  <a:path w="5516" h="3455" extrusionOk="0">
                    <a:moveTo>
                      <a:pt x="525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2933"/>
                    </a:lnTo>
                    <a:cubicBezTo>
                      <a:pt x="0" y="3220"/>
                      <a:pt x="235" y="3454"/>
                      <a:pt x="525" y="3454"/>
                    </a:cubicBezTo>
                    <a:lnTo>
                      <a:pt x="4994" y="3454"/>
                    </a:lnTo>
                    <a:cubicBezTo>
                      <a:pt x="5284" y="3454"/>
                      <a:pt x="5516" y="3220"/>
                      <a:pt x="5516" y="2933"/>
                    </a:cubicBezTo>
                    <a:lnTo>
                      <a:pt x="5516" y="525"/>
                    </a:lnTo>
                    <a:cubicBezTo>
                      <a:pt x="5516" y="235"/>
                      <a:pt x="5284" y="1"/>
                      <a:pt x="499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" name="Google Shape;74;p2"/>
              <p:cNvSpPr/>
              <p:nvPr/>
            </p:nvSpPr>
            <p:spPr>
              <a:xfrm>
                <a:off x="1098937" y="2657427"/>
                <a:ext cx="366412" cy="228964"/>
              </a:xfrm>
              <a:custGeom>
                <a:avLst/>
                <a:gdLst/>
                <a:ahLst/>
                <a:cxnLst/>
                <a:rect l="l" t="t" r="r" b="b"/>
                <a:pathLst>
                  <a:path w="4220" h="2637" extrusionOk="0">
                    <a:moveTo>
                      <a:pt x="525" y="0"/>
                    </a:moveTo>
                    <a:cubicBezTo>
                      <a:pt x="235" y="0"/>
                      <a:pt x="1" y="232"/>
                      <a:pt x="1" y="522"/>
                    </a:cubicBezTo>
                    <a:lnTo>
                      <a:pt x="1" y="2112"/>
                    </a:lnTo>
                    <a:cubicBezTo>
                      <a:pt x="1" y="2402"/>
                      <a:pt x="235" y="2637"/>
                      <a:pt x="525" y="2637"/>
                    </a:cubicBezTo>
                    <a:lnTo>
                      <a:pt x="3695" y="2637"/>
                    </a:lnTo>
                    <a:cubicBezTo>
                      <a:pt x="3985" y="2637"/>
                      <a:pt x="4219" y="2402"/>
                      <a:pt x="4219" y="2112"/>
                    </a:cubicBezTo>
                    <a:lnTo>
                      <a:pt x="4219" y="522"/>
                    </a:lnTo>
                    <a:cubicBezTo>
                      <a:pt x="4219" y="232"/>
                      <a:pt x="3985" y="0"/>
                      <a:pt x="369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" name="Google Shape;75;p2"/>
              <p:cNvSpPr/>
              <p:nvPr/>
            </p:nvSpPr>
            <p:spPr>
              <a:xfrm>
                <a:off x="163984" y="3445382"/>
                <a:ext cx="366325" cy="228964"/>
              </a:xfrm>
              <a:custGeom>
                <a:avLst/>
                <a:gdLst/>
                <a:ahLst/>
                <a:cxnLst/>
                <a:rect l="l" t="t" r="r" b="b"/>
                <a:pathLst>
                  <a:path w="4219" h="2637" extrusionOk="0">
                    <a:moveTo>
                      <a:pt x="525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2115"/>
                    </a:lnTo>
                    <a:cubicBezTo>
                      <a:pt x="0" y="2405"/>
                      <a:pt x="235" y="2637"/>
                      <a:pt x="525" y="2637"/>
                    </a:cubicBezTo>
                    <a:lnTo>
                      <a:pt x="3694" y="2637"/>
                    </a:lnTo>
                    <a:cubicBezTo>
                      <a:pt x="3984" y="2637"/>
                      <a:pt x="4218" y="2405"/>
                      <a:pt x="4218" y="2115"/>
                    </a:cubicBezTo>
                    <a:lnTo>
                      <a:pt x="4218" y="525"/>
                    </a:lnTo>
                    <a:cubicBezTo>
                      <a:pt x="4218" y="235"/>
                      <a:pt x="3984" y="1"/>
                      <a:pt x="369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" name="Google Shape;76;p2"/>
              <p:cNvSpPr/>
              <p:nvPr/>
            </p:nvSpPr>
            <p:spPr>
              <a:xfrm>
                <a:off x="455375" y="3918936"/>
                <a:ext cx="478940" cy="299989"/>
              </a:xfrm>
              <a:custGeom>
                <a:avLst/>
                <a:gdLst/>
                <a:ahLst/>
                <a:cxnLst/>
                <a:rect l="l" t="t" r="r" b="b"/>
                <a:pathLst>
                  <a:path w="5516" h="3455" extrusionOk="0">
                    <a:moveTo>
                      <a:pt x="522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2930"/>
                    </a:lnTo>
                    <a:cubicBezTo>
                      <a:pt x="0" y="3217"/>
                      <a:pt x="235" y="3454"/>
                      <a:pt x="522" y="3454"/>
                    </a:cubicBezTo>
                    <a:lnTo>
                      <a:pt x="4994" y="3454"/>
                    </a:lnTo>
                    <a:cubicBezTo>
                      <a:pt x="5281" y="3454"/>
                      <a:pt x="5516" y="3220"/>
                      <a:pt x="5516" y="2930"/>
                    </a:cubicBezTo>
                    <a:lnTo>
                      <a:pt x="5516" y="525"/>
                    </a:lnTo>
                    <a:cubicBezTo>
                      <a:pt x="5516" y="235"/>
                      <a:pt x="5281" y="1"/>
                      <a:pt x="499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" name="Google Shape;77;p2"/>
              <p:cNvSpPr/>
              <p:nvPr/>
            </p:nvSpPr>
            <p:spPr>
              <a:xfrm>
                <a:off x="2165953" y="4102315"/>
                <a:ext cx="186679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2150" h="1136" extrusionOk="0">
                    <a:moveTo>
                      <a:pt x="525" y="0"/>
                    </a:moveTo>
                    <a:cubicBezTo>
                      <a:pt x="235" y="0"/>
                      <a:pt x="1" y="232"/>
                      <a:pt x="1" y="522"/>
                    </a:cubicBezTo>
                    <a:lnTo>
                      <a:pt x="1" y="614"/>
                    </a:lnTo>
                    <a:cubicBezTo>
                      <a:pt x="1" y="902"/>
                      <a:pt x="238" y="1136"/>
                      <a:pt x="525" y="1136"/>
                    </a:cubicBezTo>
                    <a:lnTo>
                      <a:pt x="1627" y="1136"/>
                    </a:lnTo>
                    <a:cubicBezTo>
                      <a:pt x="1917" y="1136"/>
                      <a:pt x="2149" y="902"/>
                      <a:pt x="2149" y="614"/>
                    </a:cubicBezTo>
                    <a:lnTo>
                      <a:pt x="2149" y="522"/>
                    </a:lnTo>
                    <a:cubicBezTo>
                      <a:pt x="2149" y="232"/>
                      <a:pt x="1917" y="0"/>
                      <a:pt x="1627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" name="Google Shape;78;p2"/>
              <p:cNvSpPr/>
              <p:nvPr/>
            </p:nvSpPr>
            <p:spPr>
              <a:xfrm>
                <a:off x="2989073" y="4085383"/>
                <a:ext cx="186592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2149" h="1136" extrusionOk="0">
                    <a:moveTo>
                      <a:pt x="522" y="0"/>
                    </a:moveTo>
                    <a:cubicBezTo>
                      <a:pt x="235" y="0"/>
                      <a:pt x="1" y="232"/>
                      <a:pt x="1" y="522"/>
                    </a:cubicBezTo>
                    <a:lnTo>
                      <a:pt x="1" y="614"/>
                    </a:lnTo>
                    <a:cubicBezTo>
                      <a:pt x="1" y="898"/>
                      <a:pt x="235" y="1136"/>
                      <a:pt x="522" y="1136"/>
                    </a:cubicBezTo>
                    <a:lnTo>
                      <a:pt x="1624" y="1136"/>
                    </a:lnTo>
                    <a:cubicBezTo>
                      <a:pt x="1914" y="1136"/>
                      <a:pt x="2149" y="901"/>
                      <a:pt x="2149" y="614"/>
                    </a:cubicBezTo>
                    <a:lnTo>
                      <a:pt x="2149" y="522"/>
                    </a:lnTo>
                    <a:cubicBezTo>
                      <a:pt x="2149" y="232"/>
                      <a:pt x="1914" y="0"/>
                      <a:pt x="1624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" name="Google Shape;79;p2"/>
              <p:cNvSpPr/>
              <p:nvPr/>
            </p:nvSpPr>
            <p:spPr>
              <a:xfrm>
                <a:off x="1260782" y="3061172"/>
                <a:ext cx="186592" cy="98983"/>
              </a:xfrm>
              <a:custGeom>
                <a:avLst/>
                <a:gdLst/>
                <a:ahLst/>
                <a:cxnLst/>
                <a:rect l="l" t="t" r="r" b="b"/>
                <a:pathLst>
                  <a:path w="2149" h="1140" extrusionOk="0">
                    <a:moveTo>
                      <a:pt x="522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615"/>
                    </a:lnTo>
                    <a:cubicBezTo>
                      <a:pt x="0" y="905"/>
                      <a:pt x="235" y="1139"/>
                      <a:pt x="522" y="1139"/>
                    </a:cubicBezTo>
                    <a:lnTo>
                      <a:pt x="1624" y="1139"/>
                    </a:lnTo>
                    <a:cubicBezTo>
                      <a:pt x="1914" y="1139"/>
                      <a:pt x="2149" y="905"/>
                      <a:pt x="2149" y="615"/>
                    </a:cubicBezTo>
                    <a:lnTo>
                      <a:pt x="2149" y="525"/>
                    </a:lnTo>
                    <a:cubicBezTo>
                      <a:pt x="2149" y="235"/>
                      <a:pt x="1914" y="1"/>
                      <a:pt x="162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" name="Google Shape;80;p2"/>
              <p:cNvSpPr/>
              <p:nvPr/>
            </p:nvSpPr>
            <p:spPr>
              <a:xfrm>
                <a:off x="643616" y="2389045"/>
                <a:ext cx="186592" cy="98897"/>
              </a:xfrm>
              <a:custGeom>
                <a:avLst/>
                <a:gdLst/>
                <a:ahLst/>
                <a:cxnLst/>
                <a:rect l="l" t="t" r="r" b="b"/>
                <a:pathLst>
                  <a:path w="2149" h="1139" extrusionOk="0">
                    <a:moveTo>
                      <a:pt x="525" y="0"/>
                    </a:moveTo>
                    <a:cubicBezTo>
                      <a:pt x="234" y="0"/>
                      <a:pt x="0" y="235"/>
                      <a:pt x="0" y="525"/>
                    </a:cubicBezTo>
                    <a:lnTo>
                      <a:pt x="0" y="614"/>
                    </a:lnTo>
                    <a:cubicBezTo>
                      <a:pt x="0" y="904"/>
                      <a:pt x="234" y="1139"/>
                      <a:pt x="525" y="1139"/>
                    </a:cubicBezTo>
                    <a:lnTo>
                      <a:pt x="1626" y="1139"/>
                    </a:lnTo>
                    <a:cubicBezTo>
                      <a:pt x="1917" y="1139"/>
                      <a:pt x="2148" y="904"/>
                      <a:pt x="2148" y="614"/>
                    </a:cubicBezTo>
                    <a:lnTo>
                      <a:pt x="2148" y="525"/>
                    </a:lnTo>
                    <a:cubicBezTo>
                      <a:pt x="2148" y="235"/>
                      <a:pt x="1917" y="0"/>
                      <a:pt x="162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" name="Google Shape;81;p2"/>
              <p:cNvSpPr/>
              <p:nvPr/>
            </p:nvSpPr>
            <p:spPr>
              <a:xfrm>
                <a:off x="119876" y="2985633"/>
                <a:ext cx="186592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2149" h="1136" extrusionOk="0">
                    <a:moveTo>
                      <a:pt x="522" y="1"/>
                    </a:moveTo>
                    <a:cubicBezTo>
                      <a:pt x="232" y="1"/>
                      <a:pt x="1" y="232"/>
                      <a:pt x="1" y="522"/>
                    </a:cubicBezTo>
                    <a:lnTo>
                      <a:pt x="1" y="614"/>
                    </a:lnTo>
                    <a:cubicBezTo>
                      <a:pt x="1" y="902"/>
                      <a:pt x="235" y="1136"/>
                      <a:pt x="522" y="1136"/>
                    </a:cubicBezTo>
                    <a:lnTo>
                      <a:pt x="1624" y="1136"/>
                    </a:lnTo>
                    <a:cubicBezTo>
                      <a:pt x="1914" y="1136"/>
                      <a:pt x="2149" y="902"/>
                      <a:pt x="2149" y="614"/>
                    </a:cubicBezTo>
                    <a:lnTo>
                      <a:pt x="2149" y="522"/>
                    </a:lnTo>
                    <a:cubicBezTo>
                      <a:pt x="2149" y="232"/>
                      <a:pt x="1914" y="1"/>
                      <a:pt x="162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" name="Google Shape;82;p2"/>
              <p:cNvSpPr/>
              <p:nvPr/>
            </p:nvSpPr>
            <p:spPr>
              <a:xfrm>
                <a:off x="8545131" y="3141835"/>
                <a:ext cx="168185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39" extrusionOk="0">
                    <a:moveTo>
                      <a:pt x="525" y="1"/>
                    </a:moveTo>
                    <a:cubicBezTo>
                      <a:pt x="234" y="1"/>
                      <a:pt x="0" y="232"/>
                      <a:pt x="0" y="523"/>
                    </a:cubicBezTo>
                    <a:lnTo>
                      <a:pt x="0" y="1117"/>
                    </a:lnTo>
                    <a:cubicBezTo>
                      <a:pt x="0" y="1404"/>
                      <a:pt x="234" y="1639"/>
                      <a:pt x="525" y="1639"/>
                    </a:cubicBezTo>
                    <a:lnTo>
                      <a:pt x="1414" y="1639"/>
                    </a:lnTo>
                    <a:cubicBezTo>
                      <a:pt x="1702" y="1639"/>
                      <a:pt x="1936" y="1404"/>
                      <a:pt x="1936" y="1117"/>
                    </a:cubicBezTo>
                    <a:lnTo>
                      <a:pt x="1936" y="523"/>
                    </a:lnTo>
                    <a:cubicBezTo>
                      <a:pt x="1936" y="232"/>
                      <a:pt x="1702" y="1"/>
                      <a:pt x="141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" name="Google Shape;83;p2"/>
              <p:cNvSpPr/>
              <p:nvPr/>
            </p:nvSpPr>
            <p:spPr>
              <a:xfrm>
                <a:off x="9093703" y="4072793"/>
                <a:ext cx="168272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641" extrusionOk="0">
                    <a:moveTo>
                      <a:pt x="525" y="0"/>
                    </a:moveTo>
                    <a:cubicBezTo>
                      <a:pt x="235" y="0"/>
                      <a:pt x="1" y="234"/>
                      <a:pt x="1" y="525"/>
                    </a:cubicBezTo>
                    <a:lnTo>
                      <a:pt x="1" y="1116"/>
                    </a:lnTo>
                    <a:cubicBezTo>
                      <a:pt x="1" y="1406"/>
                      <a:pt x="235" y="1640"/>
                      <a:pt x="525" y="1640"/>
                    </a:cubicBezTo>
                    <a:lnTo>
                      <a:pt x="1415" y="1640"/>
                    </a:lnTo>
                    <a:cubicBezTo>
                      <a:pt x="1703" y="1640"/>
                      <a:pt x="1937" y="1406"/>
                      <a:pt x="1937" y="1116"/>
                    </a:cubicBezTo>
                    <a:lnTo>
                      <a:pt x="1937" y="525"/>
                    </a:lnTo>
                    <a:cubicBezTo>
                      <a:pt x="1937" y="234"/>
                      <a:pt x="1703" y="0"/>
                      <a:pt x="141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" name="Google Shape;84;p2"/>
              <p:cNvSpPr/>
              <p:nvPr/>
            </p:nvSpPr>
            <p:spPr>
              <a:xfrm>
                <a:off x="8609296" y="4087293"/>
                <a:ext cx="168185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41" extrusionOk="0">
                    <a:moveTo>
                      <a:pt x="525" y="0"/>
                    </a:moveTo>
                    <a:cubicBezTo>
                      <a:pt x="235" y="0"/>
                      <a:pt x="0" y="235"/>
                      <a:pt x="0" y="525"/>
                    </a:cubicBezTo>
                    <a:lnTo>
                      <a:pt x="0" y="1116"/>
                    </a:lnTo>
                    <a:cubicBezTo>
                      <a:pt x="0" y="1407"/>
                      <a:pt x="235" y="1641"/>
                      <a:pt x="525" y="1641"/>
                    </a:cubicBezTo>
                    <a:lnTo>
                      <a:pt x="1415" y="1641"/>
                    </a:lnTo>
                    <a:cubicBezTo>
                      <a:pt x="1702" y="1641"/>
                      <a:pt x="1936" y="1407"/>
                      <a:pt x="1936" y="1116"/>
                    </a:cubicBezTo>
                    <a:lnTo>
                      <a:pt x="1936" y="525"/>
                    </a:lnTo>
                    <a:cubicBezTo>
                      <a:pt x="1936" y="235"/>
                      <a:pt x="1702" y="0"/>
                      <a:pt x="141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" name="Google Shape;85;p2"/>
              <p:cNvSpPr/>
              <p:nvPr/>
            </p:nvSpPr>
            <p:spPr>
              <a:xfrm>
                <a:off x="7808491" y="3711333"/>
                <a:ext cx="168185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39" extrusionOk="0">
                    <a:moveTo>
                      <a:pt x="525" y="1"/>
                    </a:moveTo>
                    <a:cubicBezTo>
                      <a:pt x="235" y="1"/>
                      <a:pt x="0" y="235"/>
                      <a:pt x="0" y="522"/>
                    </a:cubicBezTo>
                    <a:lnTo>
                      <a:pt x="0" y="1117"/>
                    </a:lnTo>
                    <a:cubicBezTo>
                      <a:pt x="0" y="1401"/>
                      <a:pt x="235" y="1638"/>
                      <a:pt x="525" y="1638"/>
                    </a:cubicBezTo>
                    <a:lnTo>
                      <a:pt x="1412" y="1638"/>
                    </a:lnTo>
                    <a:cubicBezTo>
                      <a:pt x="1702" y="1638"/>
                      <a:pt x="1936" y="1407"/>
                      <a:pt x="1936" y="1117"/>
                    </a:cubicBezTo>
                    <a:lnTo>
                      <a:pt x="1936" y="522"/>
                    </a:lnTo>
                    <a:cubicBezTo>
                      <a:pt x="1936" y="235"/>
                      <a:pt x="1702" y="1"/>
                      <a:pt x="141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" name="Google Shape;86;p2"/>
              <p:cNvSpPr/>
              <p:nvPr/>
            </p:nvSpPr>
            <p:spPr>
              <a:xfrm>
                <a:off x="7864407" y="2635633"/>
                <a:ext cx="168185" cy="142223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38" extrusionOk="0">
                    <a:moveTo>
                      <a:pt x="525" y="0"/>
                    </a:moveTo>
                    <a:cubicBezTo>
                      <a:pt x="235" y="0"/>
                      <a:pt x="1" y="232"/>
                      <a:pt x="1" y="522"/>
                    </a:cubicBezTo>
                    <a:lnTo>
                      <a:pt x="1" y="1116"/>
                    </a:lnTo>
                    <a:cubicBezTo>
                      <a:pt x="1" y="1401"/>
                      <a:pt x="238" y="1638"/>
                      <a:pt x="525" y="1638"/>
                    </a:cubicBezTo>
                    <a:lnTo>
                      <a:pt x="1415" y="1638"/>
                    </a:lnTo>
                    <a:cubicBezTo>
                      <a:pt x="1703" y="1638"/>
                      <a:pt x="1937" y="1404"/>
                      <a:pt x="1937" y="1116"/>
                    </a:cubicBezTo>
                    <a:lnTo>
                      <a:pt x="1937" y="522"/>
                    </a:lnTo>
                    <a:cubicBezTo>
                      <a:pt x="1937" y="232"/>
                      <a:pt x="1703" y="0"/>
                      <a:pt x="141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" name="Google Shape;87;p2"/>
              <p:cNvSpPr/>
              <p:nvPr/>
            </p:nvSpPr>
            <p:spPr>
              <a:xfrm>
                <a:off x="6819705" y="3952364"/>
                <a:ext cx="167924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1934" h="1639" extrusionOk="0">
                    <a:moveTo>
                      <a:pt x="522" y="1"/>
                    </a:moveTo>
                    <a:cubicBezTo>
                      <a:pt x="232" y="1"/>
                      <a:pt x="0" y="232"/>
                      <a:pt x="0" y="522"/>
                    </a:cubicBezTo>
                    <a:lnTo>
                      <a:pt x="0" y="1116"/>
                    </a:lnTo>
                    <a:cubicBezTo>
                      <a:pt x="0" y="1407"/>
                      <a:pt x="232" y="1638"/>
                      <a:pt x="522" y="1638"/>
                    </a:cubicBezTo>
                    <a:lnTo>
                      <a:pt x="1412" y="1638"/>
                    </a:lnTo>
                    <a:cubicBezTo>
                      <a:pt x="1702" y="1638"/>
                      <a:pt x="1934" y="1407"/>
                      <a:pt x="1934" y="1116"/>
                    </a:cubicBezTo>
                    <a:lnTo>
                      <a:pt x="1934" y="522"/>
                    </a:lnTo>
                    <a:cubicBezTo>
                      <a:pt x="1934" y="232"/>
                      <a:pt x="1702" y="1"/>
                      <a:pt x="141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" name="Google Shape;88;p2"/>
              <p:cNvSpPr/>
              <p:nvPr/>
            </p:nvSpPr>
            <p:spPr>
              <a:xfrm>
                <a:off x="6322187" y="3843831"/>
                <a:ext cx="168185" cy="142571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42" extrusionOk="0">
                    <a:moveTo>
                      <a:pt x="522" y="1"/>
                    </a:moveTo>
                    <a:cubicBezTo>
                      <a:pt x="234" y="1"/>
                      <a:pt x="0" y="235"/>
                      <a:pt x="0" y="525"/>
                    </a:cubicBezTo>
                    <a:lnTo>
                      <a:pt x="0" y="1117"/>
                    </a:lnTo>
                    <a:cubicBezTo>
                      <a:pt x="0" y="1407"/>
                      <a:pt x="234" y="1641"/>
                      <a:pt x="522" y="1641"/>
                    </a:cubicBezTo>
                    <a:lnTo>
                      <a:pt x="1412" y="1641"/>
                    </a:lnTo>
                    <a:cubicBezTo>
                      <a:pt x="1702" y="1641"/>
                      <a:pt x="1936" y="1407"/>
                      <a:pt x="1936" y="1117"/>
                    </a:cubicBezTo>
                    <a:lnTo>
                      <a:pt x="1936" y="525"/>
                    </a:lnTo>
                    <a:cubicBezTo>
                      <a:pt x="1936" y="235"/>
                      <a:pt x="1702" y="1"/>
                      <a:pt x="141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" name="Google Shape;89;p2"/>
              <p:cNvSpPr/>
              <p:nvPr/>
            </p:nvSpPr>
            <p:spPr>
              <a:xfrm>
                <a:off x="5514349" y="4005416"/>
                <a:ext cx="168185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39" extrusionOk="0">
                    <a:moveTo>
                      <a:pt x="522" y="1"/>
                    </a:moveTo>
                    <a:cubicBezTo>
                      <a:pt x="232" y="1"/>
                      <a:pt x="0" y="232"/>
                      <a:pt x="0" y="522"/>
                    </a:cubicBezTo>
                    <a:lnTo>
                      <a:pt x="0" y="1116"/>
                    </a:lnTo>
                    <a:cubicBezTo>
                      <a:pt x="0" y="1404"/>
                      <a:pt x="232" y="1638"/>
                      <a:pt x="522" y="1638"/>
                    </a:cubicBezTo>
                    <a:lnTo>
                      <a:pt x="1412" y="1638"/>
                    </a:lnTo>
                    <a:cubicBezTo>
                      <a:pt x="1702" y="1638"/>
                      <a:pt x="1936" y="1404"/>
                      <a:pt x="1936" y="1116"/>
                    </a:cubicBezTo>
                    <a:lnTo>
                      <a:pt x="1936" y="522"/>
                    </a:lnTo>
                    <a:cubicBezTo>
                      <a:pt x="1936" y="232"/>
                      <a:pt x="1702" y="1"/>
                      <a:pt x="141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" name="Google Shape;90;p2"/>
              <p:cNvSpPr/>
              <p:nvPr/>
            </p:nvSpPr>
            <p:spPr>
              <a:xfrm>
                <a:off x="7360116" y="3818911"/>
                <a:ext cx="168185" cy="142223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38" extrusionOk="0">
                    <a:moveTo>
                      <a:pt x="522" y="0"/>
                    </a:moveTo>
                    <a:cubicBezTo>
                      <a:pt x="235" y="0"/>
                      <a:pt x="0" y="232"/>
                      <a:pt x="0" y="522"/>
                    </a:cubicBezTo>
                    <a:lnTo>
                      <a:pt x="0" y="1116"/>
                    </a:lnTo>
                    <a:cubicBezTo>
                      <a:pt x="0" y="1404"/>
                      <a:pt x="235" y="1638"/>
                      <a:pt x="522" y="1638"/>
                    </a:cubicBezTo>
                    <a:lnTo>
                      <a:pt x="1412" y="1638"/>
                    </a:lnTo>
                    <a:cubicBezTo>
                      <a:pt x="1702" y="1638"/>
                      <a:pt x="1936" y="1404"/>
                      <a:pt x="1936" y="1116"/>
                    </a:cubicBezTo>
                    <a:lnTo>
                      <a:pt x="1936" y="522"/>
                    </a:lnTo>
                    <a:cubicBezTo>
                      <a:pt x="1936" y="232"/>
                      <a:pt x="1702" y="0"/>
                      <a:pt x="141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" name="Google Shape;91;p2"/>
              <p:cNvSpPr/>
              <p:nvPr/>
            </p:nvSpPr>
            <p:spPr>
              <a:xfrm>
                <a:off x="8112732" y="4120982"/>
                <a:ext cx="168185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41" extrusionOk="0">
                    <a:moveTo>
                      <a:pt x="525" y="0"/>
                    </a:moveTo>
                    <a:cubicBezTo>
                      <a:pt x="235" y="0"/>
                      <a:pt x="0" y="235"/>
                      <a:pt x="0" y="525"/>
                    </a:cubicBezTo>
                    <a:lnTo>
                      <a:pt x="0" y="1116"/>
                    </a:lnTo>
                    <a:cubicBezTo>
                      <a:pt x="0" y="1404"/>
                      <a:pt x="235" y="1641"/>
                      <a:pt x="525" y="1641"/>
                    </a:cubicBezTo>
                    <a:lnTo>
                      <a:pt x="1415" y="1641"/>
                    </a:lnTo>
                    <a:cubicBezTo>
                      <a:pt x="1702" y="1641"/>
                      <a:pt x="1936" y="1406"/>
                      <a:pt x="1936" y="1116"/>
                    </a:cubicBezTo>
                    <a:lnTo>
                      <a:pt x="1936" y="525"/>
                    </a:lnTo>
                    <a:cubicBezTo>
                      <a:pt x="1936" y="235"/>
                      <a:pt x="1702" y="0"/>
                      <a:pt x="141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" name="Google Shape;92;p2"/>
              <p:cNvSpPr/>
              <p:nvPr/>
            </p:nvSpPr>
            <p:spPr>
              <a:xfrm>
                <a:off x="7380955" y="3359163"/>
                <a:ext cx="354690" cy="299989"/>
              </a:xfrm>
              <a:custGeom>
                <a:avLst/>
                <a:gdLst/>
                <a:ahLst/>
                <a:cxnLst/>
                <a:rect l="l" t="t" r="r" b="b"/>
                <a:pathLst>
                  <a:path w="4085" h="3455" extrusionOk="0">
                    <a:moveTo>
                      <a:pt x="525" y="0"/>
                    </a:moveTo>
                    <a:cubicBezTo>
                      <a:pt x="235" y="0"/>
                      <a:pt x="0" y="235"/>
                      <a:pt x="0" y="525"/>
                    </a:cubicBezTo>
                    <a:lnTo>
                      <a:pt x="0" y="2930"/>
                    </a:lnTo>
                    <a:cubicBezTo>
                      <a:pt x="0" y="3220"/>
                      <a:pt x="235" y="3454"/>
                      <a:pt x="525" y="3454"/>
                    </a:cubicBezTo>
                    <a:lnTo>
                      <a:pt x="3560" y="3454"/>
                    </a:lnTo>
                    <a:cubicBezTo>
                      <a:pt x="3850" y="3454"/>
                      <a:pt x="4085" y="3220"/>
                      <a:pt x="4085" y="2930"/>
                    </a:cubicBezTo>
                    <a:lnTo>
                      <a:pt x="4085" y="525"/>
                    </a:lnTo>
                    <a:cubicBezTo>
                      <a:pt x="4085" y="235"/>
                      <a:pt x="3850" y="0"/>
                      <a:pt x="356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" name="Google Shape;93;p2"/>
              <p:cNvSpPr/>
              <p:nvPr/>
            </p:nvSpPr>
            <p:spPr>
              <a:xfrm>
                <a:off x="7337368" y="2848273"/>
                <a:ext cx="271075" cy="229051"/>
              </a:xfrm>
              <a:custGeom>
                <a:avLst/>
                <a:gdLst/>
                <a:ahLst/>
                <a:cxnLst/>
                <a:rect l="l" t="t" r="r" b="b"/>
                <a:pathLst>
                  <a:path w="3122" h="2638" extrusionOk="0">
                    <a:moveTo>
                      <a:pt x="527" y="1"/>
                    </a:moveTo>
                    <a:cubicBezTo>
                      <a:pt x="237" y="1"/>
                      <a:pt x="3" y="235"/>
                      <a:pt x="3" y="525"/>
                    </a:cubicBezTo>
                    <a:lnTo>
                      <a:pt x="3" y="2115"/>
                    </a:lnTo>
                    <a:cubicBezTo>
                      <a:pt x="0" y="2406"/>
                      <a:pt x="237" y="2637"/>
                      <a:pt x="527" y="2637"/>
                    </a:cubicBezTo>
                    <a:lnTo>
                      <a:pt x="2597" y="2637"/>
                    </a:lnTo>
                    <a:cubicBezTo>
                      <a:pt x="2888" y="2637"/>
                      <a:pt x="3122" y="2406"/>
                      <a:pt x="3122" y="2115"/>
                    </a:cubicBezTo>
                    <a:lnTo>
                      <a:pt x="3122" y="525"/>
                    </a:lnTo>
                    <a:cubicBezTo>
                      <a:pt x="3122" y="235"/>
                      <a:pt x="2888" y="1"/>
                      <a:pt x="2597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" name="Google Shape;94;p2"/>
              <p:cNvSpPr/>
              <p:nvPr/>
            </p:nvSpPr>
            <p:spPr>
              <a:xfrm>
                <a:off x="8566924" y="2739739"/>
                <a:ext cx="270902" cy="229051"/>
              </a:xfrm>
              <a:custGeom>
                <a:avLst/>
                <a:gdLst/>
                <a:ahLst/>
                <a:cxnLst/>
                <a:rect l="l" t="t" r="r" b="b"/>
                <a:pathLst>
                  <a:path w="3120" h="2638" extrusionOk="0">
                    <a:moveTo>
                      <a:pt x="525" y="1"/>
                    </a:moveTo>
                    <a:cubicBezTo>
                      <a:pt x="234" y="1"/>
                      <a:pt x="0" y="232"/>
                      <a:pt x="0" y="523"/>
                    </a:cubicBezTo>
                    <a:lnTo>
                      <a:pt x="0" y="2113"/>
                    </a:lnTo>
                    <a:cubicBezTo>
                      <a:pt x="0" y="2403"/>
                      <a:pt x="234" y="2637"/>
                      <a:pt x="525" y="2637"/>
                    </a:cubicBezTo>
                    <a:lnTo>
                      <a:pt x="2595" y="2637"/>
                    </a:lnTo>
                    <a:cubicBezTo>
                      <a:pt x="2885" y="2637"/>
                      <a:pt x="3119" y="2403"/>
                      <a:pt x="3119" y="2113"/>
                    </a:cubicBezTo>
                    <a:lnTo>
                      <a:pt x="3119" y="523"/>
                    </a:lnTo>
                    <a:cubicBezTo>
                      <a:pt x="3119" y="232"/>
                      <a:pt x="2885" y="1"/>
                      <a:pt x="2595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" name="Google Shape;95;p2"/>
              <p:cNvSpPr/>
              <p:nvPr/>
            </p:nvSpPr>
            <p:spPr>
              <a:xfrm>
                <a:off x="8362968" y="3735557"/>
                <a:ext cx="354690" cy="299729"/>
              </a:xfrm>
              <a:custGeom>
                <a:avLst/>
                <a:gdLst/>
                <a:ahLst/>
                <a:cxnLst/>
                <a:rect l="l" t="t" r="r" b="b"/>
                <a:pathLst>
                  <a:path w="4085" h="3452" extrusionOk="0">
                    <a:moveTo>
                      <a:pt x="522" y="1"/>
                    </a:moveTo>
                    <a:cubicBezTo>
                      <a:pt x="234" y="1"/>
                      <a:pt x="0" y="235"/>
                      <a:pt x="0" y="522"/>
                    </a:cubicBezTo>
                    <a:lnTo>
                      <a:pt x="0" y="2930"/>
                    </a:lnTo>
                    <a:cubicBezTo>
                      <a:pt x="0" y="3220"/>
                      <a:pt x="234" y="3452"/>
                      <a:pt x="522" y="3452"/>
                    </a:cubicBezTo>
                    <a:lnTo>
                      <a:pt x="3560" y="3452"/>
                    </a:lnTo>
                    <a:cubicBezTo>
                      <a:pt x="3850" y="3452"/>
                      <a:pt x="4084" y="3220"/>
                      <a:pt x="4084" y="2930"/>
                    </a:cubicBezTo>
                    <a:lnTo>
                      <a:pt x="4084" y="522"/>
                    </a:lnTo>
                    <a:cubicBezTo>
                      <a:pt x="4084" y="235"/>
                      <a:pt x="3850" y="1"/>
                      <a:pt x="356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" name="Google Shape;96;p2"/>
              <p:cNvSpPr/>
              <p:nvPr/>
            </p:nvSpPr>
            <p:spPr>
              <a:xfrm>
                <a:off x="8963637" y="3098768"/>
                <a:ext cx="354777" cy="299989"/>
              </a:xfrm>
              <a:custGeom>
                <a:avLst/>
                <a:gdLst/>
                <a:ahLst/>
                <a:cxnLst/>
                <a:rect l="l" t="t" r="r" b="b"/>
                <a:pathLst>
                  <a:path w="4086" h="3455" extrusionOk="0">
                    <a:moveTo>
                      <a:pt x="522" y="0"/>
                    </a:moveTo>
                    <a:cubicBezTo>
                      <a:pt x="232" y="0"/>
                      <a:pt x="1" y="235"/>
                      <a:pt x="1" y="525"/>
                    </a:cubicBezTo>
                    <a:lnTo>
                      <a:pt x="1" y="2930"/>
                    </a:lnTo>
                    <a:cubicBezTo>
                      <a:pt x="1" y="3217"/>
                      <a:pt x="235" y="3454"/>
                      <a:pt x="522" y="3454"/>
                    </a:cubicBezTo>
                    <a:lnTo>
                      <a:pt x="3561" y="3454"/>
                    </a:lnTo>
                    <a:cubicBezTo>
                      <a:pt x="3851" y="3454"/>
                      <a:pt x="4085" y="3220"/>
                      <a:pt x="4085" y="2930"/>
                    </a:cubicBezTo>
                    <a:lnTo>
                      <a:pt x="4085" y="525"/>
                    </a:lnTo>
                    <a:cubicBezTo>
                      <a:pt x="4085" y="235"/>
                      <a:pt x="3851" y="0"/>
                      <a:pt x="3561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" name="Google Shape;97;p2"/>
              <p:cNvSpPr/>
              <p:nvPr/>
            </p:nvSpPr>
            <p:spPr>
              <a:xfrm>
                <a:off x="5736191" y="3918936"/>
                <a:ext cx="354690" cy="299989"/>
              </a:xfrm>
              <a:custGeom>
                <a:avLst/>
                <a:gdLst/>
                <a:ahLst/>
                <a:cxnLst/>
                <a:rect l="l" t="t" r="r" b="b"/>
                <a:pathLst>
                  <a:path w="4085" h="3455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5"/>
                    </a:cubicBezTo>
                    <a:lnTo>
                      <a:pt x="1" y="2930"/>
                    </a:lnTo>
                    <a:cubicBezTo>
                      <a:pt x="1" y="3217"/>
                      <a:pt x="235" y="3454"/>
                      <a:pt x="525" y="3454"/>
                    </a:cubicBezTo>
                    <a:lnTo>
                      <a:pt x="3560" y="3454"/>
                    </a:lnTo>
                    <a:cubicBezTo>
                      <a:pt x="3851" y="3454"/>
                      <a:pt x="4085" y="3220"/>
                      <a:pt x="4085" y="2930"/>
                    </a:cubicBezTo>
                    <a:lnTo>
                      <a:pt x="4085" y="525"/>
                    </a:lnTo>
                    <a:cubicBezTo>
                      <a:pt x="4085" y="235"/>
                      <a:pt x="3851" y="1"/>
                      <a:pt x="356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" name="Google Shape;98;p2"/>
              <p:cNvSpPr/>
              <p:nvPr/>
            </p:nvSpPr>
            <p:spPr>
              <a:xfrm>
                <a:off x="6565389" y="4130881"/>
                <a:ext cx="137882" cy="98897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139" extrusionOk="0">
                    <a:moveTo>
                      <a:pt x="522" y="1"/>
                    </a:moveTo>
                    <a:cubicBezTo>
                      <a:pt x="232" y="1"/>
                      <a:pt x="0" y="235"/>
                      <a:pt x="0" y="525"/>
                    </a:cubicBezTo>
                    <a:lnTo>
                      <a:pt x="0" y="614"/>
                    </a:lnTo>
                    <a:cubicBezTo>
                      <a:pt x="0" y="905"/>
                      <a:pt x="232" y="1139"/>
                      <a:pt x="522" y="1139"/>
                    </a:cubicBezTo>
                    <a:lnTo>
                      <a:pt x="1066" y="1139"/>
                    </a:lnTo>
                    <a:cubicBezTo>
                      <a:pt x="1356" y="1139"/>
                      <a:pt x="1587" y="905"/>
                      <a:pt x="1587" y="614"/>
                    </a:cubicBezTo>
                    <a:lnTo>
                      <a:pt x="1587" y="525"/>
                    </a:lnTo>
                    <a:cubicBezTo>
                      <a:pt x="1587" y="235"/>
                      <a:pt x="1356" y="1"/>
                      <a:pt x="106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" name="Google Shape;99;p2"/>
              <p:cNvSpPr/>
              <p:nvPr/>
            </p:nvSpPr>
            <p:spPr>
              <a:xfrm>
                <a:off x="7001608" y="4102315"/>
                <a:ext cx="138403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1594" h="1136" extrusionOk="0">
                    <a:moveTo>
                      <a:pt x="528" y="0"/>
                    </a:moveTo>
                    <a:cubicBezTo>
                      <a:pt x="238" y="0"/>
                      <a:pt x="3" y="232"/>
                      <a:pt x="3" y="522"/>
                    </a:cubicBezTo>
                    <a:lnTo>
                      <a:pt x="3" y="614"/>
                    </a:lnTo>
                    <a:cubicBezTo>
                      <a:pt x="0" y="902"/>
                      <a:pt x="235" y="1136"/>
                      <a:pt x="528" y="1136"/>
                    </a:cubicBezTo>
                    <a:lnTo>
                      <a:pt x="1072" y="1136"/>
                    </a:lnTo>
                    <a:cubicBezTo>
                      <a:pt x="1359" y="1136"/>
                      <a:pt x="1593" y="902"/>
                      <a:pt x="1593" y="614"/>
                    </a:cubicBezTo>
                    <a:lnTo>
                      <a:pt x="1593" y="522"/>
                    </a:lnTo>
                    <a:cubicBezTo>
                      <a:pt x="1593" y="232"/>
                      <a:pt x="1359" y="0"/>
                      <a:pt x="107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" name="Google Shape;100;p2"/>
              <p:cNvSpPr/>
              <p:nvPr/>
            </p:nvSpPr>
            <p:spPr>
              <a:xfrm>
                <a:off x="8290033" y="3177000"/>
                <a:ext cx="138143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1591" h="1136" extrusionOk="0">
                    <a:moveTo>
                      <a:pt x="522" y="0"/>
                    </a:moveTo>
                    <a:cubicBezTo>
                      <a:pt x="232" y="0"/>
                      <a:pt x="0" y="232"/>
                      <a:pt x="0" y="522"/>
                    </a:cubicBezTo>
                    <a:lnTo>
                      <a:pt x="0" y="614"/>
                    </a:lnTo>
                    <a:cubicBezTo>
                      <a:pt x="0" y="902"/>
                      <a:pt x="232" y="1136"/>
                      <a:pt x="522" y="1136"/>
                    </a:cubicBezTo>
                    <a:lnTo>
                      <a:pt x="1066" y="1136"/>
                    </a:lnTo>
                    <a:cubicBezTo>
                      <a:pt x="1356" y="1136"/>
                      <a:pt x="1591" y="902"/>
                      <a:pt x="1591" y="614"/>
                    </a:cubicBezTo>
                    <a:lnTo>
                      <a:pt x="1591" y="522"/>
                    </a:lnTo>
                    <a:cubicBezTo>
                      <a:pt x="1591" y="232"/>
                      <a:pt x="1356" y="0"/>
                      <a:pt x="106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1" name="Google Shape;101;p2"/>
              <p:cNvSpPr/>
              <p:nvPr/>
            </p:nvSpPr>
            <p:spPr>
              <a:xfrm>
                <a:off x="8142774" y="2787494"/>
                <a:ext cx="138143" cy="98897"/>
              </a:xfrm>
              <a:custGeom>
                <a:avLst/>
                <a:gdLst/>
                <a:ahLst/>
                <a:cxnLst/>
                <a:rect l="l" t="t" r="r" b="b"/>
                <a:pathLst>
                  <a:path w="1591" h="1139" extrusionOk="0">
                    <a:moveTo>
                      <a:pt x="525" y="0"/>
                    </a:moveTo>
                    <a:cubicBezTo>
                      <a:pt x="235" y="0"/>
                      <a:pt x="0" y="235"/>
                      <a:pt x="0" y="525"/>
                    </a:cubicBezTo>
                    <a:lnTo>
                      <a:pt x="0" y="614"/>
                    </a:lnTo>
                    <a:cubicBezTo>
                      <a:pt x="0" y="904"/>
                      <a:pt x="237" y="1139"/>
                      <a:pt x="525" y="1139"/>
                    </a:cubicBezTo>
                    <a:lnTo>
                      <a:pt x="1069" y="1139"/>
                    </a:lnTo>
                    <a:cubicBezTo>
                      <a:pt x="1356" y="1139"/>
                      <a:pt x="1590" y="904"/>
                      <a:pt x="1590" y="614"/>
                    </a:cubicBezTo>
                    <a:lnTo>
                      <a:pt x="1590" y="525"/>
                    </a:lnTo>
                    <a:cubicBezTo>
                      <a:pt x="1590" y="235"/>
                      <a:pt x="1356" y="0"/>
                      <a:pt x="106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" name="Google Shape;102;p2"/>
              <p:cNvSpPr/>
              <p:nvPr/>
            </p:nvSpPr>
            <p:spPr>
              <a:xfrm>
                <a:off x="7610091" y="4085383"/>
                <a:ext cx="138664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1597" h="1136" extrusionOk="0">
                    <a:moveTo>
                      <a:pt x="528" y="0"/>
                    </a:moveTo>
                    <a:cubicBezTo>
                      <a:pt x="238" y="0"/>
                      <a:pt x="6" y="232"/>
                      <a:pt x="6" y="522"/>
                    </a:cubicBezTo>
                    <a:lnTo>
                      <a:pt x="6" y="614"/>
                    </a:lnTo>
                    <a:cubicBezTo>
                      <a:pt x="0" y="898"/>
                      <a:pt x="235" y="1136"/>
                      <a:pt x="528" y="1136"/>
                    </a:cubicBezTo>
                    <a:lnTo>
                      <a:pt x="1072" y="1136"/>
                    </a:lnTo>
                    <a:cubicBezTo>
                      <a:pt x="1362" y="1136"/>
                      <a:pt x="1596" y="901"/>
                      <a:pt x="1596" y="614"/>
                    </a:cubicBezTo>
                    <a:lnTo>
                      <a:pt x="1596" y="522"/>
                    </a:lnTo>
                    <a:cubicBezTo>
                      <a:pt x="1596" y="232"/>
                      <a:pt x="1362" y="0"/>
                      <a:pt x="107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" name="Google Shape;103;p2"/>
              <p:cNvSpPr/>
              <p:nvPr/>
            </p:nvSpPr>
            <p:spPr>
              <a:xfrm>
                <a:off x="9131994" y="3834193"/>
                <a:ext cx="138143" cy="98897"/>
              </a:xfrm>
              <a:custGeom>
                <a:avLst/>
                <a:gdLst/>
                <a:ahLst/>
                <a:cxnLst/>
                <a:rect l="l" t="t" r="r" b="b"/>
                <a:pathLst>
                  <a:path w="1591" h="1139" extrusionOk="0">
                    <a:moveTo>
                      <a:pt x="522" y="0"/>
                    </a:moveTo>
                    <a:cubicBezTo>
                      <a:pt x="235" y="0"/>
                      <a:pt x="1" y="234"/>
                      <a:pt x="1" y="525"/>
                    </a:cubicBezTo>
                    <a:lnTo>
                      <a:pt x="1" y="614"/>
                    </a:lnTo>
                    <a:cubicBezTo>
                      <a:pt x="1" y="904"/>
                      <a:pt x="235" y="1138"/>
                      <a:pt x="522" y="1138"/>
                    </a:cubicBezTo>
                    <a:lnTo>
                      <a:pt x="1066" y="1138"/>
                    </a:lnTo>
                    <a:cubicBezTo>
                      <a:pt x="1357" y="1138"/>
                      <a:pt x="1591" y="904"/>
                      <a:pt x="1591" y="614"/>
                    </a:cubicBezTo>
                    <a:lnTo>
                      <a:pt x="1591" y="525"/>
                    </a:lnTo>
                    <a:cubicBezTo>
                      <a:pt x="1591" y="234"/>
                      <a:pt x="1357" y="0"/>
                      <a:pt x="106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4" name="Google Shape;104;p2"/>
              <p:cNvSpPr/>
              <p:nvPr/>
            </p:nvSpPr>
            <p:spPr>
              <a:xfrm>
                <a:off x="8065933" y="3536724"/>
                <a:ext cx="138229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1592" h="1136" extrusionOk="0">
                    <a:moveTo>
                      <a:pt x="523" y="0"/>
                    </a:moveTo>
                    <a:cubicBezTo>
                      <a:pt x="232" y="0"/>
                      <a:pt x="1" y="232"/>
                      <a:pt x="1" y="522"/>
                    </a:cubicBezTo>
                    <a:lnTo>
                      <a:pt x="1" y="614"/>
                    </a:lnTo>
                    <a:cubicBezTo>
                      <a:pt x="1" y="901"/>
                      <a:pt x="232" y="1136"/>
                      <a:pt x="523" y="1136"/>
                    </a:cubicBezTo>
                    <a:lnTo>
                      <a:pt x="1067" y="1136"/>
                    </a:lnTo>
                    <a:cubicBezTo>
                      <a:pt x="1357" y="1136"/>
                      <a:pt x="1591" y="901"/>
                      <a:pt x="1591" y="614"/>
                    </a:cubicBezTo>
                    <a:lnTo>
                      <a:pt x="1591" y="522"/>
                    </a:lnTo>
                    <a:cubicBezTo>
                      <a:pt x="1591" y="232"/>
                      <a:pt x="1357" y="0"/>
                      <a:pt x="1067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5" name="Google Shape;105;p2"/>
              <p:cNvSpPr/>
              <p:nvPr/>
            </p:nvSpPr>
            <p:spPr>
              <a:xfrm>
                <a:off x="7894449" y="3003085"/>
                <a:ext cx="138143" cy="98897"/>
              </a:xfrm>
              <a:custGeom>
                <a:avLst/>
                <a:gdLst/>
                <a:ahLst/>
                <a:cxnLst/>
                <a:rect l="l" t="t" r="r" b="b"/>
                <a:pathLst>
                  <a:path w="1591" h="1139" extrusionOk="0">
                    <a:moveTo>
                      <a:pt x="525" y="0"/>
                    </a:moveTo>
                    <a:cubicBezTo>
                      <a:pt x="235" y="0"/>
                      <a:pt x="1" y="235"/>
                      <a:pt x="1" y="525"/>
                    </a:cubicBezTo>
                    <a:lnTo>
                      <a:pt x="1" y="614"/>
                    </a:lnTo>
                    <a:cubicBezTo>
                      <a:pt x="1" y="904"/>
                      <a:pt x="238" y="1139"/>
                      <a:pt x="525" y="1139"/>
                    </a:cubicBezTo>
                    <a:lnTo>
                      <a:pt x="1069" y="1139"/>
                    </a:lnTo>
                    <a:cubicBezTo>
                      <a:pt x="1357" y="1139"/>
                      <a:pt x="1591" y="904"/>
                      <a:pt x="1591" y="614"/>
                    </a:cubicBezTo>
                    <a:lnTo>
                      <a:pt x="1591" y="525"/>
                    </a:lnTo>
                    <a:cubicBezTo>
                      <a:pt x="1591" y="235"/>
                      <a:pt x="1357" y="0"/>
                      <a:pt x="106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6" name="Google Shape;106;p2"/>
              <p:cNvSpPr/>
              <p:nvPr/>
            </p:nvSpPr>
            <p:spPr>
              <a:xfrm>
                <a:off x="8892438" y="2347368"/>
                <a:ext cx="168445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1940" h="1639" extrusionOk="0">
                    <a:moveTo>
                      <a:pt x="528" y="0"/>
                    </a:moveTo>
                    <a:cubicBezTo>
                      <a:pt x="238" y="0"/>
                      <a:pt x="3" y="232"/>
                      <a:pt x="3" y="522"/>
                    </a:cubicBezTo>
                    <a:lnTo>
                      <a:pt x="3" y="1116"/>
                    </a:lnTo>
                    <a:cubicBezTo>
                      <a:pt x="1" y="1404"/>
                      <a:pt x="238" y="1638"/>
                      <a:pt x="528" y="1638"/>
                    </a:cubicBezTo>
                    <a:lnTo>
                      <a:pt x="1418" y="1638"/>
                    </a:lnTo>
                    <a:cubicBezTo>
                      <a:pt x="1705" y="1638"/>
                      <a:pt x="1940" y="1404"/>
                      <a:pt x="1940" y="1116"/>
                    </a:cubicBezTo>
                    <a:lnTo>
                      <a:pt x="1940" y="522"/>
                    </a:lnTo>
                    <a:cubicBezTo>
                      <a:pt x="1940" y="232"/>
                      <a:pt x="1705" y="0"/>
                      <a:pt x="141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07" name="Google Shape;107;p2"/>
              <p:cNvGrpSpPr/>
              <p:nvPr/>
            </p:nvGrpSpPr>
            <p:grpSpPr>
              <a:xfrm>
                <a:off x="8010038" y="1066236"/>
                <a:ext cx="739597" cy="2531629"/>
                <a:chOff x="7476638" y="1066236"/>
                <a:chExt cx="739597" cy="2531629"/>
              </a:xfrm>
            </p:grpSpPr>
            <p:sp>
              <p:nvSpPr>
                <p:cNvPr id="108" name="Google Shape;108;p2"/>
                <p:cNvSpPr/>
                <p:nvPr/>
              </p:nvSpPr>
              <p:spPr>
                <a:xfrm>
                  <a:off x="7476638" y="1066236"/>
                  <a:ext cx="739597" cy="25316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18" h="29157" extrusionOk="0">
                      <a:moveTo>
                        <a:pt x="4257" y="0"/>
                      </a:moveTo>
                      <a:cubicBezTo>
                        <a:pt x="4257" y="0"/>
                        <a:pt x="1200" y="6905"/>
                        <a:pt x="793" y="9413"/>
                      </a:cubicBezTo>
                      <a:cubicBezTo>
                        <a:pt x="0" y="14267"/>
                        <a:pt x="1317" y="29156"/>
                        <a:pt x="1317" y="29156"/>
                      </a:cubicBezTo>
                      <a:lnTo>
                        <a:pt x="7201" y="29156"/>
                      </a:lnTo>
                      <a:cubicBezTo>
                        <a:pt x="7198" y="29154"/>
                        <a:pt x="8517" y="14269"/>
                        <a:pt x="7725" y="9413"/>
                      </a:cubicBezTo>
                      <a:cubicBezTo>
                        <a:pt x="7318" y="6905"/>
                        <a:pt x="4257" y="0"/>
                        <a:pt x="4257" y="0"/>
                      </a:cubicBezTo>
                      <a:close/>
                      <a:moveTo>
                        <a:pt x="7201" y="29156"/>
                      </a:moveTo>
                      <a:cubicBezTo>
                        <a:pt x="7201" y="29156"/>
                        <a:pt x="7201" y="29156"/>
                        <a:pt x="7201" y="29156"/>
                      </a:cubicBezTo>
                      <a:cubicBezTo>
                        <a:pt x="7201" y="29156"/>
                        <a:pt x="7201" y="29156"/>
                        <a:pt x="7201" y="29156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9" name="Google Shape;109;p2"/>
                <p:cNvSpPr/>
                <p:nvPr/>
              </p:nvSpPr>
              <p:spPr>
                <a:xfrm>
                  <a:off x="7502078" y="1123368"/>
                  <a:ext cx="688716" cy="24172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32" h="27840" extrusionOk="0">
                      <a:moveTo>
                        <a:pt x="3964" y="1"/>
                      </a:moveTo>
                      <a:cubicBezTo>
                        <a:pt x="3964" y="1"/>
                        <a:pt x="1119" y="6590"/>
                        <a:pt x="737" y="8987"/>
                      </a:cubicBezTo>
                      <a:cubicBezTo>
                        <a:pt x="0" y="13623"/>
                        <a:pt x="1225" y="27840"/>
                        <a:pt x="1225" y="27840"/>
                      </a:cubicBezTo>
                      <a:lnTo>
                        <a:pt x="6698" y="27840"/>
                      </a:lnTo>
                      <a:cubicBezTo>
                        <a:pt x="6704" y="27840"/>
                        <a:pt x="7932" y="13626"/>
                        <a:pt x="7195" y="8987"/>
                      </a:cubicBezTo>
                      <a:cubicBezTo>
                        <a:pt x="6816" y="6593"/>
                        <a:pt x="3964" y="1"/>
                        <a:pt x="3964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0" name="Google Shape;110;p2"/>
                <p:cNvSpPr/>
                <p:nvPr/>
              </p:nvSpPr>
              <p:spPr>
                <a:xfrm>
                  <a:off x="7642825" y="2889429"/>
                  <a:ext cx="406960" cy="6272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87" h="7224" extrusionOk="0">
                      <a:moveTo>
                        <a:pt x="1289" y="1"/>
                      </a:moveTo>
                      <a:lnTo>
                        <a:pt x="0" y="7224"/>
                      </a:lnTo>
                      <a:lnTo>
                        <a:pt x="4687" y="7224"/>
                      </a:lnTo>
                      <a:lnTo>
                        <a:pt x="3401" y="1"/>
                      </a:ln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1" name="Google Shape;111;p2"/>
                <p:cNvSpPr/>
                <p:nvPr/>
              </p:nvSpPr>
              <p:spPr>
                <a:xfrm>
                  <a:off x="7706035" y="1590410"/>
                  <a:ext cx="280279" cy="12538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28" h="14441" extrusionOk="0">
                      <a:moveTo>
                        <a:pt x="1615" y="0"/>
                      </a:moveTo>
                      <a:cubicBezTo>
                        <a:pt x="1615" y="0"/>
                        <a:pt x="463" y="2796"/>
                        <a:pt x="310" y="4076"/>
                      </a:cubicBezTo>
                      <a:cubicBezTo>
                        <a:pt x="0" y="6643"/>
                        <a:pt x="508" y="14440"/>
                        <a:pt x="508" y="14440"/>
                      </a:cubicBezTo>
                      <a:lnTo>
                        <a:pt x="2726" y="14440"/>
                      </a:lnTo>
                      <a:cubicBezTo>
                        <a:pt x="2726" y="14440"/>
                        <a:pt x="3228" y="6643"/>
                        <a:pt x="2924" y="4076"/>
                      </a:cubicBezTo>
                      <a:cubicBezTo>
                        <a:pt x="2770" y="2799"/>
                        <a:pt x="1615" y="0"/>
                        <a:pt x="1615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2" name="Google Shape;112;p2"/>
                <p:cNvSpPr/>
                <p:nvPr/>
              </p:nvSpPr>
              <p:spPr>
                <a:xfrm>
                  <a:off x="7834191" y="1554551"/>
                  <a:ext cx="24051" cy="13163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7" h="15161" extrusionOk="0">
                      <a:moveTo>
                        <a:pt x="0" y="0"/>
                      </a:moveTo>
                      <a:lnTo>
                        <a:pt x="0" y="15160"/>
                      </a:lnTo>
                      <a:lnTo>
                        <a:pt x="276" y="15160"/>
                      </a:lnTo>
                      <a:lnTo>
                        <a:pt x="276" y="0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3" name="Google Shape;113;p2"/>
                <p:cNvSpPr/>
                <p:nvPr/>
              </p:nvSpPr>
              <p:spPr>
                <a:xfrm>
                  <a:off x="7695616" y="2035399"/>
                  <a:ext cx="280106" cy="240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26" h="277" extrusionOk="0">
                      <a:moveTo>
                        <a:pt x="0" y="0"/>
                      </a:moveTo>
                      <a:lnTo>
                        <a:pt x="0" y="276"/>
                      </a:lnTo>
                      <a:lnTo>
                        <a:pt x="3225" y="276"/>
                      </a:lnTo>
                      <a:lnTo>
                        <a:pt x="3225" y="0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4" name="Google Shape;114;p2"/>
                <p:cNvSpPr/>
                <p:nvPr/>
              </p:nvSpPr>
              <p:spPr>
                <a:xfrm>
                  <a:off x="7695616" y="2487333"/>
                  <a:ext cx="280106" cy="241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26" h="278" extrusionOk="0">
                      <a:moveTo>
                        <a:pt x="0" y="1"/>
                      </a:moveTo>
                      <a:lnTo>
                        <a:pt x="0" y="277"/>
                      </a:lnTo>
                      <a:lnTo>
                        <a:pt x="3225" y="277"/>
                      </a:lnTo>
                      <a:lnTo>
                        <a:pt x="3225" y="1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15" name="Google Shape;115;p2"/>
              <p:cNvGrpSpPr/>
              <p:nvPr/>
            </p:nvGrpSpPr>
            <p:grpSpPr>
              <a:xfrm>
                <a:off x="472806" y="1066236"/>
                <a:ext cx="739336" cy="2612278"/>
                <a:chOff x="1006206" y="1066236"/>
                <a:chExt cx="739336" cy="2612278"/>
              </a:xfrm>
            </p:grpSpPr>
            <p:sp>
              <p:nvSpPr>
                <p:cNvPr id="116" name="Google Shape;116;p2"/>
                <p:cNvSpPr/>
                <p:nvPr/>
              </p:nvSpPr>
              <p:spPr>
                <a:xfrm>
                  <a:off x="1097027" y="3378525"/>
                  <a:ext cx="478940" cy="29998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16" h="3455" extrusionOk="0">
                      <a:moveTo>
                        <a:pt x="522" y="1"/>
                      </a:moveTo>
                      <a:cubicBezTo>
                        <a:pt x="232" y="1"/>
                        <a:pt x="1" y="235"/>
                        <a:pt x="1" y="525"/>
                      </a:cubicBezTo>
                      <a:lnTo>
                        <a:pt x="1" y="2933"/>
                      </a:lnTo>
                      <a:cubicBezTo>
                        <a:pt x="1" y="3217"/>
                        <a:pt x="232" y="3454"/>
                        <a:pt x="522" y="3454"/>
                      </a:cubicBezTo>
                      <a:lnTo>
                        <a:pt x="4994" y="3454"/>
                      </a:lnTo>
                      <a:cubicBezTo>
                        <a:pt x="5282" y="3454"/>
                        <a:pt x="5516" y="3220"/>
                        <a:pt x="5516" y="2930"/>
                      </a:cubicBezTo>
                      <a:lnTo>
                        <a:pt x="5516" y="525"/>
                      </a:lnTo>
                      <a:cubicBezTo>
                        <a:pt x="5516" y="235"/>
                        <a:pt x="5282" y="1"/>
                        <a:pt x="4994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7" name="Google Shape;117;p2"/>
                <p:cNvSpPr/>
                <p:nvPr/>
              </p:nvSpPr>
              <p:spPr>
                <a:xfrm>
                  <a:off x="1006206" y="1066236"/>
                  <a:ext cx="739336" cy="25316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15" h="29157" extrusionOk="0">
                      <a:moveTo>
                        <a:pt x="4258" y="0"/>
                      </a:moveTo>
                      <a:cubicBezTo>
                        <a:pt x="4258" y="0"/>
                        <a:pt x="1200" y="6905"/>
                        <a:pt x="790" y="9413"/>
                      </a:cubicBezTo>
                      <a:cubicBezTo>
                        <a:pt x="0" y="14267"/>
                        <a:pt x="1317" y="29156"/>
                        <a:pt x="1317" y="29156"/>
                      </a:cubicBezTo>
                      <a:lnTo>
                        <a:pt x="7201" y="29156"/>
                      </a:lnTo>
                      <a:cubicBezTo>
                        <a:pt x="7199" y="29154"/>
                        <a:pt x="8515" y="14269"/>
                        <a:pt x="7722" y="9413"/>
                      </a:cubicBezTo>
                      <a:cubicBezTo>
                        <a:pt x="7315" y="6905"/>
                        <a:pt x="4258" y="0"/>
                        <a:pt x="4258" y="0"/>
                      </a:cubicBezTo>
                      <a:close/>
                      <a:moveTo>
                        <a:pt x="7201" y="29156"/>
                      </a:moveTo>
                      <a:lnTo>
                        <a:pt x="7201" y="29156"/>
                      </a:lnTo>
                      <a:cubicBezTo>
                        <a:pt x="7201" y="29156"/>
                        <a:pt x="7201" y="29156"/>
                        <a:pt x="7201" y="29156"/>
                      </a:cubicBezTo>
                      <a:cubicBezTo>
                        <a:pt x="7201" y="29156"/>
                        <a:pt x="7201" y="29156"/>
                        <a:pt x="7201" y="29156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8" name="Google Shape;118;p2"/>
                <p:cNvSpPr/>
                <p:nvPr/>
              </p:nvSpPr>
              <p:spPr>
                <a:xfrm>
                  <a:off x="1031385" y="1123368"/>
                  <a:ext cx="688716" cy="24172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32" h="27840" extrusionOk="0">
                      <a:moveTo>
                        <a:pt x="3968" y="1"/>
                      </a:moveTo>
                      <a:cubicBezTo>
                        <a:pt x="3968" y="1"/>
                        <a:pt x="1122" y="6590"/>
                        <a:pt x="737" y="8987"/>
                      </a:cubicBezTo>
                      <a:cubicBezTo>
                        <a:pt x="0" y="13623"/>
                        <a:pt x="1225" y="27840"/>
                        <a:pt x="1225" y="27840"/>
                      </a:cubicBezTo>
                      <a:lnTo>
                        <a:pt x="6702" y="27840"/>
                      </a:lnTo>
                      <a:cubicBezTo>
                        <a:pt x="6704" y="27840"/>
                        <a:pt x="7932" y="13626"/>
                        <a:pt x="7195" y="8987"/>
                      </a:cubicBezTo>
                      <a:cubicBezTo>
                        <a:pt x="6816" y="6593"/>
                        <a:pt x="3968" y="1"/>
                        <a:pt x="3968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9" name="Google Shape;119;p2"/>
                <p:cNvSpPr/>
                <p:nvPr/>
              </p:nvSpPr>
              <p:spPr>
                <a:xfrm>
                  <a:off x="1172392" y="2889429"/>
                  <a:ext cx="406960" cy="6272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87" h="7224" extrusionOk="0">
                      <a:moveTo>
                        <a:pt x="1283" y="1"/>
                      </a:moveTo>
                      <a:lnTo>
                        <a:pt x="0" y="7224"/>
                      </a:lnTo>
                      <a:lnTo>
                        <a:pt x="4687" y="7224"/>
                      </a:lnTo>
                      <a:lnTo>
                        <a:pt x="3401" y="1"/>
                      </a:ln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0" name="Google Shape;120;p2"/>
                <p:cNvSpPr/>
                <p:nvPr/>
              </p:nvSpPr>
              <p:spPr>
                <a:xfrm>
                  <a:off x="1235603" y="1590410"/>
                  <a:ext cx="280106" cy="12538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26" h="14441" extrusionOk="0">
                      <a:moveTo>
                        <a:pt x="1616" y="0"/>
                      </a:moveTo>
                      <a:cubicBezTo>
                        <a:pt x="1616" y="0"/>
                        <a:pt x="461" y="2796"/>
                        <a:pt x="307" y="4076"/>
                      </a:cubicBezTo>
                      <a:cubicBezTo>
                        <a:pt x="0" y="6643"/>
                        <a:pt x="505" y="14440"/>
                        <a:pt x="505" y="14440"/>
                      </a:cubicBezTo>
                      <a:lnTo>
                        <a:pt x="2723" y="14440"/>
                      </a:lnTo>
                      <a:cubicBezTo>
                        <a:pt x="2723" y="14440"/>
                        <a:pt x="3225" y="6643"/>
                        <a:pt x="2924" y="4076"/>
                      </a:cubicBezTo>
                      <a:cubicBezTo>
                        <a:pt x="2771" y="2799"/>
                        <a:pt x="1616" y="0"/>
                        <a:pt x="1616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1" name="Google Shape;121;p2"/>
                <p:cNvSpPr/>
                <p:nvPr/>
              </p:nvSpPr>
              <p:spPr>
                <a:xfrm>
                  <a:off x="1363759" y="1554551"/>
                  <a:ext cx="24051" cy="13163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7" h="15161" extrusionOk="0">
                      <a:moveTo>
                        <a:pt x="0" y="0"/>
                      </a:moveTo>
                      <a:lnTo>
                        <a:pt x="0" y="15160"/>
                      </a:lnTo>
                      <a:lnTo>
                        <a:pt x="276" y="15160"/>
                      </a:lnTo>
                      <a:lnTo>
                        <a:pt x="276" y="0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2" name="Google Shape;122;p2"/>
                <p:cNvSpPr/>
                <p:nvPr/>
              </p:nvSpPr>
              <p:spPr>
                <a:xfrm>
                  <a:off x="1224923" y="2035399"/>
                  <a:ext cx="280366" cy="240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29" h="277" extrusionOk="0">
                      <a:moveTo>
                        <a:pt x="1" y="0"/>
                      </a:moveTo>
                      <a:lnTo>
                        <a:pt x="1" y="276"/>
                      </a:lnTo>
                      <a:lnTo>
                        <a:pt x="3228" y="276"/>
                      </a:lnTo>
                      <a:lnTo>
                        <a:pt x="3228" y="0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3" name="Google Shape;123;p2"/>
                <p:cNvSpPr/>
                <p:nvPr/>
              </p:nvSpPr>
              <p:spPr>
                <a:xfrm>
                  <a:off x="1224923" y="2487333"/>
                  <a:ext cx="280366" cy="241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29" h="278" extrusionOk="0">
                      <a:moveTo>
                        <a:pt x="1" y="1"/>
                      </a:moveTo>
                      <a:lnTo>
                        <a:pt x="1" y="277"/>
                      </a:lnTo>
                      <a:lnTo>
                        <a:pt x="3228" y="277"/>
                      </a:lnTo>
                      <a:lnTo>
                        <a:pt x="3228" y="1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124" name="Google Shape;124;p2"/>
              <p:cNvSpPr/>
              <p:nvPr/>
            </p:nvSpPr>
            <p:spPr>
              <a:xfrm>
                <a:off x="2857096" y="157592"/>
                <a:ext cx="1818515" cy="1827719"/>
              </a:xfrm>
              <a:custGeom>
                <a:avLst/>
                <a:gdLst/>
                <a:ahLst/>
                <a:cxnLst/>
                <a:rect l="l" t="t" r="r" b="b"/>
                <a:pathLst>
                  <a:path w="20944" h="21050" extrusionOk="0">
                    <a:moveTo>
                      <a:pt x="0" y="1"/>
                    </a:moveTo>
                    <a:lnTo>
                      <a:pt x="0" y="21050"/>
                    </a:lnTo>
                    <a:lnTo>
                      <a:pt x="438" y="21050"/>
                    </a:lnTo>
                    <a:cubicBezTo>
                      <a:pt x="4790" y="10301"/>
                      <a:pt x="11966" y="4264"/>
                      <a:pt x="20943" y="1256"/>
                    </a:cubicBezTo>
                    <a:lnTo>
                      <a:pt x="20943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5" name="Google Shape;125;p2"/>
              <p:cNvSpPr/>
              <p:nvPr/>
            </p:nvSpPr>
            <p:spPr>
              <a:xfrm>
                <a:off x="1363759" y="157592"/>
                <a:ext cx="1653543" cy="1827719"/>
              </a:xfrm>
              <a:custGeom>
                <a:avLst/>
                <a:gdLst/>
                <a:ahLst/>
                <a:cxnLst/>
                <a:rect l="l" t="t" r="r" b="b"/>
                <a:pathLst>
                  <a:path w="19044" h="21050" extrusionOk="0">
                    <a:moveTo>
                      <a:pt x="0" y="1"/>
                    </a:moveTo>
                    <a:lnTo>
                      <a:pt x="0" y="1256"/>
                    </a:lnTo>
                    <a:cubicBezTo>
                      <a:pt x="8143" y="4264"/>
                      <a:pt x="14646" y="10301"/>
                      <a:pt x="18594" y="21050"/>
                    </a:cubicBezTo>
                    <a:lnTo>
                      <a:pt x="19043" y="21050"/>
                    </a:lnTo>
                    <a:lnTo>
                      <a:pt x="19043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" name="Google Shape;126;p2"/>
              <p:cNvSpPr/>
              <p:nvPr/>
            </p:nvSpPr>
            <p:spPr>
              <a:xfrm>
                <a:off x="-35892" y="157592"/>
                <a:ext cx="1576527" cy="1827719"/>
              </a:xfrm>
              <a:custGeom>
                <a:avLst/>
                <a:gdLst/>
                <a:ahLst/>
                <a:cxnLst/>
                <a:rect l="l" t="t" r="r" b="b"/>
                <a:pathLst>
                  <a:path w="18157" h="21050" extrusionOk="0">
                    <a:moveTo>
                      <a:pt x="1" y="1"/>
                    </a:moveTo>
                    <a:lnTo>
                      <a:pt x="1" y="21050"/>
                    </a:lnTo>
                    <a:lnTo>
                      <a:pt x="383" y="21050"/>
                    </a:lnTo>
                    <a:cubicBezTo>
                      <a:pt x="4155" y="10301"/>
                      <a:pt x="10373" y="4264"/>
                      <a:pt x="18157" y="1256"/>
                    </a:cubicBezTo>
                    <a:lnTo>
                      <a:pt x="18157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7" name="Google Shape;127;p2"/>
              <p:cNvSpPr/>
              <p:nvPr/>
            </p:nvSpPr>
            <p:spPr>
              <a:xfrm>
                <a:off x="4594330" y="157592"/>
                <a:ext cx="1823638" cy="1827719"/>
              </a:xfrm>
              <a:custGeom>
                <a:avLst/>
                <a:gdLst/>
                <a:ahLst/>
                <a:cxnLst/>
                <a:rect l="l" t="t" r="r" b="b"/>
                <a:pathLst>
                  <a:path w="21003" h="21050" extrusionOk="0">
                    <a:moveTo>
                      <a:pt x="1" y="1"/>
                    </a:moveTo>
                    <a:lnTo>
                      <a:pt x="1" y="1256"/>
                    </a:lnTo>
                    <a:cubicBezTo>
                      <a:pt x="8981" y="4264"/>
                      <a:pt x="16153" y="10301"/>
                      <a:pt x="20506" y="21050"/>
                    </a:cubicBezTo>
                    <a:lnTo>
                      <a:pt x="21002" y="21050"/>
                    </a:lnTo>
                    <a:lnTo>
                      <a:pt x="21002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8" name="Google Shape;128;p2"/>
              <p:cNvSpPr/>
              <p:nvPr/>
            </p:nvSpPr>
            <p:spPr>
              <a:xfrm>
                <a:off x="6278773" y="157592"/>
                <a:ext cx="1559596" cy="1827719"/>
              </a:xfrm>
              <a:custGeom>
                <a:avLst/>
                <a:gdLst/>
                <a:ahLst/>
                <a:cxnLst/>
                <a:rect l="l" t="t" r="r" b="b"/>
                <a:pathLst>
                  <a:path w="17962" h="21050" extrusionOk="0">
                    <a:moveTo>
                      <a:pt x="1" y="1"/>
                    </a:moveTo>
                    <a:lnTo>
                      <a:pt x="1" y="21050"/>
                    </a:lnTo>
                    <a:lnTo>
                      <a:pt x="377" y="21050"/>
                    </a:lnTo>
                    <a:cubicBezTo>
                      <a:pt x="4110" y="10301"/>
                      <a:pt x="10262" y="4264"/>
                      <a:pt x="17961" y="1256"/>
                    </a:cubicBezTo>
                    <a:lnTo>
                      <a:pt x="1796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9" name="Google Shape;129;p2"/>
              <p:cNvSpPr/>
              <p:nvPr/>
            </p:nvSpPr>
            <p:spPr>
              <a:xfrm>
                <a:off x="7717670" y="157592"/>
                <a:ext cx="1618899" cy="1827719"/>
              </a:xfrm>
              <a:custGeom>
                <a:avLst/>
                <a:gdLst/>
                <a:ahLst/>
                <a:cxnLst/>
                <a:rect l="l" t="t" r="r" b="b"/>
                <a:pathLst>
                  <a:path w="18645" h="21050" extrusionOk="0">
                    <a:moveTo>
                      <a:pt x="0" y="1"/>
                    </a:moveTo>
                    <a:lnTo>
                      <a:pt x="0" y="1256"/>
                    </a:lnTo>
                    <a:cubicBezTo>
                      <a:pt x="7973" y="4264"/>
                      <a:pt x="14340" y="10301"/>
                      <a:pt x="18204" y="21050"/>
                    </a:cubicBezTo>
                    <a:lnTo>
                      <a:pt x="18644" y="21050"/>
                    </a:lnTo>
                    <a:lnTo>
                      <a:pt x="18644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0" name="Google Shape;130;p2"/>
              <p:cNvSpPr/>
              <p:nvPr/>
            </p:nvSpPr>
            <p:spPr>
              <a:xfrm>
                <a:off x="2904764" y="157592"/>
                <a:ext cx="1770847" cy="934177"/>
              </a:xfrm>
              <a:custGeom>
                <a:avLst/>
                <a:gdLst/>
                <a:ahLst/>
                <a:cxnLst/>
                <a:rect l="l" t="t" r="r" b="b"/>
                <a:pathLst>
                  <a:path w="20395" h="10759" extrusionOk="0">
                    <a:moveTo>
                      <a:pt x="1" y="1"/>
                    </a:moveTo>
                    <a:lnTo>
                      <a:pt x="1" y="10758"/>
                    </a:lnTo>
                    <a:lnTo>
                      <a:pt x="430" y="10758"/>
                    </a:lnTo>
                    <a:cubicBezTo>
                      <a:pt x="4668" y="5265"/>
                      <a:pt x="11648" y="2180"/>
                      <a:pt x="20394" y="642"/>
                    </a:cubicBezTo>
                    <a:lnTo>
                      <a:pt x="20394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1" name="Google Shape;131;p2"/>
              <p:cNvSpPr/>
              <p:nvPr/>
            </p:nvSpPr>
            <p:spPr>
              <a:xfrm>
                <a:off x="1363759" y="157592"/>
                <a:ext cx="1579392" cy="934177"/>
              </a:xfrm>
              <a:custGeom>
                <a:avLst/>
                <a:gdLst/>
                <a:ahLst/>
                <a:cxnLst/>
                <a:rect l="l" t="t" r="r" b="b"/>
                <a:pathLst>
                  <a:path w="18190" h="10759" extrusionOk="0">
                    <a:moveTo>
                      <a:pt x="0" y="1"/>
                    </a:moveTo>
                    <a:lnTo>
                      <a:pt x="0" y="642"/>
                    </a:lnTo>
                    <a:cubicBezTo>
                      <a:pt x="7781" y="2180"/>
                      <a:pt x="13991" y="5265"/>
                      <a:pt x="17760" y="10758"/>
                    </a:cubicBezTo>
                    <a:lnTo>
                      <a:pt x="18190" y="10758"/>
                    </a:lnTo>
                    <a:lnTo>
                      <a:pt x="18190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2" name="Google Shape;132;p2"/>
              <p:cNvSpPr/>
              <p:nvPr/>
            </p:nvSpPr>
            <p:spPr>
              <a:xfrm>
                <a:off x="-35892" y="157592"/>
                <a:ext cx="1576527" cy="934177"/>
              </a:xfrm>
              <a:custGeom>
                <a:avLst/>
                <a:gdLst/>
                <a:ahLst/>
                <a:cxnLst/>
                <a:rect l="l" t="t" r="r" b="b"/>
                <a:pathLst>
                  <a:path w="18157" h="10759" extrusionOk="0">
                    <a:moveTo>
                      <a:pt x="1" y="1"/>
                    </a:moveTo>
                    <a:lnTo>
                      <a:pt x="1" y="10758"/>
                    </a:lnTo>
                    <a:lnTo>
                      <a:pt x="383" y="10758"/>
                    </a:lnTo>
                    <a:cubicBezTo>
                      <a:pt x="4155" y="5265"/>
                      <a:pt x="10373" y="2180"/>
                      <a:pt x="18157" y="642"/>
                    </a:cubicBezTo>
                    <a:lnTo>
                      <a:pt x="18157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3" name="Google Shape;133;p2"/>
              <p:cNvSpPr/>
              <p:nvPr/>
            </p:nvSpPr>
            <p:spPr>
              <a:xfrm>
                <a:off x="4594070" y="157592"/>
                <a:ext cx="1751918" cy="934177"/>
              </a:xfrm>
              <a:custGeom>
                <a:avLst/>
                <a:gdLst/>
                <a:ahLst/>
                <a:cxnLst/>
                <a:rect l="l" t="t" r="r" b="b"/>
                <a:pathLst>
                  <a:path w="20177" h="10759" extrusionOk="0">
                    <a:moveTo>
                      <a:pt x="1" y="1"/>
                    </a:moveTo>
                    <a:lnTo>
                      <a:pt x="1" y="642"/>
                    </a:lnTo>
                    <a:cubicBezTo>
                      <a:pt x="8630" y="2180"/>
                      <a:pt x="15520" y="5265"/>
                      <a:pt x="19699" y="10758"/>
                    </a:cubicBezTo>
                    <a:lnTo>
                      <a:pt x="20177" y="10758"/>
                    </a:lnTo>
                    <a:lnTo>
                      <a:pt x="20177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4" name="Google Shape;134;p2"/>
              <p:cNvSpPr/>
              <p:nvPr/>
            </p:nvSpPr>
            <p:spPr>
              <a:xfrm>
                <a:off x="6326528" y="157592"/>
                <a:ext cx="1511580" cy="934177"/>
              </a:xfrm>
              <a:custGeom>
                <a:avLst/>
                <a:gdLst/>
                <a:ahLst/>
                <a:cxnLst/>
                <a:rect l="l" t="t" r="r" b="b"/>
                <a:pathLst>
                  <a:path w="17409" h="10759" extrusionOk="0">
                    <a:moveTo>
                      <a:pt x="0" y="1"/>
                    </a:moveTo>
                    <a:lnTo>
                      <a:pt x="0" y="10758"/>
                    </a:lnTo>
                    <a:lnTo>
                      <a:pt x="369" y="10758"/>
                    </a:lnTo>
                    <a:cubicBezTo>
                      <a:pt x="3984" y="5265"/>
                      <a:pt x="9946" y="2180"/>
                      <a:pt x="17409" y="642"/>
                    </a:cubicBezTo>
                    <a:lnTo>
                      <a:pt x="17409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5" name="Google Shape;135;p2"/>
              <p:cNvSpPr/>
              <p:nvPr/>
            </p:nvSpPr>
            <p:spPr>
              <a:xfrm>
                <a:off x="7717670" y="157592"/>
                <a:ext cx="1618899" cy="934177"/>
              </a:xfrm>
              <a:custGeom>
                <a:avLst/>
                <a:gdLst/>
                <a:ahLst/>
                <a:cxnLst/>
                <a:rect l="l" t="t" r="r" b="b"/>
                <a:pathLst>
                  <a:path w="18645" h="10759" extrusionOk="0">
                    <a:moveTo>
                      <a:pt x="0" y="1"/>
                    </a:moveTo>
                    <a:lnTo>
                      <a:pt x="0" y="642"/>
                    </a:lnTo>
                    <a:cubicBezTo>
                      <a:pt x="7973" y="2180"/>
                      <a:pt x="14340" y="5265"/>
                      <a:pt x="18204" y="10758"/>
                    </a:cubicBezTo>
                    <a:lnTo>
                      <a:pt x="18644" y="10758"/>
                    </a:lnTo>
                    <a:lnTo>
                      <a:pt x="18644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6" name="Google Shape;136;p2"/>
              <p:cNvSpPr/>
              <p:nvPr/>
            </p:nvSpPr>
            <p:spPr>
              <a:xfrm>
                <a:off x="2721907" y="1429520"/>
                <a:ext cx="456192" cy="20231"/>
              </a:xfrm>
              <a:custGeom>
                <a:avLst/>
                <a:gdLst/>
                <a:ahLst/>
                <a:cxnLst/>
                <a:rect l="l" t="t" r="r" b="b"/>
                <a:pathLst>
                  <a:path w="5254" h="233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42" y="73"/>
                      <a:pt x="90" y="154"/>
                      <a:pt x="132" y="230"/>
                    </a:cubicBezTo>
                    <a:lnTo>
                      <a:pt x="5106" y="233"/>
                    </a:lnTo>
                    <a:lnTo>
                      <a:pt x="5254" y="4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" name="Google Shape;137;p2"/>
              <p:cNvSpPr/>
              <p:nvPr/>
            </p:nvSpPr>
            <p:spPr>
              <a:xfrm>
                <a:off x="-36152" y="155421"/>
                <a:ext cx="4726021" cy="1313005"/>
              </a:xfrm>
              <a:custGeom>
                <a:avLst/>
                <a:gdLst/>
                <a:ahLst/>
                <a:cxnLst/>
                <a:rect l="l" t="t" r="r" b="b"/>
                <a:pathLst>
                  <a:path w="54430" h="15122" extrusionOk="0">
                    <a:moveTo>
                      <a:pt x="40860" y="1248"/>
                    </a:moveTo>
                    <a:lnTo>
                      <a:pt x="42283" y="1251"/>
                    </a:lnTo>
                    <a:lnTo>
                      <a:pt x="42682" y="1256"/>
                    </a:lnTo>
                    <a:lnTo>
                      <a:pt x="44766" y="1262"/>
                    </a:lnTo>
                    <a:lnTo>
                      <a:pt x="44727" y="3780"/>
                    </a:lnTo>
                    <a:lnTo>
                      <a:pt x="44727" y="3780"/>
                    </a:lnTo>
                    <a:lnTo>
                      <a:pt x="42640" y="3775"/>
                    </a:lnTo>
                    <a:lnTo>
                      <a:pt x="42241" y="3775"/>
                    </a:lnTo>
                    <a:lnTo>
                      <a:pt x="40860" y="3772"/>
                    </a:lnTo>
                    <a:lnTo>
                      <a:pt x="40863" y="1412"/>
                    </a:lnTo>
                    <a:lnTo>
                      <a:pt x="40860" y="1278"/>
                    </a:lnTo>
                    <a:lnTo>
                      <a:pt x="40860" y="1248"/>
                    </a:lnTo>
                    <a:close/>
                    <a:moveTo>
                      <a:pt x="2082" y="1245"/>
                    </a:moveTo>
                    <a:lnTo>
                      <a:pt x="8769" y="1262"/>
                    </a:lnTo>
                    <a:lnTo>
                      <a:pt x="8750" y="3784"/>
                    </a:lnTo>
                    <a:lnTo>
                      <a:pt x="2049" y="3770"/>
                    </a:lnTo>
                    <a:lnTo>
                      <a:pt x="2082" y="1245"/>
                    </a:lnTo>
                    <a:close/>
                    <a:moveTo>
                      <a:pt x="27391" y="1245"/>
                    </a:moveTo>
                    <a:lnTo>
                      <a:pt x="28702" y="1248"/>
                    </a:lnTo>
                    <a:lnTo>
                      <a:pt x="29098" y="1253"/>
                    </a:lnTo>
                    <a:lnTo>
                      <a:pt x="30870" y="1256"/>
                    </a:lnTo>
                    <a:lnTo>
                      <a:pt x="30831" y="3772"/>
                    </a:lnTo>
                    <a:lnTo>
                      <a:pt x="31230" y="3772"/>
                    </a:lnTo>
                    <a:lnTo>
                      <a:pt x="31263" y="1256"/>
                    </a:lnTo>
                    <a:lnTo>
                      <a:pt x="35780" y="1264"/>
                    </a:lnTo>
                    <a:lnTo>
                      <a:pt x="35763" y="3786"/>
                    </a:lnTo>
                    <a:lnTo>
                      <a:pt x="29059" y="3772"/>
                    </a:lnTo>
                    <a:lnTo>
                      <a:pt x="28663" y="3772"/>
                    </a:lnTo>
                    <a:lnTo>
                      <a:pt x="27391" y="3770"/>
                    </a:lnTo>
                    <a:lnTo>
                      <a:pt x="27394" y="1410"/>
                    </a:lnTo>
                    <a:lnTo>
                      <a:pt x="27391" y="1276"/>
                    </a:lnTo>
                    <a:lnTo>
                      <a:pt x="27391" y="1245"/>
                    </a:lnTo>
                    <a:close/>
                    <a:moveTo>
                      <a:pt x="36173" y="1262"/>
                    </a:moveTo>
                    <a:lnTo>
                      <a:pt x="40450" y="1273"/>
                    </a:lnTo>
                    <a:lnTo>
                      <a:pt x="40442" y="3795"/>
                    </a:lnTo>
                    <a:lnTo>
                      <a:pt x="36157" y="3784"/>
                    </a:lnTo>
                    <a:lnTo>
                      <a:pt x="36173" y="1262"/>
                    </a:lnTo>
                    <a:close/>
                    <a:moveTo>
                      <a:pt x="22724" y="1267"/>
                    </a:moveTo>
                    <a:lnTo>
                      <a:pt x="27000" y="1276"/>
                    </a:lnTo>
                    <a:lnTo>
                      <a:pt x="26995" y="3770"/>
                    </a:lnTo>
                    <a:lnTo>
                      <a:pt x="26903" y="3770"/>
                    </a:lnTo>
                    <a:lnTo>
                      <a:pt x="26897" y="3798"/>
                    </a:lnTo>
                    <a:lnTo>
                      <a:pt x="22707" y="3786"/>
                    </a:lnTo>
                    <a:lnTo>
                      <a:pt x="22724" y="1267"/>
                    </a:lnTo>
                    <a:close/>
                    <a:moveTo>
                      <a:pt x="27533" y="4032"/>
                    </a:moveTo>
                    <a:lnTo>
                      <a:pt x="32845" y="4043"/>
                    </a:lnTo>
                    <a:lnTo>
                      <a:pt x="32817" y="6699"/>
                    </a:lnTo>
                    <a:lnTo>
                      <a:pt x="32817" y="6699"/>
                    </a:lnTo>
                    <a:lnTo>
                      <a:pt x="27491" y="6693"/>
                    </a:lnTo>
                    <a:lnTo>
                      <a:pt x="27533" y="4032"/>
                    </a:lnTo>
                    <a:close/>
                    <a:moveTo>
                      <a:pt x="520" y="4029"/>
                    </a:moveTo>
                    <a:lnTo>
                      <a:pt x="5832" y="4038"/>
                    </a:lnTo>
                    <a:lnTo>
                      <a:pt x="5804" y="6696"/>
                    </a:lnTo>
                    <a:lnTo>
                      <a:pt x="5845" y="6696"/>
                    </a:lnTo>
                    <a:lnTo>
                      <a:pt x="5845" y="6699"/>
                    </a:lnTo>
                    <a:lnTo>
                      <a:pt x="478" y="6688"/>
                    </a:lnTo>
                    <a:lnTo>
                      <a:pt x="520" y="4029"/>
                    </a:lnTo>
                    <a:close/>
                    <a:moveTo>
                      <a:pt x="33241" y="4046"/>
                    </a:moveTo>
                    <a:lnTo>
                      <a:pt x="38082" y="4057"/>
                    </a:lnTo>
                    <a:lnTo>
                      <a:pt x="38070" y="6713"/>
                    </a:lnTo>
                    <a:lnTo>
                      <a:pt x="33216" y="6702"/>
                    </a:lnTo>
                    <a:lnTo>
                      <a:pt x="33241" y="4046"/>
                    </a:lnTo>
                    <a:close/>
                    <a:moveTo>
                      <a:pt x="38475" y="4051"/>
                    </a:moveTo>
                    <a:lnTo>
                      <a:pt x="40693" y="4054"/>
                    </a:lnTo>
                    <a:lnTo>
                      <a:pt x="40651" y="6688"/>
                    </a:lnTo>
                    <a:lnTo>
                      <a:pt x="40269" y="6693"/>
                    </a:lnTo>
                    <a:lnTo>
                      <a:pt x="40266" y="6713"/>
                    </a:lnTo>
                    <a:lnTo>
                      <a:pt x="38467" y="6710"/>
                    </a:lnTo>
                    <a:lnTo>
                      <a:pt x="38475" y="4051"/>
                    </a:lnTo>
                    <a:close/>
                    <a:moveTo>
                      <a:pt x="28415" y="6953"/>
                    </a:moveTo>
                    <a:lnTo>
                      <a:pt x="35155" y="6964"/>
                    </a:lnTo>
                    <a:lnTo>
                      <a:pt x="35138" y="9196"/>
                    </a:lnTo>
                    <a:lnTo>
                      <a:pt x="28384" y="9185"/>
                    </a:lnTo>
                    <a:lnTo>
                      <a:pt x="28415" y="6953"/>
                    </a:lnTo>
                    <a:close/>
                    <a:moveTo>
                      <a:pt x="32237" y="9461"/>
                    </a:moveTo>
                    <a:lnTo>
                      <a:pt x="37791" y="9469"/>
                    </a:lnTo>
                    <a:lnTo>
                      <a:pt x="37783" y="11626"/>
                    </a:lnTo>
                    <a:lnTo>
                      <a:pt x="32212" y="11620"/>
                    </a:lnTo>
                    <a:lnTo>
                      <a:pt x="32237" y="9461"/>
                    </a:lnTo>
                    <a:close/>
                    <a:moveTo>
                      <a:pt x="2872" y="1"/>
                    </a:moveTo>
                    <a:lnTo>
                      <a:pt x="2858" y="966"/>
                    </a:lnTo>
                    <a:lnTo>
                      <a:pt x="68" y="960"/>
                    </a:lnTo>
                    <a:lnTo>
                      <a:pt x="51" y="1220"/>
                    </a:lnTo>
                    <a:lnTo>
                      <a:pt x="1689" y="1225"/>
                    </a:lnTo>
                    <a:lnTo>
                      <a:pt x="1650" y="3750"/>
                    </a:lnTo>
                    <a:lnTo>
                      <a:pt x="1" y="3745"/>
                    </a:lnTo>
                    <a:lnTo>
                      <a:pt x="1" y="4007"/>
                    </a:lnTo>
                    <a:lnTo>
                      <a:pt x="124" y="4007"/>
                    </a:lnTo>
                    <a:lnTo>
                      <a:pt x="82" y="6668"/>
                    </a:lnTo>
                    <a:lnTo>
                      <a:pt x="1" y="6668"/>
                    </a:lnTo>
                    <a:lnTo>
                      <a:pt x="1" y="6933"/>
                    </a:lnTo>
                    <a:lnTo>
                      <a:pt x="1005" y="6936"/>
                    </a:lnTo>
                    <a:lnTo>
                      <a:pt x="972" y="9168"/>
                    </a:lnTo>
                    <a:lnTo>
                      <a:pt x="1" y="9165"/>
                    </a:lnTo>
                    <a:lnTo>
                      <a:pt x="1" y="9430"/>
                    </a:lnTo>
                    <a:lnTo>
                      <a:pt x="4824" y="9436"/>
                    </a:lnTo>
                    <a:lnTo>
                      <a:pt x="4799" y="11623"/>
                    </a:lnTo>
                    <a:lnTo>
                      <a:pt x="1" y="11620"/>
                    </a:lnTo>
                    <a:lnTo>
                      <a:pt x="1" y="11888"/>
                    </a:lnTo>
                    <a:lnTo>
                      <a:pt x="1" y="14675"/>
                    </a:lnTo>
                    <a:lnTo>
                      <a:pt x="1" y="14904"/>
                    </a:lnTo>
                    <a:lnTo>
                      <a:pt x="2969" y="14909"/>
                    </a:lnTo>
                    <a:lnTo>
                      <a:pt x="2964" y="15121"/>
                    </a:lnTo>
                    <a:cubicBezTo>
                      <a:pt x="3003" y="15052"/>
                      <a:pt x="3042" y="14979"/>
                      <a:pt x="3081" y="14909"/>
                    </a:cubicBezTo>
                    <a:lnTo>
                      <a:pt x="3206" y="14678"/>
                    </a:lnTo>
                    <a:lnTo>
                      <a:pt x="227" y="14675"/>
                    </a:lnTo>
                    <a:lnTo>
                      <a:pt x="274" y="11888"/>
                    </a:lnTo>
                    <a:lnTo>
                      <a:pt x="4905" y="11891"/>
                    </a:lnTo>
                    <a:cubicBezTo>
                      <a:pt x="4967" y="11801"/>
                      <a:pt x="5025" y="11715"/>
                      <a:pt x="5089" y="11626"/>
                    </a:cubicBezTo>
                    <a:cubicBezTo>
                      <a:pt x="5129" y="11570"/>
                      <a:pt x="5165" y="11514"/>
                      <a:pt x="5207" y="11464"/>
                    </a:cubicBezTo>
                    <a:lnTo>
                      <a:pt x="5229" y="9469"/>
                    </a:lnTo>
                    <a:lnTo>
                      <a:pt x="6727" y="9472"/>
                    </a:lnTo>
                    <a:cubicBezTo>
                      <a:pt x="6802" y="9380"/>
                      <a:pt x="6878" y="9293"/>
                      <a:pt x="6950" y="9207"/>
                    </a:cubicBezTo>
                    <a:lnTo>
                      <a:pt x="1373" y="9199"/>
                    </a:lnTo>
                    <a:lnTo>
                      <a:pt x="1407" y="6967"/>
                    </a:lnTo>
                    <a:lnTo>
                      <a:pt x="8147" y="6978"/>
                    </a:lnTo>
                    <a:lnTo>
                      <a:pt x="8139" y="7896"/>
                    </a:lnTo>
                    <a:cubicBezTo>
                      <a:pt x="8273" y="7759"/>
                      <a:pt x="8407" y="7622"/>
                      <a:pt x="8540" y="7488"/>
                    </a:cubicBezTo>
                    <a:lnTo>
                      <a:pt x="8546" y="6978"/>
                    </a:lnTo>
                    <a:lnTo>
                      <a:pt x="9068" y="6978"/>
                    </a:lnTo>
                    <a:cubicBezTo>
                      <a:pt x="9163" y="6891"/>
                      <a:pt x="9255" y="6799"/>
                      <a:pt x="9355" y="6713"/>
                    </a:cubicBezTo>
                    <a:lnTo>
                      <a:pt x="6208" y="6707"/>
                    </a:lnTo>
                    <a:lnTo>
                      <a:pt x="6233" y="4049"/>
                    </a:lnTo>
                    <a:lnTo>
                      <a:pt x="11074" y="4060"/>
                    </a:lnTo>
                    <a:lnTo>
                      <a:pt x="11065" y="5262"/>
                    </a:lnTo>
                    <a:cubicBezTo>
                      <a:pt x="11199" y="5162"/>
                      <a:pt x="11330" y="5061"/>
                      <a:pt x="11464" y="4964"/>
                    </a:cubicBezTo>
                    <a:lnTo>
                      <a:pt x="11467" y="4060"/>
                    </a:lnTo>
                    <a:lnTo>
                      <a:pt x="12747" y="4063"/>
                    </a:lnTo>
                    <a:cubicBezTo>
                      <a:pt x="12881" y="3976"/>
                      <a:pt x="13015" y="3884"/>
                      <a:pt x="13152" y="3800"/>
                    </a:cubicBezTo>
                    <a:lnTo>
                      <a:pt x="9149" y="3795"/>
                    </a:lnTo>
                    <a:lnTo>
                      <a:pt x="9165" y="1273"/>
                    </a:lnTo>
                    <a:lnTo>
                      <a:pt x="13439" y="1284"/>
                    </a:lnTo>
                    <a:lnTo>
                      <a:pt x="13437" y="3627"/>
                    </a:lnTo>
                    <a:cubicBezTo>
                      <a:pt x="13570" y="3547"/>
                      <a:pt x="13699" y="3466"/>
                      <a:pt x="13835" y="3387"/>
                    </a:cubicBezTo>
                    <a:lnTo>
                      <a:pt x="13838" y="1415"/>
                    </a:lnTo>
                    <a:lnTo>
                      <a:pt x="13835" y="1284"/>
                    </a:lnTo>
                    <a:lnTo>
                      <a:pt x="13835" y="1253"/>
                    </a:lnTo>
                    <a:lnTo>
                      <a:pt x="15258" y="1256"/>
                    </a:lnTo>
                    <a:lnTo>
                      <a:pt x="15654" y="1259"/>
                    </a:lnTo>
                    <a:lnTo>
                      <a:pt x="17741" y="1264"/>
                    </a:lnTo>
                    <a:lnTo>
                      <a:pt x="17730" y="1931"/>
                    </a:lnTo>
                    <a:cubicBezTo>
                      <a:pt x="17861" y="1990"/>
                      <a:pt x="17992" y="2046"/>
                      <a:pt x="18123" y="2107"/>
                    </a:cubicBezTo>
                    <a:lnTo>
                      <a:pt x="18137" y="1264"/>
                    </a:lnTo>
                    <a:lnTo>
                      <a:pt x="22339" y="1276"/>
                    </a:lnTo>
                    <a:lnTo>
                      <a:pt x="22322" y="3798"/>
                    </a:lnTo>
                    <a:lnTo>
                      <a:pt x="21357" y="3795"/>
                    </a:lnTo>
                    <a:lnTo>
                      <a:pt x="21357" y="3795"/>
                    </a:lnTo>
                    <a:cubicBezTo>
                      <a:pt x="21499" y="3881"/>
                      <a:pt x="21641" y="3968"/>
                      <a:pt x="21781" y="4054"/>
                    </a:cubicBezTo>
                    <a:lnTo>
                      <a:pt x="24638" y="4063"/>
                    </a:lnTo>
                    <a:lnTo>
                      <a:pt x="24626" y="6105"/>
                    </a:lnTo>
                    <a:cubicBezTo>
                      <a:pt x="24760" y="6214"/>
                      <a:pt x="24891" y="6325"/>
                      <a:pt x="25025" y="6437"/>
                    </a:cubicBezTo>
                    <a:lnTo>
                      <a:pt x="25036" y="4063"/>
                    </a:lnTo>
                    <a:lnTo>
                      <a:pt x="27146" y="4065"/>
                    </a:lnTo>
                    <a:lnTo>
                      <a:pt x="27104" y="6699"/>
                    </a:lnTo>
                    <a:lnTo>
                      <a:pt x="26719" y="6699"/>
                    </a:lnTo>
                    <a:lnTo>
                      <a:pt x="26716" y="6718"/>
                    </a:lnTo>
                    <a:lnTo>
                      <a:pt x="25357" y="6716"/>
                    </a:lnTo>
                    <a:lnTo>
                      <a:pt x="25357" y="6716"/>
                    </a:lnTo>
                    <a:cubicBezTo>
                      <a:pt x="25455" y="6802"/>
                      <a:pt x="25553" y="6894"/>
                      <a:pt x="25653" y="6981"/>
                    </a:cubicBezTo>
                    <a:lnTo>
                      <a:pt x="27553" y="6984"/>
                    </a:lnTo>
                    <a:lnTo>
                      <a:pt x="27553" y="6964"/>
                    </a:lnTo>
                    <a:lnTo>
                      <a:pt x="28027" y="6964"/>
                    </a:lnTo>
                    <a:lnTo>
                      <a:pt x="27994" y="9196"/>
                    </a:lnTo>
                    <a:lnTo>
                      <a:pt x="27854" y="9196"/>
                    </a:lnTo>
                    <a:cubicBezTo>
                      <a:pt x="27929" y="9282"/>
                      <a:pt x="28008" y="9374"/>
                      <a:pt x="28086" y="9461"/>
                    </a:cubicBezTo>
                    <a:lnTo>
                      <a:pt x="31849" y="9464"/>
                    </a:lnTo>
                    <a:lnTo>
                      <a:pt x="31824" y="11623"/>
                    </a:lnTo>
                    <a:lnTo>
                      <a:pt x="29810" y="11620"/>
                    </a:lnTo>
                    <a:lnTo>
                      <a:pt x="29810" y="11620"/>
                    </a:lnTo>
                    <a:cubicBezTo>
                      <a:pt x="29877" y="11707"/>
                      <a:pt x="29938" y="11796"/>
                      <a:pt x="30002" y="11888"/>
                    </a:cubicBezTo>
                    <a:lnTo>
                      <a:pt x="35685" y="11894"/>
                    </a:lnTo>
                    <a:lnTo>
                      <a:pt x="35640" y="14675"/>
                    </a:lnTo>
                    <a:lnTo>
                      <a:pt x="36042" y="14675"/>
                    </a:lnTo>
                    <a:lnTo>
                      <a:pt x="36087" y="11894"/>
                    </a:lnTo>
                    <a:lnTo>
                      <a:pt x="38988" y="11899"/>
                    </a:lnTo>
                    <a:cubicBezTo>
                      <a:pt x="39058" y="11807"/>
                      <a:pt x="39128" y="11721"/>
                      <a:pt x="39197" y="11634"/>
                    </a:cubicBezTo>
                    <a:lnTo>
                      <a:pt x="38196" y="11634"/>
                    </a:lnTo>
                    <a:lnTo>
                      <a:pt x="38207" y="9475"/>
                    </a:lnTo>
                    <a:lnTo>
                      <a:pt x="41081" y="9478"/>
                    </a:lnTo>
                    <a:lnTo>
                      <a:pt x="41081" y="9461"/>
                    </a:lnTo>
                    <a:lnTo>
                      <a:pt x="41100" y="9461"/>
                    </a:lnTo>
                    <a:cubicBezTo>
                      <a:pt x="41187" y="9374"/>
                      <a:pt x="41273" y="9282"/>
                      <a:pt x="41360" y="9196"/>
                    </a:cubicBezTo>
                    <a:lnTo>
                      <a:pt x="40121" y="9193"/>
                    </a:lnTo>
                    <a:lnTo>
                      <a:pt x="40118" y="9210"/>
                    </a:lnTo>
                    <a:lnTo>
                      <a:pt x="35551" y="9201"/>
                    </a:lnTo>
                    <a:lnTo>
                      <a:pt x="35568" y="6975"/>
                    </a:lnTo>
                    <a:lnTo>
                      <a:pt x="41011" y="6984"/>
                    </a:lnTo>
                    <a:lnTo>
                      <a:pt x="41011" y="6964"/>
                    </a:lnTo>
                    <a:lnTo>
                      <a:pt x="41594" y="6967"/>
                    </a:lnTo>
                    <a:lnTo>
                      <a:pt x="41560" y="8992"/>
                    </a:lnTo>
                    <a:cubicBezTo>
                      <a:pt x="41697" y="8861"/>
                      <a:pt x="41831" y="8727"/>
                      <a:pt x="41965" y="8596"/>
                    </a:cubicBezTo>
                    <a:lnTo>
                      <a:pt x="41990" y="6967"/>
                    </a:lnTo>
                    <a:lnTo>
                      <a:pt x="43801" y="6970"/>
                    </a:lnTo>
                    <a:cubicBezTo>
                      <a:pt x="43909" y="6880"/>
                      <a:pt x="44021" y="6794"/>
                      <a:pt x="44133" y="6705"/>
                    </a:cubicBezTo>
                    <a:lnTo>
                      <a:pt x="41067" y="6699"/>
                    </a:lnTo>
                    <a:lnTo>
                      <a:pt x="41108" y="4038"/>
                    </a:lnTo>
                    <a:lnTo>
                      <a:pt x="46420" y="4049"/>
                    </a:lnTo>
                    <a:lnTo>
                      <a:pt x="46409" y="5056"/>
                    </a:lnTo>
                    <a:cubicBezTo>
                      <a:pt x="46540" y="4969"/>
                      <a:pt x="46674" y="4883"/>
                      <a:pt x="46811" y="4799"/>
                    </a:cubicBezTo>
                    <a:lnTo>
                      <a:pt x="46816" y="4049"/>
                    </a:lnTo>
                    <a:lnTo>
                      <a:pt x="48058" y="4051"/>
                    </a:lnTo>
                    <a:cubicBezTo>
                      <a:pt x="48211" y="3965"/>
                      <a:pt x="48370" y="3879"/>
                      <a:pt x="48529" y="3789"/>
                    </a:cubicBezTo>
                    <a:lnTo>
                      <a:pt x="44996" y="3781"/>
                    </a:lnTo>
                    <a:lnTo>
                      <a:pt x="45126" y="3781"/>
                    </a:lnTo>
                    <a:lnTo>
                      <a:pt x="45162" y="1262"/>
                    </a:lnTo>
                    <a:lnTo>
                      <a:pt x="49363" y="1273"/>
                    </a:lnTo>
                    <a:lnTo>
                      <a:pt x="49350" y="3362"/>
                    </a:lnTo>
                    <a:cubicBezTo>
                      <a:pt x="49481" y="3293"/>
                      <a:pt x="49615" y="3226"/>
                      <a:pt x="49746" y="3162"/>
                    </a:cubicBezTo>
                    <a:lnTo>
                      <a:pt x="49760" y="1276"/>
                    </a:lnTo>
                    <a:lnTo>
                      <a:pt x="54036" y="1287"/>
                    </a:lnTo>
                    <a:lnTo>
                      <a:pt x="54036" y="1527"/>
                    </a:lnTo>
                    <a:cubicBezTo>
                      <a:pt x="54167" y="1571"/>
                      <a:pt x="54299" y="1622"/>
                      <a:pt x="54430" y="1669"/>
                    </a:cubicBezTo>
                    <a:lnTo>
                      <a:pt x="54430" y="1418"/>
                    </a:lnTo>
                    <a:lnTo>
                      <a:pt x="54427" y="1287"/>
                    </a:lnTo>
                    <a:lnTo>
                      <a:pt x="54391" y="1016"/>
                    </a:lnTo>
                    <a:lnTo>
                      <a:pt x="52309" y="1008"/>
                    </a:lnTo>
                    <a:lnTo>
                      <a:pt x="52312" y="20"/>
                    </a:lnTo>
                    <a:lnTo>
                      <a:pt x="51919" y="20"/>
                    </a:lnTo>
                    <a:lnTo>
                      <a:pt x="51916" y="1005"/>
                    </a:lnTo>
                    <a:lnTo>
                      <a:pt x="48331" y="994"/>
                    </a:lnTo>
                    <a:lnTo>
                      <a:pt x="48337" y="17"/>
                    </a:lnTo>
                    <a:lnTo>
                      <a:pt x="47943" y="17"/>
                    </a:lnTo>
                    <a:lnTo>
                      <a:pt x="47932" y="994"/>
                    </a:lnTo>
                    <a:lnTo>
                      <a:pt x="43817" y="983"/>
                    </a:lnTo>
                    <a:lnTo>
                      <a:pt x="43831" y="17"/>
                    </a:lnTo>
                    <a:lnTo>
                      <a:pt x="43441" y="17"/>
                    </a:lnTo>
                    <a:lnTo>
                      <a:pt x="43427" y="983"/>
                    </a:lnTo>
                    <a:lnTo>
                      <a:pt x="40637" y="977"/>
                    </a:lnTo>
                    <a:lnTo>
                      <a:pt x="40634" y="1008"/>
                    </a:lnTo>
                    <a:lnTo>
                      <a:pt x="38751" y="1002"/>
                    </a:lnTo>
                    <a:lnTo>
                      <a:pt x="38754" y="15"/>
                    </a:lnTo>
                    <a:lnTo>
                      <a:pt x="38361" y="15"/>
                    </a:lnTo>
                    <a:lnTo>
                      <a:pt x="38358" y="997"/>
                    </a:lnTo>
                    <a:lnTo>
                      <a:pt x="34773" y="988"/>
                    </a:lnTo>
                    <a:lnTo>
                      <a:pt x="34778" y="12"/>
                    </a:lnTo>
                    <a:lnTo>
                      <a:pt x="34385" y="12"/>
                    </a:lnTo>
                    <a:lnTo>
                      <a:pt x="34379" y="988"/>
                    </a:lnTo>
                    <a:lnTo>
                      <a:pt x="30265" y="977"/>
                    </a:lnTo>
                    <a:lnTo>
                      <a:pt x="30278" y="12"/>
                    </a:lnTo>
                    <a:lnTo>
                      <a:pt x="29882" y="12"/>
                    </a:lnTo>
                    <a:lnTo>
                      <a:pt x="29868" y="977"/>
                    </a:lnTo>
                    <a:lnTo>
                      <a:pt x="27079" y="969"/>
                    </a:lnTo>
                    <a:lnTo>
                      <a:pt x="27076" y="1002"/>
                    </a:lnTo>
                    <a:lnTo>
                      <a:pt x="25301" y="997"/>
                    </a:lnTo>
                    <a:lnTo>
                      <a:pt x="25304" y="12"/>
                    </a:lnTo>
                    <a:lnTo>
                      <a:pt x="24911" y="12"/>
                    </a:lnTo>
                    <a:lnTo>
                      <a:pt x="24908" y="994"/>
                    </a:lnTo>
                    <a:lnTo>
                      <a:pt x="21323" y="983"/>
                    </a:lnTo>
                    <a:lnTo>
                      <a:pt x="21329" y="6"/>
                    </a:lnTo>
                    <a:lnTo>
                      <a:pt x="20935" y="6"/>
                    </a:lnTo>
                    <a:lnTo>
                      <a:pt x="20924" y="983"/>
                    </a:lnTo>
                    <a:lnTo>
                      <a:pt x="16809" y="974"/>
                    </a:lnTo>
                    <a:lnTo>
                      <a:pt x="16823" y="6"/>
                    </a:lnTo>
                    <a:lnTo>
                      <a:pt x="16433" y="6"/>
                    </a:lnTo>
                    <a:lnTo>
                      <a:pt x="16419" y="974"/>
                    </a:lnTo>
                    <a:lnTo>
                      <a:pt x="13629" y="966"/>
                    </a:lnTo>
                    <a:lnTo>
                      <a:pt x="13626" y="997"/>
                    </a:lnTo>
                    <a:lnTo>
                      <a:pt x="11743" y="991"/>
                    </a:lnTo>
                    <a:lnTo>
                      <a:pt x="11746" y="3"/>
                    </a:lnTo>
                    <a:lnTo>
                      <a:pt x="11353" y="3"/>
                    </a:lnTo>
                    <a:lnTo>
                      <a:pt x="11350" y="988"/>
                    </a:lnTo>
                    <a:lnTo>
                      <a:pt x="7765" y="977"/>
                    </a:lnTo>
                    <a:lnTo>
                      <a:pt x="7770" y="1"/>
                    </a:lnTo>
                    <a:lnTo>
                      <a:pt x="7377" y="1"/>
                    </a:lnTo>
                    <a:lnTo>
                      <a:pt x="7366" y="977"/>
                    </a:lnTo>
                    <a:lnTo>
                      <a:pt x="3251" y="966"/>
                    </a:lnTo>
                    <a:lnTo>
                      <a:pt x="3265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" name="Google Shape;138;p2"/>
              <p:cNvSpPr/>
              <p:nvPr/>
            </p:nvSpPr>
            <p:spPr>
              <a:xfrm>
                <a:off x="6092269" y="1429520"/>
                <a:ext cx="462530" cy="104974"/>
              </a:xfrm>
              <a:custGeom>
                <a:avLst/>
                <a:gdLst/>
                <a:ahLst/>
                <a:cxnLst/>
                <a:rect l="l" t="t" r="r" b="b"/>
                <a:pathLst>
                  <a:path w="5327" h="1209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42" y="73"/>
                      <a:pt x="93" y="154"/>
                      <a:pt x="140" y="230"/>
                    </a:cubicBezTo>
                    <a:lnTo>
                      <a:pt x="338" y="230"/>
                    </a:lnTo>
                    <a:lnTo>
                      <a:pt x="335" y="548"/>
                    </a:lnTo>
                    <a:cubicBezTo>
                      <a:pt x="469" y="763"/>
                      <a:pt x="598" y="986"/>
                      <a:pt x="729" y="1209"/>
                    </a:cubicBezTo>
                    <a:lnTo>
                      <a:pt x="743" y="230"/>
                    </a:lnTo>
                    <a:lnTo>
                      <a:pt x="5201" y="233"/>
                    </a:lnTo>
                    <a:lnTo>
                      <a:pt x="5326" y="4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9" name="Google Shape;139;p2"/>
              <p:cNvSpPr/>
              <p:nvPr/>
            </p:nvSpPr>
            <p:spPr>
              <a:xfrm>
                <a:off x="4690013" y="155421"/>
                <a:ext cx="4647268" cy="1294077"/>
              </a:xfrm>
              <a:custGeom>
                <a:avLst/>
                <a:gdLst/>
                <a:ahLst/>
                <a:cxnLst/>
                <a:rect l="l" t="t" r="r" b="b"/>
                <a:pathLst>
                  <a:path w="53523" h="14904" extrusionOk="0">
                    <a:moveTo>
                      <a:pt x="40896" y="1242"/>
                    </a:moveTo>
                    <a:lnTo>
                      <a:pt x="42319" y="1245"/>
                    </a:lnTo>
                    <a:lnTo>
                      <a:pt x="42718" y="1248"/>
                    </a:lnTo>
                    <a:lnTo>
                      <a:pt x="44802" y="1256"/>
                    </a:lnTo>
                    <a:lnTo>
                      <a:pt x="44763" y="3772"/>
                    </a:lnTo>
                    <a:lnTo>
                      <a:pt x="45162" y="3772"/>
                    </a:lnTo>
                    <a:lnTo>
                      <a:pt x="45195" y="1256"/>
                    </a:lnTo>
                    <a:lnTo>
                      <a:pt x="49399" y="1264"/>
                    </a:lnTo>
                    <a:lnTo>
                      <a:pt x="49377" y="3784"/>
                    </a:lnTo>
                    <a:lnTo>
                      <a:pt x="42676" y="3770"/>
                    </a:lnTo>
                    <a:lnTo>
                      <a:pt x="42277" y="3770"/>
                    </a:lnTo>
                    <a:lnTo>
                      <a:pt x="40896" y="3767"/>
                    </a:lnTo>
                    <a:lnTo>
                      <a:pt x="40899" y="1407"/>
                    </a:lnTo>
                    <a:lnTo>
                      <a:pt x="40896" y="1273"/>
                    </a:lnTo>
                    <a:lnTo>
                      <a:pt x="40896" y="1242"/>
                    </a:lnTo>
                    <a:close/>
                    <a:moveTo>
                      <a:pt x="15205" y="1248"/>
                    </a:moveTo>
                    <a:lnTo>
                      <a:pt x="15604" y="1253"/>
                    </a:lnTo>
                    <a:lnTo>
                      <a:pt x="17688" y="1259"/>
                    </a:lnTo>
                    <a:lnTo>
                      <a:pt x="17652" y="3778"/>
                    </a:lnTo>
                    <a:lnTo>
                      <a:pt x="18048" y="3778"/>
                    </a:lnTo>
                    <a:lnTo>
                      <a:pt x="18084" y="1259"/>
                    </a:lnTo>
                    <a:lnTo>
                      <a:pt x="22285" y="1270"/>
                    </a:lnTo>
                    <a:lnTo>
                      <a:pt x="22269" y="3792"/>
                    </a:lnTo>
                    <a:lnTo>
                      <a:pt x="15565" y="3775"/>
                    </a:lnTo>
                    <a:lnTo>
                      <a:pt x="15169" y="3775"/>
                    </a:lnTo>
                    <a:lnTo>
                      <a:pt x="13788" y="3772"/>
                    </a:lnTo>
                    <a:lnTo>
                      <a:pt x="13790" y="1412"/>
                    </a:lnTo>
                    <a:lnTo>
                      <a:pt x="13788" y="1281"/>
                    </a:lnTo>
                    <a:lnTo>
                      <a:pt x="13788" y="1248"/>
                    </a:lnTo>
                    <a:close/>
                    <a:moveTo>
                      <a:pt x="9123" y="1267"/>
                    </a:moveTo>
                    <a:lnTo>
                      <a:pt x="13400" y="1276"/>
                    </a:lnTo>
                    <a:lnTo>
                      <a:pt x="13397" y="3795"/>
                    </a:lnTo>
                    <a:lnTo>
                      <a:pt x="9106" y="3786"/>
                    </a:lnTo>
                    <a:lnTo>
                      <a:pt x="9123" y="1267"/>
                    </a:lnTo>
                    <a:close/>
                    <a:moveTo>
                      <a:pt x="22679" y="1262"/>
                    </a:moveTo>
                    <a:lnTo>
                      <a:pt x="26953" y="1273"/>
                    </a:lnTo>
                    <a:lnTo>
                      <a:pt x="26950" y="3767"/>
                    </a:lnTo>
                    <a:lnTo>
                      <a:pt x="26947" y="3795"/>
                    </a:lnTo>
                    <a:lnTo>
                      <a:pt x="22662" y="3784"/>
                    </a:lnTo>
                    <a:lnTo>
                      <a:pt x="22679" y="1262"/>
                    </a:lnTo>
                    <a:close/>
                    <a:moveTo>
                      <a:pt x="14042" y="4032"/>
                    </a:moveTo>
                    <a:lnTo>
                      <a:pt x="19351" y="4043"/>
                    </a:lnTo>
                    <a:lnTo>
                      <a:pt x="19323" y="6699"/>
                    </a:lnTo>
                    <a:lnTo>
                      <a:pt x="19323" y="6699"/>
                    </a:lnTo>
                    <a:lnTo>
                      <a:pt x="14000" y="6693"/>
                    </a:lnTo>
                    <a:lnTo>
                      <a:pt x="14042" y="4032"/>
                    </a:lnTo>
                    <a:close/>
                    <a:moveTo>
                      <a:pt x="11422" y="4051"/>
                    </a:moveTo>
                    <a:lnTo>
                      <a:pt x="13640" y="4057"/>
                    </a:lnTo>
                    <a:lnTo>
                      <a:pt x="13598" y="6688"/>
                    </a:lnTo>
                    <a:lnTo>
                      <a:pt x="13216" y="6688"/>
                    </a:lnTo>
                    <a:lnTo>
                      <a:pt x="13210" y="6710"/>
                    </a:lnTo>
                    <a:lnTo>
                      <a:pt x="11411" y="6707"/>
                    </a:lnTo>
                    <a:lnTo>
                      <a:pt x="11422" y="4051"/>
                    </a:lnTo>
                    <a:close/>
                    <a:moveTo>
                      <a:pt x="46852" y="4046"/>
                    </a:moveTo>
                    <a:lnTo>
                      <a:pt x="51693" y="4051"/>
                    </a:lnTo>
                    <a:lnTo>
                      <a:pt x="51681" y="6710"/>
                    </a:lnTo>
                    <a:lnTo>
                      <a:pt x="46827" y="6702"/>
                    </a:lnTo>
                    <a:lnTo>
                      <a:pt x="46852" y="4046"/>
                    </a:lnTo>
                    <a:close/>
                    <a:moveTo>
                      <a:pt x="19747" y="4046"/>
                    </a:moveTo>
                    <a:lnTo>
                      <a:pt x="24587" y="4057"/>
                    </a:lnTo>
                    <a:lnTo>
                      <a:pt x="24576" y="6713"/>
                    </a:lnTo>
                    <a:lnTo>
                      <a:pt x="19722" y="6702"/>
                    </a:lnTo>
                    <a:lnTo>
                      <a:pt x="19747" y="4046"/>
                    </a:lnTo>
                    <a:close/>
                    <a:moveTo>
                      <a:pt x="24983" y="4051"/>
                    </a:moveTo>
                    <a:lnTo>
                      <a:pt x="27193" y="4054"/>
                    </a:lnTo>
                    <a:lnTo>
                      <a:pt x="27151" y="6688"/>
                    </a:lnTo>
                    <a:lnTo>
                      <a:pt x="26763" y="6693"/>
                    </a:lnTo>
                    <a:lnTo>
                      <a:pt x="26760" y="6713"/>
                    </a:lnTo>
                    <a:lnTo>
                      <a:pt x="24975" y="6710"/>
                    </a:lnTo>
                    <a:lnTo>
                      <a:pt x="24983" y="4051"/>
                    </a:lnTo>
                    <a:close/>
                    <a:moveTo>
                      <a:pt x="14923" y="6953"/>
                    </a:moveTo>
                    <a:lnTo>
                      <a:pt x="21663" y="6964"/>
                    </a:lnTo>
                    <a:lnTo>
                      <a:pt x="21647" y="9196"/>
                    </a:lnTo>
                    <a:lnTo>
                      <a:pt x="14892" y="9185"/>
                    </a:lnTo>
                    <a:lnTo>
                      <a:pt x="14923" y="6953"/>
                    </a:lnTo>
                    <a:close/>
                    <a:moveTo>
                      <a:pt x="2824" y="1"/>
                    </a:moveTo>
                    <a:lnTo>
                      <a:pt x="2810" y="966"/>
                    </a:lnTo>
                    <a:lnTo>
                      <a:pt x="20" y="960"/>
                    </a:lnTo>
                    <a:lnTo>
                      <a:pt x="1" y="1220"/>
                    </a:lnTo>
                    <a:lnTo>
                      <a:pt x="1641" y="1225"/>
                    </a:lnTo>
                    <a:lnTo>
                      <a:pt x="2037" y="1228"/>
                    </a:lnTo>
                    <a:lnTo>
                      <a:pt x="3809" y="1231"/>
                    </a:lnTo>
                    <a:lnTo>
                      <a:pt x="3778" y="3298"/>
                    </a:lnTo>
                    <a:cubicBezTo>
                      <a:pt x="3912" y="3365"/>
                      <a:pt x="4040" y="3435"/>
                      <a:pt x="4171" y="3505"/>
                    </a:cubicBezTo>
                    <a:lnTo>
                      <a:pt x="4205" y="1231"/>
                    </a:lnTo>
                    <a:lnTo>
                      <a:pt x="8719" y="1242"/>
                    </a:lnTo>
                    <a:lnTo>
                      <a:pt x="8702" y="3764"/>
                    </a:lnTo>
                    <a:lnTo>
                      <a:pt x="4637" y="3753"/>
                    </a:lnTo>
                    <a:lnTo>
                      <a:pt x="4637" y="3753"/>
                    </a:lnTo>
                    <a:cubicBezTo>
                      <a:pt x="4793" y="3839"/>
                      <a:pt x="4952" y="3926"/>
                      <a:pt x="5111" y="4015"/>
                    </a:cubicBezTo>
                    <a:lnTo>
                      <a:pt x="5781" y="4018"/>
                    </a:lnTo>
                    <a:lnTo>
                      <a:pt x="5775" y="4409"/>
                    </a:lnTo>
                    <a:cubicBezTo>
                      <a:pt x="5909" y="4489"/>
                      <a:pt x="6038" y="4568"/>
                      <a:pt x="6172" y="4651"/>
                    </a:cubicBezTo>
                    <a:lnTo>
                      <a:pt x="6177" y="4018"/>
                    </a:lnTo>
                    <a:lnTo>
                      <a:pt x="11017" y="4029"/>
                    </a:lnTo>
                    <a:lnTo>
                      <a:pt x="11006" y="6685"/>
                    </a:lnTo>
                    <a:lnTo>
                      <a:pt x="9053" y="6682"/>
                    </a:lnTo>
                    <a:lnTo>
                      <a:pt x="9053" y="6682"/>
                    </a:lnTo>
                    <a:cubicBezTo>
                      <a:pt x="9162" y="6769"/>
                      <a:pt x="9271" y="6861"/>
                      <a:pt x="9380" y="6947"/>
                    </a:cubicBezTo>
                    <a:lnTo>
                      <a:pt x="13933" y="6953"/>
                    </a:lnTo>
                    <a:lnTo>
                      <a:pt x="13933" y="6933"/>
                    </a:lnTo>
                    <a:lnTo>
                      <a:pt x="14516" y="6936"/>
                    </a:lnTo>
                    <a:lnTo>
                      <a:pt x="14480" y="9168"/>
                    </a:lnTo>
                    <a:lnTo>
                      <a:pt x="13043" y="9165"/>
                    </a:lnTo>
                    <a:lnTo>
                      <a:pt x="13040" y="9182"/>
                    </a:lnTo>
                    <a:lnTo>
                      <a:pt x="11824" y="9179"/>
                    </a:lnTo>
                    <a:lnTo>
                      <a:pt x="11824" y="9179"/>
                    </a:lnTo>
                    <a:cubicBezTo>
                      <a:pt x="11910" y="9266"/>
                      <a:pt x="11997" y="9358"/>
                      <a:pt x="12080" y="9444"/>
                    </a:cubicBezTo>
                    <a:lnTo>
                      <a:pt x="14000" y="9447"/>
                    </a:lnTo>
                    <a:lnTo>
                      <a:pt x="14000" y="9430"/>
                    </a:lnTo>
                    <a:lnTo>
                      <a:pt x="18329" y="9436"/>
                    </a:lnTo>
                    <a:lnTo>
                      <a:pt x="18307" y="11595"/>
                    </a:lnTo>
                    <a:lnTo>
                      <a:pt x="13958" y="11592"/>
                    </a:lnTo>
                    <a:lnTo>
                      <a:pt x="13958" y="11592"/>
                    </a:lnTo>
                    <a:cubicBezTo>
                      <a:pt x="14030" y="11679"/>
                      <a:pt x="14100" y="11771"/>
                      <a:pt x="14170" y="11860"/>
                    </a:cubicBezTo>
                    <a:lnTo>
                      <a:pt x="22163" y="11868"/>
                    </a:lnTo>
                    <a:lnTo>
                      <a:pt x="22135" y="13450"/>
                    </a:lnTo>
                    <a:cubicBezTo>
                      <a:pt x="22271" y="13221"/>
                      <a:pt x="22408" y="12993"/>
                      <a:pt x="22548" y="12775"/>
                    </a:cubicBezTo>
                    <a:lnTo>
                      <a:pt x="22562" y="11871"/>
                    </a:lnTo>
                    <a:lnTo>
                      <a:pt x="23133" y="11871"/>
                    </a:lnTo>
                    <a:cubicBezTo>
                      <a:pt x="23192" y="11779"/>
                      <a:pt x="23251" y="11693"/>
                      <a:pt x="23315" y="11606"/>
                    </a:cubicBezTo>
                    <a:lnTo>
                      <a:pt x="23315" y="11606"/>
                    </a:lnTo>
                    <a:lnTo>
                      <a:pt x="18717" y="11623"/>
                    </a:lnTo>
                    <a:lnTo>
                      <a:pt x="18742" y="9464"/>
                    </a:lnTo>
                    <a:lnTo>
                      <a:pt x="24300" y="9472"/>
                    </a:lnTo>
                    <a:lnTo>
                      <a:pt x="24297" y="10292"/>
                    </a:lnTo>
                    <a:cubicBezTo>
                      <a:pt x="24431" y="10116"/>
                      <a:pt x="24562" y="9946"/>
                      <a:pt x="24699" y="9779"/>
                    </a:cubicBezTo>
                    <a:lnTo>
                      <a:pt x="24701" y="9472"/>
                    </a:lnTo>
                    <a:lnTo>
                      <a:pt x="24952" y="9472"/>
                    </a:lnTo>
                    <a:cubicBezTo>
                      <a:pt x="25025" y="9386"/>
                      <a:pt x="25097" y="9293"/>
                      <a:pt x="25167" y="9207"/>
                    </a:cubicBezTo>
                    <a:lnTo>
                      <a:pt x="22048" y="9204"/>
                    </a:lnTo>
                    <a:lnTo>
                      <a:pt x="22065" y="6975"/>
                    </a:lnTo>
                    <a:lnTo>
                      <a:pt x="27265" y="6981"/>
                    </a:lnTo>
                    <a:lnTo>
                      <a:pt x="27285" y="6961"/>
                    </a:lnTo>
                    <a:cubicBezTo>
                      <a:pt x="27380" y="6875"/>
                      <a:pt x="27474" y="6783"/>
                      <a:pt x="27566" y="6696"/>
                    </a:cubicBezTo>
                    <a:lnTo>
                      <a:pt x="27552" y="6696"/>
                    </a:lnTo>
                    <a:lnTo>
                      <a:pt x="27594" y="4035"/>
                    </a:lnTo>
                    <a:lnTo>
                      <a:pt x="30939" y="4043"/>
                    </a:lnTo>
                    <a:cubicBezTo>
                      <a:pt x="31073" y="3954"/>
                      <a:pt x="31207" y="3865"/>
                      <a:pt x="31341" y="3781"/>
                    </a:cubicBezTo>
                    <a:lnTo>
                      <a:pt x="29120" y="3778"/>
                    </a:lnTo>
                    <a:lnTo>
                      <a:pt x="28721" y="3778"/>
                    </a:lnTo>
                    <a:lnTo>
                      <a:pt x="27352" y="3772"/>
                    </a:lnTo>
                    <a:lnTo>
                      <a:pt x="27354" y="1412"/>
                    </a:lnTo>
                    <a:lnTo>
                      <a:pt x="27352" y="1281"/>
                    </a:lnTo>
                    <a:lnTo>
                      <a:pt x="27352" y="1248"/>
                    </a:lnTo>
                    <a:lnTo>
                      <a:pt x="28760" y="1253"/>
                    </a:lnTo>
                    <a:lnTo>
                      <a:pt x="29157" y="1256"/>
                    </a:lnTo>
                    <a:lnTo>
                      <a:pt x="30928" y="1259"/>
                    </a:lnTo>
                    <a:lnTo>
                      <a:pt x="30892" y="3778"/>
                    </a:lnTo>
                    <a:lnTo>
                      <a:pt x="31288" y="3778"/>
                    </a:lnTo>
                    <a:lnTo>
                      <a:pt x="31324" y="1259"/>
                    </a:lnTo>
                    <a:lnTo>
                      <a:pt x="35838" y="1270"/>
                    </a:lnTo>
                    <a:lnTo>
                      <a:pt x="35835" y="1666"/>
                    </a:lnTo>
                    <a:cubicBezTo>
                      <a:pt x="35969" y="1719"/>
                      <a:pt x="36098" y="1775"/>
                      <a:pt x="36232" y="1834"/>
                    </a:cubicBezTo>
                    <a:lnTo>
                      <a:pt x="36234" y="1270"/>
                    </a:lnTo>
                    <a:lnTo>
                      <a:pt x="40508" y="1281"/>
                    </a:lnTo>
                    <a:lnTo>
                      <a:pt x="40505" y="3798"/>
                    </a:lnTo>
                    <a:lnTo>
                      <a:pt x="40012" y="3795"/>
                    </a:lnTo>
                    <a:lnTo>
                      <a:pt x="40430" y="4057"/>
                    </a:lnTo>
                    <a:lnTo>
                      <a:pt x="40757" y="4057"/>
                    </a:lnTo>
                    <a:lnTo>
                      <a:pt x="40754" y="4269"/>
                    </a:lnTo>
                    <a:cubicBezTo>
                      <a:pt x="40885" y="4356"/>
                      <a:pt x="41016" y="4448"/>
                      <a:pt x="41144" y="4534"/>
                    </a:cubicBezTo>
                    <a:lnTo>
                      <a:pt x="41150" y="4032"/>
                    </a:lnTo>
                    <a:lnTo>
                      <a:pt x="46462" y="4043"/>
                    </a:lnTo>
                    <a:lnTo>
                      <a:pt x="46434" y="6699"/>
                    </a:lnTo>
                    <a:lnTo>
                      <a:pt x="46434" y="6699"/>
                    </a:lnTo>
                    <a:lnTo>
                      <a:pt x="43890" y="6696"/>
                    </a:lnTo>
                    <a:lnTo>
                      <a:pt x="43890" y="6696"/>
                    </a:lnTo>
                    <a:cubicBezTo>
                      <a:pt x="43987" y="6783"/>
                      <a:pt x="44082" y="6875"/>
                      <a:pt x="44182" y="6961"/>
                    </a:cubicBezTo>
                    <a:lnTo>
                      <a:pt x="48772" y="6967"/>
                    </a:lnTo>
                    <a:lnTo>
                      <a:pt x="48752" y="9196"/>
                    </a:lnTo>
                    <a:lnTo>
                      <a:pt x="46353" y="9193"/>
                    </a:lnTo>
                    <a:lnTo>
                      <a:pt x="46353" y="9193"/>
                    </a:lnTo>
                    <a:cubicBezTo>
                      <a:pt x="46431" y="9280"/>
                      <a:pt x="46506" y="9372"/>
                      <a:pt x="46584" y="9458"/>
                    </a:cubicBezTo>
                    <a:lnTo>
                      <a:pt x="51405" y="9464"/>
                    </a:lnTo>
                    <a:lnTo>
                      <a:pt x="51397" y="11623"/>
                    </a:lnTo>
                    <a:lnTo>
                      <a:pt x="48261" y="11620"/>
                    </a:lnTo>
                    <a:lnTo>
                      <a:pt x="48261" y="11620"/>
                    </a:lnTo>
                    <a:cubicBezTo>
                      <a:pt x="48322" y="11707"/>
                      <a:pt x="48387" y="11799"/>
                      <a:pt x="48448" y="11888"/>
                    </a:cubicBezTo>
                    <a:lnTo>
                      <a:pt x="49282" y="11888"/>
                    </a:lnTo>
                    <a:lnTo>
                      <a:pt x="49263" y="13118"/>
                    </a:lnTo>
                    <a:cubicBezTo>
                      <a:pt x="49394" y="13327"/>
                      <a:pt x="49522" y="13542"/>
                      <a:pt x="49653" y="13754"/>
                    </a:cubicBezTo>
                    <a:lnTo>
                      <a:pt x="49684" y="11888"/>
                    </a:lnTo>
                    <a:lnTo>
                      <a:pt x="52758" y="11891"/>
                    </a:lnTo>
                    <a:lnTo>
                      <a:pt x="52750" y="14675"/>
                    </a:lnTo>
                    <a:lnTo>
                      <a:pt x="50186" y="14672"/>
                    </a:lnTo>
                    <a:lnTo>
                      <a:pt x="50186" y="14672"/>
                    </a:lnTo>
                    <a:cubicBezTo>
                      <a:pt x="50228" y="14747"/>
                      <a:pt x="50273" y="14826"/>
                      <a:pt x="50314" y="14901"/>
                    </a:cubicBezTo>
                    <a:lnTo>
                      <a:pt x="51082" y="14901"/>
                    </a:lnTo>
                    <a:lnTo>
                      <a:pt x="53517" y="14904"/>
                    </a:lnTo>
                    <a:lnTo>
                      <a:pt x="53517" y="14672"/>
                    </a:lnTo>
                    <a:lnTo>
                      <a:pt x="53154" y="14672"/>
                    </a:lnTo>
                    <a:lnTo>
                      <a:pt x="53160" y="11888"/>
                    </a:lnTo>
                    <a:lnTo>
                      <a:pt x="53517" y="11888"/>
                    </a:lnTo>
                    <a:lnTo>
                      <a:pt x="53517" y="11623"/>
                    </a:lnTo>
                    <a:lnTo>
                      <a:pt x="51796" y="11620"/>
                    </a:lnTo>
                    <a:lnTo>
                      <a:pt x="51807" y="9461"/>
                    </a:lnTo>
                    <a:lnTo>
                      <a:pt x="53520" y="9464"/>
                    </a:lnTo>
                    <a:lnTo>
                      <a:pt x="53520" y="9199"/>
                    </a:lnTo>
                    <a:lnTo>
                      <a:pt x="49157" y="9193"/>
                    </a:lnTo>
                    <a:lnTo>
                      <a:pt x="49173" y="6964"/>
                    </a:lnTo>
                    <a:lnTo>
                      <a:pt x="53523" y="6972"/>
                    </a:lnTo>
                    <a:lnTo>
                      <a:pt x="53523" y="6707"/>
                    </a:lnTo>
                    <a:lnTo>
                      <a:pt x="52086" y="6702"/>
                    </a:lnTo>
                    <a:lnTo>
                      <a:pt x="52097" y="4046"/>
                    </a:lnTo>
                    <a:lnTo>
                      <a:pt x="53523" y="4049"/>
                    </a:lnTo>
                    <a:lnTo>
                      <a:pt x="53523" y="3786"/>
                    </a:lnTo>
                    <a:lnTo>
                      <a:pt x="49782" y="3781"/>
                    </a:lnTo>
                    <a:lnTo>
                      <a:pt x="49798" y="1259"/>
                    </a:lnTo>
                    <a:lnTo>
                      <a:pt x="53517" y="1273"/>
                    </a:lnTo>
                    <a:lnTo>
                      <a:pt x="53517" y="1011"/>
                    </a:lnTo>
                    <a:lnTo>
                      <a:pt x="52365" y="1008"/>
                    </a:lnTo>
                    <a:lnTo>
                      <a:pt x="52370" y="20"/>
                    </a:lnTo>
                    <a:lnTo>
                      <a:pt x="51974" y="20"/>
                    </a:lnTo>
                    <a:lnTo>
                      <a:pt x="51972" y="1005"/>
                    </a:lnTo>
                    <a:lnTo>
                      <a:pt x="48387" y="994"/>
                    </a:lnTo>
                    <a:lnTo>
                      <a:pt x="48392" y="17"/>
                    </a:lnTo>
                    <a:lnTo>
                      <a:pt x="47999" y="17"/>
                    </a:lnTo>
                    <a:lnTo>
                      <a:pt x="47988" y="994"/>
                    </a:lnTo>
                    <a:lnTo>
                      <a:pt x="43873" y="983"/>
                    </a:lnTo>
                    <a:lnTo>
                      <a:pt x="43887" y="17"/>
                    </a:lnTo>
                    <a:lnTo>
                      <a:pt x="43493" y="17"/>
                    </a:lnTo>
                    <a:lnTo>
                      <a:pt x="43479" y="983"/>
                    </a:lnTo>
                    <a:lnTo>
                      <a:pt x="40690" y="977"/>
                    </a:lnTo>
                    <a:lnTo>
                      <a:pt x="40687" y="1008"/>
                    </a:lnTo>
                    <a:lnTo>
                      <a:pt x="38804" y="1002"/>
                    </a:lnTo>
                    <a:lnTo>
                      <a:pt x="38807" y="15"/>
                    </a:lnTo>
                    <a:lnTo>
                      <a:pt x="38413" y="15"/>
                    </a:lnTo>
                    <a:lnTo>
                      <a:pt x="38410" y="997"/>
                    </a:lnTo>
                    <a:lnTo>
                      <a:pt x="34825" y="988"/>
                    </a:lnTo>
                    <a:lnTo>
                      <a:pt x="34831" y="12"/>
                    </a:lnTo>
                    <a:lnTo>
                      <a:pt x="34438" y="12"/>
                    </a:lnTo>
                    <a:lnTo>
                      <a:pt x="34427" y="988"/>
                    </a:lnTo>
                    <a:lnTo>
                      <a:pt x="30312" y="977"/>
                    </a:lnTo>
                    <a:lnTo>
                      <a:pt x="30326" y="12"/>
                    </a:lnTo>
                    <a:lnTo>
                      <a:pt x="29932" y="12"/>
                    </a:lnTo>
                    <a:lnTo>
                      <a:pt x="29918" y="977"/>
                    </a:lnTo>
                    <a:lnTo>
                      <a:pt x="27128" y="969"/>
                    </a:lnTo>
                    <a:lnTo>
                      <a:pt x="27126" y="1002"/>
                    </a:lnTo>
                    <a:lnTo>
                      <a:pt x="25251" y="997"/>
                    </a:lnTo>
                    <a:lnTo>
                      <a:pt x="25256" y="12"/>
                    </a:lnTo>
                    <a:lnTo>
                      <a:pt x="24860" y="12"/>
                    </a:lnTo>
                    <a:lnTo>
                      <a:pt x="24858" y="994"/>
                    </a:lnTo>
                    <a:lnTo>
                      <a:pt x="21273" y="983"/>
                    </a:lnTo>
                    <a:lnTo>
                      <a:pt x="21281" y="6"/>
                    </a:lnTo>
                    <a:lnTo>
                      <a:pt x="20885" y="6"/>
                    </a:lnTo>
                    <a:lnTo>
                      <a:pt x="20877" y="983"/>
                    </a:lnTo>
                    <a:lnTo>
                      <a:pt x="16762" y="974"/>
                    </a:lnTo>
                    <a:lnTo>
                      <a:pt x="16776" y="6"/>
                    </a:lnTo>
                    <a:lnTo>
                      <a:pt x="16382" y="6"/>
                    </a:lnTo>
                    <a:lnTo>
                      <a:pt x="16368" y="974"/>
                    </a:lnTo>
                    <a:lnTo>
                      <a:pt x="13578" y="966"/>
                    </a:lnTo>
                    <a:lnTo>
                      <a:pt x="13573" y="997"/>
                    </a:lnTo>
                    <a:lnTo>
                      <a:pt x="11690" y="991"/>
                    </a:lnTo>
                    <a:lnTo>
                      <a:pt x="11695" y="3"/>
                    </a:lnTo>
                    <a:lnTo>
                      <a:pt x="11299" y="3"/>
                    </a:lnTo>
                    <a:lnTo>
                      <a:pt x="11296" y="988"/>
                    </a:lnTo>
                    <a:lnTo>
                      <a:pt x="7711" y="977"/>
                    </a:lnTo>
                    <a:lnTo>
                      <a:pt x="7720" y="1"/>
                    </a:lnTo>
                    <a:lnTo>
                      <a:pt x="7324" y="1"/>
                    </a:lnTo>
                    <a:lnTo>
                      <a:pt x="7318" y="977"/>
                    </a:lnTo>
                    <a:lnTo>
                      <a:pt x="3203" y="966"/>
                    </a:lnTo>
                    <a:lnTo>
                      <a:pt x="3217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" name="Google Shape;140;p2"/>
              <p:cNvSpPr/>
              <p:nvPr/>
            </p:nvSpPr>
            <p:spPr>
              <a:xfrm>
                <a:off x="6119880" y="4249313"/>
                <a:ext cx="419898" cy="184422"/>
              </a:xfrm>
              <a:custGeom>
                <a:avLst/>
                <a:gdLst/>
                <a:ahLst/>
                <a:cxnLst/>
                <a:rect l="l" t="t" r="r" b="b"/>
                <a:pathLst>
                  <a:path w="4836" h="2124" extrusionOk="0">
                    <a:moveTo>
                      <a:pt x="4325" y="1"/>
                    </a:moveTo>
                    <a:cubicBezTo>
                      <a:pt x="4085" y="807"/>
                      <a:pt x="3309" y="1393"/>
                      <a:pt x="2391" y="1393"/>
                    </a:cubicBezTo>
                    <a:cubicBezTo>
                      <a:pt x="1507" y="1393"/>
                      <a:pt x="757" y="849"/>
                      <a:pt x="489" y="87"/>
                    </a:cubicBezTo>
                    <a:lnTo>
                      <a:pt x="1" y="2124"/>
                    </a:lnTo>
                    <a:lnTo>
                      <a:pt x="4835" y="2124"/>
                    </a:lnTo>
                    <a:lnTo>
                      <a:pt x="4325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1" name="Google Shape;141;p2"/>
              <p:cNvSpPr/>
              <p:nvPr/>
            </p:nvSpPr>
            <p:spPr>
              <a:xfrm>
                <a:off x="-35892" y="4387628"/>
                <a:ext cx="9372768" cy="179646"/>
              </a:xfrm>
              <a:custGeom>
                <a:avLst/>
                <a:gdLst/>
                <a:ahLst/>
                <a:cxnLst/>
                <a:rect l="l" t="t" r="r" b="b"/>
                <a:pathLst>
                  <a:path w="107947" h="2069" extrusionOk="0">
                    <a:moveTo>
                      <a:pt x="1" y="1"/>
                    </a:moveTo>
                    <a:lnTo>
                      <a:pt x="1" y="2068"/>
                    </a:lnTo>
                    <a:lnTo>
                      <a:pt x="107946" y="2068"/>
                    </a:lnTo>
                    <a:lnTo>
                      <a:pt x="107946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2" name="Google Shape;142;p2"/>
              <p:cNvSpPr/>
              <p:nvPr/>
            </p:nvSpPr>
            <p:spPr>
              <a:xfrm>
                <a:off x="1230219" y="4387628"/>
                <a:ext cx="6840270" cy="179386"/>
              </a:xfrm>
              <a:custGeom>
                <a:avLst/>
                <a:gdLst/>
                <a:ahLst/>
                <a:cxnLst/>
                <a:rect l="l" t="t" r="r" b="b"/>
                <a:pathLst>
                  <a:path w="78780" h="2066" extrusionOk="0">
                    <a:moveTo>
                      <a:pt x="22687" y="1"/>
                    </a:moveTo>
                    <a:lnTo>
                      <a:pt x="1" y="2065"/>
                    </a:lnTo>
                    <a:lnTo>
                      <a:pt x="56092" y="2065"/>
                    </a:lnTo>
                    <a:lnTo>
                      <a:pt x="78779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" name="Google Shape;143;p2"/>
              <p:cNvSpPr/>
              <p:nvPr/>
            </p:nvSpPr>
            <p:spPr>
              <a:xfrm>
                <a:off x="6070736" y="338105"/>
                <a:ext cx="57740" cy="57480"/>
              </a:xfrm>
              <a:custGeom>
                <a:avLst/>
                <a:gdLst/>
                <a:ahLst/>
                <a:cxnLst/>
                <a:rect l="l" t="t" r="r" b="b"/>
                <a:pathLst>
                  <a:path w="665" h="662" extrusionOk="0">
                    <a:moveTo>
                      <a:pt x="332" y="0"/>
                    </a:moveTo>
                    <a:cubicBezTo>
                      <a:pt x="148" y="0"/>
                      <a:pt x="0" y="148"/>
                      <a:pt x="0" y="329"/>
                    </a:cubicBezTo>
                    <a:cubicBezTo>
                      <a:pt x="0" y="511"/>
                      <a:pt x="148" y="661"/>
                      <a:pt x="332" y="661"/>
                    </a:cubicBezTo>
                    <a:cubicBezTo>
                      <a:pt x="516" y="661"/>
                      <a:pt x="664" y="516"/>
                      <a:pt x="664" y="329"/>
                    </a:cubicBezTo>
                    <a:cubicBezTo>
                      <a:pt x="664" y="145"/>
                      <a:pt x="516" y="0"/>
                      <a:pt x="33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4" name="Google Shape;144;p2"/>
              <p:cNvSpPr/>
              <p:nvPr/>
            </p:nvSpPr>
            <p:spPr>
              <a:xfrm>
                <a:off x="6504784" y="336108"/>
                <a:ext cx="57480" cy="57740"/>
              </a:xfrm>
              <a:custGeom>
                <a:avLst/>
                <a:gdLst/>
                <a:ahLst/>
                <a:cxnLst/>
                <a:rect l="l" t="t" r="r" b="b"/>
                <a:pathLst>
                  <a:path w="662" h="665" extrusionOk="0">
                    <a:moveTo>
                      <a:pt x="330" y="1"/>
                    </a:moveTo>
                    <a:cubicBezTo>
                      <a:pt x="146" y="1"/>
                      <a:pt x="1" y="152"/>
                      <a:pt x="1" y="333"/>
                    </a:cubicBezTo>
                    <a:cubicBezTo>
                      <a:pt x="1" y="514"/>
                      <a:pt x="146" y="665"/>
                      <a:pt x="330" y="665"/>
                    </a:cubicBezTo>
                    <a:cubicBezTo>
                      <a:pt x="517" y="665"/>
                      <a:pt x="662" y="517"/>
                      <a:pt x="662" y="333"/>
                    </a:cubicBezTo>
                    <a:cubicBezTo>
                      <a:pt x="662" y="149"/>
                      <a:pt x="517" y="1"/>
                      <a:pt x="33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" name="Google Shape;145;p2"/>
              <p:cNvSpPr/>
              <p:nvPr/>
            </p:nvSpPr>
            <p:spPr>
              <a:xfrm>
                <a:off x="6101733" y="356512"/>
                <a:ext cx="428841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4939" h="363" extrusionOk="0">
                    <a:moveTo>
                      <a:pt x="182" y="0"/>
                    </a:moveTo>
                    <a:cubicBezTo>
                      <a:pt x="84" y="0"/>
                      <a:pt x="0" y="81"/>
                      <a:pt x="0" y="182"/>
                    </a:cubicBezTo>
                    <a:cubicBezTo>
                      <a:pt x="0" y="279"/>
                      <a:pt x="81" y="363"/>
                      <a:pt x="182" y="363"/>
                    </a:cubicBezTo>
                    <a:lnTo>
                      <a:pt x="4757" y="363"/>
                    </a:lnTo>
                    <a:cubicBezTo>
                      <a:pt x="4855" y="363"/>
                      <a:pt x="4938" y="282"/>
                      <a:pt x="4938" y="182"/>
                    </a:cubicBezTo>
                    <a:cubicBezTo>
                      <a:pt x="4936" y="76"/>
                      <a:pt x="4855" y="0"/>
                      <a:pt x="47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" name="Google Shape;146;p2"/>
              <p:cNvSpPr/>
              <p:nvPr/>
            </p:nvSpPr>
            <p:spPr>
              <a:xfrm>
                <a:off x="6056930" y="362504"/>
                <a:ext cx="513845" cy="852125"/>
              </a:xfrm>
              <a:custGeom>
                <a:avLst/>
                <a:gdLst/>
                <a:ahLst/>
                <a:cxnLst/>
                <a:rect l="l" t="t" r="r" b="b"/>
                <a:pathLst>
                  <a:path w="5918" h="9814" extrusionOk="0">
                    <a:moveTo>
                      <a:pt x="463" y="1"/>
                    </a:moveTo>
                    <a:lnTo>
                      <a:pt x="0" y="9712"/>
                    </a:lnTo>
                    <a:cubicBezTo>
                      <a:pt x="884" y="9454"/>
                      <a:pt x="1490" y="9365"/>
                      <a:pt x="1991" y="9365"/>
                    </a:cubicBezTo>
                    <a:cubicBezTo>
                      <a:pt x="3116" y="9365"/>
                      <a:pt x="3715" y="9814"/>
                      <a:pt x="5740" y="9814"/>
                    </a:cubicBezTo>
                    <a:cubicBezTo>
                      <a:pt x="5798" y="9814"/>
                      <a:pt x="5857" y="9813"/>
                      <a:pt x="5917" y="9813"/>
                    </a:cubicBezTo>
                    <a:lnTo>
                      <a:pt x="5507" y="99"/>
                    </a:lnTo>
                    <a:cubicBezTo>
                      <a:pt x="4825" y="620"/>
                      <a:pt x="3662" y="1050"/>
                      <a:pt x="2592" y="1050"/>
                    </a:cubicBezTo>
                    <a:cubicBezTo>
                      <a:pt x="1716" y="1050"/>
                      <a:pt x="902" y="762"/>
                      <a:pt x="46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" name="Google Shape;147;p2"/>
              <p:cNvSpPr/>
              <p:nvPr/>
            </p:nvSpPr>
            <p:spPr>
              <a:xfrm>
                <a:off x="6080894" y="365195"/>
                <a:ext cx="465395" cy="806541"/>
              </a:xfrm>
              <a:custGeom>
                <a:avLst/>
                <a:gdLst/>
                <a:ahLst/>
                <a:cxnLst/>
                <a:rect l="l" t="t" r="r" b="b"/>
                <a:pathLst>
                  <a:path w="5360" h="9289" extrusionOk="0">
                    <a:moveTo>
                      <a:pt x="293" y="1"/>
                    </a:moveTo>
                    <a:lnTo>
                      <a:pt x="0" y="9187"/>
                    </a:lnTo>
                    <a:cubicBezTo>
                      <a:pt x="800" y="8928"/>
                      <a:pt x="1349" y="8839"/>
                      <a:pt x="1804" y="8839"/>
                    </a:cubicBezTo>
                    <a:cubicBezTo>
                      <a:pt x="2822" y="8839"/>
                      <a:pt x="3366" y="9289"/>
                      <a:pt x="5199" y="9289"/>
                    </a:cubicBezTo>
                    <a:cubicBezTo>
                      <a:pt x="5252" y="9289"/>
                      <a:pt x="5305" y="9289"/>
                      <a:pt x="5360" y="9288"/>
                    </a:cubicBezTo>
                    <a:lnTo>
                      <a:pt x="5156" y="1"/>
                    </a:lnTo>
                    <a:cubicBezTo>
                      <a:pt x="4466" y="312"/>
                      <a:pt x="3611" y="449"/>
                      <a:pt x="2772" y="449"/>
                    </a:cubicBezTo>
                    <a:cubicBezTo>
                      <a:pt x="1847" y="449"/>
                      <a:pt x="940" y="283"/>
                      <a:pt x="293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8" name="Google Shape;148;p2"/>
              <p:cNvSpPr/>
              <p:nvPr/>
            </p:nvSpPr>
            <p:spPr>
              <a:xfrm>
                <a:off x="6272522" y="382908"/>
                <a:ext cx="245201" cy="248587"/>
              </a:xfrm>
              <a:custGeom>
                <a:avLst/>
                <a:gdLst/>
                <a:ahLst/>
                <a:cxnLst/>
                <a:rect l="l" t="t" r="r" b="b"/>
                <a:pathLst>
                  <a:path w="2824" h="2863" extrusionOk="0">
                    <a:moveTo>
                      <a:pt x="2762" y="0"/>
                    </a:moveTo>
                    <a:cubicBezTo>
                      <a:pt x="2158" y="271"/>
                      <a:pt x="1410" y="392"/>
                      <a:pt x="676" y="392"/>
                    </a:cubicBezTo>
                    <a:cubicBezTo>
                      <a:pt x="448" y="392"/>
                      <a:pt x="221" y="380"/>
                      <a:pt x="0" y="357"/>
                    </a:cubicBezTo>
                    <a:lnTo>
                      <a:pt x="0" y="357"/>
                    </a:lnTo>
                    <a:cubicBezTo>
                      <a:pt x="89" y="628"/>
                      <a:pt x="212" y="899"/>
                      <a:pt x="368" y="1164"/>
                    </a:cubicBezTo>
                    <a:cubicBezTo>
                      <a:pt x="991" y="2210"/>
                      <a:pt x="1961" y="2846"/>
                      <a:pt x="2823" y="2863"/>
                    </a:cubicBezTo>
                    <a:lnTo>
                      <a:pt x="2762" y="0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9" name="Google Shape;149;p2"/>
              <p:cNvSpPr/>
              <p:nvPr/>
            </p:nvSpPr>
            <p:spPr>
              <a:xfrm>
                <a:off x="6081415" y="497259"/>
                <a:ext cx="465656" cy="674129"/>
              </a:xfrm>
              <a:custGeom>
                <a:avLst/>
                <a:gdLst/>
                <a:ahLst/>
                <a:cxnLst/>
                <a:rect l="l" t="t" r="r" b="b"/>
                <a:pathLst>
                  <a:path w="5363" h="7764" extrusionOk="0">
                    <a:moveTo>
                      <a:pt x="243" y="0"/>
                    </a:moveTo>
                    <a:lnTo>
                      <a:pt x="0" y="7666"/>
                    </a:lnTo>
                    <a:cubicBezTo>
                      <a:pt x="14" y="7658"/>
                      <a:pt x="28" y="7655"/>
                      <a:pt x="42" y="7650"/>
                    </a:cubicBezTo>
                    <a:cubicBezTo>
                      <a:pt x="89" y="5457"/>
                      <a:pt x="809" y="2801"/>
                      <a:pt x="1875" y="2600"/>
                    </a:cubicBezTo>
                    <a:cubicBezTo>
                      <a:pt x="1918" y="2592"/>
                      <a:pt x="1961" y="2588"/>
                      <a:pt x="2005" y="2588"/>
                    </a:cubicBezTo>
                    <a:cubicBezTo>
                      <a:pt x="3204" y="2588"/>
                      <a:pt x="4409" y="5612"/>
                      <a:pt x="4910" y="7758"/>
                    </a:cubicBezTo>
                    <a:cubicBezTo>
                      <a:pt x="5008" y="7760"/>
                      <a:pt x="5110" y="7764"/>
                      <a:pt x="5217" y="7764"/>
                    </a:cubicBezTo>
                    <a:cubicBezTo>
                      <a:pt x="5264" y="7764"/>
                      <a:pt x="5313" y="7763"/>
                      <a:pt x="5362" y="7761"/>
                    </a:cubicBezTo>
                    <a:lnTo>
                      <a:pt x="5273" y="3627"/>
                    </a:lnTo>
                    <a:cubicBezTo>
                      <a:pt x="4411" y="3432"/>
                      <a:pt x="3510" y="3245"/>
                      <a:pt x="2595" y="2611"/>
                    </a:cubicBezTo>
                    <a:cubicBezTo>
                      <a:pt x="1562" y="1900"/>
                      <a:pt x="714" y="812"/>
                      <a:pt x="243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" name="Google Shape;150;p2"/>
              <p:cNvSpPr/>
              <p:nvPr/>
            </p:nvSpPr>
            <p:spPr>
              <a:xfrm>
                <a:off x="6084802" y="336369"/>
                <a:ext cx="462443" cy="31605"/>
              </a:xfrm>
              <a:custGeom>
                <a:avLst/>
                <a:gdLst/>
                <a:ahLst/>
                <a:cxnLst/>
                <a:rect l="l" t="t" r="r" b="b"/>
                <a:pathLst>
                  <a:path w="5326" h="364" extrusionOk="0">
                    <a:moveTo>
                      <a:pt x="181" y="1"/>
                    </a:moveTo>
                    <a:cubicBezTo>
                      <a:pt x="84" y="1"/>
                      <a:pt x="0" y="82"/>
                      <a:pt x="0" y="182"/>
                    </a:cubicBezTo>
                    <a:cubicBezTo>
                      <a:pt x="0" y="280"/>
                      <a:pt x="81" y="363"/>
                      <a:pt x="181" y="363"/>
                    </a:cubicBezTo>
                    <a:lnTo>
                      <a:pt x="5145" y="363"/>
                    </a:lnTo>
                    <a:cubicBezTo>
                      <a:pt x="5242" y="363"/>
                      <a:pt x="5326" y="285"/>
                      <a:pt x="5326" y="182"/>
                    </a:cubicBezTo>
                    <a:cubicBezTo>
                      <a:pt x="5326" y="82"/>
                      <a:pt x="5239" y="1"/>
                      <a:pt x="514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" name="Google Shape;151;p2"/>
              <p:cNvSpPr/>
              <p:nvPr/>
            </p:nvSpPr>
            <p:spPr>
              <a:xfrm>
                <a:off x="6084975" y="344878"/>
                <a:ext cx="462530" cy="22575"/>
              </a:xfrm>
              <a:custGeom>
                <a:avLst/>
                <a:gdLst/>
                <a:ahLst/>
                <a:cxnLst/>
                <a:rect l="l" t="t" r="r" b="b"/>
                <a:pathLst>
                  <a:path w="5327" h="260" extrusionOk="0">
                    <a:moveTo>
                      <a:pt x="18" y="0"/>
                    </a:moveTo>
                    <a:cubicBezTo>
                      <a:pt x="6" y="25"/>
                      <a:pt x="1" y="51"/>
                      <a:pt x="1" y="78"/>
                    </a:cubicBezTo>
                    <a:cubicBezTo>
                      <a:pt x="1" y="176"/>
                      <a:pt x="82" y="260"/>
                      <a:pt x="182" y="260"/>
                    </a:cubicBezTo>
                    <a:lnTo>
                      <a:pt x="5145" y="260"/>
                    </a:lnTo>
                    <a:cubicBezTo>
                      <a:pt x="5243" y="260"/>
                      <a:pt x="5327" y="179"/>
                      <a:pt x="5327" y="78"/>
                    </a:cubicBezTo>
                    <a:cubicBezTo>
                      <a:pt x="5327" y="51"/>
                      <a:pt x="5318" y="25"/>
                      <a:pt x="5307" y="0"/>
                    </a:cubicBezTo>
                    <a:cubicBezTo>
                      <a:pt x="5274" y="62"/>
                      <a:pt x="5212" y="104"/>
                      <a:pt x="5143" y="104"/>
                    </a:cubicBezTo>
                    <a:lnTo>
                      <a:pt x="179" y="104"/>
                    </a:lnTo>
                    <a:cubicBezTo>
                      <a:pt x="110" y="104"/>
                      <a:pt x="46" y="62"/>
                      <a:pt x="18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" name="Google Shape;152;p2"/>
              <p:cNvSpPr/>
              <p:nvPr/>
            </p:nvSpPr>
            <p:spPr>
              <a:xfrm>
                <a:off x="6070736" y="322824"/>
                <a:ext cx="57740" cy="57740"/>
              </a:xfrm>
              <a:custGeom>
                <a:avLst/>
                <a:gdLst/>
                <a:ahLst/>
                <a:cxnLst/>
                <a:rect l="l" t="t" r="r" b="b"/>
                <a:pathLst>
                  <a:path w="665" h="665" extrusionOk="0">
                    <a:moveTo>
                      <a:pt x="332" y="0"/>
                    </a:moveTo>
                    <a:cubicBezTo>
                      <a:pt x="148" y="0"/>
                      <a:pt x="0" y="148"/>
                      <a:pt x="0" y="332"/>
                    </a:cubicBezTo>
                    <a:cubicBezTo>
                      <a:pt x="0" y="517"/>
                      <a:pt x="148" y="664"/>
                      <a:pt x="332" y="664"/>
                    </a:cubicBezTo>
                    <a:cubicBezTo>
                      <a:pt x="516" y="664"/>
                      <a:pt x="664" y="517"/>
                      <a:pt x="664" y="332"/>
                    </a:cubicBezTo>
                    <a:cubicBezTo>
                      <a:pt x="664" y="151"/>
                      <a:pt x="516" y="0"/>
                      <a:pt x="332" y="0"/>
                    </a:cubicBezTo>
                    <a:close/>
                  </a:path>
                </a:pathLst>
              </a:custGeom>
              <a:solidFill>
                <a:srgbClr val="F4D5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" name="Google Shape;153;p2"/>
              <p:cNvSpPr/>
              <p:nvPr/>
            </p:nvSpPr>
            <p:spPr>
              <a:xfrm>
                <a:off x="6505044" y="322824"/>
                <a:ext cx="57480" cy="57740"/>
              </a:xfrm>
              <a:custGeom>
                <a:avLst/>
                <a:gdLst/>
                <a:ahLst/>
                <a:cxnLst/>
                <a:rect l="l" t="t" r="r" b="b"/>
                <a:pathLst>
                  <a:path w="662" h="665" extrusionOk="0">
                    <a:moveTo>
                      <a:pt x="330" y="0"/>
                    </a:moveTo>
                    <a:cubicBezTo>
                      <a:pt x="148" y="0"/>
                      <a:pt x="0" y="148"/>
                      <a:pt x="0" y="332"/>
                    </a:cubicBezTo>
                    <a:cubicBezTo>
                      <a:pt x="0" y="514"/>
                      <a:pt x="148" y="664"/>
                      <a:pt x="330" y="664"/>
                    </a:cubicBezTo>
                    <a:cubicBezTo>
                      <a:pt x="514" y="664"/>
                      <a:pt x="662" y="514"/>
                      <a:pt x="662" y="332"/>
                    </a:cubicBezTo>
                    <a:cubicBezTo>
                      <a:pt x="662" y="148"/>
                      <a:pt x="514" y="0"/>
                      <a:pt x="330" y="0"/>
                    </a:cubicBezTo>
                    <a:close/>
                  </a:path>
                </a:pathLst>
              </a:custGeom>
              <a:solidFill>
                <a:srgbClr val="F4D5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" name="Google Shape;154;p2"/>
              <p:cNvSpPr/>
              <p:nvPr/>
            </p:nvSpPr>
            <p:spPr>
              <a:xfrm>
                <a:off x="2668161" y="338105"/>
                <a:ext cx="57480" cy="57480"/>
              </a:xfrm>
              <a:custGeom>
                <a:avLst/>
                <a:gdLst/>
                <a:ahLst/>
                <a:cxnLst/>
                <a:rect l="l" t="t" r="r" b="b"/>
                <a:pathLst>
                  <a:path w="662" h="662" extrusionOk="0">
                    <a:moveTo>
                      <a:pt x="332" y="0"/>
                    </a:moveTo>
                    <a:cubicBezTo>
                      <a:pt x="145" y="0"/>
                      <a:pt x="0" y="148"/>
                      <a:pt x="0" y="329"/>
                    </a:cubicBezTo>
                    <a:cubicBezTo>
                      <a:pt x="0" y="511"/>
                      <a:pt x="145" y="661"/>
                      <a:pt x="332" y="661"/>
                    </a:cubicBezTo>
                    <a:cubicBezTo>
                      <a:pt x="516" y="661"/>
                      <a:pt x="661" y="516"/>
                      <a:pt x="661" y="329"/>
                    </a:cubicBezTo>
                    <a:cubicBezTo>
                      <a:pt x="661" y="145"/>
                      <a:pt x="516" y="0"/>
                      <a:pt x="33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" name="Google Shape;155;p2"/>
              <p:cNvSpPr/>
              <p:nvPr/>
            </p:nvSpPr>
            <p:spPr>
              <a:xfrm>
                <a:off x="3101948" y="336108"/>
                <a:ext cx="57740" cy="57740"/>
              </a:xfrm>
              <a:custGeom>
                <a:avLst/>
                <a:gdLst/>
                <a:ahLst/>
                <a:cxnLst/>
                <a:rect l="l" t="t" r="r" b="b"/>
                <a:pathLst>
                  <a:path w="665" h="665" extrusionOk="0">
                    <a:moveTo>
                      <a:pt x="333" y="1"/>
                    </a:moveTo>
                    <a:cubicBezTo>
                      <a:pt x="148" y="4"/>
                      <a:pt x="1" y="152"/>
                      <a:pt x="1" y="333"/>
                    </a:cubicBezTo>
                    <a:cubicBezTo>
                      <a:pt x="1" y="514"/>
                      <a:pt x="148" y="665"/>
                      <a:pt x="333" y="665"/>
                    </a:cubicBezTo>
                    <a:cubicBezTo>
                      <a:pt x="514" y="665"/>
                      <a:pt x="665" y="517"/>
                      <a:pt x="665" y="333"/>
                    </a:cubicBezTo>
                    <a:cubicBezTo>
                      <a:pt x="665" y="149"/>
                      <a:pt x="517" y="1"/>
                      <a:pt x="33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" name="Google Shape;156;p2"/>
              <p:cNvSpPr/>
              <p:nvPr/>
            </p:nvSpPr>
            <p:spPr>
              <a:xfrm>
                <a:off x="2698897" y="356512"/>
                <a:ext cx="428841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4939" h="363" extrusionOk="0">
                    <a:moveTo>
                      <a:pt x="182" y="0"/>
                    </a:moveTo>
                    <a:cubicBezTo>
                      <a:pt x="84" y="0"/>
                      <a:pt x="0" y="81"/>
                      <a:pt x="0" y="182"/>
                    </a:cubicBezTo>
                    <a:cubicBezTo>
                      <a:pt x="0" y="279"/>
                      <a:pt x="81" y="363"/>
                      <a:pt x="182" y="363"/>
                    </a:cubicBezTo>
                    <a:lnTo>
                      <a:pt x="4757" y="363"/>
                    </a:lnTo>
                    <a:cubicBezTo>
                      <a:pt x="4855" y="363"/>
                      <a:pt x="4938" y="282"/>
                      <a:pt x="4938" y="182"/>
                    </a:cubicBezTo>
                    <a:cubicBezTo>
                      <a:pt x="4936" y="76"/>
                      <a:pt x="4855" y="0"/>
                      <a:pt x="47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" name="Google Shape;157;p2"/>
              <p:cNvSpPr/>
              <p:nvPr/>
            </p:nvSpPr>
            <p:spPr>
              <a:xfrm>
                <a:off x="2654095" y="362504"/>
                <a:ext cx="514106" cy="852125"/>
              </a:xfrm>
              <a:custGeom>
                <a:avLst/>
                <a:gdLst/>
                <a:ahLst/>
                <a:cxnLst/>
                <a:rect l="l" t="t" r="r" b="b"/>
                <a:pathLst>
                  <a:path w="5921" h="9814" extrusionOk="0">
                    <a:moveTo>
                      <a:pt x="466" y="1"/>
                    </a:moveTo>
                    <a:lnTo>
                      <a:pt x="0" y="9712"/>
                    </a:lnTo>
                    <a:cubicBezTo>
                      <a:pt x="884" y="9454"/>
                      <a:pt x="1491" y="9365"/>
                      <a:pt x="1993" y="9365"/>
                    </a:cubicBezTo>
                    <a:cubicBezTo>
                      <a:pt x="3119" y="9365"/>
                      <a:pt x="3718" y="9814"/>
                      <a:pt x="5743" y="9814"/>
                    </a:cubicBezTo>
                    <a:cubicBezTo>
                      <a:pt x="5801" y="9814"/>
                      <a:pt x="5860" y="9813"/>
                      <a:pt x="5920" y="9813"/>
                    </a:cubicBezTo>
                    <a:lnTo>
                      <a:pt x="5507" y="99"/>
                    </a:lnTo>
                    <a:cubicBezTo>
                      <a:pt x="4825" y="620"/>
                      <a:pt x="3662" y="1050"/>
                      <a:pt x="2592" y="1050"/>
                    </a:cubicBezTo>
                    <a:cubicBezTo>
                      <a:pt x="1717" y="1050"/>
                      <a:pt x="903" y="762"/>
                      <a:pt x="46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" name="Google Shape;158;p2"/>
              <p:cNvSpPr/>
              <p:nvPr/>
            </p:nvSpPr>
            <p:spPr>
              <a:xfrm>
                <a:off x="2678059" y="365195"/>
                <a:ext cx="465395" cy="806541"/>
              </a:xfrm>
              <a:custGeom>
                <a:avLst/>
                <a:gdLst/>
                <a:ahLst/>
                <a:cxnLst/>
                <a:rect l="l" t="t" r="r" b="b"/>
                <a:pathLst>
                  <a:path w="5360" h="9289" extrusionOk="0">
                    <a:moveTo>
                      <a:pt x="293" y="1"/>
                    </a:moveTo>
                    <a:lnTo>
                      <a:pt x="0" y="9187"/>
                    </a:lnTo>
                    <a:cubicBezTo>
                      <a:pt x="801" y="8928"/>
                      <a:pt x="1351" y="8839"/>
                      <a:pt x="1805" y="8839"/>
                    </a:cubicBezTo>
                    <a:cubicBezTo>
                      <a:pt x="2825" y="8839"/>
                      <a:pt x="3368" y="9289"/>
                      <a:pt x="5199" y="9289"/>
                    </a:cubicBezTo>
                    <a:cubicBezTo>
                      <a:pt x="5252" y="9289"/>
                      <a:pt x="5305" y="9289"/>
                      <a:pt x="5360" y="9288"/>
                    </a:cubicBezTo>
                    <a:lnTo>
                      <a:pt x="5159" y="1"/>
                    </a:lnTo>
                    <a:cubicBezTo>
                      <a:pt x="4469" y="312"/>
                      <a:pt x="3614" y="449"/>
                      <a:pt x="2774" y="449"/>
                    </a:cubicBezTo>
                    <a:cubicBezTo>
                      <a:pt x="1849" y="449"/>
                      <a:pt x="941" y="283"/>
                      <a:pt x="293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" name="Google Shape;159;p2"/>
              <p:cNvSpPr/>
              <p:nvPr/>
            </p:nvSpPr>
            <p:spPr>
              <a:xfrm>
                <a:off x="2869426" y="382908"/>
                <a:ext cx="245461" cy="248587"/>
              </a:xfrm>
              <a:custGeom>
                <a:avLst/>
                <a:gdLst/>
                <a:ahLst/>
                <a:cxnLst/>
                <a:rect l="l" t="t" r="r" b="b"/>
                <a:pathLst>
                  <a:path w="2827" h="2863" extrusionOk="0">
                    <a:moveTo>
                      <a:pt x="2762" y="0"/>
                    </a:moveTo>
                    <a:cubicBezTo>
                      <a:pt x="2158" y="271"/>
                      <a:pt x="1410" y="392"/>
                      <a:pt x="676" y="392"/>
                    </a:cubicBezTo>
                    <a:cubicBezTo>
                      <a:pt x="448" y="392"/>
                      <a:pt x="221" y="380"/>
                      <a:pt x="0" y="357"/>
                    </a:cubicBezTo>
                    <a:lnTo>
                      <a:pt x="0" y="357"/>
                    </a:lnTo>
                    <a:cubicBezTo>
                      <a:pt x="90" y="628"/>
                      <a:pt x="212" y="899"/>
                      <a:pt x="369" y="1164"/>
                    </a:cubicBezTo>
                    <a:cubicBezTo>
                      <a:pt x="991" y="2210"/>
                      <a:pt x="1964" y="2846"/>
                      <a:pt x="2826" y="2863"/>
                    </a:cubicBezTo>
                    <a:lnTo>
                      <a:pt x="2762" y="0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0" name="Google Shape;160;p2"/>
              <p:cNvSpPr/>
              <p:nvPr/>
            </p:nvSpPr>
            <p:spPr>
              <a:xfrm>
                <a:off x="2678319" y="497259"/>
                <a:ext cx="465916" cy="674129"/>
              </a:xfrm>
              <a:custGeom>
                <a:avLst/>
                <a:gdLst/>
                <a:ahLst/>
                <a:cxnLst/>
                <a:rect l="l" t="t" r="r" b="b"/>
                <a:pathLst>
                  <a:path w="5366" h="7764" extrusionOk="0">
                    <a:moveTo>
                      <a:pt x="246" y="0"/>
                    </a:moveTo>
                    <a:lnTo>
                      <a:pt x="0" y="7666"/>
                    </a:lnTo>
                    <a:cubicBezTo>
                      <a:pt x="14" y="7658"/>
                      <a:pt x="28" y="7655"/>
                      <a:pt x="42" y="7650"/>
                    </a:cubicBezTo>
                    <a:cubicBezTo>
                      <a:pt x="92" y="5457"/>
                      <a:pt x="809" y="2801"/>
                      <a:pt x="1878" y="2600"/>
                    </a:cubicBezTo>
                    <a:cubicBezTo>
                      <a:pt x="1921" y="2592"/>
                      <a:pt x="1964" y="2588"/>
                      <a:pt x="2008" y="2588"/>
                    </a:cubicBezTo>
                    <a:cubicBezTo>
                      <a:pt x="3207" y="2588"/>
                      <a:pt x="4409" y="5612"/>
                      <a:pt x="4910" y="7758"/>
                    </a:cubicBezTo>
                    <a:cubicBezTo>
                      <a:pt x="5008" y="7760"/>
                      <a:pt x="5111" y="7764"/>
                      <a:pt x="5218" y="7764"/>
                    </a:cubicBezTo>
                    <a:cubicBezTo>
                      <a:pt x="5266" y="7764"/>
                      <a:pt x="5315" y="7763"/>
                      <a:pt x="5365" y="7761"/>
                    </a:cubicBezTo>
                    <a:lnTo>
                      <a:pt x="5273" y="3627"/>
                    </a:lnTo>
                    <a:cubicBezTo>
                      <a:pt x="4417" y="3432"/>
                      <a:pt x="3510" y="3245"/>
                      <a:pt x="2595" y="2611"/>
                    </a:cubicBezTo>
                    <a:cubicBezTo>
                      <a:pt x="1563" y="1900"/>
                      <a:pt x="714" y="812"/>
                      <a:pt x="246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" name="Google Shape;161;p2"/>
              <p:cNvSpPr/>
              <p:nvPr/>
            </p:nvSpPr>
            <p:spPr>
              <a:xfrm>
                <a:off x="2681966" y="336369"/>
                <a:ext cx="462443" cy="31605"/>
              </a:xfrm>
              <a:custGeom>
                <a:avLst/>
                <a:gdLst/>
                <a:ahLst/>
                <a:cxnLst/>
                <a:rect l="l" t="t" r="r" b="b"/>
                <a:pathLst>
                  <a:path w="5326" h="364" extrusionOk="0">
                    <a:moveTo>
                      <a:pt x="181" y="1"/>
                    </a:moveTo>
                    <a:cubicBezTo>
                      <a:pt x="84" y="1"/>
                      <a:pt x="0" y="82"/>
                      <a:pt x="0" y="182"/>
                    </a:cubicBezTo>
                    <a:cubicBezTo>
                      <a:pt x="0" y="280"/>
                      <a:pt x="81" y="363"/>
                      <a:pt x="181" y="363"/>
                    </a:cubicBezTo>
                    <a:lnTo>
                      <a:pt x="5145" y="363"/>
                    </a:lnTo>
                    <a:cubicBezTo>
                      <a:pt x="5242" y="363"/>
                      <a:pt x="5326" y="285"/>
                      <a:pt x="5326" y="182"/>
                    </a:cubicBezTo>
                    <a:cubicBezTo>
                      <a:pt x="5323" y="82"/>
                      <a:pt x="5242" y="1"/>
                      <a:pt x="514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" name="Google Shape;162;p2"/>
              <p:cNvSpPr/>
              <p:nvPr/>
            </p:nvSpPr>
            <p:spPr>
              <a:xfrm>
                <a:off x="2682400" y="344878"/>
                <a:ext cx="462270" cy="22575"/>
              </a:xfrm>
              <a:custGeom>
                <a:avLst/>
                <a:gdLst/>
                <a:ahLst/>
                <a:cxnLst/>
                <a:rect l="l" t="t" r="r" b="b"/>
                <a:pathLst>
                  <a:path w="5324" h="260" extrusionOk="0">
                    <a:moveTo>
                      <a:pt x="17" y="0"/>
                    </a:moveTo>
                    <a:cubicBezTo>
                      <a:pt x="6" y="25"/>
                      <a:pt x="1" y="51"/>
                      <a:pt x="1" y="78"/>
                    </a:cubicBezTo>
                    <a:cubicBezTo>
                      <a:pt x="1" y="176"/>
                      <a:pt x="79" y="260"/>
                      <a:pt x="182" y="260"/>
                    </a:cubicBezTo>
                    <a:lnTo>
                      <a:pt x="5142" y="260"/>
                    </a:lnTo>
                    <a:cubicBezTo>
                      <a:pt x="5240" y="260"/>
                      <a:pt x="5324" y="179"/>
                      <a:pt x="5324" y="78"/>
                    </a:cubicBezTo>
                    <a:cubicBezTo>
                      <a:pt x="5324" y="51"/>
                      <a:pt x="5318" y="25"/>
                      <a:pt x="5307" y="0"/>
                    </a:cubicBezTo>
                    <a:cubicBezTo>
                      <a:pt x="5273" y="62"/>
                      <a:pt x="5209" y="104"/>
                      <a:pt x="5140" y="104"/>
                    </a:cubicBezTo>
                    <a:lnTo>
                      <a:pt x="176" y="104"/>
                    </a:lnTo>
                    <a:cubicBezTo>
                      <a:pt x="107" y="104"/>
                      <a:pt x="45" y="62"/>
                      <a:pt x="17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" name="Google Shape;163;p2"/>
              <p:cNvSpPr/>
              <p:nvPr/>
            </p:nvSpPr>
            <p:spPr>
              <a:xfrm>
                <a:off x="2667900" y="322563"/>
                <a:ext cx="57480" cy="57480"/>
              </a:xfrm>
              <a:custGeom>
                <a:avLst/>
                <a:gdLst/>
                <a:ahLst/>
                <a:cxnLst/>
                <a:rect l="l" t="t" r="r" b="b"/>
                <a:pathLst>
                  <a:path w="662" h="662" extrusionOk="0">
                    <a:moveTo>
                      <a:pt x="330" y="1"/>
                    </a:moveTo>
                    <a:cubicBezTo>
                      <a:pt x="148" y="1"/>
                      <a:pt x="0" y="149"/>
                      <a:pt x="0" y="333"/>
                    </a:cubicBezTo>
                    <a:cubicBezTo>
                      <a:pt x="0" y="514"/>
                      <a:pt x="148" y="662"/>
                      <a:pt x="330" y="662"/>
                    </a:cubicBezTo>
                    <a:cubicBezTo>
                      <a:pt x="514" y="662"/>
                      <a:pt x="662" y="514"/>
                      <a:pt x="662" y="333"/>
                    </a:cubicBezTo>
                    <a:cubicBezTo>
                      <a:pt x="662" y="149"/>
                      <a:pt x="514" y="1"/>
                      <a:pt x="330" y="1"/>
                    </a:cubicBezTo>
                    <a:close/>
                  </a:path>
                </a:pathLst>
              </a:custGeom>
              <a:solidFill>
                <a:srgbClr val="F4D5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" name="Google Shape;164;p2"/>
              <p:cNvSpPr/>
              <p:nvPr/>
            </p:nvSpPr>
            <p:spPr>
              <a:xfrm>
                <a:off x="3101948" y="322824"/>
                <a:ext cx="57740" cy="57740"/>
              </a:xfrm>
              <a:custGeom>
                <a:avLst/>
                <a:gdLst/>
                <a:ahLst/>
                <a:cxnLst/>
                <a:rect l="l" t="t" r="r" b="b"/>
                <a:pathLst>
                  <a:path w="665" h="665" extrusionOk="0">
                    <a:moveTo>
                      <a:pt x="333" y="0"/>
                    </a:moveTo>
                    <a:cubicBezTo>
                      <a:pt x="148" y="0"/>
                      <a:pt x="1" y="148"/>
                      <a:pt x="1" y="332"/>
                    </a:cubicBezTo>
                    <a:cubicBezTo>
                      <a:pt x="1" y="517"/>
                      <a:pt x="148" y="664"/>
                      <a:pt x="333" y="664"/>
                    </a:cubicBezTo>
                    <a:cubicBezTo>
                      <a:pt x="514" y="664"/>
                      <a:pt x="665" y="517"/>
                      <a:pt x="665" y="332"/>
                    </a:cubicBezTo>
                    <a:cubicBezTo>
                      <a:pt x="665" y="151"/>
                      <a:pt x="517" y="0"/>
                      <a:pt x="333" y="0"/>
                    </a:cubicBezTo>
                    <a:close/>
                  </a:path>
                </a:pathLst>
              </a:custGeom>
              <a:solidFill>
                <a:srgbClr val="F4D5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" name="Google Shape;165;p2"/>
              <p:cNvSpPr/>
              <p:nvPr/>
            </p:nvSpPr>
            <p:spPr>
              <a:xfrm>
                <a:off x="6129149" y="1787504"/>
                <a:ext cx="478940" cy="299989"/>
              </a:xfrm>
              <a:custGeom>
                <a:avLst/>
                <a:gdLst/>
                <a:ahLst/>
                <a:cxnLst/>
                <a:rect l="l" t="t" r="r" b="b"/>
                <a:pathLst>
                  <a:path w="5516" h="3455" extrusionOk="0">
                    <a:moveTo>
                      <a:pt x="525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2933"/>
                    </a:lnTo>
                    <a:cubicBezTo>
                      <a:pt x="0" y="3220"/>
                      <a:pt x="235" y="3454"/>
                      <a:pt x="525" y="3454"/>
                    </a:cubicBezTo>
                    <a:lnTo>
                      <a:pt x="4994" y="3454"/>
                    </a:lnTo>
                    <a:cubicBezTo>
                      <a:pt x="5284" y="3454"/>
                      <a:pt x="5516" y="3220"/>
                      <a:pt x="5516" y="2933"/>
                    </a:cubicBezTo>
                    <a:lnTo>
                      <a:pt x="5516" y="525"/>
                    </a:lnTo>
                    <a:cubicBezTo>
                      <a:pt x="5516" y="235"/>
                      <a:pt x="5284" y="1"/>
                      <a:pt x="499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66" name="Google Shape;166;p2"/>
              <p:cNvGrpSpPr/>
              <p:nvPr/>
            </p:nvGrpSpPr>
            <p:grpSpPr>
              <a:xfrm>
                <a:off x="720005" y="2237990"/>
                <a:ext cx="866799" cy="2172646"/>
                <a:chOff x="5007825" y="3209350"/>
                <a:chExt cx="402750" cy="1009500"/>
              </a:xfrm>
            </p:grpSpPr>
            <p:sp>
              <p:nvSpPr>
                <p:cNvPr id="167" name="Google Shape;167;p2"/>
                <p:cNvSpPr/>
                <p:nvPr/>
              </p:nvSpPr>
              <p:spPr>
                <a:xfrm>
                  <a:off x="5237525" y="3807100"/>
                  <a:ext cx="75150" cy="74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06" h="2964" extrusionOk="0">
                      <a:moveTo>
                        <a:pt x="1" y="1"/>
                      </a:moveTo>
                      <a:cubicBezTo>
                        <a:pt x="1" y="1"/>
                        <a:pt x="1" y="1"/>
                        <a:pt x="1" y="1"/>
                      </a:cubicBezTo>
                      <a:lnTo>
                        <a:pt x="872" y="2964"/>
                      </a:lnTo>
                      <a:cubicBezTo>
                        <a:pt x="872" y="2964"/>
                        <a:pt x="2169" y="2885"/>
                        <a:pt x="3006" y="2145"/>
                      </a:cubicBezTo>
                      <a:lnTo>
                        <a:pt x="2441" y="922"/>
                      </a:lnTo>
                      <a:cubicBezTo>
                        <a:pt x="1882" y="608"/>
                        <a:pt x="11" y="1"/>
                        <a:pt x="1" y="1"/>
                      </a:cubicBezTo>
                      <a:close/>
                    </a:path>
                  </a:pathLst>
                </a:custGeom>
                <a:solidFill>
                  <a:srgbClr val="63777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8" name="Google Shape;168;p2"/>
                <p:cNvSpPr/>
                <p:nvPr/>
              </p:nvSpPr>
              <p:spPr>
                <a:xfrm>
                  <a:off x="5092625" y="3807100"/>
                  <a:ext cx="75175" cy="74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07" h="2964" extrusionOk="0">
                      <a:moveTo>
                        <a:pt x="3006" y="1"/>
                      </a:moveTo>
                      <a:cubicBezTo>
                        <a:pt x="2995" y="1"/>
                        <a:pt x="1125" y="608"/>
                        <a:pt x="566" y="922"/>
                      </a:cubicBezTo>
                      <a:lnTo>
                        <a:pt x="0" y="2145"/>
                      </a:lnTo>
                      <a:cubicBezTo>
                        <a:pt x="838" y="2885"/>
                        <a:pt x="2134" y="2964"/>
                        <a:pt x="2134" y="2964"/>
                      </a:cubicBezTo>
                      <a:lnTo>
                        <a:pt x="3006" y="1"/>
                      </a:lnTo>
                      <a:cubicBezTo>
                        <a:pt x="3006" y="1"/>
                        <a:pt x="3006" y="1"/>
                        <a:pt x="3006" y="1"/>
                      </a:cubicBezTo>
                      <a:close/>
                    </a:path>
                  </a:pathLst>
                </a:custGeom>
                <a:solidFill>
                  <a:srgbClr val="63777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9" name="Google Shape;169;p2"/>
                <p:cNvSpPr/>
                <p:nvPr/>
              </p:nvSpPr>
              <p:spPr>
                <a:xfrm>
                  <a:off x="5103650" y="3791825"/>
                  <a:ext cx="200525" cy="161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21" h="6479" extrusionOk="0">
                      <a:moveTo>
                        <a:pt x="4846" y="1"/>
                      </a:moveTo>
                      <a:lnTo>
                        <a:pt x="1054" y="1474"/>
                      </a:lnTo>
                      <a:lnTo>
                        <a:pt x="0" y="4069"/>
                      </a:lnTo>
                      <a:cubicBezTo>
                        <a:pt x="1557" y="5595"/>
                        <a:pt x="3435" y="6460"/>
                        <a:pt x="3435" y="6460"/>
                      </a:cubicBezTo>
                      <a:lnTo>
                        <a:pt x="3995" y="5085"/>
                      </a:lnTo>
                      <a:lnTo>
                        <a:pt x="4594" y="6479"/>
                      </a:lnTo>
                      <a:cubicBezTo>
                        <a:pt x="4594" y="6479"/>
                        <a:pt x="6994" y="5200"/>
                        <a:pt x="8020" y="3622"/>
                      </a:cubicBezTo>
                      <a:lnTo>
                        <a:pt x="4846" y="1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0" name="Google Shape;170;p2"/>
                <p:cNvSpPr/>
                <p:nvPr/>
              </p:nvSpPr>
              <p:spPr>
                <a:xfrm>
                  <a:off x="5122750" y="3754050"/>
                  <a:ext cx="91425" cy="329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57" h="13170" extrusionOk="0">
                      <a:moveTo>
                        <a:pt x="2659" y="1"/>
                      </a:moveTo>
                      <a:cubicBezTo>
                        <a:pt x="1933" y="1"/>
                        <a:pt x="164" y="1432"/>
                        <a:pt x="71" y="3038"/>
                      </a:cubicBezTo>
                      <a:cubicBezTo>
                        <a:pt x="1" y="4229"/>
                        <a:pt x="3326" y="13170"/>
                        <a:pt x="3326" y="13170"/>
                      </a:cubicBezTo>
                      <a:lnTo>
                        <a:pt x="3656" y="13170"/>
                      </a:lnTo>
                      <a:cubicBezTo>
                        <a:pt x="3656" y="13167"/>
                        <a:pt x="3370" y="437"/>
                        <a:pt x="2862" y="58"/>
                      </a:cubicBezTo>
                      <a:cubicBezTo>
                        <a:pt x="2810" y="19"/>
                        <a:pt x="2741" y="1"/>
                        <a:pt x="2659" y="1"/>
                      </a:cubicBezTo>
                      <a:close/>
                      <a:moveTo>
                        <a:pt x="3656" y="13170"/>
                      </a:moveTo>
                      <a:cubicBezTo>
                        <a:pt x="3656" y="13170"/>
                        <a:pt x="3656" y="13170"/>
                        <a:pt x="3656" y="13170"/>
                      </a:cubicBezTo>
                      <a:cubicBezTo>
                        <a:pt x="3656" y="13170"/>
                        <a:pt x="3656" y="13170"/>
                        <a:pt x="3656" y="1317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1" name="Google Shape;171;p2"/>
                <p:cNvSpPr/>
                <p:nvPr/>
              </p:nvSpPr>
              <p:spPr>
                <a:xfrm>
                  <a:off x="5123950" y="3754050"/>
                  <a:ext cx="90250" cy="329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10" h="13173" extrusionOk="0">
                      <a:moveTo>
                        <a:pt x="2611" y="1"/>
                      </a:moveTo>
                      <a:cubicBezTo>
                        <a:pt x="1885" y="1"/>
                        <a:pt x="116" y="1432"/>
                        <a:pt x="23" y="3038"/>
                      </a:cubicBezTo>
                      <a:cubicBezTo>
                        <a:pt x="0" y="3455"/>
                        <a:pt x="390" y="4818"/>
                        <a:pt x="908" y="6416"/>
                      </a:cubicBezTo>
                      <a:cubicBezTo>
                        <a:pt x="1059" y="6199"/>
                        <a:pt x="1253" y="6070"/>
                        <a:pt x="1469" y="6027"/>
                      </a:cubicBezTo>
                      <a:cubicBezTo>
                        <a:pt x="1549" y="6011"/>
                        <a:pt x="1631" y="6002"/>
                        <a:pt x="1712" y="6002"/>
                      </a:cubicBezTo>
                      <a:cubicBezTo>
                        <a:pt x="2287" y="6002"/>
                        <a:pt x="2848" y="6457"/>
                        <a:pt x="2940" y="8122"/>
                      </a:cubicBezTo>
                      <a:cubicBezTo>
                        <a:pt x="3011" y="9395"/>
                        <a:pt x="3391" y="11726"/>
                        <a:pt x="2881" y="12084"/>
                      </a:cubicBezTo>
                      <a:cubicBezTo>
                        <a:pt x="3123" y="12752"/>
                        <a:pt x="3279" y="13173"/>
                        <a:pt x="3279" y="13173"/>
                      </a:cubicBezTo>
                      <a:lnTo>
                        <a:pt x="3610" y="13173"/>
                      </a:lnTo>
                      <a:cubicBezTo>
                        <a:pt x="3608" y="13173"/>
                        <a:pt x="3322" y="437"/>
                        <a:pt x="2814" y="58"/>
                      </a:cubicBezTo>
                      <a:cubicBezTo>
                        <a:pt x="2762" y="19"/>
                        <a:pt x="2693" y="1"/>
                        <a:pt x="2611" y="1"/>
                      </a:cubicBez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2" name="Google Shape;172;p2"/>
                <p:cNvSpPr/>
                <p:nvPr/>
              </p:nvSpPr>
              <p:spPr>
                <a:xfrm>
                  <a:off x="5198600" y="3749625"/>
                  <a:ext cx="88200" cy="333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28" h="13347" extrusionOk="0">
                      <a:moveTo>
                        <a:pt x="682" y="1"/>
                      </a:moveTo>
                      <a:cubicBezTo>
                        <a:pt x="609" y="1"/>
                        <a:pt x="548" y="17"/>
                        <a:pt x="502" y="52"/>
                      </a:cubicBezTo>
                      <a:cubicBezTo>
                        <a:pt x="0" y="431"/>
                        <a:pt x="456" y="13347"/>
                        <a:pt x="456" y="13347"/>
                      </a:cubicBezTo>
                      <a:lnTo>
                        <a:pt x="786" y="13347"/>
                      </a:lnTo>
                      <a:cubicBezTo>
                        <a:pt x="786" y="13347"/>
                        <a:pt x="786" y="13347"/>
                        <a:pt x="786" y="13347"/>
                      </a:cubicBezTo>
                      <a:cubicBezTo>
                        <a:pt x="787" y="13347"/>
                        <a:pt x="3528" y="4442"/>
                        <a:pt x="3435" y="3251"/>
                      </a:cubicBezTo>
                      <a:cubicBezTo>
                        <a:pt x="3308" y="1626"/>
                        <a:pt x="1405" y="1"/>
                        <a:pt x="682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3" name="Google Shape;173;p2"/>
                <p:cNvSpPr/>
                <p:nvPr/>
              </p:nvSpPr>
              <p:spPr>
                <a:xfrm>
                  <a:off x="5201750" y="3749625"/>
                  <a:ext cx="83600" cy="333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44" h="13347" extrusionOk="0">
                      <a:moveTo>
                        <a:pt x="556" y="1"/>
                      </a:moveTo>
                      <a:cubicBezTo>
                        <a:pt x="483" y="1"/>
                        <a:pt x="422" y="17"/>
                        <a:pt x="376" y="52"/>
                      </a:cubicBezTo>
                      <a:cubicBezTo>
                        <a:pt x="152" y="223"/>
                        <a:pt x="1" y="2805"/>
                        <a:pt x="32" y="5720"/>
                      </a:cubicBezTo>
                      <a:cubicBezTo>
                        <a:pt x="72" y="9308"/>
                        <a:pt x="330" y="13347"/>
                        <a:pt x="330" y="13347"/>
                      </a:cubicBezTo>
                      <a:lnTo>
                        <a:pt x="660" y="13347"/>
                      </a:lnTo>
                      <a:cubicBezTo>
                        <a:pt x="660" y="13347"/>
                        <a:pt x="808" y="12863"/>
                        <a:pt x="1037" y="12103"/>
                      </a:cubicBezTo>
                      <a:cubicBezTo>
                        <a:pt x="548" y="11805"/>
                        <a:pt x="223" y="8773"/>
                        <a:pt x="496" y="7172"/>
                      </a:cubicBezTo>
                      <a:cubicBezTo>
                        <a:pt x="668" y="6164"/>
                        <a:pt x="1022" y="5878"/>
                        <a:pt x="1400" y="5878"/>
                      </a:cubicBezTo>
                      <a:cubicBezTo>
                        <a:pt x="1644" y="5878"/>
                        <a:pt x="1898" y="5997"/>
                        <a:pt x="2120" y="6118"/>
                      </a:cubicBezTo>
                      <a:cubicBezTo>
                        <a:pt x="2301" y="6217"/>
                        <a:pt x="2449" y="6470"/>
                        <a:pt x="2546" y="6842"/>
                      </a:cubicBezTo>
                      <a:cubicBezTo>
                        <a:pt x="2998" y="5155"/>
                        <a:pt x="3343" y="3688"/>
                        <a:pt x="3309" y="3251"/>
                      </a:cubicBezTo>
                      <a:cubicBezTo>
                        <a:pt x="3182" y="1626"/>
                        <a:pt x="1279" y="1"/>
                        <a:pt x="556" y="1"/>
                      </a:cubicBez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4" name="Google Shape;174;p2"/>
                <p:cNvSpPr/>
                <p:nvPr/>
              </p:nvSpPr>
              <p:spPr>
                <a:xfrm>
                  <a:off x="5195100" y="3801650"/>
                  <a:ext cx="14175" cy="148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7" h="5950" extrusionOk="0">
                      <a:moveTo>
                        <a:pt x="234" y="0"/>
                      </a:moveTo>
                      <a:lnTo>
                        <a:pt x="1" y="891"/>
                      </a:lnTo>
                      <a:lnTo>
                        <a:pt x="402" y="5949"/>
                      </a:lnTo>
                      <a:lnTo>
                        <a:pt x="567" y="766"/>
                      </a:lnTo>
                      <a:lnTo>
                        <a:pt x="234" y="0"/>
                      </a:lnTo>
                      <a:close/>
                    </a:path>
                  </a:pathLst>
                </a:custGeom>
                <a:solidFill>
                  <a:srgbClr val="63777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5" name="Google Shape;175;p2"/>
                <p:cNvSpPr/>
                <p:nvPr/>
              </p:nvSpPr>
              <p:spPr>
                <a:xfrm>
                  <a:off x="5229600" y="3856925"/>
                  <a:ext cx="43525" cy="34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41" h="1388" extrusionOk="0">
                      <a:moveTo>
                        <a:pt x="309" y="1"/>
                      </a:moveTo>
                      <a:lnTo>
                        <a:pt x="0" y="288"/>
                      </a:lnTo>
                      <a:cubicBezTo>
                        <a:pt x="0" y="288"/>
                        <a:pt x="789" y="1388"/>
                        <a:pt x="1677" y="1388"/>
                      </a:cubicBezTo>
                      <a:cubicBezTo>
                        <a:pt x="1690" y="1388"/>
                        <a:pt x="1703" y="1388"/>
                        <a:pt x="1716" y="1387"/>
                      </a:cubicBezTo>
                      <a:lnTo>
                        <a:pt x="1740" y="1301"/>
                      </a:lnTo>
                      <a:cubicBezTo>
                        <a:pt x="825" y="1288"/>
                        <a:pt x="309" y="1"/>
                        <a:pt x="309" y="1"/>
                      </a:cubicBez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6" name="Google Shape;176;p2"/>
                <p:cNvSpPr/>
                <p:nvPr/>
              </p:nvSpPr>
              <p:spPr>
                <a:xfrm>
                  <a:off x="5138700" y="3856925"/>
                  <a:ext cx="43525" cy="34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41" h="1388" extrusionOk="0">
                      <a:moveTo>
                        <a:pt x="1432" y="1"/>
                      </a:moveTo>
                      <a:cubicBezTo>
                        <a:pt x="1432" y="1"/>
                        <a:pt x="916" y="1288"/>
                        <a:pt x="1" y="1301"/>
                      </a:cubicBezTo>
                      <a:lnTo>
                        <a:pt x="25" y="1387"/>
                      </a:lnTo>
                      <a:cubicBezTo>
                        <a:pt x="38" y="1388"/>
                        <a:pt x="51" y="1388"/>
                        <a:pt x="64" y="1388"/>
                      </a:cubicBezTo>
                      <a:cubicBezTo>
                        <a:pt x="952" y="1388"/>
                        <a:pt x="1741" y="288"/>
                        <a:pt x="1741" y="288"/>
                      </a:cubicBezTo>
                      <a:lnTo>
                        <a:pt x="1432" y="1"/>
                      </a:ln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7" name="Google Shape;177;p2"/>
                <p:cNvSpPr/>
                <p:nvPr/>
              </p:nvSpPr>
              <p:spPr>
                <a:xfrm>
                  <a:off x="5101550" y="3636325"/>
                  <a:ext cx="202625" cy="257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105" h="10289" extrusionOk="0">
                      <a:moveTo>
                        <a:pt x="4852" y="0"/>
                      </a:moveTo>
                      <a:lnTo>
                        <a:pt x="2868" y="29"/>
                      </a:lnTo>
                      <a:lnTo>
                        <a:pt x="1" y="6653"/>
                      </a:lnTo>
                      <a:lnTo>
                        <a:pt x="84" y="10289"/>
                      </a:lnTo>
                      <a:cubicBezTo>
                        <a:pt x="84" y="10289"/>
                        <a:pt x="1812" y="9170"/>
                        <a:pt x="3711" y="9170"/>
                      </a:cubicBezTo>
                      <a:cubicBezTo>
                        <a:pt x="3997" y="9170"/>
                        <a:pt x="4287" y="9196"/>
                        <a:pt x="4576" y="9254"/>
                      </a:cubicBezTo>
                      <a:cubicBezTo>
                        <a:pt x="6781" y="9701"/>
                        <a:pt x="8104" y="9841"/>
                        <a:pt x="8104" y="9841"/>
                      </a:cubicBezTo>
                      <a:lnTo>
                        <a:pt x="8077" y="5982"/>
                      </a:lnTo>
                      <a:lnTo>
                        <a:pt x="4852" y="0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8" name="Google Shape;178;p2"/>
                <p:cNvSpPr/>
                <p:nvPr/>
              </p:nvSpPr>
              <p:spPr>
                <a:xfrm>
                  <a:off x="5101550" y="3636325"/>
                  <a:ext cx="202575" cy="240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103" h="9601" extrusionOk="0">
                      <a:moveTo>
                        <a:pt x="4852" y="0"/>
                      </a:moveTo>
                      <a:lnTo>
                        <a:pt x="2868" y="29"/>
                      </a:lnTo>
                      <a:lnTo>
                        <a:pt x="1" y="6656"/>
                      </a:lnTo>
                      <a:lnTo>
                        <a:pt x="67" y="9601"/>
                      </a:lnTo>
                      <a:cubicBezTo>
                        <a:pt x="760" y="9055"/>
                        <a:pt x="2393" y="7947"/>
                        <a:pt x="4001" y="7756"/>
                      </a:cubicBezTo>
                      <a:lnTo>
                        <a:pt x="4331" y="3810"/>
                      </a:lnTo>
                      <a:lnTo>
                        <a:pt x="4833" y="7658"/>
                      </a:lnTo>
                      <a:cubicBezTo>
                        <a:pt x="6273" y="7892"/>
                        <a:pt x="7582" y="9063"/>
                        <a:pt x="8103" y="9592"/>
                      </a:cubicBezTo>
                      <a:lnTo>
                        <a:pt x="8077" y="5984"/>
                      </a:lnTo>
                      <a:lnTo>
                        <a:pt x="4852" y="0"/>
                      </a:ln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9" name="Google Shape;179;p2"/>
                <p:cNvSpPr/>
                <p:nvPr/>
              </p:nvSpPr>
              <p:spPr>
                <a:xfrm>
                  <a:off x="5254925" y="3477225"/>
                  <a:ext cx="137150" cy="196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86" h="7872" extrusionOk="0">
                      <a:moveTo>
                        <a:pt x="2227" y="1"/>
                      </a:moveTo>
                      <a:cubicBezTo>
                        <a:pt x="1538" y="1"/>
                        <a:pt x="1028" y="662"/>
                        <a:pt x="1028" y="662"/>
                      </a:cubicBezTo>
                      <a:lnTo>
                        <a:pt x="0" y="6432"/>
                      </a:lnTo>
                      <a:cubicBezTo>
                        <a:pt x="0" y="6432"/>
                        <a:pt x="802" y="7872"/>
                        <a:pt x="2979" y="7872"/>
                      </a:cubicBezTo>
                      <a:cubicBezTo>
                        <a:pt x="3173" y="7872"/>
                        <a:pt x="3378" y="7861"/>
                        <a:pt x="3594" y="7836"/>
                      </a:cubicBezTo>
                      <a:cubicBezTo>
                        <a:pt x="3594" y="7836"/>
                        <a:pt x="5485" y="5273"/>
                        <a:pt x="3969" y="1750"/>
                      </a:cubicBezTo>
                      <a:cubicBezTo>
                        <a:pt x="3383" y="387"/>
                        <a:pt x="2753" y="1"/>
                        <a:pt x="222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0" name="Google Shape;180;p2"/>
                <p:cNvSpPr/>
                <p:nvPr/>
              </p:nvSpPr>
              <p:spPr>
                <a:xfrm>
                  <a:off x="5351625" y="3553300"/>
                  <a:ext cx="22925" cy="99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17" h="3967" extrusionOk="0">
                      <a:moveTo>
                        <a:pt x="501" y="0"/>
                      </a:moveTo>
                      <a:cubicBezTo>
                        <a:pt x="267" y="0"/>
                        <a:pt x="41" y="204"/>
                        <a:pt x="22" y="668"/>
                      </a:cubicBezTo>
                      <a:cubicBezTo>
                        <a:pt x="1" y="1259"/>
                        <a:pt x="514" y="1636"/>
                        <a:pt x="173" y="3966"/>
                      </a:cubicBezTo>
                      <a:cubicBezTo>
                        <a:pt x="532" y="3137"/>
                        <a:pt x="916" y="1736"/>
                        <a:pt x="525" y="3"/>
                      </a:cubicBezTo>
                      <a:cubicBezTo>
                        <a:pt x="517" y="3"/>
                        <a:pt x="509" y="0"/>
                        <a:pt x="501" y="0"/>
                      </a:cubicBez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1" name="Google Shape;181;p2"/>
                <p:cNvSpPr/>
                <p:nvPr/>
              </p:nvSpPr>
              <p:spPr>
                <a:xfrm>
                  <a:off x="5007825" y="3477225"/>
                  <a:ext cx="131850" cy="198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74" h="7924" extrusionOk="0">
                      <a:moveTo>
                        <a:pt x="3261" y="1"/>
                      </a:moveTo>
                      <a:cubicBezTo>
                        <a:pt x="2734" y="1"/>
                        <a:pt x="2104" y="387"/>
                        <a:pt x="1517" y="1750"/>
                      </a:cubicBezTo>
                      <a:cubicBezTo>
                        <a:pt x="1" y="5273"/>
                        <a:pt x="1596" y="7836"/>
                        <a:pt x="1596" y="7836"/>
                      </a:cubicBezTo>
                      <a:cubicBezTo>
                        <a:pt x="1864" y="7897"/>
                        <a:pt x="2118" y="7924"/>
                        <a:pt x="2358" y="7924"/>
                      </a:cubicBezTo>
                      <a:cubicBezTo>
                        <a:pt x="4274" y="7924"/>
                        <a:pt x="5273" y="6186"/>
                        <a:pt x="5273" y="6186"/>
                      </a:cubicBezTo>
                      <a:lnTo>
                        <a:pt x="4460" y="662"/>
                      </a:lnTo>
                      <a:cubicBezTo>
                        <a:pt x="4460" y="662"/>
                        <a:pt x="3950" y="1"/>
                        <a:pt x="3261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2" name="Google Shape;182;p2"/>
                <p:cNvSpPr/>
                <p:nvPr/>
              </p:nvSpPr>
              <p:spPr>
                <a:xfrm>
                  <a:off x="5020375" y="3563600"/>
                  <a:ext cx="28550" cy="109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42" h="4390" extrusionOk="0">
                      <a:moveTo>
                        <a:pt x="562" y="1"/>
                      </a:moveTo>
                      <a:cubicBezTo>
                        <a:pt x="538" y="1"/>
                        <a:pt x="512" y="6"/>
                        <a:pt x="487" y="14"/>
                      </a:cubicBezTo>
                      <a:cubicBezTo>
                        <a:pt x="0" y="2620"/>
                        <a:pt x="1094" y="4381"/>
                        <a:pt x="1094" y="4381"/>
                      </a:cubicBezTo>
                      <a:cubicBezTo>
                        <a:pt x="1110" y="4383"/>
                        <a:pt x="1125" y="4385"/>
                        <a:pt x="1141" y="4389"/>
                      </a:cubicBezTo>
                      <a:cubicBezTo>
                        <a:pt x="903" y="3659"/>
                        <a:pt x="838" y="2731"/>
                        <a:pt x="875" y="1892"/>
                      </a:cubicBezTo>
                      <a:cubicBezTo>
                        <a:pt x="942" y="462"/>
                        <a:pt x="1006" y="1"/>
                        <a:pt x="562" y="1"/>
                      </a:cubicBez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3" name="Google Shape;183;p2"/>
                <p:cNvSpPr/>
                <p:nvPr/>
              </p:nvSpPr>
              <p:spPr>
                <a:xfrm>
                  <a:off x="5077425" y="3599200"/>
                  <a:ext cx="261775" cy="261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471" h="10460" extrusionOk="0">
                      <a:moveTo>
                        <a:pt x="2206" y="1"/>
                      </a:moveTo>
                      <a:cubicBezTo>
                        <a:pt x="249" y="2799"/>
                        <a:pt x="0" y="7355"/>
                        <a:pt x="607" y="10459"/>
                      </a:cubicBezTo>
                      <a:cubicBezTo>
                        <a:pt x="607" y="10459"/>
                        <a:pt x="2424" y="8713"/>
                        <a:pt x="4100" y="8368"/>
                      </a:cubicBezTo>
                      <a:lnTo>
                        <a:pt x="4436" y="3833"/>
                      </a:lnTo>
                      <a:lnTo>
                        <a:pt x="5880" y="3833"/>
                      </a:lnTo>
                      <a:lnTo>
                        <a:pt x="6629" y="8608"/>
                      </a:lnTo>
                      <a:cubicBezTo>
                        <a:pt x="8435" y="9054"/>
                        <a:pt x="9395" y="10459"/>
                        <a:pt x="9395" y="10459"/>
                      </a:cubicBezTo>
                      <a:cubicBezTo>
                        <a:pt x="10470" y="5912"/>
                        <a:pt x="8655" y="869"/>
                        <a:pt x="7965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4" name="Google Shape;184;p2"/>
                <p:cNvSpPr/>
                <p:nvPr/>
              </p:nvSpPr>
              <p:spPr>
                <a:xfrm>
                  <a:off x="5077450" y="3599200"/>
                  <a:ext cx="83050" cy="261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22" h="10460" extrusionOk="0">
                      <a:moveTo>
                        <a:pt x="2206" y="1"/>
                      </a:moveTo>
                      <a:cubicBezTo>
                        <a:pt x="251" y="2799"/>
                        <a:pt x="1" y="7355"/>
                        <a:pt x="607" y="10459"/>
                      </a:cubicBezTo>
                      <a:cubicBezTo>
                        <a:pt x="607" y="10459"/>
                        <a:pt x="1050" y="9995"/>
                        <a:pt x="1689" y="9562"/>
                      </a:cubicBezTo>
                      <a:cubicBezTo>
                        <a:pt x="1303" y="8398"/>
                        <a:pt x="902" y="3189"/>
                        <a:pt x="3322" y="422"/>
                      </a:cubicBezTo>
                      <a:lnTo>
                        <a:pt x="2206" y="1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5" name="Google Shape;185;p2"/>
                <p:cNvSpPr/>
                <p:nvPr/>
              </p:nvSpPr>
              <p:spPr>
                <a:xfrm>
                  <a:off x="5242200" y="3599200"/>
                  <a:ext cx="97000" cy="261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80" h="10460" extrusionOk="0">
                      <a:moveTo>
                        <a:pt x="1374" y="1"/>
                      </a:moveTo>
                      <a:lnTo>
                        <a:pt x="1" y="657"/>
                      </a:lnTo>
                      <a:cubicBezTo>
                        <a:pt x="1027" y="1739"/>
                        <a:pt x="2459" y="4578"/>
                        <a:pt x="1849" y="9482"/>
                      </a:cubicBezTo>
                      <a:cubicBezTo>
                        <a:pt x="2448" y="9958"/>
                        <a:pt x="2807" y="10459"/>
                        <a:pt x="2807" y="10459"/>
                      </a:cubicBezTo>
                      <a:cubicBezTo>
                        <a:pt x="3879" y="5912"/>
                        <a:pt x="2064" y="869"/>
                        <a:pt x="1374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6" name="Google Shape;186;p2"/>
                <p:cNvSpPr/>
                <p:nvPr/>
              </p:nvSpPr>
              <p:spPr>
                <a:xfrm>
                  <a:off x="5114325" y="3498875"/>
                  <a:ext cx="179125" cy="17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65" h="7140" extrusionOk="0">
                      <a:moveTo>
                        <a:pt x="6959" y="0"/>
                      </a:moveTo>
                      <a:lnTo>
                        <a:pt x="0" y="499"/>
                      </a:lnTo>
                      <a:lnTo>
                        <a:pt x="1" y="5778"/>
                      </a:lnTo>
                      <a:cubicBezTo>
                        <a:pt x="960" y="6349"/>
                        <a:pt x="1992" y="6891"/>
                        <a:pt x="3686" y="7139"/>
                      </a:cubicBezTo>
                      <a:cubicBezTo>
                        <a:pt x="5005" y="6929"/>
                        <a:pt x="6116" y="6326"/>
                        <a:pt x="7165" y="5606"/>
                      </a:cubicBezTo>
                      <a:lnTo>
                        <a:pt x="6959" y="0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7" name="Google Shape;187;p2"/>
                <p:cNvSpPr/>
                <p:nvPr/>
              </p:nvSpPr>
              <p:spPr>
                <a:xfrm>
                  <a:off x="5114325" y="3479725"/>
                  <a:ext cx="179125" cy="179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65" h="7194" extrusionOk="0">
                      <a:moveTo>
                        <a:pt x="6959" y="0"/>
                      </a:moveTo>
                      <a:lnTo>
                        <a:pt x="0" y="503"/>
                      </a:lnTo>
                      <a:lnTo>
                        <a:pt x="1" y="5822"/>
                      </a:lnTo>
                      <a:cubicBezTo>
                        <a:pt x="960" y="6398"/>
                        <a:pt x="1992" y="6942"/>
                        <a:pt x="3686" y="7194"/>
                      </a:cubicBezTo>
                      <a:cubicBezTo>
                        <a:pt x="5005" y="6984"/>
                        <a:pt x="6116" y="6375"/>
                        <a:pt x="7165" y="5649"/>
                      </a:cubicBezTo>
                      <a:lnTo>
                        <a:pt x="6959" y="0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8" name="Google Shape;188;p2"/>
                <p:cNvSpPr/>
                <p:nvPr/>
              </p:nvSpPr>
              <p:spPr>
                <a:xfrm>
                  <a:off x="5197875" y="3485575"/>
                  <a:ext cx="11225" cy="173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9" h="6957" extrusionOk="0">
                      <a:moveTo>
                        <a:pt x="360" y="1"/>
                      </a:moveTo>
                      <a:lnTo>
                        <a:pt x="0" y="25"/>
                      </a:lnTo>
                      <a:cubicBezTo>
                        <a:pt x="6" y="426"/>
                        <a:pt x="13" y="838"/>
                        <a:pt x="22" y="1264"/>
                      </a:cubicBezTo>
                      <a:cubicBezTo>
                        <a:pt x="79" y="3955"/>
                        <a:pt x="184" y="6226"/>
                        <a:pt x="276" y="6946"/>
                      </a:cubicBezTo>
                      <a:cubicBezTo>
                        <a:pt x="299" y="6950"/>
                        <a:pt x="321" y="6953"/>
                        <a:pt x="344" y="6957"/>
                      </a:cubicBezTo>
                      <a:cubicBezTo>
                        <a:pt x="355" y="6954"/>
                        <a:pt x="367" y="6953"/>
                        <a:pt x="378" y="6951"/>
                      </a:cubicBezTo>
                      <a:cubicBezTo>
                        <a:pt x="442" y="6239"/>
                        <a:pt x="449" y="3964"/>
                        <a:pt x="391" y="1267"/>
                      </a:cubicBezTo>
                      <a:cubicBezTo>
                        <a:pt x="381" y="831"/>
                        <a:pt x="371" y="407"/>
                        <a:pt x="360" y="1"/>
                      </a:cubicBezTo>
                      <a:close/>
                    </a:path>
                  </a:pathLst>
                </a:custGeom>
                <a:solidFill>
                  <a:srgbClr val="BCCEC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9" name="Google Shape;189;p2"/>
                <p:cNvSpPr/>
                <p:nvPr/>
              </p:nvSpPr>
              <p:spPr>
                <a:xfrm>
                  <a:off x="5114325" y="3491900"/>
                  <a:ext cx="88325" cy="167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33" h="6681" extrusionOk="0">
                      <a:moveTo>
                        <a:pt x="221" y="1"/>
                      </a:moveTo>
                      <a:lnTo>
                        <a:pt x="0" y="16"/>
                      </a:lnTo>
                      <a:lnTo>
                        <a:pt x="1" y="5335"/>
                      </a:lnTo>
                      <a:cubicBezTo>
                        <a:pt x="928" y="5894"/>
                        <a:pt x="1930" y="6422"/>
                        <a:pt x="3532" y="6681"/>
                      </a:cubicBezTo>
                      <a:cubicBezTo>
                        <a:pt x="1517" y="5402"/>
                        <a:pt x="395" y="3261"/>
                        <a:pt x="221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0" name="Google Shape;190;p2"/>
                <p:cNvSpPr/>
                <p:nvPr/>
              </p:nvSpPr>
              <p:spPr>
                <a:xfrm>
                  <a:off x="5207100" y="3479650"/>
                  <a:ext cx="86350" cy="179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54" h="7190" extrusionOk="0">
                      <a:moveTo>
                        <a:pt x="3248" y="0"/>
                      </a:moveTo>
                      <a:lnTo>
                        <a:pt x="3079" y="12"/>
                      </a:lnTo>
                      <a:cubicBezTo>
                        <a:pt x="3107" y="3614"/>
                        <a:pt x="1057" y="6715"/>
                        <a:pt x="1" y="7190"/>
                      </a:cubicBezTo>
                      <a:cubicBezTo>
                        <a:pt x="1308" y="6974"/>
                        <a:pt x="2411" y="6371"/>
                        <a:pt x="3454" y="5649"/>
                      </a:cubicBezTo>
                      <a:lnTo>
                        <a:pt x="3248" y="0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1" name="Google Shape;191;p2"/>
                <p:cNvSpPr/>
                <p:nvPr/>
              </p:nvSpPr>
              <p:spPr>
                <a:xfrm>
                  <a:off x="5043250" y="3487850"/>
                  <a:ext cx="101200" cy="72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48" h="2901" extrusionOk="0">
                      <a:moveTo>
                        <a:pt x="3426" y="0"/>
                      </a:moveTo>
                      <a:lnTo>
                        <a:pt x="1" y="2893"/>
                      </a:lnTo>
                      <a:cubicBezTo>
                        <a:pt x="93" y="2898"/>
                        <a:pt x="183" y="2900"/>
                        <a:pt x="271" y="2900"/>
                      </a:cubicBezTo>
                      <a:cubicBezTo>
                        <a:pt x="2121" y="2900"/>
                        <a:pt x="3167" y="1831"/>
                        <a:pt x="4047" y="78"/>
                      </a:cubicBezTo>
                      <a:lnTo>
                        <a:pt x="3426" y="0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2" name="Google Shape;192;p2"/>
                <p:cNvSpPr/>
                <p:nvPr/>
              </p:nvSpPr>
              <p:spPr>
                <a:xfrm>
                  <a:off x="5027400" y="3463475"/>
                  <a:ext cx="114175" cy="94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67" h="3789" extrusionOk="0">
                      <a:moveTo>
                        <a:pt x="3739" y="0"/>
                      </a:moveTo>
                      <a:cubicBezTo>
                        <a:pt x="2997" y="0"/>
                        <a:pt x="1925" y="144"/>
                        <a:pt x="1258" y="872"/>
                      </a:cubicBezTo>
                      <a:cubicBezTo>
                        <a:pt x="156" y="2074"/>
                        <a:pt x="1" y="3671"/>
                        <a:pt x="1" y="3671"/>
                      </a:cubicBezTo>
                      <a:cubicBezTo>
                        <a:pt x="300" y="3751"/>
                        <a:pt x="590" y="3788"/>
                        <a:pt x="870" y="3788"/>
                      </a:cubicBezTo>
                      <a:cubicBezTo>
                        <a:pt x="2935" y="3788"/>
                        <a:pt x="4421" y="1760"/>
                        <a:pt x="4566" y="61"/>
                      </a:cubicBezTo>
                      <a:cubicBezTo>
                        <a:pt x="4566" y="61"/>
                        <a:pt x="4222" y="0"/>
                        <a:pt x="3739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3" name="Google Shape;193;p2"/>
                <p:cNvSpPr/>
                <p:nvPr/>
              </p:nvSpPr>
              <p:spPr>
                <a:xfrm>
                  <a:off x="5027400" y="3463475"/>
                  <a:ext cx="114175" cy="94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67" h="3791" extrusionOk="0">
                      <a:moveTo>
                        <a:pt x="3740" y="1"/>
                      </a:moveTo>
                      <a:cubicBezTo>
                        <a:pt x="3197" y="1"/>
                        <a:pt x="2476" y="78"/>
                        <a:pt x="1868" y="406"/>
                      </a:cubicBezTo>
                      <a:cubicBezTo>
                        <a:pt x="2238" y="485"/>
                        <a:pt x="2544" y="686"/>
                        <a:pt x="2723" y="988"/>
                      </a:cubicBezTo>
                      <a:cubicBezTo>
                        <a:pt x="3119" y="1663"/>
                        <a:pt x="2727" y="2580"/>
                        <a:pt x="1754" y="3168"/>
                      </a:cubicBezTo>
                      <a:cubicBezTo>
                        <a:pt x="1314" y="3435"/>
                        <a:pt x="844" y="3566"/>
                        <a:pt x="426" y="3566"/>
                      </a:cubicBezTo>
                      <a:cubicBezTo>
                        <a:pt x="284" y="3566"/>
                        <a:pt x="149" y="3551"/>
                        <a:pt x="23" y="3521"/>
                      </a:cubicBezTo>
                      <a:cubicBezTo>
                        <a:pt x="7" y="3618"/>
                        <a:pt x="1" y="3674"/>
                        <a:pt x="1" y="3674"/>
                      </a:cubicBezTo>
                      <a:cubicBezTo>
                        <a:pt x="300" y="3754"/>
                        <a:pt x="589" y="3791"/>
                        <a:pt x="869" y="3791"/>
                      </a:cubicBezTo>
                      <a:cubicBezTo>
                        <a:pt x="2935" y="3791"/>
                        <a:pt x="4421" y="1763"/>
                        <a:pt x="4566" y="63"/>
                      </a:cubicBezTo>
                      <a:cubicBezTo>
                        <a:pt x="4566" y="62"/>
                        <a:pt x="4223" y="1"/>
                        <a:pt x="3740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4" name="Google Shape;194;p2"/>
                <p:cNvSpPr/>
                <p:nvPr/>
              </p:nvSpPr>
              <p:spPr>
                <a:xfrm>
                  <a:off x="5251225" y="3495025"/>
                  <a:ext cx="112600" cy="57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04" h="2317" extrusionOk="0">
                      <a:moveTo>
                        <a:pt x="595" y="1"/>
                      </a:moveTo>
                      <a:lnTo>
                        <a:pt x="0" y="199"/>
                      </a:lnTo>
                      <a:cubicBezTo>
                        <a:pt x="1012" y="1510"/>
                        <a:pt x="2047" y="2316"/>
                        <a:pt x="3441" y="2316"/>
                      </a:cubicBezTo>
                      <a:cubicBezTo>
                        <a:pt x="3774" y="2316"/>
                        <a:pt x="4126" y="2270"/>
                        <a:pt x="4504" y="2175"/>
                      </a:cubicBezTo>
                      <a:lnTo>
                        <a:pt x="595" y="1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5" name="Google Shape;195;p2"/>
                <p:cNvSpPr/>
                <p:nvPr/>
              </p:nvSpPr>
              <p:spPr>
                <a:xfrm>
                  <a:off x="5249575" y="3461825"/>
                  <a:ext cx="118425" cy="88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37" h="3552" extrusionOk="0">
                      <a:moveTo>
                        <a:pt x="930" y="0"/>
                      </a:moveTo>
                      <a:cubicBezTo>
                        <a:pt x="392" y="0"/>
                        <a:pt x="0" y="71"/>
                        <a:pt x="0" y="71"/>
                      </a:cubicBezTo>
                      <a:cubicBezTo>
                        <a:pt x="144" y="1749"/>
                        <a:pt x="1723" y="3552"/>
                        <a:pt x="3782" y="3552"/>
                      </a:cubicBezTo>
                      <a:cubicBezTo>
                        <a:pt x="4090" y="3552"/>
                        <a:pt x="4410" y="3511"/>
                        <a:pt x="4737" y="3424"/>
                      </a:cubicBezTo>
                      <a:cubicBezTo>
                        <a:pt x="4737" y="3424"/>
                        <a:pt x="4525" y="2057"/>
                        <a:pt x="3422" y="854"/>
                      </a:cubicBezTo>
                      <a:cubicBezTo>
                        <a:pt x="2773" y="146"/>
                        <a:pt x="1702" y="0"/>
                        <a:pt x="930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6" name="Google Shape;196;p2"/>
                <p:cNvSpPr/>
                <p:nvPr/>
              </p:nvSpPr>
              <p:spPr>
                <a:xfrm>
                  <a:off x="5249575" y="3461825"/>
                  <a:ext cx="118425" cy="88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37" h="3552" extrusionOk="0">
                      <a:moveTo>
                        <a:pt x="930" y="1"/>
                      </a:moveTo>
                      <a:cubicBezTo>
                        <a:pt x="392" y="1"/>
                        <a:pt x="0" y="71"/>
                        <a:pt x="0" y="71"/>
                      </a:cubicBezTo>
                      <a:cubicBezTo>
                        <a:pt x="144" y="1749"/>
                        <a:pt x="1722" y="3552"/>
                        <a:pt x="3781" y="3552"/>
                      </a:cubicBezTo>
                      <a:cubicBezTo>
                        <a:pt x="4090" y="3552"/>
                        <a:pt x="4409" y="3511"/>
                        <a:pt x="4737" y="3424"/>
                      </a:cubicBezTo>
                      <a:cubicBezTo>
                        <a:pt x="4737" y="3424"/>
                        <a:pt x="4729" y="3375"/>
                        <a:pt x="4711" y="3290"/>
                      </a:cubicBezTo>
                      <a:cubicBezTo>
                        <a:pt x="4593" y="3333"/>
                        <a:pt x="4465" y="3354"/>
                        <a:pt x="4331" y="3354"/>
                      </a:cubicBezTo>
                      <a:cubicBezTo>
                        <a:pt x="3858" y="3354"/>
                        <a:pt x="3309" y="3091"/>
                        <a:pt x="2893" y="2603"/>
                      </a:cubicBezTo>
                      <a:cubicBezTo>
                        <a:pt x="2239" y="1836"/>
                        <a:pt x="2330" y="902"/>
                        <a:pt x="2940" y="514"/>
                      </a:cubicBezTo>
                      <a:cubicBezTo>
                        <a:pt x="2955" y="504"/>
                        <a:pt x="2969" y="499"/>
                        <a:pt x="2982" y="489"/>
                      </a:cubicBezTo>
                      <a:cubicBezTo>
                        <a:pt x="2352" y="93"/>
                        <a:pt x="1545" y="1"/>
                        <a:pt x="930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7" name="Google Shape;197;p2"/>
                <p:cNvSpPr/>
                <p:nvPr/>
              </p:nvSpPr>
              <p:spPr>
                <a:xfrm>
                  <a:off x="5092425" y="3461825"/>
                  <a:ext cx="221075" cy="79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843" h="3188" extrusionOk="0">
                      <a:moveTo>
                        <a:pt x="7214" y="1"/>
                      </a:moveTo>
                      <a:cubicBezTo>
                        <a:pt x="6678" y="1"/>
                        <a:pt x="6288" y="71"/>
                        <a:pt x="6288" y="71"/>
                      </a:cubicBezTo>
                      <a:cubicBezTo>
                        <a:pt x="6309" y="320"/>
                        <a:pt x="6362" y="570"/>
                        <a:pt x="6443" y="816"/>
                      </a:cubicBezTo>
                      <a:lnTo>
                        <a:pt x="1728" y="1156"/>
                      </a:lnTo>
                      <a:cubicBezTo>
                        <a:pt x="1855" y="813"/>
                        <a:pt x="1938" y="463"/>
                        <a:pt x="1967" y="127"/>
                      </a:cubicBezTo>
                      <a:cubicBezTo>
                        <a:pt x="1967" y="127"/>
                        <a:pt x="1625" y="67"/>
                        <a:pt x="1144" y="67"/>
                      </a:cubicBezTo>
                      <a:cubicBezTo>
                        <a:pt x="809" y="67"/>
                        <a:pt x="404" y="96"/>
                        <a:pt x="1" y="196"/>
                      </a:cubicBezTo>
                      <a:cubicBezTo>
                        <a:pt x="745" y="1695"/>
                        <a:pt x="2083" y="3188"/>
                        <a:pt x="4460" y="3188"/>
                      </a:cubicBezTo>
                      <a:cubicBezTo>
                        <a:pt x="6746" y="3188"/>
                        <a:pt x="8261" y="1159"/>
                        <a:pt x="8843" y="275"/>
                      </a:cubicBezTo>
                      <a:cubicBezTo>
                        <a:pt x="8300" y="58"/>
                        <a:pt x="7698" y="1"/>
                        <a:pt x="7214" y="1"/>
                      </a:cubicBez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8" name="Google Shape;198;p2"/>
                <p:cNvSpPr/>
                <p:nvPr/>
              </p:nvSpPr>
              <p:spPr>
                <a:xfrm>
                  <a:off x="5092900" y="3383925"/>
                  <a:ext cx="219375" cy="149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775" h="5983" extrusionOk="0">
                      <a:moveTo>
                        <a:pt x="3056" y="0"/>
                      </a:moveTo>
                      <a:cubicBezTo>
                        <a:pt x="2719" y="0"/>
                        <a:pt x="2405" y="77"/>
                        <a:pt x="2173" y="296"/>
                      </a:cubicBezTo>
                      <a:cubicBezTo>
                        <a:pt x="1657" y="783"/>
                        <a:pt x="2270" y="3087"/>
                        <a:pt x="1934" y="3087"/>
                      </a:cubicBezTo>
                      <a:cubicBezTo>
                        <a:pt x="1933" y="3087"/>
                        <a:pt x="1931" y="3087"/>
                        <a:pt x="1929" y="3087"/>
                      </a:cubicBezTo>
                      <a:cubicBezTo>
                        <a:pt x="1502" y="3057"/>
                        <a:pt x="1068" y="3032"/>
                        <a:pt x="723" y="3032"/>
                      </a:cubicBezTo>
                      <a:cubicBezTo>
                        <a:pt x="295" y="3032"/>
                        <a:pt x="1" y="3070"/>
                        <a:pt x="16" y="3187"/>
                      </a:cubicBezTo>
                      <a:cubicBezTo>
                        <a:pt x="1170" y="5043"/>
                        <a:pt x="2630" y="5982"/>
                        <a:pt x="4190" y="5982"/>
                      </a:cubicBezTo>
                      <a:cubicBezTo>
                        <a:pt x="5685" y="5982"/>
                        <a:pt x="7274" y="5119"/>
                        <a:pt x="8775" y="3373"/>
                      </a:cubicBezTo>
                      <a:cubicBezTo>
                        <a:pt x="8775" y="3373"/>
                        <a:pt x="8350" y="2852"/>
                        <a:pt x="6752" y="2852"/>
                      </a:cubicBezTo>
                      <a:cubicBezTo>
                        <a:pt x="6589" y="2852"/>
                        <a:pt x="6413" y="2858"/>
                        <a:pt x="6224" y="2870"/>
                      </a:cubicBezTo>
                      <a:cubicBezTo>
                        <a:pt x="6220" y="2870"/>
                        <a:pt x="6216" y="2870"/>
                        <a:pt x="6212" y="2870"/>
                      </a:cubicBezTo>
                      <a:cubicBezTo>
                        <a:pt x="5671" y="2870"/>
                        <a:pt x="5961" y="386"/>
                        <a:pt x="5210" y="386"/>
                      </a:cubicBezTo>
                      <a:cubicBezTo>
                        <a:pt x="5178" y="386"/>
                        <a:pt x="5145" y="390"/>
                        <a:pt x="5109" y="399"/>
                      </a:cubicBezTo>
                      <a:cubicBezTo>
                        <a:pt x="5093" y="404"/>
                        <a:pt x="5074" y="406"/>
                        <a:pt x="5052" y="406"/>
                      </a:cubicBezTo>
                      <a:cubicBezTo>
                        <a:pt x="4738" y="406"/>
                        <a:pt x="3834" y="0"/>
                        <a:pt x="3056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9" name="Google Shape;199;p2"/>
                <p:cNvSpPr/>
                <p:nvPr/>
              </p:nvSpPr>
              <p:spPr>
                <a:xfrm>
                  <a:off x="5092925" y="3383925"/>
                  <a:ext cx="219350" cy="111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774" h="4446" extrusionOk="0">
                      <a:moveTo>
                        <a:pt x="3055" y="0"/>
                      </a:moveTo>
                      <a:cubicBezTo>
                        <a:pt x="2718" y="0"/>
                        <a:pt x="2404" y="77"/>
                        <a:pt x="2172" y="296"/>
                      </a:cubicBezTo>
                      <a:cubicBezTo>
                        <a:pt x="1656" y="783"/>
                        <a:pt x="2269" y="3087"/>
                        <a:pt x="1933" y="3087"/>
                      </a:cubicBezTo>
                      <a:cubicBezTo>
                        <a:pt x="1932" y="3087"/>
                        <a:pt x="1930" y="3087"/>
                        <a:pt x="1928" y="3087"/>
                      </a:cubicBezTo>
                      <a:cubicBezTo>
                        <a:pt x="1502" y="3058"/>
                        <a:pt x="1071" y="3033"/>
                        <a:pt x="726" y="3033"/>
                      </a:cubicBezTo>
                      <a:cubicBezTo>
                        <a:pt x="296" y="3033"/>
                        <a:pt x="0" y="3071"/>
                        <a:pt x="15" y="3189"/>
                      </a:cubicBezTo>
                      <a:cubicBezTo>
                        <a:pt x="316" y="3671"/>
                        <a:pt x="635" y="4090"/>
                        <a:pt x="972" y="4446"/>
                      </a:cubicBezTo>
                      <a:cubicBezTo>
                        <a:pt x="1216" y="3877"/>
                        <a:pt x="2351" y="3829"/>
                        <a:pt x="3784" y="3829"/>
                      </a:cubicBezTo>
                      <a:cubicBezTo>
                        <a:pt x="4073" y="3829"/>
                        <a:pt x="4374" y="3831"/>
                        <a:pt x="4683" y="3831"/>
                      </a:cubicBezTo>
                      <a:cubicBezTo>
                        <a:pt x="5390" y="3831"/>
                        <a:pt x="6040" y="3785"/>
                        <a:pt x="6589" y="3785"/>
                      </a:cubicBezTo>
                      <a:cubicBezTo>
                        <a:pt x="7240" y="3785"/>
                        <a:pt x="7751" y="3850"/>
                        <a:pt x="8054" y="4134"/>
                      </a:cubicBezTo>
                      <a:cubicBezTo>
                        <a:pt x="8297" y="3901"/>
                        <a:pt x="8537" y="3650"/>
                        <a:pt x="8774" y="3373"/>
                      </a:cubicBezTo>
                      <a:cubicBezTo>
                        <a:pt x="8774" y="3373"/>
                        <a:pt x="8349" y="2852"/>
                        <a:pt x="6751" y="2852"/>
                      </a:cubicBezTo>
                      <a:cubicBezTo>
                        <a:pt x="6588" y="2852"/>
                        <a:pt x="6412" y="2858"/>
                        <a:pt x="6223" y="2870"/>
                      </a:cubicBezTo>
                      <a:cubicBezTo>
                        <a:pt x="6219" y="2870"/>
                        <a:pt x="6215" y="2870"/>
                        <a:pt x="6211" y="2870"/>
                      </a:cubicBezTo>
                      <a:cubicBezTo>
                        <a:pt x="5670" y="2870"/>
                        <a:pt x="5960" y="386"/>
                        <a:pt x="5209" y="386"/>
                      </a:cubicBezTo>
                      <a:cubicBezTo>
                        <a:pt x="5177" y="386"/>
                        <a:pt x="5144" y="390"/>
                        <a:pt x="5108" y="399"/>
                      </a:cubicBezTo>
                      <a:cubicBezTo>
                        <a:pt x="5092" y="404"/>
                        <a:pt x="5073" y="406"/>
                        <a:pt x="5051" y="406"/>
                      </a:cubicBezTo>
                      <a:cubicBezTo>
                        <a:pt x="4737" y="406"/>
                        <a:pt x="3833" y="0"/>
                        <a:pt x="3055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0" name="Google Shape;200;p2"/>
                <p:cNvSpPr/>
                <p:nvPr/>
              </p:nvSpPr>
              <p:spPr>
                <a:xfrm>
                  <a:off x="5153150" y="4075725"/>
                  <a:ext cx="60475" cy="23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19" h="949" extrusionOk="0">
                      <a:moveTo>
                        <a:pt x="1952" y="1"/>
                      </a:moveTo>
                      <a:cubicBezTo>
                        <a:pt x="1946" y="1"/>
                        <a:pt x="1941" y="1"/>
                        <a:pt x="1936" y="1"/>
                      </a:cubicBezTo>
                      <a:cubicBezTo>
                        <a:pt x="1459" y="23"/>
                        <a:pt x="0" y="948"/>
                        <a:pt x="0" y="948"/>
                      </a:cubicBezTo>
                      <a:lnTo>
                        <a:pt x="2419" y="948"/>
                      </a:lnTo>
                      <a:cubicBezTo>
                        <a:pt x="2419" y="948"/>
                        <a:pt x="2412" y="1"/>
                        <a:pt x="1952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1" name="Google Shape;201;p2"/>
                <p:cNvSpPr/>
                <p:nvPr/>
              </p:nvSpPr>
              <p:spPr>
                <a:xfrm>
                  <a:off x="5150925" y="4084350"/>
                  <a:ext cx="51650" cy="15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66" h="604" extrusionOk="0">
                      <a:moveTo>
                        <a:pt x="1667" y="1"/>
                      </a:moveTo>
                      <a:cubicBezTo>
                        <a:pt x="1662" y="1"/>
                        <a:pt x="1658" y="1"/>
                        <a:pt x="1653" y="1"/>
                      </a:cubicBezTo>
                      <a:cubicBezTo>
                        <a:pt x="1246" y="14"/>
                        <a:pt x="0" y="603"/>
                        <a:pt x="0" y="603"/>
                      </a:cubicBezTo>
                      <a:lnTo>
                        <a:pt x="2065" y="603"/>
                      </a:lnTo>
                      <a:cubicBezTo>
                        <a:pt x="2065" y="603"/>
                        <a:pt x="2058" y="1"/>
                        <a:pt x="1667" y="1"/>
                      </a:cubicBezTo>
                      <a:close/>
                    </a:path>
                  </a:pathLst>
                </a:custGeom>
                <a:solidFill>
                  <a:srgbClr val="FFFFFF">
                    <a:alpha val="50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2" name="Google Shape;202;p2"/>
                <p:cNvSpPr/>
                <p:nvPr/>
              </p:nvSpPr>
              <p:spPr>
                <a:xfrm>
                  <a:off x="5206075" y="4075725"/>
                  <a:ext cx="56850" cy="23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74" h="949" extrusionOk="0">
                      <a:moveTo>
                        <a:pt x="441" y="1"/>
                      </a:moveTo>
                      <a:cubicBezTo>
                        <a:pt x="7" y="1"/>
                        <a:pt x="0" y="948"/>
                        <a:pt x="0" y="948"/>
                      </a:cubicBezTo>
                      <a:lnTo>
                        <a:pt x="2273" y="948"/>
                      </a:lnTo>
                      <a:cubicBezTo>
                        <a:pt x="2273" y="948"/>
                        <a:pt x="901" y="23"/>
                        <a:pt x="456" y="1"/>
                      </a:cubicBezTo>
                      <a:cubicBezTo>
                        <a:pt x="451" y="1"/>
                        <a:pt x="446" y="1"/>
                        <a:pt x="441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3" name="Google Shape;203;p2"/>
                <p:cNvSpPr/>
                <p:nvPr/>
              </p:nvSpPr>
              <p:spPr>
                <a:xfrm>
                  <a:off x="5216550" y="4081225"/>
                  <a:ext cx="46325" cy="18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53" h="729" extrusionOk="0">
                      <a:moveTo>
                        <a:pt x="360" y="1"/>
                      </a:moveTo>
                      <a:cubicBezTo>
                        <a:pt x="6" y="1"/>
                        <a:pt x="1" y="728"/>
                        <a:pt x="1" y="728"/>
                      </a:cubicBezTo>
                      <a:lnTo>
                        <a:pt x="1853" y="728"/>
                      </a:lnTo>
                      <a:cubicBezTo>
                        <a:pt x="1853" y="728"/>
                        <a:pt x="736" y="17"/>
                        <a:pt x="371" y="1"/>
                      </a:cubicBezTo>
                      <a:cubicBezTo>
                        <a:pt x="368" y="1"/>
                        <a:pt x="364" y="1"/>
                        <a:pt x="360" y="1"/>
                      </a:cubicBezTo>
                      <a:close/>
                    </a:path>
                  </a:pathLst>
                </a:custGeom>
                <a:solidFill>
                  <a:srgbClr val="FFFFFF">
                    <a:alpha val="50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4" name="Google Shape;204;p2"/>
                <p:cNvSpPr/>
                <p:nvPr/>
              </p:nvSpPr>
              <p:spPr>
                <a:xfrm>
                  <a:off x="5044250" y="4099050"/>
                  <a:ext cx="335025" cy="115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01" h="4636" extrusionOk="0">
                      <a:moveTo>
                        <a:pt x="566" y="1"/>
                      </a:moveTo>
                      <a:lnTo>
                        <a:pt x="1" y="4635"/>
                      </a:lnTo>
                      <a:lnTo>
                        <a:pt x="13401" y="4635"/>
                      </a:lnTo>
                      <a:lnTo>
                        <a:pt x="12837" y="1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5" name="Google Shape;205;p2"/>
                <p:cNvSpPr/>
                <p:nvPr/>
              </p:nvSpPr>
              <p:spPr>
                <a:xfrm>
                  <a:off x="5093838" y="4098750"/>
                  <a:ext cx="210725" cy="115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29" h="4636" extrusionOk="0">
                      <a:moveTo>
                        <a:pt x="4537" y="1"/>
                      </a:moveTo>
                      <a:lnTo>
                        <a:pt x="0" y="4635"/>
                      </a:lnTo>
                      <a:lnTo>
                        <a:pt x="5146" y="4635"/>
                      </a:lnTo>
                      <a:lnTo>
                        <a:pt x="8428" y="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6" name="Google Shape;206;p2"/>
                <p:cNvSpPr/>
                <p:nvPr/>
              </p:nvSpPr>
              <p:spPr>
                <a:xfrm>
                  <a:off x="5103325" y="3854800"/>
                  <a:ext cx="200850" cy="38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34" h="1550" extrusionOk="0">
                      <a:moveTo>
                        <a:pt x="3618" y="0"/>
                      </a:moveTo>
                      <a:cubicBezTo>
                        <a:pt x="2039" y="0"/>
                        <a:pt x="572" y="679"/>
                        <a:pt x="0" y="978"/>
                      </a:cubicBezTo>
                      <a:lnTo>
                        <a:pt x="13" y="1550"/>
                      </a:lnTo>
                      <a:cubicBezTo>
                        <a:pt x="13" y="1550"/>
                        <a:pt x="1741" y="431"/>
                        <a:pt x="3640" y="431"/>
                      </a:cubicBezTo>
                      <a:cubicBezTo>
                        <a:pt x="3926" y="431"/>
                        <a:pt x="4216" y="457"/>
                        <a:pt x="4505" y="515"/>
                      </a:cubicBezTo>
                      <a:cubicBezTo>
                        <a:pt x="6711" y="962"/>
                        <a:pt x="8033" y="1103"/>
                        <a:pt x="8033" y="1103"/>
                      </a:cubicBezTo>
                      <a:lnTo>
                        <a:pt x="8029" y="639"/>
                      </a:lnTo>
                      <a:cubicBezTo>
                        <a:pt x="7514" y="579"/>
                        <a:pt x="6287" y="415"/>
                        <a:pt x="4541" y="84"/>
                      </a:cubicBezTo>
                      <a:cubicBezTo>
                        <a:pt x="4233" y="26"/>
                        <a:pt x="3924" y="0"/>
                        <a:pt x="3618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7" name="Google Shape;207;p2"/>
                <p:cNvSpPr/>
                <p:nvPr/>
              </p:nvSpPr>
              <p:spPr>
                <a:xfrm>
                  <a:off x="5221900" y="3551000"/>
                  <a:ext cx="65800" cy="95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32" h="3835" extrusionOk="0">
                      <a:moveTo>
                        <a:pt x="439" y="0"/>
                      </a:moveTo>
                      <a:lnTo>
                        <a:pt x="1" y="549"/>
                      </a:lnTo>
                      <a:lnTo>
                        <a:pt x="1316" y="3834"/>
                      </a:lnTo>
                      <a:lnTo>
                        <a:pt x="2632" y="3429"/>
                      </a:lnTo>
                      <a:lnTo>
                        <a:pt x="439" y="0"/>
                      </a:ln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8" name="Google Shape;208;p2"/>
                <p:cNvSpPr/>
                <p:nvPr/>
              </p:nvSpPr>
              <p:spPr>
                <a:xfrm>
                  <a:off x="5116425" y="3551000"/>
                  <a:ext cx="65800" cy="95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32" h="3835" extrusionOk="0">
                      <a:moveTo>
                        <a:pt x="2194" y="0"/>
                      </a:moveTo>
                      <a:lnTo>
                        <a:pt x="1" y="3429"/>
                      </a:lnTo>
                      <a:lnTo>
                        <a:pt x="1317" y="3834"/>
                      </a:lnTo>
                      <a:lnTo>
                        <a:pt x="2632" y="549"/>
                      </a:lnTo>
                      <a:lnTo>
                        <a:pt x="2194" y="0"/>
                      </a:ln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9" name="Google Shape;209;p2"/>
                <p:cNvSpPr/>
                <p:nvPr/>
              </p:nvSpPr>
              <p:spPr>
                <a:xfrm>
                  <a:off x="5223450" y="3534900"/>
                  <a:ext cx="135100" cy="119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04" h="4770" extrusionOk="0">
                      <a:moveTo>
                        <a:pt x="386" y="1"/>
                      </a:moveTo>
                      <a:lnTo>
                        <a:pt x="1" y="644"/>
                      </a:lnTo>
                      <a:cubicBezTo>
                        <a:pt x="2" y="644"/>
                        <a:pt x="1876" y="4362"/>
                        <a:pt x="2591" y="4642"/>
                      </a:cubicBezTo>
                      <a:cubicBezTo>
                        <a:pt x="2821" y="4731"/>
                        <a:pt x="3042" y="4769"/>
                        <a:pt x="3252" y="4769"/>
                      </a:cubicBezTo>
                      <a:cubicBezTo>
                        <a:pt x="4376" y="4769"/>
                        <a:pt x="5182" y="3692"/>
                        <a:pt x="5182" y="3692"/>
                      </a:cubicBezTo>
                      <a:cubicBezTo>
                        <a:pt x="5182" y="3692"/>
                        <a:pt x="5404" y="1567"/>
                        <a:pt x="4356" y="981"/>
                      </a:cubicBezTo>
                      <a:cubicBezTo>
                        <a:pt x="3308" y="393"/>
                        <a:pt x="386" y="1"/>
                        <a:pt x="386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0" name="Google Shape;210;p2"/>
                <p:cNvSpPr/>
                <p:nvPr/>
              </p:nvSpPr>
              <p:spPr>
                <a:xfrm>
                  <a:off x="5228900" y="3534900"/>
                  <a:ext cx="127775" cy="91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11" h="3662" extrusionOk="0">
                      <a:moveTo>
                        <a:pt x="168" y="1"/>
                      </a:moveTo>
                      <a:lnTo>
                        <a:pt x="1" y="281"/>
                      </a:lnTo>
                      <a:cubicBezTo>
                        <a:pt x="961" y="1074"/>
                        <a:pt x="3953" y="3495"/>
                        <a:pt x="4967" y="3662"/>
                      </a:cubicBezTo>
                      <a:cubicBezTo>
                        <a:pt x="4989" y="3400"/>
                        <a:pt x="5111" y="1527"/>
                        <a:pt x="4138" y="979"/>
                      </a:cubicBezTo>
                      <a:cubicBezTo>
                        <a:pt x="3090" y="393"/>
                        <a:pt x="168" y="1"/>
                        <a:pt x="168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1" name="Google Shape;211;p2"/>
                <p:cNvSpPr/>
                <p:nvPr/>
              </p:nvSpPr>
              <p:spPr>
                <a:xfrm>
                  <a:off x="5230275" y="3723625"/>
                  <a:ext cx="90300" cy="57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12" h="2308" extrusionOk="0">
                      <a:moveTo>
                        <a:pt x="1" y="0"/>
                      </a:moveTo>
                      <a:lnTo>
                        <a:pt x="18" y="165"/>
                      </a:lnTo>
                      <a:cubicBezTo>
                        <a:pt x="843" y="353"/>
                        <a:pt x="2380" y="1101"/>
                        <a:pt x="3612" y="2308"/>
                      </a:cubicBezTo>
                      <a:cubicBezTo>
                        <a:pt x="3612" y="2242"/>
                        <a:pt x="3612" y="2173"/>
                        <a:pt x="3610" y="2107"/>
                      </a:cubicBezTo>
                      <a:cubicBezTo>
                        <a:pt x="2386" y="937"/>
                        <a:pt x="874" y="172"/>
                        <a:pt x="1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2" name="Google Shape;212;p2"/>
                <p:cNvSpPr/>
                <p:nvPr/>
              </p:nvSpPr>
              <p:spPr>
                <a:xfrm>
                  <a:off x="5085350" y="3723250"/>
                  <a:ext cx="101775" cy="65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71" h="2637" extrusionOk="0">
                      <a:moveTo>
                        <a:pt x="4070" y="1"/>
                      </a:moveTo>
                      <a:lnTo>
                        <a:pt x="4070" y="1"/>
                      </a:lnTo>
                      <a:cubicBezTo>
                        <a:pt x="2998" y="107"/>
                        <a:pt x="1444" y="621"/>
                        <a:pt x="1" y="2406"/>
                      </a:cubicBezTo>
                      <a:cubicBezTo>
                        <a:pt x="1" y="2482"/>
                        <a:pt x="1" y="2558"/>
                        <a:pt x="2" y="2636"/>
                      </a:cubicBezTo>
                      <a:cubicBezTo>
                        <a:pt x="1434" y="800"/>
                        <a:pt x="2990" y="266"/>
                        <a:pt x="4060" y="157"/>
                      </a:cubicBezTo>
                      <a:lnTo>
                        <a:pt x="4070" y="1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3" name="Google Shape;213;p2"/>
                <p:cNvSpPr/>
                <p:nvPr/>
              </p:nvSpPr>
              <p:spPr>
                <a:xfrm>
                  <a:off x="5218100" y="3657825"/>
                  <a:ext cx="86575" cy="57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" h="2309" extrusionOk="0">
                      <a:moveTo>
                        <a:pt x="0" y="1"/>
                      </a:moveTo>
                      <a:lnTo>
                        <a:pt x="16" y="166"/>
                      </a:lnTo>
                      <a:cubicBezTo>
                        <a:pt x="807" y="354"/>
                        <a:pt x="2280" y="1102"/>
                        <a:pt x="3461" y="2309"/>
                      </a:cubicBezTo>
                      <a:cubicBezTo>
                        <a:pt x="3462" y="2243"/>
                        <a:pt x="3459" y="2175"/>
                        <a:pt x="3459" y="2108"/>
                      </a:cubicBezTo>
                      <a:cubicBezTo>
                        <a:pt x="2285" y="938"/>
                        <a:pt x="840" y="173"/>
                        <a:pt x="0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4" name="Google Shape;214;p2"/>
                <p:cNvSpPr/>
                <p:nvPr/>
              </p:nvSpPr>
              <p:spPr>
                <a:xfrm>
                  <a:off x="5101300" y="3659300"/>
                  <a:ext cx="97650" cy="64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06" h="2562" extrusionOk="0">
                      <a:moveTo>
                        <a:pt x="3720" y="1"/>
                      </a:moveTo>
                      <a:cubicBezTo>
                        <a:pt x="2691" y="107"/>
                        <a:pt x="1389" y="548"/>
                        <a:pt x="1" y="2332"/>
                      </a:cubicBezTo>
                      <a:cubicBezTo>
                        <a:pt x="1" y="2409"/>
                        <a:pt x="1" y="2485"/>
                        <a:pt x="2" y="2562"/>
                      </a:cubicBezTo>
                      <a:cubicBezTo>
                        <a:pt x="1380" y="726"/>
                        <a:pt x="2876" y="193"/>
                        <a:pt x="3905" y="83"/>
                      </a:cubicBezTo>
                      <a:lnTo>
                        <a:pt x="3720" y="1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5" name="Google Shape;215;p2"/>
                <p:cNvSpPr/>
                <p:nvPr/>
              </p:nvSpPr>
              <p:spPr>
                <a:xfrm>
                  <a:off x="5040950" y="3534900"/>
                  <a:ext cx="135100" cy="119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04" h="4770" extrusionOk="0">
                      <a:moveTo>
                        <a:pt x="5017" y="1"/>
                      </a:moveTo>
                      <a:cubicBezTo>
                        <a:pt x="5017" y="1"/>
                        <a:pt x="2094" y="393"/>
                        <a:pt x="1047" y="981"/>
                      </a:cubicBezTo>
                      <a:cubicBezTo>
                        <a:pt x="1" y="1567"/>
                        <a:pt x="221" y="3692"/>
                        <a:pt x="221" y="3692"/>
                      </a:cubicBezTo>
                      <a:cubicBezTo>
                        <a:pt x="221" y="3692"/>
                        <a:pt x="1028" y="4769"/>
                        <a:pt x="2151" y="4769"/>
                      </a:cubicBezTo>
                      <a:cubicBezTo>
                        <a:pt x="2361" y="4769"/>
                        <a:pt x="2583" y="4731"/>
                        <a:pt x="2811" y="4642"/>
                      </a:cubicBezTo>
                      <a:cubicBezTo>
                        <a:pt x="3529" y="4362"/>
                        <a:pt x="5401" y="644"/>
                        <a:pt x="5404" y="644"/>
                      </a:cubicBezTo>
                      <a:lnTo>
                        <a:pt x="5017" y="1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6" name="Google Shape;216;p2"/>
                <p:cNvSpPr/>
                <p:nvPr/>
              </p:nvSpPr>
              <p:spPr>
                <a:xfrm>
                  <a:off x="5047325" y="3544450"/>
                  <a:ext cx="128650" cy="109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46" h="4388" extrusionOk="0">
                      <a:moveTo>
                        <a:pt x="4991" y="1"/>
                      </a:moveTo>
                      <a:cubicBezTo>
                        <a:pt x="3860" y="882"/>
                        <a:pt x="871" y="3174"/>
                        <a:pt x="223" y="3316"/>
                      </a:cubicBezTo>
                      <a:cubicBezTo>
                        <a:pt x="148" y="3332"/>
                        <a:pt x="73" y="3342"/>
                        <a:pt x="0" y="3353"/>
                      </a:cubicBezTo>
                      <a:cubicBezTo>
                        <a:pt x="165" y="3554"/>
                        <a:pt x="908" y="4387"/>
                        <a:pt x="1896" y="4387"/>
                      </a:cubicBezTo>
                      <a:cubicBezTo>
                        <a:pt x="2106" y="4387"/>
                        <a:pt x="2327" y="4349"/>
                        <a:pt x="2556" y="4260"/>
                      </a:cubicBezTo>
                      <a:cubicBezTo>
                        <a:pt x="3274" y="3980"/>
                        <a:pt x="5146" y="262"/>
                        <a:pt x="5146" y="262"/>
                      </a:cubicBezTo>
                      <a:lnTo>
                        <a:pt x="4991" y="1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7" name="Google Shape;217;p2"/>
                <p:cNvSpPr/>
                <p:nvPr/>
              </p:nvSpPr>
              <p:spPr>
                <a:xfrm>
                  <a:off x="5181325" y="3515175"/>
                  <a:ext cx="53675" cy="40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47" h="1606" extrusionOk="0">
                      <a:moveTo>
                        <a:pt x="992" y="0"/>
                      </a:moveTo>
                      <a:cubicBezTo>
                        <a:pt x="924" y="0"/>
                        <a:pt x="854" y="8"/>
                        <a:pt x="783" y="25"/>
                      </a:cubicBezTo>
                      <a:cubicBezTo>
                        <a:pt x="0" y="212"/>
                        <a:pt x="609" y="1606"/>
                        <a:pt x="609" y="1606"/>
                      </a:cubicBezTo>
                      <a:lnTo>
                        <a:pt x="1592" y="1557"/>
                      </a:lnTo>
                      <a:lnTo>
                        <a:pt x="2147" y="771"/>
                      </a:lnTo>
                      <a:cubicBezTo>
                        <a:pt x="2147" y="771"/>
                        <a:pt x="1667" y="0"/>
                        <a:pt x="992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8" name="Google Shape;218;p2"/>
                <p:cNvSpPr/>
                <p:nvPr/>
              </p:nvSpPr>
              <p:spPr>
                <a:xfrm>
                  <a:off x="5220425" y="3531950"/>
                  <a:ext cx="36825" cy="43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73" h="1739" extrusionOk="0">
                      <a:moveTo>
                        <a:pt x="438" y="1"/>
                      </a:moveTo>
                      <a:lnTo>
                        <a:pt x="1" y="814"/>
                      </a:lnTo>
                      <a:lnTo>
                        <a:pt x="553" y="1738"/>
                      </a:lnTo>
                      <a:lnTo>
                        <a:pt x="1472" y="188"/>
                      </a:lnTo>
                      <a:lnTo>
                        <a:pt x="438" y="1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9" name="Google Shape;219;p2"/>
                <p:cNvSpPr/>
                <p:nvPr/>
              </p:nvSpPr>
              <p:spPr>
                <a:xfrm>
                  <a:off x="5195225" y="3548450"/>
                  <a:ext cx="20625" cy="77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5" h="3092" extrusionOk="0">
                      <a:moveTo>
                        <a:pt x="805" y="0"/>
                      </a:moveTo>
                      <a:lnTo>
                        <a:pt x="0" y="6"/>
                      </a:lnTo>
                      <a:lnTo>
                        <a:pt x="20" y="3091"/>
                      </a:lnTo>
                      <a:lnTo>
                        <a:pt x="825" y="3087"/>
                      </a:lnTo>
                      <a:lnTo>
                        <a:pt x="805" y="0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20" name="Google Shape;220;p2"/>
                <p:cNvSpPr/>
                <p:nvPr/>
              </p:nvSpPr>
              <p:spPr>
                <a:xfrm>
                  <a:off x="5188450" y="3624975"/>
                  <a:ext cx="43350" cy="475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4" h="19029" extrusionOk="0">
                      <a:moveTo>
                        <a:pt x="1245" y="0"/>
                      </a:moveTo>
                      <a:lnTo>
                        <a:pt x="262" y="7"/>
                      </a:lnTo>
                      <a:lnTo>
                        <a:pt x="1" y="17620"/>
                      </a:lnTo>
                      <a:lnTo>
                        <a:pt x="878" y="19029"/>
                      </a:lnTo>
                      <a:lnTo>
                        <a:pt x="1734" y="17610"/>
                      </a:lnTo>
                      <a:lnTo>
                        <a:pt x="1245" y="0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21" name="Google Shape;221;p2"/>
                <p:cNvSpPr/>
                <p:nvPr/>
              </p:nvSpPr>
              <p:spPr>
                <a:xfrm>
                  <a:off x="5188450" y="3625150"/>
                  <a:ext cx="31800" cy="475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72" h="19022" extrusionOk="0">
                      <a:moveTo>
                        <a:pt x="262" y="0"/>
                      </a:moveTo>
                      <a:lnTo>
                        <a:pt x="1" y="17613"/>
                      </a:lnTo>
                      <a:lnTo>
                        <a:pt x="878" y="19022"/>
                      </a:lnTo>
                      <a:lnTo>
                        <a:pt x="878" y="19022"/>
                      </a:lnTo>
                      <a:lnTo>
                        <a:pt x="728" y="2072"/>
                      </a:lnTo>
                      <a:lnTo>
                        <a:pt x="1271" y="1117"/>
                      </a:lnTo>
                      <a:lnTo>
                        <a:pt x="1261" y="42"/>
                      </a:lnTo>
                      <a:lnTo>
                        <a:pt x="262" y="0"/>
                      </a:ln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22" name="Google Shape;222;p2"/>
                <p:cNvSpPr/>
                <p:nvPr/>
              </p:nvSpPr>
              <p:spPr>
                <a:xfrm>
                  <a:off x="5166000" y="3615875"/>
                  <a:ext cx="78525" cy="19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41" h="777" extrusionOk="0">
                      <a:moveTo>
                        <a:pt x="2684" y="1"/>
                      </a:moveTo>
                      <a:cubicBezTo>
                        <a:pt x="2683" y="1"/>
                        <a:pt x="2683" y="1"/>
                        <a:pt x="2682" y="1"/>
                      </a:cubicBezTo>
                      <a:lnTo>
                        <a:pt x="1584" y="8"/>
                      </a:lnTo>
                      <a:lnTo>
                        <a:pt x="438" y="15"/>
                      </a:lnTo>
                      <a:cubicBezTo>
                        <a:pt x="155" y="16"/>
                        <a:pt x="1" y="354"/>
                        <a:pt x="186" y="570"/>
                      </a:cubicBezTo>
                      <a:cubicBezTo>
                        <a:pt x="287" y="688"/>
                        <a:pt x="445" y="776"/>
                        <a:pt x="688" y="776"/>
                      </a:cubicBezTo>
                      <a:cubicBezTo>
                        <a:pt x="690" y="776"/>
                        <a:pt x="692" y="776"/>
                        <a:pt x="693" y="776"/>
                      </a:cubicBezTo>
                      <a:lnTo>
                        <a:pt x="2428" y="765"/>
                      </a:lnTo>
                      <a:cubicBezTo>
                        <a:pt x="2610" y="764"/>
                        <a:pt x="2780" y="697"/>
                        <a:pt x="2909" y="584"/>
                      </a:cubicBezTo>
                      <a:cubicBezTo>
                        <a:pt x="3140" y="385"/>
                        <a:pt x="2985" y="1"/>
                        <a:pt x="2684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23" name="Google Shape;223;p2"/>
                <p:cNvSpPr/>
                <p:nvPr/>
              </p:nvSpPr>
              <p:spPr>
                <a:xfrm>
                  <a:off x="5173375" y="3625175"/>
                  <a:ext cx="64150" cy="8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66" h="337" extrusionOk="0">
                      <a:moveTo>
                        <a:pt x="2565" y="1"/>
                      </a:moveTo>
                      <a:lnTo>
                        <a:pt x="2565" y="1"/>
                      </a:lnTo>
                      <a:cubicBezTo>
                        <a:pt x="2459" y="37"/>
                        <a:pt x="2344" y="60"/>
                        <a:pt x="2222" y="61"/>
                      </a:cubicBezTo>
                      <a:lnTo>
                        <a:pt x="253" y="74"/>
                      </a:lnTo>
                      <a:cubicBezTo>
                        <a:pt x="158" y="74"/>
                        <a:pt x="74" y="65"/>
                        <a:pt x="0" y="50"/>
                      </a:cubicBezTo>
                      <a:lnTo>
                        <a:pt x="0" y="50"/>
                      </a:lnTo>
                      <a:cubicBezTo>
                        <a:pt x="10" y="85"/>
                        <a:pt x="28" y="119"/>
                        <a:pt x="56" y="152"/>
                      </a:cubicBezTo>
                      <a:cubicBezTo>
                        <a:pt x="147" y="256"/>
                        <a:pt x="289" y="337"/>
                        <a:pt x="506" y="337"/>
                      </a:cubicBezTo>
                      <a:lnTo>
                        <a:pt x="2044" y="325"/>
                      </a:lnTo>
                      <a:cubicBezTo>
                        <a:pt x="2208" y="324"/>
                        <a:pt x="2357" y="265"/>
                        <a:pt x="2472" y="166"/>
                      </a:cubicBezTo>
                      <a:cubicBezTo>
                        <a:pt x="2525" y="119"/>
                        <a:pt x="2557" y="61"/>
                        <a:pt x="2565" y="1"/>
                      </a:cubicBez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24" name="Google Shape;224;p2"/>
                <p:cNvSpPr/>
                <p:nvPr/>
              </p:nvSpPr>
              <p:spPr>
                <a:xfrm>
                  <a:off x="5226875" y="3619275"/>
                  <a:ext cx="11450" cy="10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8" h="415" extrusionOk="0">
                      <a:moveTo>
                        <a:pt x="229" y="1"/>
                      </a:moveTo>
                      <a:cubicBezTo>
                        <a:pt x="141" y="1"/>
                        <a:pt x="60" y="57"/>
                        <a:pt x="33" y="146"/>
                      </a:cubicBezTo>
                      <a:cubicBezTo>
                        <a:pt x="0" y="257"/>
                        <a:pt x="60" y="372"/>
                        <a:pt x="168" y="405"/>
                      </a:cubicBezTo>
                      <a:cubicBezTo>
                        <a:pt x="189" y="411"/>
                        <a:pt x="209" y="415"/>
                        <a:pt x="230" y="415"/>
                      </a:cubicBezTo>
                      <a:cubicBezTo>
                        <a:pt x="316" y="415"/>
                        <a:pt x="396" y="358"/>
                        <a:pt x="424" y="268"/>
                      </a:cubicBezTo>
                      <a:cubicBezTo>
                        <a:pt x="457" y="159"/>
                        <a:pt x="397" y="44"/>
                        <a:pt x="289" y="10"/>
                      </a:cubicBezTo>
                      <a:cubicBezTo>
                        <a:pt x="269" y="4"/>
                        <a:pt x="249" y="1"/>
                        <a:pt x="229" y="1"/>
                      </a:cubicBez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25" name="Google Shape;225;p2"/>
                <p:cNvSpPr/>
                <p:nvPr/>
              </p:nvSpPr>
              <p:spPr>
                <a:xfrm>
                  <a:off x="5172375" y="3619675"/>
                  <a:ext cx="11475" cy="10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9" h="415" extrusionOk="0">
                      <a:moveTo>
                        <a:pt x="231" y="0"/>
                      </a:moveTo>
                      <a:cubicBezTo>
                        <a:pt x="143" y="0"/>
                        <a:pt x="62" y="57"/>
                        <a:pt x="35" y="147"/>
                      </a:cubicBezTo>
                      <a:cubicBezTo>
                        <a:pt x="0" y="257"/>
                        <a:pt x="62" y="372"/>
                        <a:pt x="170" y="405"/>
                      </a:cubicBezTo>
                      <a:cubicBezTo>
                        <a:pt x="190" y="411"/>
                        <a:pt x="211" y="414"/>
                        <a:pt x="231" y="414"/>
                      </a:cubicBezTo>
                      <a:cubicBezTo>
                        <a:pt x="318" y="414"/>
                        <a:pt x="397" y="358"/>
                        <a:pt x="424" y="268"/>
                      </a:cubicBezTo>
                      <a:cubicBezTo>
                        <a:pt x="459" y="159"/>
                        <a:pt x="398" y="44"/>
                        <a:pt x="290" y="9"/>
                      </a:cubicBezTo>
                      <a:cubicBezTo>
                        <a:pt x="271" y="3"/>
                        <a:pt x="250" y="0"/>
                        <a:pt x="231" y="0"/>
                      </a:cubicBez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26" name="Google Shape;226;p2"/>
                <p:cNvSpPr/>
                <p:nvPr/>
              </p:nvSpPr>
              <p:spPr>
                <a:xfrm>
                  <a:off x="5195150" y="3548450"/>
                  <a:ext cx="20325" cy="47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13" h="1885" extrusionOk="0">
                      <a:moveTo>
                        <a:pt x="805" y="0"/>
                      </a:moveTo>
                      <a:lnTo>
                        <a:pt x="0" y="5"/>
                      </a:lnTo>
                      <a:lnTo>
                        <a:pt x="13" y="1884"/>
                      </a:lnTo>
                      <a:cubicBezTo>
                        <a:pt x="228" y="1468"/>
                        <a:pt x="521" y="1200"/>
                        <a:pt x="777" y="1200"/>
                      </a:cubicBezTo>
                      <a:cubicBezTo>
                        <a:pt x="789" y="1200"/>
                        <a:pt x="801" y="1200"/>
                        <a:pt x="812" y="1202"/>
                      </a:cubicBezTo>
                      <a:lnTo>
                        <a:pt x="805" y="0"/>
                      </a:ln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27" name="Google Shape;227;p2"/>
                <p:cNvSpPr/>
                <p:nvPr/>
              </p:nvSpPr>
              <p:spPr>
                <a:xfrm>
                  <a:off x="5189075" y="3535375"/>
                  <a:ext cx="32275" cy="32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1" h="1304" extrusionOk="0">
                      <a:moveTo>
                        <a:pt x="642" y="0"/>
                      </a:moveTo>
                      <a:cubicBezTo>
                        <a:pt x="642" y="0"/>
                        <a:pt x="641" y="0"/>
                        <a:pt x="640" y="0"/>
                      </a:cubicBezTo>
                      <a:cubicBezTo>
                        <a:pt x="286" y="2"/>
                        <a:pt x="0" y="296"/>
                        <a:pt x="3" y="656"/>
                      </a:cubicBezTo>
                      <a:cubicBezTo>
                        <a:pt x="5" y="1013"/>
                        <a:pt x="291" y="1304"/>
                        <a:pt x="645" y="1304"/>
                      </a:cubicBezTo>
                      <a:cubicBezTo>
                        <a:pt x="646" y="1304"/>
                        <a:pt x="648" y="1304"/>
                        <a:pt x="650" y="1304"/>
                      </a:cubicBezTo>
                      <a:cubicBezTo>
                        <a:pt x="1005" y="1302"/>
                        <a:pt x="1291" y="1008"/>
                        <a:pt x="1286" y="648"/>
                      </a:cubicBezTo>
                      <a:cubicBezTo>
                        <a:pt x="1285" y="290"/>
                        <a:pt x="998" y="0"/>
                        <a:pt x="642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28" name="Google Shape;228;p2"/>
                <p:cNvSpPr/>
                <p:nvPr/>
              </p:nvSpPr>
              <p:spPr>
                <a:xfrm>
                  <a:off x="5198525" y="3544925"/>
                  <a:ext cx="13375" cy="13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5" h="540" extrusionOk="0">
                      <a:moveTo>
                        <a:pt x="269" y="0"/>
                      </a:moveTo>
                      <a:cubicBezTo>
                        <a:pt x="268" y="0"/>
                        <a:pt x="267" y="0"/>
                        <a:pt x="266" y="0"/>
                      </a:cubicBezTo>
                      <a:cubicBezTo>
                        <a:pt x="118" y="2"/>
                        <a:pt x="0" y="123"/>
                        <a:pt x="2" y="272"/>
                      </a:cubicBezTo>
                      <a:cubicBezTo>
                        <a:pt x="3" y="421"/>
                        <a:pt x="121" y="539"/>
                        <a:pt x="266" y="539"/>
                      </a:cubicBezTo>
                      <a:cubicBezTo>
                        <a:pt x="267" y="539"/>
                        <a:pt x="268" y="539"/>
                        <a:pt x="269" y="539"/>
                      </a:cubicBezTo>
                      <a:cubicBezTo>
                        <a:pt x="417" y="538"/>
                        <a:pt x="535" y="417"/>
                        <a:pt x="533" y="268"/>
                      </a:cubicBezTo>
                      <a:cubicBezTo>
                        <a:pt x="532" y="119"/>
                        <a:pt x="414" y="0"/>
                        <a:pt x="269" y="0"/>
                      </a:cubicBez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29" name="Google Shape;229;p2"/>
                <p:cNvSpPr/>
                <p:nvPr/>
              </p:nvSpPr>
              <p:spPr>
                <a:xfrm>
                  <a:off x="5140400" y="3532925"/>
                  <a:ext cx="40800" cy="40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2" h="1620" extrusionOk="0">
                      <a:moveTo>
                        <a:pt x="1052" y="1"/>
                      </a:moveTo>
                      <a:lnTo>
                        <a:pt x="0" y="172"/>
                      </a:lnTo>
                      <a:lnTo>
                        <a:pt x="1071" y="1620"/>
                      </a:lnTo>
                      <a:lnTo>
                        <a:pt x="1631" y="718"/>
                      </a:lnTo>
                      <a:lnTo>
                        <a:pt x="1052" y="1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0" name="Google Shape;230;p2"/>
                <p:cNvSpPr/>
                <p:nvPr/>
              </p:nvSpPr>
              <p:spPr>
                <a:xfrm>
                  <a:off x="5012975" y="4194300"/>
                  <a:ext cx="397600" cy="24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904" h="982" extrusionOk="0">
                      <a:moveTo>
                        <a:pt x="670" y="0"/>
                      </a:moveTo>
                      <a:lnTo>
                        <a:pt x="0" y="982"/>
                      </a:lnTo>
                      <a:lnTo>
                        <a:pt x="15903" y="982"/>
                      </a:lnTo>
                      <a:lnTo>
                        <a:pt x="15234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1" name="Google Shape;231;p2"/>
                <p:cNvSpPr/>
                <p:nvPr/>
              </p:nvSpPr>
              <p:spPr>
                <a:xfrm>
                  <a:off x="5262800" y="3543775"/>
                  <a:ext cx="78375" cy="31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35" h="1254" extrusionOk="0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233" y="332"/>
                        <a:pt x="923" y="729"/>
                        <a:pt x="1791" y="996"/>
                      </a:cubicBezTo>
                      <a:cubicBezTo>
                        <a:pt x="2282" y="1150"/>
                        <a:pt x="2752" y="1233"/>
                        <a:pt x="3134" y="1254"/>
                      </a:cubicBezTo>
                      <a:cubicBezTo>
                        <a:pt x="3026" y="1032"/>
                        <a:pt x="2875" y="844"/>
                        <a:pt x="2666" y="728"/>
                      </a:cubicBezTo>
                      <a:cubicBezTo>
                        <a:pt x="2079" y="399"/>
                        <a:pt x="822" y="141"/>
                        <a:pt x="0" y="0"/>
                      </a:cubicBezTo>
                      <a:close/>
                    </a:path>
                  </a:pathLst>
                </a:custGeom>
                <a:solidFill>
                  <a:srgbClr val="BCCEC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2" name="Google Shape;232;p2"/>
                <p:cNvSpPr/>
                <p:nvPr/>
              </p:nvSpPr>
              <p:spPr>
                <a:xfrm>
                  <a:off x="5056950" y="3542775"/>
                  <a:ext cx="78550" cy="31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42" h="1267" extrusionOk="0">
                      <a:moveTo>
                        <a:pt x="3141" y="0"/>
                      </a:moveTo>
                      <a:lnTo>
                        <a:pt x="3141" y="0"/>
                      </a:lnTo>
                      <a:cubicBezTo>
                        <a:pt x="2318" y="145"/>
                        <a:pt x="1056" y="408"/>
                        <a:pt x="470" y="739"/>
                      </a:cubicBezTo>
                      <a:cubicBezTo>
                        <a:pt x="260" y="857"/>
                        <a:pt x="109" y="1046"/>
                        <a:pt x="0" y="1266"/>
                      </a:cubicBezTo>
                      <a:cubicBezTo>
                        <a:pt x="384" y="1245"/>
                        <a:pt x="852" y="1158"/>
                        <a:pt x="1347" y="1005"/>
                      </a:cubicBezTo>
                      <a:cubicBezTo>
                        <a:pt x="2215" y="733"/>
                        <a:pt x="2907" y="335"/>
                        <a:pt x="3141" y="0"/>
                      </a:cubicBezTo>
                      <a:close/>
                    </a:path>
                  </a:pathLst>
                </a:custGeom>
                <a:solidFill>
                  <a:srgbClr val="BCCEC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3" name="Google Shape;233;p2"/>
                <p:cNvSpPr/>
                <p:nvPr/>
              </p:nvSpPr>
              <p:spPr>
                <a:xfrm>
                  <a:off x="5133325" y="3389025"/>
                  <a:ext cx="131750" cy="81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70" h="3260" extrusionOk="0">
                      <a:moveTo>
                        <a:pt x="2501" y="0"/>
                      </a:moveTo>
                      <a:cubicBezTo>
                        <a:pt x="1726" y="0"/>
                        <a:pt x="848" y="135"/>
                        <a:pt x="266" y="326"/>
                      </a:cubicBezTo>
                      <a:cubicBezTo>
                        <a:pt x="0" y="1072"/>
                        <a:pt x="612" y="2880"/>
                        <a:pt x="317" y="2880"/>
                      </a:cubicBezTo>
                      <a:cubicBezTo>
                        <a:pt x="316" y="2880"/>
                        <a:pt x="314" y="2880"/>
                        <a:pt x="312" y="2880"/>
                      </a:cubicBezTo>
                      <a:cubicBezTo>
                        <a:pt x="276" y="2877"/>
                        <a:pt x="243" y="2874"/>
                        <a:pt x="207" y="2873"/>
                      </a:cubicBezTo>
                      <a:lnTo>
                        <a:pt x="207" y="2873"/>
                      </a:lnTo>
                      <a:cubicBezTo>
                        <a:pt x="825" y="3112"/>
                        <a:pt x="1625" y="3259"/>
                        <a:pt x="2501" y="3259"/>
                      </a:cubicBezTo>
                      <a:cubicBezTo>
                        <a:pt x="3621" y="3259"/>
                        <a:pt x="4620" y="3019"/>
                        <a:pt x="5270" y="2648"/>
                      </a:cubicBezTo>
                      <a:cubicBezTo>
                        <a:pt x="5222" y="2647"/>
                        <a:pt x="5173" y="2647"/>
                        <a:pt x="5123" y="2647"/>
                      </a:cubicBezTo>
                      <a:cubicBezTo>
                        <a:pt x="4964" y="2647"/>
                        <a:pt x="4794" y="2652"/>
                        <a:pt x="4611" y="2664"/>
                      </a:cubicBezTo>
                      <a:cubicBezTo>
                        <a:pt x="4608" y="2664"/>
                        <a:pt x="4604" y="2665"/>
                        <a:pt x="4600" y="2665"/>
                      </a:cubicBezTo>
                      <a:cubicBezTo>
                        <a:pt x="4060" y="2665"/>
                        <a:pt x="4531" y="79"/>
                        <a:pt x="3789" y="79"/>
                      </a:cubicBezTo>
                      <a:cubicBezTo>
                        <a:pt x="3759" y="79"/>
                        <a:pt x="3726" y="83"/>
                        <a:pt x="3692" y="92"/>
                      </a:cubicBezTo>
                      <a:cubicBezTo>
                        <a:pt x="3651" y="103"/>
                        <a:pt x="3571" y="109"/>
                        <a:pt x="3468" y="109"/>
                      </a:cubicBezTo>
                      <a:cubicBezTo>
                        <a:pt x="3243" y="109"/>
                        <a:pt x="2908" y="79"/>
                        <a:pt x="2631" y="1"/>
                      </a:cubicBezTo>
                      <a:cubicBezTo>
                        <a:pt x="2588" y="1"/>
                        <a:pt x="2545" y="0"/>
                        <a:pt x="2501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4" name="Google Shape;234;p2"/>
                <p:cNvSpPr/>
                <p:nvPr/>
              </p:nvSpPr>
              <p:spPr>
                <a:xfrm>
                  <a:off x="5128550" y="3209350"/>
                  <a:ext cx="112925" cy="79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17" h="3197" extrusionOk="0">
                      <a:moveTo>
                        <a:pt x="2306" y="0"/>
                      </a:moveTo>
                      <a:cubicBezTo>
                        <a:pt x="1787" y="0"/>
                        <a:pt x="1759" y="700"/>
                        <a:pt x="1759" y="700"/>
                      </a:cubicBezTo>
                      <a:cubicBezTo>
                        <a:pt x="1759" y="700"/>
                        <a:pt x="1677" y="438"/>
                        <a:pt x="1335" y="438"/>
                      </a:cubicBezTo>
                      <a:cubicBezTo>
                        <a:pt x="1192" y="438"/>
                        <a:pt x="1004" y="484"/>
                        <a:pt x="757" y="613"/>
                      </a:cubicBezTo>
                      <a:cubicBezTo>
                        <a:pt x="1" y="1008"/>
                        <a:pt x="683" y="1670"/>
                        <a:pt x="983" y="1670"/>
                      </a:cubicBezTo>
                      <a:cubicBezTo>
                        <a:pt x="1033" y="1670"/>
                        <a:pt x="1072" y="1652"/>
                        <a:pt x="1092" y="1610"/>
                      </a:cubicBezTo>
                      <a:cubicBezTo>
                        <a:pt x="1142" y="1507"/>
                        <a:pt x="1302" y="1394"/>
                        <a:pt x="1487" y="1394"/>
                      </a:cubicBezTo>
                      <a:cubicBezTo>
                        <a:pt x="1816" y="1394"/>
                        <a:pt x="2225" y="1754"/>
                        <a:pt x="2233" y="3176"/>
                      </a:cubicBezTo>
                      <a:lnTo>
                        <a:pt x="2332" y="3197"/>
                      </a:lnTo>
                      <a:cubicBezTo>
                        <a:pt x="2286" y="1663"/>
                        <a:pt x="2808" y="1455"/>
                        <a:pt x="3095" y="1455"/>
                      </a:cubicBezTo>
                      <a:cubicBezTo>
                        <a:pt x="3202" y="1455"/>
                        <a:pt x="3276" y="1484"/>
                        <a:pt x="3276" y="1484"/>
                      </a:cubicBezTo>
                      <a:cubicBezTo>
                        <a:pt x="3276" y="1484"/>
                        <a:pt x="4516" y="1484"/>
                        <a:pt x="3943" y="688"/>
                      </a:cubicBezTo>
                      <a:cubicBezTo>
                        <a:pt x="3778" y="458"/>
                        <a:pt x="3618" y="376"/>
                        <a:pt x="3474" y="376"/>
                      </a:cubicBezTo>
                      <a:cubicBezTo>
                        <a:pt x="3120" y="376"/>
                        <a:pt x="2863" y="874"/>
                        <a:pt x="2863" y="874"/>
                      </a:cubicBezTo>
                      <a:cubicBezTo>
                        <a:pt x="2863" y="874"/>
                        <a:pt x="2867" y="25"/>
                        <a:pt x="2334" y="1"/>
                      </a:cubicBezTo>
                      <a:cubicBezTo>
                        <a:pt x="2324" y="0"/>
                        <a:pt x="2315" y="0"/>
                        <a:pt x="2306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5" name="Google Shape;235;p2"/>
                <p:cNvSpPr/>
                <p:nvPr/>
              </p:nvSpPr>
              <p:spPr>
                <a:xfrm>
                  <a:off x="5142050" y="3220100"/>
                  <a:ext cx="89000" cy="69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60" h="2764" extrusionOk="0">
                      <a:moveTo>
                        <a:pt x="1269" y="0"/>
                      </a:moveTo>
                      <a:cubicBezTo>
                        <a:pt x="1225" y="145"/>
                        <a:pt x="1219" y="270"/>
                        <a:pt x="1219" y="270"/>
                      </a:cubicBezTo>
                      <a:cubicBezTo>
                        <a:pt x="1219" y="270"/>
                        <a:pt x="1205" y="225"/>
                        <a:pt x="1161" y="170"/>
                      </a:cubicBezTo>
                      <a:lnTo>
                        <a:pt x="1161" y="170"/>
                      </a:lnTo>
                      <a:cubicBezTo>
                        <a:pt x="1174" y="212"/>
                        <a:pt x="1182" y="253"/>
                        <a:pt x="1182" y="296"/>
                      </a:cubicBezTo>
                      <a:cubicBezTo>
                        <a:pt x="1182" y="669"/>
                        <a:pt x="707" y="967"/>
                        <a:pt x="121" y="967"/>
                      </a:cubicBezTo>
                      <a:cubicBezTo>
                        <a:pt x="79" y="967"/>
                        <a:pt x="41" y="966"/>
                        <a:pt x="0" y="963"/>
                      </a:cubicBezTo>
                      <a:lnTo>
                        <a:pt x="0" y="963"/>
                      </a:lnTo>
                      <a:cubicBezTo>
                        <a:pt x="128" y="1124"/>
                        <a:pt x="318" y="1238"/>
                        <a:pt x="442" y="1238"/>
                      </a:cubicBezTo>
                      <a:cubicBezTo>
                        <a:pt x="491" y="1238"/>
                        <a:pt x="531" y="1220"/>
                        <a:pt x="551" y="1179"/>
                      </a:cubicBezTo>
                      <a:cubicBezTo>
                        <a:pt x="600" y="1076"/>
                        <a:pt x="760" y="963"/>
                        <a:pt x="945" y="963"/>
                      </a:cubicBezTo>
                      <a:cubicBezTo>
                        <a:pt x="1274" y="963"/>
                        <a:pt x="1683" y="1323"/>
                        <a:pt x="1692" y="2745"/>
                      </a:cubicBezTo>
                      <a:lnTo>
                        <a:pt x="1789" y="2764"/>
                      </a:lnTo>
                      <a:cubicBezTo>
                        <a:pt x="1744" y="1232"/>
                        <a:pt x="2266" y="1023"/>
                        <a:pt x="2553" y="1023"/>
                      </a:cubicBezTo>
                      <a:cubicBezTo>
                        <a:pt x="2660" y="1023"/>
                        <a:pt x="2735" y="1052"/>
                        <a:pt x="2735" y="1052"/>
                      </a:cubicBezTo>
                      <a:cubicBezTo>
                        <a:pt x="2735" y="1052"/>
                        <a:pt x="3560" y="1052"/>
                        <a:pt x="3554" y="621"/>
                      </a:cubicBezTo>
                      <a:lnTo>
                        <a:pt x="3554" y="621"/>
                      </a:lnTo>
                      <a:cubicBezTo>
                        <a:pt x="3515" y="657"/>
                        <a:pt x="3474" y="689"/>
                        <a:pt x="3429" y="720"/>
                      </a:cubicBezTo>
                      <a:cubicBezTo>
                        <a:pt x="3232" y="853"/>
                        <a:pt x="3021" y="920"/>
                        <a:pt x="2840" y="920"/>
                      </a:cubicBezTo>
                      <a:cubicBezTo>
                        <a:pt x="2674" y="920"/>
                        <a:pt x="2535" y="863"/>
                        <a:pt x="2459" y="748"/>
                      </a:cubicBezTo>
                      <a:cubicBezTo>
                        <a:pt x="2348" y="579"/>
                        <a:pt x="2404" y="334"/>
                        <a:pt x="2575" y="112"/>
                      </a:cubicBezTo>
                      <a:lnTo>
                        <a:pt x="2575" y="112"/>
                      </a:lnTo>
                      <a:cubicBezTo>
                        <a:pt x="2419" y="259"/>
                        <a:pt x="2323" y="446"/>
                        <a:pt x="2323" y="446"/>
                      </a:cubicBezTo>
                      <a:cubicBezTo>
                        <a:pt x="2323" y="446"/>
                        <a:pt x="2323" y="371"/>
                        <a:pt x="2310" y="268"/>
                      </a:cubicBezTo>
                      <a:cubicBezTo>
                        <a:pt x="2205" y="500"/>
                        <a:pt x="2029" y="656"/>
                        <a:pt x="1830" y="656"/>
                      </a:cubicBezTo>
                      <a:cubicBezTo>
                        <a:pt x="1562" y="656"/>
                        <a:pt x="1337" y="377"/>
                        <a:pt x="1269" y="0"/>
                      </a:cubicBezTo>
                      <a:close/>
                    </a:path>
                  </a:pathLst>
                </a:custGeom>
                <a:solidFill>
                  <a:srgbClr val="FFFFFF">
                    <a:alpha val="50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6" name="Google Shape;236;p2"/>
                <p:cNvSpPr/>
                <p:nvPr/>
              </p:nvSpPr>
              <p:spPr>
                <a:xfrm>
                  <a:off x="5181875" y="3272225"/>
                  <a:ext cx="6825" cy="10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3" h="413" extrusionOk="0">
                      <a:moveTo>
                        <a:pt x="1" y="0"/>
                      </a:moveTo>
                      <a:lnTo>
                        <a:pt x="14" y="413"/>
                      </a:lnTo>
                      <a:lnTo>
                        <a:pt x="273" y="413"/>
                      </a:lnTo>
                      <a:lnTo>
                        <a:pt x="265" y="8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7" name="Google Shape;237;p2"/>
                <p:cNvSpPr/>
                <p:nvPr/>
              </p:nvSpPr>
              <p:spPr>
                <a:xfrm>
                  <a:off x="5119350" y="3278500"/>
                  <a:ext cx="138800" cy="172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52" h="6890" extrusionOk="0">
                      <a:moveTo>
                        <a:pt x="2624" y="1"/>
                      </a:moveTo>
                      <a:cubicBezTo>
                        <a:pt x="2624" y="1"/>
                        <a:pt x="681" y="1050"/>
                        <a:pt x="309" y="2790"/>
                      </a:cubicBezTo>
                      <a:cubicBezTo>
                        <a:pt x="0" y="4236"/>
                        <a:pt x="559" y="6890"/>
                        <a:pt x="559" y="6890"/>
                      </a:cubicBezTo>
                      <a:lnTo>
                        <a:pt x="5373" y="6795"/>
                      </a:lnTo>
                      <a:cubicBezTo>
                        <a:pt x="5373" y="6795"/>
                        <a:pt x="5551" y="3556"/>
                        <a:pt x="5124" y="2370"/>
                      </a:cubicBezTo>
                      <a:cubicBezTo>
                        <a:pt x="4629" y="987"/>
                        <a:pt x="2624" y="1"/>
                        <a:pt x="2624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8" name="Google Shape;238;p2"/>
                <p:cNvSpPr/>
                <p:nvPr/>
              </p:nvSpPr>
              <p:spPr>
                <a:xfrm>
                  <a:off x="5169650" y="3278550"/>
                  <a:ext cx="67900" cy="93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16" h="3749" extrusionOk="0">
                      <a:moveTo>
                        <a:pt x="611" y="0"/>
                      </a:moveTo>
                      <a:cubicBezTo>
                        <a:pt x="611" y="0"/>
                        <a:pt x="562" y="28"/>
                        <a:pt x="559" y="29"/>
                      </a:cubicBezTo>
                      <a:cubicBezTo>
                        <a:pt x="0" y="3031"/>
                        <a:pt x="1184" y="3748"/>
                        <a:pt x="2062" y="3748"/>
                      </a:cubicBezTo>
                      <a:cubicBezTo>
                        <a:pt x="2234" y="3748"/>
                        <a:pt x="2394" y="3721"/>
                        <a:pt x="2528" y="3678"/>
                      </a:cubicBezTo>
                      <a:cubicBezTo>
                        <a:pt x="2584" y="3153"/>
                        <a:pt x="2716" y="2969"/>
                        <a:pt x="2660" y="2634"/>
                      </a:cubicBezTo>
                      <a:cubicBezTo>
                        <a:pt x="2421" y="1207"/>
                        <a:pt x="611" y="0"/>
                        <a:pt x="611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9" name="Google Shape;239;p2"/>
                <p:cNvSpPr/>
                <p:nvPr/>
              </p:nvSpPr>
              <p:spPr>
                <a:xfrm>
                  <a:off x="5184825" y="3278550"/>
                  <a:ext cx="68400" cy="95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36" h="3805" extrusionOk="0">
                      <a:moveTo>
                        <a:pt x="5" y="0"/>
                      </a:moveTo>
                      <a:cubicBezTo>
                        <a:pt x="5" y="0"/>
                        <a:pt x="4" y="2"/>
                        <a:pt x="1" y="5"/>
                      </a:cubicBezTo>
                      <a:cubicBezTo>
                        <a:pt x="1" y="2986"/>
                        <a:pt x="1338" y="3805"/>
                        <a:pt x="2232" y="3805"/>
                      </a:cubicBezTo>
                      <a:cubicBezTo>
                        <a:pt x="2427" y="3805"/>
                        <a:pt x="2601" y="3766"/>
                        <a:pt x="2735" y="3702"/>
                      </a:cubicBezTo>
                      <a:cubicBezTo>
                        <a:pt x="2695" y="3175"/>
                        <a:pt x="2623" y="2695"/>
                        <a:pt x="2505" y="2370"/>
                      </a:cubicBezTo>
                      <a:cubicBezTo>
                        <a:pt x="2010" y="985"/>
                        <a:pt x="5" y="0"/>
                        <a:pt x="5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40" name="Google Shape;240;p2"/>
                <p:cNvSpPr/>
                <p:nvPr/>
              </p:nvSpPr>
              <p:spPr>
                <a:xfrm>
                  <a:off x="5141625" y="3359600"/>
                  <a:ext cx="93375" cy="92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35" h="3699" extrusionOk="0">
                      <a:moveTo>
                        <a:pt x="3637" y="0"/>
                      </a:moveTo>
                      <a:lnTo>
                        <a:pt x="0" y="184"/>
                      </a:lnTo>
                      <a:lnTo>
                        <a:pt x="395" y="3633"/>
                      </a:lnTo>
                      <a:cubicBezTo>
                        <a:pt x="910" y="3675"/>
                        <a:pt x="1413" y="3699"/>
                        <a:pt x="1901" y="3699"/>
                      </a:cubicBezTo>
                      <a:cubicBezTo>
                        <a:pt x="2539" y="3699"/>
                        <a:pt x="3153" y="3659"/>
                        <a:pt x="3735" y="3568"/>
                      </a:cubicBezTo>
                      <a:lnTo>
                        <a:pt x="3637" y="0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41" name="Google Shape;241;p2"/>
                <p:cNvSpPr/>
                <p:nvPr/>
              </p:nvSpPr>
              <p:spPr>
                <a:xfrm>
                  <a:off x="5138525" y="3354850"/>
                  <a:ext cx="96675" cy="11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67" h="459" extrusionOk="0">
                      <a:moveTo>
                        <a:pt x="1884" y="0"/>
                      </a:moveTo>
                      <a:lnTo>
                        <a:pt x="1" y="292"/>
                      </a:lnTo>
                      <a:lnTo>
                        <a:pt x="31" y="459"/>
                      </a:lnTo>
                      <a:lnTo>
                        <a:pt x="3846" y="337"/>
                      </a:lnTo>
                      <a:lnTo>
                        <a:pt x="3866" y="151"/>
                      </a:lnTo>
                      <a:lnTo>
                        <a:pt x="1884" y="0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42" name="Google Shape;242;p2"/>
                <p:cNvSpPr/>
                <p:nvPr/>
              </p:nvSpPr>
              <p:spPr>
                <a:xfrm>
                  <a:off x="5164525" y="3511075"/>
                  <a:ext cx="57400" cy="47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96" h="1888" extrusionOk="0">
                      <a:moveTo>
                        <a:pt x="2296" y="889"/>
                      </a:moveTo>
                      <a:lnTo>
                        <a:pt x="2296" y="889"/>
                      </a:lnTo>
                      <a:lnTo>
                        <a:pt x="2296" y="889"/>
                      </a:lnTo>
                      <a:cubicBezTo>
                        <a:pt x="2296" y="889"/>
                        <a:pt x="2296" y="889"/>
                        <a:pt x="2296" y="889"/>
                      </a:cubicBezTo>
                      <a:cubicBezTo>
                        <a:pt x="2296" y="889"/>
                        <a:pt x="2296" y="889"/>
                        <a:pt x="2296" y="889"/>
                      </a:cubicBezTo>
                      <a:close/>
                      <a:moveTo>
                        <a:pt x="1230" y="1"/>
                      </a:moveTo>
                      <a:cubicBezTo>
                        <a:pt x="865" y="1"/>
                        <a:pt x="1" y="889"/>
                        <a:pt x="1" y="889"/>
                      </a:cubicBezTo>
                      <a:lnTo>
                        <a:pt x="484" y="1888"/>
                      </a:lnTo>
                      <a:cubicBezTo>
                        <a:pt x="1044" y="1197"/>
                        <a:pt x="1473" y="1073"/>
                        <a:pt x="1708" y="1073"/>
                      </a:cubicBezTo>
                      <a:cubicBezTo>
                        <a:pt x="1839" y="1073"/>
                        <a:pt x="1909" y="1112"/>
                        <a:pt x="1909" y="1112"/>
                      </a:cubicBezTo>
                      <a:lnTo>
                        <a:pt x="2296" y="889"/>
                      </a:lnTo>
                      <a:lnTo>
                        <a:pt x="2296" y="889"/>
                      </a:lnTo>
                      <a:cubicBezTo>
                        <a:pt x="2293" y="888"/>
                        <a:pt x="1598" y="15"/>
                        <a:pt x="1238" y="1"/>
                      </a:cubicBezTo>
                      <a:cubicBezTo>
                        <a:pt x="1236" y="1"/>
                        <a:pt x="1233" y="1"/>
                        <a:pt x="123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243" name="Google Shape;243;p2"/>
              <p:cNvGrpSpPr/>
              <p:nvPr/>
            </p:nvGrpSpPr>
            <p:grpSpPr>
              <a:xfrm>
                <a:off x="7448821" y="2256093"/>
                <a:ext cx="785786" cy="2136926"/>
                <a:chOff x="5754800" y="3037825"/>
                <a:chExt cx="439650" cy="1195550"/>
              </a:xfrm>
            </p:grpSpPr>
            <p:sp>
              <p:nvSpPr>
                <p:cNvPr id="244" name="Google Shape;244;p2"/>
                <p:cNvSpPr/>
                <p:nvPr/>
              </p:nvSpPr>
              <p:spPr>
                <a:xfrm>
                  <a:off x="5781275" y="3433850"/>
                  <a:ext cx="94075" cy="157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63" h="6309" extrusionOk="0">
                      <a:moveTo>
                        <a:pt x="1412" y="0"/>
                      </a:moveTo>
                      <a:cubicBezTo>
                        <a:pt x="1094" y="0"/>
                        <a:pt x="716" y="177"/>
                        <a:pt x="334" y="762"/>
                      </a:cubicBezTo>
                      <a:cubicBezTo>
                        <a:pt x="1" y="2272"/>
                        <a:pt x="3629" y="6309"/>
                        <a:pt x="3629" y="6309"/>
                      </a:cubicBezTo>
                      <a:lnTo>
                        <a:pt x="3763" y="6244"/>
                      </a:lnTo>
                      <a:cubicBezTo>
                        <a:pt x="3405" y="1604"/>
                        <a:pt x="2234" y="406"/>
                        <a:pt x="2234" y="406"/>
                      </a:cubicBezTo>
                      <a:cubicBezTo>
                        <a:pt x="2234" y="406"/>
                        <a:pt x="1893" y="0"/>
                        <a:pt x="1412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45" name="Google Shape;245;p2"/>
                <p:cNvSpPr/>
                <p:nvPr/>
              </p:nvSpPr>
              <p:spPr>
                <a:xfrm>
                  <a:off x="5775675" y="3434225"/>
                  <a:ext cx="99225" cy="157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69" h="6294" extrusionOk="0">
                      <a:moveTo>
                        <a:pt x="1501" y="1"/>
                      </a:moveTo>
                      <a:cubicBezTo>
                        <a:pt x="1139" y="1"/>
                        <a:pt x="720" y="178"/>
                        <a:pt x="333" y="771"/>
                      </a:cubicBezTo>
                      <a:cubicBezTo>
                        <a:pt x="1" y="2282"/>
                        <a:pt x="3852" y="6294"/>
                        <a:pt x="3852" y="6294"/>
                      </a:cubicBezTo>
                      <a:lnTo>
                        <a:pt x="3968" y="6238"/>
                      </a:lnTo>
                      <a:cubicBezTo>
                        <a:pt x="3483" y="5403"/>
                        <a:pt x="1219" y="1422"/>
                        <a:pt x="1791" y="176"/>
                      </a:cubicBezTo>
                      <a:cubicBezTo>
                        <a:pt x="1831" y="139"/>
                        <a:pt x="1869" y="103"/>
                        <a:pt x="1906" y="72"/>
                      </a:cubicBezTo>
                      <a:cubicBezTo>
                        <a:pt x="1784" y="29"/>
                        <a:pt x="1647" y="1"/>
                        <a:pt x="1501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46" name="Google Shape;246;p2"/>
                <p:cNvSpPr/>
                <p:nvPr/>
              </p:nvSpPr>
              <p:spPr>
                <a:xfrm>
                  <a:off x="5787425" y="3270400"/>
                  <a:ext cx="128325" cy="196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33" h="7878" extrusionOk="0">
                      <a:moveTo>
                        <a:pt x="5132" y="0"/>
                      </a:moveTo>
                      <a:lnTo>
                        <a:pt x="5132" y="0"/>
                      </a:lnTo>
                      <a:cubicBezTo>
                        <a:pt x="933" y="2674"/>
                        <a:pt x="120" y="6364"/>
                        <a:pt x="54" y="7106"/>
                      </a:cubicBezTo>
                      <a:cubicBezTo>
                        <a:pt x="1" y="7687"/>
                        <a:pt x="716" y="7877"/>
                        <a:pt x="1277" y="7877"/>
                      </a:cubicBezTo>
                      <a:cubicBezTo>
                        <a:pt x="1442" y="7877"/>
                        <a:pt x="1593" y="7861"/>
                        <a:pt x="1708" y="7833"/>
                      </a:cubicBezTo>
                      <a:cubicBezTo>
                        <a:pt x="2212" y="7711"/>
                        <a:pt x="3807" y="6571"/>
                        <a:pt x="3807" y="6571"/>
                      </a:cubicBezTo>
                      <a:lnTo>
                        <a:pt x="5132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47" name="Google Shape;247;p2"/>
                <p:cNvSpPr/>
                <p:nvPr/>
              </p:nvSpPr>
              <p:spPr>
                <a:xfrm>
                  <a:off x="5782150" y="3275625"/>
                  <a:ext cx="127475" cy="196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99" h="7850" extrusionOk="0">
                      <a:moveTo>
                        <a:pt x="5099" y="1"/>
                      </a:moveTo>
                      <a:lnTo>
                        <a:pt x="5099" y="1"/>
                      </a:lnTo>
                      <a:cubicBezTo>
                        <a:pt x="945" y="2554"/>
                        <a:pt x="105" y="6460"/>
                        <a:pt x="46" y="7102"/>
                      </a:cubicBezTo>
                      <a:cubicBezTo>
                        <a:pt x="0" y="7623"/>
                        <a:pt x="985" y="7821"/>
                        <a:pt x="1555" y="7850"/>
                      </a:cubicBezTo>
                      <a:cubicBezTo>
                        <a:pt x="1302" y="7052"/>
                        <a:pt x="2634" y="3250"/>
                        <a:pt x="3791" y="2119"/>
                      </a:cubicBezTo>
                      <a:cubicBezTo>
                        <a:pt x="4502" y="1424"/>
                        <a:pt x="4801" y="439"/>
                        <a:pt x="5099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48" name="Google Shape;248;p2"/>
                <p:cNvSpPr/>
                <p:nvPr/>
              </p:nvSpPr>
              <p:spPr>
                <a:xfrm>
                  <a:off x="5875200" y="3037825"/>
                  <a:ext cx="138075" cy="150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23" h="6037" extrusionOk="0">
                      <a:moveTo>
                        <a:pt x="2736" y="0"/>
                      </a:moveTo>
                      <a:cubicBezTo>
                        <a:pt x="2675" y="0"/>
                        <a:pt x="2613" y="11"/>
                        <a:pt x="2555" y="32"/>
                      </a:cubicBezTo>
                      <a:cubicBezTo>
                        <a:pt x="2312" y="121"/>
                        <a:pt x="2140" y="390"/>
                        <a:pt x="2150" y="663"/>
                      </a:cubicBezTo>
                      <a:cubicBezTo>
                        <a:pt x="2083" y="592"/>
                        <a:pt x="1989" y="556"/>
                        <a:pt x="1896" y="556"/>
                      </a:cubicBezTo>
                      <a:cubicBezTo>
                        <a:pt x="1807" y="556"/>
                        <a:pt x="1718" y="588"/>
                        <a:pt x="1653" y="653"/>
                      </a:cubicBezTo>
                      <a:cubicBezTo>
                        <a:pt x="1521" y="785"/>
                        <a:pt x="1509" y="1035"/>
                        <a:pt x="1631" y="1180"/>
                      </a:cubicBezTo>
                      <a:cubicBezTo>
                        <a:pt x="1594" y="1234"/>
                        <a:pt x="1544" y="1252"/>
                        <a:pt x="1486" y="1252"/>
                      </a:cubicBezTo>
                      <a:cubicBezTo>
                        <a:pt x="1370" y="1252"/>
                        <a:pt x="1222" y="1178"/>
                        <a:pt x="1093" y="1178"/>
                      </a:cubicBezTo>
                      <a:cubicBezTo>
                        <a:pt x="1050" y="1178"/>
                        <a:pt x="1009" y="1187"/>
                        <a:pt x="972" y="1209"/>
                      </a:cubicBezTo>
                      <a:cubicBezTo>
                        <a:pt x="910" y="1246"/>
                        <a:pt x="870" y="1321"/>
                        <a:pt x="805" y="1354"/>
                      </a:cubicBezTo>
                      <a:cubicBezTo>
                        <a:pt x="732" y="1395"/>
                        <a:pt x="641" y="1380"/>
                        <a:pt x="561" y="1403"/>
                      </a:cubicBezTo>
                      <a:cubicBezTo>
                        <a:pt x="332" y="1473"/>
                        <a:pt x="315" y="1791"/>
                        <a:pt x="368" y="2049"/>
                      </a:cubicBezTo>
                      <a:cubicBezTo>
                        <a:pt x="338" y="2075"/>
                        <a:pt x="309" y="2101"/>
                        <a:pt x="283" y="2133"/>
                      </a:cubicBezTo>
                      <a:cubicBezTo>
                        <a:pt x="0" y="2465"/>
                        <a:pt x="181" y="3092"/>
                        <a:pt x="591" y="3200"/>
                      </a:cubicBezTo>
                      <a:cubicBezTo>
                        <a:pt x="467" y="3591"/>
                        <a:pt x="535" y="4045"/>
                        <a:pt x="769" y="4374"/>
                      </a:cubicBezTo>
                      <a:cubicBezTo>
                        <a:pt x="991" y="4687"/>
                        <a:pt x="1358" y="4880"/>
                        <a:pt x="1728" y="4880"/>
                      </a:cubicBezTo>
                      <a:cubicBezTo>
                        <a:pt x="1746" y="4880"/>
                        <a:pt x="1764" y="4880"/>
                        <a:pt x="1782" y="4879"/>
                      </a:cubicBezTo>
                      <a:lnTo>
                        <a:pt x="1782" y="4879"/>
                      </a:lnTo>
                      <a:cubicBezTo>
                        <a:pt x="1717" y="5413"/>
                        <a:pt x="2166" y="5905"/>
                        <a:pt x="2664" y="6008"/>
                      </a:cubicBezTo>
                      <a:cubicBezTo>
                        <a:pt x="2757" y="6028"/>
                        <a:pt x="2851" y="6037"/>
                        <a:pt x="2944" y="6037"/>
                      </a:cubicBezTo>
                      <a:cubicBezTo>
                        <a:pt x="3350" y="6037"/>
                        <a:pt x="3755" y="5866"/>
                        <a:pt x="4111" y="5647"/>
                      </a:cubicBezTo>
                      <a:cubicBezTo>
                        <a:pt x="4849" y="5196"/>
                        <a:pt x="5504" y="4413"/>
                        <a:pt x="5461" y="3512"/>
                      </a:cubicBezTo>
                      <a:cubicBezTo>
                        <a:pt x="5445" y="3156"/>
                        <a:pt x="5318" y="2796"/>
                        <a:pt x="5393" y="2449"/>
                      </a:cubicBezTo>
                      <a:cubicBezTo>
                        <a:pt x="5415" y="2348"/>
                        <a:pt x="5452" y="2252"/>
                        <a:pt x="5466" y="2151"/>
                      </a:cubicBezTo>
                      <a:cubicBezTo>
                        <a:pt x="5523" y="1760"/>
                        <a:pt x="5231" y="1418"/>
                        <a:pt x="4962" y="1143"/>
                      </a:cubicBezTo>
                      <a:cubicBezTo>
                        <a:pt x="4850" y="1028"/>
                        <a:pt x="4739" y="914"/>
                        <a:pt x="4627" y="799"/>
                      </a:cubicBezTo>
                      <a:cubicBezTo>
                        <a:pt x="4564" y="734"/>
                        <a:pt x="4499" y="668"/>
                        <a:pt x="4430" y="611"/>
                      </a:cubicBezTo>
                      <a:cubicBezTo>
                        <a:pt x="4328" y="527"/>
                        <a:pt x="4190" y="466"/>
                        <a:pt x="4064" y="466"/>
                      </a:cubicBezTo>
                      <a:cubicBezTo>
                        <a:pt x="3982" y="466"/>
                        <a:pt x="3905" y="492"/>
                        <a:pt x="3846" y="556"/>
                      </a:cubicBezTo>
                      <a:cubicBezTo>
                        <a:pt x="3856" y="341"/>
                        <a:pt x="3648" y="180"/>
                        <a:pt x="3454" y="180"/>
                      </a:cubicBezTo>
                      <a:cubicBezTo>
                        <a:pt x="3374" y="180"/>
                        <a:pt x="3297" y="207"/>
                        <a:pt x="3238" y="269"/>
                      </a:cubicBezTo>
                      <a:cubicBezTo>
                        <a:pt x="3125" y="100"/>
                        <a:pt x="2930" y="0"/>
                        <a:pt x="2736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49" name="Google Shape;249;p2"/>
                <p:cNvSpPr/>
                <p:nvPr/>
              </p:nvSpPr>
              <p:spPr>
                <a:xfrm>
                  <a:off x="5881700" y="3038575"/>
                  <a:ext cx="131575" cy="150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63" h="6007" extrusionOk="0">
                      <a:moveTo>
                        <a:pt x="2663" y="0"/>
                      </a:moveTo>
                      <a:lnTo>
                        <a:pt x="2663" y="0"/>
                      </a:lnTo>
                      <a:cubicBezTo>
                        <a:pt x="2683" y="105"/>
                        <a:pt x="2669" y="203"/>
                        <a:pt x="2594" y="282"/>
                      </a:cubicBezTo>
                      <a:cubicBezTo>
                        <a:pt x="2535" y="345"/>
                        <a:pt x="2449" y="378"/>
                        <a:pt x="2404" y="453"/>
                      </a:cubicBezTo>
                      <a:cubicBezTo>
                        <a:pt x="2364" y="518"/>
                        <a:pt x="2364" y="602"/>
                        <a:pt x="2327" y="667"/>
                      </a:cubicBezTo>
                      <a:cubicBezTo>
                        <a:pt x="2206" y="877"/>
                        <a:pt x="1794" y="791"/>
                        <a:pt x="1766" y="1036"/>
                      </a:cubicBezTo>
                      <a:cubicBezTo>
                        <a:pt x="1940" y="1100"/>
                        <a:pt x="2047" y="1322"/>
                        <a:pt x="1991" y="1508"/>
                      </a:cubicBezTo>
                      <a:cubicBezTo>
                        <a:pt x="1945" y="1664"/>
                        <a:pt x="1793" y="1771"/>
                        <a:pt x="1641" y="1771"/>
                      </a:cubicBezTo>
                      <a:cubicBezTo>
                        <a:pt x="1611" y="1771"/>
                        <a:pt x="1581" y="1766"/>
                        <a:pt x="1552" y="1758"/>
                      </a:cubicBezTo>
                      <a:lnTo>
                        <a:pt x="1552" y="1758"/>
                      </a:lnTo>
                      <a:cubicBezTo>
                        <a:pt x="1689" y="1989"/>
                        <a:pt x="1663" y="2314"/>
                        <a:pt x="1492" y="2516"/>
                      </a:cubicBezTo>
                      <a:cubicBezTo>
                        <a:pt x="1379" y="2652"/>
                        <a:pt x="1208" y="2726"/>
                        <a:pt x="1039" y="2726"/>
                      </a:cubicBezTo>
                      <a:cubicBezTo>
                        <a:pt x="952" y="2726"/>
                        <a:pt x="866" y="2706"/>
                        <a:pt x="788" y="2666"/>
                      </a:cubicBezTo>
                      <a:cubicBezTo>
                        <a:pt x="744" y="2827"/>
                        <a:pt x="587" y="2913"/>
                        <a:pt x="433" y="2913"/>
                      </a:cubicBezTo>
                      <a:cubicBezTo>
                        <a:pt x="307" y="2913"/>
                        <a:pt x="182" y="2855"/>
                        <a:pt x="125" y="2732"/>
                      </a:cubicBezTo>
                      <a:cubicBezTo>
                        <a:pt x="105" y="2810"/>
                        <a:pt x="61" y="2866"/>
                        <a:pt x="0" y="2909"/>
                      </a:cubicBezTo>
                      <a:cubicBezTo>
                        <a:pt x="78" y="3034"/>
                        <a:pt x="191" y="3133"/>
                        <a:pt x="331" y="3170"/>
                      </a:cubicBezTo>
                      <a:cubicBezTo>
                        <a:pt x="207" y="3561"/>
                        <a:pt x="276" y="4015"/>
                        <a:pt x="509" y="4344"/>
                      </a:cubicBezTo>
                      <a:cubicBezTo>
                        <a:pt x="732" y="4657"/>
                        <a:pt x="1098" y="4850"/>
                        <a:pt x="1468" y="4850"/>
                      </a:cubicBezTo>
                      <a:cubicBezTo>
                        <a:pt x="1486" y="4850"/>
                        <a:pt x="1504" y="4850"/>
                        <a:pt x="1522" y="4849"/>
                      </a:cubicBezTo>
                      <a:lnTo>
                        <a:pt x="1522" y="4849"/>
                      </a:lnTo>
                      <a:cubicBezTo>
                        <a:pt x="1457" y="5383"/>
                        <a:pt x="1907" y="5875"/>
                        <a:pt x="2404" y="5978"/>
                      </a:cubicBezTo>
                      <a:cubicBezTo>
                        <a:pt x="2497" y="5998"/>
                        <a:pt x="2591" y="6007"/>
                        <a:pt x="2684" y="6007"/>
                      </a:cubicBezTo>
                      <a:cubicBezTo>
                        <a:pt x="3090" y="6007"/>
                        <a:pt x="3495" y="5836"/>
                        <a:pt x="3851" y="5617"/>
                      </a:cubicBezTo>
                      <a:cubicBezTo>
                        <a:pt x="4587" y="5165"/>
                        <a:pt x="5242" y="4382"/>
                        <a:pt x="5199" y="3479"/>
                      </a:cubicBezTo>
                      <a:cubicBezTo>
                        <a:pt x="5183" y="3124"/>
                        <a:pt x="5057" y="2765"/>
                        <a:pt x="5130" y="2416"/>
                      </a:cubicBezTo>
                      <a:cubicBezTo>
                        <a:pt x="5155" y="2320"/>
                        <a:pt x="5192" y="2222"/>
                        <a:pt x="5206" y="2121"/>
                      </a:cubicBezTo>
                      <a:cubicBezTo>
                        <a:pt x="5263" y="1730"/>
                        <a:pt x="4971" y="1388"/>
                        <a:pt x="4702" y="1113"/>
                      </a:cubicBezTo>
                      <a:cubicBezTo>
                        <a:pt x="4590" y="998"/>
                        <a:pt x="4479" y="884"/>
                        <a:pt x="4367" y="769"/>
                      </a:cubicBezTo>
                      <a:cubicBezTo>
                        <a:pt x="4304" y="704"/>
                        <a:pt x="4239" y="638"/>
                        <a:pt x="4170" y="581"/>
                      </a:cubicBezTo>
                      <a:cubicBezTo>
                        <a:pt x="4068" y="497"/>
                        <a:pt x="3929" y="435"/>
                        <a:pt x="3803" y="435"/>
                      </a:cubicBezTo>
                      <a:cubicBezTo>
                        <a:pt x="3721" y="435"/>
                        <a:pt x="3644" y="461"/>
                        <a:pt x="3586" y="525"/>
                      </a:cubicBezTo>
                      <a:cubicBezTo>
                        <a:pt x="3596" y="310"/>
                        <a:pt x="3388" y="148"/>
                        <a:pt x="3194" y="148"/>
                      </a:cubicBezTo>
                      <a:cubicBezTo>
                        <a:pt x="3114" y="148"/>
                        <a:pt x="3037" y="175"/>
                        <a:pt x="2978" y="237"/>
                      </a:cubicBezTo>
                      <a:cubicBezTo>
                        <a:pt x="2902" y="122"/>
                        <a:pt x="2788" y="42"/>
                        <a:pt x="2663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0" name="Google Shape;250;p2"/>
                <p:cNvSpPr/>
                <p:nvPr/>
              </p:nvSpPr>
              <p:spPr>
                <a:xfrm>
                  <a:off x="5948975" y="3047925"/>
                  <a:ext cx="104975" cy="215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99" h="8605" extrusionOk="0">
                      <a:moveTo>
                        <a:pt x="1996" y="1"/>
                      </a:moveTo>
                      <a:cubicBezTo>
                        <a:pt x="1720" y="1"/>
                        <a:pt x="1442" y="154"/>
                        <a:pt x="1304" y="411"/>
                      </a:cubicBezTo>
                      <a:cubicBezTo>
                        <a:pt x="1254" y="507"/>
                        <a:pt x="1221" y="615"/>
                        <a:pt x="1150" y="695"/>
                      </a:cubicBezTo>
                      <a:cubicBezTo>
                        <a:pt x="1103" y="749"/>
                        <a:pt x="1043" y="787"/>
                        <a:pt x="1005" y="848"/>
                      </a:cubicBezTo>
                      <a:cubicBezTo>
                        <a:pt x="966" y="910"/>
                        <a:pt x="969" y="1006"/>
                        <a:pt x="1030" y="1039"/>
                      </a:cubicBezTo>
                      <a:cubicBezTo>
                        <a:pt x="989" y="1023"/>
                        <a:pt x="946" y="1015"/>
                        <a:pt x="904" y="1015"/>
                      </a:cubicBezTo>
                      <a:cubicBezTo>
                        <a:pt x="759" y="1015"/>
                        <a:pt x="613" y="1100"/>
                        <a:pt x="517" y="1220"/>
                      </a:cubicBezTo>
                      <a:cubicBezTo>
                        <a:pt x="390" y="1374"/>
                        <a:pt x="333" y="1578"/>
                        <a:pt x="287" y="1775"/>
                      </a:cubicBezTo>
                      <a:cubicBezTo>
                        <a:pt x="147" y="2354"/>
                        <a:pt x="78" y="2950"/>
                        <a:pt x="74" y="3546"/>
                      </a:cubicBezTo>
                      <a:cubicBezTo>
                        <a:pt x="74" y="3772"/>
                        <a:pt x="101" y="4036"/>
                        <a:pt x="282" y="4154"/>
                      </a:cubicBezTo>
                      <a:cubicBezTo>
                        <a:pt x="90" y="4315"/>
                        <a:pt x="8" y="4590"/>
                        <a:pt x="4" y="4850"/>
                      </a:cubicBezTo>
                      <a:cubicBezTo>
                        <a:pt x="1" y="5110"/>
                        <a:pt x="64" y="5366"/>
                        <a:pt x="109" y="5623"/>
                      </a:cubicBezTo>
                      <a:cubicBezTo>
                        <a:pt x="212" y="6206"/>
                        <a:pt x="231" y="6810"/>
                        <a:pt x="409" y="7372"/>
                      </a:cubicBezTo>
                      <a:cubicBezTo>
                        <a:pt x="584" y="7935"/>
                        <a:pt x="969" y="8477"/>
                        <a:pt x="1512" y="8605"/>
                      </a:cubicBezTo>
                      <a:lnTo>
                        <a:pt x="1379" y="8484"/>
                      </a:lnTo>
                      <a:cubicBezTo>
                        <a:pt x="1380" y="8317"/>
                        <a:pt x="1337" y="8149"/>
                        <a:pt x="1304" y="7984"/>
                      </a:cubicBezTo>
                      <a:cubicBezTo>
                        <a:pt x="1271" y="7797"/>
                        <a:pt x="1258" y="7593"/>
                        <a:pt x="1350" y="7431"/>
                      </a:cubicBezTo>
                      <a:cubicBezTo>
                        <a:pt x="1410" y="7324"/>
                        <a:pt x="1531" y="7253"/>
                        <a:pt x="1644" y="7253"/>
                      </a:cubicBezTo>
                      <a:cubicBezTo>
                        <a:pt x="1703" y="7253"/>
                        <a:pt x="1760" y="7272"/>
                        <a:pt x="1804" y="7316"/>
                      </a:cubicBezTo>
                      <a:cubicBezTo>
                        <a:pt x="1816" y="7465"/>
                        <a:pt x="1960" y="7555"/>
                        <a:pt x="2103" y="7555"/>
                      </a:cubicBezTo>
                      <a:cubicBezTo>
                        <a:pt x="2151" y="7555"/>
                        <a:pt x="2200" y="7544"/>
                        <a:pt x="2242" y="7522"/>
                      </a:cubicBezTo>
                      <a:cubicBezTo>
                        <a:pt x="2411" y="7435"/>
                        <a:pt x="2504" y="7241"/>
                        <a:pt x="2567" y="7053"/>
                      </a:cubicBezTo>
                      <a:cubicBezTo>
                        <a:pt x="2653" y="6794"/>
                        <a:pt x="2705" y="6522"/>
                        <a:pt x="2722" y="6249"/>
                      </a:cubicBezTo>
                      <a:cubicBezTo>
                        <a:pt x="2727" y="6154"/>
                        <a:pt x="2727" y="6055"/>
                        <a:pt x="2682" y="5972"/>
                      </a:cubicBezTo>
                      <a:cubicBezTo>
                        <a:pt x="2651" y="5913"/>
                        <a:pt x="2586" y="5871"/>
                        <a:pt x="2524" y="5871"/>
                      </a:cubicBezTo>
                      <a:cubicBezTo>
                        <a:pt x="2682" y="5798"/>
                        <a:pt x="2741" y="5524"/>
                        <a:pt x="2597" y="5403"/>
                      </a:cubicBezTo>
                      <a:cubicBezTo>
                        <a:pt x="2806" y="5393"/>
                        <a:pt x="2981" y="5164"/>
                        <a:pt x="2947" y="4945"/>
                      </a:cubicBezTo>
                      <a:lnTo>
                        <a:pt x="2947" y="4945"/>
                      </a:lnTo>
                      <a:cubicBezTo>
                        <a:pt x="2988" y="5034"/>
                        <a:pt x="3083" y="5078"/>
                        <a:pt x="3178" y="5078"/>
                      </a:cubicBezTo>
                      <a:cubicBezTo>
                        <a:pt x="3218" y="5078"/>
                        <a:pt x="3258" y="5070"/>
                        <a:pt x="3294" y="5055"/>
                      </a:cubicBezTo>
                      <a:cubicBezTo>
                        <a:pt x="3419" y="5002"/>
                        <a:pt x="3508" y="4890"/>
                        <a:pt x="3586" y="4775"/>
                      </a:cubicBezTo>
                      <a:cubicBezTo>
                        <a:pt x="3826" y="4417"/>
                        <a:pt x="4001" y="4008"/>
                        <a:pt x="4092" y="3578"/>
                      </a:cubicBezTo>
                      <a:cubicBezTo>
                        <a:pt x="4185" y="3187"/>
                        <a:pt x="4198" y="2763"/>
                        <a:pt x="4046" y="2397"/>
                      </a:cubicBezTo>
                      <a:cubicBezTo>
                        <a:pt x="3925" y="2109"/>
                        <a:pt x="3685" y="1869"/>
                        <a:pt x="3405" y="1788"/>
                      </a:cubicBezTo>
                      <a:cubicBezTo>
                        <a:pt x="3401" y="1729"/>
                        <a:pt x="3383" y="1668"/>
                        <a:pt x="3347" y="1624"/>
                      </a:cubicBezTo>
                      <a:cubicBezTo>
                        <a:pt x="3261" y="1513"/>
                        <a:pt x="3120" y="1470"/>
                        <a:pt x="2988" y="1434"/>
                      </a:cubicBezTo>
                      <a:cubicBezTo>
                        <a:pt x="3072" y="1172"/>
                        <a:pt x="2852" y="924"/>
                        <a:pt x="2651" y="749"/>
                      </a:cubicBezTo>
                      <a:cubicBezTo>
                        <a:pt x="2449" y="575"/>
                        <a:pt x="2224" y="332"/>
                        <a:pt x="2300" y="69"/>
                      </a:cubicBezTo>
                      <a:cubicBezTo>
                        <a:pt x="2204" y="22"/>
                        <a:pt x="2101" y="1"/>
                        <a:pt x="1996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1" name="Google Shape;251;p2"/>
                <p:cNvSpPr/>
                <p:nvPr/>
              </p:nvSpPr>
              <p:spPr>
                <a:xfrm>
                  <a:off x="5852925" y="3248600"/>
                  <a:ext cx="186025" cy="427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441" h="17090" extrusionOk="0">
                      <a:moveTo>
                        <a:pt x="3804" y="0"/>
                      </a:moveTo>
                      <a:cubicBezTo>
                        <a:pt x="3765" y="0"/>
                        <a:pt x="3730" y="4"/>
                        <a:pt x="3698" y="11"/>
                      </a:cubicBezTo>
                      <a:cubicBezTo>
                        <a:pt x="2923" y="194"/>
                        <a:pt x="1444" y="1622"/>
                        <a:pt x="1015" y="2947"/>
                      </a:cubicBezTo>
                      <a:cubicBezTo>
                        <a:pt x="476" y="4613"/>
                        <a:pt x="0" y="10312"/>
                        <a:pt x="1187" y="17090"/>
                      </a:cubicBezTo>
                      <a:cubicBezTo>
                        <a:pt x="1187" y="17090"/>
                        <a:pt x="7441" y="3308"/>
                        <a:pt x="7349" y="2621"/>
                      </a:cubicBezTo>
                      <a:cubicBezTo>
                        <a:pt x="7261" y="1964"/>
                        <a:pt x="4697" y="0"/>
                        <a:pt x="3804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2" name="Google Shape;252;p2"/>
                <p:cNvSpPr/>
                <p:nvPr/>
              </p:nvSpPr>
              <p:spPr>
                <a:xfrm>
                  <a:off x="5863200" y="3344950"/>
                  <a:ext cx="77225" cy="160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89" h="6412" extrusionOk="0">
                      <a:moveTo>
                        <a:pt x="2515" y="1"/>
                      </a:moveTo>
                      <a:cubicBezTo>
                        <a:pt x="2430" y="1"/>
                        <a:pt x="1931" y="1215"/>
                        <a:pt x="1903" y="4341"/>
                      </a:cubicBezTo>
                      <a:lnTo>
                        <a:pt x="0" y="4131"/>
                      </a:lnTo>
                      <a:lnTo>
                        <a:pt x="39" y="4696"/>
                      </a:lnTo>
                      <a:cubicBezTo>
                        <a:pt x="39" y="4696"/>
                        <a:pt x="1628" y="5440"/>
                        <a:pt x="1917" y="6265"/>
                      </a:cubicBezTo>
                      <a:cubicBezTo>
                        <a:pt x="1953" y="6367"/>
                        <a:pt x="1998" y="6412"/>
                        <a:pt x="2049" y="6412"/>
                      </a:cubicBezTo>
                      <a:cubicBezTo>
                        <a:pt x="2411" y="6412"/>
                        <a:pt x="3088" y="4179"/>
                        <a:pt x="3088" y="4179"/>
                      </a:cubicBezTo>
                      <a:lnTo>
                        <a:pt x="3088" y="4179"/>
                      </a:lnTo>
                      <a:lnTo>
                        <a:pt x="2268" y="4243"/>
                      </a:lnTo>
                      <a:cubicBezTo>
                        <a:pt x="2268" y="4243"/>
                        <a:pt x="2557" y="557"/>
                        <a:pt x="2526" y="24"/>
                      </a:cubicBezTo>
                      <a:cubicBezTo>
                        <a:pt x="2525" y="9"/>
                        <a:pt x="2521" y="1"/>
                        <a:pt x="2515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3" name="Google Shape;253;p2"/>
                <p:cNvSpPr/>
                <p:nvPr/>
              </p:nvSpPr>
              <p:spPr>
                <a:xfrm>
                  <a:off x="5851475" y="3260575"/>
                  <a:ext cx="96175" cy="198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47" h="7926" extrusionOk="0">
                      <a:moveTo>
                        <a:pt x="2952" y="1"/>
                      </a:moveTo>
                      <a:cubicBezTo>
                        <a:pt x="1" y="1992"/>
                        <a:pt x="48" y="7571"/>
                        <a:pt x="48" y="7571"/>
                      </a:cubicBezTo>
                      <a:cubicBezTo>
                        <a:pt x="48" y="7571"/>
                        <a:pt x="420" y="7925"/>
                        <a:pt x="1417" y="7925"/>
                      </a:cubicBezTo>
                      <a:cubicBezTo>
                        <a:pt x="1706" y="7925"/>
                        <a:pt x="2046" y="7896"/>
                        <a:pt x="2445" y="7819"/>
                      </a:cubicBezTo>
                      <a:cubicBezTo>
                        <a:pt x="2730" y="5177"/>
                        <a:pt x="3060" y="2674"/>
                        <a:pt x="3846" y="1475"/>
                      </a:cubicBezTo>
                      <a:lnTo>
                        <a:pt x="2952" y="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4" name="Google Shape;254;p2"/>
                <p:cNvSpPr/>
                <p:nvPr/>
              </p:nvSpPr>
              <p:spPr>
                <a:xfrm>
                  <a:off x="5914525" y="3174050"/>
                  <a:ext cx="74575" cy="122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83" h="4915" extrusionOk="0">
                      <a:moveTo>
                        <a:pt x="2070" y="0"/>
                      </a:moveTo>
                      <a:lnTo>
                        <a:pt x="1188" y="276"/>
                      </a:lnTo>
                      <a:cubicBezTo>
                        <a:pt x="1188" y="276"/>
                        <a:pt x="366" y="2472"/>
                        <a:pt x="1" y="4915"/>
                      </a:cubicBezTo>
                      <a:lnTo>
                        <a:pt x="2982" y="4274"/>
                      </a:lnTo>
                      <a:lnTo>
                        <a:pt x="2070" y="0"/>
                      </a:lnTo>
                      <a:close/>
                    </a:path>
                  </a:pathLst>
                </a:custGeom>
                <a:solidFill>
                  <a:srgbClr val="EFD8BD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5" name="Google Shape;255;p2"/>
                <p:cNvSpPr/>
                <p:nvPr/>
              </p:nvSpPr>
              <p:spPr>
                <a:xfrm>
                  <a:off x="5889950" y="3080000"/>
                  <a:ext cx="93325" cy="178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33" h="7138" extrusionOk="0">
                      <a:moveTo>
                        <a:pt x="2328" y="1"/>
                      </a:moveTo>
                      <a:cubicBezTo>
                        <a:pt x="2051" y="1"/>
                        <a:pt x="1807" y="99"/>
                        <a:pt x="1685" y="223"/>
                      </a:cubicBezTo>
                      <a:cubicBezTo>
                        <a:pt x="238" y="1674"/>
                        <a:pt x="1" y="6317"/>
                        <a:pt x="466" y="7092"/>
                      </a:cubicBezTo>
                      <a:cubicBezTo>
                        <a:pt x="466" y="7092"/>
                        <a:pt x="762" y="7137"/>
                        <a:pt x="1193" y="7137"/>
                      </a:cubicBezTo>
                      <a:cubicBezTo>
                        <a:pt x="1880" y="7137"/>
                        <a:pt x="2910" y="7021"/>
                        <a:pt x="3625" y="6421"/>
                      </a:cubicBezTo>
                      <a:cubicBezTo>
                        <a:pt x="3625" y="6421"/>
                        <a:pt x="3733" y="1252"/>
                        <a:pt x="3326" y="589"/>
                      </a:cubicBezTo>
                      <a:cubicBezTo>
                        <a:pt x="3057" y="151"/>
                        <a:pt x="2668" y="1"/>
                        <a:pt x="2328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6" name="Google Shape;256;p2"/>
                <p:cNvSpPr/>
                <p:nvPr/>
              </p:nvSpPr>
              <p:spPr>
                <a:xfrm>
                  <a:off x="5897825" y="3197000"/>
                  <a:ext cx="131150" cy="1125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46" h="4370" extrusionOk="0">
                      <a:moveTo>
                        <a:pt x="3406" y="0"/>
                      </a:moveTo>
                      <a:cubicBezTo>
                        <a:pt x="3147" y="1320"/>
                        <a:pt x="2357" y="1966"/>
                        <a:pt x="151" y="2409"/>
                      </a:cubicBezTo>
                      <a:cubicBezTo>
                        <a:pt x="151" y="2409"/>
                        <a:pt x="445" y="2455"/>
                        <a:pt x="872" y="2455"/>
                      </a:cubicBezTo>
                      <a:cubicBezTo>
                        <a:pt x="901" y="2455"/>
                        <a:pt x="930" y="2455"/>
                        <a:pt x="960" y="2455"/>
                      </a:cubicBezTo>
                      <a:lnTo>
                        <a:pt x="960" y="2455"/>
                      </a:lnTo>
                      <a:cubicBezTo>
                        <a:pt x="939" y="2552"/>
                        <a:pt x="861" y="2571"/>
                        <a:pt x="840" y="2673"/>
                      </a:cubicBezTo>
                      <a:cubicBezTo>
                        <a:pt x="572" y="2925"/>
                        <a:pt x="263" y="3212"/>
                        <a:pt x="1" y="3590"/>
                      </a:cubicBezTo>
                      <a:cubicBezTo>
                        <a:pt x="634" y="3909"/>
                        <a:pt x="1577" y="4179"/>
                        <a:pt x="2511" y="4297"/>
                      </a:cubicBezTo>
                      <a:cubicBezTo>
                        <a:pt x="2895" y="4346"/>
                        <a:pt x="3268" y="4369"/>
                        <a:pt x="3622" y="4369"/>
                      </a:cubicBezTo>
                      <a:cubicBezTo>
                        <a:pt x="4234" y="4369"/>
                        <a:pt x="4790" y="4299"/>
                        <a:pt x="5245" y="4172"/>
                      </a:cubicBezTo>
                      <a:cubicBezTo>
                        <a:pt x="4866" y="3729"/>
                        <a:pt x="4324" y="3030"/>
                        <a:pt x="3658" y="2596"/>
                      </a:cubicBezTo>
                      <a:lnTo>
                        <a:pt x="3306" y="1743"/>
                      </a:lnTo>
                      <a:cubicBezTo>
                        <a:pt x="3306" y="1743"/>
                        <a:pt x="3306" y="1743"/>
                        <a:pt x="3306" y="1743"/>
                      </a:cubicBezTo>
                      <a:cubicBezTo>
                        <a:pt x="3313" y="1743"/>
                        <a:pt x="3425" y="1795"/>
                        <a:pt x="3429" y="1795"/>
                      </a:cubicBezTo>
                      <a:cubicBezTo>
                        <a:pt x="3429" y="1795"/>
                        <a:pt x="3429" y="1795"/>
                        <a:pt x="3429" y="1795"/>
                      </a:cubicBezTo>
                      <a:cubicBezTo>
                        <a:pt x="3429" y="1795"/>
                        <a:pt x="3399" y="1356"/>
                        <a:pt x="3817" y="1356"/>
                      </a:cubicBezTo>
                      <a:cubicBezTo>
                        <a:pt x="3829" y="1356"/>
                        <a:pt x="3841" y="1356"/>
                        <a:pt x="3853" y="1357"/>
                      </a:cubicBezTo>
                      <a:cubicBezTo>
                        <a:pt x="4037" y="508"/>
                        <a:pt x="3557" y="20"/>
                        <a:pt x="3406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7" name="Google Shape;257;p2"/>
                <p:cNvSpPr/>
                <p:nvPr/>
              </p:nvSpPr>
              <p:spPr>
                <a:xfrm>
                  <a:off x="5807300" y="3278725"/>
                  <a:ext cx="302350" cy="880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94" h="35208" extrusionOk="0">
                      <a:moveTo>
                        <a:pt x="9154" y="0"/>
                      </a:moveTo>
                      <a:cubicBezTo>
                        <a:pt x="9126" y="0"/>
                        <a:pt x="9097" y="2"/>
                        <a:pt x="9066" y="6"/>
                      </a:cubicBezTo>
                      <a:cubicBezTo>
                        <a:pt x="8335" y="101"/>
                        <a:pt x="7392" y="1032"/>
                        <a:pt x="4518" y="6497"/>
                      </a:cubicBezTo>
                      <a:cubicBezTo>
                        <a:pt x="1643" y="11963"/>
                        <a:pt x="2601" y="13580"/>
                        <a:pt x="2601" y="13580"/>
                      </a:cubicBezTo>
                      <a:cubicBezTo>
                        <a:pt x="1097" y="16527"/>
                        <a:pt x="2282" y="17716"/>
                        <a:pt x="2282" y="17716"/>
                      </a:cubicBezTo>
                      <a:cubicBezTo>
                        <a:pt x="776" y="19854"/>
                        <a:pt x="0" y="24751"/>
                        <a:pt x="594" y="25701"/>
                      </a:cubicBezTo>
                      <a:cubicBezTo>
                        <a:pt x="1186" y="26651"/>
                        <a:pt x="431" y="29647"/>
                        <a:pt x="776" y="35208"/>
                      </a:cubicBezTo>
                      <a:lnTo>
                        <a:pt x="11229" y="34876"/>
                      </a:lnTo>
                      <a:cubicBezTo>
                        <a:pt x="11821" y="23991"/>
                        <a:pt x="10954" y="19569"/>
                        <a:pt x="10954" y="19569"/>
                      </a:cubicBezTo>
                      <a:cubicBezTo>
                        <a:pt x="12094" y="2646"/>
                        <a:pt x="9539" y="983"/>
                        <a:pt x="9539" y="983"/>
                      </a:cubicBezTo>
                      <a:cubicBezTo>
                        <a:pt x="9539" y="983"/>
                        <a:pt x="9776" y="0"/>
                        <a:pt x="9154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8" name="Google Shape;258;p2"/>
                <p:cNvSpPr/>
                <p:nvPr/>
              </p:nvSpPr>
              <p:spPr>
                <a:xfrm>
                  <a:off x="5824875" y="3278725"/>
                  <a:ext cx="284775" cy="880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391" h="35208" extrusionOk="0">
                      <a:moveTo>
                        <a:pt x="8451" y="0"/>
                      </a:moveTo>
                      <a:cubicBezTo>
                        <a:pt x="8423" y="0"/>
                        <a:pt x="8394" y="2"/>
                        <a:pt x="8363" y="6"/>
                      </a:cubicBezTo>
                      <a:cubicBezTo>
                        <a:pt x="8046" y="48"/>
                        <a:pt x="7688" y="246"/>
                        <a:pt x="7149" y="907"/>
                      </a:cubicBezTo>
                      <a:cubicBezTo>
                        <a:pt x="6051" y="2754"/>
                        <a:pt x="6021" y="5146"/>
                        <a:pt x="5351" y="8509"/>
                      </a:cubicBezTo>
                      <a:cubicBezTo>
                        <a:pt x="4468" y="12953"/>
                        <a:pt x="3289" y="16733"/>
                        <a:pt x="1418" y="17487"/>
                      </a:cubicBezTo>
                      <a:cubicBezTo>
                        <a:pt x="1505" y="17641"/>
                        <a:pt x="1579" y="17716"/>
                        <a:pt x="1579" y="17716"/>
                      </a:cubicBezTo>
                      <a:cubicBezTo>
                        <a:pt x="1131" y="18351"/>
                        <a:pt x="749" y="19233"/>
                        <a:pt x="445" y="20180"/>
                      </a:cubicBezTo>
                      <a:cubicBezTo>
                        <a:pt x="1965" y="17680"/>
                        <a:pt x="3676" y="16099"/>
                        <a:pt x="4966" y="16099"/>
                      </a:cubicBezTo>
                      <a:cubicBezTo>
                        <a:pt x="5171" y="16099"/>
                        <a:pt x="5366" y="16139"/>
                        <a:pt x="5548" y="16223"/>
                      </a:cubicBezTo>
                      <a:cubicBezTo>
                        <a:pt x="7321" y="17036"/>
                        <a:pt x="7156" y="21638"/>
                        <a:pt x="5180" y="26500"/>
                      </a:cubicBezTo>
                      <a:cubicBezTo>
                        <a:pt x="3720" y="30092"/>
                        <a:pt x="1681" y="32821"/>
                        <a:pt x="0" y="33675"/>
                      </a:cubicBezTo>
                      <a:cubicBezTo>
                        <a:pt x="14" y="34163"/>
                        <a:pt x="37" y="34673"/>
                        <a:pt x="70" y="35208"/>
                      </a:cubicBezTo>
                      <a:lnTo>
                        <a:pt x="10522" y="34876"/>
                      </a:lnTo>
                      <a:cubicBezTo>
                        <a:pt x="11118" y="23991"/>
                        <a:pt x="10251" y="19569"/>
                        <a:pt x="10251" y="19569"/>
                      </a:cubicBezTo>
                      <a:cubicBezTo>
                        <a:pt x="11391" y="2646"/>
                        <a:pt x="8836" y="983"/>
                        <a:pt x="8836" y="983"/>
                      </a:cubicBezTo>
                      <a:cubicBezTo>
                        <a:pt x="8836" y="983"/>
                        <a:pt x="9073" y="0"/>
                        <a:pt x="8451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9" name="Google Shape;259;p2"/>
                <p:cNvSpPr/>
                <p:nvPr/>
              </p:nvSpPr>
              <p:spPr>
                <a:xfrm>
                  <a:off x="5970175" y="3345700"/>
                  <a:ext cx="118375" cy="331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35" h="13247" extrusionOk="0">
                      <a:moveTo>
                        <a:pt x="2404" y="1"/>
                      </a:moveTo>
                      <a:cubicBezTo>
                        <a:pt x="1957" y="1"/>
                        <a:pt x="1522" y="317"/>
                        <a:pt x="1186" y="1078"/>
                      </a:cubicBezTo>
                      <a:cubicBezTo>
                        <a:pt x="1" y="3761"/>
                        <a:pt x="545" y="12976"/>
                        <a:pt x="2614" y="13235"/>
                      </a:cubicBezTo>
                      <a:cubicBezTo>
                        <a:pt x="2677" y="13242"/>
                        <a:pt x="2736" y="13246"/>
                        <a:pt x="2794" y="13246"/>
                      </a:cubicBezTo>
                      <a:cubicBezTo>
                        <a:pt x="4649" y="13246"/>
                        <a:pt x="4104" y="9238"/>
                        <a:pt x="4562" y="4019"/>
                      </a:cubicBezTo>
                      <a:cubicBezTo>
                        <a:pt x="4735" y="2027"/>
                        <a:pt x="3534" y="1"/>
                        <a:pt x="2404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0" name="Google Shape;260;p2"/>
                <p:cNvSpPr/>
                <p:nvPr/>
              </p:nvSpPr>
              <p:spPr>
                <a:xfrm>
                  <a:off x="6000675" y="3392850"/>
                  <a:ext cx="93800" cy="182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52" h="7294" extrusionOk="0">
                      <a:moveTo>
                        <a:pt x="2010" y="0"/>
                      </a:moveTo>
                      <a:cubicBezTo>
                        <a:pt x="1537" y="0"/>
                        <a:pt x="1052" y="280"/>
                        <a:pt x="755" y="922"/>
                      </a:cubicBezTo>
                      <a:cubicBezTo>
                        <a:pt x="1" y="2551"/>
                        <a:pt x="831" y="7128"/>
                        <a:pt x="2308" y="7286"/>
                      </a:cubicBezTo>
                      <a:cubicBezTo>
                        <a:pt x="2353" y="7291"/>
                        <a:pt x="2395" y="7293"/>
                        <a:pt x="2436" y="7293"/>
                      </a:cubicBezTo>
                      <a:cubicBezTo>
                        <a:pt x="3752" y="7293"/>
                        <a:pt x="3236" y="4858"/>
                        <a:pt x="3393" y="1688"/>
                      </a:cubicBezTo>
                      <a:cubicBezTo>
                        <a:pt x="3443" y="664"/>
                        <a:pt x="2740" y="0"/>
                        <a:pt x="2010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1" name="Google Shape;261;p2"/>
                <p:cNvSpPr/>
                <p:nvPr/>
              </p:nvSpPr>
              <p:spPr>
                <a:xfrm>
                  <a:off x="5987825" y="3303825"/>
                  <a:ext cx="199200" cy="195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68" h="7809" extrusionOk="0">
                      <a:moveTo>
                        <a:pt x="2341" y="1"/>
                      </a:moveTo>
                      <a:cubicBezTo>
                        <a:pt x="2341" y="1"/>
                        <a:pt x="0" y="678"/>
                        <a:pt x="293" y="5730"/>
                      </a:cubicBezTo>
                      <a:cubicBezTo>
                        <a:pt x="293" y="5730"/>
                        <a:pt x="3404" y="6038"/>
                        <a:pt x="4887" y="7182"/>
                      </a:cubicBezTo>
                      <a:cubicBezTo>
                        <a:pt x="5458" y="7622"/>
                        <a:pt x="6178" y="7809"/>
                        <a:pt x="6775" y="7809"/>
                      </a:cubicBezTo>
                      <a:cubicBezTo>
                        <a:pt x="7450" y="7809"/>
                        <a:pt x="7967" y="7569"/>
                        <a:pt x="7934" y="7187"/>
                      </a:cubicBezTo>
                      <a:cubicBezTo>
                        <a:pt x="7615" y="3522"/>
                        <a:pt x="2341" y="1"/>
                        <a:pt x="2341" y="1"/>
                      </a:cubicBezTo>
                      <a:close/>
                    </a:path>
                  </a:pathLst>
                </a:custGeom>
                <a:solidFill>
                  <a:srgbClr val="EFD8BD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2" name="Google Shape;262;p2"/>
                <p:cNvSpPr/>
                <p:nvPr/>
              </p:nvSpPr>
              <p:spPr>
                <a:xfrm>
                  <a:off x="5987825" y="3303825"/>
                  <a:ext cx="199200" cy="195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68" h="7809" extrusionOk="0">
                      <a:moveTo>
                        <a:pt x="2341" y="1"/>
                      </a:moveTo>
                      <a:cubicBezTo>
                        <a:pt x="2341" y="1"/>
                        <a:pt x="0" y="678"/>
                        <a:pt x="293" y="5730"/>
                      </a:cubicBezTo>
                      <a:cubicBezTo>
                        <a:pt x="293" y="5730"/>
                        <a:pt x="3404" y="6038"/>
                        <a:pt x="4887" y="7182"/>
                      </a:cubicBezTo>
                      <a:cubicBezTo>
                        <a:pt x="5458" y="7622"/>
                        <a:pt x="6178" y="7809"/>
                        <a:pt x="6775" y="7809"/>
                      </a:cubicBezTo>
                      <a:cubicBezTo>
                        <a:pt x="7450" y="7809"/>
                        <a:pt x="7967" y="7569"/>
                        <a:pt x="7934" y="7187"/>
                      </a:cubicBezTo>
                      <a:cubicBezTo>
                        <a:pt x="7615" y="3522"/>
                        <a:pt x="2341" y="1"/>
                        <a:pt x="2341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3" name="Google Shape;263;p2"/>
                <p:cNvSpPr/>
                <p:nvPr/>
              </p:nvSpPr>
              <p:spPr>
                <a:xfrm>
                  <a:off x="6002825" y="3305125"/>
                  <a:ext cx="161750" cy="165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70" h="6636" extrusionOk="0">
                      <a:moveTo>
                        <a:pt x="1648" y="1"/>
                      </a:moveTo>
                      <a:cubicBezTo>
                        <a:pt x="1648" y="1"/>
                        <a:pt x="1" y="468"/>
                        <a:pt x="205" y="4118"/>
                      </a:cubicBezTo>
                      <a:cubicBezTo>
                        <a:pt x="205" y="4118"/>
                        <a:pt x="2517" y="4437"/>
                        <a:pt x="3685" y="5379"/>
                      </a:cubicBezTo>
                      <a:cubicBezTo>
                        <a:pt x="4445" y="5991"/>
                        <a:pt x="5697" y="6636"/>
                        <a:pt x="6219" y="6636"/>
                      </a:cubicBezTo>
                      <a:cubicBezTo>
                        <a:pt x="6378" y="6636"/>
                        <a:pt x="6469" y="6576"/>
                        <a:pt x="6459" y="6437"/>
                      </a:cubicBezTo>
                      <a:cubicBezTo>
                        <a:pt x="6190" y="2879"/>
                        <a:pt x="1648" y="1"/>
                        <a:pt x="1648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4" name="Google Shape;264;p2"/>
                <p:cNvSpPr/>
                <p:nvPr/>
              </p:nvSpPr>
              <p:spPr>
                <a:xfrm>
                  <a:off x="6034275" y="3446875"/>
                  <a:ext cx="160175" cy="158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07" h="6353" extrusionOk="0">
                      <a:moveTo>
                        <a:pt x="3559" y="1"/>
                      </a:moveTo>
                      <a:cubicBezTo>
                        <a:pt x="3558" y="1"/>
                        <a:pt x="3558" y="1"/>
                        <a:pt x="3558" y="1"/>
                      </a:cubicBezTo>
                      <a:cubicBezTo>
                        <a:pt x="3558" y="1"/>
                        <a:pt x="1620" y="1704"/>
                        <a:pt x="0" y="6200"/>
                      </a:cubicBezTo>
                      <a:lnTo>
                        <a:pt x="101" y="6352"/>
                      </a:lnTo>
                      <a:cubicBezTo>
                        <a:pt x="101" y="6352"/>
                        <a:pt x="5686" y="3397"/>
                        <a:pt x="6047" y="1695"/>
                      </a:cubicBezTo>
                      <a:cubicBezTo>
                        <a:pt x="6406" y="8"/>
                        <a:pt x="3606" y="1"/>
                        <a:pt x="3559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5" name="Google Shape;265;p2"/>
                <p:cNvSpPr/>
                <p:nvPr/>
              </p:nvSpPr>
              <p:spPr>
                <a:xfrm>
                  <a:off x="6035225" y="3435300"/>
                  <a:ext cx="132625" cy="165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05" h="6625" extrusionOk="0">
                      <a:moveTo>
                        <a:pt x="4125" y="1"/>
                      </a:moveTo>
                      <a:cubicBezTo>
                        <a:pt x="3770" y="1"/>
                        <a:pt x="3480" y="169"/>
                        <a:pt x="3480" y="169"/>
                      </a:cubicBezTo>
                      <a:cubicBezTo>
                        <a:pt x="3480" y="169"/>
                        <a:pt x="1974" y="1139"/>
                        <a:pt x="1" y="6496"/>
                      </a:cubicBezTo>
                      <a:lnTo>
                        <a:pt x="102" y="6624"/>
                      </a:lnTo>
                      <a:cubicBezTo>
                        <a:pt x="102" y="6624"/>
                        <a:pt x="5078" y="3347"/>
                        <a:pt x="5305" y="1431"/>
                      </a:cubicBezTo>
                      <a:cubicBezTo>
                        <a:pt x="5103" y="261"/>
                        <a:pt x="4565" y="1"/>
                        <a:pt x="4125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6" name="Google Shape;266;p2"/>
                <p:cNvSpPr/>
                <p:nvPr/>
              </p:nvSpPr>
              <p:spPr>
                <a:xfrm>
                  <a:off x="5913700" y="3732850"/>
                  <a:ext cx="171500" cy="357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60" h="14295" extrusionOk="0">
                      <a:moveTo>
                        <a:pt x="6786" y="0"/>
                      </a:moveTo>
                      <a:lnTo>
                        <a:pt x="6786" y="0"/>
                      </a:lnTo>
                      <a:cubicBezTo>
                        <a:pt x="3872" y="4543"/>
                        <a:pt x="1" y="13979"/>
                        <a:pt x="1997" y="14288"/>
                      </a:cubicBezTo>
                      <a:cubicBezTo>
                        <a:pt x="2025" y="14293"/>
                        <a:pt x="2054" y="14295"/>
                        <a:pt x="2082" y="14295"/>
                      </a:cubicBezTo>
                      <a:cubicBezTo>
                        <a:pt x="3793" y="14295"/>
                        <a:pt x="5476" y="6463"/>
                        <a:pt x="6859" y="2562"/>
                      </a:cubicBezTo>
                      <a:cubicBezTo>
                        <a:pt x="6770" y="1775"/>
                        <a:pt x="6698" y="1404"/>
                        <a:pt x="6698" y="1404"/>
                      </a:cubicBezTo>
                      <a:cubicBezTo>
                        <a:pt x="6730" y="923"/>
                        <a:pt x="6759" y="457"/>
                        <a:pt x="6786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7" name="Google Shape;267;p2"/>
                <p:cNvSpPr/>
                <p:nvPr/>
              </p:nvSpPr>
              <p:spPr>
                <a:xfrm>
                  <a:off x="5851400" y="3951500"/>
                  <a:ext cx="234850" cy="206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394" h="8250" extrusionOk="0">
                      <a:moveTo>
                        <a:pt x="9259" y="0"/>
                      </a:moveTo>
                      <a:cubicBezTo>
                        <a:pt x="8871" y="0"/>
                        <a:pt x="7287" y="4898"/>
                        <a:pt x="6361" y="6075"/>
                      </a:cubicBezTo>
                      <a:cubicBezTo>
                        <a:pt x="5861" y="6710"/>
                        <a:pt x="5122" y="7018"/>
                        <a:pt x="4465" y="7018"/>
                      </a:cubicBezTo>
                      <a:cubicBezTo>
                        <a:pt x="3481" y="7018"/>
                        <a:pt x="2679" y="6327"/>
                        <a:pt x="3135" y="5009"/>
                      </a:cubicBezTo>
                      <a:cubicBezTo>
                        <a:pt x="3309" y="4506"/>
                        <a:pt x="3320" y="4253"/>
                        <a:pt x="3179" y="4253"/>
                      </a:cubicBezTo>
                      <a:cubicBezTo>
                        <a:pt x="2858" y="4253"/>
                        <a:pt x="1754" y="5560"/>
                        <a:pt x="1" y="8209"/>
                      </a:cubicBezTo>
                      <a:lnTo>
                        <a:pt x="520" y="8249"/>
                      </a:lnTo>
                      <a:lnTo>
                        <a:pt x="8778" y="7986"/>
                      </a:lnTo>
                      <a:cubicBezTo>
                        <a:pt x="8676" y="7093"/>
                        <a:pt x="8672" y="5365"/>
                        <a:pt x="9159" y="2099"/>
                      </a:cubicBezTo>
                      <a:cubicBezTo>
                        <a:pt x="9385" y="582"/>
                        <a:pt x="9393" y="0"/>
                        <a:pt x="9259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8" name="Google Shape;268;p2"/>
                <p:cNvSpPr/>
                <p:nvPr/>
              </p:nvSpPr>
              <p:spPr>
                <a:xfrm>
                  <a:off x="5754800" y="4134900"/>
                  <a:ext cx="390250" cy="98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10" h="3939" extrusionOk="0">
                      <a:moveTo>
                        <a:pt x="1781" y="1"/>
                      </a:moveTo>
                      <a:lnTo>
                        <a:pt x="1" y="3938"/>
                      </a:lnTo>
                      <a:lnTo>
                        <a:pt x="15609" y="3938"/>
                      </a:lnTo>
                      <a:lnTo>
                        <a:pt x="14241" y="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9" name="Google Shape;269;p2"/>
                <p:cNvSpPr/>
                <p:nvPr/>
              </p:nvSpPr>
              <p:spPr>
                <a:xfrm>
                  <a:off x="5946250" y="3732300"/>
                  <a:ext cx="1025" cy="1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" h="70" extrusionOk="0">
                      <a:moveTo>
                        <a:pt x="41" y="1"/>
                      </a:moveTo>
                      <a:cubicBezTo>
                        <a:pt x="41" y="1"/>
                        <a:pt x="25" y="27"/>
                        <a:pt x="1" y="70"/>
                      </a:cubicBezTo>
                      <a:cubicBezTo>
                        <a:pt x="26" y="27"/>
                        <a:pt x="41" y="1"/>
                        <a:pt x="41" y="1"/>
                      </a:cubicBezTo>
                      <a:close/>
                    </a:path>
                  </a:pathLst>
                </a:custGeom>
                <a:solidFill>
                  <a:srgbClr val="D8BFA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0" name="Google Shape;270;p2"/>
                <p:cNvSpPr/>
                <p:nvPr/>
              </p:nvSpPr>
              <p:spPr>
                <a:xfrm>
                  <a:off x="5818475" y="3734025"/>
                  <a:ext cx="127800" cy="229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12" h="9165" extrusionOk="0">
                      <a:moveTo>
                        <a:pt x="5112" y="1"/>
                      </a:moveTo>
                      <a:cubicBezTo>
                        <a:pt x="4818" y="478"/>
                        <a:pt x="2917" y="3537"/>
                        <a:pt x="0" y="7042"/>
                      </a:cubicBezTo>
                      <a:cubicBezTo>
                        <a:pt x="33" y="7230"/>
                        <a:pt x="82" y="7385"/>
                        <a:pt x="147" y="7489"/>
                      </a:cubicBezTo>
                      <a:cubicBezTo>
                        <a:pt x="345" y="7809"/>
                        <a:pt x="393" y="8362"/>
                        <a:pt x="380" y="9164"/>
                      </a:cubicBezTo>
                      <a:cubicBezTo>
                        <a:pt x="1835" y="5453"/>
                        <a:pt x="4735" y="620"/>
                        <a:pt x="5112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1" name="Google Shape;271;p2"/>
                <p:cNvSpPr/>
                <p:nvPr/>
              </p:nvSpPr>
              <p:spPr>
                <a:xfrm>
                  <a:off x="5974525" y="3155375"/>
                  <a:ext cx="24600" cy="54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4" h="2163" extrusionOk="0">
                      <a:moveTo>
                        <a:pt x="802" y="1"/>
                      </a:moveTo>
                      <a:cubicBezTo>
                        <a:pt x="610" y="1"/>
                        <a:pt x="295" y="438"/>
                        <a:pt x="35" y="1206"/>
                      </a:cubicBezTo>
                      <a:cubicBezTo>
                        <a:pt x="35" y="1206"/>
                        <a:pt x="21" y="1545"/>
                        <a:pt x="3" y="2046"/>
                      </a:cubicBezTo>
                      <a:cubicBezTo>
                        <a:pt x="1" y="2127"/>
                        <a:pt x="24" y="2163"/>
                        <a:pt x="64" y="2163"/>
                      </a:cubicBezTo>
                      <a:cubicBezTo>
                        <a:pt x="276" y="2163"/>
                        <a:pt x="966" y="1182"/>
                        <a:pt x="978" y="463"/>
                      </a:cubicBezTo>
                      <a:cubicBezTo>
                        <a:pt x="983" y="148"/>
                        <a:pt x="913" y="1"/>
                        <a:pt x="802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2" name="Google Shape;272;p2"/>
                <p:cNvSpPr/>
                <p:nvPr/>
              </p:nvSpPr>
              <p:spPr>
                <a:xfrm>
                  <a:off x="5979025" y="3171800"/>
                  <a:ext cx="11125" cy="24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" h="979" extrusionOk="0">
                      <a:moveTo>
                        <a:pt x="361" y="0"/>
                      </a:moveTo>
                      <a:cubicBezTo>
                        <a:pt x="274" y="0"/>
                        <a:pt x="132" y="198"/>
                        <a:pt x="14" y="546"/>
                      </a:cubicBezTo>
                      <a:cubicBezTo>
                        <a:pt x="14" y="546"/>
                        <a:pt x="7" y="698"/>
                        <a:pt x="2" y="926"/>
                      </a:cubicBezTo>
                      <a:cubicBezTo>
                        <a:pt x="0" y="963"/>
                        <a:pt x="11" y="979"/>
                        <a:pt x="29" y="979"/>
                      </a:cubicBezTo>
                      <a:cubicBezTo>
                        <a:pt x="124" y="979"/>
                        <a:pt x="437" y="535"/>
                        <a:pt x="443" y="209"/>
                      </a:cubicBezTo>
                      <a:cubicBezTo>
                        <a:pt x="444" y="67"/>
                        <a:pt x="412" y="0"/>
                        <a:pt x="361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3" name="Google Shape;273;p2"/>
                <p:cNvSpPr/>
                <p:nvPr/>
              </p:nvSpPr>
              <p:spPr>
                <a:xfrm>
                  <a:off x="5940750" y="3079925"/>
                  <a:ext cx="66625" cy="114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65" h="4562" extrusionOk="0">
                      <a:moveTo>
                        <a:pt x="1120" y="1"/>
                      </a:moveTo>
                      <a:cubicBezTo>
                        <a:pt x="1020" y="1"/>
                        <a:pt x="906" y="19"/>
                        <a:pt x="777" y="63"/>
                      </a:cubicBezTo>
                      <a:cubicBezTo>
                        <a:pt x="0" y="330"/>
                        <a:pt x="353" y="1184"/>
                        <a:pt x="755" y="1184"/>
                      </a:cubicBezTo>
                      <a:cubicBezTo>
                        <a:pt x="762" y="1184"/>
                        <a:pt x="769" y="1183"/>
                        <a:pt x="777" y="1183"/>
                      </a:cubicBezTo>
                      <a:cubicBezTo>
                        <a:pt x="794" y="1182"/>
                        <a:pt x="810" y="1181"/>
                        <a:pt x="826" y="1181"/>
                      </a:cubicBezTo>
                      <a:cubicBezTo>
                        <a:pt x="1202" y="1181"/>
                        <a:pt x="1363" y="1544"/>
                        <a:pt x="1157" y="2055"/>
                      </a:cubicBezTo>
                      <a:cubicBezTo>
                        <a:pt x="943" y="2590"/>
                        <a:pt x="1188" y="3058"/>
                        <a:pt x="1188" y="3058"/>
                      </a:cubicBezTo>
                      <a:cubicBezTo>
                        <a:pt x="976" y="3575"/>
                        <a:pt x="1341" y="4561"/>
                        <a:pt x="1341" y="4561"/>
                      </a:cubicBezTo>
                      <a:cubicBezTo>
                        <a:pt x="1341" y="4561"/>
                        <a:pt x="1346" y="3334"/>
                        <a:pt x="2041" y="2848"/>
                      </a:cubicBezTo>
                      <a:cubicBezTo>
                        <a:pt x="2665" y="2412"/>
                        <a:pt x="2040" y="1878"/>
                        <a:pt x="2040" y="1878"/>
                      </a:cubicBezTo>
                      <a:lnTo>
                        <a:pt x="2040" y="1878"/>
                      </a:lnTo>
                      <a:cubicBezTo>
                        <a:pt x="2040" y="1878"/>
                        <a:pt x="2040" y="1878"/>
                        <a:pt x="2041" y="1878"/>
                      </a:cubicBezTo>
                      <a:cubicBezTo>
                        <a:pt x="2056" y="1878"/>
                        <a:pt x="2238" y="1864"/>
                        <a:pt x="2267" y="1150"/>
                      </a:cubicBezTo>
                      <a:cubicBezTo>
                        <a:pt x="2293" y="539"/>
                        <a:pt x="1958" y="485"/>
                        <a:pt x="1837" y="485"/>
                      </a:cubicBezTo>
                      <a:cubicBezTo>
                        <a:pt x="1811" y="485"/>
                        <a:pt x="1795" y="487"/>
                        <a:pt x="1795" y="487"/>
                      </a:cubicBezTo>
                      <a:cubicBezTo>
                        <a:pt x="1795" y="487"/>
                        <a:pt x="1636" y="1"/>
                        <a:pt x="1120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4" name="Google Shape;274;p2"/>
                <p:cNvSpPr/>
                <p:nvPr/>
              </p:nvSpPr>
              <p:spPr>
                <a:xfrm>
                  <a:off x="5941050" y="3075150"/>
                  <a:ext cx="20175" cy="13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7" h="542" extrusionOk="0">
                      <a:moveTo>
                        <a:pt x="497" y="0"/>
                      </a:moveTo>
                      <a:cubicBezTo>
                        <a:pt x="452" y="0"/>
                        <a:pt x="402" y="6"/>
                        <a:pt x="346" y="19"/>
                      </a:cubicBezTo>
                      <a:cubicBezTo>
                        <a:pt x="0" y="104"/>
                        <a:pt x="55" y="402"/>
                        <a:pt x="206" y="507"/>
                      </a:cubicBezTo>
                      <a:cubicBezTo>
                        <a:pt x="253" y="526"/>
                        <a:pt x="303" y="536"/>
                        <a:pt x="355" y="540"/>
                      </a:cubicBezTo>
                      <a:cubicBezTo>
                        <a:pt x="365" y="541"/>
                        <a:pt x="375" y="541"/>
                        <a:pt x="384" y="541"/>
                      </a:cubicBezTo>
                      <a:cubicBezTo>
                        <a:pt x="610" y="541"/>
                        <a:pt x="795" y="397"/>
                        <a:pt x="805" y="211"/>
                      </a:cubicBezTo>
                      <a:cubicBezTo>
                        <a:pt x="806" y="180"/>
                        <a:pt x="801" y="148"/>
                        <a:pt x="792" y="118"/>
                      </a:cubicBezTo>
                      <a:cubicBezTo>
                        <a:pt x="734" y="58"/>
                        <a:pt x="641" y="0"/>
                        <a:pt x="497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5" name="Google Shape;275;p2"/>
                <p:cNvSpPr/>
                <p:nvPr/>
              </p:nvSpPr>
              <p:spPr>
                <a:xfrm>
                  <a:off x="5925625" y="3077625"/>
                  <a:ext cx="25225" cy="14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9" h="580" extrusionOk="0">
                      <a:moveTo>
                        <a:pt x="618" y="1"/>
                      </a:moveTo>
                      <a:cubicBezTo>
                        <a:pt x="562" y="1"/>
                        <a:pt x="500" y="7"/>
                        <a:pt x="432" y="20"/>
                      </a:cubicBezTo>
                      <a:cubicBezTo>
                        <a:pt x="1" y="107"/>
                        <a:pt x="73" y="427"/>
                        <a:pt x="261" y="542"/>
                      </a:cubicBezTo>
                      <a:cubicBezTo>
                        <a:pt x="318" y="562"/>
                        <a:pt x="382" y="574"/>
                        <a:pt x="449" y="578"/>
                      </a:cubicBezTo>
                      <a:cubicBezTo>
                        <a:pt x="464" y="579"/>
                        <a:pt x="479" y="579"/>
                        <a:pt x="494" y="579"/>
                      </a:cubicBezTo>
                      <a:cubicBezTo>
                        <a:pt x="772" y="579"/>
                        <a:pt x="996" y="429"/>
                        <a:pt x="1007" y="232"/>
                      </a:cubicBezTo>
                      <a:cubicBezTo>
                        <a:pt x="1008" y="197"/>
                        <a:pt x="1001" y="163"/>
                        <a:pt x="991" y="131"/>
                      </a:cubicBezTo>
                      <a:cubicBezTo>
                        <a:pt x="917" y="65"/>
                        <a:pt x="800" y="1"/>
                        <a:pt x="618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6" name="Google Shape;276;p2"/>
                <p:cNvSpPr/>
                <p:nvPr/>
              </p:nvSpPr>
              <p:spPr>
                <a:xfrm>
                  <a:off x="5932675" y="3076500"/>
                  <a:ext cx="17625" cy="10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05" h="403" extrusionOk="0">
                      <a:moveTo>
                        <a:pt x="430" y="1"/>
                      </a:moveTo>
                      <a:cubicBezTo>
                        <a:pt x="392" y="1"/>
                        <a:pt x="349" y="5"/>
                        <a:pt x="302" y="14"/>
                      </a:cubicBezTo>
                      <a:cubicBezTo>
                        <a:pt x="0" y="74"/>
                        <a:pt x="51" y="298"/>
                        <a:pt x="183" y="376"/>
                      </a:cubicBezTo>
                      <a:cubicBezTo>
                        <a:pt x="225" y="389"/>
                        <a:pt x="268" y="400"/>
                        <a:pt x="315" y="402"/>
                      </a:cubicBezTo>
                      <a:cubicBezTo>
                        <a:pt x="326" y="402"/>
                        <a:pt x="338" y="403"/>
                        <a:pt x="349" y="403"/>
                      </a:cubicBezTo>
                      <a:cubicBezTo>
                        <a:pt x="540" y="403"/>
                        <a:pt x="696" y="299"/>
                        <a:pt x="703" y="162"/>
                      </a:cubicBezTo>
                      <a:cubicBezTo>
                        <a:pt x="704" y="137"/>
                        <a:pt x="699" y="114"/>
                        <a:pt x="692" y="91"/>
                      </a:cubicBezTo>
                      <a:cubicBezTo>
                        <a:pt x="641" y="45"/>
                        <a:pt x="559" y="1"/>
                        <a:pt x="430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7" name="Google Shape;277;p2"/>
                <p:cNvSpPr/>
                <p:nvPr/>
              </p:nvSpPr>
              <p:spPr>
                <a:xfrm>
                  <a:off x="5943800" y="3081075"/>
                  <a:ext cx="36075" cy="26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3" h="1048" extrusionOk="0">
                      <a:moveTo>
                        <a:pt x="898" y="0"/>
                      </a:moveTo>
                      <a:cubicBezTo>
                        <a:pt x="816" y="0"/>
                        <a:pt x="723" y="12"/>
                        <a:pt x="620" y="39"/>
                      </a:cubicBezTo>
                      <a:cubicBezTo>
                        <a:pt x="1" y="206"/>
                        <a:pt x="99" y="783"/>
                        <a:pt x="366" y="986"/>
                      </a:cubicBezTo>
                      <a:cubicBezTo>
                        <a:pt x="448" y="1018"/>
                        <a:pt x="538" y="1041"/>
                        <a:pt x="633" y="1046"/>
                      </a:cubicBezTo>
                      <a:cubicBezTo>
                        <a:pt x="651" y="1047"/>
                        <a:pt x="669" y="1048"/>
                        <a:pt x="686" y="1048"/>
                      </a:cubicBezTo>
                      <a:cubicBezTo>
                        <a:pt x="1088" y="1048"/>
                        <a:pt x="1421" y="770"/>
                        <a:pt x="1438" y="407"/>
                      </a:cubicBezTo>
                      <a:cubicBezTo>
                        <a:pt x="1442" y="345"/>
                        <a:pt x="1432" y="285"/>
                        <a:pt x="1416" y="226"/>
                      </a:cubicBezTo>
                      <a:cubicBezTo>
                        <a:pt x="1314" y="111"/>
                        <a:pt x="1152" y="0"/>
                        <a:pt x="898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8" name="Google Shape;278;p2"/>
                <p:cNvSpPr/>
                <p:nvPr/>
              </p:nvSpPr>
              <p:spPr>
                <a:xfrm>
                  <a:off x="5953175" y="3068050"/>
                  <a:ext cx="15950" cy="1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8" h="465" extrusionOk="0">
                      <a:moveTo>
                        <a:pt x="398" y="0"/>
                      </a:moveTo>
                      <a:cubicBezTo>
                        <a:pt x="361" y="0"/>
                        <a:pt x="320" y="6"/>
                        <a:pt x="274" y="18"/>
                      </a:cubicBezTo>
                      <a:cubicBezTo>
                        <a:pt x="1" y="92"/>
                        <a:pt x="44" y="346"/>
                        <a:pt x="162" y="436"/>
                      </a:cubicBezTo>
                      <a:cubicBezTo>
                        <a:pt x="198" y="451"/>
                        <a:pt x="237" y="461"/>
                        <a:pt x="280" y="464"/>
                      </a:cubicBezTo>
                      <a:cubicBezTo>
                        <a:pt x="288" y="464"/>
                        <a:pt x="296" y="464"/>
                        <a:pt x="303" y="464"/>
                      </a:cubicBezTo>
                      <a:cubicBezTo>
                        <a:pt x="481" y="464"/>
                        <a:pt x="629" y="342"/>
                        <a:pt x="636" y="181"/>
                      </a:cubicBezTo>
                      <a:cubicBezTo>
                        <a:pt x="637" y="155"/>
                        <a:pt x="632" y="128"/>
                        <a:pt x="626" y="100"/>
                      </a:cubicBezTo>
                      <a:cubicBezTo>
                        <a:pt x="582" y="49"/>
                        <a:pt x="510" y="0"/>
                        <a:pt x="398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9" name="Google Shape;279;p2"/>
                <p:cNvSpPr/>
                <p:nvPr/>
              </p:nvSpPr>
              <p:spPr>
                <a:xfrm>
                  <a:off x="5807300" y="3280550"/>
                  <a:ext cx="280875" cy="878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235" h="35138" extrusionOk="0">
                      <a:moveTo>
                        <a:pt x="8816" y="1"/>
                      </a:moveTo>
                      <a:cubicBezTo>
                        <a:pt x="8106" y="288"/>
                        <a:pt x="7077" y="1558"/>
                        <a:pt x="4518" y="6425"/>
                      </a:cubicBezTo>
                      <a:cubicBezTo>
                        <a:pt x="1643" y="11892"/>
                        <a:pt x="2601" y="13508"/>
                        <a:pt x="2601" y="13508"/>
                      </a:cubicBezTo>
                      <a:cubicBezTo>
                        <a:pt x="1097" y="16457"/>
                        <a:pt x="2282" y="17644"/>
                        <a:pt x="2282" y="17644"/>
                      </a:cubicBezTo>
                      <a:cubicBezTo>
                        <a:pt x="776" y="19784"/>
                        <a:pt x="0" y="24679"/>
                        <a:pt x="594" y="25629"/>
                      </a:cubicBezTo>
                      <a:cubicBezTo>
                        <a:pt x="1186" y="26581"/>
                        <a:pt x="431" y="29577"/>
                        <a:pt x="776" y="35138"/>
                      </a:cubicBezTo>
                      <a:lnTo>
                        <a:pt x="11229" y="34804"/>
                      </a:lnTo>
                      <a:cubicBezTo>
                        <a:pt x="11230" y="34766"/>
                        <a:pt x="11232" y="34730"/>
                        <a:pt x="11235" y="34689"/>
                      </a:cubicBezTo>
                      <a:lnTo>
                        <a:pt x="11235" y="34689"/>
                      </a:lnTo>
                      <a:lnTo>
                        <a:pt x="1005" y="35016"/>
                      </a:lnTo>
                      <a:cubicBezTo>
                        <a:pt x="661" y="29454"/>
                        <a:pt x="1416" y="26458"/>
                        <a:pt x="821" y="25507"/>
                      </a:cubicBezTo>
                      <a:cubicBezTo>
                        <a:pt x="229" y="24557"/>
                        <a:pt x="1005" y="19661"/>
                        <a:pt x="2509" y="17522"/>
                      </a:cubicBezTo>
                      <a:cubicBezTo>
                        <a:pt x="2509" y="17522"/>
                        <a:pt x="1689" y="16411"/>
                        <a:pt x="3195" y="13465"/>
                      </a:cubicBezTo>
                      <a:cubicBezTo>
                        <a:pt x="3195" y="13465"/>
                        <a:pt x="1870" y="11770"/>
                        <a:pt x="4747" y="6303"/>
                      </a:cubicBezTo>
                      <a:cubicBezTo>
                        <a:pt x="7046" y="1932"/>
                        <a:pt x="8109" y="462"/>
                        <a:pt x="8816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0" name="Google Shape;280;p2"/>
                <p:cNvSpPr/>
                <p:nvPr/>
              </p:nvSpPr>
              <p:spPr>
                <a:xfrm>
                  <a:off x="6007975" y="3591675"/>
                  <a:ext cx="40800" cy="76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2" h="3076" extrusionOk="0">
                      <a:moveTo>
                        <a:pt x="1586" y="1"/>
                      </a:moveTo>
                      <a:cubicBezTo>
                        <a:pt x="1480" y="1"/>
                        <a:pt x="1131" y="194"/>
                        <a:pt x="1131" y="194"/>
                      </a:cubicBezTo>
                      <a:cubicBezTo>
                        <a:pt x="522" y="470"/>
                        <a:pt x="33" y="1035"/>
                        <a:pt x="141" y="1440"/>
                      </a:cubicBezTo>
                      <a:cubicBezTo>
                        <a:pt x="143" y="1447"/>
                        <a:pt x="147" y="1451"/>
                        <a:pt x="153" y="1451"/>
                      </a:cubicBezTo>
                      <a:cubicBezTo>
                        <a:pt x="225" y="1451"/>
                        <a:pt x="563" y="927"/>
                        <a:pt x="738" y="927"/>
                      </a:cubicBezTo>
                      <a:cubicBezTo>
                        <a:pt x="760" y="927"/>
                        <a:pt x="779" y="936"/>
                        <a:pt x="795" y="954"/>
                      </a:cubicBezTo>
                      <a:cubicBezTo>
                        <a:pt x="947" y="1132"/>
                        <a:pt x="308" y="2296"/>
                        <a:pt x="94" y="2539"/>
                      </a:cubicBezTo>
                      <a:cubicBezTo>
                        <a:pt x="1" y="2645"/>
                        <a:pt x="20" y="2739"/>
                        <a:pt x="106" y="2739"/>
                      </a:cubicBezTo>
                      <a:cubicBezTo>
                        <a:pt x="217" y="2739"/>
                        <a:pt x="439" y="2582"/>
                        <a:pt x="673" y="2086"/>
                      </a:cubicBezTo>
                      <a:cubicBezTo>
                        <a:pt x="721" y="1984"/>
                        <a:pt x="757" y="1948"/>
                        <a:pt x="781" y="1948"/>
                      </a:cubicBezTo>
                      <a:cubicBezTo>
                        <a:pt x="811" y="1948"/>
                        <a:pt x="825" y="2001"/>
                        <a:pt x="825" y="2053"/>
                      </a:cubicBezTo>
                      <a:cubicBezTo>
                        <a:pt x="825" y="2151"/>
                        <a:pt x="246" y="2829"/>
                        <a:pt x="338" y="2975"/>
                      </a:cubicBezTo>
                      <a:cubicBezTo>
                        <a:pt x="348" y="2990"/>
                        <a:pt x="361" y="2998"/>
                        <a:pt x="376" y="2998"/>
                      </a:cubicBezTo>
                      <a:cubicBezTo>
                        <a:pt x="503" y="2998"/>
                        <a:pt x="802" y="2489"/>
                        <a:pt x="1039" y="2069"/>
                      </a:cubicBezTo>
                      <a:cubicBezTo>
                        <a:pt x="1057" y="2037"/>
                        <a:pt x="1083" y="2018"/>
                        <a:pt x="1103" y="2018"/>
                      </a:cubicBezTo>
                      <a:cubicBezTo>
                        <a:pt x="1133" y="2018"/>
                        <a:pt x="1151" y="2060"/>
                        <a:pt x="1114" y="2167"/>
                      </a:cubicBezTo>
                      <a:cubicBezTo>
                        <a:pt x="1054" y="2345"/>
                        <a:pt x="566" y="3023"/>
                        <a:pt x="643" y="3072"/>
                      </a:cubicBezTo>
                      <a:cubicBezTo>
                        <a:pt x="646" y="3074"/>
                        <a:pt x="650" y="3075"/>
                        <a:pt x="655" y="3075"/>
                      </a:cubicBezTo>
                      <a:cubicBezTo>
                        <a:pt x="764" y="3075"/>
                        <a:pt x="1288" y="2554"/>
                        <a:pt x="1419" y="1828"/>
                      </a:cubicBezTo>
                      <a:cubicBezTo>
                        <a:pt x="1555" y="1068"/>
                        <a:pt x="1337" y="395"/>
                        <a:pt x="1567" y="109"/>
                      </a:cubicBezTo>
                      <a:cubicBezTo>
                        <a:pt x="1632" y="30"/>
                        <a:pt x="1627" y="1"/>
                        <a:pt x="1586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281" name="Google Shape;281;p2"/>
              <p:cNvGrpSpPr/>
              <p:nvPr/>
            </p:nvGrpSpPr>
            <p:grpSpPr>
              <a:xfrm>
                <a:off x="429253" y="3741443"/>
                <a:ext cx="1257002" cy="653637"/>
                <a:chOff x="564250" y="3174600"/>
                <a:chExt cx="361925" cy="188200"/>
              </a:xfrm>
            </p:grpSpPr>
            <p:sp>
              <p:nvSpPr>
                <p:cNvPr id="282" name="Google Shape;282;p2"/>
                <p:cNvSpPr/>
                <p:nvPr/>
              </p:nvSpPr>
              <p:spPr>
                <a:xfrm>
                  <a:off x="799775" y="3204100"/>
                  <a:ext cx="65450" cy="41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18" h="1642" extrusionOk="0">
                      <a:moveTo>
                        <a:pt x="522" y="1"/>
                      </a:moveTo>
                      <a:cubicBezTo>
                        <a:pt x="232" y="1"/>
                        <a:pt x="0" y="235"/>
                        <a:pt x="0" y="525"/>
                      </a:cubicBezTo>
                      <a:lnTo>
                        <a:pt x="0" y="1117"/>
                      </a:lnTo>
                      <a:cubicBezTo>
                        <a:pt x="0" y="1407"/>
                        <a:pt x="232" y="1641"/>
                        <a:pt x="522" y="1641"/>
                      </a:cubicBezTo>
                      <a:lnTo>
                        <a:pt x="2095" y="1641"/>
                      </a:lnTo>
                      <a:cubicBezTo>
                        <a:pt x="2385" y="1641"/>
                        <a:pt x="2617" y="1407"/>
                        <a:pt x="2617" y="1117"/>
                      </a:cubicBezTo>
                      <a:lnTo>
                        <a:pt x="2617" y="525"/>
                      </a:lnTo>
                      <a:cubicBezTo>
                        <a:pt x="2617" y="235"/>
                        <a:pt x="2385" y="1"/>
                        <a:pt x="2095" y="1"/>
                      </a:cubicBezTo>
                      <a:close/>
                    </a:path>
                  </a:pathLst>
                </a:custGeom>
                <a:solidFill>
                  <a:srgbClr val="DDAF9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3" name="Google Shape;283;p2"/>
                <p:cNvSpPr/>
                <p:nvPr/>
              </p:nvSpPr>
              <p:spPr>
                <a:xfrm>
                  <a:off x="571775" y="3225725"/>
                  <a:ext cx="137900" cy="86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16" h="3455" extrusionOk="0">
                      <a:moveTo>
                        <a:pt x="522" y="1"/>
                      </a:moveTo>
                      <a:cubicBezTo>
                        <a:pt x="235" y="1"/>
                        <a:pt x="0" y="235"/>
                        <a:pt x="0" y="525"/>
                      </a:cubicBezTo>
                      <a:lnTo>
                        <a:pt x="0" y="2930"/>
                      </a:lnTo>
                      <a:cubicBezTo>
                        <a:pt x="0" y="3217"/>
                        <a:pt x="235" y="3454"/>
                        <a:pt x="522" y="3454"/>
                      </a:cubicBezTo>
                      <a:lnTo>
                        <a:pt x="4994" y="3454"/>
                      </a:lnTo>
                      <a:cubicBezTo>
                        <a:pt x="5281" y="3454"/>
                        <a:pt x="5516" y="3220"/>
                        <a:pt x="5516" y="2930"/>
                      </a:cubicBezTo>
                      <a:lnTo>
                        <a:pt x="5516" y="525"/>
                      </a:lnTo>
                      <a:cubicBezTo>
                        <a:pt x="5516" y="235"/>
                        <a:pt x="5281" y="1"/>
                        <a:pt x="4994" y="1"/>
                      </a:cubicBezTo>
                      <a:close/>
                    </a:path>
                  </a:pathLst>
                </a:custGeom>
                <a:solidFill>
                  <a:srgbClr val="DDAF9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4" name="Google Shape;284;p2"/>
                <p:cNvSpPr/>
                <p:nvPr/>
              </p:nvSpPr>
              <p:spPr>
                <a:xfrm>
                  <a:off x="802000" y="3174675"/>
                  <a:ext cx="124175" cy="188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67" h="7525" extrusionOk="0">
                      <a:moveTo>
                        <a:pt x="2076" y="0"/>
                      </a:moveTo>
                      <a:cubicBezTo>
                        <a:pt x="157" y="662"/>
                        <a:pt x="0" y="5167"/>
                        <a:pt x="528" y="7524"/>
                      </a:cubicBezTo>
                      <a:lnTo>
                        <a:pt x="4891" y="7524"/>
                      </a:lnTo>
                      <a:cubicBezTo>
                        <a:pt x="4966" y="3253"/>
                        <a:pt x="3920" y="952"/>
                        <a:pt x="2497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5" name="Google Shape;285;p2"/>
                <p:cNvSpPr/>
                <p:nvPr/>
              </p:nvSpPr>
              <p:spPr>
                <a:xfrm>
                  <a:off x="568225" y="3174675"/>
                  <a:ext cx="350700" cy="188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28" h="7525" extrusionOk="0">
                      <a:moveTo>
                        <a:pt x="1917" y="0"/>
                      </a:moveTo>
                      <a:cubicBezTo>
                        <a:pt x="0" y="662"/>
                        <a:pt x="474" y="4071"/>
                        <a:pt x="1130" y="7524"/>
                      </a:cubicBezTo>
                      <a:lnTo>
                        <a:pt x="13952" y="7524"/>
                      </a:lnTo>
                      <a:cubicBezTo>
                        <a:pt x="14027" y="3253"/>
                        <a:pt x="12981" y="952"/>
                        <a:pt x="11558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6" name="Google Shape;286;p2"/>
                <p:cNvSpPr/>
                <p:nvPr/>
              </p:nvSpPr>
              <p:spPr>
                <a:xfrm>
                  <a:off x="624000" y="3267575"/>
                  <a:ext cx="287450" cy="9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498" h="391" extrusionOk="0">
                      <a:moveTo>
                        <a:pt x="1" y="0"/>
                      </a:moveTo>
                      <a:lnTo>
                        <a:pt x="1" y="391"/>
                      </a:lnTo>
                      <a:lnTo>
                        <a:pt x="11498" y="391"/>
                      </a:lnTo>
                      <a:lnTo>
                        <a:pt x="11433" y="0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7" name="Google Shape;287;p2"/>
                <p:cNvSpPr/>
                <p:nvPr/>
              </p:nvSpPr>
              <p:spPr>
                <a:xfrm>
                  <a:off x="587175" y="3174600"/>
                  <a:ext cx="322475" cy="93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899" h="3739" extrusionOk="0">
                      <a:moveTo>
                        <a:pt x="10806" y="1"/>
                      </a:moveTo>
                      <a:lnTo>
                        <a:pt x="1159" y="3"/>
                      </a:lnTo>
                      <a:cubicBezTo>
                        <a:pt x="567" y="210"/>
                        <a:pt x="199" y="679"/>
                        <a:pt x="1" y="1329"/>
                      </a:cubicBezTo>
                      <a:cubicBezTo>
                        <a:pt x="107" y="2107"/>
                        <a:pt x="252" y="2922"/>
                        <a:pt x="408" y="3739"/>
                      </a:cubicBezTo>
                      <a:lnTo>
                        <a:pt x="12898" y="3739"/>
                      </a:lnTo>
                      <a:cubicBezTo>
                        <a:pt x="12496" y="1808"/>
                        <a:pt x="11729" y="620"/>
                        <a:pt x="1080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8" name="Google Shape;288;p2"/>
                <p:cNvSpPr/>
                <p:nvPr/>
              </p:nvSpPr>
              <p:spPr>
                <a:xfrm>
                  <a:off x="624000" y="3263725"/>
                  <a:ext cx="289675" cy="9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87" h="392" extrusionOk="0">
                      <a:moveTo>
                        <a:pt x="1" y="1"/>
                      </a:moveTo>
                      <a:lnTo>
                        <a:pt x="1" y="392"/>
                      </a:lnTo>
                      <a:lnTo>
                        <a:pt x="11587" y="392"/>
                      </a:lnTo>
                      <a:lnTo>
                        <a:pt x="11587" y="1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9" name="Google Shape;289;p2"/>
                <p:cNvSpPr/>
                <p:nvPr/>
              </p:nvSpPr>
              <p:spPr>
                <a:xfrm>
                  <a:off x="677025" y="3233050"/>
                  <a:ext cx="204450" cy="7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178" h="286" extrusionOk="0">
                      <a:moveTo>
                        <a:pt x="0" y="0"/>
                      </a:moveTo>
                      <a:lnTo>
                        <a:pt x="4375" y="285"/>
                      </a:lnTo>
                      <a:lnTo>
                        <a:pt x="8177" y="1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90" name="Google Shape;290;p2"/>
                <p:cNvSpPr/>
                <p:nvPr/>
              </p:nvSpPr>
              <p:spPr>
                <a:xfrm>
                  <a:off x="690975" y="3296525"/>
                  <a:ext cx="204500" cy="7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180" h="280" extrusionOk="0">
                      <a:moveTo>
                        <a:pt x="0" y="0"/>
                      </a:moveTo>
                      <a:lnTo>
                        <a:pt x="4380" y="279"/>
                      </a:lnTo>
                      <a:lnTo>
                        <a:pt x="8180" y="1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91" name="Google Shape;291;p2"/>
                <p:cNvSpPr/>
                <p:nvPr/>
              </p:nvSpPr>
              <p:spPr>
                <a:xfrm>
                  <a:off x="753600" y="3210375"/>
                  <a:ext cx="126550" cy="4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62" h="163" extrusionOk="0">
                      <a:moveTo>
                        <a:pt x="0" y="1"/>
                      </a:moveTo>
                      <a:lnTo>
                        <a:pt x="2804" y="163"/>
                      </a:lnTo>
                      <a:lnTo>
                        <a:pt x="5061" y="23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92" name="Google Shape;292;p2"/>
                <p:cNvSpPr/>
                <p:nvPr/>
              </p:nvSpPr>
              <p:spPr>
                <a:xfrm>
                  <a:off x="694525" y="3320925"/>
                  <a:ext cx="126550" cy="4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62" h="163" extrusionOk="0">
                      <a:moveTo>
                        <a:pt x="0" y="1"/>
                      </a:moveTo>
                      <a:lnTo>
                        <a:pt x="2799" y="162"/>
                      </a:lnTo>
                      <a:lnTo>
                        <a:pt x="5061" y="23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93" name="Google Shape;293;p2"/>
                <p:cNvSpPr/>
                <p:nvPr/>
              </p:nvSpPr>
              <p:spPr>
                <a:xfrm>
                  <a:off x="655525" y="3186675"/>
                  <a:ext cx="204450" cy="7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178" h="285" extrusionOk="0">
                      <a:moveTo>
                        <a:pt x="1" y="0"/>
                      </a:moveTo>
                      <a:lnTo>
                        <a:pt x="4378" y="285"/>
                      </a:lnTo>
                      <a:lnTo>
                        <a:pt x="8178" y="123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94" name="Google Shape;294;p2"/>
                <p:cNvSpPr/>
                <p:nvPr/>
              </p:nvSpPr>
              <p:spPr>
                <a:xfrm>
                  <a:off x="731275" y="3341375"/>
                  <a:ext cx="179975" cy="7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99" h="282" extrusionOk="0">
                      <a:moveTo>
                        <a:pt x="3346" y="0"/>
                      </a:moveTo>
                      <a:lnTo>
                        <a:pt x="1" y="159"/>
                      </a:lnTo>
                      <a:lnTo>
                        <a:pt x="7198" y="282"/>
                      </a:lnTo>
                      <a:lnTo>
                        <a:pt x="3346" y="0"/>
                      </a:ln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95" name="Google Shape;295;p2"/>
                <p:cNvSpPr/>
                <p:nvPr/>
              </p:nvSpPr>
              <p:spPr>
                <a:xfrm>
                  <a:off x="784900" y="3246225"/>
                  <a:ext cx="23825" cy="37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3" h="1519" extrusionOk="0">
                      <a:moveTo>
                        <a:pt x="489" y="1"/>
                      </a:moveTo>
                      <a:cubicBezTo>
                        <a:pt x="224" y="1"/>
                        <a:pt x="1" y="310"/>
                        <a:pt x="26" y="651"/>
                      </a:cubicBezTo>
                      <a:lnTo>
                        <a:pt x="90" y="1518"/>
                      </a:lnTo>
                      <a:lnTo>
                        <a:pt x="952" y="1518"/>
                      </a:lnTo>
                      <a:lnTo>
                        <a:pt x="869" y="442"/>
                      </a:lnTo>
                      <a:cubicBezTo>
                        <a:pt x="855" y="185"/>
                        <a:pt x="852" y="1"/>
                        <a:pt x="648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96" name="Google Shape;296;p2"/>
                <p:cNvSpPr/>
                <p:nvPr/>
              </p:nvSpPr>
              <p:spPr>
                <a:xfrm>
                  <a:off x="788325" y="3246225"/>
                  <a:ext cx="25125" cy="37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5" h="1519" extrusionOk="0">
                      <a:moveTo>
                        <a:pt x="511" y="1"/>
                      </a:moveTo>
                      <a:cubicBezTo>
                        <a:pt x="232" y="1"/>
                        <a:pt x="1" y="310"/>
                        <a:pt x="29" y="651"/>
                      </a:cubicBezTo>
                      <a:lnTo>
                        <a:pt x="98" y="1518"/>
                      </a:lnTo>
                      <a:lnTo>
                        <a:pt x="1005" y="1518"/>
                      </a:lnTo>
                      <a:lnTo>
                        <a:pt x="919" y="442"/>
                      </a:lnTo>
                      <a:cubicBezTo>
                        <a:pt x="896" y="185"/>
                        <a:pt x="726" y="1"/>
                        <a:pt x="511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97" name="Google Shape;297;p2"/>
                <p:cNvSpPr/>
                <p:nvPr/>
              </p:nvSpPr>
              <p:spPr>
                <a:xfrm>
                  <a:off x="792175" y="3247275"/>
                  <a:ext cx="18775" cy="35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1" h="1432" extrusionOk="0">
                      <a:moveTo>
                        <a:pt x="414" y="0"/>
                      </a:moveTo>
                      <a:cubicBezTo>
                        <a:pt x="407" y="0"/>
                        <a:pt x="401" y="0"/>
                        <a:pt x="393" y="1"/>
                      </a:cubicBezTo>
                      <a:lnTo>
                        <a:pt x="0" y="1432"/>
                      </a:lnTo>
                      <a:lnTo>
                        <a:pt x="354" y="1432"/>
                      </a:lnTo>
                      <a:lnTo>
                        <a:pt x="751" y="447"/>
                      </a:lnTo>
                      <a:cubicBezTo>
                        <a:pt x="751" y="447"/>
                        <a:pt x="737" y="0"/>
                        <a:pt x="414" y="0"/>
                      </a:cubicBezTo>
                      <a:close/>
                    </a:path>
                  </a:pathLst>
                </a:custGeom>
                <a:solidFill>
                  <a:srgbClr val="FFD6A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98" name="Google Shape;298;p2"/>
                <p:cNvSpPr/>
                <p:nvPr/>
              </p:nvSpPr>
              <p:spPr>
                <a:xfrm>
                  <a:off x="800475" y="3268475"/>
                  <a:ext cx="4125" cy="7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" h="283" extrusionOk="0">
                      <a:moveTo>
                        <a:pt x="84" y="1"/>
                      </a:moveTo>
                      <a:cubicBezTo>
                        <a:pt x="36" y="1"/>
                        <a:pt x="0" y="59"/>
                        <a:pt x="6" y="123"/>
                      </a:cubicBezTo>
                      <a:lnTo>
                        <a:pt x="20" y="282"/>
                      </a:lnTo>
                      <a:lnTo>
                        <a:pt x="165" y="282"/>
                      </a:lnTo>
                      <a:lnTo>
                        <a:pt x="148" y="79"/>
                      </a:lnTo>
                      <a:cubicBezTo>
                        <a:pt x="145" y="34"/>
                        <a:pt x="117" y="1"/>
                        <a:pt x="84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99" name="Google Shape;299;p2"/>
                <p:cNvSpPr/>
                <p:nvPr/>
              </p:nvSpPr>
              <p:spPr>
                <a:xfrm>
                  <a:off x="566900" y="3182275"/>
                  <a:ext cx="115725" cy="178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29" h="7129" extrusionOk="0">
                      <a:moveTo>
                        <a:pt x="1936" y="1"/>
                      </a:moveTo>
                      <a:cubicBezTo>
                        <a:pt x="151" y="631"/>
                        <a:pt x="0" y="4897"/>
                        <a:pt x="491" y="7128"/>
                      </a:cubicBezTo>
                      <a:lnTo>
                        <a:pt x="4553" y="7128"/>
                      </a:lnTo>
                      <a:cubicBezTo>
                        <a:pt x="4628" y="3083"/>
                        <a:pt x="3652" y="899"/>
                        <a:pt x="232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00" name="Google Shape;300;p2"/>
                <p:cNvSpPr/>
                <p:nvPr/>
              </p:nvSpPr>
              <p:spPr>
                <a:xfrm>
                  <a:off x="574000" y="3263725"/>
                  <a:ext cx="99425" cy="9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77" h="392" extrusionOk="0">
                      <a:moveTo>
                        <a:pt x="1" y="1"/>
                      </a:moveTo>
                      <a:lnTo>
                        <a:pt x="1" y="392"/>
                      </a:lnTo>
                      <a:lnTo>
                        <a:pt x="3976" y="392"/>
                      </a:lnTo>
                      <a:lnTo>
                        <a:pt x="3976" y="1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01" name="Google Shape;301;p2"/>
                <p:cNvSpPr/>
                <p:nvPr/>
              </p:nvSpPr>
              <p:spPr>
                <a:xfrm>
                  <a:off x="600375" y="3236750"/>
                  <a:ext cx="63425" cy="7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37" h="283" extrusionOk="0">
                      <a:moveTo>
                        <a:pt x="2416" y="0"/>
                      </a:moveTo>
                      <a:lnTo>
                        <a:pt x="0" y="268"/>
                      </a:lnTo>
                      <a:lnTo>
                        <a:pt x="2536" y="282"/>
                      </a:lnTo>
                      <a:lnTo>
                        <a:pt x="2536" y="282"/>
                      </a:lnTo>
                      <a:lnTo>
                        <a:pt x="2416" y="0"/>
                      </a:ln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02" name="Google Shape;302;p2"/>
                <p:cNvSpPr/>
                <p:nvPr/>
              </p:nvSpPr>
              <p:spPr>
                <a:xfrm>
                  <a:off x="583625" y="3218200"/>
                  <a:ext cx="43000" cy="6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20" h="269" extrusionOk="0">
                      <a:moveTo>
                        <a:pt x="112" y="0"/>
                      </a:moveTo>
                      <a:lnTo>
                        <a:pt x="1" y="268"/>
                      </a:lnTo>
                      <a:lnTo>
                        <a:pt x="1719" y="131"/>
                      </a:lnTo>
                      <a:lnTo>
                        <a:pt x="112" y="0"/>
                      </a:ln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03" name="Google Shape;303;p2"/>
                <p:cNvSpPr/>
                <p:nvPr/>
              </p:nvSpPr>
              <p:spPr>
                <a:xfrm>
                  <a:off x="575050" y="3297075"/>
                  <a:ext cx="99550" cy="5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82" h="210" extrusionOk="0">
                      <a:moveTo>
                        <a:pt x="0" y="1"/>
                      </a:moveTo>
                      <a:lnTo>
                        <a:pt x="2366" y="210"/>
                      </a:lnTo>
                      <a:lnTo>
                        <a:pt x="3982" y="59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04" name="Google Shape;304;p2"/>
                <p:cNvSpPr/>
                <p:nvPr/>
              </p:nvSpPr>
              <p:spPr>
                <a:xfrm>
                  <a:off x="578050" y="3338225"/>
                  <a:ext cx="71225" cy="5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49" h="227" extrusionOk="0">
                      <a:moveTo>
                        <a:pt x="0" y="0"/>
                      </a:moveTo>
                      <a:lnTo>
                        <a:pt x="20" y="226"/>
                      </a:lnTo>
                      <a:lnTo>
                        <a:pt x="2849" y="13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05" name="Google Shape;305;p2"/>
                <p:cNvSpPr/>
                <p:nvPr/>
              </p:nvSpPr>
              <p:spPr>
                <a:xfrm>
                  <a:off x="564250" y="3174675"/>
                  <a:ext cx="124150" cy="188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66" h="7525" extrusionOk="0">
                      <a:moveTo>
                        <a:pt x="2408" y="341"/>
                      </a:moveTo>
                      <a:cubicBezTo>
                        <a:pt x="3666" y="1217"/>
                        <a:pt x="4595" y="3334"/>
                        <a:pt x="4525" y="7259"/>
                      </a:cubicBezTo>
                      <a:lnTo>
                        <a:pt x="664" y="7259"/>
                      </a:lnTo>
                      <a:cubicBezTo>
                        <a:pt x="201" y="5095"/>
                        <a:pt x="340" y="952"/>
                        <a:pt x="2034" y="341"/>
                      </a:cubicBezTo>
                      <a:close/>
                      <a:moveTo>
                        <a:pt x="1945" y="0"/>
                      </a:moveTo>
                      <a:cubicBezTo>
                        <a:pt x="25" y="662"/>
                        <a:pt x="0" y="5167"/>
                        <a:pt x="525" y="7524"/>
                      </a:cubicBezTo>
                      <a:lnTo>
                        <a:pt x="4888" y="7524"/>
                      </a:lnTo>
                      <a:cubicBezTo>
                        <a:pt x="4966" y="3253"/>
                        <a:pt x="3917" y="952"/>
                        <a:pt x="2494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06" name="Google Shape;306;p2"/>
                <p:cNvSpPr/>
                <p:nvPr/>
              </p:nvSpPr>
              <p:spPr>
                <a:xfrm>
                  <a:off x="799550" y="3260250"/>
                  <a:ext cx="5475" cy="8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9" h="330" extrusionOk="0">
                      <a:moveTo>
                        <a:pt x="107" y="0"/>
                      </a:moveTo>
                      <a:cubicBezTo>
                        <a:pt x="45" y="0"/>
                        <a:pt x="1" y="76"/>
                        <a:pt x="1" y="165"/>
                      </a:cubicBezTo>
                      <a:cubicBezTo>
                        <a:pt x="4" y="257"/>
                        <a:pt x="54" y="330"/>
                        <a:pt x="112" y="330"/>
                      </a:cubicBezTo>
                      <a:cubicBezTo>
                        <a:pt x="171" y="330"/>
                        <a:pt x="218" y="257"/>
                        <a:pt x="218" y="165"/>
                      </a:cubicBezTo>
                      <a:cubicBezTo>
                        <a:pt x="213" y="76"/>
                        <a:pt x="165" y="0"/>
                        <a:pt x="107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307" name="Google Shape;307;p2"/>
              <p:cNvGrpSpPr/>
              <p:nvPr/>
            </p:nvGrpSpPr>
            <p:grpSpPr>
              <a:xfrm>
                <a:off x="7802084" y="3472068"/>
                <a:ext cx="740812" cy="918635"/>
                <a:chOff x="1160975" y="1414450"/>
                <a:chExt cx="213300" cy="264500"/>
              </a:xfrm>
            </p:grpSpPr>
            <p:sp>
              <p:nvSpPr>
                <p:cNvPr id="308" name="Google Shape;308;p2"/>
                <p:cNvSpPr/>
                <p:nvPr/>
              </p:nvSpPr>
              <p:spPr>
                <a:xfrm>
                  <a:off x="1160975" y="1414450"/>
                  <a:ext cx="213300" cy="264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32" h="10580" extrusionOk="0">
                      <a:moveTo>
                        <a:pt x="2057" y="0"/>
                      </a:moveTo>
                      <a:cubicBezTo>
                        <a:pt x="93" y="4249"/>
                        <a:pt x="1" y="7192"/>
                        <a:pt x="1097" y="10579"/>
                      </a:cubicBezTo>
                      <a:cubicBezTo>
                        <a:pt x="4277" y="9505"/>
                        <a:pt x="6414" y="7572"/>
                        <a:pt x="8532" y="2991"/>
                      </a:cubicBezTo>
                      <a:lnTo>
                        <a:pt x="2057" y="0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09" name="Google Shape;309;p2"/>
                <p:cNvSpPr/>
                <p:nvPr/>
              </p:nvSpPr>
              <p:spPr>
                <a:xfrm>
                  <a:off x="1165925" y="1421550"/>
                  <a:ext cx="198450" cy="246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38" h="9841" extrusionOk="0">
                      <a:moveTo>
                        <a:pt x="1912" y="1"/>
                      </a:moveTo>
                      <a:cubicBezTo>
                        <a:pt x="82" y="3954"/>
                        <a:pt x="1" y="6688"/>
                        <a:pt x="1022" y="9841"/>
                      </a:cubicBezTo>
                      <a:cubicBezTo>
                        <a:pt x="3979" y="8845"/>
                        <a:pt x="5971" y="7045"/>
                        <a:pt x="7938" y="2782"/>
                      </a:cubicBezTo>
                      <a:lnTo>
                        <a:pt x="1912" y="1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10" name="Google Shape;310;p2"/>
                <p:cNvSpPr/>
                <p:nvPr/>
              </p:nvSpPr>
              <p:spPr>
                <a:xfrm>
                  <a:off x="1194100" y="1455600"/>
                  <a:ext cx="164700" cy="203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588" h="8153" extrusionOk="0">
                      <a:moveTo>
                        <a:pt x="3298" y="0"/>
                      </a:moveTo>
                      <a:cubicBezTo>
                        <a:pt x="1923" y="2255"/>
                        <a:pt x="609" y="6194"/>
                        <a:pt x="1" y="8110"/>
                      </a:cubicBezTo>
                      <a:cubicBezTo>
                        <a:pt x="9" y="8124"/>
                        <a:pt x="12" y="8138"/>
                        <a:pt x="17" y="8152"/>
                      </a:cubicBezTo>
                      <a:cubicBezTo>
                        <a:pt x="2827" y="7212"/>
                        <a:pt x="4713" y="5519"/>
                        <a:pt x="6587" y="1507"/>
                      </a:cubicBezTo>
                      <a:lnTo>
                        <a:pt x="3298" y="0"/>
                      </a:ln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11" name="Google Shape;311;p2"/>
                <p:cNvSpPr/>
                <p:nvPr/>
              </p:nvSpPr>
              <p:spPr>
                <a:xfrm>
                  <a:off x="1167450" y="1427200"/>
                  <a:ext cx="190450" cy="233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8" h="9358" extrusionOk="0">
                      <a:moveTo>
                        <a:pt x="1904" y="73"/>
                      </a:moveTo>
                      <a:lnTo>
                        <a:pt x="7539" y="2679"/>
                      </a:lnTo>
                      <a:cubicBezTo>
                        <a:pt x="5795" y="6445"/>
                        <a:pt x="3979" y="8303"/>
                        <a:pt x="1067" y="9291"/>
                      </a:cubicBezTo>
                      <a:cubicBezTo>
                        <a:pt x="60" y="6158"/>
                        <a:pt x="294" y="3569"/>
                        <a:pt x="1904" y="73"/>
                      </a:cubicBezTo>
                      <a:close/>
                      <a:moveTo>
                        <a:pt x="1881" y="1"/>
                      </a:moveTo>
                      <a:lnTo>
                        <a:pt x="1870" y="26"/>
                      </a:lnTo>
                      <a:cubicBezTo>
                        <a:pt x="235" y="3558"/>
                        <a:pt x="1" y="6166"/>
                        <a:pt x="1028" y="9333"/>
                      </a:cubicBezTo>
                      <a:lnTo>
                        <a:pt x="1036" y="9358"/>
                      </a:lnTo>
                      <a:lnTo>
                        <a:pt x="1064" y="9350"/>
                      </a:lnTo>
                      <a:cubicBezTo>
                        <a:pt x="4013" y="8356"/>
                        <a:pt x="5846" y="6484"/>
                        <a:pt x="7606" y="2676"/>
                      </a:cubicBezTo>
                      <a:lnTo>
                        <a:pt x="7617" y="2651"/>
                      </a:lnTo>
                      <a:lnTo>
                        <a:pt x="1881" y="1"/>
                      </a:ln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12" name="Google Shape;312;p2"/>
                <p:cNvSpPr/>
                <p:nvPr/>
              </p:nvSpPr>
              <p:spPr>
                <a:xfrm>
                  <a:off x="1188450" y="1438150"/>
                  <a:ext cx="48650" cy="93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46" h="3720" extrusionOk="0">
                      <a:moveTo>
                        <a:pt x="1156" y="1"/>
                      </a:moveTo>
                      <a:cubicBezTo>
                        <a:pt x="838" y="668"/>
                        <a:pt x="308" y="1772"/>
                        <a:pt x="1" y="3720"/>
                      </a:cubicBezTo>
                      <a:cubicBezTo>
                        <a:pt x="902" y="1909"/>
                        <a:pt x="1574" y="877"/>
                        <a:pt x="1945" y="364"/>
                      </a:cubicBezTo>
                      <a:lnTo>
                        <a:pt x="1156" y="1"/>
                      </a:lnTo>
                      <a:close/>
                    </a:path>
                  </a:pathLst>
                </a:custGeom>
                <a:solidFill>
                  <a:srgbClr val="FFFFFF">
                    <a:alpha val="50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13" name="Google Shape;313;p2"/>
                <p:cNvSpPr/>
                <p:nvPr/>
              </p:nvSpPr>
              <p:spPr>
                <a:xfrm>
                  <a:off x="1173800" y="1488925"/>
                  <a:ext cx="190575" cy="178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23" h="7146" extrusionOk="0">
                      <a:moveTo>
                        <a:pt x="7436" y="1"/>
                      </a:moveTo>
                      <a:cubicBezTo>
                        <a:pt x="6786" y="732"/>
                        <a:pt x="5865" y="1438"/>
                        <a:pt x="4757" y="1996"/>
                      </a:cubicBezTo>
                      <a:cubicBezTo>
                        <a:pt x="3427" y="2669"/>
                        <a:pt x="2083" y="3007"/>
                        <a:pt x="986" y="3007"/>
                      </a:cubicBezTo>
                      <a:cubicBezTo>
                        <a:pt x="653" y="3007"/>
                        <a:pt x="343" y="2976"/>
                        <a:pt x="62" y="2913"/>
                      </a:cubicBezTo>
                      <a:lnTo>
                        <a:pt x="62" y="2913"/>
                      </a:lnTo>
                      <a:cubicBezTo>
                        <a:pt x="1" y="4342"/>
                        <a:pt x="238" y="5698"/>
                        <a:pt x="707" y="7146"/>
                      </a:cubicBezTo>
                      <a:cubicBezTo>
                        <a:pt x="3664" y="6150"/>
                        <a:pt x="5656" y="4350"/>
                        <a:pt x="7623" y="87"/>
                      </a:cubicBezTo>
                      <a:lnTo>
                        <a:pt x="7436" y="1"/>
                      </a:ln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314" name="Google Shape;314;p2"/>
            <p:cNvSpPr/>
            <p:nvPr/>
          </p:nvSpPr>
          <p:spPr>
            <a:xfrm>
              <a:off x="-458151" y="4827856"/>
              <a:ext cx="155883" cy="660392"/>
            </a:xfrm>
            <a:custGeom>
              <a:avLst/>
              <a:gdLst/>
              <a:ahLst/>
              <a:cxnLst/>
              <a:rect l="l" t="t" r="r" b="b"/>
              <a:pathLst>
                <a:path w="2994" h="12684" extrusionOk="0">
                  <a:moveTo>
                    <a:pt x="1" y="1"/>
                  </a:moveTo>
                  <a:lnTo>
                    <a:pt x="1" y="8232"/>
                  </a:lnTo>
                  <a:cubicBezTo>
                    <a:pt x="2" y="8204"/>
                    <a:pt x="7" y="8175"/>
                    <a:pt x="8" y="8147"/>
                  </a:cubicBezTo>
                  <a:cubicBezTo>
                    <a:pt x="921" y="7913"/>
                    <a:pt x="1437" y="7175"/>
                    <a:pt x="1182" y="6661"/>
                  </a:cubicBezTo>
                  <a:cubicBezTo>
                    <a:pt x="1055" y="6406"/>
                    <a:pt x="843" y="6292"/>
                    <a:pt x="629" y="6292"/>
                  </a:cubicBezTo>
                  <a:cubicBezTo>
                    <a:pt x="608" y="6292"/>
                    <a:pt x="587" y="6293"/>
                    <a:pt x="566" y="6295"/>
                  </a:cubicBezTo>
                  <a:cubicBezTo>
                    <a:pt x="572" y="6272"/>
                    <a:pt x="578" y="6247"/>
                    <a:pt x="580" y="6224"/>
                  </a:cubicBezTo>
                  <a:cubicBezTo>
                    <a:pt x="602" y="6134"/>
                    <a:pt x="618" y="6049"/>
                    <a:pt x="636" y="5964"/>
                  </a:cubicBezTo>
                  <a:cubicBezTo>
                    <a:pt x="641" y="5950"/>
                    <a:pt x="642" y="5937"/>
                    <a:pt x="646" y="5922"/>
                  </a:cubicBezTo>
                  <a:cubicBezTo>
                    <a:pt x="665" y="5824"/>
                    <a:pt x="682" y="5730"/>
                    <a:pt x="697" y="5635"/>
                  </a:cubicBezTo>
                  <a:cubicBezTo>
                    <a:pt x="702" y="5612"/>
                    <a:pt x="703" y="5592"/>
                    <a:pt x="707" y="5567"/>
                  </a:cubicBezTo>
                  <a:cubicBezTo>
                    <a:pt x="719" y="5499"/>
                    <a:pt x="727" y="5430"/>
                    <a:pt x="737" y="5363"/>
                  </a:cubicBezTo>
                  <a:cubicBezTo>
                    <a:pt x="742" y="5337"/>
                    <a:pt x="744" y="5309"/>
                    <a:pt x="746" y="5284"/>
                  </a:cubicBezTo>
                  <a:cubicBezTo>
                    <a:pt x="755" y="5221"/>
                    <a:pt x="761" y="5157"/>
                    <a:pt x="769" y="5096"/>
                  </a:cubicBezTo>
                  <a:cubicBezTo>
                    <a:pt x="770" y="5075"/>
                    <a:pt x="774" y="5055"/>
                    <a:pt x="775" y="5033"/>
                  </a:cubicBezTo>
                  <a:cubicBezTo>
                    <a:pt x="791" y="4870"/>
                    <a:pt x="798" y="4719"/>
                    <a:pt x="803" y="4578"/>
                  </a:cubicBezTo>
                  <a:cubicBezTo>
                    <a:pt x="804" y="4559"/>
                    <a:pt x="804" y="4541"/>
                    <a:pt x="804" y="4521"/>
                  </a:cubicBezTo>
                  <a:lnTo>
                    <a:pt x="804" y="4370"/>
                  </a:lnTo>
                  <a:cubicBezTo>
                    <a:pt x="804" y="4351"/>
                    <a:pt x="804" y="4333"/>
                    <a:pt x="803" y="4313"/>
                  </a:cubicBezTo>
                  <a:cubicBezTo>
                    <a:pt x="803" y="4261"/>
                    <a:pt x="800" y="4210"/>
                    <a:pt x="797" y="4163"/>
                  </a:cubicBezTo>
                  <a:cubicBezTo>
                    <a:pt x="797" y="4150"/>
                    <a:pt x="797" y="4140"/>
                    <a:pt x="794" y="4126"/>
                  </a:cubicBezTo>
                  <a:cubicBezTo>
                    <a:pt x="791" y="4067"/>
                    <a:pt x="787" y="4007"/>
                    <a:pt x="780" y="3951"/>
                  </a:cubicBezTo>
                  <a:cubicBezTo>
                    <a:pt x="780" y="3943"/>
                    <a:pt x="778" y="3932"/>
                    <a:pt x="778" y="3924"/>
                  </a:cubicBezTo>
                  <a:cubicBezTo>
                    <a:pt x="772" y="3877"/>
                    <a:pt x="766" y="3833"/>
                    <a:pt x="761" y="3791"/>
                  </a:cubicBezTo>
                  <a:cubicBezTo>
                    <a:pt x="760" y="3775"/>
                    <a:pt x="755" y="3760"/>
                    <a:pt x="754" y="3743"/>
                  </a:cubicBezTo>
                  <a:cubicBezTo>
                    <a:pt x="748" y="3707"/>
                    <a:pt x="742" y="3672"/>
                    <a:pt x="734" y="3636"/>
                  </a:cubicBezTo>
                  <a:cubicBezTo>
                    <a:pt x="732" y="3623"/>
                    <a:pt x="727" y="3610"/>
                    <a:pt x="726" y="3596"/>
                  </a:cubicBezTo>
                  <a:cubicBezTo>
                    <a:pt x="719" y="3555"/>
                    <a:pt x="709" y="3517"/>
                    <a:pt x="699" y="3481"/>
                  </a:cubicBezTo>
                  <a:cubicBezTo>
                    <a:pt x="697" y="3475"/>
                    <a:pt x="697" y="3469"/>
                    <a:pt x="695" y="3465"/>
                  </a:cubicBezTo>
                  <a:cubicBezTo>
                    <a:pt x="685" y="3423"/>
                    <a:pt x="673" y="3381"/>
                    <a:pt x="661" y="3345"/>
                  </a:cubicBezTo>
                  <a:cubicBezTo>
                    <a:pt x="657" y="3333"/>
                    <a:pt x="653" y="3323"/>
                    <a:pt x="648" y="3312"/>
                  </a:cubicBezTo>
                  <a:cubicBezTo>
                    <a:pt x="641" y="3284"/>
                    <a:pt x="633" y="3260"/>
                    <a:pt x="623" y="3234"/>
                  </a:cubicBezTo>
                  <a:cubicBezTo>
                    <a:pt x="617" y="3222"/>
                    <a:pt x="614" y="3209"/>
                    <a:pt x="610" y="3198"/>
                  </a:cubicBezTo>
                  <a:cubicBezTo>
                    <a:pt x="600" y="3177"/>
                    <a:pt x="593" y="3154"/>
                    <a:pt x="582" y="3132"/>
                  </a:cubicBezTo>
                  <a:cubicBezTo>
                    <a:pt x="578" y="3124"/>
                    <a:pt x="574" y="3113"/>
                    <a:pt x="568" y="3102"/>
                  </a:cubicBezTo>
                  <a:cubicBezTo>
                    <a:pt x="556" y="3075"/>
                    <a:pt x="543" y="3046"/>
                    <a:pt x="532" y="3020"/>
                  </a:cubicBezTo>
                  <a:cubicBezTo>
                    <a:pt x="527" y="3013"/>
                    <a:pt x="524" y="3007"/>
                    <a:pt x="520" y="2998"/>
                  </a:cubicBezTo>
                  <a:cubicBezTo>
                    <a:pt x="511" y="2983"/>
                    <a:pt x="500" y="2962"/>
                    <a:pt x="490" y="2947"/>
                  </a:cubicBezTo>
                  <a:cubicBezTo>
                    <a:pt x="484" y="2935"/>
                    <a:pt x="478" y="2926"/>
                    <a:pt x="475" y="2917"/>
                  </a:cubicBezTo>
                  <a:cubicBezTo>
                    <a:pt x="469" y="2905"/>
                    <a:pt x="460" y="2894"/>
                    <a:pt x="453" y="2882"/>
                  </a:cubicBezTo>
                  <a:cubicBezTo>
                    <a:pt x="447" y="2873"/>
                    <a:pt x="441" y="2862"/>
                    <a:pt x="436" y="2853"/>
                  </a:cubicBezTo>
                  <a:cubicBezTo>
                    <a:pt x="428" y="2844"/>
                    <a:pt x="422" y="2833"/>
                    <a:pt x="416" y="2825"/>
                  </a:cubicBezTo>
                  <a:cubicBezTo>
                    <a:pt x="317" y="2679"/>
                    <a:pt x="234" y="2624"/>
                    <a:pt x="234" y="2624"/>
                  </a:cubicBezTo>
                  <a:cubicBezTo>
                    <a:pt x="670" y="1648"/>
                    <a:pt x="360" y="671"/>
                    <a:pt x="1" y="1"/>
                  </a:cubicBezTo>
                  <a:close/>
                  <a:moveTo>
                    <a:pt x="4" y="10804"/>
                  </a:moveTo>
                  <a:lnTo>
                    <a:pt x="4" y="12684"/>
                  </a:lnTo>
                  <a:lnTo>
                    <a:pt x="2994" y="12684"/>
                  </a:lnTo>
                  <a:cubicBezTo>
                    <a:pt x="2712" y="12342"/>
                    <a:pt x="2414" y="12038"/>
                    <a:pt x="2103" y="11783"/>
                  </a:cubicBezTo>
                  <a:cubicBezTo>
                    <a:pt x="2101" y="11782"/>
                    <a:pt x="2097" y="11778"/>
                    <a:pt x="2093" y="11776"/>
                  </a:cubicBezTo>
                  <a:cubicBezTo>
                    <a:pt x="2036" y="11727"/>
                    <a:pt x="1975" y="11681"/>
                    <a:pt x="1916" y="11639"/>
                  </a:cubicBezTo>
                  <a:cubicBezTo>
                    <a:pt x="1910" y="11630"/>
                    <a:pt x="1904" y="11619"/>
                    <a:pt x="1899" y="11617"/>
                  </a:cubicBezTo>
                  <a:cubicBezTo>
                    <a:pt x="1892" y="11607"/>
                    <a:pt x="1879" y="11600"/>
                    <a:pt x="1869" y="11589"/>
                  </a:cubicBezTo>
                  <a:cubicBezTo>
                    <a:pt x="1862" y="11588"/>
                    <a:pt x="1856" y="11583"/>
                    <a:pt x="1852" y="11580"/>
                  </a:cubicBezTo>
                  <a:cubicBezTo>
                    <a:pt x="1848" y="11575"/>
                    <a:pt x="1844" y="11574"/>
                    <a:pt x="1838" y="11571"/>
                  </a:cubicBezTo>
                  <a:cubicBezTo>
                    <a:pt x="1837" y="11569"/>
                    <a:pt x="1832" y="11566"/>
                    <a:pt x="1830" y="11564"/>
                  </a:cubicBezTo>
                  <a:cubicBezTo>
                    <a:pt x="1808" y="11551"/>
                    <a:pt x="1785" y="11539"/>
                    <a:pt x="1758" y="11523"/>
                  </a:cubicBezTo>
                  <a:cubicBezTo>
                    <a:pt x="1751" y="11520"/>
                    <a:pt x="1745" y="11515"/>
                    <a:pt x="1738" y="11510"/>
                  </a:cubicBezTo>
                  <a:cubicBezTo>
                    <a:pt x="1717" y="11496"/>
                    <a:pt x="1696" y="11487"/>
                    <a:pt x="1675" y="11479"/>
                  </a:cubicBezTo>
                  <a:cubicBezTo>
                    <a:pt x="1662" y="11475"/>
                    <a:pt x="1649" y="11471"/>
                    <a:pt x="1635" y="11467"/>
                  </a:cubicBezTo>
                  <a:cubicBezTo>
                    <a:pt x="1600" y="11453"/>
                    <a:pt x="1563" y="11434"/>
                    <a:pt x="1523" y="11419"/>
                  </a:cubicBezTo>
                  <a:cubicBezTo>
                    <a:pt x="1517" y="11417"/>
                    <a:pt x="1511" y="11414"/>
                    <a:pt x="1509" y="11413"/>
                  </a:cubicBezTo>
                  <a:cubicBezTo>
                    <a:pt x="1487" y="11404"/>
                    <a:pt x="1466" y="11396"/>
                    <a:pt x="1444" y="11386"/>
                  </a:cubicBezTo>
                  <a:cubicBezTo>
                    <a:pt x="1363" y="11047"/>
                    <a:pt x="1128" y="10804"/>
                    <a:pt x="854" y="10804"/>
                  </a:cubicBezTo>
                  <a:close/>
                </a:path>
              </a:pathLst>
            </a:custGeom>
            <a:solidFill>
              <a:srgbClr val="2623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" name="Google Shape;315;p2"/>
            <p:cNvSpPr/>
            <p:nvPr/>
          </p:nvSpPr>
          <p:spPr>
            <a:xfrm>
              <a:off x="-458064" y="-556726"/>
              <a:ext cx="10074994" cy="4523668"/>
            </a:xfrm>
            <a:custGeom>
              <a:avLst/>
              <a:gdLst/>
              <a:ahLst/>
              <a:cxnLst/>
              <a:rect l="l" t="t" r="r" b="b"/>
              <a:pathLst>
                <a:path w="193508" h="86885" extrusionOk="0">
                  <a:moveTo>
                    <a:pt x="0" y="1"/>
                  </a:moveTo>
                  <a:lnTo>
                    <a:pt x="0" y="86885"/>
                  </a:lnTo>
                  <a:cubicBezTo>
                    <a:pt x="10949" y="60938"/>
                    <a:pt x="51182" y="24189"/>
                    <a:pt x="99259" y="24189"/>
                  </a:cubicBezTo>
                  <a:cubicBezTo>
                    <a:pt x="129355" y="24189"/>
                    <a:pt x="162524" y="38589"/>
                    <a:pt x="193508" y="79053"/>
                  </a:cubicBezTo>
                  <a:lnTo>
                    <a:pt x="193508" y="1"/>
                  </a:ln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" name="Google Shape;316;p2"/>
            <p:cNvSpPr/>
            <p:nvPr/>
          </p:nvSpPr>
          <p:spPr>
            <a:xfrm>
              <a:off x="790907" y="4510941"/>
              <a:ext cx="7719313" cy="261991"/>
            </a:xfrm>
            <a:custGeom>
              <a:avLst/>
              <a:gdLst/>
              <a:ahLst/>
              <a:cxnLst/>
              <a:rect l="l" t="t" r="r" b="b"/>
              <a:pathLst>
                <a:path w="148263" h="5032" extrusionOk="0">
                  <a:moveTo>
                    <a:pt x="857" y="1"/>
                  </a:moveTo>
                  <a:cubicBezTo>
                    <a:pt x="292" y="218"/>
                    <a:pt x="1" y="439"/>
                    <a:pt x="1" y="665"/>
                  </a:cubicBezTo>
                  <a:cubicBezTo>
                    <a:pt x="1" y="3076"/>
                    <a:pt x="33190" y="5031"/>
                    <a:pt x="74132" y="5031"/>
                  </a:cubicBezTo>
                  <a:cubicBezTo>
                    <a:pt x="115072" y="5031"/>
                    <a:pt x="148262" y="3076"/>
                    <a:pt x="148262" y="665"/>
                  </a:cubicBezTo>
                  <a:cubicBezTo>
                    <a:pt x="148261" y="439"/>
                    <a:pt x="147969" y="218"/>
                    <a:pt x="147404" y="1"/>
                  </a:cubicBezTo>
                  <a:close/>
                </a:path>
              </a:pathLst>
            </a:custGeom>
            <a:solidFill>
              <a:srgbClr val="FFFFFF">
                <a:alpha val="2527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" name="Google Shape;317;p2"/>
            <p:cNvSpPr/>
            <p:nvPr/>
          </p:nvSpPr>
          <p:spPr>
            <a:xfrm>
              <a:off x="9610083" y="5272745"/>
              <a:ext cx="6716" cy="45297"/>
            </a:xfrm>
            <a:custGeom>
              <a:avLst/>
              <a:gdLst/>
              <a:ahLst/>
              <a:cxnLst/>
              <a:rect l="l" t="t" r="r" b="b"/>
              <a:pathLst>
                <a:path w="129" h="870" extrusionOk="0">
                  <a:moveTo>
                    <a:pt x="129" y="1"/>
                  </a:moveTo>
                  <a:cubicBezTo>
                    <a:pt x="80" y="70"/>
                    <a:pt x="45" y="137"/>
                    <a:pt x="22" y="205"/>
                  </a:cubicBezTo>
                  <a:cubicBezTo>
                    <a:pt x="8" y="248"/>
                    <a:pt x="1" y="293"/>
                    <a:pt x="1" y="347"/>
                  </a:cubicBezTo>
                  <a:cubicBezTo>
                    <a:pt x="1" y="497"/>
                    <a:pt x="56" y="685"/>
                    <a:pt x="129" y="870"/>
                  </a:cubicBezTo>
                  <a:lnTo>
                    <a:pt x="129" y="1"/>
                  </a:lnTo>
                  <a:close/>
                </a:path>
              </a:pathLst>
            </a:custGeom>
            <a:solidFill>
              <a:srgbClr val="3230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" name="Google Shape;318;p2"/>
            <p:cNvSpPr/>
            <p:nvPr/>
          </p:nvSpPr>
          <p:spPr>
            <a:xfrm>
              <a:off x="9616487" y="5487145"/>
              <a:ext cx="312" cy="1093"/>
            </a:xfrm>
            <a:custGeom>
              <a:avLst/>
              <a:gdLst/>
              <a:ahLst/>
              <a:cxnLst/>
              <a:rect l="l" t="t" r="r" b="b"/>
              <a:pathLst>
                <a:path w="6" h="21" extrusionOk="0">
                  <a:moveTo>
                    <a:pt x="6" y="0"/>
                  </a:moveTo>
                  <a:cubicBezTo>
                    <a:pt x="6" y="6"/>
                    <a:pt x="2" y="13"/>
                    <a:pt x="1" y="21"/>
                  </a:cubicBezTo>
                  <a:lnTo>
                    <a:pt x="6" y="21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3230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19" name="Google Shape;319;p2"/>
            <p:cNvGrpSpPr/>
            <p:nvPr/>
          </p:nvGrpSpPr>
          <p:grpSpPr>
            <a:xfrm>
              <a:off x="-458913" y="4511095"/>
              <a:ext cx="10075827" cy="977572"/>
              <a:chOff x="1321675" y="4706600"/>
              <a:chExt cx="4838100" cy="469400"/>
            </a:xfrm>
          </p:grpSpPr>
          <p:sp>
            <p:nvSpPr>
              <p:cNvPr id="320" name="Google Shape;320;p2"/>
              <p:cNvSpPr/>
              <p:nvPr/>
            </p:nvSpPr>
            <p:spPr>
              <a:xfrm>
                <a:off x="1322100" y="4706600"/>
                <a:ext cx="4837675" cy="241925"/>
              </a:xfrm>
              <a:custGeom>
                <a:avLst/>
                <a:gdLst/>
                <a:ahLst/>
                <a:cxnLst/>
                <a:rect l="l" t="t" r="r" b="b"/>
                <a:pathLst>
                  <a:path w="193507" h="9677" extrusionOk="0">
                    <a:moveTo>
                      <a:pt x="0" y="1"/>
                    </a:moveTo>
                    <a:lnTo>
                      <a:pt x="0" y="9676"/>
                    </a:lnTo>
                    <a:lnTo>
                      <a:pt x="193506" y="9676"/>
                    </a:lnTo>
                    <a:lnTo>
                      <a:pt x="19350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1" name="Google Shape;321;p2"/>
              <p:cNvSpPr/>
              <p:nvPr/>
            </p:nvSpPr>
            <p:spPr>
              <a:xfrm>
                <a:off x="1366000" y="4831275"/>
                <a:ext cx="257275" cy="344550"/>
              </a:xfrm>
              <a:custGeom>
                <a:avLst/>
                <a:gdLst/>
                <a:ahLst/>
                <a:cxnLst/>
                <a:rect l="l" t="t" r="r" b="b"/>
                <a:pathLst>
                  <a:path w="10291" h="13782" extrusionOk="0">
                    <a:moveTo>
                      <a:pt x="5592" y="0"/>
                    </a:moveTo>
                    <a:cubicBezTo>
                      <a:pt x="5482" y="0"/>
                      <a:pt x="5376" y="5"/>
                      <a:pt x="5275" y="13"/>
                    </a:cubicBezTo>
                    <a:cubicBezTo>
                      <a:pt x="3601" y="145"/>
                      <a:pt x="2753" y="1081"/>
                      <a:pt x="3088" y="2197"/>
                    </a:cubicBezTo>
                    <a:cubicBezTo>
                      <a:pt x="2376" y="3744"/>
                      <a:pt x="3292" y="6203"/>
                      <a:pt x="3803" y="6438"/>
                    </a:cubicBezTo>
                    <a:cubicBezTo>
                      <a:pt x="4200" y="6362"/>
                      <a:pt x="4544" y="6262"/>
                      <a:pt x="4840" y="6144"/>
                    </a:cubicBezTo>
                    <a:lnTo>
                      <a:pt x="4840" y="6144"/>
                    </a:lnTo>
                    <a:cubicBezTo>
                      <a:pt x="4767" y="6375"/>
                      <a:pt x="4686" y="6610"/>
                      <a:pt x="4600" y="6838"/>
                    </a:cubicBezTo>
                    <a:lnTo>
                      <a:pt x="4598" y="6838"/>
                    </a:lnTo>
                    <a:cubicBezTo>
                      <a:pt x="4551" y="6839"/>
                      <a:pt x="4506" y="6842"/>
                      <a:pt x="4459" y="6842"/>
                    </a:cubicBezTo>
                    <a:cubicBezTo>
                      <a:pt x="4449" y="6842"/>
                      <a:pt x="4442" y="6844"/>
                      <a:pt x="4431" y="6844"/>
                    </a:cubicBezTo>
                    <a:cubicBezTo>
                      <a:pt x="4393" y="6844"/>
                      <a:pt x="4352" y="6845"/>
                      <a:pt x="4313" y="6848"/>
                    </a:cubicBezTo>
                    <a:cubicBezTo>
                      <a:pt x="4291" y="6848"/>
                      <a:pt x="4272" y="6850"/>
                      <a:pt x="4253" y="6850"/>
                    </a:cubicBezTo>
                    <a:cubicBezTo>
                      <a:pt x="4224" y="6851"/>
                      <a:pt x="4196" y="6855"/>
                      <a:pt x="4168" y="6855"/>
                    </a:cubicBezTo>
                    <a:cubicBezTo>
                      <a:pt x="4118" y="6859"/>
                      <a:pt x="4071" y="6861"/>
                      <a:pt x="4026" y="6863"/>
                    </a:cubicBezTo>
                    <a:cubicBezTo>
                      <a:pt x="4026" y="6865"/>
                      <a:pt x="4026" y="6872"/>
                      <a:pt x="4024" y="6875"/>
                    </a:cubicBezTo>
                    <a:cubicBezTo>
                      <a:pt x="3990" y="6878"/>
                      <a:pt x="3954" y="6881"/>
                      <a:pt x="3920" y="6884"/>
                    </a:cubicBezTo>
                    <a:cubicBezTo>
                      <a:pt x="3756" y="6900"/>
                      <a:pt x="3626" y="6920"/>
                      <a:pt x="3540" y="6942"/>
                    </a:cubicBezTo>
                    <a:cubicBezTo>
                      <a:pt x="3538" y="6944"/>
                      <a:pt x="3535" y="6944"/>
                      <a:pt x="3534" y="6944"/>
                    </a:cubicBezTo>
                    <a:cubicBezTo>
                      <a:pt x="3518" y="6951"/>
                      <a:pt x="3505" y="6953"/>
                      <a:pt x="3491" y="6958"/>
                    </a:cubicBezTo>
                    <a:cubicBezTo>
                      <a:pt x="3489" y="6959"/>
                      <a:pt x="3489" y="6959"/>
                      <a:pt x="3487" y="6959"/>
                    </a:cubicBezTo>
                    <a:cubicBezTo>
                      <a:pt x="3473" y="6965"/>
                      <a:pt x="3463" y="6969"/>
                      <a:pt x="3453" y="6975"/>
                    </a:cubicBezTo>
                    <a:cubicBezTo>
                      <a:pt x="3383" y="7000"/>
                      <a:pt x="3307" y="7036"/>
                      <a:pt x="3231" y="7078"/>
                    </a:cubicBezTo>
                    <a:cubicBezTo>
                      <a:pt x="3219" y="7084"/>
                      <a:pt x="3208" y="7090"/>
                      <a:pt x="3196" y="7098"/>
                    </a:cubicBezTo>
                    <a:cubicBezTo>
                      <a:pt x="3177" y="7110"/>
                      <a:pt x="3158" y="7121"/>
                      <a:pt x="3137" y="7134"/>
                    </a:cubicBezTo>
                    <a:cubicBezTo>
                      <a:pt x="3109" y="7151"/>
                      <a:pt x="3079" y="7172"/>
                      <a:pt x="3048" y="7194"/>
                    </a:cubicBezTo>
                    <a:cubicBezTo>
                      <a:pt x="3036" y="7201"/>
                      <a:pt x="3025" y="7209"/>
                      <a:pt x="3013" y="7219"/>
                    </a:cubicBezTo>
                    <a:cubicBezTo>
                      <a:pt x="2985" y="7240"/>
                      <a:pt x="2957" y="7262"/>
                      <a:pt x="2929" y="7285"/>
                    </a:cubicBezTo>
                    <a:cubicBezTo>
                      <a:pt x="2917" y="7293"/>
                      <a:pt x="2906" y="7304"/>
                      <a:pt x="2896" y="7313"/>
                    </a:cubicBezTo>
                    <a:cubicBezTo>
                      <a:pt x="2860" y="7343"/>
                      <a:pt x="2823" y="7377"/>
                      <a:pt x="2784" y="7412"/>
                    </a:cubicBezTo>
                    <a:cubicBezTo>
                      <a:pt x="2757" y="7438"/>
                      <a:pt x="2733" y="7467"/>
                      <a:pt x="2703" y="7497"/>
                    </a:cubicBezTo>
                    <a:cubicBezTo>
                      <a:pt x="2697" y="7505"/>
                      <a:pt x="2693" y="7512"/>
                      <a:pt x="2687" y="7518"/>
                    </a:cubicBezTo>
                    <a:lnTo>
                      <a:pt x="1091" y="7518"/>
                    </a:lnTo>
                    <a:cubicBezTo>
                      <a:pt x="773" y="7518"/>
                      <a:pt x="518" y="7731"/>
                      <a:pt x="518" y="7993"/>
                    </a:cubicBezTo>
                    <a:lnTo>
                      <a:pt x="518" y="12025"/>
                    </a:lnTo>
                    <a:cubicBezTo>
                      <a:pt x="419" y="12098"/>
                      <a:pt x="328" y="12189"/>
                      <a:pt x="253" y="12293"/>
                    </a:cubicBezTo>
                    <a:cubicBezTo>
                      <a:pt x="163" y="12414"/>
                      <a:pt x="105" y="12541"/>
                      <a:pt x="77" y="12666"/>
                    </a:cubicBezTo>
                    <a:cubicBezTo>
                      <a:pt x="0" y="12979"/>
                      <a:pt x="105" y="13278"/>
                      <a:pt x="376" y="13417"/>
                    </a:cubicBezTo>
                    <a:cubicBezTo>
                      <a:pt x="419" y="13440"/>
                      <a:pt x="467" y="13458"/>
                      <a:pt x="517" y="13471"/>
                    </a:cubicBezTo>
                    <a:lnTo>
                      <a:pt x="517" y="13781"/>
                    </a:lnTo>
                    <a:lnTo>
                      <a:pt x="10288" y="13781"/>
                    </a:lnTo>
                    <a:lnTo>
                      <a:pt x="10288" y="8227"/>
                    </a:lnTo>
                    <a:cubicBezTo>
                      <a:pt x="10291" y="7838"/>
                      <a:pt x="9909" y="7522"/>
                      <a:pt x="9441" y="7522"/>
                    </a:cubicBezTo>
                    <a:lnTo>
                      <a:pt x="8014" y="7522"/>
                    </a:lnTo>
                    <a:cubicBezTo>
                      <a:pt x="8001" y="7507"/>
                      <a:pt x="7986" y="7494"/>
                      <a:pt x="7977" y="7480"/>
                    </a:cubicBezTo>
                    <a:cubicBezTo>
                      <a:pt x="7946" y="7446"/>
                      <a:pt x="7917" y="7418"/>
                      <a:pt x="7886" y="7389"/>
                    </a:cubicBezTo>
                    <a:cubicBezTo>
                      <a:pt x="7870" y="7373"/>
                      <a:pt x="7855" y="7360"/>
                      <a:pt x="7838" y="7347"/>
                    </a:cubicBezTo>
                    <a:cubicBezTo>
                      <a:pt x="7808" y="7319"/>
                      <a:pt x="7776" y="7294"/>
                      <a:pt x="7746" y="7270"/>
                    </a:cubicBezTo>
                    <a:cubicBezTo>
                      <a:pt x="7731" y="7258"/>
                      <a:pt x="7718" y="7249"/>
                      <a:pt x="7705" y="7240"/>
                    </a:cubicBezTo>
                    <a:cubicBezTo>
                      <a:pt x="7663" y="7209"/>
                      <a:pt x="7622" y="7183"/>
                      <a:pt x="7584" y="7158"/>
                    </a:cubicBezTo>
                    <a:cubicBezTo>
                      <a:pt x="7579" y="7157"/>
                      <a:pt x="7577" y="7152"/>
                      <a:pt x="7576" y="7151"/>
                    </a:cubicBezTo>
                    <a:cubicBezTo>
                      <a:pt x="7528" y="7124"/>
                      <a:pt x="7485" y="7102"/>
                      <a:pt x="7442" y="7082"/>
                    </a:cubicBezTo>
                    <a:cubicBezTo>
                      <a:pt x="7436" y="7078"/>
                      <a:pt x="7430" y="7076"/>
                      <a:pt x="7423" y="7074"/>
                    </a:cubicBezTo>
                    <a:cubicBezTo>
                      <a:pt x="7386" y="7060"/>
                      <a:pt x="7351" y="7045"/>
                      <a:pt x="7316" y="7037"/>
                    </a:cubicBezTo>
                    <a:cubicBezTo>
                      <a:pt x="7308" y="7032"/>
                      <a:pt x="7299" y="7031"/>
                      <a:pt x="7290" y="7030"/>
                    </a:cubicBezTo>
                    <a:cubicBezTo>
                      <a:pt x="7256" y="7021"/>
                      <a:pt x="7226" y="7014"/>
                      <a:pt x="7198" y="7009"/>
                    </a:cubicBezTo>
                    <a:cubicBezTo>
                      <a:pt x="7189" y="7009"/>
                      <a:pt x="7182" y="7008"/>
                      <a:pt x="7176" y="7008"/>
                    </a:cubicBezTo>
                    <a:cubicBezTo>
                      <a:pt x="7158" y="7005"/>
                      <a:pt x="7141" y="7004"/>
                      <a:pt x="7124" y="7004"/>
                    </a:cubicBezTo>
                    <a:cubicBezTo>
                      <a:pt x="7108" y="7004"/>
                      <a:pt x="7091" y="7005"/>
                      <a:pt x="7076" y="7008"/>
                    </a:cubicBezTo>
                    <a:cubicBezTo>
                      <a:pt x="7040" y="6999"/>
                      <a:pt x="6999" y="6988"/>
                      <a:pt x="6956" y="6978"/>
                    </a:cubicBezTo>
                    <a:cubicBezTo>
                      <a:pt x="6951" y="6978"/>
                      <a:pt x="6949" y="6977"/>
                      <a:pt x="6946" y="6977"/>
                    </a:cubicBezTo>
                    <a:cubicBezTo>
                      <a:pt x="6903" y="6969"/>
                      <a:pt x="6855" y="6960"/>
                      <a:pt x="6807" y="6951"/>
                    </a:cubicBezTo>
                    <a:cubicBezTo>
                      <a:pt x="6758" y="6941"/>
                      <a:pt x="6703" y="6930"/>
                      <a:pt x="6649" y="6923"/>
                    </a:cubicBezTo>
                    <a:cubicBezTo>
                      <a:pt x="6635" y="6921"/>
                      <a:pt x="6619" y="6918"/>
                      <a:pt x="6605" y="6917"/>
                    </a:cubicBezTo>
                    <a:cubicBezTo>
                      <a:pt x="6593" y="6915"/>
                      <a:pt x="6579" y="6912"/>
                      <a:pt x="6568" y="6912"/>
                    </a:cubicBezTo>
                    <a:cubicBezTo>
                      <a:pt x="6533" y="6904"/>
                      <a:pt x="6497" y="6900"/>
                      <a:pt x="6460" y="6897"/>
                    </a:cubicBezTo>
                    <a:cubicBezTo>
                      <a:pt x="6447" y="6896"/>
                      <a:pt x="6435" y="6896"/>
                      <a:pt x="6424" y="6892"/>
                    </a:cubicBezTo>
                    <a:cubicBezTo>
                      <a:pt x="6289" y="6878"/>
                      <a:pt x="6143" y="6865"/>
                      <a:pt x="5991" y="6857"/>
                    </a:cubicBezTo>
                    <a:cubicBezTo>
                      <a:pt x="5998" y="6835"/>
                      <a:pt x="6006" y="6811"/>
                      <a:pt x="6014" y="6788"/>
                    </a:cubicBezTo>
                    <a:cubicBezTo>
                      <a:pt x="6026" y="6746"/>
                      <a:pt x="6036" y="6709"/>
                      <a:pt x="6051" y="6667"/>
                    </a:cubicBezTo>
                    <a:cubicBezTo>
                      <a:pt x="6057" y="6650"/>
                      <a:pt x="6063" y="6631"/>
                      <a:pt x="6065" y="6613"/>
                    </a:cubicBezTo>
                    <a:cubicBezTo>
                      <a:pt x="6073" y="6587"/>
                      <a:pt x="6081" y="6563"/>
                      <a:pt x="6088" y="6540"/>
                    </a:cubicBezTo>
                    <a:cubicBezTo>
                      <a:pt x="6093" y="6520"/>
                      <a:pt x="6097" y="6503"/>
                      <a:pt x="6103" y="6484"/>
                    </a:cubicBezTo>
                    <a:cubicBezTo>
                      <a:pt x="6110" y="6458"/>
                      <a:pt x="6118" y="6434"/>
                      <a:pt x="6125" y="6407"/>
                    </a:cubicBezTo>
                    <a:cubicBezTo>
                      <a:pt x="6130" y="6392"/>
                      <a:pt x="6133" y="6373"/>
                      <a:pt x="6138" y="6356"/>
                    </a:cubicBezTo>
                    <a:cubicBezTo>
                      <a:pt x="6147" y="6328"/>
                      <a:pt x="6153" y="6304"/>
                      <a:pt x="6160" y="6279"/>
                    </a:cubicBezTo>
                    <a:cubicBezTo>
                      <a:pt x="6165" y="6262"/>
                      <a:pt x="6167" y="6246"/>
                      <a:pt x="6173" y="6229"/>
                    </a:cubicBezTo>
                    <a:cubicBezTo>
                      <a:pt x="6179" y="6201"/>
                      <a:pt x="6187" y="6176"/>
                      <a:pt x="6193" y="6150"/>
                    </a:cubicBezTo>
                    <a:cubicBezTo>
                      <a:pt x="6195" y="6142"/>
                      <a:pt x="6198" y="6136"/>
                      <a:pt x="6199" y="6128"/>
                    </a:cubicBezTo>
                    <a:cubicBezTo>
                      <a:pt x="6201" y="6119"/>
                      <a:pt x="6204" y="6108"/>
                      <a:pt x="6207" y="6100"/>
                    </a:cubicBezTo>
                    <a:cubicBezTo>
                      <a:pt x="6341" y="6095"/>
                      <a:pt x="6469" y="6083"/>
                      <a:pt x="6590" y="6057"/>
                    </a:cubicBezTo>
                    <a:cubicBezTo>
                      <a:pt x="6689" y="6040"/>
                      <a:pt x="6781" y="6016"/>
                      <a:pt x="6872" y="5986"/>
                    </a:cubicBezTo>
                    <a:cubicBezTo>
                      <a:pt x="7277" y="5851"/>
                      <a:pt x="7609" y="5609"/>
                      <a:pt x="7878" y="5308"/>
                    </a:cubicBezTo>
                    <a:cubicBezTo>
                      <a:pt x="9391" y="5111"/>
                      <a:pt x="10108" y="3707"/>
                      <a:pt x="10066" y="2637"/>
                    </a:cubicBezTo>
                    <a:cubicBezTo>
                      <a:pt x="10061" y="2533"/>
                      <a:pt x="10045" y="2437"/>
                      <a:pt x="10023" y="2346"/>
                    </a:cubicBezTo>
                    <a:cubicBezTo>
                      <a:pt x="9817" y="1520"/>
                      <a:pt x="8886" y="1181"/>
                      <a:pt x="8213" y="1045"/>
                    </a:cubicBezTo>
                    <a:cubicBezTo>
                      <a:pt x="7548" y="265"/>
                      <a:pt x="6452" y="0"/>
                      <a:pt x="559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2" name="Google Shape;322;p2"/>
              <p:cNvSpPr/>
              <p:nvPr/>
            </p:nvSpPr>
            <p:spPr>
              <a:xfrm>
                <a:off x="1712075" y="4789650"/>
                <a:ext cx="409800" cy="386225"/>
              </a:xfrm>
              <a:custGeom>
                <a:avLst/>
                <a:gdLst/>
                <a:ahLst/>
                <a:cxnLst/>
                <a:rect l="l" t="t" r="r" b="b"/>
                <a:pathLst>
                  <a:path w="16392" h="15449" extrusionOk="0">
                    <a:moveTo>
                      <a:pt x="10027" y="1"/>
                    </a:moveTo>
                    <a:cubicBezTo>
                      <a:pt x="10060" y="52"/>
                      <a:pt x="10726" y="1095"/>
                      <a:pt x="8488" y="1308"/>
                    </a:cubicBezTo>
                    <a:cubicBezTo>
                      <a:pt x="6893" y="1464"/>
                      <a:pt x="6184" y="2323"/>
                      <a:pt x="5899" y="2832"/>
                    </a:cubicBezTo>
                    <a:cubicBezTo>
                      <a:pt x="5898" y="2837"/>
                      <a:pt x="5895" y="2840"/>
                      <a:pt x="5893" y="2845"/>
                    </a:cubicBezTo>
                    <a:cubicBezTo>
                      <a:pt x="5879" y="2871"/>
                      <a:pt x="5864" y="2896"/>
                      <a:pt x="5853" y="2922"/>
                    </a:cubicBezTo>
                    <a:cubicBezTo>
                      <a:pt x="5851" y="2923"/>
                      <a:pt x="5848" y="2928"/>
                      <a:pt x="5846" y="2931"/>
                    </a:cubicBezTo>
                    <a:cubicBezTo>
                      <a:pt x="5819" y="2985"/>
                      <a:pt x="5799" y="3032"/>
                      <a:pt x="5782" y="3072"/>
                    </a:cubicBezTo>
                    <a:cubicBezTo>
                      <a:pt x="5782" y="3077"/>
                      <a:pt x="5779" y="3078"/>
                      <a:pt x="5777" y="3081"/>
                    </a:cubicBezTo>
                    <a:cubicBezTo>
                      <a:pt x="5769" y="3101"/>
                      <a:pt x="5763" y="3117"/>
                      <a:pt x="5757" y="3131"/>
                    </a:cubicBezTo>
                    <a:lnTo>
                      <a:pt x="5757" y="3133"/>
                    </a:lnTo>
                    <a:cubicBezTo>
                      <a:pt x="5751" y="3148"/>
                      <a:pt x="5745" y="3162"/>
                      <a:pt x="5741" y="3174"/>
                    </a:cubicBezTo>
                    <a:cubicBezTo>
                      <a:pt x="5741" y="3175"/>
                      <a:pt x="5741" y="3175"/>
                      <a:pt x="5740" y="3179"/>
                    </a:cubicBezTo>
                    <a:cubicBezTo>
                      <a:pt x="5739" y="3187"/>
                      <a:pt x="5735" y="3196"/>
                      <a:pt x="5734" y="3199"/>
                    </a:cubicBezTo>
                    <a:cubicBezTo>
                      <a:pt x="5734" y="3202"/>
                      <a:pt x="5733" y="3204"/>
                      <a:pt x="5733" y="3204"/>
                    </a:cubicBezTo>
                    <a:cubicBezTo>
                      <a:pt x="5733" y="3210"/>
                      <a:pt x="5731" y="3211"/>
                      <a:pt x="5731" y="3211"/>
                    </a:cubicBezTo>
                    <a:cubicBezTo>
                      <a:pt x="5731" y="3211"/>
                      <a:pt x="5654" y="3115"/>
                      <a:pt x="5533" y="3115"/>
                    </a:cubicBezTo>
                    <a:cubicBezTo>
                      <a:pt x="5418" y="3115"/>
                      <a:pt x="5263" y="3202"/>
                      <a:pt x="5096" y="3544"/>
                    </a:cubicBezTo>
                    <a:cubicBezTo>
                      <a:pt x="4933" y="3877"/>
                      <a:pt x="5103" y="4870"/>
                      <a:pt x="5378" y="5839"/>
                    </a:cubicBezTo>
                    <a:cubicBezTo>
                      <a:pt x="5337" y="5832"/>
                      <a:pt x="5295" y="5828"/>
                      <a:pt x="5254" y="5828"/>
                    </a:cubicBezTo>
                    <a:cubicBezTo>
                      <a:pt x="5045" y="5828"/>
                      <a:pt x="4839" y="5920"/>
                      <a:pt x="4715" y="6128"/>
                    </a:cubicBezTo>
                    <a:cubicBezTo>
                      <a:pt x="4463" y="6552"/>
                      <a:pt x="4989" y="7172"/>
                      <a:pt x="5909" y="7346"/>
                    </a:cubicBezTo>
                    <a:cubicBezTo>
                      <a:pt x="5921" y="7372"/>
                      <a:pt x="5930" y="7395"/>
                      <a:pt x="5942" y="7421"/>
                    </a:cubicBezTo>
                    <a:cubicBezTo>
                      <a:pt x="6001" y="7987"/>
                      <a:pt x="6070" y="8427"/>
                      <a:pt x="6132" y="8533"/>
                    </a:cubicBezTo>
                    <a:cubicBezTo>
                      <a:pt x="6155" y="8574"/>
                      <a:pt x="6221" y="8631"/>
                      <a:pt x="6314" y="8702"/>
                    </a:cubicBezTo>
                    <a:lnTo>
                      <a:pt x="6238" y="9164"/>
                    </a:lnTo>
                    <a:lnTo>
                      <a:pt x="5723" y="9376"/>
                    </a:lnTo>
                    <a:lnTo>
                      <a:pt x="5743" y="9396"/>
                    </a:lnTo>
                    <a:lnTo>
                      <a:pt x="5723" y="9403"/>
                    </a:lnTo>
                    <a:lnTo>
                      <a:pt x="5733" y="9413"/>
                    </a:lnTo>
                    <a:cubicBezTo>
                      <a:pt x="5645" y="9436"/>
                      <a:pt x="5558" y="9460"/>
                      <a:pt x="5475" y="9482"/>
                    </a:cubicBezTo>
                    <a:cubicBezTo>
                      <a:pt x="5462" y="9487"/>
                      <a:pt x="5447" y="9490"/>
                      <a:pt x="5435" y="9494"/>
                    </a:cubicBezTo>
                    <a:lnTo>
                      <a:pt x="5372" y="9494"/>
                    </a:lnTo>
                    <a:cubicBezTo>
                      <a:pt x="5237" y="9494"/>
                      <a:pt x="5119" y="9566"/>
                      <a:pt x="5041" y="9676"/>
                    </a:cubicBezTo>
                    <a:cubicBezTo>
                      <a:pt x="4229" y="9923"/>
                      <a:pt x="3529" y="10180"/>
                      <a:pt x="3352" y="10301"/>
                    </a:cubicBezTo>
                    <a:cubicBezTo>
                      <a:pt x="3300" y="10313"/>
                      <a:pt x="3248" y="10336"/>
                      <a:pt x="3196" y="10378"/>
                    </a:cubicBezTo>
                    <a:cubicBezTo>
                      <a:pt x="1787" y="11459"/>
                      <a:pt x="738" y="13403"/>
                      <a:pt x="179" y="14929"/>
                    </a:cubicBezTo>
                    <a:cubicBezTo>
                      <a:pt x="114" y="15107"/>
                      <a:pt x="53" y="15282"/>
                      <a:pt x="1" y="15449"/>
                    </a:cubicBezTo>
                    <a:lnTo>
                      <a:pt x="16392" y="15449"/>
                    </a:lnTo>
                    <a:cubicBezTo>
                      <a:pt x="16088" y="14712"/>
                      <a:pt x="15648" y="13792"/>
                      <a:pt x="15085" y="12900"/>
                    </a:cubicBezTo>
                    <a:cubicBezTo>
                      <a:pt x="14445" y="11884"/>
                      <a:pt x="13646" y="10909"/>
                      <a:pt x="12723" y="10294"/>
                    </a:cubicBezTo>
                    <a:cubicBezTo>
                      <a:pt x="12722" y="10293"/>
                      <a:pt x="12717" y="10289"/>
                      <a:pt x="12714" y="10288"/>
                    </a:cubicBezTo>
                    <a:cubicBezTo>
                      <a:pt x="12656" y="10250"/>
                      <a:pt x="12595" y="10210"/>
                      <a:pt x="12537" y="10175"/>
                    </a:cubicBezTo>
                    <a:cubicBezTo>
                      <a:pt x="12531" y="10167"/>
                      <a:pt x="12525" y="10160"/>
                      <a:pt x="12520" y="10155"/>
                    </a:cubicBezTo>
                    <a:cubicBezTo>
                      <a:pt x="12513" y="10148"/>
                      <a:pt x="12500" y="10142"/>
                      <a:pt x="12489" y="10135"/>
                    </a:cubicBezTo>
                    <a:cubicBezTo>
                      <a:pt x="12483" y="10132"/>
                      <a:pt x="12477" y="10128"/>
                      <a:pt x="12472" y="10125"/>
                    </a:cubicBezTo>
                    <a:cubicBezTo>
                      <a:pt x="12466" y="10120"/>
                      <a:pt x="12458" y="10118"/>
                      <a:pt x="12449" y="10113"/>
                    </a:cubicBezTo>
                    <a:cubicBezTo>
                      <a:pt x="12429" y="10104"/>
                      <a:pt x="12406" y="10092"/>
                      <a:pt x="12379" y="10080"/>
                    </a:cubicBezTo>
                    <a:cubicBezTo>
                      <a:pt x="12370" y="10077"/>
                      <a:pt x="12364" y="10071"/>
                      <a:pt x="12358" y="10070"/>
                    </a:cubicBezTo>
                    <a:cubicBezTo>
                      <a:pt x="12338" y="10058"/>
                      <a:pt x="12316" y="10051"/>
                      <a:pt x="12296" y="10045"/>
                    </a:cubicBezTo>
                    <a:cubicBezTo>
                      <a:pt x="12283" y="10039"/>
                      <a:pt x="12270" y="10037"/>
                      <a:pt x="12255" y="10032"/>
                    </a:cubicBezTo>
                    <a:cubicBezTo>
                      <a:pt x="12221" y="10020"/>
                      <a:pt x="12184" y="10007"/>
                      <a:pt x="12143" y="9995"/>
                    </a:cubicBezTo>
                    <a:cubicBezTo>
                      <a:pt x="12138" y="9992"/>
                      <a:pt x="12133" y="9990"/>
                      <a:pt x="12130" y="9989"/>
                    </a:cubicBezTo>
                    <a:cubicBezTo>
                      <a:pt x="12108" y="9983"/>
                      <a:pt x="12087" y="9974"/>
                      <a:pt x="12065" y="9967"/>
                    </a:cubicBezTo>
                    <a:cubicBezTo>
                      <a:pt x="11984" y="9692"/>
                      <a:pt x="11749" y="9493"/>
                      <a:pt x="11475" y="9493"/>
                    </a:cubicBezTo>
                    <a:lnTo>
                      <a:pt x="10601" y="9493"/>
                    </a:lnTo>
                    <a:lnTo>
                      <a:pt x="10228" y="9201"/>
                    </a:lnTo>
                    <a:lnTo>
                      <a:pt x="10170" y="9224"/>
                    </a:lnTo>
                    <a:lnTo>
                      <a:pt x="10106" y="8793"/>
                    </a:lnTo>
                    <a:cubicBezTo>
                      <a:pt x="10274" y="8701"/>
                      <a:pt x="10394" y="8618"/>
                      <a:pt x="10430" y="8568"/>
                    </a:cubicBezTo>
                    <a:cubicBezTo>
                      <a:pt x="10478" y="8496"/>
                      <a:pt x="10562" y="7993"/>
                      <a:pt x="10633" y="7333"/>
                    </a:cubicBezTo>
                    <a:cubicBezTo>
                      <a:pt x="11543" y="7143"/>
                      <a:pt x="12059" y="6541"/>
                      <a:pt x="11804" y="6126"/>
                    </a:cubicBezTo>
                    <a:cubicBezTo>
                      <a:pt x="11678" y="5919"/>
                      <a:pt x="11468" y="5825"/>
                      <a:pt x="11256" y="5825"/>
                    </a:cubicBezTo>
                    <a:cubicBezTo>
                      <a:pt x="11233" y="5825"/>
                      <a:pt x="11210" y="5826"/>
                      <a:pt x="11188" y="5828"/>
                    </a:cubicBezTo>
                    <a:cubicBezTo>
                      <a:pt x="11194" y="5808"/>
                      <a:pt x="11197" y="5790"/>
                      <a:pt x="11203" y="5770"/>
                    </a:cubicBezTo>
                    <a:cubicBezTo>
                      <a:pt x="11224" y="5699"/>
                      <a:pt x="11240" y="5627"/>
                      <a:pt x="11258" y="5559"/>
                    </a:cubicBezTo>
                    <a:cubicBezTo>
                      <a:pt x="11263" y="5547"/>
                      <a:pt x="11265" y="5536"/>
                      <a:pt x="11268" y="5525"/>
                    </a:cubicBezTo>
                    <a:cubicBezTo>
                      <a:pt x="11288" y="5444"/>
                      <a:pt x="11305" y="5367"/>
                      <a:pt x="11319" y="5292"/>
                    </a:cubicBezTo>
                    <a:cubicBezTo>
                      <a:pt x="11324" y="5275"/>
                      <a:pt x="11325" y="5257"/>
                      <a:pt x="11329" y="5237"/>
                    </a:cubicBezTo>
                    <a:cubicBezTo>
                      <a:pt x="11341" y="5180"/>
                      <a:pt x="11350" y="5124"/>
                      <a:pt x="11359" y="5070"/>
                    </a:cubicBezTo>
                    <a:cubicBezTo>
                      <a:pt x="11364" y="5049"/>
                      <a:pt x="11367" y="5027"/>
                      <a:pt x="11368" y="5006"/>
                    </a:cubicBezTo>
                    <a:cubicBezTo>
                      <a:pt x="11378" y="4954"/>
                      <a:pt x="11384" y="4903"/>
                      <a:pt x="11391" y="4852"/>
                    </a:cubicBezTo>
                    <a:cubicBezTo>
                      <a:pt x="11392" y="4836"/>
                      <a:pt x="11396" y="4818"/>
                      <a:pt x="11397" y="4801"/>
                    </a:cubicBezTo>
                    <a:cubicBezTo>
                      <a:pt x="11413" y="4669"/>
                      <a:pt x="11420" y="4547"/>
                      <a:pt x="11425" y="4432"/>
                    </a:cubicBezTo>
                    <a:cubicBezTo>
                      <a:pt x="11425" y="4417"/>
                      <a:pt x="11426" y="4401"/>
                      <a:pt x="11426" y="4384"/>
                    </a:cubicBezTo>
                    <a:lnTo>
                      <a:pt x="11426" y="4263"/>
                    </a:lnTo>
                    <a:cubicBezTo>
                      <a:pt x="11426" y="4247"/>
                      <a:pt x="11425" y="4230"/>
                      <a:pt x="11425" y="4214"/>
                    </a:cubicBezTo>
                    <a:cubicBezTo>
                      <a:pt x="11425" y="4172"/>
                      <a:pt x="11420" y="4131"/>
                      <a:pt x="11419" y="4093"/>
                    </a:cubicBezTo>
                    <a:cubicBezTo>
                      <a:pt x="11419" y="4084"/>
                      <a:pt x="11416" y="4072"/>
                      <a:pt x="11416" y="4062"/>
                    </a:cubicBezTo>
                    <a:cubicBezTo>
                      <a:pt x="11413" y="4014"/>
                      <a:pt x="11409" y="3965"/>
                      <a:pt x="11402" y="3921"/>
                    </a:cubicBezTo>
                    <a:cubicBezTo>
                      <a:pt x="11402" y="3914"/>
                      <a:pt x="11401" y="3907"/>
                      <a:pt x="11401" y="3898"/>
                    </a:cubicBezTo>
                    <a:cubicBezTo>
                      <a:pt x="11395" y="3862"/>
                      <a:pt x="11389" y="3825"/>
                      <a:pt x="11384" y="3791"/>
                    </a:cubicBezTo>
                    <a:cubicBezTo>
                      <a:pt x="11382" y="3779"/>
                      <a:pt x="11378" y="3764"/>
                      <a:pt x="11376" y="3755"/>
                    </a:cubicBezTo>
                    <a:cubicBezTo>
                      <a:pt x="11370" y="3726"/>
                      <a:pt x="11364" y="3696"/>
                      <a:pt x="11356" y="3667"/>
                    </a:cubicBezTo>
                    <a:cubicBezTo>
                      <a:pt x="11354" y="3655"/>
                      <a:pt x="11350" y="3647"/>
                      <a:pt x="11348" y="3634"/>
                    </a:cubicBezTo>
                    <a:cubicBezTo>
                      <a:pt x="11341" y="3600"/>
                      <a:pt x="11331" y="3570"/>
                      <a:pt x="11322" y="3540"/>
                    </a:cubicBezTo>
                    <a:cubicBezTo>
                      <a:pt x="11319" y="3536"/>
                      <a:pt x="11319" y="3531"/>
                      <a:pt x="11317" y="3526"/>
                    </a:cubicBezTo>
                    <a:cubicBezTo>
                      <a:pt x="11307" y="3493"/>
                      <a:pt x="11295" y="3461"/>
                      <a:pt x="11283" y="3429"/>
                    </a:cubicBezTo>
                    <a:cubicBezTo>
                      <a:pt x="11279" y="3421"/>
                      <a:pt x="11276" y="3412"/>
                      <a:pt x="11271" y="3402"/>
                    </a:cubicBezTo>
                    <a:cubicBezTo>
                      <a:pt x="11263" y="3380"/>
                      <a:pt x="11255" y="3360"/>
                      <a:pt x="11245" y="3339"/>
                    </a:cubicBezTo>
                    <a:cubicBezTo>
                      <a:pt x="11239" y="3331"/>
                      <a:pt x="11237" y="3320"/>
                      <a:pt x="11232" y="3311"/>
                    </a:cubicBezTo>
                    <a:cubicBezTo>
                      <a:pt x="11222" y="3290"/>
                      <a:pt x="11215" y="3275"/>
                      <a:pt x="11204" y="3256"/>
                    </a:cubicBezTo>
                    <a:cubicBezTo>
                      <a:pt x="11200" y="3248"/>
                      <a:pt x="11197" y="3239"/>
                      <a:pt x="11190" y="3230"/>
                    </a:cubicBezTo>
                    <a:cubicBezTo>
                      <a:pt x="11178" y="3208"/>
                      <a:pt x="11165" y="3184"/>
                      <a:pt x="11154" y="3165"/>
                    </a:cubicBezTo>
                    <a:cubicBezTo>
                      <a:pt x="11149" y="3157"/>
                      <a:pt x="11147" y="3153"/>
                      <a:pt x="11142" y="3148"/>
                    </a:cubicBezTo>
                    <a:cubicBezTo>
                      <a:pt x="11133" y="3133"/>
                      <a:pt x="11122" y="3118"/>
                      <a:pt x="11113" y="3105"/>
                    </a:cubicBezTo>
                    <a:cubicBezTo>
                      <a:pt x="11107" y="3096"/>
                      <a:pt x="11101" y="3089"/>
                      <a:pt x="11097" y="3081"/>
                    </a:cubicBezTo>
                    <a:cubicBezTo>
                      <a:pt x="11091" y="3069"/>
                      <a:pt x="11082" y="3060"/>
                      <a:pt x="11075" y="3052"/>
                    </a:cubicBezTo>
                    <a:cubicBezTo>
                      <a:pt x="11069" y="3044"/>
                      <a:pt x="11063" y="3035"/>
                      <a:pt x="11058" y="3027"/>
                    </a:cubicBezTo>
                    <a:cubicBezTo>
                      <a:pt x="11051" y="3019"/>
                      <a:pt x="11045" y="3013"/>
                      <a:pt x="11039" y="3005"/>
                    </a:cubicBezTo>
                    <a:cubicBezTo>
                      <a:pt x="10939" y="2887"/>
                      <a:pt x="10856" y="2841"/>
                      <a:pt x="10856" y="2841"/>
                    </a:cubicBezTo>
                    <a:cubicBezTo>
                      <a:pt x="11109" y="2384"/>
                      <a:pt x="11110" y="1928"/>
                      <a:pt x="11000" y="1519"/>
                    </a:cubicBezTo>
                    <a:cubicBezTo>
                      <a:pt x="10775" y="683"/>
                      <a:pt x="10074" y="42"/>
                      <a:pt x="1002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3" name="Google Shape;323;p2"/>
              <p:cNvSpPr/>
              <p:nvPr/>
            </p:nvSpPr>
            <p:spPr>
              <a:xfrm>
                <a:off x="3025500" y="4801775"/>
                <a:ext cx="355025" cy="373950"/>
              </a:xfrm>
              <a:custGeom>
                <a:avLst/>
                <a:gdLst/>
                <a:ahLst/>
                <a:cxnLst/>
                <a:rect l="l" t="t" r="r" b="b"/>
                <a:pathLst>
                  <a:path w="14201" h="14958" extrusionOk="0">
                    <a:moveTo>
                      <a:pt x="7076" y="1"/>
                    </a:moveTo>
                    <a:cubicBezTo>
                      <a:pt x="5424" y="1"/>
                      <a:pt x="3849" y="1483"/>
                      <a:pt x="3502" y="1830"/>
                    </a:cubicBezTo>
                    <a:lnTo>
                      <a:pt x="3501" y="1831"/>
                    </a:lnTo>
                    <a:cubicBezTo>
                      <a:pt x="3463" y="1869"/>
                      <a:pt x="3441" y="1893"/>
                      <a:pt x="3433" y="1900"/>
                    </a:cubicBezTo>
                    <a:lnTo>
                      <a:pt x="3430" y="1903"/>
                    </a:lnTo>
                    <a:cubicBezTo>
                      <a:pt x="3214" y="1937"/>
                      <a:pt x="3120" y="2239"/>
                      <a:pt x="3113" y="2677"/>
                    </a:cubicBezTo>
                    <a:cubicBezTo>
                      <a:pt x="3108" y="2951"/>
                      <a:pt x="3139" y="3277"/>
                      <a:pt x="3192" y="3623"/>
                    </a:cubicBezTo>
                    <a:cubicBezTo>
                      <a:pt x="3241" y="3928"/>
                      <a:pt x="3306" y="4252"/>
                      <a:pt x="3388" y="4568"/>
                    </a:cubicBezTo>
                    <a:cubicBezTo>
                      <a:pt x="3370" y="4566"/>
                      <a:pt x="3351" y="4566"/>
                      <a:pt x="3333" y="4566"/>
                    </a:cubicBezTo>
                    <a:cubicBezTo>
                      <a:pt x="2965" y="4566"/>
                      <a:pt x="2551" y="4804"/>
                      <a:pt x="2633" y="5100"/>
                    </a:cubicBezTo>
                    <a:cubicBezTo>
                      <a:pt x="2718" y="5408"/>
                      <a:pt x="3512" y="5935"/>
                      <a:pt x="3945" y="6153"/>
                    </a:cubicBezTo>
                    <a:cubicBezTo>
                      <a:pt x="4067" y="6389"/>
                      <a:pt x="4190" y="6560"/>
                      <a:pt x="4304" y="6627"/>
                    </a:cubicBezTo>
                    <a:cubicBezTo>
                      <a:pt x="4310" y="6661"/>
                      <a:pt x="4317" y="6691"/>
                      <a:pt x="4323" y="6718"/>
                    </a:cubicBezTo>
                    <a:cubicBezTo>
                      <a:pt x="4340" y="6875"/>
                      <a:pt x="4360" y="7022"/>
                      <a:pt x="4381" y="7158"/>
                    </a:cubicBezTo>
                    <a:cubicBezTo>
                      <a:pt x="4382" y="7162"/>
                      <a:pt x="4382" y="7164"/>
                      <a:pt x="4382" y="7166"/>
                    </a:cubicBezTo>
                    <a:cubicBezTo>
                      <a:pt x="4389" y="7213"/>
                      <a:pt x="4395" y="7258"/>
                      <a:pt x="4402" y="7302"/>
                    </a:cubicBezTo>
                    <a:cubicBezTo>
                      <a:pt x="4402" y="7307"/>
                      <a:pt x="4405" y="7310"/>
                      <a:pt x="4405" y="7314"/>
                    </a:cubicBezTo>
                    <a:cubicBezTo>
                      <a:pt x="4412" y="7359"/>
                      <a:pt x="4419" y="7404"/>
                      <a:pt x="4427" y="7444"/>
                    </a:cubicBezTo>
                    <a:lnTo>
                      <a:pt x="4168" y="7764"/>
                    </a:lnTo>
                    <a:lnTo>
                      <a:pt x="4226" y="7811"/>
                    </a:lnTo>
                    <a:lnTo>
                      <a:pt x="4199" y="7833"/>
                    </a:lnTo>
                    <a:lnTo>
                      <a:pt x="4129" y="7833"/>
                    </a:lnTo>
                    <a:lnTo>
                      <a:pt x="4093" y="7748"/>
                    </a:lnTo>
                    <a:lnTo>
                      <a:pt x="3938" y="7833"/>
                    </a:lnTo>
                    <a:lnTo>
                      <a:pt x="3032" y="7833"/>
                    </a:lnTo>
                    <a:cubicBezTo>
                      <a:pt x="2713" y="7833"/>
                      <a:pt x="2457" y="8036"/>
                      <a:pt x="2457" y="8285"/>
                    </a:cubicBezTo>
                    <a:lnTo>
                      <a:pt x="2457" y="8683"/>
                    </a:lnTo>
                    <a:cubicBezTo>
                      <a:pt x="2118" y="8839"/>
                      <a:pt x="1814" y="8991"/>
                      <a:pt x="1571" y="9122"/>
                    </a:cubicBezTo>
                    <a:cubicBezTo>
                      <a:pt x="1315" y="9263"/>
                      <a:pt x="1121" y="9383"/>
                      <a:pt x="1027" y="9470"/>
                    </a:cubicBezTo>
                    <a:cubicBezTo>
                      <a:pt x="1014" y="9476"/>
                      <a:pt x="1005" y="9482"/>
                      <a:pt x="993" y="9489"/>
                    </a:cubicBezTo>
                    <a:cubicBezTo>
                      <a:pt x="726" y="9669"/>
                      <a:pt x="525" y="10006"/>
                      <a:pt x="373" y="10446"/>
                    </a:cubicBezTo>
                    <a:cubicBezTo>
                      <a:pt x="172" y="11031"/>
                      <a:pt x="62" y="11800"/>
                      <a:pt x="20" y="12616"/>
                    </a:cubicBezTo>
                    <a:cubicBezTo>
                      <a:pt x="19" y="12633"/>
                      <a:pt x="19" y="12649"/>
                      <a:pt x="15" y="12666"/>
                    </a:cubicBezTo>
                    <a:cubicBezTo>
                      <a:pt x="14" y="12708"/>
                      <a:pt x="12" y="12751"/>
                      <a:pt x="12" y="12793"/>
                    </a:cubicBezTo>
                    <a:cubicBezTo>
                      <a:pt x="9" y="12813"/>
                      <a:pt x="9" y="12831"/>
                      <a:pt x="9" y="12852"/>
                    </a:cubicBezTo>
                    <a:cubicBezTo>
                      <a:pt x="8" y="12892"/>
                      <a:pt x="6" y="12933"/>
                      <a:pt x="6" y="12976"/>
                    </a:cubicBezTo>
                    <a:cubicBezTo>
                      <a:pt x="3" y="12995"/>
                      <a:pt x="3" y="13012"/>
                      <a:pt x="3" y="13031"/>
                    </a:cubicBezTo>
                    <a:cubicBezTo>
                      <a:pt x="2" y="13076"/>
                      <a:pt x="2" y="13119"/>
                      <a:pt x="2" y="13162"/>
                    </a:cubicBezTo>
                    <a:cubicBezTo>
                      <a:pt x="2" y="13177"/>
                      <a:pt x="1" y="13196"/>
                      <a:pt x="1" y="13211"/>
                    </a:cubicBezTo>
                    <a:lnTo>
                      <a:pt x="1" y="13612"/>
                    </a:lnTo>
                    <a:cubicBezTo>
                      <a:pt x="2" y="13661"/>
                      <a:pt x="2" y="13706"/>
                      <a:pt x="6" y="13753"/>
                    </a:cubicBezTo>
                    <a:lnTo>
                      <a:pt x="6" y="13809"/>
                    </a:lnTo>
                    <a:cubicBezTo>
                      <a:pt x="7" y="13852"/>
                      <a:pt x="7" y="13893"/>
                      <a:pt x="9" y="13934"/>
                    </a:cubicBezTo>
                    <a:cubicBezTo>
                      <a:pt x="9" y="13955"/>
                      <a:pt x="12" y="13976"/>
                      <a:pt x="12" y="13996"/>
                    </a:cubicBezTo>
                    <a:cubicBezTo>
                      <a:pt x="13" y="14038"/>
                      <a:pt x="13" y="14079"/>
                      <a:pt x="15" y="14118"/>
                    </a:cubicBezTo>
                    <a:cubicBezTo>
                      <a:pt x="18" y="14137"/>
                      <a:pt x="18" y="14156"/>
                      <a:pt x="18" y="14176"/>
                    </a:cubicBezTo>
                    <a:cubicBezTo>
                      <a:pt x="19" y="14222"/>
                      <a:pt x="24" y="14269"/>
                      <a:pt x="25" y="14316"/>
                    </a:cubicBezTo>
                    <a:cubicBezTo>
                      <a:pt x="25" y="14328"/>
                      <a:pt x="25" y="14341"/>
                      <a:pt x="26" y="14352"/>
                    </a:cubicBezTo>
                    <a:cubicBezTo>
                      <a:pt x="28" y="14411"/>
                      <a:pt x="32" y="14472"/>
                      <a:pt x="36" y="14531"/>
                    </a:cubicBezTo>
                    <a:cubicBezTo>
                      <a:pt x="36" y="14538"/>
                      <a:pt x="37" y="14547"/>
                      <a:pt x="37" y="14554"/>
                    </a:cubicBezTo>
                    <a:cubicBezTo>
                      <a:pt x="39" y="14604"/>
                      <a:pt x="43" y="14653"/>
                      <a:pt x="46" y="14702"/>
                    </a:cubicBezTo>
                    <a:cubicBezTo>
                      <a:pt x="48" y="14719"/>
                      <a:pt x="48" y="14739"/>
                      <a:pt x="51" y="14757"/>
                    </a:cubicBezTo>
                    <a:cubicBezTo>
                      <a:pt x="52" y="14798"/>
                      <a:pt x="57" y="14836"/>
                      <a:pt x="60" y="14876"/>
                    </a:cubicBezTo>
                    <a:cubicBezTo>
                      <a:pt x="60" y="14897"/>
                      <a:pt x="62" y="14918"/>
                      <a:pt x="64" y="14938"/>
                    </a:cubicBezTo>
                    <a:cubicBezTo>
                      <a:pt x="64" y="14944"/>
                      <a:pt x="67" y="14952"/>
                      <a:pt x="67" y="14958"/>
                    </a:cubicBezTo>
                    <a:lnTo>
                      <a:pt x="14124" y="14958"/>
                    </a:lnTo>
                    <a:cubicBezTo>
                      <a:pt x="14190" y="14301"/>
                      <a:pt x="14201" y="13499"/>
                      <a:pt x="14147" y="12703"/>
                    </a:cubicBezTo>
                    <a:cubicBezTo>
                      <a:pt x="14050" y="11290"/>
                      <a:pt x="13745" y="9888"/>
                      <a:pt x="13151" y="9291"/>
                    </a:cubicBezTo>
                    <a:cubicBezTo>
                      <a:pt x="13145" y="9283"/>
                      <a:pt x="13142" y="9275"/>
                      <a:pt x="13136" y="9269"/>
                    </a:cubicBezTo>
                    <a:cubicBezTo>
                      <a:pt x="13113" y="9244"/>
                      <a:pt x="13073" y="9213"/>
                      <a:pt x="13026" y="9179"/>
                    </a:cubicBezTo>
                    <a:cubicBezTo>
                      <a:pt x="12973" y="9142"/>
                      <a:pt x="12920" y="9104"/>
                      <a:pt x="12864" y="9076"/>
                    </a:cubicBezTo>
                    <a:cubicBezTo>
                      <a:pt x="12854" y="9072"/>
                      <a:pt x="12844" y="9069"/>
                      <a:pt x="12835" y="9064"/>
                    </a:cubicBezTo>
                    <a:cubicBezTo>
                      <a:pt x="12680" y="8978"/>
                      <a:pt x="12475" y="8875"/>
                      <a:pt x="12233" y="8766"/>
                    </a:cubicBezTo>
                    <a:lnTo>
                      <a:pt x="12233" y="8507"/>
                    </a:lnTo>
                    <a:cubicBezTo>
                      <a:pt x="12233" y="8134"/>
                      <a:pt x="11852" y="7835"/>
                      <a:pt x="11381" y="7835"/>
                    </a:cubicBezTo>
                    <a:lnTo>
                      <a:pt x="10156" y="7835"/>
                    </a:lnTo>
                    <a:lnTo>
                      <a:pt x="9810" y="7717"/>
                    </a:lnTo>
                    <a:lnTo>
                      <a:pt x="9785" y="7782"/>
                    </a:lnTo>
                    <a:cubicBezTo>
                      <a:pt x="9725" y="7760"/>
                      <a:pt x="9667" y="7738"/>
                      <a:pt x="9608" y="7717"/>
                    </a:cubicBezTo>
                    <a:lnTo>
                      <a:pt x="9600" y="7713"/>
                    </a:lnTo>
                    <a:cubicBezTo>
                      <a:pt x="9549" y="7693"/>
                      <a:pt x="9499" y="7676"/>
                      <a:pt x="9449" y="7658"/>
                    </a:cubicBezTo>
                    <a:lnTo>
                      <a:pt x="9110" y="7239"/>
                    </a:lnTo>
                    <a:lnTo>
                      <a:pt x="8893" y="7354"/>
                    </a:lnTo>
                    <a:cubicBezTo>
                      <a:pt x="8910" y="7228"/>
                      <a:pt x="8929" y="7079"/>
                      <a:pt x="8947" y="6918"/>
                    </a:cubicBezTo>
                    <a:cubicBezTo>
                      <a:pt x="8947" y="6912"/>
                      <a:pt x="8950" y="6906"/>
                      <a:pt x="8950" y="6901"/>
                    </a:cubicBezTo>
                    <a:cubicBezTo>
                      <a:pt x="8951" y="6893"/>
                      <a:pt x="8951" y="6887"/>
                      <a:pt x="8951" y="6880"/>
                    </a:cubicBezTo>
                    <a:cubicBezTo>
                      <a:pt x="8974" y="6845"/>
                      <a:pt x="9006" y="6681"/>
                      <a:pt x="9037" y="6433"/>
                    </a:cubicBezTo>
                    <a:cubicBezTo>
                      <a:pt x="9053" y="6399"/>
                      <a:pt x="9066" y="6364"/>
                      <a:pt x="9081" y="6328"/>
                    </a:cubicBezTo>
                    <a:cubicBezTo>
                      <a:pt x="9448" y="6119"/>
                      <a:pt x="10295" y="5429"/>
                      <a:pt x="10327" y="5086"/>
                    </a:cubicBezTo>
                    <a:cubicBezTo>
                      <a:pt x="10353" y="4832"/>
                      <a:pt x="10028" y="4656"/>
                      <a:pt x="9699" y="4627"/>
                    </a:cubicBezTo>
                    <a:cubicBezTo>
                      <a:pt x="10570" y="1690"/>
                      <a:pt x="9278" y="1680"/>
                      <a:pt x="9278" y="1680"/>
                    </a:cubicBezTo>
                    <a:cubicBezTo>
                      <a:pt x="9278" y="1680"/>
                      <a:pt x="9269" y="1589"/>
                      <a:pt x="9230" y="1448"/>
                    </a:cubicBezTo>
                    <a:cubicBezTo>
                      <a:pt x="9171" y="1228"/>
                      <a:pt x="9031" y="888"/>
                      <a:pt x="8727" y="591"/>
                    </a:cubicBezTo>
                    <a:cubicBezTo>
                      <a:pt x="8422" y="295"/>
                      <a:pt x="7950" y="46"/>
                      <a:pt x="7220" y="4"/>
                    </a:cubicBezTo>
                    <a:cubicBezTo>
                      <a:pt x="7172" y="2"/>
                      <a:pt x="7124" y="1"/>
                      <a:pt x="7076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4" name="Google Shape;324;p2"/>
              <p:cNvSpPr/>
              <p:nvPr/>
            </p:nvSpPr>
            <p:spPr>
              <a:xfrm>
                <a:off x="2172350" y="4831250"/>
                <a:ext cx="258150" cy="344550"/>
              </a:xfrm>
              <a:custGeom>
                <a:avLst/>
                <a:gdLst/>
                <a:ahLst/>
                <a:cxnLst/>
                <a:rect l="l" t="t" r="r" b="b"/>
                <a:pathLst>
                  <a:path w="10326" h="13782" extrusionOk="0">
                    <a:moveTo>
                      <a:pt x="5624" y="0"/>
                    </a:moveTo>
                    <a:cubicBezTo>
                      <a:pt x="5515" y="0"/>
                      <a:pt x="5409" y="5"/>
                      <a:pt x="5308" y="13"/>
                    </a:cubicBezTo>
                    <a:cubicBezTo>
                      <a:pt x="3632" y="144"/>
                      <a:pt x="2785" y="1080"/>
                      <a:pt x="3121" y="2196"/>
                    </a:cubicBezTo>
                    <a:cubicBezTo>
                      <a:pt x="2409" y="3743"/>
                      <a:pt x="3326" y="6202"/>
                      <a:pt x="3834" y="6438"/>
                    </a:cubicBezTo>
                    <a:cubicBezTo>
                      <a:pt x="4233" y="6362"/>
                      <a:pt x="4575" y="6261"/>
                      <a:pt x="4872" y="6143"/>
                    </a:cubicBezTo>
                    <a:lnTo>
                      <a:pt x="4872" y="6143"/>
                    </a:lnTo>
                    <a:cubicBezTo>
                      <a:pt x="4799" y="6374"/>
                      <a:pt x="4719" y="6609"/>
                      <a:pt x="4633" y="6837"/>
                    </a:cubicBezTo>
                    <a:lnTo>
                      <a:pt x="4630" y="6837"/>
                    </a:lnTo>
                    <a:cubicBezTo>
                      <a:pt x="4584" y="6839"/>
                      <a:pt x="4538" y="6842"/>
                      <a:pt x="4490" y="6842"/>
                    </a:cubicBezTo>
                    <a:cubicBezTo>
                      <a:pt x="4482" y="6842"/>
                      <a:pt x="4475" y="6843"/>
                      <a:pt x="4464" y="6843"/>
                    </a:cubicBezTo>
                    <a:cubicBezTo>
                      <a:pt x="4426" y="6843"/>
                      <a:pt x="4385" y="6845"/>
                      <a:pt x="4345" y="6848"/>
                    </a:cubicBezTo>
                    <a:cubicBezTo>
                      <a:pt x="4324" y="6848"/>
                      <a:pt x="4304" y="6849"/>
                      <a:pt x="4286" y="6849"/>
                    </a:cubicBezTo>
                    <a:cubicBezTo>
                      <a:pt x="4257" y="6851"/>
                      <a:pt x="4228" y="6854"/>
                      <a:pt x="4201" y="6854"/>
                    </a:cubicBezTo>
                    <a:cubicBezTo>
                      <a:pt x="4153" y="6858"/>
                      <a:pt x="4104" y="6860"/>
                      <a:pt x="4058" y="6863"/>
                    </a:cubicBezTo>
                    <a:lnTo>
                      <a:pt x="4058" y="6875"/>
                    </a:lnTo>
                    <a:cubicBezTo>
                      <a:pt x="4021" y="6876"/>
                      <a:pt x="3986" y="6881"/>
                      <a:pt x="3953" y="6882"/>
                    </a:cubicBezTo>
                    <a:cubicBezTo>
                      <a:pt x="3789" y="6899"/>
                      <a:pt x="3658" y="6919"/>
                      <a:pt x="3572" y="6942"/>
                    </a:cubicBezTo>
                    <a:cubicBezTo>
                      <a:pt x="3570" y="6943"/>
                      <a:pt x="3567" y="6943"/>
                      <a:pt x="3566" y="6943"/>
                    </a:cubicBezTo>
                    <a:cubicBezTo>
                      <a:pt x="3551" y="6949"/>
                      <a:pt x="3536" y="6953"/>
                      <a:pt x="3523" y="6958"/>
                    </a:cubicBezTo>
                    <a:cubicBezTo>
                      <a:pt x="3522" y="6959"/>
                      <a:pt x="3522" y="6959"/>
                      <a:pt x="3518" y="6959"/>
                    </a:cubicBezTo>
                    <a:cubicBezTo>
                      <a:pt x="3505" y="6965"/>
                      <a:pt x="3496" y="6967"/>
                      <a:pt x="3485" y="6973"/>
                    </a:cubicBezTo>
                    <a:cubicBezTo>
                      <a:pt x="3415" y="7000"/>
                      <a:pt x="3340" y="7034"/>
                      <a:pt x="3263" y="7077"/>
                    </a:cubicBezTo>
                    <a:cubicBezTo>
                      <a:pt x="3251" y="7083"/>
                      <a:pt x="3241" y="7089"/>
                      <a:pt x="3229" y="7097"/>
                    </a:cubicBezTo>
                    <a:cubicBezTo>
                      <a:pt x="3208" y="7110"/>
                      <a:pt x="3190" y="7119"/>
                      <a:pt x="3169" y="7134"/>
                    </a:cubicBezTo>
                    <a:cubicBezTo>
                      <a:pt x="3140" y="7150"/>
                      <a:pt x="3111" y="7171"/>
                      <a:pt x="3080" y="7192"/>
                    </a:cubicBezTo>
                    <a:cubicBezTo>
                      <a:pt x="3067" y="7201"/>
                      <a:pt x="3056" y="7209"/>
                      <a:pt x="3044" y="7219"/>
                    </a:cubicBezTo>
                    <a:cubicBezTo>
                      <a:pt x="3018" y="7240"/>
                      <a:pt x="2988" y="7261"/>
                      <a:pt x="2962" y="7283"/>
                    </a:cubicBezTo>
                    <a:cubicBezTo>
                      <a:pt x="2950" y="7293"/>
                      <a:pt x="2939" y="7304"/>
                      <a:pt x="2928" y="7312"/>
                    </a:cubicBezTo>
                    <a:cubicBezTo>
                      <a:pt x="2891" y="7343"/>
                      <a:pt x="2855" y="7377"/>
                      <a:pt x="2817" y="7411"/>
                    </a:cubicBezTo>
                    <a:cubicBezTo>
                      <a:pt x="2792" y="7438"/>
                      <a:pt x="2765" y="7466"/>
                      <a:pt x="2734" y="7496"/>
                    </a:cubicBezTo>
                    <a:cubicBezTo>
                      <a:pt x="2731" y="7504"/>
                      <a:pt x="2726" y="7512"/>
                      <a:pt x="2720" y="7518"/>
                    </a:cubicBezTo>
                    <a:lnTo>
                      <a:pt x="1122" y="7518"/>
                    </a:lnTo>
                    <a:cubicBezTo>
                      <a:pt x="805" y="7518"/>
                      <a:pt x="549" y="7730"/>
                      <a:pt x="549" y="7993"/>
                    </a:cubicBezTo>
                    <a:lnTo>
                      <a:pt x="549" y="12025"/>
                    </a:lnTo>
                    <a:cubicBezTo>
                      <a:pt x="450" y="12098"/>
                      <a:pt x="359" y="12189"/>
                      <a:pt x="283" y="12292"/>
                    </a:cubicBezTo>
                    <a:cubicBezTo>
                      <a:pt x="231" y="12363"/>
                      <a:pt x="191" y="12438"/>
                      <a:pt x="158" y="12511"/>
                    </a:cubicBezTo>
                    <a:cubicBezTo>
                      <a:pt x="0" y="12878"/>
                      <a:pt x="94" y="13255"/>
                      <a:pt x="406" y="13416"/>
                    </a:cubicBezTo>
                    <a:cubicBezTo>
                      <a:pt x="450" y="13438"/>
                      <a:pt x="497" y="13457"/>
                      <a:pt x="547" y="13471"/>
                    </a:cubicBezTo>
                    <a:lnTo>
                      <a:pt x="547" y="13781"/>
                    </a:lnTo>
                    <a:lnTo>
                      <a:pt x="10320" y="13781"/>
                    </a:lnTo>
                    <a:lnTo>
                      <a:pt x="10320" y="8225"/>
                    </a:lnTo>
                    <a:cubicBezTo>
                      <a:pt x="10326" y="7839"/>
                      <a:pt x="9945" y="7523"/>
                      <a:pt x="9476" y="7523"/>
                    </a:cubicBezTo>
                    <a:lnTo>
                      <a:pt x="8050" y="7523"/>
                    </a:lnTo>
                    <a:cubicBezTo>
                      <a:pt x="8036" y="7508"/>
                      <a:pt x="8023" y="7495"/>
                      <a:pt x="8012" y="7481"/>
                    </a:cubicBezTo>
                    <a:cubicBezTo>
                      <a:pt x="7982" y="7447"/>
                      <a:pt x="7953" y="7419"/>
                      <a:pt x="7921" y="7390"/>
                    </a:cubicBezTo>
                    <a:cubicBezTo>
                      <a:pt x="7906" y="7374"/>
                      <a:pt x="7891" y="7361"/>
                      <a:pt x="7874" y="7348"/>
                    </a:cubicBezTo>
                    <a:cubicBezTo>
                      <a:pt x="7843" y="7320"/>
                      <a:pt x="7812" y="7295"/>
                      <a:pt x="7781" y="7271"/>
                    </a:cubicBezTo>
                    <a:cubicBezTo>
                      <a:pt x="7768" y="7259"/>
                      <a:pt x="7753" y="7250"/>
                      <a:pt x="7740" y="7241"/>
                    </a:cubicBezTo>
                    <a:cubicBezTo>
                      <a:pt x="7699" y="7210"/>
                      <a:pt x="7658" y="7184"/>
                      <a:pt x="7621" y="7159"/>
                    </a:cubicBezTo>
                    <a:cubicBezTo>
                      <a:pt x="7616" y="7158"/>
                      <a:pt x="7612" y="7153"/>
                      <a:pt x="7611" y="7152"/>
                    </a:cubicBezTo>
                    <a:cubicBezTo>
                      <a:pt x="7564" y="7125"/>
                      <a:pt x="7520" y="7103"/>
                      <a:pt x="7477" y="7083"/>
                    </a:cubicBezTo>
                    <a:cubicBezTo>
                      <a:pt x="7471" y="7079"/>
                      <a:pt x="7465" y="7077"/>
                      <a:pt x="7458" y="7075"/>
                    </a:cubicBezTo>
                    <a:cubicBezTo>
                      <a:pt x="7423" y="7061"/>
                      <a:pt x="7386" y="7046"/>
                      <a:pt x="7351" y="7038"/>
                    </a:cubicBezTo>
                    <a:cubicBezTo>
                      <a:pt x="7344" y="7033"/>
                      <a:pt x="7336" y="7032"/>
                      <a:pt x="7325" y="7031"/>
                    </a:cubicBezTo>
                    <a:cubicBezTo>
                      <a:pt x="7291" y="7022"/>
                      <a:pt x="7261" y="7015"/>
                      <a:pt x="7233" y="7010"/>
                    </a:cubicBezTo>
                    <a:cubicBezTo>
                      <a:pt x="7225" y="7010"/>
                      <a:pt x="7219" y="7009"/>
                      <a:pt x="7211" y="7009"/>
                    </a:cubicBezTo>
                    <a:cubicBezTo>
                      <a:pt x="7194" y="7006"/>
                      <a:pt x="7176" y="7005"/>
                      <a:pt x="7160" y="7005"/>
                    </a:cubicBezTo>
                    <a:cubicBezTo>
                      <a:pt x="7143" y="7005"/>
                      <a:pt x="7127" y="7006"/>
                      <a:pt x="7112" y="7009"/>
                    </a:cubicBezTo>
                    <a:cubicBezTo>
                      <a:pt x="7075" y="7000"/>
                      <a:pt x="7035" y="6989"/>
                      <a:pt x="6991" y="6979"/>
                    </a:cubicBezTo>
                    <a:cubicBezTo>
                      <a:pt x="6986" y="6979"/>
                      <a:pt x="6985" y="6978"/>
                      <a:pt x="6982" y="6978"/>
                    </a:cubicBezTo>
                    <a:cubicBezTo>
                      <a:pt x="6938" y="6970"/>
                      <a:pt x="6890" y="6961"/>
                      <a:pt x="6842" y="6952"/>
                    </a:cubicBezTo>
                    <a:cubicBezTo>
                      <a:pt x="6793" y="6942"/>
                      <a:pt x="6739" y="6931"/>
                      <a:pt x="6684" y="6924"/>
                    </a:cubicBezTo>
                    <a:cubicBezTo>
                      <a:pt x="6670" y="6922"/>
                      <a:pt x="6656" y="6919"/>
                      <a:pt x="6640" y="6918"/>
                    </a:cubicBezTo>
                    <a:cubicBezTo>
                      <a:pt x="6593" y="6910"/>
                      <a:pt x="6547" y="6904"/>
                      <a:pt x="6494" y="6898"/>
                    </a:cubicBezTo>
                    <a:cubicBezTo>
                      <a:pt x="6481" y="6897"/>
                      <a:pt x="6469" y="6897"/>
                      <a:pt x="6458" y="6893"/>
                    </a:cubicBezTo>
                    <a:cubicBezTo>
                      <a:pt x="6323" y="6879"/>
                      <a:pt x="6177" y="6866"/>
                      <a:pt x="6025" y="6858"/>
                    </a:cubicBezTo>
                    <a:cubicBezTo>
                      <a:pt x="6032" y="6836"/>
                      <a:pt x="6040" y="6812"/>
                      <a:pt x="6048" y="6789"/>
                    </a:cubicBezTo>
                    <a:cubicBezTo>
                      <a:pt x="6060" y="6747"/>
                      <a:pt x="6070" y="6710"/>
                      <a:pt x="6085" y="6668"/>
                    </a:cubicBezTo>
                    <a:cubicBezTo>
                      <a:pt x="6091" y="6651"/>
                      <a:pt x="6097" y="6632"/>
                      <a:pt x="6099" y="6614"/>
                    </a:cubicBezTo>
                    <a:cubicBezTo>
                      <a:pt x="6107" y="6588"/>
                      <a:pt x="6115" y="6564"/>
                      <a:pt x="6122" y="6541"/>
                    </a:cubicBezTo>
                    <a:cubicBezTo>
                      <a:pt x="6127" y="6521"/>
                      <a:pt x="6131" y="6504"/>
                      <a:pt x="6137" y="6485"/>
                    </a:cubicBezTo>
                    <a:cubicBezTo>
                      <a:pt x="6143" y="6459"/>
                      <a:pt x="6152" y="6435"/>
                      <a:pt x="6159" y="6408"/>
                    </a:cubicBezTo>
                    <a:cubicBezTo>
                      <a:pt x="6164" y="6393"/>
                      <a:pt x="6167" y="6374"/>
                      <a:pt x="6172" y="6357"/>
                    </a:cubicBezTo>
                    <a:cubicBezTo>
                      <a:pt x="6180" y="6329"/>
                      <a:pt x="6186" y="6305"/>
                      <a:pt x="6194" y="6280"/>
                    </a:cubicBezTo>
                    <a:cubicBezTo>
                      <a:pt x="6198" y="6263"/>
                      <a:pt x="6201" y="6247"/>
                      <a:pt x="6207" y="6230"/>
                    </a:cubicBezTo>
                    <a:cubicBezTo>
                      <a:pt x="6214" y="6202"/>
                      <a:pt x="6221" y="6177"/>
                      <a:pt x="6227" y="6151"/>
                    </a:cubicBezTo>
                    <a:cubicBezTo>
                      <a:pt x="6228" y="6143"/>
                      <a:pt x="6232" y="6137"/>
                      <a:pt x="6233" y="6129"/>
                    </a:cubicBezTo>
                    <a:cubicBezTo>
                      <a:pt x="6234" y="6120"/>
                      <a:pt x="6238" y="6109"/>
                      <a:pt x="6240" y="6101"/>
                    </a:cubicBezTo>
                    <a:cubicBezTo>
                      <a:pt x="6481" y="6092"/>
                      <a:pt x="6703" y="6054"/>
                      <a:pt x="6906" y="5987"/>
                    </a:cubicBezTo>
                    <a:cubicBezTo>
                      <a:pt x="7311" y="5852"/>
                      <a:pt x="7643" y="5610"/>
                      <a:pt x="7911" y="5309"/>
                    </a:cubicBezTo>
                    <a:cubicBezTo>
                      <a:pt x="8220" y="5268"/>
                      <a:pt x="8493" y="5180"/>
                      <a:pt x="8736" y="5050"/>
                    </a:cubicBezTo>
                    <a:cubicBezTo>
                      <a:pt x="9687" y="4554"/>
                      <a:pt x="10134" y="3489"/>
                      <a:pt x="10099" y="2635"/>
                    </a:cubicBezTo>
                    <a:cubicBezTo>
                      <a:pt x="10091" y="2444"/>
                      <a:pt x="10049" y="2275"/>
                      <a:pt x="9981" y="2125"/>
                    </a:cubicBezTo>
                    <a:cubicBezTo>
                      <a:pt x="9676" y="1456"/>
                      <a:pt x="8857" y="1167"/>
                      <a:pt x="8244" y="1043"/>
                    </a:cubicBezTo>
                    <a:cubicBezTo>
                      <a:pt x="7580" y="265"/>
                      <a:pt x="6484" y="0"/>
                      <a:pt x="562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5" name="Google Shape;325;p2"/>
              <p:cNvSpPr/>
              <p:nvPr/>
            </p:nvSpPr>
            <p:spPr>
              <a:xfrm>
                <a:off x="3423850" y="4756100"/>
                <a:ext cx="481950" cy="419750"/>
              </a:xfrm>
              <a:custGeom>
                <a:avLst/>
                <a:gdLst/>
                <a:ahLst/>
                <a:cxnLst/>
                <a:rect l="l" t="t" r="r" b="b"/>
                <a:pathLst>
                  <a:path w="19278" h="16790" extrusionOk="0">
                    <a:moveTo>
                      <a:pt x="10753" y="0"/>
                    </a:moveTo>
                    <a:cubicBezTo>
                      <a:pt x="10271" y="0"/>
                      <a:pt x="9020" y="462"/>
                      <a:pt x="8484" y="801"/>
                    </a:cubicBezTo>
                    <a:cubicBezTo>
                      <a:pt x="8669" y="619"/>
                      <a:pt x="8852" y="370"/>
                      <a:pt x="8567" y="284"/>
                    </a:cubicBezTo>
                    <a:cubicBezTo>
                      <a:pt x="8535" y="275"/>
                      <a:pt x="8492" y="270"/>
                      <a:pt x="8440" y="270"/>
                    </a:cubicBezTo>
                    <a:cubicBezTo>
                      <a:pt x="7916" y="270"/>
                      <a:pt x="6492" y="798"/>
                      <a:pt x="6299" y="2559"/>
                    </a:cubicBezTo>
                    <a:lnTo>
                      <a:pt x="6299" y="2561"/>
                    </a:lnTo>
                    <a:cubicBezTo>
                      <a:pt x="6289" y="2637"/>
                      <a:pt x="6283" y="2715"/>
                      <a:pt x="6280" y="2793"/>
                    </a:cubicBezTo>
                    <a:lnTo>
                      <a:pt x="6280" y="2801"/>
                    </a:lnTo>
                    <a:cubicBezTo>
                      <a:pt x="6277" y="2878"/>
                      <a:pt x="6275" y="2957"/>
                      <a:pt x="6277" y="3041"/>
                    </a:cubicBezTo>
                    <a:lnTo>
                      <a:pt x="6277" y="3062"/>
                    </a:lnTo>
                    <a:cubicBezTo>
                      <a:pt x="6280" y="3139"/>
                      <a:pt x="6283" y="3218"/>
                      <a:pt x="6289" y="3302"/>
                    </a:cubicBezTo>
                    <a:cubicBezTo>
                      <a:pt x="6289" y="3315"/>
                      <a:pt x="6292" y="3331"/>
                      <a:pt x="6294" y="3346"/>
                    </a:cubicBezTo>
                    <a:cubicBezTo>
                      <a:pt x="6300" y="3422"/>
                      <a:pt x="6308" y="3500"/>
                      <a:pt x="6320" y="3579"/>
                    </a:cubicBezTo>
                    <a:cubicBezTo>
                      <a:pt x="6322" y="3604"/>
                      <a:pt x="6328" y="3629"/>
                      <a:pt x="6332" y="3654"/>
                    </a:cubicBezTo>
                    <a:cubicBezTo>
                      <a:pt x="6342" y="3726"/>
                      <a:pt x="6354" y="3798"/>
                      <a:pt x="6367" y="3872"/>
                    </a:cubicBezTo>
                    <a:cubicBezTo>
                      <a:pt x="6374" y="3909"/>
                      <a:pt x="6383" y="3951"/>
                      <a:pt x="6393" y="3990"/>
                    </a:cubicBezTo>
                    <a:cubicBezTo>
                      <a:pt x="6407" y="4054"/>
                      <a:pt x="6419" y="4117"/>
                      <a:pt x="6434" y="4183"/>
                    </a:cubicBezTo>
                    <a:cubicBezTo>
                      <a:pt x="6447" y="4241"/>
                      <a:pt x="6464" y="4302"/>
                      <a:pt x="6481" y="4360"/>
                    </a:cubicBezTo>
                    <a:cubicBezTo>
                      <a:pt x="6495" y="4411"/>
                      <a:pt x="6507" y="4461"/>
                      <a:pt x="6523" y="4511"/>
                    </a:cubicBezTo>
                    <a:cubicBezTo>
                      <a:pt x="6556" y="4625"/>
                      <a:pt x="6592" y="4742"/>
                      <a:pt x="6633" y="4859"/>
                    </a:cubicBezTo>
                    <a:lnTo>
                      <a:pt x="6693" y="4894"/>
                    </a:lnTo>
                    <a:cubicBezTo>
                      <a:pt x="6444" y="6422"/>
                      <a:pt x="6478" y="7906"/>
                      <a:pt x="6514" y="7949"/>
                    </a:cubicBezTo>
                    <a:cubicBezTo>
                      <a:pt x="6541" y="7979"/>
                      <a:pt x="6913" y="8112"/>
                      <a:pt x="7356" y="8243"/>
                    </a:cubicBezTo>
                    <a:lnTo>
                      <a:pt x="7321" y="8397"/>
                    </a:lnTo>
                    <a:lnTo>
                      <a:pt x="7288" y="8387"/>
                    </a:lnTo>
                    <a:lnTo>
                      <a:pt x="6847" y="8848"/>
                    </a:lnTo>
                    <a:lnTo>
                      <a:pt x="6876" y="8869"/>
                    </a:lnTo>
                    <a:lnTo>
                      <a:pt x="6762" y="8910"/>
                    </a:lnTo>
                    <a:lnTo>
                      <a:pt x="6763" y="8911"/>
                    </a:lnTo>
                    <a:cubicBezTo>
                      <a:pt x="6688" y="8933"/>
                      <a:pt x="6615" y="8954"/>
                      <a:pt x="6542" y="8977"/>
                    </a:cubicBezTo>
                    <a:cubicBezTo>
                      <a:pt x="6428" y="9007"/>
                      <a:pt x="6317" y="9039"/>
                      <a:pt x="6209" y="9072"/>
                    </a:cubicBezTo>
                    <a:cubicBezTo>
                      <a:pt x="6192" y="9078"/>
                      <a:pt x="6174" y="9084"/>
                      <a:pt x="6158" y="9086"/>
                    </a:cubicBezTo>
                    <a:cubicBezTo>
                      <a:pt x="6050" y="9121"/>
                      <a:pt x="5941" y="9158"/>
                      <a:pt x="5841" y="9194"/>
                    </a:cubicBezTo>
                    <a:cubicBezTo>
                      <a:pt x="5839" y="9196"/>
                      <a:pt x="5835" y="9196"/>
                      <a:pt x="5832" y="9196"/>
                    </a:cubicBezTo>
                    <a:cubicBezTo>
                      <a:pt x="3615" y="10035"/>
                      <a:pt x="1962" y="12027"/>
                      <a:pt x="720" y="14246"/>
                    </a:cubicBezTo>
                    <a:cubicBezTo>
                      <a:pt x="712" y="14255"/>
                      <a:pt x="704" y="14263"/>
                      <a:pt x="698" y="14273"/>
                    </a:cubicBezTo>
                    <a:cubicBezTo>
                      <a:pt x="663" y="14313"/>
                      <a:pt x="633" y="14352"/>
                      <a:pt x="601" y="14391"/>
                    </a:cubicBezTo>
                    <a:cubicBezTo>
                      <a:pt x="582" y="14414"/>
                      <a:pt x="565" y="14438"/>
                      <a:pt x="546" y="14461"/>
                    </a:cubicBezTo>
                    <a:cubicBezTo>
                      <a:pt x="521" y="14492"/>
                      <a:pt x="498" y="14523"/>
                      <a:pt x="476" y="14552"/>
                    </a:cubicBezTo>
                    <a:cubicBezTo>
                      <a:pt x="459" y="14578"/>
                      <a:pt x="439" y="14602"/>
                      <a:pt x="420" y="14628"/>
                    </a:cubicBezTo>
                    <a:cubicBezTo>
                      <a:pt x="393" y="14664"/>
                      <a:pt x="370" y="14699"/>
                      <a:pt x="347" y="14735"/>
                    </a:cubicBezTo>
                    <a:cubicBezTo>
                      <a:pt x="334" y="14750"/>
                      <a:pt x="322" y="14769"/>
                      <a:pt x="312" y="14789"/>
                    </a:cubicBezTo>
                    <a:cubicBezTo>
                      <a:pt x="284" y="14832"/>
                      <a:pt x="256" y="14874"/>
                      <a:pt x="233" y="14914"/>
                    </a:cubicBezTo>
                    <a:cubicBezTo>
                      <a:pt x="224" y="14927"/>
                      <a:pt x="218" y="14937"/>
                      <a:pt x="212" y="14950"/>
                    </a:cubicBezTo>
                    <a:cubicBezTo>
                      <a:pt x="191" y="14985"/>
                      <a:pt x="174" y="15020"/>
                      <a:pt x="155" y="15054"/>
                    </a:cubicBezTo>
                    <a:cubicBezTo>
                      <a:pt x="149" y="15069"/>
                      <a:pt x="143" y="15081"/>
                      <a:pt x="138" y="15093"/>
                    </a:cubicBezTo>
                    <a:cubicBezTo>
                      <a:pt x="116" y="15133"/>
                      <a:pt x="100" y="15174"/>
                      <a:pt x="82" y="15215"/>
                    </a:cubicBezTo>
                    <a:cubicBezTo>
                      <a:pt x="77" y="15223"/>
                      <a:pt x="76" y="15234"/>
                      <a:pt x="72" y="15243"/>
                    </a:cubicBezTo>
                    <a:cubicBezTo>
                      <a:pt x="59" y="15278"/>
                      <a:pt x="47" y="15313"/>
                      <a:pt x="37" y="15348"/>
                    </a:cubicBezTo>
                    <a:cubicBezTo>
                      <a:pt x="36" y="15354"/>
                      <a:pt x="31" y="15362"/>
                      <a:pt x="31" y="15368"/>
                    </a:cubicBezTo>
                    <a:cubicBezTo>
                      <a:pt x="19" y="15405"/>
                      <a:pt x="15" y="15443"/>
                      <a:pt x="9" y="15479"/>
                    </a:cubicBezTo>
                    <a:cubicBezTo>
                      <a:pt x="9" y="15488"/>
                      <a:pt x="7" y="15495"/>
                      <a:pt x="7" y="15506"/>
                    </a:cubicBezTo>
                    <a:cubicBezTo>
                      <a:pt x="3" y="15540"/>
                      <a:pt x="1" y="15577"/>
                      <a:pt x="3" y="15611"/>
                    </a:cubicBezTo>
                    <a:cubicBezTo>
                      <a:pt x="4" y="15654"/>
                      <a:pt x="12" y="15697"/>
                      <a:pt x="24" y="15740"/>
                    </a:cubicBezTo>
                    <a:cubicBezTo>
                      <a:pt x="29" y="15753"/>
                      <a:pt x="31" y="15765"/>
                      <a:pt x="36" y="15777"/>
                    </a:cubicBezTo>
                    <a:cubicBezTo>
                      <a:pt x="46" y="15806"/>
                      <a:pt x="55" y="15836"/>
                      <a:pt x="70" y="15865"/>
                    </a:cubicBezTo>
                    <a:cubicBezTo>
                      <a:pt x="76" y="15878"/>
                      <a:pt x="82" y="15891"/>
                      <a:pt x="86" y="15905"/>
                    </a:cubicBezTo>
                    <a:cubicBezTo>
                      <a:pt x="102" y="15935"/>
                      <a:pt x="120" y="15964"/>
                      <a:pt x="138" y="15995"/>
                    </a:cubicBezTo>
                    <a:cubicBezTo>
                      <a:pt x="144" y="16004"/>
                      <a:pt x="147" y="16014"/>
                      <a:pt x="153" y="16023"/>
                    </a:cubicBezTo>
                    <a:cubicBezTo>
                      <a:pt x="181" y="16059"/>
                      <a:pt x="210" y="16096"/>
                      <a:pt x="240" y="16130"/>
                    </a:cubicBezTo>
                    <a:cubicBezTo>
                      <a:pt x="247" y="16139"/>
                      <a:pt x="256" y="16150"/>
                      <a:pt x="267" y="16159"/>
                    </a:cubicBezTo>
                    <a:cubicBezTo>
                      <a:pt x="290" y="16184"/>
                      <a:pt x="317" y="16211"/>
                      <a:pt x="345" y="16237"/>
                    </a:cubicBezTo>
                    <a:cubicBezTo>
                      <a:pt x="357" y="16249"/>
                      <a:pt x="370" y="16260"/>
                      <a:pt x="382" y="16269"/>
                    </a:cubicBezTo>
                    <a:cubicBezTo>
                      <a:pt x="410" y="16296"/>
                      <a:pt x="438" y="16318"/>
                      <a:pt x="467" y="16341"/>
                    </a:cubicBezTo>
                    <a:cubicBezTo>
                      <a:pt x="481" y="16351"/>
                      <a:pt x="493" y="16360"/>
                      <a:pt x="504" y="16369"/>
                    </a:cubicBezTo>
                    <a:cubicBezTo>
                      <a:pt x="546" y="16402"/>
                      <a:pt x="590" y="16431"/>
                      <a:pt x="637" y="16461"/>
                    </a:cubicBezTo>
                    <a:cubicBezTo>
                      <a:pt x="642" y="16463"/>
                      <a:pt x="645" y="16466"/>
                      <a:pt x="650" y="16467"/>
                    </a:cubicBezTo>
                    <a:cubicBezTo>
                      <a:pt x="692" y="16494"/>
                      <a:pt x="736" y="16522"/>
                      <a:pt x="783" y="16546"/>
                    </a:cubicBezTo>
                    <a:cubicBezTo>
                      <a:pt x="799" y="16555"/>
                      <a:pt x="814" y="16563"/>
                      <a:pt x="831" y="16572"/>
                    </a:cubicBezTo>
                    <a:cubicBezTo>
                      <a:pt x="867" y="16594"/>
                      <a:pt x="904" y="16613"/>
                      <a:pt x="942" y="16631"/>
                    </a:cubicBezTo>
                    <a:cubicBezTo>
                      <a:pt x="958" y="16639"/>
                      <a:pt x="973" y="16646"/>
                      <a:pt x="990" y="16655"/>
                    </a:cubicBezTo>
                    <a:cubicBezTo>
                      <a:pt x="1037" y="16675"/>
                      <a:pt x="1083" y="16697"/>
                      <a:pt x="1130" y="16718"/>
                    </a:cubicBezTo>
                    <a:cubicBezTo>
                      <a:pt x="1137" y="16723"/>
                      <a:pt x="1143" y="16725"/>
                      <a:pt x="1152" y="16727"/>
                    </a:cubicBezTo>
                    <a:cubicBezTo>
                      <a:pt x="1200" y="16748"/>
                      <a:pt x="1250" y="16770"/>
                      <a:pt x="1299" y="16789"/>
                    </a:cubicBezTo>
                    <a:lnTo>
                      <a:pt x="17457" y="16789"/>
                    </a:lnTo>
                    <a:cubicBezTo>
                      <a:pt x="17486" y="16780"/>
                      <a:pt x="17517" y="16770"/>
                      <a:pt x="17548" y="16760"/>
                    </a:cubicBezTo>
                    <a:cubicBezTo>
                      <a:pt x="17596" y="16746"/>
                      <a:pt x="17643" y="16730"/>
                      <a:pt x="17692" y="16712"/>
                    </a:cubicBezTo>
                    <a:cubicBezTo>
                      <a:pt x="18252" y="16518"/>
                      <a:pt x="18821" y="16241"/>
                      <a:pt x="19098" y="15871"/>
                    </a:cubicBezTo>
                    <a:lnTo>
                      <a:pt x="19104" y="15865"/>
                    </a:lnTo>
                    <a:cubicBezTo>
                      <a:pt x="19118" y="15848"/>
                      <a:pt x="19131" y="15829"/>
                      <a:pt x="19140" y="15810"/>
                    </a:cubicBezTo>
                    <a:cubicBezTo>
                      <a:pt x="19149" y="15800"/>
                      <a:pt x="19155" y="15788"/>
                      <a:pt x="19162" y="15776"/>
                    </a:cubicBezTo>
                    <a:cubicBezTo>
                      <a:pt x="19171" y="15761"/>
                      <a:pt x="19179" y="15746"/>
                      <a:pt x="19189" y="15729"/>
                    </a:cubicBezTo>
                    <a:cubicBezTo>
                      <a:pt x="19203" y="15702"/>
                      <a:pt x="19216" y="15674"/>
                      <a:pt x="19225" y="15647"/>
                    </a:cubicBezTo>
                    <a:cubicBezTo>
                      <a:pt x="19230" y="15637"/>
                      <a:pt x="19231" y="15628"/>
                      <a:pt x="19235" y="15617"/>
                    </a:cubicBezTo>
                    <a:cubicBezTo>
                      <a:pt x="19242" y="15595"/>
                      <a:pt x="19250" y="15573"/>
                      <a:pt x="19256" y="15551"/>
                    </a:cubicBezTo>
                    <a:cubicBezTo>
                      <a:pt x="19256" y="15544"/>
                      <a:pt x="19261" y="15539"/>
                      <a:pt x="19261" y="15534"/>
                    </a:cubicBezTo>
                    <a:cubicBezTo>
                      <a:pt x="19262" y="15528"/>
                      <a:pt x="19262" y="15526"/>
                      <a:pt x="19262" y="15521"/>
                    </a:cubicBezTo>
                    <a:cubicBezTo>
                      <a:pt x="19270" y="15488"/>
                      <a:pt x="19274" y="15455"/>
                      <a:pt x="19278" y="15422"/>
                    </a:cubicBezTo>
                    <a:cubicBezTo>
                      <a:pt x="19273" y="15387"/>
                      <a:pt x="19270" y="15347"/>
                      <a:pt x="19267" y="15306"/>
                    </a:cubicBezTo>
                    <a:cubicBezTo>
                      <a:pt x="19265" y="15290"/>
                      <a:pt x="19259" y="15272"/>
                      <a:pt x="19258" y="15257"/>
                    </a:cubicBezTo>
                    <a:cubicBezTo>
                      <a:pt x="19252" y="15232"/>
                      <a:pt x="19248" y="15205"/>
                      <a:pt x="19242" y="15178"/>
                    </a:cubicBezTo>
                    <a:cubicBezTo>
                      <a:pt x="19236" y="15156"/>
                      <a:pt x="19228" y="15136"/>
                      <a:pt x="19220" y="15114"/>
                    </a:cubicBezTo>
                    <a:cubicBezTo>
                      <a:pt x="19212" y="15088"/>
                      <a:pt x="19206" y="15065"/>
                      <a:pt x="19197" y="15042"/>
                    </a:cubicBezTo>
                    <a:cubicBezTo>
                      <a:pt x="19188" y="15016"/>
                      <a:pt x="19174" y="14991"/>
                      <a:pt x="19162" y="14963"/>
                    </a:cubicBezTo>
                    <a:cubicBezTo>
                      <a:pt x="19162" y="14963"/>
                      <a:pt x="19162" y="14962"/>
                      <a:pt x="19161" y="14959"/>
                    </a:cubicBezTo>
                    <a:cubicBezTo>
                      <a:pt x="18985" y="14133"/>
                      <a:pt x="18164" y="12859"/>
                      <a:pt x="17241" y="11700"/>
                    </a:cubicBezTo>
                    <a:cubicBezTo>
                      <a:pt x="16353" y="10582"/>
                      <a:pt x="15371" y="9574"/>
                      <a:pt x="14787" y="9179"/>
                    </a:cubicBezTo>
                    <a:cubicBezTo>
                      <a:pt x="14724" y="9136"/>
                      <a:pt x="14666" y="9100"/>
                      <a:pt x="14611" y="9073"/>
                    </a:cubicBezTo>
                    <a:cubicBezTo>
                      <a:pt x="14564" y="9050"/>
                      <a:pt x="14510" y="9025"/>
                      <a:pt x="14453" y="9005"/>
                    </a:cubicBezTo>
                    <a:lnTo>
                      <a:pt x="14453" y="9002"/>
                    </a:lnTo>
                    <a:cubicBezTo>
                      <a:pt x="14447" y="9001"/>
                      <a:pt x="14441" y="8999"/>
                      <a:pt x="14436" y="8996"/>
                    </a:cubicBezTo>
                    <a:cubicBezTo>
                      <a:pt x="14398" y="8983"/>
                      <a:pt x="14355" y="8968"/>
                      <a:pt x="14310" y="8954"/>
                    </a:cubicBezTo>
                    <a:cubicBezTo>
                      <a:pt x="14304" y="8953"/>
                      <a:pt x="14296" y="8949"/>
                      <a:pt x="14289" y="8946"/>
                    </a:cubicBezTo>
                    <a:cubicBezTo>
                      <a:pt x="14242" y="8933"/>
                      <a:pt x="14196" y="8919"/>
                      <a:pt x="14142" y="8904"/>
                    </a:cubicBezTo>
                    <a:cubicBezTo>
                      <a:pt x="14136" y="8903"/>
                      <a:pt x="14129" y="8900"/>
                      <a:pt x="14121" y="8898"/>
                    </a:cubicBezTo>
                    <a:cubicBezTo>
                      <a:pt x="14067" y="8885"/>
                      <a:pt x="14011" y="8871"/>
                      <a:pt x="13953" y="8855"/>
                    </a:cubicBezTo>
                    <a:cubicBezTo>
                      <a:pt x="13946" y="8855"/>
                      <a:pt x="13939" y="8854"/>
                      <a:pt x="13937" y="8854"/>
                    </a:cubicBezTo>
                    <a:cubicBezTo>
                      <a:pt x="13875" y="8840"/>
                      <a:pt x="13810" y="8825"/>
                      <a:pt x="13744" y="8812"/>
                    </a:cubicBezTo>
                    <a:cubicBezTo>
                      <a:pt x="13740" y="8812"/>
                      <a:pt x="13736" y="8812"/>
                      <a:pt x="13731" y="8810"/>
                    </a:cubicBezTo>
                    <a:cubicBezTo>
                      <a:pt x="13662" y="8797"/>
                      <a:pt x="13590" y="8782"/>
                      <a:pt x="13517" y="8773"/>
                    </a:cubicBezTo>
                    <a:cubicBezTo>
                      <a:pt x="13516" y="8773"/>
                      <a:pt x="13513" y="8773"/>
                      <a:pt x="13511" y="8770"/>
                    </a:cubicBezTo>
                    <a:cubicBezTo>
                      <a:pt x="13436" y="8758"/>
                      <a:pt x="13357" y="8745"/>
                      <a:pt x="13276" y="8734"/>
                    </a:cubicBezTo>
                    <a:lnTo>
                      <a:pt x="13274" y="8734"/>
                    </a:lnTo>
                    <a:cubicBezTo>
                      <a:pt x="13191" y="8722"/>
                      <a:pt x="13107" y="8712"/>
                      <a:pt x="13020" y="8700"/>
                    </a:cubicBezTo>
                    <a:lnTo>
                      <a:pt x="13019" y="8700"/>
                    </a:lnTo>
                    <a:cubicBezTo>
                      <a:pt x="12933" y="8688"/>
                      <a:pt x="12843" y="8678"/>
                      <a:pt x="12752" y="8669"/>
                    </a:cubicBezTo>
                    <a:lnTo>
                      <a:pt x="12633" y="8649"/>
                    </a:lnTo>
                    <a:lnTo>
                      <a:pt x="12674" y="8618"/>
                    </a:lnTo>
                    <a:lnTo>
                      <a:pt x="12060" y="8076"/>
                    </a:lnTo>
                    <a:lnTo>
                      <a:pt x="11998" y="8106"/>
                    </a:lnTo>
                    <a:lnTo>
                      <a:pt x="11926" y="7677"/>
                    </a:lnTo>
                    <a:lnTo>
                      <a:pt x="11892" y="7474"/>
                    </a:lnTo>
                    <a:cubicBezTo>
                      <a:pt x="12102" y="6617"/>
                      <a:pt x="12296" y="5777"/>
                      <a:pt x="12459" y="5031"/>
                    </a:cubicBezTo>
                    <a:cubicBezTo>
                      <a:pt x="12487" y="4896"/>
                      <a:pt x="12516" y="4763"/>
                      <a:pt x="12544" y="4632"/>
                    </a:cubicBezTo>
                    <a:cubicBezTo>
                      <a:pt x="12557" y="4569"/>
                      <a:pt x="12570" y="4505"/>
                      <a:pt x="12582" y="4443"/>
                    </a:cubicBezTo>
                    <a:cubicBezTo>
                      <a:pt x="12633" y="4191"/>
                      <a:pt x="12679" y="3957"/>
                      <a:pt x="12718" y="3743"/>
                    </a:cubicBezTo>
                    <a:cubicBezTo>
                      <a:pt x="12728" y="3688"/>
                      <a:pt x="12739" y="3636"/>
                      <a:pt x="12746" y="3585"/>
                    </a:cubicBezTo>
                    <a:cubicBezTo>
                      <a:pt x="12854" y="2970"/>
                      <a:pt x="12903" y="2540"/>
                      <a:pt x="12858" y="2400"/>
                    </a:cubicBezTo>
                    <a:cubicBezTo>
                      <a:pt x="12825" y="2297"/>
                      <a:pt x="12759" y="2187"/>
                      <a:pt x="12680" y="2083"/>
                    </a:cubicBezTo>
                    <a:cubicBezTo>
                      <a:pt x="12663" y="2060"/>
                      <a:pt x="12645" y="2036"/>
                      <a:pt x="12626" y="2012"/>
                    </a:cubicBezTo>
                    <a:cubicBezTo>
                      <a:pt x="12605" y="1986"/>
                      <a:pt x="12582" y="1958"/>
                      <a:pt x="12557" y="1931"/>
                    </a:cubicBezTo>
                    <a:cubicBezTo>
                      <a:pt x="12530" y="1901"/>
                      <a:pt x="12502" y="1868"/>
                      <a:pt x="12474" y="1841"/>
                    </a:cubicBezTo>
                    <a:cubicBezTo>
                      <a:pt x="12320" y="1678"/>
                      <a:pt x="12182" y="1560"/>
                      <a:pt x="12182" y="1560"/>
                    </a:cubicBezTo>
                    <a:cubicBezTo>
                      <a:pt x="12182" y="1560"/>
                      <a:pt x="13914" y="932"/>
                      <a:pt x="13561" y="353"/>
                    </a:cubicBezTo>
                    <a:cubicBezTo>
                      <a:pt x="13475" y="212"/>
                      <a:pt x="13237" y="158"/>
                      <a:pt x="12926" y="158"/>
                    </a:cubicBezTo>
                    <a:cubicBezTo>
                      <a:pt x="11985" y="158"/>
                      <a:pt x="10376" y="645"/>
                      <a:pt x="10278" y="676"/>
                    </a:cubicBezTo>
                    <a:cubicBezTo>
                      <a:pt x="10359" y="627"/>
                      <a:pt x="11307" y="69"/>
                      <a:pt x="10828" y="5"/>
                    </a:cubicBezTo>
                    <a:cubicBezTo>
                      <a:pt x="10806" y="2"/>
                      <a:pt x="10781" y="0"/>
                      <a:pt x="1075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" name="Google Shape;326;p2"/>
              <p:cNvSpPr/>
              <p:nvPr/>
            </p:nvSpPr>
            <p:spPr>
              <a:xfrm>
                <a:off x="2478200" y="4777325"/>
                <a:ext cx="481950" cy="398625"/>
              </a:xfrm>
              <a:custGeom>
                <a:avLst/>
                <a:gdLst/>
                <a:ahLst/>
                <a:cxnLst/>
                <a:rect l="l" t="t" r="r" b="b"/>
                <a:pathLst>
                  <a:path w="19278" h="15945" extrusionOk="0">
                    <a:moveTo>
                      <a:pt x="10516" y="1"/>
                    </a:moveTo>
                    <a:cubicBezTo>
                      <a:pt x="8900" y="1"/>
                      <a:pt x="7095" y="713"/>
                      <a:pt x="7095" y="713"/>
                    </a:cubicBezTo>
                    <a:cubicBezTo>
                      <a:pt x="7095" y="713"/>
                      <a:pt x="6956" y="831"/>
                      <a:pt x="6800" y="993"/>
                    </a:cubicBezTo>
                    <a:cubicBezTo>
                      <a:pt x="6773" y="1021"/>
                      <a:pt x="6745" y="1052"/>
                      <a:pt x="6719" y="1083"/>
                    </a:cubicBezTo>
                    <a:lnTo>
                      <a:pt x="6648" y="1165"/>
                    </a:lnTo>
                    <a:cubicBezTo>
                      <a:pt x="6631" y="1188"/>
                      <a:pt x="6612" y="1212"/>
                      <a:pt x="6593" y="1235"/>
                    </a:cubicBezTo>
                    <a:cubicBezTo>
                      <a:pt x="6516" y="1340"/>
                      <a:pt x="6451" y="1449"/>
                      <a:pt x="6417" y="1552"/>
                    </a:cubicBezTo>
                    <a:cubicBezTo>
                      <a:pt x="6373" y="1692"/>
                      <a:pt x="6418" y="2122"/>
                      <a:pt x="6528" y="2737"/>
                    </a:cubicBezTo>
                    <a:cubicBezTo>
                      <a:pt x="6538" y="2789"/>
                      <a:pt x="6548" y="2842"/>
                      <a:pt x="6557" y="2895"/>
                    </a:cubicBezTo>
                    <a:cubicBezTo>
                      <a:pt x="6595" y="3109"/>
                      <a:pt x="6642" y="3345"/>
                      <a:pt x="6694" y="3595"/>
                    </a:cubicBezTo>
                    <a:cubicBezTo>
                      <a:pt x="6706" y="3658"/>
                      <a:pt x="6720" y="3722"/>
                      <a:pt x="6732" y="3786"/>
                    </a:cubicBezTo>
                    <a:cubicBezTo>
                      <a:pt x="6759" y="3915"/>
                      <a:pt x="6788" y="4048"/>
                      <a:pt x="6817" y="4183"/>
                    </a:cubicBezTo>
                    <a:cubicBezTo>
                      <a:pt x="6980" y="4928"/>
                      <a:pt x="7176" y="5768"/>
                      <a:pt x="7383" y="6626"/>
                    </a:cubicBezTo>
                    <a:lnTo>
                      <a:pt x="7348" y="6830"/>
                    </a:lnTo>
                    <a:lnTo>
                      <a:pt x="7278" y="7258"/>
                    </a:lnTo>
                    <a:lnTo>
                      <a:pt x="7213" y="7229"/>
                    </a:lnTo>
                    <a:lnTo>
                      <a:pt x="6601" y="7772"/>
                    </a:lnTo>
                    <a:lnTo>
                      <a:pt x="6642" y="7802"/>
                    </a:lnTo>
                    <a:lnTo>
                      <a:pt x="6524" y="7822"/>
                    </a:lnTo>
                    <a:lnTo>
                      <a:pt x="6522" y="7822"/>
                    </a:lnTo>
                    <a:cubicBezTo>
                      <a:pt x="6431" y="7830"/>
                      <a:pt x="6343" y="7841"/>
                      <a:pt x="6254" y="7852"/>
                    </a:cubicBezTo>
                    <a:cubicBezTo>
                      <a:pt x="6167" y="7863"/>
                      <a:pt x="6083" y="7875"/>
                      <a:pt x="6002" y="7887"/>
                    </a:cubicBezTo>
                    <a:lnTo>
                      <a:pt x="5997" y="7887"/>
                    </a:lnTo>
                    <a:cubicBezTo>
                      <a:pt x="5918" y="7899"/>
                      <a:pt x="5839" y="7913"/>
                      <a:pt x="5762" y="7924"/>
                    </a:cubicBezTo>
                    <a:cubicBezTo>
                      <a:pt x="5761" y="7925"/>
                      <a:pt x="5759" y="7925"/>
                      <a:pt x="5756" y="7925"/>
                    </a:cubicBezTo>
                    <a:cubicBezTo>
                      <a:pt x="5681" y="7937"/>
                      <a:pt x="5609" y="7950"/>
                      <a:pt x="5542" y="7963"/>
                    </a:cubicBezTo>
                    <a:cubicBezTo>
                      <a:pt x="5537" y="7964"/>
                      <a:pt x="5535" y="7964"/>
                      <a:pt x="5530" y="7964"/>
                    </a:cubicBezTo>
                    <a:cubicBezTo>
                      <a:pt x="5462" y="7978"/>
                      <a:pt x="5398" y="7992"/>
                      <a:pt x="5337" y="8006"/>
                    </a:cubicBezTo>
                    <a:cubicBezTo>
                      <a:pt x="5331" y="8006"/>
                      <a:pt x="5328" y="8009"/>
                      <a:pt x="5322" y="8009"/>
                    </a:cubicBezTo>
                    <a:cubicBezTo>
                      <a:pt x="5263" y="8023"/>
                      <a:pt x="5207" y="8037"/>
                      <a:pt x="5152" y="8051"/>
                    </a:cubicBezTo>
                    <a:cubicBezTo>
                      <a:pt x="5145" y="8053"/>
                      <a:pt x="5139" y="8055"/>
                      <a:pt x="5133" y="8057"/>
                    </a:cubicBezTo>
                    <a:cubicBezTo>
                      <a:pt x="5080" y="8071"/>
                      <a:pt x="5032" y="8085"/>
                      <a:pt x="4983" y="8100"/>
                    </a:cubicBezTo>
                    <a:cubicBezTo>
                      <a:pt x="4977" y="8101"/>
                      <a:pt x="4970" y="8106"/>
                      <a:pt x="4963" y="8107"/>
                    </a:cubicBezTo>
                    <a:cubicBezTo>
                      <a:pt x="4918" y="8121"/>
                      <a:pt x="4878" y="8136"/>
                      <a:pt x="4837" y="8150"/>
                    </a:cubicBezTo>
                    <a:cubicBezTo>
                      <a:pt x="4831" y="8151"/>
                      <a:pt x="4825" y="8155"/>
                      <a:pt x="4820" y="8156"/>
                    </a:cubicBezTo>
                    <a:lnTo>
                      <a:pt x="4820" y="8157"/>
                    </a:lnTo>
                    <a:cubicBezTo>
                      <a:pt x="4763" y="8179"/>
                      <a:pt x="4709" y="8201"/>
                      <a:pt x="4662" y="8225"/>
                    </a:cubicBezTo>
                    <a:cubicBezTo>
                      <a:pt x="4416" y="8353"/>
                      <a:pt x="4054" y="8654"/>
                      <a:pt x="3639" y="9056"/>
                    </a:cubicBezTo>
                    <a:cubicBezTo>
                      <a:pt x="2289" y="10372"/>
                      <a:pt x="390" y="12803"/>
                      <a:pt x="112" y="14113"/>
                    </a:cubicBezTo>
                    <a:cubicBezTo>
                      <a:pt x="112" y="14115"/>
                      <a:pt x="112" y="14118"/>
                      <a:pt x="110" y="14118"/>
                    </a:cubicBezTo>
                    <a:cubicBezTo>
                      <a:pt x="98" y="14146"/>
                      <a:pt x="87" y="14172"/>
                      <a:pt x="77" y="14197"/>
                    </a:cubicBezTo>
                    <a:cubicBezTo>
                      <a:pt x="68" y="14220"/>
                      <a:pt x="60" y="14244"/>
                      <a:pt x="51" y="14268"/>
                    </a:cubicBezTo>
                    <a:cubicBezTo>
                      <a:pt x="43" y="14289"/>
                      <a:pt x="36" y="14311"/>
                      <a:pt x="30" y="14332"/>
                    </a:cubicBezTo>
                    <a:cubicBezTo>
                      <a:pt x="23" y="14359"/>
                      <a:pt x="18" y="14386"/>
                      <a:pt x="14" y="14411"/>
                    </a:cubicBezTo>
                    <a:cubicBezTo>
                      <a:pt x="13" y="14426"/>
                      <a:pt x="7" y="14445"/>
                      <a:pt x="6" y="14459"/>
                    </a:cubicBezTo>
                    <a:cubicBezTo>
                      <a:pt x="5" y="14488"/>
                      <a:pt x="1" y="14520"/>
                      <a:pt x="1" y="14547"/>
                    </a:cubicBezTo>
                    <a:lnTo>
                      <a:pt x="1" y="14577"/>
                    </a:lnTo>
                    <a:cubicBezTo>
                      <a:pt x="2" y="14610"/>
                      <a:pt x="8" y="14641"/>
                      <a:pt x="14" y="14675"/>
                    </a:cubicBezTo>
                    <a:cubicBezTo>
                      <a:pt x="17" y="14680"/>
                      <a:pt x="17" y="14683"/>
                      <a:pt x="17" y="14689"/>
                    </a:cubicBezTo>
                    <a:cubicBezTo>
                      <a:pt x="18" y="14695"/>
                      <a:pt x="20" y="14699"/>
                      <a:pt x="23" y="14706"/>
                    </a:cubicBezTo>
                    <a:cubicBezTo>
                      <a:pt x="29" y="14726"/>
                      <a:pt x="35" y="14750"/>
                      <a:pt x="42" y="14771"/>
                    </a:cubicBezTo>
                    <a:cubicBezTo>
                      <a:pt x="47" y="14784"/>
                      <a:pt x="50" y="14792"/>
                      <a:pt x="54" y="14802"/>
                    </a:cubicBezTo>
                    <a:cubicBezTo>
                      <a:pt x="67" y="14829"/>
                      <a:pt x="77" y="14856"/>
                      <a:pt x="91" y="14883"/>
                    </a:cubicBezTo>
                    <a:cubicBezTo>
                      <a:pt x="98" y="14899"/>
                      <a:pt x="108" y="14914"/>
                      <a:pt x="118" y="14931"/>
                    </a:cubicBezTo>
                    <a:cubicBezTo>
                      <a:pt x="124" y="14943"/>
                      <a:pt x="132" y="14954"/>
                      <a:pt x="139" y="14963"/>
                    </a:cubicBezTo>
                    <a:cubicBezTo>
                      <a:pt x="152" y="14984"/>
                      <a:pt x="163" y="15000"/>
                      <a:pt x="176" y="15018"/>
                    </a:cubicBezTo>
                    <a:cubicBezTo>
                      <a:pt x="177" y="15021"/>
                      <a:pt x="181" y="15023"/>
                      <a:pt x="181" y="15024"/>
                    </a:cubicBezTo>
                    <a:cubicBezTo>
                      <a:pt x="461" y="15397"/>
                      <a:pt x="1027" y="15673"/>
                      <a:pt x="1588" y="15866"/>
                    </a:cubicBezTo>
                    <a:cubicBezTo>
                      <a:pt x="1637" y="15883"/>
                      <a:pt x="1683" y="15899"/>
                      <a:pt x="1731" y="15915"/>
                    </a:cubicBezTo>
                    <a:cubicBezTo>
                      <a:pt x="1762" y="15923"/>
                      <a:pt x="1793" y="15934"/>
                      <a:pt x="1823" y="15944"/>
                    </a:cubicBezTo>
                    <a:lnTo>
                      <a:pt x="17980" y="15944"/>
                    </a:lnTo>
                    <a:cubicBezTo>
                      <a:pt x="18030" y="15923"/>
                      <a:pt x="18078" y="15903"/>
                      <a:pt x="18129" y="15881"/>
                    </a:cubicBezTo>
                    <a:cubicBezTo>
                      <a:pt x="18134" y="15880"/>
                      <a:pt x="18143" y="15875"/>
                      <a:pt x="18149" y="15872"/>
                    </a:cubicBezTo>
                    <a:cubicBezTo>
                      <a:pt x="18197" y="15851"/>
                      <a:pt x="18242" y="15830"/>
                      <a:pt x="18289" y="15808"/>
                    </a:cubicBezTo>
                    <a:cubicBezTo>
                      <a:pt x="18306" y="15801"/>
                      <a:pt x="18321" y="15793"/>
                      <a:pt x="18337" y="15786"/>
                    </a:cubicBezTo>
                    <a:cubicBezTo>
                      <a:pt x="18375" y="15765"/>
                      <a:pt x="18413" y="15747"/>
                      <a:pt x="18449" y="15727"/>
                    </a:cubicBezTo>
                    <a:cubicBezTo>
                      <a:pt x="18465" y="15719"/>
                      <a:pt x="18479" y="15711"/>
                      <a:pt x="18496" y="15701"/>
                    </a:cubicBezTo>
                    <a:cubicBezTo>
                      <a:pt x="18540" y="15674"/>
                      <a:pt x="18586" y="15649"/>
                      <a:pt x="18630" y="15622"/>
                    </a:cubicBezTo>
                    <a:cubicBezTo>
                      <a:pt x="18635" y="15620"/>
                      <a:pt x="18637" y="15617"/>
                      <a:pt x="18642" y="15616"/>
                    </a:cubicBezTo>
                    <a:cubicBezTo>
                      <a:pt x="18690" y="15586"/>
                      <a:pt x="18732" y="15556"/>
                      <a:pt x="18775" y="15522"/>
                    </a:cubicBezTo>
                    <a:cubicBezTo>
                      <a:pt x="18788" y="15515"/>
                      <a:pt x="18800" y="15507"/>
                      <a:pt x="18811" y="15496"/>
                    </a:cubicBezTo>
                    <a:cubicBezTo>
                      <a:pt x="18842" y="15473"/>
                      <a:pt x="18869" y="15448"/>
                      <a:pt x="18897" y="15424"/>
                    </a:cubicBezTo>
                    <a:cubicBezTo>
                      <a:pt x="18911" y="15415"/>
                      <a:pt x="18923" y="15403"/>
                      <a:pt x="18935" y="15391"/>
                    </a:cubicBezTo>
                    <a:cubicBezTo>
                      <a:pt x="18963" y="15364"/>
                      <a:pt x="18987" y="15339"/>
                      <a:pt x="19013" y="15313"/>
                    </a:cubicBezTo>
                    <a:cubicBezTo>
                      <a:pt x="19023" y="15304"/>
                      <a:pt x="19030" y="15294"/>
                      <a:pt x="19041" y="15284"/>
                    </a:cubicBezTo>
                    <a:cubicBezTo>
                      <a:pt x="19071" y="15249"/>
                      <a:pt x="19099" y="15213"/>
                      <a:pt x="19126" y="15176"/>
                    </a:cubicBezTo>
                    <a:cubicBezTo>
                      <a:pt x="19132" y="15169"/>
                      <a:pt x="19138" y="15160"/>
                      <a:pt x="19142" y="15149"/>
                    </a:cubicBezTo>
                    <a:cubicBezTo>
                      <a:pt x="19162" y="15120"/>
                      <a:pt x="19178" y="15091"/>
                      <a:pt x="19194" y="15059"/>
                    </a:cubicBezTo>
                    <a:cubicBezTo>
                      <a:pt x="19200" y="15046"/>
                      <a:pt x="19206" y="15033"/>
                      <a:pt x="19211" y="15018"/>
                    </a:cubicBezTo>
                    <a:cubicBezTo>
                      <a:pt x="19224" y="14990"/>
                      <a:pt x="19233" y="14961"/>
                      <a:pt x="19244" y="14932"/>
                    </a:cubicBezTo>
                    <a:cubicBezTo>
                      <a:pt x="19249" y="14918"/>
                      <a:pt x="19251" y="14906"/>
                      <a:pt x="19256" y="14894"/>
                    </a:cubicBezTo>
                    <a:cubicBezTo>
                      <a:pt x="19266" y="14852"/>
                      <a:pt x="19273" y="14809"/>
                      <a:pt x="19278" y="14765"/>
                    </a:cubicBezTo>
                    <a:cubicBezTo>
                      <a:pt x="19278" y="14729"/>
                      <a:pt x="19275" y="14692"/>
                      <a:pt x="19272" y="14657"/>
                    </a:cubicBezTo>
                    <a:cubicBezTo>
                      <a:pt x="19272" y="14647"/>
                      <a:pt x="19269" y="14640"/>
                      <a:pt x="19269" y="14632"/>
                    </a:cubicBezTo>
                    <a:cubicBezTo>
                      <a:pt x="19263" y="14595"/>
                      <a:pt x="19256" y="14559"/>
                      <a:pt x="19247" y="14519"/>
                    </a:cubicBezTo>
                    <a:cubicBezTo>
                      <a:pt x="19245" y="14513"/>
                      <a:pt x="19243" y="14505"/>
                      <a:pt x="19241" y="14499"/>
                    </a:cubicBezTo>
                    <a:cubicBezTo>
                      <a:pt x="19232" y="14464"/>
                      <a:pt x="19219" y="14429"/>
                      <a:pt x="19206" y="14395"/>
                    </a:cubicBezTo>
                    <a:cubicBezTo>
                      <a:pt x="19201" y="14385"/>
                      <a:pt x="19199" y="14374"/>
                      <a:pt x="19194" y="14366"/>
                    </a:cubicBezTo>
                    <a:cubicBezTo>
                      <a:pt x="19178" y="14324"/>
                      <a:pt x="19160" y="14283"/>
                      <a:pt x="19139" y="14244"/>
                    </a:cubicBezTo>
                    <a:cubicBezTo>
                      <a:pt x="19133" y="14231"/>
                      <a:pt x="19127" y="14219"/>
                      <a:pt x="19120" y="14206"/>
                    </a:cubicBezTo>
                    <a:cubicBezTo>
                      <a:pt x="19103" y="14171"/>
                      <a:pt x="19083" y="14136"/>
                      <a:pt x="19063" y="14101"/>
                    </a:cubicBezTo>
                    <a:cubicBezTo>
                      <a:pt x="19055" y="14088"/>
                      <a:pt x="19049" y="14079"/>
                      <a:pt x="19043" y="14067"/>
                    </a:cubicBezTo>
                    <a:cubicBezTo>
                      <a:pt x="19018" y="14025"/>
                      <a:pt x="18992" y="13983"/>
                      <a:pt x="18964" y="13940"/>
                    </a:cubicBezTo>
                    <a:cubicBezTo>
                      <a:pt x="18951" y="13921"/>
                      <a:pt x="18939" y="13904"/>
                      <a:pt x="18928" y="13886"/>
                    </a:cubicBezTo>
                    <a:cubicBezTo>
                      <a:pt x="18905" y="13850"/>
                      <a:pt x="18879" y="13815"/>
                      <a:pt x="18855" y="13779"/>
                    </a:cubicBezTo>
                    <a:cubicBezTo>
                      <a:pt x="18838" y="13753"/>
                      <a:pt x="18818" y="13729"/>
                      <a:pt x="18799" y="13703"/>
                    </a:cubicBezTo>
                    <a:cubicBezTo>
                      <a:pt x="18777" y="13674"/>
                      <a:pt x="18752" y="13644"/>
                      <a:pt x="18728" y="13612"/>
                    </a:cubicBezTo>
                    <a:cubicBezTo>
                      <a:pt x="18711" y="13589"/>
                      <a:pt x="18692" y="13565"/>
                      <a:pt x="18674" y="13542"/>
                    </a:cubicBezTo>
                    <a:cubicBezTo>
                      <a:pt x="18643" y="13504"/>
                      <a:pt x="18611" y="13465"/>
                      <a:pt x="18577" y="13424"/>
                    </a:cubicBezTo>
                    <a:cubicBezTo>
                      <a:pt x="18569" y="13416"/>
                      <a:pt x="18563" y="13407"/>
                      <a:pt x="18556" y="13398"/>
                    </a:cubicBezTo>
                    <a:cubicBezTo>
                      <a:pt x="18415" y="13145"/>
                      <a:pt x="18267" y="12896"/>
                      <a:pt x="18117" y="12653"/>
                    </a:cubicBezTo>
                    <a:cubicBezTo>
                      <a:pt x="17444" y="11567"/>
                      <a:pt x="16661" y="10568"/>
                      <a:pt x="15751" y="9771"/>
                    </a:cubicBezTo>
                    <a:cubicBezTo>
                      <a:pt x="15059" y="9158"/>
                      <a:pt x="14289" y="8667"/>
                      <a:pt x="13435" y="8345"/>
                    </a:cubicBezTo>
                    <a:cubicBezTo>
                      <a:pt x="13332" y="8309"/>
                      <a:pt x="13226" y="8272"/>
                      <a:pt x="13117" y="8237"/>
                    </a:cubicBezTo>
                    <a:cubicBezTo>
                      <a:pt x="13100" y="8234"/>
                      <a:pt x="13081" y="8229"/>
                      <a:pt x="13064" y="8223"/>
                    </a:cubicBezTo>
                    <a:cubicBezTo>
                      <a:pt x="12959" y="8189"/>
                      <a:pt x="12846" y="8158"/>
                      <a:pt x="12731" y="8128"/>
                    </a:cubicBezTo>
                    <a:cubicBezTo>
                      <a:pt x="12661" y="8106"/>
                      <a:pt x="12584" y="8084"/>
                      <a:pt x="12511" y="8063"/>
                    </a:cubicBezTo>
                    <a:lnTo>
                      <a:pt x="12513" y="8061"/>
                    </a:lnTo>
                    <a:lnTo>
                      <a:pt x="12397" y="8021"/>
                    </a:lnTo>
                    <a:lnTo>
                      <a:pt x="12428" y="7999"/>
                    </a:lnTo>
                    <a:lnTo>
                      <a:pt x="11988" y="7538"/>
                    </a:lnTo>
                    <a:lnTo>
                      <a:pt x="11952" y="7548"/>
                    </a:lnTo>
                    <a:lnTo>
                      <a:pt x="11920" y="7395"/>
                    </a:lnTo>
                    <a:cubicBezTo>
                      <a:pt x="12360" y="7263"/>
                      <a:pt x="12734" y="7131"/>
                      <a:pt x="12761" y="7100"/>
                    </a:cubicBezTo>
                    <a:cubicBezTo>
                      <a:pt x="12796" y="7057"/>
                      <a:pt x="12831" y="5573"/>
                      <a:pt x="12582" y="4045"/>
                    </a:cubicBezTo>
                    <a:lnTo>
                      <a:pt x="12644" y="4011"/>
                    </a:lnTo>
                    <a:cubicBezTo>
                      <a:pt x="12685" y="3892"/>
                      <a:pt x="12722" y="3776"/>
                      <a:pt x="12755" y="3662"/>
                    </a:cubicBezTo>
                    <a:cubicBezTo>
                      <a:pt x="12768" y="3612"/>
                      <a:pt x="12780" y="3562"/>
                      <a:pt x="12792" y="3512"/>
                    </a:cubicBezTo>
                    <a:cubicBezTo>
                      <a:pt x="12809" y="3453"/>
                      <a:pt x="12826" y="3392"/>
                      <a:pt x="12841" y="3334"/>
                    </a:cubicBezTo>
                    <a:cubicBezTo>
                      <a:pt x="12857" y="3269"/>
                      <a:pt x="12869" y="3205"/>
                      <a:pt x="12882" y="3142"/>
                    </a:cubicBezTo>
                    <a:cubicBezTo>
                      <a:pt x="12889" y="3103"/>
                      <a:pt x="12899" y="3063"/>
                      <a:pt x="12908" y="3023"/>
                    </a:cubicBezTo>
                    <a:cubicBezTo>
                      <a:pt x="12922" y="2950"/>
                      <a:pt x="12931" y="2877"/>
                      <a:pt x="12943" y="2805"/>
                    </a:cubicBezTo>
                    <a:cubicBezTo>
                      <a:pt x="12948" y="2780"/>
                      <a:pt x="12950" y="2755"/>
                      <a:pt x="12955" y="2730"/>
                    </a:cubicBezTo>
                    <a:cubicBezTo>
                      <a:pt x="12965" y="2651"/>
                      <a:pt x="12972" y="2573"/>
                      <a:pt x="12981" y="2498"/>
                    </a:cubicBezTo>
                    <a:cubicBezTo>
                      <a:pt x="12981" y="2482"/>
                      <a:pt x="12983" y="2467"/>
                      <a:pt x="12985" y="2453"/>
                    </a:cubicBezTo>
                    <a:cubicBezTo>
                      <a:pt x="12991" y="2370"/>
                      <a:pt x="12995" y="2291"/>
                      <a:pt x="12998" y="2213"/>
                    </a:cubicBezTo>
                    <a:lnTo>
                      <a:pt x="12998" y="2192"/>
                    </a:lnTo>
                    <a:cubicBezTo>
                      <a:pt x="12999" y="2109"/>
                      <a:pt x="12998" y="2030"/>
                      <a:pt x="12993" y="1952"/>
                    </a:cubicBezTo>
                    <a:lnTo>
                      <a:pt x="12993" y="1945"/>
                    </a:lnTo>
                    <a:cubicBezTo>
                      <a:pt x="12989" y="1866"/>
                      <a:pt x="12984" y="1788"/>
                      <a:pt x="12977" y="1712"/>
                    </a:cubicBezTo>
                    <a:lnTo>
                      <a:pt x="12977" y="1710"/>
                    </a:lnTo>
                    <a:cubicBezTo>
                      <a:pt x="12784" y="383"/>
                      <a:pt x="11701" y="1"/>
                      <a:pt x="10516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" name="Google Shape;327;p2"/>
              <p:cNvSpPr/>
              <p:nvPr/>
            </p:nvSpPr>
            <p:spPr>
              <a:xfrm>
                <a:off x="3774350" y="4789650"/>
                <a:ext cx="409800" cy="386200"/>
              </a:xfrm>
              <a:custGeom>
                <a:avLst/>
                <a:gdLst/>
                <a:ahLst/>
                <a:cxnLst/>
                <a:rect l="l" t="t" r="r" b="b"/>
                <a:pathLst>
                  <a:path w="16392" h="15448" extrusionOk="0">
                    <a:moveTo>
                      <a:pt x="10027" y="1"/>
                    </a:moveTo>
                    <a:lnTo>
                      <a:pt x="10027" y="1"/>
                    </a:lnTo>
                    <a:cubicBezTo>
                      <a:pt x="10061" y="52"/>
                      <a:pt x="10726" y="1095"/>
                      <a:pt x="8486" y="1308"/>
                    </a:cubicBezTo>
                    <a:cubicBezTo>
                      <a:pt x="7190" y="1435"/>
                      <a:pt x="6479" y="2027"/>
                      <a:pt x="6106" y="2516"/>
                    </a:cubicBezTo>
                    <a:cubicBezTo>
                      <a:pt x="6021" y="2628"/>
                      <a:pt x="5951" y="2736"/>
                      <a:pt x="5899" y="2832"/>
                    </a:cubicBezTo>
                    <a:cubicBezTo>
                      <a:pt x="5897" y="2837"/>
                      <a:pt x="5894" y="2840"/>
                      <a:pt x="5893" y="2845"/>
                    </a:cubicBezTo>
                    <a:cubicBezTo>
                      <a:pt x="5877" y="2871"/>
                      <a:pt x="5865" y="2896"/>
                      <a:pt x="5852" y="2922"/>
                    </a:cubicBezTo>
                    <a:cubicBezTo>
                      <a:pt x="5849" y="2923"/>
                      <a:pt x="5847" y="2928"/>
                      <a:pt x="5846" y="2931"/>
                    </a:cubicBezTo>
                    <a:cubicBezTo>
                      <a:pt x="5819" y="2985"/>
                      <a:pt x="5797" y="3032"/>
                      <a:pt x="5781" y="3072"/>
                    </a:cubicBezTo>
                    <a:cubicBezTo>
                      <a:pt x="5780" y="3077"/>
                      <a:pt x="5778" y="3078"/>
                      <a:pt x="5778" y="3081"/>
                    </a:cubicBezTo>
                    <a:cubicBezTo>
                      <a:pt x="5769" y="3101"/>
                      <a:pt x="5762" y="3117"/>
                      <a:pt x="5757" y="3131"/>
                    </a:cubicBezTo>
                    <a:cubicBezTo>
                      <a:pt x="5756" y="3131"/>
                      <a:pt x="5756" y="3133"/>
                      <a:pt x="5756" y="3133"/>
                    </a:cubicBezTo>
                    <a:cubicBezTo>
                      <a:pt x="5750" y="3148"/>
                      <a:pt x="5747" y="3162"/>
                      <a:pt x="5742" y="3174"/>
                    </a:cubicBezTo>
                    <a:cubicBezTo>
                      <a:pt x="5741" y="3175"/>
                      <a:pt x="5741" y="3175"/>
                      <a:pt x="5741" y="3179"/>
                    </a:cubicBezTo>
                    <a:cubicBezTo>
                      <a:pt x="5736" y="3187"/>
                      <a:pt x="5735" y="3196"/>
                      <a:pt x="5733" y="3199"/>
                    </a:cubicBezTo>
                    <a:lnTo>
                      <a:pt x="5733" y="3204"/>
                    </a:lnTo>
                    <a:cubicBezTo>
                      <a:pt x="5731" y="3210"/>
                      <a:pt x="5731" y="3211"/>
                      <a:pt x="5731" y="3211"/>
                    </a:cubicBezTo>
                    <a:cubicBezTo>
                      <a:pt x="5731" y="3211"/>
                      <a:pt x="5654" y="3115"/>
                      <a:pt x="5533" y="3115"/>
                    </a:cubicBezTo>
                    <a:cubicBezTo>
                      <a:pt x="5418" y="3115"/>
                      <a:pt x="5263" y="3202"/>
                      <a:pt x="5097" y="3544"/>
                    </a:cubicBezTo>
                    <a:cubicBezTo>
                      <a:pt x="4934" y="3877"/>
                      <a:pt x="5102" y="4870"/>
                      <a:pt x="5378" y="5839"/>
                    </a:cubicBezTo>
                    <a:cubicBezTo>
                      <a:pt x="5337" y="5832"/>
                      <a:pt x="5295" y="5828"/>
                      <a:pt x="5253" y="5828"/>
                    </a:cubicBezTo>
                    <a:cubicBezTo>
                      <a:pt x="5044" y="5828"/>
                      <a:pt x="4838" y="5920"/>
                      <a:pt x="4716" y="6128"/>
                    </a:cubicBezTo>
                    <a:cubicBezTo>
                      <a:pt x="4462" y="6552"/>
                      <a:pt x="4990" y="7172"/>
                      <a:pt x="5908" y="7346"/>
                    </a:cubicBezTo>
                    <a:cubicBezTo>
                      <a:pt x="5920" y="7372"/>
                      <a:pt x="5931" y="7395"/>
                      <a:pt x="5943" y="7421"/>
                    </a:cubicBezTo>
                    <a:cubicBezTo>
                      <a:pt x="6000" y="7987"/>
                      <a:pt x="6068" y="8427"/>
                      <a:pt x="6131" y="8533"/>
                    </a:cubicBezTo>
                    <a:cubicBezTo>
                      <a:pt x="6153" y="8574"/>
                      <a:pt x="6220" y="8631"/>
                      <a:pt x="6315" y="8702"/>
                    </a:cubicBezTo>
                    <a:lnTo>
                      <a:pt x="6237" y="9164"/>
                    </a:lnTo>
                    <a:lnTo>
                      <a:pt x="5724" y="9376"/>
                    </a:lnTo>
                    <a:lnTo>
                      <a:pt x="5740" y="9396"/>
                    </a:lnTo>
                    <a:lnTo>
                      <a:pt x="5724" y="9403"/>
                    </a:lnTo>
                    <a:lnTo>
                      <a:pt x="5731" y="9413"/>
                    </a:lnTo>
                    <a:cubicBezTo>
                      <a:pt x="5645" y="9436"/>
                      <a:pt x="5560" y="9460"/>
                      <a:pt x="5475" y="9482"/>
                    </a:cubicBezTo>
                    <a:cubicBezTo>
                      <a:pt x="5460" y="9487"/>
                      <a:pt x="5447" y="9490"/>
                      <a:pt x="5434" y="9494"/>
                    </a:cubicBezTo>
                    <a:lnTo>
                      <a:pt x="5372" y="9494"/>
                    </a:lnTo>
                    <a:cubicBezTo>
                      <a:pt x="5236" y="9494"/>
                      <a:pt x="5118" y="9566"/>
                      <a:pt x="5041" y="9676"/>
                    </a:cubicBezTo>
                    <a:cubicBezTo>
                      <a:pt x="4227" y="9923"/>
                      <a:pt x="3528" y="10180"/>
                      <a:pt x="3352" y="10301"/>
                    </a:cubicBezTo>
                    <a:cubicBezTo>
                      <a:pt x="3308" y="10311"/>
                      <a:pt x="3261" y="10330"/>
                      <a:pt x="3217" y="10359"/>
                    </a:cubicBezTo>
                    <a:cubicBezTo>
                      <a:pt x="3210" y="10365"/>
                      <a:pt x="3203" y="10372"/>
                      <a:pt x="3194" y="10375"/>
                    </a:cubicBezTo>
                    <a:cubicBezTo>
                      <a:pt x="2628" y="10811"/>
                      <a:pt x="2119" y="11386"/>
                      <a:pt x="1678" y="12016"/>
                    </a:cubicBezTo>
                    <a:cubicBezTo>
                      <a:pt x="1641" y="12070"/>
                      <a:pt x="1601" y="12124"/>
                      <a:pt x="1566" y="12179"/>
                    </a:cubicBezTo>
                    <a:cubicBezTo>
                      <a:pt x="1493" y="12287"/>
                      <a:pt x="1420" y="12397"/>
                      <a:pt x="1352" y="12510"/>
                    </a:cubicBezTo>
                    <a:cubicBezTo>
                      <a:pt x="1296" y="12601"/>
                      <a:pt x="1241" y="12693"/>
                      <a:pt x="1188" y="12784"/>
                    </a:cubicBezTo>
                    <a:cubicBezTo>
                      <a:pt x="991" y="13120"/>
                      <a:pt x="812" y="13461"/>
                      <a:pt x="657" y="13795"/>
                    </a:cubicBezTo>
                    <a:cubicBezTo>
                      <a:pt x="378" y="14379"/>
                      <a:pt x="156" y="14950"/>
                      <a:pt x="1" y="15447"/>
                    </a:cubicBezTo>
                    <a:lnTo>
                      <a:pt x="16391" y="15447"/>
                    </a:lnTo>
                    <a:cubicBezTo>
                      <a:pt x="16120" y="14792"/>
                      <a:pt x="15739" y="13988"/>
                      <a:pt x="15260" y="13188"/>
                    </a:cubicBezTo>
                    <a:cubicBezTo>
                      <a:pt x="15203" y="13091"/>
                      <a:pt x="15144" y="12996"/>
                      <a:pt x="15084" y="12900"/>
                    </a:cubicBezTo>
                    <a:cubicBezTo>
                      <a:pt x="14683" y="12265"/>
                      <a:pt x="14223" y="11647"/>
                      <a:pt x="13708" y="11121"/>
                    </a:cubicBezTo>
                    <a:cubicBezTo>
                      <a:pt x="13421" y="10830"/>
                      <a:pt x="13120" y="10568"/>
                      <a:pt x="12803" y="10350"/>
                    </a:cubicBezTo>
                    <a:cubicBezTo>
                      <a:pt x="12775" y="10330"/>
                      <a:pt x="12748" y="10312"/>
                      <a:pt x="12720" y="10294"/>
                    </a:cubicBezTo>
                    <a:cubicBezTo>
                      <a:pt x="12717" y="10293"/>
                      <a:pt x="12713" y="10289"/>
                      <a:pt x="12712" y="10288"/>
                    </a:cubicBezTo>
                    <a:cubicBezTo>
                      <a:pt x="12652" y="10250"/>
                      <a:pt x="12593" y="10210"/>
                      <a:pt x="12533" y="10175"/>
                    </a:cubicBezTo>
                    <a:cubicBezTo>
                      <a:pt x="12527" y="10167"/>
                      <a:pt x="12522" y="10160"/>
                      <a:pt x="12517" y="10155"/>
                    </a:cubicBezTo>
                    <a:cubicBezTo>
                      <a:pt x="12509" y="10148"/>
                      <a:pt x="12497" y="10142"/>
                      <a:pt x="12483" y="10135"/>
                    </a:cubicBezTo>
                    <a:cubicBezTo>
                      <a:pt x="12478" y="10132"/>
                      <a:pt x="12475" y="10128"/>
                      <a:pt x="12469" y="10125"/>
                    </a:cubicBezTo>
                    <a:cubicBezTo>
                      <a:pt x="12460" y="10120"/>
                      <a:pt x="12453" y="10118"/>
                      <a:pt x="12442" y="10113"/>
                    </a:cubicBezTo>
                    <a:cubicBezTo>
                      <a:pt x="12421" y="10104"/>
                      <a:pt x="12398" y="10092"/>
                      <a:pt x="12371" y="10080"/>
                    </a:cubicBezTo>
                    <a:cubicBezTo>
                      <a:pt x="12365" y="10077"/>
                      <a:pt x="12357" y="10071"/>
                      <a:pt x="12351" y="10070"/>
                    </a:cubicBezTo>
                    <a:cubicBezTo>
                      <a:pt x="12330" y="10058"/>
                      <a:pt x="12311" y="10051"/>
                      <a:pt x="12289" y="10045"/>
                    </a:cubicBezTo>
                    <a:cubicBezTo>
                      <a:pt x="12275" y="10039"/>
                      <a:pt x="12263" y="10037"/>
                      <a:pt x="12251" y="10032"/>
                    </a:cubicBezTo>
                    <a:cubicBezTo>
                      <a:pt x="12216" y="10020"/>
                      <a:pt x="12178" y="10007"/>
                      <a:pt x="12138" y="9995"/>
                    </a:cubicBezTo>
                    <a:cubicBezTo>
                      <a:pt x="12132" y="9992"/>
                      <a:pt x="12130" y="9990"/>
                      <a:pt x="12123" y="9989"/>
                    </a:cubicBezTo>
                    <a:cubicBezTo>
                      <a:pt x="12102" y="9983"/>
                      <a:pt x="12082" y="9974"/>
                      <a:pt x="12059" y="9967"/>
                    </a:cubicBezTo>
                    <a:cubicBezTo>
                      <a:pt x="11978" y="9692"/>
                      <a:pt x="11747" y="9493"/>
                      <a:pt x="11472" y="9493"/>
                    </a:cubicBezTo>
                    <a:lnTo>
                      <a:pt x="10598" y="9493"/>
                    </a:lnTo>
                    <a:lnTo>
                      <a:pt x="10223" y="9201"/>
                    </a:lnTo>
                    <a:lnTo>
                      <a:pt x="10166" y="9224"/>
                    </a:lnTo>
                    <a:lnTo>
                      <a:pt x="10101" y="8793"/>
                    </a:lnTo>
                    <a:cubicBezTo>
                      <a:pt x="10270" y="8701"/>
                      <a:pt x="10391" y="8618"/>
                      <a:pt x="10425" y="8568"/>
                    </a:cubicBezTo>
                    <a:cubicBezTo>
                      <a:pt x="10473" y="8496"/>
                      <a:pt x="10558" y="7993"/>
                      <a:pt x="10629" y="7333"/>
                    </a:cubicBezTo>
                    <a:cubicBezTo>
                      <a:pt x="11539" y="7143"/>
                      <a:pt x="12055" y="6541"/>
                      <a:pt x="11801" y="6126"/>
                    </a:cubicBezTo>
                    <a:cubicBezTo>
                      <a:pt x="11675" y="5919"/>
                      <a:pt x="11465" y="5825"/>
                      <a:pt x="11250" y="5825"/>
                    </a:cubicBezTo>
                    <a:cubicBezTo>
                      <a:pt x="11227" y="5825"/>
                      <a:pt x="11205" y="5826"/>
                      <a:pt x="11182" y="5828"/>
                    </a:cubicBezTo>
                    <a:cubicBezTo>
                      <a:pt x="11188" y="5808"/>
                      <a:pt x="11194" y="5790"/>
                      <a:pt x="11199" y="5770"/>
                    </a:cubicBezTo>
                    <a:cubicBezTo>
                      <a:pt x="11218" y="5699"/>
                      <a:pt x="11236" y="5627"/>
                      <a:pt x="11255" y="5559"/>
                    </a:cubicBezTo>
                    <a:cubicBezTo>
                      <a:pt x="11256" y="5547"/>
                      <a:pt x="11261" y="5536"/>
                      <a:pt x="11262" y="5525"/>
                    </a:cubicBezTo>
                    <a:cubicBezTo>
                      <a:pt x="11281" y="5444"/>
                      <a:pt x="11298" y="5367"/>
                      <a:pt x="11314" y="5292"/>
                    </a:cubicBezTo>
                    <a:cubicBezTo>
                      <a:pt x="11318" y="5275"/>
                      <a:pt x="11321" y="5257"/>
                      <a:pt x="11326" y="5237"/>
                    </a:cubicBezTo>
                    <a:cubicBezTo>
                      <a:pt x="11335" y="5180"/>
                      <a:pt x="11347" y="5124"/>
                      <a:pt x="11354" y="5070"/>
                    </a:cubicBezTo>
                    <a:cubicBezTo>
                      <a:pt x="11359" y="5049"/>
                      <a:pt x="11363" y="5027"/>
                      <a:pt x="11366" y="5006"/>
                    </a:cubicBezTo>
                    <a:cubicBezTo>
                      <a:pt x="11375" y="4954"/>
                      <a:pt x="11382" y="4903"/>
                      <a:pt x="11388" y="4852"/>
                    </a:cubicBezTo>
                    <a:cubicBezTo>
                      <a:pt x="11390" y="4836"/>
                      <a:pt x="11393" y="4818"/>
                      <a:pt x="11394" y="4801"/>
                    </a:cubicBezTo>
                    <a:cubicBezTo>
                      <a:pt x="11409" y="4669"/>
                      <a:pt x="11420" y="4547"/>
                      <a:pt x="11424" y="4432"/>
                    </a:cubicBezTo>
                    <a:lnTo>
                      <a:pt x="11424" y="4384"/>
                    </a:lnTo>
                    <a:cubicBezTo>
                      <a:pt x="11424" y="4342"/>
                      <a:pt x="11425" y="4302"/>
                      <a:pt x="11424" y="4263"/>
                    </a:cubicBezTo>
                    <a:lnTo>
                      <a:pt x="11424" y="4214"/>
                    </a:lnTo>
                    <a:cubicBezTo>
                      <a:pt x="11421" y="4172"/>
                      <a:pt x="11419" y="4131"/>
                      <a:pt x="11415" y="4093"/>
                    </a:cubicBezTo>
                    <a:lnTo>
                      <a:pt x="11415" y="4062"/>
                    </a:lnTo>
                    <a:cubicBezTo>
                      <a:pt x="11414" y="4046"/>
                      <a:pt x="11411" y="4028"/>
                      <a:pt x="11409" y="4011"/>
                    </a:cubicBezTo>
                    <a:cubicBezTo>
                      <a:pt x="11408" y="3981"/>
                      <a:pt x="11403" y="3952"/>
                      <a:pt x="11400" y="3921"/>
                    </a:cubicBezTo>
                    <a:cubicBezTo>
                      <a:pt x="11399" y="3914"/>
                      <a:pt x="11399" y="3907"/>
                      <a:pt x="11396" y="3898"/>
                    </a:cubicBezTo>
                    <a:cubicBezTo>
                      <a:pt x="11390" y="3862"/>
                      <a:pt x="11383" y="3825"/>
                      <a:pt x="11379" y="3791"/>
                    </a:cubicBezTo>
                    <a:cubicBezTo>
                      <a:pt x="11377" y="3779"/>
                      <a:pt x="11375" y="3764"/>
                      <a:pt x="11371" y="3755"/>
                    </a:cubicBezTo>
                    <a:cubicBezTo>
                      <a:pt x="11365" y="3726"/>
                      <a:pt x="11359" y="3696"/>
                      <a:pt x="11354" y="3667"/>
                    </a:cubicBezTo>
                    <a:cubicBezTo>
                      <a:pt x="11351" y="3655"/>
                      <a:pt x="11348" y="3647"/>
                      <a:pt x="11346" y="3634"/>
                    </a:cubicBezTo>
                    <a:cubicBezTo>
                      <a:pt x="11338" y="3600"/>
                      <a:pt x="11329" y="3570"/>
                      <a:pt x="11320" y="3540"/>
                    </a:cubicBezTo>
                    <a:cubicBezTo>
                      <a:pt x="11318" y="3536"/>
                      <a:pt x="11315" y="3531"/>
                      <a:pt x="11315" y="3526"/>
                    </a:cubicBezTo>
                    <a:cubicBezTo>
                      <a:pt x="11303" y="3493"/>
                      <a:pt x="11292" y="3461"/>
                      <a:pt x="11280" y="3429"/>
                    </a:cubicBezTo>
                    <a:cubicBezTo>
                      <a:pt x="11275" y="3421"/>
                      <a:pt x="11273" y="3412"/>
                      <a:pt x="11272" y="3402"/>
                    </a:cubicBezTo>
                    <a:cubicBezTo>
                      <a:pt x="11262" y="3380"/>
                      <a:pt x="11255" y="3360"/>
                      <a:pt x="11244" y="3339"/>
                    </a:cubicBezTo>
                    <a:cubicBezTo>
                      <a:pt x="11239" y="3331"/>
                      <a:pt x="11235" y="3320"/>
                      <a:pt x="11230" y="3311"/>
                    </a:cubicBezTo>
                    <a:cubicBezTo>
                      <a:pt x="11223" y="3290"/>
                      <a:pt x="11213" y="3275"/>
                      <a:pt x="11202" y="3256"/>
                    </a:cubicBezTo>
                    <a:cubicBezTo>
                      <a:pt x="11199" y="3248"/>
                      <a:pt x="11195" y="3239"/>
                      <a:pt x="11190" y="3230"/>
                    </a:cubicBezTo>
                    <a:cubicBezTo>
                      <a:pt x="11177" y="3208"/>
                      <a:pt x="11165" y="3184"/>
                      <a:pt x="11153" y="3165"/>
                    </a:cubicBezTo>
                    <a:cubicBezTo>
                      <a:pt x="11148" y="3157"/>
                      <a:pt x="11145" y="3153"/>
                      <a:pt x="11140" y="3148"/>
                    </a:cubicBezTo>
                    <a:cubicBezTo>
                      <a:pt x="11133" y="3133"/>
                      <a:pt x="11123" y="3118"/>
                      <a:pt x="11114" y="3105"/>
                    </a:cubicBezTo>
                    <a:cubicBezTo>
                      <a:pt x="11108" y="3096"/>
                      <a:pt x="11101" y="3089"/>
                      <a:pt x="11097" y="3081"/>
                    </a:cubicBezTo>
                    <a:cubicBezTo>
                      <a:pt x="11089" y="3069"/>
                      <a:pt x="11081" y="3060"/>
                      <a:pt x="11075" y="3052"/>
                    </a:cubicBezTo>
                    <a:cubicBezTo>
                      <a:pt x="11067" y="3044"/>
                      <a:pt x="11061" y="3035"/>
                      <a:pt x="11055" y="3027"/>
                    </a:cubicBezTo>
                    <a:cubicBezTo>
                      <a:pt x="11049" y="3019"/>
                      <a:pt x="11043" y="3013"/>
                      <a:pt x="11036" y="3005"/>
                    </a:cubicBezTo>
                    <a:cubicBezTo>
                      <a:pt x="10935" y="2887"/>
                      <a:pt x="10854" y="2841"/>
                      <a:pt x="10854" y="2841"/>
                    </a:cubicBezTo>
                    <a:cubicBezTo>
                      <a:pt x="11618" y="1452"/>
                      <a:pt x="10097" y="63"/>
                      <a:pt x="1002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" name="Google Shape;328;p2"/>
              <p:cNvSpPr/>
              <p:nvPr/>
            </p:nvSpPr>
            <p:spPr>
              <a:xfrm>
                <a:off x="4602425" y="4789700"/>
                <a:ext cx="409800" cy="386250"/>
              </a:xfrm>
              <a:custGeom>
                <a:avLst/>
                <a:gdLst/>
                <a:ahLst/>
                <a:cxnLst/>
                <a:rect l="l" t="t" r="r" b="b"/>
                <a:pathLst>
                  <a:path w="16392" h="15450" extrusionOk="0">
                    <a:moveTo>
                      <a:pt x="10026" y="0"/>
                    </a:moveTo>
                    <a:cubicBezTo>
                      <a:pt x="10060" y="52"/>
                      <a:pt x="10725" y="1094"/>
                      <a:pt x="8488" y="1308"/>
                    </a:cubicBezTo>
                    <a:cubicBezTo>
                      <a:pt x="6893" y="1463"/>
                      <a:pt x="6183" y="2322"/>
                      <a:pt x="5899" y="2832"/>
                    </a:cubicBezTo>
                    <a:cubicBezTo>
                      <a:pt x="5898" y="2836"/>
                      <a:pt x="5894" y="2839"/>
                      <a:pt x="5893" y="2844"/>
                    </a:cubicBezTo>
                    <a:cubicBezTo>
                      <a:pt x="5878" y="2872"/>
                      <a:pt x="5864" y="2896"/>
                      <a:pt x="5852" y="2921"/>
                    </a:cubicBezTo>
                    <a:cubicBezTo>
                      <a:pt x="5851" y="2923"/>
                      <a:pt x="5848" y="2928"/>
                      <a:pt x="5846" y="2930"/>
                    </a:cubicBezTo>
                    <a:cubicBezTo>
                      <a:pt x="5819" y="2985"/>
                      <a:pt x="5797" y="3031"/>
                      <a:pt x="5781" y="3072"/>
                    </a:cubicBezTo>
                    <a:cubicBezTo>
                      <a:pt x="5781" y="3076"/>
                      <a:pt x="5779" y="3078"/>
                      <a:pt x="5776" y="3081"/>
                    </a:cubicBezTo>
                    <a:cubicBezTo>
                      <a:pt x="5770" y="3100"/>
                      <a:pt x="5763" y="3116"/>
                      <a:pt x="5757" y="3131"/>
                    </a:cubicBezTo>
                    <a:lnTo>
                      <a:pt x="5757" y="3133"/>
                    </a:lnTo>
                    <a:cubicBezTo>
                      <a:pt x="5751" y="3148"/>
                      <a:pt x="5745" y="3161"/>
                      <a:pt x="5741" y="3173"/>
                    </a:cubicBezTo>
                    <a:lnTo>
                      <a:pt x="5741" y="3178"/>
                    </a:lnTo>
                    <a:cubicBezTo>
                      <a:pt x="5736" y="3188"/>
                      <a:pt x="5735" y="3195"/>
                      <a:pt x="5734" y="3200"/>
                    </a:cubicBezTo>
                    <a:cubicBezTo>
                      <a:pt x="5734" y="3201"/>
                      <a:pt x="5734" y="3203"/>
                      <a:pt x="5733" y="3203"/>
                    </a:cubicBezTo>
                    <a:cubicBezTo>
                      <a:pt x="5733" y="3209"/>
                      <a:pt x="5730" y="3212"/>
                      <a:pt x="5730" y="3212"/>
                    </a:cubicBezTo>
                    <a:cubicBezTo>
                      <a:pt x="5730" y="3212"/>
                      <a:pt x="5653" y="3115"/>
                      <a:pt x="5532" y="3115"/>
                    </a:cubicBezTo>
                    <a:cubicBezTo>
                      <a:pt x="5417" y="3115"/>
                      <a:pt x="5263" y="3202"/>
                      <a:pt x="5096" y="3544"/>
                    </a:cubicBezTo>
                    <a:cubicBezTo>
                      <a:pt x="4933" y="3877"/>
                      <a:pt x="5103" y="4871"/>
                      <a:pt x="5378" y="5838"/>
                    </a:cubicBezTo>
                    <a:cubicBezTo>
                      <a:pt x="5337" y="5831"/>
                      <a:pt x="5296" y="5827"/>
                      <a:pt x="5254" y="5827"/>
                    </a:cubicBezTo>
                    <a:cubicBezTo>
                      <a:pt x="5045" y="5827"/>
                      <a:pt x="4839" y="5920"/>
                      <a:pt x="4716" y="6128"/>
                    </a:cubicBezTo>
                    <a:cubicBezTo>
                      <a:pt x="4463" y="6551"/>
                      <a:pt x="4989" y="7171"/>
                      <a:pt x="5909" y="7345"/>
                    </a:cubicBezTo>
                    <a:cubicBezTo>
                      <a:pt x="5921" y="7372"/>
                      <a:pt x="5931" y="7395"/>
                      <a:pt x="5942" y="7420"/>
                    </a:cubicBezTo>
                    <a:cubicBezTo>
                      <a:pt x="6001" y="7988"/>
                      <a:pt x="6069" y="8426"/>
                      <a:pt x="6131" y="8532"/>
                    </a:cubicBezTo>
                    <a:cubicBezTo>
                      <a:pt x="6154" y="8573"/>
                      <a:pt x="6221" y="8632"/>
                      <a:pt x="6316" y="8701"/>
                    </a:cubicBezTo>
                    <a:lnTo>
                      <a:pt x="6238" y="9163"/>
                    </a:lnTo>
                    <a:lnTo>
                      <a:pt x="5723" y="9375"/>
                    </a:lnTo>
                    <a:lnTo>
                      <a:pt x="5742" y="9395"/>
                    </a:lnTo>
                    <a:lnTo>
                      <a:pt x="5723" y="9403"/>
                    </a:lnTo>
                    <a:lnTo>
                      <a:pt x="5733" y="9412"/>
                    </a:lnTo>
                    <a:cubicBezTo>
                      <a:pt x="5645" y="9435"/>
                      <a:pt x="5558" y="9459"/>
                      <a:pt x="5475" y="9482"/>
                    </a:cubicBezTo>
                    <a:cubicBezTo>
                      <a:pt x="5462" y="9486"/>
                      <a:pt x="5448" y="9490"/>
                      <a:pt x="5435" y="9495"/>
                    </a:cubicBezTo>
                    <a:lnTo>
                      <a:pt x="5372" y="9495"/>
                    </a:lnTo>
                    <a:cubicBezTo>
                      <a:pt x="5237" y="9495"/>
                      <a:pt x="5119" y="9565"/>
                      <a:pt x="5041" y="9677"/>
                    </a:cubicBezTo>
                    <a:cubicBezTo>
                      <a:pt x="4228" y="9922"/>
                      <a:pt x="3528" y="10179"/>
                      <a:pt x="3353" y="10300"/>
                    </a:cubicBezTo>
                    <a:cubicBezTo>
                      <a:pt x="3299" y="10312"/>
                      <a:pt x="3248" y="10336"/>
                      <a:pt x="3195" y="10377"/>
                    </a:cubicBezTo>
                    <a:cubicBezTo>
                      <a:pt x="2356" y="11020"/>
                      <a:pt x="1646" y="11971"/>
                      <a:pt x="1088" y="12955"/>
                    </a:cubicBezTo>
                    <a:cubicBezTo>
                      <a:pt x="1076" y="12977"/>
                      <a:pt x="1066" y="12998"/>
                      <a:pt x="1054" y="13020"/>
                    </a:cubicBezTo>
                    <a:cubicBezTo>
                      <a:pt x="583" y="13866"/>
                      <a:pt x="225" y="14732"/>
                      <a:pt x="0" y="15449"/>
                    </a:cubicBezTo>
                    <a:lnTo>
                      <a:pt x="16391" y="15449"/>
                    </a:lnTo>
                    <a:cubicBezTo>
                      <a:pt x="16090" y="14710"/>
                      <a:pt x="15650" y="13790"/>
                      <a:pt x="15087" y="12898"/>
                    </a:cubicBezTo>
                    <a:cubicBezTo>
                      <a:pt x="14447" y="11882"/>
                      <a:pt x="13650" y="10907"/>
                      <a:pt x="12726" y="10292"/>
                    </a:cubicBezTo>
                    <a:cubicBezTo>
                      <a:pt x="12721" y="10291"/>
                      <a:pt x="12720" y="10287"/>
                      <a:pt x="12716" y="10286"/>
                    </a:cubicBezTo>
                    <a:cubicBezTo>
                      <a:pt x="12659" y="10248"/>
                      <a:pt x="12599" y="10208"/>
                      <a:pt x="12539" y="10173"/>
                    </a:cubicBezTo>
                    <a:cubicBezTo>
                      <a:pt x="12533" y="10165"/>
                      <a:pt x="12529" y="10158"/>
                      <a:pt x="12522" y="10153"/>
                    </a:cubicBezTo>
                    <a:cubicBezTo>
                      <a:pt x="12515" y="10146"/>
                      <a:pt x="12505" y="10140"/>
                      <a:pt x="12492" y="10133"/>
                    </a:cubicBezTo>
                    <a:cubicBezTo>
                      <a:pt x="12486" y="10130"/>
                      <a:pt x="12479" y="10126"/>
                      <a:pt x="12476" y="10123"/>
                    </a:cubicBezTo>
                    <a:cubicBezTo>
                      <a:pt x="12469" y="10118"/>
                      <a:pt x="12460" y="10116"/>
                      <a:pt x="12450" y="10111"/>
                    </a:cubicBezTo>
                    <a:cubicBezTo>
                      <a:pt x="12430" y="10102"/>
                      <a:pt x="12407" y="10090"/>
                      <a:pt x="12379" y="10078"/>
                    </a:cubicBezTo>
                    <a:cubicBezTo>
                      <a:pt x="12371" y="10075"/>
                      <a:pt x="12365" y="10069"/>
                      <a:pt x="12359" y="10068"/>
                    </a:cubicBezTo>
                    <a:cubicBezTo>
                      <a:pt x="12339" y="10056"/>
                      <a:pt x="12317" y="10049"/>
                      <a:pt x="12297" y="10043"/>
                    </a:cubicBezTo>
                    <a:cubicBezTo>
                      <a:pt x="12284" y="10037"/>
                      <a:pt x="12269" y="10035"/>
                      <a:pt x="12256" y="10030"/>
                    </a:cubicBezTo>
                    <a:cubicBezTo>
                      <a:pt x="12223" y="10018"/>
                      <a:pt x="12184" y="10005"/>
                      <a:pt x="12145" y="9993"/>
                    </a:cubicBezTo>
                    <a:cubicBezTo>
                      <a:pt x="12139" y="9990"/>
                      <a:pt x="12133" y="9988"/>
                      <a:pt x="12129" y="9987"/>
                    </a:cubicBezTo>
                    <a:cubicBezTo>
                      <a:pt x="12109" y="9981"/>
                      <a:pt x="12087" y="9972"/>
                      <a:pt x="12066" y="9965"/>
                    </a:cubicBezTo>
                    <a:cubicBezTo>
                      <a:pt x="11984" y="9690"/>
                      <a:pt x="11750" y="9491"/>
                      <a:pt x="11476" y="9491"/>
                    </a:cubicBezTo>
                    <a:lnTo>
                      <a:pt x="10602" y="9491"/>
                    </a:lnTo>
                    <a:lnTo>
                      <a:pt x="10228" y="9199"/>
                    </a:lnTo>
                    <a:lnTo>
                      <a:pt x="10171" y="9222"/>
                    </a:lnTo>
                    <a:lnTo>
                      <a:pt x="10106" y="8791"/>
                    </a:lnTo>
                    <a:cubicBezTo>
                      <a:pt x="10109" y="8791"/>
                      <a:pt x="10109" y="8790"/>
                      <a:pt x="10111" y="8790"/>
                    </a:cubicBezTo>
                    <a:cubicBezTo>
                      <a:pt x="10279" y="8696"/>
                      <a:pt x="10395" y="8617"/>
                      <a:pt x="10431" y="8567"/>
                    </a:cubicBezTo>
                    <a:cubicBezTo>
                      <a:pt x="10456" y="8531"/>
                      <a:pt x="10488" y="8383"/>
                      <a:pt x="10524" y="8158"/>
                    </a:cubicBezTo>
                    <a:cubicBezTo>
                      <a:pt x="10561" y="7943"/>
                      <a:pt x="10597" y="7657"/>
                      <a:pt x="10632" y="7333"/>
                    </a:cubicBezTo>
                    <a:cubicBezTo>
                      <a:pt x="10659" y="7327"/>
                      <a:pt x="10687" y="7321"/>
                      <a:pt x="10714" y="7313"/>
                    </a:cubicBezTo>
                    <a:cubicBezTo>
                      <a:pt x="11574" y="7107"/>
                      <a:pt x="12051" y="6529"/>
                      <a:pt x="11804" y="6125"/>
                    </a:cubicBezTo>
                    <a:cubicBezTo>
                      <a:pt x="11677" y="5918"/>
                      <a:pt x="11467" y="5824"/>
                      <a:pt x="11252" y="5824"/>
                    </a:cubicBezTo>
                    <a:cubicBezTo>
                      <a:pt x="11230" y="5824"/>
                      <a:pt x="11208" y="5825"/>
                      <a:pt x="11186" y="5827"/>
                    </a:cubicBezTo>
                    <a:cubicBezTo>
                      <a:pt x="11193" y="5808"/>
                      <a:pt x="11199" y="5789"/>
                      <a:pt x="11202" y="5770"/>
                    </a:cubicBezTo>
                    <a:cubicBezTo>
                      <a:pt x="11223" y="5698"/>
                      <a:pt x="11240" y="5627"/>
                      <a:pt x="11258" y="5559"/>
                    </a:cubicBezTo>
                    <a:cubicBezTo>
                      <a:pt x="11263" y="5546"/>
                      <a:pt x="11264" y="5535"/>
                      <a:pt x="11267" y="5524"/>
                    </a:cubicBezTo>
                    <a:cubicBezTo>
                      <a:pt x="11287" y="5443"/>
                      <a:pt x="11303" y="5366"/>
                      <a:pt x="11319" y="5291"/>
                    </a:cubicBezTo>
                    <a:cubicBezTo>
                      <a:pt x="11324" y="5274"/>
                      <a:pt x="11325" y="5256"/>
                      <a:pt x="11327" y="5236"/>
                    </a:cubicBezTo>
                    <a:cubicBezTo>
                      <a:pt x="11340" y="5181"/>
                      <a:pt x="11349" y="5123"/>
                      <a:pt x="11358" y="5069"/>
                    </a:cubicBezTo>
                    <a:cubicBezTo>
                      <a:pt x="11363" y="5048"/>
                      <a:pt x="11366" y="5026"/>
                      <a:pt x="11368" y="5006"/>
                    </a:cubicBezTo>
                    <a:cubicBezTo>
                      <a:pt x="11376" y="4953"/>
                      <a:pt x="11382" y="4902"/>
                      <a:pt x="11391" y="4852"/>
                    </a:cubicBezTo>
                    <a:cubicBezTo>
                      <a:pt x="11392" y="4835"/>
                      <a:pt x="11394" y="4817"/>
                      <a:pt x="11397" y="4800"/>
                    </a:cubicBezTo>
                    <a:cubicBezTo>
                      <a:pt x="11411" y="4668"/>
                      <a:pt x="11422" y="4546"/>
                      <a:pt x="11423" y="4431"/>
                    </a:cubicBezTo>
                    <a:cubicBezTo>
                      <a:pt x="11425" y="4416"/>
                      <a:pt x="11425" y="4400"/>
                      <a:pt x="11425" y="4385"/>
                    </a:cubicBezTo>
                    <a:lnTo>
                      <a:pt x="11425" y="4263"/>
                    </a:lnTo>
                    <a:cubicBezTo>
                      <a:pt x="11425" y="4251"/>
                      <a:pt x="11425" y="4240"/>
                      <a:pt x="11423" y="4228"/>
                    </a:cubicBezTo>
                    <a:lnTo>
                      <a:pt x="11423" y="4214"/>
                    </a:lnTo>
                    <a:cubicBezTo>
                      <a:pt x="11423" y="4172"/>
                      <a:pt x="11422" y="4131"/>
                      <a:pt x="11417" y="4093"/>
                    </a:cubicBezTo>
                    <a:cubicBezTo>
                      <a:pt x="11417" y="4083"/>
                      <a:pt x="11417" y="4071"/>
                      <a:pt x="11416" y="4063"/>
                    </a:cubicBezTo>
                    <a:cubicBezTo>
                      <a:pt x="11411" y="4014"/>
                      <a:pt x="11409" y="3965"/>
                      <a:pt x="11403" y="3920"/>
                    </a:cubicBezTo>
                    <a:cubicBezTo>
                      <a:pt x="11400" y="3913"/>
                      <a:pt x="11398" y="3906"/>
                      <a:pt x="11398" y="3899"/>
                    </a:cubicBezTo>
                    <a:cubicBezTo>
                      <a:pt x="11392" y="3862"/>
                      <a:pt x="11386" y="3826"/>
                      <a:pt x="11381" y="3790"/>
                    </a:cubicBezTo>
                    <a:cubicBezTo>
                      <a:pt x="11380" y="3778"/>
                      <a:pt x="11375" y="3765"/>
                      <a:pt x="11374" y="3754"/>
                    </a:cubicBezTo>
                    <a:cubicBezTo>
                      <a:pt x="11368" y="3725"/>
                      <a:pt x="11361" y="3696"/>
                      <a:pt x="11354" y="3668"/>
                    </a:cubicBezTo>
                    <a:cubicBezTo>
                      <a:pt x="11352" y="3655"/>
                      <a:pt x="11349" y="3646"/>
                      <a:pt x="11346" y="3634"/>
                    </a:cubicBezTo>
                    <a:cubicBezTo>
                      <a:pt x="11338" y="3601"/>
                      <a:pt x="11330" y="3570"/>
                      <a:pt x="11319" y="3540"/>
                    </a:cubicBezTo>
                    <a:cubicBezTo>
                      <a:pt x="11319" y="3535"/>
                      <a:pt x="11318" y="3530"/>
                      <a:pt x="11314" y="3525"/>
                    </a:cubicBezTo>
                    <a:cubicBezTo>
                      <a:pt x="11306" y="3493"/>
                      <a:pt x="11293" y="3461"/>
                      <a:pt x="11281" y="3428"/>
                    </a:cubicBezTo>
                    <a:cubicBezTo>
                      <a:pt x="11276" y="3420"/>
                      <a:pt x="11274" y="3412"/>
                      <a:pt x="11269" y="3401"/>
                    </a:cubicBezTo>
                    <a:cubicBezTo>
                      <a:pt x="11262" y="3380"/>
                      <a:pt x="11252" y="3359"/>
                      <a:pt x="11244" y="3340"/>
                    </a:cubicBezTo>
                    <a:cubicBezTo>
                      <a:pt x="11238" y="3330"/>
                      <a:pt x="11234" y="3319"/>
                      <a:pt x="11229" y="3310"/>
                    </a:cubicBezTo>
                    <a:cubicBezTo>
                      <a:pt x="11221" y="3291"/>
                      <a:pt x="11213" y="3274"/>
                      <a:pt x="11202" y="3256"/>
                    </a:cubicBezTo>
                    <a:cubicBezTo>
                      <a:pt x="11197" y="3248"/>
                      <a:pt x="11195" y="3239"/>
                      <a:pt x="11189" y="3230"/>
                    </a:cubicBezTo>
                    <a:cubicBezTo>
                      <a:pt x="11177" y="3207"/>
                      <a:pt x="11162" y="3183"/>
                      <a:pt x="11152" y="3165"/>
                    </a:cubicBezTo>
                    <a:cubicBezTo>
                      <a:pt x="11148" y="3157"/>
                      <a:pt x="11144" y="3152"/>
                      <a:pt x="11140" y="3148"/>
                    </a:cubicBezTo>
                    <a:cubicBezTo>
                      <a:pt x="11131" y="3133"/>
                      <a:pt x="11120" y="3117"/>
                      <a:pt x="11111" y="3104"/>
                    </a:cubicBezTo>
                    <a:cubicBezTo>
                      <a:pt x="11105" y="3096"/>
                      <a:pt x="11099" y="3088"/>
                      <a:pt x="11094" y="3081"/>
                    </a:cubicBezTo>
                    <a:cubicBezTo>
                      <a:pt x="11088" y="3069"/>
                      <a:pt x="11081" y="3060"/>
                      <a:pt x="11073" y="3052"/>
                    </a:cubicBezTo>
                    <a:cubicBezTo>
                      <a:pt x="11067" y="3043"/>
                      <a:pt x="11061" y="3036"/>
                      <a:pt x="11056" y="3026"/>
                    </a:cubicBezTo>
                    <a:cubicBezTo>
                      <a:pt x="11050" y="3019"/>
                      <a:pt x="11043" y="3013"/>
                      <a:pt x="11037" y="3005"/>
                    </a:cubicBezTo>
                    <a:cubicBezTo>
                      <a:pt x="10936" y="2886"/>
                      <a:pt x="10855" y="2841"/>
                      <a:pt x="10855" y="2841"/>
                    </a:cubicBezTo>
                    <a:cubicBezTo>
                      <a:pt x="11618" y="1451"/>
                      <a:pt x="10096" y="62"/>
                      <a:pt x="1002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" name="Google Shape;329;p2"/>
              <p:cNvSpPr/>
              <p:nvPr/>
            </p:nvSpPr>
            <p:spPr>
              <a:xfrm>
                <a:off x="5857625" y="4801850"/>
                <a:ext cx="302075" cy="374000"/>
              </a:xfrm>
              <a:custGeom>
                <a:avLst/>
                <a:gdLst/>
                <a:ahLst/>
                <a:cxnLst/>
                <a:rect l="l" t="t" r="r" b="b"/>
                <a:pathLst>
                  <a:path w="12083" h="14960" extrusionOk="0">
                    <a:moveTo>
                      <a:pt x="7075" y="0"/>
                    </a:moveTo>
                    <a:cubicBezTo>
                      <a:pt x="5423" y="0"/>
                      <a:pt x="3851" y="1481"/>
                      <a:pt x="3502" y="1828"/>
                    </a:cubicBezTo>
                    <a:cubicBezTo>
                      <a:pt x="3501" y="1828"/>
                      <a:pt x="3501" y="1829"/>
                      <a:pt x="3501" y="1829"/>
                    </a:cubicBezTo>
                    <a:cubicBezTo>
                      <a:pt x="3462" y="1867"/>
                      <a:pt x="3438" y="1891"/>
                      <a:pt x="3432" y="1900"/>
                    </a:cubicBezTo>
                    <a:cubicBezTo>
                      <a:pt x="3431" y="1900"/>
                      <a:pt x="3431" y="1901"/>
                      <a:pt x="3431" y="1901"/>
                    </a:cubicBezTo>
                    <a:cubicBezTo>
                      <a:pt x="3213" y="1936"/>
                      <a:pt x="3121" y="2237"/>
                      <a:pt x="3113" y="2675"/>
                    </a:cubicBezTo>
                    <a:cubicBezTo>
                      <a:pt x="3112" y="2788"/>
                      <a:pt x="3115" y="2908"/>
                      <a:pt x="3126" y="3036"/>
                    </a:cubicBezTo>
                    <a:cubicBezTo>
                      <a:pt x="3139" y="3219"/>
                      <a:pt x="3162" y="3416"/>
                      <a:pt x="3194" y="3622"/>
                    </a:cubicBezTo>
                    <a:cubicBezTo>
                      <a:pt x="3241" y="3927"/>
                      <a:pt x="3308" y="4251"/>
                      <a:pt x="3387" y="4567"/>
                    </a:cubicBezTo>
                    <a:cubicBezTo>
                      <a:pt x="3368" y="4566"/>
                      <a:pt x="3349" y="4565"/>
                      <a:pt x="3329" y="4565"/>
                    </a:cubicBezTo>
                    <a:cubicBezTo>
                      <a:pt x="2962" y="4565"/>
                      <a:pt x="2551" y="4802"/>
                      <a:pt x="2632" y="5098"/>
                    </a:cubicBezTo>
                    <a:cubicBezTo>
                      <a:pt x="2718" y="5407"/>
                      <a:pt x="3513" y="5934"/>
                      <a:pt x="3946" y="6153"/>
                    </a:cubicBezTo>
                    <a:cubicBezTo>
                      <a:pt x="4067" y="6387"/>
                      <a:pt x="4190" y="6560"/>
                      <a:pt x="4304" y="6627"/>
                    </a:cubicBezTo>
                    <a:cubicBezTo>
                      <a:pt x="4310" y="6660"/>
                      <a:pt x="4318" y="6689"/>
                      <a:pt x="4324" y="6718"/>
                    </a:cubicBezTo>
                    <a:cubicBezTo>
                      <a:pt x="4341" y="6873"/>
                      <a:pt x="4360" y="7022"/>
                      <a:pt x="4380" y="7157"/>
                    </a:cubicBezTo>
                    <a:cubicBezTo>
                      <a:pt x="4380" y="7161"/>
                      <a:pt x="4382" y="7163"/>
                      <a:pt x="4382" y="7164"/>
                    </a:cubicBezTo>
                    <a:cubicBezTo>
                      <a:pt x="4388" y="7211"/>
                      <a:pt x="4395" y="7256"/>
                      <a:pt x="4403" y="7301"/>
                    </a:cubicBezTo>
                    <a:cubicBezTo>
                      <a:pt x="4403" y="7305"/>
                      <a:pt x="4404" y="7308"/>
                      <a:pt x="4404" y="7313"/>
                    </a:cubicBezTo>
                    <a:cubicBezTo>
                      <a:pt x="4412" y="7357"/>
                      <a:pt x="4420" y="7402"/>
                      <a:pt x="4427" y="7442"/>
                    </a:cubicBezTo>
                    <a:lnTo>
                      <a:pt x="4167" y="7763"/>
                    </a:lnTo>
                    <a:lnTo>
                      <a:pt x="4227" y="7809"/>
                    </a:lnTo>
                    <a:lnTo>
                      <a:pt x="4200" y="7831"/>
                    </a:lnTo>
                    <a:lnTo>
                      <a:pt x="4129" y="7831"/>
                    </a:lnTo>
                    <a:lnTo>
                      <a:pt x="4093" y="7746"/>
                    </a:lnTo>
                    <a:lnTo>
                      <a:pt x="3939" y="7831"/>
                    </a:lnTo>
                    <a:lnTo>
                      <a:pt x="3031" y="7831"/>
                    </a:lnTo>
                    <a:cubicBezTo>
                      <a:pt x="2714" y="7831"/>
                      <a:pt x="2457" y="8034"/>
                      <a:pt x="2457" y="8283"/>
                    </a:cubicBezTo>
                    <a:lnTo>
                      <a:pt x="2457" y="8682"/>
                    </a:lnTo>
                    <a:cubicBezTo>
                      <a:pt x="2110" y="8842"/>
                      <a:pt x="1800" y="8998"/>
                      <a:pt x="1552" y="9133"/>
                    </a:cubicBezTo>
                    <a:cubicBezTo>
                      <a:pt x="1304" y="9267"/>
                      <a:pt x="1120" y="9385"/>
                      <a:pt x="1024" y="9470"/>
                    </a:cubicBezTo>
                    <a:cubicBezTo>
                      <a:pt x="1012" y="9476"/>
                      <a:pt x="1001" y="9483"/>
                      <a:pt x="990" y="9490"/>
                    </a:cubicBezTo>
                    <a:cubicBezTo>
                      <a:pt x="746" y="9654"/>
                      <a:pt x="553" y="9954"/>
                      <a:pt x="406" y="10345"/>
                    </a:cubicBezTo>
                    <a:cubicBezTo>
                      <a:pt x="181" y="10941"/>
                      <a:pt x="60" y="11751"/>
                      <a:pt x="17" y="12618"/>
                    </a:cubicBezTo>
                    <a:cubicBezTo>
                      <a:pt x="17" y="12634"/>
                      <a:pt x="17" y="12651"/>
                      <a:pt x="16" y="12668"/>
                    </a:cubicBezTo>
                    <a:cubicBezTo>
                      <a:pt x="15" y="12710"/>
                      <a:pt x="11" y="12753"/>
                      <a:pt x="10" y="12795"/>
                    </a:cubicBezTo>
                    <a:cubicBezTo>
                      <a:pt x="10" y="12815"/>
                      <a:pt x="10" y="12833"/>
                      <a:pt x="9" y="12852"/>
                    </a:cubicBezTo>
                    <a:cubicBezTo>
                      <a:pt x="9" y="12894"/>
                      <a:pt x="6" y="12935"/>
                      <a:pt x="4" y="12977"/>
                    </a:cubicBezTo>
                    <a:lnTo>
                      <a:pt x="4" y="13033"/>
                    </a:lnTo>
                    <a:cubicBezTo>
                      <a:pt x="2" y="13063"/>
                      <a:pt x="2" y="13092"/>
                      <a:pt x="2" y="13118"/>
                    </a:cubicBezTo>
                    <a:lnTo>
                      <a:pt x="2" y="13162"/>
                    </a:lnTo>
                    <a:cubicBezTo>
                      <a:pt x="0" y="13179"/>
                      <a:pt x="0" y="13197"/>
                      <a:pt x="0" y="13213"/>
                    </a:cubicBezTo>
                    <a:lnTo>
                      <a:pt x="0" y="13614"/>
                    </a:lnTo>
                    <a:cubicBezTo>
                      <a:pt x="2" y="13663"/>
                      <a:pt x="2" y="13708"/>
                      <a:pt x="2" y="13755"/>
                    </a:cubicBezTo>
                    <a:cubicBezTo>
                      <a:pt x="4" y="13775"/>
                      <a:pt x="4" y="13793"/>
                      <a:pt x="4" y="13811"/>
                    </a:cubicBezTo>
                    <a:cubicBezTo>
                      <a:pt x="5" y="13854"/>
                      <a:pt x="5" y="13895"/>
                      <a:pt x="9" y="13936"/>
                    </a:cubicBezTo>
                    <a:cubicBezTo>
                      <a:pt x="9" y="13957"/>
                      <a:pt x="9" y="13976"/>
                      <a:pt x="10" y="13998"/>
                    </a:cubicBezTo>
                    <a:cubicBezTo>
                      <a:pt x="10" y="14040"/>
                      <a:pt x="11" y="14080"/>
                      <a:pt x="15" y="14120"/>
                    </a:cubicBezTo>
                    <a:cubicBezTo>
                      <a:pt x="15" y="14139"/>
                      <a:pt x="16" y="14157"/>
                      <a:pt x="16" y="14177"/>
                    </a:cubicBezTo>
                    <a:cubicBezTo>
                      <a:pt x="17" y="14224"/>
                      <a:pt x="21" y="14270"/>
                      <a:pt x="23" y="14317"/>
                    </a:cubicBezTo>
                    <a:cubicBezTo>
                      <a:pt x="23" y="14329"/>
                      <a:pt x="23" y="14343"/>
                      <a:pt x="24" y="14353"/>
                    </a:cubicBezTo>
                    <a:cubicBezTo>
                      <a:pt x="27" y="14413"/>
                      <a:pt x="30" y="14473"/>
                      <a:pt x="34" y="14533"/>
                    </a:cubicBezTo>
                    <a:cubicBezTo>
                      <a:pt x="34" y="14540"/>
                      <a:pt x="34" y="14548"/>
                      <a:pt x="35" y="14556"/>
                    </a:cubicBezTo>
                    <a:cubicBezTo>
                      <a:pt x="36" y="14606"/>
                      <a:pt x="41" y="14654"/>
                      <a:pt x="45" y="14704"/>
                    </a:cubicBezTo>
                    <a:cubicBezTo>
                      <a:pt x="45" y="14721"/>
                      <a:pt x="46" y="14741"/>
                      <a:pt x="49" y="14759"/>
                    </a:cubicBezTo>
                    <a:cubicBezTo>
                      <a:pt x="51" y="14800"/>
                      <a:pt x="55" y="14838"/>
                      <a:pt x="57" y="14878"/>
                    </a:cubicBezTo>
                    <a:cubicBezTo>
                      <a:pt x="58" y="14899"/>
                      <a:pt x="61" y="14918"/>
                      <a:pt x="63" y="14940"/>
                    </a:cubicBezTo>
                    <a:cubicBezTo>
                      <a:pt x="63" y="14946"/>
                      <a:pt x="64" y="14953"/>
                      <a:pt x="64" y="14959"/>
                    </a:cubicBezTo>
                    <a:lnTo>
                      <a:pt x="12083" y="14959"/>
                    </a:lnTo>
                    <a:lnTo>
                      <a:pt x="12083" y="8130"/>
                    </a:lnTo>
                    <a:cubicBezTo>
                      <a:pt x="11932" y="7951"/>
                      <a:pt x="11675" y="7833"/>
                      <a:pt x="11379" y="7833"/>
                    </a:cubicBezTo>
                    <a:lnTo>
                      <a:pt x="10156" y="7833"/>
                    </a:lnTo>
                    <a:lnTo>
                      <a:pt x="9809" y="7716"/>
                    </a:lnTo>
                    <a:lnTo>
                      <a:pt x="9784" y="7781"/>
                    </a:lnTo>
                    <a:cubicBezTo>
                      <a:pt x="9724" y="7758"/>
                      <a:pt x="9665" y="7736"/>
                      <a:pt x="9607" y="7716"/>
                    </a:cubicBezTo>
                    <a:lnTo>
                      <a:pt x="9598" y="7711"/>
                    </a:lnTo>
                    <a:cubicBezTo>
                      <a:pt x="9548" y="7691"/>
                      <a:pt x="9498" y="7674"/>
                      <a:pt x="9447" y="7656"/>
                    </a:cubicBezTo>
                    <a:lnTo>
                      <a:pt x="9107" y="7237"/>
                    </a:lnTo>
                    <a:lnTo>
                      <a:pt x="8893" y="7352"/>
                    </a:lnTo>
                    <a:cubicBezTo>
                      <a:pt x="8910" y="7226"/>
                      <a:pt x="8929" y="7078"/>
                      <a:pt x="8948" y="6916"/>
                    </a:cubicBezTo>
                    <a:cubicBezTo>
                      <a:pt x="8948" y="6910"/>
                      <a:pt x="8949" y="6904"/>
                      <a:pt x="8949" y="6900"/>
                    </a:cubicBezTo>
                    <a:cubicBezTo>
                      <a:pt x="8949" y="6892"/>
                      <a:pt x="8951" y="6886"/>
                      <a:pt x="8951" y="6878"/>
                    </a:cubicBezTo>
                    <a:cubicBezTo>
                      <a:pt x="8973" y="6843"/>
                      <a:pt x="9006" y="6679"/>
                      <a:pt x="9038" y="6432"/>
                    </a:cubicBezTo>
                    <a:cubicBezTo>
                      <a:pt x="9052" y="6397"/>
                      <a:pt x="9067" y="6362"/>
                      <a:pt x="9081" y="6327"/>
                    </a:cubicBezTo>
                    <a:cubicBezTo>
                      <a:pt x="9447" y="6118"/>
                      <a:pt x="10295" y="5427"/>
                      <a:pt x="10327" y="5085"/>
                    </a:cubicBezTo>
                    <a:cubicBezTo>
                      <a:pt x="10352" y="4831"/>
                      <a:pt x="10028" y="4654"/>
                      <a:pt x="9700" y="4625"/>
                    </a:cubicBezTo>
                    <a:cubicBezTo>
                      <a:pt x="10569" y="1688"/>
                      <a:pt x="9277" y="1678"/>
                      <a:pt x="9277" y="1678"/>
                    </a:cubicBezTo>
                    <a:cubicBezTo>
                      <a:pt x="9277" y="1678"/>
                      <a:pt x="9270" y="1587"/>
                      <a:pt x="9231" y="1446"/>
                    </a:cubicBezTo>
                    <a:cubicBezTo>
                      <a:pt x="9171" y="1226"/>
                      <a:pt x="9031" y="886"/>
                      <a:pt x="8726" y="590"/>
                    </a:cubicBezTo>
                    <a:cubicBezTo>
                      <a:pt x="8420" y="293"/>
                      <a:pt x="7949" y="44"/>
                      <a:pt x="7220" y="4"/>
                    </a:cubicBezTo>
                    <a:cubicBezTo>
                      <a:pt x="7171" y="1"/>
                      <a:pt x="7123" y="0"/>
                      <a:pt x="707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" name="Google Shape;330;p2"/>
              <p:cNvSpPr/>
              <p:nvPr/>
            </p:nvSpPr>
            <p:spPr>
              <a:xfrm>
                <a:off x="4247650" y="4829150"/>
                <a:ext cx="324650" cy="346725"/>
              </a:xfrm>
              <a:custGeom>
                <a:avLst/>
                <a:gdLst/>
                <a:ahLst/>
                <a:cxnLst/>
                <a:rect l="l" t="t" r="r" b="b"/>
                <a:pathLst>
                  <a:path w="12986" h="13869" extrusionOk="0">
                    <a:moveTo>
                      <a:pt x="9410" y="11004"/>
                    </a:moveTo>
                    <a:lnTo>
                      <a:pt x="9410" y="11165"/>
                    </a:lnTo>
                    <a:cubicBezTo>
                      <a:pt x="9384" y="11116"/>
                      <a:pt x="9360" y="11068"/>
                      <a:pt x="9332" y="11019"/>
                    </a:cubicBezTo>
                    <a:cubicBezTo>
                      <a:pt x="9337" y="11013"/>
                      <a:pt x="9338" y="11011"/>
                      <a:pt x="9340" y="11004"/>
                    </a:cubicBezTo>
                    <a:close/>
                    <a:moveTo>
                      <a:pt x="10082" y="11004"/>
                    </a:moveTo>
                    <a:cubicBezTo>
                      <a:pt x="10185" y="11004"/>
                      <a:pt x="10281" y="11040"/>
                      <a:pt x="10362" y="11096"/>
                    </a:cubicBezTo>
                    <a:cubicBezTo>
                      <a:pt x="10168" y="11504"/>
                      <a:pt x="9998" y="11867"/>
                      <a:pt x="9893" y="12115"/>
                    </a:cubicBezTo>
                    <a:cubicBezTo>
                      <a:pt x="9881" y="12088"/>
                      <a:pt x="9868" y="12063"/>
                      <a:pt x="9857" y="12037"/>
                    </a:cubicBezTo>
                    <a:lnTo>
                      <a:pt x="9857" y="11004"/>
                    </a:lnTo>
                    <a:close/>
                    <a:moveTo>
                      <a:pt x="9276" y="12993"/>
                    </a:moveTo>
                    <a:lnTo>
                      <a:pt x="9276" y="12993"/>
                    </a:lnTo>
                    <a:cubicBezTo>
                      <a:pt x="9323" y="13057"/>
                      <a:pt x="9370" y="13118"/>
                      <a:pt x="9410" y="13172"/>
                    </a:cubicBezTo>
                    <a:lnTo>
                      <a:pt x="9410" y="13308"/>
                    </a:lnTo>
                    <a:cubicBezTo>
                      <a:pt x="9366" y="13204"/>
                      <a:pt x="9321" y="13097"/>
                      <a:pt x="9276" y="12993"/>
                    </a:cubicBezTo>
                    <a:close/>
                    <a:moveTo>
                      <a:pt x="3665" y="1"/>
                    </a:moveTo>
                    <a:cubicBezTo>
                      <a:pt x="2597" y="1"/>
                      <a:pt x="1614" y="363"/>
                      <a:pt x="1022" y="1351"/>
                    </a:cubicBezTo>
                    <a:cubicBezTo>
                      <a:pt x="444" y="2313"/>
                      <a:pt x="0" y="4634"/>
                      <a:pt x="1043" y="5532"/>
                    </a:cubicBezTo>
                    <a:cubicBezTo>
                      <a:pt x="1043" y="5532"/>
                      <a:pt x="328" y="9722"/>
                      <a:pt x="2738" y="11693"/>
                    </a:cubicBezTo>
                    <a:cubicBezTo>
                      <a:pt x="2815" y="11759"/>
                      <a:pt x="2894" y="11820"/>
                      <a:pt x="2978" y="11877"/>
                    </a:cubicBezTo>
                    <a:cubicBezTo>
                      <a:pt x="2900" y="12487"/>
                      <a:pt x="2828" y="13155"/>
                      <a:pt x="2765" y="13867"/>
                    </a:cubicBezTo>
                    <a:lnTo>
                      <a:pt x="3755" y="13867"/>
                    </a:lnTo>
                    <a:cubicBezTo>
                      <a:pt x="3799" y="13705"/>
                      <a:pt x="3844" y="13541"/>
                      <a:pt x="3887" y="13380"/>
                    </a:cubicBezTo>
                    <a:cubicBezTo>
                      <a:pt x="3916" y="13380"/>
                      <a:pt x="3945" y="13381"/>
                      <a:pt x="3976" y="13381"/>
                    </a:cubicBezTo>
                    <a:lnTo>
                      <a:pt x="3976" y="13867"/>
                    </a:lnTo>
                    <a:lnTo>
                      <a:pt x="4443" y="13867"/>
                    </a:lnTo>
                    <a:lnTo>
                      <a:pt x="4443" y="13381"/>
                    </a:lnTo>
                    <a:cubicBezTo>
                      <a:pt x="4712" y="13377"/>
                      <a:pt x="5028" y="13368"/>
                      <a:pt x="5368" y="13352"/>
                    </a:cubicBezTo>
                    <a:lnTo>
                      <a:pt x="5368" y="13867"/>
                    </a:lnTo>
                    <a:lnTo>
                      <a:pt x="5813" y="13867"/>
                    </a:lnTo>
                    <a:lnTo>
                      <a:pt x="5813" y="13332"/>
                    </a:lnTo>
                    <a:cubicBezTo>
                      <a:pt x="5977" y="13322"/>
                      <a:pt x="6146" y="13312"/>
                      <a:pt x="6313" y="13302"/>
                    </a:cubicBezTo>
                    <a:cubicBezTo>
                      <a:pt x="6390" y="13496"/>
                      <a:pt x="6462" y="13684"/>
                      <a:pt x="6526" y="13867"/>
                    </a:cubicBezTo>
                    <a:lnTo>
                      <a:pt x="9862" y="13867"/>
                    </a:lnTo>
                    <a:lnTo>
                      <a:pt x="9862" y="13612"/>
                    </a:lnTo>
                    <a:cubicBezTo>
                      <a:pt x="9927" y="13638"/>
                      <a:pt x="9988" y="13649"/>
                      <a:pt x="10045" y="13649"/>
                    </a:cubicBezTo>
                    <a:cubicBezTo>
                      <a:pt x="10160" y="13649"/>
                      <a:pt x="10256" y="13602"/>
                      <a:pt x="10326" y="13526"/>
                    </a:cubicBezTo>
                    <a:cubicBezTo>
                      <a:pt x="10421" y="13468"/>
                      <a:pt x="10524" y="13325"/>
                      <a:pt x="10635" y="13108"/>
                    </a:cubicBezTo>
                    <a:lnTo>
                      <a:pt x="10635" y="13869"/>
                    </a:lnTo>
                    <a:lnTo>
                      <a:pt x="11116" y="13869"/>
                    </a:lnTo>
                    <a:lnTo>
                      <a:pt x="11116" y="11842"/>
                    </a:lnTo>
                    <a:cubicBezTo>
                      <a:pt x="11354" y="11066"/>
                      <a:pt x="11596" y="10094"/>
                      <a:pt x="11813" y="9044"/>
                    </a:cubicBezTo>
                    <a:cubicBezTo>
                      <a:pt x="11827" y="8976"/>
                      <a:pt x="11840" y="8911"/>
                      <a:pt x="11855" y="8844"/>
                    </a:cubicBezTo>
                    <a:cubicBezTo>
                      <a:pt x="11862" y="8810"/>
                      <a:pt x="11868" y="8772"/>
                      <a:pt x="11875" y="8736"/>
                    </a:cubicBezTo>
                    <a:cubicBezTo>
                      <a:pt x="11885" y="8685"/>
                      <a:pt x="11897" y="8631"/>
                      <a:pt x="11906" y="8580"/>
                    </a:cubicBezTo>
                    <a:cubicBezTo>
                      <a:pt x="12031" y="8551"/>
                      <a:pt x="12192" y="8510"/>
                      <a:pt x="12347" y="8466"/>
                    </a:cubicBezTo>
                    <a:lnTo>
                      <a:pt x="12542" y="8404"/>
                    </a:lnTo>
                    <a:lnTo>
                      <a:pt x="12573" y="8394"/>
                    </a:lnTo>
                    <a:cubicBezTo>
                      <a:pt x="12681" y="8353"/>
                      <a:pt x="12766" y="8315"/>
                      <a:pt x="12793" y="8282"/>
                    </a:cubicBezTo>
                    <a:cubicBezTo>
                      <a:pt x="12847" y="8217"/>
                      <a:pt x="12861" y="8143"/>
                      <a:pt x="12861" y="8084"/>
                    </a:cubicBezTo>
                    <a:cubicBezTo>
                      <a:pt x="12869" y="8067"/>
                      <a:pt x="12867" y="8051"/>
                      <a:pt x="12860" y="8041"/>
                    </a:cubicBezTo>
                    <a:cubicBezTo>
                      <a:pt x="12855" y="8005"/>
                      <a:pt x="12847" y="7983"/>
                      <a:pt x="12847" y="7983"/>
                    </a:cubicBezTo>
                    <a:cubicBezTo>
                      <a:pt x="12884" y="7924"/>
                      <a:pt x="12897" y="7862"/>
                      <a:pt x="12902" y="7807"/>
                    </a:cubicBezTo>
                    <a:cubicBezTo>
                      <a:pt x="12922" y="7777"/>
                      <a:pt x="12925" y="7750"/>
                      <a:pt x="12909" y="7736"/>
                    </a:cubicBezTo>
                    <a:cubicBezTo>
                      <a:pt x="12908" y="7733"/>
                      <a:pt x="12903" y="7731"/>
                      <a:pt x="12902" y="7729"/>
                    </a:cubicBezTo>
                    <a:cubicBezTo>
                      <a:pt x="12897" y="7693"/>
                      <a:pt x="12890" y="7671"/>
                      <a:pt x="12890" y="7671"/>
                    </a:cubicBezTo>
                    <a:cubicBezTo>
                      <a:pt x="12890" y="7671"/>
                      <a:pt x="12948" y="7580"/>
                      <a:pt x="12960" y="7497"/>
                    </a:cubicBezTo>
                    <a:cubicBezTo>
                      <a:pt x="12978" y="7458"/>
                      <a:pt x="12986" y="7430"/>
                      <a:pt x="12969" y="7413"/>
                    </a:cubicBezTo>
                    <a:cubicBezTo>
                      <a:pt x="12963" y="7406"/>
                      <a:pt x="12950" y="7401"/>
                      <a:pt x="12936" y="7398"/>
                    </a:cubicBezTo>
                    <a:cubicBezTo>
                      <a:pt x="12931" y="7394"/>
                      <a:pt x="12930" y="7389"/>
                      <a:pt x="12926" y="7384"/>
                    </a:cubicBezTo>
                    <a:cubicBezTo>
                      <a:pt x="12915" y="7375"/>
                      <a:pt x="12895" y="7372"/>
                      <a:pt x="12868" y="7372"/>
                    </a:cubicBezTo>
                    <a:cubicBezTo>
                      <a:pt x="12813" y="7372"/>
                      <a:pt x="12729" y="7388"/>
                      <a:pt x="12628" y="7412"/>
                    </a:cubicBezTo>
                    <a:lnTo>
                      <a:pt x="12551" y="7433"/>
                    </a:lnTo>
                    <a:lnTo>
                      <a:pt x="12375" y="7483"/>
                    </a:lnTo>
                    <a:cubicBezTo>
                      <a:pt x="12369" y="7485"/>
                      <a:pt x="12366" y="7488"/>
                      <a:pt x="12360" y="7488"/>
                    </a:cubicBezTo>
                    <a:cubicBezTo>
                      <a:pt x="11963" y="7608"/>
                      <a:pt x="11700" y="7907"/>
                      <a:pt x="11698" y="8243"/>
                    </a:cubicBezTo>
                    <a:lnTo>
                      <a:pt x="11698" y="8387"/>
                    </a:lnTo>
                    <a:cubicBezTo>
                      <a:pt x="11633" y="8513"/>
                      <a:pt x="11535" y="8710"/>
                      <a:pt x="11414" y="8953"/>
                    </a:cubicBezTo>
                    <a:cubicBezTo>
                      <a:pt x="11322" y="9135"/>
                      <a:pt x="11222" y="9342"/>
                      <a:pt x="11111" y="9562"/>
                    </a:cubicBezTo>
                    <a:lnTo>
                      <a:pt x="11111" y="8575"/>
                    </a:lnTo>
                    <a:cubicBezTo>
                      <a:pt x="11111" y="8194"/>
                      <a:pt x="10833" y="7884"/>
                      <a:pt x="10490" y="7884"/>
                    </a:cubicBezTo>
                    <a:lnTo>
                      <a:pt x="10071" y="7884"/>
                    </a:lnTo>
                    <a:cubicBezTo>
                      <a:pt x="10070" y="7705"/>
                      <a:pt x="10061" y="7524"/>
                      <a:pt x="10048" y="7342"/>
                    </a:cubicBezTo>
                    <a:cubicBezTo>
                      <a:pt x="10042" y="7251"/>
                      <a:pt x="10034" y="7159"/>
                      <a:pt x="10025" y="7068"/>
                    </a:cubicBezTo>
                    <a:cubicBezTo>
                      <a:pt x="10005" y="6893"/>
                      <a:pt x="9984" y="6717"/>
                      <a:pt x="9956" y="6545"/>
                    </a:cubicBezTo>
                    <a:cubicBezTo>
                      <a:pt x="9839" y="5779"/>
                      <a:pt x="9633" y="5011"/>
                      <a:pt x="9361" y="4298"/>
                    </a:cubicBezTo>
                    <a:cubicBezTo>
                      <a:pt x="9344" y="4254"/>
                      <a:pt x="9326" y="4208"/>
                      <a:pt x="9310" y="4164"/>
                    </a:cubicBezTo>
                    <a:cubicBezTo>
                      <a:pt x="8979" y="3332"/>
                      <a:pt x="8563" y="2573"/>
                      <a:pt x="8083" y="1967"/>
                    </a:cubicBezTo>
                    <a:cubicBezTo>
                      <a:pt x="8006" y="1870"/>
                      <a:pt x="7928" y="1777"/>
                      <a:pt x="7849" y="1690"/>
                    </a:cubicBezTo>
                    <a:cubicBezTo>
                      <a:pt x="7667" y="1489"/>
                      <a:pt x="7482" y="1307"/>
                      <a:pt x="7289" y="1151"/>
                    </a:cubicBezTo>
                    <a:cubicBezTo>
                      <a:pt x="7288" y="1150"/>
                      <a:pt x="7283" y="1147"/>
                      <a:pt x="7282" y="1145"/>
                    </a:cubicBezTo>
                    <a:cubicBezTo>
                      <a:pt x="7197" y="1076"/>
                      <a:pt x="7107" y="1013"/>
                      <a:pt x="7019" y="956"/>
                    </a:cubicBezTo>
                    <a:cubicBezTo>
                      <a:pt x="6912" y="884"/>
                      <a:pt x="6805" y="822"/>
                      <a:pt x="6696" y="767"/>
                    </a:cubicBezTo>
                    <a:cubicBezTo>
                      <a:pt x="6680" y="758"/>
                      <a:pt x="6667" y="752"/>
                      <a:pt x="6651" y="744"/>
                    </a:cubicBezTo>
                    <a:cubicBezTo>
                      <a:pt x="6609" y="724"/>
                      <a:pt x="6565" y="703"/>
                      <a:pt x="6520" y="685"/>
                    </a:cubicBezTo>
                    <a:cubicBezTo>
                      <a:pt x="5646" y="290"/>
                      <a:pt x="4621" y="1"/>
                      <a:pt x="3665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" name="Google Shape;331;p2"/>
              <p:cNvSpPr/>
              <p:nvPr/>
            </p:nvSpPr>
            <p:spPr>
              <a:xfrm>
                <a:off x="5003750" y="4831275"/>
                <a:ext cx="258825" cy="344550"/>
              </a:xfrm>
              <a:custGeom>
                <a:avLst/>
                <a:gdLst/>
                <a:ahLst/>
                <a:cxnLst/>
                <a:rect l="l" t="t" r="r" b="b"/>
                <a:pathLst>
                  <a:path w="10353" h="13782" extrusionOk="0">
                    <a:moveTo>
                      <a:pt x="5652" y="0"/>
                    </a:moveTo>
                    <a:cubicBezTo>
                      <a:pt x="5542" y="0"/>
                      <a:pt x="5436" y="5"/>
                      <a:pt x="5335" y="13"/>
                    </a:cubicBezTo>
                    <a:cubicBezTo>
                      <a:pt x="3661" y="145"/>
                      <a:pt x="2812" y="1081"/>
                      <a:pt x="3148" y="2197"/>
                    </a:cubicBezTo>
                    <a:cubicBezTo>
                      <a:pt x="2436" y="3744"/>
                      <a:pt x="3352" y="6203"/>
                      <a:pt x="3862" y="6438"/>
                    </a:cubicBezTo>
                    <a:cubicBezTo>
                      <a:pt x="4260" y="6362"/>
                      <a:pt x="4604" y="6262"/>
                      <a:pt x="4899" y="6144"/>
                    </a:cubicBezTo>
                    <a:lnTo>
                      <a:pt x="4899" y="6144"/>
                    </a:lnTo>
                    <a:cubicBezTo>
                      <a:pt x="4827" y="6375"/>
                      <a:pt x="4745" y="6610"/>
                      <a:pt x="4660" y="6838"/>
                    </a:cubicBezTo>
                    <a:lnTo>
                      <a:pt x="4658" y="6838"/>
                    </a:lnTo>
                    <a:cubicBezTo>
                      <a:pt x="4611" y="6839"/>
                      <a:pt x="4565" y="6842"/>
                      <a:pt x="4519" y="6842"/>
                    </a:cubicBezTo>
                    <a:cubicBezTo>
                      <a:pt x="4509" y="6842"/>
                      <a:pt x="4502" y="6844"/>
                      <a:pt x="4491" y="6844"/>
                    </a:cubicBezTo>
                    <a:cubicBezTo>
                      <a:pt x="4453" y="6844"/>
                      <a:pt x="4412" y="6845"/>
                      <a:pt x="4373" y="6848"/>
                    </a:cubicBezTo>
                    <a:cubicBezTo>
                      <a:pt x="4351" y="6848"/>
                      <a:pt x="4331" y="6850"/>
                      <a:pt x="4313" y="6850"/>
                    </a:cubicBezTo>
                    <a:cubicBezTo>
                      <a:pt x="4284" y="6851"/>
                      <a:pt x="4256" y="6855"/>
                      <a:pt x="4228" y="6855"/>
                    </a:cubicBezTo>
                    <a:cubicBezTo>
                      <a:pt x="4178" y="6859"/>
                      <a:pt x="4130" y="6861"/>
                      <a:pt x="4082" y="6863"/>
                    </a:cubicBezTo>
                    <a:lnTo>
                      <a:pt x="4082" y="6875"/>
                    </a:lnTo>
                    <a:cubicBezTo>
                      <a:pt x="4047" y="6878"/>
                      <a:pt x="4012" y="6881"/>
                      <a:pt x="3979" y="6884"/>
                    </a:cubicBezTo>
                    <a:cubicBezTo>
                      <a:pt x="3815" y="6900"/>
                      <a:pt x="3682" y="6920"/>
                      <a:pt x="3597" y="6942"/>
                    </a:cubicBezTo>
                    <a:cubicBezTo>
                      <a:pt x="3596" y="6944"/>
                      <a:pt x="3594" y="6944"/>
                      <a:pt x="3591" y="6944"/>
                    </a:cubicBezTo>
                    <a:cubicBezTo>
                      <a:pt x="3577" y="6951"/>
                      <a:pt x="3563" y="6953"/>
                      <a:pt x="3549" y="6958"/>
                    </a:cubicBezTo>
                    <a:cubicBezTo>
                      <a:pt x="3548" y="6959"/>
                      <a:pt x="3545" y="6959"/>
                      <a:pt x="3543" y="6959"/>
                    </a:cubicBezTo>
                    <a:cubicBezTo>
                      <a:pt x="3531" y="6965"/>
                      <a:pt x="3522" y="6969"/>
                      <a:pt x="3512" y="6975"/>
                    </a:cubicBezTo>
                    <a:cubicBezTo>
                      <a:pt x="3442" y="7000"/>
                      <a:pt x="3367" y="7036"/>
                      <a:pt x="3290" y="7078"/>
                    </a:cubicBezTo>
                    <a:cubicBezTo>
                      <a:pt x="3278" y="7084"/>
                      <a:pt x="3267" y="7090"/>
                      <a:pt x="3255" y="7098"/>
                    </a:cubicBezTo>
                    <a:cubicBezTo>
                      <a:pt x="3235" y="7110"/>
                      <a:pt x="3217" y="7121"/>
                      <a:pt x="3195" y="7134"/>
                    </a:cubicBezTo>
                    <a:cubicBezTo>
                      <a:pt x="3166" y="7151"/>
                      <a:pt x="3138" y="7172"/>
                      <a:pt x="3105" y="7194"/>
                    </a:cubicBezTo>
                    <a:cubicBezTo>
                      <a:pt x="3093" y="7201"/>
                      <a:pt x="3083" y="7209"/>
                      <a:pt x="3071" y="7219"/>
                    </a:cubicBezTo>
                    <a:cubicBezTo>
                      <a:pt x="3042" y="7240"/>
                      <a:pt x="3014" y="7262"/>
                      <a:pt x="2987" y="7285"/>
                    </a:cubicBezTo>
                    <a:cubicBezTo>
                      <a:pt x="2975" y="7293"/>
                      <a:pt x="2964" y="7304"/>
                      <a:pt x="2953" y="7313"/>
                    </a:cubicBezTo>
                    <a:cubicBezTo>
                      <a:pt x="2917" y="7343"/>
                      <a:pt x="2880" y="7377"/>
                      <a:pt x="2843" y="7412"/>
                    </a:cubicBezTo>
                    <a:cubicBezTo>
                      <a:pt x="2816" y="7438"/>
                      <a:pt x="2788" y="7467"/>
                      <a:pt x="2761" y="7497"/>
                    </a:cubicBezTo>
                    <a:cubicBezTo>
                      <a:pt x="2755" y="7505"/>
                      <a:pt x="2749" y="7512"/>
                      <a:pt x="2746" y="7518"/>
                    </a:cubicBezTo>
                    <a:lnTo>
                      <a:pt x="1148" y="7518"/>
                    </a:lnTo>
                    <a:cubicBezTo>
                      <a:pt x="830" y="7518"/>
                      <a:pt x="574" y="7731"/>
                      <a:pt x="574" y="7993"/>
                    </a:cubicBezTo>
                    <a:lnTo>
                      <a:pt x="574" y="12025"/>
                    </a:lnTo>
                    <a:cubicBezTo>
                      <a:pt x="474" y="12098"/>
                      <a:pt x="386" y="12189"/>
                      <a:pt x="310" y="12293"/>
                    </a:cubicBezTo>
                    <a:cubicBezTo>
                      <a:pt x="0" y="12718"/>
                      <a:pt x="58" y="13223"/>
                      <a:pt x="435" y="13417"/>
                    </a:cubicBezTo>
                    <a:cubicBezTo>
                      <a:pt x="479" y="13440"/>
                      <a:pt x="527" y="13458"/>
                      <a:pt x="575" y="13471"/>
                    </a:cubicBezTo>
                    <a:lnTo>
                      <a:pt x="575" y="13781"/>
                    </a:lnTo>
                    <a:lnTo>
                      <a:pt x="10348" y="13781"/>
                    </a:lnTo>
                    <a:lnTo>
                      <a:pt x="10348" y="8227"/>
                    </a:lnTo>
                    <a:cubicBezTo>
                      <a:pt x="10353" y="7838"/>
                      <a:pt x="9971" y="7522"/>
                      <a:pt x="9502" y="7522"/>
                    </a:cubicBezTo>
                    <a:lnTo>
                      <a:pt x="8078" y="7522"/>
                    </a:lnTo>
                    <a:lnTo>
                      <a:pt x="8037" y="7480"/>
                    </a:lnTo>
                    <a:cubicBezTo>
                      <a:pt x="8007" y="7446"/>
                      <a:pt x="7977" y="7418"/>
                      <a:pt x="7947" y="7389"/>
                    </a:cubicBezTo>
                    <a:cubicBezTo>
                      <a:pt x="7932" y="7373"/>
                      <a:pt x="7916" y="7360"/>
                      <a:pt x="7899" y="7347"/>
                    </a:cubicBezTo>
                    <a:cubicBezTo>
                      <a:pt x="7869" y="7319"/>
                      <a:pt x="7837" y="7294"/>
                      <a:pt x="7807" y="7270"/>
                    </a:cubicBezTo>
                    <a:cubicBezTo>
                      <a:pt x="7794" y="7258"/>
                      <a:pt x="7780" y="7249"/>
                      <a:pt x="7766" y="7240"/>
                    </a:cubicBezTo>
                    <a:cubicBezTo>
                      <a:pt x="7724" y="7209"/>
                      <a:pt x="7685" y="7183"/>
                      <a:pt x="7646" y="7158"/>
                    </a:cubicBezTo>
                    <a:cubicBezTo>
                      <a:pt x="7642" y="7157"/>
                      <a:pt x="7638" y="7152"/>
                      <a:pt x="7637" y="7151"/>
                    </a:cubicBezTo>
                    <a:cubicBezTo>
                      <a:pt x="7589" y="7124"/>
                      <a:pt x="7546" y="7102"/>
                      <a:pt x="7503" y="7082"/>
                    </a:cubicBezTo>
                    <a:cubicBezTo>
                      <a:pt x="7497" y="7078"/>
                      <a:pt x="7490" y="7076"/>
                      <a:pt x="7484" y="7074"/>
                    </a:cubicBezTo>
                    <a:cubicBezTo>
                      <a:pt x="7447" y="7060"/>
                      <a:pt x="7412" y="7045"/>
                      <a:pt x="7377" y="7037"/>
                    </a:cubicBezTo>
                    <a:cubicBezTo>
                      <a:pt x="7369" y="7032"/>
                      <a:pt x="7361" y="7031"/>
                      <a:pt x="7351" y="7030"/>
                    </a:cubicBezTo>
                    <a:cubicBezTo>
                      <a:pt x="7318" y="7021"/>
                      <a:pt x="7288" y="7014"/>
                      <a:pt x="7258" y="7009"/>
                    </a:cubicBezTo>
                    <a:cubicBezTo>
                      <a:pt x="7252" y="7009"/>
                      <a:pt x="7243" y="7008"/>
                      <a:pt x="7237" y="7008"/>
                    </a:cubicBezTo>
                    <a:cubicBezTo>
                      <a:pt x="7220" y="7005"/>
                      <a:pt x="7203" y="7004"/>
                      <a:pt x="7186" y="7004"/>
                    </a:cubicBezTo>
                    <a:cubicBezTo>
                      <a:pt x="7169" y="7004"/>
                      <a:pt x="7153" y="7005"/>
                      <a:pt x="7137" y="7008"/>
                    </a:cubicBezTo>
                    <a:cubicBezTo>
                      <a:pt x="7101" y="6999"/>
                      <a:pt x="7060" y="6988"/>
                      <a:pt x="7017" y="6978"/>
                    </a:cubicBezTo>
                    <a:cubicBezTo>
                      <a:pt x="7012" y="6978"/>
                      <a:pt x="7010" y="6977"/>
                      <a:pt x="7005" y="6977"/>
                    </a:cubicBezTo>
                    <a:cubicBezTo>
                      <a:pt x="6962" y="6969"/>
                      <a:pt x="6915" y="6960"/>
                      <a:pt x="6869" y="6951"/>
                    </a:cubicBezTo>
                    <a:cubicBezTo>
                      <a:pt x="6820" y="6941"/>
                      <a:pt x="6765" y="6930"/>
                      <a:pt x="6711" y="6923"/>
                    </a:cubicBezTo>
                    <a:cubicBezTo>
                      <a:pt x="6695" y="6921"/>
                      <a:pt x="6680" y="6918"/>
                      <a:pt x="6666" y="6917"/>
                    </a:cubicBezTo>
                    <a:cubicBezTo>
                      <a:pt x="6620" y="6909"/>
                      <a:pt x="6572" y="6903"/>
                      <a:pt x="6520" y="6897"/>
                    </a:cubicBezTo>
                    <a:cubicBezTo>
                      <a:pt x="6507" y="6896"/>
                      <a:pt x="6494" y="6896"/>
                      <a:pt x="6482" y="6892"/>
                    </a:cubicBezTo>
                    <a:cubicBezTo>
                      <a:pt x="6349" y="6878"/>
                      <a:pt x="6204" y="6865"/>
                      <a:pt x="6051" y="6857"/>
                    </a:cubicBezTo>
                    <a:cubicBezTo>
                      <a:pt x="6058" y="6835"/>
                      <a:pt x="6067" y="6811"/>
                      <a:pt x="6073" y="6788"/>
                    </a:cubicBezTo>
                    <a:cubicBezTo>
                      <a:pt x="6086" y="6746"/>
                      <a:pt x="6098" y="6709"/>
                      <a:pt x="6110" y="6667"/>
                    </a:cubicBezTo>
                    <a:cubicBezTo>
                      <a:pt x="6115" y="6650"/>
                      <a:pt x="6119" y="6631"/>
                      <a:pt x="6125" y="6613"/>
                    </a:cubicBezTo>
                    <a:cubicBezTo>
                      <a:pt x="6134" y="6587"/>
                      <a:pt x="6141" y="6563"/>
                      <a:pt x="6147" y="6540"/>
                    </a:cubicBezTo>
                    <a:cubicBezTo>
                      <a:pt x="6153" y="6520"/>
                      <a:pt x="6159" y="6503"/>
                      <a:pt x="6164" y="6484"/>
                    </a:cubicBezTo>
                    <a:cubicBezTo>
                      <a:pt x="6170" y="6458"/>
                      <a:pt x="6177" y="6434"/>
                      <a:pt x="6183" y="6407"/>
                    </a:cubicBezTo>
                    <a:cubicBezTo>
                      <a:pt x="6189" y="6392"/>
                      <a:pt x="6196" y="6373"/>
                      <a:pt x="6198" y="6356"/>
                    </a:cubicBezTo>
                    <a:cubicBezTo>
                      <a:pt x="6206" y="6328"/>
                      <a:pt x="6213" y="6304"/>
                      <a:pt x="6220" y="6279"/>
                    </a:cubicBezTo>
                    <a:cubicBezTo>
                      <a:pt x="6225" y="6262"/>
                      <a:pt x="6227" y="6246"/>
                      <a:pt x="6232" y="6229"/>
                    </a:cubicBezTo>
                    <a:cubicBezTo>
                      <a:pt x="6239" y="6201"/>
                      <a:pt x="6247" y="6176"/>
                      <a:pt x="6253" y="6150"/>
                    </a:cubicBezTo>
                    <a:cubicBezTo>
                      <a:pt x="6255" y="6142"/>
                      <a:pt x="6258" y="6136"/>
                      <a:pt x="6259" y="6128"/>
                    </a:cubicBezTo>
                    <a:cubicBezTo>
                      <a:pt x="6260" y="6119"/>
                      <a:pt x="6264" y="6108"/>
                      <a:pt x="6266" y="6100"/>
                    </a:cubicBezTo>
                    <a:cubicBezTo>
                      <a:pt x="6507" y="6091"/>
                      <a:pt x="6728" y="6053"/>
                      <a:pt x="6932" y="5986"/>
                    </a:cubicBezTo>
                    <a:cubicBezTo>
                      <a:pt x="7335" y="5851"/>
                      <a:pt x="7668" y="5609"/>
                      <a:pt x="7937" y="5308"/>
                    </a:cubicBezTo>
                    <a:cubicBezTo>
                      <a:pt x="9450" y="5111"/>
                      <a:pt x="10167" y="3707"/>
                      <a:pt x="10124" y="2637"/>
                    </a:cubicBezTo>
                    <a:cubicBezTo>
                      <a:pt x="10083" y="1598"/>
                      <a:pt x="9022" y="1197"/>
                      <a:pt x="8271" y="1045"/>
                    </a:cubicBezTo>
                    <a:cubicBezTo>
                      <a:pt x="7607" y="265"/>
                      <a:pt x="6511" y="0"/>
                      <a:pt x="565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" name="Google Shape;332;p2"/>
              <p:cNvSpPr/>
              <p:nvPr/>
            </p:nvSpPr>
            <p:spPr>
              <a:xfrm>
                <a:off x="5310250" y="4777325"/>
                <a:ext cx="481975" cy="398550"/>
              </a:xfrm>
              <a:custGeom>
                <a:avLst/>
                <a:gdLst/>
                <a:ahLst/>
                <a:cxnLst/>
                <a:rect l="l" t="t" r="r" b="b"/>
                <a:pathLst>
                  <a:path w="19279" h="15942" extrusionOk="0">
                    <a:moveTo>
                      <a:pt x="10511" y="1"/>
                    </a:moveTo>
                    <a:cubicBezTo>
                      <a:pt x="8895" y="1"/>
                      <a:pt x="7090" y="713"/>
                      <a:pt x="7090" y="713"/>
                    </a:cubicBezTo>
                    <a:cubicBezTo>
                      <a:pt x="7090" y="713"/>
                      <a:pt x="6950" y="831"/>
                      <a:pt x="6795" y="993"/>
                    </a:cubicBezTo>
                    <a:cubicBezTo>
                      <a:pt x="6768" y="1021"/>
                      <a:pt x="6740" y="1052"/>
                      <a:pt x="6713" y="1083"/>
                    </a:cubicBezTo>
                    <a:lnTo>
                      <a:pt x="6643" y="1165"/>
                    </a:lnTo>
                    <a:cubicBezTo>
                      <a:pt x="6624" y="1188"/>
                      <a:pt x="6607" y="1212"/>
                      <a:pt x="6588" y="1235"/>
                    </a:cubicBezTo>
                    <a:cubicBezTo>
                      <a:pt x="6512" y="1340"/>
                      <a:pt x="6442" y="1449"/>
                      <a:pt x="6412" y="1552"/>
                    </a:cubicBezTo>
                    <a:cubicBezTo>
                      <a:pt x="6368" y="1692"/>
                      <a:pt x="6415" y="2122"/>
                      <a:pt x="6524" y="2737"/>
                    </a:cubicBezTo>
                    <a:cubicBezTo>
                      <a:pt x="6532" y="2789"/>
                      <a:pt x="6543" y="2842"/>
                      <a:pt x="6552" y="2895"/>
                    </a:cubicBezTo>
                    <a:cubicBezTo>
                      <a:pt x="6591" y="3109"/>
                      <a:pt x="6637" y="3345"/>
                      <a:pt x="6688" y="3595"/>
                    </a:cubicBezTo>
                    <a:cubicBezTo>
                      <a:pt x="6701" y="3658"/>
                      <a:pt x="6715" y="3722"/>
                      <a:pt x="6728" y="3786"/>
                    </a:cubicBezTo>
                    <a:cubicBezTo>
                      <a:pt x="6756" y="3915"/>
                      <a:pt x="6785" y="4048"/>
                      <a:pt x="6813" y="4183"/>
                    </a:cubicBezTo>
                    <a:cubicBezTo>
                      <a:pt x="6975" y="4928"/>
                      <a:pt x="7172" y="5768"/>
                      <a:pt x="7381" y="6626"/>
                    </a:cubicBezTo>
                    <a:lnTo>
                      <a:pt x="7345" y="6830"/>
                    </a:lnTo>
                    <a:lnTo>
                      <a:pt x="7274" y="7258"/>
                    </a:lnTo>
                    <a:lnTo>
                      <a:pt x="7210" y="7229"/>
                    </a:lnTo>
                    <a:lnTo>
                      <a:pt x="6598" y="7772"/>
                    </a:lnTo>
                    <a:lnTo>
                      <a:pt x="6639" y="7802"/>
                    </a:lnTo>
                    <a:lnTo>
                      <a:pt x="6520" y="7822"/>
                    </a:lnTo>
                    <a:lnTo>
                      <a:pt x="6519" y="7822"/>
                    </a:lnTo>
                    <a:cubicBezTo>
                      <a:pt x="6428" y="7830"/>
                      <a:pt x="6339" y="7841"/>
                      <a:pt x="6252" y="7852"/>
                    </a:cubicBezTo>
                    <a:cubicBezTo>
                      <a:pt x="6165" y="7864"/>
                      <a:pt x="6080" y="7875"/>
                      <a:pt x="5998" y="7887"/>
                    </a:cubicBezTo>
                    <a:lnTo>
                      <a:pt x="5993" y="7887"/>
                    </a:lnTo>
                    <a:cubicBezTo>
                      <a:pt x="5911" y="7899"/>
                      <a:pt x="5835" y="7913"/>
                      <a:pt x="5760" y="7924"/>
                    </a:cubicBezTo>
                    <a:cubicBezTo>
                      <a:pt x="5758" y="7925"/>
                      <a:pt x="5753" y="7925"/>
                      <a:pt x="5752" y="7925"/>
                    </a:cubicBezTo>
                    <a:cubicBezTo>
                      <a:pt x="5679" y="7937"/>
                      <a:pt x="5606" y="7950"/>
                      <a:pt x="5537" y="7963"/>
                    </a:cubicBezTo>
                    <a:cubicBezTo>
                      <a:pt x="5533" y="7964"/>
                      <a:pt x="5530" y="7964"/>
                      <a:pt x="5529" y="7964"/>
                    </a:cubicBezTo>
                    <a:cubicBezTo>
                      <a:pt x="5461" y="7978"/>
                      <a:pt x="5396" y="7992"/>
                      <a:pt x="5335" y="8006"/>
                    </a:cubicBezTo>
                    <a:cubicBezTo>
                      <a:pt x="5329" y="8006"/>
                      <a:pt x="5323" y="8009"/>
                      <a:pt x="5321" y="8009"/>
                    </a:cubicBezTo>
                    <a:cubicBezTo>
                      <a:pt x="5261" y="8023"/>
                      <a:pt x="5205" y="8037"/>
                      <a:pt x="5148" y="8051"/>
                    </a:cubicBezTo>
                    <a:cubicBezTo>
                      <a:pt x="5142" y="8053"/>
                      <a:pt x="5136" y="8055"/>
                      <a:pt x="5132" y="8057"/>
                    </a:cubicBezTo>
                    <a:cubicBezTo>
                      <a:pt x="5080" y="8071"/>
                      <a:pt x="5029" y="8085"/>
                      <a:pt x="4983" y="8100"/>
                    </a:cubicBezTo>
                    <a:cubicBezTo>
                      <a:pt x="4976" y="8101"/>
                      <a:pt x="4970" y="8106"/>
                      <a:pt x="4962" y="8107"/>
                    </a:cubicBezTo>
                    <a:cubicBezTo>
                      <a:pt x="4917" y="8121"/>
                      <a:pt x="4877" y="8136"/>
                      <a:pt x="4837" y="8150"/>
                    </a:cubicBezTo>
                    <a:cubicBezTo>
                      <a:pt x="4831" y="8151"/>
                      <a:pt x="4824" y="8155"/>
                      <a:pt x="4820" y="8156"/>
                    </a:cubicBezTo>
                    <a:lnTo>
                      <a:pt x="4820" y="8157"/>
                    </a:lnTo>
                    <a:cubicBezTo>
                      <a:pt x="4763" y="8179"/>
                      <a:pt x="4707" y="8201"/>
                      <a:pt x="4662" y="8225"/>
                    </a:cubicBezTo>
                    <a:cubicBezTo>
                      <a:pt x="4134" y="8501"/>
                      <a:pt x="3079" y="9553"/>
                      <a:pt x="2114" y="10750"/>
                    </a:cubicBezTo>
                    <a:cubicBezTo>
                      <a:pt x="1809" y="11129"/>
                      <a:pt x="1512" y="11522"/>
                      <a:pt x="1244" y="11911"/>
                    </a:cubicBezTo>
                    <a:cubicBezTo>
                      <a:pt x="674" y="12736"/>
                      <a:pt x="235" y="13533"/>
                      <a:pt x="111" y="14110"/>
                    </a:cubicBezTo>
                    <a:cubicBezTo>
                      <a:pt x="111" y="14112"/>
                      <a:pt x="111" y="14115"/>
                      <a:pt x="110" y="14115"/>
                    </a:cubicBezTo>
                    <a:cubicBezTo>
                      <a:pt x="98" y="14142"/>
                      <a:pt x="84" y="14170"/>
                      <a:pt x="75" y="14194"/>
                    </a:cubicBezTo>
                    <a:cubicBezTo>
                      <a:pt x="66" y="14216"/>
                      <a:pt x="60" y="14240"/>
                      <a:pt x="53" y="14265"/>
                    </a:cubicBezTo>
                    <a:cubicBezTo>
                      <a:pt x="44" y="14287"/>
                      <a:pt x="37" y="14307"/>
                      <a:pt x="31" y="14329"/>
                    </a:cubicBezTo>
                    <a:cubicBezTo>
                      <a:pt x="24" y="14356"/>
                      <a:pt x="19" y="14384"/>
                      <a:pt x="16" y="14408"/>
                    </a:cubicBezTo>
                    <a:cubicBezTo>
                      <a:pt x="12" y="14423"/>
                      <a:pt x="8" y="14441"/>
                      <a:pt x="7" y="14457"/>
                    </a:cubicBezTo>
                    <a:cubicBezTo>
                      <a:pt x="2" y="14482"/>
                      <a:pt x="1" y="14508"/>
                      <a:pt x="1" y="14532"/>
                    </a:cubicBezTo>
                    <a:cubicBezTo>
                      <a:pt x="1" y="14548"/>
                      <a:pt x="2" y="14561"/>
                      <a:pt x="2" y="14575"/>
                    </a:cubicBezTo>
                    <a:cubicBezTo>
                      <a:pt x="4" y="14609"/>
                      <a:pt x="10" y="14640"/>
                      <a:pt x="16" y="14674"/>
                    </a:cubicBezTo>
                    <a:cubicBezTo>
                      <a:pt x="18" y="14678"/>
                      <a:pt x="18" y="14682"/>
                      <a:pt x="18" y="14688"/>
                    </a:cubicBezTo>
                    <a:cubicBezTo>
                      <a:pt x="19" y="14694"/>
                      <a:pt x="23" y="14696"/>
                      <a:pt x="24" y="14705"/>
                    </a:cubicBezTo>
                    <a:cubicBezTo>
                      <a:pt x="30" y="14725"/>
                      <a:pt x="36" y="14748"/>
                      <a:pt x="43" y="14769"/>
                    </a:cubicBezTo>
                    <a:cubicBezTo>
                      <a:pt x="48" y="14781"/>
                      <a:pt x="50" y="14791"/>
                      <a:pt x="55" y="14799"/>
                    </a:cubicBezTo>
                    <a:cubicBezTo>
                      <a:pt x="65" y="14827"/>
                      <a:pt x="78" y="14854"/>
                      <a:pt x="92" y="14882"/>
                    </a:cubicBezTo>
                    <a:cubicBezTo>
                      <a:pt x="99" y="14897"/>
                      <a:pt x="109" y="14912"/>
                      <a:pt x="120" y="14929"/>
                    </a:cubicBezTo>
                    <a:cubicBezTo>
                      <a:pt x="126" y="14942"/>
                      <a:pt x="133" y="14951"/>
                      <a:pt x="140" y="14962"/>
                    </a:cubicBezTo>
                    <a:cubicBezTo>
                      <a:pt x="153" y="14982"/>
                      <a:pt x="163" y="14999"/>
                      <a:pt x="177" y="15017"/>
                    </a:cubicBezTo>
                    <a:cubicBezTo>
                      <a:pt x="178" y="15018"/>
                      <a:pt x="182" y="15022"/>
                      <a:pt x="182" y="15023"/>
                    </a:cubicBezTo>
                    <a:cubicBezTo>
                      <a:pt x="462" y="15395"/>
                      <a:pt x="1027" y="15672"/>
                      <a:pt x="1590" y="15865"/>
                    </a:cubicBezTo>
                    <a:cubicBezTo>
                      <a:pt x="1636" y="15881"/>
                      <a:pt x="1684" y="15898"/>
                      <a:pt x="1732" y="15914"/>
                    </a:cubicBezTo>
                    <a:cubicBezTo>
                      <a:pt x="1763" y="15922"/>
                      <a:pt x="1794" y="15933"/>
                      <a:pt x="1823" y="15942"/>
                    </a:cubicBezTo>
                    <a:lnTo>
                      <a:pt x="17981" y="15942"/>
                    </a:lnTo>
                    <a:cubicBezTo>
                      <a:pt x="18032" y="15922"/>
                      <a:pt x="18081" y="15902"/>
                      <a:pt x="18129" y="15880"/>
                    </a:cubicBezTo>
                    <a:cubicBezTo>
                      <a:pt x="18136" y="15878"/>
                      <a:pt x="18144" y="15874"/>
                      <a:pt x="18150" y="15871"/>
                    </a:cubicBezTo>
                    <a:cubicBezTo>
                      <a:pt x="18198" y="15849"/>
                      <a:pt x="18245" y="15829"/>
                      <a:pt x="18290" y="15807"/>
                    </a:cubicBezTo>
                    <a:cubicBezTo>
                      <a:pt x="18307" y="15800"/>
                      <a:pt x="18324" y="15792"/>
                      <a:pt x="18338" y="15784"/>
                    </a:cubicBezTo>
                    <a:cubicBezTo>
                      <a:pt x="18375" y="15764"/>
                      <a:pt x="18415" y="15746"/>
                      <a:pt x="18451" y="15725"/>
                    </a:cubicBezTo>
                    <a:cubicBezTo>
                      <a:pt x="18466" y="15717"/>
                      <a:pt x="18482" y="15710"/>
                      <a:pt x="18495" y="15699"/>
                    </a:cubicBezTo>
                    <a:cubicBezTo>
                      <a:pt x="18542" y="15673"/>
                      <a:pt x="18586" y="15648"/>
                      <a:pt x="18630" y="15620"/>
                    </a:cubicBezTo>
                    <a:cubicBezTo>
                      <a:pt x="18635" y="15618"/>
                      <a:pt x="18637" y="15616"/>
                      <a:pt x="18642" y="15614"/>
                    </a:cubicBezTo>
                    <a:cubicBezTo>
                      <a:pt x="18686" y="15583"/>
                      <a:pt x="18732" y="15555"/>
                      <a:pt x="18774" y="15521"/>
                    </a:cubicBezTo>
                    <a:cubicBezTo>
                      <a:pt x="18788" y="15514"/>
                      <a:pt x="18800" y="15504"/>
                      <a:pt x="18811" y="15494"/>
                    </a:cubicBezTo>
                    <a:cubicBezTo>
                      <a:pt x="18841" y="15471"/>
                      <a:pt x="18868" y="15447"/>
                      <a:pt x="18897" y="15423"/>
                    </a:cubicBezTo>
                    <a:cubicBezTo>
                      <a:pt x="18909" y="15413"/>
                      <a:pt x="18923" y="15401"/>
                      <a:pt x="18934" y="15389"/>
                    </a:cubicBezTo>
                    <a:cubicBezTo>
                      <a:pt x="18963" y="15363"/>
                      <a:pt x="18988" y="15338"/>
                      <a:pt x="19013" y="15312"/>
                    </a:cubicBezTo>
                    <a:cubicBezTo>
                      <a:pt x="19020" y="15302"/>
                      <a:pt x="19030" y="15292"/>
                      <a:pt x="19038" y="15283"/>
                    </a:cubicBezTo>
                    <a:cubicBezTo>
                      <a:pt x="19072" y="15248"/>
                      <a:pt x="19101" y="15211"/>
                      <a:pt x="19126" y="15175"/>
                    </a:cubicBezTo>
                    <a:cubicBezTo>
                      <a:pt x="19132" y="15168"/>
                      <a:pt x="19138" y="15158"/>
                      <a:pt x="19140" y="15148"/>
                    </a:cubicBezTo>
                    <a:cubicBezTo>
                      <a:pt x="19160" y="15119"/>
                      <a:pt x="19177" y="15090"/>
                      <a:pt x="19192" y="15058"/>
                    </a:cubicBezTo>
                    <a:cubicBezTo>
                      <a:pt x="19200" y="15045"/>
                      <a:pt x="19206" y="15030"/>
                      <a:pt x="19212" y="15017"/>
                    </a:cubicBezTo>
                    <a:cubicBezTo>
                      <a:pt x="19224" y="14988"/>
                      <a:pt x="19235" y="14960"/>
                      <a:pt x="19245" y="14931"/>
                    </a:cubicBezTo>
                    <a:cubicBezTo>
                      <a:pt x="19250" y="14917"/>
                      <a:pt x="19253" y="14905"/>
                      <a:pt x="19257" y="14893"/>
                    </a:cubicBezTo>
                    <a:cubicBezTo>
                      <a:pt x="19267" y="14850"/>
                      <a:pt x="19274" y="14808"/>
                      <a:pt x="19279" y="14763"/>
                    </a:cubicBezTo>
                    <a:cubicBezTo>
                      <a:pt x="19279" y="14729"/>
                      <a:pt x="19277" y="14692"/>
                      <a:pt x="19273" y="14657"/>
                    </a:cubicBezTo>
                    <a:cubicBezTo>
                      <a:pt x="19271" y="14647"/>
                      <a:pt x="19271" y="14640"/>
                      <a:pt x="19268" y="14632"/>
                    </a:cubicBezTo>
                    <a:cubicBezTo>
                      <a:pt x="19263" y="14595"/>
                      <a:pt x="19256" y="14559"/>
                      <a:pt x="19247" y="14519"/>
                    </a:cubicBezTo>
                    <a:cubicBezTo>
                      <a:pt x="19245" y="14513"/>
                      <a:pt x="19242" y="14505"/>
                      <a:pt x="19241" y="14499"/>
                    </a:cubicBezTo>
                    <a:cubicBezTo>
                      <a:pt x="19231" y="14464"/>
                      <a:pt x="19219" y="14429"/>
                      <a:pt x="19206" y="14395"/>
                    </a:cubicBezTo>
                    <a:cubicBezTo>
                      <a:pt x="19201" y="14385"/>
                      <a:pt x="19198" y="14374"/>
                      <a:pt x="19194" y="14366"/>
                    </a:cubicBezTo>
                    <a:cubicBezTo>
                      <a:pt x="19178" y="14324"/>
                      <a:pt x="19158" y="14283"/>
                      <a:pt x="19139" y="14244"/>
                    </a:cubicBezTo>
                    <a:cubicBezTo>
                      <a:pt x="19133" y="14231"/>
                      <a:pt x="19126" y="14219"/>
                      <a:pt x="19120" y="14206"/>
                    </a:cubicBezTo>
                    <a:cubicBezTo>
                      <a:pt x="19102" y="14171"/>
                      <a:pt x="19083" y="14136"/>
                      <a:pt x="19062" y="14101"/>
                    </a:cubicBezTo>
                    <a:cubicBezTo>
                      <a:pt x="19055" y="14088"/>
                      <a:pt x="19049" y="14079"/>
                      <a:pt x="19043" y="14067"/>
                    </a:cubicBezTo>
                    <a:cubicBezTo>
                      <a:pt x="19017" y="14025"/>
                      <a:pt x="18992" y="13983"/>
                      <a:pt x="18962" y="13940"/>
                    </a:cubicBezTo>
                    <a:cubicBezTo>
                      <a:pt x="18949" y="13921"/>
                      <a:pt x="18938" y="13904"/>
                      <a:pt x="18926" y="13886"/>
                    </a:cubicBezTo>
                    <a:cubicBezTo>
                      <a:pt x="18903" y="13850"/>
                      <a:pt x="18878" y="13815"/>
                      <a:pt x="18853" y="13779"/>
                    </a:cubicBezTo>
                    <a:cubicBezTo>
                      <a:pt x="18836" y="13753"/>
                      <a:pt x="18817" y="13729"/>
                      <a:pt x="18797" y="13703"/>
                    </a:cubicBezTo>
                    <a:cubicBezTo>
                      <a:pt x="18774" y="13674"/>
                      <a:pt x="18750" y="13644"/>
                      <a:pt x="18727" y="13612"/>
                    </a:cubicBezTo>
                    <a:cubicBezTo>
                      <a:pt x="18710" y="13589"/>
                      <a:pt x="18691" y="13565"/>
                      <a:pt x="18672" y="13542"/>
                    </a:cubicBezTo>
                    <a:cubicBezTo>
                      <a:pt x="18642" y="13504"/>
                      <a:pt x="18609" y="13465"/>
                      <a:pt x="18575" y="13424"/>
                    </a:cubicBezTo>
                    <a:cubicBezTo>
                      <a:pt x="18568" y="13416"/>
                      <a:pt x="18562" y="13407"/>
                      <a:pt x="18554" y="13398"/>
                    </a:cubicBezTo>
                    <a:cubicBezTo>
                      <a:pt x="18406" y="13137"/>
                      <a:pt x="18257" y="12879"/>
                      <a:pt x="18096" y="12627"/>
                    </a:cubicBezTo>
                    <a:cubicBezTo>
                      <a:pt x="16911" y="10725"/>
                      <a:pt x="15392" y="9085"/>
                      <a:pt x="13434" y="8345"/>
                    </a:cubicBezTo>
                    <a:cubicBezTo>
                      <a:pt x="13330" y="8309"/>
                      <a:pt x="13223" y="8272"/>
                      <a:pt x="13114" y="8237"/>
                    </a:cubicBezTo>
                    <a:cubicBezTo>
                      <a:pt x="13098" y="8234"/>
                      <a:pt x="13080" y="8229"/>
                      <a:pt x="13063" y="8223"/>
                    </a:cubicBezTo>
                    <a:cubicBezTo>
                      <a:pt x="12955" y="8189"/>
                      <a:pt x="12844" y="8158"/>
                      <a:pt x="12730" y="8128"/>
                    </a:cubicBezTo>
                    <a:cubicBezTo>
                      <a:pt x="12658" y="8106"/>
                      <a:pt x="12583" y="8084"/>
                      <a:pt x="12510" y="8063"/>
                    </a:cubicBezTo>
                    <a:lnTo>
                      <a:pt x="12511" y="8061"/>
                    </a:lnTo>
                    <a:lnTo>
                      <a:pt x="12396" y="8021"/>
                    </a:lnTo>
                    <a:lnTo>
                      <a:pt x="12425" y="7999"/>
                    </a:lnTo>
                    <a:lnTo>
                      <a:pt x="11986" y="7538"/>
                    </a:lnTo>
                    <a:lnTo>
                      <a:pt x="11951" y="7548"/>
                    </a:lnTo>
                    <a:lnTo>
                      <a:pt x="11916" y="7395"/>
                    </a:lnTo>
                    <a:cubicBezTo>
                      <a:pt x="12359" y="7263"/>
                      <a:pt x="12734" y="7131"/>
                      <a:pt x="12759" y="7100"/>
                    </a:cubicBezTo>
                    <a:cubicBezTo>
                      <a:pt x="12794" y="7057"/>
                      <a:pt x="12828" y="5573"/>
                      <a:pt x="12579" y="4045"/>
                    </a:cubicBezTo>
                    <a:lnTo>
                      <a:pt x="12642" y="4011"/>
                    </a:lnTo>
                    <a:cubicBezTo>
                      <a:pt x="12683" y="3892"/>
                      <a:pt x="12718" y="3776"/>
                      <a:pt x="12749" y="3662"/>
                    </a:cubicBezTo>
                    <a:cubicBezTo>
                      <a:pt x="12765" y="3612"/>
                      <a:pt x="12777" y="3562"/>
                      <a:pt x="12791" y="3512"/>
                    </a:cubicBezTo>
                    <a:cubicBezTo>
                      <a:pt x="12807" y="3453"/>
                      <a:pt x="12825" y="3392"/>
                      <a:pt x="12838" y="3334"/>
                    </a:cubicBezTo>
                    <a:cubicBezTo>
                      <a:pt x="12855" y="3269"/>
                      <a:pt x="12867" y="3205"/>
                      <a:pt x="12881" y="3142"/>
                    </a:cubicBezTo>
                    <a:cubicBezTo>
                      <a:pt x="12888" y="3103"/>
                      <a:pt x="12898" y="3063"/>
                      <a:pt x="12906" y="3023"/>
                    </a:cubicBezTo>
                    <a:cubicBezTo>
                      <a:pt x="12920" y="2950"/>
                      <a:pt x="12929" y="2877"/>
                      <a:pt x="12941" y="2805"/>
                    </a:cubicBezTo>
                    <a:cubicBezTo>
                      <a:pt x="12946" y="2780"/>
                      <a:pt x="12949" y="2755"/>
                      <a:pt x="12954" y="2730"/>
                    </a:cubicBezTo>
                    <a:cubicBezTo>
                      <a:pt x="12962" y="2651"/>
                      <a:pt x="12971" y="2573"/>
                      <a:pt x="12977" y="2498"/>
                    </a:cubicBezTo>
                    <a:cubicBezTo>
                      <a:pt x="12978" y="2482"/>
                      <a:pt x="12980" y="2467"/>
                      <a:pt x="12983" y="2453"/>
                    </a:cubicBezTo>
                    <a:cubicBezTo>
                      <a:pt x="12989" y="2370"/>
                      <a:pt x="12991" y="2291"/>
                      <a:pt x="12991" y="2213"/>
                    </a:cubicBezTo>
                    <a:cubicBezTo>
                      <a:pt x="12992" y="2206"/>
                      <a:pt x="12992" y="2198"/>
                      <a:pt x="12992" y="2192"/>
                    </a:cubicBezTo>
                    <a:cubicBezTo>
                      <a:pt x="12995" y="2109"/>
                      <a:pt x="12992" y="2030"/>
                      <a:pt x="12989" y="1952"/>
                    </a:cubicBezTo>
                    <a:lnTo>
                      <a:pt x="12989" y="1945"/>
                    </a:lnTo>
                    <a:cubicBezTo>
                      <a:pt x="12984" y="1866"/>
                      <a:pt x="12979" y="1788"/>
                      <a:pt x="12972" y="1712"/>
                    </a:cubicBezTo>
                    <a:lnTo>
                      <a:pt x="12972" y="1710"/>
                    </a:lnTo>
                    <a:cubicBezTo>
                      <a:pt x="12779" y="383"/>
                      <a:pt x="11696" y="1"/>
                      <a:pt x="10511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" name="Google Shape;333;p2"/>
              <p:cNvSpPr/>
              <p:nvPr/>
            </p:nvSpPr>
            <p:spPr>
              <a:xfrm>
                <a:off x="2320200" y="4852000"/>
                <a:ext cx="336175" cy="323950"/>
              </a:xfrm>
              <a:custGeom>
                <a:avLst/>
                <a:gdLst/>
                <a:ahLst/>
                <a:cxnLst/>
                <a:rect l="l" t="t" r="r" b="b"/>
                <a:pathLst>
                  <a:path w="13447" h="12958" extrusionOk="0">
                    <a:moveTo>
                      <a:pt x="6735" y="1"/>
                    </a:moveTo>
                    <a:cubicBezTo>
                      <a:pt x="5731" y="1"/>
                      <a:pt x="4755" y="673"/>
                      <a:pt x="4067" y="1297"/>
                    </a:cubicBezTo>
                    <a:cubicBezTo>
                      <a:pt x="3622" y="1699"/>
                      <a:pt x="3296" y="2081"/>
                      <a:pt x="3160" y="2249"/>
                    </a:cubicBezTo>
                    <a:lnTo>
                      <a:pt x="3159" y="2251"/>
                    </a:lnTo>
                    <a:cubicBezTo>
                      <a:pt x="3120" y="2300"/>
                      <a:pt x="3096" y="2328"/>
                      <a:pt x="3090" y="2336"/>
                    </a:cubicBezTo>
                    <a:cubicBezTo>
                      <a:pt x="3088" y="2337"/>
                      <a:pt x="3088" y="2340"/>
                      <a:pt x="3088" y="2340"/>
                    </a:cubicBezTo>
                    <a:cubicBezTo>
                      <a:pt x="2871" y="2382"/>
                      <a:pt x="2779" y="2755"/>
                      <a:pt x="2771" y="3293"/>
                    </a:cubicBezTo>
                    <a:cubicBezTo>
                      <a:pt x="2766" y="3566"/>
                      <a:pt x="2786" y="3883"/>
                      <a:pt x="2822" y="4221"/>
                    </a:cubicBezTo>
                    <a:cubicBezTo>
                      <a:pt x="2831" y="4296"/>
                      <a:pt x="2839" y="4374"/>
                      <a:pt x="2850" y="4453"/>
                    </a:cubicBezTo>
                    <a:cubicBezTo>
                      <a:pt x="2898" y="4830"/>
                      <a:pt x="2965" y="5228"/>
                      <a:pt x="3044" y="5614"/>
                    </a:cubicBezTo>
                    <a:cubicBezTo>
                      <a:pt x="3026" y="5612"/>
                      <a:pt x="3009" y="5612"/>
                      <a:pt x="2992" y="5612"/>
                    </a:cubicBezTo>
                    <a:cubicBezTo>
                      <a:pt x="2623" y="5612"/>
                      <a:pt x="2206" y="5904"/>
                      <a:pt x="2288" y="6270"/>
                    </a:cubicBezTo>
                    <a:cubicBezTo>
                      <a:pt x="2317" y="6390"/>
                      <a:pt x="2415" y="6537"/>
                      <a:pt x="2551" y="6693"/>
                    </a:cubicBezTo>
                    <a:cubicBezTo>
                      <a:pt x="2843" y="7022"/>
                      <a:pt x="3306" y="7383"/>
                      <a:pt x="3602" y="7568"/>
                    </a:cubicBezTo>
                    <a:cubicBezTo>
                      <a:pt x="3724" y="7856"/>
                      <a:pt x="3847" y="8063"/>
                      <a:pt x="3961" y="8149"/>
                    </a:cubicBezTo>
                    <a:cubicBezTo>
                      <a:pt x="3967" y="8187"/>
                      <a:pt x="3974" y="8225"/>
                      <a:pt x="3980" y="8260"/>
                    </a:cubicBezTo>
                    <a:cubicBezTo>
                      <a:pt x="3985" y="8303"/>
                      <a:pt x="3988" y="8345"/>
                      <a:pt x="3993" y="8388"/>
                    </a:cubicBezTo>
                    <a:cubicBezTo>
                      <a:pt x="4006" y="8535"/>
                      <a:pt x="4022" y="8671"/>
                      <a:pt x="4036" y="8802"/>
                    </a:cubicBezTo>
                    <a:cubicBezTo>
                      <a:pt x="4036" y="8804"/>
                      <a:pt x="4038" y="8808"/>
                      <a:pt x="4038" y="8810"/>
                    </a:cubicBezTo>
                    <a:cubicBezTo>
                      <a:pt x="4044" y="8868"/>
                      <a:pt x="4052" y="8925"/>
                      <a:pt x="4059" y="8980"/>
                    </a:cubicBezTo>
                    <a:cubicBezTo>
                      <a:pt x="4059" y="8985"/>
                      <a:pt x="4059" y="8987"/>
                      <a:pt x="4061" y="8993"/>
                    </a:cubicBezTo>
                    <a:cubicBezTo>
                      <a:pt x="4068" y="9050"/>
                      <a:pt x="4076" y="9101"/>
                      <a:pt x="4084" y="9155"/>
                    </a:cubicBezTo>
                    <a:lnTo>
                      <a:pt x="3824" y="9550"/>
                    </a:lnTo>
                    <a:lnTo>
                      <a:pt x="3883" y="9606"/>
                    </a:lnTo>
                    <a:lnTo>
                      <a:pt x="3855" y="9631"/>
                    </a:lnTo>
                    <a:lnTo>
                      <a:pt x="3786" y="9631"/>
                    </a:lnTo>
                    <a:lnTo>
                      <a:pt x="3748" y="9528"/>
                    </a:lnTo>
                    <a:lnTo>
                      <a:pt x="3594" y="9631"/>
                    </a:lnTo>
                    <a:lnTo>
                      <a:pt x="2691" y="9631"/>
                    </a:lnTo>
                    <a:cubicBezTo>
                      <a:pt x="2373" y="9631"/>
                      <a:pt x="2116" y="9880"/>
                      <a:pt x="2116" y="10189"/>
                    </a:cubicBezTo>
                    <a:lnTo>
                      <a:pt x="2116" y="10679"/>
                    </a:lnTo>
                    <a:cubicBezTo>
                      <a:pt x="1418" y="11076"/>
                      <a:pt x="873" y="11441"/>
                      <a:pt x="684" y="11646"/>
                    </a:cubicBezTo>
                    <a:cubicBezTo>
                      <a:pt x="671" y="11653"/>
                      <a:pt x="660" y="11660"/>
                      <a:pt x="651" y="11671"/>
                    </a:cubicBezTo>
                    <a:cubicBezTo>
                      <a:pt x="368" y="11906"/>
                      <a:pt x="154" y="12362"/>
                      <a:pt x="1" y="12957"/>
                    </a:cubicBezTo>
                    <a:lnTo>
                      <a:pt x="13447" y="12957"/>
                    </a:lnTo>
                    <a:cubicBezTo>
                      <a:pt x="13289" y="12296"/>
                      <a:pt x="13077" y="11752"/>
                      <a:pt x="12804" y="11417"/>
                    </a:cubicBezTo>
                    <a:cubicBezTo>
                      <a:pt x="12799" y="11405"/>
                      <a:pt x="12797" y="11397"/>
                      <a:pt x="12791" y="11391"/>
                    </a:cubicBezTo>
                    <a:cubicBezTo>
                      <a:pt x="12768" y="11360"/>
                      <a:pt x="12729" y="11323"/>
                      <a:pt x="12678" y="11280"/>
                    </a:cubicBezTo>
                    <a:cubicBezTo>
                      <a:pt x="12628" y="11233"/>
                      <a:pt x="12574" y="11189"/>
                      <a:pt x="12520" y="11155"/>
                    </a:cubicBezTo>
                    <a:cubicBezTo>
                      <a:pt x="12511" y="11149"/>
                      <a:pt x="12500" y="11146"/>
                      <a:pt x="12492" y="11140"/>
                    </a:cubicBezTo>
                    <a:cubicBezTo>
                      <a:pt x="12336" y="11033"/>
                      <a:pt x="12131" y="10907"/>
                      <a:pt x="11888" y="10772"/>
                    </a:cubicBezTo>
                    <a:lnTo>
                      <a:pt x="11888" y="10455"/>
                    </a:lnTo>
                    <a:cubicBezTo>
                      <a:pt x="11888" y="9998"/>
                      <a:pt x="11509" y="9629"/>
                      <a:pt x="11040" y="9629"/>
                    </a:cubicBezTo>
                    <a:lnTo>
                      <a:pt x="9815" y="9629"/>
                    </a:lnTo>
                    <a:lnTo>
                      <a:pt x="9468" y="9485"/>
                    </a:lnTo>
                    <a:lnTo>
                      <a:pt x="9442" y="9564"/>
                    </a:lnTo>
                    <a:cubicBezTo>
                      <a:pt x="9383" y="9538"/>
                      <a:pt x="9326" y="9510"/>
                      <a:pt x="9267" y="9484"/>
                    </a:cubicBezTo>
                    <a:lnTo>
                      <a:pt x="9254" y="9479"/>
                    </a:lnTo>
                    <a:cubicBezTo>
                      <a:pt x="9205" y="9457"/>
                      <a:pt x="9156" y="9435"/>
                      <a:pt x="9105" y="9411"/>
                    </a:cubicBezTo>
                    <a:lnTo>
                      <a:pt x="8765" y="8895"/>
                    </a:lnTo>
                    <a:lnTo>
                      <a:pt x="8551" y="9040"/>
                    </a:lnTo>
                    <a:cubicBezTo>
                      <a:pt x="8568" y="8884"/>
                      <a:pt x="8586" y="8704"/>
                      <a:pt x="8606" y="8505"/>
                    </a:cubicBezTo>
                    <a:cubicBezTo>
                      <a:pt x="8606" y="8499"/>
                      <a:pt x="8607" y="8491"/>
                      <a:pt x="8607" y="8483"/>
                    </a:cubicBezTo>
                    <a:cubicBezTo>
                      <a:pt x="8607" y="8475"/>
                      <a:pt x="8609" y="8467"/>
                      <a:pt x="8609" y="8456"/>
                    </a:cubicBezTo>
                    <a:cubicBezTo>
                      <a:pt x="8631" y="8413"/>
                      <a:pt x="8664" y="8212"/>
                      <a:pt x="8695" y="7908"/>
                    </a:cubicBezTo>
                    <a:cubicBezTo>
                      <a:pt x="8710" y="7863"/>
                      <a:pt x="8725" y="7823"/>
                      <a:pt x="8739" y="7778"/>
                    </a:cubicBezTo>
                    <a:cubicBezTo>
                      <a:pt x="9105" y="7521"/>
                      <a:pt x="9953" y="6671"/>
                      <a:pt x="9985" y="6250"/>
                    </a:cubicBezTo>
                    <a:cubicBezTo>
                      <a:pt x="9991" y="6185"/>
                      <a:pt x="9979" y="6123"/>
                      <a:pt x="9958" y="6067"/>
                    </a:cubicBezTo>
                    <a:cubicBezTo>
                      <a:pt x="9873" y="5855"/>
                      <a:pt x="9615" y="5714"/>
                      <a:pt x="9358" y="5686"/>
                    </a:cubicBezTo>
                    <a:cubicBezTo>
                      <a:pt x="10227" y="2076"/>
                      <a:pt x="8935" y="2066"/>
                      <a:pt x="8935" y="2066"/>
                    </a:cubicBezTo>
                    <a:cubicBezTo>
                      <a:pt x="8935" y="2066"/>
                      <a:pt x="8928" y="1953"/>
                      <a:pt x="8889" y="1780"/>
                    </a:cubicBezTo>
                    <a:cubicBezTo>
                      <a:pt x="8825" y="1510"/>
                      <a:pt x="8688" y="1088"/>
                      <a:pt x="8384" y="726"/>
                    </a:cubicBezTo>
                    <a:cubicBezTo>
                      <a:pt x="8078" y="363"/>
                      <a:pt x="7607" y="54"/>
                      <a:pt x="6877" y="5"/>
                    </a:cubicBezTo>
                    <a:cubicBezTo>
                      <a:pt x="6830" y="2"/>
                      <a:pt x="6783" y="1"/>
                      <a:pt x="6735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" name="Google Shape;334;p2"/>
              <p:cNvSpPr/>
              <p:nvPr/>
            </p:nvSpPr>
            <p:spPr>
              <a:xfrm>
                <a:off x="3331700" y="4888225"/>
                <a:ext cx="244450" cy="287650"/>
              </a:xfrm>
              <a:custGeom>
                <a:avLst/>
                <a:gdLst/>
                <a:ahLst/>
                <a:cxnLst/>
                <a:rect l="l" t="t" r="r" b="b"/>
                <a:pathLst>
                  <a:path w="9778" h="11506" extrusionOk="0">
                    <a:moveTo>
                      <a:pt x="5076" y="1"/>
                    </a:moveTo>
                    <a:cubicBezTo>
                      <a:pt x="4967" y="1"/>
                      <a:pt x="4861" y="6"/>
                      <a:pt x="4761" y="16"/>
                    </a:cubicBezTo>
                    <a:cubicBezTo>
                      <a:pt x="3085" y="179"/>
                      <a:pt x="2238" y="1331"/>
                      <a:pt x="2574" y="2704"/>
                    </a:cubicBezTo>
                    <a:cubicBezTo>
                      <a:pt x="1861" y="4602"/>
                      <a:pt x="2778" y="7627"/>
                      <a:pt x="3286" y="7917"/>
                    </a:cubicBezTo>
                    <a:cubicBezTo>
                      <a:pt x="3687" y="7824"/>
                      <a:pt x="4027" y="7700"/>
                      <a:pt x="4325" y="7554"/>
                    </a:cubicBezTo>
                    <a:lnTo>
                      <a:pt x="4325" y="7554"/>
                    </a:lnTo>
                    <a:cubicBezTo>
                      <a:pt x="4252" y="7838"/>
                      <a:pt x="4170" y="8127"/>
                      <a:pt x="4085" y="8409"/>
                    </a:cubicBezTo>
                    <a:cubicBezTo>
                      <a:pt x="4084" y="8409"/>
                      <a:pt x="4084" y="8411"/>
                      <a:pt x="4084" y="8411"/>
                    </a:cubicBezTo>
                    <a:cubicBezTo>
                      <a:pt x="4035" y="8411"/>
                      <a:pt x="3989" y="8412"/>
                      <a:pt x="3942" y="8415"/>
                    </a:cubicBezTo>
                    <a:cubicBezTo>
                      <a:pt x="3935" y="8415"/>
                      <a:pt x="3927" y="8415"/>
                      <a:pt x="3916" y="8417"/>
                    </a:cubicBezTo>
                    <a:cubicBezTo>
                      <a:pt x="3875" y="8417"/>
                      <a:pt x="3837" y="8418"/>
                      <a:pt x="3796" y="8421"/>
                    </a:cubicBezTo>
                    <a:cubicBezTo>
                      <a:pt x="3777" y="8423"/>
                      <a:pt x="3758" y="8423"/>
                      <a:pt x="3739" y="8425"/>
                    </a:cubicBezTo>
                    <a:cubicBezTo>
                      <a:pt x="3710" y="8428"/>
                      <a:pt x="3681" y="8430"/>
                      <a:pt x="3654" y="8431"/>
                    </a:cubicBezTo>
                    <a:cubicBezTo>
                      <a:pt x="3604" y="8434"/>
                      <a:pt x="3555" y="8437"/>
                      <a:pt x="3508" y="8441"/>
                    </a:cubicBezTo>
                    <a:lnTo>
                      <a:pt x="3508" y="8454"/>
                    </a:lnTo>
                    <a:cubicBezTo>
                      <a:pt x="3473" y="8459"/>
                      <a:pt x="3438" y="8462"/>
                      <a:pt x="3405" y="8466"/>
                    </a:cubicBezTo>
                    <a:lnTo>
                      <a:pt x="3404" y="8466"/>
                    </a:lnTo>
                    <a:cubicBezTo>
                      <a:pt x="3241" y="8486"/>
                      <a:pt x="3108" y="8510"/>
                      <a:pt x="3023" y="8539"/>
                    </a:cubicBezTo>
                    <a:cubicBezTo>
                      <a:pt x="3018" y="8539"/>
                      <a:pt x="3017" y="8541"/>
                      <a:pt x="3016" y="8541"/>
                    </a:cubicBezTo>
                    <a:cubicBezTo>
                      <a:pt x="3000" y="8547"/>
                      <a:pt x="2987" y="8553"/>
                      <a:pt x="2975" y="8558"/>
                    </a:cubicBezTo>
                    <a:cubicBezTo>
                      <a:pt x="2973" y="8558"/>
                      <a:pt x="2970" y="8559"/>
                      <a:pt x="2969" y="8559"/>
                    </a:cubicBezTo>
                    <a:cubicBezTo>
                      <a:pt x="2956" y="8565"/>
                      <a:pt x="2945" y="8571"/>
                      <a:pt x="2938" y="8576"/>
                    </a:cubicBezTo>
                    <a:cubicBezTo>
                      <a:pt x="2866" y="8606"/>
                      <a:pt x="2792" y="8649"/>
                      <a:pt x="2717" y="8702"/>
                    </a:cubicBezTo>
                    <a:cubicBezTo>
                      <a:pt x="2705" y="8709"/>
                      <a:pt x="2694" y="8717"/>
                      <a:pt x="2682" y="8728"/>
                    </a:cubicBezTo>
                    <a:cubicBezTo>
                      <a:pt x="2662" y="8741"/>
                      <a:pt x="2640" y="8757"/>
                      <a:pt x="2621" y="8771"/>
                    </a:cubicBezTo>
                    <a:cubicBezTo>
                      <a:pt x="2592" y="8795"/>
                      <a:pt x="2561" y="8819"/>
                      <a:pt x="2531" y="8844"/>
                    </a:cubicBezTo>
                    <a:cubicBezTo>
                      <a:pt x="2519" y="8854"/>
                      <a:pt x="2508" y="8866"/>
                      <a:pt x="2496" y="8878"/>
                    </a:cubicBezTo>
                    <a:cubicBezTo>
                      <a:pt x="2468" y="8904"/>
                      <a:pt x="2440" y="8929"/>
                      <a:pt x="2413" y="8957"/>
                    </a:cubicBezTo>
                    <a:lnTo>
                      <a:pt x="2378" y="8993"/>
                    </a:lnTo>
                    <a:cubicBezTo>
                      <a:pt x="2341" y="9030"/>
                      <a:pt x="2306" y="9072"/>
                      <a:pt x="2270" y="9114"/>
                    </a:cubicBezTo>
                    <a:cubicBezTo>
                      <a:pt x="2243" y="9145"/>
                      <a:pt x="2215" y="9182"/>
                      <a:pt x="2188" y="9220"/>
                    </a:cubicBezTo>
                    <a:cubicBezTo>
                      <a:pt x="2182" y="9227"/>
                      <a:pt x="2176" y="9237"/>
                      <a:pt x="2171" y="9245"/>
                    </a:cubicBezTo>
                    <a:lnTo>
                      <a:pt x="575" y="9245"/>
                    </a:lnTo>
                    <a:cubicBezTo>
                      <a:pt x="257" y="9245"/>
                      <a:pt x="1" y="9509"/>
                      <a:pt x="1" y="9832"/>
                    </a:cubicBezTo>
                    <a:lnTo>
                      <a:pt x="1" y="11506"/>
                    </a:lnTo>
                    <a:lnTo>
                      <a:pt x="9772" y="11506"/>
                    </a:lnTo>
                    <a:lnTo>
                      <a:pt x="9772" y="10113"/>
                    </a:lnTo>
                    <a:cubicBezTo>
                      <a:pt x="9777" y="9634"/>
                      <a:pt x="9397" y="9245"/>
                      <a:pt x="8928" y="9245"/>
                    </a:cubicBezTo>
                    <a:lnTo>
                      <a:pt x="7504" y="9245"/>
                    </a:lnTo>
                    <a:lnTo>
                      <a:pt x="7462" y="9196"/>
                    </a:lnTo>
                    <a:cubicBezTo>
                      <a:pt x="7433" y="9158"/>
                      <a:pt x="7403" y="9118"/>
                      <a:pt x="7371" y="9084"/>
                    </a:cubicBezTo>
                    <a:cubicBezTo>
                      <a:pt x="7355" y="9067"/>
                      <a:pt x="7342" y="9049"/>
                      <a:pt x="7327" y="9033"/>
                    </a:cubicBezTo>
                    <a:cubicBezTo>
                      <a:pt x="7297" y="8999"/>
                      <a:pt x="7264" y="8968"/>
                      <a:pt x="7234" y="8939"/>
                    </a:cubicBezTo>
                    <a:cubicBezTo>
                      <a:pt x="7221" y="8926"/>
                      <a:pt x="7207" y="8911"/>
                      <a:pt x="7194" y="8901"/>
                    </a:cubicBezTo>
                    <a:cubicBezTo>
                      <a:pt x="7152" y="8865"/>
                      <a:pt x="7111" y="8831"/>
                      <a:pt x="7072" y="8802"/>
                    </a:cubicBezTo>
                    <a:cubicBezTo>
                      <a:pt x="7070" y="8798"/>
                      <a:pt x="7066" y="8796"/>
                      <a:pt x="7063" y="8795"/>
                    </a:cubicBezTo>
                    <a:cubicBezTo>
                      <a:pt x="7019" y="8762"/>
                      <a:pt x="6973" y="8733"/>
                      <a:pt x="6930" y="8709"/>
                    </a:cubicBezTo>
                    <a:cubicBezTo>
                      <a:pt x="6923" y="8705"/>
                      <a:pt x="6917" y="8703"/>
                      <a:pt x="6911" y="8701"/>
                    </a:cubicBezTo>
                    <a:cubicBezTo>
                      <a:pt x="6874" y="8680"/>
                      <a:pt x="6839" y="8666"/>
                      <a:pt x="6805" y="8652"/>
                    </a:cubicBezTo>
                    <a:cubicBezTo>
                      <a:pt x="6795" y="8650"/>
                      <a:pt x="6788" y="8646"/>
                      <a:pt x="6778" y="8644"/>
                    </a:cubicBezTo>
                    <a:cubicBezTo>
                      <a:pt x="6745" y="8632"/>
                      <a:pt x="6715" y="8624"/>
                      <a:pt x="6685" y="8622"/>
                    </a:cubicBezTo>
                    <a:cubicBezTo>
                      <a:pt x="6679" y="8620"/>
                      <a:pt x="6671" y="8620"/>
                      <a:pt x="6665" y="8617"/>
                    </a:cubicBezTo>
                    <a:cubicBezTo>
                      <a:pt x="6648" y="8615"/>
                      <a:pt x="6631" y="8614"/>
                      <a:pt x="6615" y="8614"/>
                    </a:cubicBezTo>
                    <a:cubicBezTo>
                      <a:pt x="6597" y="8614"/>
                      <a:pt x="6580" y="8615"/>
                      <a:pt x="6564" y="8618"/>
                    </a:cubicBezTo>
                    <a:cubicBezTo>
                      <a:pt x="6528" y="8605"/>
                      <a:pt x="6487" y="8593"/>
                      <a:pt x="6444" y="8582"/>
                    </a:cubicBezTo>
                    <a:cubicBezTo>
                      <a:pt x="6440" y="8581"/>
                      <a:pt x="6437" y="8581"/>
                      <a:pt x="6432" y="8577"/>
                    </a:cubicBezTo>
                    <a:cubicBezTo>
                      <a:pt x="6389" y="8569"/>
                      <a:pt x="6343" y="8556"/>
                      <a:pt x="6296" y="8547"/>
                    </a:cubicBezTo>
                    <a:lnTo>
                      <a:pt x="6293" y="8547"/>
                    </a:lnTo>
                    <a:cubicBezTo>
                      <a:pt x="6244" y="8533"/>
                      <a:pt x="6194" y="8521"/>
                      <a:pt x="6138" y="8513"/>
                    </a:cubicBezTo>
                    <a:cubicBezTo>
                      <a:pt x="6122" y="8510"/>
                      <a:pt x="6107" y="8507"/>
                      <a:pt x="6090" y="8504"/>
                    </a:cubicBezTo>
                    <a:cubicBezTo>
                      <a:pt x="6043" y="8497"/>
                      <a:pt x="5996" y="8490"/>
                      <a:pt x="5945" y="8482"/>
                    </a:cubicBezTo>
                    <a:cubicBezTo>
                      <a:pt x="5932" y="8480"/>
                      <a:pt x="5921" y="8477"/>
                      <a:pt x="5908" y="8477"/>
                    </a:cubicBezTo>
                    <a:cubicBezTo>
                      <a:pt x="5774" y="8458"/>
                      <a:pt x="5630" y="8443"/>
                      <a:pt x="5477" y="8434"/>
                    </a:cubicBezTo>
                    <a:cubicBezTo>
                      <a:pt x="5484" y="8406"/>
                      <a:pt x="5490" y="8377"/>
                      <a:pt x="5497" y="8349"/>
                    </a:cubicBezTo>
                    <a:cubicBezTo>
                      <a:pt x="5512" y="8300"/>
                      <a:pt x="5524" y="8251"/>
                      <a:pt x="5534" y="8200"/>
                    </a:cubicBezTo>
                    <a:cubicBezTo>
                      <a:pt x="5540" y="8180"/>
                      <a:pt x="5546" y="8157"/>
                      <a:pt x="5551" y="8132"/>
                    </a:cubicBezTo>
                    <a:cubicBezTo>
                      <a:pt x="5558" y="8103"/>
                      <a:pt x="5564" y="8073"/>
                      <a:pt x="5573" y="8041"/>
                    </a:cubicBezTo>
                    <a:cubicBezTo>
                      <a:pt x="5579" y="8020"/>
                      <a:pt x="5585" y="7997"/>
                      <a:pt x="5587" y="7973"/>
                    </a:cubicBezTo>
                    <a:cubicBezTo>
                      <a:pt x="5595" y="7943"/>
                      <a:pt x="5603" y="7914"/>
                      <a:pt x="5609" y="7882"/>
                    </a:cubicBezTo>
                    <a:cubicBezTo>
                      <a:pt x="5615" y="7859"/>
                      <a:pt x="5618" y="7838"/>
                      <a:pt x="5624" y="7816"/>
                    </a:cubicBezTo>
                    <a:cubicBezTo>
                      <a:pt x="5630" y="7783"/>
                      <a:pt x="5637" y="7753"/>
                      <a:pt x="5643" y="7723"/>
                    </a:cubicBezTo>
                    <a:cubicBezTo>
                      <a:pt x="5649" y="7701"/>
                      <a:pt x="5653" y="7681"/>
                      <a:pt x="5658" y="7660"/>
                    </a:cubicBezTo>
                    <a:cubicBezTo>
                      <a:pt x="5665" y="7627"/>
                      <a:pt x="5671" y="7595"/>
                      <a:pt x="5678" y="7562"/>
                    </a:cubicBezTo>
                    <a:cubicBezTo>
                      <a:pt x="5680" y="7554"/>
                      <a:pt x="5683" y="7547"/>
                      <a:pt x="5683" y="7537"/>
                    </a:cubicBezTo>
                    <a:cubicBezTo>
                      <a:pt x="5688" y="7523"/>
                      <a:pt x="5689" y="7511"/>
                      <a:pt x="5691" y="7500"/>
                    </a:cubicBezTo>
                    <a:cubicBezTo>
                      <a:pt x="5931" y="7492"/>
                      <a:pt x="6152" y="7443"/>
                      <a:pt x="6358" y="7359"/>
                    </a:cubicBezTo>
                    <a:cubicBezTo>
                      <a:pt x="6760" y="7192"/>
                      <a:pt x="7093" y="6894"/>
                      <a:pt x="7362" y="6527"/>
                    </a:cubicBezTo>
                    <a:cubicBezTo>
                      <a:pt x="8629" y="6326"/>
                      <a:pt x="9337" y="5086"/>
                      <a:pt x="9510" y="3914"/>
                    </a:cubicBezTo>
                    <a:cubicBezTo>
                      <a:pt x="9544" y="3683"/>
                      <a:pt x="9559" y="3457"/>
                      <a:pt x="9550" y="3241"/>
                    </a:cubicBezTo>
                    <a:cubicBezTo>
                      <a:pt x="9508" y="1964"/>
                      <a:pt x="8448" y="1470"/>
                      <a:pt x="7694" y="1283"/>
                    </a:cubicBezTo>
                    <a:cubicBezTo>
                      <a:pt x="7030" y="325"/>
                      <a:pt x="5934" y="1"/>
                      <a:pt x="5076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" name="Google Shape;335;p2"/>
              <p:cNvSpPr/>
              <p:nvPr/>
            </p:nvSpPr>
            <p:spPr>
              <a:xfrm>
                <a:off x="1472200" y="4888200"/>
                <a:ext cx="244400" cy="287650"/>
              </a:xfrm>
              <a:custGeom>
                <a:avLst/>
                <a:gdLst/>
                <a:ahLst/>
                <a:cxnLst/>
                <a:rect l="l" t="t" r="r" b="b"/>
                <a:pathLst>
                  <a:path w="9776" h="11506" extrusionOk="0">
                    <a:moveTo>
                      <a:pt x="5073" y="1"/>
                    </a:moveTo>
                    <a:cubicBezTo>
                      <a:pt x="4965" y="1"/>
                      <a:pt x="4860" y="6"/>
                      <a:pt x="4762" y="16"/>
                    </a:cubicBezTo>
                    <a:cubicBezTo>
                      <a:pt x="3086" y="178"/>
                      <a:pt x="2239" y="1329"/>
                      <a:pt x="2574" y="2702"/>
                    </a:cubicBezTo>
                    <a:cubicBezTo>
                      <a:pt x="2449" y="3034"/>
                      <a:pt x="2375" y="3400"/>
                      <a:pt x="2340" y="3782"/>
                    </a:cubicBezTo>
                    <a:cubicBezTo>
                      <a:pt x="2313" y="4062"/>
                      <a:pt x="2307" y="4352"/>
                      <a:pt x="2319" y="4637"/>
                    </a:cubicBezTo>
                    <a:cubicBezTo>
                      <a:pt x="2381" y="6189"/>
                      <a:pt x="2933" y="7713"/>
                      <a:pt x="3288" y="7916"/>
                    </a:cubicBezTo>
                    <a:cubicBezTo>
                      <a:pt x="3686" y="7823"/>
                      <a:pt x="4029" y="7699"/>
                      <a:pt x="4325" y="7554"/>
                    </a:cubicBezTo>
                    <a:lnTo>
                      <a:pt x="4325" y="7554"/>
                    </a:lnTo>
                    <a:cubicBezTo>
                      <a:pt x="4253" y="7837"/>
                      <a:pt x="4171" y="8127"/>
                      <a:pt x="4086" y="8408"/>
                    </a:cubicBezTo>
                    <a:lnTo>
                      <a:pt x="4084" y="8410"/>
                    </a:lnTo>
                    <a:cubicBezTo>
                      <a:pt x="4037" y="8410"/>
                      <a:pt x="3990" y="8412"/>
                      <a:pt x="3944" y="8414"/>
                    </a:cubicBezTo>
                    <a:cubicBezTo>
                      <a:pt x="3935" y="8414"/>
                      <a:pt x="3928" y="8414"/>
                      <a:pt x="3917" y="8416"/>
                    </a:cubicBezTo>
                    <a:cubicBezTo>
                      <a:pt x="3876" y="8416"/>
                      <a:pt x="3838" y="8418"/>
                      <a:pt x="3798" y="8420"/>
                    </a:cubicBezTo>
                    <a:cubicBezTo>
                      <a:pt x="3777" y="8422"/>
                      <a:pt x="3758" y="8422"/>
                      <a:pt x="3740" y="8425"/>
                    </a:cubicBezTo>
                    <a:cubicBezTo>
                      <a:pt x="3711" y="8426"/>
                      <a:pt x="3681" y="8430"/>
                      <a:pt x="3655" y="8431"/>
                    </a:cubicBezTo>
                    <a:cubicBezTo>
                      <a:pt x="3604" y="8432"/>
                      <a:pt x="3555" y="8437"/>
                      <a:pt x="3509" y="8441"/>
                    </a:cubicBezTo>
                    <a:lnTo>
                      <a:pt x="3509" y="8454"/>
                    </a:lnTo>
                    <a:cubicBezTo>
                      <a:pt x="3474" y="8459"/>
                      <a:pt x="3438" y="8461"/>
                      <a:pt x="3406" y="8466"/>
                    </a:cubicBezTo>
                    <a:cubicBezTo>
                      <a:pt x="3241" y="8486"/>
                      <a:pt x="3109" y="8510"/>
                      <a:pt x="3024" y="8539"/>
                    </a:cubicBezTo>
                    <a:cubicBezTo>
                      <a:pt x="3023" y="8539"/>
                      <a:pt x="3019" y="8540"/>
                      <a:pt x="3017" y="8540"/>
                    </a:cubicBezTo>
                    <a:cubicBezTo>
                      <a:pt x="3002" y="8546"/>
                      <a:pt x="2987" y="8553"/>
                      <a:pt x="2975" y="8557"/>
                    </a:cubicBezTo>
                    <a:cubicBezTo>
                      <a:pt x="2974" y="8557"/>
                      <a:pt x="2970" y="8559"/>
                      <a:pt x="2969" y="8559"/>
                    </a:cubicBezTo>
                    <a:cubicBezTo>
                      <a:pt x="2957" y="8565"/>
                      <a:pt x="2947" y="8571"/>
                      <a:pt x="2939" y="8576"/>
                    </a:cubicBezTo>
                    <a:cubicBezTo>
                      <a:pt x="2867" y="8606"/>
                      <a:pt x="2793" y="8649"/>
                      <a:pt x="2717" y="8702"/>
                    </a:cubicBezTo>
                    <a:cubicBezTo>
                      <a:pt x="2704" y="8709"/>
                      <a:pt x="2695" y="8717"/>
                      <a:pt x="2682" y="8727"/>
                    </a:cubicBezTo>
                    <a:cubicBezTo>
                      <a:pt x="2662" y="8741"/>
                      <a:pt x="2644" y="8757"/>
                      <a:pt x="2623" y="8771"/>
                    </a:cubicBezTo>
                    <a:cubicBezTo>
                      <a:pt x="2594" y="8794"/>
                      <a:pt x="2565" y="8819"/>
                      <a:pt x="2533" y="8844"/>
                    </a:cubicBezTo>
                    <a:cubicBezTo>
                      <a:pt x="2521" y="8854"/>
                      <a:pt x="2510" y="8866"/>
                      <a:pt x="2498" y="8878"/>
                    </a:cubicBezTo>
                    <a:cubicBezTo>
                      <a:pt x="2470" y="8904"/>
                      <a:pt x="2442" y="8929"/>
                      <a:pt x="2415" y="8957"/>
                    </a:cubicBezTo>
                    <a:cubicBezTo>
                      <a:pt x="2403" y="8969"/>
                      <a:pt x="2392" y="8979"/>
                      <a:pt x="2381" y="8991"/>
                    </a:cubicBezTo>
                    <a:cubicBezTo>
                      <a:pt x="2345" y="9030"/>
                      <a:pt x="2308" y="9070"/>
                      <a:pt x="2271" y="9113"/>
                    </a:cubicBezTo>
                    <a:cubicBezTo>
                      <a:pt x="2243" y="9143"/>
                      <a:pt x="2216" y="9182"/>
                      <a:pt x="2188" y="9220"/>
                    </a:cubicBezTo>
                    <a:cubicBezTo>
                      <a:pt x="2182" y="9227"/>
                      <a:pt x="2176" y="9237"/>
                      <a:pt x="2173" y="9245"/>
                    </a:cubicBezTo>
                    <a:lnTo>
                      <a:pt x="575" y="9245"/>
                    </a:lnTo>
                    <a:cubicBezTo>
                      <a:pt x="258" y="9245"/>
                      <a:pt x="1" y="9508"/>
                      <a:pt x="1" y="9832"/>
                    </a:cubicBezTo>
                    <a:lnTo>
                      <a:pt x="1" y="11505"/>
                    </a:lnTo>
                    <a:lnTo>
                      <a:pt x="9774" y="11505"/>
                    </a:lnTo>
                    <a:lnTo>
                      <a:pt x="9774" y="10113"/>
                    </a:lnTo>
                    <a:cubicBezTo>
                      <a:pt x="9776" y="9635"/>
                      <a:pt x="9397" y="9246"/>
                      <a:pt x="8925" y="9246"/>
                    </a:cubicBezTo>
                    <a:lnTo>
                      <a:pt x="7501" y="9246"/>
                    </a:lnTo>
                    <a:lnTo>
                      <a:pt x="7459" y="9197"/>
                    </a:lnTo>
                    <a:cubicBezTo>
                      <a:pt x="7430" y="9159"/>
                      <a:pt x="7400" y="9119"/>
                      <a:pt x="7370" y="9085"/>
                    </a:cubicBezTo>
                    <a:cubicBezTo>
                      <a:pt x="7355" y="9068"/>
                      <a:pt x="7339" y="9050"/>
                      <a:pt x="7322" y="9034"/>
                    </a:cubicBezTo>
                    <a:cubicBezTo>
                      <a:pt x="7292" y="9000"/>
                      <a:pt x="7260" y="8969"/>
                      <a:pt x="7230" y="8940"/>
                    </a:cubicBezTo>
                    <a:cubicBezTo>
                      <a:pt x="7216" y="8927"/>
                      <a:pt x="7203" y="8912"/>
                      <a:pt x="7188" y="8902"/>
                    </a:cubicBezTo>
                    <a:cubicBezTo>
                      <a:pt x="7148" y="8866"/>
                      <a:pt x="7107" y="8832"/>
                      <a:pt x="7067" y="8803"/>
                    </a:cubicBezTo>
                    <a:cubicBezTo>
                      <a:pt x="7066" y="8799"/>
                      <a:pt x="7061" y="8797"/>
                      <a:pt x="7060" y="8796"/>
                    </a:cubicBezTo>
                    <a:cubicBezTo>
                      <a:pt x="7012" y="8763"/>
                      <a:pt x="6969" y="8734"/>
                      <a:pt x="6926" y="8710"/>
                    </a:cubicBezTo>
                    <a:cubicBezTo>
                      <a:pt x="6919" y="8706"/>
                      <a:pt x="6913" y="8704"/>
                      <a:pt x="6907" y="8702"/>
                    </a:cubicBezTo>
                    <a:cubicBezTo>
                      <a:pt x="6870" y="8681"/>
                      <a:pt x="6835" y="8667"/>
                      <a:pt x="6800" y="8653"/>
                    </a:cubicBezTo>
                    <a:cubicBezTo>
                      <a:pt x="6792" y="8651"/>
                      <a:pt x="6784" y="8647"/>
                      <a:pt x="6774" y="8645"/>
                    </a:cubicBezTo>
                    <a:cubicBezTo>
                      <a:pt x="6741" y="8633"/>
                      <a:pt x="6711" y="8625"/>
                      <a:pt x="6681" y="8623"/>
                    </a:cubicBezTo>
                    <a:cubicBezTo>
                      <a:pt x="6674" y="8621"/>
                      <a:pt x="6666" y="8621"/>
                      <a:pt x="6660" y="8618"/>
                    </a:cubicBezTo>
                    <a:cubicBezTo>
                      <a:pt x="6644" y="8616"/>
                      <a:pt x="6627" y="8615"/>
                      <a:pt x="6611" y="8615"/>
                    </a:cubicBezTo>
                    <a:cubicBezTo>
                      <a:pt x="6594" y="8615"/>
                      <a:pt x="6576" y="8616"/>
                      <a:pt x="6560" y="8619"/>
                    </a:cubicBezTo>
                    <a:cubicBezTo>
                      <a:pt x="6524" y="8606"/>
                      <a:pt x="6482" y="8594"/>
                      <a:pt x="6440" y="8583"/>
                    </a:cubicBezTo>
                    <a:cubicBezTo>
                      <a:pt x="6435" y="8582"/>
                      <a:pt x="6433" y="8582"/>
                      <a:pt x="6428" y="8578"/>
                    </a:cubicBezTo>
                    <a:cubicBezTo>
                      <a:pt x="6385" y="8570"/>
                      <a:pt x="6338" y="8557"/>
                      <a:pt x="6292" y="8548"/>
                    </a:cubicBezTo>
                    <a:cubicBezTo>
                      <a:pt x="6243" y="8534"/>
                      <a:pt x="6187" y="8522"/>
                      <a:pt x="6134" y="8514"/>
                    </a:cubicBezTo>
                    <a:cubicBezTo>
                      <a:pt x="6118" y="8511"/>
                      <a:pt x="6103" y="8508"/>
                      <a:pt x="6089" y="8505"/>
                    </a:cubicBezTo>
                    <a:cubicBezTo>
                      <a:pt x="6074" y="8504"/>
                      <a:pt x="6056" y="8499"/>
                      <a:pt x="6040" y="8498"/>
                    </a:cubicBezTo>
                    <a:cubicBezTo>
                      <a:pt x="6010" y="8492"/>
                      <a:pt x="5977" y="8489"/>
                      <a:pt x="5943" y="8483"/>
                    </a:cubicBezTo>
                    <a:cubicBezTo>
                      <a:pt x="5930" y="8481"/>
                      <a:pt x="5917" y="8478"/>
                      <a:pt x="5905" y="8478"/>
                    </a:cubicBezTo>
                    <a:cubicBezTo>
                      <a:pt x="5772" y="8459"/>
                      <a:pt x="5627" y="8444"/>
                      <a:pt x="5474" y="8435"/>
                    </a:cubicBezTo>
                    <a:cubicBezTo>
                      <a:pt x="5481" y="8407"/>
                      <a:pt x="5488" y="8378"/>
                      <a:pt x="5496" y="8350"/>
                    </a:cubicBezTo>
                    <a:cubicBezTo>
                      <a:pt x="5509" y="8301"/>
                      <a:pt x="5521" y="8252"/>
                      <a:pt x="5533" y="8201"/>
                    </a:cubicBezTo>
                    <a:cubicBezTo>
                      <a:pt x="5538" y="8181"/>
                      <a:pt x="5542" y="8158"/>
                      <a:pt x="5548" y="8133"/>
                    </a:cubicBezTo>
                    <a:cubicBezTo>
                      <a:pt x="5556" y="8104"/>
                      <a:pt x="5564" y="8074"/>
                      <a:pt x="5570" y="8042"/>
                    </a:cubicBezTo>
                    <a:cubicBezTo>
                      <a:pt x="5576" y="8021"/>
                      <a:pt x="5582" y="7998"/>
                      <a:pt x="5587" y="7974"/>
                    </a:cubicBezTo>
                    <a:cubicBezTo>
                      <a:pt x="5593" y="7944"/>
                      <a:pt x="5600" y="7915"/>
                      <a:pt x="5606" y="7883"/>
                    </a:cubicBezTo>
                    <a:cubicBezTo>
                      <a:pt x="5612" y="7860"/>
                      <a:pt x="5618" y="7839"/>
                      <a:pt x="5621" y="7817"/>
                    </a:cubicBezTo>
                    <a:cubicBezTo>
                      <a:pt x="5629" y="7784"/>
                      <a:pt x="5635" y="7754"/>
                      <a:pt x="5643" y="7724"/>
                    </a:cubicBezTo>
                    <a:cubicBezTo>
                      <a:pt x="5648" y="7702"/>
                      <a:pt x="5650" y="7682"/>
                      <a:pt x="5655" y="7661"/>
                    </a:cubicBezTo>
                    <a:cubicBezTo>
                      <a:pt x="5662" y="7628"/>
                      <a:pt x="5669" y="7596"/>
                      <a:pt x="5676" y="7563"/>
                    </a:cubicBezTo>
                    <a:cubicBezTo>
                      <a:pt x="5678" y="7555"/>
                      <a:pt x="5680" y="7548"/>
                      <a:pt x="5682" y="7538"/>
                    </a:cubicBezTo>
                    <a:cubicBezTo>
                      <a:pt x="5684" y="7524"/>
                      <a:pt x="5686" y="7512"/>
                      <a:pt x="5688" y="7501"/>
                    </a:cubicBezTo>
                    <a:cubicBezTo>
                      <a:pt x="5809" y="7495"/>
                      <a:pt x="5928" y="7482"/>
                      <a:pt x="6040" y="7458"/>
                    </a:cubicBezTo>
                    <a:cubicBezTo>
                      <a:pt x="6152" y="7435"/>
                      <a:pt x="6255" y="7402"/>
                      <a:pt x="6356" y="7360"/>
                    </a:cubicBezTo>
                    <a:cubicBezTo>
                      <a:pt x="6761" y="7193"/>
                      <a:pt x="7091" y="6895"/>
                      <a:pt x="7361" y="6528"/>
                    </a:cubicBezTo>
                    <a:cubicBezTo>
                      <a:pt x="8875" y="6286"/>
                      <a:pt x="9592" y="4562"/>
                      <a:pt x="9550" y="3242"/>
                    </a:cubicBezTo>
                    <a:cubicBezTo>
                      <a:pt x="9507" y="1965"/>
                      <a:pt x="8446" y="1471"/>
                      <a:pt x="7696" y="1284"/>
                    </a:cubicBezTo>
                    <a:cubicBezTo>
                      <a:pt x="7203" y="572"/>
                      <a:pt x="6469" y="210"/>
                      <a:pt x="5773" y="70"/>
                    </a:cubicBezTo>
                    <a:cubicBezTo>
                      <a:pt x="5531" y="22"/>
                      <a:pt x="5294" y="1"/>
                      <a:pt x="5073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" name="Google Shape;336;p2"/>
              <p:cNvSpPr/>
              <p:nvPr/>
            </p:nvSpPr>
            <p:spPr>
              <a:xfrm>
                <a:off x="2758175" y="4795875"/>
                <a:ext cx="395650" cy="380100"/>
              </a:xfrm>
              <a:custGeom>
                <a:avLst/>
                <a:gdLst/>
                <a:ahLst/>
                <a:cxnLst/>
                <a:rect l="l" t="t" r="r" b="b"/>
                <a:pathLst>
                  <a:path w="15826" h="15204" extrusionOk="0">
                    <a:moveTo>
                      <a:pt x="8824" y="0"/>
                    </a:moveTo>
                    <a:cubicBezTo>
                      <a:pt x="8342" y="0"/>
                      <a:pt x="7090" y="567"/>
                      <a:pt x="6554" y="982"/>
                    </a:cubicBezTo>
                    <a:cubicBezTo>
                      <a:pt x="6738" y="761"/>
                      <a:pt x="6922" y="452"/>
                      <a:pt x="6636" y="347"/>
                    </a:cubicBezTo>
                    <a:cubicBezTo>
                      <a:pt x="6605" y="336"/>
                      <a:pt x="6562" y="330"/>
                      <a:pt x="6512" y="330"/>
                    </a:cubicBezTo>
                    <a:cubicBezTo>
                      <a:pt x="5989" y="330"/>
                      <a:pt x="4561" y="977"/>
                      <a:pt x="4368" y="3145"/>
                    </a:cubicBezTo>
                    <a:lnTo>
                      <a:pt x="4368" y="3147"/>
                    </a:lnTo>
                    <a:cubicBezTo>
                      <a:pt x="4360" y="3240"/>
                      <a:pt x="4354" y="3336"/>
                      <a:pt x="4351" y="3434"/>
                    </a:cubicBezTo>
                    <a:lnTo>
                      <a:pt x="4351" y="3441"/>
                    </a:lnTo>
                    <a:cubicBezTo>
                      <a:pt x="4346" y="3539"/>
                      <a:pt x="4346" y="3635"/>
                      <a:pt x="4346" y="3738"/>
                    </a:cubicBezTo>
                    <a:cubicBezTo>
                      <a:pt x="4348" y="3745"/>
                      <a:pt x="4348" y="3755"/>
                      <a:pt x="4348" y="3763"/>
                    </a:cubicBezTo>
                    <a:cubicBezTo>
                      <a:pt x="4349" y="3861"/>
                      <a:pt x="4352" y="3957"/>
                      <a:pt x="4360" y="4059"/>
                    </a:cubicBezTo>
                    <a:cubicBezTo>
                      <a:pt x="4360" y="4078"/>
                      <a:pt x="4361" y="4096"/>
                      <a:pt x="4364" y="4115"/>
                    </a:cubicBezTo>
                    <a:cubicBezTo>
                      <a:pt x="4370" y="4207"/>
                      <a:pt x="4378" y="4303"/>
                      <a:pt x="4391" y="4399"/>
                    </a:cubicBezTo>
                    <a:cubicBezTo>
                      <a:pt x="4392" y="4429"/>
                      <a:pt x="4398" y="4462"/>
                      <a:pt x="4403" y="4492"/>
                    </a:cubicBezTo>
                    <a:cubicBezTo>
                      <a:pt x="4411" y="4579"/>
                      <a:pt x="4423" y="4669"/>
                      <a:pt x="4437" y="4760"/>
                    </a:cubicBezTo>
                    <a:cubicBezTo>
                      <a:pt x="4443" y="4807"/>
                      <a:pt x="4453" y="4857"/>
                      <a:pt x="4460" y="4906"/>
                    </a:cubicBezTo>
                    <a:cubicBezTo>
                      <a:pt x="4473" y="4983"/>
                      <a:pt x="4488" y="5061"/>
                      <a:pt x="4502" y="5141"/>
                    </a:cubicBezTo>
                    <a:cubicBezTo>
                      <a:pt x="4516" y="5213"/>
                      <a:pt x="4533" y="5288"/>
                      <a:pt x="4550" y="5361"/>
                    </a:cubicBezTo>
                    <a:cubicBezTo>
                      <a:pt x="4563" y="5423"/>
                      <a:pt x="4575" y="5483"/>
                      <a:pt x="4591" y="5545"/>
                    </a:cubicBezTo>
                    <a:cubicBezTo>
                      <a:pt x="4624" y="5685"/>
                      <a:pt x="4660" y="5828"/>
                      <a:pt x="4698" y="5975"/>
                    </a:cubicBezTo>
                    <a:lnTo>
                      <a:pt x="4761" y="6016"/>
                    </a:lnTo>
                    <a:cubicBezTo>
                      <a:pt x="4607" y="7179"/>
                      <a:pt x="4562" y="8319"/>
                      <a:pt x="4557" y="9032"/>
                    </a:cubicBezTo>
                    <a:cubicBezTo>
                      <a:pt x="4556" y="9476"/>
                      <a:pt x="4569" y="9754"/>
                      <a:pt x="4583" y="9774"/>
                    </a:cubicBezTo>
                    <a:cubicBezTo>
                      <a:pt x="4609" y="9810"/>
                      <a:pt x="4981" y="9973"/>
                      <a:pt x="5425" y="10136"/>
                    </a:cubicBezTo>
                    <a:lnTo>
                      <a:pt x="5390" y="10324"/>
                    </a:lnTo>
                    <a:lnTo>
                      <a:pt x="5357" y="10312"/>
                    </a:lnTo>
                    <a:lnTo>
                      <a:pt x="4916" y="10877"/>
                    </a:lnTo>
                    <a:lnTo>
                      <a:pt x="4945" y="10903"/>
                    </a:lnTo>
                    <a:lnTo>
                      <a:pt x="4829" y="10953"/>
                    </a:lnTo>
                    <a:lnTo>
                      <a:pt x="4834" y="10957"/>
                    </a:lnTo>
                    <a:cubicBezTo>
                      <a:pt x="4758" y="10983"/>
                      <a:pt x="4683" y="11007"/>
                      <a:pt x="4611" y="11040"/>
                    </a:cubicBezTo>
                    <a:cubicBezTo>
                      <a:pt x="4496" y="11074"/>
                      <a:pt x="4386" y="11113"/>
                      <a:pt x="4278" y="11153"/>
                    </a:cubicBezTo>
                    <a:cubicBezTo>
                      <a:pt x="4261" y="11162"/>
                      <a:pt x="4242" y="11168"/>
                      <a:pt x="4227" y="11175"/>
                    </a:cubicBezTo>
                    <a:cubicBezTo>
                      <a:pt x="4115" y="11217"/>
                      <a:pt x="4009" y="11260"/>
                      <a:pt x="3907" y="11309"/>
                    </a:cubicBezTo>
                    <a:cubicBezTo>
                      <a:pt x="2341" y="12034"/>
                      <a:pt x="1059" y="13466"/>
                      <a:pt x="0" y="15203"/>
                    </a:cubicBezTo>
                    <a:lnTo>
                      <a:pt x="15826" y="15203"/>
                    </a:lnTo>
                    <a:cubicBezTo>
                      <a:pt x="15550" y="14746"/>
                      <a:pt x="15262" y="14293"/>
                      <a:pt x="14970" y="13865"/>
                    </a:cubicBezTo>
                    <a:cubicBezTo>
                      <a:pt x="14082" y="12560"/>
                      <a:pt x="13162" y="11457"/>
                      <a:pt x="12681" y="11152"/>
                    </a:cubicBezTo>
                    <a:cubicBezTo>
                      <a:pt x="12633" y="11123"/>
                      <a:pt x="12581" y="11095"/>
                      <a:pt x="12520" y="11067"/>
                    </a:cubicBezTo>
                    <a:cubicBezTo>
                      <a:pt x="12514" y="11062"/>
                      <a:pt x="12511" y="11061"/>
                      <a:pt x="12505" y="11059"/>
                    </a:cubicBezTo>
                    <a:cubicBezTo>
                      <a:pt x="12463" y="11042"/>
                      <a:pt x="12423" y="11023"/>
                      <a:pt x="12378" y="11005"/>
                    </a:cubicBezTo>
                    <a:cubicBezTo>
                      <a:pt x="12372" y="11004"/>
                      <a:pt x="12365" y="10999"/>
                      <a:pt x="12358" y="10997"/>
                    </a:cubicBezTo>
                    <a:cubicBezTo>
                      <a:pt x="12310" y="10980"/>
                      <a:pt x="12260" y="10961"/>
                      <a:pt x="12208" y="10943"/>
                    </a:cubicBezTo>
                    <a:cubicBezTo>
                      <a:pt x="12202" y="10940"/>
                      <a:pt x="12196" y="10938"/>
                      <a:pt x="12191" y="10937"/>
                    </a:cubicBezTo>
                    <a:cubicBezTo>
                      <a:pt x="12136" y="10920"/>
                      <a:pt x="12079" y="10901"/>
                      <a:pt x="12020" y="10884"/>
                    </a:cubicBezTo>
                    <a:cubicBezTo>
                      <a:pt x="12015" y="10884"/>
                      <a:pt x="12011" y="10883"/>
                      <a:pt x="12006" y="10880"/>
                    </a:cubicBezTo>
                    <a:cubicBezTo>
                      <a:pt x="11944" y="10864"/>
                      <a:pt x="11879" y="10847"/>
                      <a:pt x="11813" y="10830"/>
                    </a:cubicBezTo>
                    <a:cubicBezTo>
                      <a:pt x="11809" y="10830"/>
                      <a:pt x="11806" y="10829"/>
                      <a:pt x="11801" y="10829"/>
                    </a:cubicBezTo>
                    <a:cubicBezTo>
                      <a:pt x="11732" y="10812"/>
                      <a:pt x="11660" y="10795"/>
                      <a:pt x="11587" y="10780"/>
                    </a:cubicBezTo>
                    <a:cubicBezTo>
                      <a:pt x="11586" y="10779"/>
                      <a:pt x="11582" y="10779"/>
                      <a:pt x="11581" y="10779"/>
                    </a:cubicBezTo>
                    <a:cubicBezTo>
                      <a:pt x="11503" y="10763"/>
                      <a:pt x="11427" y="10748"/>
                      <a:pt x="11345" y="10731"/>
                    </a:cubicBezTo>
                    <a:lnTo>
                      <a:pt x="11340" y="10731"/>
                    </a:lnTo>
                    <a:cubicBezTo>
                      <a:pt x="11259" y="10716"/>
                      <a:pt x="11174" y="10702"/>
                      <a:pt x="11089" y="10689"/>
                    </a:cubicBezTo>
                    <a:lnTo>
                      <a:pt x="11088" y="10689"/>
                    </a:lnTo>
                    <a:cubicBezTo>
                      <a:pt x="11082" y="10689"/>
                      <a:pt x="11075" y="10688"/>
                      <a:pt x="11071" y="10688"/>
                    </a:cubicBezTo>
                    <a:cubicBezTo>
                      <a:pt x="10988" y="10673"/>
                      <a:pt x="10907" y="10661"/>
                      <a:pt x="10821" y="10651"/>
                    </a:cubicBezTo>
                    <a:lnTo>
                      <a:pt x="10702" y="10628"/>
                    </a:lnTo>
                    <a:lnTo>
                      <a:pt x="10741" y="10592"/>
                    </a:lnTo>
                    <a:lnTo>
                      <a:pt x="10129" y="9923"/>
                    </a:lnTo>
                    <a:lnTo>
                      <a:pt x="10064" y="9958"/>
                    </a:lnTo>
                    <a:lnTo>
                      <a:pt x="9994" y="9434"/>
                    </a:lnTo>
                    <a:lnTo>
                      <a:pt x="9959" y="9182"/>
                    </a:lnTo>
                    <a:cubicBezTo>
                      <a:pt x="9996" y="8986"/>
                      <a:pt x="10036" y="8788"/>
                      <a:pt x="10074" y="8595"/>
                    </a:cubicBezTo>
                    <a:cubicBezTo>
                      <a:pt x="10238" y="7748"/>
                      <a:pt x="10393" y="6928"/>
                      <a:pt x="10525" y="6182"/>
                    </a:cubicBezTo>
                    <a:cubicBezTo>
                      <a:pt x="10555" y="6013"/>
                      <a:pt x="10583" y="5851"/>
                      <a:pt x="10610" y="5692"/>
                    </a:cubicBezTo>
                    <a:cubicBezTo>
                      <a:pt x="10623" y="5613"/>
                      <a:pt x="10638" y="5535"/>
                      <a:pt x="10651" y="5459"/>
                    </a:cubicBezTo>
                    <a:cubicBezTo>
                      <a:pt x="10701" y="5149"/>
                      <a:pt x="10749" y="4861"/>
                      <a:pt x="10787" y="4596"/>
                    </a:cubicBezTo>
                    <a:cubicBezTo>
                      <a:pt x="10797" y="4530"/>
                      <a:pt x="10808" y="4467"/>
                      <a:pt x="10815" y="4403"/>
                    </a:cubicBezTo>
                    <a:cubicBezTo>
                      <a:pt x="10924" y="3647"/>
                      <a:pt x="10970" y="3118"/>
                      <a:pt x="10927" y="2947"/>
                    </a:cubicBezTo>
                    <a:cubicBezTo>
                      <a:pt x="10894" y="2820"/>
                      <a:pt x="10829" y="2687"/>
                      <a:pt x="10750" y="2559"/>
                    </a:cubicBezTo>
                    <a:cubicBezTo>
                      <a:pt x="10733" y="2530"/>
                      <a:pt x="10715" y="2501"/>
                      <a:pt x="10695" y="2472"/>
                    </a:cubicBezTo>
                    <a:cubicBezTo>
                      <a:pt x="10674" y="2439"/>
                      <a:pt x="10651" y="2403"/>
                      <a:pt x="10627" y="2373"/>
                    </a:cubicBezTo>
                    <a:cubicBezTo>
                      <a:pt x="10598" y="2335"/>
                      <a:pt x="10571" y="2295"/>
                      <a:pt x="10543" y="2261"/>
                    </a:cubicBezTo>
                    <a:cubicBezTo>
                      <a:pt x="10389" y="2062"/>
                      <a:pt x="10249" y="1920"/>
                      <a:pt x="10249" y="1920"/>
                    </a:cubicBezTo>
                    <a:cubicBezTo>
                      <a:pt x="10249" y="1920"/>
                      <a:pt x="11982" y="1149"/>
                      <a:pt x="11631" y="435"/>
                    </a:cubicBezTo>
                    <a:cubicBezTo>
                      <a:pt x="11546" y="262"/>
                      <a:pt x="11307" y="196"/>
                      <a:pt x="10996" y="196"/>
                    </a:cubicBezTo>
                    <a:cubicBezTo>
                      <a:pt x="10025" y="196"/>
                      <a:pt x="8339" y="833"/>
                      <a:pt x="8339" y="833"/>
                    </a:cubicBezTo>
                    <a:cubicBezTo>
                      <a:pt x="8339" y="833"/>
                      <a:pt x="9398" y="92"/>
                      <a:pt x="8898" y="6"/>
                    </a:cubicBezTo>
                    <a:cubicBezTo>
                      <a:pt x="8876" y="2"/>
                      <a:pt x="8851" y="0"/>
                      <a:pt x="8824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" name="Google Shape;337;p2"/>
              <p:cNvSpPr/>
              <p:nvPr/>
            </p:nvSpPr>
            <p:spPr>
              <a:xfrm>
                <a:off x="1802300" y="4821875"/>
                <a:ext cx="395675" cy="353850"/>
              </a:xfrm>
              <a:custGeom>
                <a:avLst/>
                <a:gdLst/>
                <a:ahLst/>
                <a:cxnLst/>
                <a:rect l="l" t="t" r="r" b="b"/>
                <a:pathLst>
                  <a:path w="15827" h="14154" extrusionOk="0">
                    <a:moveTo>
                      <a:pt x="8994" y="0"/>
                    </a:moveTo>
                    <a:cubicBezTo>
                      <a:pt x="8456" y="0"/>
                      <a:pt x="7899" y="97"/>
                      <a:pt x="7393" y="226"/>
                    </a:cubicBezTo>
                    <a:cubicBezTo>
                      <a:pt x="6377" y="486"/>
                      <a:pt x="5571" y="875"/>
                      <a:pt x="5571" y="875"/>
                    </a:cubicBezTo>
                    <a:cubicBezTo>
                      <a:pt x="5571" y="875"/>
                      <a:pt x="5432" y="1017"/>
                      <a:pt x="5277" y="1216"/>
                    </a:cubicBezTo>
                    <a:cubicBezTo>
                      <a:pt x="5249" y="1252"/>
                      <a:pt x="5223" y="1289"/>
                      <a:pt x="5195" y="1329"/>
                    </a:cubicBezTo>
                    <a:cubicBezTo>
                      <a:pt x="5172" y="1360"/>
                      <a:pt x="5147" y="1394"/>
                      <a:pt x="5126" y="1428"/>
                    </a:cubicBezTo>
                    <a:cubicBezTo>
                      <a:pt x="5105" y="1457"/>
                      <a:pt x="5089" y="1485"/>
                      <a:pt x="5071" y="1514"/>
                    </a:cubicBezTo>
                    <a:cubicBezTo>
                      <a:pt x="4993" y="1642"/>
                      <a:pt x="4925" y="1775"/>
                      <a:pt x="4895" y="1902"/>
                    </a:cubicBezTo>
                    <a:cubicBezTo>
                      <a:pt x="4850" y="2073"/>
                      <a:pt x="4896" y="2602"/>
                      <a:pt x="5005" y="3359"/>
                    </a:cubicBezTo>
                    <a:cubicBezTo>
                      <a:pt x="5014" y="3422"/>
                      <a:pt x="5025" y="3486"/>
                      <a:pt x="5034" y="3551"/>
                    </a:cubicBezTo>
                    <a:cubicBezTo>
                      <a:pt x="5072" y="3817"/>
                      <a:pt x="5119" y="4104"/>
                      <a:pt x="5169" y="4414"/>
                    </a:cubicBezTo>
                    <a:cubicBezTo>
                      <a:pt x="5183" y="4490"/>
                      <a:pt x="5196" y="4569"/>
                      <a:pt x="5211" y="4648"/>
                    </a:cubicBezTo>
                    <a:cubicBezTo>
                      <a:pt x="5237" y="4806"/>
                      <a:pt x="5266" y="4969"/>
                      <a:pt x="5296" y="5137"/>
                    </a:cubicBezTo>
                    <a:cubicBezTo>
                      <a:pt x="5456" y="6053"/>
                      <a:pt x="5654" y="7085"/>
                      <a:pt x="5862" y="8137"/>
                    </a:cubicBezTo>
                    <a:lnTo>
                      <a:pt x="5827" y="8390"/>
                    </a:lnTo>
                    <a:lnTo>
                      <a:pt x="5755" y="8914"/>
                    </a:lnTo>
                    <a:lnTo>
                      <a:pt x="5692" y="8878"/>
                    </a:lnTo>
                    <a:lnTo>
                      <a:pt x="5133" y="9487"/>
                    </a:lnTo>
                    <a:lnTo>
                      <a:pt x="5081" y="9546"/>
                    </a:lnTo>
                    <a:lnTo>
                      <a:pt x="5119" y="9582"/>
                    </a:lnTo>
                    <a:lnTo>
                      <a:pt x="5004" y="9605"/>
                    </a:lnTo>
                    <a:lnTo>
                      <a:pt x="5002" y="9605"/>
                    </a:lnTo>
                    <a:cubicBezTo>
                      <a:pt x="4910" y="9617"/>
                      <a:pt x="4823" y="9631"/>
                      <a:pt x="4734" y="9643"/>
                    </a:cubicBezTo>
                    <a:cubicBezTo>
                      <a:pt x="4648" y="9656"/>
                      <a:pt x="4563" y="9669"/>
                      <a:pt x="4481" y="9685"/>
                    </a:cubicBezTo>
                    <a:lnTo>
                      <a:pt x="4477" y="9685"/>
                    </a:lnTo>
                    <a:cubicBezTo>
                      <a:pt x="4394" y="9700"/>
                      <a:pt x="4319" y="9716"/>
                      <a:pt x="4241" y="9733"/>
                    </a:cubicBezTo>
                    <a:cubicBezTo>
                      <a:pt x="4240" y="9733"/>
                      <a:pt x="4236" y="9733"/>
                      <a:pt x="4235" y="9734"/>
                    </a:cubicBezTo>
                    <a:cubicBezTo>
                      <a:pt x="4162" y="9748"/>
                      <a:pt x="4089" y="9764"/>
                      <a:pt x="4021" y="9782"/>
                    </a:cubicBezTo>
                    <a:cubicBezTo>
                      <a:pt x="4016" y="9782"/>
                      <a:pt x="4014" y="9784"/>
                      <a:pt x="4009" y="9784"/>
                    </a:cubicBezTo>
                    <a:cubicBezTo>
                      <a:pt x="3943" y="9801"/>
                      <a:pt x="3880" y="9818"/>
                      <a:pt x="3817" y="9834"/>
                    </a:cubicBezTo>
                    <a:cubicBezTo>
                      <a:pt x="3811" y="9836"/>
                      <a:pt x="3805" y="9838"/>
                      <a:pt x="3802" y="9838"/>
                    </a:cubicBezTo>
                    <a:cubicBezTo>
                      <a:pt x="3743" y="9855"/>
                      <a:pt x="3687" y="9874"/>
                      <a:pt x="3631" y="9891"/>
                    </a:cubicBezTo>
                    <a:cubicBezTo>
                      <a:pt x="3625" y="9892"/>
                      <a:pt x="3619" y="9894"/>
                      <a:pt x="3614" y="9897"/>
                    </a:cubicBezTo>
                    <a:cubicBezTo>
                      <a:pt x="3562" y="9913"/>
                      <a:pt x="3510" y="9933"/>
                      <a:pt x="3464" y="9951"/>
                    </a:cubicBezTo>
                    <a:cubicBezTo>
                      <a:pt x="3457" y="9953"/>
                      <a:pt x="3451" y="9957"/>
                      <a:pt x="3444" y="9959"/>
                    </a:cubicBezTo>
                    <a:cubicBezTo>
                      <a:pt x="3400" y="9976"/>
                      <a:pt x="3359" y="9995"/>
                      <a:pt x="3317" y="10013"/>
                    </a:cubicBezTo>
                    <a:cubicBezTo>
                      <a:pt x="3312" y="10015"/>
                      <a:pt x="3305" y="10018"/>
                      <a:pt x="3303" y="10021"/>
                    </a:cubicBezTo>
                    <a:cubicBezTo>
                      <a:pt x="3244" y="10049"/>
                      <a:pt x="3188" y="10077"/>
                      <a:pt x="3145" y="10106"/>
                    </a:cubicBezTo>
                    <a:cubicBezTo>
                      <a:pt x="2831" y="10305"/>
                      <a:pt x="2332" y="10842"/>
                      <a:pt x="1775" y="11553"/>
                    </a:cubicBezTo>
                    <a:cubicBezTo>
                      <a:pt x="1197" y="12293"/>
                      <a:pt x="559" y="13222"/>
                      <a:pt x="1" y="14154"/>
                    </a:cubicBezTo>
                    <a:lnTo>
                      <a:pt x="15827" y="14154"/>
                    </a:lnTo>
                    <a:cubicBezTo>
                      <a:pt x="15554" y="13712"/>
                      <a:pt x="15269" y="13288"/>
                      <a:pt x="14967" y="12890"/>
                    </a:cubicBezTo>
                    <a:cubicBezTo>
                      <a:pt x="14090" y="11734"/>
                      <a:pt x="13081" y="10804"/>
                      <a:pt x="11917" y="10264"/>
                    </a:cubicBezTo>
                    <a:cubicBezTo>
                      <a:pt x="11814" y="10215"/>
                      <a:pt x="11707" y="10173"/>
                      <a:pt x="11598" y="10130"/>
                    </a:cubicBezTo>
                    <a:cubicBezTo>
                      <a:pt x="11581" y="10123"/>
                      <a:pt x="11562" y="10117"/>
                      <a:pt x="11547" y="10109"/>
                    </a:cubicBezTo>
                    <a:cubicBezTo>
                      <a:pt x="11439" y="10068"/>
                      <a:pt x="11328" y="10030"/>
                      <a:pt x="11214" y="9995"/>
                    </a:cubicBezTo>
                    <a:cubicBezTo>
                      <a:pt x="11142" y="9965"/>
                      <a:pt x="11067" y="9939"/>
                      <a:pt x="10994" y="9913"/>
                    </a:cubicBezTo>
                    <a:lnTo>
                      <a:pt x="10995" y="9909"/>
                    </a:lnTo>
                    <a:lnTo>
                      <a:pt x="10880" y="9858"/>
                    </a:lnTo>
                    <a:lnTo>
                      <a:pt x="10909" y="9832"/>
                    </a:lnTo>
                    <a:lnTo>
                      <a:pt x="10469" y="9267"/>
                    </a:lnTo>
                    <a:lnTo>
                      <a:pt x="10434" y="9279"/>
                    </a:lnTo>
                    <a:lnTo>
                      <a:pt x="10400" y="9091"/>
                    </a:lnTo>
                    <a:cubicBezTo>
                      <a:pt x="10843" y="8928"/>
                      <a:pt x="11216" y="8767"/>
                      <a:pt x="11242" y="8730"/>
                    </a:cubicBezTo>
                    <a:cubicBezTo>
                      <a:pt x="11277" y="8678"/>
                      <a:pt x="11312" y="6853"/>
                      <a:pt x="11063" y="4971"/>
                    </a:cubicBezTo>
                    <a:lnTo>
                      <a:pt x="11125" y="4930"/>
                    </a:lnTo>
                    <a:cubicBezTo>
                      <a:pt x="11166" y="4783"/>
                      <a:pt x="11202" y="4641"/>
                      <a:pt x="11233" y="4501"/>
                    </a:cubicBezTo>
                    <a:cubicBezTo>
                      <a:pt x="11248" y="4438"/>
                      <a:pt x="11260" y="4380"/>
                      <a:pt x="11274" y="4316"/>
                    </a:cubicBezTo>
                    <a:cubicBezTo>
                      <a:pt x="11289" y="4244"/>
                      <a:pt x="11307" y="4168"/>
                      <a:pt x="11321" y="4097"/>
                    </a:cubicBezTo>
                    <a:cubicBezTo>
                      <a:pt x="11338" y="4015"/>
                      <a:pt x="11350" y="3939"/>
                      <a:pt x="11363" y="3861"/>
                    </a:cubicBezTo>
                    <a:cubicBezTo>
                      <a:pt x="11372" y="3812"/>
                      <a:pt x="11380" y="3762"/>
                      <a:pt x="11390" y="3715"/>
                    </a:cubicBezTo>
                    <a:cubicBezTo>
                      <a:pt x="11403" y="3624"/>
                      <a:pt x="11412" y="3536"/>
                      <a:pt x="11424" y="3448"/>
                    </a:cubicBezTo>
                    <a:cubicBezTo>
                      <a:pt x="11426" y="3417"/>
                      <a:pt x="11432" y="3384"/>
                      <a:pt x="11436" y="3354"/>
                    </a:cubicBezTo>
                    <a:cubicBezTo>
                      <a:pt x="11446" y="3257"/>
                      <a:pt x="11453" y="3162"/>
                      <a:pt x="11459" y="3070"/>
                    </a:cubicBezTo>
                    <a:cubicBezTo>
                      <a:pt x="11460" y="3053"/>
                      <a:pt x="11464" y="3033"/>
                      <a:pt x="11465" y="3014"/>
                    </a:cubicBezTo>
                    <a:cubicBezTo>
                      <a:pt x="11471" y="2913"/>
                      <a:pt x="11473" y="2816"/>
                      <a:pt x="11475" y="2718"/>
                    </a:cubicBezTo>
                    <a:cubicBezTo>
                      <a:pt x="11475" y="2711"/>
                      <a:pt x="11476" y="2703"/>
                      <a:pt x="11476" y="2693"/>
                    </a:cubicBezTo>
                    <a:cubicBezTo>
                      <a:pt x="11476" y="2590"/>
                      <a:pt x="11476" y="2494"/>
                      <a:pt x="11471" y="2396"/>
                    </a:cubicBezTo>
                    <a:lnTo>
                      <a:pt x="11471" y="2389"/>
                    </a:lnTo>
                    <a:cubicBezTo>
                      <a:pt x="11466" y="2291"/>
                      <a:pt x="11463" y="2196"/>
                      <a:pt x="11454" y="2102"/>
                    </a:cubicBezTo>
                    <a:lnTo>
                      <a:pt x="11454" y="2100"/>
                    </a:lnTo>
                    <a:cubicBezTo>
                      <a:pt x="11262" y="469"/>
                      <a:pt x="10178" y="0"/>
                      <a:pt x="8994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" name="Google Shape;338;p2"/>
              <p:cNvSpPr/>
              <p:nvPr/>
            </p:nvSpPr>
            <p:spPr>
              <a:xfrm>
                <a:off x="3727025" y="4837200"/>
                <a:ext cx="278250" cy="338800"/>
              </a:xfrm>
              <a:custGeom>
                <a:avLst/>
                <a:gdLst/>
                <a:ahLst/>
                <a:cxnLst/>
                <a:rect l="l" t="t" r="r" b="b"/>
                <a:pathLst>
                  <a:path w="11130" h="13552" extrusionOk="0">
                    <a:moveTo>
                      <a:pt x="7550" y="1"/>
                    </a:moveTo>
                    <a:cubicBezTo>
                      <a:pt x="7592" y="78"/>
                      <a:pt x="8231" y="1342"/>
                      <a:pt x="6009" y="1606"/>
                    </a:cubicBezTo>
                    <a:cubicBezTo>
                      <a:pt x="4414" y="1796"/>
                      <a:pt x="3705" y="2852"/>
                      <a:pt x="3421" y="3477"/>
                    </a:cubicBezTo>
                    <a:cubicBezTo>
                      <a:pt x="3417" y="3484"/>
                      <a:pt x="3415" y="3487"/>
                      <a:pt x="3414" y="3493"/>
                    </a:cubicBezTo>
                    <a:cubicBezTo>
                      <a:pt x="3400" y="3526"/>
                      <a:pt x="3387" y="3556"/>
                      <a:pt x="3372" y="3586"/>
                    </a:cubicBezTo>
                    <a:cubicBezTo>
                      <a:pt x="3371" y="3590"/>
                      <a:pt x="3371" y="3593"/>
                      <a:pt x="3369" y="3599"/>
                    </a:cubicBezTo>
                    <a:cubicBezTo>
                      <a:pt x="3341" y="3665"/>
                      <a:pt x="3320" y="3724"/>
                      <a:pt x="3303" y="3774"/>
                    </a:cubicBezTo>
                    <a:cubicBezTo>
                      <a:pt x="3302" y="3779"/>
                      <a:pt x="3302" y="3781"/>
                      <a:pt x="3298" y="3786"/>
                    </a:cubicBezTo>
                    <a:cubicBezTo>
                      <a:pt x="3291" y="3807"/>
                      <a:pt x="3285" y="3829"/>
                      <a:pt x="3279" y="3846"/>
                    </a:cubicBezTo>
                    <a:cubicBezTo>
                      <a:pt x="3279" y="3847"/>
                      <a:pt x="3278" y="3847"/>
                      <a:pt x="3278" y="3849"/>
                    </a:cubicBezTo>
                    <a:cubicBezTo>
                      <a:pt x="3272" y="3870"/>
                      <a:pt x="3268" y="3885"/>
                      <a:pt x="3263" y="3900"/>
                    </a:cubicBezTo>
                    <a:cubicBezTo>
                      <a:pt x="3263" y="3902"/>
                      <a:pt x="3262" y="3902"/>
                      <a:pt x="3262" y="3904"/>
                    </a:cubicBezTo>
                    <a:cubicBezTo>
                      <a:pt x="3257" y="3916"/>
                      <a:pt x="3256" y="3926"/>
                      <a:pt x="3255" y="3932"/>
                    </a:cubicBezTo>
                    <a:lnTo>
                      <a:pt x="3255" y="3938"/>
                    </a:lnTo>
                    <a:cubicBezTo>
                      <a:pt x="3253" y="3943"/>
                      <a:pt x="3253" y="3945"/>
                      <a:pt x="3253" y="3945"/>
                    </a:cubicBezTo>
                    <a:cubicBezTo>
                      <a:pt x="3253" y="3945"/>
                      <a:pt x="3176" y="3826"/>
                      <a:pt x="3054" y="3826"/>
                    </a:cubicBezTo>
                    <a:cubicBezTo>
                      <a:pt x="2939" y="3826"/>
                      <a:pt x="2784" y="3933"/>
                      <a:pt x="2618" y="4354"/>
                    </a:cubicBezTo>
                    <a:cubicBezTo>
                      <a:pt x="2513" y="4620"/>
                      <a:pt x="2546" y="5225"/>
                      <a:pt x="2659" y="5942"/>
                    </a:cubicBezTo>
                    <a:cubicBezTo>
                      <a:pt x="2719" y="6332"/>
                      <a:pt x="2801" y="6754"/>
                      <a:pt x="2899" y="7173"/>
                    </a:cubicBezTo>
                    <a:cubicBezTo>
                      <a:pt x="2858" y="7165"/>
                      <a:pt x="2817" y="7160"/>
                      <a:pt x="2777" y="7160"/>
                    </a:cubicBezTo>
                    <a:cubicBezTo>
                      <a:pt x="2566" y="7160"/>
                      <a:pt x="2360" y="7273"/>
                      <a:pt x="2236" y="7529"/>
                    </a:cubicBezTo>
                    <a:cubicBezTo>
                      <a:pt x="1983" y="8051"/>
                      <a:pt x="2512" y="8810"/>
                      <a:pt x="3430" y="9026"/>
                    </a:cubicBezTo>
                    <a:cubicBezTo>
                      <a:pt x="3442" y="9060"/>
                      <a:pt x="3451" y="9089"/>
                      <a:pt x="3464" y="9117"/>
                    </a:cubicBezTo>
                    <a:cubicBezTo>
                      <a:pt x="3498" y="9521"/>
                      <a:pt x="3535" y="9871"/>
                      <a:pt x="3572" y="10120"/>
                    </a:cubicBezTo>
                    <a:cubicBezTo>
                      <a:pt x="3600" y="10302"/>
                      <a:pt x="3626" y="10432"/>
                      <a:pt x="3651" y="10488"/>
                    </a:cubicBezTo>
                    <a:cubicBezTo>
                      <a:pt x="3674" y="10537"/>
                      <a:pt x="3741" y="10608"/>
                      <a:pt x="3834" y="10693"/>
                    </a:cubicBezTo>
                    <a:lnTo>
                      <a:pt x="3758" y="11262"/>
                    </a:lnTo>
                    <a:lnTo>
                      <a:pt x="3397" y="11448"/>
                    </a:lnTo>
                    <a:lnTo>
                      <a:pt x="3244" y="11526"/>
                    </a:lnTo>
                    <a:lnTo>
                      <a:pt x="3261" y="11546"/>
                    </a:lnTo>
                    <a:lnTo>
                      <a:pt x="3244" y="11559"/>
                    </a:lnTo>
                    <a:lnTo>
                      <a:pt x="3253" y="11571"/>
                    </a:lnTo>
                    <a:cubicBezTo>
                      <a:pt x="3163" y="11599"/>
                      <a:pt x="3078" y="11627"/>
                      <a:pt x="2993" y="11656"/>
                    </a:cubicBezTo>
                    <a:cubicBezTo>
                      <a:pt x="2980" y="11662"/>
                      <a:pt x="2965" y="11666"/>
                      <a:pt x="2952" y="11672"/>
                    </a:cubicBezTo>
                    <a:lnTo>
                      <a:pt x="2890" y="11672"/>
                    </a:lnTo>
                    <a:cubicBezTo>
                      <a:pt x="2756" y="11672"/>
                      <a:pt x="2636" y="11758"/>
                      <a:pt x="2561" y="11893"/>
                    </a:cubicBezTo>
                    <a:cubicBezTo>
                      <a:pt x="2556" y="11894"/>
                      <a:pt x="2551" y="11898"/>
                      <a:pt x="2546" y="11899"/>
                    </a:cubicBezTo>
                    <a:cubicBezTo>
                      <a:pt x="1738" y="12198"/>
                      <a:pt x="1044" y="12511"/>
                      <a:pt x="872" y="12660"/>
                    </a:cubicBezTo>
                    <a:cubicBezTo>
                      <a:pt x="819" y="12675"/>
                      <a:pt x="765" y="12705"/>
                      <a:pt x="714" y="12754"/>
                    </a:cubicBezTo>
                    <a:cubicBezTo>
                      <a:pt x="464" y="12990"/>
                      <a:pt x="228" y="13257"/>
                      <a:pt x="0" y="13552"/>
                    </a:cubicBezTo>
                    <a:lnTo>
                      <a:pt x="11129" y="13552"/>
                    </a:lnTo>
                    <a:cubicBezTo>
                      <a:pt x="10851" y="13205"/>
                      <a:pt x="10553" y="12901"/>
                      <a:pt x="10242" y="12646"/>
                    </a:cubicBezTo>
                    <a:cubicBezTo>
                      <a:pt x="10237" y="12645"/>
                      <a:pt x="10236" y="12641"/>
                      <a:pt x="10232" y="12639"/>
                    </a:cubicBezTo>
                    <a:cubicBezTo>
                      <a:pt x="10175" y="12590"/>
                      <a:pt x="10114" y="12544"/>
                      <a:pt x="10055" y="12502"/>
                    </a:cubicBezTo>
                    <a:cubicBezTo>
                      <a:pt x="10049" y="12493"/>
                      <a:pt x="10043" y="12482"/>
                      <a:pt x="10038" y="12480"/>
                    </a:cubicBezTo>
                    <a:cubicBezTo>
                      <a:pt x="10031" y="12470"/>
                      <a:pt x="10018" y="12463"/>
                      <a:pt x="10008" y="12452"/>
                    </a:cubicBezTo>
                    <a:cubicBezTo>
                      <a:pt x="10001" y="12451"/>
                      <a:pt x="9995" y="12446"/>
                      <a:pt x="9991" y="12443"/>
                    </a:cubicBezTo>
                    <a:cubicBezTo>
                      <a:pt x="9983" y="12437"/>
                      <a:pt x="9976" y="12431"/>
                      <a:pt x="9965" y="12427"/>
                    </a:cubicBezTo>
                    <a:cubicBezTo>
                      <a:pt x="9946" y="12414"/>
                      <a:pt x="9921" y="12402"/>
                      <a:pt x="9893" y="12386"/>
                    </a:cubicBezTo>
                    <a:cubicBezTo>
                      <a:pt x="9887" y="12383"/>
                      <a:pt x="9881" y="12378"/>
                      <a:pt x="9874" y="12373"/>
                    </a:cubicBezTo>
                    <a:cubicBezTo>
                      <a:pt x="9854" y="12359"/>
                      <a:pt x="9833" y="12350"/>
                      <a:pt x="9812" y="12342"/>
                    </a:cubicBezTo>
                    <a:cubicBezTo>
                      <a:pt x="9800" y="12338"/>
                      <a:pt x="9786" y="12334"/>
                      <a:pt x="9774" y="12330"/>
                    </a:cubicBezTo>
                    <a:cubicBezTo>
                      <a:pt x="9739" y="12316"/>
                      <a:pt x="9702" y="12297"/>
                      <a:pt x="9661" y="12282"/>
                    </a:cubicBezTo>
                    <a:cubicBezTo>
                      <a:pt x="9656" y="12280"/>
                      <a:pt x="9653" y="12277"/>
                      <a:pt x="9647" y="12276"/>
                    </a:cubicBezTo>
                    <a:cubicBezTo>
                      <a:pt x="9625" y="12267"/>
                      <a:pt x="9605" y="12259"/>
                      <a:pt x="9582" y="12249"/>
                    </a:cubicBezTo>
                    <a:cubicBezTo>
                      <a:pt x="9502" y="11910"/>
                      <a:pt x="9270" y="11667"/>
                      <a:pt x="8994" y="11667"/>
                    </a:cubicBezTo>
                    <a:lnTo>
                      <a:pt x="8122" y="11667"/>
                    </a:lnTo>
                    <a:lnTo>
                      <a:pt x="7746" y="11305"/>
                    </a:lnTo>
                    <a:lnTo>
                      <a:pt x="7688" y="11335"/>
                    </a:lnTo>
                    <a:lnTo>
                      <a:pt x="7624" y="10805"/>
                    </a:lnTo>
                    <a:cubicBezTo>
                      <a:pt x="7793" y="10691"/>
                      <a:pt x="7912" y="10591"/>
                      <a:pt x="7949" y="10527"/>
                    </a:cubicBezTo>
                    <a:cubicBezTo>
                      <a:pt x="7996" y="10442"/>
                      <a:pt x="8081" y="9821"/>
                      <a:pt x="8149" y="9010"/>
                    </a:cubicBezTo>
                    <a:cubicBezTo>
                      <a:pt x="9061" y="8777"/>
                      <a:pt x="9577" y="8038"/>
                      <a:pt x="9322" y="7525"/>
                    </a:cubicBezTo>
                    <a:cubicBezTo>
                      <a:pt x="9195" y="7270"/>
                      <a:pt x="8984" y="7156"/>
                      <a:pt x="8767" y="7156"/>
                    </a:cubicBezTo>
                    <a:cubicBezTo>
                      <a:pt x="8745" y="7156"/>
                      <a:pt x="8724" y="7157"/>
                      <a:pt x="8702" y="7160"/>
                    </a:cubicBezTo>
                    <a:cubicBezTo>
                      <a:pt x="8708" y="7136"/>
                      <a:pt x="8715" y="7111"/>
                      <a:pt x="8719" y="7088"/>
                    </a:cubicBezTo>
                    <a:cubicBezTo>
                      <a:pt x="8739" y="6999"/>
                      <a:pt x="8757" y="6914"/>
                      <a:pt x="8775" y="6829"/>
                    </a:cubicBezTo>
                    <a:cubicBezTo>
                      <a:pt x="8778" y="6814"/>
                      <a:pt x="8781" y="6801"/>
                      <a:pt x="8784" y="6788"/>
                    </a:cubicBezTo>
                    <a:cubicBezTo>
                      <a:pt x="8803" y="6689"/>
                      <a:pt x="8820" y="6594"/>
                      <a:pt x="8835" y="6501"/>
                    </a:cubicBezTo>
                    <a:cubicBezTo>
                      <a:pt x="8840" y="6478"/>
                      <a:pt x="8842" y="6456"/>
                      <a:pt x="8847" y="6432"/>
                    </a:cubicBezTo>
                    <a:cubicBezTo>
                      <a:pt x="8859" y="6364"/>
                      <a:pt x="8869" y="6296"/>
                      <a:pt x="8877" y="6229"/>
                    </a:cubicBezTo>
                    <a:cubicBezTo>
                      <a:pt x="8882" y="6201"/>
                      <a:pt x="8883" y="6174"/>
                      <a:pt x="8887" y="6150"/>
                    </a:cubicBezTo>
                    <a:cubicBezTo>
                      <a:pt x="8894" y="6085"/>
                      <a:pt x="8902" y="6022"/>
                      <a:pt x="8908" y="5961"/>
                    </a:cubicBezTo>
                    <a:cubicBezTo>
                      <a:pt x="8909" y="5939"/>
                      <a:pt x="8914" y="5919"/>
                      <a:pt x="8915" y="5897"/>
                    </a:cubicBezTo>
                    <a:cubicBezTo>
                      <a:pt x="8931" y="5735"/>
                      <a:pt x="8938" y="5585"/>
                      <a:pt x="8943" y="5444"/>
                    </a:cubicBezTo>
                    <a:lnTo>
                      <a:pt x="8943" y="5385"/>
                    </a:lnTo>
                    <a:cubicBezTo>
                      <a:pt x="8944" y="5335"/>
                      <a:pt x="8944" y="5286"/>
                      <a:pt x="8943" y="5235"/>
                    </a:cubicBezTo>
                    <a:lnTo>
                      <a:pt x="8943" y="5178"/>
                    </a:lnTo>
                    <a:cubicBezTo>
                      <a:pt x="8942" y="5125"/>
                      <a:pt x="8938" y="5074"/>
                      <a:pt x="8937" y="5027"/>
                    </a:cubicBezTo>
                    <a:cubicBezTo>
                      <a:pt x="8936" y="5015"/>
                      <a:pt x="8936" y="5004"/>
                      <a:pt x="8936" y="4990"/>
                    </a:cubicBezTo>
                    <a:cubicBezTo>
                      <a:pt x="8931" y="4931"/>
                      <a:pt x="8926" y="4872"/>
                      <a:pt x="8920" y="4815"/>
                    </a:cubicBezTo>
                    <a:cubicBezTo>
                      <a:pt x="8920" y="4807"/>
                      <a:pt x="8919" y="4796"/>
                      <a:pt x="8915" y="4789"/>
                    </a:cubicBezTo>
                    <a:cubicBezTo>
                      <a:pt x="8911" y="4741"/>
                      <a:pt x="8907" y="4698"/>
                      <a:pt x="8899" y="4655"/>
                    </a:cubicBezTo>
                    <a:cubicBezTo>
                      <a:pt x="8897" y="4639"/>
                      <a:pt x="8894" y="4625"/>
                      <a:pt x="8893" y="4608"/>
                    </a:cubicBezTo>
                    <a:cubicBezTo>
                      <a:pt x="8887" y="4571"/>
                      <a:pt x="8879" y="4536"/>
                      <a:pt x="8873" y="4502"/>
                    </a:cubicBezTo>
                    <a:cubicBezTo>
                      <a:pt x="8869" y="4487"/>
                      <a:pt x="8866" y="4474"/>
                      <a:pt x="8865" y="4461"/>
                    </a:cubicBezTo>
                    <a:cubicBezTo>
                      <a:pt x="8857" y="4419"/>
                      <a:pt x="8848" y="4382"/>
                      <a:pt x="8838" y="4345"/>
                    </a:cubicBezTo>
                    <a:cubicBezTo>
                      <a:pt x="8836" y="4339"/>
                      <a:pt x="8834" y="4333"/>
                      <a:pt x="8834" y="4329"/>
                    </a:cubicBezTo>
                    <a:cubicBezTo>
                      <a:pt x="8821" y="4287"/>
                      <a:pt x="8811" y="4247"/>
                      <a:pt x="8798" y="4210"/>
                    </a:cubicBezTo>
                    <a:cubicBezTo>
                      <a:pt x="8795" y="4198"/>
                      <a:pt x="8792" y="4187"/>
                      <a:pt x="8790" y="4176"/>
                    </a:cubicBezTo>
                    <a:cubicBezTo>
                      <a:pt x="8780" y="4149"/>
                      <a:pt x="8773" y="4125"/>
                      <a:pt x="8762" y="4098"/>
                    </a:cubicBezTo>
                    <a:cubicBezTo>
                      <a:pt x="8758" y="4086"/>
                      <a:pt x="8755" y="4073"/>
                      <a:pt x="8749" y="4062"/>
                    </a:cubicBezTo>
                    <a:cubicBezTo>
                      <a:pt x="8741" y="4041"/>
                      <a:pt x="8732" y="4018"/>
                      <a:pt x="8723" y="3998"/>
                    </a:cubicBezTo>
                    <a:cubicBezTo>
                      <a:pt x="8717" y="3988"/>
                      <a:pt x="8713" y="3977"/>
                      <a:pt x="8710" y="3967"/>
                    </a:cubicBezTo>
                    <a:cubicBezTo>
                      <a:pt x="8698" y="3939"/>
                      <a:pt x="8683" y="3910"/>
                      <a:pt x="8671" y="3885"/>
                    </a:cubicBezTo>
                    <a:cubicBezTo>
                      <a:pt x="8667" y="3877"/>
                      <a:pt x="8665" y="3871"/>
                      <a:pt x="8662" y="3864"/>
                    </a:cubicBezTo>
                    <a:cubicBezTo>
                      <a:pt x="8653" y="3847"/>
                      <a:pt x="8643" y="3827"/>
                      <a:pt x="8633" y="3812"/>
                    </a:cubicBezTo>
                    <a:cubicBezTo>
                      <a:pt x="8627" y="3799"/>
                      <a:pt x="8621" y="3791"/>
                      <a:pt x="8616" y="3781"/>
                    </a:cubicBezTo>
                    <a:cubicBezTo>
                      <a:pt x="8609" y="3769"/>
                      <a:pt x="8603" y="3758"/>
                      <a:pt x="8595" y="3746"/>
                    </a:cubicBezTo>
                    <a:cubicBezTo>
                      <a:pt x="8589" y="3737"/>
                      <a:pt x="8583" y="3727"/>
                      <a:pt x="8576" y="3718"/>
                    </a:cubicBezTo>
                    <a:cubicBezTo>
                      <a:pt x="8570" y="3708"/>
                      <a:pt x="8564" y="3697"/>
                      <a:pt x="8559" y="3689"/>
                    </a:cubicBezTo>
                    <a:cubicBezTo>
                      <a:pt x="8458" y="3543"/>
                      <a:pt x="8377" y="3488"/>
                      <a:pt x="8377" y="3488"/>
                    </a:cubicBezTo>
                    <a:cubicBezTo>
                      <a:pt x="8870" y="2385"/>
                      <a:pt x="8407" y="1279"/>
                      <a:pt x="8000" y="617"/>
                    </a:cubicBezTo>
                    <a:cubicBezTo>
                      <a:pt x="7781" y="258"/>
                      <a:pt x="7576" y="30"/>
                      <a:pt x="7550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" name="Google Shape;339;p2"/>
              <p:cNvSpPr/>
              <p:nvPr/>
            </p:nvSpPr>
            <p:spPr>
              <a:xfrm>
                <a:off x="1830025" y="5058650"/>
                <a:ext cx="184475" cy="117325"/>
              </a:xfrm>
              <a:custGeom>
                <a:avLst/>
                <a:gdLst/>
                <a:ahLst/>
                <a:cxnLst/>
                <a:rect l="l" t="t" r="r" b="b"/>
                <a:pathLst>
                  <a:path w="7379" h="4693" extrusionOk="0">
                    <a:moveTo>
                      <a:pt x="3471" y="1"/>
                    </a:moveTo>
                    <a:cubicBezTo>
                      <a:pt x="2511" y="1"/>
                      <a:pt x="1535" y="176"/>
                      <a:pt x="1245" y="489"/>
                    </a:cubicBezTo>
                    <a:cubicBezTo>
                      <a:pt x="813" y="952"/>
                      <a:pt x="681" y="1508"/>
                      <a:pt x="667" y="2087"/>
                    </a:cubicBezTo>
                    <a:cubicBezTo>
                      <a:pt x="664" y="2258"/>
                      <a:pt x="669" y="2434"/>
                      <a:pt x="681" y="2611"/>
                    </a:cubicBezTo>
                    <a:cubicBezTo>
                      <a:pt x="616" y="2887"/>
                      <a:pt x="585" y="3138"/>
                      <a:pt x="597" y="3315"/>
                    </a:cubicBezTo>
                    <a:cubicBezTo>
                      <a:pt x="601" y="3382"/>
                      <a:pt x="596" y="3467"/>
                      <a:pt x="584" y="3562"/>
                    </a:cubicBezTo>
                    <a:lnTo>
                      <a:pt x="105" y="3562"/>
                    </a:lnTo>
                    <a:lnTo>
                      <a:pt x="79" y="3697"/>
                    </a:lnTo>
                    <a:lnTo>
                      <a:pt x="49" y="3867"/>
                    </a:lnTo>
                    <a:lnTo>
                      <a:pt x="50" y="3867"/>
                    </a:lnTo>
                    <a:cubicBezTo>
                      <a:pt x="0" y="4206"/>
                      <a:pt x="1" y="4481"/>
                      <a:pt x="67" y="4692"/>
                    </a:cubicBezTo>
                    <a:lnTo>
                      <a:pt x="7321" y="4692"/>
                    </a:lnTo>
                    <a:cubicBezTo>
                      <a:pt x="7364" y="4542"/>
                      <a:pt x="7379" y="4402"/>
                      <a:pt x="7349" y="4297"/>
                    </a:cubicBezTo>
                    <a:cubicBezTo>
                      <a:pt x="7311" y="4172"/>
                      <a:pt x="7227" y="4121"/>
                      <a:pt x="7121" y="4121"/>
                    </a:cubicBezTo>
                    <a:cubicBezTo>
                      <a:pt x="7026" y="4121"/>
                      <a:pt x="6914" y="4162"/>
                      <a:pt x="6804" y="4228"/>
                    </a:cubicBezTo>
                    <a:cubicBezTo>
                      <a:pt x="6922" y="3754"/>
                      <a:pt x="6980" y="3346"/>
                      <a:pt x="6995" y="2993"/>
                    </a:cubicBezTo>
                    <a:cubicBezTo>
                      <a:pt x="7000" y="2985"/>
                      <a:pt x="7002" y="2974"/>
                      <a:pt x="7008" y="2964"/>
                    </a:cubicBezTo>
                    <a:cubicBezTo>
                      <a:pt x="7011" y="2958"/>
                      <a:pt x="7014" y="2951"/>
                      <a:pt x="7017" y="2944"/>
                    </a:cubicBezTo>
                    <a:cubicBezTo>
                      <a:pt x="7038" y="2895"/>
                      <a:pt x="7056" y="2845"/>
                      <a:pt x="7072" y="2795"/>
                    </a:cubicBezTo>
                    <a:cubicBezTo>
                      <a:pt x="7072" y="2789"/>
                      <a:pt x="7073" y="2784"/>
                      <a:pt x="7073" y="2780"/>
                    </a:cubicBezTo>
                    <a:cubicBezTo>
                      <a:pt x="7087" y="2724"/>
                      <a:pt x="7097" y="2667"/>
                      <a:pt x="7103" y="2609"/>
                    </a:cubicBezTo>
                    <a:cubicBezTo>
                      <a:pt x="7109" y="2535"/>
                      <a:pt x="7112" y="2459"/>
                      <a:pt x="7110" y="2387"/>
                    </a:cubicBezTo>
                    <a:cubicBezTo>
                      <a:pt x="7110" y="2362"/>
                      <a:pt x="7106" y="2341"/>
                      <a:pt x="7106" y="2318"/>
                    </a:cubicBezTo>
                    <a:cubicBezTo>
                      <a:pt x="7103" y="2269"/>
                      <a:pt x="7099" y="2221"/>
                      <a:pt x="7093" y="2177"/>
                    </a:cubicBezTo>
                    <a:cubicBezTo>
                      <a:pt x="7090" y="2149"/>
                      <a:pt x="7086" y="2123"/>
                      <a:pt x="7080" y="2098"/>
                    </a:cubicBezTo>
                    <a:cubicBezTo>
                      <a:pt x="7074" y="2058"/>
                      <a:pt x="7067" y="2016"/>
                      <a:pt x="7055" y="1976"/>
                    </a:cubicBezTo>
                    <a:cubicBezTo>
                      <a:pt x="7048" y="1950"/>
                      <a:pt x="7041" y="1924"/>
                      <a:pt x="7033" y="1899"/>
                    </a:cubicBezTo>
                    <a:cubicBezTo>
                      <a:pt x="7022" y="1860"/>
                      <a:pt x="7011" y="1822"/>
                      <a:pt x="6996" y="1788"/>
                    </a:cubicBezTo>
                    <a:cubicBezTo>
                      <a:pt x="6988" y="1761"/>
                      <a:pt x="6977" y="1738"/>
                      <a:pt x="6968" y="1711"/>
                    </a:cubicBezTo>
                    <a:cubicBezTo>
                      <a:pt x="6952" y="1677"/>
                      <a:pt x="6935" y="1642"/>
                      <a:pt x="6920" y="1607"/>
                    </a:cubicBezTo>
                    <a:cubicBezTo>
                      <a:pt x="6909" y="1584"/>
                      <a:pt x="6897" y="1560"/>
                      <a:pt x="6883" y="1536"/>
                    </a:cubicBezTo>
                    <a:cubicBezTo>
                      <a:pt x="6863" y="1502"/>
                      <a:pt x="6842" y="1468"/>
                      <a:pt x="6820" y="1434"/>
                    </a:cubicBezTo>
                    <a:cubicBezTo>
                      <a:pt x="6808" y="1414"/>
                      <a:pt x="6796" y="1395"/>
                      <a:pt x="6782" y="1376"/>
                    </a:cubicBezTo>
                    <a:cubicBezTo>
                      <a:pt x="6756" y="1337"/>
                      <a:pt x="6726" y="1298"/>
                      <a:pt x="6696" y="1261"/>
                    </a:cubicBezTo>
                    <a:cubicBezTo>
                      <a:pt x="6686" y="1250"/>
                      <a:pt x="6679" y="1236"/>
                      <a:pt x="6667" y="1224"/>
                    </a:cubicBezTo>
                    <a:cubicBezTo>
                      <a:pt x="6626" y="1176"/>
                      <a:pt x="6583" y="1128"/>
                      <a:pt x="6539" y="1084"/>
                    </a:cubicBezTo>
                    <a:cubicBezTo>
                      <a:pt x="6525" y="1070"/>
                      <a:pt x="6504" y="1053"/>
                      <a:pt x="6489" y="1036"/>
                    </a:cubicBezTo>
                    <a:cubicBezTo>
                      <a:pt x="6458" y="1009"/>
                      <a:pt x="6429" y="980"/>
                      <a:pt x="6398" y="952"/>
                    </a:cubicBezTo>
                    <a:cubicBezTo>
                      <a:pt x="6376" y="934"/>
                      <a:pt x="6353" y="914"/>
                      <a:pt x="6333" y="897"/>
                    </a:cubicBezTo>
                    <a:cubicBezTo>
                      <a:pt x="6304" y="873"/>
                      <a:pt x="6277" y="852"/>
                      <a:pt x="6248" y="829"/>
                    </a:cubicBezTo>
                    <a:cubicBezTo>
                      <a:pt x="6222" y="811"/>
                      <a:pt x="6198" y="791"/>
                      <a:pt x="6171" y="774"/>
                    </a:cubicBezTo>
                    <a:cubicBezTo>
                      <a:pt x="6144" y="755"/>
                      <a:pt x="6115" y="737"/>
                      <a:pt x="6088" y="716"/>
                    </a:cubicBezTo>
                    <a:cubicBezTo>
                      <a:pt x="6060" y="700"/>
                      <a:pt x="6034" y="682"/>
                      <a:pt x="6006" y="665"/>
                    </a:cubicBezTo>
                    <a:cubicBezTo>
                      <a:pt x="5977" y="648"/>
                      <a:pt x="5950" y="630"/>
                      <a:pt x="5921" y="614"/>
                    </a:cubicBezTo>
                    <a:cubicBezTo>
                      <a:pt x="5892" y="597"/>
                      <a:pt x="5865" y="579"/>
                      <a:pt x="5836" y="563"/>
                    </a:cubicBezTo>
                    <a:cubicBezTo>
                      <a:pt x="5807" y="547"/>
                      <a:pt x="5779" y="531"/>
                      <a:pt x="5751" y="517"/>
                    </a:cubicBezTo>
                    <a:cubicBezTo>
                      <a:pt x="5719" y="500"/>
                      <a:pt x="5690" y="484"/>
                      <a:pt x="5659" y="469"/>
                    </a:cubicBezTo>
                    <a:lnTo>
                      <a:pt x="5578" y="428"/>
                    </a:lnTo>
                    <a:cubicBezTo>
                      <a:pt x="5546" y="412"/>
                      <a:pt x="5514" y="398"/>
                      <a:pt x="5481" y="384"/>
                    </a:cubicBezTo>
                    <a:cubicBezTo>
                      <a:pt x="5359" y="327"/>
                      <a:pt x="5237" y="277"/>
                      <a:pt x="5115" y="230"/>
                    </a:cubicBezTo>
                    <a:cubicBezTo>
                      <a:pt x="4826" y="122"/>
                      <a:pt x="4443" y="51"/>
                      <a:pt x="4027" y="21"/>
                    </a:cubicBezTo>
                    <a:cubicBezTo>
                      <a:pt x="3846" y="7"/>
                      <a:pt x="3659" y="1"/>
                      <a:pt x="3471" y="1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" name="Google Shape;340;p2"/>
              <p:cNvSpPr/>
              <p:nvPr/>
            </p:nvSpPr>
            <p:spPr>
              <a:xfrm>
                <a:off x="1321675" y="5048625"/>
                <a:ext cx="171875" cy="127225"/>
              </a:xfrm>
              <a:custGeom>
                <a:avLst/>
                <a:gdLst/>
                <a:ahLst/>
                <a:cxnLst/>
                <a:rect l="l" t="t" r="r" b="b"/>
                <a:pathLst>
                  <a:path w="6875" h="5089" extrusionOk="0">
                    <a:moveTo>
                      <a:pt x="3098" y="0"/>
                    </a:moveTo>
                    <a:cubicBezTo>
                      <a:pt x="2822" y="0"/>
                      <a:pt x="2550" y="34"/>
                      <a:pt x="2291" y="112"/>
                    </a:cubicBezTo>
                    <a:cubicBezTo>
                      <a:pt x="2090" y="169"/>
                      <a:pt x="1896" y="252"/>
                      <a:pt x="1714" y="360"/>
                    </a:cubicBezTo>
                    <a:cubicBezTo>
                      <a:pt x="1252" y="635"/>
                      <a:pt x="988" y="1092"/>
                      <a:pt x="844" y="1575"/>
                    </a:cubicBezTo>
                    <a:cubicBezTo>
                      <a:pt x="792" y="1574"/>
                      <a:pt x="741" y="1573"/>
                      <a:pt x="691" y="1573"/>
                    </a:cubicBezTo>
                    <a:cubicBezTo>
                      <a:pt x="491" y="1573"/>
                      <a:pt x="311" y="1585"/>
                      <a:pt x="230" y="1601"/>
                    </a:cubicBezTo>
                    <a:cubicBezTo>
                      <a:pt x="12" y="1642"/>
                      <a:pt x="23" y="1820"/>
                      <a:pt x="73" y="2002"/>
                    </a:cubicBezTo>
                    <a:cubicBezTo>
                      <a:pt x="96" y="2081"/>
                      <a:pt x="292" y="2185"/>
                      <a:pt x="528" y="2258"/>
                    </a:cubicBezTo>
                    <a:cubicBezTo>
                      <a:pt x="337" y="2549"/>
                      <a:pt x="167" y="2854"/>
                      <a:pt x="17" y="3170"/>
                    </a:cubicBezTo>
                    <a:cubicBezTo>
                      <a:pt x="11" y="3183"/>
                      <a:pt x="4" y="3196"/>
                      <a:pt x="0" y="3207"/>
                    </a:cubicBezTo>
                    <a:lnTo>
                      <a:pt x="17" y="3207"/>
                    </a:lnTo>
                    <a:lnTo>
                      <a:pt x="17" y="5088"/>
                    </a:lnTo>
                    <a:lnTo>
                      <a:pt x="6286" y="5088"/>
                    </a:lnTo>
                    <a:cubicBezTo>
                      <a:pt x="6346" y="4853"/>
                      <a:pt x="6370" y="4608"/>
                      <a:pt x="6379" y="4410"/>
                    </a:cubicBezTo>
                    <a:cubicBezTo>
                      <a:pt x="6379" y="4389"/>
                      <a:pt x="6380" y="4364"/>
                      <a:pt x="6380" y="4342"/>
                    </a:cubicBezTo>
                    <a:cubicBezTo>
                      <a:pt x="6382" y="4299"/>
                      <a:pt x="6382" y="4258"/>
                      <a:pt x="6382" y="4222"/>
                    </a:cubicBezTo>
                    <a:cubicBezTo>
                      <a:pt x="6382" y="4094"/>
                      <a:pt x="6376" y="4013"/>
                      <a:pt x="6376" y="4013"/>
                    </a:cubicBezTo>
                    <a:cubicBezTo>
                      <a:pt x="6376" y="4013"/>
                      <a:pt x="6850" y="3526"/>
                      <a:pt x="6865" y="2829"/>
                    </a:cubicBezTo>
                    <a:cubicBezTo>
                      <a:pt x="6875" y="2437"/>
                      <a:pt x="6738" y="1978"/>
                      <a:pt x="6293" y="1502"/>
                    </a:cubicBezTo>
                    <a:cubicBezTo>
                      <a:pt x="6137" y="1338"/>
                      <a:pt x="5973" y="1185"/>
                      <a:pt x="5797" y="1043"/>
                    </a:cubicBezTo>
                    <a:cubicBezTo>
                      <a:pt x="4998" y="395"/>
                      <a:pt x="4016" y="0"/>
                      <a:pt x="3098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" name="Google Shape;341;p2"/>
              <p:cNvSpPr/>
              <p:nvPr/>
            </p:nvSpPr>
            <p:spPr>
              <a:xfrm>
                <a:off x="3196650" y="5048350"/>
                <a:ext cx="158225" cy="127525"/>
              </a:xfrm>
              <a:custGeom>
                <a:avLst/>
                <a:gdLst/>
                <a:ahLst/>
                <a:cxnLst/>
                <a:rect l="l" t="t" r="r" b="b"/>
                <a:pathLst>
                  <a:path w="6329" h="5101" extrusionOk="0">
                    <a:moveTo>
                      <a:pt x="2043" y="0"/>
                    </a:moveTo>
                    <a:cubicBezTo>
                      <a:pt x="0" y="0"/>
                      <a:pt x="596" y="2601"/>
                      <a:pt x="596" y="2601"/>
                    </a:cubicBezTo>
                    <a:cubicBezTo>
                      <a:pt x="141" y="2901"/>
                      <a:pt x="50" y="3843"/>
                      <a:pt x="304" y="5101"/>
                    </a:cubicBezTo>
                    <a:lnTo>
                      <a:pt x="6323" y="5101"/>
                    </a:lnTo>
                    <a:cubicBezTo>
                      <a:pt x="6327" y="4940"/>
                      <a:pt x="6329" y="4785"/>
                      <a:pt x="6325" y="4636"/>
                    </a:cubicBezTo>
                    <a:cubicBezTo>
                      <a:pt x="6322" y="4508"/>
                      <a:pt x="6317" y="4382"/>
                      <a:pt x="6310" y="4262"/>
                    </a:cubicBezTo>
                    <a:cubicBezTo>
                      <a:pt x="6305" y="4201"/>
                      <a:pt x="6301" y="4144"/>
                      <a:pt x="6296" y="4086"/>
                    </a:cubicBezTo>
                    <a:cubicBezTo>
                      <a:pt x="6280" y="3912"/>
                      <a:pt x="6260" y="3752"/>
                      <a:pt x="6234" y="3599"/>
                    </a:cubicBezTo>
                    <a:cubicBezTo>
                      <a:pt x="6226" y="3549"/>
                      <a:pt x="6216" y="3499"/>
                      <a:pt x="6206" y="3450"/>
                    </a:cubicBezTo>
                    <a:cubicBezTo>
                      <a:pt x="6161" y="3223"/>
                      <a:pt x="6108" y="3023"/>
                      <a:pt x="6045" y="2840"/>
                    </a:cubicBezTo>
                    <a:cubicBezTo>
                      <a:pt x="5514" y="1290"/>
                      <a:pt x="4397" y="1258"/>
                      <a:pt x="4304" y="1258"/>
                    </a:cubicBezTo>
                    <a:cubicBezTo>
                      <a:pt x="4300" y="1258"/>
                      <a:pt x="4298" y="1258"/>
                      <a:pt x="4298" y="1258"/>
                    </a:cubicBezTo>
                    <a:lnTo>
                      <a:pt x="4298" y="1252"/>
                    </a:lnTo>
                    <a:lnTo>
                      <a:pt x="4298" y="1250"/>
                    </a:lnTo>
                    <a:cubicBezTo>
                      <a:pt x="4291" y="1217"/>
                      <a:pt x="4256" y="1076"/>
                      <a:pt x="4148" y="896"/>
                    </a:cubicBezTo>
                    <a:cubicBezTo>
                      <a:pt x="4035" y="711"/>
                      <a:pt x="3837" y="487"/>
                      <a:pt x="3504" y="310"/>
                    </a:cubicBezTo>
                    <a:cubicBezTo>
                      <a:pt x="3172" y="133"/>
                      <a:pt x="2702" y="0"/>
                      <a:pt x="2043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" name="Google Shape;342;p2"/>
              <p:cNvSpPr/>
              <p:nvPr/>
            </p:nvSpPr>
            <p:spPr>
              <a:xfrm>
                <a:off x="3626300" y="5048625"/>
                <a:ext cx="204950" cy="127350"/>
              </a:xfrm>
              <a:custGeom>
                <a:avLst/>
                <a:gdLst/>
                <a:ahLst/>
                <a:cxnLst/>
                <a:rect l="l" t="t" r="r" b="b"/>
                <a:pathLst>
                  <a:path w="8198" h="5094" extrusionOk="0">
                    <a:moveTo>
                      <a:pt x="4436" y="1"/>
                    </a:moveTo>
                    <a:cubicBezTo>
                      <a:pt x="3516" y="1"/>
                      <a:pt x="2534" y="397"/>
                      <a:pt x="1736" y="1045"/>
                    </a:cubicBezTo>
                    <a:cubicBezTo>
                      <a:pt x="1560" y="1186"/>
                      <a:pt x="1395" y="1340"/>
                      <a:pt x="1239" y="1504"/>
                    </a:cubicBezTo>
                    <a:cubicBezTo>
                      <a:pt x="1" y="2822"/>
                      <a:pt x="1155" y="4018"/>
                      <a:pt x="1155" y="4018"/>
                    </a:cubicBezTo>
                    <a:cubicBezTo>
                      <a:pt x="1155" y="4018"/>
                      <a:pt x="1149" y="4099"/>
                      <a:pt x="1149" y="4227"/>
                    </a:cubicBezTo>
                    <a:cubicBezTo>
                      <a:pt x="1149" y="4263"/>
                      <a:pt x="1149" y="4303"/>
                      <a:pt x="1152" y="4347"/>
                    </a:cubicBezTo>
                    <a:cubicBezTo>
                      <a:pt x="1152" y="4369"/>
                      <a:pt x="1153" y="4391"/>
                      <a:pt x="1153" y="4415"/>
                    </a:cubicBezTo>
                    <a:cubicBezTo>
                      <a:pt x="1160" y="4613"/>
                      <a:pt x="1183" y="4856"/>
                      <a:pt x="1244" y="5093"/>
                    </a:cubicBezTo>
                    <a:lnTo>
                      <a:pt x="8197" y="5093"/>
                    </a:lnTo>
                    <a:cubicBezTo>
                      <a:pt x="8025" y="4406"/>
                      <a:pt x="7775" y="3672"/>
                      <a:pt x="7426" y="2986"/>
                    </a:cubicBezTo>
                    <a:cubicBezTo>
                      <a:pt x="7329" y="2795"/>
                      <a:pt x="7225" y="2607"/>
                      <a:pt x="7110" y="2426"/>
                    </a:cubicBezTo>
                    <a:cubicBezTo>
                      <a:pt x="7077" y="2370"/>
                      <a:pt x="7042" y="2313"/>
                      <a:pt x="7005" y="2258"/>
                    </a:cubicBezTo>
                    <a:cubicBezTo>
                      <a:pt x="7106" y="2228"/>
                      <a:pt x="7199" y="2190"/>
                      <a:pt x="7274" y="2153"/>
                    </a:cubicBezTo>
                    <a:cubicBezTo>
                      <a:pt x="7377" y="2103"/>
                      <a:pt x="7446" y="2048"/>
                      <a:pt x="7459" y="2002"/>
                    </a:cubicBezTo>
                    <a:cubicBezTo>
                      <a:pt x="7474" y="1940"/>
                      <a:pt x="7489" y="1878"/>
                      <a:pt x="7489" y="1823"/>
                    </a:cubicBezTo>
                    <a:cubicBezTo>
                      <a:pt x="7490" y="1715"/>
                      <a:pt x="7446" y="1630"/>
                      <a:pt x="7303" y="1602"/>
                    </a:cubicBezTo>
                    <a:cubicBezTo>
                      <a:pt x="7222" y="1586"/>
                      <a:pt x="7037" y="1574"/>
                      <a:pt x="6833" y="1574"/>
                    </a:cubicBezTo>
                    <a:cubicBezTo>
                      <a:pt x="6786" y="1574"/>
                      <a:pt x="6738" y="1575"/>
                      <a:pt x="6689" y="1577"/>
                    </a:cubicBezTo>
                    <a:cubicBezTo>
                      <a:pt x="6544" y="1094"/>
                      <a:pt x="6281" y="636"/>
                      <a:pt x="5819" y="361"/>
                    </a:cubicBezTo>
                    <a:cubicBezTo>
                      <a:pt x="5401" y="114"/>
                      <a:pt x="4927" y="1"/>
                      <a:pt x="4436" y="1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" name="Google Shape;343;p2"/>
              <p:cNvSpPr/>
              <p:nvPr/>
            </p:nvSpPr>
            <p:spPr>
              <a:xfrm>
                <a:off x="2301325" y="5058500"/>
                <a:ext cx="169925" cy="117375"/>
              </a:xfrm>
              <a:custGeom>
                <a:avLst/>
                <a:gdLst/>
                <a:ahLst/>
                <a:cxnLst/>
                <a:rect l="l" t="t" r="r" b="b"/>
                <a:pathLst>
                  <a:path w="6797" h="4695" extrusionOk="0">
                    <a:moveTo>
                      <a:pt x="5453" y="0"/>
                    </a:moveTo>
                    <a:cubicBezTo>
                      <a:pt x="5361" y="0"/>
                      <a:pt x="5265" y="7"/>
                      <a:pt x="5167" y="22"/>
                    </a:cubicBezTo>
                    <a:cubicBezTo>
                      <a:pt x="5126" y="27"/>
                      <a:pt x="5084" y="34"/>
                      <a:pt x="5042" y="44"/>
                    </a:cubicBezTo>
                    <a:cubicBezTo>
                      <a:pt x="4968" y="59"/>
                      <a:pt x="4868" y="88"/>
                      <a:pt x="4746" y="129"/>
                    </a:cubicBezTo>
                    <a:cubicBezTo>
                      <a:pt x="4049" y="362"/>
                      <a:pt x="2676" y="969"/>
                      <a:pt x="1631" y="1642"/>
                    </a:cubicBezTo>
                    <a:cubicBezTo>
                      <a:pt x="1629" y="1642"/>
                      <a:pt x="1626" y="1645"/>
                      <a:pt x="1624" y="1647"/>
                    </a:cubicBezTo>
                    <a:cubicBezTo>
                      <a:pt x="1566" y="1683"/>
                      <a:pt x="1509" y="1722"/>
                      <a:pt x="1453" y="1759"/>
                    </a:cubicBezTo>
                    <a:cubicBezTo>
                      <a:pt x="1451" y="1761"/>
                      <a:pt x="1448" y="1764"/>
                      <a:pt x="1447" y="1764"/>
                    </a:cubicBezTo>
                    <a:cubicBezTo>
                      <a:pt x="1171" y="1952"/>
                      <a:pt x="927" y="2142"/>
                      <a:pt x="731" y="2326"/>
                    </a:cubicBezTo>
                    <a:lnTo>
                      <a:pt x="701" y="2357"/>
                    </a:lnTo>
                    <a:cubicBezTo>
                      <a:pt x="675" y="2383"/>
                      <a:pt x="651" y="2408"/>
                      <a:pt x="628" y="2433"/>
                    </a:cubicBezTo>
                    <a:cubicBezTo>
                      <a:pt x="611" y="2448"/>
                      <a:pt x="596" y="2467"/>
                      <a:pt x="581" y="2482"/>
                    </a:cubicBezTo>
                    <a:cubicBezTo>
                      <a:pt x="561" y="2506"/>
                      <a:pt x="542" y="2528"/>
                      <a:pt x="525" y="2550"/>
                    </a:cubicBezTo>
                    <a:cubicBezTo>
                      <a:pt x="508" y="2570"/>
                      <a:pt x="493" y="2586"/>
                      <a:pt x="477" y="2607"/>
                    </a:cubicBezTo>
                    <a:cubicBezTo>
                      <a:pt x="463" y="2628"/>
                      <a:pt x="448" y="2647"/>
                      <a:pt x="434" y="2669"/>
                    </a:cubicBezTo>
                    <a:cubicBezTo>
                      <a:pt x="421" y="2687"/>
                      <a:pt x="408" y="2708"/>
                      <a:pt x="396" y="2728"/>
                    </a:cubicBezTo>
                    <a:cubicBezTo>
                      <a:pt x="381" y="2748"/>
                      <a:pt x="373" y="2766"/>
                      <a:pt x="361" y="2786"/>
                    </a:cubicBezTo>
                    <a:cubicBezTo>
                      <a:pt x="350" y="2805"/>
                      <a:pt x="339" y="2827"/>
                      <a:pt x="330" y="2848"/>
                    </a:cubicBezTo>
                    <a:cubicBezTo>
                      <a:pt x="323" y="2865"/>
                      <a:pt x="315" y="2883"/>
                      <a:pt x="307" y="2900"/>
                    </a:cubicBezTo>
                    <a:cubicBezTo>
                      <a:pt x="300" y="2923"/>
                      <a:pt x="294" y="2942"/>
                      <a:pt x="288" y="2963"/>
                    </a:cubicBezTo>
                    <a:cubicBezTo>
                      <a:pt x="283" y="2980"/>
                      <a:pt x="278" y="2998"/>
                      <a:pt x="274" y="3014"/>
                    </a:cubicBezTo>
                    <a:cubicBezTo>
                      <a:pt x="271" y="3036"/>
                      <a:pt x="268" y="3058"/>
                      <a:pt x="266" y="3078"/>
                    </a:cubicBezTo>
                    <a:cubicBezTo>
                      <a:pt x="266" y="3094"/>
                      <a:pt x="265" y="3109"/>
                      <a:pt x="265" y="3122"/>
                    </a:cubicBezTo>
                    <a:cubicBezTo>
                      <a:pt x="265" y="3147"/>
                      <a:pt x="268" y="3172"/>
                      <a:pt x="272" y="3194"/>
                    </a:cubicBezTo>
                    <a:cubicBezTo>
                      <a:pt x="274" y="3205"/>
                      <a:pt x="274" y="3217"/>
                      <a:pt x="278" y="3230"/>
                    </a:cubicBezTo>
                    <a:cubicBezTo>
                      <a:pt x="287" y="3263"/>
                      <a:pt x="300" y="3297"/>
                      <a:pt x="317" y="3331"/>
                    </a:cubicBezTo>
                    <a:lnTo>
                      <a:pt x="317" y="3332"/>
                    </a:lnTo>
                    <a:cubicBezTo>
                      <a:pt x="92" y="3348"/>
                      <a:pt x="1" y="3526"/>
                      <a:pt x="7" y="3812"/>
                    </a:cubicBezTo>
                    <a:cubicBezTo>
                      <a:pt x="11" y="4045"/>
                      <a:pt x="81" y="4348"/>
                      <a:pt x="197" y="4695"/>
                    </a:cubicBezTo>
                    <a:lnTo>
                      <a:pt x="6670" y="4695"/>
                    </a:lnTo>
                    <a:cubicBezTo>
                      <a:pt x="6482" y="3427"/>
                      <a:pt x="6219" y="2287"/>
                      <a:pt x="6219" y="2287"/>
                    </a:cubicBezTo>
                    <a:cubicBezTo>
                      <a:pt x="6219" y="2287"/>
                      <a:pt x="6224" y="2282"/>
                      <a:pt x="6229" y="2276"/>
                    </a:cubicBezTo>
                    <a:cubicBezTo>
                      <a:pt x="6230" y="2275"/>
                      <a:pt x="6233" y="2272"/>
                      <a:pt x="6235" y="2268"/>
                    </a:cubicBezTo>
                    <a:cubicBezTo>
                      <a:pt x="6239" y="2262"/>
                      <a:pt x="6242" y="2256"/>
                      <a:pt x="6247" y="2247"/>
                    </a:cubicBezTo>
                    <a:cubicBezTo>
                      <a:pt x="6251" y="2240"/>
                      <a:pt x="6257" y="2230"/>
                      <a:pt x="6263" y="2221"/>
                    </a:cubicBezTo>
                    <a:cubicBezTo>
                      <a:pt x="6268" y="2214"/>
                      <a:pt x="6271" y="2207"/>
                      <a:pt x="6278" y="2200"/>
                    </a:cubicBezTo>
                    <a:cubicBezTo>
                      <a:pt x="6284" y="2189"/>
                      <a:pt x="6291" y="2177"/>
                      <a:pt x="6298" y="2163"/>
                    </a:cubicBezTo>
                    <a:cubicBezTo>
                      <a:pt x="6303" y="2152"/>
                      <a:pt x="6308" y="2145"/>
                      <a:pt x="6315" y="2135"/>
                    </a:cubicBezTo>
                    <a:cubicBezTo>
                      <a:pt x="6324" y="2118"/>
                      <a:pt x="6332" y="2104"/>
                      <a:pt x="6341" y="2088"/>
                    </a:cubicBezTo>
                    <a:cubicBezTo>
                      <a:pt x="6347" y="2078"/>
                      <a:pt x="6354" y="2067"/>
                      <a:pt x="6360" y="2055"/>
                    </a:cubicBezTo>
                    <a:cubicBezTo>
                      <a:pt x="6370" y="2038"/>
                      <a:pt x="6381" y="2020"/>
                      <a:pt x="6389" y="2003"/>
                    </a:cubicBezTo>
                    <a:cubicBezTo>
                      <a:pt x="6397" y="1991"/>
                      <a:pt x="6405" y="1979"/>
                      <a:pt x="6411" y="1965"/>
                    </a:cubicBezTo>
                    <a:cubicBezTo>
                      <a:pt x="6423" y="1946"/>
                      <a:pt x="6432" y="1928"/>
                      <a:pt x="6444" y="1908"/>
                    </a:cubicBezTo>
                    <a:cubicBezTo>
                      <a:pt x="6451" y="1891"/>
                      <a:pt x="6460" y="1875"/>
                      <a:pt x="6467" y="1861"/>
                    </a:cubicBezTo>
                    <a:cubicBezTo>
                      <a:pt x="6476" y="1843"/>
                      <a:pt x="6488" y="1823"/>
                      <a:pt x="6497" y="1801"/>
                    </a:cubicBezTo>
                    <a:cubicBezTo>
                      <a:pt x="6643" y="1513"/>
                      <a:pt x="6796" y="1156"/>
                      <a:pt x="6796" y="903"/>
                    </a:cubicBezTo>
                    <a:cubicBezTo>
                      <a:pt x="6796" y="852"/>
                      <a:pt x="6789" y="805"/>
                      <a:pt x="6776" y="762"/>
                    </a:cubicBezTo>
                    <a:cubicBezTo>
                      <a:pt x="6650" y="396"/>
                      <a:pt x="6147" y="0"/>
                      <a:pt x="5453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" name="Google Shape;344;p2"/>
              <p:cNvSpPr/>
              <p:nvPr/>
            </p:nvSpPr>
            <p:spPr>
              <a:xfrm>
                <a:off x="2883000" y="5010800"/>
                <a:ext cx="250925" cy="165150"/>
              </a:xfrm>
              <a:custGeom>
                <a:avLst/>
                <a:gdLst/>
                <a:ahLst/>
                <a:cxnLst/>
                <a:rect l="l" t="t" r="r" b="b"/>
                <a:pathLst>
                  <a:path w="10037" h="6606" extrusionOk="0">
                    <a:moveTo>
                      <a:pt x="5072" y="0"/>
                    </a:moveTo>
                    <a:cubicBezTo>
                      <a:pt x="4432" y="0"/>
                      <a:pt x="3998" y="243"/>
                      <a:pt x="3998" y="608"/>
                    </a:cubicBezTo>
                    <a:cubicBezTo>
                      <a:pt x="3998" y="647"/>
                      <a:pt x="4001" y="689"/>
                      <a:pt x="4013" y="732"/>
                    </a:cubicBezTo>
                    <a:cubicBezTo>
                      <a:pt x="3600" y="1064"/>
                      <a:pt x="3137" y="1605"/>
                      <a:pt x="2676" y="2232"/>
                    </a:cubicBezTo>
                    <a:cubicBezTo>
                      <a:pt x="2579" y="2119"/>
                      <a:pt x="2512" y="2038"/>
                      <a:pt x="2500" y="2032"/>
                    </a:cubicBezTo>
                    <a:lnTo>
                      <a:pt x="2253" y="2201"/>
                    </a:lnTo>
                    <a:cubicBezTo>
                      <a:pt x="2253" y="2201"/>
                      <a:pt x="2287" y="2354"/>
                      <a:pt x="2420" y="2590"/>
                    </a:cubicBezTo>
                    <a:cubicBezTo>
                      <a:pt x="2253" y="2827"/>
                      <a:pt x="2089" y="3071"/>
                      <a:pt x="1928" y="3319"/>
                    </a:cubicBezTo>
                    <a:cubicBezTo>
                      <a:pt x="966" y="4794"/>
                      <a:pt x="147" y="6327"/>
                      <a:pt x="0" y="6605"/>
                    </a:cubicBezTo>
                    <a:lnTo>
                      <a:pt x="7871" y="6605"/>
                    </a:lnTo>
                    <a:lnTo>
                      <a:pt x="8326" y="6328"/>
                    </a:lnTo>
                    <a:lnTo>
                      <a:pt x="9023" y="6407"/>
                    </a:lnTo>
                    <a:cubicBezTo>
                      <a:pt x="9042" y="6247"/>
                      <a:pt x="9066" y="6036"/>
                      <a:pt x="9089" y="5809"/>
                    </a:cubicBezTo>
                    <a:lnTo>
                      <a:pt x="9243" y="5238"/>
                    </a:lnTo>
                    <a:lnTo>
                      <a:pt x="9977" y="5268"/>
                    </a:lnTo>
                    <a:lnTo>
                      <a:pt x="10037" y="5270"/>
                    </a:lnTo>
                    <a:cubicBezTo>
                      <a:pt x="10015" y="5174"/>
                      <a:pt x="9989" y="5080"/>
                      <a:pt x="9970" y="4989"/>
                    </a:cubicBezTo>
                    <a:cubicBezTo>
                      <a:pt x="9961" y="4965"/>
                      <a:pt x="9955" y="4938"/>
                      <a:pt x="9948" y="4916"/>
                    </a:cubicBezTo>
                    <a:cubicBezTo>
                      <a:pt x="9930" y="4848"/>
                      <a:pt x="9912" y="4780"/>
                      <a:pt x="9892" y="4715"/>
                    </a:cubicBezTo>
                    <a:cubicBezTo>
                      <a:pt x="9885" y="4690"/>
                      <a:pt x="9876" y="4666"/>
                      <a:pt x="9870" y="4644"/>
                    </a:cubicBezTo>
                    <a:cubicBezTo>
                      <a:pt x="9850" y="4577"/>
                      <a:pt x="9830" y="4511"/>
                      <a:pt x="9808" y="4447"/>
                    </a:cubicBezTo>
                    <a:cubicBezTo>
                      <a:pt x="9802" y="4430"/>
                      <a:pt x="9795" y="4408"/>
                      <a:pt x="9789" y="4389"/>
                    </a:cubicBezTo>
                    <a:cubicBezTo>
                      <a:pt x="9767" y="4322"/>
                      <a:pt x="9743" y="4255"/>
                      <a:pt x="9721" y="4189"/>
                    </a:cubicBezTo>
                    <a:cubicBezTo>
                      <a:pt x="9716" y="4173"/>
                      <a:pt x="9710" y="4160"/>
                      <a:pt x="9704" y="4146"/>
                    </a:cubicBezTo>
                    <a:cubicBezTo>
                      <a:pt x="9678" y="4075"/>
                      <a:pt x="9654" y="4007"/>
                      <a:pt x="9627" y="3939"/>
                    </a:cubicBezTo>
                    <a:cubicBezTo>
                      <a:pt x="9624" y="3928"/>
                      <a:pt x="9620" y="3919"/>
                      <a:pt x="9615" y="3911"/>
                    </a:cubicBezTo>
                    <a:cubicBezTo>
                      <a:pt x="9585" y="3836"/>
                      <a:pt x="9557" y="3764"/>
                      <a:pt x="9526" y="3692"/>
                    </a:cubicBezTo>
                    <a:cubicBezTo>
                      <a:pt x="9526" y="3690"/>
                      <a:pt x="9524" y="3686"/>
                      <a:pt x="9524" y="3685"/>
                    </a:cubicBezTo>
                    <a:cubicBezTo>
                      <a:pt x="8927" y="2274"/>
                      <a:pt x="8105" y="1341"/>
                      <a:pt x="7273" y="768"/>
                    </a:cubicBezTo>
                    <a:cubicBezTo>
                      <a:pt x="6485" y="224"/>
                      <a:pt x="5689" y="2"/>
                      <a:pt x="5081" y="0"/>
                    </a:cubicBezTo>
                    <a:cubicBezTo>
                      <a:pt x="5078" y="0"/>
                      <a:pt x="5075" y="0"/>
                      <a:pt x="5072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" name="Google Shape;345;p2"/>
              <p:cNvSpPr/>
              <p:nvPr/>
            </p:nvSpPr>
            <p:spPr>
              <a:xfrm>
                <a:off x="5789300" y="4837175"/>
                <a:ext cx="278175" cy="338800"/>
              </a:xfrm>
              <a:custGeom>
                <a:avLst/>
                <a:gdLst/>
                <a:ahLst/>
                <a:cxnLst/>
                <a:rect l="l" t="t" r="r" b="b"/>
                <a:pathLst>
                  <a:path w="11127" h="13552" extrusionOk="0">
                    <a:moveTo>
                      <a:pt x="7544" y="0"/>
                    </a:moveTo>
                    <a:cubicBezTo>
                      <a:pt x="7585" y="77"/>
                      <a:pt x="8225" y="1341"/>
                      <a:pt x="6004" y="1606"/>
                    </a:cubicBezTo>
                    <a:cubicBezTo>
                      <a:pt x="5955" y="1612"/>
                      <a:pt x="5904" y="1619"/>
                      <a:pt x="5855" y="1625"/>
                    </a:cubicBezTo>
                    <a:cubicBezTo>
                      <a:pt x="4365" y="1861"/>
                      <a:pt x="3691" y="2871"/>
                      <a:pt x="3416" y="3477"/>
                    </a:cubicBezTo>
                    <a:cubicBezTo>
                      <a:pt x="3415" y="3483"/>
                      <a:pt x="3411" y="3486"/>
                      <a:pt x="3410" y="3492"/>
                    </a:cubicBezTo>
                    <a:cubicBezTo>
                      <a:pt x="3394" y="3526"/>
                      <a:pt x="3381" y="3556"/>
                      <a:pt x="3369" y="3585"/>
                    </a:cubicBezTo>
                    <a:cubicBezTo>
                      <a:pt x="3367" y="3589"/>
                      <a:pt x="3364" y="3593"/>
                      <a:pt x="3363" y="3599"/>
                    </a:cubicBezTo>
                    <a:cubicBezTo>
                      <a:pt x="3336" y="3664"/>
                      <a:pt x="3314" y="3723"/>
                      <a:pt x="3297" y="3774"/>
                    </a:cubicBezTo>
                    <a:cubicBezTo>
                      <a:pt x="3297" y="3777"/>
                      <a:pt x="3296" y="3781"/>
                      <a:pt x="3293" y="3786"/>
                    </a:cubicBezTo>
                    <a:cubicBezTo>
                      <a:pt x="3285" y="3807"/>
                      <a:pt x="3279" y="3828"/>
                      <a:pt x="3273" y="3844"/>
                    </a:cubicBezTo>
                    <a:lnTo>
                      <a:pt x="3273" y="3849"/>
                    </a:lnTo>
                    <a:cubicBezTo>
                      <a:pt x="3267" y="3869"/>
                      <a:pt x="3260" y="3884"/>
                      <a:pt x="3258" y="3899"/>
                    </a:cubicBezTo>
                    <a:cubicBezTo>
                      <a:pt x="3258" y="3901"/>
                      <a:pt x="3258" y="3901"/>
                      <a:pt x="3257" y="3904"/>
                    </a:cubicBezTo>
                    <a:cubicBezTo>
                      <a:pt x="3254" y="3916"/>
                      <a:pt x="3252" y="3926"/>
                      <a:pt x="3251" y="3932"/>
                    </a:cubicBezTo>
                    <a:cubicBezTo>
                      <a:pt x="3251" y="3933"/>
                      <a:pt x="3248" y="3935"/>
                      <a:pt x="3248" y="3938"/>
                    </a:cubicBezTo>
                    <a:cubicBezTo>
                      <a:pt x="3248" y="3941"/>
                      <a:pt x="3247" y="3945"/>
                      <a:pt x="3247" y="3945"/>
                    </a:cubicBezTo>
                    <a:cubicBezTo>
                      <a:pt x="3247" y="3945"/>
                      <a:pt x="3170" y="3825"/>
                      <a:pt x="3049" y="3825"/>
                    </a:cubicBezTo>
                    <a:cubicBezTo>
                      <a:pt x="2934" y="3825"/>
                      <a:pt x="2780" y="3933"/>
                      <a:pt x="2613" y="4353"/>
                    </a:cubicBezTo>
                    <a:cubicBezTo>
                      <a:pt x="2456" y="4750"/>
                      <a:pt x="2610" y="5906"/>
                      <a:pt x="2869" y="7058"/>
                    </a:cubicBezTo>
                    <a:cubicBezTo>
                      <a:pt x="2876" y="7095"/>
                      <a:pt x="2884" y="7135"/>
                      <a:pt x="2895" y="7173"/>
                    </a:cubicBezTo>
                    <a:cubicBezTo>
                      <a:pt x="2854" y="7164"/>
                      <a:pt x="2813" y="7160"/>
                      <a:pt x="2772" y="7160"/>
                    </a:cubicBezTo>
                    <a:cubicBezTo>
                      <a:pt x="2562" y="7160"/>
                      <a:pt x="2355" y="7273"/>
                      <a:pt x="2232" y="7529"/>
                    </a:cubicBezTo>
                    <a:cubicBezTo>
                      <a:pt x="2006" y="7993"/>
                      <a:pt x="2400" y="8647"/>
                      <a:pt x="3138" y="8936"/>
                    </a:cubicBezTo>
                    <a:cubicBezTo>
                      <a:pt x="3229" y="8971"/>
                      <a:pt x="3324" y="9002"/>
                      <a:pt x="3424" y="9026"/>
                    </a:cubicBezTo>
                    <a:cubicBezTo>
                      <a:pt x="3437" y="9060"/>
                      <a:pt x="3448" y="9088"/>
                      <a:pt x="3459" y="9117"/>
                    </a:cubicBezTo>
                    <a:cubicBezTo>
                      <a:pt x="3518" y="9816"/>
                      <a:pt x="3586" y="10355"/>
                      <a:pt x="3648" y="10488"/>
                    </a:cubicBezTo>
                    <a:cubicBezTo>
                      <a:pt x="3671" y="10536"/>
                      <a:pt x="3738" y="10607"/>
                      <a:pt x="3830" y="10692"/>
                    </a:cubicBezTo>
                    <a:lnTo>
                      <a:pt x="3755" y="11262"/>
                    </a:lnTo>
                    <a:lnTo>
                      <a:pt x="3240" y="11524"/>
                    </a:lnTo>
                    <a:lnTo>
                      <a:pt x="3259" y="11546"/>
                    </a:lnTo>
                    <a:lnTo>
                      <a:pt x="3240" y="11558"/>
                    </a:lnTo>
                    <a:lnTo>
                      <a:pt x="3248" y="11571"/>
                    </a:lnTo>
                    <a:cubicBezTo>
                      <a:pt x="3162" y="11597"/>
                      <a:pt x="3075" y="11626"/>
                      <a:pt x="2992" y="11656"/>
                    </a:cubicBezTo>
                    <a:cubicBezTo>
                      <a:pt x="2979" y="11662"/>
                      <a:pt x="2965" y="11664"/>
                      <a:pt x="2951" y="11670"/>
                    </a:cubicBezTo>
                    <a:lnTo>
                      <a:pt x="2889" y="11670"/>
                    </a:lnTo>
                    <a:cubicBezTo>
                      <a:pt x="2833" y="11670"/>
                      <a:pt x="2780" y="11685"/>
                      <a:pt x="2734" y="11711"/>
                    </a:cubicBezTo>
                    <a:cubicBezTo>
                      <a:pt x="2664" y="11749"/>
                      <a:pt x="2604" y="11815"/>
                      <a:pt x="2558" y="11894"/>
                    </a:cubicBezTo>
                    <a:cubicBezTo>
                      <a:pt x="1745" y="12196"/>
                      <a:pt x="1045" y="12511"/>
                      <a:pt x="870" y="12659"/>
                    </a:cubicBezTo>
                    <a:cubicBezTo>
                      <a:pt x="815" y="12675"/>
                      <a:pt x="763" y="12703"/>
                      <a:pt x="712" y="12754"/>
                    </a:cubicBezTo>
                    <a:cubicBezTo>
                      <a:pt x="463" y="12989"/>
                      <a:pt x="225" y="13256"/>
                      <a:pt x="0" y="13551"/>
                    </a:cubicBezTo>
                    <a:lnTo>
                      <a:pt x="11126" y="13551"/>
                    </a:lnTo>
                    <a:cubicBezTo>
                      <a:pt x="10848" y="13206"/>
                      <a:pt x="10550" y="12902"/>
                      <a:pt x="10239" y="12647"/>
                    </a:cubicBezTo>
                    <a:cubicBezTo>
                      <a:pt x="10238" y="12646"/>
                      <a:pt x="10233" y="12642"/>
                      <a:pt x="10230" y="12640"/>
                    </a:cubicBezTo>
                    <a:cubicBezTo>
                      <a:pt x="10173" y="12591"/>
                      <a:pt x="10112" y="12545"/>
                      <a:pt x="10052" y="12503"/>
                    </a:cubicBezTo>
                    <a:cubicBezTo>
                      <a:pt x="10046" y="12494"/>
                      <a:pt x="10044" y="12483"/>
                      <a:pt x="10035" y="12481"/>
                    </a:cubicBezTo>
                    <a:cubicBezTo>
                      <a:pt x="10028" y="12471"/>
                      <a:pt x="10016" y="12464"/>
                      <a:pt x="10005" y="12453"/>
                    </a:cubicBezTo>
                    <a:cubicBezTo>
                      <a:pt x="9999" y="12452"/>
                      <a:pt x="9993" y="12447"/>
                      <a:pt x="9988" y="12444"/>
                    </a:cubicBezTo>
                    <a:cubicBezTo>
                      <a:pt x="9983" y="12438"/>
                      <a:pt x="9973" y="12432"/>
                      <a:pt x="9966" y="12428"/>
                    </a:cubicBezTo>
                    <a:cubicBezTo>
                      <a:pt x="9944" y="12415"/>
                      <a:pt x="9922" y="12403"/>
                      <a:pt x="9894" y="12387"/>
                    </a:cubicBezTo>
                    <a:cubicBezTo>
                      <a:pt x="9887" y="12384"/>
                      <a:pt x="9881" y="12379"/>
                      <a:pt x="9875" y="12374"/>
                    </a:cubicBezTo>
                    <a:cubicBezTo>
                      <a:pt x="9853" y="12360"/>
                      <a:pt x="9832" y="12351"/>
                      <a:pt x="9812" y="12343"/>
                    </a:cubicBezTo>
                    <a:cubicBezTo>
                      <a:pt x="9798" y="12339"/>
                      <a:pt x="9785" y="12335"/>
                      <a:pt x="9772" y="12331"/>
                    </a:cubicBezTo>
                    <a:cubicBezTo>
                      <a:pt x="9736" y="12317"/>
                      <a:pt x="9700" y="12298"/>
                      <a:pt x="9660" y="12283"/>
                    </a:cubicBezTo>
                    <a:cubicBezTo>
                      <a:pt x="9654" y="12281"/>
                      <a:pt x="9649" y="12278"/>
                      <a:pt x="9645" y="12277"/>
                    </a:cubicBezTo>
                    <a:cubicBezTo>
                      <a:pt x="9623" y="12268"/>
                      <a:pt x="9603" y="12260"/>
                      <a:pt x="9581" y="12250"/>
                    </a:cubicBezTo>
                    <a:cubicBezTo>
                      <a:pt x="9501" y="11911"/>
                      <a:pt x="9265" y="11668"/>
                      <a:pt x="8990" y="11668"/>
                    </a:cubicBezTo>
                    <a:lnTo>
                      <a:pt x="8116" y="11668"/>
                    </a:lnTo>
                    <a:lnTo>
                      <a:pt x="7743" y="11306"/>
                    </a:lnTo>
                    <a:lnTo>
                      <a:pt x="7685" y="11336"/>
                    </a:lnTo>
                    <a:lnTo>
                      <a:pt x="7622" y="10806"/>
                    </a:lnTo>
                    <a:cubicBezTo>
                      <a:pt x="7791" y="10692"/>
                      <a:pt x="7910" y="10592"/>
                      <a:pt x="7945" y="10528"/>
                    </a:cubicBezTo>
                    <a:cubicBezTo>
                      <a:pt x="7994" y="10443"/>
                      <a:pt x="8079" y="9822"/>
                      <a:pt x="8149" y="9011"/>
                    </a:cubicBezTo>
                    <a:cubicBezTo>
                      <a:pt x="9058" y="8778"/>
                      <a:pt x="9575" y="8039"/>
                      <a:pt x="9319" y="7526"/>
                    </a:cubicBezTo>
                    <a:cubicBezTo>
                      <a:pt x="9192" y="7271"/>
                      <a:pt x="8983" y="7157"/>
                      <a:pt x="8767" y="7157"/>
                    </a:cubicBezTo>
                    <a:cubicBezTo>
                      <a:pt x="8746" y="7157"/>
                      <a:pt x="8725" y="7158"/>
                      <a:pt x="8703" y="7161"/>
                    </a:cubicBezTo>
                    <a:cubicBezTo>
                      <a:pt x="8709" y="7137"/>
                      <a:pt x="8716" y="7112"/>
                      <a:pt x="8718" y="7089"/>
                    </a:cubicBezTo>
                    <a:cubicBezTo>
                      <a:pt x="8740" y="7000"/>
                      <a:pt x="8757" y="6915"/>
                      <a:pt x="8775" y="6830"/>
                    </a:cubicBezTo>
                    <a:cubicBezTo>
                      <a:pt x="8779" y="6815"/>
                      <a:pt x="8781" y="6802"/>
                      <a:pt x="8784" y="6789"/>
                    </a:cubicBezTo>
                    <a:cubicBezTo>
                      <a:pt x="8803" y="6690"/>
                      <a:pt x="8820" y="6595"/>
                      <a:pt x="8836" y="6502"/>
                    </a:cubicBezTo>
                    <a:cubicBezTo>
                      <a:pt x="8839" y="6479"/>
                      <a:pt x="8842" y="6457"/>
                      <a:pt x="8844" y="6433"/>
                    </a:cubicBezTo>
                    <a:cubicBezTo>
                      <a:pt x="8856" y="6365"/>
                      <a:pt x="8866" y="6297"/>
                      <a:pt x="8875" y="6230"/>
                    </a:cubicBezTo>
                    <a:cubicBezTo>
                      <a:pt x="8880" y="6202"/>
                      <a:pt x="8882" y="6175"/>
                      <a:pt x="8884" y="6151"/>
                    </a:cubicBezTo>
                    <a:cubicBezTo>
                      <a:pt x="8893" y="6086"/>
                      <a:pt x="8899" y="6023"/>
                      <a:pt x="8906" y="5962"/>
                    </a:cubicBezTo>
                    <a:cubicBezTo>
                      <a:pt x="8909" y="5940"/>
                      <a:pt x="8911" y="5920"/>
                      <a:pt x="8912" y="5898"/>
                    </a:cubicBezTo>
                    <a:cubicBezTo>
                      <a:pt x="8928" y="5736"/>
                      <a:pt x="8939" y="5586"/>
                      <a:pt x="8940" y="5445"/>
                    </a:cubicBezTo>
                    <a:cubicBezTo>
                      <a:pt x="8942" y="5424"/>
                      <a:pt x="8942" y="5406"/>
                      <a:pt x="8942" y="5386"/>
                    </a:cubicBezTo>
                    <a:lnTo>
                      <a:pt x="8942" y="5236"/>
                    </a:lnTo>
                    <a:cubicBezTo>
                      <a:pt x="8942" y="5216"/>
                      <a:pt x="8942" y="5198"/>
                      <a:pt x="8940" y="5179"/>
                    </a:cubicBezTo>
                    <a:cubicBezTo>
                      <a:pt x="8940" y="5126"/>
                      <a:pt x="8939" y="5075"/>
                      <a:pt x="8934" y="5028"/>
                    </a:cubicBezTo>
                    <a:cubicBezTo>
                      <a:pt x="8934" y="5016"/>
                      <a:pt x="8934" y="5005"/>
                      <a:pt x="8933" y="4991"/>
                    </a:cubicBezTo>
                    <a:cubicBezTo>
                      <a:pt x="8928" y="4932"/>
                      <a:pt x="8925" y="4873"/>
                      <a:pt x="8918" y="4816"/>
                    </a:cubicBezTo>
                    <a:cubicBezTo>
                      <a:pt x="8917" y="4808"/>
                      <a:pt x="8915" y="4797"/>
                      <a:pt x="8915" y="4790"/>
                    </a:cubicBezTo>
                    <a:cubicBezTo>
                      <a:pt x="8909" y="4742"/>
                      <a:pt x="8903" y="4699"/>
                      <a:pt x="8898" y="4656"/>
                    </a:cubicBezTo>
                    <a:cubicBezTo>
                      <a:pt x="8897" y="4640"/>
                      <a:pt x="8892" y="4626"/>
                      <a:pt x="8891" y="4609"/>
                    </a:cubicBezTo>
                    <a:cubicBezTo>
                      <a:pt x="8884" y="4572"/>
                      <a:pt x="8878" y="4537"/>
                      <a:pt x="8870" y="4503"/>
                    </a:cubicBezTo>
                    <a:cubicBezTo>
                      <a:pt x="8869" y="4488"/>
                      <a:pt x="8866" y="4475"/>
                      <a:pt x="8863" y="4462"/>
                    </a:cubicBezTo>
                    <a:cubicBezTo>
                      <a:pt x="8855" y="4420"/>
                      <a:pt x="8846" y="4383"/>
                      <a:pt x="8836" y="4346"/>
                    </a:cubicBezTo>
                    <a:cubicBezTo>
                      <a:pt x="8836" y="4340"/>
                      <a:pt x="8833" y="4334"/>
                      <a:pt x="8831" y="4330"/>
                    </a:cubicBezTo>
                    <a:cubicBezTo>
                      <a:pt x="8822" y="4288"/>
                      <a:pt x="8810" y="4248"/>
                      <a:pt x="8798" y="4211"/>
                    </a:cubicBezTo>
                    <a:cubicBezTo>
                      <a:pt x="8793" y="4199"/>
                      <a:pt x="8790" y="4188"/>
                      <a:pt x="8786" y="4177"/>
                    </a:cubicBezTo>
                    <a:cubicBezTo>
                      <a:pt x="8777" y="4150"/>
                      <a:pt x="8769" y="4126"/>
                      <a:pt x="8759" y="4099"/>
                    </a:cubicBezTo>
                    <a:cubicBezTo>
                      <a:pt x="8753" y="4087"/>
                      <a:pt x="8751" y="4074"/>
                      <a:pt x="8746" y="4063"/>
                    </a:cubicBezTo>
                    <a:cubicBezTo>
                      <a:pt x="8737" y="4042"/>
                      <a:pt x="8729" y="4019"/>
                      <a:pt x="8719" y="3999"/>
                    </a:cubicBezTo>
                    <a:cubicBezTo>
                      <a:pt x="8714" y="3989"/>
                      <a:pt x="8711" y="3978"/>
                      <a:pt x="8705" y="3968"/>
                    </a:cubicBezTo>
                    <a:cubicBezTo>
                      <a:pt x="8692" y="3940"/>
                      <a:pt x="8679" y="3911"/>
                      <a:pt x="8668" y="3886"/>
                    </a:cubicBezTo>
                    <a:cubicBezTo>
                      <a:pt x="8664" y="3878"/>
                      <a:pt x="8661" y="3872"/>
                      <a:pt x="8656" y="3865"/>
                    </a:cubicBezTo>
                    <a:cubicBezTo>
                      <a:pt x="8647" y="3848"/>
                      <a:pt x="8637" y="3828"/>
                      <a:pt x="8628" y="3813"/>
                    </a:cubicBezTo>
                    <a:cubicBezTo>
                      <a:pt x="8622" y="3800"/>
                      <a:pt x="8616" y="3792"/>
                      <a:pt x="8611" y="3782"/>
                    </a:cubicBezTo>
                    <a:cubicBezTo>
                      <a:pt x="8605" y="3770"/>
                      <a:pt x="8598" y="3759"/>
                      <a:pt x="8589" y="3747"/>
                    </a:cubicBezTo>
                    <a:cubicBezTo>
                      <a:pt x="8583" y="3738"/>
                      <a:pt x="8577" y="3728"/>
                      <a:pt x="8573" y="3719"/>
                    </a:cubicBezTo>
                    <a:cubicBezTo>
                      <a:pt x="8565" y="3709"/>
                      <a:pt x="8559" y="3698"/>
                      <a:pt x="8553" y="3690"/>
                    </a:cubicBezTo>
                    <a:cubicBezTo>
                      <a:pt x="8453" y="3544"/>
                      <a:pt x="8370" y="3489"/>
                      <a:pt x="8370" y="3489"/>
                    </a:cubicBezTo>
                    <a:cubicBezTo>
                      <a:pt x="9134" y="1788"/>
                      <a:pt x="7621" y="83"/>
                      <a:pt x="7544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6" name="Google Shape;346;p2"/>
              <p:cNvSpPr/>
              <p:nvPr/>
            </p:nvSpPr>
            <p:spPr>
              <a:xfrm>
                <a:off x="4797625" y="4852025"/>
                <a:ext cx="336175" cy="323925"/>
              </a:xfrm>
              <a:custGeom>
                <a:avLst/>
                <a:gdLst/>
                <a:ahLst/>
                <a:cxnLst/>
                <a:rect l="l" t="t" r="r" b="b"/>
                <a:pathLst>
                  <a:path w="13447" h="12957" extrusionOk="0">
                    <a:moveTo>
                      <a:pt x="6738" y="1"/>
                    </a:moveTo>
                    <a:cubicBezTo>
                      <a:pt x="5486" y="1"/>
                      <a:pt x="4280" y="1044"/>
                      <a:pt x="3618" y="1736"/>
                    </a:cubicBezTo>
                    <a:cubicBezTo>
                      <a:pt x="3405" y="1960"/>
                      <a:pt x="3248" y="2144"/>
                      <a:pt x="3163" y="2250"/>
                    </a:cubicBezTo>
                    <a:cubicBezTo>
                      <a:pt x="3163" y="2251"/>
                      <a:pt x="3162" y="2251"/>
                      <a:pt x="3162" y="2251"/>
                    </a:cubicBezTo>
                    <a:cubicBezTo>
                      <a:pt x="3123" y="2300"/>
                      <a:pt x="3103" y="2329"/>
                      <a:pt x="3093" y="2336"/>
                    </a:cubicBezTo>
                    <a:cubicBezTo>
                      <a:pt x="3093" y="2338"/>
                      <a:pt x="3092" y="2341"/>
                      <a:pt x="3092" y="2341"/>
                    </a:cubicBezTo>
                    <a:cubicBezTo>
                      <a:pt x="2874" y="2384"/>
                      <a:pt x="2782" y="2756"/>
                      <a:pt x="2775" y="3293"/>
                    </a:cubicBezTo>
                    <a:cubicBezTo>
                      <a:pt x="2770" y="3627"/>
                      <a:pt x="2800" y="4030"/>
                      <a:pt x="2854" y="4453"/>
                    </a:cubicBezTo>
                    <a:cubicBezTo>
                      <a:pt x="2868" y="4574"/>
                      <a:pt x="2886" y="4696"/>
                      <a:pt x="2905" y="4821"/>
                    </a:cubicBezTo>
                    <a:cubicBezTo>
                      <a:pt x="2946" y="5084"/>
                      <a:pt x="2992" y="5351"/>
                      <a:pt x="3048" y="5614"/>
                    </a:cubicBezTo>
                    <a:cubicBezTo>
                      <a:pt x="3032" y="5613"/>
                      <a:pt x="3015" y="5612"/>
                      <a:pt x="2999" y="5612"/>
                    </a:cubicBezTo>
                    <a:cubicBezTo>
                      <a:pt x="2905" y="5612"/>
                      <a:pt x="2807" y="5630"/>
                      <a:pt x="2715" y="5665"/>
                    </a:cubicBezTo>
                    <a:cubicBezTo>
                      <a:pt x="2448" y="5764"/>
                      <a:pt x="2233" y="5997"/>
                      <a:pt x="2293" y="6270"/>
                    </a:cubicBezTo>
                    <a:cubicBezTo>
                      <a:pt x="2295" y="6280"/>
                      <a:pt x="2297" y="6287"/>
                      <a:pt x="2301" y="6298"/>
                    </a:cubicBezTo>
                    <a:cubicBezTo>
                      <a:pt x="2358" y="6494"/>
                      <a:pt x="2592" y="6756"/>
                      <a:pt x="2861" y="6999"/>
                    </a:cubicBezTo>
                    <a:cubicBezTo>
                      <a:pt x="3114" y="7226"/>
                      <a:pt x="3399" y="7439"/>
                      <a:pt x="3603" y="7567"/>
                    </a:cubicBezTo>
                    <a:cubicBezTo>
                      <a:pt x="3725" y="7855"/>
                      <a:pt x="3849" y="8062"/>
                      <a:pt x="3962" y="8148"/>
                    </a:cubicBezTo>
                    <a:cubicBezTo>
                      <a:pt x="3968" y="8186"/>
                      <a:pt x="3976" y="8224"/>
                      <a:pt x="3982" y="8259"/>
                    </a:cubicBezTo>
                    <a:cubicBezTo>
                      <a:pt x="3998" y="8451"/>
                      <a:pt x="4019" y="8634"/>
                      <a:pt x="4040" y="8801"/>
                    </a:cubicBezTo>
                    <a:lnTo>
                      <a:pt x="4040" y="8809"/>
                    </a:lnTo>
                    <a:cubicBezTo>
                      <a:pt x="4047" y="8867"/>
                      <a:pt x="4053" y="8924"/>
                      <a:pt x="4060" y="8979"/>
                    </a:cubicBezTo>
                    <a:cubicBezTo>
                      <a:pt x="4060" y="8984"/>
                      <a:pt x="4063" y="8986"/>
                      <a:pt x="4063" y="8992"/>
                    </a:cubicBezTo>
                    <a:cubicBezTo>
                      <a:pt x="4070" y="9049"/>
                      <a:pt x="4077" y="9100"/>
                      <a:pt x="4085" y="9154"/>
                    </a:cubicBezTo>
                    <a:lnTo>
                      <a:pt x="3826" y="9549"/>
                    </a:lnTo>
                    <a:lnTo>
                      <a:pt x="3884" y="9605"/>
                    </a:lnTo>
                    <a:lnTo>
                      <a:pt x="3857" y="9630"/>
                    </a:lnTo>
                    <a:lnTo>
                      <a:pt x="3787" y="9630"/>
                    </a:lnTo>
                    <a:lnTo>
                      <a:pt x="3750" y="9527"/>
                    </a:lnTo>
                    <a:lnTo>
                      <a:pt x="3596" y="9630"/>
                    </a:lnTo>
                    <a:lnTo>
                      <a:pt x="2689" y="9630"/>
                    </a:lnTo>
                    <a:cubicBezTo>
                      <a:pt x="2371" y="9630"/>
                      <a:pt x="2115" y="9879"/>
                      <a:pt x="2115" y="10188"/>
                    </a:cubicBezTo>
                    <a:lnTo>
                      <a:pt x="2115" y="10678"/>
                    </a:lnTo>
                    <a:cubicBezTo>
                      <a:pt x="1416" y="11075"/>
                      <a:pt x="873" y="11440"/>
                      <a:pt x="682" y="11645"/>
                    </a:cubicBezTo>
                    <a:cubicBezTo>
                      <a:pt x="671" y="11652"/>
                      <a:pt x="661" y="11659"/>
                      <a:pt x="649" y="11670"/>
                    </a:cubicBezTo>
                    <a:cubicBezTo>
                      <a:pt x="366" y="11905"/>
                      <a:pt x="153" y="12361"/>
                      <a:pt x="0" y="12956"/>
                    </a:cubicBezTo>
                    <a:lnTo>
                      <a:pt x="13446" y="12956"/>
                    </a:lnTo>
                    <a:cubicBezTo>
                      <a:pt x="13321" y="12406"/>
                      <a:pt x="13151" y="11938"/>
                      <a:pt x="12942" y="11601"/>
                    </a:cubicBezTo>
                    <a:cubicBezTo>
                      <a:pt x="12900" y="11536"/>
                      <a:pt x="12856" y="11474"/>
                      <a:pt x="12811" y="11416"/>
                    </a:cubicBezTo>
                    <a:cubicBezTo>
                      <a:pt x="12805" y="11404"/>
                      <a:pt x="12801" y="11396"/>
                      <a:pt x="12795" y="11390"/>
                    </a:cubicBezTo>
                    <a:cubicBezTo>
                      <a:pt x="12772" y="11359"/>
                      <a:pt x="12733" y="11322"/>
                      <a:pt x="12685" y="11279"/>
                    </a:cubicBezTo>
                    <a:cubicBezTo>
                      <a:pt x="12632" y="11232"/>
                      <a:pt x="12580" y="11188"/>
                      <a:pt x="12523" y="11154"/>
                    </a:cubicBezTo>
                    <a:cubicBezTo>
                      <a:pt x="12514" y="11148"/>
                      <a:pt x="12503" y="11145"/>
                      <a:pt x="12495" y="11139"/>
                    </a:cubicBezTo>
                    <a:cubicBezTo>
                      <a:pt x="12339" y="11032"/>
                      <a:pt x="12134" y="10906"/>
                      <a:pt x="11893" y="10771"/>
                    </a:cubicBezTo>
                    <a:lnTo>
                      <a:pt x="11893" y="10454"/>
                    </a:lnTo>
                    <a:cubicBezTo>
                      <a:pt x="11893" y="9997"/>
                      <a:pt x="11512" y="9628"/>
                      <a:pt x="11040" y="9628"/>
                    </a:cubicBezTo>
                    <a:lnTo>
                      <a:pt x="9817" y="9628"/>
                    </a:lnTo>
                    <a:lnTo>
                      <a:pt x="9470" y="9484"/>
                    </a:lnTo>
                    <a:lnTo>
                      <a:pt x="9445" y="9563"/>
                    </a:lnTo>
                    <a:cubicBezTo>
                      <a:pt x="9386" y="9537"/>
                      <a:pt x="9326" y="9509"/>
                      <a:pt x="9269" y="9483"/>
                    </a:cubicBezTo>
                    <a:lnTo>
                      <a:pt x="9259" y="9478"/>
                    </a:lnTo>
                    <a:cubicBezTo>
                      <a:pt x="9209" y="9456"/>
                      <a:pt x="9158" y="9434"/>
                      <a:pt x="9108" y="9410"/>
                    </a:cubicBezTo>
                    <a:lnTo>
                      <a:pt x="8824" y="8978"/>
                    </a:lnTo>
                    <a:lnTo>
                      <a:pt x="8769" y="8894"/>
                    </a:lnTo>
                    <a:lnTo>
                      <a:pt x="8553" y="9039"/>
                    </a:lnTo>
                    <a:cubicBezTo>
                      <a:pt x="8570" y="8883"/>
                      <a:pt x="8589" y="8703"/>
                      <a:pt x="8608" y="8504"/>
                    </a:cubicBezTo>
                    <a:cubicBezTo>
                      <a:pt x="8608" y="8498"/>
                      <a:pt x="8609" y="8490"/>
                      <a:pt x="8609" y="8482"/>
                    </a:cubicBezTo>
                    <a:cubicBezTo>
                      <a:pt x="8610" y="8474"/>
                      <a:pt x="8610" y="8466"/>
                      <a:pt x="8610" y="8455"/>
                    </a:cubicBezTo>
                    <a:cubicBezTo>
                      <a:pt x="8633" y="8412"/>
                      <a:pt x="8665" y="8211"/>
                      <a:pt x="8697" y="7907"/>
                    </a:cubicBezTo>
                    <a:cubicBezTo>
                      <a:pt x="8712" y="7862"/>
                      <a:pt x="8725" y="7822"/>
                      <a:pt x="8741" y="7777"/>
                    </a:cubicBezTo>
                    <a:cubicBezTo>
                      <a:pt x="8767" y="7761"/>
                      <a:pt x="8792" y="7740"/>
                      <a:pt x="8823" y="7719"/>
                    </a:cubicBezTo>
                    <a:cubicBezTo>
                      <a:pt x="9098" y="7501"/>
                      <a:pt x="9538" y="7068"/>
                      <a:pt x="9792" y="6692"/>
                    </a:cubicBezTo>
                    <a:cubicBezTo>
                      <a:pt x="9903" y="6524"/>
                      <a:pt x="9977" y="6371"/>
                      <a:pt x="9988" y="6251"/>
                    </a:cubicBezTo>
                    <a:cubicBezTo>
                      <a:pt x="10014" y="5939"/>
                      <a:pt x="9689" y="5722"/>
                      <a:pt x="9361" y="5687"/>
                    </a:cubicBezTo>
                    <a:cubicBezTo>
                      <a:pt x="10231" y="2076"/>
                      <a:pt x="8938" y="2068"/>
                      <a:pt x="8938" y="2068"/>
                    </a:cubicBezTo>
                    <a:cubicBezTo>
                      <a:pt x="8938" y="2068"/>
                      <a:pt x="8931" y="1954"/>
                      <a:pt x="8892" y="1780"/>
                    </a:cubicBezTo>
                    <a:cubicBezTo>
                      <a:pt x="8832" y="1510"/>
                      <a:pt x="8693" y="1090"/>
                      <a:pt x="8389" y="726"/>
                    </a:cubicBezTo>
                    <a:cubicBezTo>
                      <a:pt x="8084" y="363"/>
                      <a:pt x="7611" y="54"/>
                      <a:pt x="6882" y="6"/>
                    </a:cubicBezTo>
                    <a:cubicBezTo>
                      <a:pt x="6834" y="2"/>
                      <a:pt x="6786" y="1"/>
                      <a:pt x="6738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7" name="Google Shape;347;p2"/>
              <p:cNvSpPr/>
              <p:nvPr/>
            </p:nvSpPr>
            <p:spPr>
              <a:xfrm>
                <a:off x="3949825" y="4888275"/>
                <a:ext cx="244325" cy="287700"/>
              </a:xfrm>
              <a:custGeom>
                <a:avLst/>
                <a:gdLst/>
                <a:ahLst/>
                <a:cxnLst/>
                <a:rect l="l" t="t" r="r" b="b"/>
                <a:pathLst>
                  <a:path w="9773" h="11508" extrusionOk="0">
                    <a:moveTo>
                      <a:pt x="5077" y="1"/>
                    </a:moveTo>
                    <a:cubicBezTo>
                      <a:pt x="4966" y="1"/>
                      <a:pt x="4860" y="6"/>
                      <a:pt x="4758" y="16"/>
                    </a:cubicBezTo>
                    <a:cubicBezTo>
                      <a:pt x="4632" y="28"/>
                      <a:pt x="4510" y="47"/>
                      <a:pt x="4392" y="71"/>
                    </a:cubicBezTo>
                    <a:cubicBezTo>
                      <a:pt x="2960" y="354"/>
                      <a:pt x="2260" y="1434"/>
                      <a:pt x="2571" y="2704"/>
                    </a:cubicBezTo>
                    <a:cubicBezTo>
                      <a:pt x="1860" y="4604"/>
                      <a:pt x="2776" y="7627"/>
                      <a:pt x="3284" y="7918"/>
                    </a:cubicBezTo>
                    <a:cubicBezTo>
                      <a:pt x="3683" y="7825"/>
                      <a:pt x="4025" y="7700"/>
                      <a:pt x="4322" y="7554"/>
                    </a:cubicBezTo>
                    <a:lnTo>
                      <a:pt x="4322" y="7554"/>
                    </a:lnTo>
                    <a:cubicBezTo>
                      <a:pt x="4249" y="7839"/>
                      <a:pt x="4169" y="8129"/>
                      <a:pt x="4082" y="8410"/>
                    </a:cubicBezTo>
                    <a:cubicBezTo>
                      <a:pt x="4082" y="8410"/>
                      <a:pt x="4082" y="8411"/>
                      <a:pt x="4080" y="8411"/>
                    </a:cubicBezTo>
                    <a:cubicBezTo>
                      <a:pt x="4034" y="8411"/>
                      <a:pt x="3988" y="8413"/>
                      <a:pt x="3940" y="8416"/>
                    </a:cubicBezTo>
                    <a:cubicBezTo>
                      <a:pt x="3932" y="8416"/>
                      <a:pt x="3925" y="8416"/>
                      <a:pt x="3915" y="8417"/>
                    </a:cubicBezTo>
                    <a:cubicBezTo>
                      <a:pt x="3873" y="8417"/>
                      <a:pt x="3833" y="8419"/>
                      <a:pt x="3794" y="8422"/>
                    </a:cubicBezTo>
                    <a:cubicBezTo>
                      <a:pt x="3774" y="8423"/>
                      <a:pt x="3754" y="8423"/>
                      <a:pt x="3736" y="8427"/>
                    </a:cubicBezTo>
                    <a:cubicBezTo>
                      <a:pt x="3707" y="8428"/>
                      <a:pt x="3678" y="8432"/>
                      <a:pt x="3651" y="8433"/>
                    </a:cubicBezTo>
                    <a:cubicBezTo>
                      <a:pt x="3602" y="8434"/>
                      <a:pt x="3554" y="8439"/>
                      <a:pt x="3508" y="8441"/>
                    </a:cubicBezTo>
                    <a:lnTo>
                      <a:pt x="3508" y="8456"/>
                    </a:lnTo>
                    <a:cubicBezTo>
                      <a:pt x="3471" y="8460"/>
                      <a:pt x="3436" y="8463"/>
                      <a:pt x="3403" y="8468"/>
                    </a:cubicBezTo>
                    <a:cubicBezTo>
                      <a:pt x="3239" y="8488"/>
                      <a:pt x="3108" y="8512"/>
                      <a:pt x="3022" y="8541"/>
                    </a:cubicBezTo>
                    <a:cubicBezTo>
                      <a:pt x="3020" y="8541"/>
                      <a:pt x="3017" y="8542"/>
                      <a:pt x="3016" y="8542"/>
                    </a:cubicBezTo>
                    <a:cubicBezTo>
                      <a:pt x="3001" y="8548"/>
                      <a:pt x="2986" y="8554"/>
                      <a:pt x="2973" y="8559"/>
                    </a:cubicBezTo>
                    <a:cubicBezTo>
                      <a:pt x="2972" y="8559"/>
                      <a:pt x="2972" y="8560"/>
                      <a:pt x="2968" y="8560"/>
                    </a:cubicBezTo>
                    <a:cubicBezTo>
                      <a:pt x="2955" y="8567"/>
                      <a:pt x="2946" y="8573"/>
                      <a:pt x="2938" y="8577"/>
                    </a:cubicBezTo>
                    <a:lnTo>
                      <a:pt x="2937" y="8577"/>
                    </a:lnTo>
                    <a:cubicBezTo>
                      <a:pt x="2867" y="8608"/>
                      <a:pt x="2791" y="8650"/>
                      <a:pt x="2715" y="8703"/>
                    </a:cubicBezTo>
                    <a:cubicBezTo>
                      <a:pt x="2703" y="8711"/>
                      <a:pt x="2692" y="8718"/>
                      <a:pt x="2680" y="8729"/>
                    </a:cubicBezTo>
                    <a:cubicBezTo>
                      <a:pt x="2661" y="8743"/>
                      <a:pt x="2642" y="8757"/>
                      <a:pt x="2622" y="8773"/>
                    </a:cubicBezTo>
                    <a:cubicBezTo>
                      <a:pt x="2591" y="8796"/>
                      <a:pt x="2563" y="8820"/>
                      <a:pt x="2531" y="8846"/>
                    </a:cubicBezTo>
                    <a:cubicBezTo>
                      <a:pt x="2520" y="8855"/>
                      <a:pt x="2509" y="8867"/>
                      <a:pt x="2497" y="8879"/>
                    </a:cubicBezTo>
                    <a:cubicBezTo>
                      <a:pt x="2469" y="8906"/>
                      <a:pt x="2440" y="8931"/>
                      <a:pt x="2413" y="8958"/>
                    </a:cubicBezTo>
                    <a:cubicBezTo>
                      <a:pt x="2401" y="8970"/>
                      <a:pt x="2392" y="8981"/>
                      <a:pt x="2379" y="8993"/>
                    </a:cubicBezTo>
                    <a:cubicBezTo>
                      <a:pt x="2344" y="9031"/>
                      <a:pt x="2307" y="9072"/>
                      <a:pt x="2268" y="9115"/>
                    </a:cubicBezTo>
                    <a:cubicBezTo>
                      <a:pt x="2243" y="9145"/>
                      <a:pt x="2217" y="9183"/>
                      <a:pt x="2187" y="9222"/>
                    </a:cubicBezTo>
                    <a:cubicBezTo>
                      <a:pt x="2182" y="9229"/>
                      <a:pt x="2177" y="9237"/>
                      <a:pt x="2171" y="9247"/>
                    </a:cubicBezTo>
                    <a:lnTo>
                      <a:pt x="573" y="9247"/>
                    </a:lnTo>
                    <a:cubicBezTo>
                      <a:pt x="328" y="9247"/>
                      <a:pt x="121" y="9404"/>
                      <a:pt x="37" y="9626"/>
                    </a:cubicBezTo>
                    <a:cubicBezTo>
                      <a:pt x="14" y="9691"/>
                      <a:pt x="1" y="9760"/>
                      <a:pt x="1" y="9833"/>
                    </a:cubicBezTo>
                    <a:lnTo>
                      <a:pt x="1" y="11507"/>
                    </a:lnTo>
                    <a:lnTo>
                      <a:pt x="9772" y="11507"/>
                    </a:lnTo>
                    <a:lnTo>
                      <a:pt x="9772" y="10115"/>
                    </a:lnTo>
                    <a:cubicBezTo>
                      <a:pt x="9772" y="9632"/>
                      <a:pt x="9392" y="9243"/>
                      <a:pt x="8924" y="9243"/>
                    </a:cubicBezTo>
                    <a:lnTo>
                      <a:pt x="7497" y="9243"/>
                    </a:lnTo>
                    <a:cubicBezTo>
                      <a:pt x="7484" y="9228"/>
                      <a:pt x="7469" y="9211"/>
                      <a:pt x="7460" y="9194"/>
                    </a:cubicBezTo>
                    <a:cubicBezTo>
                      <a:pt x="7429" y="9156"/>
                      <a:pt x="7400" y="9116"/>
                      <a:pt x="7368" y="9082"/>
                    </a:cubicBezTo>
                    <a:cubicBezTo>
                      <a:pt x="7353" y="9065"/>
                      <a:pt x="7338" y="9047"/>
                      <a:pt x="7321" y="9031"/>
                    </a:cubicBezTo>
                    <a:cubicBezTo>
                      <a:pt x="7291" y="8997"/>
                      <a:pt x="7259" y="8966"/>
                      <a:pt x="7229" y="8937"/>
                    </a:cubicBezTo>
                    <a:cubicBezTo>
                      <a:pt x="7214" y="8924"/>
                      <a:pt x="7201" y="8909"/>
                      <a:pt x="7187" y="8899"/>
                    </a:cubicBezTo>
                    <a:cubicBezTo>
                      <a:pt x="7146" y="8863"/>
                      <a:pt x="7107" y="8829"/>
                      <a:pt x="7067" y="8800"/>
                    </a:cubicBezTo>
                    <a:cubicBezTo>
                      <a:pt x="7062" y="8796"/>
                      <a:pt x="7060" y="8794"/>
                      <a:pt x="7057" y="8793"/>
                    </a:cubicBezTo>
                    <a:cubicBezTo>
                      <a:pt x="7011" y="8760"/>
                      <a:pt x="6966" y="8731"/>
                      <a:pt x="6925" y="8707"/>
                    </a:cubicBezTo>
                    <a:cubicBezTo>
                      <a:pt x="6919" y="8703"/>
                      <a:pt x="6913" y="8701"/>
                      <a:pt x="6904" y="8699"/>
                    </a:cubicBezTo>
                    <a:cubicBezTo>
                      <a:pt x="6870" y="8678"/>
                      <a:pt x="6834" y="8664"/>
                      <a:pt x="6798" y="8650"/>
                    </a:cubicBezTo>
                    <a:cubicBezTo>
                      <a:pt x="6791" y="8648"/>
                      <a:pt x="6783" y="8644"/>
                      <a:pt x="6773" y="8642"/>
                    </a:cubicBezTo>
                    <a:cubicBezTo>
                      <a:pt x="6739" y="8630"/>
                      <a:pt x="6709" y="8622"/>
                      <a:pt x="6679" y="8620"/>
                    </a:cubicBezTo>
                    <a:cubicBezTo>
                      <a:pt x="6672" y="8618"/>
                      <a:pt x="6666" y="8618"/>
                      <a:pt x="6659" y="8615"/>
                    </a:cubicBezTo>
                    <a:cubicBezTo>
                      <a:pt x="6642" y="8613"/>
                      <a:pt x="6625" y="8612"/>
                      <a:pt x="6609" y="8612"/>
                    </a:cubicBezTo>
                    <a:cubicBezTo>
                      <a:pt x="6591" y="8612"/>
                      <a:pt x="6574" y="8613"/>
                      <a:pt x="6558" y="8616"/>
                    </a:cubicBezTo>
                    <a:cubicBezTo>
                      <a:pt x="6521" y="8603"/>
                      <a:pt x="6483" y="8591"/>
                      <a:pt x="6439" y="8580"/>
                    </a:cubicBezTo>
                    <a:cubicBezTo>
                      <a:pt x="6436" y="8579"/>
                      <a:pt x="6433" y="8579"/>
                      <a:pt x="6429" y="8575"/>
                    </a:cubicBezTo>
                    <a:cubicBezTo>
                      <a:pt x="6385" y="8567"/>
                      <a:pt x="6338" y="8554"/>
                      <a:pt x="6289" y="8545"/>
                    </a:cubicBezTo>
                    <a:cubicBezTo>
                      <a:pt x="6241" y="8531"/>
                      <a:pt x="6186" y="8519"/>
                      <a:pt x="6131" y="8511"/>
                    </a:cubicBezTo>
                    <a:cubicBezTo>
                      <a:pt x="6118" y="8508"/>
                      <a:pt x="6102" y="8505"/>
                      <a:pt x="6088" y="8502"/>
                    </a:cubicBezTo>
                    <a:cubicBezTo>
                      <a:pt x="6040" y="8495"/>
                      <a:pt x="5993" y="8488"/>
                      <a:pt x="5942" y="8480"/>
                    </a:cubicBezTo>
                    <a:cubicBezTo>
                      <a:pt x="5928" y="8478"/>
                      <a:pt x="5915" y="8475"/>
                      <a:pt x="5905" y="8475"/>
                    </a:cubicBezTo>
                    <a:cubicBezTo>
                      <a:pt x="5770" y="8456"/>
                      <a:pt x="5625" y="8441"/>
                      <a:pt x="5473" y="8432"/>
                    </a:cubicBezTo>
                    <a:cubicBezTo>
                      <a:pt x="5480" y="8404"/>
                      <a:pt x="5487" y="8375"/>
                      <a:pt x="5495" y="8347"/>
                    </a:cubicBezTo>
                    <a:cubicBezTo>
                      <a:pt x="5507" y="8298"/>
                      <a:pt x="5521" y="8249"/>
                      <a:pt x="5531" y="8198"/>
                    </a:cubicBezTo>
                    <a:cubicBezTo>
                      <a:pt x="5537" y="8178"/>
                      <a:pt x="5543" y="8155"/>
                      <a:pt x="5547" y="8130"/>
                    </a:cubicBezTo>
                    <a:cubicBezTo>
                      <a:pt x="5554" y="8101"/>
                      <a:pt x="5561" y="8071"/>
                      <a:pt x="5569" y="8039"/>
                    </a:cubicBezTo>
                    <a:cubicBezTo>
                      <a:pt x="5574" y="8018"/>
                      <a:pt x="5578" y="7995"/>
                      <a:pt x="5584" y="7971"/>
                    </a:cubicBezTo>
                    <a:cubicBezTo>
                      <a:pt x="5591" y="7941"/>
                      <a:pt x="5598" y="7912"/>
                      <a:pt x="5605" y="7880"/>
                    </a:cubicBezTo>
                    <a:cubicBezTo>
                      <a:pt x="5610" y="7857"/>
                      <a:pt x="5615" y="7836"/>
                      <a:pt x="5620" y="7814"/>
                    </a:cubicBezTo>
                    <a:cubicBezTo>
                      <a:pt x="5627" y="7781"/>
                      <a:pt x="5633" y="7751"/>
                      <a:pt x="5640" y="7721"/>
                    </a:cubicBezTo>
                    <a:cubicBezTo>
                      <a:pt x="5645" y="7699"/>
                      <a:pt x="5648" y="7679"/>
                      <a:pt x="5654" y="7658"/>
                    </a:cubicBezTo>
                    <a:cubicBezTo>
                      <a:pt x="5660" y="7625"/>
                      <a:pt x="5668" y="7593"/>
                      <a:pt x="5674" y="7560"/>
                    </a:cubicBezTo>
                    <a:cubicBezTo>
                      <a:pt x="5676" y="7552"/>
                      <a:pt x="5678" y="7545"/>
                      <a:pt x="5680" y="7535"/>
                    </a:cubicBezTo>
                    <a:cubicBezTo>
                      <a:pt x="5682" y="7521"/>
                      <a:pt x="5684" y="7509"/>
                      <a:pt x="5688" y="7498"/>
                    </a:cubicBezTo>
                    <a:cubicBezTo>
                      <a:pt x="5927" y="7490"/>
                      <a:pt x="6150" y="7441"/>
                      <a:pt x="6353" y="7357"/>
                    </a:cubicBezTo>
                    <a:cubicBezTo>
                      <a:pt x="6472" y="7309"/>
                      <a:pt x="6583" y="7249"/>
                      <a:pt x="6690" y="7178"/>
                    </a:cubicBezTo>
                    <a:cubicBezTo>
                      <a:pt x="6896" y="7044"/>
                      <a:pt x="7078" y="6876"/>
                      <a:pt x="7236" y="6682"/>
                    </a:cubicBezTo>
                    <a:cubicBezTo>
                      <a:pt x="7280" y="6631"/>
                      <a:pt x="7321" y="6578"/>
                      <a:pt x="7360" y="6526"/>
                    </a:cubicBezTo>
                    <a:cubicBezTo>
                      <a:pt x="8873" y="6284"/>
                      <a:pt x="9591" y="4561"/>
                      <a:pt x="9547" y="3240"/>
                    </a:cubicBezTo>
                    <a:cubicBezTo>
                      <a:pt x="9505" y="1963"/>
                      <a:pt x="8445" y="1470"/>
                      <a:pt x="7694" y="1283"/>
                    </a:cubicBezTo>
                    <a:cubicBezTo>
                      <a:pt x="7031" y="326"/>
                      <a:pt x="5936" y="1"/>
                      <a:pt x="5077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8" name="Google Shape;348;p2"/>
              <p:cNvSpPr/>
              <p:nvPr/>
            </p:nvSpPr>
            <p:spPr>
              <a:xfrm>
                <a:off x="5235675" y="4795875"/>
                <a:ext cx="395600" cy="380100"/>
              </a:xfrm>
              <a:custGeom>
                <a:avLst/>
                <a:gdLst/>
                <a:ahLst/>
                <a:cxnLst/>
                <a:rect l="l" t="t" r="r" b="b"/>
                <a:pathLst>
                  <a:path w="15824" h="15204" extrusionOk="0">
                    <a:moveTo>
                      <a:pt x="8826" y="0"/>
                    </a:moveTo>
                    <a:cubicBezTo>
                      <a:pt x="8344" y="0"/>
                      <a:pt x="7093" y="567"/>
                      <a:pt x="6555" y="982"/>
                    </a:cubicBezTo>
                    <a:cubicBezTo>
                      <a:pt x="6740" y="761"/>
                      <a:pt x="6923" y="452"/>
                      <a:pt x="6638" y="347"/>
                    </a:cubicBezTo>
                    <a:cubicBezTo>
                      <a:pt x="6606" y="336"/>
                      <a:pt x="6564" y="330"/>
                      <a:pt x="6513" y="330"/>
                    </a:cubicBezTo>
                    <a:cubicBezTo>
                      <a:pt x="5990" y="330"/>
                      <a:pt x="4563" y="977"/>
                      <a:pt x="4370" y="3145"/>
                    </a:cubicBezTo>
                    <a:lnTo>
                      <a:pt x="4370" y="3147"/>
                    </a:lnTo>
                    <a:cubicBezTo>
                      <a:pt x="4362" y="3240"/>
                      <a:pt x="4356" y="3336"/>
                      <a:pt x="4351" y="3434"/>
                    </a:cubicBezTo>
                    <a:lnTo>
                      <a:pt x="4351" y="3441"/>
                    </a:lnTo>
                    <a:cubicBezTo>
                      <a:pt x="4350" y="3539"/>
                      <a:pt x="4346" y="3635"/>
                      <a:pt x="4350" y="3738"/>
                    </a:cubicBezTo>
                    <a:lnTo>
                      <a:pt x="4350" y="3763"/>
                    </a:lnTo>
                    <a:cubicBezTo>
                      <a:pt x="4351" y="3861"/>
                      <a:pt x="4356" y="3957"/>
                      <a:pt x="4362" y="4059"/>
                    </a:cubicBezTo>
                    <a:cubicBezTo>
                      <a:pt x="4363" y="4078"/>
                      <a:pt x="4365" y="4096"/>
                      <a:pt x="4365" y="4115"/>
                    </a:cubicBezTo>
                    <a:cubicBezTo>
                      <a:pt x="4371" y="4207"/>
                      <a:pt x="4380" y="4303"/>
                      <a:pt x="4392" y="4399"/>
                    </a:cubicBezTo>
                    <a:cubicBezTo>
                      <a:pt x="4393" y="4429"/>
                      <a:pt x="4399" y="4462"/>
                      <a:pt x="4404" y="4492"/>
                    </a:cubicBezTo>
                    <a:cubicBezTo>
                      <a:pt x="4413" y="4579"/>
                      <a:pt x="4425" y="4669"/>
                      <a:pt x="4438" y="4760"/>
                    </a:cubicBezTo>
                    <a:cubicBezTo>
                      <a:pt x="4447" y="4807"/>
                      <a:pt x="4455" y="4857"/>
                      <a:pt x="4465" y="4906"/>
                    </a:cubicBezTo>
                    <a:cubicBezTo>
                      <a:pt x="4478" y="4983"/>
                      <a:pt x="4490" y="5061"/>
                      <a:pt x="4505" y="5141"/>
                    </a:cubicBezTo>
                    <a:cubicBezTo>
                      <a:pt x="4520" y="5213"/>
                      <a:pt x="4535" y="5288"/>
                      <a:pt x="4552" y="5361"/>
                    </a:cubicBezTo>
                    <a:cubicBezTo>
                      <a:pt x="4566" y="5423"/>
                      <a:pt x="4578" y="5483"/>
                      <a:pt x="4594" y="5545"/>
                    </a:cubicBezTo>
                    <a:cubicBezTo>
                      <a:pt x="4628" y="5685"/>
                      <a:pt x="4664" y="5828"/>
                      <a:pt x="4704" y="5975"/>
                    </a:cubicBezTo>
                    <a:lnTo>
                      <a:pt x="4764" y="6016"/>
                    </a:lnTo>
                    <a:cubicBezTo>
                      <a:pt x="4515" y="7896"/>
                      <a:pt x="4550" y="9723"/>
                      <a:pt x="4586" y="9774"/>
                    </a:cubicBezTo>
                    <a:cubicBezTo>
                      <a:pt x="4606" y="9802"/>
                      <a:pt x="4814" y="9899"/>
                      <a:pt x="5103" y="10010"/>
                    </a:cubicBezTo>
                    <a:cubicBezTo>
                      <a:pt x="5203" y="10051"/>
                      <a:pt x="5313" y="10093"/>
                      <a:pt x="5427" y="10136"/>
                    </a:cubicBezTo>
                    <a:lnTo>
                      <a:pt x="5392" y="10324"/>
                    </a:lnTo>
                    <a:lnTo>
                      <a:pt x="5359" y="10312"/>
                    </a:lnTo>
                    <a:lnTo>
                      <a:pt x="4918" y="10877"/>
                    </a:lnTo>
                    <a:lnTo>
                      <a:pt x="4949" y="10903"/>
                    </a:lnTo>
                    <a:lnTo>
                      <a:pt x="4833" y="10953"/>
                    </a:lnTo>
                    <a:lnTo>
                      <a:pt x="4836" y="10957"/>
                    </a:lnTo>
                    <a:cubicBezTo>
                      <a:pt x="4759" y="10983"/>
                      <a:pt x="4686" y="11007"/>
                      <a:pt x="4612" y="11040"/>
                    </a:cubicBezTo>
                    <a:cubicBezTo>
                      <a:pt x="4498" y="11074"/>
                      <a:pt x="4387" y="11113"/>
                      <a:pt x="4279" y="11153"/>
                    </a:cubicBezTo>
                    <a:cubicBezTo>
                      <a:pt x="4264" y="11162"/>
                      <a:pt x="4246" y="11168"/>
                      <a:pt x="4230" y="11174"/>
                    </a:cubicBezTo>
                    <a:cubicBezTo>
                      <a:pt x="4229" y="11174"/>
                      <a:pt x="4229" y="11175"/>
                      <a:pt x="4226" y="11175"/>
                    </a:cubicBezTo>
                    <a:cubicBezTo>
                      <a:pt x="4119" y="11217"/>
                      <a:pt x="4009" y="11260"/>
                      <a:pt x="3908" y="11309"/>
                    </a:cubicBezTo>
                    <a:cubicBezTo>
                      <a:pt x="3003" y="11728"/>
                      <a:pt x="2193" y="12383"/>
                      <a:pt x="1466" y="13197"/>
                    </a:cubicBezTo>
                    <a:cubicBezTo>
                      <a:pt x="1332" y="13343"/>
                      <a:pt x="1205" y="13495"/>
                      <a:pt x="1078" y="13650"/>
                    </a:cubicBezTo>
                    <a:cubicBezTo>
                      <a:pt x="693" y="14129"/>
                      <a:pt x="336" y="14649"/>
                      <a:pt x="0" y="15203"/>
                    </a:cubicBezTo>
                    <a:lnTo>
                      <a:pt x="15824" y="15203"/>
                    </a:lnTo>
                    <a:cubicBezTo>
                      <a:pt x="14735" y="13371"/>
                      <a:pt x="13323" y="11559"/>
                      <a:pt x="12681" y="11152"/>
                    </a:cubicBezTo>
                    <a:cubicBezTo>
                      <a:pt x="12634" y="11123"/>
                      <a:pt x="12581" y="11095"/>
                      <a:pt x="12523" y="11067"/>
                    </a:cubicBezTo>
                    <a:cubicBezTo>
                      <a:pt x="12517" y="11062"/>
                      <a:pt x="12511" y="11061"/>
                      <a:pt x="12506" y="11059"/>
                    </a:cubicBezTo>
                    <a:cubicBezTo>
                      <a:pt x="12468" y="11042"/>
                      <a:pt x="12426" y="11023"/>
                      <a:pt x="12381" y="11005"/>
                    </a:cubicBezTo>
                    <a:cubicBezTo>
                      <a:pt x="12375" y="11004"/>
                      <a:pt x="12366" y="10999"/>
                      <a:pt x="12359" y="10997"/>
                    </a:cubicBezTo>
                    <a:cubicBezTo>
                      <a:pt x="12312" y="10980"/>
                      <a:pt x="12265" y="10961"/>
                      <a:pt x="12212" y="10943"/>
                    </a:cubicBezTo>
                    <a:cubicBezTo>
                      <a:pt x="12206" y="10940"/>
                      <a:pt x="12199" y="10938"/>
                      <a:pt x="12192" y="10937"/>
                    </a:cubicBezTo>
                    <a:cubicBezTo>
                      <a:pt x="12138" y="10920"/>
                      <a:pt x="12081" y="10901"/>
                      <a:pt x="12022" y="10884"/>
                    </a:cubicBezTo>
                    <a:cubicBezTo>
                      <a:pt x="12016" y="10884"/>
                      <a:pt x="12010" y="10883"/>
                      <a:pt x="12007" y="10880"/>
                    </a:cubicBezTo>
                    <a:cubicBezTo>
                      <a:pt x="11945" y="10864"/>
                      <a:pt x="11880" y="10847"/>
                      <a:pt x="11813" y="10830"/>
                    </a:cubicBezTo>
                    <a:cubicBezTo>
                      <a:pt x="11810" y="10830"/>
                      <a:pt x="11806" y="10829"/>
                      <a:pt x="11801" y="10829"/>
                    </a:cubicBezTo>
                    <a:cubicBezTo>
                      <a:pt x="11732" y="10812"/>
                      <a:pt x="11660" y="10795"/>
                      <a:pt x="11587" y="10780"/>
                    </a:cubicBezTo>
                    <a:cubicBezTo>
                      <a:pt x="11586" y="10779"/>
                      <a:pt x="11582" y="10779"/>
                      <a:pt x="11581" y="10779"/>
                    </a:cubicBezTo>
                    <a:cubicBezTo>
                      <a:pt x="11506" y="10763"/>
                      <a:pt x="11427" y="10748"/>
                      <a:pt x="11345" y="10731"/>
                    </a:cubicBezTo>
                    <a:lnTo>
                      <a:pt x="11344" y="10731"/>
                    </a:lnTo>
                    <a:cubicBezTo>
                      <a:pt x="11260" y="10716"/>
                      <a:pt x="11178" y="10702"/>
                      <a:pt x="11090" y="10689"/>
                    </a:cubicBezTo>
                    <a:lnTo>
                      <a:pt x="11089" y="10689"/>
                    </a:lnTo>
                    <a:cubicBezTo>
                      <a:pt x="11003" y="10675"/>
                      <a:pt x="10913" y="10661"/>
                      <a:pt x="10822" y="10651"/>
                    </a:cubicBezTo>
                    <a:lnTo>
                      <a:pt x="10704" y="10628"/>
                    </a:lnTo>
                    <a:lnTo>
                      <a:pt x="10744" y="10592"/>
                    </a:lnTo>
                    <a:lnTo>
                      <a:pt x="10130" y="9923"/>
                    </a:lnTo>
                    <a:lnTo>
                      <a:pt x="10068" y="9958"/>
                    </a:lnTo>
                    <a:lnTo>
                      <a:pt x="9995" y="9434"/>
                    </a:lnTo>
                    <a:lnTo>
                      <a:pt x="9963" y="9182"/>
                    </a:lnTo>
                    <a:cubicBezTo>
                      <a:pt x="10172" y="8130"/>
                      <a:pt x="10366" y="7098"/>
                      <a:pt x="10529" y="6182"/>
                    </a:cubicBezTo>
                    <a:cubicBezTo>
                      <a:pt x="10558" y="6013"/>
                      <a:pt x="10586" y="5851"/>
                      <a:pt x="10614" y="5692"/>
                    </a:cubicBezTo>
                    <a:cubicBezTo>
                      <a:pt x="10627" y="5613"/>
                      <a:pt x="10639" y="5535"/>
                      <a:pt x="10652" y="5459"/>
                    </a:cubicBezTo>
                    <a:cubicBezTo>
                      <a:pt x="10704" y="5149"/>
                      <a:pt x="10749" y="4861"/>
                      <a:pt x="10789" y="4596"/>
                    </a:cubicBezTo>
                    <a:cubicBezTo>
                      <a:pt x="10797" y="4530"/>
                      <a:pt x="10808" y="4467"/>
                      <a:pt x="10816" y="4403"/>
                    </a:cubicBezTo>
                    <a:cubicBezTo>
                      <a:pt x="10924" y="3647"/>
                      <a:pt x="10972" y="3118"/>
                      <a:pt x="10927" y="2947"/>
                    </a:cubicBezTo>
                    <a:cubicBezTo>
                      <a:pt x="10895" y="2820"/>
                      <a:pt x="10829" y="2687"/>
                      <a:pt x="10750" y="2559"/>
                    </a:cubicBezTo>
                    <a:cubicBezTo>
                      <a:pt x="10733" y="2530"/>
                      <a:pt x="10715" y="2501"/>
                      <a:pt x="10695" y="2472"/>
                    </a:cubicBezTo>
                    <a:cubicBezTo>
                      <a:pt x="10675" y="2439"/>
                      <a:pt x="10652" y="2403"/>
                      <a:pt x="10627" y="2373"/>
                    </a:cubicBezTo>
                    <a:cubicBezTo>
                      <a:pt x="10599" y="2335"/>
                      <a:pt x="10573" y="2295"/>
                      <a:pt x="10543" y="2261"/>
                    </a:cubicBezTo>
                    <a:cubicBezTo>
                      <a:pt x="10390" y="2062"/>
                      <a:pt x="10252" y="1920"/>
                      <a:pt x="10252" y="1920"/>
                    </a:cubicBezTo>
                    <a:cubicBezTo>
                      <a:pt x="10252" y="1920"/>
                      <a:pt x="11985" y="1149"/>
                      <a:pt x="11631" y="435"/>
                    </a:cubicBezTo>
                    <a:cubicBezTo>
                      <a:pt x="11546" y="261"/>
                      <a:pt x="11308" y="195"/>
                      <a:pt x="10997" y="195"/>
                    </a:cubicBezTo>
                    <a:cubicBezTo>
                      <a:pt x="10604" y="195"/>
                      <a:pt x="10096" y="299"/>
                      <a:pt x="9630" y="423"/>
                    </a:cubicBezTo>
                    <a:cubicBezTo>
                      <a:pt x="8939" y="607"/>
                      <a:pt x="8343" y="833"/>
                      <a:pt x="8343" y="833"/>
                    </a:cubicBezTo>
                    <a:cubicBezTo>
                      <a:pt x="8343" y="833"/>
                      <a:pt x="9400" y="92"/>
                      <a:pt x="8900" y="6"/>
                    </a:cubicBezTo>
                    <a:cubicBezTo>
                      <a:pt x="8878" y="2"/>
                      <a:pt x="8853" y="0"/>
                      <a:pt x="8826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9" name="Google Shape;349;p2"/>
              <p:cNvSpPr/>
              <p:nvPr/>
            </p:nvSpPr>
            <p:spPr>
              <a:xfrm>
                <a:off x="4279875" y="4821900"/>
                <a:ext cx="395600" cy="353925"/>
              </a:xfrm>
              <a:custGeom>
                <a:avLst/>
                <a:gdLst/>
                <a:ahLst/>
                <a:cxnLst/>
                <a:rect l="l" t="t" r="r" b="b"/>
                <a:pathLst>
                  <a:path w="15824" h="14157" extrusionOk="0">
                    <a:moveTo>
                      <a:pt x="8993" y="0"/>
                    </a:moveTo>
                    <a:cubicBezTo>
                      <a:pt x="7377" y="0"/>
                      <a:pt x="5572" y="875"/>
                      <a:pt x="5572" y="875"/>
                    </a:cubicBezTo>
                    <a:cubicBezTo>
                      <a:pt x="5572" y="875"/>
                      <a:pt x="5502" y="947"/>
                      <a:pt x="5408" y="1059"/>
                    </a:cubicBezTo>
                    <a:cubicBezTo>
                      <a:pt x="5367" y="1106"/>
                      <a:pt x="5323" y="1160"/>
                      <a:pt x="5278" y="1217"/>
                    </a:cubicBezTo>
                    <a:cubicBezTo>
                      <a:pt x="5252" y="1252"/>
                      <a:pt x="5224" y="1290"/>
                      <a:pt x="5197" y="1330"/>
                    </a:cubicBezTo>
                    <a:cubicBezTo>
                      <a:pt x="5174" y="1360"/>
                      <a:pt x="5149" y="1395"/>
                      <a:pt x="5126" y="1428"/>
                    </a:cubicBezTo>
                    <a:cubicBezTo>
                      <a:pt x="5111" y="1457"/>
                      <a:pt x="5091" y="1486"/>
                      <a:pt x="5072" y="1514"/>
                    </a:cubicBezTo>
                    <a:cubicBezTo>
                      <a:pt x="4995" y="1642"/>
                      <a:pt x="4930" y="1776"/>
                      <a:pt x="4895" y="1902"/>
                    </a:cubicBezTo>
                    <a:cubicBezTo>
                      <a:pt x="4852" y="2073"/>
                      <a:pt x="4898" y="2602"/>
                      <a:pt x="5007" y="3359"/>
                    </a:cubicBezTo>
                    <a:cubicBezTo>
                      <a:pt x="5016" y="3422"/>
                      <a:pt x="5027" y="3487"/>
                      <a:pt x="5035" y="3552"/>
                    </a:cubicBezTo>
                    <a:cubicBezTo>
                      <a:pt x="5074" y="3817"/>
                      <a:pt x="5120" y="4105"/>
                      <a:pt x="5173" y="4415"/>
                    </a:cubicBezTo>
                    <a:cubicBezTo>
                      <a:pt x="5185" y="4490"/>
                      <a:pt x="5198" y="4569"/>
                      <a:pt x="5210" y="4648"/>
                    </a:cubicBezTo>
                    <a:cubicBezTo>
                      <a:pt x="5238" y="4806"/>
                      <a:pt x="5266" y="4969"/>
                      <a:pt x="5295" y="5138"/>
                    </a:cubicBezTo>
                    <a:cubicBezTo>
                      <a:pt x="5458" y="6053"/>
                      <a:pt x="5654" y="7085"/>
                      <a:pt x="5862" y="8137"/>
                    </a:cubicBezTo>
                    <a:lnTo>
                      <a:pt x="5828" y="8390"/>
                    </a:lnTo>
                    <a:lnTo>
                      <a:pt x="5756" y="8914"/>
                    </a:lnTo>
                    <a:lnTo>
                      <a:pt x="5691" y="8879"/>
                    </a:lnTo>
                    <a:lnTo>
                      <a:pt x="5080" y="9547"/>
                    </a:lnTo>
                    <a:lnTo>
                      <a:pt x="5120" y="9583"/>
                    </a:lnTo>
                    <a:lnTo>
                      <a:pt x="5002" y="9606"/>
                    </a:lnTo>
                    <a:cubicBezTo>
                      <a:pt x="4910" y="9619"/>
                      <a:pt x="4820" y="9632"/>
                      <a:pt x="4734" y="9644"/>
                    </a:cubicBezTo>
                    <a:cubicBezTo>
                      <a:pt x="4646" y="9659"/>
                      <a:pt x="4561" y="9672"/>
                      <a:pt x="4480" y="9687"/>
                    </a:cubicBezTo>
                    <a:lnTo>
                      <a:pt x="4475" y="9687"/>
                    </a:lnTo>
                    <a:cubicBezTo>
                      <a:pt x="4396" y="9703"/>
                      <a:pt x="4317" y="9717"/>
                      <a:pt x="4242" y="9734"/>
                    </a:cubicBezTo>
                    <a:cubicBezTo>
                      <a:pt x="4239" y="9734"/>
                      <a:pt x="4237" y="9734"/>
                      <a:pt x="4236" y="9735"/>
                    </a:cubicBezTo>
                    <a:cubicBezTo>
                      <a:pt x="4159" y="9751"/>
                      <a:pt x="4087" y="9766"/>
                      <a:pt x="4021" y="9784"/>
                    </a:cubicBezTo>
                    <a:cubicBezTo>
                      <a:pt x="4017" y="9784"/>
                      <a:pt x="4013" y="9786"/>
                      <a:pt x="4008" y="9786"/>
                    </a:cubicBezTo>
                    <a:cubicBezTo>
                      <a:pt x="3940" y="9802"/>
                      <a:pt x="3877" y="9819"/>
                      <a:pt x="3816" y="9836"/>
                    </a:cubicBezTo>
                    <a:cubicBezTo>
                      <a:pt x="3810" y="9837"/>
                      <a:pt x="3807" y="9841"/>
                      <a:pt x="3801" y="9841"/>
                    </a:cubicBezTo>
                    <a:cubicBezTo>
                      <a:pt x="3741" y="9857"/>
                      <a:pt x="3685" y="9875"/>
                      <a:pt x="3630" y="9892"/>
                    </a:cubicBezTo>
                    <a:cubicBezTo>
                      <a:pt x="3623" y="9893"/>
                      <a:pt x="3617" y="9897"/>
                      <a:pt x="3611" y="9898"/>
                    </a:cubicBezTo>
                    <a:cubicBezTo>
                      <a:pt x="3559" y="9915"/>
                      <a:pt x="3510" y="9935"/>
                      <a:pt x="3462" y="9953"/>
                    </a:cubicBezTo>
                    <a:cubicBezTo>
                      <a:pt x="3455" y="9954"/>
                      <a:pt x="3448" y="9959"/>
                      <a:pt x="3441" y="9960"/>
                    </a:cubicBezTo>
                    <a:cubicBezTo>
                      <a:pt x="3397" y="9977"/>
                      <a:pt x="3356" y="9997"/>
                      <a:pt x="3316" y="10015"/>
                    </a:cubicBezTo>
                    <a:cubicBezTo>
                      <a:pt x="3310" y="10017"/>
                      <a:pt x="3304" y="10020"/>
                      <a:pt x="3300" y="10023"/>
                    </a:cubicBezTo>
                    <a:cubicBezTo>
                      <a:pt x="3242" y="10050"/>
                      <a:pt x="3187" y="10079"/>
                      <a:pt x="3142" y="10108"/>
                    </a:cubicBezTo>
                    <a:cubicBezTo>
                      <a:pt x="2768" y="10347"/>
                      <a:pt x="2130" y="11064"/>
                      <a:pt x="1448" y="11982"/>
                    </a:cubicBezTo>
                    <a:cubicBezTo>
                      <a:pt x="962" y="12637"/>
                      <a:pt x="453" y="13396"/>
                      <a:pt x="1" y="14156"/>
                    </a:cubicBezTo>
                    <a:lnTo>
                      <a:pt x="15824" y="14156"/>
                    </a:lnTo>
                    <a:cubicBezTo>
                      <a:pt x="15313" y="13319"/>
                      <a:pt x="14748" y="12551"/>
                      <a:pt x="14123" y="11898"/>
                    </a:cubicBezTo>
                    <a:cubicBezTo>
                      <a:pt x="14072" y="11842"/>
                      <a:pt x="14017" y="11787"/>
                      <a:pt x="13960" y="11731"/>
                    </a:cubicBezTo>
                    <a:cubicBezTo>
                      <a:pt x="13339" y="11111"/>
                      <a:pt x="12658" y="10608"/>
                      <a:pt x="11913" y="10263"/>
                    </a:cubicBezTo>
                    <a:cubicBezTo>
                      <a:pt x="11810" y="10214"/>
                      <a:pt x="11704" y="10172"/>
                      <a:pt x="11596" y="10129"/>
                    </a:cubicBezTo>
                    <a:cubicBezTo>
                      <a:pt x="11579" y="10122"/>
                      <a:pt x="11560" y="10116"/>
                      <a:pt x="11541" y="10108"/>
                    </a:cubicBezTo>
                    <a:cubicBezTo>
                      <a:pt x="11436" y="10067"/>
                      <a:pt x="11323" y="10029"/>
                      <a:pt x="11208" y="9994"/>
                    </a:cubicBezTo>
                    <a:cubicBezTo>
                      <a:pt x="11138" y="9964"/>
                      <a:pt x="11061" y="9938"/>
                      <a:pt x="10989" y="9912"/>
                    </a:cubicBezTo>
                    <a:lnTo>
                      <a:pt x="10990" y="9908"/>
                    </a:lnTo>
                    <a:lnTo>
                      <a:pt x="10874" y="9857"/>
                    </a:lnTo>
                    <a:lnTo>
                      <a:pt x="10905" y="9831"/>
                    </a:lnTo>
                    <a:lnTo>
                      <a:pt x="10516" y="9332"/>
                    </a:lnTo>
                    <a:lnTo>
                      <a:pt x="10465" y="9266"/>
                    </a:lnTo>
                    <a:lnTo>
                      <a:pt x="10430" y="9278"/>
                    </a:lnTo>
                    <a:lnTo>
                      <a:pt x="10410" y="9164"/>
                    </a:lnTo>
                    <a:lnTo>
                      <a:pt x="10397" y="9091"/>
                    </a:lnTo>
                    <a:cubicBezTo>
                      <a:pt x="10459" y="9069"/>
                      <a:pt x="10518" y="9045"/>
                      <a:pt x="10579" y="9023"/>
                    </a:cubicBezTo>
                    <a:cubicBezTo>
                      <a:pt x="10938" y="8887"/>
                      <a:pt x="11216" y="8761"/>
                      <a:pt x="11238" y="8729"/>
                    </a:cubicBezTo>
                    <a:cubicBezTo>
                      <a:pt x="11240" y="8724"/>
                      <a:pt x="11244" y="8712"/>
                      <a:pt x="11246" y="8690"/>
                    </a:cubicBezTo>
                    <a:cubicBezTo>
                      <a:pt x="11258" y="8577"/>
                      <a:pt x="11267" y="8222"/>
                      <a:pt x="11260" y="7722"/>
                    </a:cubicBezTo>
                    <a:cubicBezTo>
                      <a:pt x="11246" y="7007"/>
                      <a:pt x="11195" y="5999"/>
                      <a:pt x="11059" y="4972"/>
                    </a:cubicBezTo>
                    <a:lnTo>
                      <a:pt x="11121" y="4932"/>
                    </a:lnTo>
                    <a:cubicBezTo>
                      <a:pt x="11162" y="4783"/>
                      <a:pt x="11199" y="4641"/>
                      <a:pt x="11232" y="4501"/>
                    </a:cubicBezTo>
                    <a:cubicBezTo>
                      <a:pt x="11245" y="4439"/>
                      <a:pt x="11258" y="4380"/>
                      <a:pt x="11269" y="4318"/>
                    </a:cubicBezTo>
                    <a:cubicBezTo>
                      <a:pt x="11286" y="4245"/>
                      <a:pt x="11303" y="4168"/>
                      <a:pt x="11319" y="4097"/>
                    </a:cubicBezTo>
                    <a:cubicBezTo>
                      <a:pt x="11334" y="4015"/>
                      <a:pt x="11346" y="3939"/>
                      <a:pt x="11359" y="3862"/>
                    </a:cubicBezTo>
                    <a:cubicBezTo>
                      <a:pt x="11368" y="3814"/>
                      <a:pt x="11376" y="3763"/>
                      <a:pt x="11386" y="3716"/>
                    </a:cubicBezTo>
                    <a:cubicBezTo>
                      <a:pt x="11399" y="3625"/>
                      <a:pt x="11408" y="3537"/>
                      <a:pt x="11420" y="3449"/>
                    </a:cubicBezTo>
                    <a:cubicBezTo>
                      <a:pt x="11425" y="3419"/>
                      <a:pt x="11428" y="3385"/>
                      <a:pt x="11432" y="3354"/>
                    </a:cubicBezTo>
                    <a:cubicBezTo>
                      <a:pt x="11442" y="3257"/>
                      <a:pt x="11449" y="3163"/>
                      <a:pt x="11459" y="3070"/>
                    </a:cubicBezTo>
                    <a:cubicBezTo>
                      <a:pt x="11459" y="3054"/>
                      <a:pt x="11460" y="3033"/>
                      <a:pt x="11462" y="3014"/>
                    </a:cubicBezTo>
                    <a:cubicBezTo>
                      <a:pt x="11469" y="2914"/>
                      <a:pt x="11472" y="2817"/>
                      <a:pt x="11475" y="2720"/>
                    </a:cubicBezTo>
                    <a:lnTo>
                      <a:pt x="11475" y="2693"/>
                    </a:lnTo>
                    <a:cubicBezTo>
                      <a:pt x="11476" y="2590"/>
                      <a:pt x="11475" y="2495"/>
                      <a:pt x="11471" y="2398"/>
                    </a:cubicBezTo>
                    <a:lnTo>
                      <a:pt x="11471" y="2389"/>
                    </a:lnTo>
                    <a:cubicBezTo>
                      <a:pt x="11466" y="2291"/>
                      <a:pt x="11461" y="2197"/>
                      <a:pt x="11454" y="2103"/>
                    </a:cubicBezTo>
                    <a:lnTo>
                      <a:pt x="11454" y="2101"/>
                    </a:lnTo>
                    <a:cubicBezTo>
                      <a:pt x="11261" y="469"/>
                      <a:pt x="10178" y="0"/>
                      <a:pt x="8993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0" name="Google Shape;350;p2"/>
              <p:cNvSpPr/>
              <p:nvPr/>
            </p:nvSpPr>
            <p:spPr>
              <a:xfrm>
                <a:off x="4044925" y="5048350"/>
                <a:ext cx="158000" cy="127525"/>
              </a:xfrm>
              <a:custGeom>
                <a:avLst/>
                <a:gdLst/>
                <a:ahLst/>
                <a:cxnLst/>
                <a:rect l="l" t="t" r="r" b="b"/>
                <a:pathLst>
                  <a:path w="6320" h="5101" extrusionOk="0">
                    <a:moveTo>
                      <a:pt x="2034" y="0"/>
                    </a:moveTo>
                    <a:cubicBezTo>
                      <a:pt x="2014" y="0"/>
                      <a:pt x="1997" y="0"/>
                      <a:pt x="1980" y="2"/>
                    </a:cubicBezTo>
                    <a:cubicBezTo>
                      <a:pt x="0" y="45"/>
                      <a:pt x="585" y="2601"/>
                      <a:pt x="585" y="2601"/>
                    </a:cubicBezTo>
                    <a:cubicBezTo>
                      <a:pt x="130" y="2901"/>
                      <a:pt x="39" y="3843"/>
                      <a:pt x="293" y="5101"/>
                    </a:cubicBezTo>
                    <a:lnTo>
                      <a:pt x="6313" y="5101"/>
                    </a:lnTo>
                    <a:cubicBezTo>
                      <a:pt x="6317" y="4940"/>
                      <a:pt x="6319" y="4785"/>
                      <a:pt x="6314" y="4636"/>
                    </a:cubicBezTo>
                    <a:cubicBezTo>
                      <a:pt x="6311" y="4505"/>
                      <a:pt x="6307" y="4382"/>
                      <a:pt x="6300" y="4262"/>
                    </a:cubicBezTo>
                    <a:cubicBezTo>
                      <a:pt x="6295" y="4201"/>
                      <a:pt x="6290" y="4144"/>
                      <a:pt x="6286" y="4086"/>
                    </a:cubicBezTo>
                    <a:cubicBezTo>
                      <a:pt x="6271" y="3912"/>
                      <a:pt x="6250" y="3752"/>
                      <a:pt x="6223" y="3599"/>
                    </a:cubicBezTo>
                    <a:cubicBezTo>
                      <a:pt x="6216" y="3549"/>
                      <a:pt x="6205" y="3499"/>
                      <a:pt x="6197" y="3450"/>
                    </a:cubicBezTo>
                    <a:cubicBezTo>
                      <a:pt x="5777" y="1298"/>
                      <a:pt x="4396" y="1258"/>
                      <a:pt x="4296" y="1258"/>
                    </a:cubicBezTo>
                    <a:cubicBezTo>
                      <a:pt x="4292" y="1258"/>
                      <a:pt x="4290" y="1258"/>
                      <a:pt x="4290" y="1258"/>
                    </a:cubicBezTo>
                    <a:cubicBezTo>
                      <a:pt x="4290" y="1258"/>
                      <a:pt x="4289" y="1257"/>
                      <a:pt x="4289" y="1252"/>
                    </a:cubicBezTo>
                    <a:lnTo>
                      <a:pt x="4289" y="1251"/>
                    </a:lnTo>
                    <a:cubicBezTo>
                      <a:pt x="4281" y="1217"/>
                      <a:pt x="4246" y="1076"/>
                      <a:pt x="4138" y="896"/>
                    </a:cubicBezTo>
                    <a:cubicBezTo>
                      <a:pt x="4024" y="711"/>
                      <a:pt x="3828" y="487"/>
                      <a:pt x="3495" y="310"/>
                    </a:cubicBezTo>
                    <a:cubicBezTo>
                      <a:pt x="3474" y="298"/>
                      <a:pt x="3453" y="288"/>
                      <a:pt x="3432" y="276"/>
                    </a:cubicBezTo>
                    <a:cubicBezTo>
                      <a:pt x="3101" y="116"/>
                      <a:pt x="2654" y="0"/>
                      <a:pt x="2034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1" name="Google Shape;351;p2"/>
              <p:cNvSpPr/>
              <p:nvPr/>
            </p:nvSpPr>
            <p:spPr>
              <a:xfrm>
                <a:off x="4449375" y="5048625"/>
                <a:ext cx="204925" cy="127325"/>
              </a:xfrm>
              <a:custGeom>
                <a:avLst/>
                <a:gdLst/>
                <a:ahLst/>
                <a:cxnLst/>
                <a:rect l="l" t="t" r="r" b="b"/>
                <a:pathLst>
                  <a:path w="8197" h="5093" extrusionOk="0">
                    <a:moveTo>
                      <a:pt x="4433" y="0"/>
                    </a:moveTo>
                    <a:cubicBezTo>
                      <a:pt x="4217" y="0"/>
                      <a:pt x="3997" y="22"/>
                      <a:pt x="3777" y="64"/>
                    </a:cubicBezTo>
                    <a:cubicBezTo>
                      <a:pt x="3729" y="73"/>
                      <a:pt x="3679" y="83"/>
                      <a:pt x="3630" y="98"/>
                    </a:cubicBezTo>
                    <a:cubicBezTo>
                      <a:pt x="3533" y="118"/>
                      <a:pt x="3437" y="144"/>
                      <a:pt x="3342" y="174"/>
                    </a:cubicBezTo>
                    <a:cubicBezTo>
                      <a:pt x="3241" y="205"/>
                      <a:pt x="3142" y="240"/>
                      <a:pt x="3040" y="280"/>
                    </a:cubicBezTo>
                    <a:cubicBezTo>
                      <a:pt x="2579" y="459"/>
                      <a:pt x="2134" y="720"/>
                      <a:pt x="1734" y="1043"/>
                    </a:cubicBezTo>
                    <a:cubicBezTo>
                      <a:pt x="1558" y="1185"/>
                      <a:pt x="1393" y="1338"/>
                      <a:pt x="1237" y="1502"/>
                    </a:cubicBezTo>
                    <a:cubicBezTo>
                      <a:pt x="0" y="2821"/>
                      <a:pt x="1155" y="4017"/>
                      <a:pt x="1155" y="4017"/>
                    </a:cubicBezTo>
                    <a:cubicBezTo>
                      <a:pt x="1155" y="4017"/>
                      <a:pt x="1149" y="4098"/>
                      <a:pt x="1149" y="4226"/>
                    </a:cubicBezTo>
                    <a:cubicBezTo>
                      <a:pt x="1149" y="4262"/>
                      <a:pt x="1149" y="4302"/>
                      <a:pt x="1150" y="4346"/>
                    </a:cubicBezTo>
                    <a:cubicBezTo>
                      <a:pt x="1150" y="4367"/>
                      <a:pt x="1151" y="4390"/>
                      <a:pt x="1151" y="4414"/>
                    </a:cubicBezTo>
                    <a:cubicBezTo>
                      <a:pt x="1158" y="4612"/>
                      <a:pt x="1181" y="4855"/>
                      <a:pt x="1242" y="5092"/>
                    </a:cubicBezTo>
                    <a:lnTo>
                      <a:pt x="8197" y="5092"/>
                    </a:lnTo>
                    <a:cubicBezTo>
                      <a:pt x="8011" y="4351"/>
                      <a:pt x="7736" y="3559"/>
                      <a:pt x="7343" y="2829"/>
                    </a:cubicBezTo>
                    <a:cubicBezTo>
                      <a:pt x="7305" y="2750"/>
                      <a:pt x="7259" y="2674"/>
                      <a:pt x="7215" y="2597"/>
                    </a:cubicBezTo>
                    <a:cubicBezTo>
                      <a:pt x="7149" y="2482"/>
                      <a:pt x="7080" y="2370"/>
                      <a:pt x="7006" y="2258"/>
                    </a:cubicBezTo>
                    <a:cubicBezTo>
                      <a:pt x="7240" y="2185"/>
                      <a:pt x="7437" y="2081"/>
                      <a:pt x="7458" y="2002"/>
                    </a:cubicBezTo>
                    <a:cubicBezTo>
                      <a:pt x="7510" y="1820"/>
                      <a:pt x="7520" y="1642"/>
                      <a:pt x="7304" y="1601"/>
                    </a:cubicBezTo>
                    <a:cubicBezTo>
                      <a:pt x="7222" y="1585"/>
                      <a:pt x="7039" y="1573"/>
                      <a:pt x="6835" y="1573"/>
                    </a:cubicBezTo>
                    <a:cubicBezTo>
                      <a:pt x="6787" y="1573"/>
                      <a:pt x="6739" y="1574"/>
                      <a:pt x="6690" y="1575"/>
                    </a:cubicBezTo>
                    <a:cubicBezTo>
                      <a:pt x="6544" y="1092"/>
                      <a:pt x="6280" y="635"/>
                      <a:pt x="5819" y="360"/>
                    </a:cubicBezTo>
                    <a:cubicBezTo>
                      <a:pt x="5400" y="113"/>
                      <a:pt x="4926" y="0"/>
                      <a:pt x="4433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2" name="Google Shape;352;p2"/>
              <p:cNvSpPr/>
              <p:nvPr/>
            </p:nvSpPr>
            <p:spPr>
              <a:xfrm>
                <a:off x="5114475" y="5058475"/>
                <a:ext cx="169975" cy="117400"/>
              </a:xfrm>
              <a:custGeom>
                <a:avLst/>
                <a:gdLst/>
                <a:ahLst/>
                <a:cxnLst/>
                <a:rect l="l" t="t" r="r" b="b"/>
                <a:pathLst>
                  <a:path w="6799" h="4696" extrusionOk="0">
                    <a:moveTo>
                      <a:pt x="5454" y="1"/>
                    </a:moveTo>
                    <a:cubicBezTo>
                      <a:pt x="5325" y="1"/>
                      <a:pt x="5189" y="14"/>
                      <a:pt x="5048" y="45"/>
                    </a:cubicBezTo>
                    <a:cubicBezTo>
                      <a:pt x="4540" y="154"/>
                      <a:pt x="2861" y="853"/>
                      <a:pt x="1634" y="1643"/>
                    </a:cubicBezTo>
                    <a:lnTo>
                      <a:pt x="1629" y="1648"/>
                    </a:lnTo>
                    <a:cubicBezTo>
                      <a:pt x="1568" y="1684"/>
                      <a:pt x="1511" y="1723"/>
                      <a:pt x="1454" y="1760"/>
                    </a:cubicBezTo>
                    <a:cubicBezTo>
                      <a:pt x="1452" y="1762"/>
                      <a:pt x="1452" y="1765"/>
                      <a:pt x="1451" y="1765"/>
                    </a:cubicBezTo>
                    <a:cubicBezTo>
                      <a:pt x="1174" y="1953"/>
                      <a:pt x="930" y="2143"/>
                      <a:pt x="735" y="2327"/>
                    </a:cubicBezTo>
                    <a:cubicBezTo>
                      <a:pt x="723" y="2337"/>
                      <a:pt x="711" y="2349"/>
                      <a:pt x="701" y="2358"/>
                    </a:cubicBezTo>
                    <a:cubicBezTo>
                      <a:pt x="676" y="2384"/>
                      <a:pt x="655" y="2409"/>
                      <a:pt x="628" y="2434"/>
                    </a:cubicBezTo>
                    <a:cubicBezTo>
                      <a:pt x="613" y="2449"/>
                      <a:pt x="598" y="2468"/>
                      <a:pt x="584" y="2483"/>
                    </a:cubicBezTo>
                    <a:cubicBezTo>
                      <a:pt x="563" y="2507"/>
                      <a:pt x="546" y="2529"/>
                      <a:pt x="527" y="2551"/>
                    </a:cubicBezTo>
                    <a:cubicBezTo>
                      <a:pt x="511" y="2571"/>
                      <a:pt x="497" y="2587"/>
                      <a:pt x="483" y="2608"/>
                    </a:cubicBezTo>
                    <a:cubicBezTo>
                      <a:pt x="466" y="2629"/>
                      <a:pt x="453" y="2648"/>
                      <a:pt x="438" y="2670"/>
                    </a:cubicBezTo>
                    <a:cubicBezTo>
                      <a:pt x="424" y="2688"/>
                      <a:pt x="412" y="2709"/>
                      <a:pt x="398" y="2729"/>
                    </a:cubicBezTo>
                    <a:cubicBezTo>
                      <a:pt x="385" y="2749"/>
                      <a:pt x="373" y="2767"/>
                      <a:pt x="364" y="2787"/>
                    </a:cubicBezTo>
                    <a:cubicBezTo>
                      <a:pt x="353" y="2806"/>
                      <a:pt x="342" y="2828"/>
                      <a:pt x="334" y="2849"/>
                    </a:cubicBezTo>
                    <a:cubicBezTo>
                      <a:pt x="327" y="2866"/>
                      <a:pt x="317" y="2884"/>
                      <a:pt x="311" y="2901"/>
                    </a:cubicBezTo>
                    <a:cubicBezTo>
                      <a:pt x="303" y="2924"/>
                      <a:pt x="297" y="2943"/>
                      <a:pt x="291" y="2964"/>
                    </a:cubicBezTo>
                    <a:cubicBezTo>
                      <a:pt x="285" y="2981"/>
                      <a:pt x="282" y="2999"/>
                      <a:pt x="278" y="3015"/>
                    </a:cubicBezTo>
                    <a:cubicBezTo>
                      <a:pt x="274" y="3037"/>
                      <a:pt x="272" y="3059"/>
                      <a:pt x="271" y="3079"/>
                    </a:cubicBezTo>
                    <a:cubicBezTo>
                      <a:pt x="267" y="3095"/>
                      <a:pt x="266" y="3110"/>
                      <a:pt x="266" y="3123"/>
                    </a:cubicBezTo>
                    <a:cubicBezTo>
                      <a:pt x="267" y="3148"/>
                      <a:pt x="271" y="3173"/>
                      <a:pt x="274" y="3195"/>
                    </a:cubicBezTo>
                    <a:cubicBezTo>
                      <a:pt x="278" y="3206"/>
                      <a:pt x="278" y="3218"/>
                      <a:pt x="279" y="3231"/>
                    </a:cubicBezTo>
                    <a:cubicBezTo>
                      <a:pt x="289" y="3264"/>
                      <a:pt x="301" y="3298"/>
                      <a:pt x="317" y="3332"/>
                    </a:cubicBezTo>
                    <a:lnTo>
                      <a:pt x="319" y="3333"/>
                    </a:lnTo>
                    <a:cubicBezTo>
                      <a:pt x="301" y="3335"/>
                      <a:pt x="283" y="3337"/>
                      <a:pt x="267" y="3343"/>
                    </a:cubicBezTo>
                    <a:cubicBezTo>
                      <a:pt x="79" y="3377"/>
                      <a:pt x="1" y="3551"/>
                      <a:pt x="7" y="3813"/>
                    </a:cubicBezTo>
                    <a:cubicBezTo>
                      <a:pt x="12" y="4046"/>
                      <a:pt x="83" y="4349"/>
                      <a:pt x="198" y="4696"/>
                    </a:cubicBezTo>
                    <a:lnTo>
                      <a:pt x="6675" y="4696"/>
                    </a:lnTo>
                    <a:cubicBezTo>
                      <a:pt x="6556" y="3888"/>
                      <a:pt x="6404" y="3130"/>
                      <a:pt x="6311" y="2689"/>
                    </a:cubicBezTo>
                    <a:cubicBezTo>
                      <a:pt x="6259" y="2438"/>
                      <a:pt x="6226" y="2290"/>
                      <a:pt x="6226" y="2290"/>
                    </a:cubicBezTo>
                    <a:cubicBezTo>
                      <a:pt x="6226" y="2290"/>
                      <a:pt x="6228" y="2285"/>
                      <a:pt x="6232" y="2277"/>
                    </a:cubicBezTo>
                    <a:cubicBezTo>
                      <a:pt x="6234" y="2276"/>
                      <a:pt x="6238" y="2273"/>
                      <a:pt x="6240" y="2269"/>
                    </a:cubicBezTo>
                    <a:cubicBezTo>
                      <a:pt x="6245" y="2263"/>
                      <a:pt x="6246" y="2257"/>
                      <a:pt x="6252" y="2248"/>
                    </a:cubicBezTo>
                    <a:cubicBezTo>
                      <a:pt x="6256" y="2241"/>
                      <a:pt x="6262" y="2230"/>
                      <a:pt x="6266" y="2222"/>
                    </a:cubicBezTo>
                    <a:cubicBezTo>
                      <a:pt x="6273" y="2215"/>
                      <a:pt x="6276" y="2208"/>
                      <a:pt x="6281" y="2200"/>
                    </a:cubicBezTo>
                    <a:cubicBezTo>
                      <a:pt x="6288" y="2190"/>
                      <a:pt x="6294" y="2178"/>
                      <a:pt x="6302" y="2163"/>
                    </a:cubicBezTo>
                    <a:cubicBezTo>
                      <a:pt x="6307" y="2153"/>
                      <a:pt x="6313" y="2145"/>
                      <a:pt x="6319" y="2136"/>
                    </a:cubicBezTo>
                    <a:cubicBezTo>
                      <a:pt x="6326" y="2119"/>
                      <a:pt x="6337" y="2105"/>
                      <a:pt x="6345" y="2089"/>
                    </a:cubicBezTo>
                    <a:cubicBezTo>
                      <a:pt x="6350" y="2078"/>
                      <a:pt x="6356" y="2068"/>
                      <a:pt x="6362" y="2056"/>
                    </a:cubicBezTo>
                    <a:cubicBezTo>
                      <a:pt x="6372" y="2039"/>
                      <a:pt x="6384" y="2021"/>
                      <a:pt x="6393" y="2004"/>
                    </a:cubicBezTo>
                    <a:cubicBezTo>
                      <a:pt x="6399" y="1992"/>
                      <a:pt x="6406" y="1980"/>
                      <a:pt x="6415" y="1966"/>
                    </a:cubicBezTo>
                    <a:cubicBezTo>
                      <a:pt x="6423" y="1947"/>
                      <a:pt x="6435" y="1929"/>
                      <a:pt x="6445" y="1908"/>
                    </a:cubicBezTo>
                    <a:cubicBezTo>
                      <a:pt x="6454" y="1892"/>
                      <a:pt x="6461" y="1876"/>
                      <a:pt x="6471" y="1862"/>
                    </a:cubicBezTo>
                    <a:cubicBezTo>
                      <a:pt x="6479" y="1844"/>
                      <a:pt x="6489" y="1823"/>
                      <a:pt x="6501" y="1802"/>
                    </a:cubicBezTo>
                    <a:cubicBezTo>
                      <a:pt x="6648" y="1513"/>
                      <a:pt x="6799" y="1158"/>
                      <a:pt x="6799" y="905"/>
                    </a:cubicBezTo>
                    <a:cubicBezTo>
                      <a:pt x="6799" y="853"/>
                      <a:pt x="6791" y="806"/>
                      <a:pt x="6778" y="763"/>
                    </a:cubicBezTo>
                    <a:cubicBezTo>
                      <a:pt x="6684" y="484"/>
                      <a:pt x="6370" y="191"/>
                      <a:pt x="5924" y="65"/>
                    </a:cubicBezTo>
                    <a:cubicBezTo>
                      <a:pt x="5780" y="24"/>
                      <a:pt x="5623" y="1"/>
                      <a:pt x="5454" y="1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3" name="Google Shape;353;p2"/>
              <p:cNvSpPr/>
              <p:nvPr/>
            </p:nvSpPr>
            <p:spPr>
              <a:xfrm>
                <a:off x="5714200" y="5010750"/>
                <a:ext cx="250950" cy="165125"/>
              </a:xfrm>
              <a:custGeom>
                <a:avLst/>
                <a:gdLst/>
                <a:ahLst/>
                <a:cxnLst/>
                <a:rect l="l" t="t" r="r" b="b"/>
                <a:pathLst>
                  <a:path w="10038" h="6605" extrusionOk="0">
                    <a:moveTo>
                      <a:pt x="5066" y="1"/>
                    </a:moveTo>
                    <a:cubicBezTo>
                      <a:pt x="4426" y="1"/>
                      <a:pt x="3996" y="243"/>
                      <a:pt x="3996" y="608"/>
                    </a:cubicBezTo>
                    <a:cubicBezTo>
                      <a:pt x="3996" y="648"/>
                      <a:pt x="3998" y="690"/>
                      <a:pt x="4010" y="733"/>
                    </a:cubicBezTo>
                    <a:cubicBezTo>
                      <a:pt x="3597" y="1063"/>
                      <a:pt x="3134" y="1604"/>
                      <a:pt x="2674" y="2231"/>
                    </a:cubicBezTo>
                    <a:cubicBezTo>
                      <a:pt x="2579" y="2119"/>
                      <a:pt x="2509" y="2039"/>
                      <a:pt x="2497" y="2033"/>
                    </a:cubicBezTo>
                    <a:lnTo>
                      <a:pt x="2251" y="2201"/>
                    </a:lnTo>
                    <a:cubicBezTo>
                      <a:pt x="2251" y="2201"/>
                      <a:pt x="2285" y="2355"/>
                      <a:pt x="2417" y="2591"/>
                    </a:cubicBezTo>
                    <a:cubicBezTo>
                      <a:pt x="2257" y="2818"/>
                      <a:pt x="2099" y="3054"/>
                      <a:pt x="1943" y="3292"/>
                    </a:cubicBezTo>
                    <a:cubicBezTo>
                      <a:pt x="975" y="4775"/>
                      <a:pt x="148" y="6324"/>
                      <a:pt x="0" y="6605"/>
                    </a:cubicBezTo>
                    <a:lnTo>
                      <a:pt x="7871" y="6605"/>
                    </a:lnTo>
                    <a:lnTo>
                      <a:pt x="8324" y="6329"/>
                    </a:lnTo>
                    <a:lnTo>
                      <a:pt x="9022" y="6408"/>
                    </a:lnTo>
                    <a:cubicBezTo>
                      <a:pt x="9044" y="6246"/>
                      <a:pt x="9064" y="6037"/>
                      <a:pt x="9087" y="5809"/>
                    </a:cubicBezTo>
                    <a:lnTo>
                      <a:pt x="9242" y="5238"/>
                    </a:lnTo>
                    <a:lnTo>
                      <a:pt x="10038" y="5272"/>
                    </a:lnTo>
                    <a:cubicBezTo>
                      <a:pt x="10016" y="5176"/>
                      <a:pt x="9993" y="5082"/>
                      <a:pt x="9965" y="4987"/>
                    </a:cubicBezTo>
                    <a:cubicBezTo>
                      <a:pt x="9957" y="4963"/>
                      <a:pt x="9951" y="4937"/>
                      <a:pt x="9944" y="4914"/>
                    </a:cubicBezTo>
                    <a:cubicBezTo>
                      <a:pt x="9926" y="4847"/>
                      <a:pt x="9908" y="4779"/>
                      <a:pt x="9888" y="4714"/>
                    </a:cubicBezTo>
                    <a:cubicBezTo>
                      <a:pt x="9882" y="4690"/>
                      <a:pt x="9874" y="4665"/>
                      <a:pt x="9866" y="4642"/>
                    </a:cubicBezTo>
                    <a:cubicBezTo>
                      <a:pt x="9848" y="4575"/>
                      <a:pt x="9827" y="4510"/>
                      <a:pt x="9807" y="4446"/>
                    </a:cubicBezTo>
                    <a:cubicBezTo>
                      <a:pt x="9799" y="4428"/>
                      <a:pt x="9793" y="4406"/>
                      <a:pt x="9786" y="4387"/>
                    </a:cubicBezTo>
                    <a:cubicBezTo>
                      <a:pt x="9764" y="4320"/>
                      <a:pt x="9740" y="4253"/>
                      <a:pt x="9718" y="4188"/>
                    </a:cubicBezTo>
                    <a:cubicBezTo>
                      <a:pt x="9712" y="4173"/>
                      <a:pt x="9707" y="4160"/>
                      <a:pt x="9702" y="4144"/>
                    </a:cubicBezTo>
                    <a:cubicBezTo>
                      <a:pt x="9677" y="4075"/>
                      <a:pt x="9651" y="4005"/>
                      <a:pt x="9624" y="3937"/>
                    </a:cubicBezTo>
                    <a:cubicBezTo>
                      <a:pt x="9621" y="3926"/>
                      <a:pt x="9617" y="3918"/>
                      <a:pt x="9612" y="3911"/>
                    </a:cubicBezTo>
                    <a:cubicBezTo>
                      <a:pt x="9582" y="3834"/>
                      <a:pt x="9554" y="3762"/>
                      <a:pt x="9524" y="3692"/>
                    </a:cubicBezTo>
                    <a:cubicBezTo>
                      <a:pt x="9524" y="3688"/>
                      <a:pt x="9521" y="3686"/>
                      <a:pt x="9521" y="3683"/>
                    </a:cubicBezTo>
                    <a:cubicBezTo>
                      <a:pt x="8931" y="2282"/>
                      <a:pt x="8112" y="1353"/>
                      <a:pt x="7288" y="779"/>
                    </a:cubicBezTo>
                    <a:cubicBezTo>
                      <a:pt x="6803" y="444"/>
                      <a:pt x="6318" y="228"/>
                      <a:pt x="5874" y="113"/>
                    </a:cubicBezTo>
                    <a:cubicBezTo>
                      <a:pt x="5583" y="36"/>
                      <a:pt x="5309" y="1"/>
                      <a:pt x="5066" y="1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54" name="Google Shape;354;p2"/>
            <p:cNvSpPr/>
            <p:nvPr/>
          </p:nvSpPr>
          <p:spPr>
            <a:xfrm>
              <a:off x="1148485" y="1214862"/>
              <a:ext cx="6861022" cy="3299619"/>
            </a:xfrm>
            <a:custGeom>
              <a:avLst/>
              <a:gdLst/>
              <a:ahLst/>
              <a:cxnLst/>
              <a:rect l="l" t="t" r="r" b="b"/>
              <a:pathLst>
                <a:path w="131778" h="63375" extrusionOk="0">
                  <a:moveTo>
                    <a:pt x="65889" y="0"/>
                  </a:moveTo>
                  <a:cubicBezTo>
                    <a:pt x="29499" y="0"/>
                    <a:pt x="0" y="26949"/>
                    <a:pt x="0" y="60192"/>
                  </a:cubicBezTo>
                  <a:cubicBezTo>
                    <a:pt x="0" y="61261"/>
                    <a:pt x="32" y="62320"/>
                    <a:pt x="91" y="63375"/>
                  </a:cubicBezTo>
                  <a:lnTo>
                    <a:pt x="131686" y="63375"/>
                  </a:lnTo>
                  <a:cubicBezTo>
                    <a:pt x="131747" y="62320"/>
                    <a:pt x="131777" y="61261"/>
                    <a:pt x="131777" y="60192"/>
                  </a:cubicBezTo>
                  <a:cubicBezTo>
                    <a:pt x="131777" y="26949"/>
                    <a:pt x="102278" y="0"/>
                    <a:pt x="65889" y="0"/>
                  </a:cubicBezTo>
                  <a:close/>
                </a:path>
              </a:pathLst>
            </a:custGeom>
            <a:solidFill>
              <a:srgbClr val="FFFFFF">
                <a:alpha val="50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55" name="Google Shape;355;p2"/>
            <p:cNvGrpSpPr/>
            <p:nvPr/>
          </p:nvGrpSpPr>
          <p:grpSpPr>
            <a:xfrm>
              <a:off x="-458058" y="-556657"/>
              <a:ext cx="10075046" cy="5124029"/>
              <a:chOff x="1153438" y="2114550"/>
              <a:chExt cx="4837725" cy="2460400"/>
            </a:xfrm>
          </p:grpSpPr>
          <p:sp>
            <p:nvSpPr>
              <p:cNvPr id="356" name="Google Shape;356;p2"/>
              <p:cNvSpPr/>
              <p:nvPr/>
            </p:nvSpPr>
            <p:spPr>
              <a:xfrm>
                <a:off x="1153463" y="2114575"/>
                <a:ext cx="4837700" cy="1199775"/>
              </a:xfrm>
              <a:custGeom>
                <a:avLst/>
                <a:gdLst/>
                <a:ahLst/>
                <a:cxnLst/>
                <a:rect l="l" t="t" r="r" b="b"/>
                <a:pathLst>
                  <a:path w="193508" h="47991" extrusionOk="0">
                    <a:moveTo>
                      <a:pt x="0" y="1"/>
                    </a:moveTo>
                    <a:lnTo>
                      <a:pt x="0" y="47991"/>
                    </a:lnTo>
                    <a:cubicBezTo>
                      <a:pt x="23044" y="29764"/>
                      <a:pt x="56657" y="20996"/>
                      <a:pt x="103236" y="20996"/>
                    </a:cubicBezTo>
                    <a:cubicBezTo>
                      <a:pt x="134779" y="20996"/>
                      <a:pt x="178703" y="33285"/>
                      <a:pt x="193508" y="45668"/>
                    </a:cubicBezTo>
                    <a:lnTo>
                      <a:pt x="193508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7" name="Google Shape;357;p2"/>
              <p:cNvSpPr/>
              <p:nvPr/>
            </p:nvSpPr>
            <p:spPr>
              <a:xfrm>
                <a:off x="1332388" y="2196525"/>
                <a:ext cx="488675" cy="2378425"/>
              </a:xfrm>
              <a:custGeom>
                <a:avLst/>
                <a:gdLst/>
                <a:ahLst/>
                <a:cxnLst/>
                <a:rect l="l" t="t" r="r" b="b"/>
                <a:pathLst>
                  <a:path w="19547" h="95137" extrusionOk="0">
                    <a:moveTo>
                      <a:pt x="2400" y="0"/>
                    </a:moveTo>
                    <a:lnTo>
                      <a:pt x="1238" y="46143"/>
                    </a:lnTo>
                    <a:lnTo>
                      <a:pt x="1" y="95137"/>
                    </a:lnTo>
                    <a:lnTo>
                      <a:pt x="19546" y="95137"/>
                    </a:lnTo>
                    <a:lnTo>
                      <a:pt x="15568" y="0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8" name="Google Shape;358;p2"/>
              <p:cNvSpPr/>
              <p:nvPr/>
            </p:nvSpPr>
            <p:spPr>
              <a:xfrm>
                <a:off x="1153438" y="2114575"/>
                <a:ext cx="488625" cy="2460375"/>
              </a:xfrm>
              <a:custGeom>
                <a:avLst/>
                <a:gdLst/>
                <a:ahLst/>
                <a:cxnLst/>
                <a:rect l="l" t="t" r="r" b="b"/>
                <a:pathLst>
                  <a:path w="19545" h="98415" extrusionOk="0">
                    <a:moveTo>
                      <a:pt x="0" y="1"/>
                    </a:moveTo>
                    <a:lnTo>
                      <a:pt x="0" y="98415"/>
                    </a:lnTo>
                    <a:lnTo>
                      <a:pt x="19544" y="98415"/>
                    </a:lnTo>
                    <a:lnTo>
                      <a:pt x="13167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9" name="Google Shape;359;p2"/>
              <p:cNvSpPr/>
              <p:nvPr/>
            </p:nvSpPr>
            <p:spPr>
              <a:xfrm>
                <a:off x="1153438" y="2114575"/>
                <a:ext cx="380825" cy="1193300"/>
              </a:xfrm>
              <a:custGeom>
                <a:avLst/>
                <a:gdLst/>
                <a:ahLst/>
                <a:cxnLst/>
                <a:rect l="l" t="t" r="r" b="b"/>
                <a:pathLst>
                  <a:path w="15233" h="47732" extrusionOk="0">
                    <a:moveTo>
                      <a:pt x="0" y="1"/>
                    </a:moveTo>
                    <a:lnTo>
                      <a:pt x="0" y="47732"/>
                    </a:lnTo>
                    <a:cubicBezTo>
                      <a:pt x="2691" y="37316"/>
                      <a:pt x="6926" y="30597"/>
                      <a:pt x="11689" y="30597"/>
                    </a:cubicBezTo>
                    <a:cubicBezTo>
                      <a:pt x="12911" y="30597"/>
                      <a:pt x="14098" y="31043"/>
                      <a:pt x="15233" y="31876"/>
                    </a:cubicBezTo>
                    <a:lnTo>
                      <a:pt x="13167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" name="Google Shape;360;p2"/>
              <p:cNvSpPr/>
              <p:nvPr/>
            </p:nvSpPr>
            <p:spPr>
              <a:xfrm>
                <a:off x="1389313" y="2285525"/>
                <a:ext cx="120200" cy="2289375"/>
              </a:xfrm>
              <a:custGeom>
                <a:avLst/>
                <a:gdLst/>
                <a:ahLst/>
                <a:cxnLst/>
                <a:rect l="l" t="t" r="r" b="b"/>
                <a:pathLst>
                  <a:path w="4808" h="91575" extrusionOk="0">
                    <a:moveTo>
                      <a:pt x="1349" y="1"/>
                    </a:moveTo>
                    <a:cubicBezTo>
                      <a:pt x="1349" y="2"/>
                      <a:pt x="0" y="7667"/>
                      <a:pt x="169" y="13415"/>
                    </a:cubicBezTo>
                    <a:cubicBezTo>
                      <a:pt x="298" y="17819"/>
                      <a:pt x="3196" y="68234"/>
                      <a:pt x="4545" y="91574"/>
                    </a:cubicBezTo>
                    <a:lnTo>
                      <a:pt x="4807" y="91574"/>
                    </a:lnTo>
                    <a:cubicBezTo>
                      <a:pt x="3946" y="67424"/>
                      <a:pt x="1998" y="13289"/>
                      <a:pt x="1349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1" name="Google Shape;361;p2"/>
              <p:cNvSpPr/>
              <p:nvPr/>
            </p:nvSpPr>
            <p:spPr>
              <a:xfrm>
                <a:off x="1233338" y="2350400"/>
                <a:ext cx="65450" cy="2224550"/>
              </a:xfrm>
              <a:custGeom>
                <a:avLst/>
                <a:gdLst/>
                <a:ahLst/>
                <a:cxnLst/>
                <a:rect l="l" t="t" r="r" b="b"/>
                <a:pathLst>
                  <a:path w="2618" h="88982" extrusionOk="0">
                    <a:moveTo>
                      <a:pt x="2273" y="0"/>
                    </a:moveTo>
                    <a:cubicBezTo>
                      <a:pt x="2273" y="0"/>
                      <a:pt x="0" y="30685"/>
                      <a:pt x="338" y="49848"/>
                    </a:cubicBezTo>
                    <a:cubicBezTo>
                      <a:pt x="402" y="53528"/>
                      <a:pt x="1326" y="74414"/>
                      <a:pt x="1985" y="88982"/>
                    </a:cubicBezTo>
                    <a:lnTo>
                      <a:pt x="2618" y="88982"/>
                    </a:lnTo>
                    <a:cubicBezTo>
                      <a:pt x="2574" y="63709"/>
                      <a:pt x="2465" y="12835"/>
                      <a:pt x="2273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2" name="Google Shape;362;p2"/>
              <p:cNvSpPr/>
              <p:nvPr/>
            </p:nvSpPr>
            <p:spPr>
              <a:xfrm>
                <a:off x="5448988" y="2337125"/>
                <a:ext cx="426025" cy="2237825"/>
              </a:xfrm>
              <a:custGeom>
                <a:avLst/>
                <a:gdLst/>
                <a:ahLst/>
                <a:cxnLst/>
                <a:rect l="l" t="t" r="r" b="b"/>
                <a:pathLst>
                  <a:path w="17041" h="89513" extrusionOk="0">
                    <a:moveTo>
                      <a:pt x="924" y="0"/>
                    </a:moveTo>
                    <a:lnTo>
                      <a:pt x="769" y="14886"/>
                    </a:lnTo>
                    <a:lnTo>
                      <a:pt x="0" y="89513"/>
                    </a:lnTo>
                    <a:lnTo>
                      <a:pt x="17041" y="89513"/>
                    </a:lnTo>
                    <a:lnTo>
                      <a:pt x="12403" y="0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3" name="Google Shape;363;p2"/>
              <p:cNvSpPr/>
              <p:nvPr/>
            </p:nvSpPr>
            <p:spPr>
              <a:xfrm>
                <a:off x="5565088" y="2114575"/>
                <a:ext cx="426050" cy="2460375"/>
              </a:xfrm>
              <a:custGeom>
                <a:avLst/>
                <a:gdLst/>
                <a:ahLst/>
                <a:cxnLst/>
                <a:rect l="l" t="t" r="r" b="b"/>
                <a:pathLst>
                  <a:path w="17042" h="98415" extrusionOk="0">
                    <a:moveTo>
                      <a:pt x="5561" y="1"/>
                    </a:moveTo>
                    <a:lnTo>
                      <a:pt x="1" y="98415"/>
                    </a:lnTo>
                    <a:lnTo>
                      <a:pt x="17042" y="98415"/>
                    </a:lnTo>
                    <a:lnTo>
                      <a:pt x="17042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4" name="Google Shape;364;p2"/>
              <p:cNvSpPr/>
              <p:nvPr/>
            </p:nvSpPr>
            <p:spPr>
              <a:xfrm>
                <a:off x="5665013" y="2114575"/>
                <a:ext cx="326125" cy="2460375"/>
              </a:xfrm>
              <a:custGeom>
                <a:avLst/>
                <a:gdLst/>
                <a:ahLst/>
                <a:cxnLst/>
                <a:rect l="l" t="t" r="r" b="b"/>
                <a:pathLst>
                  <a:path w="13045" h="98415" extrusionOk="0">
                    <a:moveTo>
                      <a:pt x="1564" y="1"/>
                    </a:moveTo>
                    <a:lnTo>
                      <a:pt x="0" y="27701"/>
                    </a:lnTo>
                    <a:cubicBezTo>
                      <a:pt x="197" y="27665"/>
                      <a:pt x="395" y="27647"/>
                      <a:pt x="595" y="27647"/>
                    </a:cubicBezTo>
                    <a:cubicBezTo>
                      <a:pt x="6877" y="27647"/>
                      <a:pt x="11969" y="45865"/>
                      <a:pt x="11969" y="68339"/>
                    </a:cubicBezTo>
                    <a:cubicBezTo>
                      <a:pt x="11969" y="80253"/>
                      <a:pt x="10538" y="90971"/>
                      <a:pt x="8257" y="98415"/>
                    </a:cubicBezTo>
                    <a:lnTo>
                      <a:pt x="13045" y="98415"/>
                    </a:lnTo>
                    <a:lnTo>
                      <a:pt x="13045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5" name="Google Shape;365;p2"/>
              <p:cNvSpPr/>
              <p:nvPr/>
            </p:nvSpPr>
            <p:spPr>
              <a:xfrm>
                <a:off x="5676613" y="2454750"/>
                <a:ext cx="130300" cy="2120200"/>
              </a:xfrm>
              <a:custGeom>
                <a:avLst/>
                <a:gdLst/>
                <a:ahLst/>
                <a:cxnLst/>
                <a:rect l="l" t="t" r="r" b="b"/>
                <a:pathLst>
                  <a:path w="5212" h="84808" extrusionOk="0">
                    <a:moveTo>
                      <a:pt x="4115" y="0"/>
                    </a:moveTo>
                    <a:cubicBezTo>
                      <a:pt x="3390" y="12306"/>
                      <a:pt x="1041" y="62442"/>
                      <a:pt x="1" y="84808"/>
                    </a:cubicBezTo>
                    <a:lnTo>
                      <a:pt x="232" y="84808"/>
                    </a:lnTo>
                    <a:cubicBezTo>
                      <a:pt x="1692" y="63190"/>
                      <a:pt x="4830" y="16502"/>
                      <a:pt x="4995" y="12423"/>
                    </a:cubicBezTo>
                    <a:cubicBezTo>
                      <a:pt x="5211" y="7098"/>
                      <a:pt x="4117" y="0"/>
                      <a:pt x="4115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6" name="Google Shape;366;p2"/>
              <p:cNvSpPr/>
              <p:nvPr/>
            </p:nvSpPr>
            <p:spPr>
              <a:xfrm>
                <a:off x="5861838" y="2514750"/>
                <a:ext cx="74600" cy="2060150"/>
              </a:xfrm>
              <a:custGeom>
                <a:avLst/>
                <a:gdLst/>
                <a:ahLst/>
                <a:cxnLst/>
                <a:rect l="l" t="t" r="r" b="b"/>
                <a:pathLst>
                  <a:path w="2984" h="82406" extrusionOk="0">
                    <a:moveTo>
                      <a:pt x="1348" y="0"/>
                    </a:moveTo>
                    <a:cubicBezTo>
                      <a:pt x="1348" y="0"/>
                      <a:pt x="1348" y="0"/>
                      <a:pt x="1348" y="0"/>
                    </a:cubicBezTo>
                    <a:lnTo>
                      <a:pt x="1348" y="0"/>
                    </a:lnTo>
                    <a:cubicBezTo>
                      <a:pt x="1348" y="0"/>
                      <a:pt x="1348" y="0"/>
                      <a:pt x="1348" y="0"/>
                    </a:cubicBezTo>
                    <a:close/>
                    <a:moveTo>
                      <a:pt x="1348" y="0"/>
                    </a:moveTo>
                    <a:cubicBezTo>
                      <a:pt x="1030" y="11886"/>
                      <a:pt x="336" y="59003"/>
                      <a:pt x="1" y="82405"/>
                    </a:cubicBezTo>
                    <a:lnTo>
                      <a:pt x="556" y="82405"/>
                    </a:lnTo>
                    <a:cubicBezTo>
                      <a:pt x="1305" y="68914"/>
                      <a:pt x="2362" y="49571"/>
                      <a:pt x="2463" y="46165"/>
                    </a:cubicBezTo>
                    <a:cubicBezTo>
                      <a:pt x="2984" y="28428"/>
                      <a:pt x="1349" y="30"/>
                      <a:pt x="1348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7" name="Google Shape;367;p2"/>
              <p:cNvSpPr/>
              <p:nvPr/>
            </p:nvSpPr>
            <p:spPr>
              <a:xfrm>
                <a:off x="4537288" y="2115700"/>
                <a:ext cx="1091100" cy="482575"/>
              </a:xfrm>
              <a:custGeom>
                <a:avLst/>
                <a:gdLst/>
                <a:ahLst/>
                <a:cxnLst/>
                <a:rect l="l" t="t" r="r" b="b"/>
                <a:pathLst>
                  <a:path w="43644" h="19303" extrusionOk="0">
                    <a:moveTo>
                      <a:pt x="430" y="1"/>
                    </a:moveTo>
                    <a:lnTo>
                      <a:pt x="1" y="12442"/>
                    </a:lnTo>
                    <a:cubicBezTo>
                      <a:pt x="5107" y="16938"/>
                      <a:pt x="11142" y="19303"/>
                      <a:pt x="18286" y="19303"/>
                    </a:cubicBezTo>
                    <a:cubicBezTo>
                      <a:pt x="25249" y="19303"/>
                      <a:pt x="33265" y="17057"/>
                      <a:pt x="42502" y="12348"/>
                    </a:cubicBezTo>
                    <a:lnTo>
                      <a:pt x="43644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8" name="Google Shape;368;p2"/>
              <p:cNvSpPr/>
              <p:nvPr/>
            </p:nvSpPr>
            <p:spPr>
              <a:xfrm>
                <a:off x="4537263" y="2115700"/>
                <a:ext cx="244625" cy="451500"/>
              </a:xfrm>
              <a:custGeom>
                <a:avLst/>
                <a:gdLst/>
                <a:ahLst/>
                <a:cxnLst/>
                <a:rect l="l" t="t" r="r" b="b"/>
                <a:pathLst>
                  <a:path w="9785" h="18060" extrusionOk="0">
                    <a:moveTo>
                      <a:pt x="430" y="1"/>
                    </a:moveTo>
                    <a:lnTo>
                      <a:pt x="1" y="12442"/>
                    </a:lnTo>
                    <a:cubicBezTo>
                      <a:pt x="2960" y="15046"/>
                      <a:pt x="6212" y="16929"/>
                      <a:pt x="9784" y="18060"/>
                    </a:cubicBezTo>
                    <a:cubicBezTo>
                      <a:pt x="7604" y="14052"/>
                      <a:pt x="6388" y="8548"/>
                      <a:pt x="6656" y="2387"/>
                    </a:cubicBezTo>
                    <a:cubicBezTo>
                      <a:pt x="6688" y="1648"/>
                      <a:pt x="6743" y="724"/>
                      <a:pt x="6814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9" name="Google Shape;369;p2"/>
              <p:cNvSpPr/>
              <p:nvPr/>
            </p:nvSpPr>
            <p:spPr>
              <a:xfrm>
                <a:off x="5290763" y="2115700"/>
                <a:ext cx="337625" cy="435675"/>
              </a:xfrm>
              <a:custGeom>
                <a:avLst/>
                <a:gdLst/>
                <a:ahLst/>
                <a:cxnLst/>
                <a:rect l="l" t="t" r="r" b="b"/>
                <a:pathLst>
                  <a:path w="13505" h="17427" extrusionOk="0">
                    <a:moveTo>
                      <a:pt x="4856" y="1"/>
                    </a:moveTo>
                    <a:cubicBezTo>
                      <a:pt x="4838" y="729"/>
                      <a:pt x="4802" y="1511"/>
                      <a:pt x="4741" y="2254"/>
                    </a:cubicBezTo>
                    <a:cubicBezTo>
                      <a:pt x="4263" y="8149"/>
                      <a:pt x="2498" y="13452"/>
                      <a:pt x="0" y="17427"/>
                    </a:cubicBezTo>
                    <a:cubicBezTo>
                      <a:pt x="3838" y="16278"/>
                      <a:pt x="7949" y="14597"/>
                      <a:pt x="12360" y="12348"/>
                    </a:cubicBezTo>
                    <a:lnTo>
                      <a:pt x="13505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0" name="Google Shape;370;p2"/>
              <p:cNvSpPr/>
              <p:nvPr/>
            </p:nvSpPr>
            <p:spPr>
              <a:xfrm>
                <a:off x="4686013" y="2114550"/>
                <a:ext cx="746225" cy="369700"/>
              </a:xfrm>
              <a:custGeom>
                <a:avLst/>
                <a:gdLst/>
                <a:ahLst/>
                <a:cxnLst/>
                <a:rect l="l" t="t" r="r" b="b"/>
                <a:pathLst>
                  <a:path w="29849" h="14788" extrusionOk="0">
                    <a:moveTo>
                      <a:pt x="29830" y="1"/>
                    </a:moveTo>
                    <a:cubicBezTo>
                      <a:pt x="29828" y="1"/>
                      <a:pt x="29825" y="13"/>
                      <a:pt x="29823" y="45"/>
                    </a:cubicBezTo>
                    <a:cubicBezTo>
                      <a:pt x="29801" y="315"/>
                      <a:pt x="29771" y="584"/>
                      <a:pt x="29734" y="850"/>
                    </a:cubicBezTo>
                    <a:lnTo>
                      <a:pt x="29734" y="850"/>
                    </a:lnTo>
                    <a:cubicBezTo>
                      <a:pt x="29777" y="598"/>
                      <a:pt x="29813" y="344"/>
                      <a:pt x="29843" y="89"/>
                    </a:cubicBezTo>
                    <a:lnTo>
                      <a:pt x="29843" y="89"/>
                    </a:lnTo>
                    <a:cubicBezTo>
                      <a:pt x="29843" y="89"/>
                      <a:pt x="29844" y="89"/>
                      <a:pt x="29844" y="89"/>
                    </a:cubicBezTo>
                    <a:cubicBezTo>
                      <a:pt x="29845" y="89"/>
                      <a:pt x="29847" y="77"/>
                      <a:pt x="29848" y="45"/>
                    </a:cubicBezTo>
                    <a:lnTo>
                      <a:pt x="29848" y="45"/>
                    </a:lnTo>
                    <a:cubicBezTo>
                      <a:pt x="29847" y="60"/>
                      <a:pt x="29845" y="74"/>
                      <a:pt x="29843" y="89"/>
                    </a:cubicBezTo>
                    <a:lnTo>
                      <a:pt x="29843" y="89"/>
                    </a:lnTo>
                    <a:cubicBezTo>
                      <a:pt x="29839" y="82"/>
                      <a:pt x="29835" y="1"/>
                      <a:pt x="29830" y="1"/>
                    </a:cubicBezTo>
                    <a:close/>
                    <a:moveTo>
                      <a:pt x="346" y="1"/>
                    </a:moveTo>
                    <a:cubicBezTo>
                      <a:pt x="344" y="1"/>
                      <a:pt x="342" y="13"/>
                      <a:pt x="341" y="45"/>
                    </a:cubicBezTo>
                    <a:cubicBezTo>
                      <a:pt x="1" y="7930"/>
                      <a:pt x="6157" y="14787"/>
                      <a:pt x="14121" y="14787"/>
                    </a:cubicBezTo>
                    <a:cubicBezTo>
                      <a:pt x="14125" y="14787"/>
                      <a:pt x="14129" y="14787"/>
                      <a:pt x="14133" y="14787"/>
                    </a:cubicBezTo>
                    <a:cubicBezTo>
                      <a:pt x="21864" y="14780"/>
                      <a:pt x="28688" y="8448"/>
                      <a:pt x="29734" y="850"/>
                    </a:cubicBezTo>
                    <a:lnTo>
                      <a:pt x="29734" y="850"/>
                    </a:lnTo>
                    <a:cubicBezTo>
                      <a:pt x="28482" y="8217"/>
                      <a:pt x="21773" y="13902"/>
                      <a:pt x="14189" y="13911"/>
                    </a:cubicBezTo>
                    <a:cubicBezTo>
                      <a:pt x="14184" y="13911"/>
                      <a:pt x="14178" y="13911"/>
                      <a:pt x="14173" y="13911"/>
                    </a:cubicBezTo>
                    <a:cubicBezTo>
                      <a:pt x="6354" y="13911"/>
                      <a:pt x="280" y="7732"/>
                      <a:pt x="372" y="45"/>
                    </a:cubicBezTo>
                    <a:lnTo>
                      <a:pt x="372" y="45"/>
                    </a:lnTo>
                    <a:cubicBezTo>
                      <a:pt x="370" y="77"/>
                      <a:pt x="368" y="88"/>
                      <a:pt x="365" y="88"/>
                    </a:cubicBezTo>
                    <a:cubicBezTo>
                      <a:pt x="358" y="88"/>
                      <a:pt x="352" y="1"/>
                      <a:pt x="346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1" name="Google Shape;371;p2"/>
              <p:cNvSpPr/>
              <p:nvPr/>
            </p:nvSpPr>
            <p:spPr>
              <a:xfrm>
                <a:off x="4711563" y="2115700"/>
                <a:ext cx="718475" cy="315400"/>
              </a:xfrm>
              <a:custGeom>
                <a:avLst/>
                <a:gdLst/>
                <a:ahLst/>
                <a:cxnLst/>
                <a:rect l="l" t="t" r="r" b="b"/>
                <a:pathLst>
                  <a:path w="28739" h="12616" extrusionOk="0">
                    <a:moveTo>
                      <a:pt x="0" y="1"/>
                    </a:moveTo>
                    <a:cubicBezTo>
                      <a:pt x="578" y="7082"/>
                      <a:pt x="6272" y="12616"/>
                      <a:pt x="13496" y="12616"/>
                    </a:cubicBezTo>
                    <a:cubicBezTo>
                      <a:pt x="13506" y="12616"/>
                      <a:pt x="13517" y="12616"/>
                      <a:pt x="13527" y="12616"/>
                    </a:cubicBezTo>
                    <a:cubicBezTo>
                      <a:pt x="20794" y="12601"/>
                      <a:pt x="27248" y="7153"/>
                      <a:pt x="28739" y="1"/>
                    </a:cubicBezTo>
                    <a:lnTo>
                      <a:pt x="28592" y="1"/>
                    </a:lnTo>
                    <a:cubicBezTo>
                      <a:pt x="26759" y="6710"/>
                      <a:pt x="20624" y="10641"/>
                      <a:pt x="13652" y="10659"/>
                    </a:cubicBezTo>
                    <a:cubicBezTo>
                      <a:pt x="13636" y="10659"/>
                      <a:pt x="13621" y="10659"/>
                      <a:pt x="13605" y="10659"/>
                    </a:cubicBezTo>
                    <a:cubicBezTo>
                      <a:pt x="6678" y="10659"/>
                      <a:pt x="1117" y="6636"/>
                      <a:pt x="147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2" name="Google Shape;372;p2"/>
              <p:cNvSpPr/>
              <p:nvPr/>
            </p:nvSpPr>
            <p:spPr>
              <a:xfrm>
                <a:off x="4724763" y="2115700"/>
                <a:ext cx="183875" cy="148525"/>
              </a:xfrm>
              <a:custGeom>
                <a:avLst/>
                <a:gdLst/>
                <a:ahLst/>
                <a:cxnLst/>
                <a:rect l="l" t="t" r="r" b="b"/>
                <a:pathLst>
                  <a:path w="7355" h="5941" extrusionOk="0">
                    <a:moveTo>
                      <a:pt x="1" y="1"/>
                    </a:moveTo>
                    <a:cubicBezTo>
                      <a:pt x="658" y="2568"/>
                      <a:pt x="3459" y="4844"/>
                      <a:pt x="7354" y="5941"/>
                    </a:cubicBezTo>
                    <a:cubicBezTo>
                      <a:pt x="4628" y="4725"/>
                      <a:pt x="2712" y="2491"/>
                      <a:pt x="2261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3" name="Google Shape;373;p2"/>
              <p:cNvSpPr/>
              <p:nvPr/>
            </p:nvSpPr>
            <p:spPr>
              <a:xfrm>
                <a:off x="5153888" y="2115700"/>
                <a:ext cx="271900" cy="161675"/>
              </a:xfrm>
              <a:custGeom>
                <a:avLst/>
                <a:gdLst/>
                <a:ahLst/>
                <a:cxnLst/>
                <a:rect l="l" t="t" r="r" b="b"/>
                <a:pathLst>
                  <a:path w="10876" h="6467" extrusionOk="0">
                    <a:moveTo>
                      <a:pt x="7467" y="1"/>
                    </a:moveTo>
                    <a:cubicBezTo>
                      <a:pt x="6562" y="2952"/>
                      <a:pt x="3678" y="5391"/>
                      <a:pt x="1" y="6467"/>
                    </a:cubicBezTo>
                    <a:cubicBezTo>
                      <a:pt x="5366" y="5659"/>
                      <a:pt x="9669" y="3142"/>
                      <a:pt x="10876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4" name="Google Shape;374;p2"/>
              <p:cNvSpPr/>
              <p:nvPr/>
            </p:nvSpPr>
            <p:spPr>
              <a:xfrm>
                <a:off x="5373838" y="2115700"/>
                <a:ext cx="389975" cy="512925"/>
              </a:xfrm>
              <a:custGeom>
                <a:avLst/>
                <a:gdLst/>
                <a:ahLst/>
                <a:cxnLst/>
                <a:rect l="l" t="t" r="r" b="b"/>
                <a:pathLst>
                  <a:path w="15599" h="20517" extrusionOk="0">
                    <a:moveTo>
                      <a:pt x="7699" y="1"/>
                    </a:moveTo>
                    <a:lnTo>
                      <a:pt x="1" y="17893"/>
                    </a:lnTo>
                    <a:cubicBezTo>
                      <a:pt x="1468" y="19707"/>
                      <a:pt x="4629" y="20516"/>
                      <a:pt x="7776" y="20516"/>
                    </a:cubicBezTo>
                    <a:cubicBezTo>
                      <a:pt x="11027" y="20516"/>
                      <a:pt x="14263" y="19653"/>
                      <a:pt x="15598" y="18144"/>
                    </a:cubicBezTo>
                    <a:lnTo>
                      <a:pt x="12752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5" name="Google Shape;375;p2"/>
              <p:cNvSpPr/>
              <p:nvPr/>
            </p:nvSpPr>
            <p:spPr>
              <a:xfrm>
                <a:off x="5373838" y="2115700"/>
                <a:ext cx="389975" cy="483625"/>
              </a:xfrm>
              <a:custGeom>
                <a:avLst/>
                <a:gdLst/>
                <a:ahLst/>
                <a:cxnLst/>
                <a:rect l="l" t="t" r="r" b="b"/>
                <a:pathLst>
                  <a:path w="15599" h="19345" extrusionOk="0">
                    <a:moveTo>
                      <a:pt x="5215" y="1"/>
                    </a:moveTo>
                    <a:lnTo>
                      <a:pt x="1" y="17893"/>
                    </a:lnTo>
                    <a:cubicBezTo>
                      <a:pt x="290" y="18252"/>
                      <a:pt x="649" y="18568"/>
                      <a:pt x="1058" y="18849"/>
                    </a:cubicBezTo>
                    <a:cubicBezTo>
                      <a:pt x="2767" y="10892"/>
                      <a:pt x="6309" y="5131"/>
                      <a:pt x="9398" y="5131"/>
                    </a:cubicBezTo>
                    <a:cubicBezTo>
                      <a:pt x="9405" y="5131"/>
                      <a:pt x="9413" y="5131"/>
                      <a:pt x="9420" y="5131"/>
                    </a:cubicBezTo>
                    <a:cubicBezTo>
                      <a:pt x="12553" y="5162"/>
                      <a:pt x="14496" y="11114"/>
                      <a:pt x="13865" y="19344"/>
                    </a:cubicBezTo>
                    <a:cubicBezTo>
                      <a:pt x="14593" y="19007"/>
                      <a:pt x="15190" y="18604"/>
                      <a:pt x="15598" y="18143"/>
                    </a:cubicBezTo>
                    <a:lnTo>
                      <a:pt x="14700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6" name="Google Shape;376;p2"/>
              <p:cNvSpPr/>
              <p:nvPr/>
            </p:nvSpPr>
            <p:spPr>
              <a:xfrm>
                <a:off x="5448563" y="2305875"/>
                <a:ext cx="108750" cy="314725"/>
              </a:xfrm>
              <a:custGeom>
                <a:avLst/>
                <a:gdLst/>
                <a:ahLst/>
                <a:cxnLst/>
                <a:rect l="l" t="t" r="r" b="b"/>
                <a:pathLst>
                  <a:path w="4350" h="12589" extrusionOk="0">
                    <a:moveTo>
                      <a:pt x="4349" y="1"/>
                    </a:moveTo>
                    <a:lnTo>
                      <a:pt x="4349" y="1"/>
                    </a:lnTo>
                    <a:cubicBezTo>
                      <a:pt x="2648" y="1912"/>
                      <a:pt x="1068" y="5635"/>
                      <a:pt x="288" y="10143"/>
                    </a:cubicBezTo>
                    <a:cubicBezTo>
                      <a:pt x="170" y="10832"/>
                      <a:pt x="74" y="11513"/>
                      <a:pt x="0" y="12182"/>
                    </a:cubicBezTo>
                    <a:cubicBezTo>
                      <a:pt x="480" y="12346"/>
                      <a:pt x="987" y="12481"/>
                      <a:pt x="1515" y="12588"/>
                    </a:cubicBezTo>
                    <a:cubicBezTo>
                      <a:pt x="1515" y="11033"/>
                      <a:pt x="1653" y="9357"/>
                      <a:pt x="1937" y="7638"/>
                    </a:cubicBezTo>
                    <a:cubicBezTo>
                      <a:pt x="2438" y="4620"/>
                      <a:pt x="3316" y="1967"/>
                      <a:pt x="4349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7" name="Google Shape;377;p2"/>
              <p:cNvSpPr/>
              <p:nvPr/>
            </p:nvSpPr>
            <p:spPr>
              <a:xfrm>
                <a:off x="5621088" y="2332750"/>
                <a:ext cx="50500" cy="290900"/>
              </a:xfrm>
              <a:custGeom>
                <a:avLst/>
                <a:gdLst/>
                <a:ahLst/>
                <a:cxnLst/>
                <a:rect l="l" t="t" r="r" b="b"/>
                <a:pathLst>
                  <a:path w="2020" h="11636" extrusionOk="0">
                    <a:moveTo>
                      <a:pt x="0" y="0"/>
                    </a:moveTo>
                    <a:cubicBezTo>
                      <a:pt x="621" y="2456"/>
                      <a:pt x="893" y="5786"/>
                      <a:pt x="644" y="9576"/>
                    </a:cubicBezTo>
                    <a:cubicBezTo>
                      <a:pt x="598" y="10270"/>
                      <a:pt x="536" y="10956"/>
                      <a:pt x="458" y="11636"/>
                    </a:cubicBezTo>
                    <a:cubicBezTo>
                      <a:pt x="955" y="11564"/>
                      <a:pt x="1438" y="11472"/>
                      <a:pt x="1902" y="11361"/>
                    </a:cubicBezTo>
                    <a:cubicBezTo>
                      <a:pt x="2020" y="6319"/>
                      <a:pt x="1258" y="2207"/>
                      <a:pt x="0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8" name="Google Shape;378;p2"/>
              <p:cNvSpPr/>
              <p:nvPr/>
            </p:nvSpPr>
            <p:spPr>
              <a:xfrm>
                <a:off x="1387088" y="2115700"/>
                <a:ext cx="1034625" cy="466750"/>
              </a:xfrm>
              <a:custGeom>
                <a:avLst/>
                <a:gdLst/>
                <a:ahLst/>
                <a:cxnLst/>
                <a:rect l="l" t="t" r="r" b="b"/>
                <a:pathLst>
                  <a:path w="41385" h="18670" extrusionOk="0">
                    <a:moveTo>
                      <a:pt x="0" y="1"/>
                    </a:moveTo>
                    <a:lnTo>
                      <a:pt x="1570" y="12026"/>
                    </a:lnTo>
                    <a:cubicBezTo>
                      <a:pt x="7086" y="16380"/>
                      <a:pt x="13128" y="18669"/>
                      <a:pt x="19825" y="18669"/>
                    </a:cubicBezTo>
                    <a:cubicBezTo>
                      <a:pt x="26350" y="18669"/>
                      <a:pt x="33497" y="16496"/>
                      <a:pt x="41384" y="11940"/>
                    </a:cubicBezTo>
                    <a:lnTo>
                      <a:pt x="40441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9" name="Google Shape;379;p2"/>
              <p:cNvSpPr/>
              <p:nvPr/>
            </p:nvSpPr>
            <p:spPr>
              <a:xfrm>
                <a:off x="1387088" y="2115675"/>
                <a:ext cx="291300" cy="436625"/>
              </a:xfrm>
              <a:custGeom>
                <a:avLst/>
                <a:gdLst/>
                <a:ahLst/>
                <a:cxnLst/>
                <a:rect l="l" t="t" r="r" b="b"/>
                <a:pathLst>
                  <a:path w="11652" h="17465" extrusionOk="0">
                    <a:moveTo>
                      <a:pt x="0" y="0"/>
                    </a:moveTo>
                    <a:lnTo>
                      <a:pt x="1570" y="12026"/>
                    </a:lnTo>
                    <a:cubicBezTo>
                      <a:pt x="4764" y="14548"/>
                      <a:pt x="8118" y="16371"/>
                      <a:pt x="11652" y="17464"/>
                    </a:cubicBezTo>
                    <a:cubicBezTo>
                      <a:pt x="8961" y="13586"/>
                      <a:pt x="6929" y="8260"/>
                      <a:pt x="6183" y="2302"/>
                    </a:cubicBezTo>
                    <a:cubicBezTo>
                      <a:pt x="6093" y="1589"/>
                      <a:pt x="6027" y="699"/>
                      <a:pt x="5977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0" name="Google Shape;380;p2"/>
              <p:cNvSpPr/>
              <p:nvPr/>
            </p:nvSpPr>
            <p:spPr>
              <a:xfrm>
                <a:off x="2152888" y="2115700"/>
                <a:ext cx="268825" cy="421350"/>
              </a:xfrm>
              <a:custGeom>
                <a:avLst/>
                <a:gdLst/>
                <a:ahLst/>
                <a:cxnLst/>
                <a:rect l="l" t="t" r="r" b="b"/>
                <a:pathLst>
                  <a:path w="10753" h="16854" extrusionOk="0">
                    <a:moveTo>
                      <a:pt x="1720" y="1"/>
                    </a:moveTo>
                    <a:cubicBezTo>
                      <a:pt x="1820" y="704"/>
                      <a:pt x="1906" y="1459"/>
                      <a:pt x="1970" y="2176"/>
                    </a:cubicBezTo>
                    <a:cubicBezTo>
                      <a:pt x="2482" y="7876"/>
                      <a:pt x="1692" y="13005"/>
                      <a:pt x="0" y="16853"/>
                    </a:cubicBezTo>
                    <a:cubicBezTo>
                      <a:pt x="3409" y="15741"/>
                      <a:pt x="6988" y="14114"/>
                      <a:pt x="10752" y="11940"/>
                    </a:cubicBezTo>
                    <a:lnTo>
                      <a:pt x="9808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1" name="Google Shape;381;p2"/>
              <p:cNvSpPr/>
              <p:nvPr/>
            </p:nvSpPr>
            <p:spPr>
              <a:xfrm>
                <a:off x="1535163" y="2114600"/>
                <a:ext cx="708125" cy="357525"/>
              </a:xfrm>
              <a:custGeom>
                <a:avLst/>
                <a:gdLst/>
                <a:ahLst/>
                <a:cxnLst/>
                <a:rect l="l" t="t" r="r" b="b"/>
                <a:pathLst>
                  <a:path w="28325" h="14301" extrusionOk="0">
                    <a:moveTo>
                      <a:pt x="0" y="43"/>
                    </a:moveTo>
                    <a:lnTo>
                      <a:pt x="0" y="43"/>
                    </a:lnTo>
                    <a:cubicBezTo>
                      <a:pt x="2" y="66"/>
                      <a:pt x="4" y="78"/>
                      <a:pt x="6" y="83"/>
                    </a:cubicBezTo>
                    <a:lnTo>
                      <a:pt x="6" y="83"/>
                    </a:lnTo>
                    <a:cubicBezTo>
                      <a:pt x="4" y="70"/>
                      <a:pt x="2" y="57"/>
                      <a:pt x="0" y="43"/>
                    </a:cubicBezTo>
                    <a:close/>
                    <a:moveTo>
                      <a:pt x="33" y="1"/>
                    </a:moveTo>
                    <a:cubicBezTo>
                      <a:pt x="24" y="1"/>
                      <a:pt x="16" y="85"/>
                      <a:pt x="9" y="85"/>
                    </a:cubicBezTo>
                    <a:cubicBezTo>
                      <a:pt x="8" y="85"/>
                      <a:pt x="7" y="85"/>
                      <a:pt x="6" y="83"/>
                    </a:cubicBezTo>
                    <a:lnTo>
                      <a:pt x="6" y="83"/>
                    </a:lnTo>
                    <a:cubicBezTo>
                      <a:pt x="79" y="540"/>
                      <a:pt x="172" y="991"/>
                      <a:pt x="285" y="1435"/>
                    </a:cubicBezTo>
                    <a:lnTo>
                      <a:pt x="285" y="1435"/>
                    </a:lnTo>
                    <a:cubicBezTo>
                      <a:pt x="183" y="976"/>
                      <a:pt x="103" y="511"/>
                      <a:pt x="44" y="43"/>
                    </a:cubicBezTo>
                    <a:cubicBezTo>
                      <a:pt x="40" y="12"/>
                      <a:pt x="37" y="1"/>
                      <a:pt x="33" y="1"/>
                    </a:cubicBezTo>
                    <a:close/>
                    <a:moveTo>
                      <a:pt x="27634" y="1"/>
                    </a:moveTo>
                    <a:cubicBezTo>
                      <a:pt x="27625" y="1"/>
                      <a:pt x="27615" y="86"/>
                      <a:pt x="27604" y="86"/>
                    </a:cubicBezTo>
                    <a:cubicBezTo>
                      <a:pt x="27600" y="86"/>
                      <a:pt x="27597" y="74"/>
                      <a:pt x="27593" y="43"/>
                    </a:cubicBezTo>
                    <a:lnTo>
                      <a:pt x="27593" y="43"/>
                    </a:lnTo>
                    <a:cubicBezTo>
                      <a:pt x="28028" y="7540"/>
                      <a:pt x="22538" y="13446"/>
                      <a:pt x="15176" y="13453"/>
                    </a:cubicBezTo>
                    <a:cubicBezTo>
                      <a:pt x="15171" y="13453"/>
                      <a:pt x="15165" y="13453"/>
                      <a:pt x="15160" y="13453"/>
                    </a:cubicBezTo>
                    <a:cubicBezTo>
                      <a:pt x="8294" y="13453"/>
                      <a:pt x="2005" y="8209"/>
                      <a:pt x="285" y="1435"/>
                    </a:cubicBezTo>
                    <a:lnTo>
                      <a:pt x="285" y="1435"/>
                    </a:lnTo>
                    <a:cubicBezTo>
                      <a:pt x="1837" y="8458"/>
                      <a:pt x="8245" y="14300"/>
                      <a:pt x="15253" y="14300"/>
                    </a:cubicBezTo>
                    <a:cubicBezTo>
                      <a:pt x="15257" y="14300"/>
                      <a:pt x="15262" y="14300"/>
                      <a:pt x="15267" y="14300"/>
                    </a:cubicBezTo>
                    <a:cubicBezTo>
                      <a:pt x="22766" y="14293"/>
                      <a:pt x="28324" y="7730"/>
                      <a:pt x="27644" y="43"/>
                    </a:cubicBezTo>
                    <a:cubicBezTo>
                      <a:pt x="27641" y="12"/>
                      <a:pt x="27637" y="1"/>
                      <a:pt x="27634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2" name="Google Shape;382;p2"/>
              <p:cNvSpPr/>
              <p:nvPr/>
            </p:nvSpPr>
            <p:spPr>
              <a:xfrm>
                <a:off x="1540263" y="2115700"/>
                <a:ext cx="672400" cy="304925"/>
              </a:xfrm>
              <a:custGeom>
                <a:avLst/>
                <a:gdLst/>
                <a:ahLst/>
                <a:cxnLst/>
                <a:rect l="l" t="t" r="r" b="b"/>
                <a:pathLst>
                  <a:path w="26896" h="12197" extrusionOk="0">
                    <a:moveTo>
                      <a:pt x="0" y="1"/>
                    </a:moveTo>
                    <a:cubicBezTo>
                      <a:pt x="1688" y="6849"/>
                      <a:pt x="7894" y="12197"/>
                      <a:pt x="14666" y="12197"/>
                    </a:cubicBezTo>
                    <a:cubicBezTo>
                      <a:pt x="14676" y="12197"/>
                      <a:pt x="14686" y="12197"/>
                      <a:pt x="14696" y="12196"/>
                    </a:cubicBezTo>
                    <a:cubicBezTo>
                      <a:pt x="21505" y="12183"/>
                      <a:pt x="26665" y="6914"/>
                      <a:pt x="26895" y="1"/>
                    </a:cubicBezTo>
                    <a:lnTo>
                      <a:pt x="26754" y="1"/>
                    </a:lnTo>
                    <a:cubicBezTo>
                      <a:pt x="26131" y="6487"/>
                      <a:pt x="21024" y="10289"/>
                      <a:pt x="14493" y="10306"/>
                    </a:cubicBezTo>
                    <a:cubicBezTo>
                      <a:pt x="14479" y="10306"/>
                      <a:pt x="14465" y="10306"/>
                      <a:pt x="14450" y="10306"/>
                    </a:cubicBezTo>
                    <a:cubicBezTo>
                      <a:pt x="7959" y="10306"/>
                      <a:pt x="2119" y="6419"/>
                      <a:pt x="137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3" name="Google Shape;383;p2"/>
              <p:cNvSpPr/>
              <p:nvPr/>
            </p:nvSpPr>
            <p:spPr>
              <a:xfrm>
                <a:off x="1552563" y="2115700"/>
                <a:ext cx="195700" cy="143525"/>
              </a:xfrm>
              <a:custGeom>
                <a:avLst/>
                <a:gdLst/>
                <a:ahLst/>
                <a:cxnLst/>
                <a:rect l="l" t="t" r="r" b="b"/>
                <a:pathLst>
                  <a:path w="7828" h="5741" extrusionOk="0">
                    <a:moveTo>
                      <a:pt x="1" y="1"/>
                    </a:moveTo>
                    <a:cubicBezTo>
                      <a:pt x="1031" y="2483"/>
                      <a:pt x="4001" y="4679"/>
                      <a:pt x="7828" y="5740"/>
                    </a:cubicBezTo>
                    <a:cubicBezTo>
                      <a:pt x="5077" y="4565"/>
                      <a:pt x="2943" y="2407"/>
                      <a:pt x="2116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4" name="Google Shape;384;p2"/>
              <p:cNvSpPr/>
              <p:nvPr/>
            </p:nvSpPr>
            <p:spPr>
              <a:xfrm>
                <a:off x="1980238" y="2115700"/>
                <a:ext cx="228350" cy="156275"/>
              </a:xfrm>
              <a:custGeom>
                <a:avLst/>
                <a:gdLst/>
                <a:ahLst/>
                <a:cxnLst/>
                <a:rect l="l" t="t" r="r" b="b"/>
                <a:pathLst>
                  <a:path w="9134" h="6251" extrusionOk="0">
                    <a:moveTo>
                      <a:pt x="5944" y="1"/>
                    </a:moveTo>
                    <a:cubicBezTo>
                      <a:pt x="5577" y="2854"/>
                      <a:pt x="3269" y="5211"/>
                      <a:pt x="0" y="6250"/>
                    </a:cubicBezTo>
                    <a:cubicBezTo>
                      <a:pt x="4896" y="5469"/>
                      <a:pt x="8517" y="3037"/>
                      <a:pt x="9134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5" name="Google Shape;385;p2"/>
              <p:cNvSpPr/>
              <p:nvPr/>
            </p:nvSpPr>
            <p:spPr>
              <a:xfrm>
                <a:off x="1241038" y="2138525"/>
                <a:ext cx="359150" cy="490525"/>
              </a:xfrm>
              <a:custGeom>
                <a:avLst/>
                <a:gdLst/>
                <a:ahLst/>
                <a:cxnLst/>
                <a:rect l="l" t="t" r="r" b="b"/>
                <a:pathLst>
                  <a:path w="14366" h="19621" extrusionOk="0">
                    <a:moveTo>
                      <a:pt x="7897" y="0"/>
                    </a:moveTo>
                    <a:lnTo>
                      <a:pt x="3272" y="25"/>
                    </a:lnTo>
                    <a:lnTo>
                      <a:pt x="1" y="17108"/>
                    </a:lnTo>
                    <a:cubicBezTo>
                      <a:pt x="1732" y="18846"/>
                      <a:pt x="4805" y="19620"/>
                      <a:pt x="7693" y="19620"/>
                    </a:cubicBezTo>
                    <a:cubicBezTo>
                      <a:pt x="10676" y="19620"/>
                      <a:pt x="13462" y="18794"/>
                      <a:pt x="14366" y="17347"/>
                    </a:cubicBezTo>
                    <a:lnTo>
                      <a:pt x="7897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6" name="Google Shape;386;p2"/>
              <p:cNvSpPr/>
              <p:nvPr/>
            </p:nvSpPr>
            <p:spPr>
              <a:xfrm>
                <a:off x="1241038" y="2115700"/>
                <a:ext cx="359200" cy="462725"/>
              </a:xfrm>
              <a:custGeom>
                <a:avLst/>
                <a:gdLst/>
                <a:ahLst/>
                <a:cxnLst/>
                <a:rect l="l" t="t" r="r" b="b"/>
                <a:pathLst>
                  <a:path w="14368" h="18509" extrusionOk="0">
                    <a:moveTo>
                      <a:pt x="999" y="1"/>
                    </a:moveTo>
                    <a:lnTo>
                      <a:pt x="1" y="17117"/>
                    </a:lnTo>
                    <a:cubicBezTo>
                      <a:pt x="342" y="17461"/>
                      <a:pt x="738" y="17762"/>
                      <a:pt x="1175" y="18033"/>
                    </a:cubicBezTo>
                    <a:cubicBezTo>
                      <a:pt x="1055" y="10418"/>
                      <a:pt x="3079" y="4908"/>
                      <a:pt x="5911" y="4908"/>
                    </a:cubicBezTo>
                    <a:cubicBezTo>
                      <a:pt x="5919" y="4908"/>
                      <a:pt x="5926" y="4908"/>
                      <a:pt x="5933" y="4908"/>
                    </a:cubicBezTo>
                    <a:cubicBezTo>
                      <a:pt x="8812" y="4936"/>
                      <a:pt x="11859" y="10631"/>
                      <a:pt x="13034" y="18508"/>
                    </a:cubicBezTo>
                    <a:cubicBezTo>
                      <a:pt x="13629" y="18186"/>
                      <a:pt x="14091" y="17799"/>
                      <a:pt x="14367" y="17357"/>
                    </a:cubicBezTo>
                    <a:lnTo>
                      <a:pt x="9682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7" name="Google Shape;387;p2"/>
              <p:cNvSpPr/>
              <p:nvPr/>
            </p:nvSpPr>
            <p:spPr>
              <a:xfrm>
                <a:off x="1309413" y="2320100"/>
                <a:ext cx="47200" cy="301175"/>
              </a:xfrm>
              <a:custGeom>
                <a:avLst/>
                <a:gdLst/>
                <a:ahLst/>
                <a:cxnLst/>
                <a:rect l="l" t="t" r="r" b="b"/>
                <a:pathLst>
                  <a:path w="1888" h="12047" extrusionOk="0">
                    <a:moveTo>
                      <a:pt x="1812" y="1"/>
                    </a:moveTo>
                    <a:lnTo>
                      <a:pt x="1812" y="1"/>
                    </a:lnTo>
                    <a:cubicBezTo>
                      <a:pt x="657" y="1827"/>
                      <a:pt x="0" y="5391"/>
                      <a:pt x="241" y="9706"/>
                    </a:cubicBezTo>
                    <a:cubicBezTo>
                      <a:pt x="278" y="10366"/>
                      <a:pt x="335" y="11018"/>
                      <a:pt x="410" y="11658"/>
                    </a:cubicBezTo>
                    <a:cubicBezTo>
                      <a:pt x="885" y="11815"/>
                      <a:pt x="1379" y="11944"/>
                      <a:pt x="1887" y="12047"/>
                    </a:cubicBezTo>
                    <a:cubicBezTo>
                      <a:pt x="1557" y="10557"/>
                      <a:pt x="1326" y="8953"/>
                      <a:pt x="1223" y="7308"/>
                    </a:cubicBezTo>
                    <a:cubicBezTo>
                      <a:pt x="1040" y="4420"/>
                      <a:pt x="1282" y="1882"/>
                      <a:pt x="1812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8" name="Google Shape;388;p2"/>
              <p:cNvSpPr/>
              <p:nvPr/>
            </p:nvSpPr>
            <p:spPr>
              <a:xfrm>
                <a:off x="1418963" y="2345875"/>
                <a:ext cx="104025" cy="278450"/>
              </a:xfrm>
              <a:custGeom>
                <a:avLst/>
                <a:gdLst/>
                <a:ahLst/>
                <a:cxnLst/>
                <a:rect l="l" t="t" r="r" b="b"/>
                <a:pathLst>
                  <a:path w="4161" h="11138" extrusionOk="0">
                    <a:moveTo>
                      <a:pt x="0" y="0"/>
                    </a:moveTo>
                    <a:cubicBezTo>
                      <a:pt x="1093" y="2349"/>
                      <a:pt x="2048" y="5534"/>
                      <a:pt x="2626" y="9165"/>
                    </a:cubicBezTo>
                    <a:cubicBezTo>
                      <a:pt x="2733" y="9830"/>
                      <a:pt x="2821" y="10487"/>
                      <a:pt x="2895" y="11137"/>
                    </a:cubicBezTo>
                    <a:cubicBezTo>
                      <a:pt x="3336" y="11069"/>
                      <a:pt x="3760" y="10981"/>
                      <a:pt x="4161" y="10875"/>
                    </a:cubicBezTo>
                    <a:cubicBezTo>
                      <a:pt x="3196" y="6046"/>
                      <a:pt x="1622" y="2110"/>
                      <a:pt x="0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9" name="Google Shape;389;p2"/>
              <p:cNvSpPr/>
              <p:nvPr/>
            </p:nvSpPr>
            <p:spPr>
              <a:xfrm>
                <a:off x="2405738" y="2115700"/>
                <a:ext cx="1033100" cy="471850"/>
              </a:xfrm>
              <a:custGeom>
                <a:avLst/>
                <a:gdLst/>
                <a:ahLst/>
                <a:cxnLst/>
                <a:rect l="l" t="t" r="r" b="b"/>
                <a:pathLst>
                  <a:path w="41324" h="18874" extrusionOk="0">
                    <a:moveTo>
                      <a:pt x="0" y="1"/>
                    </a:moveTo>
                    <a:lnTo>
                      <a:pt x="118" y="12162"/>
                    </a:lnTo>
                    <a:cubicBezTo>
                      <a:pt x="5199" y="16561"/>
                      <a:pt x="11077" y="18874"/>
                      <a:pt x="17912" y="18874"/>
                    </a:cubicBezTo>
                    <a:cubicBezTo>
                      <a:pt x="24572" y="18874"/>
                      <a:pt x="32141" y="16677"/>
                      <a:pt x="40771" y="12074"/>
                    </a:cubicBezTo>
                    <a:lnTo>
                      <a:pt x="41323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0" name="Google Shape;390;p2"/>
              <p:cNvSpPr/>
              <p:nvPr/>
            </p:nvSpPr>
            <p:spPr>
              <a:xfrm>
                <a:off x="2405713" y="2115700"/>
                <a:ext cx="243050" cy="441450"/>
              </a:xfrm>
              <a:custGeom>
                <a:avLst/>
                <a:gdLst/>
                <a:ahLst/>
                <a:cxnLst/>
                <a:rect l="l" t="t" r="r" b="b"/>
                <a:pathLst>
                  <a:path w="9722" h="17658" extrusionOk="0">
                    <a:moveTo>
                      <a:pt x="0" y="1"/>
                    </a:moveTo>
                    <a:lnTo>
                      <a:pt x="117" y="12162"/>
                    </a:lnTo>
                    <a:cubicBezTo>
                      <a:pt x="3061" y="14710"/>
                      <a:pt x="6254" y="16552"/>
                      <a:pt x="9722" y="17658"/>
                    </a:cubicBezTo>
                    <a:cubicBezTo>
                      <a:pt x="7465" y="13737"/>
                      <a:pt x="6062" y="8354"/>
                      <a:pt x="6051" y="2329"/>
                    </a:cubicBezTo>
                    <a:cubicBezTo>
                      <a:pt x="6048" y="1608"/>
                      <a:pt x="6069" y="707"/>
                      <a:pt x="6106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1" name="Google Shape;391;p2"/>
              <p:cNvSpPr/>
              <p:nvPr/>
            </p:nvSpPr>
            <p:spPr>
              <a:xfrm>
                <a:off x="3134988" y="2115675"/>
                <a:ext cx="303900" cy="425975"/>
              </a:xfrm>
              <a:custGeom>
                <a:avLst/>
                <a:gdLst/>
                <a:ahLst/>
                <a:cxnLst/>
                <a:rect l="l" t="t" r="r" b="b"/>
                <a:pathLst>
                  <a:path w="12156" h="17039" extrusionOk="0">
                    <a:moveTo>
                      <a:pt x="3886" y="0"/>
                    </a:moveTo>
                    <a:lnTo>
                      <a:pt x="3886" y="2"/>
                    </a:lnTo>
                    <a:cubicBezTo>
                      <a:pt x="3901" y="713"/>
                      <a:pt x="3896" y="1477"/>
                      <a:pt x="3872" y="2202"/>
                    </a:cubicBezTo>
                    <a:cubicBezTo>
                      <a:pt x="3671" y="7967"/>
                      <a:pt x="2215" y="13151"/>
                      <a:pt x="0" y="17039"/>
                    </a:cubicBezTo>
                    <a:cubicBezTo>
                      <a:pt x="3621" y="15916"/>
                      <a:pt x="7481" y="14272"/>
                      <a:pt x="11601" y="12074"/>
                    </a:cubicBezTo>
                    <a:lnTo>
                      <a:pt x="12156" y="0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2" name="Google Shape;392;p2"/>
              <p:cNvSpPr/>
              <p:nvPr/>
            </p:nvSpPr>
            <p:spPr>
              <a:xfrm>
                <a:off x="2549063" y="2114575"/>
                <a:ext cx="705025" cy="361475"/>
              </a:xfrm>
              <a:custGeom>
                <a:avLst/>
                <a:gdLst/>
                <a:ahLst/>
                <a:cxnLst/>
                <a:rect l="l" t="t" r="r" b="b"/>
                <a:pathLst>
                  <a:path w="28201" h="14459" extrusionOk="0">
                    <a:moveTo>
                      <a:pt x="28201" y="60"/>
                    </a:moveTo>
                    <a:lnTo>
                      <a:pt x="28201" y="60"/>
                    </a:lnTo>
                    <a:cubicBezTo>
                      <a:pt x="28201" y="79"/>
                      <a:pt x="28201" y="87"/>
                      <a:pt x="28201" y="87"/>
                    </a:cubicBezTo>
                    <a:cubicBezTo>
                      <a:pt x="28201" y="87"/>
                      <a:pt x="28201" y="75"/>
                      <a:pt x="28201" y="60"/>
                    </a:cubicBezTo>
                    <a:close/>
                    <a:moveTo>
                      <a:pt x="28199" y="1"/>
                    </a:moveTo>
                    <a:cubicBezTo>
                      <a:pt x="28198" y="1"/>
                      <a:pt x="28197" y="12"/>
                      <a:pt x="28196" y="44"/>
                    </a:cubicBezTo>
                    <a:cubicBezTo>
                      <a:pt x="28194" y="97"/>
                      <a:pt x="28192" y="150"/>
                      <a:pt x="28189" y="202"/>
                    </a:cubicBezTo>
                    <a:lnTo>
                      <a:pt x="28189" y="202"/>
                    </a:lnTo>
                    <a:cubicBezTo>
                      <a:pt x="28193" y="150"/>
                      <a:pt x="28197" y="98"/>
                      <a:pt x="28201" y="46"/>
                    </a:cubicBezTo>
                    <a:lnTo>
                      <a:pt x="28201" y="46"/>
                    </a:lnTo>
                    <a:cubicBezTo>
                      <a:pt x="28201" y="51"/>
                      <a:pt x="28201" y="56"/>
                      <a:pt x="28201" y="60"/>
                    </a:cubicBezTo>
                    <a:lnTo>
                      <a:pt x="28201" y="60"/>
                    </a:lnTo>
                    <a:cubicBezTo>
                      <a:pt x="28201" y="55"/>
                      <a:pt x="28201" y="50"/>
                      <a:pt x="28201" y="44"/>
                    </a:cubicBezTo>
                    <a:cubicBezTo>
                      <a:pt x="28201" y="45"/>
                      <a:pt x="28201" y="46"/>
                      <a:pt x="28201" y="46"/>
                    </a:cubicBezTo>
                    <a:lnTo>
                      <a:pt x="28201" y="46"/>
                    </a:lnTo>
                    <a:cubicBezTo>
                      <a:pt x="28200" y="24"/>
                      <a:pt x="28200" y="1"/>
                      <a:pt x="28199" y="1"/>
                    </a:cubicBezTo>
                    <a:close/>
                    <a:moveTo>
                      <a:pt x="1" y="1"/>
                    </a:moveTo>
                    <a:cubicBezTo>
                      <a:pt x="1" y="1"/>
                      <a:pt x="1" y="13"/>
                      <a:pt x="1" y="44"/>
                    </a:cubicBezTo>
                    <a:cubicBezTo>
                      <a:pt x="15" y="7754"/>
                      <a:pt x="6181" y="14458"/>
                      <a:pt x="13799" y="14458"/>
                    </a:cubicBezTo>
                    <a:cubicBezTo>
                      <a:pt x="13803" y="14458"/>
                      <a:pt x="13807" y="14458"/>
                      <a:pt x="13811" y="14458"/>
                    </a:cubicBezTo>
                    <a:cubicBezTo>
                      <a:pt x="21413" y="14451"/>
                      <a:pt x="27829" y="7907"/>
                      <a:pt x="28189" y="202"/>
                    </a:cubicBezTo>
                    <a:lnTo>
                      <a:pt x="28189" y="202"/>
                    </a:lnTo>
                    <a:cubicBezTo>
                      <a:pt x="27607" y="7706"/>
                      <a:pt x="21290" y="13594"/>
                      <a:pt x="13826" y="13601"/>
                    </a:cubicBezTo>
                    <a:cubicBezTo>
                      <a:pt x="13820" y="13601"/>
                      <a:pt x="13814" y="13601"/>
                      <a:pt x="13808" y="13601"/>
                    </a:cubicBezTo>
                    <a:cubicBezTo>
                      <a:pt x="6329" y="13601"/>
                      <a:pt x="257" y="7561"/>
                      <a:pt x="10" y="44"/>
                    </a:cubicBezTo>
                    <a:cubicBezTo>
                      <a:pt x="10" y="75"/>
                      <a:pt x="9" y="87"/>
                      <a:pt x="8" y="87"/>
                    </a:cubicBezTo>
                    <a:cubicBezTo>
                      <a:pt x="5" y="87"/>
                      <a:pt x="3" y="1"/>
                      <a:pt x="1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3" name="Google Shape;393;p2"/>
              <p:cNvSpPr/>
              <p:nvPr/>
            </p:nvSpPr>
            <p:spPr>
              <a:xfrm>
                <a:off x="2562163" y="2115700"/>
                <a:ext cx="687075" cy="308350"/>
              </a:xfrm>
              <a:custGeom>
                <a:avLst/>
                <a:gdLst/>
                <a:ahLst/>
                <a:cxnLst/>
                <a:rect l="l" t="t" r="r" b="b"/>
                <a:pathLst>
                  <a:path w="27483" h="12334" extrusionOk="0">
                    <a:moveTo>
                      <a:pt x="0" y="1"/>
                    </a:moveTo>
                    <a:cubicBezTo>
                      <a:pt x="861" y="6928"/>
                      <a:pt x="6541" y="12334"/>
                      <a:pt x="13455" y="12334"/>
                    </a:cubicBezTo>
                    <a:cubicBezTo>
                      <a:pt x="13464" y="12334"/>
                      <a:pt x="13474" y="12334"/>
                      <a:pt x="13483" y="12334"/>
                    </a:cubicBezTo>
                    <a:cubicBezTo>
                      <a:pt x="20434" y="12318"/>
                      <a:pt x="26370" y="6993"/>
                      <a:pt x="27482" y="1"/>
                    </a:cubicBezTo>
                    <a:lnTo>
                      <a:pt x="27340" y="1"/>
                    </a:lnTo>
                    <a:cubicBezTo>
                      <a:pt x="25879" y="6560"/>
                      <a:pt x="20184" y="10404"/>
                      <a:pt x="13515" y="10421"/>
                    </a:cubicBezTo>
                    <a:cubicBezTo>
                      <a:pt x="13500" y="10421"/>
                      <a:pt x="13486" y="10421"/>
                      <a:pt x="13472" y="10421"/>
                    </a:cubicBezTo>
                    <a:cubicBezTo>
                      <a:pt x="6846" y="10421"/>
                      <a:pt x="1355" y="6489"/>
                      <a:pt x="140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4" name="Google Shape;394;p2"/>
              <p:cNvSpPr/>
              <p:nvPr/>
            </p:nvSpPr>
            <p:spPr>
              <a:xfrm>
                <a:off x="2574788" y="2115700"/>
                <a:ext cx="182225" cy="145175"/>
              </a:xfrm>
              <a:custGeom>
                <a:avLst/>
                <a:gdLst/>
                <a:ahLst/>
                <a:cxnLst/>
                <a:rect l="l" t="t" r="r" b="b"/>
                <a:pathLst>
                  <a:path w="7289" h="5807" extrusionOk="0">
                    <a:moveTo>
                      <a:pt x="1" y="1"/>
                    </a:moveTo>
                    <a:cubicBezTo>
                      <a:pt x="742" y="2510"/>
                      <a:pt x="3513" y="4734"/>
                      <a:pt x="7289" y="5807"/>
                    </a:cubicBezTo>
                    <a:cubicBezTo>
                      <a:pt x="4625" y="4618"/>
                      <a:pt x="2702" y="2435"/>
                      <a:pt x="2163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5" name="Google Shape;395;p2"/>
              <p:cNvSpPr/>
              <p:nvPr/>
            </p:nvSpPr>
            <p:spPr>
              <a:xfrm>
                <a:off x="2992163" y="2115700"/>
                <a:ext cx="253000" cy="158025"/>
              </a:xfrm>
              <a:custGeom>
                <a:avLst/>
                <a:gdLst/>
                <a:ahLst/>
                <a:cxnLst/>
                <a:rect l="l" t="t" r="r" b="b"/>
                <a:pathLst>
                  <a:path w="10120" h="6321" extrusionOk="0">
                    <a:moveTo>
                      <a:pt x="6860" y="1"/>
                    </a:moveTo>
                    <a:cubicBezTo>
                      <a:pt x="6121" y="2887"/>
                      <a:pt x="3470" y="5270"/>
                      <a:pt x="0" y="6321"/>
                    </a:cubicBezTo>
                    <a:cubicBezTo>
                      <a:pt x="5098" y="5531"/>
                      <a:pt x="9104" y="3073"/>
                      <a:pt x="10119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6" name="Google Shape;396;p2"/>
              <p:cNvSpPr/>
              <p:nvPr/>
            </p:nvSpPr>
            <p:spPr>
              <a:xfrm>
                <a:off x="2232538" y="2115700"/>
                <a:ext cx="366425" cy="513275"/>
              </a:xfrm>
              <a:custGeom>
                <a:avLst/>
                <a:gdLst/>
                <a:ahLst/>
                <a:cxnLst/>
                <a:rect l="l" t="t" r="r" b="b"/>
                <a:pathLst>
                  <a:path w="14657" h="20531" extrusionOk="0">
                    <a:moveTo>
                      <a:pt x="4301" y="1"/>
                    </a:moveTo>
                    <a:lnTo>
                      <a:pt x="0" y="17992"/>
                    </a:lnTo>
                    <a:cubicBezTo>
                      <a:pt x="1671" y="19748"/>
                      <a:pt x="4766" y="20531"/>
                      <a:pt x="7715" y="20531"/>
                    </a:cubicBezTo>
                    <a:cubicBezTo>
                      <a:pt x="10762" y="20531"/>
                      <a:pt x="13653" y="19695"/>
                      <a:pt x="14657" y="18235"/>
                    </a:cubicBezTo>
                    <a:lnTo>
                      <a:pt x="9028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7" name="Google Shape;397;p2"/>
              <p:cNvSpPr/>
              <p:nvPr/>
            </p:nvSpPr>
            <p:spPr>
              <a:xfrm>
                <a:off x="2232538" y="2115700"/>
                <a:ext cx="366400" cy="467725"/>
              </a:xfrm>
              <a:custGeom>
                <a:avLst/>
                <a:gdLst/>
                <a:ahLst/>
                <a:cxnLst/>
                <a:rect l="l" t="t" r="r" b="b"/>
                <a:pathLst>
                  <a:path w="14656" h="18709" extrusionOk="0">
                    <a:moveTo>
                      <a:pt x="1978" y="1"/>
                    </a:moveTo>
                    <a:lnTo>
                      <a:pt x="0" y="17303"/>
                    </a:lnTo>
                    <a:cubicBezTo>
                      <a:pt x="330" y="17649"/>
                      <a:pt x="717" y="17955"/>
                      <a:pt x="1148" y="18228"/>
                    </a:cubicBezTo>
                    <a:cubicBezTo>
                      <a:pt x="1452" y="10532"/>
                      <a:pt x="3828" y="4960"/>
                      <a:pt x="6720" y="4960"/>
                    </a:cubicBezTo>
                    <a:cubicBezTo>
                      <a:pt x="6728" y="4960"/>
                      <a:pt x="6736" y="4960"/>
                      <a:pt x="6744" y="4960"/>
                    </a:cubicBezTo>
                    <a:cubicBezTo>
                      <a:pt x="9681" y="4989"/>
                      <a:pt x="12473" y="10747"/>
                      <a:pt x="13228" y="18709"/>
                    </a:cubicBezTo>
                    <a:cubicBezTo>
                      <a:pt x="13855" y="18382"/>
                      <a:pt x="14347" y="17992"/>
                      <a:pt x="14656" y="17546"/>
                    </a:cubicBezTo>
                    <a:lnTo>
                      <a:pt x="10851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8" name="Google Shape;398;p2"/>
              <p:cNvSpPr/>
              <p:nvPr/>
            </p:nvSpPr>
            <p:spPr>
              <a:xfrm>
                <a:off x="2308613" y="2316700"/>
                <a:ext cx="53850" cy="304425"/>
              </a:xfrm>
              <a:custGeom>
                <a:avLst/>
                <a:gdLst/>
                <a:ahLst/>
                <a:cxnLst/>
                <a:rect l="l" t="t" r="r" b="b"/>
                <a:pathLst>
                  <a:path w="2154" h="12177" extrusionOk="0">
                    <a:moveTo>
                      <a:pt x="2154" y="0"/>
                    </a:moveTo>
                    <a:cubicBezTo>
                      <a:pt x="872" y="1848"/>
                      <a:pt x="0" y="5451"/>
                      <a:pt x="5" y="9812"/>
                    </a:cubicBezTo>
                    <a:cubicBezTo>
                      <a:pt x="5" y="10478"/>
                      <a:pt x="27" y="11137"/>
                      <a:pt x="67" y="11786"/>
                    </a:cubicBezTo>
                    <a:cubicBezTo>
                      <a:pt x="542" y="11944"/>
                      <a:pt x="1040" y="12074"/>
                      <a:pt x="1555" y="12177"/>
                    </a:cubicBezTo>
                    <a:cubicBezTo>
                      <a:pt x="1301" y="10670"/>
                      <a:pt x="1155" y="9051"/>
                      <a:pt x="1141" y="7388"/>
                    </a:cubicBezTo>
                    <a:cubicBezTo>
                      <a:pt x="1118" y="4469"/>
                      <a:pt x="1507" y="1902"/>
                      <a:pt x="2154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9" name="Google Shape;399;p2"/>
              <p:cNvSpPr/>
              <p:nvPr/>
            </p:nvSpPr>
            <p:spPr>
              <a:xfrm>
                <a:off x="2426638" y="2342725"/>
                <a:ext cx="90975" cy="281450"/>
              </a:xfrm>
              <a:custGeom>
                <a:avLst/>
                <a:gdLst/>
                <a:ahLst/>
                <a:cxnLst/>
                <a:rect l="l" t="t" r="r" b="b"/>
                <a:pathLst>
                  <a:path w="3639" h="11258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983" y="2374"/>
                      <a:pt x="1781" y="5595"/>
                      <a:pt x="2168" y="9263"/>
                    </a:cubicBezTo>
                    <a:cubicBezTo>
                      <a:pt x="2239" y="9935"/>
                      <a:pt x="2292" y="10600"/>
                      <a:pt x="2332" y="11257"/>
                    </a:cubicBezTo>
                    <a:cubicBezTo>
                      <a:pt x="2786" y="11188"/>
                      <a:pt x="3223" y="11099"/>
                      <a:pt x="3639" y="10992"/>
                    </a:cubicBezTo>
                    <a:cubicBezTo>
                      <a:pt x="2925" y="6113"/>
                      <a:pt x="1538" y="2135"/>
                      <a:pt x="0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0" name="Google Shape;400;p2"/>
              <p:cNvSpPr/>
              <p:nvPr/>
            </p:nvSpPr>
            <p:spPr>
              <a:xfrm>
                <a:off x="3474338" y="2115700"/>
                <a:ext cx="1056525" cy="477175"/>
              </a:xfrm>
              <a:custGeom>
                <a:avLst/>
                <a:gdLst/>
                <a:ahLst/>
                <a:cxnLst/>
                <a:rect l="l" t="t" r="r" b="b"/>
                <a:pathLst>
                  <a:path w="42261" h="19087" extrusionOk="0">
                    <a:moveTo>
                      <a:pt x="0" y="1"/>
                    </a:moveTo>
                    <a:lnTo>
                      <a:pt x="265" y="12300"/>
                    </a:lnTo>
                    <a:cubicBezTo>
                      <a:pt x="5515" y="16748"/>
                      <a:pt x="11553" y="19087"/>
                      <a:pt x="18543" y="19087"/>
                    </a:cubicBezTo>
                    <a:cubicBezTo>
                      <a:pt x="25356" y="19087"/>
                      <a:pt x="33072" y="16865"/>
                      <a:pt x="41842" y="12209"/>
                    </a:cubicBezTo>
                    <a:lnTo>
                      <a:pt x="42260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1" name="Google Shape;401;p2"/>
              <p:cNvSpPr/>
              <p:nvPr/>
            </p:nvSpPr>
            <p:spPr>
              <a:xfrm>
                <a:off x="3474338" y="2115700"/>
                <a:ext cx="253850" cy="446475"/>
              </a:xfrm>
              <a:custGeom>
                <a:avLst/>
                <a:gdLst/>
                <a:ahLst/>
                <a:cxnLst/>
                <a:rect l="l" t="t" r="r" b="b"/>
                <a:pathLst>
                  <a:path w="10154" h="17859" extrusionOk="0">
                    <a:moveTo>
                      <a:pt x="0" y="1"/>
                    </a:moveTo>
                    <a:lnTo>
                      <a:pt x="265" y="12300"/>
                    </a:lnTo>
                    <a:cubicBezTo>
                      <a:pt x="3305" y="14876"/>
                      <a:pt x="6594" y="16739"/>
                      <a:pt x="10153" y="17858"/>
                    </a:cubicBezTo>
                    <a:cubicBezTo>
                      <a:pt x="7796" y="13894"/>
                      <a:pt x="6295" y="8450"/>
                      <a:pt x="6213" y="2358"/>
                    </a:cubicBezTo>
                    <a:cubicBezTo>
                      <a:pt x="6202" y="1629"/>
                      <a:pt x="6215" y="716"/>
                      <a:pt x="6245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2" name="Google Shape;402;p2"/>
              <p:cNvSpPr/>
              <p:nvPr/>
            </p:nvSpPr>
            <p:spPr>
              <a:xfrm>
                <a:off x="4225288" y="2115700"/>
                <a:ext cx="305625" cy="430825"/>
              </a:xfrm>
              <a:custGeom>
                <a:avLst/>
                <a:gdLst/>
                <a:ahLst/>
                <a:cxnLst/>
                <a:rect l="l" t="t" r="r" b="b"/>
                <a:pathLst>
                  <a:path w="12225" h="17233" extrusionOk="0">
                    <a:moveTo>
                      <a:pt x="3768" y="1"/>
                    </a:moveTo>
                    <a:cubicBezTo>
                      <a:pt x="3792" y="721"/>
                      <a:pt x="3797" y="1493"/>
                      <a:pt x="3780" y="2228"/>
                    </a:cubicBezTo>
                    <a:cubicBezTo>
                      <a:pt x="3645" y="8057"/>
                      <a:pt x="2218" y="13300"/>
                      <a:pt x="1" y="17232"/>
                    </a:cubicBezTo>
                    <a:cubicBezTo>
                      <a:pt x="3690" y="16096"/>
                      <a:pt x="7619" y="14432"/>
                      <a:pt x="11805" y="12211"/>
                    </a:cubicBezTo>
                    <a:lnTo>
                      <a:pt x="12225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3" name="Google Shape;403;p2"/>
              <p:cNvSpPr/>
              <p:nvPr/>
            </p:nvSpPr>
            <p:spPr>
              <a:xfrm>
                <a:off x="3621813" y="2114575"/>
                <a:ext cx="720950" cy="365575"/>
              </a:xfrm>
              <a:custGeom>
                <a:avLst/>
                <a:gdLst/>
                <a:ahLst/>
                <a:cxnLst/>
                <a:rect l="l" t="t" r="r" b="b"/>
                <a:pathLst>
                  <a:path w="28838" h="14623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0" y="1"/>
                      <a:pt x="0" y="11"/>
                      <a:pt x="1" y="25"/>
                    </a:cubicBezTo>
                    <a:lnTo>
                      <a:pt x="1" y="25"/>
                    </a:lnTo>
                    <a:cubicBezTo>
                      <a:pt x="0" y="7"/>
                      <a:pt x="0" y="1"/>
                      <a:pt x="0" y="1"/>
                    </a:cubicBezTo>
                    <a:close/>
                    <a:moveTo>
                      <a:pt x="28837" y="0"/>
                    </a:moveTo>
                    <a:cubicBezTo>
                      <a:pt x="28837" y="0"/>
                      <a:pt x="28837" y="12"/>
                      <a:pt x="28837" y="44"/>
                    </a:cubicBezTo>
                    <a:cubicBezTo>
                      <a:pt x="28837" y="76"/>
                      <a:pt x="28837" y="87"/>
                      <a:pt x="28837" y="87"/>
                    </a:cubicBezTo>
                    <a:cubicBezTo>
                      <a:pt x="28837" y="87"/>
                      <a:pt x="28838" y="0"/>
                      <a:pt x="28837" y="0"/>
                    </a:cubicBezTo>
                    <a:close/>
                    <a:moveTo>
                      <a:pt x="1" y="25"/>
                    </a:moveTo>
                    <a:cubicBezTo>
                      <a:pt x="1" y="30"/>
                      <a:pt x="1" y="37"/>
                      <a:pt x="1" y="44"/>
                    </a:cubicBezTo>
                    <a:cubicBezTo>
                      <a:pt x="110" y="7843"/>
                      <a:pt x="6490" y="14622"/>
                      <a:pt x="14282" y="14622"/>
                    </a:cubicBezTo>
                    <a:cubicBezTo>
                      <a:pt x="14286" y="14622"/>
                      <a:pt x="14289" y="14622"/>
                      <a:pt x="14293" y="14622"/>
                    </a:cubicBezTo>
                    <a:cubicBezTo>
                      <a:pt x="22122" y="14615"/>
                      <a:pt x="28645" y="7906"/>
                      <a:pt x="28837" y="44"/>
                    </a:cubicBezTo>
                    <a:lnTo>
                      <a:pt x="28837" y="44"/>
                    </a:lnTo>
                    <a:cubicBezTo>
                      <a:pt x="28408" y="7711"/>
                      <a:pt x="21984" y="13747"/>
                      <a:pt x="14297" y="13754"/>
                    </a:cubicBezTo>
                    <a:cubicBezTo>
                      <a:pt x="14290" y="13754"/>
                      <a:pt x="14284" y="13754"/>
                      <a:pt x="14278" y="13754"/>
                    </a:cubicBezTo>
                    <a:cubicBezTo>
                      <a:pt x="6627" y="13754"/>
                      <a:pt x="347" y="7646"/>
                      <a:pt x="6" y="44"/>
                    </a:cubicBezTo>
                    <a:cubicBezTo>
                      <a:pt x="5" y="76"/>
                      <a:pt x="4" y="87"/>
                      <a:pt x="3" y="87"/>
                    </a:cubicBezTo>
                    <a:cubicBezTo>
                      <a:pt x="2" y="87"/>
                      <a:pt x="1" y="51"/>
                      <a:pt x="1" y="25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4" name="Google Shape;404;p2"/>
              <p:cNvSpPr/>
              <p:nvPr/>
            </p:nvSpPr>
            <p:spPr>
              <a:xfrm>
                <a:off x="3634313" y="2115700"/>
                <a:ext cx="702650" cy="311850"/>
              </a:xfrm>
              <a:custGeom>
                <a:avLst/>
                <a:gdLst/>
                <a:ahLst/>
                <a:cxnLst/>
                <a:rect l="l" t="t" r="r" b="b"/>
                <a:pathLst>
                  <a:path w="28106" h="12474" extrusionOk="0">
                    <a:moveTo>
                      <a:pt x="0" y="1"/>
                    </a:moveTo>
                    <a:cubicBezTo>
                      <a:pt x="964" y="7004"/>
                      <a:pt x="6837" y="12474"/>
                      <a:pt x="13908" y="12474"/>
                    </a:cubicBezTo>
                    <a:cubicBezTo>
                      <a:pt x="13917" y="12474"/>
                      <a:pt x="13927" y="12474"/>
                      <a:pt x="13936" y="12474"/>
                    </a:cubicBezTo>
                    <a:cubicBezTo>
                      <a:pt x="21045" y="12458"/>
                      <a:pt x="27051" y="7072"/>
                      <a:pt x="28106" y="1"/>
                    </a:cubicBezTo>
                    <a:lnTo>
                      <a:pt x="27960" y="1"/>
                    </a:lnTo>
                    <a:cubicBezTo>
                      <a:pt x="26547" y="6634"/>
                      <a:pt x="20767" y="10522"/>
                      <a:pt x="13947" y="10540"/>
                    </a:cubicBezTo>
                    <a:cubicBezTo>
                      <a:pt x="13932" y="10540"/>
                      <a:pt x="13916" y="10540"/>
                      <a:pt x="13901" y="10540"/>
                    </a:cubicBezTo>
                    <a:cubicBezTo>
                      <a:pt x="7123" y="10540"/>
                      <a:pt x="1465" y="6564"/>
                      <a:pt x="144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5" name="Google Shape;405;p2"/>
              <p:cNvSpPr/>
              <p:nvPr/>
            </p:nvSpPr>
            <p:spPr>
              <a:xfrm>
                <a:off x="3647188" y="2115700"/>
                <a:ext cx="188050" cy="146800"/>
              </a:xfrm>
              <a:custGeom>
                <a:avLst/>
                <a:gdLst/>
                <a:ahLst/>
                <a:cxnLst/>
                <a:rect l="l" t="t" r="r" b="b"/>
                <a:pathLst>
                  <a:path w="7522" h="5872" extrusionOk="0">
                    <a:moveTo>
                      <a:pt x="1" y="1"/>
                    </a:moveTo>
                    <a:cubicBezTo>
                      <a:pt x="789" y="2539"/>
                      <a:pt x="3647" y="4789"/>
                      <a:pt x="7521" y="5871"/>
                    </a:cubicBezTo>
                    <a:cubicBezTo>
                      <a:pt x="4786" y="4671"/>
                      <a:pt x="2794" y="2461"/>
                      <a:pt x="2212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6" name="Google Shape;406;p2"/>
              <p:cNvSpPr/>
              <p:nvPr/>
            </p:nvSpPr>
            <p:spPr>
              <a:xfrm>
                <a:off x="4075938" y="2115700"/>
                <a:ext cx="256825" cy="159825"/>
              </a:xfrm>
              <a:custGeom>
                <a:avLst/>
                <a:gdLst/>
                <a:ahLst/>
                <a:cxnLst/>
                <a:rect l="l" t="t" r="r" b="b"/>
                <a:pathLst>
                  <a:path w="10273" h="6393" extrusionOk="0">
                    <a:moveTo>
                      <a:pt x="6940" y="1"/>
                    </a:moveTo>
                    <a:cubicBezTo>
                      <a:pt x="6219" y="2918"/>
                      <a:pt x="3537" y="5329"/>
                      <a:pt x="1" y="6393"/>
                    </a:cubicBezTo>
                    <a:cubicBezTo>
                      <a:pt x="5204" y="5594"/>
                      <a:pt x="9270" y="3105"/>
                      <a:pt x="10273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7" name="Google Shape;407;p2"/>
              <p:cNvSpPr/>
              <p:nvPr/>
            </p:nvSpPr>
            <p:spPr>
              <a:xfrm>
                <a:off x="4307163" y="2115700"/>
                <a:ext cx="381875" cy="513025"/>
              </a:xfrm>
              <a:custGeom>
                <a:avLst/>
                <a:gdLst/>
                <a:ahLst/>
                <a:cxnLst/>
                <a:rect l="l" t="t" r="r" b="b"/>
                <a:pathLst>
                  <a:path w="15275" h="20521" extrusionOk="0">
                    <a:moveTo>
                      <a:pt x="6522" y="1"/>
                    </a:moveTo>
                    <a:lnTo>
                      <a:pt x="1" y="17926"/>
                    </a:lnTo>
                    <a:cubicBezTo>
                      <a:pt x="1538" y="19721"/>
                      <a:pt x="4678" y="20521"/>
                      <a:pt x="7757" y="20521"/>
                    </a:cubicBezTo>
                    <a:cubicBezTo>
                      <a:pt x="10937" y="20521"/>
                      <a:pt x="14054" y="19667"/>
                      <a:pt x="15275" y="18174"/>
                    </a:cubicBezTo>
                    <a:lnTo>
                      <a:pt x="11461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8" name="Google Shape;408;p2"/>
              <p:cNvSpPr/>
              <p:nvPr/>
            </p:nvSpPr>
            <p:spPr>
              <a:xfrm>
                <a:off x="4307163" y="2115700"/>
                <a:ext cx="381875" cy="478250"/>
              </a:xfrm>
              <a:custGeom>
                <a:avLst/>
                <a:gdLst/>
                <a:ahLst/>
                <a:cxnLst/>
                <a:rect l="l" t="t" r="r" b="b"/>
                <a:pathLst>
                  <a:path w="15275" h="19130" extrusionOk="0">
                    <a:moveTo>
                      <a:pt x="4092" y="1"/>
                    </a:moveTo>
                    <a:lnTo>
                      <a:pt x="1" y="17693"/>
                    </a:lnTo>
                    <a:cubicBezTo>
                      <a:pt x="305" y="18047"/>
                      <a:pt x="672" y="18360"/>
                      <a:pt x="1090" y="18640"/>
                    </a:cubicBezTo>
                    <a:cubicBezTo>
                      <a:pt x="2312" y="10774"/>
                      <a:pt x="5449" y="5075"/>
                      <a:pt x="8470" y="5075"/>
                    </a:cubicBezTo>
                    <a:cubicBezTo>
                      <a:pt x="8478" y="5075"/>
                      <a:pt x="8486" y="5075"/>
                      <a:pt x="8494" y="5075"/>
                    </a:cubicBezTo>
                    <a:cubicBezTo>
                      <a:pt x="11559" y="5106"/>
                      <a:pt x="13796" y="10991"/>
                      <a:pt x="13648" y="19129"/>
                    </a:cubicBezTo>
                    <a:cubicBezTo>
                      <a:pt x="14340" y="18798"/>
                      <a:pt x="14900" y="18398"/>
                      <a:pt x="15275" y="17941"/>
                    </a:cubicBezTo>
                    <a:lnTo>
                      <a:pt x="13368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9" name="Google Shape;409;p2"/>
              <p:cNvSpPr/>
              <p:nvPr/>
            </p:nvSpPr>
            <p:spPr>
              <a:xfrm>
                <a:off x="4382913" y="2309525"/>
                <a:ext cx="89150" cy="311175"/>
              </a:xfrm>
              <a:custGeom>
                <a:avLst/>
                <a:gdLst/>
                <a:ahLst/>
                <a:cxnLst/>
                <a:rect l="l" t="t" r="r" b="b"/>
                <a:pathLst>
                  <a:path w="3566" h="12447" extrusionOk="0">
                    <a:moveTo>
                      <a:pt x="3566" y="1"/>
                    </a:moveTo>
                    <a:lnTo>
                      <a:pt x="3566" y="1"/>
                    </a:lnTo>
                    <a:cubicBezTo>
                      <a:pt x="2010" y="1890"/>
                      <a:pt x="676" y="5572"/>
                      <a:pt x="168" y="10031"/>
                    </a:cubicBezTo>
                    <a:cubicBezTo>
                      <a:pt x="90" y="10712"/>
                      <a:pt x="35" y="11385"/>
                      <a:pt x="0" y="12047"/>
                    </a:cubicBezTo>
                    <a:cubicBezTo>
                      <a:pt x="479" y="12209"/>
                      <a:pt x="983" y="12342"/>
                      <a:pt x="1506" y="12447"/>
                    </a:cubicBezTo>
                    <a:cubicBezTo>
                      <a:pt x="1418" y="10908"/>
                      <a:pt x="1456" y="9253"/>
                      <a:pt x="1638" y="7553"/>
                    </a:cubicBezTo>
                    <a:cubicBezTo>
                      <a:pt x="1959" y="4570"/>
                      <a:pt x="2666" y="1946"/>
                      <a:pt x="3566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0" name="Google Shape;410;p2"/>
              <p:cNvSpPr/>
              <p:nvPr/>
            </p:nvSpPr>
            <p:spPr>
              <a:xfrm>
                <a:off x="4535988" y="2336200"/>
                <a:ext cx="62650" cy="287675"/>
              </a:xfrm>
              <a:custGeom>
                <a:avLst/>
                <a:gdLst/>
                <a:ahLst/>
                <a:cxnLst/>
                <a:rect l="l" t="t" r="r" b="b"/>
                <a:pathLst>
                  <a:path w="2506" h="11507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748" y="2426"/>
                      <a:pt x="1203" y="5718"/>
                      <a:pt x="1173" y="9468"/>
                    </a:cubicBezTo>
                    <a:cubicBezTo>
                      <a:pt x="1170" y="10155"/>
                      <a:pt x="1147" y="10833"/>
                      <a:pt x="1110" y="11506"/>
                    </a:cubicBezTo>
                    <a:cubicBezTo>
                      <a:pt x="1591" y="11436"/>
                      <a:pt x="2059" y="11346"/>
                      <a:pt x="2505" y="11235"/>
                    </a:cubicBezTo>
                    <a:cubicBezTo>
                      <a:pt x="2335" y="6248"/>
                      <a:pt x="1356" y="2182"/>
                      <a:pt x="1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1" name="Google Shape;411;p2"/>
              <p:cNvSpPr/>
              <p:nvPr/>
            </p:nvSpPr>
            <p:spPr>
              <a:xfrm>
                <a:off x="3230688" y="2115700"/>
                <a:ext cx="392950" cy="523625"/>
              </a:xfrm>
              <a:custGeom>
                <a:avLst/>
                <a:gdLst/>
                <a:ahLst/>
                <a:cxnLst/>
                <a:rect l="l" t="t" r="r" b="b"/>
                <a:pathLst>
                  <a:path w="15718" h="20945" extrusionOk="0">
                    <a:moveTo>
                      <a:pt x="5693" y="1"/>
                    </a:moveTo>
                    <a:lnTo>
                      <a:pt x="0" y="18992"/>
                    </a:lnTo>
                    <a:cubicBezTo>
                      <a:pt x="1601" y="20357"/>
                      <a:pt x="4410" y="20944"/>
                      <a:pt x="7247" y="20944"/>
                    </a:cubicBezTo>
                    <a:cubicBezTo>
                      <a:pt x="10803" y="20944"/>
                      <a:pt x="14402" y="20021"/>
                      <a:pt x="15718" y="18550"/>
                    </a:cubicBezTo>
                    <a:lnTo>
                      <a:pt x="11491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2" name="Google Shape;412;p2"/>
              <p:cNvSpPr/>
              <p:nvPr/>
            </p:nvSpPr>
            <p:spPr>
              <a:xfrm>
                <a:off x="3230713" y="2115700"/>
                <a:ext cx="392950" cy="483325"/>
              </a:xfrm>
              <a:custGeom>
                <a:avLst/>
                <a:gdLst/>
                <a:ahLst/>
                <a:cxnLst/>
                <a:rect l="l" t="t" r="r" b="b"/>
                <a:pathLst>
                  <a:path w="15718" h="19333" extrusionOk="0">
                    <a:moveTo>
                      <a:pt x="3323" y="1"/>
                    </a:moveTo>
                    <a:lnTo>
                      <a:pt x="0" y="18527"/>
                    </a:lnTo>
                    <a:cubicBezTo>
                      <a:pt x="362" y="18834"/>
                      <a:pt x="784" y="19101"/>
                      <a:pt x="1254" y="19332"/>
                    </a:cubicBezTo>
                    <a:cubicBezTo>
                      <a:pt x="1799" y="11794"/>
                      <a:pt x="4848" y="5741"/>
                      <a:pt x="8296" y="5728"/>
                    </a:cubicBezTo>
                    <a:cubicBezTo>
                      <a:pt x="8301" y="5728"/>
                      <a:pt x="8305" y="5728"/>
                      <a:pt x="8309" y="5728"/>
                    </a:cubicBezTo>
                    <a:cubicBezTo>
                      <a:pt x="11737" y="5728"/>
                      <a:pt x="14224" y="11705"/>
                      <a:pt x="14105" y="19195"/>
                    </a:cubicBezTo>
                    <a:cubicBezTo>
                      <a:pt x="14789" y="18874"/>
                      <a:pt x="15346" y="18502"/>
                      <a:pt x="15718" y="18087"/>
                    </a:cubicBezTo>
                    <a:lnTo>
                      <a:pt x="12844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3" name="Google Shape;413;p2"/>
              <p:cNvSpPr/>
              <p:nvPr/>
            </p:nvSpPr>
            <p:spPr>
              <a:xfrm>
                <a:off x="3314463" y="2336500"/>
                <a:ext cx="73950" cy="299400"/>
              </a:xfrm>
              <a:custGeom>
                <a:avLst/>
                <a:gdLst/>
                <a:ahLst/>
                <a:cxnLst/>
                <a:rect l="l" t="t" r="r" b="b"/>
                <a:pathLst>
                  <a:path w="2958" h="11976" extrusionOk="0">
                    <a:moveTo>
                      <a:pt x="2957" y="1"/>
                    </a:moveTo>
                    <a:lnTo>
                      <a:pt x="2957" y="1"/>
                    </a:lnTo>
                    <a:cubicBezTo>
                      <a:pt x="1359" y="1991"/>
                      <a:pt x="195" y="5692"/>
                      <a:pt x="26" y="9888"/>
                    </a:cubicBezTo>
                    <a:cubicBezTo>
                      <a:pt x="2" y="10504"/>
                      <a:pt x="1" y="11109"/>
                      <a:pt x="19" y="11697"/>
                    </a:cubicBezTo>
                    <a:cubicBezTo>
                      <a:pt x="527" y="11816"/>
                      <a:pt x="1057" y="11910"/>
                      <a:pt x="1602" y="11975"/>
                    </a:cubicBezTo>
                    <a:cubicBezTo>
                      <a:pt x="1402" y="10622"/>
                      <a:pt x="1322" y="9123"/>
                      <a:pt x="1387" y="7542"/>
                    </a:cubicBezTo>
                    <a:cubicBezTo>
                      <a:pt x="1507" y="4671"/>
                      <a:pt x="2091" y="2030"/>
                      <a:pt x="2957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4" name="Google Shape;414;p2"/>
              <p:cNvSpPr/>
              <p:nvPr/>
            </p:nvSpPr>
            <p:spPr>
              <a:xfrm>
                <a:off x="3460513" y="2362575"/>
                <a:ext cx="73675" cy="269275"/>
              </a:xfrm>
              <a:custGeom>
                <a:avLst/>
                <a:gdLst/>
                <a:ahLst/>
                <a:cxnLst/>
                <a:rect l="l" t="t" r="r" b="b"/>
                <a:pathLst>
                  <a:path w="2947" h="10771" extrusionOk="0">
                    <a:moveTo>
                      <a:pt x="0" y="0"/>
                    </a:moveTo>
                    <a:lnTo>
                      <a:pt x="0" y="0"/>
                    </a:lnTo>
                    <a:cubicBezTo>
                      <a:pt x="904" y="2419"/>
                      <a:pt x="1489" y="5566"/>
                      <a:pt x="1569" y="8986"/>
                    </a:cubicBezTo>
                    <a:cubicBezTo>
                      <a:pt x="1584" y="9592"/>
                      <a:pt x="1580" y="10188"/>
                      <a:pt x="1563" y="10771"/>
                    </a:cubicBezTo>
                    <a:cubicBezTo>
                      <a:pt x="2043" y="10687"/>
                      <a:pt x="2507" y="10587"/>
                      <a:pt x="2947" y="10472"/>
                    </a:cubicBezTo>
                    <a:cubicBezTo>
                      <a:pt x="2678" y="6018"/>
                      <a:pt x="1545" y="2160"/>
                      <a:pt x="0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pic>
        <p:nvPicPr>
          <p:cNvPr id="415" name="Google Shape;415;p2"/>
          <p:cNvPicPr preferRelativeResize="0"/>
          <p:nvPr/>
        </p:nvPicPr>
        <p:blipFill>
          <a:blip r:embed="rId2">
            <a:alphaModFix amt="10000"/>
          </a:blip>
          <a:stretch>
            <a:fillRect/>
          </a:stretch>
        </p:blipFill>
        <p:spPr>
          <a:xfrm>
            <a:off x="-86342" y="-171400"/>
            <a:ext cx="9316685" cy="5486299"/>
          </a:xfrm>
          <a:prstGeom prst="rect">
            <a:avLst/>
          </a:prstGeom>
          <a:noFill/>
          <a:ln>
            <a:noFill/>
          </a:ln>
        </p:spPr>
      </p:pic>
      <p:sp>
        <p:nvSpPr>
          <p:cNvPr id="416" name="Google Shape;416;p2"/>
          <p:cNvSpPr txBox="1">
            <a:spLocks noGrp="1"/>
          </p:cNvSpPr>
          <p:nvPr>
            <p:ph type="subTitle" idx="1"/>
          </p:nvPr>
        </p:nvSpPr>
        <p:spPr>
          <a:xfrm rot="-546">
            <a:off x="2683593" y="3246176"/>
            <a:ext cx="3776700" cy="42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417" name="Google Shape;417;p2"/>
          <p:cNvSpPr txBox="1">
            <a:spLocks noGrp="1"/>
          </p:cNvSpPr>
          <p:nvPr>
            <p:ph type="ctrTitle"/>
          </p:nvPr>
        </p:nvSpPr>
        <p:spPr>
          <a:xfrm>
            <a:off x="1431200" y="1470713"/>
            <a:ext cx="6281700" cy="177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5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BLANK_1_1_1_1_2">
    <p:spTree>
      <p:nvGrpSpPr>
        <p:cNvPr id="1" name="Shape 50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01" name="Google Shape;5001;p21"/>
          <p:cNvGrpSpPr/>
          <p:nvPr/>
        </p:nvGrpSpPr>
        <p:grpSpPr>
          <a:xfrm>
            <a:off x="-458913" y="-556726"/>
            <a:ext cx="10075901" cy="6045393"/>
            <a:chOff x="-458913" y="-556726"/>
            <a:chExt cx="10075901" cy="6045393"/>
          </a:xfrm>
        </p:grpSpPr>
        <p:grpSp>
          <p:nvGrpSpPr>
            <p:cNvPr id="5002" name="Google Shape;5002;p21"/>
            <p:cNvGrpSpPr/>
            <p:nvPr/>
          </p:nvGrpSpPr>
          <p:grpSpPr>
            <a:xfrm>
              <a:off x="-35892" y="157592"/>
              <a:ext cx="9372768" cy="4409682"/>
              <a:chOff x="-35892" y="157592"/>
              <a:chExt cx="9372768" cy="4409682"/>
            </a:xfrm>
          </p:grpSpPr>
          <p:sp>
            <p:nvSpPr>
              <p:cNvPr id="5003" name="Google Shape;5003;p21"/>
              <p:cNvSpPr/>
              <p:nvPr/>
            </p:nvSpPr>
            <p:spPr>
              <a:xfrm>
                <a:off x="-35892" y="622203"/>
                <a:ext cx="9372768" cy="3860003"/>
              </a:xfrm>
              <a:custGeom>
                <a:avLst/>
                <a:gdLst/>
                <a:ahLst/>
                <a:cxnLst/>
                <a:rect l="l" t="t" r="r" b="b"/>
                <a:pathLst>
                  <a:path w="107947" h="44456" extrusionOk="0">
                    <a:moveTo>
                      <a:pt x="1" y="1"/>
                    </a:moveTo>
                    <a:lnTo>
                      <a:pt x="1" y="44456"/>
                    </a:lnTo>
                    <a:lnTo>
                      <a:pt x="107946" y="44456"/>
                    </a:lnTo>
                    <a:lnTo>
                      <a:pt x="10794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04" name="Google Shape;5004;p21"/>
              <p:cNvSpPr/>
              <p:nvPr/>
            </p:nvSpPr>
            <p:spPr>
              <a:xfrm>
                <a:off x="-35892" y="3871442"/>
                <a:ext cx="9372768" cy="564292"/>
              </a:xfrm>
              <a:custGeom>
                <a:avLst/>
                <a:gdLst/>
                <a:ahLst/>
                <a:cxnLst/>
                <a:rect l="l" t="t" r="r" b="b"/>
                <a:pathLst>
                  <a:path w="107947" h="6499" extrusionOk="0">
                    <a:moveTo>
                      <a:pt x="1" y="1"/>
                    </a:moveTo>
                    <a:lnTo>
                      <a:pt x="1" y="6498"/>
                    </a:lnTo>
                    <a:lnTo>
                      <a:pt x="107946" y="6498"/>
                    </a:lnTo>
                    <a:lnTo>
                      <a:pt x="107946" y="349"/>
                    </a:lnTo>
                    <a:cubicBezTo>
                      <a:pt x="95947" y="2018"/>
                      <a:pt x="76762" y="5100"/>
                      <a:pt x="55146" y="5100"/>
                    </a:cubicBezTo>
                    <a:cubicBezTo>
                      <a:pt x="32055" y="5100"/>
                      <a:pt x="11746" y="1864"/>
                      <a:pt x="1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05" name="Google Shape;5005;p21"/>
              <p:cNvSpPr/>
              <p:nvPr/>
            </p:nvSpPr>
            <p:spPr>
              <a:xfrm>
                <a:off x="-35892" y="157592"/>
                <a:ext cx="9372768" cy="3646408"/>
              </a:xfrm>
              <a:custGeom>
                <a:avLst/>
                <a:gdLst/>
                <a:ahLst/>
                <a:cxnLst/>
                <a:rect l="l" t="t" r="r" b="b"/>
                <a:pathLst>
                  <a:path w="107947" h="41996" extrusionOk="0">
                    <a:moveTo>
                      <a:pt x="1" y="1"/>
                    </a:moveTo>
                    <a:lnTo>
                      <a:pt x="1" y="41995"/>
                    </a:lnTo>
                    <a:cubicBezTo>
                      <a:pt x="11746" y="29946"/>
                      <a:pt x="32055" y="20765"/>
                      <a:pt x="55146" y="20765"/>
                    </a:cubicBezTo>
                    <a:cubicBezTo>
                      <a:pt x="76762" y="20765"/>
                      <a:pt x="95947" y="28964"/>
                      <a:pt x="107946" y="39744"/>
                    </a:cubicBezTo>
                    <a:lnTo>
                      <a:pt x="10794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06" name="Google Shape;5006;p21"/>
              <p:cNvSpPr/>
              <p:nvPr/>
            </p:nvSpPr>
            <p:spPr>
              <a:xfrm>
                <a:off x="109457" y="527735"/>
                <a:ext cx="213943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4" h="2049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5"/>
                    </a:cubicBezTo>
                    <a:lnTo>
                      <a:pt x="1" y="1527"/>
                    </a:lnTo>
                    <a:cubicBezTo>
                      <a:pt x="1" y="1814"/>
                      <a:pt x="235" y="2048"/>
                      <a:pt x="525" y="2048"/>
                    </a:cubicBezTo>
                    <a:lnTo>
                      <a:pt x="1939" y="2048"/>
                    </a:lnTo>
                    <a:cubicBezTo>
                      <a:pt x="2230" y="2048"/>
                      <a:pt x="2464" y="1814"/>
                      <a:pt x="2464" y="1527"/>
                    </a:cubicBezTo>
                    <a:lnTo>
                      <a:pt x="2464" y="525"/>
                    </a:lnTo>
                    <a:cubicBezTo>
                      <a:pt x="2464" y="235"/>
                      <a:pt x="2230" y="1"/>
                      <a:pt x="193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07" name="Google Shape;5007;p21"/>
              <p:cNvSpPr/>
              <p:nvPr/>
            </p:nvSpPr>
            <p:spPr>
              <a:xfrm>
                <a:off x="725668" y="509588"/>
                <a:ext cx="214030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5" h="2049" extrusionOk="0">
                    <a:moveTo>
                      <a:pt x="525" y="0"/>
                    </a:moveTo>
                    <a:cubicBezTo>
                      <a:pt x="235" y="0"/>
                      <a:pt x="1" y="235"/>
                      <a:pt x="1" y="525"/>
                    </a:cubicBezTo>
                    <a:lnTo>
                      <a:pt x="1" y="1526"/>
                    </a:lnTo>
                    <a:cubicBezTo>
                      <a:pt x="1" y="1814"/>
                      <a:pt x="235" y="2048"/>
                      <a:pt x="525" y="2048"/>
                    </a:cubicBezTo>
                    <a:lnTo>
                      <a:pt x="1940" y="2048"/>
                    </a:lnTo>
                    <a:cubicBezTo>
                      <a:pt x="2230" y="2048"/>
                      <a:pt x="2464" y="1814"/>
                      <a:pt x="2464" y="1526"/>
                    </a:cubicBezTo>
                    <a:lnTo>
                      <a:pt x="2464" y="525"/>
                    </a:lnTo>
                    <a:cubicBezTo>
                      <a:pt x="2464" y="235"/>
                      <a:pt x="2230" y="0"/>
                      <a:pt x="194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08" name="Google Shape;5008;p21"/>
              <p:cNvSpPr/>
              <p:nvPr/>
            </p:nvSpPr>
            <p:spPr>
              <a:xfrm>
                <a:off x="3827214" y="533813"/>
                <a:ext cx="213682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9" extrusionOk="0">
                    <a:moveTo>
                      <a:pt x="522" y="0"/>
                    </a:moveTo>
                    <a:cubicBezTo>
                      <a:pt x="235" y="0"/>
                      <a:pt x="0" y="235"/>
                      <a:pt x="0" y="525"/>
                    </a:cubicBezTo>
                    <a:lnTo>
                      <a:pt x="0" y="1526"/>
                    </a:lnTo>
                    <a:cubicBezTo>
                      <a:pt x="0" y="1814"/>
                      <a:pt x="235" y="2048"/>
                      <a:pt x="522" y="2048"/>
                    </a:cubicBezTo>
                    <a:lnTo>
                      <a:pt x="1939" y="2048"/>
                    </a:lnTo>
                    <a:cubicBezTo>
                      <a:pt x="2229" y="2048"/>
                      <a:pt x="2461" y="1814"/>
                      <a:pt x="2461" y="1526"/>
                    </a:cubicBezTo>
                    <a:lnTo>
                      <a:pt x="2461" y="525"/>
                    </a:lnTo>
                    <a:cubicBezTo>
                      <a:pt x="2461" y="235"/>
                      <a:pt x="2229" y="0"/>
                      <a:pt x="193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09" name="Google Shape;5009;p21"/>
              <p:cNvSpPr/>
              <p:nvPr/>
            </p:nvSpPr>
            <p:spPr>
              <a:xfrm>
                <a:off x="4662663" y="612305"/>
                <a:ext cx="213682" cy="177823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8" extrusionOk="0">
                    <a:moveTo>
                      <a:pt x="522" y="0"/>
                    </a:moveTo>
                    <a:cubicBezTo>
                      <a:pt x="232" y="0"/>
                      <a:pt x="0" y="235"/>
                      <a:pt x="0" y="525"/>
                    </a:cubicBezTo>
                    <a:lnTo>
                      <a:pt x="0" y="1523"/>
                    </a:lnTo>
                    <a:cubicBezTo>
                      <a:pt x="0" y="1814"/>
                      <a:pt x="232" y="2048"/>
                      <a:pt x="522" y="2048"/>
                    </a:cubicBezTo>
                    <a:lnTo>
                      <a:pt x="1939" y="2048"/>
                    </a:lnTo>
                    <a:cubicBezTo>
                      <a:pt x="2227" y="2048"/>
                      <a:pt x="2461" y="1814"/>
                      <a:pt x="2461" y="1523"/>
                    </a:cubicBezTo>
                    <a:lnTo>
                      <a:pt x="2461" y="525"/>
                    </a:lnTo>
                    <a:cubicBezTo>
                      <a:pt x="2461" y="235"/>
                      <a:pt x="2227" y="0"/>
                      <a:pt x="193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10" name="Google Shape;5010;p21"/>
              <p:cNvSpPr/>
              <p:nvPr/>
            </p:nvSpPr>
            <p:spPr>
              <a:xfrm>
                <a:off x="2314688" y="845782"/>
                <a:ext cx="214030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5" h="2049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2"/>
                    </a:cubicBezTo>
                    <a:lnTo>
                      <a:pt x="1" y="1524"/>
                    </a:lnTo>
                    <a:cubicBezTo>
                      <a:pt x="1" y="1814"/>
                      <a:pt x="235" y="2048"/>
                      <a:pt x="525" y="2048"/>
                    </a:cubicBezTo>
                    <a:lnTo>
                      <a:pt x="1940" y="2048"/>
                    </a:lnTo>
                    <a:cubicBezTo>
                      <a:pt x="2230" y="2048"/>
                      <a:pt x="2464" y="1814"/>
                      <a:pt x="2464" y="1524"/>
                    </a:cubicBezTo>
                    <a:lnTo>
                      <a:pt x="2464" y="522"/>
                    </a:lnTo>
                    <a:cubicBezTo>
                      <a:pt x="2464" y="235"/>
                      <a:pt x="2230" y="1"/>
                      <a:pt x="194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11" name="Google Shape;5011;p21"/>
              <p:cNvSpPr/>
              <p:nvPr/>
            </p:nvSpPr>
            <p:spPr>
              <a:xfrm>
                <a:off x="1356900" y="467911"/>
                <a:ext cx="214030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5" h="2049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2"/>
                    </a:cubicBezTo>
                    <a:lnTo>
                      <a:pt x="1" y="1524"/>
                    </a:lnTo>
                    <a:cubicBezTo>
                      <a:pt x="1" y="1814"/>
                      <a:pt x="235" y="2048"/>
                      <a:pt x="525" y="2048"/>
                    </a:cubicBezTo>
                    <a:lnTo>
                      <a:pt x="1940" y="2048"/>
                    </a:lnTo>
                    <a:cubicBezTo>
                      <a:pt x="2230" y="2048"/>
                      <a:pt x="2464" y="1814"/>
                      <a:pt x="2464" y="1524"/>
                    </a:cubicBezTo>
                    <a:lnTo>
                      <a:pt x="2464" y="522"/>
                    </a:lnTo>
                    <a:cubicBezTo>
                      <a:pt x="2464" y="235"/>
                      <a:pt x="2230" y="1"/>
                      <a:pt x="194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12" name="Google Shape;5012;p21"/>
              <p:cNvSpPr/>
              <p:nvPr/>
            </p:nvSpPr>
            <p:spPr>
              <a:xfrm>
                <a:off x="37998" y="1549689"/>
                <a:ext cx="451156" cy="375355"/>
              </a:xfrm>
              <a:custGeom>
                <a:avLst/>
                <a:gdLst/>
                <a:ahLst/>
                <a:cxnLst/>
                <a:rect l="l" t="t" r="r" b="b"/>
                <a:pathLst>
                  <a:path w="5196" h="4323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2"/>
                    </a:cubicBezTo>
                    <a:lnTo>
                      <a:pt x="1" y="3798"/>
                    </a:lnTo>
                    <a:cubicBezTo>
                      <a:pt x="1" y="4088"/>
                      <a:pt x="235" y="4322"/>
                      <a:pt x="525" y="4322"/>
                    </a:cubicBezTo>
                    <a:lnTo>
                      <a:pt x="4668" y="4322"/>
                    </a:lnTo>
                    <a:cubicBezTo>
                      <a:pt x="4958" y="4322"/>
                      <a:pt x="5190" y="4088"/>
                      <a:pt x="5190" y="3798"/>
                    </a:cubicBezTo>
                    <a:lnTo>
                      <a:pt x="5190" y="522"/>
                    </a:lnTo>
                    <a:cubicBezTo>
                      <a:pt x="5195" y="235"/>
                      <a:pt x="4961" y="1"/>
                      <a:pt x="4671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13" name="Google Shape;5013;p21"/>
              <p:cNvSpPr/>
              <p:nvPr/>
            </p:nvSpPr>
            <p:spPr>
              <a:xfrm>
                <a:off x="4143090" y="523654"/>
                <a:ext cx="450808" cy="375268"/>
              </a:xfrm>
              <a:custGeom>
                <a:avLst/>
                <a:gdLst/>
                <a:ahLst/>
                <a:cxnLst/>
                <a:rect l="l" t="t" r="r" b="b"/>
                <a:pathLst>
                  <a:path w="5192" h="4322" extrusionOk="0">
                    <a:moveTo>
                      <a:pt x="522" y="0"/>
                    </a:moveTo>
                    <a:cubicBezTo>
                      <a:pt x="232" y="0"/>
                      <a:pt x="0" y="235"/>
                      <a:pt x="0" y="522"/>
                    </a:cubicBezTo>
                    <a:lnTo>
                      <a:pt x="0" y="3797"/>
                    </a:lnTo>
                    <a:cubicBezTo>
                      <a:pt x="0" y="4087"/>
                      <a:pt x="232" y="4322"/>
                      <a:pt x="522" y="4322"/>
                    </a:cubicBezTo>
                    <a:lnTo>
                      <a:pt x="4667" y="4322"/>
                    </a:lnTo>
                    <a:cubicBezTo>
                      <a:pt x="4958" y="4322"/>
                      <a:pt x="5192" y="4087"/>
                      <a:pt x="5192" y="3797"/>
                    </a:cubicBezTo>
                    <a:lnTo>
                      <a:pt x="5192" y="522"/>
                    </a:lnTo>
                    <a:cubicBezTo>
                      <a:pt x="5192" y="237"/>
                      <a:pt x="4958" y="0"/>
                      <a:pt x="4667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14" name="Google Shape;5014;p21"/>
              <p:cNvSpPr/>
              <p:nvPr/>
            </p:nvSpPr>
            <p:spPr>
              <a:xfrm>
                <a:off x="3363558" y="509588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5" y="0"/>
                    </a:moveTo>
                    <a:cubicBezTo>
                      <a:pt x="235" y="0"/>
                      <a:pt x="1" y="235"/>
                      <a:pt x="1" y="525"/>
                    </a:cubicBezTo>
                    <a:lnTo>
                      <a:pt x="1" y="901"/>
                    </a:lnTo>
                    <a:cubicBezTo>
                      <a:pt x="1" y="1192"/>
                      <a:pt x="235" y="1423"/>
                      <a:pt x="525" y="1423"/>
                    </a:cubicBezTo>
                    <a:lnTo>
                      <a:pt x="1502" y="1423"/>
                    </a:lnTo>
                    <a:cubicBezTo>
                      <a:pt x="1789" y="1423"/>
                      <a:pt x="2023" y="1192"/>
                      <a:pt x="2023" y="901"/>
                    </a:cubicBezTo>
                    <a:lnTo>
                      <a:pt x="2023" y="525"/>
                    </a:lnTo>
                    <a:cubicBezTo>
                      <a:pt x="2023" y="235"/>
                      <a:pt x="1789" y="0"/>
                      <a:pt x="150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15" name="Google Shape;5015;p21"/>
              <p:cNvSpPr/>
              <p:nvPr/>
            </p:nvSpPr>
            <p:spPr>
              <a:xfrm>
                <a:off x="2808647" y="545882"/>
                <a:ext cx="175652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3" h="1424" extrusionOk="0">
                    <a:moveTo>
                      <a:pt x="522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902"/>
                    </a:lnTo>
                    <a:cubicBezTo>
                      <a:pt x="0" y="1192"/>
                      <a:pt x="235" y="1424"/>
                      <a:pt x="522" y="1424"/>
                    </a:cubicBezTo>
                    <a:lnTo>
                      <a:pt x="1498" y="1424"/>
                    </a:lnTo>
                    <a:cubicBezTo>
                      <a:pt x="1788" y="1424"/>
                      <a:pt x="2023" y="1192"/>
                      <a:pt x="2023" y="902"/>
                    </a:cubicBezTo>
                    <a:lnTo>
                      <a:pt x="2023" y="525"/>
                    </a:lnTo>
                    <a:cubicBezTo>
                      <a:pt x="2023" y="235"/>
                      <a:pt x="1788" y="1"/>
                      <a:pt x="1498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16" name="Google Shape;5016;p21"/>
              <p:cNvSpPr/>
              <p:nvPr/>
            </p:nvSpPr>
            <p:spPr>
              <a:xfrm>
                <a:off x="2034497" y="567241"/>
                <a:ext cx="175913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6" h="1424" extrusionOk="0">
                    <a:moveTo>
                      <a:pt x="522" y="0"/>
                    </a:moveTo>
                    <a:cubicBezTo>
                      <a:pt x="232" y="0"/>
                      <a:pt x="0" y="235"/>
                      <a:pt x="0" y="522"/>
                    </a:cubicBezTo>
                    <a:lnTo>
                      <a:pt x="0" y="899"/>
                    </a:lnTo>
                    <a:cubicBezTo>
                      <a:pt x="0" y="1189"/>
                      <a:pt x="232" y="1423"/>
                      <a:pt x="522" y="1423"/>
                    </a:cubicBezTo>
                    <a:lnTo>
                      <a:pt x="1498" y="1423"/>
                    </a:lnTo>
                    <a:cubicBezTo>
                      <a:pt x="1788" y="1423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5" y="235"/>
                      <a:pt x="1788" y="0"/>
                      <a:pt x="149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17" name="Google Shape;5017;p21"/>
              <p:cNvSpPr/>
              <p:nvPr/>
            </p:nvSpPr>
            <p:spPr>
              <a:xfrm>
                <a:off x="99298" y="880947"/>
                <a:ext cx="175652" cy="123556"/>
              </a:xfrm>
              <a:custGeom>
                <a:avLst/>
                <a:gdLst/>
                <a:ahLst/>
                <a:cxnLst/>
                <a:rect l="l" t="t" r="r" b="b"/>
                <a:pathLst>
                  <a:path w="2023" h="1423" extrusionOk="0">
                    <a:moveTo>
                      <a:pt x="522" y="0"/>
                    </a:moveTo>
                    <a:cubicBezTo>
                      <a:pt x="235" y="0"/>
                      <a:pt x="0" y="234"/>
                      <a:pt x="0" y="522"/>
                    </a:cubicBezTo>
                    <a:lnTo>
                      <a:pt x="0" y="898"/>
                    </a:lnTo>
                    <a:cubicBezTo>
                      <a:pt x="0" y="1189"/>
                      <a:pt x="235" y="1423"/>
                      <a:pt x="522" y="1423"/>
                    </a:cubicBezTo>
                    <a:lnTo>
                      <a:pt x="1498" y="1423"/>
                    </a:lnTo>
                    <a:cubicBezTo>
                      <a:pt x="1789" y="1423"/>
                      <a:pt x="2023" y="1189"/>
                      <a:pt x="2023" y="898"/>
                    </a:cubicBezTo>
                    <a:lnTo>
                      <a:pt x="2023" y="522"/>
                    </a:lnTo>
                    <a:cubicBezTo>
                      <a:pt x="2023" y="234"/>
                      <a:pt x="1789" y="0"/>
                      <a:pt x="149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18" name="Google Shape;5018;p21"/>
              <p:cNvSpPr/>
              <p:nvPr/>
            </p:nvSpPr>
            <p:spPr>
              <a:xfrm>
                <a:off x="100514" y="2353446"/>
                <a:ext cx="213682" cy="177649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6" extrusionOk="0">
                    <a:moveTo>
                      <a:pt x="522" y="0"/>
                    </a:moveTo>
                    <a:cubicBezTo>
                      <a:pt x="235" y="0"/>
                      <a:pt x="0" y="232"/>
                      <a:pt x="0" y="522"/>
                    </a:cubicBezTo>
                    <a:lnTo>
                      <a:pt x="0" y="1523"/>
                    </a:lnTo>
                    <a:cubicBezTo>
                      <a:pt x="0" y="1814"/>
                      <a:pt x="235" y="2045"/>
                      <a:pt x="522" y="2045"/>
                    </a:cubicBezTo>
                    <a:lnTo>
                      <a:pt x="1939" y="2045"/>
                    </a:lnTo>
                    <a:cubicBezTo>
                      <a:pt x="2229" y="2045"/>
                      <a:pt x="2461" y="1814"/>
                      <a:pt x="2461" y="1523"/>
                    </a:cubicBezTo>
                    <a:lnTo>
                      <a:pt x="2461" y="522"/>
                    </a:lnTo>
                    <a:cubicBezTo>
                      <a:pt x="2461" y="232"/>
                      <a:pt x="2229" y="0"/>
                      <a:pt x="193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19" name="Google Shape;5019;p21"/>
              <p:cNvSpPr/>
              <p:nvPr/>
            </p:nvSpPr>
            <p:spPr>
              <a:xfrm>
                <a:off x="7624157" y="790560"/>
                <a:ext cx="213682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9" extrusionOk="0">
                    <a:moveTo>
                      <a:pt x="522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1527"/>
                    </a:lnTo>
                    <a:cubicBezTo>
                      <a:pt x="0" y="1814"/>
                      <a:pt x="235" y="2048"/>
                      <a:pt x="522" y="2048"/>
                    </a:cubicBezTo>
                    <a:lnTo>
                      <a:pt x="1939" y="2048"/>
                    </a:lnTo>
                    <a:cubicBezTo>
                      <a:pt x="2229" y="2048"/>
                      <a:pt x="2461" y="1814"/>
                      <a:pt x="2461" y="1527"/>
                    </a:cubicBezTo>
                    <a:lnTo>
                      <a:pt x="2461" y="525"/>
                    </a:lnTo>
                    <a:cubicBezTo>
                      <a:pt x="2461" y="235"/>
                      <a:pt x="2229" y="1"/>
                      <a:pt x="193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20" name="Google Shape;5020;p21"/>
              <p:cNvSpPr/>
              <p:nvPr/>
            </p:nvSpPr>
            <p:spPr>
              <a:xfrm>
                <a:off x="8489822" y="1424484"/>
                <a:ext cx="213769" cy="177649"/>
              </a:xfrm>
              <a:custGeom>
                <a:avLst/>
                <a:gdLst/>
                <a:ahLst/>
                <a:cxnLst/>
                <a:rect l="l" t="t" r="r" b="b"/>
                <a:pathLst>
                  <a:path w="2462" h="2046" extrusionOk="0">
                    <a:moveTo>
                      <a:pt x="523" y="0"/>
                    </a:moveTo>
                    <a:cubicBezTo>
                      <a:pt x="233" y="0"/>
                      <a:pt x="1" y="232"/>
                      <a:pt x="1" y="522"/>
                    </a:cubicBezTo>
                    <a:lnTo>
                      <a:pt x="1" y="1524"/>
                    </a:lnTo>
                    <a:cubicBezTo>
                      <a:pt x="1" y="1814"/>
                      <a:pt x="233" y="2045"/>
                      <a:pt x="523" y="2045"/>
                    </a:cubicBezTo>
                    <a:lnTo>
                      <a:pt x="1940" y="2045"/>
                    </a:lnTo>
                    <a:cubicBezTo>
                      <a:pt x="2227" y="2045"/>
                      <a:pt x="2462" y="1814"/>
                      <a:pt x="2462" y="1524"/>
                    </a:cubicBezTo>
                    <a:lnTo>
                      <a:pt x="2462" y="522"/>
                    </a:lnTo>
                    <a:cubicBezTo>
                      <a:pt x="2462" y="232"/>
                      <a:pt x="2227" y="0"/>
                      <a:pt x="194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21" name="Google Shape;5021;p21"/>
              <p:cNvSpPr/>
              <p:nvPr/>
            </p:nvSpPr>
            <p:spPr>
              <a:xfrm>
                <a:off x="6488113" y="698003"/>
                <a:ext cx="213682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9" extrusionOk="0">
                    <a:moveTo>
                      <a:pt x="522" y="1"/>
                    </a:moveTo>
                    <a:cubicBezTo>
                      <a:pt x="232" y="1"/>
                      <a:pt x="0" y="235"/>
                      <a:pt x="0" y="523"/>
                    </a:cubicBezTo>
                    <a:lnTo>
                      <a:pt x="0" y="1524"/>
                    </a:lnTo>
                    <a:cubicBezTo>
                      <a:pt x="0" y="1814"/>
                      <a:pt x="232" y="2049"/>
                      <a:pt x="522" y="2049"/>
                    </a:cubicBezTo>
                    <a:lnTo>
                      <a:pt x="1939" y="2049"/>
                    </a:lnTo>
                    <a:cubicBezTo>
                      <a:pt x="2229" y="2049"/>
                      <a:pt x="2461" y="1814"/>
                      <a:pt x="2461" y="1524"/>
                    </a:cubicBezTo>
                    <a:lnTo>
                      <a:pt x="2461" y="523"/>
                    </a:lnTo>
                    <a:cubicBezTo>
                      <a:pt x="2461" y="235"/>
                      <a:pt x="2229" y="1"/>
                      <a:pt x="193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22" name="Google Shape;5022;p21"/>
              <p:cNvSpPr/>
              <p:nvPr/>
            </p:nvSpPr>
            <p:spPr>
              <a:xfrm>
                <a:off x="7313143" y="430142"/>
                <a:ext cx="213943" cy="177649"/>
              </a:xfrm>
              <a:custGeom>
                <a:avLst/>
                <a:gdLst/>
                <a:ahLst/>
                <a:cxnLst/>
                <a:rect l="l" t="t" r="r" b="b"/>
                <a:pathLst>
                  <a:path w="2464" h="2046" extrusionOk="0">
                    <a:moveTo>
                      <a:pt x="525" y="0"/>
                    </a:moveTo>
                    <a:cubicBezTo>
                      <a:pt x="235" y="0"/>
                      <a:pt x="0" y="232"/>
                      <a:pt x="0" y="522"/>
                    </a:cubicBezTo>
                    <a:lnTo>
                      <a:pt x="0" y="1524"/>
                    </a:lnTo>
                    <a:cubicBezTo>
                      <a:pt x="0" y="1814"/>
                      <a:pt x="235" y="2045"/>
                      <a:pt x="525" y="2045"/>
                    </a:cubicBezTo>
                    <a:lnTo>
                      <a:pt x="1939" y="2045"/>
                    </a:lnTo>
                    <a:cubicBezTo>
                      <a:pt x="2229" y="2045"/>
                      <a:pt x="2464" y="1814"/>
                      <a:pt x="2464" y="1524"/>
                    </a:cubicBezTo>
                    <a:lnTo>
                      <a:pt x="2464" y="522"/>
                    </a:lnTo>
                    <a:cubicBezTo>
                      <a:pt x="2464" y="232"/>
                      <a:pt x="2229" y="0"/>
                      <a:pt x="193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23" name="Google Shape;5023;p21"/>
              <p:cNvSpPr/>
              <p:nvPr/>
            </p:nvSpPr>
            <p:spPr>
              <a:xfrm>
                <a:off x="8148331" y="631667"/>
                <a:ext cx="213682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9" extrusionOk="0">
                    <a:moveTo>
                      <a:pt x="522" y="0"/>
                    </a:moveTo>
                    <a:cubicBezTo>
                      <a:pt x="232" y="0"/>
                      <a:pt x="0" y="235"/>
                      <a:pt x="0" y="525"/>
                    </a:cubicBezTo>
                    <a:lnTo>
                      <a:pt x="0" y="1524"/>
                    </a:lnTo>
                    <a:cubicBezTo>
                      <a:pt x="0" y="1814"/>
                      <a:pt x="232" y="2048"/>
                      <a:pt x="522" y="2048"/>
                    </a:cubicBezTo>
                    <a:lnTo>
                      <a:pt x="1939" y="2048"/>
                    </a:lnTo>
                    <a:cubicBezTo>
                      <a:pt x="2227" y="2048"/>
                      <a:pt x="2461" y="1814"/>
                      <a:pt x="2461" y="1524"/>
                    </a:cubicBezTo>
                    <a:lnTo>
                      <a:pt x="2461" y="525"/>
                    </a:lnTo>
                    <a:cubicBezTo>
                      <a:pt x="2461" y="235"/>
                      <a:pt x="2227" y="0"/>
                      <a:pt x="193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24" name="Google Shape;5024;p21"/>
              <p:cNvSpPr/>
              <p:nvPr/>
            </p:nvSpPr>
            <p:spPr>
              <a:xfrm>
                <a:off x="5800357" y="865145"/>
                <a:ext cx="214290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8" h="2049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2"/>
                    </a:cubicBezTo>
                    <a:lnTo>
                      <a:pt x="1" y="1524"/>
                    </a:lnTo>
                    <a:cubicBezTo>
                      <a:pt x="1" y="1814"/>
                      <a:pt x="235" y="2048"/>
                      <a:pt x="525" y="2048"/>
                    </a:cubicBezTo>
                    <a:lnTo>
                      <a:pt x="1940" y="2048"/>
                    </a:lnTo>
                    <a:cubicBezTo>
                      <a:pt x="2230" y="2048"/>
                      <a:pt x="2464" y="1814"/>
                      <a:pt x="2464" y="1524"/>
                    </a:cubicBezTo>
                    <a:lnTo>
                      <a:pt x="2464" y="522"/>
                    </a:lnTo>
                    <a:cubicBezTo>
                      <a:pt x="2467" y="235"/>
                      <a:pt x="2230" y="1"/>
                      <a:pt x="194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25" name="Google Shape;5025;p21"/>
              <p:cNvSpPr/>
              <p:nvPr/>
            </p:nvSpPr>
            <p:spPr>
              <a:xfrm>
                <a:off x="5094280" y="661449"/>
                <a:ext cx="214030" cy="177649"/>
              </a:xfrm>
              <a:custGeom>
                <a:avLst/>
                <a:gdLst/>
                <a:ahLst/>
                <a:cxnLst/>
                <a:rect l="l" t="t" r="r" b="b"/>
                <a:pathLst>
                  <a:path w="2465" h="2046" extrusionOk="0">
                    <a:moveTo>
                      <a:pt x="525" y="1"/>
                    </a:moveTo>
                    <a:cubicBezTo>
                      <a:pt x="235" y="1"/>
                      <a:pt x="1" y="232"/>
                      <a:pt x="1" y="522"/>
                    </a:cubicBezTo>
                    <a:lnTo>
                      <a:pt x="1" y="1524"/>
                    </a:lnTo>
                    <a:cubicBezTo>
                      <a:pt x="1" y="1814"/>
                      <a:pt x="235" y="2045"/>
                      <a:pt x="525" y="2045"/>
                    </a:cubicBezTo>
                    <a:lnTo>
                      <a:pt x="1940" y="2045"/>
                    </a:lnTo>
                    <a:cubicBezTo>
                      <a:pt x="2230" y="2045"/>
                      <a:pt x="2464" y="1814"/>
                      <a:pt x="2464" y="1524"/>
                    </a:cubicBezTo>
                    <a:lnTo>
                      <a:pt x="2464" y="522"/>
                    </a:lnTo>
                    <a:cubicBezTo>
                      <a:pt x="2464" y="232"/>
                      <a:pt x="2230" y="1"/>
                      <a:pt x="194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26" name="Google Shape;5026;p21"/>
              <p:cNvSpPr/>
              <p:nvPr/>
            </p:nvSpPr>
            <p:spPr>
              <a:xfrm>
                <a:off x="8234811" y="2381751"/>
                <a:ext cx="213943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4" h="2049" extrusionOk="0">
                    <a:moveTo>
                      <a:pt x="525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1524"/>
                    </a:lnTo>
                    <a:cubicBezTo>
                      <a:pt x="0" y="1814"/>
                      <a:pt x="235" y="2048"/>
                      <a:pt x="525" y="2048"/>
                    </a:cubicBezTo>
                    <a:lnTo>
                      <a:pt x="1939" y="2048"/>
                    </a:lnTo>
                    <a:cubicBezTo>
                      <a:pt x="2229" y="2048"/>
                      <a:pt x="2464" y="1814"/>
                      <a:pt x="2464" y="1524"/>
                    </a:cubicBezTo>
                    <a:lnTo>
                      <a:pt x="2464" y="525"/>
                    </a:lnTo>
                    <a:cubicBezTo>
                      <a:pt x="2464" y="235"/>
                      <a:pt x="2229" y="1"/>
                      <a:pt x="193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27" name="Google Shape;5027;p21"/>
              <p:cNvSpPr/>
              <p:nvPr/>
            </p:nvSpPr>
            <p:spPr>
              <a:xfrm>
                <a:off x="8800402" y="1049305"/>
                <a:ext cx="344271" cy="286357"/>
              </a:xfrm>
              <a:custGeom>
                <a:avLst/>
                <a:gdLst/>
                <a:ahLst/>
                <a:cxnLst/>
                <a:rect l="l" t="t" r="r" b="b"/>
                <a:pathLst>
                  <a:path w="3965" h="3298" extrusionOk="0">
                    <a:moveTo>
                      <a:pt x="525" y="0"/>
                    </a:moveTo>
                    <a:cubicBezTo>
                      <a:pt x="235" y="0"/>
                      <a:pt x="0" y="234"/>
                      <a:pt x="0" y="522"/>
                    </a:cubicBezTo>
                    <a:lnTo>
                      <a:pt x="0" y="2776"/>
                    </a:lnTo>
                    <a:cubicBezTo>
                      <a:pt x="0" y="3066"/>
                      <a:pt x="235" y="3298"/>
                      <a:pt x="525" y="3298"/>
                    </a:cubicBezTo>
                    <a:lnTo>
                      <a:pt x="3443" y="3298"/>
                    </a:lnTo>
                    <a:cubicBezTo>
                      <a:pt x="3733" y="3298"/>
                      <a:pt x="3965" y="3066"/>
                      <a:pt x="3965" y="2776"/>
                    </a:cubicBezTo>
                    <a:lnTo>
                      <a:pt x="3965" y="522"/>
                    </a:lnTo>
                    <a:cubicBezTo>
                      <a:pt x="3965" y="237"/>
                      <a:pt x="3733" y="0"/>
                      <a:pt x="3443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28" name="Google Shape;5028;p21"/>
              <p:cNvSpPr/>
              <p:nvPr/>
            </p:nvSpPr>
            <p:spPr>
              <a:xfrm>
                <a:off x="8707410" y="1780041"/>
                <a:ext cx="344532" cy="286704"/>
              </a:xfrm>
              <a:custGeom>
                <a:avLst/>
                <a:gdLst/>
                <a:ahLst/>
                <a:cxnLst/>
                <a:rect l="l" t="t" r="r" b="b"/>
                <a:pathLst>
                  <a:path w="3968" h="3302" extrusionOk="0">
                    <a:moveTo>
                      <a:pt x="525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2777"/>
                    </a:lnTo>
                    <a:cubicBezTo>
                      <a:pt x="0" y="3067"/>
                      <a:pt x="235" y="3301"/>
                      <a:pt x="525" y="3301"/>
                    </a:cubicBezTo>
                    <a:lnTo>
                      <a:pt x="3443" y="3301"/>
                    </a:lnTo>
                    <a:cubicBezTo>
                      <a:pt x="3733" y="3301"/>
                      <a:pt x="3967" y="3067"/>
                      <a:pt x="3967" y="2777"/>
                    </a:cubicBezTo>
                    <a:lnTo>
                      <a:pt x="3967" y="525"/>
                    </a:lnTo>
                    <a:cubicBezTo>
                      <a:pt x="3967" y="238"/>
                      <a:pt x="3733" y="1"/>
                      <a:pt x="344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29" name="Google Shape;5029;p21"/>
              <p:cNvSpPr/>
              <p:nvPr/>
            </p:nvSpPr>
            <p:spPr>
              <a:xfrm>
                <a:off x="7635965" y="223754"/>
                <a:ext cx="450895" cy="375268"/>
              </a:xfrm>
              <a:custGeom>
                <a:avLst/>
                <a:gdLst/>
                <a:ahLst/>
                <a:cxnLst/>
                <a:rect l="l" t="t" r="r" b="b"/>
                <a:pathLst>
                  <a:path w="5193" h="4322" extrusionOk="0">
                    <a:moveTo>
                      <a:pt x="523" y="0"/>
                    </a:moveTo>
                    <a:cubicBezTo>
                      <a:pt x="233" y="0"/>
                      <a:pt x="1" y="235"/>
                      <a:pt x="1" y="525"/>
                    </a:cubicBezTo>
                    <a:lnTo>
                      <a:pt x="1" y="3800"/>
                    </a:lnTo>
                    <a:cubicBezTo>
                      <a:pt x="1" y="4087"/>
                      <a:pt x="233" y="4322"/>
                      <a:pt x="523" y="4322"/>
                    </a:cubicBezTo>
                    <a:lnTo>
                      <a:pt x="4668" y="4322"/>
                    </a:lnTo>
                    <a:cubicBezTo>
                      <a:pt x="4958" y="4322"/>
                      <a:pt x="5193" y="4087"/>
                      <a:pt x="5193" y="3800"/>
                    </a:cubicBezTo>
                    <a:lnTo>
                      <a:pt x="5193" y="525"/>
                    </a:lnTo>
                    <a:cubicBezTo>
                      <a:pt x="5193" y="238"/>
                      <a:pt x="4958" y="0"/>
                      <a:pt x="466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30" name="Google Shape;5030;p21"/>
              <p:cNvSpPr/>
              <p:nvPr/>
            </p:nvSpPr>
            <p:spPr>
              <a:xfrm>
                <a:off x="6813627" y="333243"/>
                <a:ext cx="175913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6" h="1424" extrusionOk="0">
                    <a:moveTo>
                      <a:pt x="522" y="0"/>
                    </a:moveTo>
                    <a:cubicBezTo>
                      <a:pt x="232" y="0"/>
                      <a:pt x="1" y="232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2" y="1423"/>
                      <a:pt x="522" y="1423"/>
                    </a:cubicBezTo>
                    <a:lnTo>
                      <a:pt x="1499" y="1423"/>
                    </a:lnTo>
                    <a:cubicBezTo>
                      <a:pt x="1789" y="1423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6" y="232"/>
                      <a:pt x="1789" y="0"/>
                      <a:pt x="149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31" name="Google Shape;5031;p21"/>
              <p:cNvSpPr/>
              <p:nvPr/>
            </p:nvSpPr>
            <p:spPr>
              <a:xfrm>
                <a:off x="6294576" y="565331"/>
                <a:ext cx="175652" cy="123556"/>
              </a:xfrm>
              <a:custGeom>
                <a:avLst/>
                <a:gdLst/>
                <a:ahLst/>
                <a:cxnLst/>
                <a:rect l="l" t="t" r="r" b="b"/>
                <a:pathLst>
                  <a:path w="2023" h="1423" extrusionOk="0">
                    <a:moveTo>
                      <a:pt x="522" y="0"/>
                    </a:moveTo>
                    <a:cubicBezTo>
                      <a:pt x="234" y="0"/>
                      <a:pt x="0" y="234"/>
                      <a:pt x="0" y="524"/>
                    </a:cubicBezTo>
                    <a:lnTo>
                      <a:pt x="0" y="901"/>
                    </a:lnTo>
                    <a:cubicBezTo>
                      <a:pt x="0" y="1188"/>
                      <a:pt x="234" y="1423"/>
                      <a:pt x="522" y="1423"/>
                    </a:cubicBezTo>
                    <a:lnTo>
                      <a:pt x="1498" y="1423"/>
                    </a:lnTo>
                    <a:cubicBezTo>
                      <a:pt x="1788" y="1423"/>
                      <a:pt x="2023" y="1188"/>
                      <a:pt x="2023" y="901"/>
                    </a:cubicBezTo>
                    <a:lnTo>
                      <a:pt x="2023" y="524"/>
                    </a:lnTo>
                    <a:cubicBezTo>
                      <a:pt x="2023" y="234"/>
                      <a:pt x="1786" y="0"/>
                      <a:pt x="149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32" name="Google Shape;5032;p21"/>
              <p:cNvSpPr/>
              <p:nvPr/>
            </p:nvSpPr>
            <p:spPr>
              <a:xfrm>
                <a:off x="8778348" y="463049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2" y="1"/>
                    </a:moveTo>
                    <a:cubicBezTo>
                      <a:pt x="235" y="1"/>
                      <a:pt x="1" y="235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5" y="1424"/>
                      <a:pt x="522" y="1424"/>
                    </a:cubicBezTo>
                    <a:lnTo>
                      <a:pt x="1499" y="1424"/>
                    </a:lnTo>
                    <a:cubicBezTo>
                      <a:pt x="1789" y="1424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3" y="235"/>
                      <a:pt x="1789" y="1"/>
                      <a:pt x="149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33" name="Google Shape;5033;p21"/>
              <p:cNvSpPr/>
              <p:nvPr/>
            </p:nvSpPr>
            <p:spPr>
              <a:xfrm>
                <a:off x="5520340" y="586604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3" y="1"/>
                    </a:moveTo>
                    <a:cubicBezTo>
                      <a:pt x="232" y="1"/>
                      <a:pt x="1" y="235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2" y="1423"/>
                      <a:pt x="523" y="1423"/>
                    </a:cubicBezTo>
                    <a:lnTo>
                      <a:pt x="1499" y="1423"/>
                    </a:lnTo>
                    <a:cubicBezTo>
                      <a:pt x="1789" y="1423"/>
                      <a:pt x="2024" y="1189"/>
                      <a:pt x="2024" y="899"/>
                    </a:cubicBezTo>
                    <a:lnTo>
                      <a:pt x="2024" y="522"/>
                    </a:lnTo>
                    <a:cubicBezTo>
                      <a:pt x="2024" y="235"/>
                      <a:pt x="1789" y="1"/>
                      <a:pt x="149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34" name="Google Shape;5034;p21"/>
              <p:cNvSpPr/>
              <p:nvPr/>
            </p:nvSpPr>
            <p:spPr>
              <a:xfrm>
                <a:off x="8489822" y="1018742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3" y="0"/>
                    </a:moveTo>
                    <a:cubicBezTo>
                      <a:pt x="233" y="0"/>
                      <a:pt x="1" y="232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3" y="1423"/>
                      <a:pt x="523" y="1423"/>
                    </a:cubicBezTo>
                    <a:lnTo>
                      <a:pt x="1499" y="1423"/>
                    </a:lnTo>
                    <a:cubicBezTo>
                      <a:pt x="1789" y="1423"/>
                      <a:pt x="2024" y="1189"/>
                      <a:pt x="2024" y="899"/>
                    </a:cubicBezTo>
                    <a:lnTo>
                      <a:pt x="2024" y="522"/>
                    </a:lnTo>
                    <a:cubicBezTo>
                      <a:pt x="2024" y="232"/>
                      <a:pt x="1789" y="0"/>
                      <a:pt x="149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35" name="Google Shape;5035;p21"/>
              <p:cNvSpPr/>
              <p:nvPr/>
            </p:nvSpPr>
            <p:spPr>
              <a:xfrm>
                <a:off x="8219269" y="1961769"/>
                <a:ext cx="175739" cy="123556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3" extrusionOk="0">
                    <a:moveTo>
                      <a:pt x="525" y="0"/>
                    </a:moveTo>
                    <a:cubicBezTo>
                      <a:pt x="235" y="0"/>
                      <a:pt x="1" y="234"/>
                      <a:pt x="1" y="525"/>
                    </a:cubicBezTo>
                    <a:lnTo>
                      <a:pt x="1" y="901"/>
                    </a:lnTo>
                    <a:cubicBezTo>
                      <a:pt x="1" y="1191"/>
                      <a:pt x="235" y="1423"/>
                      <a:pt x="525" y="1423"/>
                    </a:cubicBezTo>
                    <a:lnTo>
                      <a:pt x="1502" y="1423"/>
                    </a:lnTo>
                    <a:cubicBezTo>
                      <a:pt x="1792" y="1423"/>
                      <a:pt x="2023" y="1191"/>
                      <a:pt x="2023" y="901"/>
                    </a:cubicBezTo>
                    <a:lnTo>
                      <a:pt x="2023" y="525"/>
                    </a:lnTo>
                    <a:cubicBezTo>
                      <a:pt x="2023" y="234"/>
                      <a:pt x="1792" y="0"/>
                      <a:pt x="150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36" name="Google Shape;5036;p21"/>
              <p:cNvSpPr/>
              <p:nvPr/>
            </p:nvSpPr>
            <p:spPr>
              <a:xfrm>
                <a:off x="4994776" y="4072793"/>
                <a:ext cx="227488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2620" h="1641" extrusionOk="0">
                    <a:moveTo>
                      <a:pt x="522" y="0"/>
                    </a:moveTo>
                    <a:cubicBezTo>
                      <a:pt x="234" y="0"/>
                      <a:pt x="0" y="234"/>
                      <a:pt x="0" y="525"/>
                    </a:cubicBezTo>
                    <a:lnTo>
                      <a:pt x="0" y="1116"/>
                    </a:lnTo>
                    <a:cubicBezTo>
                      <a:pt x="0" y="1406"/>
                      <a:pt x="234" y="1640"/>
                      <a:pt x="522" y="1640"/>
                    </a:cubicBezTo>
                    <a:lnTo>
                      <a:pt x="2095" y="1640"/>
                    </a:lnTo>
                    <a:cubicBezTo>
                      <a:pt x="2385" y="1640"/>
                      <a:pt x="2620" y="1406"/>
                      <a:pt x="2620" y="1116"/>
                    </a:cubicBezTo>
                    <a:lnTo>
                      <a:pt x="2620" y="525"/>
                    </a:lnTo>
                    <a:cubicBezTo>
                      <a:pt x="2620" y="234"/>
                      <a:pt x="2385" y="0"/>
                      <a:pt x="209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37" name="Google Shape;5037;p21"/>
              <p:cNvSpPr/>
              <p:nvPr/>
            </p:nvSpPr>
            <p:spPr>
              <a:xfrm>
                <a:off x="4339753" y="4087293"/>
                <a:ext cx="227575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2621" h="1641" extrusionOk="0">
                    <a:moveTo>
                      <a:pt x="525" y="0"/>
                    </a:moveTo>
                    <a:cubicBezTo>
                      <a:pt x="235" y="0"/>
                      <a:pt x="0" y="235"/>
                      <a:pt x="0" y="525"/>
                    </a:cubicBezTo>
                    <a:lnTo>
                      <a:pt x="0" y="1116"/>
                    </a:lnTo>
                    <a:cubicBezTo>
                      <a:pt x="0" y="1407"/>
                      <a:pt x="235" y="1641"/>
                      <a:pt x="525" y="1641"/>
                    </a:cubicBezTo>
                    <a:lnTo>
                      <a:pt x="2096" y="1641"/>
                    </a:lnTo>
                    <a:cubicBezTo>
                      <a:pt x="2386" y="1641"/>
                      <a:pt x="2620" y="1407"/>
                      <a:pt x="2620" y="1116"/>
                    </a:cubicBezTo>
                    <a:lnTo>
                      <a:pt x="2620" y="525"/>
                    </a:lnTo>
                    <a:cubicBezTo>
                      <a:pt x="2620" y="235"/>
                      <a:pt x="2386" y="0"/>
                      <a:pt x="209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38" name="Google Shape;5038;p21"/>
              <p:cNvSpPr/>
              <p:nvPr/>
            </p:nvSpPr>
            <p:spPr>
              <a:xfrm>
                <a:off x="1919886" y="3952364"/>
                <a:ext cx="227575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2621" h="1639" extrusionOk="0">
                    <a:moveTo>
                      <a:pt x="525" y="1"/>
                    </a:moveTo>
                    <a:cubicBezTo>
                      <a:pt x="235" y="1"/>
                      <a:pt x="0" y="232"/>
                      <a:pt x="0" y="522"/>
                    </a:cubicBezTo>
                    <a:lnTo>
                      <a:pt x="0" y="1116"/>
                    </a:lnTo>
                    <a:cubicBezTo>
                      <a:pt x="0" y="1407"/>
                      <a:pt x="235" y="1638"/>
                      <a:pt x="525" y="1638"/>
                    </a:cubicBezTo>
                    <a:lnTo>
                      <a:pt x="2096" y="1638"/>
                    </a:lnTo>
                    <a:cubicBezTo>
                      <a:pt x="2386" y="1638"/>
                      <a:pt x="2620" y="1407"/>
                      <a:pt x="2620" y="1116"/>
                    </a:cubicBezTo>
                    <a:lnTo>
                      <a:pt x="2620" y="522"/>
                    </a:lnTo>
                    <a:cubicBezTo>
                      <a:pt x="2620" y="232"/>
                      <a:pt x="2386" y="1"/>
                      <a:pt x="209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39" name="Google Shape;5039;p21"/>
              <p:cNvSpPr/>
              <p:nvPr/>
            </p:nvSpPr>
            <p:spPr>
              <a:xfrm>
                <a:off x="155041" y="4005416"/>
                <a:ext cx="227488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2620" h="1639" extrusionOk="0">
                    <a:moveTo>
                      <a:pt x="522" y="1"/>
                    </a:moveTo>
                    <a:cubicBezTo>
                      <a:pt x="234" y="1"/>
                      <a:pt x="0" y="232"/>
                      <a:pt x="0" y="522"/>
                    </a:cubicBezTo>
                    <a:lnTo>
                      <a:pt x="0" y="1116"/>
                    </a:lnTo>
                    <a:cubicBezTo>
                      <a:pt x="0" y="1404"/>
                      <a:pt x="237" y="1638"/>
                      <a:pt x="522" y="1638"/>
                    </a:cubicBezTo>
                    <a:lnTo>
                      <a:pt x="2095" y="1638"/>
                    </a:lnTo>
                    <a:cubicBezTo>
                      <a:pt x="2385" y="1638"/>
                      <a:pt x="2620" y="1404"/>
                      <a:pt x="2620" y="1116"/>
                    </a:cubicBezTo>
                    <a:lnTo>
                      <a:pt x="2620" y="522"/>
                    </a:lnTo>
                    <a:cubicBezTo>
                      <a:pt x="2620" y="232"/>
                      <a:pt x="2385" y="1"/>
                      <a:pt x="2095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40" name="Google Shape;5040;p21"/>
              <p:cNvSpPr/>
              <p:nvPr/>
            </p:nvSpPr>
            <p:spPr>
              <a:xfrm>
                <a:off x="3668494" y="4120982"/>
                <a:ext cx="227575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2621" h="1641" extrusionOk="0">
                    <a:moveTo>
                      <a:pt x="523" y="0"/>
                    </a:moveTo>
                    <a:cubicBezTo>
                      <a:pt x="235" y="0"/>
                      <a:pt x="1" y="235"/>
                      <a:pt x="1" y="525"/>
                    </a:cubicBezTo>
                    <a:lnTo>
                      <a:pt x="1" y="1116"/>
                    </a:lnTo>
                    <a:cubicBezTo>
                      <a:pt x="1" y="1404"/>
                      <a:pt x="235" y="1641"/>
                      <a:pt x="523" y="1641"/>
                    </a:cubicBezTo>
                    <a:lnTo>
                      <a:pt x="2096" y="1641"/>
                    </a:lnTo>
                    <a:cubicBezTo>
                      <a:pt x="2386" y="1641"/>
                      <a:pt x="2621" y="1406"/>
                      <a:pt x="2621" y="1116"/>
                    </a:cubicBezTo>
                    <a:lnTo>
                      <a:pt x="2621" y="525"/>
                    </a:lnTo>
                    <a:cubicBezTo>
                      <a:pt x="2621" y="235"/>
                      <a:pt x="2386" y="0"/>
                      <a:pt x="209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41" name="Google Shape;5041;p21"/>
              <p:cNvSpPr/>
              <p:nvPr/>
            </p:nvSpPr>
            <p:spPr>
              <a:xfrm>
                <a:off x="95651" y="2355877"/>
                <a:ext cx="227575" cy="142223"/>
              </a:xfrm>
              <a:custGeom>
                <a:avLst/>
                <a:gdLst/>
                <a:ahLst/>
                <a:cxnLst/>
                <a:rect l="l" t="t" r="r" b="b"/>
                <a:pathLst>
                  <a:path w="2621" h="1638" extrusionOk="0">
                    <a:moveTo>
                      <a:pt x="522" y="0"/>
                    </a:moveTo>
                    <a:cubicBezTo>
                      <a:pt x="232" y="0"/>
                      <a:pt x="1" y="232"/>
                      <a:pt x="1" y="522"/>
                    </a:cubicBezTo>
                    <a:lnTo>
                      <a:pt x="1" y="1116"/>
                    </a:lnTo>
                    <a:cubicBezTo>
                      <a:pt x="1" y="1403"/>
                      <a:pt x="235" y="1638"/>
                      <a:pt x="522" y="1638"/>
                    </a:cubicBezTo>
                    <a:lnTo>
                      <a:pt x="2096" y="1638"/>
                    </a:lnTo>
                    <a:cubicBezTo>
                      <a:pt x="2386" y="1638"/>
                      <a:pt x="2620" y="1403"/>
                      <a:pt x="2620" y="1116"/>
                    </a:cubicBezTo>
                    <a:lnTo>
                      <a:pt x="2620" y="522"/>
                    </a:lnTo>
                    <a:cubicBezTo>
                      <a:pt x="2620" y="232"/>
                      <a:pt x="2386" y="0"/>
                      <a:pt x="209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42" name="Google Shape;5042;p21"/>
              <p:cNvSpPr/>
              <p:nvPr/>
            </p:nvSpPr>
            <p:spPr>
              <a:xfrm>
                <a:off x="163984" y="3445382"/>
                <a:ext cx="366325" cy="228964"/>
              </a:xfrm>
              <a:custGeom>
                <a:avLst/>
                <a:gdLst/>
                <a:ahLst/>
                <a:cxnLst/>
                <a:rect l="l" t="t" r="r" b="b"/>
                <a:pathLst>
                  <a:path w="4219" h="2637" extrusionOk="0">
                    <a:moveTo>
                      <a:pt x="525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2115"/>
                    </a:lnTo>
                    <a:cubicBezTo>
                      <a:pt x="0" y="2405"/>
                      <a:pt x="235" y="2637"/>
                      <a:pt x="525" y="2637"/>
                    </a:cubicBezTo>
                    <a:lnTo>
                      <a:pt x="3694" y="2637"/>
                    </a:lnTo>
                    <a:cubicBezTo>
                      <a:pt x="3984" y="2637"/>
                      <a:pt x="4218" y="2405"/>
                      <a:pt x="4218" y="2115"/>
                    </a:cubicBezTo>
                    <a:lnTo>
                      <a:pt x="4218" y="525"/>
                    </a:lnTo>
                    <a:cubicBezTo>
                      <a:pt x="4218" y="235"/>
                      <a:pt x="3984" y="1"/>
                      <a:pt x="369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43" name="Google Shape;5043;p21"/>
              <p:cNvSpPr/>
              <p:nvPr/>
            </p:nvSpPr>
            <p:spPr>
              <a:xfrm>
                <a:off x="455375" y="3918936"/>
                <a:ext cx="478940" cy="299989"/>
              </a:xfrm>
              <a:custGeom>
                <a:avLst/>
                <a:gdLst/>
                <a:ahLst/>
                <a:cxnLst/>
                <a:rect l="l" t="t" r="r" b="b"/>
                <a:pathLst>
                  <a:path w="5516" h="3455" extrusionOk="0">
                    <a:moveTo>
                      <a:pt x="522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2930"/>
                    </a:lnTo>
                    <a:cubicBezTo>
                      <a:pt x="0" y="3217"/>
                      <a:pt x="235" y="3454"/>
                      <a:pt x="522" y="3454"/>
                    </a:cubicBezTo>
                    <a:lnTo>
                      <a:pt x="4994" y="3454"/>
                    </a:lnTo>
                    <a:cubicBezTo>
                      <a:pt x="5281" y="3454"/>
                      <a:pt x="5516" y="3220"/>
                      <a:pt x="5516" y="2930"/>
                    </a:cubicBezTo>
                    <a:lnTo>
                      <a:pt x="5516" y="525"/>
                    </a:lnTo>
                    <a:cubicBezTo>
                      <a:pt x="5516" y="235"/>
                      <a:pt x="5281" y="1"/>
                      <a:pt x="499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44" name="Google Shape;5044;p21"/>
              <p:cNvSpPr/>
              <p:nvPr/>
            </p:nvSpPr>
            <p:spPr>
              <a:xfrm>
                <a:off x="2165953" y="4102315"/>
                <a:ext cx="186679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2150" h="1136" extrusionOk="0">
                    <a:moveTo>
                      <a:pt x="525" y="0"/>
                    </a:moveTo>
                    <a:cubicBezTo>
                      <a:pt x="235" y="0"/>
                      <a:pt x="1" y="232"/>
                      <a:pt x="1" y="522"/>
                    </a:cubicBezTo>
                    <a:lnTo>
                      <a:pt x="1" y="614"/>
                    </a:lnTo>
                    <a:cubicBezTo>
                      <a:pt x="1" y="902"/>
                      <a:pt x="238" y="1136"/>
                      <a:pt x="525" y="1136"/>
                    </a:cubicBezTo>
                    <a:lnTo>
                      <a:pt x="1627" y="1136"/>
                    </a:lnTo>
                    <a:cubicBezTo>
                      <a:pt x="1917" y="1136"/>
                      <a:pt x="2149" y="902"/>
                      <a:pt x="2149" y="614"/>
                    </a:cubicBezTo>
                    <a:lnTo>
                      <a:pt x="2149" y="522"/>
                    </a:lnTo>
                    <a:cubicBezTo>
                      <a:pt x="2149" y="232"/>
                      <a:pt x="1917" y="0"/>
                      <a:pt x="1627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45" name="Google Shape;5045;p21"/>
              <p:cNvSpPr/>
              <p:nvPr/>
            </p:nvSpPr>
            <p:spPr>
              <a:xfrm>
                <a:off x="2989073" y="4085383"/>
                <a:ext cx="186592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2149" h="1136" extrusionOk="0">
                    <a:moveTo>
                      <a:pt x="522" y="0"/>
                    </a:moveTo>
                    <a:cubicBezTo>
                      <a:pt x="235" y="0"/>
                      <a:pt x="1" y="232"/>
                      <a:pt x="1" y="522"/>
                    </a:cubicBezTo>
                    <a:lnTo>
                      <a:pt x="1" y="614"/>
                    </a:lnTo>
                    <a:cubicBezTo>
                      <a:pt x="1" y="898"/>
                      <a:pt x="235" y="1136"/>
                      <a:pt x="522" y="1136"/>
                    </a:cubicBezTo>
                    <a:lnTo>
                      <a:pt x="1624" y="1136"/>
                    </a:lnTo>
                    <a:cubicBezTo>
                      <a:pt x="1914" y="1136"/>
                      <a:pt x="2149" y="901"/>
                      <a:pt x="2149" y="614"/>
                    </a:cubicBezTo>
                    <a:lnTo>
                      <a:pt x="2149" y="522"/>
                    </a:lnTo>
                    <a:cubicBezTo>
                      <a:pt x="2149" y="232"/>
                      <a:pt x="1914" y="0"/>
                      <a:pt x="1624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46" name="Google Shape;5046;p21"/>
              <p:cNvSpPr/>
              <p:nvPr/>
            </p:nvSpPr>
            <p:spPr>
              <a:xfrm>
                <a:off x="643616" y="2389045"/>
                <a:ext cx="186592" cy="98897"/>
              </a:xfrm>
              <a:custGeom>
                <a:avLst/>
                <a:gdLst/>
                <a:ahLst/>
                <a:cxnLst/>
                <a:rect l="l" t="t" r="r" b="b"/>
                <a:pathLst>
                  <a:path w="2149" h="1139" extrusionOk="0">
                    <a:moveTo>
                      <a:pt x="525" y="0"/>
                    </a:moveTo>
                    <a:cubicBezTo>
                      <a:pt x="234" y="0"/>
                      <a:pt x="0" y="235"/>
                      <a:pt x="0" y="525"/>
                    </a:cubicBezTo>
                    <a:lnTo>
                      <a:pt x="0" y="614"/>
                    </a:lnTo>
                    <a:cubicBezTo>
                      <a:pt x="0" y="904"/>
                      <a:pt x="234" y="1139"/>
                      <a:pt x="525" y="1139"/>
                    </a:cubicBezTo>
                    <a:lnTo>
                      <a:pt x="1626" y="1139"/>
                    </a:lnTo>
                    <a:cubicBezTo>
                      <a:pt x="1917" y="1139"/>
                      <a:pt x="2148" y="904"/>
                      <a:pt x="2148" y="614"/>
                    </a:cubicBezTo>
                    <a:lnTo>
                      <a:pt x="2148" y="525"/>
                    </a:lnTo>
                    <a:cubicBezTo>
                      <a:pt x="2148" y="235"/>
                      <a:pt x="1917" y="0"/>
                      <a:pt x="162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47" name="Google Shape;5047;p21"/>
              <p:cNvSpPr/>
              <p:nvPr/>
            </p:nvSpPr>
            <p:spPr>
              <a:xfrm>
                <a:off x="119876" y="2985633"/>
                <a:ext cx="186592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2149" h="1136" extrusionOk="0">
                    <a:moveTo>
                      <a:pt x="522" y="1"/>
                    </a:moveTo>
                    <a:cubicBezTo>
                      <a:pt x="232" y="1"/>
                      <a:pt x="1" y="232"/>
                      <a:pt x="1" y="522"/>
                    </a:cubicBezTo>
                    <a:lnTo>
                      <a:pt x="1" y="614"/>
                    </a:lnTo>
                    <a:cubicBezTo>
                      <a:pt x="1" y="902"/>
                      <a:pt x="235" y="1136"/>
                      <a:pt x="522" y="1136"/>
                    </a:cubicBezTo>
                    <a:lnTo>
                      <a:pt x="1624" y="1136"/>
                    </a:lnTo>
                    <a:cubicBezTo>
                      <a:pt x="1914" y="1136"/>
                      <a:pt x="2149" y="902"/>
                      <a:pt x="2149" y="614"/>
                    </a:cubicBezTo>
                    <a:lnTo>
                      <a:pt x="2149" y="522"/>
                    </a:lnTo>
                    <a:cubicBezTo>
                      <a:pt x="2149" y="232"/>
                      <a:pt x="1914" y="1"/>
                      <a:pt x="162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48" name="Google Shape;5048;p21"/>
              <p:cNvSpPr/>
              <p:nvPr/>
            </p:nvSpPr>
            <p:spPr>
              <a:xfrm>
                <a:off x="8545131" y="3141835"/>
                <a:ext cx="168185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39" extrusionOk="0">
                    <a:moveTo>
                      <a:pt x="525" y="1"/>
                    </a:moveTo>
                    <a:cubicBezTo>
                      <a:pt x="234" y="1"/>
                      <a:pt x="0" y="232"/>
                      <a:pt x="0" y="523"/>
                    </a:cubicBezTo>
                    <a:lnTo>
                      <a:pt x="0" y="1117"/>
                    </a:lnTo>
                    <a:cubicBezTo>
                      <a:pt x="0" y="1404"/>
                      <a:pt x="234" y="1639"/>
                      <a:pt x="525" y="1639"/>
                    </a:cubicBezTo>
                    <a:lnTo>
                      <a:pt x="1414" y="1639"/>
                    </a:lnTo>
                    <a:cubicBezTo>
                      <a:pt x="1702" y="1639"/>
                      <a:pt x="1936" y="1404"/>
                      <a:pt x="1936" y="1117"/>
                    </a:cubicBezTo>
                    <a:lnTo>
                      <a:pt x="1936" y="523"/>
                    </a:lnTo>
                    <a:cubicBezTo>
                      <a:pt x="1936" y="232"/>
                      <a:pt x="1702" y="1"/>
                      <a:pt x="141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49" name="Google Shape;5049;p21"/>
              <p:cNvSpPr/>
              <p:nvPr/>
            </p:nvSpPr>
            <p:spPr>
              <a:xfrm>
                <a:off x="9093703" y="4072793"/>
                <a:ext cx="168272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641" extrusionOk="0">
                    <a:moveTo>
                      <a:pt x="525" y="0"/>
                    </a:moveTo>
                    <a:cubicBezTo>
                      <a:pt x="235" y="0"/>
                      <a:pt x="1" y="234"/>
                      <a:pt x="1" y="525"/>
                    </a:cubicBezTo>
                    <a:lnTo>
                      <a:pt x="1" y="1116"/>
                    </a:lnTo>
                    <a:cubicBezTo>
                      <a:pt x="1" y="1406"/>
                      <a:pt x="235" y="1640"/>
                      <a:pt x="525" y="1640"/>
                    </a:cubicBezTo>
                    <a:lnTo>
                      <a:pt x="1415" y="1640"/>
                    </a:lnTo>
                    <a:cubicBezTo>
                      <a:pt x="1703" y="1640"/>
                      <a:pt x="1937" y="1406"/>
                      <a:pt x="1937" y="1116"/>
                    </a:cubicBezTo>
                    <a:lnTo>
                      <a:pt x="1937" y="525"/>
                    </a:lnTo>
                    <a:cubicBezTo>
                      <a:pt x="1937" y="234"/>
                      <a:pt x="1703" y="0"/>
                      <a:pt x="141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50" name="Google Shape;5050;p21"/>
              <p:cNvSpPr/>
              <p:nvPr/>
            </p:nvSpPr>
            <p:spPr>
              <a:xfrm>
                <a:off x="8609296" y="4087293"/>
                <a:ext cx="168185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41" extrusionOk="0">
                    <a:moveTo>
                      <a:pt x="525" y="0"/>
                    </a:moveTo>
                    <a:cubicBezTo>
                      <a:pt x="235" y="0"/>
                      <a:pt x="0" y="235"/>
                      <a:pt x="0" y="525"/>
                    </a:cubicBezTo>
                    <a:lnTo>
                      <a:pt x="0" y="1116"/>
                    </a:lnTo>
                    <a:cubicBezTo>
                      <a:pt x="0" y="1407"/>
                      <a:pt x="235" y="1641"/>
                      <a:pt x="525" y="1641"/>
                    </a:cubicBezTo>
                    <a:lnTo>
                      <a:pt x="1415" y="1641"/>
                    </a:lnTo>
                    <a:cubicBezTo>
                      <a:pt x="1702" y="1641"/>
                      <a:pt x="1936" y="1407"/>
                      <a:pt x="1936" y="1116"/>
                    </a:cubicBezTo>
                    <a:lnTo>
                      <a:pt x="1936" y="525"/>
                    </a:lnTo>
                    <a:cubicBezTo>
                      <a:pt x="1936" y="235"/>
                      <a:pt x="1702" y="0"/>
                      <a:pt x="141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51" name="Google Shape;5051;p21"/>
              <p:cNvSpPr/>
              <p:nvPr/>
            </p:nvSpPr>
            <p:spPr>
              <a:xfrm>
                <a:off x="6819705" y="3952364"/>
                <a:ext cx="167924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1934" h="1639" extrusionOk="0">
                    <a:moveTo>
                      <a:pt x="522" y="1"/>
                    </a:moveTo>
                    <a:cubicBezTo>
                      <a:pt x="232" y="1"/>
                      <a:pt x="0" y="232"/>
                      <a:pt x="0" y="522"/>
                    </a:cubicBezTo>
                    <a:lnTo>
                      <a:pt x="0" y="1116"/>
                    </a:lnTo>
                    <a:cubicBezTo>
                      <a:pt x="0" y="1407"/>
                      <a:pt x="232" y="1638"/>
                      <a:pt x="522" y="1638"/>
                    </a:cubicBezTo>
                    <a:lnTo>
                      <a:pt x="1412" y="1638"/>
                    </a:lnTo>
                    <a:cubicBezTo>
                      <a:pt x="1702" y="1638"/>
                      <a:pt x="1934" y="1407"/>
                      <a:pt x="1934" y="1116"/>
                    </a:cubicBezTo>
                    <a:lnTo>
                      <a:pt x="1934" y="522"/>
                    </a:lnTo>
                    <a:cubicBezTo>
                      <a:pt x="1934" y="232"/>
                      <a:pt x="1702" y="1"/>
                      <a:pt x="141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52" name="Google Shape;5052;p21"/>
              <p:cNvSpPr/>
              <p:nvPr/>
            </p:nvSpPr>
            <p:spPr>
              <a:xfrm>
                <a:off x="6322187" y="3843831"/>
                <a:ext cx="168185" cy="142571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42" extrusionOk="0">
                    <a:moveTo>
                      <a:pt x="522" y="1"/>
                    </a:moveTo>
                    <a:cubicBezTo>
                      <a:pt x="234" y="1"/>
                      <a:pt x="0" y="235"/>
                      <a:pt x="0" y="525"/>
                    </a:cubicBezTo>
                    <a:lnTo>
                      <a:pt x="0" y="1117"/>
                    </a:lnTo>
                    <a:cubicBezTo>
                      <a:pt x="0" y="1407"/>
                      <a:pt x="234" y="1641"/>
                      <a:pt x="522" y="1641"/>
                    </a:cubicBezTo>
                    <a:lnTo>
                      <a:pt x="1412" y="1641"/>
                    </a:lnTo>
                    <a:cubicBezTo>
                      <a:pt x="1702" y="1641"/>
                      <a:pt x="1936" y="1407"/>
                      <a:pt x="1936" y="1117"/>
                    </a:cubicBezTo>
                    <a:lnTo>
                      <a:pt x="1936" y="525"/>
                    </a:lnTo>
                    <a:cubicBezTo>
                      <a:pt x="1936" y="235"/>
                      <a:pt x="1702" y="1"/>
                      <a:pt x="141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53" name="Google Shape;5053;p21"/>
              <p:cNvSpPr/>
              <p:nvPr/>
            </p:nvSpPr>
            <p:spPr>
              <a:xfrm>
                <a:off x="5514349" y="4005416"/>
                <a:ext cx="168185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39" extrusionOk="0">
                    <a:moveTo>
                      <a:pt x="522" y="1"/>
                    </a:moveTo>
                    <a:cubicBezTo>
                      <a:pt x="232" y="1"/>
                      <a:pt x="0" y="232"/>
                      <a:pt x="0" y="522"/>
                    </a:cubicBezTo>
                    <a:lnTo>
                      <a:pt x="0" y="1116"/>
                    </a:lnTo>
                    <a:cubicBezTo>
                      <a:pt x="0" y="1404"/>
                      <a:pt x="232" y="1638"/>
                      <a:pt x="522" y="1638"/>
                    </a:cubicBezTo>
                    <a:lnTo>
                      <a:pt x="1412" y="1638"/>
                    </a:lnTo>
                    <a:cubicBezTo>
                      <a:pt x="1702" y="1638"/>
                      <a:pt x="1936" y="1404"/>
                      <a:pt x="1936" y="1116"/>
                    </a:cubicBezTo>
                    <a:lnTo>
                      <a:pt x="1936" y="522"/>
                    </a:lnTo>
                    <a:cubicBezTo>
                      <a:pt x="1936" y="232"/>
                      <a:pt x="1702" y="1"/>
                      <a:pt x="141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54" name="Google Shape;5054;p21"/>
              <p:cNvSpPr/>
              <p:nvPr/>
            </p:nvSpPr>
            <p:spPr>
              <a:xfrm>
                <a:off x="7360116" y="3818911"/>
                <a:ext cx="168185" cy="142223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38" extrusionOk="0">
                    <a:moveTo>
                      <a:pt x="522" y="0"/>
                    </a:moveTo>
                    <a:cubicBezTo>
                      <a:pt x="235" y="0"/>
                      <a:pt x="0" y="232"/>
                      <a:pt x="0" y="522"/>
                    </a:cubicBezTo>
                    <a:lnTo>
                      <a:pt x="0" y="1116"/>
                    </a:lnTo>
                    <a:cubicBezTo>
                      <a:pt x="0" y="1404"/>
                      <a:pt x="235" y="1638"/>
                      <a:pt x="522" y="1638"/>
                    </a:cubicBezTo>
                    <a:lnTo>
                      <a:pt x="1412" y="1638"/>
                    </a:lnTo>
                    <a:cubicBezTo>
                      <a:pt x="1702" y="1638"/>
                      <a:pt x="1936" y="1404"/>
                      <a:pt x="1936" y="1116"/>
                    </a:cubicBezTo>
                    <a:lnTo>
                      <a:pt x="1936" y="522"/>
                    </a:lnTo>
                    <a:cubicBezTo>
                      <a:pt x="1936" y="232"/>
                      <a:pt x="1702" y="0"/>
                      <a:pt x="141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55" name="Google Shape;5055;p21"/>
              <p:cNvSpPr/>
              <p:nvPr/>
            </p:nvSpPr>
            <p:spPr>
              <a:xfrm>
                <a:off x="8112732" y="4120982"/>
                <a:ext cx="168185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41" extrusionOk="0">
                    <a:moveTo>
                      <a:pt x="525" y="0"/>
                    </a:moveTo>
                    <a:cubicBezTo>
                      <a:pt x="235" y="0"/>
                      <a:pt x="0" y="235"/>
                      <a:pt x="0" y="525"/>
                    </a:cubicBezTo>
                    <a:lnTo>
                      <a:pt x="0" y="1116"/>
                    </a:lnTo>
                    <a:cubicBezTo>
                      <a:pt x="0" y="1404"/>
                      <a:pt x="235" y="1641"/>
                      <a:pt x="525" y="1641"/>
                    </a:cubicBezTo>
                    <a:lnTo>
                      <a:pt x="1415" y="1641"/>
                    </a:lnTo>
                    <a:cubicBezTo>
                      <a:pt x="1702" y="1641"/>
                      <a:pt x="1936" y="1406"/>
                      <a:pt x="1936" y="1116"/>
                    </a:cubicBezTo>
                    <a:lnTo>
                      <a:pt x="1936" y="525"/>
                    </a:lnTo>
                    <a:cubicBezTo>
                      <a:pt x="1936" y="235"/>
                      <a:pt x="1702" y="0"/>
                      <a:pt x="141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56" name="Google Shape;5056;p21"/>
              <p:cNvSpPr/>
              <p:nvPr/>
            </p:nvSpPr>
            <p:spPr>
              <a:xfrm>
                <a:off x="8566924" y="2739739"/>
                <a:ext cx="270902" cy="229051"/>
              </a:xfrm>
              <a:custGeom>
                <a:avLst/>
                <a:gdLst/>
                <a:ahLst/>
                <a:cxnLst/>
                <a:rect l="l" t="t" r="r" b="b"/>
                <a:pathLst>
                  <a:path w="3120" h="2638" extrusionOk="0">
                    <a:moveTo>
                      <a:pt x="525" y="1"/>
                    </a:moveTo>
                    <a:cubicBezTo>
                      <a:pt x="234" y="1"/>
                      <a:pt x="0" y="232"/>
                      <a:pt x="0" y="523"/>
                    </a:cubicBezTo>
                    <a:lnTo>
                      <a:pt x="0" y="2113"/>
                    </a:lnTo>
                    <a:cubicBezTo>
                      <a:pt x="0" y="2403"/>
                      <a:pt x="234" y="2637"/>
                      <a:pt x="525" y="2637"/>
                    </a:cubicBezTo>
                    <a:lnTo>
                      <a:pt x="2595" y="2637"/>
                    </a:lnTo>
                    <a:cubicBezTo>
                      <a:pt x="2885" y="2637"/>
                      <a:pt x="3119" y="2403"/>
                      <a:pt x="3119" y="2113"/>
                    </a:cubicBezTo>
                    <a:lnTo>
                      <a:pt x="3119" y="523"/>
                    </a:lnTo>
                    <a:cubicBezTo>
                      <a:pt x="3119" y="232"/>
                      <a:pt x="2885" y="1"/>
                      <a:pt x="2595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57" name="Google Shape;5057;p21"/>
              <p:cNvSpPr/>
              <p:nvPr/>
            </p:nvSpPr>
            <p:spPr>
              <a:xfrm>
                <a:off x="8362968" y="3735557"/>
                <a:ext cx="354690" cy="299729"/>
              </a:xfrm>
              <a:custGeom>
                <a:avLst/>
                <a:gdLst/>
                <a:ahLst/>
                <a:cxnLst/>
                <a:rect l="l" t="t" r="r" b="b"/>
                <a:pathLst>
                  <a:path w="4085" h="3452" extrusionOk="0">
                    <a:moveTo>
                      <a:pt x="522" y="1"/>
                    </a:moveTo>
                    <a:cubicBezTo>
                      <a:pt x="234" y="1"/>
                      <a:pt x="0" y="235"/>
                      <a:pt x="0" y="522"/>
                    </a:cubicBezTo>
                    <a:lnTo>
                      <a:pt x="0" y="2930"/>
                    </a:lnTo>
                    <a:cubicBezTo>
                      <a:pt x="0" y="3220"/>
                      <a:pt x="234" y="3452"/>
                      <a:pt x="522" y="3452"/>
                    </a:cubicBezTo>
                    <a:lnTo>
                      <a:pt x="3560" y="3452"/>
                    </a:lnTo>
                    <a:cubicBezTo>
                      <a:pt x="3850" y="3452"/>
                      <a:pt x="4084" y="3220"/>
                      <a:pt x="4084" y="2930"/>
                    </a:cubicBezTo>
                    <a:lnTo>
                      <a:pt x="4084" y="522"/>
                    </a:lnTo>
                    <a:cubicBezTo>
                      <a:pt x="4084" y="235"/>
                      <a:pt x="3850" y="1"/>
                      <a:pt x="356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58" name="Google Shape;5058;p21"/>
              <p:cNvSpPr/>
              <p:nvPr/>
            </p:nvSpPr>
            <p:spPr>
              <a:xfrm>
                <a:off x="8963637" y="3098768"/>
                <a:ext cx="354777" cy="299989"/>
              </a:xfrm>
              <a:custGeom>
                <a:avLst/>
                <a:gdLst/>
                <a:ahLst/>
                <a:cxnLst/>
                <a:rect l="l" t="t" r="r" b="b"/>
                <a:pathLst>
                  <a:path w="4086" h="3455" extrusionOk="0">
                    <a:moveTo>
                      <a:pt x="522" y="0"/>
                    </a:moveTo>
                    <a:cubicBezTo>
                      <a:pt x="232" y="0"/>
                      <a:pt x="1" y="235"/>
                      <a:pt x="1" y="525"/>
                    </a:cubicBezTo>
                    <a:lnTo>
                      <a:pt x="1" y="2930"/>
                    </a:lnTo>
                    <a:cubicBezTo>
                      <a:pt x="1" y="3217"/>
                      <a:pt x="235" y="3454"/>
                      <a:pt x="522" y="3454"/>
                    </a:cubicBezTo>
                    <a:lnTo>
                      <a:pt x="3561" y="3454"/>
                    </a:lnTo>
                    <a:cubicBezTo>
                      <a:pt x="3851" y="3454"/>
                      <a:pt x="4085" y="3220"/>
                      <a:pt x="4085" y="2930"/>
                    </a:cubicBezTo>
                    <a:lnTo>
                      <a:pt x="4085" y="525"/>
                    </a:lnTo>
                    <a:cubicBezTo>
                      <a:pt x="4085" y="235"/>
                      <a:pt x="3851" y="0"/>
                      <a:pt x="3561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59" name="Google Shape;5059;p21"/>
              <p:cNvSpPr/>
              <p:nvPr/>
            </p:nvSpPr>
            <p:spPr>
              <a:xfrm>
                <a:off x="5736191" y="3918936"/>
                <a:ext cx="354690" cy="299989"/>
              </a:xfrm>
              <a:custGeom>
                <a:avLst/>
                <a:gdLst/>
                <a:ahLst/>
                <a:cxnLst/>
                <a:rect l="l" t="t" r="r" b="b"/>
                <a:pathLst>
                  <a:path w="4085" h="3455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5"/>
                    </a:cubicBezTo>
                    <a:lnTo>
                      <a:pt x="1" y="2930"/>
                    </a:lnTo>
                    <a:cubicBezTo>
                      <a:pt x="1" y="3217"/>
                      <a:pt x="235" y="3454"/>
                      <a:pt x="525" y="3454"/>
                    </a:cubicBezTo>
                    <a:lnTo>
                      <a:pt x="3560" y="3454"/>
                    </a:lnTo>
                    <a:cubicBezTo>
                      <a:pt x="3851" y="3454"/>
                      <a:pt x="4085" y="3220"/>
                      <a:pt x="4085" y="2930"/>
                    </a:cubicBezTo>
                    <a:lnTo>
                      <a:pt x="4085" y="525"/>
                    </a:lnTo>
                    <a:cubicBezTo>
                      <a:pt x="4085" y="235"/>
                      <a:pt x="3851" y="1"/>
                      <a:pt x="356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60" name="Google Shape;5060;p21"/>
              <p:cNvSpPr/>
              <p:nvPr/>
            </p:nvSpPr>
            <p:spPr>
              <a:xfrm>
                <a:off x="6565389" y="4130881"/>
                <a:ext cx="137882" cy="98897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139" extrusionOk="0">
                    <a:moveTo>
                      <a:pt x="522" y="1"/>
                    </a:moveTo>
                    <a:cubicBezTo>
                      <a:pt x="232" y="1"/>
                      <a:pt x="0" y="235"/>
                      <a:pt x="0" y="525"/>
                    </a:cubicBezTo>
                    <a:lnTo>
                      <a:pt x="0" y="614"/>
                    </a:lnTo>
                    <a:cubicBezTo>
                      <a:pt x="0" y="905"/>
                      <a:pt x="232" y="1139"/>
                      <a:pt x="522" y="1139"/>
                    </a:cubicBezTo>
                    <a:lnTo>
                      <a:pt x="1066" y="1139"/>
                    </a:lnTo>
                    <a:cubicBezTo>
                      <a:pt x="1356" y="1139"/>
                      <a:pt x="1587" y="905"/>
                      <a:pt x="1587" y="614"/>
                    </a:cubicBezTo>
                    <a:lnTo>
                      <a:pt x="1587" y="525"/>
                    </a:lnTo>
                    <a:cubicBezTo>
                      <a:pt x="1587" y="235"/>
                      <a:pt x="1356" y="1"/>
                      <a:pt x="106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61" name="Google Shape;5061;p21"/>
              <p:cNvSpPr/>
              <p:nvPr/>
            </p:nvSpPr>
            <p:spPr>
              <a:xfrm>
                <a:off x="7001608" y="4102315"/>
                <a:ext cx="138403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1594" h="1136" extrusionOk="0">
                    <a:moveTo>
                      <a:pt x="528" y="0"/>
                    </a:moveTo>
                    <a:cubicBezTo>
                      <a:pt x="238" y="0"/>
                      <a:pt x="3" y="232"/>
                      <a:pt x="3" y="522"/>
                    </a:cubicBezTo>
                    <a:lnTo>
                      <a:pt x="3" y="614"/>
                    </a:lnTo>
                    <a:cubicBezTo>
                      <a:pt x="0" y="902"/>
                      <a:pt x="235" y="1136"/>
                      <a:pt x="528" y="1136"/>
                    </a:cubicBezTo>
                    <a:lnTo>
                      <a:pt x="1072" y="1136"/>
                    </a:lnTo>
                    <a:cubicBezTo>
                      <a:pt x="1359" y="1136"/>
                      <a:pt x="1593" y="902"/>
                      <a:pt x="1593" y="614"/>
                    </a:cubicBezTo>
                    <a:lnTo>
                      <a:pt x="1593" y="522"/>
                    </a:lnTo>
                    <a:cubicBezTo>
                      <a:pt x="1593" y="232"/>
                      <a:pt x="1359" y="0"/>
                      <a:pt x="107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62" name="Google Shape;5062;p21"/>
              <p:cNvSpPr/>
              <p:nvPr/>
            </p:nvSpPr>
            <p:spPr>
              <a:xfrm>
                <a:off x="8290033" y="3177000"/>
                <a:ext cx="138143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1591" h="1136" extrusionOk="0">
                    <a:moveTo>
                      <a:pt x="522" y="0"/>
                    </a:moveTo>
                    <a:cubicBezTo>
                      <a:pt x="232" y="0"/>
                      <a:pt x="0" y="232"/>
                      <a:pt x="0" y="522"/>
                    </a:cubicBezTo>
                    <a:lnTo>
                      <a:pt x="0" y="614"/>
                    </a:lnTo>
                    <a:cubicBezTo>
                      <a:pt x="0" y="902"/>
                      <a:pt x="232" y="1136"/>
                      <a:pt x="522" y="1136"/>
                    </a:cubicBezTo>
                    <a:lnTo>
                      <a:pt x="1066" y="1136"/>
                    </a:lnTo>
                    <a:cubicBezTo>
                      <a:pt x="1356" y="1136"/>
                      <a:pt x="1591" y="902"/>
                      <a:pt x="1591" y="614"/>
                    </a:cubicBezTo>
                    <a:lnTo>
                      <a:pt x="1591" y="522"/>
                    </a:lnTo>
                    <a:cubicBezTo>
                      <a:pt x="1591" y="232"/>
                      <a:pt x="1356" y="0"/>
                      <a:pt x="106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63" name="Google Shape;5063;p21"/>
              <p:cNvSpPr/>
              <p:nvPr/>
            </p:nvSpPr>
            <p:spPr>
              <a:xfrm>
                <a:off x="8142774" y="2787494"/>
                <a:ext cx="138143" cy="98897"/>
              </a:xfrm>
              <a:custGeom>
                <a:avLst/>
                <a:gdLst/>
                <a:ahLst/>
                <a:cxnLst/>
                <a:rect l="l" t="t" r="r" b="b"/>
                <a:pathLst>
                  <a:path w="1591" h="1139" extrusionOk="0">
                    <a:moveTo>
                      <a:pt x="525" y="0"/>
                    </a:moveTo>
                    <a:cubicBezTo>
                      <a:pt x="235" y="0"/>
                      <a:pt x="0" y="235"/>
                      <a:pt x="0" y="525"/>
                    </a:cubicBezTo>
                    <a:lnTo>
                      <a:pt x="0" y="614"/>
                    </a:lnTo>
                    <a:cubicBezTo>
                      <a:pt x="0" y="904"/>
                      <a:pt x="237" y="1139"/>
                      <a:pt x="525" y="1139"/>
                    </a:cubicBezTo>
                    <a:lnTo>
                      <a:pt x="1069" y="1139"/>
                    </a:lnTo>
                    <a:cubicBezTo>
                      <a:pt x="1356" y="1139"/>
                      <a:pt x="1590" y="904"/>
                      <a:pt x="1590" y="614"/>
                    </a:cubicBezTo>
                    <a:lnTo>
                      <a:pt x="1590" y="525"/>
                    </a:lnTo>
                    <a:cubicBezTo>
                      <a:pt x="1590" y="235"/>
                      <a:pt x="1356" y="0"/>
                      <a:pt x="106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64" name="Google Shape;5064;p21"/>
              <p:cNvSpPr/>
              <p:nvPr/>
            </p:nvSpPr>
            <p:spPr>
              <a:xfrm>
                <a:off x="7610091" y="4085383"/>
                <a:ext cx="138664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1597" h="1136" extrusionOk="0">
                    <a:moveTo>
                      <a:pt x="528" y="0"/>
                    </a:moveTo>
                    <a:cubicBezTo>
                      <a:pt x="238" y="0"/>
                      <a:pt x="6" y="232"/>
                      <a:pt x="6" y="522"/>
                    </a:cubicBezTo>
                    <a:lnTo>
                      <a:pt x="6" y="614"/>
                    </a:lnTo>
                    <a:cubicBezTo>
                      <a:pt x="0" y="898"/>
                      <a:pt x="235" y="1136"/>
                      <a:pt x="528" y="1136"/>
                    </a:cubicBezTo>
                    <a:lnTo>
                      <a:pt x="1072" y="1136"/>
                    </a:lnTo>
                    <a:cubicBezTo>
                      <a:pt x="1362" y="1136"/>
                      <a:pt x="1596" y="901"/>
                      <a:pt x="1596" y="614"/>
                    </a:cubicBezTo>
                    <a:lnTo>
                      <a:pt x="1596" y="522"/>
                    </a:lnTo>
                    <a:cubicBezTo>
                      <a:pt x="1596" y="232"/>
                      <a:pt x="1362" y="0"/>
                      <a:pt x="107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65" name="Google Shape;5065;p21"/>
              <p:cNvSpPr/>
              <p:nvPr/>
            </p:nvSpPr>
            <p:spPr>
              <a:xfrm>
                <a:off x="6680435" y="3702911"/>
                <a:ext cx="137882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136" extrusionOk="0">
                    <a:moveTo>
                      <a:pt x="522" y="0"/>
                    </a:moveTo>
                    <a:cubicBezTo>
                      <a:pt x="232" y="0"/>
                      <a:pt x="0" y="234"/>
                      <a:pt x="0" y="522"/>
                    </a:cubicBezTo>
                    <a:lnTo>
                      <a:pt x="0" y="614"/>
                    </a:lnTo>
                    <a:cubicBezTo>
                      <a:pt x="0" y="904"/>
                      <a:pt x="232" y="1136"/>
                      <a:pt x="522" y="1136"/>
                    </a:cubicBezTo>
                    <a:lnTo>
                      <a:pt x="1066" y="1136"/>
                    </a:lnTo>
                    <a:cubicBezTo>
                      <a:pt x="1356" y="1136"/>
                      <a:pt x="1588" y="904"/>
                      <a:pt x="1588" y="614"/>
                    </a:cubicBezTo>
                    <a:lnTo>
                      <a:pt x="1588" y="522"/>
                    </a:lnTo>
                    <a:cubicBezTo>
                      <a:pt x="1588" y="234"/>
                      <a:pt x="1356" y="0"/>
                      <a:pt x="106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66" name="Google Shape;5066;p21"/>
              <p:cNvSpPr/>
              <p:nvPr/>
            </p:nvSpPr>
            <p:spPr>
              <a:xfrm>
                <a:off x="9131994" y="3834193"/>
                <a:ext cx="138143" cy="98897"/>
              </a:xfrm>
              <a:custGeom>
                <a:avLst/>
                <a:gdLst/>
                <a:ahLst/>
                <a:cxnLst/>
                <a:rect l="l" t="t" r="r" b="b"/>
                <a:pathLst>
                  <a:path w="1591" h="1139" extrusionOk="0">
                    <a:moveTo>
                      <a:pt x="522" y="0"/>
                    </a:moveTo>
                    <a:cubicBezTo>
                      <a:pt x="235" y="0"/>
                      <a:pt x="1" y="234"/>
                      <a:pt x="1" y="525"/>
                    </a:cubicBezTo>
                    <a:lnTo>
                      <a:pt x="1" y="614"/>
                    </a:lnTo>
                    <a:cubicBezTo>
                      <a:pt x="1" y="904"/>
                      <a:pt x="235" y="1138"/>
                      <a:pt x="522" y="1138"/>
                    </a:cubicBezTo>
                    <a:lnTo>
                      <a:pt x="1066" y="1138"/>
                    </a:lnTo>
                    <a:cubicBezTo>
                      <a:pt x="1357" y="1138"/>
                      <a:pt x="1591" y="904"/>
                      <a:pt x="1591" y="614"/>
                    </a:cubicBezTo>
                    <a:lnTo>
                      <a:pt x="1591" y="525"/>
                    </a:lnTo>
                    <a:cubicBezTo>
                      <a:pt x="1591" y="234"/>
                      <a:pt x="1357" y="0"/>
                      <a:pt x="106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67" name="Google Shape;5067;p21"/>
              <p:cNvSpPr/>
              <p:nvPr/>
            </p:nvSpPr>
            <p:spPr>
              <a:xfrm>
                <a:off x="6997700" y="3687368"/>
                <a:ext cx="138229" cy="98897"/>
              </a:xfrm>
              <a:custGeom>
                <a:avLst/>
                <a:gdLst/>
                <a:ahLst/>
                <a:cxnLst/>
                <a:rect l="l" t="t" r="r" b="b"/>
                <a:pathLst>
                  <a:path w="1592" h="1139" extrusionOk="0">
                    <a:moveTo>
                      <a:pt x="523" y="1"/>
                    </a:moveTo>
                    <a:cubicBezTo>
                      <a:pt x="232" y="1"/>
                      <a:pt x="1" y="235"/>
                      <a:pt x="1" y="525"/>
                    </a:cubicBezTo>
                    <a:lnTo>
                      <a:pt x="1" y="614"/>
                    </a:lnTo>
                    <a:cubicBezTo>
                      <a:pt x="1" y="902"/>
                      <a:pt x="235" y="1139"/>
                      <a:pt x="523" y="1139"/>
                    </a:cubicBezTo>
                    <a:lnTo>
                      <a:pt x="1067" y="1139"/>
                    </a:lnTo>
                    <a:cubicBezTo>
                      <a:pt x="1357" y="1139"/>
                      <a:pt x="1591" y="904"/>
                      <a:pt x="1591" y="614"/>
                    </a:cubicBezTo>
                    <a:lnTo>
                      <a:pt x="1591" y="525"/>
                    </a:lnTo>
                    <a:cubicBezTo>
                      <a:pt x="1591" y="235"/>
                      <a:pt x="1357" y="1"/>
                      <a:pt x="1067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68" name="Google Shape;5068;p21"/>
              <p:cNvSpPr/>
              <p:nvPr/>
            </p:nvSpPr>
            <p:spPr>
              <a:xfrm>
                <a:off x="8065933" y="3536724"/>
                <a:ext cx="138229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1592" h="1136" extrusionOk="0">
                    <a:moveTo>
                      <a:pt x="523" y="0"/>
                    </a:moveTo>
                    <a:cubicBezTo>
                      <a:pt x="232" y="0"/>
                      <a:pt x="1" y="232"/>
                      <a:pt x="1" y="522"/>
                    </a:cubicBezTo>
                    <a:lnTo>
                      <a:pt x="1" y="614"/>
                    </a:lnTo>
                    <a:cubicBezTo>
                      <a:pt x="1" y="901"/>
                      <a:pt x="232" y="1136"/>
                      <a:pt x="523" y="1136"/>
                    </a:cubicBezTo>
                    <a:lnTo>
                      <a:pt x="1067" y="1136"/>
                    </a:lnTo>
                    <a:cubicBezTo>
                      <a:pt x="1357" y="1136"/>
                      <a:pt x="1591" y="901"/>
                      <a:pt x="1591" y="614"/>
                    </a:cubicBezTo>
                    <a:lnTo>
                      <a:pt x="1591" y="522"/>
                    </a:lnTo>
                    <a:cubicBezTo>
                      <a:pt x="1591" y="232"/>
                      <a:pt x="1357" y="0"/>
                      <a:pt x="1067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69" name="Google Shape;5069;p21"/>
              <p:cNvSpPr/>
              <p:nvPr/>
            </p:nvSpPr>
            <p:spPr>
              <a:xfrm>
                <a:off x="8892438" y="2347368"/>
                <a:ext cx="168445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1940" h="1639" extrusionOk="0">
                    <a:moveTo>
                      <a:pt x="528" y="0"/>
                    </a:moveTo>
                    <a:cubicBezTo>
                      <a:pt x="238" y="0"/>
                      <a:pt x="3" y="232"/>
                      <a:pt x="3" y="522"/>
                    </a:cubicBezTo>
                    <a:lnTo>
                      <a:pt x="3" y="1116"/>
                    </a:lnTo>
                    <a:cubicBezTo>
                      <a:pt x="1" y="1404"/>
                      <a:pt x="238" y="1638"/>
                      <a:pt x="528" y="1638"/>
                    </a:cubicBezTo>
                    <a:lnTo>
                      <a:pt x="1418" y="1638"/>
                    </a:lnTo>
                    <a:cubicBezTo>
                      <a:pt x="1705" y="1638"/>
                      <a:pt x="1940" y="1404"/>
                      <a:pt x="1940" y="1116"/>
                    </a:cubicBezTo>
                    <a:lnTo>
                      <a:pt x="1940" y="522"/>
                    </a:lnTo>
                    <a:cubicBezTo>
                      <a:pt x="1940" y="232"/>
                      <a:pt x="1705" y="0"/>
                      <a:pt x="141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70" name="Google Shape;5070;p21"/>
              <p:cNvSpPr/>
              <p:nvPr/>
            </p:nvSpPr>
            <p:spPr>
              <a:xfrm>
                <a:off x="6119880" y="4249313"/>
                <a:ext cx="419898" cy="184422"/>
              </a:xfrm>
              <a:custGeom>
                <a:avLst/>
                <a:gdLst/>
                <a:ahLst/>
                <a:cxnLst/>
                <a:rect l="l" t="t" r="r" b="b"/>
                <a:pathLst>
                  <a:path w="4836" h="2124" extrusionOk="0">
                    <a:moveTo>
                      <a:pt x="4325" y="1"/>
                    </a:moveTo>
                    <a:cubicBezTo>
                      <a:pt x="4085" y="807"/>
                      <a:pt x="3309" y="1393"/>
                      <a:pt x="2391" y="1393"/>
                    </a:cubicBezTo>
                    <a:cubicBezTo>
                      <a:pt x="1507" y="1393"/>
                      <a:pt x="757" y="849"/>
                      <a:pt x="489" y="87"/>
                    </a:cubicBezTo>
                    <a:lnTo>
                      <a:pt x="1" y="2124"/>
                    </a:lnTo>
                    <a:lnTo>
                      <a:pt x="4835" y="2124"/>
                    </a:lnTo>
                    <a:lnTo>
                      <a:pt x="4325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71" name="Google Shape;5071;p21"/>
              <p:cNvSpPr/>
              <p:nvPr/>
            </p:nvSpPr>
            <p:spPr>
              <a:xfrm>
                <a:off x="-35892" y="4387628"/>
                <a:ext cx="9372768" cy="179646"/>
              </a:xfrm>
              <a:custGeom>
                <a:avLst/>
                <a:gdLst/>
                <a:ahLst/>
                <a:cxnLst/>
                <a:rect l="l" t="t" r="r" b="b"/>
                <a:pathLst>
                  <a:path w="107947" h="2069" extrusionOk="0">
                    <a:moveTo>
                      <a:pt x="1" y="1"/>
                    </a:moveTo>
                    <a:lnTo>
                      <a:pt x="1" y="2068"/>
                    </a:lnTo>
                    <a:lnTo>
                      <a:pt x="107946" y="2068"/>
                    </a:lnTo>
                    <a:lnTo>
                      <a:pt x="107946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72" name="Google Shape;5072;p21"/>
              <p:cNvSpPr/>
              <p:nvPr/>
            </p:nvSpPr>
            <p:spPr>
              <a:xfrm>
                <a:off x="1230219" y="4387628"/>
                <a:ext cx="6840270" cy="179386"/>
              </a:xfrm>
              <a:custGeom>
                <a:avLst/>
                <a:gdLst/>
                <a:ahLst/>
                <a:cxnLst/>
                <a:rect l="l" t="t" r="r" b="b"/>
                <a:pathLst>
                  <a:path w="78780" h="2066" extrusionOk="0">
                    <a:moveTo>
                      <a:pt x="22687" y="1"/>
                    </a:moveTo>
                    <a:lnTo>
                      <a:pt x="1" y="2065"/>
                    </a:lnTo>
                    <a:lnTo>
                      <a:pt x="56092" y="2065"/>
                    </a:lnTo>
                    <a:lnTo>
                      <a:pt x="78779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5073" name="Google Shape;5073;p21"/>
              <p:cNvGrpSpPr/>
              <p:nvPr/>
            </p:nvGrpSpPr>
            <p:grpSpPr>
              <a:xfrm>
                <a:off x="455388" y="3843899"/>
                <a:ext cx="1019181" cy="375095"/>
                <a:chOff x="571775" y="3204100"/>
                <a:chExt cx="293450" cy="108000"/>
              </a:xfrm>
            </p:grpSpPr>
            <p:sp>
              <p:nvSpPr>
                <p:cNvPr id="5074" name="Google Shape;5074;p21"/>
                <p:cNvSpPr/>
                <p:nvPr/>
              </p:nvSpPr>
              <p:spPr>
                <a:xfrm>
                  <a:off x="799775" y="3204100"/>
                  <a:ext cx="65450" cy="41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18" h="1642" extrusionOk="0">
                      <a:moveTo>
                        <a:pt x="522" y="1"/>
                      </a:moveTo>
                      <a:cubicBezTo>
                        <a:pt x="232" y="1"/>
                        <a:pt x="0" y="235"/>
                        <a:pt x="0" y="525"/>
                      </a:cubicBezTo>
                      <a:lnTo>
                        <a:pt x="0" y="1117"/>
                      </a:lnTo>
                      <a:cubicBezTo>
                        <a:pt x="0" y="1407"/>
                        <a:pt x="232" y="1641"/>
                        <a:pt x="522" y="1641"/>
                      </a:cubicBezTo>
                      <a:lnTo>
                        <a:pt x="2095" y="1641"/>
                      </a:lnTo>
                      <a:cubicBezTo>
                        <a:pt x="2385" y="1641"/>
                        <a:pt x="2617" y="1407"/>
                        <a:pt x="2617" y="1117"/>
                      </a:cubicBezTo>
                      <a:lnTo>
                        <a:pt x="2617" y="525"/>
                      </a:lnTo>
                      <a:cubicBezTo>
                        <a:pt x="2617" y="235"/>
                        <a:pt x="2385" y="1"/>
                        <a:pt x="2095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75" name="Google Shape;5075;p21"/>
                <p:cNvSpPr/>
                <p:nvPr/>
              </p:nvSpPr>
              <p:spPr>
                <a:xfrm>
                  <a:off x="571775" y="3225725"/>
                  <a:ext cx="137900" cy="86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16" h="3455" extrusionOk="0">
                      <a:moveTo>
                        <a:pt x="522" y="1"/>
                      </a:moveTo>
                      <a:cubicBezTo>
                        <a:pt x="235" y="1"/>
                        <a:pt x="0" y="235"/>
                        <a:pt x="0" y="525"/>
                      </a:cubicBezTo>
                      <a:lnTo>
                        <a:pt x="0" y="2930"/>
                      </a:lnTo>
                      <a:cubicBezTo>
                        <a:pt x="0" y="3217"/>
                        <a:pt x="235" y="3454"/>
                        <a:pt x="522" y="3454"/>
                      </a:cubicBezTo>
                      <a:lnTo>
                        <a:pt x="4994" y="3454"/>
                      </a:lnTo>
                      <a:cubicBezTo>
                        <a:pt x="5281" y="3454"/>
                        <a:pt x="5516" y="3220"/>
                        <a:pt x="5516" y="2930"/>
                      </a:cubicBezTo>
                      <a:lnTo>
                        <a:pt x="5516" y="525"/>
                      </a:lnTo>
                      <a:cubicBezTo>
                        <a:pt x="5516" y="235"/>
                        <a:pt x="5281" y="1"/>
                        <a:pt x="4994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5076" name="Google Shape;5076;p21"/>
            <p:cNvSpPr/>
            <p:nvPr/>
          </p:nvSpPr>
          <p:spPr>
            <a:xfrm>
              <a:off x="-458151" y="4827856"/>
              <a:ext cx="155883" cy="660392"/>
            </a:xfrm>
            <a:custGeom>
              <a:avLst/>
              <a:gdLst/>
              <a:ahLst/>
              <a:cxnLst/>
              <a:rect l="l" t="t" r="r" b="b"/>
              <a:pathLst>
                <a:path w="2994" h="12684" extrusionOk="0">
                  <a:moveTo>
                    <a:pt x="1" y="1"/>
                  </a:moveTo>
                  <a:lnTo>
                    <a:pt x="1" y="8232"/>
                  </a:lnTo>
                  <a:cubicBezTo>
                    <a:pt x="2" y="8204"/>
                    <a:pt x="7" y="8175"/>
                    <a:pt x="8" y="8147"/>
                  </a:cubicBezTo>
                  <a:cubicBezTo>
                    <a:pt x="921" y="7913"/>
                    <a:pt x="1437" y="7175"/>
                    <a:pt x="1182" y="6661"/>
                  </a:cubicBezTo>
                  <a:cubicBezTo>
                    <a:pt x="1055" y="6406"/>
                    <a:pt x="843" y="6292"/>
                    <a:pt x="629" y="6292"/>
                  </a:cubicBezTo>
                  <a:cubicBezTo>
                    <a:pt x="608" y="6292"/>
                    <a:pt x="587" y="6293"/>
                    <a:pt x="566" y="6295"/>
                  </a:cubicBezTo>
                  <a:cubicBezTo>
                    <a:pt x="572" y="6272"/>
                    <a:pt x="578" y="6247"/>
                    <a:pt x="580" y="6224"/>
                  </a:cubicBezTo>
                  <a:cubicBezTo>
                    <a:pt x="602" y="6134"/>
                    <a:pt x="618" y="6049"/>
                    <a:pt x="636" y="5964"/>
                  </a:cubicBezTo>
                  <a:cubicBezTo>
                    <a:pt x="641" y="5950"/>
                    <a:pt x="642" y="5937"/>
                    <a:pt x="646" y="5922"/>
                  </a:cubicBezTo>
                  <a:cubicBezTo>
                    <a:pt x="665" y="5824"/>
                    <a:pt x="682" y="5730"/>
                    <a:pt x="697" y="5635"/>
                  </a:cubicBezTo>
                  <a:cubicBezTo>
                    <a:pt x="702" y="5612"/>
                    <a:pt x="703" y="5592"/>
                    <a:pt x="707" y="5567"/>
                  </a:cubicBezTo>
                  <a:cubicBezTo>
                    <a:pt x="719" y="5499"/>
                    <a:pt x="727" y="5430"/>
                    <a:pt x="737" y="5363"/>
                  </a:cubicBezTo>
                  <a:cubicBezTo>
                    <a:pt x="742" y="5337"/>
                    <a:pt x="744" y="5309"/>
                    <a:pt x="746" y="5284"/>
                  </a:cubicBezTo>
                  <a:cubicBezTo>
                    <a:pt x="755" y="5221"/>
                    <a:pt x="761" y="5157"/>
                    <a:pt x="769" y="5096"/>
                  </a:cubicBezTo>
                  <a:cubicBezTo>
                    <a:pt x="770" y="5075"/>
                    <a:pt x="774" y="5055"/>
                    <a:pt x="775" y="5033"/>
                  </a:cubicBezTo>
                  <a:cubicBezTo>
                    <a:pt x="791" y="4870"/>
                    <a:pt x="798" y="4719"/>
                    <a:pt x="803" y="4578"/>
                  </a:cubicBezTo>
                  <a:cubicBezTo>
                    <a:pt x="804" y="4559"/>
                    <a:pt x="804" y="4541"/>
                    <a:pt x="804" y="4521"/>
                  </a:cubicBezTo>
                  <a:lnTo>
                    <a:pt x="804" y="4370"/>
                  </a:lnTo>
                  <a:cubicBezTo>
                    <a:pt x="804" y="4351"/>
                    <a:pt x="804" y="4333"/>
                    <a:pt x="803" y="4313"/>
                  </a:cubicBezTo>
                  <a:cubicBezTo>
                    <a:pt x="803" y="4261"/>
                    <a:pt x="800" y="4210"/>
                    <a:pt x="797" y="4163"/>
                  </a:cubicBezTo>
                  <a:cubicBezTo>
                    <a:pt x="797" y="4150"/>
                    <a:pt x="797" y="4140"/>
                    <a:pt x="794" y="4126"/>
                  </a:cubicBezTo>
                  <a:cubicBezTo>
                    <a:pt x="791" y="4067"/>
                    <a:pt x="787" y="4007"/>
                    <a:pt x="780" y="3951"/>
                  </a:cubicBezTo>
                  <a:cubicBezTo>
                    <a:pt x="780" y="3943"/>
                    <a:pt x="778" y="3932"/>
                    <a:pt x="778" y="3924"/>
                  </a:cubicBezTo>
                  <a:cubicBezTo>
                    <a:pt x="772" y="3877"/>
                    <a:pt x="766" y="3833"/>
                    <a:pt x="761" y="3791"/>
                  </a:cubicBezTo>
                  <a:cubicBezTo>
                    <a:pt x="760" y="3775"/>
                    <a:pt x="755" y="3760"/>
                    <a:pt x="754" y="3743"/>
                  </a:cubicBezTo>
                  <a:cubicBezTo>
                    <a:pt x="748" y="3707"/>
                    <a:pt x="742" y="3672"/>
                    <a:pt x="734" y="3636"/>
                  </a:cubicBezTo>
                  <a:cubicBezTo>
                    <a:pt x="732" y="3623"/>
                    <a:pt x="727" y="3610"/>
                    <a:pt x="726" y="3596"/>
                  </a:cubicBezTo>
                  <a:cubicBezTo>
                    <a:pt x="719" y="3555"/>
                    <a:pt x="709" y="3517"/>
                    <a:pt x="699" y="3481"/>
                  </a:cubicBezTo>
                  <a:cubicBezTo>
                    <a:pt x="697" y="3475"/>
                    <a:pt x="697" y="3469"/>
                    <a:pt x="695" y="3465"/>
                  </a:cubicBezTo>
                  <a:cubicBezTo>
                    <a:pt x="685" y="3423"/>
                    <a:pt x="673" y="3381"/>
                    <a:pt x="661" y="3345"/>
                  </a:cubicBezTo>
                  <a:cubicBezTo>
                    <a:pt x="657" y="3333"/>
                    <a:pt x="653" y="3323"/>
                    <a:pt x="648" y="3312"/>
                  </a:cubicBezTo>
                  <a:cubicBezTo>
                    <a:pt x="641" y="3284"/>
                    <a:pt x="633" y="3260"/>
                    <a:pt x="623" y="3234"/>
                  </a:cubicBezTo>
                  <a:cubicBezTo>
                    <a:pt x="617" y="3222"/>
                    <a:pt x="614" y="3209"/>
                    <a:pt x="610" y="3198"/>
                  </a:cubicBezTo>
                  <a:cubicBezTo>
                    <a:pt x="600" y="3177"/>
                    <a:pt x="593" y="3154"/>
                    <a:pt x="582" y="3132"/>
                  </a:cubicBezTo>
                  <a:cubicBezTo>
                    <a:pt x="578" y="3124"/>
                    <a:pt x="574" y="3113"/>
                    <a:pt x="568" y="3102"/>
                  </a:cubicBezTo>
                  <a:cubicBezTo>
                    <a:pt x="556" y="3075"/>
                    <a:pt x="543" y="3046"/>
                    <a:pt x="532" y="3020"/>
                  </a:cubicBezTo>
                  <a:cubicBezTo>
                    <a:pt x="527" y="3013"/>
                    <a:pt x="524" y="3007"/>
                    <a:pt x="520" y="2998"/>
                  </a:cubicBezTo>
                  <a:cubicBezTo>
                    <a:pt x="511" y="2983"/>
                    <a:pt x="500" y="2962"/>
                    <a:pt x="490" y="2947"/>
                  </a:cubicBezTo>
                  <a:cubicBezTo>
                    <a:pt x="484" y="2935"/>
                    <a:pt x="478" y="2926"/>
                    <a:pt x="475" y="2917"/>
                  </a:cubicBezTo>
                  <a:cubicBezTo>
                    <a:pt x="469" y="2905"/>
                    <a:pt x="460" y="2894"/>
                    <a:pt x="453" y="2882"/>
                  </a:cubicBezTo>
                  <a:cubicBezTo>
                    <a:pt x="447" y="2873"/>
                    <a:pt x="441" y="2862"/>
                    <a:pt x="436" y="2853"/>
                  </a:cubicBezTo>
                  <a:cubicBezTo>
                    <a:pt x="428" y="2844"/>
                    <a:pt x="422" y="2833"/>
                    <a:pt x="416" y="2825"/>
                  </a:cubicBezTo>
                  <a:cubicBezTo>
                    <a:pt x="317" y="2679"/>
                    <a:pt x="234" y="2624"/>
                    <a:pt x="234" y="2624"/>
                  </a:cubicBezTo>
                  <a:cubicBezTo>
                    <a:pt x="670" y="1648"/>
                    <a:pt x="360" y="671"/>
                    <a:pt x="1" y="1"/>
                  </a:cubicBezTo>
                  <a:close/>
                  <a:moveTo>
                    <a:pt x="4" y="10804"/>
                  </a:moveTo>
                  <a:lnTo>
                    <a:pt x="4" y="12684"/>
                  </a:lnTo>
                  <a:lnTo>
                    <a:pt x="2994" y="12684"/>
                  </a:lnTo>
                  <a:cubicBezTo>
                    <a:pt x="2712" y="12342"/>
                    <a:pt x="2414" y="12038"/>
                    <a:pt x="2103" y="11783"/>
                  </a:cubicBezTo>
                  <a:cubicBezTo>
                    <a:pt x="2101" y="11782"/>
                    <a:pt x="2097" y="11778"/>
                    <a:pt x="2093" y="11776"/>
                  </a:cubicBezTo>
                  <a:cubicBezTo>
                    <a:pt x="2036" y="11727"/>
                    <a:pt x="1975" y="11681"/>
                    <a:pt x="1916" y="11639"/>
                  </a:cubicBezTo>
                  <a:cubicBezTo>
                    <a:pt x="1910" y="11630"/>
                    <a:pt x="1904" y="11619"/>
                    <a:pt x="1899" y="11617"/>
                  </a:cubicBezTo>
                  <a:cubicBezTo>
                    <a:pt x="1892" y="11607"/>
                    <a:pt x="1879" y="11600"/>
                    <a:pt x="1869" y="11589"/>
                  </a:cubicBezTo>
                  <a:cubicBezTo>
                    <a:pt x="1862" y="11588"/>
                    <a:pt x="1856" y="11583"/>
                    <a:pt x="1852" y="11580"/>
                  </a:cubicBezTo>
                  <a:cubicBezTo>
                    <a:pt x="1848" y="11575"/>
                    <a:pt x="1844" y="11574"/>
                    <a:pt x="1838" y="11571"/>
                  </a:cubicBezTo>
                  <a:cubicBezTo>
                    <a:pt x="1837" y="11569"/>
                    <a:pt x="1832" y="11566"/>
                    <a:pt x="1830" y="11564"/>
                  </a:cubicBezTo>
                  <a:cubicBezTo>
                    <a:pt x="1808" y="11551"/>
                    <a:pt x="1785" y="11539"/>
                    <a:pt x="1758" y="11523"/>
                  </a:cubicBezTo>
                  <a:cubicBezTo>
                    <a:pt x="1751" y="11520"/>
                    <a:pt x="1745" y="11515"/>
                    <a:pt x="1738" y="11510"/>
                  </a:cubicBezTo>
                  <a:cubicBezTo>
                    <a:pt x="1717" y="11496"/>
                    <a:pt x="1696" y="11487"/>
                    <a:pt x="1675" y="11479"/>
                  </a:cubicBezTo>
                  <a:cubicBezTo>
                    <a:pt x="1662" y="11475"/>
                    <a:pt x="1649" y="11471"/>
                    <a:pt x="1635" y="11467"/>
                  </a:cubicBezTo>
                  <a:cubicBezTo>
                    <a:pt x="1600" y="11453"/>
                    <a:pt x="1563" y="11434"/>
                    <a:pt x="1523" y="11419"/>
                  </a:cubicBezTo>
                  <a:cubicBezTo>
                    <a:pt x="1517" y="11417"/>
                    <a:pt x="1511" y="11414"/>
                    <a:pt x="1509" y="11413"/>
                  </a:cubicBezTo>
                  <a:cubicBezTo>
                    <a:pt x="1487" y="11404"/>
                    <a:pt x="1466" y="11396"/>
                    <a:pt x="1444" y="11386"/>
                  </a:cubicBezTo>
                  <a:cubicBezTo>
                    <a:pt x="1363" y="11047"/>
                    <a:pt x="1128" y="10804"/>
                    <a:pt x="854" y="10804"/>
                  </a:cubicBezTo>
                  <a:close/>
                </a:path>
              </a:pathLst>
            </a:custGeom>
            <a:solidFill>
              <a:srgbClr val="2623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7" name="Google Shape;5077;p21"/>
            <p:cNvSpPr/>
            <p:nvPr/>
          </p:nvSpPr>
          <p:spPr>
            <a:xfrm>
              <a:off x="-458064" y="-556726"/>
              <a:ext cx="10074994" cy="4523668"/>
            </a:xfrm>
            <a:custGeom>
              <a:avLst/>
              <a:gdLst/>
              <a:ahLst/>
              <a:cxnLst/>
              <a:rect l="l" t="t" r="r" b="b"/>
              <a:pathLst>
                <a:path w="193508" h="86885" extrusionOk="0">
                  <a:moveTo>
                    <a:pt x="0" y="1"/>
                  </a:moveTo>
                  <a:lnTo>
                    <a:pt x="0" y="86885"/>
                  </a:lnTo>
                  <a:cubicBezTo>
                    <a:pt x="10949" y="60938"/>
                    <a:pt x="51182" y="24189"/>
                    <a:pt x="99259" y="24189"/>
                  </a:cubicBezTo>
                  <a:cubicBezTo>
                    <a:pt x="129355" y="24189"/>
                    <a:pt x="162524" y="38589"/>
                    <a:pt x="193508" y="79053"/>
                  </a:cubicBezTo>
                  <a:lnTo>
                    <a:pt x="193508" y="1"/>
                  </a:ln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8" name="Google Shape;5078;p21"/>
            <p:cNvSpPr/>
            <p:nvPr/>
          </p:nvSpPr>
          <p:spPr>
            <a:xfrm>
              <a:off x="790907" y="4510941"/>
              <a:ext cx="7719313" cy="261991"/>
            </a:xfrm>
            <a:custGeom>
              <a:avLst/>
              <a:gdLst/>
              <a:ahLst/>
              <a:cxnLst/>
              <a:rect l="l" t="t" r="r" b="b"/>
              <a:pathLst>
                <a:path w="148263" h="5032" extrusionOk="0">
                  <a:moveTo>
                    <a:pt x="857" y="1"/>
                  </a:moveTo>
                  <a:cubicBezTo>
                    <a:pt x="292" y="218"/>
                    <a:pt x="1" y="439"/>
                    <a:pt x="1" y="665"/>
                  </a:cubicBezTo>
                  <a:cubicBezTo>
                    <a:pt x="1" y="3076"/>
                    <a:pt x="33190" y="5031"/>
                    <a:pt x="74132" y="5031"/>
                  </a:cubicBezTo>
                  <a:cubicBezTo>
                    <a:pt x="115072" y="5031"/>
                    <a:pt x="148262" y="3076"/>
                    <a:pt x="148262" y="665"/>
                  </a:cubicBezTo>
                  <a:cubicBezTo>
                    <a:pt x="148261" y="439"/>
                    <a:pt x="147969" y="218"/>
                    <a:pt x="147404" y="1"/>
                  </a:cubicBezTo>
                  <a:close/>
                </a:path>
              </a:pathLst>
            </a:custGeom>
            <a:solidFill>
              <a:srgbClr val="FFFFFF">
                <a:alpha val="2527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9" name="Google Shape;5079;p21"/>
            <p:cNvSpPr/>
            <p:nvPr/>
          </p:nvSpPr>
          <p:spPr>
            <a:xfrm>
              <a:off x="9610083" y="5272745"/>
              <a:ext cx="6716" cy="45297"/>
            </a:xfrm>
            <a:custGeom>
              <a:avLst/>
              <a:gdLst/>
              <a:ahLst/>
              <a:cxnLst/>
              <a:rect l="l" t="t" r="r" b="b"/>
              <a:pathLst>
                <a:path w="129" h="870" extrusionOk="0">
                  <a:moveTo>
                    <a:pt x="129" y="1"/>
                  </a:moveTo>
                  <a:cubicBezTo>
                    <a:pt x="80" y="70"/>
                    <a:pt x="45" y="137"/>
                    <a:pt x="22" y="205"/>
                  </a:cubicBezTo>
                  <a:cubicBezTo>
                    <a:pt x="8" y="248"/>
                    <a:pt x="1" y="293"/>
                    <a:pt x="1" y="347"/>
                  </a:cubicBezTo>
                  <a:cubicBezTo>
                    <a:pt x="1" y="497"/>
                    <a:pt x="56" y="685"/>
                    <a:pt x="129" y="870"/>
                  </a:cubicBezTo>
                  <a:lnTo>
                    <a:pt x="129" y="1"/>
                  </a:lnTo>
                  <a:close/>
                </a:path>
              </a:pathLst>
            </a:custGeom>
            <a:solidFill>
              <a:srgbClr val="3230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0" name="Google Shape;5080;p21"/>
            <p:cNvSpPr/>
            <p:nvPr/>
          </p:nvSpPr>
          <p:spPr>
            <a:xfrm>
              <a:off x="9616487" y="5487145"/>
              <a:ext cx="312" cy="1093"/>
            </a:xfrm>
            <a:custGeom>
              <a:avLst/>
              <a:gdLst/>
              <a:ahLst/>
              <a:cxnLst/>
              <a:rect l="l" t="t" r="r" b="b"/>
              <a:pathLst>
                <a:path w="6" h="21" extrusionOk="0">
                  <a:moveTo>
                    <a:pt x="6" y="0"/>
                  </a:moveTo>
                  <a:cubicBezTo>
                    <a:pt x="6" y="6"/>
                    <a:pt x="2" y="13"/>
                    <a:pt x="1" y="21"/>
                  </a:cubicBezTo>
                  <a:lnTo>
                    <a:pt x="6" y="21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3230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5081" name="Google Shape;5081;p21"/>
            <p:cNvGrpSpPr/>
            <p:nvPr/>
          </p:nvGrpSpPr>
          <p:grpSpPr>
            <a:xfrm>
              <a:off x="-458913" y="4511095"/>
              <a:ext cx="10075827" cy="977572"/>
              <a:chOff x="1321675" y="4706600"/>
              <a:chExt cx="4838100" cy="469400"/>
            </a:xfrm>
          </p:grpSpPr>
          <p:sp>
            <p:nvSpPr>
              <p:cNvPr id="5082" name="Google Shape;5082;p21"/>
              <p:cNvSpPr/>
              <p:nvPr/>
            </p:nvSpPr>
            <p:spPr>
              <a:xfrm>
                <a:off x="1322100" y="4706600"/>
                <a:ext cx="4837675" cy="241925"/>
              </a:xfrm>
              <a:custGeom>
                <a:avLst/>
                <a:gdLst/>
                <a:ahLst/>
                <a:cxnLst/>
                <a:rect l="l" t="t" r="r" b="b"/>
                <a:pathLst>
                  <a:path w="193507" h="9677" extrusionOk="0">
                    <a:moveTo>
                      <a:pt x="0" y="1"/>
                    </a:moveTo>
                    <a:lnTo>
                      <a:pt x="0" y="9676"/>
                    </a:lnTo>
                    <a:lnTo>
                      <a:pt x="193506" y="9676"/>
                    </a:lnTo>
                    <a:lnTo>
                      <a:pt x="19350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83" name="Google Shape;5083;p21"/>
              <p:cNvSpPr/>
              <p:nvPr/>
            </p:nvSpPr>
            <p:spPr>
              <a:xfrm>
                <a:off x="1366000" y="4831275"/>
                <a:ext cx="257275" cy="344550"/>
              </a:xfrm>
              <a:custGeom>
                <a:avLst/>
                <a:gdLst/>
                <a:ahLst/>
                <a:cxnLst/>
                <a:rect l="l" t="t" r="r" b="b"/>
                <a:pathLst>
                  <a:path w="10291" h="13782" extrusionOk="0">
                    <a:moveTo>
                      <a:pt x="5592" y="0"/>
                    </a:moveTo>
                    <a:cubicBezTo>
                      <a:pt x="5482" y="0"/>
                      <a:pt x="5376" y="5"/>
                      <a:pt x="5275" y="13"/>
                    </a:cubicBezTo>
                    <a:cubicBezTo>
                      <a:pt x="3601" y="145"/>
                      <a:pt x="2753" y="1081"/>
                      <a:pt x="3088" y="2197"/>
                    </a:cubicBezTo>
                    <a:cubicBezTo>
                      <a:pt x="2376" y="3744"/>
                      <a:pt x="3292" y="6203"/>
                      <a:pt x="3803" y="6438"/>
                    </a:cubicBezTo>
                    <a:cubicBezTo>
                      <a:pt x="4200" y="6362"/>
                      <a:pt x="4544" y="6262"/>
                      <a:pt x="4840" y="6144"/>
                    </a:cubicBezTo>
                    <a:lnTo>
                      <a:pt x="4840" y="6144"/>
                    </a:lnTo>
                    <a:cubicBezTo>
                      <a:pt x="4767" y="6375"/>
                      <a:pt x="4686" y="6610"/>
                      <a:pt x="4600" y="6838"/>
                    </a:cubicBezTo>
                    <a:lnTo>
                      <a:pt x="4598" y="6838"/>
                    </a:lnTo>
                    <a:cubicBezTo>
                      <a:pt x="4551" y="6839"/>
                      <a:pt x="4506" y="6842"/>
                      <a:pt x="4459" y="6842"/>
                    </a:cubicBezTo>
                    <a:cubicBezTo>
                      <a:pt x="4449" y="6842"/>
                      <a:pt x="4442" y="6844"/>
                      <a:pt x="4431" y="6844"/>
                    </a:cubicBezTo>
                    <a:cubicBezTo>
                      <a:pt x="4393" y="6844"/>
                      <a:pt x="4352" y="6845"/>
                      <a:pt x="4313" y="6848"/>
                    </a:cubicBezTo>
                    <a:cubicBezTo>
                      <a:pt x="4291" y="6848"/>
                      <a:pt x="4272" y="6850"/>
                      <a:pt x="4253" y="6850"/>
                    </a:cubicBezTo>
                    <a:cubicBezTo>
                      <a:pt x="4224" y="6851"/>
                      <a:pt x="4196" y="6855"/>
                      <a:pt x="4168" y="6855"/>
                    </a:cubicBezTo>
                    <a:cubicBezTo>
                      <a:pt x="4118" y="6859"/>
                      <a:pt x="4071" y="6861"/>
                      <a:pt x="4026" y="6863"/>
                    </a:cubicBezTo>
                    <a:cubicBezTo>
                      <a:pt x="4026" y="6865"/>
                      <a:pt x="4026" y="6872"/>
                      <a:pt x="4024" y="6875"/>
                    </a:cubicBezTo>
                    <a:cubicBezTo>
                      <a:pt x="3990" y="6878"/>
                      <a:pt x="3954" y="6881"/>
                      <a:pt x="3920" y="6884"/>
                    </a:cubicBezTo>
                    <a:cubicBezTo>
                      <a:pt x="3756" y="6900"/>
                      <a:pt x="3626" y="6920"/>
                      <a:pt x="3540" y="6942"/>
                    </a:cubicBezTo>
                    <a:cubicBezTo>
                      <a:pt x="3538" y="6944"/>
                      <a:pt x="3535" y="6944"/>
                      <a:pt x="3534" y="6944"/>
                    </a:cubicBezTo>
                    <a:cubicBezTo>
                      <a:pt x="3518" y="6951"/>
                      <a:pt x="3505" y="6953"/>
                      <a:pt x="3491" y="6958"/>
                    </a:cubicBezTo>
                    <a:cubicBezTo>
                      <a:pt x="3489" y="6959"/>
                      <a:pt x="3489" y="6959"/>
                      <a:pt x="3487" y="6959"/>
                    </a:cubicBezTo>
                    <a:cubicBezTo>
                      <a:pt x="3473" y="6965"/>
                      <a:pt x="3463" y="6969"/>
                      <a:pt x="3453" y="6975"/>
                    </a:cubicBezTo>
                    <a:cubicBezTo>
                      <a:pt x="3383" y="7000"/>
                      <a:pt x="3307" y="7036"/>
                      <a:pt x="3231" y="7078"/>
                    </a:cubicBezTo>
                    <a:cubicBezTo>
                      <a:pt x="3219" y="7084"/>
                      <a:pt x="3208" y="7090"/>
                      <a:pt x="3196" y="7098"/>
                    </a:cubicBezTo>
                    <a:cubicBezTo>
                      <a:pt x="3177" y="7110"/>
                      <a:pt x="3158" y="7121"/>
                      <a:pt x="3137" y="7134"/>
                    </a:cubicBezTo>
                    <a:cubicBezTo>
                      <a:pt x="3109" y="7151"/>
                      <a:pt x="3079" y="7172"/>
                      <a:pt x="3048" y="7194"/>
                    </a:cubicBezTo>
                    <a:cubicBezTo>
                      <a:pt x="3036" y="7201"/>
                      <a:pt x="3025" y="7209"/>
                      <a:pt x="3013" y="7219"/>
                    </a:cubicBezTo>
                    <a:cubicBezTo>
                      <a:pt x="2985" y="7240"/>
                      <a:pt x="2957" y="7262"/>
                      <a:pt x="2929" y="7285"/>
                    </a:cubicBezTo>
                    <a:cubicBezTo>
                      <a:pt x="2917" y="7293"/>
                      <a:pt x="2906" y="7304"/>
                      <a:pt x="2896" y="7313"/>
                    </a:cubicBezTo>
                    <a:cubicBezTo>
                      <a:pt x="2860" y="7343"/>
                      <a:pt x="2823" y="7377"/>
                      <a:pt x="2784" y="7412"/>
                    </a:cubicBezTo>
                    <a:cubicBezTo>
                      <a:pt x="2757" y="7438"/>
                      <a:pt x="2733" y="7467"/>
                      <a:pt x="2703" y="7497"/>
                    </a:cubicBezTo>
                    <a:cubicBezTo>
                      <a:pt x="2697" y="7505"/>
                      <a:pt x="2693" y="7512"/>
                      <a:pt x="2687" y="7518"/>
                    </a:cubicBezTo>
                    <a:lnTo>
                      <a:pt x="1091" y="7518"/>
                    </a:lnTo>
                    <a:cubicBezTo>
                      <a:pt x="773" y="7518"/>
                      <a:pt x="518" y="7731"/>
                      <a:pt x="518" y="7993"/>
                    </a:cubicBezTo>
                    <a:lnTo>
                      <a:pt x="518" y="12025"/>
                    </a:lnTo>
                    <a:cubicBezTo>
                      <a:pt x="419" y="12098"/>
                      <a:pt x="328" y="12189"/>
                      <a:pt x="253" y="12293"/>
                    </a:cubicBezTo>
                    <a:cubicBezTo>
                      <a:pt x="163" y="12414"/>
                      <a:pt x="105" y="12541"/>
                      <a:pt x="77" y="12666"/>
                    </a:cubicBezTo>
                    <a:cubicBezTo>
                      <a:pt x="0" y="12979"/>
                      <a:pt x="105" y="13278"/>
                      <a:pt x="376" y="13417"/>
                    </a:cubicBezTo>
                    <a:cubicBezTo>
                      <a:pt x="419" y="13440"/>
                      <a:pt x="467" y="13458"/>
                      <a:pt x="517" y="13471"/>
                    </a:cubicBezTo>
                    <a:lnTo>
                      <a:pt x="517" y="13781"/>
                    </a:lnTo>
                    <a:lnTo>
                      <a:pt x="10288" y="13781"/>
                    </a:lnTo>
                    <a:lnTo>
                      <a:pt x="10288" y="8227"/>
                    </a:lnTo>
                    <a:cubicBezTo>
                      <a:pt x="10291" y="7838"/>
                      <a:pt x="9909" y="7522"/>
                      <a:pt x="9441" y="7522"/>
                    </a:cubicBezTo>
                    <a:lnTo>
                      <a:pt x="8014" y="7522"/>
                    </a:lnTo>
                    <a:cubicBezTo>
                      <a:pt x="8001" y="7507"/>
                      <a:pt x="7986" y="7494"/>
                      <a:pt x="7977" y="7480"/>
                    </a:cubicBezTo>
                    <a:cubicBezTo>
                      <a:pt x="7946" y="7446"/>
                      <a:pt x="7917" y="7418"/>
                      <a:pt x="7886" y="7389"/>
                    </a:cubicBezTo>
                    <a:cubicBezTo>
                      <a:pt x="7870" y="7373"/>
                      <a:pt x="7855" y="7360"/>
                      <a:pt x="7838" y="7347"/>
                    </a:cubicBezTo>
                    <a:cubicBezTo>
                      <a:pt x="7808" y="7319"/>
                      <a:pt x="7776" y="7294"/>
                      <a:pt x="7746" y="7270"/>
                    </a:cubicBezTo>
                    <a:cubicBezTo>
                      <a:pt x="7731" y="7258"/>
                      <a:pt x="7718" y="7249"/>
                      <a:pt x="7705" y="7240"/>
                    </a:cubicBezTo>
                    <a:cubicBezTo>
                      <a:pt x="7663" y="7209"/>
                      <a:pt x="7622" y="7183"/>
                      <a:pt x="7584" y="7158"/>
                    </a:cubicBezTo>
                    <a:cubicBezTo>
                      <a:pt x="7579" y="7157"/>
                      <a:pt x="7577" y="7152"/>
                      <a:pt x="7576" y="7151"/>
                    </a:cubicBezTo>
                    <a:cubicBezTo>
                      <a:pt x="7528" y="7124"/>
                      <a:pt x="7485" y="7102"/>
                      <a:pt x="7442" y="7082"/>
                    </a:cubicBezTo>
                    <a:cubicBezTo>
                      <a:pt x="7436" y="7078"/>
                      <a:pt x="7430" y="7076"/>
                      <a:pt x="7423" y="7074"/>
                    </a:cubicBezTo>
                    <a:cubicBezTo>
                      <a:pt x="7386" y="7060"/>
                      <a:pt x="7351" y="7045"/>
                      <a:pt x="7316" y="7037"/>
                    </a:cubicBezTo>
                    <a:cubicBezTo>
                      <a:pt x="7308" y="7032"/>
                      <a:pt x="7299" y="7031"/>
                      <a:pt x="7290" y="7030"/>
                    </a:cubicBezTo>
                    <a:cubicBezTo>
                      <a:pt x="7256" y="7021"/>
                      <a:pt x="7226" y="7014"/>
                      <a:pt x="7198" y="7009"/>
                    </a:cubicBezTo>
                    <a:cubicBezTo>
                      <a:pt x="7189" y="7009"/>
                      <a:pt x="7182" y="7008"/>
                      <a:pt x="7176" y="7008"/>
                    </a:cubicBezTo>
                    <a:cubicBezTo>
                      <a:pt x="7158" y="7005"/>
                      <a:pt x="7141" y="7004"/>
                      <a:pt x="7124" y="7004"/>
                    </a:cubicBezTo>
                    <a:cubicBezTo>
                      <a:pt x="7108" y="7004"/>
                      <a:pt x="7091" y="7005"/>
                      <a:pt x="7076" y="7008"/>
                    </a:cubicBezTo>
                    <a:cubicBezTo>
                      <a:pt x="7040" y="6999"/>
                      <a:pt x="6999" y="6988"/>
                      <a:pt x="6956" y="6978"/>
                    </a:cubicBezTo>
                    <a:cubicBezTo>
                      <a:pt x="6951" y="6978"/>
                      <a:pt x="6949" y="6977"/>
                      <a:pt x="6946" y="6977"/>
                    </a:cubicBezTo>
                    <a:cubicBezTo>
                      <a:pt x="6903" y="6969"/>
                      <a:pt x="6855" y="6960"/>
                      <a:pt x="6807" y="6951"/>
                    </a:cubicBezTo>
                    <a:cubicBezTo>
                      <a:pt x="6758" y="6941"/>
                      <a:pt x="6703" y="6930"/>
                      <a:pt x="6649" y="6923"/>
                    </a:cubicBezTo>
                    <a:cubicBezTo>
                      <a:pt x="6635" y="6921"/>
                      <a:pt x="6619" y="6918"/>
                      <a:pt x="6605" y="6917"/>
                    </a:cubicBezTo>
                    <a:cubicBezTo>
                      <a:pt x="6593" y="6915"/>
                      <a:pt x="6579" y="6912"/>
                      <a:pt x="6568" y="6912"/>
                    </a:cubicBezTo>
                    <a:cubicBezTo>
                      <a:pt x="6533" y="6904"/>
                      <a:pt x="6497" y="6900"/>
                      <a:pt x="6460" y="6897"/>
                    </a:cubicBezTo>
                    <a:cubicBezTo>
                      <a:pt x="6447" y="6896"/>
                      <a:pt x="6435" y="6896"/>
                      <a:pt x="6424" y="6892"/>
                    </a:cubicBezTo>
                    <a:cubicBezTo>
                      <a:pt x="6289" y="6878"/>
                      <a:pt x="6143" y="6865"/>
                      <a:pt x="5991" y="6857"/>
                    </a:cubicBezTo>
                    <a:cubicBezTo>
                      <a:pt x="5998" y="6835"/>
                      <a:pt x="6006" y="6811"/>
                      <a:pt x="6014" y="6788"/>
                    </a:cubicBezTo>
                    <a:cubicBezTo>
                      <a:pt x="6026" y="6746"/>
                      <a:pt x="6036" y="6709"/>
                      <a:pt x="6051" y="6667"/>
                    </a:cubicBezTo>
                    <a:cubicBezTo>
                      <a:pt x="6057" y="6650"/>
                      <a:pt x="6063" y="6631"/>
                      <a:pt x="6065" y="6613"/>
                    </a:cubicBezTo>
                    <a:cubicBezTo>
                      <a:pt x="6073" y="6587"/>
                      <a:pt x="6081" y="6563"/>
                      <a:pt x="6088" y="6540"/>
                    </a:cubicBezTo>
                    <a:cubicBezTo>
                      <a:pt x="6093" y="6520"/>
                      <a:pt x="6097" y="6503"/>
                      <a:pt x="6103" y="6484"/>
                    </a:cubicBezTo>
                    <a:cubicBezTo>
                      <a:pt x="6110" y="6458"/>
                      <a:pt x="6118" y="6434"/>
                      <a:pt x="6125" y="6407"/>
                    </a:cubicBezTo>
                    <a:cubicBezTo>
                      <a:pt x="6130" y="6392"/>
                      <a:pt x="6133" y="6373"/>
                      <a:pt x="6138" y="6356"/>
                    </a:cubicBezTo>
                    <a:cubicBezTo>
                      <a:pt x="6147" y="6328"/>
                      <a:pt x="6153" y="6304"/>
                      <a:pt x="6160" y="6279"/>
                    </a:cubicBezTo>
                    <a:cubicBezTo>
                      <a:pt x="6165" y="6262"/>
                      <a:pt x="6167" y="6246"/>
                      <a:pt x="6173" y="6229"/>
                    </a:cubicBezTo>
                    <a:cubicBezTo>
                      <a:pt x="6179" y="6201"/>
                      <a:pt x="6187" y="6176"/>
                      <a:pt x="6193" y="6150"/>
                    </a:cubicBezTo>
                    <a:cubicBezTo>
                      <a:pt x="6195" y="6142"/>
                      <a:pt x="6198" y="6136"/>
                      <a:pt x="6199" y="6128"/>
                    </a:cubicBezTo>
                    <a:cubicBezTo>
                      <a:pt x="6201" y="6119"/>
                      <a:pt x="6204" y="6108"/>
                      <a:pt x="6207" y="6100"/>
                    </a:cubicBezTo>
                    <a:cubicBezTo>
                      <a:pt x="6341" y="6095"/>
                      <a:pt x="6469" y="6083"/>
                      <a:pt x="6590" y="6057"/>
                    </a:cubicBezTo>
                    <a:cubicBezTo>
                      <a:pt x="6689" y="6040"/>
                      <a:pt x="6781" y="6016"/>
                      <a:pt x="6872" y="5986"/>
                    </a:cubicBezTo>
                    <a:cubicBezTo>
                      <a:pt x="7277" y="5851"/>
                      <a:pt x="7609" y="5609"/>
                      <a:pt x="7878" y="5308"/>
                    </a:cubicBezTo>
                    <a:cubicBezTo>
                      <a:pt x="9391" y="5111"/>
                      <a:pt x="10108" y="3707"/>
                      <a:pt x="10066" y="2637"/>
                    </a:cubicBezTo>
                    <a:cubicBezTo>
                      <a:pt x="10061" y="2533"/>
                      <a:pt x="10045" y="2437"/>
                      <a:pt x="10023" y="2346"/>
                    </a:cubicBezTo>
                    <a:cubicBezTo>
                      <a:pt x="9817" y="1520"/>
                      <a:pt x="8886" y="1181"/>
                      <a:pt x="8213" y="1045"/>
                    </a:cubicBezTo>
                    <a:cubicBezTo>
                      <a:pt x="7548" y="265"/>
                      <a:pt x="6452" y="0"/>
                      <a:pt x="559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84" name="Google Shape;5084;p21"/>
              <p:cNvSpPr/>
              <p:nvPr/>
            </p:nvSpPr>
            <p:spPr>
              <a:xfrm>
                <a:off x="1712075" y="4789650"/>
                <a:ext cx="409800" cy="386225"/>
              </a:xfrm>
              <a:custGeom>
                <a:avLst/>
                <a:gdLst/>
                <a:ahLst/>
                <a:cxnLst/>
                <a:rect l="l" t="t" r="r" b="b"/>
                <a:pathLst>
                  <a:path w="16392" h="15449" extrusionOk="0">
                    <a:moveTo>
                      <a:pt x="10027" y="1"/>
                    </a:moveTo>
                    <a:cubicBezTo>
                      <a:pt x="10060" y="52"/>
                      <a:pt x="10726" y="1095"/>
                      <a:pt x="8488" y="1308"/>
                    </a:cubicBezTo>
                    <a:cubicBezTo>
                      <a:pt x="6893" y="1464"/>
                      <a:pt x="6184" y="2323"/>
                      <a:pt x="5899" y="2832"/>
                    </a:cubicBezTo>
                    <a:cubicBezTo>
                      <a:pt x="5898" y="2837"/>
                      <a:pt x="5895" y="2840"/>
                      <a:pt x="5893" y="2845"/>
                    </a:cubicBezTo>
                    <a:cubicBezTo>
                      <a:pt x="5879" y="2871"/>
                      <a:pt x="5864" y="2896"/>
                      <a:pt x="5853" y="2922"/>
                    </a:cubicBezTo>
                    <a:cubicBezTo>
                      <a:pt x="5851" y="2923"/>
                      <a:pt x="5848" y="2928"/>
                      <a:pt x="5846" y="2931"/>
                    </a:cubicBezTo>
                    <a:cubicBezTo>
                      <a:pt x="5819" y="2985"/>
                      <a:pt x="5799" y="3032"/>
                      <a:pt x="5782" y="3072"/>
                    </a:cubicBezTo>
                    <a:cubicBezTo>
                      <a:pt x="5782" y="3077"/>
                      <a:pt x="5779" y="3078"/>
                      <a:pt x="5777" y="3081"/>
                    </a:cubicBezTo>
                    <a:cubicBezTo>
                      <a:pt x="5769" y="3101"/>
                      <a:pt x="5763" y="3117"/>
                      <a:pt x="5757" y="3131"/>
                    </a:cubicBezTo>
                    <a:lnTo>
                      <a:pt x="5757" y="3133"/>
                    </a:lnTo>
                    <a:cubicBezTo>
                      <a:pt x="5751" y="3148"/>
                      <a:pt x="5745" y="3162"/>
                      <a:pt x="5741" y="3174"/>
                    </a:cubicBezTo>
                    <a:cubicBezTo>
                      <a:pt x="5741" y="3175"/>
                      <a:pt x="5741" y="3175"/>
                      <a:pt x="5740" y="3179"/>
                    </a:cubicBezTo>
                    <a:cubicBezTo>
                      <a:pt x="5739" y="3187"/>
                      <a:pt x="5735" y="3196"/>
                      <a:pt x="5734" y="3199"/>
                    </a:cubicBezTo>
                    <a:cubicBezTo>
                      <a:pt x="5734" y="3202"/>
                      <a:pt x="5733" y="3204"/>
                      <a:pt x="5733" y="3204"/>
                    </a:cubicBezTo>
                    <a:cubicBezTo>
                      <a:pt x="5733" y="3210"/>
                      <a:pt x="5731" y="3211"/>
                      <a:pt x="5731" y="3211"/>
                    </a:cubicBezTo>
                    <a:cubicBezTo>
                      <a:pt x="5731" y="3211"/>
                      <a:pt x="5654" y="3115"/>
                      <a:pt x="5533" y="3115"/>
                    </a:cubicBezTo>
                    <a:cubicBezTo>
                      <a:pt x="5418" y="3115"/>
                      <a:pt x="5263" y="3202"/>
                      <a:pt x="5096" y="3544"/>
                    </a:cubicBezTo>
                    <a:cubicBezTo>
                      <a:pt x="4933" y="3877"/>
                      <a:pt x="5103" y="4870"/>
                      <a:pt x="5378" y="5839"/>
                    </a:cubicBezTo>
                    <a:cubicBezTo>
                      <a:pt x="5337" y="5832"/>
                      <a:pt x="5295" y="5828"/>
                      <a:pt x="5254" y="5828"/>
                    </a:cubicBezTo>
                    <a:cubicBezTo>
                      <a:pt x="5045" y="5828"/>
                      <a:pt x="4839" y="5920"/>
                      <a:pt x="4715" y="6128"/>
                    </a:cubicBezTo>
                    <a:cubicBezTo>
                      <a:pt x="4463" y="6552"/>
                      <a:pt x="4989" y="7172"/>
                      <a:pt x="5909" y="7346"/>
                    </a:cubicBezTo>
                    <a:cubicBezTo>
                      <a:pt x="5921" y="7372"/>
                      <a:pt x="5930" y="7395"/>
                      <a:pt x="5942" y="7421"/>
                    </a:cubicBezTo>
                    <a:cubicBezTo>
                      <a:pt x="6001" y="7987"/>
                      <a:pt x="6070" y="8427"/>
                      <a:pt x="6132" y="8533"/>
                    </a:cubicBezTo>
                    <a:cubicBezTo>
                      <a:pt x="6155" y="8574"/>
                      <a:pt x="6221" y="8631"/>
                      <a:pt x="6314" y="8702"/>
                    </a:cubicBezTo>
                    <a:lnTo>
                      <a:pt x="6238" y="9164"/>
                    </a:lnTo>
                    <a:lnTo>
                      <a:pt x="5723" y="9376"/>
                    </a:lnTo>
                    <a:lnTo>
                      <a:pt x="5743" y="9396"/>
                    </a:lnTo>
                    <a:lnTo>
                      <a:pt x="5723" y="9403"/>
                    </a:lnTo>
                    <a:lnTo>
                      <a:pt x="5733" y="9413"/>
                    </a:lnTo>
                    <a:cubicBezTo>
                      <a:pt x="5645" y="9436"/>
                      <a:pt x="5558" y="9460"/>
                      <a:pt x="5475" y="9482"/>
                    </a:cubicBezTo>
                    <a:cubicBezTo>
                      <a:pt x="5462" y="9487"/>
                      <a:pt x="5447" y="9490"/>
                      <a:pt x="5435" y="9494"/>
                    </a:cubicBezTo>
                    <a:lnTo>
                      <a:pt x="5372" y="9494"/>
                    </a:lnTo>
                    <a:cubicBezTo>
                      <a:pt x="5237" y="9494"/>
                      <a:pt x="5119" y="9566"/>
                      <a:pt x="5041" y="9676"/>
                    </a:cubicBezTo>
                    <a:cubicBezTo>
                      <a:pt x="4229" y="9923"/>
                      <a:pt x="3529" y="10180"/>
                      <a:pt x="3352" y="10301"/>
                    </a:cubicBezTo>
                    <a:cubicBezTo>
                      <a:pt x="3300" y="10313"/>
                      <a:pt x="3248" y="10336"/>
                      <a:pt x="3196" y="10378"/>
                    </a:cubicBezTo>
                    <a:cubicBezTo>
                      <a:pt x="1787" y="11459"/>
                      <a:pt x="738" y="13403"/>
                      <a:pt x="179" y="14929"/>
                    </a:cubicBezTo>
                    <a:cubicBezTo>
                      <a:pt x="114" y="15107"/>
                      <a:pt x="53" y="15282"/>
                      <a:pt x="1" y="15449"/>
                    </a:cubicBezTo>
                    <a:lnTo>
                      <a:pt x="16392" y="15449"/>
                    </a:lnTo>
                    <a:cubicBezTo>
                      <a:pt x="16088" y="14712"/>
                      <a:pt x="15648" y="13792"/>
                      <a:pt x="15085" y="12900"/>
                    </a:cubicBezTo>
                    <a:cubicBezTo>
                      <a:pt x="14445" y="11884"/>
                      <a:pt x="13646" y="10909"/>
                      <a:pt x="12723" y="10294"/>
                    </a:cubicBezTo>
                    <a:cubicBezTo>
                      <a:pt x="12722" y="10293"/>
                      <a:pt x="12717" y="10289"/>
                      <a:pt x="12714" y="10288"/>
                    </a:cubicBezTo>
                    <a:cubicBezTo>
                      <a:pt x="12656" y="10250"/>
                      <a:pt x="12595" y="10210"/>
                      <a:pt x="12537" y="10175"/>
                    </a:cubicBezTo>
                    <a:cubicBezTo>
                      <a:pt x="12531" y="10167"/>
                      <a:pt x="12525" y="10160"/>
                      <a:pt x="12520" y="10155"/>
                    </a:cubicBezTo>
                    <a:cubicBezTo>
                      <a:pt x="12513" y="10148"/>
                      <a:pt x="12500" y="10142"/>
                      <a:pt x="12489" y="10135"/>
                    </a:cubicBezTo>
                    <a:cubicBezTo>
                      <a:pt x="12483" y="10132"/>
                      <a:pt x="12477" y="10128"/>
                      <a:pt x="12472" y="10125"/>
                    </a:cubicBezTo>
                    <a:cubicBezTo>
                      <a:pt x="12466" y="10120"/>
                      <a:pt x="12458" y="10118"/>
                      <a:pt x="12449" y="10113"/>
                    </a:cubicBezTo>
                    <a:cubicBezTo>
                      <a:pt x="12429" y="10104"/>
                      <a:pt x="12406" y="10092"/>
                      <a:pt x="12379" y="10080"/>
                    </a:cubicBezTo>
                    <a:cubicBezTo>
                      <a:pt x="12370" y="10077"/>
                      <a:pt x="12364" y="10071"/>
                      <a:pt x="12358" y="10070"/>
                    </a:cubicBezTo>
                    <a:cubicBezTo>
                      <a:pt x="12338" y="10058"/>
                      <a:pt x="12316" y="10051"/>
                      <a:pt x="12296" y="10045"/>
                    </a:cubicBezTo>
                    <a:cubicBezTo>
                      <a:pt x="12283" y="10039"/>
                      <a:pt x="12270" y="10037"/>
                      <a:pt x="12255" y="10032"/>
                    </a:cubicBezTo>
                    <a:cubicBezTo>
                      <a:pt x="12221" y="10020"/>
                      <a:pt x="12184" y="10007"/>
                      <a:pt x="12143" y="9995"/>
                    </a:cubicBezTo>
                    <a:cubicBezTo>
                      <a:pt x="12138" y="9992"/>
                      <a:pt x="12133" y="9990"/>
                      <a:pt x="12130" y="9989"/>
                    </a:cubicBezTo>
                    <a:cubicBezTo>
                      <a:pt x="12108" y="9983"/>
                      <a:pt x="12087" y="9974"/>
                      <a:pt x="12065" y="9967"/>
                    </a:cubicBezTo>
                    <a:cubicBezTo>
                      <a:pt x="11984" y="9692"/>
                      <a:pt x="11749" y="9493"/>
                      <a:pt x="11475" y="9493"/>
                    </a:cubicBezTo>
                    <a:lnTo>
                      <a:pt x="10601" y="9493"/>
                    </a:lnTo>
                    <a:lnTo>
                      <a:pt x="10228" y="9201"/>
                    </a:lnTo>
                    <a:lnTo>
                      <a:pt x="10170" y="9224"/>
                    </a:lnTo>
                    <a:lnTo>
                      <a:pt x="10106" y="8793"/>
                    </a:lnTo>
                    <a:cubicBezTo>
                      <a:pt x="10274" y="8701"/>
                      <a:pt x="10394" y="8618"/>
                      <a:pt x="10430" y="8568"/>
                    </a:cubicBezTo>
                    <a:cubicBezTo>
                      <a:pt x="10478" y="8496"/>
                      <a:pt x="10562" y="7993"/>
                      <a:pt x="10633" y="7333"/>
                    </a:cubicBezTo>
                    <a:cubicBezTo>
                      <a:pt x="11543" y="7143"/>
                      <a:pt x="12059" y="6541"/>
                      <a:pt x="11804" y="6126"/>
                    </a:cubicBezTo>
                    <a:cubicBezTo>
                      <a:pt x="11678" y="5919"/>
                      <a:pt x="11468" y="5825"/>
                      <a:pt x="11256" y="5825"/>
                    </a:cubicBezTo>
                    <a:cubicBezTo>
                      <a:pt x="11233" y="5825"/>
                      <a:pt x="11210" y="5826"/>
                      <a:pt x="11188" y="5828"/>
                    </a:cubicBezTo>
                    <a:cubicBezTo>
                      <a:pt x="11194" y="5808"/>
                      <a:pt x="11197" y="5790"/>
                      <a:pt x="11203" y="5770"/>
                    </a:cubicBezTo>
                    <a:cubicBezTo>
                      <a:pt x="11224" y="5699"/>
                      <a:pt x="11240" y="5627"/>
                      <a:pt x="11258" y="5559"/>
                    </a:cubicBezTo>
                    <a:cubicBezTo>
                      <a:pt x="11263" y="5547"/>
                      <a:pt x="11265" y="5536"/>
                      <a:pt x="11268" y="5525"/>
                    </a:cubicBezTo>
                    <a:cubicBezTo>
                      <a:pt x="11288" y="5444"/>
                      <a:pt x="11305" y="5367"/>
                      <a:pt x="11319" y="5292"/>
                    </a:cubicBezTo>
                    <a:cubicBezTo>
                      <a:pt x="11324" y="5275"/>
                      <a:pt x="11325" y="5257"/>
                      <a:pt x="11329" y="5237"/>
                    </a:cubicBezTo>
                    <a:cubicBezTo>
                      <a:pt x="11341" y="5180"/>
                      <a:pt x="11350" y="5124"/>
                      <a:pt x="11359" y="5070"/>
                    </a:cubicBezTo>
                    <a:cubicBezTo>
                      <a:pt x="11364" y="5049"/>
                      <a:pt x="11367" y="5027"/>
                      <a:pt x="11368" y="5006"/>
                    </a:cubicBezTo>
                    <a:cubicBezTo>
                      <a:pt x="11378" y="4954"/>
                      <a:pt x="11384" y="4903"/>
                      <a:pt x="11391" y="4852"/>
                    </a:cubicBezTo>
                    <a:cubicBezTo>
                      <a:pt x="11392" y="4836"/>
                      <a:pt x="11396" y="4818"/>
                      <a:pt x="11397" y="4801"/>
                    </a:cubicBezTo>
                    <a:cubicBezTo>
                      <a:pt x="11413" y="4669"/>
                      <a:pt x="11420" y="4547"/>
                      <a:pt x="11425" y="4432"/>
                    </a:cubicBezTo>
                    <a:cubicBezTo>
                      <a:pt x="11425" y="4417"/>
                      <a:pt x="11426" y="4401"/>
                      <a:pt x="11426" y="4384"/>
                    </a:cubicBezTo>
                    <a:lnTo>
                      <a:pt x="11426" y="4263"/>
                    </a:lnTo>
                    <a:cubicBezTo>
                      <a:pt x="11426" y="4247"/>
                      <a:pt x="11425" y="4230"/>
                      <a:pt x="11425" y="4214"/>
                    </a:cubicBezTo>
                    <a:cubicBezTo>
                      <a:pt x="11425" y="4172"/>
                      <a:pt x="11420" y="4131"/>
                      <a:pt x="11419" y="4093"/>
                    </a:cubicBezTo>
                    <a:cubicBezTo>
                      <a:pt x="11419" y="4084"/>
                      <a:pt x="11416" y="4072"/>
                      <a:pt x="11416" y="4062"/>
                    </a:cubicBezTo>
                    <a:cubicBezTo>
                      <a:pt x="11413" y="4014"/>
                      <a:pt x="11409" y="3965"/>
                      <a:pt x="11402" y="3921"/>
                    </a:cubicBezTo>
                    <a:cubicBezTo>
                      <a:pt x="11402" y="3914"/>
                      <a:pt x="11401" y="3907"/>
                      <a:pt x="11401" y="3898"/>
                    </a:cubicBezTo>
                    <a:cubicBezTo>
                      <a:pt x="11395" y="3862"/>
                      <a:pt x="11389" y="3825"/>
                      <a:pt x="11384" y="3791"/>
                    </a:cubicBezTo>
                    <a:cubicBezTo>
                      <a:pt x="11382" y="3779"/>
                      <a:pt x="11378" y="3764"/>
                      <a:pt x="11376" y="3755"/>
                    </a:cubicBezTo>
                    <a:cubicBezTo>
                      <a:pt x="11370" y="3726"/>
                      <a:pt x="11364" y="3696"/>
                      <a:pt x="11356" y="3667"/>
                    </a:cubicBezTo>
                    <a:cubicBezTo>
                      <a:pt x="11354" y="3655"/>
                      <a:pt x="11350" y="3647"/>
                      <a:pt x="11348" y="3634"/>
                    </a:cubicBezTo>
                    <a:cubicBezTo>
                      <a:pt x="11341" y="3600"/>
                      <a:pt x="11331" y="3570"/>
                      <a:pt x="11322" y="3540"/>
                    </a:cubicBezTo>
                    <a:cubicBezTo>
                      <a:pt x="11319" y="3536"/>
                      <a:pt x="11319" y="3531"/>
                      <a:pt x="11317" y="3526"/>
                    </a:cubicBezTo>
                    <a:cubicBezTo>
                      <a:pt x="11307" y="3493"/>
                      <a:pt x="11295" y="3461"/>
                      <a:pt x="11283" y="3429"/>
                    </a:cubicBezTo>
                    <a:cubicBezTo>
                      <a:pt x="11279" y="3421"/>
                      <a:pt x="11276" y="3412"/>
                      <a:pt x="11271" y="3402"/>
                    </a:cubicBezTo>
                    <a:cubicBezTo>
                      <a:pt x="11263" y="3380"/>
                      <a:pt x="11255" y="3360"/>
                      <a:pt x="11245" y="3339"/>
                    </a:cubicBezTo>
                    <a:cubicBezTo>
                      <a:pt x="11239" y="3331"/>
                      <a:pt x="11237" y="3320"/>
                      <a:pt x="11232" y="3311"/>
                    </a:cubicBezTo>
                    <a:cubicBezTo>
                      <a:pt x="11222" y="3290"/>
                      <a:pt x="11215" y="3275"/>
                      <a:pt x="11204" y="3256"/>
                    </a:cubicBezTo>
                    <a:cubicBezTo>
                      <a:pt x="11200" y="3248"/>
                      <a:pt x="11197" y="3239"/>
                      <a:pt x="11190" y="3230"/>
                    </a:cubicBezTo>
                    <a:cubicBezTo>
                      <a:pt x="11178" y="3208"/>
                      <a:pt x="11165" y="3184"/>
                      <a:pt x="11154" y="3165"/>
                    </a:cubicBezTo>
                    <a:cubicBezTo>
                      <a:pt x="11149" y="3157"/>
                      <a:pt x="11147" y="3153"/>
                      <a:pt x="11142" y="3148"/>
                    </a:cubicBezTo>
                    <a:cubicBezTo>
                      <a:pt x="11133" y="3133"/>
                      <a:pt x="11122" y="3118"/>
                      <a:pt x="11113" y="3105"/>
                    </a:cubicBezTo>
                    <a:cubicBezTo>
                      <a:pt x="11107" y="3096"/>
                      <a:pt x="11101" y="3089"/>
                      <a:pt x="11097" y="3081"/>
                    </a:cubicBezTo>
                    <a:cubicBezTo>
                      <a:pt x="11091" y="3069"/>
                      <a:pt x="11082" y="3060"/>
                      <a:pt x="11075" y="3052"/>
                    </a:cubicBezTo>
                    <a:cubicBezTo>
                      <a:pt x="11069" y="3044"/>
                      <a:pt x="11063" y="3035"/>
                      <a:pt x="11058" y="3027"/>
                    </a:cubicBezTo>
                    <a:cubicBezTo>
                      <a:pt x="11051" y="3019"/>
                      <a:pt x="11045" y="3013"/>
                      <a:pt x="11039" y="3005"/>
                    </a:cubicBezTo>
                    <a:cubicBezTo>
                      <a:pt x="10939" y="2887"/>
                      <a:pt x="10856" y="2841"/>
                      <a:pt x="10856" y="2841"/>
                    </a:cubicBezTo>
                    <a:cubicBezTo>
                      <a:pt x="11109" y="2384"/>
                      <a:pt x="11110" y="1928"/>
                      <a:pt x="11000" y="1519"/>
                    </a:cubicBezTo>
                    <a:cubicBezTo>
                      <a:pt x="10775" y="683"/>
                      <a:pt x="10074" y="42"/>
                      <a:pt x="1002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85" name="Google Shape;5085;p21"/>
              <p:cNvSpPr/>
              <p:nvPr/>
            </p:nvSpPr>
            <p:spPr>
              <a:xfrm>
                <a:off x="3025500" y="4801775"/>
                <a:ext cx="355025" cy="373950"/>
              </a:xfrm>
              <a:custGeom>
                <a:avLst/>
                <a:gdLst/>
                <a:ahLst/>
                <a:cxnLst/>
                <a:rect l="l" t="t" r="r" b="b"/>
                <a:pathLst>
                  <a:path w="14201" h="14958" extrusionOk="0">
                    <a:moveTo>
                      <a:pt x="7076" y="1"/>
                    </a:moveTo>
                    <a:cubicBezTo>
                      <a:pt x="5424" y="1"/>
                      <a:pt x="3849" y="1483"/>
                      <a:pt x="3502" y="1830"/>
                    </a:cubicBezTo>
                    <a:lnTo>
                      <a:pt x="3501" y="1831"/>
                    </a:lnTo>
                    <a:cubicBezTo>
                      <a:pt x="3463" y="1869"/>
                      <a:pt x="3441" y="1893"/>
                      <a:pt x="3433" y="1900"/>
                    </a:cubicBezTo>
                    <a:lnTo>
                      <a:pt x="3430" y="1903"/>
                    </a:lnTo>
                    <a:cubicBezTo>
                      <a:pt x="3214" y="1937"/>
                      <a:pt x="3120" y="2239"/>
                      <a:pt x="3113" y="2677"/>
                    </a:cubicBezTo>
                    <a:cubicBezTo>
                      <a:pt x="3108" y="2951"/>
                      <a:pt x="3139" y="3277"/>
                      <a:pt x="3192" y="3623"/>
                    </a:cubicBezTo>
                    <a:cubicBezTo>
                      <a:pt x="3241" y="3928"/>
                      <a:pt x="3306" y="4252"/>
                      <a:pt x="3388" y="4568"/>
                    </a:cubicBezTo>
                    <a:cubicBezTo>
                      <a:pt x="3370" y="4566"/>
                      <a:pt x="3351" y="4566"/>
                      <a:pt x="3333" y="4566"/>
                    </a:cubicBezTo>
                    <a:cubicBezTo>
                      <a:pt x="2965" y="4566"/>
                      <a:pt x="2551" y="4804"/>
                      <a:pt x="2633" y="5100"/>
                    </a:cubicBezTo>
                    <a:cubicBezTo>
                      <a:pt x="2718" y="5408"/>
                      <a:pt x="3512" y="5935"/>
                      <a:pt x="3945" y="6153"/>
                    </a:cubicBezTo>
                    <a:cubicBezTo>
                      <a:pt x="4067" y="6389"/>
                      <a:pt x="4190" y="6560"/>
                      <a:pt x="4304" y="6627"/>
                    </a:cubicBezTo>
                    <a:cubicBezTo>
                      <a:pt x="4310" y="6661"/>
                      <a:pt x="4317" y="6691"/>
                      <a:pt x="4323" y="6718"/>
                    </a:cubicBezTo>
                    <a:cubicBezTo>
                      <a:pt x="4340" y="6875"/>
                      <a:pt x="4360" y="7022"/>
                      <a:pt x="4381" y="7158"/>
                    </a:cubicBezTo>
                    <a:cubicBezTo>
                      <a:pt x="4382" y="7162"/>
                      <a:pt x="4382" y="7164"/>
                      <a:pt x="4382" y="7166"/>
                    </a:cubicBezTo>
                    <a:cubicBezTo>
                      <a:pt x="4389" y="7213"/>
                      <a:pt x="4395" y="7258"/>
                      <a:pt x="4402" y="7302"/>
                    </a:cubicBezTo>
                    <a:cubicBezTo>
                      <a:pt x="4402" y="7307"/>
                      <a:pt x="4405" y="7310"/>
                      <a:pt x="4405" y="7314"/>
                    </a:cubicBezTo>
                    <a:cubicBezTo>
                      <a:pt x="4412" y="7359"/>
                      <a:pt x="4419" y="7404"/>
                      <a:pt x="4427" y="7444"/>
                    </a:cubicBezTo>
                    <a:lnTo>
                      <a:pt x="4168" y="7764"/>
                    </a:lnTo>
                    <a:lnTo>
                      <a:pt x="4226" y="7811"/>
                    </a:lnTo>
                    <a:lnTo>
                      <a:pt x="4199" y="7833"/>
                    </a:lnTo>
                    <a:lnTo>
                      <a:pt x="4129" y="7833"/>
                    </a:lnTo>
                    <a:lnTo>
                      <a:pt x="4093" y="7748"/>
                    </a:lnTo>
                    <a:lnTo>
                      <a:pt x="3938" y="7833"/>
                    </a:lnTo>
                    <a:lnTo>
                      <a:pt x="3032" y="7833"/>
                    </a:lnTo>
                    <a:cubicBezTo>
                      <a:pt x="2713" y="7833"/>
                      <a:pt x="2457" y="8036"/>
                      <a:pt x="2457" y="8285"/>
                    </a:cubicBezTo>
                    <a:lnTo>
                      <a:pt x="2457" y="8683"/>
                    </a:lnTo>
                    <a:cubicBezTo>
                      <a:pt x="2118" y="8839"/>
                      <a:pt x="1814" y="8991"/>
                      <a:pt x="1571" y="9122"/>
                    </a:cubicBezTo>
                    <a:cubicBezTo>
                      <a:pt x="1315" y="9263"/>
                      <a:pt x="1121" y="9383"/>
                      <a:pt x="1027" y="9470"/>
                    </a:cubicBezTo>
                    <a:cubicBezTo>
                      <a:pt x="1014" y="9476"/>
                      <a:pt x="1005" y="9482"/>
                      <a:pt x="993" y="9489"/>
                    </a:cubicBezTo>
                    <a:cubicBezTo>
                      <a:pt x="726" y="9669"/>
                      <a:pt x="525" y="10006"/>
                      <a:pt x="373" y="10446"/>
                    </a:cubicBezTo>
                    <a:cubicBezTo>
                      <a:pt x="172" y="11031"/>
                      <a:pt x="62" y="11800"/>
                      <a:pt x="20" y="12616"/>
                    </a:cubicBezTo>
                    <a:cubicBezTo>
                      <a:pt x="19" y="12633"/>
                      <a:pt x="19" y="12649"/>
                      <a:pt x="15" y="12666"/>
                    </a:cubicBezTo>
                    <a:cubicBezTo>
                      <a:pt x="14" y="12708"/>
                      <a:pt x="12" y="12751"/>
                      <a:pt x="12" y="12793"/>
                    </a:cubicBezTo>
                    <a:cubicBezTo>
                      <a:pt x="9" y="12813"/>
                      <a:pt x="9" y="12831"/>
                      <a:pt x="9" y="12852"/>
                    </a:cubicBezTo>
                    <a:cubicBezTo>
                      <a:pt x="8" y="12892"/>
                      <a:pt x="6" y="12933"/>
                      <a:pt x="6" y="12976"/>
                    </a:cubicBezTo>
                    <a:cubicBezTo>
                      <a:pt x="3" y="12995"/>
                      <a:pt x="3" y="13012"/>
                      <a:pt x="3" y="13031"/>
                    </a:cubicBezTo>
                    <a:cubicBezTo>
                      <a:pt x="2" y="13076"/>
                      <a:pt x="2" y="13119"/>
                      <a:pt x="2" y="13162"/>
                    </a:cubicBezTo>
                    <a:cubicBezTo>
                      <a:pt x="2" y="13177"/>
                      <a:pt x="1" y="13196"/>
                      <a:pt x="1" y="13211"/>
                    </a:cubicBezTo>
                    <a:lnTo>
                      <a:pt x="1" y="13612"/>
                    </a:lnTo>
                    <a:cubicBezTo>
                      <a:pt x="2" y="13661"/>
                      <a:pt x="2" y="13706"/>
                      <a:pt x="6" y="13753"/>
                    </a:cubicBezTo>
                    <a:lnTo>
                      <a:pt x="6" y="13809"/>
                    </a:lnTo>
                    <a:cubicBezTo>
                      <a:pt x="7" y="13852"/>
                      <a:pt x="7" y="13893"/>
                      <a:pt x="9" y="13934"/>
                    </a:cubicBezTo>
                    <a:cubicBezTo>
                      <a:pt x="9" y="13955"/>
                      <a:pt x="12" y="13976"/>
                      <a:pt x="12" y="13996"/>
                    </a:cubicBezTo>
                    <a:cubicBezTo>
                      <a:pt x="13" y="14038"/>
                      <a:pt x="13" y="14079"/>
                      <a:pt x="15" y="14118"/>
                    </a:cubicBezTo>
                    <a:cubicBezTo>
                      <a:pt x="18" y="14137"/>
                      <a:pt x="18" y="14156"/>
                      <a:pt x="18" y="14176"/>
                    </a:cubicBezTo>
                    <a:cubicBezTo>
                      <a:pt x="19" y="14222"/>
                      <a:pt x="24" y="14269"/>
                      <a:pt x="25" y="14316"/>
                    </a:cubicBezTo>
                    <a:cubicBezTo>
                      <a:pt x="25" y="14328"/>
                      <a:pt x="25" y="14341"/>
                      <a:pt x="26" y="14352"/>
                    </a:cubicBezTo>
                    <a:cubicBezTo>
                      <a:pt x="28" y="14411"/>
                      <a:pt x="32" y="14472"/>
                      <a:pt x="36" y="14531"/>
                    </a:cubicBezTo>
                    <a:cubicBezTo>
                      <a:pt x="36" y="14538"/>
                      <a:pt x="37" y="14547"/>
                      <a:pt x="37" y="14554"/>
                    </a:cubicBezTo>
                    <a:cubicBezTo>
                      <a:pt x="39" y="14604"/>
                      <a:pt x="43" y="14653"/>
                      <a:pt x="46" y="14702"/>
                    </a:cubicBezTo>
                    <a:cubicBezTo>
                      <a:pt x="48" y="14719"/>
                      <a:pt x="48" y="14739"/>
                      <a:pt x="51" y="14757"/>
                    </a:cubicBezTo>
                    <a:cubicBezTo>
                      <a:pt x="52" y="14798"/>
                      <a:pt x="57" y="14836"/>
                      <a:pt x="60" y="14876"/>
                    </a:cubicBezTo>
                    <a:cubicBezTo>
                      <a:pt x="60" y="14897"/>
                      <a:pt x="62" y="14918"/>
                      <a:pt x="64" y="14938"/>
                    </a:cubicBezTo>
                    <a:cubicBezTo>
                      <a:pt x="64" y="14944"/>
                      <a:pt x="67" y="14952"/>
                      <a:pt x="67" y="14958"/>
                    </a:cubicBezTo>
                    <a:lnTo>
                      <a:pt x="14124" y="14958"/>
                    </a:lnTo>
                    <a:cubicBezTo>
                      <a:pt x="14190" y="14301"/>
                      <a:pt x="14201" y="13499"/>
                      <a:pt x="14147" y="12703"/>
                    </a:cubicBezTo>
                    <a:cubicBezTo>
                      <a:pt x="14050" y="11290"/>
                      <a:pt x="13745" y="9888"/>
                      <a:pt x="13151" y="9291"/>
                    </a:cubicBezTo>
                    <a:cubicBezTo>
                      <a:pt x="13145" y="9283"/>
                      <a:pt x="13142" y="9275"/>
                      <a:pt x="13136" y="9269"/>
                    </a:cubicBezTo>
                    <a:cubicBezTo>
                      <a:pt x="13113" y="9244"/>
                      <a:pt x="13073" y="9213"/>
                      <a:pt x="13026" y="9179"/>
                    </a:cubicBezTo>
                    <a:cubicBezTo>
                      <a:pt x="12973" y="9142"/>
                      <a:pt x="12920" y="9104"/>
                      <a:pt x="12864" y="9076"/>
                    </a:cubicBezTo>
                    <a:cubicBezTo>
                      <a:pt x="12854" y="9072"/>
                      <a:pt x="12844" y="9069"/>
                      <a:pt x="12835" y="9064"/>
                    </a:cubicBezTo>
                    <a:cubicBezTo>
                      <a:pt x="12680" y="8978"/>
                      <a:pt x="12475" y="8875"/>
                      <a:pt x="12233" y="8766"/>
                    </a:cubicBezTo>
                    <a:lnTo>
                      <a:pt x="12233" y="8507"/>
                    </a:lnTo>
                    <a:cubicBezTo>
                      <a:pt x="12233" y="8134"/>
                      <a:pt x="11852" y="7835"/>
                      <a:pt x="11381" y="7835"/>
                    </a:cubicBezTo>
                    <a:lnTo>
                      <a:pt x="10156" y="7835"/>
                    </a:lnTo>
                    <a:lnTo>
                      <a:pt x="9810" y="7717"/>
                    </a:lnTo>
                    <a:lnTo>
                      <a:pt x="9785" y="7782"/>
                    </a:lnTo>
                    <a:cubicBezTo>
                      <a:pt x="9725" y="7760"/>
                      <a:pt x="9667" y="7738"/>
                      <a:pt x="9608" y="7717"/>
                    </a:cubicBezTo>
                    <a:lnTo>
                      <a:pt x="9600" y="7713"/>
                    </a:lnTo>
                    <a:cubicBezTo>
                      <a:pt x="9549" y="7693"/>
                      <a:pt x="9499" y="7676"/>
                      <a:pt x="9449" y="7658"/>
                    </a:cubicBezTo>
                    <a:lnTo>
                      <a:pt x="9110" y="7239"/>
                    </a:lnTo>
                    <a:lnTo>
                      <a:pt x="8893" y="7354"/>
                    </a:lnTo>
                    <a:cubicBezTo>
                      <a:pt x="8910" y="7228"/>
                      <a:pt x="8929" y="7079"/>
                      <a:pt x="8947" y="6918"/>
                    </a:cubicBezTo>
                    <a:cubicBezTo>
                      <a:pt x="8947" y="6912"/>
                      <a:pt x="8950" y="6906"/>
                      <a:pt x="8950" y="6901"/>
                    </a:cubicBezTo>
                    <a:cubicBezTo>
                      <a:pt x="8951" y="6893"/>
                      <a:pt x="8951" y="6887"/>
                      <a:pt x="8951" y="6880"/>
                    </a:cubicBezTo>
                    <a:cubicBezTo>
                      <a:pt x="8974" y="6845"/>
                      <a:pt x="9006" y="6681"/>
                      <a:pt x="9037" y="6433"/>
                    </a:cubicBezTo>
                    <a:cubicBezTo>
                      <a:pt x="9053" y="6399"/>
                      <a:pt x="9066" y="6364"/>
                      <a:pt x="9081" y="6328"/>
                    </a:cubicBezTo>
                    <a:cubicBezTo>
                      <a:pt x="9448" y="6119"/>
                      <a:pt x="10295" y="5429"/>
                      <a:pt x="10327" y="5086"/>
                    </a:cubicBezTo>
                    <a:cubicBezTo>
                      <a:pt x="10353" y="4832"/>
                      <a:pt x="10028" y="4656"/>
                      <a:pt x="9699" y="4627"/>
                    </a:cubicBezTo>
                    <a:cubicBezTo>
                      <a:pt x="10570" y="1690"/>
                      <a:pt x="9278" y="1680"/>
                      <a:pt x="9278" y="1680"/>
                    </a:cubicBezTo>
                    <a:cubicBezTo>
                      <a:pt x="9278" y="1680"/>
                      <a:pt x="9269" y="1589"/>
                      <a:pt x="9230" y="1448"/>
                    </a:cubicBezTo>
                    <a:cubicBezTo>
                      <a:pt x="9171" y="1228"/>
                      <a:pt x="9031" y="888"/>
                      <a:pt x="8727" y="591"/>
                    </a:cubicBezTo>
                    <a:cubicBezTo>
                      <a:pt x="8422" y="295"/>
                      <a:pt x="7950" y="46"/>
                      <a:pt x="7220" y="4"/>
                    </a:cubicBezTo>
                    <a:cubicBezTo>
                      <a:pt x="7172" y="2"/>
                      <a:pt x="7124" y="1"/>
                      <a:pt x="7076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86" name="Google Shape;5086;p21"/>
              <p:cNvSpPr/>
              <p:nvPr/>
            </p:nvSpPr>
            <p:spPr>
              <a:xfrm>
                <a:off x="2172350" y="4831250"/>
                <a:ext cx="258150" cy="344550"/>
              </a:xfrm>
              <a:custGeom>
                <a:avLst/>
                <a:gdLst/>
                <a:ahLst/>
                <a:cxnLst/>
                <a:rect l="l" t="t" r="r" b="b"/>
                <a:pathLst>
                  <a:path w="10326" h="13782" extrusionOk="0">
                    <a:moveTo>
                      <a:pt x="5624" y="0"/>
                    </a:moveTo>
                    <a:cubicBezTo>
                      <a:pt x="5515" y="0"/>
                      <a:pt x="5409" y="5"/>
                      <a:pt x="5308" y="13"/>
                    </a:cubicBezTo>
                    <a:cubicBezTo>
                      <a:pt x="3632" y="144"/>
                      <a:pt x="2785" y="1080"/>
                      <a:pt x="3121" y="2196"/>
                    </a:cubicBezTo>
                    <a:cubicBezTo>
                      <a:pt x="2409" y="3743"/>
                      <a:pt x="3326" y="6202"/>
                      <a:pt x="3834" y="6438"/>
                    </a:cubicBezTo>
                    <a:cubicBezTo>
                      <a:pt x="4233" y="6362"/>
                      <a:pt x="4575" y="6261"/>
                      <a:pt x="4872" y="6143"/>
                    </a:cubicBezTo>
                    <a:lnTo>
                      <a:pt x="4872" y="6143"/>
                    </a:lnTo>
                    <a:cubicBezTo>
                      <a:pt x="4799" y="6374"/>
                      <a:pt x="4719" y="6609"/>
                      <a:pt x="4633" y="6837"/>
                    </a:cubicBezTo>
                    <a:lnTo>
                      <a:pt x="4630" y="6837"/>
                    </a:lnTo>
                    <a:cubicBezTo>
                      <a:pt x="4584" y="6839"/>
                      <a:pt x="4538" y="6842"/>
                      <a:pt x="4490" y="6842"/>
                    </a:cubicBezTo>
                    <a:cubicBezTo>
                      <a:pt x="4482" y="6842"/>
                      <a:pt x="4475" y="6843"/>
                      <a:pt x="4464" y="6843"/>
                    </a:cubicBezTo>
                    <a:cubicBezTo>
                      <a:pt x="4426" y="6843"/>
                      <a:pt x="4385" y="6845"/>
                      <a:pt x="4345" y="6848"/>
                    </a:cubicBezTo>
                    <a:cubicBezTo>
                      <a:pt x="4324" y="6848"/>
                      <a:pt x="4304" y="6849"/>
                      <a:pt x="4286" y="6849"/>
                    </a:cubicBezTo>
                    <a:cubicBezTo>
                      <a:pt x="4257" y="6851"/>
                      <a:pt x="4228" y="6854"/>
                      <a:pt x="4201" y="6854"/>
                    </a:cubicBezTo>
                    <a:cubicBezTo>
                      <a:pt x="4153" y="6858"/>
                      <a:pt x="4104" y="6860"/>
                      <a:pt x="4058" y="6863"/>
                    </a:cubicBezTo>
                    <a:lnTo>
                      <a:pt x="4058" y="6875"/>
                    </a:lnTo>
                    <a:cubicBezTo>
                      <a:pt x="4021" y="6876"/>
                      <a:pt x="3986" y="6881"/>
                      <a:pt x="3953" y="6882"/>
                    </a:cubicBezTo>
                    <a:cubicBezTo>
                      <a:pt x="3789" y="6899"/>
                      <a:pt x="3658" y="6919"/>
                      <a:pt x="3572" y="6942"/>
                    </a:cubicBezTo>
                    <a:cubicBezTo>
                      <a:pt x="3570" y="6943"/>
                      <a:pt x="3567" y="6943"/>
                      <a:pt x="3566" y="6943"/>
                    </a:cubicBezTo>
                    <a:cubicBezTo>
                      <a:pt x="3551" y="6949"/>
                      <a:pt x="3536" y="6953"/>
                      <a:pt x="3523" y="6958"/>
                    </a:cubicBezTo>
                    <a:cubicBezTo>
                      <a:pt x="3522" y="6959"/>
                      <a:pt x="3522" y="6959"/>
                      <a:pt x="3518" y="6959"/>
                    </a:cubicBezTo>
                    <a:cubicBezTo>
                      <a:pt x="3505" y="6965"/>
                      <a:pt x="3496" y="6967"/>
                      <a:pt x="3485" y="6973"/>
                    </a:cubicBezTo>
                    <a:cubicBezTo>
                      <a:pt x="3415" y="7000"/>
                      <a:pt x="3340" y="7034"/>
                      <a:pt x="3263" y="7077"/>
                    </a:cubicBezTo>
                    <a:cubicBezTo>
                      <a:pt x="3251" y="7083"/>
                      <a:pt x="3241" y="7089"/>
                      <a:pt x="3229" y="7097"/>
                    </a:cubicBezTo>
                    <a:cubicBezTo>
                      <a:pt x="3208" y="7110"/>
                      <a:pt x="3190" y="7119"/>
                      <a:pt x="3169" y="7134"/>
                    </a:cubicBezTo>
                    <a:cubicBezTo>
                      <a:pt x="3140" y="7150"/>
                      <a:pt x="3111" y="7171"/>
                      <a:pt x="3080" y="7192"/>
                    </a:cubicBezTo>
                    <a:cubicBezTo>
                      <a:pt x="3067" y="7201"/>
                      <a:pt x="3056" y="7209"/>
                      <a:pt x="3044" y="7219"/>
                    </a:cubicBezTo>
                    <a:cubicBezTo>
                      <a:pt x="3018" y="7240"/>
                      <a:pt x="2988" y="7261"/>
                      <a:pt x="2962" y="7283"/>
                    </a:cubicBezTo>
                    <a:cubicBezTo>
                      <a:pt x="2950" y="7293"/>
                      <a:pt x="2939" y="7304"/>
                      <a:pt x="2928" y="7312"/>
                    </a:cubicBezTo>
                    <a:cubicBezTo>
                      <a:pt x="2891" y="7343"/>
                      <a:pt x="2855" y="7377"/>
                      <a:pt x="2817" y="7411"/>
                    </a:cubicBezTo>
                    <a:cubicBezTo>
                      <a:pt x="2792" y="7438"/>
                      <a:pt x="2765" y="7466"/>
                      <a:pt x="2734" y="7496"/>
                    </a:cubicBezTo>
                    <a:cubicBezTo>
                      <a:pt x="2731" y="7504"/>
                      <a:pt x="2726" y="7512"/>
                      <a:pt x="2720" y="7518"/>
                    </a:cubicBezTo>
                    <a:lnTo>
                      <a:pt x="1122" y="7518"/>
                    </a:lnTo>
                    <a:cubicBezTo>
                      <a:pt x="805" y="7518"/>
                      <a:pt x="549" y="7730"/>
                      <a:pt x="549" y="7993"/>
                    </a:cubicBezTo>
                    <a:lnTo>
                      <a:pt x="549" y="12025"/>
                    </a:lnTo>
                    <a:cubicBezTo>
                      <a:pt x="450" y="12098"/>
                      <a:pt x="359" y="12189"/>
                      <a:pt x="283" y="12292"/>
                    </a:cubicBezTo>
                    <a:cubicBezTo>
                      <a:pt x="231" y="12363"/>
                      <a:pt x="191" y="12438"/>
                      <a:pt x="158" y="12511"/>
                    </a:cubicBezTo>
                    <a:cubicBezTo>
                      <a:pt x="0" y="12878"/>
                      <a:pt x="94" y="13255"/>
                      <a:pt x="406" y="13416"/>
                    </a:cubicBezTo>
                    <a:cubicBezTo>
                      <a:pt x="450" y="13438"/>
                      <a:pt x="497" y="13457"/>
                      <a:pt x="547" y="13471"/>
                    </a:cubicBezTo>
                    <a:lnTo>
                      <a:pt x="547" y="13781"/>
                    </a:lnTo>
                    <a:lnTo>
                      <a:pt x="10320" y="13781"/>
                    </a:lnTo>
                    <a:lnTo>
                      <a:pt x="10320" y="8225"/>
                    </a:lnTo>
                    <a:cubicBezTo>
                      <a:pt x="10326" y="7839"/>
                      <a:pt x="9945" y="7523"/>
                      <a:pt x="9476" y="7523"/>
                    </a:cubicBezTo>
                    <a:lnTo>
                      <a:pt x="8050" y="7523"/>
                    </a:lnTo>
                    <a:cubicBezTo>
                      <a:pt x="8036" y="7508"/>
                      <a:pt x="8023" y="7495"/>
                      <a:pt x="8012" y="7481"/>
                    </a:cubicBezTo>
                    <a:cubicBezTo>
                      <a:pt x="7982" y="7447"/>
                      <a:pt x="7953" y="7419"/>
                      <a:pt x="7921" y="7390"/>
                    </a:cubicBezTo>
                    <a:cubicBezTo>
                      <a:pt x="7906" y="7374"/>
                      <a:pt x="7891" y="7361"/>
                      <a:pt x="7874" y="7348"/>
                    </a:cubicBezTo>
                    <a:cubicBezTo>
                      <a:pt x="7843" y="7320"/>
                      <a:pt x="7812" y="7295"/>
                      <a:pt x="7781" y="7271"/>
                    </a:cubicBezTo>
                    <a:cubicBezTo>
                      <a:pt x="7768" y="7259"/>
                      <a:pt x="7753" y="7250"/>
                      <a:pt x="7740" y="7241"/>
                    </a:cubicBezTo>
                    <a:cubicBezTo>
                      <a:pt x="7699" y="7210"/>
                      <a:pt x="7658" y="7184"/>
                      <a:pt x="7621" y="7159"/>
                    </a:cubicBezTo>
                    <a:cubicBezTo>
                      <a:pt x="7616" y="7158"/>
                      <a:pt x="7612" y="7153"/>
                      <a:pt x="7611" y="7152"/>
                    </a:cubicBezTo>
                    <a:cubicBezTo>
                      <a:pt x="7564" y="7125"/>
                      <a:pt x="7520" y="7103"/>
                      <a:pt x="7477" y="7083"/>
                    </a:cubicBezTo>
                    <a:cubicBezTo>
                      <a:pt x="7471" y="7079"/>
                      <a:pt x="7465" y="7077"/>
                      <a:pt x="7458" y="7075"/>
                    </a:cubicBezTo>
                    <a:cubicBezTo>
                      <a:pt x="7423" y="7061"/>
                      <a:pt x="7386" y="7046"/>
                      <a:pt x="7351" y="7038"/>
                    </a:cubicBezTo>
                    <a:cubicBezTo>
                      <a:pt x="7344" y="7033"/>
                      <a:pt x="7336" y="7032"/>
                      <a:pt x="7325" y="7031"/>
                    </a:cubicBezTo>
                    <a:cubicBezTo>
                      <a:pt x="7291" y="7022"/>
                      <a:pt x="7261" y="7015"/>
                      <a:pt x="7233" y="7010"/>
                    </a:cubicBezTo>
                    <a:cubicBezTo>
                      <a:pt x="7225" y="7010"/>
                      <a:pt x="7219" y="7009"/>
                      <a:pt x="7211" y="7009"/>
                    </a:cubicBezTo>
                    <a:cubicBezTo>
                      <a:pt x="7194" y="7006"/>
                      <a:pt x="7176" y="7005"/>
                      <a:pt x="7160" y="7005"/>
                    </a:cubicBezTo>
                    <a:cubicBezTo>
                      <a:pt x="7143" y="7005"/>
                      <a:pt x="7127" y="7006"/>
                      <a:pt x="7112" y="7009"/>
                    </a:cubicBezTo>
                    <a:cubicBezTo>
                      <a:pt x="7075" y="7000"/>
                      <a:pt x="7035" y="6989"/>
                      <a:pt x="6991" y="6979"/>
                    </a:cubicBezTo>
                    <a:cubicBezTo>
                      <a:pt x="6986" y="6979"/>
                      <a:pt x="6985" y="6978"/>
                      <a:pt x="6982" y="6978"/>
                    </a:cubicBezTo>
                    <a:cubicBezTo>
                      <a:pt x="6938" y="6970"/>
                      <a:pt x="6890" y="6961"/>
                      <a:pt x="6842" y="6952"/>
                    </a:cubicBezTo>
                    <a:cubicBezTo>
                      <a:pt x="6793" y="6942"/>
                      <a:pt x="6739" y="6931"/>
                      <a:pt x="6684" y="6924"/>
                    </a:cubicBezTo>
                    <a:cubicBezTo>
                      <a:pt x="6670" y="6922"/>
                      <a:pt x="6656" y="6919"/>
                      <a:pt x="6640" y="6918"/>
                    </a:cubicBezTo>
                    <a:cubicBezTo>
                      <a:pt x="6593" y="6910"/>
                      <a:pt x="6547" y="6904"/>
                      <a:pt x="6494" y="6898"/>
                    </a:cubicBezTo>
                    <a:cubicBezTo>
                      <a:pt x="6481" y="6897"/>
                      <a:pt x="6469" y="6897"/>
                      <a:pt x="6458" y="6893"/>
                    </a:cubicBezTo>
                    <a:cubicBezTo>
                      <a:pt x="6323" y="6879"/>
                      <a:pt x="6177" y="6866"/>
                      <a:pt x="6025" y="6858"/>
                    </a:cubicBezTo>
                    <a:cubicBezTo>
                      <a:pt x="6032" y="6836"/>
                      <a:pt x="6040" y="6812"/>
                      <a:pt x="6048" y="6789"/>
                    </a:cubicBezTo>
                    <a:cubicBezTo>
                      <a:pt x="6060" y="6747"/>
                      <a:pt x="6070" y="6710"/>
                      <a:pt x="6085" y="6668"/>
                    </a:cubicBezTo>
                    <a:cubicBezTo>
                      <a:pt x="6091" y="6651"/>
                      <a:pt x="6097" y="6632"/>
                      <a:pt x="6099" y="6614"/>
                    </a:cubicBezTo>
                    <a:cubicBezTo>
                      <a:pt x="6107" y="6588"/>
                      <a:pt x="6115" y="6564"/>
                      <a:pt x="6122" y="6541"/>
                    </a:cubicBezTo>
                    <a:cubicBezTo>
                      <a:pt x="6127" y="6521"/>
                      <a:pt x="6131" y="6504"/>
                      <a:pt x="6137" y="6485"/>
                    </a:cubicBezTo>
                    <a:cubicBezTo>
                      <a:pt x="6143" y="6459"/>
                      <a:pt x="6152" y="6435"/>
                      <a:pt x="6159" y="6408"/>
                    </a:cubicBezTo>
                    <a:cubicBezTo>
                      <a:pt x="6164" y="6393"/>
                      <a:pt x="6167" y="6374"/>
                      <a:pt x="6172" y="6357"/>
                    </a:cubicBezTo>
                    <a:cubicBezTo>
                      <a:pt x="6180" y="6329"/>
                      <a:pt x="6186" y="6305"/>
                      <a:pt x="6194" y="6280"/>
                    </a:cubicBezTo>
                    <a:cubicBezTo>
                      <a:pt x="6198" y="6263"/>
                      <a:pt x="6201" y="6247"/>
                      <a:pt x="6207" y="6230"/>
                    </a:cubicBezTo>
                    <a:cubicBezTo>
                      <a:pt x="6214" y="6202"/>
                      <a:pt x="6221" y="6177"/>
                      <a:pt x="6227" y="6151"/>
                    </a:cubicBezTo>
                    <a:cubicBezTo>
                      <a:pt x="6228" y="6143"/>
                      <a:pt x="6232" y="6137"/>
                      <a:pt x="6233" y="6129"/>
                    </a:cubicBezTo>
                    <a:cubicBezTo>
                      <a:pt x="6234" y="6120"/>
                      <a:pt x="6238" y="6109"/>
                      <a:pt x="6240" y="6101"/>
                    </a:cubicBezTo>
                    <a:cubicBezTo>
                      <a:pt x="6481" y="6092"/>
                      <a:pt x="6703" y="6054"/>
                      <a:pt x="6906" y="5987"/>
                    </a:cubicBezTo>
                    <a:cubicBezTo>
                      <a:pt x="7311" y="5852"/>
                      <a:pt x="7643" y="5610"/>
                      <a:pt x="7911" y="5309"/>
                    </a:cubicBezTo>
                    <a:cubicBezTo>
                      <a:pt x="8220" y="5268"/>
                      <a:pt x="8493" y="5180"/>
                      <a:pt x="8736" y="5050"/>
                    </a:cubicBezTo>
                    <a:cubicBezTo>
                      <a:pt x="9687" y="4554"/>
                      <a:pt x="10134" y="3489"/>
                      <a:pt x="10099" y="2635"/>
                    </a:cubicBezTo>
                    <a:cubicBezTo>
                      <a:pt x="10091" y="2444"/>
                      <a:pt x="10049" y="2275"/>
                      <a:pt x="9981" y="2125"/>
                    </a:cubicBezTo>
                    <a:cubicBezTo>
                      <a:pt x="9676" y="1456"/>
                      <a:pt x="8857" y="1167"/>
                      <a:pt x="8244" y="1043"/>
                    </a:cubicBezTo>
                    <a:cubicBezTo>
                      <a:pt x="7580" y="265"/>
                      <a:pt x="6484" y="0"/>
                      <a:pt x="562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87" name="Google Shape;5087;p21"/>
              <p:cNvSpPr/>
              <p:nvPr/>
            </p:nvSpPr>
            <p:spPr>
              <a:xfrm>
                <a:off x="3423850" y="4756100"/>
                <a:ext cx="481950" cy="419750"/>
              </a:xfrm>
              <a:custGeom>
                <a:avLst/>
                <a:gdLst/>
                <a:ahLst/>
                <a:cxnLst/>
                <a:rect l="l" t="t" r="r" b="b"/>
                <a:pathLst>
                  <a:path w="19278" h="16790" extrusionOk="0">
                    <a:moveTo>
                      <a:pt x="10753" y="0"/>
                    </a:moveTo>
                    <a:cubicBezTo>
                      <a:pt x="10271" y="0"/>
                      <a:pt x="9020" y="462"/>
                      <a:pt x="8484" y="801"/>
                    </a:cubicBezTo>
                    <a:cubicBezTo>
                      <a:pt x="8669" y="619"/>
                      <a:pt x="8852" y="370"/>
                      <a:pt x="8567" y="284"/>
                    </a:cubicBezTo>
                    <a:cubicBezTo>
                      <a:pt x="8535" y="275"/>
                      <a:pt x="8492" y="270"/>
                      <a:pt x="8440" y="270"/>
                    </a:cubicBezTo>
                    <a:cubicBezTo>
                      <a:pt x="7916" y="270"/>
                      <a:pt x="6492" y="798"/>
                      <a:pt x="6299" y="2559"/>
                    </a:cubicBezTo>
                    <a:lnTo>
                      <a:pt x="6299" y="2561"/>
                    </a:lnTo>
                    <a:cubicBezTo>
                      <a:pt x="6289" y="2637"/>
                      <a:pt x="6283" y="2715"/>
                      <a:pt x="6280" y="2793"/>
                    </a:cubicBezTo>
                    <a:lnTo>
                      <a:pt x="6280" y="2801"/>
                    </a:lnTo>
                    <a:cubicBezTo>
                      <a:pt x="6277" y="2878"/>
                      <a:pt x="6275" y="2957"/>
                      <a:pt x="6277" y="3041"/>
                    </a:cubicBezTo>
                    <a:lnTo>
                      <a:pt x="6277" y="3062"/>
                    </a:lnTo>
                    <a:cubicBezTo>
                      <a:pt x="6280" y="3139"/>
                      <a:pt x="6283" y="3218"/>
                      <a:pt x="6289" y="3302"/>
                    </a:cubicBezTo>
                    <a:cubicBezTo>
                      <a:pt x="6289" y="3315"/>
                      <a:pt x="6292" y="3331"/>
                      <a:pt x="6294" y="3346"/>
                    </a:cubicBezTo>
                    <a:cubicBezTo>
                      <a:pt x="6300" y="3422"/>
                      <a:pt x="6308" y="3500"/>
                      <a:pt x="6320" y="3579"/>
                    </a:cubicBezTo>
                    <a:cubicBezTo>
                      <a:pt x="6322" y="3604"/>
                      <a:pt x="6328" y="3629"/>
                      <a:pt x="6332" y="3654"/>
                    </a:cubicBezTo>
                    <a:cubicBezTo>
                      <a:pt x="6342" y="3726"/>
                      <a:pt x="6354" y="3798"/>
                      <a:pt x="6367" y="3872"/>
                    </a:cubicBezTo>
                    <a:cubicBezTo>
                      <a:pt x="6374" y="3909"/>
                      <a:pt x="6383" y="3951"/>
                      <a:pt x="6393" y="3990"/>
                    </a:cubicBezTo>
                    <a:cubicBezTo>
                      <a:pt x="6407" y="4054"/>
                      <a:pt x="6419" y="4117"/>
                      <a:pt x="6434" y="4183"/>
                    </a:cubicBezTo>
                    <a:cubicBezTo>
                      <a:pt x="6447" y="4241"/>
                      <a:pt x="6464" y="4302"/>
                      <a:pt x="6481" y="4360"/>
                    </a:cubicBezTo>
                    <a:cubicBezTo>
                      <a:pt x="6495" y="4411"/>
                      <a:pt x="6507" y="4461"/>
                      <a:pt x="6523" y="4511"/>
                    </a:cubicBezTo>
                    <a:cubicBezTo>
                      <a:pt x="6556" y="4625"/>
                      <a:pt x="6592" y="4742"/>
                      <a:pt x="6633" y="4859"/>
                    </a:cubicBezTo>
                    <a:lnTo>
                      <a:pt x="6693" y="4894"/>
                    </a:lnTo>
                    <a:cubicBezTo>
                      <a:pt x="6444" y="6422"/>
                      <a:pt x="6478" y="7906"/>
                      <a:pt x="6514" y="7949"/>
                    </a:cubicBezTo>
                    <a:cubicBezTo>
                      <a:pt x="6541" y="7979"/>
                      <a:pt x="6913" y="8112"/>
                      <a:pt x="7356" y="8243"/>
                    </a:cubicBezTo>
                    <a:lnTo>
                      <a:pt x="7321" y="8397"/>
                    </a:lnTo>
                    <a:lnTo>
                      <a:pt x="7288" y="8387"/>
                    </a:lnTo>
                    <a:lnTo>
                      <a:pt x="6847" y="8848"/>
                    </a:lnTo>
                    <a:lnTo>
                      <a:pt x="6876" y="8869"/>
                    </a:lnTo>
                    <a:lnTo>
                      <a:pt x="6762" y="8910"/>
                    </a:lnTo>
                    <a:lnTo>
                      <a:pt x="6763" y="8911"/>
                    </a:lnTo>
                    <a:cubicBezTo>
                      <a:pt x="6688" y="8933"/>
                      <a:pt x="6615" y="8954"/>
                      <a:pt x="6542" y="8977"/>
                    </a:cubicBezTo>
                    <a:cubicBezTo>
                      <a:pt x="6428" y="9007"/>
                      <a:pt x="6317" y="9039"/>
                      <a:pt x="6209" y="9072"/>
                    </a:cubicBezTo>
                    <a:cubicBezTo>
                      <a:pt x="6192" y="9078"/>
                      <a:pt x="6174" y="9084"/>
                      <a:pt x="6158" y="9086"/>
                    </a:cubicBezTo>
                    <a:cubicBezTo>
                      <a:pt x="6050" y="9121"/>
                      <a:pt x="5941" y="9158"/>
                      <a:pt x="5841" y="9194"/>
                    </a:cubicBezTo>
                    <a:cubicBezTo>
                      <a:pt x="5839" y="9196"/>
                      <a:pt x="5835" y="9196"/>
                      <a:pt x="5832" y="9196"/>
                    </a:cubicBezTo>
                    <a:cubicBezTo>
                      <a:pt x="3615" y="10035"/>
                      <a:pt x="1962" y="12027"/>
                      <a:pt x="720" y="14246"/>
                    </a:cubicBezTo>
                    <a:cubicBezTo>
                      <a:pt x="712" y="14255"/>
                      <a:pt x="704" y="14263"/>
                      <a:pt x="698" y="14273"/>
                    </a:cubicBezTo>
                    <a:cubicBezTo>
                      <a:pt x="663" y="14313"/>
                      <a:pt x="633" y="14352"/>
                      <a:pt x="601" y="14391"/>
                    </a:cubicBezTo>
                    <a:cubicBezTo>
                      <a:pt x="582" y="14414"/>
                      <a:pt x="565" y="14438"/>
                      <a:pt x="546" y="14461"/>
                    </a:cubicBezTo>
                    <a:cubicBezTo>
                      <a:pt x="521" y="14492"/>
                      <a:pt x="498" y="14523"/>
                      <a:pt x="476" y="14552"/>
                    </a:cubicBezTo>
                    <a:cubicBezTo>
                      <a:pt x="459" y="14578"/>
                      <a:pt x="439" y="14602"/>
                      <a:pt x="420" y="14628"/>
                    </a:cubicBezTo>
                    <a:cubicBezTo>
                      <a:pt x="393" y="14664"/>
                      <a:pt x="370" y="14699"/>
                      <a:pt x="347" y="14735"/>
                    </a:cubicBezTo>
                    <a:cubicBezTo>
                      <a:pt x="334" y="14750"/>
                      <a:pt x="322" y="14769"/>
                      <a:pt x="312" y="14789"/>
                    </a:cubicBezTo>
                    <a:cubicBezTo>
                      <a:pt x="284" y="14832"/>
                      <a:pt x="256" y="14874"/>
                      <a:pt x="233" y="14914"/>
                    </a:cubicBezTo>
                    <a:cubicBezTo>
                      <a:pt x="224" y="14927"/>
                      <a:pt x="218" y="14937"/>
                      <a:pt x="212" y="14950"/>
                    </a:cubicBezTo>
                    <a:cubicBezTo>
                      <a:pt x="191" y="14985"/>
                      <a:pt x="174" y="15020"/>
                      <a:pt x="155" y="15054"/>
                    </a:cubicBezTo>
                    <a:cubicBezTo>
                      <a:pt x="149" y="15069"/>
                      <a:pt x="143" y="15081"/>
                      <a:pt x="138" y="15093"/>
                    </a:cubicBezTo>
                    <a:cubicBezTo>
                      <a:pt x="116" y="15133"/>
                      <a:pt x="100" y="15174"/>
                      <a:pt x="82" y="15215"/>
                    </a:cubicBezTo>
                    <a:cubicBezTo>
                      <a:pt x="77" y="15223"/>
                      <a:pt x="76" y="15234"/>
                      <a:pt x="72" y="15243"/>
                    </a:cubicBezTo>
                    <a:cubicBezTo>
                      <a:pt x="59" y="15278"/>
                      <a:pt x="47" y="15313"/>
                      <a:pt x="37" y="15348"/>
                    </a:cubicBezTo>
                    <a:cubicBezTo>
                      <a:pt x="36" y="15354"/>
                      <a:pt x="31" y="15362"/>
                      <a:pt x="31" y="15368"/>
                    </a:cubicBezTo>
                    <a:cubicBezTo>
                      <a:pt x="19" y="15405"/>
                      <a:pt x="15" y="15443"/>
                      <a:pt x="9" y="15479"/>
                    </a:cubicBezTo>
                    <a:cubicBezTo>
                      <a:pt x="9" y="15488"/>
                      <a:pt x="7" y="15495"/>
                      <a:pt x="7" y="15506"/>
                    </a:cubicBezTo>
                    <a:cubicBezTo>
                      <a:pt x="3" y="15540"/>
                      <a:pt x="1" y="15577"/>
                      <a:pt x="3" y="15611"/>
                    </a:cubicBezTo>
                    <a:cubicBezTo>
                      <a:pt x="4" y="15654"/>
                      <a:pt x="12" y="15697"/>
                      <a:pt x="24" y="15740"/>
                    </a:cubicBezTo>
                    <a:cubicBezTo>
                      <a:pt x="29" y="15753"/>
                      <a:pt x="31" y="15765"/>
                      <a:pt x="36" y="15777"/>
                    </a:cubicBezTo>
                    <a:cubicBezTo>
                      <a:pt x="46" y="15806"/>
                      <a:pt x="55" y="15836"/>
                      <a:pt x="70" y="15865"/>
                    </a:cubicBezTo>
                    <a:cubicBezTo>
                      <a:pt x="76" y="15878"/>
                      <a:pt x="82" y="15891"/>
                      <a:pt x="86" y="15905"/>
                    </a:cubicBezTo>
                    <a:cubicBezTo>
                      <a:pt x="102" y="15935"/>
                      <a:pt x="120" y="15964"/>
                      <a:pt x="138" y="15995"/>
                    </a:cubicBezTo>
                    <a:cubicBezTo>
                      <a:pt x="144" y="16004"/>
                      <a:pt x="147" y="16014"/>
                      <a:pt x="153" y="16023"/>
                    </a:cubicBezTo>
                    <a:cubicBezTo>
                      <a:pt x="181" y="16059"/>
                      <a:pt x="210" y="16096"/>
                      <a:pt x="240" y="16130"/>
                    </a:cubicBezTo>
                    <a:cubicBezTo>
                      <a:pt x="247" y="16139"/>
                      <a:pt x="256" y="16150"/>
                      <a:pt x="267" y="16159"/>
                    </a:cubicBezTo>
                    <a:cubicBezTo>
                      <a:pt x="290" y="16184"/>
                      <a:pt x="317" y="16211"/>
                      <a:pt x="345" y="16237"/>
                    </a:cubicBezTo>
                    <a:cubicBezTo>
                      <a:pt x="357" y="16249"/>
                      <a:pt x="370" y="16260"/>
                      <a:pt x="382" y="16269"/>
                    </a:cubicBezTo>
                    <a:cubicBezTo>
                      <a:pt x="410" y="16296"/>
                      <a:pt x="438" y="16318"/>
                      <a:pt x="467" y="16341"/>
                    </a:cubicBezTo>
                    <a:cubicBezTo>
                      <a:pt x="481" y="16351"/>
                      <a:pt x="493" y="16360"/>
                      <a:pt x="504" y="16369"/>
                    </a:cubicBezTo>
                    <a:cubicBezTo>
                      <a:pt x="546" y="16402"/>
                      <a:pt x="590" y="16431"/>
                      <a:pt x="637" y="16461"/>
                    </a:cubicBezTo>
                    <a:cubicBezTo>
                      <a:pt x="642" y="16463"/>
                      <a:pt x="645" y="16466"/>
                      <a:pt x="650" y="16467"/>
                    </a:cubicBezTo>
                    <a:cubicBezTo>
                      <a:pt x="692" y="16494"/>
                      <a:pt x="736" y="16522"/>
                      <a:pt x="783" y="16546"/>
                    </a:cubicBezTo>
                    <a:cubicBezTo>
                      <a:pt x="799" y="16555"/>
                      <a:pt x="814" y="16563"/>
                      <a:pt x="831" y="16572"/>
                    </a:cubicBezTo>
                    <a:cubicBezTo>
                      <a:pt x="867" y="16594"/>
                      <a:pt x="904" y="16613"/>
                      <a:pt x="942" y="16631"/>
                    </a:cubicBezTo>
                    <a:cubicBezTo>
                      <a:pt x="958" y="16639"/>
                      <a:pt x="973" y="16646"/>
                      <a:pt x="990" y="16655"/>
                    </a:cubicBezTo>
                    <a:cubicBezTo>
                      <a:pt x="1037" y="16675"/>
                      <a:pt x="1083" y="16697"/>
                      <a:pt x="1130" y="16718"/>
                    </a:cubicBezTo>
                    <a:cubicBezTo>
                      <a:pt x="1137" y="16723"/>
                      <a:pt x="1143" y="16725"/>
                      <a:pt x="1152" y="16727"/>
                    </a:cubicBezTo>
                    <a:cubicBezTo>
                      <a:pt x="1200" y="16748"/>
                      <a:pt x="1250" y="16770"/>
                      <a:pt x="1299" y="16789"/>
                    </a:cubicBezTo>
                    <a:lnTo>
                      <a:pt x="17457" y="16789"/>
                    </a:lnTo>
                    <a:cubicBezTo>
                      <a:pt x="17486" y="16780"/>
                      <a:pt x="17517" y="16770"/>
                      <a:pt x="17548" y="16760"/>
                    </a:cubicBezTo>
                    <a:cubicBezTo>
                      <a:pt x="17596" y="16746"/>
                      <a:pt x="17643" y="16730"/>
                      <a:pt x="17692" y="16712"/>
                    </a:cubicBezTo>
                    <a:cubicBezTo>
                      <a:pt x="18252" y="16518"/>
                      <a:pt x="18821" y="16241"/>
                      <a:pt x="19098" y="15871"/>
                    </a:cubicBezTo>
                    <a:lnTo>
                      <a:pt x="19104" y="15865"/>
                    </a:lnTo>
                    <a:cubicBezTo>
                      <a:pt x="19118" y="15848"/>
                      <a:pt x="19131" y="15829"/>
                      <a:pt x="19140" y="15810"/>
                    </a:cubicBezTo>
                    <a:cubicBezTo>
                      <a:pt x="19149" y="15800"/>
                      <a:pt x="19155" y="15788"/>
                      <a:pt x="19162" y="15776"/>
                    </a:cubicBezTo>
                    <a:cubicBezTo>
                      <a:pt x="19171" y="15761"/>
                      <a:pt x="19179" y="15746"/>
                      <a:pt x="19189" y="15729"/>
                    </a:cubicBezTo>
                    <a:cubicBezTo>
                      <a:pt x="19203" y="15702"/>
                      <a:pt x="19216" y="15674"/>
                      <a:pt x="19225" y="15647"/>
                    </a:cubicBezTo>
                    <a:cubicBezTo>
                      <a:pt x="19230" y="15637"/>
                      <a:pt x="19231" y="15628"/>
                      <a:pt x="19235" y="15617"/>
                    </a:cubicBezTo>
                    <a:cubicBezTo>
                      <a:pt x="19242" y="15595"/>
                      <a:pt x="19250" y="15573"/>
                      <a:pt x="19256" y="15551"/>
                    </a:cubicBezTo>
                    <a:cubicBezTo>
                      <a:pt x="19256" y="15544"/>
                      <a:pt x="19261" y="15539"/>
                      <a:pt x="19261" y="15534"/>
                    </a:cubicBezTo>
                    <a:cubicBezTo>
                      <a:pt x="19262" y="15528"/>
                      <a:pt x="19262" y="15526"/>
                      <a:pt x="19262" y="15521"/>
                    </a:cubicBezTo>
                    <a:cubicBezTo>
                      <a:pt x="19270" y="15488"/>
                      <a:pt x="19274" y="15455"/>
                      <a:pt x="19278" y="15422"/>
                    </a:cubicBezTo>
                    <a:cubicBezTo>
                      <a:pt x="19273" y="15387"/>
                      <a:pt x="19270" y="15347"/>
                      <a:pt x="19267" y="15306"/>
                    </a:cubicBezTo>
                    <a:cubicBezTo>
                      <a:pt x="19265" y="15290"/>
                      <a:pt x="19259" y="15272"/>
                      <a:pt x="19258" y="15257"/>
                    </a:cubicBezTo>
                    <a:cubicBezTo>
                      <a:pt x="19252" y="15232"/>
                      <a:pt x="19248" y="15205"/>
                      <a:pt x="19242" y="15178"/>
                    </a:cubicBezTo>
                    <a:cubicBezTo>
                      <a:pt x="19236" y="15156"/>
                      <a:pt x="19228" y="15136"/>
                      <a:pt x="19220" y="15114"/>
                    </a:cubicBezTo>
                    <a:cubicBezTo>
                      <a:pt x="19212" y="15088"/>
                      <a:pt x="19206" y="15065"/>
                      <a:pt x="19197" y="15042"/>
                    </a:cubicBezTo>
                    <a:cubicBezTo>
                      <a:pt x="19188" y="15016"/>
                      <a:pt x="19174" y="14991"/>
                      <a:pt x="19162" y="14963"/>
                    </a:cubicBezTo>
                    <a:cubicBezTo>
                      <a:pt x="19162" y="14963"/>
                      <a:pt x="19162" y="14962"/>
                      <a:pt x="19161" y="14959"/>
                    </a:cubicBezTo>
                    <a:cubicBezTo>
                      <a:pt x="18985" y="14133"/>
                      <a:pt x="18164" y="12859"/>
                      <a:pt x="17241" y="11700"/>
                    </a:cubicBezTo>
                    <a:cubicBezTo>
                      <a:pt x="16353" y="10582"/>
                      <a:pt x="15371" y="9574"/>
                      <a:pt x="14787" y="9179"/>
                    </a:cubicBezTo>
                    <a:cubicBezTo>
                      <a:pt x="14724" y="9136"/>
                      <a:pt x="14666" y="9100"/>
                      <a:pt x="14611" y="9073"/>
                    </a:cubicBezTo>
                    <a:cubicBezTo>
                      <a:pt x="14564" y="9050"/>
                      <a:pt x="14510" y="9025"/>
                      <a:pt x="14453" y="9005"/>
                    </a:cubicBezTo>
                    <a:lnTo>
                      <a:pt x="14453" y="9002"/>
                    </a:lnTo>
                    <a:cubicBezTo>
                      <a:pt x="14447" y="9001"/>
                      <a:pt x="14441" y="8999"/>
                      <a:pt x="14436" y="8996"/>
                    </a:cubicBezTo>
                    <a:cubicBezTo>
                      <a:pt x="14398" y="8983"/>
                      <a:pt x="14355" y="8968"/>
                      <a:pt x="14310" y="8954"/>
                    </a:cubicBezTo>
                    <a:cubicBezTo>
                      <a:pt x="14304" y="8953"/>
                      <a:pt x="14296" y="8949"/>
                      <a:pt x="14289" y="8946"/>
                    </a:cubicBezTo>
                    <a:cubicBezTo>
                      <a:pt x="14242" y="8933"/>
                      <a:pt x="14196" y="8919"/>
                      <a:pt x="14142" y="8904"/>
                    </a:cubicBezTo>
                    <a:cubicBezTo>
                      <a:pt x="14136" y="8903"/>
                      <a:pt x="14129" y="8900"/>
                      <a:pt x="14121" y="8898"/>
                    </a:cubicBezTo>
                    <a:cubicBezTo>
                      <a:pt x="14067" y="8885"/>
                      <a:pt x="14011" y="8871"/>
                      <a:pt x="13953" y="8855"/>
                    </a:cubicBezTo>
                    <a:cubicBezTo>
                      <a:pt x="13946" y="8855"/>
                      <a:pt x="13939" y="8854"/>
                      <a:pt x="13937" y="8854"/>
                    </a:cubicBezTo>
                    <a:cubicBezTo>
                      <a:pt x="13875" y="8840"/>
                      <a:pt x="13810" y="8825"/>
                      <a:pt x="13744" y="8812"/>
                    </a:cubicBezTo>
                    <a:cubicBezTo>
                      <a:pt x="13740" y="8812"/>
                      <a:pt x="13736" y="8812"/>
                      <a:pt x="13731" y="8810"/>
                    </a:cubicBezTo>
                    <a:cubicBezTo>
                      <a:pt x="13662" y="8797"/>
                      <a:pt x="13590" y="8782"/>
                      <a:pt x="13517" y="8773"/>
                    </a:cubicBezTo>
                    <a:cubicBezTo>
                      <a:pt x="13516" y="8773"/>
                      <a:pt x="13513" y="8773"/>
                      <a:pt x="13511" y="8770"/>
                    </a:cubicBezTo>
                    <a:cubicBezTo>
                      <a:pt x="13436" y="8758"/>
                      <a:pt x="13357" y="8745"/>
                      <a:pt x="13276" y="8734"/>
                    </a:cubicBezTo>
                    <a:lnTo>
                      <a:pt x="13274" y="8734"/>
                    </a:lnTo>
                    <a:cubicBezTo>
                      <a:pt x="13191" y="8722"/>
                      <a:pt x="13107" y="8712"/>
                      <a:pt x="13020" y="8700"/>
                    </a:cubicBezTo>
                    <a:lnTo>
                      <a:pt x="13019" y="8700"/>
                    </a:lnTo>
                    <a:cubicBezTo>
                      <a:pt x="12933" y="8688"/>
                      <a:pt x="12843" y="8678"/>
                      <a:pt x="12752" y="8669"/>
                    </a:cubicBezTo>
                    <a:lnTo>
                      <a:pt x="12633" y="8649"/>
                    </a:lnTo>
                    <a:lnTo>
                      <a:pt x="12674" y="8618"/>
                    </a:lnTo>
                    <a:lnTo>
                      <a:pt x="12060" y="8076"/>
                    </a:lnTo>
                    <a:lnTo>
                      <a:pt x="11998" y="8106"/>
                    </a:lnTo>
                    <a:lnTo>
                      <a:pt x="11926" y="7677"/>
                    </a:lnTo>
                    <a:lnTo>
                      <a:pt x="11892" y="7474"/>
                    </a:lnTo>
                    <a:cubicBezTo>
                      <a:pt x="12102" y="6617"/>
                      <a:pt x="12296" y="5777"/>
                      <a:pt x="12459" y="5031"/>
                    </a:cubicBezTo>
                    <a:cubicBezTo>
                      <a:pt x="12487" y="4896"/>
                      <a:pt x="12516" y="4763"/>
                      <a:pt x="12544" y="4632"/>
                    </a:cubicBezTo>
                    <a:cubicBezTo>
                      <a:pt x="12557" y="4569"/>
                      <a:pt x="12570" y="4505"/>
                      <a:pt x="12582" y="4443"/>
                    </a:cubicBezTo>
                    <a:cubicBezTo>
                      <a:pt x="12633" y="4191"/>
                      <a:pt x="12679" y="3957"/>
                      <a:pt x="12718" y="3743"/>
                    </a:cubicBezTo>
                    <a:cubicBezTo>
                      <a:pt x="12728" y="3688"/>
                      <a:pt x="12739" y="3636"/>
                      <a:pt x="12746" y="3585"/>
                    </a:cubicBezTo>
                    <a:cubicBezTo>
                      <a:pt x="12854" y="2970"/>
                      <a:pt x="12903" y="2540"/>
                      <a:pt x="12858" y="2400"/>
                    </a:cubicBezTo>
                    <a:cubicBezTo>
                      <a:pt x="12825" y="2297"/>
                      <a:pt x="12759" y="2187"/>
                      <a:pt x="12680" y="2083"/>
                    </a:cubicBezTo>
                    <a:cubicBezTo>
                      <a:pt x="12663" y="2060"/>
                      <a:pt x="12645" y="2036"/>
                      <a:pt x="12626" y="2012"/>
                    </a:cubicBezTo>
                    <a:cubicBezTo>
                      <a:pt x="12605" y="1986"/>
                      <a:pt x="12582" y="1958"/>
                      <a:pt x="12557" y="1931"/>
                    </a:cubicBezTo>
                    <a:cubicBezTo>
                      <a:pt x="12530" y="1901"/>
                      <a:pt x="12502" y="1868"/>
                      <a:pt x="12474" y="1841"/>
                    </a:cubicBezTo>
                    <a:cubicBezTo>
                      <a:pt x="12320" y="1678"/>
                      <a:pt x="12182" y="1560"/>
                      <a:pt x="12182" y="1560"/>
                    </a:cubicBezTo>
                    <a:cubicBezTo>
                      <a:pt x="12182" y="1560"/>
                      <a:pt x="13914" y="932"/>
                      <a:pt x="13561" y="353"/>
                    </a:cubicBezTo>
                    <a:cubicBezTo>
                      <a:pt x="13475" y="212"/>
                      <a:pt x="13237" y="158"/>
                      <a:pt x="12926" y="158"/>
                    </a:cubicBezTo>
                    <a:cubicBezTo>
                      <a:pt x="11985" y="158"/>
                      <a:pt x="10376" y="645"/>
                      <a:pt x="10278" y="676"/>
                    </a:cubicBezTo>
                    <a:cubicBezTo>
                      <a:pt x="10359" y="627"/>
                      <a:pt x="11307" y="69"/>
                      <a:pt x="10828" y="5"/>
                    </a:cubicBezTo>
                    <a:cubicBezTo>
                      <a:pt x="10806" y="2"/>
                      <a:pt x="10781" y="0"/>
                      <a:pt x="1075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88" name="Google Shape;5088;p21"/>
              <p:cNvSpPr/>
              <p:nvPr/>
            </p:nvSpPr>
            <p:spPr>
              <a:xfrm>
                <a:off x="2478200" y="4777325"/>
                <a:ext cx="481950" cy="398625"/>
              </a:xfrm>
              <a:custGeom>
                <a:avLst/>
                <a:gdLst/>
                <a:ahLst/>
                <a:cxnLst/>
                <a:rect l="l" t="t" r="r" b="b"/>
                <a:pathLst>
                  <a:path w="19278" h="15945" extrusionOk="0">
                    <a:moveTo>
                      <a:pt x="10516" y="1"/>
                    </a:moveTo>
                    <a:cubicBezTo>
                      <a:pt x="8900" y="1"/>
                      <a:pt x="7095" y="713"/>
                      <a:pt x="7095" y="713"/>
                    </a:cubicBezTo>
                    <a:cubicBezTo>
                      <a:pt x="7095" y="713"/>
                      <a:pt x="6956" y="831"/>
                      <a:pt x="6800" y="993"/>
                    </a:cubicBezTo>
                    <a:cubicBezTo>
                      <a:pt x="6773" y="1021"/>
                      <a:pt x="6745" y="1052"/>
                      <a:pt x="6719" y="1083"/>
                    </a:cubicBezTo>
                    <a:lnTo>
                      <a:pt x="6648" y="1165"/>
                    </a:lnTo>
                    <a:cubicBezTo>
                      <a:pt x="6631" y="1188"/>
                      <a:pt x="6612" y="1212"/>
                      <a:pt x="6593" y="1235"/>
                    </a:cubicBezTo>
                    <a:cubicBezTo>
                      <a:pt x="6516" y="1340"/>
                      <a:pt x="6451" y="1449"/>
                      <a:pt x="6417" y="1552"/>
                    </a:cubicBezTo>
                    <a:cubicBezTo>
                      <a:pt x="6373" y="1692"/>
                      <a:pt x="6418" y="2122"/>
                      <a:pt x="6528" y="2737"/>
                    </a:cubicBezTo>
                    <a:cubicBezTo>
                      <a:pt x="6538" y="2789"/>
                      <a:pt x="6548" y="2842"/>
                      <a:pt x="6557" y="2895"/>
                    </a:cubicBezTo>
                    <a:cubicBezTo>
                      <a:pt x="6595" y="3109"/>
                      <a:pt x="6642" y="3345"/>
                      <a:pt x="6694" y="3595"/>
                    </a:cubicBezTo>
                    <a:cubicBezTo>
                      <a:pt x="6706" y="3658"/>
                      <a:pt x="6720" y="3722"/>
                      <a:pt x="6732" y="3786"/>
                    </a:cubicBezTo>
                    <a:cubicBezTo>
                      <a:pt x="6759" y="3915"/>
                      <a:pt x="6788" y="4048"/>
                      <a:pt x="6817" y="4183"/>
                    </a:cubicBezTo>
                    <a:cubicBezTo>
                      <a:pt x="6980" y="4928"/>
                      <a:pt x="7176" y="5768"/>
                      <a:pt x="7383" y="6626"/>
                    </a:cubicBezTo>
                    <a:lnTo>
                      <a:pt x="7348" y="6830"/>
                    </a:lnTo>
                    <a:lnTo>
                      <a:pt x="7278" y="7258"/>
                    </a:lnTo>
                    <a:lnTo>
                      <a:pt x="7213" y="7229"/>
                    </a:lnTo>
                    <a:lnTo>
                      <a:pt x="6601" y="7772"/>
                    </a:lnTo>
                    <a:lnTo>
                      <a:pt x="6642" y="7802"/>
                    </a:lnTo>
                    <a:lnTo>
                      <a:pt x="6524" y="7822"/>
                    </a:lnTo>
                    <a:lnTo>
                      <a:pt x="6522" y="7822"/>
                    </a:lnTo>
                    <a:cubicBezTo>
                      <a:pt x="6431" y="7830"/>
                      <a:pt x="6343" y="7841"/>
                      <a:pt x="6254" y="7852"/>
                    </a:cubicBezTo>
                    <a:cubicBezTo>
                      <a:pt x="6167" y="7863"/>
                      <a:pt x="6083" y="7875"/>
                      <a:pt x="6002" y="7887"/>
                    </a:cubicBezTo>
                    <a:lnTo>
                      <a:pt x="5997" y="7887"/>
                    </a:lnTo>
                    <a:cubicBezTo>
                      <a:pt x="5918" y="7899"/>
                      <a:pt x="5839" y="7913"/>
                      <a:pt x="5762" y="7924"/>
                    </a:cubicBezTo>
                    <a:cubicBezTo>
                      <a:pt x="5761" y="7925"/>
                      <a:pt x="5759" y="7925"/>
                      <a:pt x="5756" y="7925"/>
                    </a:cubicBezTo>
                    <a:cubicBezTo>
                      <a:pt x="5681" y="7937"/>
                      <a:pt x="5609" y="7950"/>
                      <a:pt x="5542" y="7963"/>
                    </a:cubicBezTo>
                    <a:cubicBezTo>
                      <a:pt x="5537" y="7964"/>
                      <a:pt x="5535" y="7964"/>
                      <a:pt x="5530" y="7964"/>
                    </a:cubicBezTo>
                    <a:cubicBezTo>
                      <a:pt x="5462" y="7978"/>
                      <a:pt x="5398" y="7992"/>
                      <a:pt x="5337" y="8006"/>
                    </a:cubicBezTo>
                    <a:cubicBezTo>
                      <a:pt x="5331" y="8006"/>
                      <a:pt x="5328" y="8009"/>
                      <a:pt x="5322" y="8009"/>
                    </a:cubicBezTo>
                    <a:cubicBezTo>
                      <a:pt x="5263" y="8023"/>
                      <a:pt x="5207" y="8037"/>
                      <a:pt x="5152" y="8051"/>
                    </a:cubicBezTo>
                    <a:cubicBezTo>
                      <a:pt x="5145" y="8053"/>
                      <a:pt x="5139" y="8055"/>
                      <a:pt x="5133" y="8057"/>
                    </a:cubicBezTo>
                    <a:cubicBezTo>
                      <a:pt x="5080" y="8071"/>
                      <a:pt x="5032" y="8085"/>
                      <a:pt x="4983" y="8100"/>
                    </a:cubicBezTo>
                    <a:cubicBezTo>
                      <a:pt x="4977" y="8101"/>
                      <a:pt x="4970" y="8106"/>
                      <a:pt x="4963" y="8107"/>
                    </a:cubicBezTo>
                    <a:cubicBezTo>
                      <a:pt x="4918" y="8121"/>
                      <a:pt x="4878" y="8136"/>
                      <a:pt x="4837" y="8150"/>
                    </a:cubicBezTo>
                    <a:cubicBezTo>
                      <a:pt x="4831" y="8151"/>
                      <a:pt x="4825" y="8155"/>
                      <a:pt x="4820" y="8156"/>
                    </a:cubicBezTo>
                    <a:lnTo>
                      <a:pt x="4820" y="8157"/>
                    </a:lnTo>
                    <a:cubicBezTo>
                      <a:pt x="4763" y="8179"/>
                      <a:pt x="4709" y="8201"/>
                      <a:pt x="4662" y="8225"/>
                    </a:cubicBezTo>
                    <a:cubicBezTo>
                      <a:pt x="4416" y="8353"/>
                      <a:pt x="4054" y="8654"/>
                      <a:pt x="3639" y="9056"/>
                    </a:cubicBezTo>
                    <a:cubicBezTo>
                      <a:pt x="2289" y="10372"/>
                      <a:pt x="390" y="12803"/>
                      <a:pt x="112" y="14113"/>
                    </a:cubicBezTo>
                    <a:cubicBezTo>
                      <a:pt x="112" y="14115"/>
                      <a:pt x="112" y="14118"/>
                      <a:pt x="110" y="14118"/>
                    </a:cubicBezTo>
                    <a:cubicBezTo>
                      <a:pt x="98" y="14146"/>
                      <a:pt x="87" y="14172"/>
                      <a:pt x="77" y="14197"/>
                    </a:cubicBezTo>
                    <a:cubicBezTo>
                      <a:pt x="68" y="14220"/>
                      <a:pt x="60" y="14244"/>
                      <a:pt x="51" y="14268"/>
                    </a:cubicBezTo>
                    <a:cubicBezTo>
                      <a:pt x="43" y="14289"/>
                      <a:pt x="36" y="14311"/>
                      <a:pt x="30" y="14332"/>
                    </a:cubicBezTo>
                    <a:cubicBezTo>
                      <a:pt x="23" y="14359"/>
                      <a:pt x="18" y="14386"/>
                      <a:pt x="14" y="14411"/>
                    </a:cubicBezTo>
                    <a:cubicBezTo>
                      <a:pt x="13" y="14426"/>
                      <a:pt x="7" y="14445"/>
                      <a:pt x="6" y="14459"/>
                    </a:cubicBezTo>
                    <a:cubicBezTo>
                      <a:pt x="5" y="14488"/>
                      <a:pt x="1" y="14520"/>
                      <a:pt x="1" y="14547"/>
                    </a:cubicBezTo>
                    <a:lnTo>
                      <a:pt x="1" y="14577"/>
                    </a:lnTo>
                    <a:cubicBezTo>
                      <a:pt x="2" y="14610"/>
                      <a:pt x="8" y="14641"/>
                      <a:pt x="14" y="14675"/>
                    </a:cubicBezTo>
                    <a:cubicBezTo>
                      <a:pt x="17" y="14680"/>
                      <a:pt x="17" y="14683"/>
                      <a:pt x="17" y="14689"/>
                    </a:cubicBezTo>
                    <a:cubicBezTo>
                      <a:pt x="18" y="14695"/>
                      <a:pt x="20" y="14699"/>
                      <a:pt x="23" y="14706"/>
                    </a:cubicBezTo>
                    <a:cubicBezTo>
                      <a:pt x="29" y="14726"/>
                      <a:pt x="35" y="14750"/>
                      <a:pt x="42" y="14771"/>
                    </a:cubicBezTo>
                    <a:cubicBezTo>
                      <a:pt x="47" y="14784"/>
                      <a:pt x="50" y="14792"/>
                      <a:pt x="54" y="14802"/>
                    </a:cubicBezTo>
                    <a:cubicBezTo>
                      <a:pt x="67" y="14829"/>
                      <a:pt x="77" y="14856"/>
                      <a:pt x="91" y="14883"/>
                    </a:cubicBezTo>
                    <a:cubicBezTo>
                      <a:pt x="98" y="14899"/>
                      <a:pt x="108" y="14914"/>
                      <a:pt x="118" y="14931"/>
                    </a:cubicBezTo>
                    <a:cubicBezTo>
                      <a:pt x="124" y="14943"/>
                      <a:pt x="132" y="14954"/>
                      <a:pt x="139" y="14963"/>
                    </a:cubicBezTo>
                    <a:cubicBezTo>
                      <a:pt x="152" y="14984"/>
                      <a:pt x="163" y="15000"/>
                      <a:pt x="176" y="15018"/>
                    </a:cubicBezTo>
                    <a:cubicBezTo>
                      <a:pt x="177" y="15021"/>
                      <a:pt x="181" y="15023"/>
                      <a:pt x="181" y="15024"/>
                    </a:cubicBezTo>
                    <a:cubicBezTo>
                      <a:pt x="461" y="15397"/>
                      <a:pt x="1027" y="15673"/>
                      <a:pt x="1588" y="15866"/>
                    </a:cubicBezTo>
                    <a:cubicBezTo>
                      <a:pt x="1637" y="15883"/>
                      <a:pt x="1683" y="15899"/>
                      <a:pt x="1731" y="15915"/>
                    </a:cubicBezTo>
                    <a:cubicBezTo>
                      <a:pt x="1762" y="15923"/>
                      <a:pt x="1793" y="15934"/>
                      <a:pt x="1823" y="15944"/>
                    </a:cubicBezTo>
                    <a:lnTo>
                      <a:pt x="17980" y="15944"/>
                    </a:lnTo>
                    <a:cubicBezTo>
                      <a:pt x="18030" y="15923"/>
                      <a:pt x="18078" y="15903"/>
                      <a:pt x="18129" y="15881"/>
                    </a:cubicBezTo>
                    <a:cubicBezTo>
                      <a:pt x="18134" y="15880"/>
                      <a:pt x="18143" y="15875"/>
                      <a:pt x="18149" y="15872"/>
                    </a:cubicBezTo>
                    <a:cubicBezTo>
                      <a:pt x="18197" y="15851"/>
                      <a:pt x="18242" y="15830"/>
                      <a:pt x="18289" y="15808"/>
                    </a:cubicBezTo>
                    <a:cubicBezTo>
                      <a:pt x="18306" y="15801"/>
                      <a:pt x="18321" y="15793"/>
                      <a:pt x="18337" y="15786"/>
                    </a:cubicBezTo>
                    <a:cubicBezTo>
                      <a:pt x="18375" y="15765"/>
                      <a:pt x="18413" y="15747"/>
                      <a:pt x="18449" y="15727"/>
                    </a:cubicBezTo>
                    <a:cubicBezTo>
                      <a:pt x="18465" y="15719"/>
                      <a:pt x="18479" y="15711"/>
                      <a:pt x="18496" y="15701"/>
                    </a:cubicBezTo>
                    <a:cubicBezTo>
                      <a:pt x="18540" y="15674"/>
                      <a:pt x="18586" y="15649"/>
                      <a:pt x="18630" y="15622"/>
                    </a:cubicBezTo>
                    <a:cubicBezTo>
                      <a:pt x="18635" y="15620"/>
                      <a:pt x="18637" y="15617"/>
                      <a:pt x="18642" y="15616"/>
                    </a:cubicBezTo>
                    <a:cubicBezTo>
                      <a:pt x="18690" y="15586"/>
                      <a:pt x="18732" y="15556"/>
                      <a:pt x="18775" y="15522"/>
                    </a:cubicBezTo>
                    <a:cubicBezTo>
                      <a:pt x="18788" y="15515"/>
                      <a:pt x="18800" y="15507"/>
                      <a:pt x="18811" y="15496"/>
                    </a:cubicBezTo>
                    <a:cubicBezTo>
                      <a:pt x="18842" y="15473"/>
                      <a:pt x="18869" y="15448"/>
                      <a:pt x="18897" y="15424"/>
                    </a:cubicBezTo>
                    <a:cubicBezTo>
                      <a:pt x="18911" y="15415"/>
                      <a:pt x="18923" y="15403"/>
                      <a:pt x="18935" y="15391"/>
                    </a:cubicBezTo>
                    <a:cubicBezTo>
                      <a:pt x="18963" y="15364"/>
                      <a:pt x="18987" y="15339"/>
                      <a:pt x="19013" y="15313"/>
                    </a:cubicBezTo>
                    <a:cubicBezTo>
                      <a:pt x="19023" y="15304"/>
                      <a:pt x="19030" y="15294"/>
                      <a:pt x="19041" y="15284"/>
                    </a:cubicBezTo>
                    <a:cubicBezTo>
                      <a:pt x="19071" y="15249"/>
                      <a:pt x="19099" y="15213"/>
                      <a:pt x="19126" y="15176"/>
                    </a:cubicBezTo>
                    <a:cubicBezTo>
                      <a:pt x="19132" y="15169"/>
                      <a:pt x="19138" y="15160"/>
                      <a:pt x="19142" y="15149"/>
                    </a:cubicBezTo>
                    <a:cubicBezTo>
                      <a:pt x="19162" y="15120"/>
                      <a:pt x="19178" y="15091"/>
                      <a:pt x="19194" y="15059"/>
                    </a:cubicBezTo>
                    <a:cubicBezTo>
                      <a:pt x="19200" y="15046"/>
                      <a:pt x="19206" y="15033"/>
                      <a:pt x="19211" y="15018"/>
                    </a:cubicBezTo>
                    <a:cubicBezTo>
                      <a:pt x="19224" y="14990"/>
                      <a:pt x="19233" y="14961"/>
                      <a:pt x="19244" y="14932"/>
                    </a:cubicBezTo>
                    <a:cubicBezTo>
                      <a:pt x="19249" y="14918"/>
                      <a:pt x="19251" y="14906"/>
                      <a:pt x="19256" y="14894"/>
                    </a:cubicBezTo>
                    <a:cubicBezTo>
                      <a:pt x="19266" y="14852"/>
                      <a:pt x="19273" y="14809"/>
                      <a:pt x="19278" y="14765"/>
                    </a:cubicBezTo>
                    <a:cubicBezTo>
                      <a:pt x="19278" y="14729"/>
                      <a:pt x="19275" y="14692"/>
                      <a:pt x="19272" y="14657"/>
                    </a:cubicBezTo>
                    <a:cubicBezTo>
                      <a:pt x="19272" y="14647"/>
                      <a:pt x="19269" y="14640"/>
                      <a:pt x="19269" y="14632"/>
                    </a:cubicBezTo>
                    <a:cubicBezTo>
                      <a:pt x="19263" y="14595"/>
                      <a:pt x="19256" y="14559"/>
                      <a:pt x="19247" y="14519"/>
                    </a:cubicBezTo>
                    <a:cubicBezTo>
                      <a:pt x="19245" y="14513"/>
                      <a:pt x="19243" y="14505"/>
                      <a:pt x="19241" y="14499"/>
                    </a:cubicBezTo>
                    <a:cubicBezTo>
                      <a:pt x="19232" y="14464"/>
                      <a:pt x="19219" y="14429"/>
                      <a:pt x="19206" y="14395"/>
                    </a:cubicBezTo>
                    <a:cubicBezTo>
                      <a:pt x="19201" y="14385"/>
                      <a:pt x="19199" y="14374"/>
                      <a:pt x="19194" y="14366"/>
                    </a:cubicBezTo>
                    <a:cubicBezTo>
                      <a:pt x="19178" y="14324"/>
                      <a:pt x="19160" y="14283"/>
                      <a:pt x="19139" y="14244"/>
                    </a:cubicBezTo>
                    <a:cubicBezTo>
                      <a:pt x="19133" y="14231"/>
                      <a:pt x="19127" y="14219"/>
                      <a:pt x="19120" y="14206"/>
                    </a:cubicBezTo>
                    <a:cubicBezTo>
                      <a:pt x="19103" y="14171"/>
                      <a:pt x="19083" y="14136"/>
                      <a:pt x="19063" y="14101"/>
                    </a:cubicBezTo>
                    <a:cubicBezTo>
                      <a:pt x="19055" y="14088"/>
                      <a:pt x="19049" y="14079"/>
                      <a:pt x="19043" y="14067"/>
                    </a:cubicBezTo>
                    <a:cubicBezTo>
                      <a:pt x="19018" y="14025"/>
                      <a:pt x="18992" y="13983"/>
                      <a:pt x="18964" y="13940"/>
                    </a:cubicBezTo>
                    <a:cubicBezTo>
                      <a:pt x="18951" y="13921"/>
                      <a:pt x="18939" y="13904"/>
                      <a:pt x="18928" y="13886"/>
                    </a:cubicBezTo>
                    <a:cubicBezTo>
                      <a:pt x="18905" y="13850"/>
                      <a:pt x="18879" y="13815"/>
                      <a:pt x="18855" y="13779"/>
                    </a:cubicBezTo>
                    <a:cubicBezTo>
                      <a:pt x="18838" y="13753"/>
                      <a:pt x="18818" y="13729"/>
                      <a:pt x="18799" y="13703"/>
                    </a:cubicBezTo>
                    <a:cubicBezTo>
                      <a:pt x="18777" y="13674"/>
                      <a:pt x="18752" y="13644"/>
                      <a:pt x="18728" y="13612"/>
                    </a:cubicBezTo>
                    <a:cubicBezTo>
                      <a:pt x="18711" y="13589"/>
                      <a:pt x="18692" y="13565"/>
                      <a:pt x="18674" y="13542"/>
                    </a:cubicBezTo>
                    <a:cubicBezTo>
                      <a:pt x="18643" y="13504"/>
                      <a:pt x="18611" y="13465"/>
                      <a:pt x="18577" y="13424"/>
                    </a:cubicBezTo>
                    <a:cubicBezTo>
                      <a:pt x="18569" y="13416"/>
                      <a:pt x="18563" y="13407"/>
                      <a:pt x="18556" y="13398"/>
                    </a:cubicBezTo>
                    <a:cubicBezTo>
                      <a:pt x="18415" y="13145"/>
                      <a:pt x="18267" y="12896"/>
                      <a:pt x="18117" y="12653"/>
                    </a:cubicBezTo>
                    <a:cubicBezTo>
                      <a:pt x="17444" y="11567"/>
                      <a:pt x="16661" y="10568"/>
                      <a:pt x="15751" y="9771"/>
                    </a:cubicBezTo>
                    <a:cubicBezTo>
                      <a:pt x="15059" y="9158"/>
                      <a:pt x="14289" y="8667"/>
                      <a:pt x="13435" y="8345"/>
                    </a:cubicBezTo>
                    <a:cubicBezTo>
                      <a:pt x="13332" y="8309"/>
                      <a:pt x="13226" y="8272"/>
                      <a:pt x="13117" y="8237"/>
                    </a:cubicBezTo>
                    <a:cubicBezTo>
                      <a:pt x="13100" y="8234"/>
                      <a:pt x="13081" y="8229"/>
                      <a:pt x="13064" y="8223"/>
                    </a:cubicBezTo>
                    <a:cubicBezTo>
                      <a:pt x="12959" y="8189"/>
                      <a:pt x="12846" y="8158"/>
                      <a:pt x="12731" y="8128"/>
                    </a:cubicBezTo>
                    <a:cubicBezTo>
                      <a:pt x="12661" y="8106"/>
                      <a:pt x="12584" y="8084"/>
                      <a:pt x="12511" y="8063"/>
                    </a:cubicBezTo>
                    <a:lnTo>
                      <a:pt x="12513" y="8061"/>
                    </a:lnTo>
                    <a:lnTo>
                      <a:pt x="12397" y="8021"/>
                    </a:lnTo>
                    <a:lnTo>
                      <a:pt x="12428" y="7999"/>
                    </a:lnTo>
                    <a:lnTo>
                      <a:pt x="11988" y="7538"/>
                    </a:lnTo>
                    <a:lnTo>
                      <a:pt x="11952" y="7548"/>
                    </a:lnTo>
                    <a:lnTo>
                      <a:pt x="11920" y="7395"/>
                    </a:lnTo>
                    <a:cubicBezTo>
                      <a:pt x="12360" y="7263"/>
                      <a:pt x="12734" y="7131"/>
                      <a:pt x="12761" y="7100"/>
                    </a:cubicBezTo>
                    <a:cubicBezTo>
                      <a:pt x="12796" y="7057"/>
                      <a:pt x="12831" y="5573"/>
                      <a:pt x="12582" y="4045"/>
                    </a:cubicBezTo>
                    <a:lnTo>
                      <a:pt x="12644" y="4011"/>
                    </a:lnTo>
                    <a:cubicBezTo>
                      <a:pt x="12685" y="3892"/>
                      <a:pt x="12722" y="3776"/>
                      <a:pt x="12755" y="3662"/>
                    </a:cubicBezTo>
                    <a:cubicBezTo>
                      <a:pt x="12768" y="3612"/>
                      <a:pt x="12780" y="3562"/>
                      <a:pt x="12792" y="3512"/>
                    </a:cubicBezTo>
                    <a:cubicBezTo>
                      <a:pt x="12809" y="3453"/>
                      <a:pt x="12826" y="3392"/>
                      <a:pt x="12841" y="3334"/>
                    </a:cubicBezTo>
                    <a:cubicBezTo>
                      <a:pt x="12857" y="3269"/>
                      <a:pt x="12869" y="3205"/>
                      <a:pt x="12882" y="3142"/>
                    </a:cubicBezTo>
                    <a:cubicBezTo>
                      <a:pt x="12889" y="3103"/>
                      <a:pt x="12899" y="3063"/>
                      <a:pt x="12908" y="3023"/>
                    </a:cubicBezTo>
                    <a:cubicBezTo>
                      <a:pt x="12922" y="2950"/>
                      <a:pt x="12931" y="2877"/>
                      <a:pt x="12943" y="2805"/>
                    </a:cubicBezTo>
                    <a:cubicBezTo>
                      <a:pt x="12948" y="2780"/>
                      <a:pt x="12950" y="2755"/>
                      <a:pt x="12955" y="2730"/>
                    </a:cubicBezTo>
                    <a:cubicBezTo>
                      <a:pt x="12965" y="2651"/>
                      <a:pt x="12972" y="2573"/>
                      <a:pt x="12981" y="2498"/>
                    </a:cubicBezTo>
                    <a:cubicBezTo>
                      <a:pt x="12981" y="2482"/>
                      <a:pt x="12983" y="2467"/>
                      <a:pt x="12985" y="2453"/>
                    </a:cubicBezTo>
                    <a:cubicBezTo>
                      <a:pt x="12991" y="2370"/>
                      <a:pt x="12995" y="2291"/>
                      <a:pt x="12998" y="2213"/>
                    </a:cubicBezTo>
                    <a:lnTo>
                      <a:pt x="12998" y="2192"/>
                    </a:lnTo>
                    <a:cubicBezTo>
                      <a:pt x="12999" y="2109"/>
                      <a:pt x="12998" y="2030"/>
                      <a:pt x="12993" y="1952"/>
                    </a:cubicBezTo>
                    <a:lnTo>
                      <a:pt x="12993" y="1945"/>
                    </a:lnTo>
                    <a:cubicBezTo>
                      <a:pt x="12989" y="1866"/>
                      <a:pt x="12984" y="1788"/>
                      <a:pt x="12977" y="1712"/>
                    </a:cubicBezTo>
                    <a:lnTo>
                      <a:pt x="12977" y="1710"/>
                    </a:lnTo>
                    <a:cubicBezTo>
                      <a:pt x="12784" y="383"/>
                      <a:pt x="11701" y="1"/>
                      <a:pt x="10516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89" name="Google Shape;5089;p21"/>
              <p:cNvSpPr/>
              <p:nvPr/>
            </p:nvSpPr>
            <p:spPr>
              <a:xfrm>
                <a:off x="3774350" y="4789650"/>
                <a:ext cx="409800" cy="386200"/>
              </a:xfrm>
              <a:custGeom>
                <a:avLst/>
                <a:gdLst/>
                <a:ahLst/>
                <a:cxnLst/>
                <a:rect l="l" t="t" r="r" b="b"/>
                <a:pathLst>
                  <a:path w="16392" h="15448" extrusionOk="0">
                    <a:moveTo>
                      <a:pt x="10027" y="1"/>
                    </a:moveTo>
                    <a:lnTo>
                      <a:pt x="10027" y="1"/>
                    </a:lnTo>
                    <a:cubicBezTo>
                      <a:pt x="10061" y="52"/>
                      <a:pt x="10726" y="1095"/>
                      <a:pt x="8486" y="1308"/>
                    </a:cubicBezTo>
                    <a:cubicBezTo>
                      <a:pt x="7190" y="1435"/>
                      <a:pt x="6479" y="2027"/>
                      <a:pt x="6106" y="2516"/>
                    </a:cubicBezTo>
                    <a:cubicBezTo>
                      <a:pt x="6021" y="2628"/>
                      <a:pt x="5951" y="2736"/>
                      <a:pt x="5899" y="2832"/>
                    </a:cubicBezTo>
                    <a:cubicBezTo>
                      <a:pt x="5897" y="2837"/>
                      <a:pt x="5894" y="2840"/>
                      <a:pt x="5893" y="2845"/>
                    </a:cubicBezTo>
                    <a:cubicBezTo>
                      <a:pt x="5877" y="2871"/>
                      <a:pt x="5865" y="2896"/>
                      <a:pt x="5852" y="2922"/>
                    </a:cubicBezTo>
                    <a:cubicBezTo>
                      <a:pt x="5849" y="2923"/>
                      <a:pt x="5847" y="2928"/>
                      <a:pt x="5846" y="2931"/>
                    </a:cubicBezTo>
                    <a:cubicBezTo>
                      <a:pt x="5819" y="2985"/>
                      <a:pt x="5797" y="3032"/>
                      <a:pt x="5781" y="3072"/>
                    </a:cubicBezTo>
                    <a:cubicBezTo>
                      <a:pt x="5780" y="3077"/>
                      <a:pt x="5778" y="3078"/>
                      <a:pt x="5778" y="3081"/>
                    </a:cubicBezTo>
                    <a:cubicBezTo>
                      <a:pt x="5769" y="3101"/>
                      <a:pt x="5762" y="3117"/>
                      <a:pt x="5757" y="3131"/>
                    </a:cubicBezTo>
                    <a:cubicBezTo>
                      <a:pt x="5756" y="3131"/>
                      <a:pt x="5756" y="3133"/>
                      <a:pt x="5756" y="3133"/>
                    </a:cubicBezTo>
                    <a:cubicBezTo>
                      <a:pt x="5750" y="3148"/>
                      <a:pt x="5747" y="3162"/>
                      <a:pt x="5742" y="3174"/>
                    </a:cubicBezTo>
                    <a:cubicBezTo>
                      <a:pt x="5741" y="3175"/>
                      <a:pt x="5741" y="3175"/>
                      <a:pt x="5741" y="3179"/>
                    </a:cubicBezTo>
                    <a:cubicBezTo>
                      <a:pt x="5736" y="3187"/>
                      <a:pt x="5735" y="3196"/>
                      <a:pt x="5733" y="3199"/>
                    </a:cubicBezTo>
                    <a:lnTo>
                      <a:pt x="5733" y="3204"/>
                    </a:lnTo>
                    <a:cubicBezTo>
                      <a:pt x="5731" y="3210"/>
                      <a:pt x="5731" y="3211"/>
                      <a:pt x="5731" y="3211"/>
                    </a:cubicBezTo>
                    <a:cubicBezTo>
                      <a:pt x="5731" y="3211"/>
                      <a:pt x="5654" y="3115"/>
                      <a:pt x="5533" y="3115"/>
                    </a:cubicBezTo>
                    <a:cubicBezTo>
                      <a:pt x="5418" y="3115"/>
                      <a:pt x="5263" y="3202"/>
                      <a:pt x="5097" y="3544"/>
                    </a:cubicBezTo>
                    <a:cubicBezTo>
                      <a:pt x="4934" y="3877"/>
                      <a:pt x="5102" y="4870"/>
                      <a:pt x="5378" y="5839"/>
                    </a:cubicBezTo>
                    <a:cubicBezTo>
                      <a:pt x="5337" y="5832"/>
                      <a:pt x="5295" y="5828"/>
                      <a:pt x="5253" y="5828"/>
                    </a:cubicBezTo>
                    <a:cubicBezTo>
                      <a:pt x="5044" y="5828"/>
                      <a:pt x="4838" y="5920"/>
                      <a:pt x="4716" y="6128"/>
                    </a:cubicBezTo>
                    <a:cubicBezTo>
                      <a:pt x="4462" y="6552"/>
                      <a:pt x="4990" y="7172"/>
                      <a:pt x="5908" y="7346"/>
                    </a:cubicBezTo>
                    <a:cubicBezTo>
                      <a:pt x="5920" y="7372"/>
                      <a:pt x="5931" y="7395"/>
                      <a:pt x="5943" y="7421"/>
                    </a:cubicBezTo>
                    <a:cubicBezTo>
                      <a:pt x="6000" y="7987"/>
                      <a:pt x="6068" y="8427"/>
                      <a:pt x="6131" y="8533"/>
                    </a:cubicBezTo>
                    <a:cubicBezTo>
                      <a:pt x="6153" y="8574"/>
                      <a:pt x="6220" y="8631"/>
                      <a:pt x="6315" y="8702"/>
                    </a:cubicBezTo>
                    <a:lnTo>
                      <a:pt x="6237" y="9164"/>
                    </a:lnTo>
                    <a:lnTo>
                      <a:pt x="5724" y="9376"/>
                    </a:lnTo>
                    <a:lnTo>
                      <a:pt x="5740" y="9396"/>
                    </a:lnTo>
                    <a:lnTo>
                      <a:pt x="5724" y="9403"/>
                    </a:lnTo>
                    <a:lnTo>
                      <a:pt x="5731" y="9413"/>
                    </a:lnTo>
                    <a:cubicBezTo>
                      <a:pt x="5645" y="9436"/>
                      <a:pt x="5560" y="9460"/>
                      <a:pt x="5475" y="9482"/>
                    </a:cubicBezTo>
                    <a:cubicBezTo>
                      <a:pt x="5460" y="9487"/>
                      <a:pt x="5447" y="9490"/>
                      <a:pt x="5434" y="9494"/>
                    </a:cubicBezTo>
                    <a:lnTo>
                      <a:pt x="5372" y="9494"/>
                    </a:lnTo>
                    <a:cubicBezTo>
                      <a:pt x="5236" y="9494"/>
                      <a:pt x="5118" y="9566"/>
                      <a:pt x="5041" y="9676"/>
                    </a:cubicBezTo>
                    <a:cubicBezTo>
                      <a:pt x="4227" y="9923"/>
                      <a:pt x="3528" y="10180"/>
                      <a:pt x="3352" y="10301"/>
                    </a:cubicBezTo>
                    <a:cubicBezTo>
                      <a:pt x="3308" y="10311"/>
                      <a:pt x="3261" y="10330"/>
                      <a:pt x="3217" y="10359"/>
                    </a:cubicBezTo>
                    <a:cubicBezTo>
                      <a:pt x="3210" y="10365"/>
                      <a:pt x="3203" y="10372"/>
                      <a:pt x="3194" y="10375"/>
                    </a:cubicBezTo>
                    <a:cubicBezTo>
                      <a:pt x="2628" y="10811"/>
                      <a:pt x="2119" y="11386"/>
                      <a:pt x="1678" y="12016"/>
                    </a:cubicBezTo>
                    <a:cubicBezTo>
                      <a:pt x="1641" y="12070"/>
                      <a:pt x="1601" y="12124"/>
                      <a:pt x="1566" y="12179"/>
                    </a:cubicBezTo>
                    <a:cubicBezTo>
                      <a:pt x="1493" y="12287"/>
                      <a:pt x="1420" y="12397"/>
                      <a:pt x="1352" y="12510"/>
                    </a:cubicBezTo>
                    <a:cubicBezTo>
                      <a:pt x="1296" y="12601"/>
                      <a:pt x="1241" y="12693"/>
                      <a:pt x="1188" y="12784"/>
                    </a:cubicBezTo>
                    <a:cubicBezTo>
                      <a:pt x="991" y="13120"/>
                      <a:pt x="812" y="13461"/>
                      <a:pt x="657" y="13795"/>
                    </a:cubicBezTo>
                    <a:cubicBezTo>
                      <a:pt x="378" y="14379"/>
                      <a:pt x="156" y="14950"/>
                      <a:pt x="1" y="15447"/>
                    </a:cubicBezTo>
                    <a:lnTo>
                      <a:pt x="16391" y="15447"/>
                    </a:lnTo>
                    <a:cubicBezTo>
                      <a:pt x="16120" y="14792"/>
                      <a:pt x="15739" y="13988"/>
                      <a:pt x="15260" y="13188"/>
                    </a:cubicBezTo>
                    <a:cubicBezTo>
                      <a:pt x="15203" y="13091"/>
                      <a:pt x="15144" y="12996"/>
                      <a:pt x="15084" y="12900"/>
                    </a:cubicBezTo>
                    <a:cubicBezTo>
                      <a:pt x="14683" y="12265"/>
                      <a:pt x="14223" y="11647"/>
                      <a:pt x="13708" y="11121"/>
                    </a:cubicBezTo>
                    <a:cubicBezTo>
                      <a:pt x="13421" y="10830"/>
                      <a:pt x="13120" y="10568"/>
                      <a:pt x="12803" y="10350"/>
                    </a:cubicBezTo>
                    <a:cubicBezTo>
                      <a:pt x="12775" y="10330"/>
                      <a:pt x="12748" y="10312"/>
                      <a:pt x="12720" y="10294"/>
                    </a:cubicBezTo>
                    <a:cubicBezTo>
                      <a:pt x="12717" y="10293"/>
                      <a:pt x="12713" y="10289"/>
                      <a:pt x="12712" y="10288"/>
                    </a:cubicBezTo>
                    <a:cubicBezTo>
                      <a:pt x="12652" y="10250"/>
                      <a:pt x="12593" y="10210"/>
                      <a:pt x="12533" y="10175"/>
                    </a:cubicBezTo>
                    <a:cubicBezTo>
                      <a:pt x="12527" y="10167"/>
                      <a:pt x="12522" y="10160"/>
                      <a:pt x="12517" y="10155"/>
                    </a:cubicBezTo>
                    <a:cubicBezTo>
                      <a:pt x="12509" y="10148"/>
                      <a:pt x="12497" y="10142"/>
                      <a:pt x="12483" y="10135"/>
                    </a:cubicBezTo>
                    <a:cubicBezTo>
                      <a:pt x="12478" y="10132"/>
                      <a:pt x="12475" y="10128"/>
                      <a:pt x="12469" y="10125"/>
                    </a:cubicBezTo>
                    <a:cubicBezTo>
                      <a:pt x="12460" y="10120"/>
                      <a:pt x="12453" y="10118"/>
                      <a:pt x="12442" y="10113"/>
                    </a:cubicBezTo>
                    <a:cubicBezTo>
                      <a:pt x="12421" y="10104"/>
                      <a:pt x="12398" y="10092"/>
                      <a:pt x="12371" y="10080"/>
                    </a:cubicBezTo>
                    <a:cubicBezTo>
                      <a:pt x="12365" y="10077"/>
                      <a:pt x="12357" y="10071"/>
                      <a:pt x="12351" y="10070"/>
                    </a:cubicBezTo>
                    <a:cubicBezTo>
                      <a:pt x="12330" y="10058"/>
                      <a:pt x="12311" y="10051"/>
                      <a:pt x="12289" y="10045"/>
                    </a:cubicBezTo>
                    <a:cubicBezTo>
                      <a:pt x="12275" y="10039"/>
                      <a:pt x="12263" y="10037"/>
                      <a:pt x="12251" y="10032"/>
                    </a:cubicBezTo>
                    <a:cubicBezTo>
                      <a:pt x="12216" y="10020"/>
                      <a:pt x="12178" y="10007"/>
                      <a:pt x="12138" y="9995"/>
                    </a:cubicBezTo>
                    <a:cubicBezTo>
                      <a:pt x="12132" y="9992"/>
                      <a:pt x="12130" y="9990"/>
                      <a:pt x="12123" y="9989"/>
                    </a:cubicBezTo>
                    <a:cubicBezTo>
                      <a:pt x="12102" y="9983"/>
                      <a:pt x="12082" y="9974"/>
                      <a:pt x="12059" y="9967"/>
                    </a:cubicBezTo>
                    <a:cubicBezTo>
                      <a:pt x="11978" y="9692"/>
                      <a:pt x="11747" y="9493"/>
                      <a:pt x="11472" y="9493"/>
                    </a:cubicBezTo>
                    <a:lnTo>
                      <a:pt x="10598" y="9493"/>
                    </a:lnTo>
                    <a:lnTo>
                      <a:pt x="10223" y="9201"/>
                    </a:lnTo>
                    <a:lnTo>
                      <a:pt x="10166" y="9224"/>
                    </a:lnTo>
                    <a:lnTo>
                      <a:pt x="10101" y="8793"/>
                    </a:lnTo>
                    <a:cubicBezTo>
                      <a:pt x="10270" y="8701"/>
                      <a:pt x="10391" y="8618"/>
                      <a:pt x="10425" y="8568"/>
                    </a:cubicBezTo>
                    <a:cubicBezTo>
                      <a:pt x="10473" y="8496"/>
                      <a:pt x="10558" y="7993"/>
                      <a:pt x="10629" y="7333"/>
                    </a:cubicBezTo>
                    <a:cubicBezTo>
                      <a:pt x="11539" y="7143"/>
                      <a:pt x="12055" y="6541"/>
                      <a:pt x="11801" y="6126"/>
                    </a:cubicBezTo>
                    <a:cubicBezTo>
                      <a:pt x="11675" y="5919"/>
                      <a:pt x="11465" y="5825"/>
                      <a:pt x="11250" y="5825"/>
                    </a:cubicBezTo>
                    <a:cubicBezTo>
                      <a:pt x="11227" y="5825"/>
                      <a:pt x="11205" y="5826"/>
                      <a:pt x="11182" y="5828"/>
                    </a:cubicBezTo>
                    <a:cubicBezTo>
                      <a:pt x="11188" y="5808"/>
                      <a:pt x="11194" y="5790"/>
                      <a:pt x="11199" y="5770"/>
                    </a:cubicBezTo>
                    <a:cubicBezTo>
                      <a:pt x="11218" y="5699"/>
                      <a:pt x="11236" y="5627"/>
                      <a:pt x="11255" y="5559"/>
                    </a:cubicBezTo>
                    <a:cubicBezTo>
                      <a:pt x="11256" y="5547"/>
                      <a:pt x="11261" y="5536"/>
                      <a:pt x="11262" y="5525"/>
                    </a:cubicBezTo>
                    <a:cubicBezTo>
                      <a:pt x="11281" y="5444"/>
                      <a:pt x="11298" y="5367"/>
                      <a:pt x="11314" y="5292"/>
                    </a:cubicBezTo>
                    <a:cubicBezTo>
                      <a:pt x="11318" y="5275"/>
                      <a:pt x="11321" y="5257"/>
                      <a:pt x="11326" y="5237"/>
                    </a:cubicBezTo>
                    <a:cubicBezTo>
                      <a:pt x="11335" y="5180"/>
                      <a:pt x="11347" y="5124"/>
                      <a:pt x="11354" y="5070"/>
                    </a:cubicBezTo>
                    <a:cubicBezTo>
                      <a:pt x="11359" y="5049"/>
                      <a:pt x="11363" y="5027"/>
                      <a:pt x="11366" y="5006"/>
                    </a:cubicBezTo>
                    <a:cubicBezTo>
                      <a:pt x="11375" y="4954"/>
                      <a:pt x="11382" y="4903"/>
                      <a:pt x="11388" y="4852"/>
                    </a:cubicBezTo>
                    <a:cubicBezTo>
                      <a:pt x="11390" y="4836"/>
                      <a:pt x="11393" y="4818"/>
                      <a:pt x="11394" y="4801"/>
                    </a:cubicBezTo>
                    <a:cubicBezTo>
                      <a:pt x="11409" y="4669"/>
                      <a:pt x="11420" y="4547"/>
                      <a:pt x="11424" y="4432"/>
                    </a:cubicBezTo>
                    <a:lnTo>
                      <a:pt x="11424" y="4384"/>
                    </a:lnTo>
                    <a:cubicBezTo>
                      <a:pt x="11424" y="4342"/>
                      <a:pt x="11425" y="4302"/>
                      <a:pt x="11424" y="4263"/>
                    </a:cubicBezTo>
                    <a:lnTo>
                      <a:pt x="11424" y="4214"/>
                    </a:lnTo>
                    <a:cubicBezTo>
                      <a:pt x="11421" y="4172"/>
                      <a:pt x="11419" y="4131"/>
                      <a:pt x="11415" y="4093"/>
                    </a:cubicBezTo>
                    <a:lnTo>
                      <a:pt x="11415" y="4062"/>
                    </a:lnTo>
                    <a:cubicBezTo>
                      <a:pt x="11414" y="4046"/>
                      <a:pt x="11411" y="4028"/>
                      <a:pt x="11409" y="4011"/>
                    </a:cubicBezTo>
                    <a:cubicBezTo>
                      <a:pt x="11408" y="3981"/>
                      <a:pt x="11403" y="3952"/>
                      <a:pt x="11400" y="3921"/>
                    </a:cubicBezTo>
                    <a:cubicBezTo>
                      <a:pt x="11399" y="3914"/>
                      <a:pt x="11399" y="3907"/>
                      <a:pt x="11396" y="3898"/>
                    </a:cubicBezTo>
                    <a:cubicBezTo>
                      <a:pt x="11390" y="3862"/>
                      <a:pt x="11383" y="3825"/>
                      <a:pt x="11379" y="3791"/>
                    </a:cubicBezTo>
                    <a:cubicBezTo>
                      <a:pt x="11377" y="3779"/>
                      <a:pt x="11375" y="3764"/>
                      <a:pt x="11371" y="3755"/>
                    </a:cubicBezTo>
                    <a:cubicBezTo>
                      <a:pt x="11365" y="3726"/>
                      <a:pt x="11359" y="3696"/>
                      <a:pt x="11354" y="3667"/>
                    </a:cubicBezTo>
                    <a:cubicBezTo>
                      <a:pt x="11351" y="3655"/>
                      <a:pt x="11348" y="3647"/>
                      <a:pt x="11346" y="3634"/>
                    </a:cubicBezTo>
                    <a:cubicBezTo>
                      <a:pt x="11338" y="3600"/>
                      <a:pt x="11329" y="3570"/>
                      <a:pt x="11320" y="3540"/>
                    </a:cubicBezTo>
                    <a:cubicBezTo>
                      <a:pt x="11318" y="3536"/>
                      <a:pt x="11315" y="3531"/>
                      <a:pt x="11315" y="3526"/>
                    </a:cubicBezTo>
                    <a:cubicBezTo>
                      <a:pt x="11303" y="3493"/>
                      <a:pt x="11292" y="3461"/>
                      <a:pt x="11280" y="3429"/>
                    </a:cubicBezTo>
                    <a:cubicBezTo>
                      <a:pt x="11275" y="3421"/>
                      <a:pt x="11273" y="3412"/>
                      <a:pt x="11272" y="3402"/>
                    </a:cubicBezTo>
                    <a:cubicBezTo>
                      <a:pt x="11262" y="3380"/>
                      <a:pt x="11255" y="3360"/>
                      <a:pt x="11244" y="3339"/>
                    </a:cubicBezTo>
                    <a:cubicBezTo>
                      <a:pt x="11239" y="3331"/>
                      <a:pt x="11235" y="3320"/>
                      <a:pt x="11230" y="3311"/>
                    </a:cubicBezTo>
                    <a:cubicBezTo>
                      <a:pt x="11223" y="3290"/>
                      <a:pt x="11213" y="3275"/>
                      <a:pt x="11202" y="3256"/>
                    </a:cubicBezTo>
                    <a:cubicBezTo>
                      <a:pt x="11199" y="3248"/>
                      <a:pt x="11195" y="3239"/>
                      <a:pt x="11190" y="3230"/>
                    </a:cubicBezTo>
                    <a:cubicBezTo>
                      <a:pt x="11177" y="3208"/>
                      <a:pt x="11165" y="3184"/>
                      <a:pt x="11153" y="3165"/>
                    </a:cubicBezTo>
                    <a:cubicBezTo>
                      <a:pt x="11148" y="3157"/>
                      <a:pt x="11145" y="3153"/>
                      <a:pt x="11140" y="3148"/>
                    </a:cubicBezTo>
                    <a:cubicBezTo>
                      <a:pt x="11133" y="3133"/>
                      <a:pt x="11123" y="3118"/>
                      <a:pt x="11114" y="3105"/>
                    </a:cubicBezTo>
                    <a:cubicBezTo>
                      <a:pt x="11108" y="3096"/>
                      <a:pt x="11101" y="3089"/>
                      <a:pt x="11097" y="3081"/>
                    </a:cubicBezTo>
                    <a:cubicBezTo>
                      <a:pt x="11089" y="3069"/>
                      <a:pt x="11081" y="3060"/>
                      <a:pt x="11075" y="3052"/>
                    </a:cubicBezTo>
                    <a:cubicBezTo>
                      <a:pt x="11067" y="3044"/>
                      <a:pt x="11061" y="3035"/>
                      <a:pt x="11055" y="3027"/>
                    </a:cubicBezTo>
                    <a:cubicBezTo>
                      <a:pt x="11049" y="3019"/>
                      <a:pt x="11043" y="3013"/>
                      <a:pt x="11036" y="3005"/>
                    </a:cubicBezTo>
                    <a:cubicBezTo>
                      <a:pt x="10935" y="2887"/>
                      <a:pt x="10854" y="2841"/>
                      <a:pt x="10854" y="2841"/>
                    </a:cubicBezTo>
                    <a:cubicBezTo>
                      <a:pt x="11618" y="1452"/>
                      <a:pt x="10097" y="63"/>
                      <a:pt x="1002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90" name="Google Shape;5090;p21"/>
              <p:cNvSpPr/>
              <p:nvPr/>
            </p:nvSpPr>
            <p:spPr>
              <a:xfrm>
                <a:off x="4602425" y="4789700"/>
                <a:ext cx="409800" cy="386250"/>
              </a:xfrm>
              <a:custGeom>
                <a:avLst/>
                <a:gdLst/>
                <a:ahLst/>
                <a:cxnLst/>
                <a:rect l="l" t="t" r="r" b="b"/>
                <a:pathLst>
                  <a:path w="16392" h="15450" extrusionOk="0">
                    <a:moveTo>
                      <a:pt x="10026" y="0"/>
                    </a:moveTo>
                    <a:cubicBezTo>
                      <a:pt x="10060" y="52"/>
                      <a:pt x="10725" y="1094"/>
                      <a:pt x="8488" y="1308"/>
                    </a:cubicBezTo>
                    <a:cubicBezTo>
                      <a:pt x="6893" y="1463"/>
                      <a:pt x="6183" y="2322"/>
                      <a:pt x="5899" y="2832"/>
                    </a:cubicBezTo>
                    <a:cubicBezTo>
                      <a:pt x="5898" y="2836"/>
                      <a:pt x="5894" y="2839"/>
                      <a:pt x="5893" y="2844"/>
                    </a:cubicBezTo>
                    <a:cubicBezTo>
                      <a:pt x="5878" y="2872"/>
                      <a:pt x="5864" y="2896"/>
                      <a:pt x="5852" y="2921"/>
                    </a:cubicBezTo>
                    <a:cubicBezTo>
                      <a:pt x="5851" y="2923"/>
                      <a:pt x="5848" y="2928"/>
                      <a:pt x="5846" y="2930"/>
                    </a:cubicBezTo>
                    <a:cubicBezTo>
                      <a:pt x="5819" y="2985"/>
                      <a:pt x="5797" y="3031"/>
                      <a:pt x="5781" y="3072"/>
                    </a:cubicBezTo>
                    <a:cubicBezTo>
                      <a:pt x="5781" y="3076"/>
                      <a:pt x="5779" y="3078"/>
                      <a:pt x="5776" y="3081"/>
                    </a:cubicBezTo>
                    <a:cubicBezTo>
                      <a:pt x="5770" y="3100"/>
                      <a:pt x="5763" y="3116"/>
                      <a:pt x="5757" y="3131"/>
                    </a:cubicBezTo>
                    <a:lnTo>
                      <a:pt x="5757" y="3133"/>
                    </a:lnTo>
                    <a:cubicBezTo>
                      <a:pt x="5751" y="3148"/>
                      <a:pt x="5745" y="3161"/>
                      <a:pt x="5741" y="3173"/>
                    </a:cubicBezTo>
                    <a:lnTo>
                      <a:pt x="5741" y="3178"/>
                    </a:lnTo>
                    <a:cubicBezTo>
                      <a:pt x="5736" y="3188"/>
                      <a:pt x="5735" y="3195"/>
                      <a:pt x="5734" y="3200"/>
                    </a:cubicBezTo>
                    <a:cubicBezTo>
                      <a:pt x="5734" y="3201"/>
                      <a:pt x="5734" y="3203"/>
                      <a:pt x="5733" y="3203"/>
                    </a:cubicBezTo>
                    <a:cubicBezTo>
                      <a:pt x="5733" y="3209"/>
                      <a:pt x="5730" y="3212"/>
                      <a:pt x="5730" y="3212"/>
                    </a:cubicBezTo>
                    <a:cubicBezTo>
                      <a:pt x="5730" y="3212"/>
                      <a:pt x="5653" y="3115"/>
                      <a:pt x="5532" y="3115"/>
                    </a:cubicBezTo>
                    <a:cubicBezTo>
                      <a:pt x="5417" y="3115"/>
                      <a:pt x="5263" y="3202"/>
                      <a:pt x="5096" y="3544"/>
                    </a:cubicBezTo>
                    <a:cubicBezTo>
                      <a:pt x="4933" y="3877"/>
                      <a:pt x="5103" y="4871"/>
                      <a:pt x="5378" y="5838"/>
                    </a:cubicBezTo>
                    <a:cubicBezTo>
                      <a:pt x="5337" y="5831"/>
                      <a:pt x="5296" y="5827"/>
                      <a:pt x="5254" y="5827"/>
                    </a:cubicBezTo>
                    <a:cubicBezTo>
                      <a:pt x="5045" y="5827"/>
                      <a:pt x="4839" y="5920"/>
                      <a:pt x="4716" y="6128"/>
                    </a:cubicBezTo>
                    <a:cubicBezTo>
                      <a:pt x="4463" y="6551"/>
                      <a:pt x="4989" y="7171"/>
                      <a:pt x="5909" y="7345"/>
                    </a:cubicBezTo>
                    <a:cubicBezTo>
                      <a:pt x="5921" y="7372"/>
                      <a:pt x="5931" y="7395"/>
                      <a:pt x="5942" y="7420"/>
                    </a:cubicBezTo>
                    <a:cubicBezTo>
                      <a:pt x="6001" y="7988"/>
                      <a:pt x="6069" y="8426"/>
                      <a:pt x="6131" y="8532"/>
                    </a:cubicBezTo>
                    <a:cubicBezTo>
                      <a:pt x="6154" y="8573"/>
                      <a:pt x="6221" y="8632"/>
                      <a:pt x="6316" y="8701"/>
                    </a:cubicBezTo>
                    <a:lnTo>
                      <a:pt x="6238" y="9163"/>
                    </a:lnTo>
                    <a:lnTo>
                      <a:pt x="5723" y="9375"/>
                    </a:lnTo>
                    <a:lnTo>
                      <a:pt x="5742" y="9395"/>
                    </a:lnTo>
                    <a:lnTo>
                      <a:pt x="5723" y="9403"/>
                    </a:lnTo>
                    <a:lnTo>
                      <a:pt x="5733" y="9412"/>
                    </a:lnTo>
                    <a:cubicBezTo>
                      <a:pt x="5645" y="9435"/>
                      <a:pt x="5558" y="9459"/>
                      <a:pt x="5475" y="9482"/>
                    </a:cubicBezTo>
                    <a:cubicBezTo>
                      <a:pt x="5462" y="9486"/>
                      <a:pt x="5448" y="9490"/>
                      <a:pt x="5435" y="9495"/>
                    </a:cubicBezTo>
                    <a:lnTo>
                      <a:pt x="5372" y="9495"/>
                    </a:lnTo>
                    <a:cubicBezTo>
                      <a:pt x="5237" y="9495"/>
                      <a:pt x="5119" y="9565"/>
                      <a:pt x="5041" y="9677"/>
                    </a:cubicBezTo>
                    <a:cubicBezTo>
                      <a:pt x="4228" y="9922"/>
                      <a:pt x="3528" y="10179"/>
                      <a:pt x="3353" y="10300"/>
                    </a:cubicBezTo>
                    <a:cubicBezTo>
                      <a:pt x="3299" y="10312"/>
                      <a:pt x="3248" y="10336"/>
                      <a:pt x="3195" y="10377"/>
                    </a:cubicBezTo>
                    <a:cubicBezTo>
                      <a:pt x="2356" y="11020"/>
                      <a:pt x="1646" y="11971"/>
                      <a:pt x="1088" y="12955"/>
                    </a:cubicBezTo>
                    <a:cubicBezTo>
                      <a:pt x="1076" y="12977"/>
                      <a:pt x="1066" y="12998"/>
                      <a:pt x="1054" y="13020"/>
                    </a:cubicBezTo>
                    <a:cubicBezTo>
                      <a:pt x="583" y="13866"/>
                      <a:pt x="225" y="14732"/>
                      <a:pt x="0" y="15449"/>
                    </a:cubicBezTo>
                    <a:lnTo>
                      <a:pt x="16391" y="15449"/>
                    </a:lnTo>
                    <a:cubicBezTo>
                      <a:pt x="16090" y="14710"/>
                      <a:pt x="15650" y="13790"/>
                      <a:pt x="15087" y="12898"/>
                    </a:cubicBezTo>
                    <a:cubicBezTo>
                      <a:pt x="14447" y="11882"/>
                      <a:pt x="13650" y="10907"/>
                      <a:pt x="12726" y="10292"/>
                    </a:cubicBezTo>
                    <a:cubicBezTo>
                      <a:pt x="12721" y="10291"/>
                      <a:pt x="12720" y="10287"/>
                      <a:pt x="12716" y="10286"/>
                    </a:cubicBezTo>
                    <a:cubicBezTo>
                      <a:pt x="12659" y="10248"/>
                      <a:pt x="12599" y="10208"/>
                      <a:pt x="12539" y="10173"/>
                    </a:cubicBezTo>
                    <a:cubicBezTo>
                      <a:pt x="12533" y="10165"/>
                      <a:pt x="12529" y="10158"/>
                      <a:pt x="12522" y="10153"/>
                    </a:cubicBezTo>
                    <a:cubicBezTo>
                      <a:pt x="12515" y="10146"/>
                      <a:pt x="12505" y="10140"/>
                      <a:pt x="12492" y="10133"/>
                    </a:cubicBezTo>
                    <a:cubicBezTo>
                      <a:pt x="12486" y="10130"/>
                      <a:pt x="12479" y="10126"/>
                      <a:pt x="12476" y="10123"/>
                    </a:cubicBezTo>
                    <a:cubicBezTo>
                      <a:pt x="12469" y="10118"/>
                      <a:pt x="12460" y="10116"/>
                      <a:pt x="12450" y="10111"/>
                    </a:cubicBezTo>
                    <a:cubicBezTo>
                      <a:pt x="12430" y="10102"/>
                      <a:pt x="12407" y="10090"/>
                      <a:pt x="12379" y="10078"/>
                    </a:cubicBezTo>
                    <a:cubicBezTo>
                      <a:pt x="12371" y="10075"/>
                      <a:pt x="12365" y="10069"/>
                      <a:pt x="12359" y="10068"/>
                    </a:cubicBezTo>
                    <a:cubicBezTo>
                      <a:pt x="12339" y="10056"/>
                      <a:pt x="12317" y="10049"/>
                      <a:pt x="12297" y="10043"/>
                    </a:cubicBezTo>
                    <a:cubicBezTo>
                      <a:pt x="12284" y="10037"/>
                      <a:pt x="12269" y="10035"/>
                      <a:pt x="12256" y="10030"/>
                    </a:cubicBezTo>
                    <a:cubicBezTo>
                      <a:pt x="12223" y="10018"/>
                      <a:pt x="12184" y="10005"/>
                      <a:pt x="12145" y="9993"/>
                    </a:cubicBezTo>
                    <a:cubicBezTo>
                      <a:pt x="12139" y="9990"/>
                      <a:pt x="12133" y="9988"/>
                      <a:pt x="12129" y="9987"/>
                    </a:cubicBezTo>
                    <a:cubicBezTo>
                      <a:pt x="12109" y="9981"/>
                      <a:pt x="12087" y="9972"/>
                      <a:pt x="12066" y="9965"/>
                    </a:cubicBezTo>
                    <a:cubicBezTo>
                      <a:pt x="11984" y="9690"/>
                      <a:pt x="11750" y="9491"/>
                      <a:pt x="11476" y="9491"/>
                    </a:cubicBezTo>
                    <a:lnTo>
                      <a:pt x="10602" y="9491"/>
                    </a:lnTo>
                    <a:lnTo>
                      <a:pt x="10228" y="9199"/>
                    </a:lnTo>
                    <a:lnTo>
                      <a:pt x="10171" y="9222"/>
                    </a:lnTo>
                    <a:lnTo>
                      <a:pt x="10106" y="8791"/>
                    </a:lnTo>
                    <a:cubicBezTo>
                      <a:pt x="10109" y="8791"/>
                      <a:pt x="10109" y="8790"/>
                      <a:pt x="10111" y="8790"/>
                    </a:cubicBezTo>
                    <a:cubicBezTo>
                      <a:pt x="10279" y="8696"/>
                      <a:pt x="10395" y="8617"/>
                      <a:pt x="10431" y="8567"/>
                    </a:cubicBezTo>
                    <a:cubicBezTo>
                      <a:pt x="10456" y="8531"/>
                      <a:pt x="10488" y="8383"/>
                      <a:pt x="10524" y="8158"/>
                    </a:cubicBezTo>
                    <a:cubicBezTo>
                      <a:pt x="10561" y="7943"/>
                      <a:pt x="10597" y="7657"/>
                      <a:pt x="10632" y="7333"/>
                    </a:cubicBezTo>
                    <a:cubicBezTo>
                      <a:pt x="10659" y="7327"/>
                      <a:pt x="10687" y="7321"/>
                      <a:pt x="10714" y="7313"/>
                    </a:cubicBezTo>
                    <a:cubicBezTo>
                      <a:pt x="11574" y="7107"/>
                      <a:pt x="12051" y="6529"/>
                      <a:pt x="11804" y="6125"/>
                    </a:cubicBezTo>
                    <a:cubicBezTo>
                      <a:pt x="11677" y="5918"/>
                      <a:pt x="11467" y="5824"/>
                      <a:pt x="11252" y="5824"/>
                    </a:cubicBezTo>
                    <a:cubicBezTo>
                      <a:pt x="11230" y="5824"/>
                      <a:pt x="11208" y="5825"/>
                      <a:pt x="11186" y="5827"/>
                    </a:cubicBezTo>
                    <a:cubicBezTo>
                      <a:pt x="11193" y="5808"/>
                      <a:pt x="11199" y="5789"/>
                      <a:pt x="11202" y="5770"/>
                    </a:cubicBezTo>
                    <a:cubicBezTo>
                      <a:pt x="11223" y="5698"/>
                      <a:pt x="11240" y="5627"/>
                      <a:pt x="11258" y="5559"/>
                    </a:cubicBezTo>
                    <a:cubicBezTo>
                      <a:pt x="11263" y="5546"/>
                      <a:pt x="11264" y="5535"/>
                      <a:pt x="11267" y="5524"/>
                    </a:cubicBezTo>
                    <a:cubicBezTo>
                      <a:pt x="11287" y="5443"/>
                      <a:pt x="11303" y="5366"/>
                      <a:pt x="11319" y="5291"/>
                    </a:cubicBezTo>
                    <a:cubicBezTo>
                      <a:pt x="11324" y="5274"/>
                      <a:pt x="11325" y="5256"/>
                      <a:pt x="11327" y="5236"/>
                    </a:cubicBezTo>
                    <a:cubicBezTo>
                      <a:pt x="11340" y="5181"/>
                      <a:pt x="11349" y="5123"/>
                      <a:pt x="11358" y="5069"/>
                    </a:cubicBezTo>
                    <a:cubicBezTo>
                      <a:pt x="11363" y="5048"/>
                      <a:pt x="11366" y="5026"/>
                      <a:pt x="11368" y="5006"/>
                    </a:cubicBezTo>
                    <a:cubicBezTo>
                      <a:pt x="11376" y="4953"/>
                      <a:pt x="11382" y="4902"/>
                      <a:pt x="11391" y="4852"/>
                    </a:cubicBezTo>
                    <a:cubicBezTo>
                      <a:pt x="11392" y="4835"/>
                      <a:pt x="11394" y="4817"/>
                      <a:pt x="11397" y="4800"/>
                    </a:cubicBezTo>
                    <a:cubicBezTo>
                      <a:pt x="11411" y="4668"/>
                      <a:pt x="11422" y="4546"/>
                      <a:pt x="11423" y="4431"/>
                    </a:cubicBezTo>
                    <a:cubicBezTo>
                      <a:pt x="11425" y="4416"/>
                      <a:pt x="11425" y="4400"/>
                      <a:pt x="11425" y="4385"/>
                    </a:cubicBezTo>
                    <a:lnTo>
                      <a:pt x="11425" y="4263"/>
                    </a:lnTo>
                    <a:cubicBezTo>
                      <a:pt x="11425" y="4251"/>
                      <a:pt x="11425" y="4240"/>
                      <a:pt x="11423" y="4228"/>
                    </a:cubicBezTo>
                    <a:lnTo>
                      <a:pt x="11423" y="4214"/>
                    </a:lnTo>
                    <a:cubicBezTo>
                      <a:pt x="11423" y="4172"/>
                      <a:pt x="11422" y="4131"/>
                      <a:pt x="11417" y="4093"/>
                    </a:cubicBezTo>
                    <a:cubicBezTo>
                      <a:pt x="11417" y="4083"/>
                      <a:pt x="11417" y="4071"/>
                      <a:pt x="11416" y="4063"/>
                    </a:cubicBezTo>
                    <a:cubicBezTo>
                      <a:pt x="11411" y="4014"/>
                      <a:pt x="11409" y="3965"/>
                      <a:pt x="11403" y="3920"/>
                    </a:cubicBezTo>
                    <a:cubicBezTo>
                      <a:pt x="11400" y="3913"/>
                      <a:pt x="11398" y="3906"/>
                      <a:pt x="11398" y="3899"/>
                    </a:cubicBezTo>
                    <a:cubicBezTo>
                      <a:pt x="11392" y="3862"/>
                      <a:pt x="11386" y="3826"/>
                      <a:pt x="11381" y="3790"/>
                    </a:cubicBezTo>
                    <a:cubicBezTo>
                      <a:pt x="11380" y="3778"/>
                      <a:pt x="11375" y="3765"/>
                      <a:pt x="11374" y="3754"/>
                    </a:cubicBezTo>
                    <a:cubicBezTo>
                      <a:pt x="11368" y="3725"/>
                      <a:pt x="11361" y="3696"/>
                      <a:pt x="11354" y="3668"/>
                    </a:cubicBezTo>
                    <a:cubicBezTo>
                      <a:pt x="11352" y="3655"/>
                      <a:pt x="11349" y="3646"/>
                      <a:pt x="11346" y="3634"/>
                    </a:cubicBezTo>
                    <a:cubicBezTo>
                      <a:pt x="11338" y="3601"/>
                      <a:pt x="11330" y="3570"/>
                      <a:pt x="11319" y="3540"/>
                    </a:cubicBezTo>
                    <a:cubicBezTo>
                      <a:pt x="11319" y="3535"/>
                      <a:pt x="11318" y="3530"/>
                      <a:pt x="11314" y="3525"/>
                    </a:cubicBezTo>
                    <a:cubicBezTo>
                      <a:pt x="11306" y="3493"/>
                      <a:pt x="11293" y="3461"/>
                      <a:pt x="11281" y="3428"/>
                    </a:cubicBezTo>
                    <a:cubicBezTo>
                      <a:pt x="11276" y="3420"/>
                      <a:pt x="11274" y="3412"/>
                      <a:pt x="11269" y="3401"/>
                    </a:cubicBezTo>
                    <a:cubicBezTo>
                      <a:pt x="11262" y="3380"/>
                      <a:pt x="11252" y="3359"/>
                      <a:pt x="11244" y="3340"/>
                    </a:cubicBezTo>
                    <a:cubicBezTo>
                      <a:pt x="11238" y="3330"/>
                      <a:pt x="11234" y="3319"/>
                      <a:pt x="11229" y="3310"/>
                    </a:cubicBezTo>
                    <a:cubicBezTo>
                      <a:pt x="11221" y="3291"/>
                      <a:pt x="11213" y="3274"/>
                      <a:pt x="11202" y="3256"/>
                    </a:cubicBezTo>
                    <a:cubicBezTo>
                      <a:pt x="11197" y="3248"/>
                      <a:pt x="11195" y="3239"/>
                      <a:pt x="11189" y="3230"/>
                    </a:cubicBezTo>
                    <a:cubicBezTo>
                      <a:pt x="11177" y="3207"/>
                      <a:pt x="11162" y="3183"/>
                      <a:pt x="11152" y="3165"/>
                    </a:cubicBezTo>
                    <a:cubicBezTo>
                      <a:pt x="11148" y="3157"/>
                      <a:pt x="11144" y="3152"/>
                      <a:pt x="11140" y="3148"/>
                    </a:cubicBezTo>
                    <a:cubicBezTo>
                      <a:pt x="11131" y="3133"/>
                      <a:pt x="11120" y="3117"/>
                      <a:pt x="11111" y="3104"/>
                    </a:cubicBezTo>
                    <a:cubicBezTo>
                      <a:pt x="11105" y="3096"/>
                      <a:pt x="11099" y="3088"/>
                      <a:pt x="11094" y="3081"/>
                    </a:cubicBezTo>
                    <a:cubicBezTo>
                      <a:pt x="11088" y="3069"/>
                      <a:pt x="11081" y="3060"/>
                      <a:pt x="11073" y="3052"/>
                    </a:cubicBezTo>
                    <a:cubicBezTo>
                      <a:pt x="11067" y="3043"/>
                      <a:pt x="11061" y="3036"/>
                      <a:pt x="11056" y="3026"/>
                    </a:cubicBezTo>
                    <a:cubicBezTo>
                      <a:pt x="11050" y="3019"/>
                      <a:pt x="11043" y="3013"/>
                      <a:pt x="11037" y="3005"/>
                    </a:cubicBezTo>
                    <a:cubicBezTo>
                      <a:pt x="10936" y="2886"/>
                      <a:pt x="10855" y="2841"/>
                      <a:pt x="10855" y="2841"/>
                    </a:cubicBezTo>
                    <a:cubicBezTo>
                      <a:pt x="11618" y="1451"/>
                      <a:pt x="10096" y="62"/>
                      <a:pt x="1002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91" name="Google Shape;5091;p21"/>
              <p:cNvSpPr/>
              <p:nvPr/>
            </p:nvSpPr>
            <p:spPr>
              <a:xfrm>
                <a:off x="5857625" y="4801850"/>
                <a:ext cx="302075" cy="374000"/>
              </a:xfrm>
              <a:custGeom>
                <a:avLst/>
                <a:gdLst/>
                <a:ahLst/>
                <a:cxnLst/>
                <a:rect l="l" t="t" r="r" b="b"/>
                <a:pathLst>
                  <a:path w="12083" h="14960" extrusionOk="0">
                    <a:moveTo>
                      <a:pt x="7075" y="0"/>
                    </a:moveTo>
                    <a:cubicBezTo>
                      <a:pt x="5423" y="0"/>
                      <a:pt x="3851" y="1481"/>
                      <a:pt x="3502" y="1828"/>
                    </a:cubicBezTo>
                    <a:cubicBezTo>
                      <a:pt x="3501" y="1828"/>
                      <a:pt x="3501" y="1829"/>
                      <a:pt x="3501" y="1829"/>
                    </a:cubicBezTo>
                    <a:cubicBezTo>
                      <a:pt x="3462" y="1867"/>
                      <a:pt x="3438" y="1891"/>
                      <a:pt x="3432" y="1900"/>
                    </a:cubicBezTo>
                    <a:cubicBezTo>
                      <a:pt x="3431" y="1900"/>
                      <a:pt x="3431" y="1901"/>
                      <a:pt x="3431" y="1901"/>
                    </a:cubicBezTo>
                    <a:cubicBezTo>
                      <a:pt x="3213" y="1936"/>
                      <a:pt x="3121" y="2237"/>
                      <a:pt x="3113" y="2675"/>
                    </a:cubicBezTo>
                    <a:cubicBezTo>
                      <a:pt x="3112" y="2788"/>
                      <a:pt x="3115" y="2908"/>
                      <a:pt x="3126" y="3036"/>
                    </a:cubicBezTo>
                    <a:cubicBezTo>
                      <a:pt x="3139" y="3219"/>
                      <a:pt x="3162" y="3416"/>
                      <a:pt x="3194" y="3622"/>
                    </a:cubicBezTo>
                    <a:cubicBezTo>
                      <a:pt x="3241" y="3927"/>
                      <a:pt x="3308" y="4251"/>
                      <a:pt x="3387" y="4567"/>
                    </a:cubicBezTo>
                    <a:cubicBezTo>
                      <a:pt x="3368" y="4566"/>
                      <a:pt x="3349" y="4565"/>
                      <a:pt x="3329" y="4565"/>
                    </a:cubicBezTo>
                    <a:cubicBezTo>
                      <a:pt x="2962" y="4565"/>
                      <a:pt x="2551" y="4802"/>
                      <a:pt x="2632" y="5098"/>
                    </a:cubicBezTo>
                    <a:cubicBezTo>
                      <a:pt x="2718" y="5407"/>
                      <a:pt x="3513" y="5934"/>
                      <a:pt x="3946" y="6153"/>
                    </a:cubicBezTo>
                    <a:cubicBezTo>
                      <a:pt x="4067" y="6387"/>
                      <a:pt x="4190" y="6560"/>
                      <a:pt x="4304" y="6627"/>
                    </a:cubicBezTo>
                    <a:cubicBezTo>
                      <a:pt x="4310" y="6660"/>
                      <a:pt x="4318" y="6689"/>
                      <a:pt x="4324" y="6718"/>
                    </a:cubicBezTo>
                    <a:cubicBezTo>
                      <a:pt x="4341" y="6873"/>
                      <a:pt x="4360" y="7022"/>
                      <a:pt x="4380" y="7157"/>
                    </a:cubicBezTo>
                    <a:cubicBezTo>
                      <a:pt x="4380" y="7161"/>
                      <a:pt x="4382" y="7163"/>
                      <a:pt x="4382" y="7164"/>
                    </a:cubicBezTo>
                    <a:cubicBezTo>
                      <a:pt x="4388" y="7211"/>
                      <a:pt x="4395" y="7256"/>
                      <a:pt x="4403" y="7301"/>
                    </a:cubicBezTo>
                    <a:cubicBezTo>
                      <a:pt x="4403" y="7305"/>
                      <a:pt x="4404" y="7308"/>
                      <a:pt x="4404" y="7313"/>
                    </a:cubicBezTo>
                    <a:cubicBezTo>
                      <a:pt x="4412" y="7357"/>
                      <a:pt x="4420" y="7402"/>
                      <a:pt x="4427" y="7442"/>
                    </a:cubicBezTo>
                    <a:lnTo>
                      <a:pt x="4167" y="7763"/>
                    </a:lnTo>
                    <a:lnTo>
                      <a:pt x="4227" y="7809"/>
                    </a:lnTo>
                    <a:lnTo>
                      <a:pt x="4200" y="7831"/>
                    </a:lnTo>
                    <a:lnTo>
                      <a:pt x="4129" y="7831"/>
                    </a:lnTo>
                    <a:lnTo>
                      <a:pt x="4093" y="7746"/>
                    </a:lnTo>
                    <a:lnTo>
                      <a:pt x="3939" y="7831"/>
                    </a:lnTo>
                    <a:lnTo>
                      <a:pt x="3031" y="7831"/>
                    </a:lnTo>
                    <a:cubicBezTo>
                      <a:pt x="2714" y="7831"/>
                      <a:pt x="2457" y="8034"/>
                      <a:pt x="2457" y="8283"/>
                    </a:cubicBezTo>
                    <a:lnTo>
                      <a:pt x="2457" y="8682"/>
                    </a:lnTo>
                    <a:cubicBezTo>
                      <a:pt x="2110" y="8842"/>
                      <a:pt x="1800" y="8998"/>
                      <a:pt x="1552" y="9133"/>
                    </a:cubicBezTo>
                    <a:cubicBezTo>
                      <a:pt x="1304" y="9267"/>
                      <a:pt x="1120" y="9385"/>
                      <a:pt x="1024" y="9470"/>
                    </a:cubicBezTo>
                    <a:cubicBezTo>
                      <a:pt x="1012" y="9476"/>
                      <a:pt x="1001" y="9483"/>
                      <a:pt x="990" y="9490"/>
                    </a:cubicBezTo>
                    <a:cubicBezTo>
                      <a:pt x="746" y="9654"/>
                      <a:pt x="553" y="9954"/>
                      <a:pt x="406" y="10345"/>
                    </a:cubicBezTo>
                    <a:cubicBezTo>
                      <a:pt x="181" y="10941"/>
                      <a:pt x="60" y="11751"/>
                      <a:pt x="17" y="12618"/>
                    </a:cubicBezTo>
                    <a:cubicBezTo>
                      <a:pt x="17" y="12634"/>
                      <a:pt x="17" y="12651"/>
                      <a:pt x="16" y="12668"/>
                    </a:cubicBezTo>
                    <a:cubicBezTo>
                      <a:pt x="15" y="12710"/>
                      <a:pt x="11" y="12753"/>
                      <a:pt x="10" y="12795"/>
                    </a:cubicBezTo>
                    <a:cubicBezTo>
                      <a:pt x="10" y="12815"/>
                      <a:pt x="10" y="12833"/>
                      <a:pt x="9" y="12852"/>
                    </a:cubicBezTo>
                    <a:cubicBezTo>
                      <a:pt x="9" y="12894"/>
                      <a:pt x="6" y="12935"/>
                      <a:pt x="4" y="12977"/>
                    </a:cubicBezTo>
                    <a:lnTo>
                      <a:pt x="4" y="13033"/>
                    </a:lnTo>
                    <a:cubicBezTo>
                      <a:pt x="2" y="13063"/>
                      <a:pt x="2" y="13092"/>
                      <a:pt x="2" y="13118"/>
                    </a:cubicBezTo>
                    <a:lnTo>
                      <a:pt x="2" y="13162"/>
                    </a:lnTo>
                    <a:cubicBezTo>
                      <a:pt x="0" y="13179"/>
                      <a:pt x="0" y="13197"/>
                      <a:pt x="0" y="13213"/>
                    </a:cubicBezTo>
                    <a:lnTo>
                      <a:pt x="0" y="13614"/>
                    </a:lnTo>
                    <a:cubicBezTo>
                      <a:pt x="2" y="13663"/>
                      <a:pt x="2" y="13708"/>
                      <a:pt x="2" y="13755"/>
                    </a:cubicBezTo>
                    <a:cubicBezTo>
                      <a:pt x="4" y="13775"/>
                      <a:pt x="4" y="13793"/>
                      <a:pt x="4" y="13811"/>
                    </a:cubicBezTo>
                    <a:cubicBezTo>
                      <a:pt x="5" y="13854"/>
                      <a:pt x="5" y="13895"/>
                      <a:pt x="9" y="13936"/>
                    </a:cubicBezTo>
                    <a:cubicBezTo>
                      <a:pt x="9" y="13957"/>
                      <a:pt x="9" y="13976"/>
                      <a:pt x="10" y="13998"/>
                    </a:cubicBezTo>
                    <a:cubicBezTo>
                      <a:pt x="10" y="14040"/>
                      <a:pt x="11" y="14080"/>
                      <a:pt x="15" y="14120"/>
                    </a:cubicBezTo>
                    <a:cubicBezTo>
                      <a:pt x="15" y="14139"/>
                      <a:pt x="16" y="14157"/>
                      <a:pt x="16" y="14177"/>
                    </a:cubicBezTo>
                    <a:cubicBezTo>
                      <a:pt x="17" y="14224"/>
                      <a:pt x="21" y="14270"/>
                      <a:pt x="23" y="14317"/>
                    </a:cubicBezTo>
                    <a:cubicBezTo>
                      <a:pt x="23" y="14329"/>
                      <a:pt x="23" y="14343"/>
                      <a:pt x="24" y="14353"/>
                    </a:cubicBezTo>
                    <a:cubicBezTo>
                      <a:pt x="27" y="14413"/>
                      <a:pt x="30" y="14473"/>
                      <a:pt x="34" y="14533"/>
                    </a:cubicBezTo>
                    <a:cubicBezTo>
                      <a:pt x="34" y="14540"/>
                      <a:pt x="34" y="14548"/>
                      <a:pt x="35" y="14556"/>
                    </a:cubicBezTo>
                    <a:cubicBezTo>
                      <a:pt x="36" y="14606"/>
                      <a:pt x="41" y="14654"/>
                      <a:pt x="45" y="14704"/>
                    </a:cubicBezTo>
                    <a:cubicBezTo>
                      <a:pt x="45" y="14721"/>
                      <a:pt x="46" y="14741"/>
                      <a:pt x="49" y="14759"/>
                    </a:cubicBezTo>
                    <a:cubicBezTo>
                      <a:pt x="51" y="14800"/>
                      <a:pt x="55" y="14838"/>
                      <a:pt x="57" y="14878"/>
                    </a:cubicBezTo>
                    <a:cubicBezTo>
                      <a:pt x="58" y="14899"/>
                      <a:pt x="61" y="14918"/>
                      <a:pt x="63" y="14940"/>
                    </a:cubicBezTo>
                    <a:cubicBezTo>
                      <a:pt x="63" y="14946"/>
                      <a:pt x="64" y="14953"/>
                      <a:pt x="64" y="14959"/>
                    </a:cubicBezTo>
                    <a:lnTo>
                      <a:pt x="12083" y="14959"/>
                    </a:lnTo>
                    <a:lnTo>
                      <a:pt x="12083" y="8130"/>
                    </a:lnTo>
                    <a:cubicBezTo>
                      <a:pt x="11932" y="7951"/>
                      <a:pt x="11675" y="7833"/>
                      <a:pt x="11379" y="7833"/>
                    </a:cubicBezTo>
                    <a:lnTo>
                      <a:pt x="10156" y="7833"/>
                    </a:lnTo>
                    <a:lnTo>
                      <a:pt x="9809" y="7716"/>
                    </a:lnTo>
                    <a:lnTo>
                      <a:pt x="9784" y="7781"/>
                    </a:lnTo>
                    <a:cubicBezTo>
                      <a:pt x="9724" y="7758"/>
                      <a:pt x="9665" y="7736"/>
                      <a:pt x="9607" y="7716"/>
                    </a:cubicBezTo>
                    <a:lnTo>
                      <a:pt x="9598" y="7711"/>
                    </a:lnTo>
                    <a:cubicBezTo>
                      <a:pt x="9548" y="7691"/>
                      <a:pt x="9498" y="7674"/>
                      <a:pt x="9447" y="7656"/>
                    </a:cubicBezTo>
                    <a:lnTo>
                      <a:pt x="9107" y="7237"/>
                    </a:lnTo>
                    <a:lnTo>
                      <a:pt x="8893" y="7352"/>
                    </a:lnTo>
                    <a:cubicBezTo>
                      <a:pt x="8910" y="7226"/>
                      <a:pt x="8929" y="7078"/>
                      <a:pt x="8948" y="6916"/>
                    </a:cubicBezTo>
                    <a:cubicBezTo>
                      <a:pt x="8948" y="6910"/>
                      <a:pt x="8949" y="6904"/>
                      <a:pt x="8949" y="6900"/>
                    </a:cubicBezTo>
                    <a:cubicBezTo>
                      <a:pt x="8949" y="6892"/>
                      <a:pt x="8951" y="6886"/>
                      <a:pt x="8951" y="6878"/>
                    </a:cubicBezTo>
                    <a:cubicBezTo>
                      <a:pt x="8973" y="6843"/>
                      <a:pt x="9006" y="6679"/>
                      <a:pt x="9038" y="6432"/>
                    </a:cubicBezTo>
                    <a:cubicBezTo>
                      <a:pt x="9052" y="6397"/>
                      <a:pt x="9067" y="6362"/>
                      <a:pt x="9081" y="6327"/>
                    </a:cubicBezTo>
                    <a:cubicBezTo>
                      <a:pt x="9447" y="6118"/>
                      <a:pt x="10295" y="5427"/>
                      <a:pt x="10327" y="5085"/>
                    </a:cubicBezTo>
                    <a:cubicBezTo>
                      <a:pt x="10352" y="4831"/>
                      <a:pt x="10028" y="4654"/>
                      <a:pt x="9700" y="4625"/>
                    </a:cubicBezTo>
                    <a:cubicBezTo>
                      <a:pt x="10569" y="1688"/>
                      <a:pt x="9277" y="1678"/>
                      <a:pt x="9277" y="1678"/>
                    </a:cubicBezTo>
                    <a:cubicBezTo>
                      <a:pt x="9277" y="1678"/>
                      <a:pt x="9270" y="1587"/>
                      <a:pt x="9231" y="1446"/>
                    </a:cubicBezTo>
                    <a:cubicBezTo>
                      <a:pt x="9171" y="1226"/>
                      <a:pt x="9031" y="886"/>
                      <a:pt x="8726" y="590"/>
                    </a:cubicBezTo>
                    <a:cubicBezTo>
                      <a:pt x="8420" y="293"/>
                      <a:pt x="7949" y="44"/>
                      <a:pt x="7220" y="4"/>
                    </a:cubicBezTo>
                    <a:cubicBezTo>
                      <a:pt x="7171" y="1"/>
                      <a:pt x="7123" y="0"/>
                      <a:pt x="707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92" name="Google Shape;5092;p21"/>
              <p:cNvSpPr/>
              <p:nvPr/>
            </p:nvSpPr>
            <p:spPr>
              <a:xfrm>
                <a:off x="4247650" y="4829150"/>
                <a:ext cx="324650" cy="346725"/>
              </a:xfrm>
              <a:custGeom>
                <a:avLst/>
                <a:gdLst/>
                <a:ahLst/>
                <a:cxnLst/>
                <a:rect l="l" t="t" r="r" b="b"/>
                <a:pathLst>
                  <a:path w="12986" h="13869" extrusionOk="0">
                    <a:moveTo>
                      <a:pt x="9410" y="11004"/>
                    </a:moveTo>
                    <a:lnTo>
                      <a:pt x="9410" y="11165"/>
                    </a:lnTo>
                    <a:cubicBezTo>
                      <a:pt x="9384" y="11116"/>
                      <a:pt x="9360" y="11068"/>
                      <a:pt x="9332" y="11019"/>
                    </a:cubicBezTo>
                    <a:cubicBezTo>
                      <a:pt x="9337" y="11013"/>
                      <a:pt x="9338" y="11011"/>
                      <a:pt x="9340" y="11004"/>
                    </a:cubicBezTo>
                    <a:close/>
                    <a:moveTo>
                      <a:pt x="10082" y="11004"/>
                    </a:moveTo>
                    <a:cubicBezTo>
                      <a:pt x="10185" y="11004"/>
                      <a:pt x="10281" y="11040"/>
                      <a:pt x="10362" y="11096"/>
                    </a:cubicBezTo>
                    <a:cubicBezTo>
                      <a:pt x="10168" y="11504"/>
                      <a:pt x="9998" y="11867"/>
                      <a:pt x="9893" y="12115"/>
                    </a:cubicBezTo>
                    <a:cubicBezTo>
                      <a:pt x="9881" y="12088"/>
                      <a:pt x="9868" y="12063"/>
                      <a:pt x="9857" y="12037"/>
                    </a:cubicBezTo>
                    <a:lnTo>
                      <a:pt x="9857" y="11004"/>
                    </a:lnTo>
                    <a:close/>
                    <a:moveTo>
                      <a:pt x="9276" y="12993"/>
                    </a:moveTo>
                    <a:lnTo>
                      <a:pt x="9276" y="12993"/>
                    </a:lnTo>
                    <a:cubicBezTo>
                      <a:pt x="9323" y="13057"/>
                      <a:pt x="9370" y="13118"/>
                      <a:pt x="9410" y="13172"/>
                    </a:cubicBezTo>
                    <a:lnTo>
                      <a:pt x="9410" y="13308"/>
                    </a:lnTo>
                    <a:cubicBezTo>
                      <a:pt x="9366" y="13204"/>
                      <a:pt x="9321" y="13097"/>
                      <a:pt x="9276" y="12993"/>
                    </a:cubicBezTo>
                    <a:close/>
                    <a:moveTo>
                      <a:pt x="3665" y="1"/>
                    </a:moveTo>
                    <a:cubicBezTo>
                      <a:pt x="2597" y="1"/>
                      <a:pt x="1614" y="363"/>
                      <a:pt x="1022" y="1351"/>
                    </a:cubicBezTo>
                    <a:cubicBezTo>
                      <a:pt x="444" y="2313"/>
                      <a:pt x="0" y="4634"/>
                      <a:pt x="1043" y="5532"/>
                    </a:cubicBezTo>
                    <a:cubicBezTo>
                      <a:pt x="1043" y="5532"/>
                      <a:pt x="328" y="9722"/>
                      <a:pt x="2738" y="11693"/>
                    </a:cubicBezTo>
                    <a:cubicBezTo>
                      <a:pt x="2815" y="11759"/>
                      <a:pt x="2894" y="11820"/>
                      <a:pt x="2978" y="11877"/>
                    </a:cubicBezTo>
                    <a:cubicBezTo>
                      <a:pt x="2900" y="12487"/>
                      <a:pt x="2828" y="13155"/>
                      <a:pt x="2765" y="13867"/>
                    </a:cubicBezTo>
                    <a:lnTo>
                      <a:pt x="3755" y="13867"/>
                    </a:lnTo>
                    <a:cubicBezTo>
                      <a:pt x="3799" y="13705"/>
                      <a:pt x="3844" y="13541"/>
                      <a:pt x="3887" y="13380"/>
                    </a:cubicBezTo>
                    <a:cubicBezTo>
                      <a:pt x="3916" y="13380"/>
                      <a:pt x="3945" y="13381"/>
                      <a:pt x="3976" y="13381"/>
                    </a:cubicBezTo>
                    <a:lnTo>
                      <a:pt x="3976" y="13867"/>
                    </a:lnTo>
                    <a:lnTo>
                      <a:pt x="4443" y="13867"/>
                    </a:lnTo>
                    <a:lnTo>
                      <a:pt x="4443" y="13381"/>
                    </a:lnTo>
                    <a:cubicBezTo>
                      <a:pt x="4712" y="13377"/>
                      <a:pt x="5028" y="13368"/>
                      <a:pt x="5368" y="13352"/>
                    </a:cubicBezTo>
                    <a:lnTo>
                      <a:pt x="5368" y="13867"/>
                    </a:lnTo>
                    <a:lnTo>
                      <a:pt x="5813" y="13867"/>
                    </a:lnTo>
                    <a:lnTo>
                      <a:pt x="5813" y="13332"/>
                    </a:lnTo>
                    <a:cubicBezTo>
                      <a:pt x="5977" y="13322"/>
                      <a:pt x="6146" y="13312"/>
                      <a:pt x="6313" y="13302"/>
                    </a:cubicBezTo>
                    <a:cubicBezTo>
                      <a:pt x="6390" y="13496"/>
                      <a:pt x="6462" y="13684"/>
                      <a:pt x="6526" y="13867"/>
                    </a:cubicBezTo>
                    <a:lnTo>
                      <a:pt x="9862" y="13867"/>
                    </a:lnTo>
                    <a:lnTo>
                      <a:pt x="9862" y="13612"/>
                    </a:lnTo>
                    <a:cubicBezTo>
                      <a:pt x="9927" y="13638"/>
                      <a:pt x="9988" y="13649"/>
                      <a:pt x="10045" y="13649"/>
                    </a:cubicBezTo>
                    <a:cubicBezTo>
                      <a:pt x="10160" y="13649"/>
                      <a:pt x="10256" y="13602"/>
                      <a:pt x="10326" y="13526"/>
                    </a:cubicBezTo>
                    <a:cubicBezTo>
                      <a:pt x="10421" y="13468"/>
                      <a:pt x="10524" y="13325"/>
                      <a:pt x="10635" y="13108"/>
                    </a:cubicBezTo>
                    <a:lnTo>
                      <a:pt x="10635" y="13869"/>
                    </a:lnTo>
                    <a:lnTo>
                      <a:pt x="11116" y="13869"/>
                    </a:lnTo>
                    <a:lnTo>
                      <a:pt x="11116" y="11842"/>
                    </a:lnTo>
                    <a:cubicBezTo>
                      <a:pt x="11354" y="11066"/>
                      <a:pt x="11596" y="10094"/>
                      <a:pt x="11813" y="9044"/>
                    </a:cubicBezTo>
                    <a:cubicBezTo>
                      <a:pt x="11827" y="8976"/>
                      <a:pt x="11840" y="8911"/>
                      <a:pt x="11855" y="8844"/>
                    </a:cubicBezTo>
                    <a:cubicBezTo>
                      <a:pt x="11862" y="8810"/>
                      <a:pt x="11868" y="8772"/>
                      <a:pt x="11875" y="8736"/>
                    </a:cubicBezTo>
                    <a:cubicBezTo>
                      <a:pt x="11885" y="8685"/>
                      <a:pt x="11897" y="8631"/>
                      <a:pt x="11906" y="8580"/>
                    </a:cubicBezTo>
                    <a:cubicBezTo>
                      <a:pt x="12031" y="8551"/>
                      <a:pt x="12192" y="8510"/>
                      <a:pt x="12347" y="8466"/>
                    </a:cubicBezTo>
                    <a:lnTo>
                      <a:pt x="12542" y="8404"/>
                    </a:lnTo>
                    <a:lnTo>
                      <a:pt x="12573" y="8394"/>
                    </a:lnTo>
                    <a:cubicBezTo>
                      <a:pt x="12681" y="8353"/>
                      <a:pt x="12766" y="8315"/>
                      <a:pt x="12793" y="8282"/>
                    </a:cubicBezTo>
                    <a:cubicBezTo>
                      <a:pt x="12847" y="8217"/>
                      <a:pt x="12861" y="8143"/>
                      <a:pt x="12861" y="8084"/>
                    </a:cubicBezTo>
                    <a:cubicBezTo>
                      <a:pt x="12869" y="8067"/>
                      <a:pt x="12867" y="8051"/>
                      <a:pt x="12860" y="8041"/>
                    </a:cubicBezTo>
                    <a:cubicBezTo>
                      <a:pt x="12855" y="8005"/>
                      <a:pt x="12847" y="7983"/>
                      <a:pt x="12847" y="7983"/>
                    </a:cubicBezTo>
                    <a:cubicBezTo>
                      <a:pt x="12884" y="7924"/>
                      <a:pt x="12897" y="7862"/>
                      <a:pt x="12902" y="7807"/>
                    </a:cubicBezTo>
                    <a:cubicBezTo>
                      <a:pt x="12922" y="7777"/>
                      <a:pt x="12925" y="7750"/>
                      <a:pt x="12909" y="7736"/>
                    </a:cubicBezTo>
                    <a:cubicBezTo>
                      <a:pt x="12908" y="7733"/>
                      <a:pt x="12903" y="7731"/>
                      <a:pt x="12902" y="7729"/>
                    </a:cubicBezTo>
                    <a:cubicBezTo>
                      <a:pt x="12897" y="7693"/>
                      <a:pt x="12890" y="7671"/>
                      <a:pt x="12890" y="7671"/>
                    </a:cubicBezTo>
                    <a:cubicBezTo>
                      <a:pt x="12890" y="7671"/>
                      <a:pt x="12948" y="7580"/>
                      <a:pt x="12960" y="7497"/>
                    </a:cubicBezTo>
                    <a:cubicBezTo>
                      <a:pt x="12978" y="7458"/>
                      <a:pt x="12986" y="7430"/>
                      <a:pt x="12969" y="7413"/>
                    </a:cubicBezTo>
                    <a:cubicBezTo>
                      <a:pt x="12963" y="7406"/>
                      <a:pt x="12950" y="7401"/>
                      <a:pt x="12936" y="7398"/>
                    </a:cubicBezTo>
                    <a:cubicBezTo>
                      <a:pt x="12931" y="7394"/>
                      <a:pt x="12930" y="7389"/>
                      <a:pt x="12926" y="7384"/>
                    </a:cubicBezTo>
                    <a:cubicBezTo>
                      <a:pt x="12915" y="7375"/>
                      <a:pt x="12895" y="7372"/>
                      <a:pt x="12868" y="7372"/>
                    </a:cubicBezTo>
                    <a:cubicBezTo>
                      <a:pt x="12813" y="7372"/>
                      <a:pt x="12729" y="7388"/>
                      <a:pt x="12628" y="7412"/>
                    </a:cubicBezTo>
                    <a:lnTo>
                      <a:pt x="12551" y="7433"/>
                    </a:lnTo>
                    <a:lnTo>
                      <a:pt x="12375" y="7483"/>
                    </a:lnTo>
                    <a:cubicBezTo>
                      <a:pt x="12369" y="7485"/>
                      <a:pt x="12366" y="7488"/>
                      <a:pt x="12360" y="7488"/>
                    </a:cubicBezTo>
                    <a:cubicBezTo>
                      <a:pt x="11963" y="7608"/>
                      <a:pt x="11700" y="7907"/>
                      <a:pt x="11698" y="8243"/>
                    </a:cubicBezTo>
                    <a:lnTo>
                      <a:pt x="11698" y="8387"/>
                    </a:lnTo>
                    <a:cubicBezTo>
                      <a:pt x="11633" y="8513"/>
                      <a:pt x="11535" y="8710"/>
                      <a:pt x="11414" y="8953"/>
                    </a:cubicBezTo>
                    <a:cubicBezTo>
                      <a:pt x="11322" y="9135"/>
                      <a:pt x="11222" y="9342"/>
                      <a:pt x="11111" y="9562"/>
                    </a:cubicBezTo>
                    <a:lnTo>
                      <a:pt x="11111" y="8575"/>
                    </a:lnTo>
                    <a:cubicBezTo>
                      <a:pt x="11111" y="8194"/>
                      <a:pt x="10833" y="7884"/>
                      <a:pt x="10490" y="7884"/>
                    </a:cubicBezTo>
                    <a:lnTo>
                      <a:pt x="10071" y="7884"/>
                    </a:lnTo>
                    <a:cubicBezTo>
                      <a:pt x="10070" y="7705"/>
                      <a:pt x="10061" y="7524"/>
                      <a:pt x="10048" y="7342"/>
                    </a:cubicBezTo>
                    <a:cubicBezTo>
                      <a:pt x="10042" y="7251"/>
                      <a:pt x="10034" y="7159"/>
                      <a:pt x="10025" y="7068"/>
                    </a:cubicBezTo>
                    <a:cubicBezTo>
                      <a:pt x="10005" y="6893"/>
                      <a:pt x="9984" y="6717"/>
                      <a:pt x="9956" y="6545"/>
                    </a:cubicBezTo>
                    <a:cubicBezTo>
                      <a:pt x="9839" y="5779"/>
                      <a:pt x="9633" y="5011"/>
                      <a:pt x="9361" y="4298"/>
                    </a:cubicBezTo>
                    <a:cubicBezTo>
                      <a:pt x="9344" y="4254"/>
                      <a:pt x="9326" y="4208"/>
                      <a:pt x="9310" y="4164"/>
                    </a:cubicBezTo>
                    <a:cubicBezTo>
                      <a:pt x="8979" y="3332"/>
                      <a:pt x="8563" y="2573"/>
                      <a:pt x="8083" y="1967"/>
                    </a:cubicBezTo>
                    <a:cubicBezTo>
                      <a:pt x="8006" y="1870"/>
                      <a:pt x="7928" y="1777"/>
                      <a:pt x="7849" y="1690"/>
                    </a:cubicBezTo>
                    <a:cubicBezTo>
                      <a:pt x="7667" y="1489"/>
                      <a:pt x="7482" y="1307"/>
                      <a:pt x="7289" y="1151"/>
                    </a:cubicBezTo>
                    <a:cubicBezTo>
                      <a:pt x="7288" y="1150"/>
                      <a:pt x="7283" y="1147"/>
                      <a:pt x="7282" y="1145"/>
                    </a:cubicBezTo>
                    <a:cubicBezTo>
                      <a:pt x="7197" y="1076"/>
                      <a:pt x="7107" y="1013"/>
                      <a:pt x="7019" y="956"/>
                    </a:cubicBezTo>
                    <a:cubicBezTo>
                      <a:pt x="6912" y="884"/>
                      <a:pt x="6805" y="822"/>
                      <a:pt x="6696" y="767"/>
                    </a:cubicBezTo>
                    <a:cubicBezTo>
                      <a:pt x="6680" y="758"/>
                      <a:pt x="6667" y="752"/>
                      <a:pt x="6651" y="744"/>
                    </a:cubicBezTo>
                    <a:cubicBezTo>
                      <a:pt x="6609" y="724"/>
                      <a:pt x="6565" y="703"/>
                      <a:pt x="6520" y="685"/>
                    </a:cubicBezTo>
                    <a:cubicBezTo>
                      <a:pt x="5646" y="290"/>
                      <a:pt x="4621" y="1"/>
                      <a:pt x="3665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93" name="Google Shape;5093;p21"/>
              <p:cNvSpPr/>
              <p:nvPr/>
            </p:nvSpPr>
            <p:spPr>
              <a:xfrm>
                <a:off x="5003750" y="4831275"/>
                <a:ext cx="258825" cy="344550"/>
              </a:xfrm>
              <a:custGeom>
                <a:avLst/>
                <a:gdLst/>
                <a:ahLst/>
                <a:cxnLst/>
                <a:rect l="l" t="t" r="r" b="b"/>
                <a:pathLst>
                  <a:path w="10353" h="13782" extrusionOk="0">
                    <a:moveTo>
                      <a:pt x="5652" y="0"/>
                    </a:moveTo>
                    <a:cubicBezTo>
                      <a:pt x="5542" y="0"/>
                      <a:pt x="5436" y="5"/>
                      <a:pt x="5335" y="13"/>
                    </a:cubicBezTo>
                    <a:cubicBezTo>
                      <a:pt x="3661" y="145"/>
                      <a:pt x="2812" y="1081"/>
                      <a:pt x="3148" y="2197"/>
                    </a:cubicBezTo>
                    <a:cubicBezTo>
                      <a:pt x="2436" y="3744"/>
                      <a:pt x="3352" y="6203"/>
                      <a:pt x="3862" y="6438"/>
                    </a:cubicBezTo>
                    <a:cubicBezTo>
                      <a:pt x="4260" y="6362"/>
                      <a:pt x="4604" y="6262"/>
                      <a:pt x="4899" y="6144"/>
                    </a:cubicBezTo>
                    <a:lnTo>
                      <a:pt x="4899" y="6144"/>
                    </a:lnTo>
                    <a:cubicBezTo>
                      <a:pt x="4827" y="6375"/>
                      <a:pt x="4745" y="6610"/>
                      <a:pt x="4660" y="6838"/>
                    </a:cubicBezTo>
                    <a:lnTo>
                      <a:pt x="4658" y="6838"/>
                    </a:lnTo>
                    <a:cubicBezTo>
                      <a:pt x="4611" y="6839"/>
                      <a:pt x="4565" y="6842"/>
                      <a:pt x="4519" y="6842"/>
                    </a:cubicBezTo>
                    <a:cubicBezTo>
                      <a:pt x="4509" y="6842"/>
                      <a:pt x="4502" y="6844"/>
                      <a:pt x="4491" y="6844"/>
                    </a:cubicBezTo>
                    <a:cubicBezTo>
                      <a:pt x="4453" y="6844"/>
                      <a:pt x="4412" y="6845"/>
                      <a:pt x="4373" y="6848"/>
                    </a:cubicBezTo>
                    <a:cubicBezTo>
                      <a:pt x="4351" y="6848"/>
                      <a:pt x="4331" y="6850"/>
                      <a:pt x="4313" y="6850"/>
                    </a:cubicBezTo>
                    <a:cubicBezTo>
                      <a:pt x="4284" y="6851"/>
                      <a:pt x="4256" y="6855"/>
                      <a:pt x="4228" y="6855"/>
                    </a:cubicBezTo>
                    <a:cubicBezTo>
                      <a:pt x="4178" y="6859"/>
                      <a:pt x="4130" y="6861"/>
                      <a:pt x="4082" y="6863"/>
                    </a:cubicBezTo>
                    <a:lnTo>
                      <a:pt x="4082" y="6875"/>
                    </a:lnTo>
                    <a:cubicBezTo>
                      <a:pt x="4047" y="6878"/>
                      <a:pt x="4012" y="6881"/>
                      <a:pt x="3979" y="6884"/>
                    </a:cubicBezTo>
                    <a:cubicBezTo>
                      <a:pt x="3815" y="6900"/>
                      <a:pt x="3682" y="6920"/>
                      <a:pt x="3597" y="6942"/>
                    </a:cubicBezTo>
                    <a:cubicBezTo>
                      <a:pt x="3596" y="6944"/>
                      <a:pt x="3594" y="6944"/>
                      <a:pt x="3591" y="6944"/>
                    </a:cubicBezTo>
                    <a:cubicBezTo>
                      <a:pt x="3577" y="6951"/>
                      <a:pt x="3563" y="6953"/>
                      <a:pt x="3549" y="6958"/>
                    </a:cubicBezTo>
                    <a:cubicBezTo>
                      <a:pt x="3548" y="6959"/>
                      <a:pt x="3545" y="6959"/>
                      <a:pt x="3543" y="6959"/>
                    </a:cubicBezTo>
                    <a:cubicBezTo>
                      <a:pt x="3531" y="6965"/>
                      <a:pt x="3522" y="6969"/>
                      <a:pt x="3512" y="6975"/>
                    </a:cubicBezTo>
                    <a:cubicBezTo>
                      <a:pt x="3442" y="7000"/>
                      <a:pt x="3367" y="7036"/>
                      <a:pt x="3290" y="7078"/>
                    </a:cubicBezTo>
                    <a:cubicBezTo>
                      <a:pt x="3278" y="7084"/>
                      <a:pt x="3267" y="7090"/>
                      <a:pt x="3255" y="7098"/>
                    </a:cubicBezTo>
                    <a:cubicBezTo>
                      <a:pt x="3235" y="7110"/>
                      <a:pt x="3217" y="7121"/>
                      <a:pt x="3195" y="7134"/>
                    </a:cubicBezTo>
                    <a:cubicBezTo>
                      <a:pt x="3166" y="7151"/>
                      <a:pt x="3138" y="7172"/>
                      <a:pt x="3105" y="7194"/>
                    </a:cubicBezTo>
                    <a:cubicBezTo>
                      <a:pt x="3093" y="7201"/>
                      <a:pt x="3083" y="7209"/>
                      <a:pt x="3071" y="7219"/>
                    </a:cubicBezTo>
                    <a:cubicBezTo>
                      <a:pt x="3042" y="7240"/>
                      <a:pt x="3014" y="7262"/>
                      <a:pt x="2987" y="7285"/>
                    </a:cubicBezTo>
                    <a:cubicBezTo>
                      <a:pt x="2975" y="7293"/>
                      <a:pt x="2964" y="7304"/>
                      <a:pt x="2953" y="7313"/>
                    </a:cubicBezTo>
                    <a:cubicBezTo>
                      <a:pt x="2917" y="7343"/>
                      <a:pt x="2880" y="7377"/>
                      <a:pt x="2843" y="7412"/>
                    </a:cubicBezTo>
                    <a:cubicBezTo>
                      <a:pt x="2816" y="7438"/>
                      <a:pt x="2788" y="7467"/>
                      <a:pt x="2761" y="7497"/>
                    </a:cubicBezTo>
                    <a:cubicBezTo>
                      <a:pt x="2755" y="7505"/>
                      <a:pt x="2749" y="7512"/>
                      <a:pt x="2746" y="7518"/>
                    </a:cubicBezTo>
                    <a:lnTo>
                      <a:pt x="1148" y="7518"/>
                    </a:lnTo>
                    <a:cubicBezTo>
                      <a:pt x="830" y="7518"/>
                      <a:pt x="574" y="7731"/>
                      <a:pt x="574" y="7993"/>
                    </a:cubicBezTo>
                    <a:lnTo>
                      <a:pt x="574" y="12025"/>
                    </a:lnTo>
                    <a:cubicBezTo>
                      <a:pt x="474" y="12098"/>
                      <a:pt x="386" y="12189"/>
                      <a:pt x="310" y="12293"/>
                    </a:cubicBezTo>
                    <a:cubicBezTo>
                      <a:pt x="0" y="12718"/>
                      <a:pt x="58" y="13223"/>
                      <a:pt x="435" y="13417"/>
                    </a:cubicBezTo>
                    <a:cubicBezTo>
                      <a:pt x="479" y="13440"/>
                      <a:pt x="527" y="13458"/>
                      <a:pt x="575" y="13471"/>
                    </a:cubicBezTo>
                    <a:lnTo>
                      <a:pt x="575" y="13781"/>
                    </a:lnTo>
                    <a:lnTo>
                      <a:pt x="10348" y="13781"/>
                    </a:lnTo>
                    <a:lnTo>
                      <a:pt x="10348" y="8227"/>
                    </a:lnTo>
                    <a:cubicBezTo>
                      <a:pt x="10353" y="7838"/>
                      <a:pt x="9971" y="7522"/>
                      <a:pt x="9502" y="7522"/>
                    </a:cubicBezTo>
                    <a:lnTo>
                      <a:pt x="8078" y="7522"/>
                    </a:lnTo>
                    <a:lnTo>
                      <a:pt x="8037" y="7480"/>
                    </a:lnTo>
                    <a:cubicBezTo>
                      <a:pt x="8007" y="7446"/>
                      <a:pt x="7977" y="7418"/>
                      <a:pt x="7947" y="7389"/>
                    </a:cubicBezTo>
                    <a:cubicBezTo>
                      <a:pt x="7932" y="7373"/>
                      <a:pt x="7916" y="7360"/>
                      <a:pt x="7899" y="7347"/>
                    </a:cubicBezTo>
                    <a:cubicBezTo>
                      <a:pt x="7869" y="7319"/>
                      <a:pt x="7837" y="7294"/>
                      <a:pt x="7807" y="7270"/>
                    </a:cubicBezTo>
                    <a:cubicBezTo>
                      <a:pt x="7794" y="7258"/>
                      <a:pt x="7780" y="7249"/>
                      <a:pt x="7766" y="7240"/>
                    </a:cubicBezTo>
                    <a:cubicBezTo>
                      <a:pt x="7724" y="7209"/>
                      <a:pt x="7685" y="7183"/>
                      <a:pt x="7646" y="7158"/>
                    </a:cubicBezTo>
                    <a:cubicBezTo>
                      <a:pt x="7642" y="7157"/>
                      <a:pt x="7638" y="7152"/>
                      <a:pt x="7637" y="7151"/>
                    </a:cubicBezTo>
                    <a:cubicBezTo>
                      <a:pt x="7589" y="7124"/>
                      <a:pt x="7546" y="7102"/>
                      <a:pt x="7503" y="7082"/>
                    </a:cubicBezTo>
                    <a:cubicBezTo>
                      <a:pt x="7497" y="7078"/>
                      <a:pt x="7490" y="7076"/>
                      <a:pt x="7484" y="7074"/>
                    </a:cubicBezTo>
                    <a:cubicBezTo>
                      <a:pt x="7447" y="7060"/>
                      <a:pt x="7412" y="7045"/>
                      <a:pt x="7377" y="7037"/>
                    </a:cubicBezTo>
                    <a:cubicBezTo>
                      <a:pt x="7369" y="7032"/>
                      <a:pt x="7361" y="7031"/>
                      <a:pt x="7351" y="7030"/>
                    </a:cubicBezTo>
                    <a:cubicBezTo>
                      <a:pt x="7318" y="7021"/>
                      <a:pt x="7288" y="7014"/>
                      <a:pt x="7258" y="7009"/>
                    </a:cubicBezTo>
                    <a:cubicBezTo>
                      <a:pt x="7252" y="7009"/>
                      <a:pt x="7243" y="7008"/>
                      <a:pt x="7237" y="7008"/>
                    </a:cubicBezTo>
                    <a:cubicBezTo>
                      <a:pt x="7220" y="7005"/>
                      <a:pt x="7203" y="7004"/>
                      <a:pt x="7186" y="7004"/>
                    </a:cubicBezTo>
                    <a:cubicBezTo>
                      <a:pt x="7169" y="7004"/>
                      <a:pt x="7153" y="7005"/>
                      <a:pt x="7137" y="7008"/>
                    </a:cubicBezTo>
                    <a:cubicBezTo>
                      <a:pt x="7101" y="6999"/>
                      <a:pt x="7060" y="6988"/>
                      <a:pt x="7017" y="6978"/>
                    </a:cubicBezTo>
                    <a:cubicBezTo>
                      <a:pt x="7012" y="6978"/>
                      <a:pt x="7010" y="6977"/>
                      <a:pt x="7005" y="6977"/>
                    </a:cubicBezTo>
                    <a:cubicBezTo>
                      <a:pt x="6962" y="6969"/>
                      <a:pt x="6915" y="6960"/>
                      <a:pt x="6869" y="6951"/>
                    </a:cubicBezTo>
                    <a:cubicBezTo>
                      <a:pt x="6820" y="6941"/>
                      <a:pt x="6765" y="6930"/>
                      <a:pt x="6711" y="6923"/>
                    </a:cubicBezTo>
                    <a:cubicBezTo>
                      <a:pt x="6695" y="6921"/>
                      <a:pt x="6680" y="6918"/>
                      <a:pt x="6666" y="6917"/>
                    </a:cubicBezTo>
                    <a:cubicBezTo>
                      <a:pt x="6620" y="6909"/>
                      <a:pt x="6572" y="6903"/>
                      <a:pt x="6520" y="6897"/>
                    </a:cubicBezTo>
                    <a:cubicBezTo>
                      <a:pt x="6507" y="6896"/>
                      <a:pt x="6494" y="6896"/>
                      <a:pt x="6482" y="6892"/>
                    </a:cubicBezTo>
                    <a:cubicBezTo>
                      <a:pt x="6349" y="6878"/>
                      <a:pt x="6204" y="6865"/>
                      <a:pt x="6051" y="6857"/>
                    </a:cubicBezTo>
                    <a:cubicBezTo>
                      <a:pt x="6058" y="6835"/>
                      <a:pt x="6067" y="6811"/>
                      <a:pt x="6073" y="6788"/>
                    </a:cubicBezTo>
                    <a:cubicBezTo>
                      <a:pt x="6086" y="6746"/>
                      <a:pt x="6098" y="6709"/>
                      <a:pt x="6110" y="6667"/>
                    </a:cubicBezTo>
                    <a:cubicBezTo>
                      <a:pt x="6115" y="6650"/>
                      <a:pt x="6119" y="6631"/>
                      <a:pt x="6125" y="6613"/>
                    </a:cubicBezTo>
                    <a:cubicBezTo>
                      <a:pt x="6134" y="6587"/>
                      <a:pt x="6141" y="6563"/>
                      <a:pt x="6147" y="6540"/>
                    </a:cubicBezTo>
                    <a:cubicBezTo>
                      <a:pt x="6153" y="6520"/>
                      <a:pt x="6159" y="6503"/>
                      <a:pt x="6164" y="6484"/>
                    </a:cubicBezTo>
                    <a:cubicBezTo>
                      <a:pt x="6170" y="6458"/>
                      <a:pt x="6177" y="6434"/>
                      <a:pt x="6183" y="6407"/>
                    </a:cubicBezTo>
                    <a:cubicBezTo>
                      <a:pt x="6189" y="6392"/>
                      <a:pt x="6196" y="6373"/>
                      <a:pt x="6198" y="6356"/>
                    </a:cubicBezTo>
                    <a:cubicBezTo>
                      <a:pt x="6206" y="6328"/>
                      <a:pt x="6213" y="6304"/>
                      <a:pt x="6220" y="6279"/>
                    </a:cubicBezTo>
                    <a:cubicBezTo>
                      <a:pt x="6225" y="6262"/>
                      <a:pt x="6227" y="6246"/>
                      <a:pt x="6232" y="6229"/>
                    </a:cubicBezTo>
                    <a:cubicBezTo>
                      <a:pt x="6239" y="6201"/>
                      <a:pt x="6247" y="6176"/>
                      <a:pt x="6253" y="6150"/>
                    </a:cubicBezTo>
                    <a:cubicBezTo>
                      <a:pt x="6255" y="6142"/>
                      <a:pt x="6258" y="6136"/>
                      <a:pt x="6259" y="6128"/>
                    </a:cubicBezTo>
                    <a:cubicBezTo>
                      <a:pt x="6260" y="6119"/>
                      <a:pt x="6264" y="6108"/>
                      <a:pt x="6266" y="6100"/>
                    </a:cubicBezTo>
                    <a:cubicBezTo>
                      <a:pt x="6507" y="6091"/>
                      <a:pt x="6728" y="6053"/>
                      <a:pt x="6932" y="5986"/>
                    </a:cubicBezTo>
                    <a:cubicBezTo>
                      <a:pt x="7335" y="5851"/>
                      <a:pt x="7668" y="5609"/>
                      <a:pt x="7937" y="5308"/>
                    </a:cubicBezTo>
                    <a:cubicBezTo>
                      <a:pt x="9450" y="5111"/>
                      <a:pt x="10167" y="3707"/>
                      <a:pt x="10124" y="2637"/>
                    </a:cubicBezTo>
                    <a:cubicBezTo>
                      <a:pt x="10083" y="1598"/>
                      <a:pt x="9022" y="1197"/>
                      <a:pt x="8271" y="1045"/>
                    </a:cubicBezTo>
                    <a:cubicBezTo>
                      <a:pt x="7607" y="265"/>
                      <a:pt x="6511" y="0"/>
                      <a:pt x="565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94" name="Google Shape;5094;p21"/>
              <p:cNvSpPr/>
              <p:nvPr/>
            </p:nvSpPr>
            <p:spPr>
              <a:xfrm>
                <a:off x="5310250" y="4777325"/>
                <a:ext cx="481975" cy="398550"/>
              </a:xfrm>
              <a:custGeom>
                <a:avLst/>
                <a:gdLst/>
                <a:ahLst/>
                <a:cxnLst/>
                <a:rect l="l" t="t" r="r" b="b"/>
                <a:pathLst>
                  <a:path w="19279" h="15942" extrusionOk="0">
                    <a:moveTo>
                      <a:pt x="10511" y="1"/>
                    </a:moveTo>
                    <a:cubicBezTo>
                      <a:pt x="8895" y="1"/>
                      <a:pt x="7090" y="713"/>
                      <a:pt x="7090" y="713"/>
                    </a:cubicBezTo>
                    <a:cubicBezTo>
                      <a:pt x="7090" y="713"/>
                      <a:pt x="6950" y="831"/>
                      <a:pt x="6795" y="993"/>
                    </a:cubicBezTo>
                    <a:cubicBezTo>
                      <a:pt x="6768" y="1021"/>
                      <a:pt x="6740" y="1052"/>
                      <a:pt x="6713" y="1083"/>
                    </a:cubicBezTo>
                    <a:lnTo>
                      <a:pt x="6643" y="1165"/>
                    </a:lnTo>
                    <a:cubicBezTo>
                      <a:pt x="6624" y="1188"/>
                      <a:pt x="6607" y="1212"/>
                      <a:pt x="6588" y="1235"/>
                    </a:cubicBezTo>
                    <a:cubicBezTo>
                      <a:pt x="6512" y="1340"/>
                      <a:pt x="6442" y="1449"/>
                      <a:pt x="6412" y="1552"/>
                    </a:cubicBezTo>
                    <a:cubicBezTo>
                      <a:pt x="6368" y="1692"/>
                      <a:pt x="6415" y="2122"/>
                      <a:pt x="6524" y="2737"/>
                    </a:cubicBezTo>
                    <a:cubicBezTo>
                      <a:pt x="6532" y="2789"/>
                      <a:pt x="6543" y="2842"/>
                      <a:pt x="6552" y="2895"/>
                    </a:cubicBezTo>
                    <a:cubicBezTo>
                      <a:pt x="6591" y="3109"/>
                      <a:pt x="6637" y="3345"/>
                      <a:pt x="6688" y="3595"/>
                    </a:cubicBezTo>
                    <a:cubicBezTo>
                      <a:pt x="6701" y="3658"/>
                      <a:pt x="6715" y="3722"/>
                      <a:pt x="6728" y="3786"/>
                    </a:cubicBezTo>
                    <a:cubicBezTo>
                      <a:pt x="6756" y="3915"/>
                      <a:pt x="6785" y="4048"/>
                      <a:pt x="6813" y="4183"/>
                    </a:cubicBezTo>
                    <a:cubicBezTo>
                      <a:pt x="6975" y="4928"/>
                      <a:pt x="7172" y="5768"/>
                      <a:pt x="7381" y="6626"/>
                    </a:cubicBezTo>
                    <a:lnTo>
                      <a:pt x="7345" y="6830"/>
                    </a:lnTo>
                    <a:lnTo>
                      <a:pt x="7274" y="7258"/>
                    </a:lnTo>
                    <a:lnTo>
                      <a:pt x="7210" y="7229"/>
                    </a:lnTo>
                    <a:lnTo>
                      <a:pt x="6598" y="7772"/>
                    </a:lnTo>
                    <a:lnTo>
                      <a:pt x="6639" y="7802"/>
                    </a:lnTo>
                    <a:lnTo>
                      <a:pt x="6520" y="7822"/>
                    </a:lnTo>
                    <a:lnTo>
                      <a:pt x="6519" y="7822"/>
                    </a:lnTo>
                    <a:cubicBezTo>
                      <a:pt x="6428" y="7830"/>
                      <a:pt x="6339" y="7841"/>
                      <a:pt x="6252" y="7852"/>
                    </a:cubicBezTo>
                    <a:cubicBezTo>
                      <a:pt x="6165" y="7864"/>
                      <a:pt x="6080" y="7875"/>
                      <a:pt x="5998" y="7887"/>
                    </a:cubicBezTo>
                    <a:lnTo>
                      <a:pt x="5993" y="7887"/>
                    </a:lnTo>
                    <a:cubicBezTo>
                      <a:pt x="5911" y="7899"/>
                      <a:pt x="5835" y="7913"/>
                      <a:pt x="5760" y="7924"/>
                    </a:cubicBezTo>
                    <a:cubicBezTo>
                      <a:pt x="5758" y="7925"/>
                      <a:pt x="5753" y="7925"/>
                      <a:pt x="5752" y="7925"/>
                    </a:cubicBezTo>
                    <a:cubicBezTo>
                      <a:pt x="5679" y="7937"/>
                      <a:pt x="5606" y="7950"/>
                      <a:pt x="5537" y="7963"/>
                    </a:cubicBezTo>
                    <a:cubicBezTo>
                      <a:pt x="5533" y="7964"/>
                      <a:pt x="5530" y="7964"/>
                      <a:pt x="5529" y="7964"/>
                    </a:cubicBezTo>
                    <a:cubicBezTo>
                      <a:pt x="5461" y="7978"/>
                      <a:pt x="5396" y="7992"/>
                      <a:pt x="5335" y="8006"/>
                    </a:cubicBezTo>
                    <a:cubicBezTo>
                      <a:pt x="5329" y="8006"/>
                      <a:pt x="5323" y="8009"/>
                      <a:pt x="5321" y="8009"/>
                    </a:cubicBezTo>
                    <a:cubicBezTo>
                      <a:pt x="5261" y="8023"/>
                      <a:pt x="5205" y="8037"/>
                      <a:pt x="5148" y="8051"/>
                    </a:cubicBezTo>
                    <a:cubicBezTo>
                      <a:pt x="5142" y="8053"/>
                      <a:pt x="5136" y="8055"/>
                      <a:pt x="5132" y="8057"/>
                    </a:cubicBezTo>
                    <a:cubicBezTo>
                      <a:pt x="5080" y="8071"/>
                      <a:pt x="5029" y="8085"/>
                      <a:pt x="4983" y="8100"/>
                    </a:cubicBezTo>
                    <a:cubicBezTo>
                      <a:pt x="4976" y="8101"/>
                      <a:pt x="4970" y="8106"/>
                      <a:pt x="4962" y="8107"/>
                    </a:cubicBezTo>
                    <a:cubicBezTo>
                      <a:pt x="4917" y="8121"/>
                      <a:pt x="4877" y="8136"/>
                      <a:pt x="4837" y="8150"/>
                    </a:cubicBezTo>
                    <a:cubicBezTo>
                      <a:pt x="4831" y="8151"/>
                      <a:pt x="4824" y="8155"/>
                      <a:pt x="4820" y="8156"/>
                    </a:cubicBezTo>
                    <a:lnTo>
                      <a:pt x="4820" y="8157"/>
                    </a:lnTo>
                    <a:cubicBezTo>
                      <a:pt x="4763" y="8179"/>
                      <a:pt x="4707" y="8201"/>
                      <a:pt x="4662" y="8225"/>
                    </a:cubicBezTo>
                    <a:cubicBezTo>
                      <a:pt x="4134" y="8501"/>
                      <a:pt x="3079" y="9553"/>
                      <a:pt x="2114" y="10750"/>
                    </a:cubicBezTo>
                    <a:cubicBezTo>
                      <a:pt x="1809" y="11129"/>
                      <a:pt x="1512" y="11522"/>
                      <a:pt x="1244" y="11911"/>
                    </a:cubicBezTo>
                    <a:cubicBezTo>
                      <a:pt x="674" y="12736"/>
                      <a:pt x="235" y="13533"/>
                      <a:pt x="111" y="14110"/>
                    </a:cubicBezTo>
                    <a:cubicBezTo>
                      <a:pt x="111" y="14112"/>
                      <a:pt x="111" y="14115"/>
                      <a:pt x="110" y="14115"/>
                    </a:cubicBezTo>
                    <a:cubicBezTo>
                      <a:pt x="98" y="14142"/>
                      <a:pt x="84" y="14170"/>
                      <a:pt x="75" y="14194"/>
                    </a:cubicBezTo>
                    <a:cubicBezTo>
                      <a:pt x="66" y="14216"/>
                      <a:pt x="60" y="14240"/>
                      <a:pt x="53" y="14265"/>
                    </a:cubicBezTo>
                    <a:cubicBezTo>
                      <a:pt x="44" y="14287"/>
                      <a:pt x="37" y="14307"/>
                      <a:pt x="31" y="14329"/>
                    </a:cubicBezTo>
                    <a:cubicBezTo>
                      <a:pt x="24" y="14356"/>
                      <a:pt x="19" y="14384"/>
                      <a:pt x="16" y="14408"/>
                    </a:cubicBezTo>
                    <a:cubicBezTo>
                      <a:pt x="12" y="14423"/>
                      <a:pt x="8" y="14441"/>
                      <a:pt x="7" y="14457"/>
                    </a:cubicBezTo>
                    <a:cubicBezTo>
                      <a:pt x="2" y="14482"/>
                      <a:pt x="1" y="14508"/>
                      <a:pt x="1" y="14532"/>
                    </a:cubicBezTo>
                    <a:cubicBezTo>
                      <a:pt x="1" y="14548"/>
                      <a:pt x="2" y="14561"/>
                      <a:pt x="2" y="14575"/>
                    </a:cubicBezTo>
                    <a:cubicBezTo>
                      <a:pt x="4" y="14609"/>
                      <a:pt x="10" y="14640"/>
                      <a:pt x="16" y="14674"/>
                    </a:cubicBezTo>
                    <a:cubicBezTo>
                      <a:pt x="18" y="14678"/>
                      <a:pt x="18" y="14682"/>
                      <a:pt x="18" y="14688"/>
                    </a:cubicBezTo>
                    <a:cubicBezTo>
                      <a:pt x="19" y="14694"/>
                      <a:pt x="23" y="14696"/>
                      <a:pt x="24" y="14705"/>
                    </a:cubicBezTo>
                    <a:cubicBezTo>
                      <a:pt x="30" y="14725"/>
                      <a:pt x="36" y="14748"/>
                      <a:pt x="43" y="14769"/>
                    </a:cubicBezTo>
                    <a:cubicBezTo>
                      <a:pt x="48" y="14781"/>
                      <a:pt x="50" y="14791"/>
                      <a:pt x="55" y="14799"/>
                    </a:cubicBezTo>
                    <a:cubicBezTo>
                      <a:pt x="65" y="14827"/>
                      <a:pt x="78" y="14854"/>
                      <a:pt x="92" y="14882"/>
                    </a:cubicBezTo>
                    <a:cubicBezTo>
                      <a:pt x="99" y="14897"/>
                      <a:pt x="109" y="14912"/>
                      <a:pt x="120" y="14929"/>
                    </a:cubicBezTo>
                    <a:cubicBezTo>
                      <a:pt x="126" y="14942"/>
                      <a:pt x="133" y="14951"/>
                      <a:pt x="140" y="14962"/>
                    </a:cubicBezTo>
                    <a:cubicBezTo>
                      <a:pt x="153" y="14982"/>
                      <a:pt x="163" y="14999"/>
                      <a:pt x="177" y="15017"/>
                    </a:cubicBezTo>
                    <a:cubicBezTo>
                      <a:pt x="178" y="15018"/>
                      <a:pt x="182" y="15022"/>
                      <a:pt x="182" y="15023"/>
                    </a:cubicBezTo>
                    <a:cubicBezTo>
                      <a:pt x="462" y="15395"/>
                      <a:pt x="1027" y="15672"/>
                      <a:pt x="1590" y="15865"/>
                    </a:cubicBezTo>
                    <a:cubicBezTo>
                      <a:pt x="1636" y="15881"/>
                      <a:pt x="1684" y="15898"/>
                      <a:pt x="1732" y="15914"/>
                    </a:cubicBezTo>
                    <a:cubicBezTo>
                      <a:pt x="1763" y="15922"/>
                      <a:pt x="1794" y="15933"/>
                      <a:pt x="1823" y="15942"/>
                    </a:cubicBezTo>
                    <a:lnTo>
                      <a:pt x="17981" y="15942"/>
                    </a:lnTo>
                    <a:cubicBezTo>
                      <a:pt x="18032" y="15922"/>
                      <a:pt x="18081" y="15902"/>
                      <a:pt x="18129" y="15880"/>
                    </a:cubicBezTo>
                    <a:cubicBezTo>
                      <a:pt x="18136" y="15878"/>
                      <a:pt x="18144" y="15874"/>
                      <a:pt x="18150" y="15871"/>
                    </a:cubicBezTo>
                    <a:cubicBezTo>
                      <a:pt x="18198" y="15849"/>
                      <a:pt x="18245" y="15829"/>
                      <a:pt x="18290" y="15807"/>
                    </a:cubicBezTo>
                    <a:cubicBezTo>
                      <a:pt x="18307" y="15800"/>
                      <a:pt x="18324" y="15792"/>
                      <a:pt x="18338" y="15784"/>
                    </a:cubicBezTo>
                    <a:cubicBezTo>
                      <a:pt x="18375" y="15764"/>
                      <a:pt x="18415" y="15746"/>
                      <a:pt x="18451" y="15725"/>
                    </a:cubicBezTo>
                    <a:cubicBezTo>
                      <a:pt x="18466" y="15717"/>
                      <a:pt x="18482" y="15710"/>
                      <a:pt x="18495" y="15699"/>
                    </a:cubicBezTo>
                    <a:cubicBezTo>
                      <a:pt x="18542" y="15673"/>
                      <a:pt x="18586" y="15648"/>
                      <a:pt x="18630" y="15620"/>
                    </a:cubicBezTo>
                    <a:cubicBezTo>
                      <a:pt x="18635" y="15618"/>
                      <a:pt x="18637" y="15616"/>
                      <a:pt x="18642" y="15614"/>
                    </a:cubicBezTo>
                    <a:cubicBezTo>
                      <a:pt x="18686" y="15583"/>
                      <a:pt x="18732" y="15555"/>
                      <a:pt x="18774" y="15521"/>
                    </a:cubicBezTo>
                    <a:cubicBezTo>
                      <a:pt x="18788" y="15514"/>
                      <a:pt x="18800" y="15504"/>
                      <a:pt x="18811" y="15494"/>
                    </a:cubicBezTo>
                    <a:cubicBezTo>
                      <a:pt x="18841" y="15471"/>
                      <a:pt x="18868" y="15447"/>
                      <a:pt x="18897" y="15423"/>
                    </a:cubicBezTo>
                    <a:cubicBezTo>
                      <a:pt x="18909" y="15413"/>
                      <a:pt x="18923" y="15401"/>
                      <a:pt x="18934" y="15389"/>
                    </a:cubicBezTo>
                    <a:cubicBezTo>
                      <a:pt x="18963" y="15363"/>
                      <a:pt x="18988" y="15338"/>
                      <a:pt x="19013" y="15312"/>
                    </a:cubicBezTo>
                    <a:cubicBezTo>
                      <a:pt x="19020" y="15302"/>
                      <a:pt x="19030" y="15292"/>
                      <a:pt x="19038" y="15283"/>
                    </a:cubicBezTo>
                    <a:cubicBezTo>
                      <a:pt x="19072" y="15248"/>
                      <a:pt x="19101" y="15211"/>
                      <a:pt x="19126" y="15175"/>
                    </a:cubicBezTo>
                    <a:cubicBezTo>
                      <a:pt x="19132" y="15168"/>
                      <a:pt x="19138" y="15158"/>
                      <a:pt x="19140" y="15148"/>
                    </a:cubicBezTo>
                    <a:cubicBezTo>
                      <a:pt x="19160" y="15119"/>
                      <a:pt x="19177" y="15090"/>
                      <a:pt x="19192" y="15058"/>
                    </a:cubicBezTo>
                    <a:cubicBezTo>
                      <a:pt x="19200" y="15045"/>
                      <a:pt x="19206" y="15030"/>
                      <a:pt x="19212" y="15017"/>
                    </a:cubicBezTo>
                    <a:cubicBezTo>
                      <a:pt x="19224" y="14988"/>
                      <a:pt x="19235" y="14960"/>
                      <a:pt x="19245" y="14931"/>
                    </a:cubicBezTo>
                    <a:cubicBezTo>
                      <a:pt x="19250" y="14917"/>
                      <a:pt x="19253" y="14905"/>
                      <a:pt x="19257" y="14893"/>
                    </a:cubicBezTo>
                    <a:cubicBezTo>
                      <a:pt x="19267" y="14850"/>
                      <a:pt x="19274" y="14808"/>
                      <a:pt x="19279" y="14763"/>
                    </a:cubicBezTo>
                    <a:cubicBezTo>
                      <a:pt x="19279" y="14729"/>
                      <a:pt x="19277" y="14692"/>
                      <a:pt x="19273" y="14657"/>
                    </a:cubicBezTo>
                    <a:cubicBezTo>
                      <a:pt x="19271" y="14647"/>
                      <a:pt x="19271" y="14640"/>
                      <a:pt x="19268" y="14632"/>
                    </a:cubicBezTo>
                    <a:cubicBezTo>
                      <a:pt x="19263" y="14595"/>
                      <a:pt x="19256" y="14559"/>
                      <a:pt x="19247" y="14519"/>
                    </a:cubicBezTo>
                    <a:cubicBezTo>
                      <a:pt x="19245" y="14513"/>
                      <a:pt x="19242" y="14505"/>
                      <a:pt x="19241" y="14499"/>
                    </a:cubicBezTo>
                    <a:cubicBezTo>
                      <a:pt x="19231" y="14464"/>
                      <a:pt x="19219" y="14429"/>
                      <a:pt x="19206" y="14395"/>
                    </a:cubicBezTo>
                    <a:cubicBezTo>
                      <a:pt x="19201" y="14385"/>
                      <a:pt x="19198" y="14374"/>
                      <a:pt x="19194" y="14366"/>
                    </a:cubicBezTo>
                    <a:cubicBezTo>
                      <a:pt x="19178" y="14324"/>
                      <a:pt x="19158" y="14283"/>
                      <a:pt x="19139" y="14244"/>
                    </a:cubicBezTo>
                    <a:cubicBezTo>
                      <a:pt x="19133" y="14231"/>
                      <a:pt x="19126" y="14219"/>
                      <a:pt x="19120" y="14206"/>
                    </a:cubicBezTo>
                    <a:cubicBezTo>
                      <a:pt x="19102" y="14171"/>
                      <a:pt x="19083" y="14136"/>
                      <a:pt x="19062" y="14101"/>
                    </a:cubicBezTo>
                    <a:cubicBezTo>
                      <a:pt x="19055" y="14088"/>
                      <a:pt x="19049" y="14079"/>
                      <a:pt x="19043" y="14067"/>
                    </a:cubicBezTo>
                    <a:cubicBezTo>
                      <a:pt x="19017" y="14025"/>
                      <a:pt x="18992" y="13983"/>
                      <a:pt x="18962" y="13940"/>
                    </a:cubicBezTo>
                    <a:cubicBezTo>
                      <a:pt x="18949" y="13921"/>
                      <a:pt x="18938" y="13904"/>
                      <a:pt x="18926" y="13886"/>
                    </a:cubicBezTo>
                    <a:cubicBezTo>
                      <a:pt x="18903" y="13850"/>
                      <a:pt x="18878" y="13815"/>
                      <a:pt x="18853" y="13779"/>
                    </a:cubicBezTo>
                    <a:cubicBezTo>
                      <a:pt x="18836" y="13753"/>
                      <a:pt x="18817" y="13729"/>
                      <a:pt x="18797" y="13703"/>
                    </a:cubicBezTo>
                    <a:cubicBezTo>
                      <a:pt x="18774" y="13674"/>
                      <a:pt x="18750" y="13644"/>
                      <a:pt x="18727" y="13612"/>
                    </a:cubicBezTo>
                    <a:cubicBezTo>
                      <a:pt x="18710" y="13589"/>
                      <a:pt x="18691" y="13565"/>
                      <a:pt x="18672" y="13542"/>
                    </a:cubicBezTo>
                    <a:cubicBezTo>
                      <a:pt x="18642" y="13504"/>
                      <a:pt x="18609" y="13465"/>
                      <a:pt x="18575" y="13424"/>
                    </a:cubicBezTo>
                    <a:cubicBezTo>
                      <a:pt x="18568" y="13416"/>
                      <a:pt x="18562" y="13407"/>
                      <a:pt x="18554" y="13398"/>
                    </a:cubicBezTo>
                    <a:cubicBezTo>
                      <a:pt x="18406" y="13137"/>
                      <a:pt x="18257" y="12879"/>
                      <a:pt x="18096" y="12627"/>
                    </a:cubicBezTo>
                    <a:cubicBezTo>
                      <a:pt x="16911" y="10725"/>
                      <a:pt x="15392" y="9085"/>
                      <a:pt x="13434" y="8345"/>
                    </a:cubicBezTo>
                    <a:cubicBezTo>
                      <a:pt x="13330" y="8309"/>
                      <a:pt x="13223" y="8272"/>
                      <a:pt x="13114" y="8237"/>
                    </a:cubicBezTo>
                    <a:cubicBezTo>
                      <a:pt x="13098" y="8234"/>
                      <a:pt x="13080" y="8229"/>
                      <a:pt x="13063" y="8223"/>
                    </a:cubicBezTo>
                    <a:cubicBezTo>
                      <a:pt x="12955" y="8189"/>
                      <a:pt x="12844" y="8158"/>
                      <a:pt x="12730" y="8128"/>
                    </a:cubicBezTo>
                    <a:cubicBezTo>
                      <a:pt x="12658" y="8106"/>
                      <a:pt x="12583" y="8084"/>
                      <a:pt x="12510" y="8063"/>
                    </a:cubicBezTo>
                    <a:lnTo>
                      <a:pt x="12511" y="8061"/>
                    </a:lnTo>
                    <a:lnTo>
                      <a:pt x="12396" y="8021"/>
                    </a:lnTo>
                    <a:lnTo>
                      <a:pt x="12425" y="7999"/>
                    </a:lnTo>
                    <a:lnTo>
                      <a:pt x="11986" y="7538"/>
                    </a:lnTo>
                    <a:lnTo>
                      <a:pt x="11951" y="7548"/>
                    </a:lnTo>
                    <a:lnTo>
                      <a:pt x="11916" y="7395"/>
                    </a:lnTo>
                    <a:cubicBezTo>
                      <a:pt x="12359" y="7263"/>
                      <a:pt x="12734" y="7131"/>
                      <a:pt x="12759" y="7100"/>
                    </a:cubicBezTo>
                    <a:cubicBezTo>
                      <a:pt x="12794" y="7057"/>
                      <a:pt x="12828" y="5573"/>
                      <a:pt x="12579" y="4045"/>
                    </a:cubicBezTo>
                    <a:lnTo>
                      <a:pt x="12642" y="4011"/>
                    </a:lnTo>
                    <a:cubicBezTo>
                      <a:pt x="12683" y="3892"/>
                      <a:pt x="12718" y="3776"/>
                      <a:pt x="12749" y="3662"/>
                    </a:cubicBezTo>
                    <a:cubicBezTo>
                      <a:pt x="12765" y="3612"/>
                      <a:pt x="12777" y="3562"/>
                      <a:pt x="12791" y="3512"/>
                    </a:cubicBezTo>
                    <a:cubicBezTo>
                      <a:pt x="12807" y="3453"/>
                      <a:pt x="12825" y="3392"/>
                      <a:pt x="12838" y="3334"/>
                    </a:cubicBezTo>
                    <a:cubicBezTo>
                      <a:pt x="12855" y="3269"/>
                      <a:pt x="12867" y="3205"/>
                      <a:pt x="12881" y="3142"/>
                    </a:cubicBezTo>
                    <a:cubicBezTo>
                      <a:pt x="12888" y="3103"/>
                      <a:pt x="12898" y="3063"/>
                      <a:pt x="12906" y="3023"/>
                    </a:cubicBezTo>
                    <a:cubicBezTo>
                      <a:pt x="12920" y="2950"/>
                      <a:pt x="12929" y="2877"/>
                      <a:pt x="12941" y="2805"/>
                    </a:cubicBezTo>
                    <a:cubicBezTo>
                      <a:pt x="12946" y="2780"/>
                      <a:pt x="12949" y="2755"/>
                      <a:pt x="12954" y="2730"/>
                    </a:cubicBezTo>
                    <a:cubicBezTo>
                      <a:pt x="12962" y="2651"/>
                      <a:pt x="12971" y="2573"/>
                      <a:pt x="12977" y="2498"/>
                    </a:cubicBezTo>
                    <a:cubicBezTo>
                      <a:pt x="12978" y="2482"/>
                      <a:pt x="12980" y="2467"/>
                      <a:pt x="12983" y="2453"/>
                    </a:cubicBezTo>
                    <a:cubicBezTo>
                      <a:pt x="12989" y="2370"/>
                      <a:pt x="12991" y="2291"/>
                      <a:pt x="12991" y="2213"/>
                    </a:cubicBezTo>
                    <a:cubicBezTo>
                      <a:pt x="12992" y="2206"/>
                      <a:pt x="12992" y="2198"/>
                      <a:pt x="12992" y="2192"/>
                    </a:cubicBezTo>
                    <a:cubicBezTo>
                      <a:pt x="12995" y="2109"/>
                      <a:pt x="12992" y="2030"/>
                      <a:pt x="12989" y="1952"/>
                    </a:cubicBezTo>
                    <a:lnTo>
                      <a:pt x="12989" y="1945"/>
                    </a:lnTo>
                    <a:cubicBezTo>
                      <a:pt x="12984" y="1866"/>
                      <a:pt x="12979" y="1788"/>
                      <a:pt x="12972" y="1712"/>
                    </a:cubicBezTo>
                    <a:lnTo>
                      <a:pt x="12972" y="1710"/>
                    </a:lnTo>
                    <a:cubicBezTo>
                      <a:pt x="12779" y="383"/>
                      <a:pt x="11696" y="1"/>
                      <a:pt x="10511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95" name="Google Shape;5095;p21"/>
              <p:cNvSpPr/>
              <p:nvPr/>
            </p:nvSpPr>
            <p:spPr>
              <a:xfrm>
                <a:off x="2320200" y="4852000"/>
                <a:ext cx="336175" cy="323950"/>
              </a:xfrm>
              <a:custGeom>
                <a:avLst/>
                <a:gdLst/>
                <a:ahLst/>
                <a:cxnLst/>
                <a:rect l="l" t="t" r="r" b="b"/>
                <a:pathLst>
                  <a:path w="13447" h="12958" extrusionOk="0">
                    <a:moveTo>
                      <a:pt x="6735" y="1"/>
                    </a:moveTo>
                    <a:cubicBezTo>
                      <a:pt x="5731" y="1"/>
                      <a:pt x="4755" y="673"/>
                      <a:pt x="4067" y="1297"/>
                    </a:cubicBezTo>
                    <a:cubicBezTo>
                      <a:pt x="3622" y="1699"/>
                      <a:pt x="3296" y="2081"/>
                      <a:pt x="3160" y="2249"/>
                    </a:cubicBezTo>
                    <a:lnTo>
                      <a:pt x="3159" y="2251"/>
                    </a:lnTo>
                    <a:cubicBezTo>
                      <a:pt x="3120" y="2300"/>
                      <a:pt x="3096" y="2328"/>
                      <a:pt x="3090" y="2336"/>
                    </a:cubicBezTo>
                    <a:cubicBezTo>
                      <a:pt x="3088" y="2337"/>
                      <a:pt x="3088" y="2340"/>
                      <a:pt x="3088" y="2340"/>
                    </a:cubicBezTo>
                    <a:cubicBezTo>
                      <a:pt x="2871" y="2382"/>
                      <a:pt x="2779" y="2755"/>
                      <a:pt x="2771" y="3293"/>
                    </a:cubicBezTo>
                    <a:cubicBezTo>
                      <a:pt x="2766" y="3566"/>
                      <a:pt x="2786" y="3883"/>
                      <a:pt x="2822" y="4221"/>
                    </a:cubicBezTo>
                    <a:cubicBezTo>
                      <a:pt x="2831" y="4296"/>
                      <a:pt x="2839" y="4374"/>
                      <a:pt x="2850" y="4453"/>
                    </a:cubicBezTo>
                    <a:cubicBezTo>
                      <a:pt x="2898" y="4830"/>
                      <a:pt x="2965" y="5228"/>
                      <a:pt x="3044" y="5614"/>
                    </a:cubicBezTo>
                    <a:cubicBezTo>
                      <a:pt x="3026" y="5612"/>
                      <a:pt x="3009" y="5612"/>
                      <a:pt x="2992" y="5612"/>
                    </a:cubicBezTo>
                    <a:cubicBezTo>
                      <a:pt x="2623" y="5612"/>
                      <a:pt x="2206" y="5904"/>
                      <a:pt x="2288" y="6270"/>
                    </a:cubicBezTo>
                    <a:cubicBezTo>
                      <a:pt x="2317" y="6390"/>
                      <a:pt x="2415" y="6537"/>
                      <a:pt x="2551" y="6693"/>
                    </a:cubicBezTo>
                    <a:cubicBezTo>
                      <a:pt x="2843" y="7022"/>
                      <a:pt x="3306" y="7383"/>
                      <a:pt x="3602" y="7568"/>
                    </a:cubicBezTo>
                    <a:cubicBezTo>
                      <a:pt x="3724" y="7856"/>
                      <a:pt x="3847" y="8063"/>
                      <a:pt x="3961" y="8149"/>
                    </a:cubicBezTo>
                    <a:cubicBezTo>
                      <a:pt x="3967" y="8187"/>
                      <a:pt x="3974" y="8225"/>
                      <a:pt x="3980" y="8260"/>
                    </a:cubicBezTo>
                    <a:cubicBezTo>
                      <a:pt x="3985" y="8303"/>
                      <a:pt x="3988" y="8345"/>
                      <a:pt x="3993" y="8388"/>
                    </a:cubicBezTo>
                    <a:cubicBezTo>
                      <a:pt x="4006" y="8535"/>
                      <a:pt x="4022" y="8671"/>
                      <a:pt x="4036" y="8802"/>
                    </a:cubicBezTo>
                    <a:cubicBezTo>
                      <a:pt x="4036" y="8804"/>
                      <a:pt x="4038" y="8808"/>
                      <a:pt x="4038" y="8810"/>
                    </a:cubicBezTo>
                    <a:cubicBezTo>
                      <a:pt x="4044" y="8868"/>
                      <a:pt x="4052" y="8925"/>
                      <a:pt x="4059" y="8980"/>
                    </a:cubicBezTo>
                    <a:cubicBezTo>
                      <a:pt x="4059" y="8985"/>
                      <a:pt x="4059" y="8987"/>
                      <a:pt x="4061" y="8993"/>
                    </a:cubicBezTo>
                    <a:cubicBezTo>
                      <a:pt x="4068" y="9050"/>
                      <a:pt x="4076" y="9101"/>
                      <a:pt x="4084" y="9155"/>
                    </a:cubicBezTo>
                    <a:lnTo>
                      <a:pt x="3824" y="9550"/>
                    </a:lnTo>
                    <a:lnTo>
                      <a:pt x="3883" y="9606"/>
                    </a:lnTo>
                    <a:lnTo>
                      <a:pt x="3855" y="9631"/>
                    </a:lnTo>
                    <a:lnTo>
                      <a:pt x="3786" y="9631"/>
                    </a:lnTo>
                    <a:lnTo>
                      <a:pt x="3748" y="9528"/>
                    </a:lnTo>
                    <a:lnTo>
                      <a:pt x="3594" y="9631"/>
                    </a:lnTo>
                    <a:lnTo>
                      <a:pt x="2691" y="9631"/>
                    </a:lnTo>
                    <a:cubicBezTo>
                      <a:pt x="2373" y="9631"/>
                      <a:pt x="2116" y="9880"/>
                      <a:pt x="2116" y="10189"/>
                    </a:cubicBezTo>
                    <a:lnTo>
                      <a:pt x="2116" y="10679"/>
                    </a:lnTo>
                    <a:cubicBezTo>
                      <a:pt x="1418" y="11076"/>
                      <a:pt x="873" y="11441"/>
                      <a:pt x="684" y="11646"/>
                    </a:cubicBezTo>
                    <a:cubicBezTo>
                      <a:pt x="671" y="11653"/>
                      <a:pt x="660" y="11660"/>
                      <a:pt x="651" y="11671"/>
                    </a:cubicBezTo>
                    <a:cubicBezTo>
                      <a:pt x="368" y="11906"/>
                      <a:pt x="154" y="12362"/>
                      <a:pt x="1" y="12957"/>
                    </a:cubicBezTo>
                    <a:lnTo>
                      <a:pt x="13447" y="12957"/>
                    </a:lnTo>
                    <a:cubicBezTo>
                      <a:pt x="13289" y="12296"/>
                      <a:pt x="13077" y="11752"/>
                      <a:pt x="12804" y="11417"/>
                    </a:cubicBezTo>
                    <a:cubicBezTo>
                      <a:pt x="12799" y="11405"/>
                      <a:pt x="12797" y="11397"/>
                      <a:pt x="12791" y="11391"/>
                    </a:cubicBezTo>
                    <a:cubicBezTo>
                      <a:pt x="12768" y="11360"/>
                      <a:pt x="12729" y="11323"/>
                      <a:pt x="12678" y="11280"/>
                    </a:cubicBezTo>
                    <a:cubicBezTo>
                      <a:pt x="12628" y="11233"/>
                      <a:pt x="12574" y="11189"/>
                      <a:pt x="12520" y="11155"/>
                    </a:cubicBezTo>
                    <a:cubicBezTo>
                      <a:pt x="12511" y="11149"/>
                      <a:pt x="12500" y="11146"/>
                      <a:pt x="12492" y="11140"/>
                    </a:cubicBezTo>
                    <a:cubicBezTo>
                      <a:pt x="12336" y="11033"/>
                      <a:pt x="12131" y="10907"/>
                      <a:pt x="11888" y="10772"/>
                    </a:cubicBezTo>
                    <a:lnTo>
                      <a:pt x="11888" y="10455"/>
                    </a:lnTo>
                    <a:cubicBezTo>
                      <a:pt x="11888" y="9998"/>
                      <a:pt x="11509" y="9629"/>
                      <a:pt x="11040" y="9629"/>
                    </a:cubicBezTo>
                    <a:lnTo>
                      <a:pt x="9815" y="9629"/>
                    </a:lnTo>
                    <a:lnTo>
                      <a:pt x="9468" y="9485"/>
                    </a:lnTo>
                    <a:lnTo>
                      <a:pt x="9442" y="9564"/>
                    </a:lnTo>
                    <a:cubicBezTo>
                      <a:pt x="9383" y="9538"/>
                      <a:pt x="9326" y="9510"/>
                      <a:pt x="9267" y="9484"/>
                    </a:cubicBezTo>
                    <a:lnTo>
                      <a:pt x="9254" y="9479"/>
                    </a:lnTo>
                    <a:cubicBezTo>
                      <a:pt x="9205" y="9457"/>
                      <a:pt x="9156" y="9435"/>
                      <a:pt x="9105" y="9411"/>
                    </a:cubicBezTo>
                    <a:lnTo>
                      <a:pt x="8765" y="8895"/>
                    </a:lnTo>
                    <a:lnTo>
                      <a:pt x="8551" y="9040"/>
                    </a:lnTo>
                    <a:cubicBezTo>
                      <a:pt x="8568" y="8884"/>
                      <a:pt x="8586" y="8704"/>
                      <a:pt x="8606" y="8505"/>
                    </a:cubicBezTo>
                    <a:cubicBezTo>
                      <a:pt x="8606" y="8499"/>
                      <a:pt x="8607" y="8491"/>
                      <a:pt x="8607" y="8483"/>
                    </a:cubicBezTo>
                    <a:cubicBezTo>
                      <a:pt x="8607" y="8475"/>
                      <a:pt x="8609" y="8467"/>
                      <a:pt x="8609" y="8456"/>
                    </a:cubicBezTo>
                    <a:cubicBezTo>
                      <a:pt x="8631" y="8413"/>
                      <a:pt x="8664" y="8212"/>
                      <a:pt x="8695" y="7908"/>
                    </a:cubicBezTo>
                    <a:cubicBezTo>
                      <a:pt x="8710" y="7863"/>
                      <a:pt x="8725" y="7823"/>
                      <a:pt x="8739" y="7778"/>
                    </a:cubicBezTo>
                    <a:cubicBezTo>
                      <a:pt x="9105" y="7521"/>
                      <a:pt x="9953" y="6671"/>
                      <a:pt x="9985" y="6250"/>
                    </a:cubicBezTo>
                    <a:cubicBezTo>
                      <a:pt x="9991" y="6185"/>
                      <a:pt x="9979" y="6123"/>
                      <a:pt x="9958" y="6067"/>
                    </a:cubicBezTo>
                    <a:cubicBezTo>
                      <a:pt x="9873" y="5855"/>
                      <a:pt x="9615" y="5714"/>
                      <a:pt x="9358" y="5686"/>
                    </a:cubicBezTo>
                    <a:cubicBezTo>
                      <a:pt x="10227" y="2076"/>
                      <a:pt x="8935" y="2066"/>
                      <a:pt x="8935" y="2066"/>
                    </a:cubicBezTo>
                    <a:cubicBezTo>
                      <a:pt x="8935" y="2066"/>
                      <a:pt x="8928" y="1953"/>
                      <a:pt x="8889" y="1780"/>
                    </a:cubicBezTo>
                    <a:cubicBezTo>
                      <a:pt x="8825" y="1510"/>
                      <a:pt x="8688" y="1088"/>
                      <a:pt x="8384" y="726"/>
                    </a:cubicBezTo>
                    <a:cubicBezTo>
                      <a:pt x="8078" y="363"/>
                      <a:pt x="7607" y="54"/>
                      <a:pt x="6877" y="5"/>
                    </a:cubicBezTo>
                    <a:cubicBezTo>
                      <a:pt x="6830" y="2"/>
                      <a:pt x="6783" y="1"/>
                      <a:pt x="6735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96" name="Google Shape;5096;p21"/>
              <p:cNvSpPr/>
              <p:nvPr/>
            </p:nvSpPr>
            <p:spPr>
              <a:xfrm>
                <a:off x="3331700" y="4888225"/>
                <a:ext cx="244450" cy="287650"/>
              </a:xfrm>
              <a:custGeom>
                <a:avLst/>
                <a:gdLst/>
                <a:ahLst/>
                <a:cxnLst/>
                <a:rect l="l" t="t" r="r" b="b"/>
                <a:pathLst>
                  <a:path w="9778" h="11506" extrusionOk="0">
                    <a:moveTo>
                      <a:pt x="5076" y="1"/>
                    </a:moveTo>
                    <a:cubicBezTo>
                      <a:pt x="4967" y="1"/>
                      <a:pt x="4861" y="6"/>
                      <a:pt x="4761" y="16"/>
                    </a:cubicBezTo>
                    <a:cubicBezTo>
                      <a:pt x="3085" y="179"/>
                      <a:pt x="2238" y="1331"/>
                      <a:pt x="2574" y="2704"/>
                    </a:cubicBezTo>
                    <a:cubicBezTo>
                      <a:pt x="1861" y="4602"/>
                      <a:pt x="2778" y="7627"/>
                      <a:pt x="3286" y="7917"/>
                    </a:cubicBezTo>
                    <a:cubicBezTo>
                      <a:pt x="3687" y="7824"/>
                      <a:pt x="4027" y="7700"/>
                      <a:pt x="4325" y="7554"/>
                    </a:cubicBezTo>
                    <a:lnTo>
                      <a:pt x="4325" y="7554"/>
                    </a:lnTo>
                    <a:cubicBezTo>
                      <a:pt x="4252" y="7838"/>
                      <a:pt x="4170" y="8127"/>
                      <a:pt x="4085" y="8409"/>
                    </a:cubicBezTo>
                    <a:cubicBezTo>
                      <a:pt x="4084" y="8409"/>
                      <a:pt x="4084" y="8411"/>
                      <a:pt x="4084" y="8411"/>
                    </a:cubicBezTo>
                    <a:cubicBezTo>
                      <a:pt x="4035" y="8411"/>
                      <a:pt x="3989" y="8412"/>
                      <a:pt x="3942" y="8415"/>
                    </a:cubicBezTo>
                    <a:cubicBezTo>
                      <a:pt x="3935" y="8415"/>
                      <a:pt x="3927" y="8415"/>
                      <a:pt x="3916" y="8417"/>
                    </a:cubicBezTo>
                    <a:cubicBezTo>
                      <a:pt x="3875" y="8417"/>
                      <a:pt x="3837" y="8418"/>
                      <a:pt x="3796" y="8421"/>
                    </a:cubicBezTo>
                    <a:cubicBezTo>
                      <a:pt x="3777" y="8423"/>
                      <a:pt x="3758" y="8423"/>
                      <a:pt x="3739" y="8425"/>
                    </a:cubicBezTo>
                    <a:cubicBezTo>
                      <a:pt x="3710" y="8428"/>
                      <a:pt x="3681" y="8430"/>
                      <a:pt x="3654" y="8431"/>
                    </a:cubicBezTo>
                    <a:cubicBezTo>
                      <a:pt x="3604" y="8434"/>
                      <a:pt x="3555" y="8437"/>
                      <a:pt x="3508" y="8441"/>
                    </a:cubicBezTo>
                    <a:lnTo>
                      <a:pt x="3508" y="8454"/>
                    </a:lnTo>
                    <a:cubicBezTo>
                      <a:pt x="3473" y="8459"/>
                      <a:pt x="3438" y="8462"/>
                      <a:pt x="3405" y="8466"/>
                    </a:cubicBezTo>
                    <a:lnTo>
                      <a:pt x="3404" y="8466"/>
                    </a:lnTo>
                    <a:cubicBezTo>
                      <a:pt x="3241" y="8486"/>
                      <a:pt x="3108" y="8510"/>
                      <a:pt x="3023" y="8539"/>
                    </a:cubicBezTo>
                    <a:cubicBezTo>
                      <a:pt x="3018" y="8539"/>
                      <a:pt x="3017" y="8541"/>
                      <a:pt x="3016" y="8541"/>
                    </a:cubicBezTo>
                    <a:cubicBezTo>
                      <a:pt x="3000" y="8547"/>
                      <a:pt x="2987" y="8553"/>
                      <a:pt x="2975" y="8558"/>
                    </a:cubicBezTo>
                    <a:cubicBezTo>
                      <a:pt x="2973" y="8558"/>
                      <a:pt x="2970" y="8559"/>
                      <a:pt x="2969" y="8559"/>
                    </a:cubicBezTo>
                    <a:cubicBezTo>
                      <a:pt x="2956" y="8565"/>
                      <a:pt x="2945" y="8571"/>
                      <a:pt x="2938" y="8576"/>
                    </a:cubicBezTo>
                    <a:cubicBezTo>
                      <a:pt x="2866" y="8606"/>
                      <a:pt x="2792" y="8649"/>
                      <a:pt x="2717" y="8702"/>
                    </a:cubicBezTo>
                    <a:cubicBezTo>
                      <a:pt x="2705" y="8709"/>
                      <a:pt x="2694" y="8717"/>
                      <a:pt x="2682" y="8728"/>
                    </a:cubicBezTo>
                    <a:cubicBezTo>
                      <a:pt x="2662" y="8741"/>
                      <a:pt x="2640" y="8757"/>
                      <a:pt x="2621" y="8771"/>
                    </a:cubicBezTo>
                    <a:cubicBezTo>
                      <a:pt x="2592" y="8795"/>
                      <a:pt x="2561" y="8819"/>
                      <a:pt x="2531" y="8844"/>
                    </a:cubicBezTo>
                    <a:cubicBezTo>
                      <a:pt x="2519" y="8854"/>
                      <a:pt x="2508" y="8866"/>
                      <a:pt x="2496" y="8878"/>
                    </a:cubicBezTo>
                    <a:cubicBezTo>
                      <a:pt x="2468" y="8904"/>
                      <a:pt x="2440" y="8929"/>
                      <a:pt x="2413" y="8957"/>
                    </a:cubicBezTo>
                    <a:lnTo>
                      <a:pt x="2378" y="8993"/>
                    </a:lnTo>
                    <a:cubicBezTo>
                      <a:pt x="2341" y="9030"/>
                      <a:pt x="2306" y="9072"/>
                      <a:pt x="2270" y="9114"/>
                    </a:cubicBezTo>
                    <a:cubicBezTo>
                      <a:pt x="2243" y="9145"/>
                      <a:pt x="2215" y="9182"/>
                      <a:pt x="2188" y="9220"/>
                    </a:cubicBezTo>
                    <a:cubicBezTo>
                      <a:pt x="2182" y="9227"/>
                      <a:pt x="2176" y="9237"/>
                      <a:pt x="2171" y="9245"/>
                    </a:cubicBezTo>
                    <a:lnTo>
                      <a:pt x="575" y="9245"/>
                    </a:lnTo>
                    <a:cubicBezTo>
                      <a:pt x="257" y="9245"/>
                      <a:pt x="1" y="9509"/>
                      <a:pt x="1" y="9832"/>
                    </a:cubicBezTo>
                    <a:lnTo>
                      <a:pt x="1" y="11506"/>
                    </a:lnTo>
                    <a:lnTo>
                      <a:pt x="9772" y="11506"/>
                    </a:lnTo>
                    <a:lnTo>
                      <a:pt x="9772" y="10113"/>
                    </a:lnTo>
                    <a:cubicBezTo>
                      <a:pt x="9777" y="9634"/>
                      <a:pt x="9397" y="9245"/>
                      <a:pt x="8928" y="9245"/>
                    </a:cubicBezTo>
                    <a:lnTo>
                      <a:pt x="7504" y="9245"/>
                    </a:lnTo>
                    <a:lnTo>
                      <a:pt x="7462" y="9196"/>
                    </a:lnTo>
                    <a:cubicBezTo>
                      <a:pt x="7433" y="9158"/>
                      <a:pt x="7403" y="9118"/>
                      <a:pt x="7371" y="9084"/>
                    </a:cubicBezTo>
                    <a:cubicBezTo>
                      <a:pt x="7355" y="9067"/>
                      <a:pt x="7342" y="9049"/>
                      <a:pt x="7327" y="9033"/>
                    </a:cubicBezTo>
                    <a:cubicBezTo>
                      <a:pt x="7297" y="8999"/>
                      <a:pt x="7264" y="8968"/>
                      <a:pt x="7234" y="8939"/>
                    </a:cubicBezTo>
                    <a:cubicBezTo>
                      <a:pt x="7221" y="8926"/>
                      <a:pt x="7207" y="8911"/>
                      <a:pt x="7194" y="8901"/>
                    </a:cubicBezTo>
                    <a:cubicBezTo>
                      <a:pt x="7152" y="8865"/>
                      <a:pt x="7111" y="8831"/>
                      <a:pt x="7072" y="8802"/>
                    </a:cubicBezTo>
                    <a:cubicBezTo>
                      <a:pt x="7070" y="8798"/>
                      <a:pt x="7066" y="8796"/>
                      <a:pt x="7063" y="8795"/>
                    </a:cubicBezTo>
                    <a:cubicBezTo>
                      <a:pt x="7019" y="8762"/>
                      <a:pt x="6973" y="8733"/>
                      <a:pt x="6930" y="8709"/>
                    </a:cubicBezTo>
                    <a:cubicBezTo>
                      <a:pt x="6923" y="8705"/>
                      <a:pt x="6917" y="8703"/>
                      <a:pt x="6911" y="8701"/>
                    </a:cubicBezTo>
                    <a:cubicBezTo>
                      <a:pt x="6874" y="8680"/>
                      <a:pt x="6839" y="8666"/>
                      <a:pt x="6805" y="8652"/>
                    </a:cubicBezTo>
                    <a:cubicBezTo>
                      <a:pt x="6795" y="8650"/>
                      <a:pt x="6788" y="8646"/>
                      <a:pt x="6778" y="8644"/>
                    </a:cubicBezTo>
                    <a:cubicBezTo>
                      <a:pt x="6745" y="8632"/>
                      <a:pt x="6715" y="8624"/>
                      <a:pt x="6685" y="8622"/>
                    </a:cubicBezTo>
                    <a:cubicBezTo>
                      <a:pt x="6679" y="8620"/>
                      <a:pt x="6671" y="8620"/>
                      <a:pt x="6665" y="8617"/>
                    </a:cubicBezTo>
                    <a:cubicBezTo>
                      <a:pt x="6648" y="8615"/>
                      <a:pt x="6631" y="8614"/>
                      <a:pt x="6615" y="8614"/>
                    </a:cubicBezTo>
                    <a:cubicBezTo>
                      <a:pt x="6597" y="8614"/>
                      <a:pt x="6580" y="8615"/>
                      <a:pt x="6564" y="8618"/>
                    </a:cubicBezTo>
                    <a:cubicBezTo>
                      <a:pt x="6528" y="8605"/>
                      <a:pt x="6487" y="8593"/>
                      <a:pt x="6444" y="8582"/>
                    </a:cubicBezTo>
                    <a:cubicBezTo>
                      <a:pt x="6440" y="8581"/>
                      <a:pt x="6437" y="8581"/>
                      <a:pt x="6432" y="8577"/>
                    </a:cubicBezTo>
                    <a:cubicBezTo>
                      <a:pt x="6389" y="8569"/>
                      <a:pt x="6343" y="8556"/>
                      <a:pt x="6296" y="8547"/>
                    </a:cubicBezTo>
                    <a:lnTo>
                      <a:pt x="6293" y="8547"/>
                    </a:lnTo>
                    <a:cubicBezTo>
                      <a:pt x="6244" y="8533"/>
                      <a:pt x="6194" y="8521"/>
                      <a:pt x="6138" y="8513"/>
                    </a:cubicBezTo>
                    <a:cubicBezTo>
                      <a:pt x="6122" y="8510"/>
                      <a:pt x="6107" y="8507"/>
                      <a:pt x="6090" y="8504"/>
                    </a:cubicBezTo>
                    <a:cubicBezTo>
                      <a:pt x="6043" y="8497"/>
                      <a:pt x="5996" y="8490"/>
                      <a:pt x="5945" y="8482"/>
                    </a:cubicBezTo>
                    <a:cubicBezTo>
                      <a:pt x="5932" y="8480"/>
                      <a:pt x="5921" y="8477"/>
                      <a:pt x="5908" y="8477"/>
                    </a:cubicBezTo>
                    <a:cubicBezTo>
                      <a:pt x="5774" y="8458"/>
                      <a:pt x="5630" y="8443"/>
                      <a:pt x="5477" y="8434"/>
                    </a:cubicBezTo>
                    <a:cubicBezTo>
                      <a:pt x="5484" y="8406"/>
                      <a:pt x="5490" y="8377"/>
                      <a:pt x="5497" y="8349"/>
                    </a:cubicBezTo>
                    <a:cubicBezTo>
                      <a:pt x="5512" y="8300"/>
                      <a:pt x="5524" y="8251"/>
                      <a:pt x="5534" y="8200"/>
                    </a:cubicBezTo>
                    <a:cubicBezTo>
                      <a:pt x="5540" y="8180"/>
                      <a:pt x="5546" y="8157"/>
                      <a:pt x="5551" y="8132"/>
                    </a:cubicBezTo>
                    <a:cubicBezTo>
                      <a:pt x="5558" y="8103"/>
                      <a:pt x="5564" y="8073"/>
                      <a:pt x="5573" y="8041"/>
                    </a:cubicBezTo>
                    <a:cubicBezTo>
                      <a:pt x="5579" y="8020"/>
                      <a:pt x="5585" y="7997"/>
                      <a:pt x="5587" y="7973"/>
                    </a:cubicBezTo>
                    <a:cubicBezTo>
                      <a:pt x="5595" y="7943"/>
                      <a:pt x="5603" y="7914"/>
                      <a:pt x="5609" y="7882"/>
                    </a:cubicBezTo>
                    <a:cubicBezTo>
                      <a:pt x="5615" y="7859"/>
                      <a:pt x="5618" y="7838"/>
                      <a:pt x="5624" y="7816"/>
                    </a:cubicBezTo>
                    <a:cubicBezTo>
                      <a:pt x="5630" y="7783"/>
                      <a:pt x="5637" y="7753"/>
                      <a:pt x="5643" y="7723"/>
                    </a:cubicBezTo>
                    <a:cubicBezTo>
                      <a:pt x="5649" y="7701"/>
                      <a:pt x="5653" y="7681"/>
                      <a:pt x="5658" y="7660"/>
                    </a:cubicBezTo>
                    <a:cubicBezTo>
                      <a:pt x="5665" y="7627"/>
                      <a:pt x="5671" y="7595"/>
                      <a:pt x="5678" y="7562"/>
                    </a:cubicBezTo>
                    <a:cubicBezTo>
                      <a:pt x="5680" y="7554"/>
                      <a:pt x="5683" y="7547"/>
                      <a:pt x="5683" y="7537"/>
                    </a:cubicBezTo>
                    <a:cubicBezTo>
                      <a:pt x="5688" y="7523"/>
                      <a:pt x="5689" y="7511"/>
                      <a:pt x="5691" y="7500"/>
                    </a:cubicBezTo>
                    <a:cubicBezTo>
                      <a:pt x="5931" y="7492"/>
                      <a:pt x="6152" y="7443"/>
                      <a:pt x="6358" y="7359"/>
                    </a:cubicBezTo>
                    <a:cubicBezTo>
                      <a:pt x="6760" y="7192"/>
                      <a:pt x="7093" y="6894"/>
                      <a:pt x="7362" y="6527"/>
                    </a:cubicBezTo>
                    <a:cubicBezTo>
                      <a:pt x="8629" y="6326"/>
                      <a:pt x="9337" y="5086"/>
                      <a:pt x="9510" y="3914"/>
                    </a:cubicBezTo>
                    <a:cubicBezTo>
                      <a:pt x="9544" y="3683"/>
                      <a:pt x="9559" y="3457"/>
                      <a:pt x="9550" y="3241"/>
                    </a:cubicBezTo>
                    <a:cubicBezTo>
                      <a:pt x="9508" y="1964"/>
                      <a:pt x="8448" y="1470"/>
                      <a:pt x="7694" y="1283"/>
                    </a:cubicBezTo>
                    <a:cubicBezTo>
                      <a:pt x="7030" y="325"/>
                      <a:pt x="5934" y="1"/>
                      <a:pt x="5076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97" name="Google Shape;5097;p21"/>
              <p:cNvSpPr/>
              <p:nvPr/>
            </p:nvSpPr>
            <p:spPr>
              <a:xfrm>
                <a:off x="1472200" y="4888200"/>
                <a:ext cx="244400" cy="287650"/>
              </a:xfrm>
              <a:custGeom>
                <a:avLst/>
                <a:gdLst/>
                <a:ahLst/>
                <a:cxnLst/>
                <a:rect l="l" t="t" r="r" b="b"/>
                <a:pathLst>
                  <a:path w="9776" h="11506" extrusionOk="0">
                    <a:moveTo>
                      <a:pt x="5073" y="1"/>
                    </a:moveTo>
                    <a:cubicBezTo>
                      <a:pt x="4965" y="1"/>
                      <a:pt x="4860" y="6"/>
                      <a:pt x="4762" y="16"/>
                    </a:cubicBezTo>
                    <a:cubicBezTo>
                      <a:pt x="3086" y="178"/>
                      <a:pt x="2239" y="1329"/>
                      <a:pt x="2574" y="2702"/>
                    </a:cubicBezTo>
                    <a:cubicBezTo>
                      <a:pt x="2449" y="3034"/>
                      <a:pt x="2375" y="3400"/>
                      <a:pt x="2340" y="3782"/>
                    </a:cubicBezTo>
                    <a:cubicBezTo>
                      <a:pt x="2313" y="4062"/>
                      <a:pt x="2307" y="4352"/>
                      <a:pt x="2319" y="4637"/>
                    </a:cubicBezTo>
                    <a:cubicBezTo>
                      <a:pt x="2381" y="6189"/>
                      <a:pt x="2933" y="7713"/>
                      <a:pt x="3288" y="7916"/>
                    </a:cubicBezTo>
                    <a:cubicBezTo>
                      <a:pt x="3686" y="7823"/>
                      <a:pt x="4029" y="7699"/>
                      <a:pt x="4325" y="7554"/>
                    </a:cubicBezTo>
                    <a:lnTo>
                      <a:pt x="4325" y="7554"/>
                    </a:lnTo>
                    <a:cubicBezTo>
                      <a:pt x="4253" y="7837"/>
                      <a:pt x="4171" y="8127"/>
                      <a:pt x="4086" y="8408"/>
                    </a:cubicBezTo>
                    <a:lnTo>
                      <a:pt x="4084" y="8410"/>
                    </a:lnTo>
                    <a:cubicBezTo>
                      <a:pt x="4037" y="8410"/>
                      <a:pt x="3990" y="8412"/>
                      <a:pt x="3944" y="8414"/>
                    </a:cubicBezTo>
                    <a:cubicBezTo>
                      <a:pt x="3935" y="8414"/>
                      <a:pt x="3928" y="8414"/>
                      <a:pt x="3917" y="8416"/>
                    </a:cubicBezTo>
                    <a:cubicBezTo>
                      <a:pt x="3876" y="8416"/>
                      <a:pt x="3838" y="8418"/>
                      <a:pt x="3798" y="8420"/>
                    </a:cubicBezTo>
                    <a:cubicBezTo>
                      <a:pt x="3777" y="8422"/>
                      <a:pt x="3758" y="8422"/>
                      <a:pt x="3740" y="8425"/>
                    </a:cubicBezTo>
                    <a:cubicBezTo>
                      <a:pt x="3711" y="8426"/>
                      <a:pt x="3681" y="8430"/>
                      <a:pt x="3655" y="8431"/>
                    </a:cubicBezTo>
                    <a:cubicBezTo>
                      <a:pt x="3604" y="8432"/>
                      <a:pt x="3555" y="8437"/>
                      <a:pt x="3509" y="8441"/>
                    </a:cubicBezTo>
                    <a:lnTo>
                      <a:pt x="3509" y="8454"/>
                    </a:lnTo>
                    <a:cubicBezTo>
                      <a:pt x="3474" y="8459"/>
                      <a:pt x="3438" y="8461"/>
                      <a:pt x="3406" y="8466"/>
                    </a:cubicBezTo>
                    <a:cubicBezTo>
                      <a:pt x="3241" y="8486"/>
                      <a:pt x="3109" y="8510"/>
                      <a:pt x="3024" y="8539"/>
                    </a:cubicBezTo>
                    <a:cubicBezTo>
                      <a:pt x="3023" y="8539"/>
                      <a:pt x="3019" y="8540"/>
                      <a:pt x="3017" y="8540"/>
                    </a:cubicBezTo>
                    <a:cubicBezTo>
                      <a:pt x="3002" y="8546"/>
                      <a:pt x="2987" y="8553"/>
                      <a:pt x="2975" y="8557"/>
                    </a:cubicBezTo>
                    <a:cubicBezTo>
                      <a:pt x="2974" y="8557"/>
                      <a:pt x="2970" y="8559"/>
                      <a:pt x="2969" y="8559"/>
                    </a:cubicBezTo>
                    <a:cubicBezTo>
                      <a:pt x="2957" y="8565"/>
                      <a:pt x="2947" y="8571"/>
                      <a:pt x="2939" y="8576"/>
                    </a:cubicBezTo>
                    <a:cubicBezTo>
                      <a:pt x="2867" y="8606"/>
                      <a:pt x="2793" y="8649"/>
                      <a:pt x="2717" y="8702"/>
                    </a:cubicBezTo>
                    <a:cubicBezTo>
                      <a:pt x="2704" y="8709"/>
                      <a:pt x="2695" y="8717"/>
                      <a:pt x="2682" y="8727"/>
                    </a:cubicBezTo>
                    <a:cubicBezTo>
                      <a:pt x="2662" y="8741"/>
                      <a:pt x="2644" y="8757"/>
                      <a:pt x="2623" y="8771"/>
                    </a:cubicBezTo>
                    <a:cubicBezTo>
                      <a:pt x="2594" y="8794"/>
                      <a:pt x="2565" y="8819"/>
                      <a:pt x="2533" y="8844"/>
                    </a:cubicBezTo>
                    <a:cubicBezTo>
                      <a:pt x="2521" y="8854"/>
                      <a:pt x="2510" y="8866"/>
                      <a:pt x="2498" y="8878"/>
                    </a:cubicBezTo>
                    <a:cubicBezTo>
                      <a:pt x="2470" y="8904"/>
                      <a:pt x="2442" y="8929"/>
                      <a:pt x="2415" y="8957"/>
                    </a:cubicBezTo>
                    <a:cubicBezTo>
                      <a:pt x="2403" y="8969"/>
                      <a:pt x="2392" y="8979"/>
                      <a:pt x="2381" y="8991"/>
                    </a:cubicBezTo>
                    <a:cubicBezTo>
                      <a:pt x="2345" y="9030"/>
                      <a:pt x="2308" y="9070"/>
                      <a:pt x="2271" y="9113"/>
                    </a:cubicBezTo>
                    <a:cubicBezTo>
                      <a:pt x="2243" y="9143"/>
                      <a:pt x="2216" y="9182"/>
                      <a:pt x="2188" y="9220"/>
                    </a:cubicBezTo>
                    <a:cubicBezTo>
                      <a:pt x="2182" y="9227"/>
                      <a:pt x="2176" y="9237"/>
                      <a:pt x="2173" y="9245"/>
                    </a:cubicBezTo>
                    <a:lnTo>
                      <a:pt x="575" y="9245"/>
                    </a:lnTo>
                    <a:cubicBezTo>
                      <a:pt x="258" y="9245"/>
                      <a:pt x="1" y="9508"/>
                      <a:pt x="1" y="9832"/>
                    </a:cubicBezTo>
                    <a:lnTo>
                      <a:pt x="1" y="11505"/>
                    </a:lnTo>
                    <a:lnTo>
                      <a:pt x="9774" y="11505"/>
                    </a:lnTo>
                    <a:lnTo>
                      <a:pt x="9774" y="10113"/>
                    </a:lnTo>
                    <a:cubicBezTo>
                      <a:pt x="9776" y="9635"/>
                      <a:pt x="9397" y="9246"/>
                      <a:pt x="8925" y="9246"/>
                    </a:cubicBezTo>
                    <a:lnTo>
                      <a:pt x="7501" y="9246"/>
                    </a:lnTo>
                    <a:lnTo>
                      <a:pt x="7459" y="9197"/>
                    </a:lnTo>
                    <a:cubicBezTo>
                      <a:pt x="7430" y="9159"/>
                      <a:pt x="7400" y="9119"/>
                      <a:pt x="7370" y="9085"/>
                    </a:cubicBezTo>
                    <a:cubicBezTo>
                      <a:pt x="7355" y="9068"/>
                      <a:pt x="7339" y="9050"/>
                      <a:pt x="7322" y="9034"/>
                    </a:cubicBezTo>
                    <a:cubicBezTo>
                      <a:pt x="7292" y="9000"/>
                      <a:pt x="7260" y="8969"/>
                      <a:pt x="7230" y="8940"/>
                    </a:cubicBezTo>
                    <a:cubicBezTo>
                      <a:pt x="7216" y="8927"/>
                      <a:pt x="7203" y="8912"/>
                      <a:pt x="7188" y="8902"/>
                    </a:cubicBezTo>
                    <a:cubicBezTo>
                      <a:pt x="7148" y="8866"/>
                      <a:pt x="7107" y="8832"/>
                      <a:pt x="7067" y="8803"/>
                    </a:cubicBezTo>
                    <a:cubicBezTo>
                      <a:pt x="7066" y="8799"/>
                      <a:pt x="7061" y="8797"/>
                      <a:pt x="7060" y="8796"/>
                    </a:cubicBezTo>
                    <a:cubicBezTo>
                      <a:pt x="7012" y="8763"/>
                      <a:pt x="6969" y="8734"/>
                      <a:pt x="6926" y="8710"/>
                    </a:cubicBezTo>
                    <a:cubicBezTo>
                      <a:pt x="6919" y="8706"/>
                      <a:pt x="6913" y="8704"/>
                      <a:pt x="6907" y="8702"/>
                    </a:cubicBezTo>
                    <a:cubicBezTo>
                      <a:pt x="6870" y="8681"/>
                      <a:pt x="6835" y="8667"/>
                      <a:pt x="6800" y="8653"/>
                    </a:cubicBezTo>
                    <a:cubicBezTo>
                      <a:pt x="6792" y="8651"/>
                      <a:pt x="6784" y="8647"/>
                      <a:pt x="6774" y="8645"/>
                    </a:cubicBezTo>
                    <a:cubicBezTo>
                      <a:pt x="6741" y="8633"/>
                      <a:pt x="6711" y="8625"/>
                      <a:pt x="6681" y="8623"/>
                    </a:cubicBezTo>
                    <a:cubicBezTo>
                      <a:pt x="6674" y="8621"/>
                      <a:pt x="6666" y="8621"/>
                      <a:pt x="6660" y="8618"/>
                    </a:cubicBezTo>
                    <a:cubicBezTo>
                      <a:pt x="6644" y="8616"/>
                      <a:pt x="6627" y="8615"/>
                      <a:pt x="6611" y="8615"/>
                    </a:cubicBezTo>
                    <a:cubicBezTo>
                      <a:pt x="6594" y="8615"/>
                      <a:pt x="6576" y="8616"/>
                      <a:pt x="6560" y="8619"/>
                    </a:cubicBezTo>
                    <a:cubicBezTo>
                      <a:pt x="6524" y="8606"/>
                      <a:pt x="6482" y="8594"/>
                      <a:pt x="6440" y="8583"/>
                    </a:cubicBezTo>
                    <a:cubicBezTo>
                      <a:pt x="6435" y="8582"/>
                      <a:pt x="6433" y="8582"/>
                      <a:pt x="6428" y="8578"/>
                    </a:cubicBezTo>
                    <a:cubicBezTo>
                      <a:pt x="6385" y="8570"/>
                      <a:pt x="6338" y="8557"/>
                      <a:pt x="6292" y="8548"/>
                    </a:cubicBezTo>
                    <a:cubicBezTo>
                      <a:pt x="6243" y="8534"/>
                      <a:pt x="6187" y="8522"/>
                      <a:pt x="6134" y="8514"/>
                    </a:cubicBezTo>
                    <a:cubicBezTo>
                      <a:pt x="6118" y="8511"/>
                      <a:pt x="6103" y="8508"/>
                      <a:pt x="6089" y="8505"/>
                    </a:cubicBezTo>
                    <a:cubicBezTo>
                      <a:pt x="6074" y="8504"/>
                      <a:pt x="6056" y="8499"/>
                      <a:pt x="6040" y="8498"/>
                    </a:cubicBezTo>
                    <a:cubicBezTo>
                      <a:pt x="6010" y="8492"/>
                      <a:pt x="5977" y="8489"/>
                      <a:pt x="5943" y="8483"/>
                    </a:cubicBezTo>
                    <a:cubicBezTo>
                      <a:pt x="5930" y="8481"/>
                      <a:pt x="5917" y="8478"/>
                      <a:pt x="5905" y="8478"/>
                    </a:cubicBezTo>
                    <a:cubicBezTo>
                      <a:pt x="5772" y="8459"/>
                      <a:pt x="5627" y="8444"/>
                      <a:pt x="5474" y="8435"/>
                    </a:cubicBezTo>
                    <a:cubicBezTo>
                      <a:pt x="5481" y="8407"/>
                      <a:pt x="5488" y="8378"/>
                      <a:pt x="5496" y="8350"/>
                    </a:cubicBezTo>
                    <a:cubicBezTo>
                      <a:pt x="5509" y="8301"/>
                      <a:pt x="5521" y="8252"/>
                      <a:pt x="5533" y="8201"/>
                    </a:cubicBezTo>
                    <a:cubicBezTo>
                      <a:pt x="5538" y="8181"/>
                      <a:pt x="5542" y="8158"/>
                      <a:pt x="5548" y="8133"/>
                    </a:cubicBezTo>
                    <a:cubicBezTo>
                      <a:pt x="5556" y="8104"/>
                      <a:pt x="5564" y="8074"/>
                      <a:pt x="5570" y="8042"/>
                    </a:cubicBezTo>
                    <a:cubicBezTo>
                      <a:pt x="5576" y="8021"/>
                      <a:pt x="5582" y="7998"/>
                      <a:pt x="5587" y="7974"/>
                    </a:cubicBezTo>
                    <a:cubicBezTo>
                      <a:pt x="5593" y="7944"/>
                      <a:pt x="5600" y="7915"/>
                      <a:pt x="5606" y="7883"/>
                    </a:cubicBezTo>
                    <a:cubicBezTo>
                      <a:pt x="5612" y="7860"/>
                      <a:pt x="5618" y="7839"/>
                      <a:pt x="5621" y="7817"/>
                    </a:cubicBezTo>
                    <a:cubicBezTo>
                      <a:pt x="5629" y="7784"/>
                      <a:pt x="5635" y="7754"/>
                      <a:pt x="5643" y="7724"/>
                    </a:cubicBezTo>
                    <a:cubicBezTo>
                      <a:pt x="5648" y="7702"/>
                      <a:pt x="5650" y="7682"/>
                      <a:pt x="5655" y="7661"/>
                    </a:cubicBezTo>
                    <a:cubicBezTo>
                      <a:pt x="5662" y="7628"/>
                      <a:pt x="5669" y="7596"/>
                      <a:pt x="5676" y="7563"/>
                    </a:cubicBezTo>
                    <a:cubicBezTo>
                      <a:pt x="5678" y="7555"/>
                      <a:pt x="5680" y="7548"/>
                      <a:pt x="5682" y="7538"/>
                    </a:cubicBezTo>
                    <a:cubicBezTo>
                      <a:pt x="5684" y="7524"/>
                      <a:pt x="5686" y="7512"/>
                      <a:pt x="5688" y="7501"/>
                    </a:cubicBezTo>
                    <a:cubicBezTo>
                      <a:pt x="5809" y="7495"/>
                      <a:pt x="5928" y="7482"/>
                      <a:pt x="6040" y="7458"/>
                    </a:cubicBezTo>
                    <a:cubicBezTo>
                      <a:pt x="6152" y="7435"/>
                      <a:pt x="6255" y="7402"/>
                      <a:pt x="6356" y="7360"/>
                    </a:cubicBezTo>
                    <a:cubicBezTo>
                      <a:pt x="6761" y="7193"/>
                      <a:pt x="7091" y="6895"/>
                      <a:pt x="7361" y="6528"/>
                    </a:cubicBezTo>
                    <a:cubicBezTo>
                      <a:pt x="8875" y="6286"/>
                      <a:pt x="9592" y="4562"/>
                      <a:pt x="9550" y="3242"/>
                    </a:cubicBezTo>
                    <a:cubicBezTo>
                      <a:pt x="9507" y="1965"/>
                      <a:pt x="8446" y="1471"/>
                      <a:pt x="7696" y="1284"/>
                    </a:cubicBezTo>
                    <a:cubicBezTo>
                      <a:pt x="7203" y="572"/>
                      <a:pt x="6469" y="210"/>
                      <a:pt x="5773" y="70"/>
                    </a:cubicBezTo>
                    <a:cubicBezTo>
                      <a:pt x="5531" y="22"/>
                      <a:pt x="5294" y="1"/>
                      <a:pt x="5073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98" name="Google Shape;5098;p21"/>
              <p:cNvSpPr/>
              <p:nvPr/>
            </p:nvSpPr>
            <p:spPr>
              <a:xfrm>
                <a:off x="2758175" y="4795875"/>
                <a:ext cx="395650" cy="380100"/>
              </a:xfrm>
              <a:custGeom>
                <a:avLst/>
                <a:gdLst/>
                <a:ahLst/>
                <a:cxnLst/>
                <a:rect l="l" t="t" r="r" b="b"/>
                <a:pathLst>
                  <a:path w="15826" h="15204" extrusionOk="0">
                    <a:moveTo>
                      <a:pt x="8824" y="0"/>
                    </a:moveTo>
                    <a:cubicBezTo>
                      <a:pt x="8342" y="0"/>
                      <a:pt x="7090" y="567"/>
                      <a:pt x="6554" y="982"/>
                    </a:cubicBezTo>
                    <a:cubicBezTo>
                      <a:pt x="6738" y="761"/>
                      <a:pt x="6922" y="452"/>
                      <a:pt x="6636" y="347"/>
                    </a:cubicBezTo>
                    <a:cubicBezTo>
                      <a:pt x="6605" y="336"/>
                      <a:pt x="6562" y="330"/>
                      <a:pt x="6512" y="330"/>
                    </a:cubicBezTo>
                    <a:cubicBezTo>
                      <a:pt x="5989" y="330"/>
                      <a:pt x="4561" y="977"/>
                      <a:pt x="4368" y="3145"/>
                    </a:cubicBezTo>
                    <a:lnTo>
                      <a:pt x="4368" y="3147"/>
                    </a:lnTo>
                    <a:cubicBezTo>
                      <a:pt x="4360" y="3240"/>
                      <a:pt x="4354" y="3336"/>
                      <a:pt x="4351" y="3434"/>
                    </a:cubicBezTo>
                    <a:lnTo>
                      <a:pt x="4351" y="3441"/>
                    </a:lnTo>
                    <a:cubicBezTo>
                      <a:pt x="4346" y="3539"/>
                      <a:pt x="4346" y="3635"/>
                      <a:pt x="4346" y="3738"/>
                    </a:cubicBezTo>
                    <a:cubicBezTo>
                      <a:pt x="4348" y="3745"/>
                      <a:pt x="4348" y="3755"/>
                      <a:pt x="4348" y="3763"/>
                    </a:cubicBezTo>
                    <a:cubicBezTo>
                      <a:pt x="4349" y="3861"/>
                      <a:pt x="4352" y="3957"/>
                      <a:pt x="4360" y="4059"/>
                    </a:cubicBezTo>
                    <a:cubicBezTo>
                      <a:pt x="4360" y="4078"/>
                      <a:pt x="4361" y="4096"/>
                      <a:pt x="4364" y="4115"/>
                    </a:cubicBezTo>
                    <a:cubicBezTo>
                      <a:pt x="4370" y="4207"/>
                      <a:pt x="4378" y="4303"/>
                      <a:pt x="4391" y="4399"/>
                    </a:cubicBezTo>
                    <a:cubicBezTo>
                      <a:pt x="4392" y="4429"/>
                      <a:pt x="4398" y="4462"/>
                      <a:pt x="4403" y="4492"/>
                    </a:cubicBezTo>
                    <a:cubicBezTo>
                      <a:pt x="4411" y="4579"/>
                      <a:pt x="4423" y="4669"/>
                      <a:pt x="4437" y="4760"/>
                    </a:cubicBezTo>
                    <a:cubicBezTo>
                      <a:pt x="4443" y="4807"/>
                      <a:pt x="4453" y="4857"/>
                      <a:pt x="4460" y="4906"/>
                    </a:cubicBezTo>
                    <a:cubicBezTo>
                      <a:pt x="4473" y="4983"/>
                      <a:pt x="4488" y="5061"/>
                      <a:pt x="4502" y="5141"/>
                    </a:cubicBezTo>
                    <a:cubicBezTo>
                      <a:pt x="4516" y="5213"/>
                      <a:pt x="4533" y="5288"/>
                      <a:pt x="4550" y="5361"/>
                    </a:cubicBezTo>
                    <a:cubicBezTo>
                      <a:pt x="4563" y="5423"/>
                      <a:pt x="4575" y="5483"/>
                      <a:pt x="4591" y="5545"/>
                    </a:cubicBezTo>
                    <a:cubicBezTo>
                      <a:pt x="4624" y="5685"/>
                      <a:pt x="4660" y="5828"/>
                      <a:pt x="4698" y="5975"/>
                    </a:cubicBezTo>
                    <a:lnTo>
                      <a:pt x="4761" y="6016"/>
                    </a:lnTo>
                    <a:cubicBezTo>
                      <a:pt x="4607" y="7179"/>
                      <a:pt x="4562" y="8319"/>
                      <a:pt x="4557" y="9032"/>
                    </a:cubicBezTo>
                    <a:cubicBezTo>
                      <a:pt x="4556" y="9476"/>
                      <a:pt x="4569" y="9754"/>
                      <a:pt x="4583" y="9774"/>
                    </a:cubicBezTo>
                    <a:cubicBezTo>
                      <a:pt x="4609" y="9810"/>
                      <a:pt x="4981" y="9973"/>
                      <a:pt x="5425" y="10136"/>
                    </a:cubicBezTo>
                    <a:lnTo>
                      <a:pt x="5390" y="10324"/>
                    </a:lnTo>
                    <a:lnTo>
                      <a:pt x="5357" y="10312"/>
                    </a:lnTo>
                    <a:lnTo>
                      <a:pt x="4916" y="10877"/>
                    </a:lnTo>
                    <a:lnTo>
                      <a:pt x="4945" y="10903"/>
                    </a:lnTo>
                    <a:lnTo>
                      <a:pt x="4829" y="10953"/>
                    </a:lnTo>
                    <a:lnTo>
                      <a:pt x="4834" y="10957"/>
                    </a:lnTo>
                    <a:cubicBezTo>
                      <a:pt x="4758" y="10983"/>
                      <a:pt x="4683" y="11007"/>
                      <a:pt x="4611" y="11040"/>
                    </a:cubicBezTo>
                    <a:cubicBezTo>
                      <a:pt x="4496" y="11074"/>
                      <a:pt x="4386" y="11113"/>
                      <a:pt x="4278" y="11153"/>
                    </a:cubicBezTo>
                    <a:cubicBezTo>
                      <a:pt x="4261" y="11162"/>
                      <a:pt x="4242" y="11168"/>
                      <a:pt x="4227" y="11175"/>
                    </a:cubicBezTo>
                    <a:cubicBezTo>
                      <a:pt x="4115" y="11217"/>
                      <a:pt x="4009" y="11260"/>
                      <a:pt x="3907" y="11309"/>
                    </a:cubicBezTo>
                    <a:cubicBezTo>
                      <a:pt x="2341" y="12034"/>
                      <a:pt x="1059" y="13466"/>
                      <a:pt x="0" y="15203"/>
                    </a:cubicBezTo>
                    <a:lnTo>
                      <a:pt x="15826" y="15203"/>
                    </a:lnTo>
                    <a:cubicBezTo>
                      <a:pt x="15550" y="14746"/>
                      <a:pt x="15262" y="14293"/>
                      <a:pt x="14970" y="13865"/>
                    </a:cubicBezTo>
                    <a:cubicBezTo>
                      <a:pt x="14082" y="12560"/>
                      <a:pt x="13162" y="11457"/>
                      <a:pt x="12681" y="11152"/>
                    </a:cubicBezTo>
                    <a:cubicBezTo>
                      <a:pt x="12633" y="11123"/>
                      <a:pt x="12581" y="11095"/>
                      <a:pt x="12520" y="11067"/>
                    </a:cubicBezTo>
                    <a:cubicBezTo>
                      <a:pt x="12514" y="11062"/>
                      <a:pt x="12511" y="11061"/>
                      <a:pt x="12505" y="11059"/>
                    </a:cubicBezTo>
                    <a:cubicBezTo>
                      <a:pt x="12463" y="11042"/>
                      <a:pt x="12423" y="11023"/>
                      <a:pt x="12378" y="11005"/>
                    </a:cubicBezTo>
                    <a:cubicBezTo>
                      <a:pt x="12372" y="11004"/>
                      <a:pt x="12365" y="10999"/>
                      <a:pt x="12358" y="10997"/>
                    </a:cubicBezTo>
                    <a:cubicBezTo>
                      <a:pt x="12310" y="10980"/>
                      <a:pt x="12260" y="10961"/>
                      <a:pt x="12208" y="10943"/>
                    </a:cubicBezTo>
                    <a:cubicBezTo>
                      <a:pt x="12202" y="10940"/>
                      <a:pt x="12196" y="10938"/>
                      <a:pt x="12191" y="10937"/>
                    </a:cubicBezTo>
                    <a:cubicBezTo>
                      <a:pt x="12136" y="10920"/>
                      <a:pt x="12079" y="10901"/>
                      <a:pt x="12020" y="10884"/>
                    </a:cubicBezTo>
                    <a:cubicBezTo>
                      <a:pt x="12015" y="10884"/>
                      <a:pt x="12011" y="10883"/>
                      <a:pt x="12006" y="10880"/>
                    </a:cubicBezTo>
                    <a:cubicBezTo>
                      <a:pt x="11944" y="10864"/>
                      <a:pt x="11879" y="10847"/>
                      <a:pt x="11813" y="10830"/>
                    </a:cubicBezTo>
                    <a:cubicBezTo>
                      <a:pt x="11809" y="10830"/>
                      <a:pt x="11806" y="10829"/>
                      <a:pt x="11801" y="10829"/>
                    </a:cubicBezTo>
                    <a:cubicBezTo>
                      <a:pt x="11732" y="10812"/>
                      <a:pt x="11660" y="10795"/>
                      <a:pt x="11587" y="10780"/>
                    </a:cubicBezTo>
                    <a:cubicBezTo>
                      <a:pt x="11586" y="10779"/>
                      <a:pt x="11582" y="10779"/>
                      <a:pt x="11581" y="10779"/>
                    </a:cubicBezTo>
                    <a:cubicBezTo>
                      <a:pt x="11503" y="10763"/>
                      <a:pt x="11427" y="10748"/>
                      <a:pt x="11345" y="10731"/>
                    </a:cubicBezTo>
                    <a:lnTo>
                      <a:pt x="11340" y="10731"/>
                    </a:lnTo>
                    <a:cubicBezTo>
                      <a:pt x="11259" y="10716"/>
                      <a:pt x="11174" y="10702"/>
                      <a:pt x="11089" y="10689"/>
                    </a:cubicBezTo>
                    <a:lnTo>
                      <a:pt x="11088" y="10689"/>
                    </a:lnTo>
                    <a:cubicBezTo>
                      <a:pt x="11082" y="10689"/>
                      <a:pt x="11075" y="10688"/>
                      <a:pt x="11071" y="10688"/>
                    </a:cubicBezTo>
                    <a:cubicBezTo>
                      <a:pt x="10988" y="10673"/>
                      <a:pt x="10907" y="10661"/>
                      <a:pt x="10821" y="10651"/>
                    </a:cubicBezTo>
                    <a:lnTo>
                      <a:pt x="10702" y="10628"/>
                    </a:lnTo>
                    <a:lnTo>
                      <a:pt x="10741" y="10592"/>
                    </a:lnTo>
                    <a:lnTo>
                      <a:pt x="10129" y="9923"/>
                    </a:lnTo>
                    <a:lnTo>
                      <a:pt x="10064" y="9958"/>
                    </a:lnTo>
                    <a:lnTo>
                      <a:pt x="9994" y="9434"/>
                    </a:lnTo>
                    <a:lnTo>
                      <a:pt x="9959" y="9182"/>
                    </a:lnTo>
                    <a:cubicBezTo>
                      <a:pt x="9996" y="8986"/>
                      <a:pt x="10036" y="8788"/>
                      <a:pt x="10074" y="8595"/>
                    </a:cubicBezTo>
                    <a:cubicBezTo>
                      <a:pt x="10238" y="7748"/>
                      <a:pt x="10393" y="6928"/>
                      <a:pt x="10525" y="6182"/>
                    </a:cubicBezTo>
                    <a:cubicBezTo>
                      <a:pt x="10555" y="6013"/>
                      <a:pt x="10583" y="5851"/>
                      <a:pt x="10610" y="5692"/>
                    </a:cubicBezTo>
                    <a:cubicBezTo>
                      <a:pt x="10623" y="5613"/>
                      <a:pt x="10638" y="5535"/>
                      <a:pt x="10651" y="5459"/>
                    </a:cubicBezTo>
                    <a:cubicBezTo>
                      <a:pt x="10701" y="5149"/>
                      <a:pt x="10749" y="4861"/>
                      <a:pt x="10787" y="4596"/>
                    </a:cubicBezTo>
                    <a:cubicBezTo>
                      <a:pt x="10797" y="4530"/>
                      <a:pt x="10808" y="4467"/>
                      <a:pt x="10815" y="4403"/>
                    </a:cubicBezTo>
                    <a:cubicBezTo>
                      <a:pt x="10924" y="3647"/>
                      <a:pt x="10970" y="3118"/>
                      <a:pt x="10927" y="2947"/>
                    </a:cubicBezTo>
                    <a:cubicBezTo>
                      <a:pt x="10894" y="2820"/>
                      <a:pt x="10829" y="2687"/>
                      <a:pt x="10750" y="2559"/>
                    </a:cubicBezTo>
                    <a:cubicBezTo>
                      <a:pt x="10733" y="2530"/>
                      <a:pt x="10715" y="2501"/>
                      <a:pt x="10695" y="2472"/>
                    </a:cubicBezTo>
                    <a:cubicBezTo>
                      <a:pt x="10674" y="2439"/>
                      <a:pt x="10651" y="2403"/>
                      <a:pt x="10627" y="2373"/>
                    </a:cubicBezTo>
                    <a:cubicBezTo>
                      <a:pt x="10598" y="2335"/>
                      <a:pt x="10571" y="2295"/>
                      <a:pt x="10543" y="2261"/>
                    </a:cubicBezTo>
                    <a:cubicBezTo>
                      <a:pt x="10389" y="2062"/>
                      <a:pt x="10249" y="1920"/>
                      <a:pt x="10249" y="1920"/>
                    </a:cubicBezTo>
                    <a:cubicBezTo>
                      <a:pt x="10249" y="1920"/>
                      <a:pt x="11982" y="1149"/>
                      <a:pt x="11631" y="435"/>
                    </a:cubicBezTo>
                    <a:cubicBezTo>
                      <a:pt x="11546" y="262"/>
                      <a:pt x="11307" y="196"/>
                      <a:pt x="10996" y="196"/>
                    </a:cubicBezTo>
                    <a:cubicBezTo>
                      <a:pt x="10025" y="196"/>
                      <a:pt x="8339" y="833"/>
                      <a:pt x="8339" y="833"/>
                    </a:cubicBezTo>
                    <a:cubicBezTo>
                      <a:pt x="8339" y="833"/>
                      <a:pt x="9398" y="92"/>
                      <a:pt x="8898" y="6"/>
                    </a:cubicBezTo>
                    <a:cubicBezTo>
                      <a:pt x="8876" y="2"/>
                      <a:pt x="8851" y="0"/>
                      <a:pt x="8824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99" name="Google Shape;5099;p21"/>
              <p:cNvSpPr/>
              <p:nvPr/>
            </p:nvSpPr>
            <p:spPr>
              <a:xfrm>
                <a:off x="1802300" y="4821875"/>
                <a:ext cx="395675" cy="353850"/>
              </a:xfrm>
              <a:custGeom>
                <a:avLst/>
                <a:gdLst/>
                <a:ahLst/>
                <a:cxnLst/>
                <a:rect l="l" t="t" r="r" b="b"/>
                <a:pathLst>
                  <a:path w="15827" h="14154" extrusionOk="0">
                    <a:moveTo>
                      <a:pt x="8994" y="0"/>
                    </a:moveTo>
                    <a:cubicBezTo>
                      <a:pt x="8456" y="0"/>
                      <a:pt x="7899" y="97"/>
                      <a:pt x="7393" y="226"/>
                    </a:cubicBezTo>
                    <a:cubicBezTo>
                      <a:pt x="6377" y="486"/>
                      <a:pt x="5571" y="875"/>
                      <a:pt x="5571" y="875"/>
                    </a:cubicBezTo>
                    <a:cubicBezTo>
                      <a:pt x="5571" y="875"/>
                      <a:pt x="5432" y="1017"/>
                      <a:pt x="5277" y="1216"/>
                    </a:cubicBezTo>
                    <a:cubicBezTo>
                      <a:pt x="5249" y="1252"/>
                      <a:pt x="5223" y="1289"/>
                      <a:pt x="5195" y="1329"/>
                    </a:cubicBezTo>
                    <a:cubicBezTo>
                      <a:pt x="5172" y="1360"/>
                      <a:pt x="5147" y="1394"/>
                      <a:pt x="5126" y="1428"/>
                    </a:cubicBezTo>
                    <a:cubicBezTo>
                      <a:pt x="5105" y="1457"/>
                      <a:pt x="5089" y="1485"/>
                      <a:pt x="5071" y="1514"/>
                    </a:cubicBezTo>
                    <a:cubicBezTo>
                      <a:pt x="4993" y="1642"/>
                      <a:pt x="4925" y="1775"/>
                      <a:pt x="4895" y="1902"/>
                    </a:cubicBezTo>
                    <a:cubicBezTo>
                      <a:pt x="4850" y="2073"/>
                      <a:pt x="4896" y="2602"/>
                      <a:pt x="5005" y="3359"/>
                    </a:cubicBezTo>
                    <a:cubicBezTo>
                      <a:pt x="5014" y="3422"/>
                      <a:pt x="5025" y="3486"/>
                      <a:pt x="5034" y="3551"/>
                    </a:cubicBezTo>
                    <a:cubicBezTo>
                      <a:pt x="5072" y="3817"/>
                      <a:pt x="5119" y="4104"/>
                      <a:pt x="5169" y="4414"/>
                    </a:cubicBezTo>
                    <a:cubicBezTo>
                      <a:pt x="5183" y="4490"/>
                      <a:pt x="5196" y="4569"/>
                      <a:pt x="5211" y="4648"/>
                    </a:cubicBezTo>
                    <a:cubicBezTo>
                      <a:pt x="5237" y="4806"/>
                      <a:pt x="5266" y="4969"/>
                      <a:pt x="5296" y="5137"/>
                    </a:cubicBezTo>
                    <a:cubicBezTo>
                      <a:pt x="5456" y="6053"/>
                      <a:pt x="5654" y="7085"/>
                      <a:pt x="5862" y="8137"/>
                    </a:cubicBezTo>
                    <a:lnTo>
                      <a:pt x="5827" y="8390"/>
                    </a:lnTo>
                    <a:lnTo>
                      <a:pt x="5755" y="8914"/>
                    </a:lnTo>
                    <a:lnTo>
                      <a:pt x="5692" y="8878"/>
                    </a:lnTo>
                    <a:lnTo>
                      <a:pt x="5133" y="9487"/>
                    </a:lnTo>
                    <a:lnTo>
                      <a:pt x="5081" y="9546"/>
                    </a:lnTo>
                    <a:lnTo>
                      <a:pt x="5119" y="9582"/>
                    </a:lnTo>
                    <a:lnTo>
                      <a:pt x="5004" y="9605"/>
                    </a:lnTo>
                    <a:lnTo>
                      <a:pt x="5002" y="9605"/>
                    </a:lnTo>
                    <a:cubicBezTo>
                      <a:pt x="4910" y="9617"/>
                      <a:pt x="4823" y="9631"/>
                      <a:pt x="4734" y="9643"/>
                    </a:cubicBezTo>
                    <a:cubicBezTo>
                      <a:pt x="4648" y="9656"/>
                      <a:pt x="4563" y="9669"/>
                      <a:pt x="4481" y="9685"/>
                    </a:cubicBezTo>
                    <a:lnTo>
                      <a:pt x="4477" y="9685"/>
                    </a:lnTo>
                    <a:cubicBezTo>
                      <a:pt x="4394" y="9700"/>
                      <a:pt x="4319" y="9716"/>
                      <a:pt x="4241" y="9733"/>
                    </a:cubicBezTo>
                    <a:cubicBezTo>
                      <a:pt x="4240" y="9733"/>
                      <a:pt x="4236" y="9733"/>
                      <a:pt x="4235" y="9734"/>
                    </a:cubicBezTo>
                    <a:cubicBezTo>
                      <a:pt x="4162" y="9748"/>
                      <a:pt x="4089" y="9764"/>
                      <a:pt x="4021" y="9782"/>
                    </a:cubicBezTo>
                    <a:cubicBezTo>
                      <a:pt x="4016" y="9782"/>
                      <a:pt x="4014" y="9784"/>
                      <a:pt x="4009" y="9784"/>
                    </a:cubicBezTo>
                    <a:cubicBezTo>
                      <a:pt x="3943" y="9801"/>
                      <a:pt x="3880" y="9818"/>
                      <a:pt x="3817" y="9834"/>
                    </a:cubicBezTo>
                    <a:cubicBezTo>
                      <a:pt x="3811" y="9836"/>
                      <a:pt x="3805" y="9838"/>
                      <a:pt x="3802" y="9838"/>
                    </a:cubicBezTo>
                    <a:cubicBezTo>
                      <a:pt x="3743" y="9855"/>
                      <a:pt x="3687" y="9874"/>
                      <a:pt x="3631" y="9891"/>
                    </a:cubicBezTo>
                    <a:cubicBezTo>
                      <a:pt x="3625" y="9892"/>
                      <a:pt x="3619" y="9894"/>
                      <a:pt x="3614" y="9897"/>
                    </a:cubicBezTo>
                    <a:cubicBezTo>
                      <a:pt x="3562" y="9913"/>
                      <a:pt x="3510" y="9933"/>
                      <a:pt x="3464" y="9951"/>
                    </a:cubicBezTo>
                    <a:cubicBezTo>
                      <a:pt x="3457" y="9953"/>
                      <a:pt x="3451" y="9957"/>
                      <a:pt x="3444" y="9959"/>
                    </a:cubicBezTo>
                    <a:cubicBezTo>
                      <a:pt x="3400" y="9976"/>
                      <a:pt x="3359" y="9995"/>
                      <a:pt x="3317" y="10013"/>
                    </a:cubicBezTo>
                    <a:cubicBezTo>
                      <a:pt x="3312" y="10015"/>
                      <a:pt x="3305" y="10018"/>
                      <a:pt x="3303" y="10021"/>
                    </a:cubicBezTo>
                    <a:cubicBezTo>
                      <a:pt x="3244" y="10049"/>
                      <a:pt x="3188" y="10077"/>
                      <a:pt x="3145" y="10106"/>
                    </a:cubicBezTo>
                    <a:cubicBezTo>
                      <a:pt x="2831" y="10305"/>
                      <a:pt x="2332" y="10842"/>
                      <a:pt x="1775" y="11553"/>
                    </a:cubicBezTo>
                    <a:cubicBezTo>
                      <a:pt x="1197" y="12293"/>
                      <a:pt x="559" y="13222"/>
                      <a:pt x="1" y="14154"/>
                    </a:cubicBezTo>
                    <a:lnTo>
                      <a:pt x="15827" y="14154"/>
                    </a:lnTo>
                    <a:cubicBezTo>
                      <a:pt x="15554" y="13712"/>
                      <a:pt x="15269" y="13288"/>
                      <a:pt x="14967" y="12890"/>
                    </a:cubicBezTo>
                    <a:cubicBezTo>
                      <a:pt x="14090" y="11734"/>
                      <a:pt x="13081" y="10804"/>
                      <a:pt x="11917" y="10264"/>
                    </a:cubicBezTo>
                    <a:cubicBezTo>
                      <a:pt x="11814" y="10215"/>
                      <a:pt x="11707" y="10173"/>
                      <a:pt x="11598" y="10130"/>
                    </a:cubicBezTo>
                    <a:cubicBezTo>
                      <a:pt x="11581" y="10123"/>
                      <a:pt x="11562" y="10117"/>
                      <a:pt x="11547" y="10109"/>
                    </a:cubicBezTo>
                    <a:cubicBezTo>
                      <a:pt x="11439" y="10068"/>
                      <a:pt x="11328" y="10030"/>
                      <a:pt x="11214" y="9995"/>
                    </a:cubicBezTo>
                    <a:cubicBezTo>
                      <a:pt x="11142" y="9965"/>
                      <a:pt x="11067" y="9939"/>
                      <a:pt x="10994" y="9913"/>
                    </a:cubicBezTo>
                    <a:lnTo>
                      <a:pt x="10995" y="9909"/>
                    </a:lnTo>
                    <a:lnTo>
                      <a:pt x="10880" y="9858"/>
                    </a:lnTo>
                    <a:lnTo>
                      <a:pt x="10909" y="9832"/>
                    </a:lnTo>
                    <a:lnTo>
                      <a:pt x="10469" y="9267"/>
                    </a:lnTo>
                    <a:lnTo>
                      <a:pt x="10434" y="9279"/>
                    </a:lnTo>
                    <a:lnTo>
                      <a:pt x="10400" y="9091"/>
                    </a:lnTo>
                    <a:cubicBezTo>
                      <a:pt x="10843" y="8928"/>
                      <a:pt x="11216" y="8767"/>
                      <a:pt x="11242" y="8730"/>
                    </a:cubicBezTo>
                    <a:cubicBezTo>
                      <a:pt x="11277" y="8678"/>
                      <a:pt x="11312" y="6853"/>
                      <a:pt x="11063" y="4971"/>
                    </a:cubicBezTo>
                    <a:lnTo>
                      <a:pt x="11125" y="4930"/>
                    </a:lnTo>
                    <a:cubicBezTo>
                      <a:pt x="11166" y="4783"/>
                      <a:pt x="11202" y="4641"/>
                      <a:pt x="11233" y="4501"/>
                    </a:cubicBezTo>
                    <a:cubicBezTo>
                      <a:pt x="11248" y="4438"/>
                      <a:pt x="11260" y="4380"/>
                      <a:pt x="11274" y="4316"/>
                    </a:cubicBezTo>
                    <a:cubicBezTo>
                      <a:pt x="11289" y="4244"/>
                      <a:pt x="11307" y="4168"/>
                      <a:pt x="11321" y="4097"/>
                    </a:cubicBezTo>
                    <a:cubicBezTo>
                      <a:pt x="11338" y="4015"/>
                      <a:pt x="11350" y="3939"/>
                      <a:pt x="11363" y="3861"/>
                    </a:cubicBezTo>
                    <a:cubicBezTo>
                      <a:pt x="11372" y="3812"/>
                      <a:pt x="11380" y="3762"/>
                      <a:pt x="11390" y="3715"/>
                    </a:cubicBezTo>
                    <a:cubicBezTo>
                      <a:pt x="11403" y="3624"/>
                      <a:pt x="11412" y="3536"/>
                      <a:pt x="11424" y="3448"/>
                    </a:cubicBezTo>
                    <a:cubicBezTo>
                      <a:pt x="11426" y="3417"/>
                      <a:pt x="11432" y="3384"/>
                      <a:pt x="11436" y="3354"/>
                    </a:cubicBezTo>
                    <a:cubicBezTo>
                      <a:pt x="11446" y="3257"/>
                      <a:pt x="11453" y="3162"/>
                      <a:pt x="11459" y="3070"/>
                    </a:cubicBezTo>
                    <a:cubicBezTo>
                      <a:pt x="11460" y="3053"/>
                      <a:pt x="11464" y="3033"/>
                      <a:pt x="11465" y="3014"/>
                    </a:cubicBezTo>
                    <a:cubicBezTo>
                      <a:pt x="11471" y="2913"/>
                      <a:pt x="11473" y="2816"/>
                      <a:pt x="11475" y="2718"/>
                    </a:cubicBezTo>
                    <a:cubicBezTo>
                      <a:pt x="11475" y="2711"/>
                      <a:pt x="11476" y="2703"/>
                      <a:pt x="11476" y="2693"/>
                    </a:cubicBezTo>
                    <a:cubicBezTo>
                      <a:pt x="11476" y="2590"/>
                      <a:pt x="11476" y="2494"/>
                      <a:pt x="11471" y="2396"/>
                    </a:cubicBezTo>
                    <a:lnTo>
                      <a:pt x="11471" y="2389"/>
                    </a:lnTo>
                    <a:cubicBezTo>
                      <a:pt x="11466" y="2291"/>
                      <a:pt x="11463" y="2196"/>
                      <a:pt x="11454" y="2102"/>
                    </a:cubicBezTo>
                    <a:lnTo>
                      <a:pt x="11454" y="2100"/>
                    </a:lnTo>
                    <a:cubicBezTo>
                      <a:pt x="11262" y="469"/>
                      <a:pt x="10178" y="0"/>
                      <a:pt x="8994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00" name="Google Shape;5100;p21"/>
              <p:cNvSpPr/>
              <p:nvPr/>
            </p:nvSpPr>
            <p:spPr>
              <a:xfrm>
                <a:off x="3727025" y="4837200"/>
                <a:ext cx="278250" cy="338800"/>
              </a:xfrm>
              <a:custGeom>
                <a:avLst/>
                <a:gdLst/>
                <a:ahLst/>
                <a:cxnLst/>
                <a:rect l="l" t="t" r="r" b="b"/>
                <a:pathLst>
                  <a:path w="11130" h="13552" extrusionOk="0">
                    <a:moveTo>
                      <a:pt x="7550" y="1"/>
                    </a:moveTo>
                    <a:cubicBezTo>
                      <a:pt x="7592" y="78"/>
                      <a:pt x="8231" y="1342"/>
                      <a:pt x="6009" y="1606"/>
                    </a:cubicBezTo>
                    <a:cubicBezTo>
                      <a:pt x="4414" y="1796"/>
                      <a:pt x="3705" y="2852"/>
                      <a:pt x="3421" y="3477"/>
                    </a:cubicBezTo>
                    <a:cubicBezTo>
                      <a:pt x="3417" y="3484"/>
                      <a:pt x="3415" y="3487"/>
                      <a:pt x="3414" y="3493"/>
                    </a:cubicBezTo>
                    <a:cubicBezTo>
                      <a:pt x="3400" y="3526"/>
                      <a:pt x="3387" y="3556"/>
                      <a:pt x="3372" y="3586"/>
                    </a:cubicBezTo>
                    <a:cubicBezTo>
                      <a:pt x="3371" y="3590"/>
                      <a:pt x="3371" y="3593"/>
                      <a:pt x="3369" y="3599"/>
                    </a:cubicBezTo>
                    <a:cubicBezTo>
                      <a:pt x="3341" y="3665"/>
                      <a:pt x="3320" y="3724"/>
                      <a:pt x="3303" y="3774"/>
                    </a:cubicBezTo>
                    <a:cubicBezTo>
                      <a:pt x="3302" y="3779"/>
                      <a:pt x="3302" y="3781"/>
                      <a:pt x="3298" y="3786"/>
                    </a:cubicBezTo>
                    <a:cubicBezTo>
                      <a:pt x="3291" y="3807"/>
                      <a:pt x="3285" y="3829"/>
                      <a:pt x="3279" y="3846"/>
                    </a:cubicBezTo>
                    <a:cubicBezTo>
                      <a:pt x="3279" y="3847"/>
                      <a:pt x="3278" y="3847"/>
                      <a:pt x="3278" y="3849"/>
                    </a:cubicBezTo>
                    <a:cubicBezTo>
                      <a:pt x="3272" y="3870"/>
                      <a:pt x="3268" y="3885"/>
                      <a:pt x="3263" y="3900"/>
                    </a:cubicBezTo>
                    <a:cubicBezTo>
                      <a:pt x="3263" y="3902"/>
                      <a:pt x="3262" y="3902"/>
                      <a:pt x="3262" y="3904"/>
                    </a:cubicBezTo>
                    <a:cubicBezTo>
                      <a:pt x="3257" y="3916"/>
                      <a:pt x="3256" y="3926"/>
                      <a:pt x="3255" y="3932"/>
                    </a:cubicBezTo>
                    <a:lnTo>
                      <a:pt x="3255" y="3938"/>
                    </a:lnTo>
                    <a:cubicBezTo>
                      <a:pt x="3253" y="3943"/>
                      <a:pt x="3253" y="3945"/>
                      <a:pt x="3253" y="3945"/>
                    </a:cubicBezTo>
                    <a:cubicBezTo>
                      <a:pt x="3253" y="3945"/>
                      <a:pt x="3176" y="3826"/>
                      <a:pt x="3054" y="3826"/>
                    </a:cubicBezTo>
                    <a:cubicBezTo>
                      <a:pt x="2939" y="3826"/>
                      <a:pt x="2784" y="3933"/>
                      <a:pt x="2618" y="4354"/>
                    </a:cubicBezTo>
                    <a:cubicBezTo>
                      <a:pt x="2513" y="4620"/>
                      <a:pt x="2546" y="5225"/>
                      <a:pt x="2659" y="5942"/>
                    </a:cubicBezTo>
                    <a:cubicBezTo>
                      <a:pt x="2719" y="6332"/>
                      <a:pt x="2801" y="6754"/>
                      <a:pt x="2899" y="7173"/>
                    </a:cubicBezTo>
                    <a:cubicBezTo>
                      <a:pt x="2858" y="7165"/>
                      <a:pt x="2817" y="7160"/>
                      <a:pt x="2777" y="7160"/>
                    </a:cubicBezTo>
                    <a:cubicBezTo>
                      <a:pt x="2566" y="7160"/>
                      <a:pt x="2360" y="7273"/>
                      <a:pt x="2236" y="7529"/>
                    </a:cubicBezTo>
                    <a:cubicBezTo>
                      <a:pt x="1983" y="8051"/>
                      <a:pt x="2512" y="8810"/>
                      <a:pt x="3430" y="9026"/>
                    </a:cubicBezTo>
                    <a:cubicBezTo>
                      <a:pt x="3442" y="9060"/>
                      <a:pt x="3451" y="9089"/>
                      <a:pt x="3464" y="9117"/>
                    </a:cubicBezTo>
                    <a:cubicBezTo>
                      <a:pt x="3498" y="9521"/>
                      <a:pt x="3535" y="9871"/>
                      <a:pt x="3572" y="10120"/>
                    </a:cubicBezTo>
                    <a:cubicBezTo>
                      <a:pt x="3600" y="10302"/>
                      <a:pt x="3626" y="10432"/>
                      <a:pt x="3651" y="10488"/>
                    </a:cubicBezTo>
                    <a:cubicBezTo>
                      <a:pt x="3674" y="10537"/>
                      <a:pt x="3741" y="10608"/>
                      <a:pt x="3834" y="10693"/>
                    </a:cubicBezTo>
                    <a:lnTo>
                      <a:pt x="3758" y="11262"/>
                    </a:lnTo>
                    <a:lnTo>
                      <a:pt x="3397" y="11448"/>
                    </a:lnTo>
                    <a:lnTo>
                      <a:pt x="3244" y="11526"/>
                    </a:lnTo>
                    <a:lnTo>
                      <a:pt x="3261" y="11546"/>
                    </a:lnTo>
                    <a:lnTo>
                      <a:pt x="3244" y="11559"/>
                    </a:lnTo>
                    <a:lnTo>
                      <a:pt x="3253" y="11571"/>
                    </a:lnTo>
                    <a:cubicBezTo>
                      <a:pt x="3163" y="11599"/>
                      <a:pt x="3078" y="11627"/>
                      <a:pt x="2993" y="11656"/>
                    </a:cubicBezTo>
                    <a:cubicBezTo>
                      <a:pt x="2980" y="11662"/>
                      <a:pt x="2965" y="11666"/>
                      <a:pt x="2952" y="11672"/>
                    </a:cubicBezTo>
                    <a:lnTo>
                      <a:pt x="2890" y="11672"/>
                    </a:lnTo>
                    <a:cubicBezTo>
                      <a:pt x="2756" y="11672"/>
                      <a:pt x="2636" y="11758"/>
                      <a:pt x="2561" y="11893"/>
                    </a:cubicBezTo>
                    <a:cubicBezTo>
                      <a:pt x="2556" y="11894"/>
                      <a:pt x="2551" y="11898"/>
                      <a:pt x="2546" y="11899"/>
                    </a:cubicBezTo>
                    <a:cubicBezTo>
                      <a:pt x="1738" y="12198"/>
                      <a:pt x="1044" y="12511"/>
                      <a:pt x="872" y="12660"/>
                    </a:cubicBezTo>
                    <a:cubicBezTo>
                      <a:pt x="819" y="12675"/>
                      <a:pt x="765" y="12705"/>
                      <a:pt x="714" y="12754"/>
                    </a:cubicBezTo>
                    <a:cubicBezTo>
                      <a:pt x="464" y="12990"/>
                      <a:pt x="228" y="13257"/>
                      <a:pt x="0" y="13552"/>
                    </a:cubicBezTo>
                    <a:lnTo>
                      <a:pt x="11129" y="13552"/>
                    </a:lnTo>
                    <a:cubicBezTo>
                      <a:pt x="10851" y="13205"/>
                      <a:pt x="10553" y="12901"/>
                      <a:pt x="10242" y="12646"/>
                    </a:cubicBezTo>
                    <a:cubicBezTo>
                      <a:pt x="10237" y="12645"/>
                      <a:pt x="10236" y="12641"/>
                      <a:pt x="10232" y="12639"/>
                    </a:cubicBezTo>
                    <a:cubicBezTo>
                      <a:pt x="10175" y="12590"/>
                      <a:pt x="10114" y="12544"/>
                      <a:pt x="10055" y="12502"/>
                    </a:cubicBezTo>
                    <a:cubicBezTo>
                      <a:pt x="10049" y="12493"/>
                      <a:pt x="10043" y="12482"/>
                      <a:pt x="10038" y="12480"/>
                    </a:cubicBezTo>
                    <a:cubicBezTo>
                      <a:pt x="10031" y="12470"/>
                      <a:pt x="10018" y="12463"/>
                      <a:pt x="10008" y="12452"/>
                    </a:cubicBezTo>
                    <a:cubicBezTo>
                      <a:pt x="10001" y="12451"/>
                      <a:pt x="9995" y="12446"/>
                      <a:pt x="9991" y="12443"/>
                    </a:cubicBezTo>
                    <a:cubicBezTo>
                      <a:pt x="9983" y="12437"/>
                      <a:pt x="9976" y="12431"/>
                      <a:pt x="9965" y="12427"/>
                    </a:cubicBezTo>
                    <a:cubicBezTo>
                      <a:pt x="9946" y="12414"/>
                      <a:pt x="9921" y="12402"/>
                      <a:pt x="9893" y="12386"/>
                    </a:cubicBezTo>
                    <a:cubicBezTo>
                      <a:pt x="9887" y="12383"/>
                      <a:pt x="9881" y="12378"/>
                      <a:pt x="9874" y="12373"/>
                    </a:cubicBezTo>
                    <a:cubicBezTo>
                      <a:pt x="9854" y="12359"/>
                      <a:pt x="9833" y="12350"/>
                      <a:pt x="9812" y="12342"/>
                    </a:cubicBezTo>
                    <a:cubicBezTo>
                      <a:pt x="9800" y="12338"/>
                      <a:pt x="9786" y="12334"/>
                      <a:pt x="9774" y="12330"/>
                    </a:cubicBezTo>
                    <a:cubicBezTo>
                      <a:pt x="9739" y="12316"/>
                      <a:pt x="9702" y="12297"/>
                      <a:pt x="9661" y="12282"/>
                    </a:cubicBezTo>
                    <a:cubicBezTo>
                      <a:pt x="9656" y="12280"/>
                      <a:pt x="9653" y="12277"/>
                      <a:pt x="9647" y="12276"/>
                    </a:cubicBezTo>
                    <a:cubicBezTo>
                      <a:pt x="9625" y="12267"/>
                      <a:pt x="9605" y="12259"/>
                      <a:pt x="9582" y="12249"/>
                    </a:cubicBezTo>
                    <a:cubicBezTo>
                      <a:pt x="9502" y="11910"/>
                      <a:pt x="9270" y="11667"/>
                      <a:pt x="8994" y="11667"/>
                    </a:cubicBezTo>
                    <a:lnTo>
                      <a:pt x="8122" y="11667"/>
                    </a:lnTo>
                    <a:lnTo>
                      <a:pt x="7746" y="11305"/>
                    </a:lnTo>
                    <a:lnTo>
                      <a:pt x="7688" y="11335"/>
                    </a:lnTo>
                    <a:lnTo>
                      <a:pt x="7624" y="10805"/>
                    </a:lnTo>
                    <a:cubicBezTo>
                      <a:pt x="7793" y="10691"/>
                      <a:pt x="7912" y="10591"/>
                      <a:pt x="7949" y="10527"/>
                    </a:cubicBezTo>
                    <a:cubicBezTo>
                      <a:pt x="7996" y="10442"/>
                      <a:pt x="8081" y="9821"/>
                      <a:pt x="8149" y="9010"/>
                    </a:cubicBezTo>
                    <a:cubicBezTo>
                      <a:pt x="9061" y="8777"/>
                      <a:pt x="9577" y="8038"/>
                      <a:pt x="9322" y="7525"/>
                    </a:cubicBezTo>
                    <a:cubicBezTo>
                      <a:pt x="9195" y="7270"/>
                      <a:pt x="8984" y="7156"/>
                      <a:pt x="8767" y="7156"/>
                    </a:cubicBezTo>
                    <a:cubicBezTo>
                      <a:pt x="8745" y="7156"/>
                      <a:pt x="8724" y="7157"/>
                      <a:pt x="8702" y="7160"/>
                    </a:cubicBezTo>
                    <a:cubicBezTo>
                      <a:pt x="8708" y="7136"/>
                      <a:pt x="8715" y="7111"/>
                      <a:pt x="8719" y="7088"/>
                    </a:cubicBezTo>
                    <a:cubicBezTo>
                      <a:pt x="8739" y="6999"/>
                      <a:pt x="8757" y="6914"/>
                      <a:pt x="8775" y="6829"/>
                    </a:cubicBezTo>
                    <a:cubicBezTo>
                      <a:pt x="8778" y="6814"/>
                      <a:pt x="8781" y="6801"/>
                      <a:pt x="8784" y="6788"/>
                    </a:cubicBezTo>
                    <a:cubicBezTo>
                      <a:pt x="8803" y="6689"/>
                      <a:pt x="8820" y="6594"/>
                      <a:pt x="8835" y="6501"/>
                    </a:cubicBezTo>
                    <a:cubicBezTo>
                      <a:pt x="8840" y="6478"/>
                      <a:pt x="8842" y="6456"/>
                      <a:pt x="8847" y="6432"/>
                    </a:cubicBezTo>
                    <a:cubicBezTo>
                      <a:pt x="8859" y="6364"/>
                      <a:pt x="8869" y="6296"/>
                      <a:pt x="8877" y="6229"/>
                    </a:cubicBezTo>
                    <a:cubicBezTo>
                      <a:pt x="8882" y="6201"/>
                      <a:pt x="8883" y="6174"/>
                      <a:pt x="8887" y="6150"/>
                    </a:cubicBezTo>
                    <a:cubicBezTo>
                      <a:pt x="8894" y="6085"/>
                      <a:pt x="8902" y="6022"/>
                      <a:pt x="8908" y="5961"/>
                    </a:cubicBezTo>
                    <a:cubicBezTo>
                      <a:pt x="8909" y="5939"/>
                      <a:pt x="8914" y="5919"/>
                      <a:pt x="8915" y="5897"/>
                    </a:cubicBezTo>
                    <a:cubicBezTo>
                      <a:pt x="8931" y="5735"/>
                      <a:pt x="8938" y="5585"/>
                      <a:pt x="8943" y="5444"/>
                    </a:cubicBezTo>
                    <a:lnTo>
                      <a:pt x="8943" y="5385"/>
                    </a:lnTo>
                    <a:cubicBezTo>
                      <a:pt x="8944" y="5335"/>
                      <a:pt x="8944" y="5286"/>
                      <a:pt x="8943" y="5235"/>
                    </a:cubicBezTo>
                    <a:lnTo>
                      <a:pt x="8943" y="5178"/>
                    </a:lnTo>
                    <a:cubicBezTo>
                      <a:pt x="8942" y="5125"/>
                      <a:pt x="8938" y="5074"/>
                      <a:pt x="8937" y="5027"/>
                    </a:cubicBezTo>
                    <a:cubicBezTo>
                      <a:pt x="8936" y="5015"/>
                      <a:pt x="8936" y="5004"/>
                      <a:pt x="8936" y="4990"/>
                    </a:cubicBezTo>
                    <a:cubicBezTo>
                      <a:pt x="8931" y="4931"/>
                      <a:pt x="8926" y="4872"/>
                      <a:pt x="8920" y="4815"/>
                    </a:cubicBezTo>
                    <a:cubicBezTo>
                      <a:pt x="8920" y="4807"/>
                      <a:pt x="8919" y="4796"/>
                      <a:pt x="8915" y="4789"/>
                    </a:cubicBezTo>
                    <a:cubicBezTo>
                      <a:pt x="8911" y="4741"/>
                      <a:pt x="8907" y="4698"/>
                      <a:pt x="8899" y="4655"/>
                    </a:cubicBezTo>
                    <a:cubicBezTo>
                      <a:pt x="8897" y="4639"/>
                      <a:pt x="8894" y="4625"/>
                      <a:pt x="8893" y="4608"/>
                    </a:cubicBezTo>
                    <a:cubicBezTo>
                      <a:pt x="8887" y="4571"/>
                      <a:pt x="8879" y="4536"/>
                      <a:pt x="8873" y="4502"/>
                    </a:cubicBezTo>
                    <a:cubicBezTo>
                      <a:pt x="8869" y="4487"/>
                      <a:pt x="8866" y="4474"/>
                      <a:pt x="8865" y="4461"/>
                    </a:cubicBezTo>
                    <a:cubicBezTo>
                      <a:pt x="8857" y="4419"/>
                      <a:pt x="8848" y="4382"/>
                      <a:pt x="8838" y="4345"/>
                    </a:cubicBezTo>
                    <a:cubicBezTo>
                      <a:pt x="8836" y="4339"/>
                      <a:pt x="8834" y="4333"/>
                      <a:pt x="8834" y="4329"/>
                    </a:cubicBezTo>
                    <a:cubicBezTo>
                      <a:pt x="8821" y="4287"/>
                      <a:pt x="8811" y="4247"/>
                      <a:pt x="8798" y="4210"/>
                    </a:cubicBezTo>
                    <a:cubicBezTo>
                      <a:pt x="8795" y="4198"/>
                      <a:pt x="8792" y="4187"/>
                      <a:pt x="8790" y="4176"/>
                    </a:cubicBezTo>
                    <a:cubicBezTo>
                      <a:pt x="8780" y="4149"/>
                      <a:pt x="8773" y="4125"/>
                      <a:pt x="8762" y="4098"/>
                    </a:cubicBezTo>
                    <a:cubicBezTo>
                      <a:pt x="8758" y="4086"/>
                      <a:pt x="8755" y="4073"/>
                      <a:pt x="8749" y="4062"/>
                    </a:cubicBezTo>
                    <a:cubicBezTo>
                      <a:pt x="8741" y="4041"/>
                      <a:pt x="8732" y="4018"/>
                      <a:pt x="8723" y="3998"/>
                    </a:cubicBezTo>
                    <a:cubicBezTo>
                      <a:pt x="8717" y="3988"/>
                      <a:pt x="8713" y="3977"/>
                      <a:pt x="8710" y="3967"/>
                    </a:cubicBezTo>
                    <a:cubicBezTo>
                      <a:pt x="8698" y="3939"/>
                      <a:pt x="8683" y="3910"/>
                      <a:pt x="8671" y="3885"/>
                    </a:cubicBezTo>
                    <a:cubicBezTo>
                      <a:pt x="8667" y="3877"/>
                      <a:pt x="8665" y="3871"/>
                      <a:pt x="8662" y="3864"/>
                    </a:cubicBezTo>
                    <a:cubicBezTo>
                      <a:pt x="8653" y="3847"/>
                      <a:pt x="8643" y="3827"/>
                      <a:pt x="8633" y="3812"/>
                    </a:cubicBezTo>
                    <a:cubicBezTo>
                      <a:pt x="8627" y="3799"/>
                      <a:pt x="8621" y="3791"/>
                      <a:pt x="8616" y="3781"/>
                    </a:cubicBezTo>
                    <a:cubicBezTo>
                      <a:pt x="8609" y="3769"/>
                      <a:pt x="8603" y="3758"/>
                      <a:pt x="8595" y="3746"/>
                    </a:cubicBezTo>
                    <a:cubicBezTo>
                      <a:pt x="8589" y="3737"/>
                      <a:pt x="8583" y="3727"/>
                      <a:pt x="8576" y="3718"/>
                    </a:cubicBezTo>
                    <a:cubicBezTo>
                      <a:pt x="8570" y="3708"/>
                      <a:pt x="8564" y="3697"/>
                      <a:pt x="8559" y="3689"/>
                    </a:cubicBezTo>
                    <a:cubicBezTo>
                      <a:pt x="8458" y="3543"/>
                      <a:pt x="8377" y="3488"/>
                      <a:pt x="8377" y="3488"/>
                    </a:cubicBezTo>
                    <a:cubicBezTo>
                      <a:pt x="8870" y="2385"/>
                      <a:pt x="8407" y="1279"/>
                      <a:pt x="8000" y="617"/>
                    </a:cubicBezTo>
                    <a:cubicBezTo>
                      <a:pt x="7781" y="258"/>
                      <a:pt x="7576" y="30"/>
                      <a:pt x="7550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01" name="Google Shape;5101;p21"/>
              <p:cNvSpPr/>
              <p:nvPr/>
            </p:nvSpPr>
            <p:spPr>
              <a:xfrm>
                <a:off x="1830025" y="5058650"/>
                <a:ext cx="184475" cy="117325"/>
              </a:xfrm>
              <a:custGeom>
                <a:avLst/>
                <a:gdLst/>
                <a:ahLst/>
                <a:cxnLst/>
                <a:rect l="l" t="t" r="r" b="b"/>
                <a:pathLst>
                  <a:path w="7379" h="4693" extrusionOk="0">
                    <a:moveTo>
                      <a:pt x="3471" y="1"/>
                    </a:moveTo>
                    <a:cubicBezTo>
                      <a:pt x="2511" y="1"/>
                      <a:pt x="1535" y="176"/>
                      <a:pt x="1245" y="489"/>
                    </a:cubicBezTo>
                    <a:cubicBezTo>
                      <a:pt x="813" y="952"/>
                      <a:pt x="681" y="1508"/>
                      <a:pt x="667" y="2087"/>
                    </a:cubicBezTo>
                    <a:cubicBezTo>
                      <a:pt x="664" y="2258"/>
                      <a:pt x="669" y="2434"/>
                      <a:pt x="681" y="2611"/>
                    </a:cubicBezTo>
                    <a:cubicBezTo>
                      <a:pt x="616" y="2887"/>
                      <a:pt x="585" y="3138"/>
                      <a:pt x="597" y="3315"/>
                    </a:cubicBezTo>
                    <a:cubicBezTo>
                      <a:pt x="601" y="3382"/>
                      <a:pt x="596" y="3467"/>
                      <a:pt x="584" y="3562"/>
                    </a:cubicBezTo>
                    <a:lnTo>
                      <a:pt x="105" y="3562"/>
                    </a:lnTo>
                    <a:lnTo>
                      <a:pt x="79" y="3697"/>
                    </a:lnTo>
                    <a:lnTo>
                      <a:pt x="49" y="3867"/>
                    </a:lnTo>
                    <a:lnTo>
                      <a:pt x="50" y="3867"/>
                    </a:lnTo>
                    <a:cubicBezTo>
                      <a:pt x="0" y="4206"/>
                      <a:pt x="1" y="4481"/>
                      <a:pt x="67" y="4692"/>
                    </a:cubicBezTo>
                    <a:lnTo>
                      <a:pt x="7321" y="4692"/>
                    </a:lnTo>
                    <a:cubicBezTo>
                      <a:pt x="7364" y="4542"/>
                      <a:pt x="7379" y="4402"/>
                      <a:pt x="7349" y="4297"/>
                    </a:cubicBezTo>
                    <a:cubicBezTo>
                      <a:pt x="7311" y="4172"/>
                      <a:pt x="7227" y="4121"/>
                      <a:pt x="7121" y="4121"/>
                    </a:cubicBezTo>
                    <a:cubicBezTo>
                      <a:pt x="7026" y="4121"/>
                      <a:pt x="6914" y="4162"/>
                      <a:pt x="6804" y="4228"/>
                    </a:cubicBezTo>
                    <a:cubicBezTo>
                      <a:pt x="6922" y="3754"/>
                      <a:pt x="6980" y="3346"/>
                      <a:pt x="6995" y="2993"/>
                    </a:cubicBezTo>
                    <a:cubicBezTo>
                      <a:pt x="7000" y="2985"/>
                      <a:pt x="7002" y="2974"/>
                      <a:pt x="7008" y="2964"/>
                    </a:cubicBezTo>
                    <a:cubicBezTo>
                      <a:pt x="7011" y="2958"/>
                      <a:pt x="7014" y="2951"/>
                      <a:pt x="7017" y="2944"/>
                    </a:cubicBezTo>
                    <a:cubicBezTo>
                      <a:pt x="7038" y="2895"/>
                      <a:pt x="7056" y="2845"/>
                      <a:pt x="7072" y="2795"/>
                    </a:cubicBezTo>
                    <a:cubicBezTo>
                      <a:pt x="7072" y="2789"/>
                      <a:pt x="7073" y="2784"/>
                      <a:pt x="7073" y="2780"/>
                    </a:cubicBezTo>
                    <a:cubicBezTo>
                      <a:pt x="7087" y="2724"/>
                      <a:pt x="7097" y="2667"/>
                      <a:pt x="7103" y="2609"/>
                    </a:cubicBezTo>
                    <a:cubicBezTo>
                      <a:pt x="7109" y="2535"/>
                      <a:pt x="7112" y="2459"/>
                      <a:pt x="7110" y="2387"/>
                    </a:cubicBezTo>
                    <a:cubicBezTo>
                      <a:pt x="7110" y="2362"/>
                      <a:pt x="7106" y="2341"/>
                      <a:pt x="7106" y="2318"/>
                    </a:cubicBezTo>
                    <a:cubicBezTo>
                      <a:pt x="7103" y="2269"/>
                      <a:pt x="7099" y="2221"/>
                      <a:pt x="7093" y="2177"/>
                    </a:cubicBezTo>
                    <a:cubicBezTo>
                      <a:pt x="7090" y="2149"/>
                      <a:pt x="7086" y="2123"/>
                      <a:pt x="7080" y="2098"/>
                    </a:cubicBezTo>
                    <a:cubicBezTo>
                      <a:pt x="7074" y="2058"/>
                      <a:pt x="7067" y="2016"/>
                      <a:pt x="7055" y="1976"/>
                    </a:cubicBezTo>
                    <a:cubicBezTo>
                      <a:pt x="7048" y="1950"/>
                      <a:pt x="7041" y="1924"/>
                      <a:pt x="7033" y="1899"/>
                    </a:cubicBezTo>
                    <a:cubicBezTo>
                      <a:pt x="7022" y="1860"/>
                      <a:pt x="7011" y="1822"/>
                      <a:pt x="6996" y="1788"/>
                    </a:cubicBezTo>
                    <a:cubicBezTo>
                      <a:pt x="6988" y="1761"/>
                      <a:pt x="6977" y="1738"/>
                      <a:pt x="6968" y="1711"/>
                    </a:cubicBezTo>
                    <a:cubicBezTo>
                      <a:pt x="6952" y="1677"/>
                      <a:pt x="6935" y="1642"/>
                      <a:pt x="6920" y="1607"/>
                    </a:cubicBezTo>
                    <a:cubicBezTo>
                      <a:pt x="6909" y="1584"/>
                      <a:pt x="6897" y="1560"/>
                      <a:pt x="6883" y="1536"/>
                    </a:cubicBezTo>
                    <a:cubicBezTo>
                      <a:pt x="6863" y="1502"/>
                      <a:pt x="6842" y="1468"/>
                      <a:pt x="6820" y="1434"/>
                    </a:cubicBezTo>
                    <a:cubicBezTo>
                      <a:pt x="6808" y="1414"/>
                      <a:pt x="6796" y="1395"/>
                      <a:pt x="6782" y="1376"/>
                    </a:cubicBezTo>
                    <a:cubicBezTo>
                      <a:pt x="6756" y="1337"/>
                      <a:pt x="6726" y="1298"/>
                      <a:pt x="6696" y="1261"/>
                    </a:cubicBezTo>
                    <a:cubicBezTo>
                      <a:pt x="6686" y="1250"/>
                      <a:pt x="6679" y="1236"/>
                      <a:pt x="6667" y="1224"/>
                    </a:cubicBezTo>
                    <a:cubicBezTo>
                      <a:pt x="6626" y="1176"/>
                      <a:pt x="6583" y="1128"/>
                      <a:pt x="6539" y="1084"/>
                    </a:cubicBezTo>
                    <a:cubicBezTo>
                      <a:pt x="6525" y="1070"/>
                      <a:pt x="6504" y="1053"/>
                      <a:pt x="6489" y="1036"/>
                    </a:cubicBezTo>
                    <a:cubicBezTo>
                      <a:pt x="6458" y="1009"/>
                      <a:pt x="6429" y="980"/>
                      <a:pt x="6398" y="952"/>
                    </a:cubicBezTo>
                    <a:cubicBezTo>
                      <a:pt x="6376" y="934"/>
                      <a:pt x="6353" y="914"/>
                      <a:pt x="6333" y="897"/>
                    </a:cubicBezTo>
                    <a:cubicBezTo>
                      <a:pt x="6304" y="873"/>
                      <a:pt x="6277" y="852"/>
                      <a:pt x="6248" y="829"/>
                    </a:cubicBezTo>
                    <a:cubicBezTo>
                      <a:pt x="6222" y="811"/>
                      <a:pt x="6198" y="791"/>
                      <a:pt x="6171" y="774"/>
                    </a:cubicBezTo>
                    <a:cubicBezTo>
                      <a:pt x="6144" y="755"/>
                      <a:pt x="6115" y="737"/>
                      <a:pt x="6088" y="716"/>
                    </a:cubicBezTo>
                    <a:cubicBezTo>
                      <a:pt x="6060" y="700"/>
                      <a:pt x="6034" y="682"/>
                      <a:pt x="6006" y="665"/>
                    </a:cubicBezTo>
                    <a:cubicBezTo>
                      <a:pt x="5977" y="648"/>
                      <a:pt x="5950" y="630"/>
                      <a:pt x="5921" y="614"/>
                    </a:cubicBezTo>
                    <a:cubicBezTo>
                      <a:pt x="5892" y="597"/>
                      <a:pt x="5865" y="579"/>
                      <a:pt x="5836" y="563"/>
                    </a:cubicBezTo>
                    <a:cubicBezTo>
                      <a:pt x="5807" y="547"/>
                      <a:pt x="5779" y="531"/>
                      <a:pt x="5751" y="517"/>
                    </a:cubicBezTo>
                    <a:cubicBezTo>
                      <a:pt x="5719" y="500"/>
                      <a:pt x="5690" y="484"/>
                      <a:pt x="5659" y="469"/>
                    </a:cubicBezTo>
                    <a:lnTo>
                      <a:pt x="5578" y="428"/>
                    </a:lnTo>
                    <a:cubicBezTo>
                      <a:pt x="5546" y="412"/>
                      <a:pt x="5514" y="398"/>
                      <a:pt x="5481" y="384"/>
                    </a:cubicBezTo>
                    <a:cubicBezTo>
                      <a:pt x="5359" y="327"/>
                      <a:pt x="5237" y="277"/>
                      <a:pt x="5115" y="230"/>
                    </a:cubicBezTo>
                    <a:cubicBezTo>
                      <a:pt x="4826" y="122"/>
                      <a:pt x="4443" y="51"/>
                      <a:pt x="4027" y="21"/>
                    </a:cubicBezTo>
                    <a:cubicBezTo>
                      <a:pt x="3846" y="7"/>
                      <a:pt x="3659" y="1"/>
                      <a:pt x="3471" y="1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02" name="Google Shape;5102;p21"/>
              <p:cNvSpPr/>
              <p:nvPr/>
            </p:nvSpPr>
            <p:spPr>
              <a:xfrm>
                <a:off x="1321675" y="5048625"/>
                <a:ext cx="171875" cy="127225"/>
              </a:xfrm>
              <a:custGeom>
                <a:avLst/>
                <a:gdLst/>
                <a:ahLst/>
                <a:cxnLst/>
                <a:rect l="l" t="t" r="r" b="b"/>
                <a:pathLst>
                  <a:path w="6875" h="5089" extrusionOk="0">
                    <a:moveTo>
                      <a:pt x="3098" y="0"/>
                    </a:moveTo>
                    <a:cubicBezTo>
                      <a:pt x="2822" y="0"/>
                      <a:pt x="2550" y="34"/>
                      <a:pt x="2291" y="112"/>
                    </a:cubicBezTo>
                    <a:cubicBezTo>
                      <a:pt x="2090" y="169"/>
                      <a:pt x="1896" y="252"/>
                      <a:pt x="1714" y="360"/>
                    </a:cubicBezTo>
                    <a:cubicBezTo>
                      <a:pt x="1252" y="635"/>
                      <a:pt x="988" y="1092"/>
                      <a:pt x="844" y="1575"/>
                    </a:cubicBezTo>
                    <a:cubicBezTo>
                      <a:pt x="792" y="1574"/>
                      <a:pt x="741" y="1573"/>
                      <a:pt x="691" y="1573"/>
                    </a:cubicBezTo>
                    <a:cubicBezTo>
                      <a:pt x="491" y="1573"/>
                      <a:pt x="311" y="1585"/>
                      <a:pt x="230" y="1601"/>
                    </a:cubicBezTo>
                    <a:cubicBezTo>
                      <a:pt x="12" y="1642"/>
                      <a:pt x="23" y="1820"/>
                      <a:pt x="73" y="2002"/>
                    </a:cubicBezTo>
                    <a:cubicBezTo>
                      <a:pt x="96" y="2081"/>
                      <a:pt x="292" y="2185"/>
                      <a:pt x="528" y="2258"/>
                    </a:cubicBezTo>
                    <a:cubicBezTo>
                      <a:pt x="337" y="2549"/>
                      <a:pt x="167" y="2854"/>
                      <a:pt x="17" y="3170"/>
                    </a:cubicBezTo>
                    <a:cubicBezTo>
                      <a:pt x="11" y="3183"/>
                      <a:pt x="4" y="3196"/>
                      <a:pt x="0" y="3207"/>
                    </a:cubicBezTo>
                    <a:lnTo>
                      <a:pt x="17" y="3207"/>
                    </a:lnTo>
                    <a:lnTo>
                      <a:pt x="17" y="5088"/>
                    </a:lnTo>
                    <a:lnTo>
                      <a:pt x="6286" y="5088"/>
                    </a:lnTo>
                    <a:cubicBezTo>
                      <a:pt x="6346" y="4853"/>
                      <a:pt x="6370" y="4608"/>
                      <a:pt x="6379" y="4410"/>
                    </a:cubicBezTo>
                    <a:cubicBezTo>
                      <a:pt x="6379" y="4389"/>
                      <a:pt x="6380" y="4364"/>
                      <a:pt x="6380" y="4342"/>
                    </a:cubicBezTo>
                    <a:cubicBezTo>
                      <a:pt x="6382" y="4299"/>
                      <a:pt x="6382" y="4258"/>
                      <a:pt x="6382" y="4222"/>
                    </a:cubicBezTo>
                    <a:cubicBezTo>
                      <a:pt x="6382" y="4094"/>
                      <a:pt x="6376" y="4013"/>
                      <a:pt x="6376" y="4013"/>
                    </a:cubicBezTo>
                    <a:cubicBezTo>
                      <a:pt x="6376" y="4013"/>
                      <a:pt x="6850" y="3526"/>
                      <a:pt x="6865" y="2829"/>
                    </a:cubicBezTo>
                    <a:cubicBezTo>
                      <a:pt x="6875" y="2437"/>
                      <a:pt x="6738" y="1978"/>
                      <a:pt x="6293" y="1502"/>
                    </a:cubicBezTo>
                    <a:cubicBezTo>
                      <a:pt x="6137" y="1338"/>
                      <a:pt x="5973" y="1185"/>
                      <a:pt x="5797" y="1043"/>
                    </a:cubicBezTo>
                    <a:cubicBezTo>
                      <a:pt x="4998" y="395"/>
                      <a:pt x="4016" y="0"/>
                      <a:pt x="3098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03" name="Google Shape;5103;p21"/>
              <p:cNvSpPr/>
              <p:nvPr/>
            </p:nvSpPr>
            <p:spPr>
              <a:xfrm>
                <a:off x="3196650" y="5048350"/>
                <a:ext cx="158225" cy="127525"/>
              </a:xfrm>
              <a:custGeom>
                <a:avLst/>
                <a:gdLst/>
                <a:ahLst/>
                <a:cxnLst/>
                <a:rect l="l" t="t" r="r" b="b"/>
                <a:pathLst>
                  <a:path w="6329" h="5101" extrusionOk="0">
                    <a:moveTo>
                      <a:pt x="2043" y="0"/>
                    </a:moveTo>
                    <a:cubicBezTo>
                      <a:pt x="0" y="0"/>
                      <a:pt x="596" y="2601"/>
                      <a:pt x="596" y="2601"/>
                    </a:cubicBezTo>
                    <a:cubicBezTo>
                      <a:pt x="141" y="2901"/>
                      <a:pt x="50" y="3843"/>
                      <a:pt x="304" y="5101"/>
                    </a:cubicBezTo>
                    <a:lnTo>
                      <a:pt x="6323" y="5101"/>
                    </a:lnTo>
                    <a:cubicBezTo>
                      <a:pt x="6327" y="4940"/>
                      <a:pt x="6329" y="4785"/>
                      <a:pt x="6325" y="4636"/>
                    </a:cubicBezTo>
                    <a:cubicBezTo>
                      <a:pt x="6322" y="4508"/>
                      <a:pt x="6317" y="4382"/>
                      <a:pt x="6310" y="4262"/>
                    </a:cubicBezTo>
                    <a:cubicBezTo>
                      <a:pt x="6305" y="4201"/>
                      <a:pt x="6301" y="4144"/>
                      <a:pt x="6296" y="4086"/>
                    </a:cubicBezTo>
                    <a:cubicBezTo>
                      <a:pt x="6280" y="3912"/>
                      <a:pt x="6260" y="3752"/>
                      <a:pt x="6234" y="3599"/>
                    </a:cubicBezTo>
                    <a:cubicBezTo>
                      <a:pt x="6226" y="3549"/>
                      <a:pt x="6216" y="3499"/>
                      <a:pt x="6206" y="3450"/>
                    </a:cubicBezTo>
                    <a:cubicBezTo>
                      <a:pt x="6161" y="3223"/>
                      <a:pt x="6108" y="3023"/>
                      <a:pt x="6045" y="2840"/>
                    </a:cubicBezTo>
                    <a:cubicBezTo>
                      <a:pt x="5514" y="1290"/>
                      <a:pt x="4397" y="1258"/>
                      <a:pt x="4304" y="1258"/>
                    </a:cubicBezTo>
                    <a:cubicBezTo>
                      <a:pt x="4300" y="1258"/>
                      <a:pt x="4298" y="1258"/>
                      <a:pt x="4298" y="1258"/>
                    </a:cubicBezTo>
                    <a:lnTo>
                      <a:pt x="4298" y="1252"/>
                    </a:lnTo>
                    <a:lnTo>
                      <a:pt x="4298" y="1250"/>
                    </a:lnTo>
                    <a:cubicBezTo>
                      <a:pt x="4291" y="1217"/>
                      <a:pt x="4256" y="1076"/>
                      <a:pt x="4148" y="896"/>
                    </a:cubicBezTo>
                    <a:cubicBezTo>
                      <a:pt x="4035" y="711"/>
                      <a:pt x="3837" y="487"/>
                      <a:pt x="3504" y="310"/>
                    </a:cubicBezTo>
                    <a:cubicBezTo>
                      <a:pt x="3172" y="133"/>
                      <a:pt x="2702" y="0"/>
                      <a:pt x="2043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04" name="Google Shape;5104;p21"/>
              <p:cNvSpPr/>
              <p:nvPr/>
            </p:nvSpPr>
            <p:spPr>
              <a:xfrm>
                <a:off x="3626300" y="5048625"/>
                <a:ext cx="204950" cy="127350"/>
              </a:xfrm>
              <a:custGeom>
                <a:avLst/>
                <a:gdLst/>
                <a:ahLst/>
                <a:cxnLst/>
                <a:rect l="l" t="t" r="r" b="b"/>
                <a:pathLst>
                  <a:path w="8198" h="5094" extrusionOk="0">
                    <a:moveTo>
                      <a:pt x="4436" y="1"/>
                    </a:moveTo>
                    <a:cubicBezTo>
                      <a:pt x="3516" y="1"/>
                      <a:pt x="2534" y="397"/>
                      <a:pt x="1736" y="1045"/>
                    </a:cubicBezTo>
                    <a:cubicBezTo>
                      <a:pt x="1560" y="1186"/>
                      <a:pt x="1395" y="1340"/>
                      <a:pt x="1239" y="1504"/>
                    </a:cubicBezTo>
                    <a:cubicBezTo>
                      <a:pt x="1" y="2822"/>
                      <a:pt x="1155" y="4018"/>
                      <a:pt x="1155" y="4018"/>
                    </a:cubicBezTo>
                    <a:cubicBezTo>
                      <a:pt x="1155" y="4018"/>
                      <a:pt x="1149" y="4099"/>
                      <a:pt x="1149" y="4227"/>
                    </a:cubicBezTo>
                    <a:cubicBezTo>
                      <a:pt x="1149" y="4263"/>
                      <a:pt x="1149" y="4303"/>
                      <a:pt x="1152" y="4347"/>
                    </a:cubicBezTo>
                    <a:cubicBezTo>
                      <a:pt x="1152" y="4369"/>
                      <a:pt x="1153" y="4391"/>
                      <a:pt x="1153" y="4415"/>
                    </a:cubicBezTo>
                    <a:cubicBezTo>
                      <a:pt x="1160" y="4613"/>
                      <a:pt x="1183" y="4856"/>
                      <a:pt x="1244" y="5093"/>
                    </a:cubicBezTo>
                    <a:lnTo>
                      <a:pt x="8197" y="5093"/>
                    </a:lnTo>
                    <a:cubicBezTo>
                      <a:pt x="8025" y="4406"/>
                      <a:pt x="7775" y="3672"/>
                      <a:pt x="7426" y="2986"/>
                    </a:cubicBezTo>
                    <a:cubicBezTo>
                      <a:pt x="7329" y="2795"/>
                      <a:pt x="7225" y="2607"/>
                      <a:pt x="7110" y="2426"/>
                    </a:cubicBezTo>
                    <a:cubicBezTo>
                      <a:pt x="7077" y="2370"/>
                      <a:pt x="7042" y="2313"/>
                      <a:pt x="7005" y="2258"/>
                    </a:cubicBezTo>
                    <a:cubicBezTo>
                      <a:pt x="7106" y="2228"/>
                      <a:pt x="7199" y="2190"/>
                      <a:pt x="7274" y="2153"/>
                    </a:cubicBezTo>
                    <a:cubicBezTo>
                      <a:pt x="7377" y="2103"/>
                      <a:pt x="7446" y="2048"/>
                      <a:pt x="7459" y="2002"/>
                    </a:cubicBezTo>
                    <a:cubicBezTo>
                      <a:pt x="7474" y="1940"/>
                      <a:pt x="7489" y="1878"/>
                      <a:pt x="7489" y="1823"/>
                    </a:cubicBezTo>
                    <a:cubicBezTo>
                      <a:pt x="7490" y="1715"/>
                      <a:pt x="7446" y="1630"/>
                      <a:pt x="7303" y="1602"/>
                    </a:cubicBezTo>
                    <a:cubicBezTo>
                      <a:pt x="7222" y="1586"/>
                      <a:pt x="7037" y="1574"/>
                      <a:pt x="6833" y="1574"/>
                    </a:cubicBezTo>
                    <a:cubicBezTo>
                      <a:pt x="6786" y="1574"/>
                      <a:pt x="6738" y="1575"/>
                      <a:pt x="6689" y="1577"/>
                    </a:cubicBezTo>
                    <a:cubicBezTo>
                      <a:pt x="6544" y="1094"/>
                      <a:pt x="6281" y="636"/>
                      <a:pt x="5819" y="361"/>
                    </a:cubicBezTo>
                    <a:cubicBezTo>
                      <a:pt x="5401" y="114"/>
                      <a:pt x="4927" y="1"/>
                      <a:pt x="4436" y="1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05" name="Google Shape;5105;p21"/>
              <p:cNvSpPr/>
              <p:nvPr/>
            </p:nvSpPr>
            <p:spPr>
              <a:xfrm>
                <a:off x="2301325" y="5058500"/>
                <a:ext cx="169925" cy="117375"/>
              </a:xfrm>
              <a:custGeom>
                <a:avLst/>
                <a:gdLst/>
                <a:ahLst/>
                <a:cxnLst/>
                <a:rect l="l" t="t" r="r" b="b"/>
                <a:pathLst>
                  <a:path w="6797" h="4695" extrusionOk="0">
                    <a:moveTo>
                      <a:pt x="5453" y="0"/>
                    </a:moveTo>
                    <a:cubicBezTo>
                      <a:pt x="5361" y="0"/>
                      <a:pt x="5265" y="7"/>
                      <a:pt x="5167" y="22"/>
                    </a:cubicBezTo>
                    <a:cubicBezTo>
                      <a:pt x="5126" y="27"/>
                      <a:pt x="5084" y="34"/>
                      <a:pt x="5042" y="44"/>
                    </a:cubicBezTo>
                    <a:cubicBezTo>
                      <a:pt x="4968" y="59"/>
                      <a:pt x="4868" y="88"/>
                      <a:pt x="4746" y="129"/>
                    </a:cubicBezTo>
                    <a:cubicBezTo>
                      <a:pt x="4049" y="362"/>
                      <a:pt x="2676" y="969"/>
                      <a:pt x="1631" y="1642"/>
                    </a:cubicBezTo>
                    <a:cubicBezTo>
                      <a:pt x="1629" y="1642"/>
                      <a:pt x="1626" y="1645"/>
                      <a:pt x="1624" y="1647"/>
                    </a:cubicBezTo>
                    <a:cubicBezTo>
                      <a:pt x="1566" y="1683"/>
                      <a:pt x="1509" y="1722"/>
                      <a:pt x="1453" y="1759"/>
                    </a:cubicBezTo>
                    <a:cubicBezTo>
                      <a:pt x="1451" y="1761"/>
                      <a:pt x="1448" y="1764"/>
                      <a:pt x="1447" y="1764"/>
                    </a:cubicBezTo>
                    <a:cubicBezTo>
                      <a:pt x="1171" y="1952"/>
                      <a:pt x="927" y="2142"/>
                      <a:pt x="731" y="2326"/>
                    </a:cubicBezTo>
                    <a:lnTo>
                      <a:pt x="701" y="2357"/>
                    </a:lnTo>
                    <a:cubicBezTo>
                      <a:pt x="675" y="2383"/>
                      <a:pt x="651" y="2408"/>
                      <a:pt x="628" y="2433"/>
                    </a:cubicBezTo>
                    <a:cubicBezTo>
                      <a:pt x="611" y="2448"/>
                      <a:pt x="596" y="2467"/>
                      <a:pt x="581" y="2482"/>
                    </a:cubicBezTo>
                    <a:cubicBezTo>
                      <a:pt x="561" y="2506"/>
                      <a:pt x="542" y="2528"/>
                      <a:pt x="525" y="2550"/>
                    </a:cubicBezTo>
                    <a:cubicBezTo>
                      <a:pt x="508" y="2570"/>
                      <a:pt x="493" y="2586"/>
                      <a:pt x="477" y="2607"/>
                    </a:cubicBezTo>
                    <a:cubicBezTo>
                      <a:pt x="463" y="2628"/>
                      <a:pt x="448" y="2647"/>
                      <a:pt x="434" y="2669"/>
                    </a:cubicBezTo>
                    <a:cubicBezTo>
                      <a:pt x="421" y="2687"/>
                      <a:pt x="408" y="2708"/>
                      <a:pt x="396" y="2728"/>
                    </a:cubicBezTo>
                    <a:cubicBezTo>
                      <a:pt x="381" y="2748"/>
                      <a:pt x="373" y="2766"/>
                      <a:pt x="361" y="2786"/>
                    </a:cubicBezTo>
                    <a:cubicBezTo>
                      <a:pt x="350" y="2805"/>
                      <a:pt x="339" y="2827"/>
                      <a:pt x="330" y="2848"/>
                    </a:cubicBezTo>
                    <a:cubicBezTo>
                      <a:pt x="323" y="2865"/>
                      <a:pt x="315" y="2883"/>
                      <a:pt x="307" y="2900"/>
                    </a:cubicBezTo>
                    <a:cubicBezTo>
                      <a:pt x="300" y="2923"/>
                      <a:pt x="294" y="2942"/>
                      <a:pt x="288" y="2963"/>
                    </a:cubicBezTo>
                    <a:cubicBezTo>
                      <a:pt x="283" y="2980"/>
                      <a:pt x="278" y="2998"/>
                      <a:pt x="274" y="3014"/>
                    </a:cubicBezTo>
                    <a:cubicBezTo>
                      <a:pt x="271" y="3036"/>
                      <a:pt x="268" y="3058"/>
                      <a:pt x="266" y="3078"/>
                    </a:cubicBezTo>
                    <a:cubicBezTo>
                      <a:pt x="266" y="3094"/>
                      <a:pt x="265" y="3109"/>
                      <a:pt x="265" y="3122"/>
                    </a:cubicBezTo>
                    <a:cubicBezTo>
                      <a:pt x="265" y="3147"/>
                      <a:pt x="268" y="3172"/>
                      <a:pt x="272" y="3194"/>
                    </a:cubicBezTo>
                    <a:cubicBezTo>
                      <a:pt x="274" y="3205"/>
                      <a:pt x="274" y="3217"/>
                      <a:pt x="278" y="3230"/>
                    </a:cubicBezTo>
                    <a:cubicBezTo>
                      <a:pt x="287" y="3263"/>
                      <a:pt x="300" y="3297"/>
                      <a:pt x="317" y="3331"/>
                    </a:cubicBezTo>
                    <a:lnTo>
                      <a:pt x="317" y="3332"/>
                    </a:lnTo>
                    <a:cubicBezTo>
                      <a:pt x="92" y="3348"/>
                      <a:pt x="1" y="3526"/>
                      <a:pt x="7" y="3812"/>
                    </a:cubicBezTo>
                    <a:cubicBezTo>
                      <a:pt x="11" y="4045"/>
                      <a:pt x="81" y="4348"/>
                      <a:pt x="197" y="4695"/>
                    </a:cubicBezTo>
                    <a:lnTo>
                      <a:pt x="6670" y="4695"/>
                    </a:lnTo>
                    <a:cubicBezTo>
                      <a:pt x="6482" y="3427"/>
                      <a:pt x="6219" y="2287"/>
                      <a:pt x="6219" y="2287"/>
                    </a:cubicBezTo>
                    <a:cubicBezTo>
                      <a:pt x="6219" y="2287"/>
                      <a:pt x="6224" y="2282"/>
                      <a:pt x="6229" y="2276"/>
                    </a:cubicBezTo>
                    <a:cubicBezTo>
                      <a:pt x="6230" y="2275"/>
                      <a:pt x="6233" y="2272"/>
                      <a:pt x="6235" y="2268"/>
                    </a:cubicBezTo>
                    <a:cubicBezTo>
                      <a:pt x="6239" y="2262"/>
                      <a:pt x="6242" y="2256"/>
                      <a:pt x="6247" y="2247"/>
                    </a:cubicBezTo>
                    <a:cubicBezTo>
                      <a:pt x="6251" y="2240"/>
                      <a:pt x="6257" y="2230"/>
                      <a:pt x="6263" y="2221"/>
                    </a:cubicBezTo>
                    <a:cubicBezTo>
                      <a:pt x="6268" y="2214"/>
                      <a:pt x="6271" y="2207"/>
                      <a:pt x="6278" y="2200"/>
                    </a:cubicBezTo>
                    <a:cubicBezTo>
                      <a:pt x="6284" y="2189"/>
                      <a:pt x="6291" y="2177"/>
                      <a:pt x="6298" y="2163"/>
                    </a:cubicBezTo>
                    <a:cubicBezTo>
                      <a:pt x="6303" y="2152"/>
                      <a:pt x="6308" y="2145"/>
                      <a:pt x="6315" y="2135"/>
                    </a:cubicBezTo>
                    <a:cubicBezTo>
                      <a:pt x="6324" y="2118"/>
                      <a:pt x="6332" y="2104"/>
                      <a:pt x="6341" y="2088"/>
                    </a:cubicBezTo>
                    <a:cubicBezTo>
                      <a:pt x="6347" y="2078"/>
                      <a:pt x="6354" y="2067"/>
                      <a:pt x="6360" y="2055"/>
                    </a:cubicBezTo>
                    <a:cubicBezTo>
                      <a:pt x="6370" y="2038"/>
                      <a:pt x="6381" y="2020"/>
                      <a:pt x="6389" y="2003"/>
                    </a:cubicBezTo>
                    <a:cubicBezTo>
                      <a:pt x="6397" y="1991"/>
                      <a:pt x="6405" y="1979"/>
                      <a:pt x="6411" y="1965"/>
                    </a:cubicBezTo>
                    <a:cubicBezTo>
                      <a:pt x="6423" y="1946"/>
                      <a:pt x="6432" y="1928"/>
                      <a:pt x="6444" y="1908"/>
                    </a:cubicBezTo>
                    <a:cubicBezTo>
                      <a:pt x="6451" y="1891"/>
                      <a:pt x="6460" y="1875"/>
                      <a:pt x="6467" y="1861"/>
                    </a:cubicBezTo>
                    <a:cubicBezTo>
                      <a:pt x="6476" y="1843"/>
                      <a:pt x="6488" y="1823"/>
                      <a:pt x="6497" y="1801"/>
                    </a:cubicBezTo>
                    <a:cubicBezTo>
                      <a:pt x="6643" y="1513"/>
                      <a:pt x="6796" y="1156"/>
                      <a:pt x="6796" y="903"/>
                    </a:cubicBezTo>
                    <a:cubicBezTo>
                      <a:pt x="6796" y="852"/>
                      <a:pt x="6789" y="805"/>
                      <a:pt x="6776" y="762"/>
                    </a:cubicBezTo>
                    <a:cubicBezTo>
                      <a:pt x="6650" y="396"/>
                      <a:pt x="6147" y="0"/>
                      <a:pt x="5453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06" name="Google Shape;5106;p21"/>
              <p:cNvSpPr/>
              <p:nvPr/>
            </p:nvSpPr>
            <p:spPr>
              <a:xfrm>
                <a:off x="2883000" y="5010800"/>
                <a:ext cx="250925" cy="165150"/>
              </a:xfrm>
              <a:custGeom>
                <a:avLst/>
                <a:gdLst/>
                <a:ahLst/>
                <a:cxnLst/>
                <a:rect l="l" t="t" r="r" b="b"/>
                <a:pathLst>
                  <a:path w="10037" h="6606" extrusionOk="0">
                    <a:moveTo>
                      <a:pt x="5072" y="0"/>
                    </a:moveTo>
                    <a:cubicBezTo>
                      <a:pt x="4432" y="0"/>
                      <a:pt x="3998" y="243"/>
                      <a:pt x="3998" y="608"/>
                    </a:cubicBezTo>
                    <a:cubicBezTo>
                      <a:pt x="3998" y="647"/>
                      <a:pt x="4001" y="689"/>
                      <a:pt x="4013" y="732"/>
                    </a:cubicBezTo>
                    <a:cubicBezTo>
                      <a:pt x="3600" y="1064"/>
                      <a:pt x="3137" y="1605"/>
                      <a:pt x="2676" y="2232"/>
                    </a:cubicBezTo>
                    <a:cubicBezTo>
                      <a:pt x="2579" y="2119"/>
                      <a:pt x="2512" y="2038"/>
                      <a:pt x="2500" y="2032"/>
                    </a:cubicBezTo>
                    <a:lnTo>
                      <a:pt x="2253" y="2201"/>
                    </a:lnTo>
                    <a:cubicBezTo>
                      <a:pt x="2253" y="2201"/>
                      <a:pt x="2287" y="2354"/>
                      <a:pt x="2420" y="2590"/>
                    </a:cubicBezTo>
                    <a:cubicBezTo>
                      <a:pt x="2253" y="2827"/>
                      <a:pt x="2089" y="3071"/>
                      <a:pt x="1928" y="3319"/>
                    </a:cubicBezTo>
                    <a:cubicBezTo>
                      <a:pt x="966" y="4794"/>
                      <a:pt x="147" y="6327"/>
                      <a:pt x="0" y="6605"/>
                    </a:cubicBezTo>
                    <a:lnTo>
                      <a:pt x="7871" y="6605"/>
                    </a:lnTo>
                    <a:lnTo>
                      <a:pt x="8326" y="6328"/>
                    </a:lnTo>
                    <a:lnTo>
                      <a:pt x="9023" y="6407"/>
                    </a:lnTo>
                    <a:cubicBezTo>
                      <a:pt x="9042" y="6247"/>
                      <a:pt x="9066" y="6036"/>
                      <a:pt x="9089" y="5809"/>
                    </a:cubicBezTo>
                    <a:lnTo>
                      <a:pt x="9243" y="5238"/>
                    </a:lnTo>
                    <a:lnTo>
                      <a:pt x="9977" y="5268"/>
                    </a:lnTo>
                    <a:lnTo>
                      <a:pt x="10037" y="5270"/>
                    </a:lnTo>
                    <a:cubicBezTo>
                      <a:pt x="10015" y="5174"/>
                      <a:pt x="9989" y="5080"/>
                      <a:pt x="9970" y="4989"/>
                    </a:cubicBezTo>
                    <a:cubicBezTo>
                      <a:pt x="9961" y="4965"/>
                      <a:pt x="9955" y="4938"/>
                      <a:pt x="9948" y="4916"/>
                    </a:cubicBezTo>
                    <a:cubicBezTo>
                      <a:pt x="9930" y="4848"/>
                      <a:pt x="9912" y="4780"/>
                      <a:pt x="9892" y="4715"/>
                    </a:cubicBezTo>
                    <a:cubicBezTo>
                      <a:pt x="9885" y="4690"/>
                      <a:pt x="9876" y="4666"/>
                      <a:pt x="9870" y="4644"/>
                    </a:cubicBezTo>
                    <a:cubicBezTo>
                      <a:pt x="9850" y="4577"/>
                      <a:pt x="9830" y="4511"/>
                      <a:pt x="9808" y="4447"/>
                    </a:cubicBezTo>
                    <a:cubicBezTo>
                      <a:pt x="9802" y="4430"/>
                      <a:pt x="9795" y="4408"/>
                      <a:pt x="9789" y="4389"/>
                    </a:cubicBezTo>
                    <a:cubicBezTo>
                      <a:pt x="9767" y="4322"/>
                      <a:pt x="9743" y="4255"/>
                      <a:pt x="9721" y="4189"/>
                    </a:cubicBezTo>
                    <a:cubicBezTo>
                      <a:pt x="9716" y="4173"/>
                      <a:pt x="9710" y="4160"/>
                      <a:pt x="9704" y="4146"/>
                    </a:cubicBezTo>
                    <a:cubicBezTo>
                      <a:pt x="9678" y="4075"/>
                      <a:pt x="9654" y="4007"/>
                      <a:pt x="9627" y="3939"/>
                    </a:cubicBezTo>
                    <a:cubicBezTo>
                      <a:pt x="9624" y="3928"/>
                      <a:pt x="9620" y="3919"/>
                      <a:pt x="9615" y="3911"/>
                    </a:cubicBezTo>
                    <a:cubicBezTo>
                      <a:pt x="9585" y="3836"/>
                      <a:pt x="9557" y="3764"/>
                      <a:pt x="9526" y="3692"/>
                    </a:cubicBezTo>
                    <a:cubicBezTo>
                      <a:pt x="9526" y="3690"/>
                      <a:pt x="9524" y="3686"/>
                      <a:pt x="9524" y="3685"/>
                    </a:cubicBezTo>
                    <a:cubicBezTo>
                      <a:pt x="8927" y="2274"/>
                      <a:pt x="8105" y="1341"/>
                      <a:pt x="7273" y="768"/>
                    </a:cubicBezTo>
                    <a:cubicBezTo>
                      <a:pt x="6485" y="224"/>
                      <a:pt x="5689" y="2"/>
                      <a:pt x="5081" y="0"/>
                    </a:cubicBezTo>
                    <a:cubicBezTo>
                      <a:pt x="5078" y="0"/>
                      <a:pt x="5075" y="0"/>
                      <a:pt x="5072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07" name="Google Shape;5107;p21"/>
              <p:cNvSpPr/>
              <p:nvPr/>
            </p:nvSpPr>
            <p:spPr>
              <a:xfrm>
                <a:off x="5789300" y="4837175"/>
                <a:ext cx="278175" cy="338800"/>
              </a:xfrm>
              <a:custGeom>
                <a:avLst/>
                <a:gdLst/>
                <a:ahLst/>
                <a:cxnLst/>
                <a:rect l="l" t="t" r="r" b="b"/>
                <a:pathLst>
                  <a:path w="11127" h="13552" extrusionOk="0">
                    <a:moveTo>
                      <a:pt x="7544" y="0"/>
                    </a:moveTo>
                    <a:cubicBezTo>
                      <a:pt x="7585" y="77"/>
                      <a:pt x="8225" y="1341"/>
                      <a:pt x="6004" y="1606"/>
                    </a:cubicBezTo>
                    <a:cubicBezTo>
                      <a:pt x="5955" y="1612"/>
                      <a:pt x="5904" y="1619"/>
                      <a:pt x="5855" y="1625"/>
                    </a:cubicBezTo>
                    <a:cubicBezTo>
                      <a:pt x="4365" y="1861"/>
                      <a:pt x="3691" y="2871"/>
                      <a:pt x="3416" y="3477"/>
                    </a:cubicBezTo>
                    <a:cubicBezTo>
                      <a:pt x="3415" y="3483"/>
                      <a:pt x="3411" y="3486"/>
                      <a:pt x="3410" y="3492"/>
                    </a:cubicBezTo>
                    <a:cubicBezTo>
                      <a:pt x="3394" y="3526"/>
                      <a:pt x="3381" y="3556"/>
                      <a:pt x="3369" y="3585"/>
                    </a:cubicBezTo>
                    <a:cubicBezTo>
                      <a:pt x="3367" y="3589"/>
                      <a:pt x="3364" y="3593"/>
                      <a:pt x="3363" y="3599"/>
                    </a:cubicBezTo>
                    <a:cubicBezTo>
                      <a:pt x="3336" y="3664"/>
                      <a:pt x="3314" y="3723"/>
                      <a:pt x="3297" y="3774"/>
                    </a:cubicBezTo>
                    <a:cubicBezTo>
                      <a:pt x="3297" y="3777"/>
                      <a:pt x="3296" y="3781"/>
                      <a:pt x="3293" y="3786"/>
                    </a:cubicBezTo>
                    <a:cubicBezTo>
                      <a:pt x="3285" y="3807"/>
                      <a:pt x="3279" y="3828"/>
                      <a:pt x="3273" y="3844"/>
                    </a:cubicBezTo>
                    <a:lnTo>
                      <a:pt x="3273" y="3849"/>
                    </a:lnTo>
                    <a:cubicBezTo>
                      <a:pt x="3267" y="3869"/>
                      <a:pt x="3260" y="3884"/>
                      <a:pt x="3258" y="3899"/>
                    </a:cubicBezTo>
                    <a:cubicBezTo>
                      <a:pt x="3258" y="3901"/>
                      <a:pt x="3258" y="3901"/>
                      <a:pt x="3257" y="3904"/>
                    </a:cubicBezTo>
                    <a:cubicBezTo>
                      <a:pt x="3254" y="3916"/>
                      <a:pt x="3252" y="3926"/>
                      <a:pt x="3251" y="3932"/>
                    </a:cubicBezTo>
                    <a:cubicBezTo>
                      <a:pt x="3251" y="3933"/>
                      <a:pt x="3248" y="3935"/>
                      <a:pt x="3248" y="3938"/>
                    </a:cubicBezTo>
                    <a:cubicBezTo>
                      <a:pt x="3248" y="3941"/>
                      <a:pt x="3247" y="3945"/>
                      <a:pt x="3247" y="3945"/>
                    </a:cubicBezTo>
                    <a:cubicBezTo>
                      <a:pt x="3247" y="3945"/>
                      <a:pt x="3170" y="3825"/>
                      <a:pt x="3049" y="3825"/>
                    </a:cubicBezTo>
                    <a:cubicBezTo>
                      <a:pt x="2934" y="3825"/>
                      <a:pt x="2780" y="3933"/>
                      <a:pt x="2613" y="4353"/>
                    </a:cubicBezTo>
                    <a:cubicBezTo>
                      <a:pt x="2456" y="4750"/>
                      <a:pt x="2610" y="5906"/>
                      <a:pt x="2869" y="7058"/>
                    </a:cubicBezTo>
                    <a:cubicBezTo>
                      <a:pt x="2876" y="7095"/>
                      <a:pt x="2884" y="7135"/>
                      <a:pt x="2895" y="7173"/>
                    </a:cubicBezTo>
                    <a:cubicBezTo>
                      <a:pt x="2854" y="7164"/>
                      <a:pt x="2813" y="7160"/>
                      <a:pt x="2772" y="7160"/>
                    </a:cubicBezTo>
                    <a:cubicBezTo>
                      <a:pt x="2562" y="7160"/>
                      <a:pt x="2355" y="7273"/>
                      <a:pt x="2232" y="7529"/>
                    </a:cubicBezTo>
                    <a:cubicBezTo>
                      <a:pt x="2006" y="7993"/>
                      <a:pt x="2400" y="8647"/>
                      <a:pt x="3138" y="8936"/>
                    </a:cubicBezTo>
                    <a:cubicBezTo>
                      <a:pt x="3229" y="8971"/>
                      <a:pt x="3324" y="9002"/>
                      <a:pt x="3424" y="9026"/>
                    </a:cubicBezTo>
                    <a:cubicBezTo>
                      <a:pt x="3437" y="9060"/>
                      <a:pt x="3448" y="9088"/>
                      <a:pt x="3459" y="9117"/>
                    </a:cubicBezTo>
                    <a:cubicBezTo>
                      <a:pt x="3518" y="9816"/>
                      <a:pt x="3586" y="10355"/>
                      <a:pt x="3648" y="10488"/>
                    </a:cubicBezTo>
                    <a:cubicBezTo>
                      <a:pt x="3671" y="10536"/>
                      <a:pt x="3738" y="10607"/>
                      <a:pt x="3830" y="10692"/>
                    </a:cubicBezTo>
                    <a:lnTo>
                      <a:pt x="3755" y="11262"/>
                    </a:lnTo>
                    <a:lnTo>
                      <a:pt x="3240" y="11524"/>
                    </a:lnTo>
                    <a:lnTo>
                      <a:pt x="3259" y="11546"/>
                    </a:lnTo>
                    <a:lnTo>
                      <a:pt x="3240" y="11558"/>
                    </a:lnTo>
                    <a:lnTo>
                      <a:pt x="3248" y="11571"/>
                    </a:lnTo>
                    <a:cubicBezTo>
                      <a:pt x="3162" y="11597"/>
                      <a:pt x="3075" y="11626"/>
                      <a:pt x="2992" y="11656"/>
                    </a:cubicBezTo>
                    <a:cubicBezTo>
                      <a:pt x="2979" y="11662"/>
                      <a:pt x="2965" y="11664"/>
                      <a:pt x="2951" y="11670"/>
                    </a:cubicBezTo>
                    <a:lnTo>
                      <a:pt x="2889" y="11670"/>
                    </a:lnTo>
                    <a:cubicBezTo>
                      <a:pt x="2833" y="11670"/>
                      <a:pt x="2780" y="11685"/>
                      <a:pt x="2734" y="11711"/>
                    </a:cubicBezTo>
                    <a:cubicBezTo>
                      <a:pt x="2664" y="11749"/>
                      <a:pt x="2604" y="11815"/>
                      <a:pt x="2558" y="11894"/>
                    </a:cubicBezTo>
                    <a:cubicBezTo>
                      <a:pt x="1745" y="12196"/>
                      <a:pt x="1045" y="12511"/>
                      <a:pt x="870" y="12659"/>
                    </a:cubicBezTo>
                    <a:cubicBezTo>
                      <a:pt x="815" y="12675"/>
                      <a:pt x="763" y="12703"/>
                      <a:pt x="712" y="12754"/>
                    </a:cubicBezTo>
                    <a:cubicBezTo>
                      <a:pt x="463" y="12989"/>
                      <a:pt x="225" y="13256"/>
                      <a:pt x="0" y="13551"/>
                    </a:cubicBezTo>
                    <a:lnTo>
                      <a:pt x="11126" y="13551"/>
                    </a:lnTo>
                    <a:cubicBezTo>
                      <a:pt x="10848" y="13206"/>
                      <a:pt x="10550" y="12902"/>
                      <a:pt x="10239" y="12647"/>
                    </a:cubicBezTo>
                    <a:cubicBezTo>
                      <a:pt x="10238" y="12646"/>
                      <a:pt x="10233" y="12642"/>
                      <a:pt x="10230" y="12640"/>
                    </a:cubicBezTo>
                    <a:cubicBezTo>
                      <a:pt x="10173" y="12591"/>
                      <a:pt x="10112" y="12545"/>
                      <a:pt x="10052" y="12503"/>
                    </a:cubicBezTo>
                    <a:cubicBezTo>
                      <a:pt x="10046" y="12494"/>
                      <a:pt x="10044" y="12483"/>
                      <a:pt x="10035" y="12481"/>
                    </a:cubicBezTo>
                    <a:cubicBezTo>
                      <a:pt x="10028" y="12471"/>
                      <a:pt x="10016" y="12464"/>
                      <a:pt x="10005" y="12453"/>
                    </a:cubicBezTo>
                    <a:cubicBezTo>
                      <a:pt x="9999" y="12452"/>
                      <a:pt x="9993" y="12447"/>
                      <a:pt x="9988" y="12444"/>
                    </a:cubicBezTo>
                    <a:cubicBezTo>
                      <a:pt x="9983" y="12438"/>
                      <a:pt x="9973" y="12432"/>
                      <a:pt x="9966" y="12428"/>
                    </a:cubicBezTo>
                    <a:cubicBezTo>
                      <a:pt x="9944" y="12415"/>
                      <a:pt x="9922" y="12403"/>
                      <a:pt x="9894" y="12387"/>
                    </a:cubicBezTo>
                    <a:cubicBezTo>
                      <a:pt x="9887" y="12384"/>
                      <a:pt x="9881" y="12379"/>
                      <a:pt x="9875" y="12374"/>
                    </a:cubicBezTo>
                    <a:cubicBezTo>
                      <a:pt x="9853" y="12360"/>
                      <a:pt x="9832" y="12351"/>
                      <a:pt x="9812" y="12343"/>
                    </a:cubicBezTo>
                    <a:cubicBezTo>
                      <a:pt x="9798" y="12339"/>
                      <a:pt x="9785" y="12335"/>
                      <a:pt x="9772" y="12331"/>
                    </a:cubicBezTo>
                    <a:cubicBezTo>
                      <a:pt x="9736" y="12317"/>
                      <a:pt x="9700" y="12298"/>
                      <a:pt x="9660" y="12283"/>
                    </a:cubicBezTo>
                    <a:cubicBezTo>
                      <a:pt x="9654" y="12281"/>
                      <a:pt x="9649" y="12278"/>
                      <a:pt x="9645" y="12277"/>
                    </a:cubicBezTo>
                    <a:cubicBezTo>
                      <a:pt x="9623" y="12268"/>
                      <a:pt x="9603" y="12260"/>
                      <a:pt x="9581" y="12250"/>
                    </a:cubicBezTo>
                    <a:cubicBezTo>
                      <a:pt x="9501" y="11911"/>
                      <a:pt x="9265" y="11668"/>
                      <a:pt x="8990" y="11668"/>
                    </a:cubicBezTo>
                    <a:lnTo>
                      <a:pt x="8116" y="11668"/>
                    </a:lnTo>
                    <a:lnTo>
                      <a:pt x="7743" y="11306"/>
                    </a:lnTo>
                    <a:lnTo>
                      <a:pt x="7685" y="11336"/>
                    </a:lnTo>
                    <a:lnTo>
                      <a:pt x="7622" y="10806"/>
                    </a:lnTo>
                    <a:cubicBezTo>
                      <a:pt x="7791" y="10692"/>
                      <a:pt x="7910" y="10592"/>
                      <a:pt x="7945" y="10528"/>
                    </a:cubicBezTo>
                    <a:cubicBezTo>
                      <a:pt x="7994" y="10443"/>
                      <a:pt x="8079" y="9822"/>
                      <a:pt x="8149" y="9011"/>
                    </a:cubicBezTo>
                    <a:cubicBezTo>
                      <a:pt x="9058" y="8778"/>
                      <a:pt x="9575" y="8039"/>
                      <a:pt x="9319" y="7526"/>
                    </a:cubicBezTo>
                    <a:cubicBezTo>
                      <a:pt x="9192" y="7271"/>
                      <a:pt x="8983" y="7157"/>
                      <a:pt x="8767" y="7157"/>
                    </a:cubicBezTo>
                    <a:cubicBezTo>
                      <a:pt x="8746" y="7157"/>
                      <a:pt x="8725" y="7158"/>
                      <a:pt x="8703" y="7161"/>
                    </a:cubicBezTo>
                    <a:cubicBezTo>
                      <a:pt x="8709" y="7137"/>
                      <a:pt x="8716" y="7112"/>
                      <a:pt x="8718" y="7089"/>
                    </a:cubicBezTo>
                    <a:cubicBezTo>
                      <a:pt x="8740" y="7000"/>
                      <a:pt x="8757" y="6915"/>
                      <a:pt x="8775" y="6830"/>
                    </a:cubicBezTo>
                    <a:cubicBezTo>
                      <a:pt x="8779" y="6815"/>
                      <a:pt x="8781" y="6802"/>
                      <a:pt x="8784" y="6789"/>
                    </a:cubicBezTo>
                    <a:cubicBezTo>
                      <a:pt x="8803" y="6690"/>
                      <a:pt x="8820" y="6595"/>
                      <a:pt x="8836" y="6502"/>
                    </a:cubicBezTo>
                    <a:cubicBezTo>
                      <a:pt x="8839" y="6479"/>
                      <a:pt x="8842" y="6457"/>
                      <a:pt x="8844" y="6433"/>
                    </a:cubicBezTo>
                    <a:cubicBezTo>
                      <a:pt x="8856" y="6365"/>
                      <a:pt x="8866" y="6297"/>
                      <a:pt x="8875" y="6230"/>
                    </a:cubicBezTo>
                    <a:cubicBezTo>
                      <a:pt x="8880" y="6202"/>
                      <a:pt x="8882" y="6175"/>
                      <a:pt x="8884" y="6151"/>
                    </a:cubicBezTo>
                    <a:cubicBezTo>
                      <a:pt x="8893" y="6086"/>
                      <a:pt x="8899" y="6023"/>
                      <a:pt x="8906" y="5962"/>
                    </a:cubicBezTo>
                    <a:cubicBezTo>
                      <a:pt x="8909" y="5940"/>
                      <a:pt x="8911" y="5920"/>
                      <a:pt x="8912" y="5898"/>
                    </a:cubicBezTo>
                    <a:cubicBezTo>
                      <a:pt x="8928" y="5736"/>
                      <a:pt x="8939" y="5586"/>
                      <a:pt x="8940" y="5445"/>
                    </a:cubicBezTo>
                    <a:cubicBezTo>
                      <a:pt x="8942" y="5424"/>
                      <a:pt x="8942" y="5406"/>
                      <a:pt x="8942" y="5386"/>
                    </a:cubicBezTo>
                    <a:lnTo>
                      <a:pt x="8942" y="5236"/>
                    </a:lnTo>
                    <a:cubicBezTo>
                      <a:pt x="8942" y="5216"/>
                      <a:pt x="8942" y="5198"/>
                      <a:pt x="8940" y="5179"/>
                    </a:cubicBezTo>
                    <a:cubicBezTo>
                      <a:pt x="8940" y="5126"/>
                      <a:pt x="8939" y="5075"/>
                      <a:pt x="8934" y="5028"/>
                    </a:cubicBezTo>
                    <a:cubicBezTo>
                      <a:pt x="8934" y="5016"/>
                      <a:pt x="8934" y="5005"/>
                      <a:pt x="8933" y="4991"/>
                    </a:cubicBezTo>
                    <a:cubicBezTo>
                      <a:pt x="8928" y="4932"/>
                      <a:pt x="8925" y="4873"/>
                      <a:pt x="8918" y="4816"/>
                    </a:cubicBezTo>
                    <a:cubicBezTo>
                      <a:pt x="8917" y="4808"/>
                      <a:pt x="8915" y="4797"/>
                      <a:pt x="8915" y="4790"/>
                    </a:cubicBezTo>
                    <a:cubicBezTo>
                      <a:pt x="8909" y="4742"/>
                      <a:pt x="8903" y="4699"/>
                      <a:pt x="8898" y="4656"/>
                    </a:cubicBezTo>
                    <a:cubicBezTo>
                      <a:pt x="8897" y="4640"/>
                      <a:pt x="8892" y="4626"/>
                      <a:pt x="8891" y="4609"/>
                    </a:cubicBezTo>
                    <a:cubicBezTo>
                      <a:pt x="8884" y="4572"/>
                      <a:pt x="8878" y="4537"/>
                      <a:pt x="8870" y="4503"/>
                    </a:cubicBezTo>
                    <a:cubicBezTo>
                      <a:pt x="8869" y="4488"/>
                      <a:pt x="8866" y="4475"/>
                      <a:pt x="8863" y="4462"/>
                    </a:cubicBezTo>
                    <a:cubicBezTo>
                      <a:pt x="8855" y="4420"/>
                      <a:pt x="8846" y="4383"/>
                      <a:pt x="8836" y="4346"/>
                    </a:cubicBezTo>
                    <a:cubicBezTo>
                      <a:pt x="8836" y="4340"/>
                      <a:pt x="8833" y="4334"/>
                      <a:pt x="8831" y="4330"/>
                    </a:cubicBezTo>
                    <a:cubicBezTo>
                      <a:pt x="8822" y="4288"/>
                      <a:pt x="8810" y="4248"/>
                      <a:pt x="8798" y="4211"/>
                    </a:cubicBezTo>
                    <a:cubicBezTo>
                      <a:pt x="8793" y="4199"/>
                      <a:pt x="8790" y="4188"/>
                      <a:pt x="8786" y="4177"/>
                    </a:cubicBezTo>
                    <a:cubicBezTo>
                      <a:pt x="8777" y="4150"/>
                      <a:pt x="8769" y="4126"/>
                      <a:pt x="8759" y="4099"/>
                    </a:cubicBezTo>
                    <a:cubicBezTo>
                      <a:pt x="8753" y="4087"/>
                      <a:pt x="8751" y="4074"/>
                      <a:pt x="8746" y="4063"/>
                    </a:cubicBezTo>
                    <a:cubicBezTo>
                      <a:pt x="8737" y="4042"/>
                      <a:pt x="8729" y="4019"/>
                      <a:pt x="8719" y="3999"/>
                    </a:cubicBezTo>
                    <a:cubicBezTo>
                      <a:pt x="8714" y="3989"/>
                      <a:pt x="8711" y="3978"/>
                      <a:pt x="8705" y="3968"/>
                    </a:cubicBezTo>
                    <a:cubicBezTo>
                      <a:pt x="8692" y="3940"/>
                      <a:pt x="8679" y="3911"/>
                      <a:pt x="8668" y="3886"/>
                    </a:cubicBezTo>
                    <a:cubicBezTo>
                      <a:pt x="8664" y="3878"/>
                      <a:pt x="8661" y="3872"/>
                      <a:pt x="8656" y="3865"/>
                    </a:cubicBezTo>
                    <a:cubicBezTo>
                      <a:pt x="8647" y="3848"/>
                      <a:pt x="8637" y="3828"/>
                      <a:pt x="8628" y="3813"/>
                    </a:cubicBezTo>
                    <a:cubicBezTo>
                      <a:pt x="8622" y="3800"/>
                      <a:pt x="8616" y="3792"/>
                      <a:pt x="8611" y="3782"/>
                    </a:cubicBezTo>
                    <a:cubicBezTo>
                      <a:pt x="8605" y="3770"/>
                      <a:pt x="8598" y="3759"/>
                      <a:pt x="8589" y="3747"/>
                    </a:cubicBezTo>
                    <a:cubicBezTo>
                      <a:pt x="8583" y="3738"/>
                      <a:pt x="8577" y="3728"/>
                      <a:pt x="8573" y="3719"/>
                    </a:cubicBezTo>
                    <a:cubicBezTo>
                      <a:pt x="8565" y="3709"/>
                      <a:pt x="8559" y="3698"/>
                      <a:pt x="8553" y="3690"/>
                    </a:cubicBezTo>
                    <a:cubicBezTo>
                      <a:pt x="8453" y="3544"/>
                      <a:pt x="8370" y="3489"/>
                      <a:pt x="8370" y="3489"/>
                    </a:cubicBezTo>
                    <a:cubicBezTo>
                      <a:pt x="9134" y="1788"/>
                      <a:pt x="7621" y="83"/>
                      <a:pt x="7544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08" name="Google Shape;5108;p21"/>
              <p:cNvSpPr/>
              <p:nvPr/>
            </p:nvSpPr>
            <p:spPr>
              <a:xfrm>
                <a:off x="4797625" y="4852025"/>
                <a:ext cx="336175" cy="323925"/>
              </a:xfrm>
              <a:custGeom>
                <a:avLst/>
                <a:gdLst/>
                <a:ahLst/>
                <a:cxnLst/>
                <a:rect l="l" t="t" r="r" b="b"/>
                <a:pathLst>
                  <a:path w="13447" h="12957" extrusionOk="0">
                    <a:moveTo>
                      <a:pt x="6738" y="1"/>
                    </a:moveTo>
                    <a:cubicBezTo>
                      <a:pt x="5486" y="1"/>
                      <a:pt x="4280" y="1044"/>
                      <a:pt x="3618" y="1736"/>
                    </a:cubicBezTo>
                    <a:cubicBezTo>
                      <a:pt x="3405" y="1960"/>
                      <a:pt x="3248" y="2144"/>
                      <a:pt x="3163" y="2250"/>
                    </a:cubicBezTo>
                    <a:cubicBezTo>
                      <a:pt x="3163" y="2251"/>
                      <a:pt x="3162" y="2251"/>
                      <a:pt x="3162" y="2251"/>
                    </a:cubicBezTo>
                    <a:cubicBezTo>
                      <a:pt x="3123" y="2300"/>
                      <a:pt x="3103" y="2329"/>
                      <a:pt x="3093" y="2336"/>
                    </a:cubicBezTo>
                    <a:cubicBezTo>
                      <a:pt x="3093" y="2338"/>
                      <a:pt x="3092" y="2341"/>
                      <a:pt x="3092" y="2341"/>
                    </a:cubicBezTo>
                    <a:cubicBezTo>
                      <a:pt x="2874" y="2384"/>
                      <a:pt x="2782" y="2756"/>
                      <a:pt x="2775" y="3293"/>
                    </a:cubicBezTo>
                    <a:cubicBezTo>
                      <a:pt x="2770" y="3627"/>
                      <a:pt x="2800" y="4030"/>
                      <a:pt x="2854" y="4453"/>
                    </a:cubicBezTo>
                    <a:cubicBezTo>
                      <a:pt x="2868" y="4574"/>
                      <a:pt x="2886" y="4696"/>
                      <a:pt x="2905" y="4821"/>
                    </a:cubicBezTo>
                    <a:cubicBezTo>
                      <a:pt x="2946" y="5084"/>
                      <a:pt x="2992" y="5351"/>
                      <a:pt x="3048" y="5614"/>
                    </a:cubicBezTo>
                    <a:cubicBezTo>
                      <a:pt x="3032" y="5613"/>
                      <a:pt x="3015" y="5612"/>
                      <a:pt x="2999" y="5612"/>
                    </a:cubicBezTo>
                    <a:cubicBezTo>
                      <a:pt x="2905" y="5612"/>
                      <a:pt x="2807" y="5630"/>
                      <a:pt x="2715" y="5665"/>
                    </a:cubicBezTo>
                    <a:cubicBezTo>
                      <a:pt x="2448" y="5764"/>
                      <a:pt x="2233" y="5997"/>
                      <a:pt x="2293" y="6270"/>
                    </a:cubicBezTo>
                    <a:cubicBezTo>
                      <a:pt x="2295" y="6280"/>
                      <a:pt x="2297" y="6287"/>
                      <a:pt x="2301" y="6298"/>
                    </a:cubicBezTo>
                    <a:cubicBezTo>
                      <a:pt x="2358" y="6494"/>
                      <a:pt x="2592" y="6756"/>
                      <a:pt x="2861" y="6999"/>
                    </a:cubicBezTo>
                    <a:cubicBezTo>
                      <a:pt x="3114" y="7226"/>
                      <a:pt x="3399" y="7439"/>
                      <a:pt x="3603" y="7567"/>
                    </a:cubicBezTo>
                    <a:cubicBezTo>
                      <a:pt x="3725" y="7855"/>
                      <a:pt x="3849" y="8062"/>
                      <a:pt x="3962" y="8148"/>
                    </a:cubicBezTo>
                    <a:cubicBezTo>
                      <a:pt x="3968" y="8186"/>
                      <a:pt x="3976" y="8224"/>
                      <a:pt x="3982" y="8259"/>
                    </a:cubicBezTo>
                    <a:cubicBezTo>
                      <a:pt x="3998" y="8451"/>
                      <a:pt x="4019" y="8634"/>
                      <a:pt x="4040" y="8801"/>
                    </a:cubicBezTo>
                    <a:lnTo>
                      <a:pt x="4040" y="8809"/>
                    </a:lnTo>
                    <a:cubicBezTo>
                      <a:pt x="4047" y="8867"/>
                      <a:pt x="4053" y="8924"/>
                      <a:pt x="4060" y="8979"/>
                    </a:cubicBezTo>
                    <a:cubicBezTo>
                      <a:pt x="4060" y="8984"/>
                      <a:pt x="4063" y="8986"/>
                      <a:pt x="4063" y="8992"/>
                    </a:cubicBezTo>
                    <a:cubicBezTo>
                      <a:pt x="4070" y="9049"/>
                      <a:pt x="4077" y="9100"/>
                      <a:pt x="4085" y="9154"/>
                    </a:cubicBezTo>
                    <a:lnTo>
                      <a:pt x="3826" y="9549"/>
                    </a:lnTo>
                    <a:lnTo>
                      <a:pt x="3884" y="9605"/>
                    </a:lnTo>
                    <a:lnTo>
                      <a:pt x="3857" y="9630"/>
                    </a:lnTo>
                    <a:lnTo>
                      <a:pt x="3787" y="9630"/>
                    </a:lnTo>
                    <a:lnTo>
                      <a:pt x="3750" y="9527"/>
                    </a:lnTo>
                    <a:lnTo>
                      <a:pt x="3596" y="9630"/>
                    </a:lnTo>
                    <a:lnTo>
                      <a:pt x="2689" y="9630"/>
                    </a:lnTo>
                    <a:cubicBezTo>
                      <a:pt x="2371" y="9630"/>
                      <a:pt x="2115" y="9879"/>
                      <a:pt x="2115" y="10188"/>
                    </a:cubicBezTo>
                    <a:lnTo>
                      <a:pt x="2115" y="10678"/>
                    </a:lnTo>
                    <a:cubicBezTo>
                      <a:pt x="1416" y="11075"/>
                      <a:pt x="873" y="11440"/>
                      <a:pt x="682" y="11645"/>
                    </a:cubicBezTo>
                    <a:cubicBezTo>
                      <a:pt x="671" y="11652"/>
                      <a:pt x="661" y="11659"/>
                      <a:pt x="649" y="11670"/>
                    </a:cubicBezTo>
                    <a:cubicBezTo>
                      <a:pt x="366" y="11905"/>
                      <a:pt x="153" y="12361"/>
                      <a:pt x="0" y="12956"/>
                    </a:cubicBezTo>
                    <a:lnTo>
                      <a:pt x="13446" y="12956"/>
                    </a:lnTo>
                    <a:cubicBezTo>
                      <a:pt x="13321" y="12406"/>
                      <a:pt x="13151" y="11938"/>
                      <a:pt x="12942" y="11601"/>
                    </a:cubicBezTo>
                    <a:cubicBezTo>
                      <a:pt x="12900" y="11536"/>
                      <a:pt x="12856" y="11474"/>
                      <a:pt x="12811" y="11416"/>
                    </a:cubicBezTo>
                    <a:cubicBezTo>
                      <a:pt x="12805" y="11404"/>
                      <a:pt x="12801" y="11396"/>
                      <a:pt x="12795" y="11390"/>
                    </a:cubicBezTo>
                    <a:cubicBezTo>
                      <a:pt x="12772" y="11359"/>
                      <a:pt x="12733" y="11322"/>
                      <a:pt x="12685" y="11279"/>
                    </a:cubicBezTo>
                    <a:cubicBezTo>
                      <a:pt x="12632" y="11232"/>
                      <a:pt x="12580" y="11188"/>
                      <a:pt x="12523" y="11154"/>
                    </a:cubicBezTo>
                    <a:cubicBezTo>
                      <a:pt x="12514" y="11148"/>
                      <a:pt x="12503" y="11145"/>
                      <a:pt x="12495" y="11139"/>
                    </a:cubicBezTo>
                    <a:cubicBezTo>
                      <a:pt x="12339" y="11032"/>
                      <a:pt x="12134" y="10906"/>
                      <a:pt x="11893" y="10771"/>
                    </a:cubicBezTo>
                    <a:lnTo>
                      <a:pt x="11893" y="10454"/>
                    </a:lnTo>
                    <a:cubicBezTo>
                      <a:pt x="11893" y="9997"/>
                      <a:pt x="11512" y="9628"/>
                      <a:pt x="11040" y="9628"/>
                    </a:cubicBezTo>
                    <a:lnTo>
                      <a:pt x="9817" y="9628"/>
                    </a:lnTo>
                    <a:lnTo>
                      <a:pt x="9470" y="9484"/>
                    </a:lnTo>
                    <a:lnTo>
                      <a:pt x="9445" y="9563"/>
                    </a:lnTo>
                    <a:cubicBezTo>
                      <a:pt x="9386" y="9537"/>
                      <a:pt x="9326" y="9509"/>
                      <a:pt x="9269" y="9483"/>
                    </a:cubicBezTo>
                    <a:lnTo>
                      <a:pt x="9259" y="9478"/>
                    </a:lnTo>
                    <a:cubicBezTo>
                      <a:pt x="9209" y="9456"/>
                      <a:pt x="9158" y="9434"/>
                      <a:pt x="9108" y="9410"/>
                    </a:cubicBezTo>
                    <a:lnTo>
                      <a:pt x="8824" y="8978"/>
                    </a:lnTo>
                    <a:lnTo>
                      <a:pt x="8769" y="8894"/>
                    </a:lnTo>
                    <a:lnTo>
                      <a:pt x="8553" y="9039"/>
                    </a:lnTo>
                    <a:cubicBezTo>
                      <a:pt x="8570" y="8883"/>
                      <a:pt x="8589" y="8703"/>
                      <a:pt x="8608" y="8504"/>
                    </a:cubicBezTo>
                    <a:cubicBezTo>
                      <a:pt x="8608" y="8498"/>
                      <a:pt x="8609" y="8490"/>
                      <a:pt x="8609" y="8482"/>
                    </a:cubicBezTo>
                    <a:cubicBezTo>
                      <a:pt x="8610" y="8474"/>
                      <a:pt x="8610" y="8466"/>
                      <a:pt x="8610" y="8455"/>
                    </a:cubicBezTo>
                    <a:cubicBezTo>
                      <a:pt x="8633" y="8412"/>
                      <a:pt x="8665" y="8211"/>
                      <a:pt x="8697" y="7907"/>
                    </a:cubicBezTo>
                    <a:cubicBezTo>
                      <a:pt x="8712" y="7862"/>
                      <a:pt x="8725" y="7822"/>
                      <a:pt x="8741" y="7777"/>
                    </a:cubicBezTo>
                    <a:cubicBezTo>
                      <a:pt x="8767" y="7761"/>
                      <a:pt x="8792" y="7740"/>
                      <a:pt x="8823" y="7719"/>
                    </a:cubicBezTo>
                    <a:cubicBezTo>
                      <a:pt x="9098" y="7501"/>
                      <a:pt x="9538" y="7068"/>
                      <a:pt x="9792" y="6692"/>
                    </a:cubicBezTo>
                    <a:cubicBezTo>
                      <a:pt x="9903" y="6524"/>
                      <a:pt x="9977" y="6371"/>
                      <a:pt x="9988" y="6251"/>
                    </a:cubicBezTo>
                    <a:cubicBezTo>
                      <a:pt x="10014" y="5939"/>
                      <a:pt x="9689" y="5722"/>
                      <a:pt x="9361" y="5687"/>
                    </a:cubicBezTo>
                    <a:cubicBezTo>
                      <a:pt x="10231" y="2076"/>
                      <a:pt x="8938" y="2068"/>
                      <a:pt x="8938" y="2068"/>
                    </a:cubicBezTo>
                    <a:cubicBezTo>
                      <a:pt x="8938" y="2068"/>
                      <a:pt x="8931" y="1954"/>
                      <a:pt x="8892" y="1780"/>
                    </a:cubicBezTo>
                    <a:cubicBezTo>
                      <a:pt x="8832" y="1510"/>
                      <a:pt x="8693" y="1090"/>
                      <a:pt x="8389" y="726"/>
                    </a:cubicBezTo>
                    <a:cubicBezTo>
                      <a:pt x="8084" y="363"/>
                      <a:pt x="7611" y="54"/>
                      <a:pt x="6882" y="6"/>
                    </a:cubicBezTo>
                    <a:cubicBezTo>
                      <a:pt x="6834" y="2"/>
                      <a:pt x="6786" y="1"/>
                      <a:pt x="6738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09" name="Google Shape;5109;p21"/>
              <p:cNvSpPr/>
              <p:nvPr/>
            </p:nvSpPr>
            <p:spPr>
              <a:xfrm>
                <a:off x="3949825" y="4888275"/>
                <a:ext cx="244325" cy="287700"/>
              </a:xfrm>
              <a:custGeom>
                <a:avLst/>
                <a:gdLst/>
                <a:ahLst/>
                <a:cxnLst/>
                <a:rect l="l" t="t" r="r" b="b"/>
                <a:pathLst>
                  <a:path w="9773" h="11508" extrusionOk="0">
                    <a:moveTo>
                      <a:pt x="5077" y="1"/>
                    </a:moveTo>
                    <a:cubicBezTo>
                      <a:pt x="4966" y="1"/>
                      <a:pt x="4860" y="6"/>
                      <a:pt x="4758" y="16"/>
                    </a:cubicBezTo>
                    <a:cubicBezTo>
                      <a:pt x="4632" y="28"/>
                      <a:pt x="4510" y="47"/>
                      <a:pt x="4392" y="71"/>
                    </a:cubicBezTo>
                    <a:cubicBezTo>
                      <a:pt x="2960" y="354"/>
                      <a:pt x="2260" y="1434"/>
                      <a:pt x="2571" y="2704"/>
                    </a:cubicBezTo>
                    <a:cubicBezTo>
                      <a:pt x="1860" y="4604"/>
                      <a:pt x="2776" y="7627"/>
                      <a:pt x="3284" y="7918"/>
                    </a:cubicBezTo>
                    <a:cubicBezTo>
                      <a:pt x="3683" y="7825"/>
                      <a:pt x="4025" y="7700"/>
                      <a:pt x="4322" y="7554"/>
                    </a:cubicBezTo>
                    <a:lnTo>
                      <a:pt x="4322" y="7554"/>
                    </a:lnTo>
                    <a:cubicBezTo>
                      <a:pt x="4249" y="7839"/>
                      <a:pt x="4169" y="8129"/>
                      <a:pt x="4082" y="8410"/>
                    </a:cubicBezTo>
                    <a:cubicBezTo>
                      <a:pt x="4082" y="8410"/>
                      <a:pt x="4082" y="8411"/>
                      <a:pt x="4080" y="8411"/>
                    </a:cubicBezTo>
                    <a:cubicBezTo>
                      <a:pt x="4034" y="8411"/>
                      <a:pt x="3988" y="8413"/>
                      <a:pt x="3940" y="8416"/>
                    </a:cubicBezTo>
                    <a:cubicBezTo>
                      <a:pt x="3932" y="8416"/>
                      <a:pt x="3925" y="8416"/>
                      <a:pt x="3915" y="8417"/>
                    </a:cubicBezTo>
                    <a:cubicBezTo>
                      <a:pt x="3873" y="8417"/>
                      <a:pt x="3833" y="8419"/>
                      <a:pt x="3794" y="8422"/>
                    </a:cubicBezTo>
                    <a:cubicBezTo>
                      <a:pt x="3774" y="8423"/>
                      <a:pt x="3754" y="8423"/>
                      <a:pt x="3736" y="8427"/>
                    </a:cubicBezTo>
                    <a:cubicBezTo>
                      <a:pt x="3707" y="8428"/>
                      <a:pt x="3678" y="8432"/>
                      <a:pt x="3651" y="8433"/>
                    </a:cubicBezTo>
                    <a:cubicBezTo>
                      <a:pt x="3602" y="8434"/>
                      <a:pt x="3554" y="8439"/>
                      <a:pt x="3508" y="8441"/>
                    </a:cubicBezTo>
                    <a:lnTo>
                      <a:pt x="3508" y="8456"/>
                    </a:lnTo>
                    <a:cubicBezTo>
                      <a:pt x="3471" y="8460"/>
                      <a:pt x="3436" y="8463"/>
                      <a:pt x="3403" y="8468"/>
                    </a:cubicBezTo>
                    <a:cubicBezTo>
                      <a:pt x="3239" y="8488"/>
                      <a:pt x="3108" y="8512"/>
                      <a:pt x="3022" y="8541"/>
                    </a:cubicBezTo>
                    <a:cubicBezTo>
                      <a:pt x="3020" y="8541"/>
                      <a:pt x="3017" y="8542"/>
                      <a:pt x="3016" y="8542"/>
                    </a:cubicBezTo>
                    <a:cubicBezTo>
                      <a:pt x="3001" y="8548"/>
                      <a:pt x="2986" y="8554"/>
                      <a:pt x="2973" y="8559"/>
                    </a:cubicBezTo>
                    <a:cubicBezTo>
                      <a:pt x="2972" y="8559"/>
                      <a:pt x="2972" y="8560"/>
                      <a:pt x="2968" y="8560"/>
                    </a:cubicBezTo>
                    <a:cubicBezTo>
                      <a:pt x="2955" y="8567"/>
                      <a:pt x="2946" y="8573"/>
                      <a:pt x="2938" y="8577"/>
                    </a:cubicBezTo>
                    <a:lnTo>
                      <a:pt x="2937" y="8577"/>
                    </a:lnTo>
                    <a:cubicBezTo>
                      <a:pt x="2867" y="8608"/>
                      <a:pt x="2791" y="8650"/>
                      <a:pt x="2715" y="8703"/>
                    </a:cubicBezTo>
                    <a:cubicBezTo>
                      <a:pt x="2703" y="8711"/>
                      <a:pt x="2692" y="8718"/>
                      <a:pt x="2680" y="8729"/>
                    </a:cubicBezTo>
                    <a:cubicBezTo>
                      <a:pt x="2661" y="8743"/>
                      <a:pt x="2642" y="8757"/>
                      <a:pt x="2622" y="8773"/>
                    </a:cubicBezTo>
                    <a:cubicBezTo>
                      <a:pt x="2591" y="8796"/>
                      <a:pt x="2563" y="8820"/>
                      <a:pt x="2531" y="8846"/>
                    </a:cubicBezTo>
                    <a:cubicBezTo>
                      <a:pt x="2520" y="8855"/>
                      <a:pt x="2509" y="8867"/>
                      <a:pt x="2497" y="8879"/>
                    </a:cubicBezTo>
                    <a:cubicBezTo>
                      <a:pt x="2469" y="8906"/>
                      <a:pt x="2440" y="8931"/>
                      <a:pt x="2413" y="8958"/>
                    </a:cubicBezTo>
                    <a:cubicBezTo>
                      <a:pt x="2401" y="8970"/>
                      <a:pt x="2392" y="8981"/>
                      <a:pt x="2379" y="8993"/>
                    </a:cubicBezTo>
                    <a:cubicBezTo>
                      <a:pt x="2344" y="9031"/>
                      <a:pt x="2307" y="9072"/>
                      <a:pt x="2268" y="9115"/>
                    </a:cubicBezTo>
                    <a:cubicBezTo>
                      <a:pt x="2243" y="9145"/>
                      <a:pt x="2217" y="9183"/>
                      <a:pt x="2187" y="9222"/>
                    </a:cubicBezTo>
                    <a:cubicBezTo>
                      <a:pt x="2182" y="9229"/>
                      <a:pt x="2177" y="9237"/>
                      <a:pt x="2171" y="9247"/>
                    </a:cubicBezTo>
                    <a:lnTo>
                      <a:pt x="573" y="9247"/>
                    </a:lnTo>
                    <a:cubicBezTo>
                      <a:pt x="328" y="9247"/>
                      <a:pt x="121" y="9404"/>
                      <a:pt x="37" y="9626"/>
                    </a:cubicBezTo>
                    <a:cubicBezTo>
                      <a:pt x="14" y="9691"/>
                      <a:pt x="1" y="9760"/>
                      <a:pt x="1" y="9833"/>
                    </a:cubicBezTo>
                    <a:lnTo>
                      <a:pt x="1" y="11507"/>
                    </a:lnTo>
                    <a:lnTo>
                      <a:pt x="9772" y="11507"/>
                    </a:lnTo>
                    <a:lnTo>
                      <a:pt x="9772" y="10115"/>
                    </a:lnTo>
                    <a:cubicBezTo>
                      <a:pt x="9772" y="9632"/>
                      <a:pt x="9392" y="9243"/>
                      <a:pt x="8924" y="9243"/>
                    </a:cubicBezTo>
                    <a:lnTo>
                      <a:pt x="7497" y="9243"/>
                    </a:lnTo>
                    <a:cubicBezTo>
                      <a:pt x="7484" y="9228"/>
                      <a:pt x="7469" y="9211"/>
                      <a:pt x="7460" y="9194"/>
                    </a:cubicBezTo>
                    <a:cubicBezTo>
                      <a:pt x="7429" y="9156"/>
                      <a:pt x="7400" y="9116"/>
                      <a:pt x="7368" y="9082"/>
                    </a:cubicBezTo>
                    <a:cubicBezTo>
                      <a:pt x="7353" y="9065"/>
                      <a:pt x="7338" y="9047"/>
                      <a:pt x="7321" y="9031"/>
                    </a:cubicBezTo>
                    <a:cubicBezTo>
                      <a:pt x="7291" y="8997"/>
                      <a:pt x="7259" y="8966"/>
                      <a:pt x="7229" y="8937"/>
                    </a:cubicBezTo>
                    <a:cubicBezTo>
                      <a:pt x="7214" y="8924"/>
                      <a:pt x="7201" y="8909"/>
                      <a:pt x="7187" y="8899"/>
                    </a:cubicBezTo>
                    <a:cubicBezTo>
                      <a:pt x="7146" y="8863"/>
                      <a:pt x="7107" y="8829"/>
                      <a:pt x="7067" y="8800"/>
                    </a:cubicBezTo>
                    <a:cubicBezTo>
                      <a:pt x="7062" y="8796"/>
                      <a:pt x="7060" y="8794"/>
                      <a:pt x="7057" y="8793"/>
                    </a:cubicBezTo>
                    <a:cubicBezTo>
                      <a:pt x="7011" y="8760"/>
                      <a:pt x="6966" y="8731"/>
                      <a:pt x="6925" y="8707"/>
                    </a:cubicBezTo>
                    <a:cubicBezTo>
                      <a:pt x="6919" y="8703"/>
                      <a:pt x="6913" y="8701"/>
                      <a:pt x="6904" y="8699"/>
                    </a:cubicBezTo>
                    <a:cubicBezTo>
                      <a:pt x="6870" y="8678"/>
                      <a:pt x="6834" y="8664"/>
                      <a:pt x="6798" y="8650"/>
                    </a:cubicBezTo>
                    <a:cubicBezTo>
                      <a:pt x="6791" y="8648"/>
                      <a:pt x="6783" y="8644"/>
                      <a:pt x="6773" y="8642"/>
                    </a:cubicBezTo>
                    <a:cubicBezTo>
                      <a:pt x="6739" y="8630"/>
                      <a:pt x="6709" y="8622"/>
                      <a:pt x="6679" y="8620"/>
                    </a:cubicBezTo>
                    <a:cubicBezTo>
                      <a:pt x="6672" y="8618"/>
                      <a:pt x="6666" y="8618"/>
                      <a:pt x="6659" y="8615"/>
                    </a:cubicBezTo>
                    <a:cubicBezTo>
                      <a:pt x="6642" y="8613"/>
                      <a:pt x="6625" y="8612"/>
                      <a:pt x="6609" y="8612"/>
                    </a:cubicBezTo>
                    <a:cubicBezTo>
                      <a:pt x="6591" y="8612"/>
                      <a:pt x="6574" y="8613"/>
                      <a:pt x="6558" y="8616"/>
                    </a:cubicBezTo>
                    <a:cubicBezTo>
                      <a:pt x="6521" y="8603"/>
                      <a:pt x="6483" y="8591"/>
                      <a:pt x="6439" y="8580"/>
                    </a:cubicBezTo>
                    <a:cubicBezTo>
                      <a:pt x="6436" y="8579"/>
                      <a:pt x="6433" y="8579"/>
                      <a:pt x="6429" y="8575"/>
                    </a:cubicBezTo>
                    <a:cubicBezTo>
                      <a:pt x="6385" y="8567"/>
                      <a:pt x="6338" y="8554"/>
                      <a:pt x="6289" y="8545"/>
                    </a:cubicBezTo>
                    <a:cubicBezTo>
                      <a:pt x="6241" y="8531"/>
                      <a:pt x="6186" y="8519"/>
                      <a:pt x="6131" y="8511"/>
                    </a:cubicBezTo>
                    <a:cubicBezTo>
                      <a:pt x="6118" y="8508"/>
                      <a:pt x="6102" y="8505"/>
                      <a:pt x="6088" y="8502"/>
                    </a:cubicBezTo>
                    <a:cubicBezTo>
                      <a:pt x="6040" y="8495"/>
                      <a:pt x="5993" y="8488"/>
                      <a:pt x="5942" y="8480"/>
                    </a:cubicBezTo>
                    <a:cubicBezTo>
                      <a:pt x="5928" y="8478"/>
                      <a:pt x="5915" y="8475"/>
                      <a:pt x="5905" y="8475"/>
                    </a:cubicBezTo>
                    <a:cubicBezTo>
                      <a:pt x="5770" y="8456"/>
                      <a:pt x="5625" y="8441"/>
                      <a:pt x="5473" y="8432"/>
                    </a:cubicBezTo>
                    <a:cubicBezTo>
                      <a:pt x="5480" y="8404"/>
                      <a:pt x="5487" y="8375"/>
                      <a:pt x="5495" y="8347"/>
                    </a:cubicBezTo>
                    <a:cubicBezTo>
                      <a:pt x="5507" y="8298"/>
                      <a:pt x="5521" y="8249"/>
                      <a:pt x="5531" y="8198"/>
                    </a:cubicBezTo>
                    <a:cubicBezTo>
                      <a:pt x="5537" y="8178"/>
                      <a:pt x="5543" y="8155"/>
                      <a:pt x="5547" y="8130"/>
                    </a:cubicBezTo>
                    <a:cubicBezTo>
                      <a:pt x="5554" y="8101"/>
                      <a:pt x="5561" y="8071"/>
                      <a:pt x="5569" y="8039"/>
                    </a:cubicBezTo>
                    <a:cubicBezTo>
                      <a:pt x="5574" y="8018"/>
                      <a:pt x="5578" y="7995"/>
                      <a:pt x="5584" y="7971"/>
                    </a:cubicBezTo>
                    <a:cubicBezTo>
                      <a:pt x="5591" y="7941"/>
                      <a:pt x="5598" y="7912"/>
                      <a:pt x="5605" y="7880"/>
                    </a:cubicBezTo>
                    <a:cubicBezTo>
                      <a:pt x="5610" y="7857"/>
                      <a:pt x="5615" y="7836"/>
                      <a:pt x="5620" y="7814"/>
                    </a:cubicBezTo>
                    <a:cubicBezTo>
                      <a:pt x="5627" y="7781"/>
                      <a:pt x="5633" y="7751"/>
                      <a:pt x="5640" y="7721"/>
                    </a:cubicBezTo>
                    <a:cubicBezTo>
                      <a:pt x="5645" y="7699"/>
                      <a:pt x="5648" y="7679"/>
                      <a:pt x="5654" y="7658"/>
                    </a:cubicBezTo>
                    <a:cubicBezTo>
                      <a:pt x="5660" y="7625"/>
                      <a:pt x="5668" y="7593"/>
                      <a:pt x="5674" y="7560"/>
                    </a:cubicBezTo>
                    <a:cubicBezTo>
                      <a:pt x="5676" y="7552"/>
                      <a:pt x="5678" y="7545"/>
                      <a:pt x="5680" y="7535"/>
                    </a:cubicBezTo>
                    <a:cubicBezTo>
                      <a:pt x="5682" y="7521"/>
                      <a:pt x="5684" y="7509"/>
                      <a:pt x="5688" y="7498"/>
                    </a:cubicBezTo>
                    <a:cubicBezTo>
                      <a:pt x="5927" y="7490"/>
                      <a:pt x="6150" y="7441"/>
                      <a:pt x="6353" y="7357"/>
                    </a:cubicBezTo>
                    <a:cubicBezTo>
                      <a:pt x="6472" y="7309"/>
                      <a:pt x="6583" y="7249"/>
                      <a:pt x="6690" y="7178"/>
                    </a:cubicBezTo>
                    <a:cubicBezTo>
                      <a:pt x="6896" y="7044"/>
                      <a:pt x="7078" y="6876"/>
                      <a:pt x="7236" y="6682"/>
                    </a:cubicBezTo>
                    <a:cubicBezTo>
                      <a:pt x="7280" y="6631"/>
                      <a:pt x="7321" y="6578"/>
                      <a:pt x="7360" y="6526"/>
                    </a:cubicBezTo>
                    <a:cubicBezTo>
                      <a:pt x="8873" y="6284"/>
                      <a:pt x="9591" y="4561"/>
                      <a:pt x="9547" y="3240"/>
                    </a:cubicBezTo>
                    <a:cubicBezTo>
                      <a:pt x="9505" y="1963"/>
                      <a:pt x="8445" y="1470"/>
                      <a:pt x="7694" y="1283"/>
                    </a:cubicBezTo>
                    <a:cubicBezTo>
                      <a:pt x="7031" y="326"/>
                      <a:pt x="5936" y="1"/>
                      <a:pt x="5077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10" name="Google Shape;5110;p21"/>
              <p:cNvSpPr/>
              <p:nvPr/>
            </p:nvSpPr>
            <p:spPr>
              <a:xfrm>
                <a:off x="5235675" y="4795875"/>
                <a:ext cx="395600" cy="380100"/>
              </a:xfrm>
              <a:custGeom>
                <a:avLst/>
                <a:gdLst/>
                <a:ahLst/>
                <a:cxnLst/>
                <a:rect l="l" t="t" r="r" b="b"/>
                <a:pathLst>
                  <a:path w="15824" h="15204" extrusionOk="0">
                    <a:moveTo>
                      <a:pt x="8826" y="0"/>
                    </a:moveTo>
                    <a:cubicBezTo>
                      <a:pt x="8344" y="0"/>
                      <a:pt x="7093" y="567"/>
                      <a:pt x="6555" y="982"/>
                    </a:cubicBezTo>
                    <a:cubicBezTo>
                      <a:pt x="6740" y="761"/>
                      <a:pt x="6923" y="452"/>
                      <a:pt x="6638" y="347"/>
                    </a:cubicBezTo>
                    <a:cubicBezTo>
                      <a:pt x="6606" y="336"/>
                      <a:pt x="6564" y="330"/>
                      <a:pt x="6513" y="330"/>
                    </a:cubicBezTo>
                    <a:cubicBezTo>
                      <a:pt x="5990" y="330"/>
                      <a:pt x="4563" y="977"/>
                      <a:pt x="4370" y="3145"/>
                    </a:cubicBezTo>
                    <a:lnTo>
                      <a:pt x="4370" y="3147"/>
                    </a:lnTo>
                    <a:cubicBezTo>
                      <a:pt x="4362" y="3240"/>
                      <a:pt x="4356" y="3336"/>
                      <a:pt x="4351" y="3434"/>
                    </a:cubicBezTo>
                    <a:lnTo>
                      <a:pt x="4351" y="3441"/>
                    </a:lnTo>
                    <a:cubicBezTo>
                      <a:pt x="4350" y="3539"/>
                      <a:pt x="4346" y="3635"/>
                      <a:pt x="4350" y="3738"/>
                    </a:cubicBezTo>
                    <a:lnTo>
                      <a:pt x="4350" y="3763"/>
                    </a:lnTo>
                    <a:cubicBezTo>
                      <a:pt x="4351" y="3861"/>
                      <a:pt x="4356" y="3957"/>
                      <a:pt x="4362" y="4059"/>
                    </a:cubicBezTo>
                    <a:cubicBezTo>
                      <a:pt x="4363" y="4078"/>
                      <a:pt x="4365" y="4096"/>
                      <a:pt x="4365" y="4115"/>
                    </a:cubicBezTo>
                    <a:cubicBezTo>
                      <a:pt x="4371" y="4207"/>
                      <a:pt x="4380" y="4303"/>
                      <a:pt x="4392" y="4399"/>
                    </a:cubicBezTo>
                    <a:cubicBezTo>
                      <a:pt x="4393" y="4429"/>
                      <a:pt x="4399" y="4462"/>
                      <a:pt x="4404" y="4492"/>
                    </a:cubicBezTo>
                    <a:cubicBezTo>
                      <a:pt x="4413" y="4579"/>
                      <a:pt x="4425" y="4669"/>
                      <a:pt x="4438" y="4760"/>
                    </a:cubicBezTo>
                    <a:cubicBezTo>
                      <a:pt x="4447" y="4807"/>
                      <a:pt x="4455" y="4857"/>
                      <a:pt x="4465" y="4906"/>
                    </a:cubicBezTo>
                    <a:cubicBezTo>
                      <a:pt x="4478" y="4983"/>
                      <a:pt x="4490" y="5061"/>
                      <a:pt x="4505" y="5141"/>
                    </a:cubicBezTo>
                    <a:cubicBezTo>
                      <a:pt x="4520" y="5213"/>
                      <a:pt x="4535" y="5288"/>
                      <a:pt x="4552" y="5361"/>
                    </a:cubicBezTo>
                    <a:cubicBezTo>
                      <a:pt x="4566" y="5423"/>
                      <a:pt x="4578" y="5483"/>
                      <a:pt x="4594" y="5545"/>
                    </a:cubicBezTo>
                    <a:cubicBezTo>
                      <a:pt x="4628" y="5685"/>
                      <a:pt x="4664" y="5828"/>
                      <a:pt x="4704" y="5975"/>
                    </a:cubicBezTo>
                    <a:lnTo>
                      <a:pt x="4764" y="6016"/>
                    </a:lnTo>
                    <a:cubicBezTo>
                      <a:pt x="4515" y="7896"/>
                      <a:pt x="4550" y="9723"/>
                      <a:pt x="4586" y="9774"/>
                    </a:cubicBezTo>
                    <a:cubicBezTo>
                      <a:pt x="4606" y="9802"/>
                      <a:pt x="4814" y="9899"/>
                      <a:pt x="5103" y="10010"/>
                    </a:cubicBezTo>
                    <a:cubicBezTo>
                      <a:pt x="5203" y="10051"/>
                      <a:pt x="5313" y="10093"/>
                      <a:pt x="5427" y="10136"/>
                    </a:cubicBezTo>
                    <a:lnTo>
                      <a:pt x="5392" y="10324"/>
                    </a:lnTo>
                    <a:lnTo>
                      <a:pt x="5359" y="10312"/>
                    </a:lnTo>
                    <a:lnTo>
                      <a:pt x="4918" y="10877"/>
                    </a:lnTo>
                    <a:lnTo>
                      <a:pt x="4949" y="10903"/>
                    </a:lnTo>
                    <a:lnTo>
                      <a:pt x="4833" y="10953"/>
                    </a:lnTo>
                    <a:lnTo>
                      <a:pt x="4836" y="10957"/>
                    </a:lnTo>
                    <a:cubicBezTo>
                      <a:pt x="4759" y="10983"/>
                      <a:pt x="4686" y="11007"/>
                      <a:pt x="4612" y="11040"/>
                    </a:cubicBezTo>
                    <a:cubicBezTo>
                      <a:pt x="4498" y="11074"/>
                      <a:pt x="4387" y="11113"/>
                      <a:pt x="4279" y="11153"/>
                    </a:cubicBezTo>
                    <a:cubicBezTo>
                      <a:pt x="4264" y="11162"/>
                      <a:pt x="4246" y="11168"/>
                      <a:pt x="4230" y="11174"/>
                    </a:cubicBezTo>
                    <a:cubicBezTo>
                      <a:pt x="4229" y="11174"/>
                      <a:pt x="4229" y="11175"/>
                      <a:pt x="4226" y="11175"/>
                    </a:cubicBezTo>
                    <a:cubicBezTo>
                      <a:pt x="4119" y="11217"/>
                      <a:pt x="4009" y="11260"/>
                      <a:pt x="3908" y="11309"/>
                    </a:cubicBezTo>
                    <a:cubicBezTo>
                      <a:pt x="3003" y="11728"/>
                      <a:pt x="2193" y="12383"/>
                      <a:pt x="1466" y="13197"/>
                    </a:cubicBezTo>
                    <a:cubicBezTo>
                      <a:pt x="1332" y="13343"/>
                      <a:pt x="1205" y="13495"/>
                      <a:pt x="1078" y="13650"/>
                    </a:cubicBezTo>
                    <a:cubicBezTo>
                      <a:pt x="693" y="14129"/>
                      <a:pt x="336" y="14649"/>
                      <a:pt x="0" y="15203"/>
                    </a:cubicBezTo>
                    <a:lnTo>
                      <a:pt x="15824" y="15203"/>
                    </a:lnTo>
                    <a:cubicBezTo>
                      <a:pt x="14735" y="13371"/>
                      <a:pt x="13323" y="11559"/>
                      <a:pt x="12681" y="11152"/>
                    </a:cubicBezTo>
                    <a:cubicBezTo>
                      <a:pt x="12634" y="11123"/>
                      <a:pt x="12581" y="11095"/>
                      <a:pt x="12523" y="11067"/>
                    </a:cubicBezTo>
                    <a:cubicBezTo>
                      <a:pt x="12517" y="11062"/>
                      <a:pt x="12511" y="11061"/>
                      <a:pt x="12506" y="11059"/>
                    </a:cubicBezTo>
                    <a:cubicBezTo>
                      <a:pt x="12468" y="11042"/>
                      <a:pt x="12426" y="11023"/>
                      <a:pt x="12381" y="11005"/>
                    </a:cubicBezTo>
                    <a:cubicBezTo>
                      <a:pt x="12375" y="11004"/>
                      <a:pt x="12366" y="10999"/>
                      <a:pt x="12359" y="10997"/>
                    </a:cubicBezTo>
                    <a:cubicBezTo>
                      <a:pt x="12312" y="10980"/>
                      <a:pt x="12265" y="10961"/>
                      <a:pt x="12212" y="10943"/>
                    </a:cubicBezTo>
                    <a:cubicBezTo>
                      <a:pt x="12206" y="10940"/>
                      <a:pt x="12199" y="10938"/>
                      <a:pt x="12192" y="10937"/>
                    </a:cubicBezTo>
                    <a:cubicBezTo>
                      <a:pt x="12138" y="10920"/>
                      <a:pt x="12081" y="10901"/>
                      <a:pt x="12022" y="10884"/>
                    </a:cubicBezTo>
                    <a:cubicBezTo>
                      <a:pt x="12016" y="10884"/>
                      <a:pt x="12010" y="10883"/>
                      <a:pt x="12007" y="10880"/>
                    </a:cubicBezTo>
                    <a:cubicBezTo>
                      <a:pt x="11945" y="10864"/>
                      <a:pt x="11880" y="10847"/>
                      <a:pt x="11813" y="10830"/>
                    </a:cubicBezTo>
                    <a:cubicBezTo>
                      <a:pt x="11810" y="10830"/>
                      <a:pt x="11806" y="10829"/>
                      <a:pt x="11801" y="10829"/>
                    </a:cubicBezTo>
                    <a:cubicBezTo>
                      <a:pt x="11732" y="10812"/>
                      <a:pt x="11660" y="10795"/>
                      <a:pt x="11587" y="10780"/>
                    </a:cubicBezTo>
                    <a:cubicBezTo>
                      <a:pt x="11586" y="10779"/>
                      <a:pt x="11582" y="10779"/>
                      <a:pt x="11581" y="10779"/>
                    </a:cubicBezTo>
                    <a:cubicBezTo>
                      <a:pt x="11506" y="10763"/>
                      <a:pt x="11427" y="10748"/>
                      <a:pt x="11345" y="10731"/>
                    </a:cubicBezTo>
                    <a:lnTo>
                      <a:pt x="11344" y="10731"/>
                    </a:lnTo>
                    <a:cubicBezTo>
                      <a:pt x="11260" y="10716"/>
                      <a:pt x="11178" y="10702"/>
                      <a:pt x="11090" y="10689"/>
                    </a:cubicBezTo>
                    <a:lnTo>
                      <a:pt x="11089" y="10689"/>
                    </a:lnTo>
                    <a:cubicBezTo>
                      <a:pt x="11003" y="10675"/>
                      <a:pt x="10913" y="10661"/>
                      <a:pt x="10822" y="10651"/>
                    </a:cubicBezTo>
                    <a:lnTo>
                      <a:pt x="10704" y="10628"/>
                    </a:lnTo>
                    <a:lnTo>
                      <a:pt x="10744" y="10592"/>
                    </a:lnTo>
                    <a:lnTo>
                      <a:pt x="10130" y="9923"/>
                    </a:lnTo>
                    <a:lnTo>
                      <a:pt x="10068" y="9958"/>
                    </a:lnTo>
                    <a:lnTo>
                      <a:pt x="9995" y="9434"/>
                    </a:lnTo>
                    <a:lnTo>
                      <a:pt x="9963" y="9182"/>
                    </a:lnTo>
                    <a:cubicBezTo>
                      <a:pt x="10172" y="8130"/>
                      <a:pt x="10366" y="7098"/>
                      <a:pt x="10529" y="6182"/>
                    </a:cubicBezTo>
                    <a:cubicBezTo>
                      <a:pt x="10558" y="6013"/>
                      <a:pt x="10586" y="5851"/>
                      <a:pt x="10614" y="5692"/>
                    </a:cubicBezTo>
                    <a:cubicBezTo>
                      <a:pt x="10627" y="5613"/>
                      <a:pt x="10639" y="5535"/>
                      <a:pt x="10652" y="5459"/>
                    </a:cubicBezTo>
                    <a:cubicBezTo>
                      <a:pt x="10704" y="5149"/>
                      <a:pt x="10749" y="4861"/>
                      <a:pt x="10789" y="4596"/>
                    </a:cubicBezTo>
                    <a:cubicBezTo>
                      <a:pt x="10797" y="4530"/>
                      <a:pt x="10808" y="4467"/>
                      <a:pt x="10816" y="4403"/>
                    </a:cubicBezTo>
                    <a:cubicBezTo>
                      <a:pt x="10924" y="3647"/>
                      <a:pt x="10972" y="3118"/>
                      <a:pt x="10927" y="2947"/>
                    </a:cubicBezTo>
                    <a:cubicBezTo>
                      <a:pt x="10895" y="2820"/>
                      <a:pt x="10829" y="2687"/>
                      <a:pt x="10750" y="2559"/>
                    </a:cubicBezTo>
                    <a:cubicBezTo>
                      <a:pt x="10733" y="2530"/>
                      <a:pt x="10715" y="2501"/>
                      <a:pt x="10695" y="2472"/>
                    </a:cubicBezTo>
                    <a:cubicBezTo>
                      <a:pt x="10675" y="2439"/>
                      <a:pt x="10652" y="2403"/>
                      <a:pt x="10627" y="2373"/>
                    </a:cubicBezTo>
                    <a:cubicBezTo>
                      <a:pt x="10599" y="2335"/>
                      <a:pt x="10573" y="2295"/>
                      <a:pt x="10543" y="2261"/>
                    </a:cubicBezTo>
                    <a:cubicBezTo>
                      <a:pt x="10390" y="2062"/>
                      <a:pt x="10252" y="1920"/>
                      <a:pt x="10252" y="1920"/>
                    </a:cubicBezTo>
                    <a:cubicBezTo>
                      <a:pt x="10252" y="1920"/>
                      <a:pt x="11985" y="1149"/>
                      <a:pt x="11631" y="435"/>
                    </a:cubicBezTo>
                    <a:cubicBezTo>
                      <a:pt x="11546" y="261"/>
                      <a:pt x="11308" y="195"/>
                      <a:pt x="10997" y="195"/>
                    </a:cubicBezTo>
                    <a:cubicBezTo>
                      <a:pt x="10604" y="195"/>
                      <a:pt x="10096" y="299"/>
                      <a:pt x="9630" y="423"/>
                    </a:cubicBezTo>
                    <a:cubicBezTo>
                      <a:pt x="8939" y="607"/>
                      <a:pt x="8343" y="833"/>
                      <a:pt x="8343" y="833"/>
                    </a:cubicBezTo>
                    <a:cubicBezTo>
                      <a:pt x="8343" y="833"/>
                      <a:pt x="9400" y="92"/>
                      <a:pt x="8900" y="6"/>
                    </a:cubicBezTo>
                    <a:cubicBezTo>
                      <a:pt x="8878" y="2"/>
                      <a:pt x="8853" y="0"/>
                      <a:pt x="8826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11" name="Google Shape;5111;p21"/>
              <p:cNvSpPr/>
              <p:nvPr/>
            </p:nvSpPr>
            <p:spPr>
              <a:xfrm>
                <a:off x="4279875" y="4821900"/>
                <a:ext cx="395600" cy="353925"/>
              </a:xfrm>
              <a:custGeom>
                <a:avLst/>
                <a:gdLst/>
                <a:ahLst/>
                <a:cxnLst/>
                <a:rect l="l" t="t" r="r" b="b"/>
                <a:pathLst>
                  <a:path w="15824" h="14157" extrusionOk="0">
                    <a:moveTo>
                      <a:pt x="8993" y="0"/>
                    </a:moveTo>
                    <a:cubicBezTo>
                      <a:pt x="7377" y="0"/>
                      <a:pt x="5572" y="875"/>
                      <a:pt x="5572" y="875"/>
                    </a:cubicBezTo>
                    <a:cubicBezTo>
                      <a:pt x="5572" y="875"/>
                      <a:pt x="5502" y="947"/>
                      <a:pt x="5408" y="1059"/>
                    </a:cubicBezTo>
                    <a:cubicBezTo>
                      <a:pt x="5367" y="1106"/>
                      <a:pt x="5323" y="1160"/>
                      <a:pt x="5278" y="1217"/>
                    </a:cubicBezTo>
                    <a:cubicBezTo>
                      <a:pt x="5252" y="1252"/>
                      <a:pt x="5224" y="1290"/>
                      <a:pt x="5197" y="1330"/>
                    </a:cubicBezTo>
                    <a:cubicBezTo>
                      <a:pt x="5174" y="1360"/>
                      <a:pt x="5149" y="1395"/>
                      <a:pt x="5126" y="1428"/>
                    </a:cubicBezTo>
                    <a:cubicBezTo>
                      <a:pt x="5111" y="1457"/>
                      <a:pt x="5091" y="1486"/>
                      <a:pt x="5072" y="1514"/>
                    </a:cubicBezTo>
                    <a:cubicBezTo>
                      <a:pt x="4995" y="1642"/>
                      <a:pt x="4930" y="1776"/>
                      <a:pt x="4895" y="1902"/>
                    </a:cubicBezTo>
                    <a:cubicBezTo>
                      <a:pt x="4852" y="2073"/>
                      <a:pt x="4898" y="2602"/>
                      <a:pt x="5007" y="3359"/>
                    </a:cubicBezTo>
                    <a:cubicBezTo>
                      <a:pt x="5016" y="3422"/>
                      <a:pt x="5027" y="3487"/>
                      <a:pt x="5035" y="3552"/>
                    </a:cubicBezTo>
                    <a:cubicBezTo>
                      <a:pt x="5074" y="3817"/>
                      <a:pt x="5120" y="4105"/>
                      <a:pt x="5173" y="4415"/>
                    </a:cubicBezTo>
                    <a:cubicBezTo>
                      <a:pt x="5185" y="4490"/>
                      <a:pt x="5198" y="4569"/>
                      <a:pt x="5210" y="4648"/>
                    </a:cubicBezTo>
                    <a:cubicBezTo>
                      <a:pt x="5238" y="4806"/>
                      <a:pt x="5266" y="4969"/>
                      <a:pt x="5295" y="5138"/>
                    </a:cubicBezTo>
                    <a:cubicBezTo>
                      <a:pt x="5458" y="6053"/>
                      <a:pt x="5654" y="7085"/>
                      <a:pt x="5862" y="8137"/>
                    </a:cubicBezTo>
                    <a:lnTo>
                      <a:pt x="5828" y="8390"/>
                    </a:lnTo>
                    <a:lnTo>
                      <a:pt x="5756" y="8914"/>
                    </a:lnTo>
                    <a:lnTo>
                      <a:pt x="5691" y="8879"/>
                    </a:lnTo>
                    <a:lnTo>
                      <a:pt x="5080" y="9547"/>
                    </a:lnTo>
                    <a:lnTo>
                      <a:pt x="5120" y="9583"/>
                    </a:lnTo>
                    <a:lnTo>
                      <a:pt x="5002" y="9606"/>
                    </a:lnTo>
                    <a:cubicBezTo>
                      <a:pt x="4910" y="9619"/>
                      <a:pt x="4820" y="9632"/>
                      <a:pt x="4734" y="9644"/>
                    </a:cubicBezTo>
                    <a:cubicBezTo>
                      <a:pt x="4646" y="9659"/>
                      <a:pt x="4561" y="9672"/>
                      <a:pt x="4480" y="9687"/>
                    </a:cubicBezTo>
                    <a:lnTo>
                      <a:pt x="4475" y="9687"/>
                    </a:lnTo>
                    <a:cubicBezTo>
                      <a:pt x="4396" y="9703"/>
                      <a:pt x="4317" y="9717"/>
                      <a:pt x="4242" y="9734"/>
                    </a:cubicBezTo>
                    <a:cubicBezTo>
                      <a:pt x="4239" y="9734"/>
                      <a:pt x="4237" y="9734"/>
                      <a:pt x="4236" y="9735"/>
                    </a:cubicBezTo>
                    <a:cubicBezTo>
                      <a:pt x="4159" y="9751"/>
                      <a:pt x="4087" y="9766"/>
                      <a:pt x="4021" y="9784"/>
                    </a:cubicBezTo>
                    <a:cubicBezTo>
                      <a:pt x="4017" y="9784"/>
                      <a:pt x="4013" y="9786"/>
                      <a:pt x="4008" y="9786"/>
                    </a:cubicBezTo>
                    <a:cubicBezTo>
                      <a:pt x="3940" y="9802"/>
                      <a:pt x="3877" y="9819"/>
                      <a:pt x="3816" y="9836"/>
                    </a:cubicBezTo>
                    <a:cubicBezTo>
                      <a:pt x="3810" y="9837"/>
                      <a:pt x="3807" y="9841"/>
                      <a:pt x="3801" y="9841"/>
                    </a:cubicBezTo>
                    <a:cubicBezTo>
                      <a:pt x="3741" y="9857"/>
                      <a:pt x="3685" y="9875"/>
                      <a:pt x="3630" y="9892"/>
                    </a:cubicBezTo>
                    <a:cubicBezTo>
                      <a:pt x="3623" y="9893"/>
                      <a:pt x="3617" y="9897"/>
                      <a:pt x="3611" y="9898"/>
                    </a:cubicBezTo>
                    <a:cubicBezTo>
                      <a:pt x="3559" y="9915"/>
                      <a:pt x="3510" y="9935"/>
                      <a:pt x="3462" y="9953"/>
                    </a:cubicBezTo>
                    <a:cubicBezTo>
                      <a:pt x="3455" y="9954"/>
                      <a:pt x="3448" y="9959"/>
                      <a:pt x="3441" y="9960"/>
                    </a:cubicBezTo>
                    <a:cubicBezTo>
                      <a:pt x="3397" y="9977"/>
                      <a:pt x="3356" y="9997"/>
                      <a:pt x="3316" y="10015"/>
                    </a:cubicBezTo>
                    <a:cubicBezTo>
                      <a:pt x="3310" y="10017"/>
                      <a:pt x="3304" y="10020"/>
                      <a:pt x="3300" y="10023"/>
                    </a:cubicBezTo>
                    <a:cubicBezTo>
                      <a:pt x="3242" y="10050"/>
                      <a:pt x="3187" y="10079"/>
                      <a:pt x="3142" y="10108"/>
                    </a:cubicBezTo>
                    <a:cubicBezTo>
                      <a:pt x="2768" y="10347"/>
                      <a:pt x="2130" y="11064"/>
                      <a:pt x="1448" y="11982"/>
                    </a:cubicBezTo>
                    <a:cubicBezTo>
                      <a:pt x="962" y="12637"/>
                      <a:pt x="453" y="13396"/>
                      <a:pt x="1" y="14156"/>
                    </a:cubicBezTo>
                    <a:lnTo>
                      <a:pt x="15824" y="14156"/>
                    </a:lnTo>
                    <a:cubicBezTo>
                      <a:pt x="15313" y="13319"/>
                      <a:pt x="14748" y="12551"/>
                      <a:pt x="14123" y="11898"/>
                    </a:cubicBezTo>
                    <a:cubicBezTo>
                      <a:pt x="14072" y="11842"/>
                      <a:pt x="14017" y="11787"/>
                      <a:pt x="13960" y="11731"/>
                    </a:cubicBezTo>
                    <a:cubicBezTo>
                      <a:pt x="13339" y="11111"/>
                      <a:pt x="12658" y="10608"/>
                      <a:pt x="11913" y="10263"/>
                    </a:cubicBezTo>
                    <a:cubicBezTo>
                      <a:pt x="11810" y="10214"/>
                      <a:pt x="11704" y="10172"/>
                      <a:pt x="11596" y="10129"/>
                    </a:cubicBezTo>
                    <a:cubicBezTo>
                      <a:pt x="11579" y="10122"/>
                      <a:pt x="11560" y="10116"/>
                      <a:pt x="11541" y="10108"/>
                    </a:cubicBezTo>
                    <a:cubicBezTo>
                      <a:pt x="11436" y="10067"/>
                      <a:pt x="11323" y="10029"/>
                      <a:pt x="11208" y="9994"/>
                    </a:cubicBezTo>
                    <a:cubicBezTo>
                      <a:pt x="11138" y="9964"/>
                      <a:pt x="11061" y="9938"/>
                      <a:pt x="10989" y="9912"/>
                    </a:cubicBezTo>
                    <a:lnTo>
                      <a:pt x="10990" y="9908"/>
                    </a:lnTo>
                    <a:lnTo>
                      <a:pt x="10874" y="9857"/>
                    </a:lnTo>
                    <a:lnTo>
                      <a:pt x="10905" y="9831"/>
                    </a:lnTo>
                    <a:lnTo>
                      <a:pt x="10516" y="9332"/>
                    </a:lnTo>
                    <a:lnTo>
                      <a:pt x="10465" y="9266"/>
                    </a:lnTo>
                    <a:lnTo>
                      <a:pt x="10430" y="9278"/>
                    </a:lnTo>
                    <a:lnTo>
                      <a:pt x="10410" y="9164"/>
                    </a:lnTo>
                    <a:lnTo>
                      <a:pt x="10397" y="9091"/>
                    </a:lnTo>
                    <a:cubicBezTo>
                      <a:pt x="10459" y="9069"/>
                      <a:pt x="10518" y="9045"/>
                      <a:pt x="10579" y="9023"/>
                    </a:cubicBezTo>
                    <a:cubicBezTo>
                      <a:pt x="10938" y="8887"/>
                      <a:pt x="11216" y="8761"/>
                      <a:pt x="11238" y="8729"/>
                    </a:cubicBezTo>
                    <a:cubicBezTo>
                      <a:pt x="11240" y="8724"/>
                      <a:pt x="11244" y="8712"/>
                      <a:pt x="11246" y="8690"/>
                    </a:cubicBezTo>
                    <a:cubicBezTo>
                      <a:pt x="11258" y="8577"/>
                      <a:pt x="11267" y="8222"/>
                      <a:pt x="11260" y="7722"/>
                    </a:cubicBezTo>
                    <a:cubicBezTo>
                      <a:pt x="11246" y="7007"/>
                      <a:pt x="11195" y="5999"/>
                      <a:pt x="11059" y="4972"/>
                    </a:cubicBezTo>
                    <a:lnTo>
                      <a:pt x="11121" y="4932"/>
                    </a:lnTo>
                    <a:cubicBezTo>
                      <a:pt x="11162" y="4783"/>
                      <a:pt x="11199" y="4641"/>
                      <a:pt x="11232" y="4501"/>
                    </a:cubicBezTo>
                    <a:cubicBezTo>
                      <a:pt x="11245" y="4439"/>
                      <a:pt x="11258" y="4380"/>
                      <a:pt x="11269" y="4318"/>
                    </a:cubicBezTo>
                    <a:cubicBezTo>
                      <a:pt x="11286" y="4245"/>
                      <a:pt x="11303" y="4168"/>
                      <a:pt x="11319" y="4097"/>
                    </a:cubicBezTo>
                    <a:cubicBezTo>
                      <a:pt x="11334" y="4015"/>
                      <a:pt x="11346" y="3939"/>
                      <a:pt x="11359" y="3862"/>
                    </a:cubicBezTo>
                    <a:cubicBezTo>
                      <a:pt x="11368" y="3814"/>
                      <a:pt x="11376" y="3763"/>
                      <a:pt x="11386" y="3716"/>
                    </a:cubicBezTo>
                    <a:cubicBezTo>
                      <a:pt x="11399" y="3625"/>
                      <a:pt x="11408" y="3537"/>
                      <a:pt x="11420" y="3449"/>
                    </a:cubicBezTo>
                    <a:cubicBezTo>
                      <a:pt x="11425" y="3419"/>
                      <a:pt x="11428" y="3385"/>
                      <a:pt x="11432" y="3354"/>
                    </a:cubicBezTo>
                    <a:cubicBezTo>
                      <a:pt x="11442" y="3257"/>
                      <a:pt x="11449" y="3163"/>
                      <a:pt x="11459" y="3070"/>
                    </a:cubicBezTo>
                    <a:cubicBezTo>
                      <a:pt x="11459" y="3054"/>
                      <a:pt x="11460" y="3033"/>
                      <a:pt x="11462" y="3014"/>
                    </a:cubicBezTo>
                    <a:cubicBezTo>
                      <a:pt x="11469" y="2914"/>
                      <a:pt x="11472" y="2817"/>
                      <a:pt x="11475" y="2720"/>
                    </a:cubicBezTo>
                    <a:lnTo>
                      <a:pt x="11475" y="2693"/>
                    </a:lnTo>
                    <a:cubicBezTo>
                      <a:pt x="11476" y="2590"/>
                      <a:pt x="11475" y="2495"/>
                      <a:pt x="11471" y="2398"/>
                    </a:cubicBezTo>
                    <a:lnTo>
                      <a:pt x="11471" y="2389"/>
                    </a:lnTo>
                    <a:cubicBezTo>
                      <a:pt x="11466" y="2291"/>
                      <a:pt x="11461" y="2197"/>
                      <a:pt x="11454" y="2103"/>
                    </a:cubicBezTo>
                    <a:lnTo>
                      <a:pt x="11454" y="2101"/>
                    </a:lnTo>
                    <a:cubicBezTo>
                      <a:pt x="11261" y="469"/>
                      <a:pt x="10178" y="0"/>
                      <a:pt x="8993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12" name="Google Shape;5112;p21"/>
              <p:cNvSpPr/>
              <p:nvPr/>
            </p:nvSpPr>
            <p:spPr>
              <a:xfrm>
                <a:off x="4044925" y="5048350"/>
                <a:ext cx="158000" cy="127525"/>
              </a:xfrm>
              <a:custGeom>
                <a:avLst/>
                <a:gdLst/>
                <a:ahLst/>
                <a:cxnLst/>
                <a:rect l="l" t="t" r="r" b="b"/>
                <a:pathLst>
                  <a:path w="6320" h="5101" extrusionOk="0">
                    <a:moveTo>
                      <a:pt x="2034" y="0"/>
                    </a:moveTo>
                    <a:cubicBezTo>
                      <a:pt x="2014" y="0"/>
                      <a:pt x="1997" y="0"/>
                      <a:pt x="1980" y="2"/>
                    </a:cubicBezTo>
                    <a:cubicBezTo>
                      <a:pt x="0" y="45"/>
                      <a:pt x="585" y="2601"/>
                      <a:pt x="585" y="2601"/>
                    </a:cubicBezTo>
                    <a:cubicBezTo>
                      <a:pt x="130" y="2901"/>
                      <a:pt x="39" y="3843"/>
                      <a:pt x="293" y="5101"/>
                    </a:cubicBezTo>
                    <a:lnTo>
                      <a:pt x="6313" y="5101"/>
                    </a:lnTo>
                    <a:cubicBezTo>
                      <a:pt x="6317" y="4940"/>
                      <a:pt x="6319" y="4785"/>
                      <a:pt x="6314" y="4636"/>
                    </a:cubicBezTo>
                    <a:cubicBezTo>
                      <a:pt x="6311" y="4505"/>
                      <a:pt x="6307" y="4382"/>
                      <a:pt x="6300" y="4262"/>
                    </a:cubicBezTo>
                    <a:cubicBezTo>
                      <a:pt x="6295" y="4201"/>
                      <a:pt x="6290" y="4144"/>
                      <a:pt x="6286" y="4086"/>
                    </a:cubicBezTo>
                    <a:cubicBezTo>
                      <a:pt x="6271" y="3912"/>
                      <a:pt x="6250" y="3752"/>
                      <a:pt x="6223" y="3599"/>
                    </a:cubicBezTo>
                    <a:cubicBezTo>
                      <a:pt x="6216" y="3549"/>
                      <a:pt x="6205" y="3499"/>
                      <a:pt x="6197" y="3450"/>
                    </a:cubicBezTo>
                    <a:cubicBezTo>
                      <a:pt x="5777" y="1298"/>
                      <a:pt x="4396" y="1258"/>
                      <a:pt x="4296" y="1258"/>
                    </a:cubicBezTo>
                    <a:cubicBezTo>
                      <a:pt x="4292" y="1258"/>
                      <a:pt x="4290" y="1258"/>
                      <a:pt x="4290" y="1258"/>
                    </a:cubicBezTo>
                    <a:cubicBezTo>
                      <a:pt x="4290" y="1258"/>
                      <a:pt x="4289" y="1257"/>
                      <a:pt x="4289" y="1252"/>
                    </a:cubicBezTo>
                    <a:lnTo>
                      <a:pt x="4289" y="1251"/>
                    </a:lnTo>
                    <a:cubicBezTo>
                      <a:pt x="4281" y="1217"/>
                      <a:pt x="4246" y="1076"/>
                      <a:pt x="4138" y="896"/>
                    </a:cubicBezTo>
                    <a:cubicBezTo>
                      <a:pt x="4024" y="711"/>
                      <a:pt x="3828" y="487"/>
                      <a:pt x="3495" y="310"/>
                    </a:cubicBezTo>
                    <a:cubicBezTo>
                      <a:pt x="3474" y="298"/>
                      <a:pt x="3453" y="288"/>
                      <a:pt x="3432" y="276"/>
                    </a:cubicBezTo>
                    <a:cubicBezTo>
                      <a:pt x="3101" y="116"/>
                      <a:pt x="2654" y="0"/>
                      <a:pt x="2034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13" name="Google Shape;5113;p21"/>
              <p:cNvSpPr/>
              <p:nvPr/>
            </p:nvSpPr>
            <p:spPr>
              <a:xfrm>
                <a:off x="4449375" y="5048625"/>
                <a:ext cx="204925" cy="127325"/>
              </a:xfrm>
              <a:custGeom>
                <a:avLst/>
                <a:gdLst/>
                <a:ahLst/>
                <a:cxnLst/>
                <a:rect l="l" t="t" r="r" b="b"/>
                <a:pathLst>
                  <a:path w="8197" h="5093" extrusionOk="0">
                    <a:moveTo>
                      <a:pt x="4433" y="0"/>
                    </a:moveTo>
                    <a:cubicBezTo>
                      <a:pt x="4217" y="0"/>
                      <a:pt x="3997" y="22"/>
                      <a:pt x="3777" y="64"/>
                    </a:cubicBezTo>
                    <a:cubicBezTo>
                      <a:pt x="3729" y="73"/>
                      <a:pt x="3679" y="83"/>
                      <a:pt x="3630" y="98"/>
                    </a:cubicBezTo>
                    <a:cubicBezTo>
                      <a:pt x="3533" y="118"/>
                      <a:pt x="3437" y="144"/>
                      <a:pt x="3342" y="174"/>
                    </a:cubicBezTo>
                    <a:cubicBezTo>
                      <a:pt x="3241" y="205"/>
                      <a:pt x="3142" y="240"/>
                      <a:pt x="3040" y="280"/>
                    </a:cubicBezTo>
                    <a:cubicBezTo>
                      <a:pt x="2579" y="459"/>
                      <a:pt x="2134" y="720"/>
                      <a:pt x="1734" y="1043"/>
                    </a:cubicBezTo>
                    <a:cubicBezTo>
                      <a:pt x="1558" y="1185"/>
                      <a:pt x="1393" y="1338"/>
                      <a:pt x="1237" y="1502"/>
                    </a:cubicBezTo>
                    <a:cubicBezTo>
                      <a:pt x="0" y="2821"/>
                      <a:pt x="1155" y="4017"/>
                      <a:pt x="1155" y="4017"/>
                    </a:cubicBezTo>
                    <a:cubicBezTo>
                      <a:pt x="1155" y="4017"/>
                      <a:pt x="1149" y="4098"/>
                      <a:pt x="1149" y="4226"/>
                    </a:cubicBezTo>
                    <a:cubicBezTo>
                      <a:pt x="1149" y="4262"/>
                      <a:pt x="1149" y="4302"/>
                      <a:pt x="1150" y="4346"/>
                    </a:cubicBezTo>
                    <a:cubicBezTo>
                      <a:pt x="1150" y="4367"/>
                      <a:pt x="1151" y="4390"/>
                      <a:pt x="1151" y="4414"/>
                    </a:cubicBezTo>
                    <a:cubicBezTo>
                      <a:pt x="1158" y="4612"/>
                      <a:pt x="1181" y="4855"/>
                      <a:pt x="1242" y="5092"/>
                    </a:cubicBezTo>
                    <a:lnTo>
                      <a:pt x="8197" y="5092"/>
                    </a:lnTo>
                    <a:cubicBezTo>
                      <a:pt x="8011" y="4351"/>
                      <a:pt x="7736" y="3559"/>
                      <a:pt x="7343" y="2829"/>
                    </a:cubicBezTo>
                    <a:cubicBezTo>
                      <a:pt x="7305" y="2750"/>
                      <a:pt x="7259" y="2674"/>
                      <a:pt x="7215" y="2597"/>
                    </a:cubicBezTo>
                    <a:cubicBezTo>
                      <a:pt x="7149" y="2482"/>
                      <a:pt x="7080" y="2370"/>
                      <a:pt x="7006" y="2258"/>
                    </a:cubicBezTo>
                    <a:cubicBezTo>
                      <a:pt x="7240" y="2185"/>
                      <a:pt x="7437" y="2081"/>
                      <a:pt x="7458" y="2002"/>
                    </a:cubicBezTo>
                    <a:cubicBezTo>
                      <a:pt x="7510" y="1820"/>
                      <a:pt x="7520" y="1642"/>
                      <a:pt x="7304" y="1601"/>
                    </a:cubicBezTo>
                    <a:cubicBezTo>
                      <a:pt x="7222" y="1585"/>
                      <a:pt x="7039" y="1573"/>
                      <a:pt x="6835" y="1573"/>
                    </a:cubicBezTo>
                    <a:cubicBezTo>
                      <a:pt x="6787" y="1573"/>
                      <a:pt x="6739" y="1574"/>
                      <a:pt x="6690" y="1575"/>
                    </a:cubicBezTo>
                    <a:cubicBezTo>
                      <a:pt x="6544" y="1092"/>
                      <a:pt x="6280" y="635"/>
                      <a:pt x="5819" y="360"/>
                    </a:cubicBezTo>
                    <a:cubicBezTo>
                      <a:pt x="5400" y="113"/>
                      <a:pt x="4926" y="0"/>
                      <a:pt x="4433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14" name="Google Shape;5114;p21"/>
              <p:cNvSpPr/>
              <p:nvPr/>
            </p:nvSpPr>
            <p:spPr>
              <a:xfrm>
                <a:off x="5114475" y="5058475"/>
                <a:ext cx="169975" cy="117400"/>
              </a:xfrm>
              <a:custGeom>
                <a:avLst/>
                <a:gdLst/>
                <a:ahLst/>
                <a:cxnLst/>
                <a:rect l="l" t="t" r="r" b="b"/>
                <a:pathLst>
                  <a:path w="6799" h="4696" extrusionOk="0">
                    <a:moveTo>
                      <a:pt x="5454" y="1"/>
                    </a:moveTo>
                    <a:cubicBezTo>
                      <a:pt x="5325" y="1"/>
                      <a:pt x="5189" y="14"/>
                      <a:pt x="5048" y="45"/>
                    </a:cubicBezTo>
                    <a:cubicBezTo>
                      <a:pt x="4540" y="154"/>
                      <a:pt x="2861" y="853"/>
                      <a:pt x="1634" y="1643"/>
                    </a:cubicBezTo>
                    <a:lnTo>
                      <a:pt x="1629" y="1648"/>
                    </a:lnTo>
                    <a:cubicBezTo>
                      <a:pt x="1568" y="1684"/>
                      <a:pt x="1511" y="1723"/>
                      <a:pt x="1454" y="1760"/>
                    </a:cubicBezTo>
                    <a:cubicBezTo>
                      <a:pt x="1452" y="1762"/>
                      <a:pt x="1452" y="1765"/>
                      <a:pt x="1451" y="1765"/>
                    </a:cubicBezTo>
                    <a:cubicBezTo>
                      <a:pt x="1174" y="1953"/>
                      <a:pt x="930" y="2143"/>
                      <a:pt x="735" y="2327"/>
                    </a:cubicBezTo>
                    <a:cubicBezTo>
                      <a:pt x="723" y="2337"/>
                      <a:pt x="711" y="2349"/>
                      <a:pt x="701" y="2358"/>
                    </a:cubicBezTo>
                    <a:cubicBezTo>
                      <a:pt x="676" y="2384"/>
                      <a:pt x="655" y="2409"/>
                      <a:pt x="628" y="2434"/>
                    </a:cubicBezTo>
                    <a:cubicBezTo>
                      <a:pt x="613" y="2449"/>
                      <a:pt x="598" y="2468"/>
                      <a:pt x="584" y="2483"/>
                    </a:cubicBezTo>
                    <a:cubicBezTo>
                      <a:pt x="563" y="2507"/>
                      <a:pt x="546" y="2529"/>
                      <a:pt x="527" y="2551"/>
                    </a:cubicBezTo>
                    <a:cubicBezTo>
                      <a:pt x="511" y="2571"/>
                      <a:pt x="497" y="2587"/>
                      <a:pt x="483" y="2608"/>
                    </a:cubicBezTo>
                    <a:cubicBezTo>
                      <a:pt x="466" y="2629"/>
                      <a:pt x="453" y="2648"/>
                      <a:pt x="438" y="2670"/>
                    </a:cubicBezTo>
                    <a:cubicBezTo>
                      <a:pt x="424" y="2688"/>
                      <a:pt x="412" y="2709"/>
                      <a:pt x="398" y="2729"/>
                    </a:cubicBezTo>
                    <a:cubicBezTo>
                      <a:pt x="385" y="2749"/>
                      <a:pt x="373" y="2767"/>
                      <a:pt x="364" y="2787"/>
                    </a:cubicBezTo>
                    <a:cubicBezTo>
                      <a:pt x="353" y="2806"/>
                      <a:pt x="342" y="2828"/>
                      <a:pt x="334" y="2849"/>
                    </a:cubicBezTo>
                    <a:cubicBezTo>
                      <a:pt x="327" y="2866"/>
                      <a:pt x="317" y="2884"/>
                      <a:pt x="311" y="2901"/>
                    </a:cubicBezTo>
                    <a:cubicBezTo>
                      <a:pt x="303" y="2924"/>
                      <a:pt x="297" y="2943"/>
                      <a:pt x="291" y="2964"/>
                    </a:cubicBezTo>
                    <a:cubicBezTo>
                      <a:pt x="285" y="2981"/>
                      <a:pt x="282" y="2999"/>
                      <a:pt x="278" y="3015"/>
                    </a:cubicBezTo>
                    <a:cubicBezTo>
                      <a:pt x="274" y="3037"/>
                      <a:pt x="272" y="3059"/>
                      <a:pt x="271" y="3079"/>
                    </a:cubicBezTo>
                    <a:cubicBezTo>
                      <a:pt x="267" y="3095"/>
                      <a:pt x="266" y="3110"/>
                      <a:pt x="266" y="3123"/>
                    </a:cubicBezTo>
                    <a:cubicBezTo>
                      <a:pt x="267" y="3148"/>
                      <a:pt x="271" y="3173"/>
                      <a:pt x="274" y="3195"/>
                    </a:cubicBezTo>
                    <a:cubicBezTo>
                      <a:pt x="278" y="3206"/>
                      <a:pt x="278" y="3218"/>
                      <a:pt x="279" y="3231"/>
                    </a:cubicBezTo>
                    <a:cubicBezTo>
                      <a:pt x="289" y="3264"/>
                      <a:pt x="301" y="3298"/>
                      <a:pt x="317" y="3332"/>
                    </a:cubicBezTo>
                    <a:lnTo>
                      <a:pt x="319" y="3333"/>
                    </a:lnTo>
                    <a:cubicBezTo>
                      <a:pt x="301" y="3335"/>
                      <a:pt x="283" y="3337"/>
                      <a:pt x="267" y="3343"/>
                    </a:cubicBezTo>
                    <a:cubicBezTo>
                      <a:pt x="79" y="3377"/>
                      <a:pt x="1" y="3551"/>
                      <a:pt x="7" y="3813"/>
                    </a:cubicBezTo>
                    <a:cubicBezTo>
                      <a:pt x="12" y="4046"/>
                      <a:pt x="83" y="4349"/>
                      <a:pt x="198" y="4696"/>
                    </a:cubicBezTo>
                    <a:lnTo>
                      <a:pt x="6675" y="4696"/>
                    </a:lnTo>
                    <a:cubicBezTo>
                      <a:pt x="6556" y="3888"/>
                      <a:pt x="6404" y="3130"/>
                      <a:pt x="6311" y="2689"/>
                    </a:cubicBezTo>
                    <a:cubicBezTo>
                      <a:pt x="6259" y="2438"/>
                      <a:pt x="6226" y="2290"/>
                      <a:pt x="6226" y="2290"/>
                    </a:cubicBezTo>
                    <a:cubicBezTo>
                      <a:pt x="6226" y="2290"/>
                      <a:pt x="6228" y="2285"/>
                      <a:pt x="6232" y="2277"/>
                    </a:cubicBezTo>
                    <a:cubicBezTo>
                      <a:pt x="6234" y="2276"/>
                      <a:pt x="6238" y="2273"/>
                      <a:pt x="6240" y="2269"/>
                    </a:cubicBezTo>
                    <a:cubicBezTo>
                      <a:pt x="6245" y="2263"/>
                      <a:pt x="6246" y="2257"/>
                      <a:pt x="6252" y="2248"/>
                    </a:cubicBezTo>
                    <a:cubicBezTo>
                      <a:pt x="6256" y="2241"/>
                      <a:pt x="6262" y="2230"/>
                      <a:pt x="6266" y="2222"/>
                    </a:cubicBezTo>
                    <a:cubicBezTo>
                      <a:pt x="6273" y="2215"/>
                      <a:pt x="6276" y="2208"/>
                      <a:pt x="6281" y="2200"/>
                    </a:cubicBezTo>
                    <a:cubicBezTo>
                      <a:pt x="6288" y="2190"/>
                      <a:pt x="6294" y="2178"/>
                      <a:pt x="6302" y="2163"/>
                    </a:cubicBezTo>
                    <a:cubicBezTo>
                      <a:pt x="6307" y="2153"/>
                      <a:pt x="6313" y="2145"/>
                      <a:pt x="6319" y="2136"/>
                    </a:cubicBezTo>
                    <a:cubicBezTo>
                      <a:pt x="6326" y="2119"/>
                      <a:pt x="6337" y="2105"/>
                      <a:pt x="6345" y="2089"/>
                    </a:cubicBezTo>
                    <a:cubicBezTo>
                      <a:pt x="6350" y="2078"/>
                      <a:pt x="6356" y="2068"/>
                      <a:pt x="6362" y="2056"/>
                    </a:cubicBezTo>
                    <a:cubicBezTo>
                      <a:pt x="6372" y="2039"/>
                      <a:pt x="6384" y="2021"/>
                      <a:pt x="6393" y="2004"/>
                    </a:cubicBezTo>
                    <a:cubicBezTo>
                      <a:pt x="6399" y="1992"/>
                      <a:pt x="6406" y="1980"/>
                      <a:pt x="6415" y="1966"/>
                    </a:cubicBezTo>
                    <a:cubicBezTo>
                      <a:pt x="6423" y="1947"/>
                      <a:pt x="6435" y="1929"/>
                      <a:pt x="6445" y="1908"/>
                    </a:cubicBezTo>
                    <a:cubicBezTo>
                      <a:pt x="6454" y="1892"/>
                      <a:pt x="6461" y="1876"/>
                      <a:pt x="6471" y="1862"/>
                    </a:cubicBezTo>
                    <a:cubicBezTo>
                      <a:pt x="6479" y="1844"/>
                      <a:pt x="6489" y="1823"/>
                      <a:pt x="6501" y="1802"/>
                    </a:cubicBezTo>
                    <a:cubicBezTo>
                      <a:pt x="6648" y="1513"/>
                      <a:pt x="6799" y="1158"/>
                      <a:pt x="6799" y="905"/>
                    </a:cubicBezTo>
                    <a:cubicBezTo>
                      <a:pt x="6799" y="853"/>
                      <a:pt x="6791" y="806"/>
                      <a:pt x="6778" y="763"/>
                    </a:cubicBezTo>
                    <a:cubicBezTo>
                      <a:pt x="6684" y="484"/>
                      <a:pt x="6370" y="191"/>
                      <a:pt x="5924" y="65"/>
                    </a:cubicBezTo>
                    <a:cubicBezTo>
                      <a:pt x="5780" y="24"/>
                      <a:pt x="5623" y="1"/>
                      <a:pt x="5454" y="1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15" name="Google Shape;5115;p21"/>
              <p:cNvSpPr/>
              <p:nvPr/>
            </p:nvSpPr>
            <p:spPr>
              <a:xfrm>
                <a:off x="5714200" y="5010750"/>
                <a:ext cx="250950" cy="165125"/>
              </a:xfrm>
              <a:custGeom>
                <a:avLst/>
                <a:gdLst/>
                <a:ahLst/>
                <a:cxnLst/>
                <a:rect l="l" t="t" r="r" b="b"/>
                <a:pathLst>
                  <a:path w="10038" h="6605" extrusionOk="0">
                    <a:moveTo>
                      <a:pt x="5066" y="1"/>
                    </a:moveTo>
                    <a:cubicBezTo>
                      <a:pt x="4426" y="1"/>
                      <a:pt x="3996" y="243"/>
                      <a:pt x="3996" y="608"/>
                    </a:cubicBezTo>
                    <a:cubicBezTo>
                      <a:pt x="3996" y="648"/>
                      <a:pt x="3998" y="690"/>
                      <a:pt x="4010" y="733"/>
                    </a:cubicBezTo>
                    <a:cubicBezTo>
                      <a:pt x="3597" y="1063"/>
                      <a:pt x="3134" y="1604"/>
                      <a:pt x="2674" y="2231"/>
                    </a:cubicBezTo>
                    <a:cubicBezTo>
                      <a:pt x="2579" y="2119"/>
                      <a:pt x="2509" y="2039"/>
                      <a:pt x="2497" y="2033"/>
                    </a:cubicBezTo>
                    <a:lnTo>
                      <a:pt x="2251" y="2201"/>
                    </a:lnTo>
                    <a:cubicBezTo>
                      <a:pt x="2251" y="2201"/>
                      <a:pt x="2285" y="2355"/>
                      <a:pt x="2417" y="2591"/>
                    </a:cubicBezTo>
                    <a:cubicBezTo>
                      <a:pt x="2257" y="2818"/>
                      <a:pt x="2099" y="3054"/>
                      <a:pt x="1943" y="3292"/>
                    </a:cubicBezTo>
                    <a:cubicBezTo>
                      <a:pt x="975" y="4775"/>
                      <a:pt x="148" y="6324"/>
                      <a:pt x="0" y="6605"/>
                    </a:cubicBezTo>
                    <a:lnTo>
                      <a:pt x="7871" y="6605"/>
                    </a:lnTo>
                    <a:lnTo>
                      <a:pt x="8324" y="6329"/>
                    </a:lnTo>
                    <a:lnTo>
                      <a:pt x="9022" y="6408"/>
                    </a:lnTo>
                    <a:cubicBezTo>
                      <a:pt x="9044" y="6246"/>
                      <a:pt x="9064" y="6037"/>
                      <a:pt x="9087" y="5809"/>
                    </a:cubicBezTo>
                    <a:lnTo>
                      <a:pt x="9242" y="5238"/>
                    </a:lnTo>
                    <a:lnTo>
                      <a:pt x="10038" y="5272"/>
                    </a:lnTo>
                    <a:cubicBezTo>
                      <a:pt x="10016" y="5176"/>
                      <a:pt x="9993" y="5082"/>
                      <a:pt x="9965" y="4987"/>
                    </a:cubicBezTo>
                    <a:cubicBezTo>
                      <a:pt x="9957" y="4963"/>
                      <a:pt x="9951" y="4937"/>
                      <a:pt x="9944" y="4914"/>
                    </a:cubicBezTo>
                    <a:cubicBezTo>
                      <a:pt x="9926" y="4847"/>
                      <a:pt x="9908" y="4779"/>
                      <a:pt x="9888" y="4714"/>
                    </a:cubicBezTo>
                    <a:cubicBezTo>
                      <a:pt x="9882" y="4690"/>
                      <a:pt x="9874" y="4665"/>
                      <a:pt x="9866" y="4642"/>
                    </a:cubicBezTo>
                    <a:cubicBezTo>
                      <a:pt x="9848" y="4575"/>
                      <a:pt x="9827" y="4510"/>
                      <a:pt x="9807" y="4446"/>
                    </a:cubicBezTo>
                    <a:cubicBezTo>
                      <a:pt x="9799" y="4428"/>
                      <a:pt x="9793" y="4406"/>
                      <a:pt x="9786" y="4387"/>
                    </a:cubicBezTo>
                    <a:cubicBezTo>
                      <a:pt x="9764" y="4320"/>
                      <a:pt x="9740" y="4253"/>
                      <a:pt x="9718" y="4188"/>
                    </a:cubicBezTo>
                    <a:cubicBezTo>
                      <a:pt x="9712" y="4173"/>
                      <a:pt x="9707" y="4160"/>
                      <a:pt x="9702" y="4144"/>
                    </a:cubicBezTo>
                    <a:cubicBezTo>
                      <a:pt x="9677" y="4075"/>
                      <a:pt x="9651" y="4005"/>
                      <a:pt x="9624" y="3937"/>
                    </a:cubicBezTo>
                    <a:cubicBezTo>
                      <a:pt x="9621" y="3926"/>
                      <a:pt x="9617" y="3918"/>
                      <a:pt x="9612" y="3911"/>
                    </a:cubicBezTo>
                    <a:cubicBezTo>
                      <a:pt x="9582" y="3834"/>
                      <a:pt x="9554" y="3762"/>
                      <a:pt x="9524" y="3692"/>
                    </a:cubicBezTo>
                    <a:cubicBezTo>
                      <a:pt x="9524" y="3688"/>
                      <a:pt x="9521" y="3686"/>
                      <a:pt x="9521" y="3683"/>
                    </a:cubicBezTo>
                    <a:cubicBezTo>
                      <a:pt x="8931" y="2282"/>
                      <a:pt x="8112" y="1353"/>
                      <a:pt x="7288" y="779"/>
                    </a:cubicBezTo>
                    <a:cubicBezTo>
                      <a:pt x="6803" y="444"/>
                      <a:pt x="6318" y="228"/>
                      <a:pt x="5874" y="113"/>
                    </a:cubicBezTo>
                    <a:cubicBezTo>
                      <a:pt x="5583" y="36"/>
                      <a:pt x="5309" y="1"/>
                      <a:pt x="5066" y="1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5116" name="Google Shape;5116;p21"/>
            <p:cNvSpPr/>
            <p:nvPr/>
          </p:nvSpPr>
          <p:spPr>
            <a:xfrm>
              <a:off x="1148485" y="1214862"/>
              <a:ext cx="6861022" cy="3299619"/>
            </a:xfrm>
            <a:custGeom>
              <a:avLst/>
              <a:gdLst/>
              <a:ahLst/>
              <a:cxnLst/>
              <a:rect l="l" t="t" r="r" b="b"/>
              <a:pathLst>
                <a:path w="131778" h="63375" extrusionOk="0">
                  <a:moveTo>
                    <a:pt x="65889" y="0"/>
                  </a:moveTo>
                  <a:cubicBezTo>
                    <a:pt x="29499" y="0"/>
                    <a:pt x="0" y="26949"/>
                    <a:pt x="0" y="60192"/>
                  </a:cubicBezTo>
                  <a:cubicBezTo>
                    <a:pt x="0" y="61261"/>
                    <a:pt x="32" y="62320"/>
                    <a:pt x="91" y="63375"/>
                  </a:cubicBezTo>
                  <a:lnTo>
                    <a:pt x="131686" y="63375"/>
                  </a:lnTo>
                  <a:cubicBezTo>
                    <a:pt x="131747" y="62320"/>
                    <a:pt x="131777" y="61261"/>
                    <a:pt x="131777" y="60192"/>
                  </a:cubicBezTo>
                  <a:cubicBezTo>
                    <a:pt x="131777" y="26949"/>
                    <a:pt x="102278" y="0"/>
                    <a:pt x="65889" y="0"/>
                  </a:cubicBezTo>
                  <a:close/>
                </a:path>
              </a:pathLst>
            </a:custGeom>
            <a:solidFill>
              <a:srgbClr val="FFFFFF">
                <a:alpha val="50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5117" name="Google Shape;5117;p21"/>
            <p:cNvGrpSpPr/>
            <p:nvPr/>
          </p:nvGrpSpPr>
          <p:grpSpPr>
            <a:xfrm>
              <a:off x="-458058" y="-556657"/>
              <a:ext cx="10075046" cy="5124029"/>
              <a:chOff x="1153438" y="2114550"/>
              <a:chExt cx="4837725" cy="2460400"/>
            </a:xfrm>
          </p:grpSpPr>
          <p:sp>
            <p:nvSpPr>
              <p:cNvPr id="5118" name="Google Shape;5118;p21"/>
              <p:cNvSpPr/>
              <p:nvPr/>
            </p:nvSpPr>
            <p:spPr>
              <a:xfrm>
                <a:off x="1153463" y="2114575"/>
                <a:ext cx="4837700" cy="1199775"/>
              </a:xfrm>
              <a:custGeom>
                <a:avLst/>
                <a:gdLst/>
                <a:ahLst/>
                <a:cxnLst/>
                <a:rect l="l" t="t" r="r" b="b"/>
                <a:pathLst>
                  <a:path w="193508" h="47991" extrusionOk="0">
                    <a:moveTo>
                      <a:pt x="0" y="1"/>
                    </a:moveTo>
                    <a:lnTo>
                      <a:pt x="0" y="47991"/>
                    </a:lnTo>
                    <a:cubicBezTo>
                      <a:pt x="23044" y="29764"/>
                      <a:pt x="56657" y="20996"/>
                      <a:pt x="103236" y="20996"/>
                    </a:cubicBezTo>
                    <a:cubicBezTo>
                      <a:pt x="134779" y="20996"/>
                      <a:pt x="178703" y="33285"/>
                      <a:pt x="193508" y="45668"/>
                    </a:cubicBezTo>
                    <a:lnTo>
                      <a:pt x="193508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19" name="Google Shape;5119;p21"/>
              <p:cNvSpPr/>
              <p:nvPr/>
            </p:nvSpPr>
            <p:spPr>
              <a:xfrm>
                <a:off x="1332388" y="2196525"/>
                <a:ext cx="488675" cy="2378425"/>
              </a:xfrm>
              <a:custGeom>
                <a:avLst/>
                <a:gdLst/>
                <a:ahLst/>
                <a:cxnLst/>
                <a:rect l="l" t="t" r="r" b="b"/>
                <a:pathLst>
                  <a:path w="19547" h="95137" extrusionOk="0">
                    <a:moveTo>
                      <a:pt x="2400" y="0"/>
                    </a:moveTo>
                    <a:lnTo>
                      <a:pt x="1238" y="46143"/>
                    </a:lnTo>
                    <a:lnTo>
                      <a:pt x="1" y="95137"/>
                    </a:lnTo>
                    <a:lnTo>
                      <a:pt x="19546" y="95137"/>
                    </a:lnTo>
                    <a:lnTo>
                      <a:pt x="15568" y="0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20" name="Google Shape;5120;p21"/>
              <p:cNvSpPr/>
              <p:nvPr/>
            </p:nvSpPr>
            <p:spPr>
              <a:xfrm>
                <a:off x="1153438" y="2114575"/>
                <a:ext cx="488625" cy="2460375"/>
              </a:xfrm>
              <a:custGeom>
                <a:avLst/>
                <a:gdLst/>
                <a:ahLst/>
                <a:cxnLst/>
                <a:rect l="l" t="t" r="r" b="b"/>
                <a:pathLst>
                  <a:path w="19545" h="98415" extrusionOk="0">
                    <a:moveTo>
                      <a:pt x="0" y="1"/>
                    </a:moveTo>
                    <a:lnTo>
                      <a:pt x="0" y="98415"/>
                    </a:lnTo>
                    <a:lnTo>
                      <a:pt x="19544" y="98415"/>
                    </a:lnTo>
                    <a:lnTo>
                      <a:pt x="13167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21" name="Google Shape;5121;p21"/>
              <p:cNvSpPr/>
              <p:nvPr/>
            </p:nvSpPr>
            <p:spPr>
              <a:xfrm>
                <a:off x="1153438" y="2114575"/>
                <a:ext cx="380825" cy="1193300"/>
              </a:xfrm>
              <a:custGeom>
                <a:avLst/>
                <a:gdLst/>
                <a:ahLst/>
                <a:cxnLst/>
                <a:rect l="l" t="t" r="r" b="b"/>
                <a:pathLst>
                  <a:path w="15233" h="47732" extrusionOk="0">
                    <a:moveTo>
                      <a:pt x="0" y="1"/>
                    </a:moveTo>
                    <a:lnTo>
                      <a:pt x="0" y="47732"/>
                    </a:lnTo>
                    <a:cubicBezTo>
                      <a:pt x="2691" y="37316"/>
                      <a:pt x="6926" y="30597"/>
                      <a:pt x="11689" y="30597"/>
                    </a:cubicBezTo>
                    <a:cubicBezTo>
                      <a:pt x="12911" y="30597"/>
                      <a:pt x="14098" y="31043"/>
                      <a:pt x="15233" y="31876"/>
                    </a:cubicBezTo>
                    <a:lnTo>
                      <a:pt x="13167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22" name="Google Shape;5122;p21"/>
              <p:cNvSpPr/>
              <p:nvPr/>
            </p:nvSpPr>
            <p:spPr>
              <a:xfrm>
                <a:off x="1389313" y="2285525"/>
                <a:ext cx="120200" cy="2289375"/>
              </a:xfrm>
              <a:custGeom>
                <a:avLst/>
                <a:gdLst/>
                <a:ahLst/>
                <a:cxnLst/>
                <a:rect l="l" t="t" r="r" b="b"/>
                <a:pathLst>
                  <a:path w="4808" h="91575" extrusionOk="0">
                    <a:moveTo>
                      <a:pt x="1349" y="1"/>
                    </a:moveTo>
                    <a:cubicBezTo>
                      <a:pt x="1349" y="2"/>
                      <a:pt x="0" y="7667"/>
                      <a:pt x="169" y="13415"/>
                    </a:cubicBezTo>
                    <a:cubicBezTo>
                      <a:pt x="298" y="17819"/>
                      <a:pt x="3196" y="68234"/>
                      <a:pt x="4545" y="91574"/>
                    </a:cubicBezTo>
                    <a:lnTo>
                      <a:pt x="4807" y="91574"/>
                    </a:lnTo>
                    <a:cubicBezTo>
                      <a:pt x="3946" y="67424"/>
                      <a:pt x="1998" y="13289"/>
                      <a:pt x="1349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23" name="Google Shape;5123;p21"/>
              <p:cNvSpPr/>
              <p:nvPr/>
            </p:nvSpPr>
            <p:spPr>
              <a:xfrm>
                <a:off x="1233338" y="2350400"/>
                <a:ext cx="65450" cy="2224550"/>
              </a:xfrm>
              <a:custGeom>
                <a:avLst/>
                <a:gdLst/>
                <a:ahLst/>
                <a:cxnLst/>
                <a:rect l="l" t="t" r="r" b="b"/>
                <a:pathLst>
                  <a:path w="2618" h="88982" extrusionOk="0">
                    <a:moveTo>
                      <a:pt x="2273" y="0"/>
                    </a:moveTo>
                    <a:cubicBezTo>
                      <a:pt x="2273" y="0"/>
                      <a:pt x="0" y="30685"/>
                      <a:pt x="338" y="49848"/>
                    </a:cubicBezTo>
                    <a:cubicBezTo>
                      <a:pt x="402" y="53528"/>
                      <a:pt x="1326" y="74414"/>
                      <a:pt x="1985" y="88982"/>
                    </a:cubicBezTo>
                    <a:lnTo>
                      <a:pt x="2618" y="88982"/>
                    </a:lnTo>
                    <a:cubicBezTo>
                      <a:pt x="2574" y="63709"/>
                      <a:pt x="2465" y="12835"/>
                      <a:pt x="2273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24" name="Google Shape;5124;p21"/>
              <p:cNvSpPr/>
              <p:nvPr/>
            </p:nvSpPr>
            <p:spPr>
              <a:xfrm>
                <a:off x="5448988" y="2337125"/>
                <a:ext cx="426025" cy="2237825"/>
              </a:xfrm>
              <a:custGeom>
                <a:avLst/>
                <a:gdLst/>
                <a:ahLst/>
                <a:cxnLst/>
                <a:rect l="l" t="t" r="r" b="b"/>
                <a:pathLst>
                  <a:path w="17041" h="89513" extrusionOk="0">
                    <a:moveTo>
                      <a:pt x="924" y="0"/>
                    </a:moveTo>
                    <a:lnTo>
                      <a:pt x="769" y="14886"/>
                    </a:lnTo>
                    <a:lnTo>
                      <a:pt x="0" y="89513"/>
                    </a:lnTo>
                    <a:lnTo>
                      <a:pt x="17041" y="89513"/>
                    </a:lnTo>
                    <a:lnTo>
                      <a:pt x="12403" y="0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25" name="Google Shape;5125;p21"/>
              <p:cNvSpPr/>
              <p:nvPr/>
            </p:nvSpPr>
            <p:spPr>
              <a:xfrm>
                <a:off x="5565088" y="2114575"/>
                <a:ext cx="426050" cy="2460375"/>
              </a:xfrm>
              <a:custGeom>
                <a:avLst/>
                <a:gdLst/>
                <a:ahLst/>
                <a:cxnLst/>
                <a:rect l="l" t="t" r="r" b="b"/>
                <a:pathLst>
                  <a:path w="17042" h="98415" extrusionOk="0">
                    <a:moveTo>
                      <a:pt x="5561" y="1"/>
                    </a:moveTo>
                    <a:lnTo>
                      <a:pt x="1" y="98415"/>
                    </a:lnTo>
                    <a:lnTo>
                      <a:pt x="17042" y="98415"/>
                    </a:lnTo>
                    <a:lnTo>
                      <a:pt x="17042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26" name="Google Shape;5126;p21"/>
              <p:cNvSpPr/>
              <p:nvPr/>
            </p:nvSpPr>
            <p:spPr>
              <a:xfrm>
                <a:off x="5665013" y="2114575"/>
                <a:ext cx="326125" cy="2460375"/>
              </a:xfrm>
              <a:custGeom>
                <a:avLst/>
                <a:gdLst/>
                <a:ahLst/>
                <a:cxnLst/>
                <a:rect l="l" t="t" r="r" b="b"/>
                <a:pathLst>
                  <a:path w="13045" h="98415" extrusionOk="0">
                    <a:moveTo>
                      <a:pt x="1564" y="1"/>
                    </a:moveTo>
                    <a:lnTo>
                      <a:pt x="0" y="27701"/>
                    </a:lnTo>
                    <a:cubicBezTo>
                      <a:pt x="197" y="27665"/>
                      <a:pt x="395" y="27647"/>
                      <a:pt x="595" y="27647"/>
                    </a:cubicBezTo>
                    <a:cubicBezTo>
                      <a:pt x="6877" y="27647"/>
                      <a:pt x="11969" y="45865"/>
                      <a:pt x="11969" y="68339"/>
                    </a:cubicBezTo>
                    <a:cubicBezTo>
                      <a:pt x="11969" y="80253"/>
                      <a:pt x="10538" y="90971"/>
                      <a:pt x="8257" y="98415"/>
                    </a:cubicBezTo>
                    <a:lnTo>
                      <a:pt x="13045" y="98415"/>
                    </a:lnTo>
                    <a:lnTo>
                      <a:pt x="13045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27" name="Google Shape;5127;p21"/>
              <p:cNvSpPr/>
              <p:nvPr/>
            </p:nvSpPr>
            <p:spPr>
              <a:xfrm>
                <a:off x="5676613" y="2454750"/>
                <a:ext cx="130300" cy="2120200"/>
              </a:xfrm>
              <a:custGeom>
                <a:avLst/>
                <a:gdLst/>
                <a:ahLst/>
                <a:cxnLst/>
                <a:rect l="l" t="t" r="r" b="b"/>
                <a:pathLst>
                  <a:path w="5212" h="84808" extrusionOk="0">
                    <a:moveTo>
                      <a:pt x="4115" y="0"/>
                    </a:moveTo>
                    <a:cubicBezTo>
                      <a:pt x="3390" y="12306"/>
                      <a:pt x="1041" y="62442"/>
                      <a:pt x="1" y="84808"/>
                    </a:cubicBezTo>
                    <a:lnTo>
                      <a:pt x="232" y="84808"/>
                    </a:lnTo>
                    <a:cubicBezTo>
                      <a:pt x="1692" y="63190"/>
                      <a:pt x="4830" y="16502"/>
                      <a:pt x="4995" y="12423"/>
                    </a:cubicBezTo>
                    <a:cubicBezTo>
                      <a:pt x="5211" y="7098"/>
                      <a:pt x="4117" y="0"/>
                      <a:pt x="4115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28" name="Google Shape;5128;p21"/>
              <p:cNvSpPr/>
              <p:nvPr/>
            </p:nvSpPr>
            <p:spPr>
              <a:xfrm>
                <a:off x="5861838" y="2514750"/>
                <a:ext cx="74600" cy="2060150"/>
              </a:xfrm>
              <a:custGeom>
                <a:avLst/>
                <a:gdLst/>
                <a:ahLst/>
                <a:cxnLst/>
                <a:rect l="l" t="t" r="r" b="b"/>
                <a:pathLst>
                  <a:path w="2984" h="82406" extrusionOk="0">
                    <a:moveTo>
                      <a:pt x="1348" y="0"/>
                    </a:moveTo>
                    <a:cubicBezTo>
                      <a:pt x="1348" y="0"/>
                      <a:pt x="1348" y="0"/>
                      <a:pt x="1348" y="0"/>
                    </a:cubicBezTo>
                    <a:lnTo>
                      <a:pt x="1348" y="0"/>
                    </a:lnTo>
                    <a:cubicBezTo>
                      <a:pt x="1348" y="0"/>
                      <a:pt x="1348" y="0"/>
                      <a:pt x="1348" y="0"/>
                    </a:cubicBezTo>
                    <a:close/>
                    <a:moveTo>
                      <a:pt x="1348" y="0"/>
                    </a:moveTo>
                    <a:cubicBezTo>
                      <a:pt x="1030" y="11886"/>
                      <a:pt x="336" y="59003"/>
                      <a:pt x="1" y="82405"/>
                    </a:cubicBezTo>
                    <a:lnTo>
                      <a:pt x="556" y="82405"/>
                    </a:lnTo>
                    <a:cubicBezTo>
                      <a:pt x="1305" y="68914"/>
                      <a:pt x="2362" y="49571"/>
                      <a:pt x="2463" y="46165"/>
                    </a:cubicBezTo>
                    <a:cubicBezTo>
                      <a:pt x="2984" y="28428"/>
                      <a:pt x="1349" y="30"/>
                      <a:pt x="1348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29" name="Google Shape;5129;p21"/>
              <p:cNvSpPr/>
              <p:nvPr/>
            </p:nvSpPr>
            <p:spPr>
              <a:xfrm>
                <a:off x="4537288" y="2115700"/>
                <a:ext cx="1091100" cy="482575"/>
              </a:xfrm>
              <a:custGeom>
                <a:avLst/>
                <a:gdLst/>
                <a:ahLst/>
                <a:cxnLst/>
                <a:rect l="l" t="t" r="r" b="b"/>
                <a:pathLst>
                  <a:path w="43644" h="19303" extrusionOk="0">
                    <a:moveTo>
                      <a:pt x="430" y="1"/>
                    </a:moveTo>
                    <a:lnTo>
                      <a:pt x="1" y="12442"/>
                    </a:lnTo>
                    <a:cubicBezTo>
                      <a:pt x="5107" y="16938"/>
                      <a:pt x="11142" y="19303"/>
                      <a:pt x="18286" y="19303"/>
                    </a:cubicBezTo>
                    <a:cubicBezTo>
                      <a:pt x="25249" y="19303"/>
                      <a:pt x="33265" y="17057"/>
                      <a:pt x="42502" y="12348"/>
                    </a:cubicBezTo>
                    <a:lnTo>
                      <a:pt x="43644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30" name="Google Shape;5130;p21"/>
              <p:cNvSpPr/>
              <p:nvPr/>
            </p:nvSpPr>
            <p:spPr>
              <a:xfrm>
                <a:off x="4537263" y="2115700"/>
                <a:ext cx="244625" cy="451500"/>
              </a:xfrm>
              <a:custGeom>
                <a:avLst/>
                <a:gdLst/>
                <a:ahLst/>
                <a:cxnLst/>
                <a:rect l="l" t="t" r="r" b="b"/>
                <a:pathLst>
                  <a:path w="9785" h="18060" extrusionOk="0">
                    <a:moveTo>
                      <a:pt x="430" y="1"/>
                    </a:moveTo>
                    <a:lnTo>
                      <a:pt x="1" y="12442"/>
                    </a:lnTo>
                    <a:cubicBezTo>
                      <a:pt x="2960" y="15046"/>
                      <a:pt x="6212" y="16929"/>
                      <a:pt x="9784" y="18060"/>
                    </a:cubicBezTo>
                    <a:cubicBezTo>
                      <a:pt x="7604" y="14052"/>
                      <a:pt x="6388" y="8548"/>
                      <a:pt x="6656" y="2387"/>
                    </a:cubicBezTo>
                    <a:cubicBezTo>
                      <a:pt x="6688" y="1648"/>
                      <a:pt x="6743" y="724"/>
                      <a:pt x="6814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31" name="Google Shape;5131;p21"/>
              <p:cNvSpPr/>
              <p:nvPr/>
            </p:nvSpPr>
            <p:spPr>
              <a:xfrm>
                <a:off x="5290763" y="2115700"/>
                <a:ext cx="337625" cy="435675"/>
              </a:xfrm>
              <a:custGeom>
                <a:avLst/>
                <a:gdLst/>
                <a:ahLst/>
                <a:cxnLst/>
                <a:rect l="l" t="t" r="r" b="b"/>
                <a:pathLst>
                  <a:path w="13505" h="17427" extrusionOk="0">
                    <a:moveTo>
                      <a:pt x="4856" y="1"/>
                    </a:moveTo>
                    <a:cubicBezTo>
                      <a:pt x="4838" y="729"/>
                      <a:pt x="4802" y="1511"/>
                      <a:pt x="4741" y="2254"/>
                    </a:cubicBezTo>
                    <a:cubicBezTo>
                      <a:pt x="4263" y="8149"/>
                      <a:pt x="2498" y="13452"/>
                      <a:pt x="0" y="17427"/>
                    </a:cubicBezTo>
                    <a:cubicBezTo>
                      <a:pt x="3838" y="16278"/>
                      <a:pt x="7949" y="14597"/>
                      <a:pt x="12360" y="12348"/>
                    </a:cubicBezTo>
                    <a:lnTo>
                      <a:pt x="13505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32" name="Google Shape;5132;p21"/>
              <p:cNvSpPr/>
              <p:nvPr/>
            </p:nvSpPr>
            <p:spPr>
              <a:xfrm>
                <a:off x="4686013" y="2114550"/>
                <a:ext cx="746225" cy="369700"/>
              </a:xfrm>
              <a:custGeom>
                <a:avLst/>
                <a:gdLst/>
                <a:ahLst/>
                <a:cxnLst/>
                <a:rect l="l" t="t" r="r" b="b"/>
                <a:pathLst>
                  <a:path w="29849" h="14788" extrusionOk="0">
                    <a:moveTo>
                      <a:pt x="29830" y="1"/>
                    </a:moveTo>
                    <a:cubicBezTo>
                      <a:pt x="29828" y="1"/>
                      <a:pt x="29825" y="13"/>
                      <a:pt x="29823" y="45"/>
                    </a:cubicBezTo>
                    <a:cubicBezTo>
                      <a:pt x="29801" y="315"/>
                      <a:pt x="29771" y="584"/>
                      <a:pt x="29734" y="850"/>
                    </a:cubicBezTo>
                    <a:lnTo>
                      <a:pt x="29734" y="850"/>
                    </a:lnTo>
                    <a:cubicBezTo>
                      <a:pt x="29777" y="598"/>
                      <a:pt x="29813" y="344"/>
                      <a:pt x="29843" y="89"/>
                    </a:cubicBezTo>
                    <a:lnTo>
                      <a:pt x="29843" y="89"/>
                    </a:lnTo>
                    <a:cubicBezTo>
                      <a:pt x="29843" y="89"/>
                      <a:pt x="29844" y="89"/>
                      <a:pt x="29844" y="89"/>
                    </a:cubicBezTo>
                    <a:cubicBezTo>
                      <a:pt x="29845" y="89"/>
                      <a:pt x="29847" y="77"/>
                      <a:pt x="29848" y="45"/>
                    </a:cubicBezTo>
                    <a:lnTo>
                      <a:pt x="29848" y="45"/>
                    </a:lnTo>
                    <a:cubicBezTo>
                      <a:pt x="29847" y="60"/>
                      <a:pt x="29845" y="74"/>
                      <a:pt x="29843" y="89"/>
                    </a:cubicBezTo>
                    <a:lnTo>
                      <a:pt x="29843" y="89"/>
                    </a:lnTo>
                    <a:cubicBezTo>
                      <a:pt x="29839" y="82"/>
                      <a:pt x="29835" y="1"/>
                      <a:pt x="29830" y="1"/>
                    </a:cubicBezTo>
                    <a:close/>
                    <a:moveTo>
                      <a:pt x="346" y="1"/>
                    </a:moveTo>
                    <a:cubicBezTo>
                      <a:pt x="344" y="1"/>
                      <a:pt x="342" y="13"/>
                      <a:pt x="341" y="45"/>
                    </a:cubicBezTo>
                    <a:cubicBezTo>
                      <a:pt x="1" y="7930"/>
                      <a:pt x="6157" y="14787"/>
                      <a:pt x="14121" y="14787"/>
                    </a:cubicBezTo>
                    <a:cubicBezTo>
                      <a:pt x="14125" y="14787"/>
                      <a:pt x="14129" y="14787"/>
                      <a:pt x="14133" y="14787"/>
                    </a:cubicBezTo>
                    <a:cubicBezTo>
                      <a:pt x="21864" y="14780"/>
                      <a:pt x="28688" y="8448"/>
                      <a:pt x="29734" y="850"/>
                    </a:cubicBezTo>
                    <a:lnTo>
                      <a:pt x="29734" y="850"/>
                    </a:lnTo>
                    <a:cubicBezTo>
                      <a:pt x="28482" y="8217"/>
                      <a:pt x="21773" y="13902"/>
                      <a:pt x="14189" y="13911"/>
                    </a:cubicBezTo>
                    <a:cubicBezTo>
                      <a:pt x="14184" y="13911"/>
                      <a:pt x="14178" y="13911"/>
                      <a:pt x="14173" y="13911"/>
                    </a:cubicBezTo>
                    <a:cubicBezTo>
                      <a:pt x="6354" y="13911"/>
                      <a:pt x="280" y="7732"/>
                      <a:pt x="372" y="45"/>
                    </a:cubicBezTo>
                    <a:lnTo>
                      <a:pt x="372" y="45"/>
                    </a:lnTo>
                    <a:cubicBezTo>
                      <a:pt x="370" y="77"/>
                      <a:pt x="368" y="88"/>
                      <a:pt x="365" y="88"/>
                    </a:cubicBezTo>
                    <a:cubicBezTo>
                      <a:pt x="358" y="88"/>
                      <a:pt x="352" y="1"/>
                      <a:pt x="346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33" name="Google Shape;5133;p21"/>
              <p:cNvSpPr/>
              <p:nvPr/>
            </p:nvSpPr>
            <p:spPr>
              <a:xfrm>
                <a:off x="4711563" y="2115700"/>
                <a:ext cx="718475" cy="315400"/>
              </a:xfrm>
              <a:custGeom>
                <a:avLst/>
                <a:gdLst/>
                <a:ahLst/>
                <a:cxnLst/>
                <a:rect l="l" t="t" r="r" b="b"/>
                <a:pathLst>
                  <a:path w="28739" h="12616" extrusionOk="0">
                    <a:moveTo>
                      <a:pt x="0" y="1"/>
                    </a:moveTo>
                    <a:cubicBezTo>
                      <a:pt x="578" y="7082"/>
                      <a:pt x="6272" y="12616"/>
                      <a:pt x="13496" y="12616"/>
                    </a:cubicBezTo>
                    <a:cubicBezTo>
                      <a:pt x="13506" y="12616"/>
                      <a:pt x="13517" y="12616"/>
                      <a:pt x="13527" y="12616"/>
                    </a:cubicBezTo>
                    <a:cubicBezTo>
                      <a:pt x="20794" y="12601"/>
                      <a:pt x="27248" y="7153"/>
                      <a:pt x="28739" y="1"/>
                    </a:cubicBezTo>
                    <a:lnTo>
                      <a:pt x="28592" y="1"/>
                    </a:lnTo>
                    <a:cubicBezTo>
                      <a:pt x="26759" y="6710"/>
                      <a:pt x="20624" y="10641"/>
                      <a:pt x="13652" y="10659"/>
                    </a:cubicBezTo>
                    <a:cubicBezTo>
                      <a:pt x="13636" y="10659"/>
                      <a:pt x="13621" y="10659"/>
                      <a:pt x="13605" y="10659"/>
                    </a:cubicBezTo>
                    <a:cubicBezTo>
                      <a:pt x="6678" y="10659"/>
                      <a:pt x="1117" y="6636"/>
                      <a:pt x="147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34" name="Google Shape;5134;p21"/>
              <p:cNvSpPr/>
              <p:nvPr/>
            </p:nvSpPr>
            <p:spPr>
              <a:xfrm>
                <a:off x="4724763" y="2115700"/>
                <a:ext cx="183875" cy="148525"/>
              </a:xfrm>
              <a:custGeom>
                <a:avLst/>
                <a:gdLst/>
                <a:ahLst/>
                <a:cxnLst/>
                <a:rect l="l" t="t" r="r" b="b"/>
                <a:pathLst>
                  <a:path w="7355" h="5941" extrusionOk="0">
                    <a:moveTo>
                      <a:pt x="1" y="1"/>
                    </a:moveTo>
                    <a:cubicBezTo>
                      <a:pt x="658" y="2568"/>
                      <a:pt x="3459" y="4844"/>
                      <a:pt x="7354" y="5941"/>
                    </a:cubicBezTo>
                    <a:cubicBezTo>
                      <a:pt x="4628" y="4725"/>
                      <a:pt x="2712" y="2491"/>
                      <a:pt x="2261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35" name="Google Shape;5135;p21"/>
              <p:cNvSpPr/>
              <p:nvPr/>
            </p:nvSpPr>
            <p:spPr>
              <a:xfrm>
                <a:off x="5153888" y="2115700"/>
                <a:ext cx="271900" cy="161675"/>
              </a:xfrm>
              <a:custGeom>
                <a:avLst/>
                <a:gdLst/>
                <a:ahLst/>
                <a:cxnLst/>
                <a:rect l="l" t="t" r="r" b="b"/>
                <a:pathLst>
                  <a:path w="10876" h="6467" extrusionOk="0">
                    <a:moveTo>
                      <a:pt x="7467" y="1"/>
                    </a:moveTo>
                    <a:cubicBezTo>
                      <a:pt x="6562" y="2952"/>
                      <a:pt x="3678" y="5391"/>
                      <a:pt x="1" y="6467"/>
                    </a:cubicBezTo>
                    <a:cubicBezTo>
                      <a:pt x="5366" y="5659"/>
                      <a:pt x="9669" y="3142"/>
                      <a:pt x="10876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36" name="Google Shape;5136;p21"/>
              <p:cNvSpPr/>
              <p:nvPr/>
            </p:nvSpPr>
            <p:spPr>
              <a:xfrm>
                <a:off x="5373838" y="2115700"/>
                <a:ext cx="389975" cy="512925"/>
              </a:xfrm>
              <a:custGeom>
                <a:avLst/>
                <a:gdLst/>
                <a:ahLst/>
                <a:cxnLst/>
                <a:rect l="l" t="t" r="r" b="b"/>
                <a:pathLst>
                  <a:path w="15599" h="20517" extrusionOk="0">
                    <a:moveTo>
                      <a:pt x="7699" y="1"/>
                    </a:moveTo>
                    <a:lnTo>
                      <a:pt x="1" y="17893"/>
                    </a:lnTo>
                    <a:cubicBezTo>
                      <a:pt x="1468" y="19707"/>
                      <a:pt x="4629" y="20516"/>
                      <a:pt x="7776" y="20516"/>
                    </a:cubicBezTo>
                    <a:cubicBezTo>
                      <a:pt x="11027" y="20516"/>
                      <a:pt x="14263" y="19653"/>
                      <a:pt x="15598" y="18144"/>
                    </a:cubicBezTo>
                    <a:lnTo>
                      <a:pt x="12752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37" name="Google Shape;5137;p21"/>
              <p:cNvSpPr/>
              <p:nvPr/>
            </p:nvSpPr>
            <p:spPr>
              <a:xfrm>
                <a:off x="5373838" y="2115700"/>
                <a:ext cx="389975" cy="483625"/>
              </a:xfrm>
              <a:custGeom>
                <a:avLst/>
                <a:gdLst/>
                <a:ahLst/>
                <a:cxnLst/>
                <a:rect l="l" t="t" r="r" b="b"/>
                <a:pathLst>
                  <a:path w="15599" h="19345" extrusionOk="0">
                    <a:moveTo>
                      <a:pt x="5215" y="1"/>
                    </a:moveTo>
                    <a:lnTo>
                      <a:pt x="1" y="17893"/>
                    </a:lnTo>
                    <a:cubicBezTo>
                      <a:pt x="290" y="18252"/>
                      <a:pt x="649" y="18568"/>
                      <a:pt x="1058" y="18849"/>
                    </a:cubicBezTo>
                    <a:cubicBezTo>
                      <a:pt x="2767" y="10892"/>
                      <a:pt x="6309" y="5131"/>
                      <a:pt x="9398" y="5131"/>
                    </a:cubicBezTo>
                    <a:cubicBezTo>
                      <a:pt x="9405" y="5131"/>
                      <a:pt x="9413" y="5131"/>
                      <a:pt x="9420" y="5131"/>
                    </a:cubicBezTo>
                    <a:cubicBezTo>
                      <a:pt x="12553" y="5162"/>
                      <a:pt x="14496" y="11114"/>
                      <a:pt x="13865" y="19344"/>
                    </a:cubicBezTo>
                    <a:cubicBezTo>
                      <a:pt x="14593" y="19007"/>
                      <a:pt x="15190" y="18604"/>
                      <a:pt x="15598" y="18143"/>
                    </a:cubicBezTo>
                    <a:lnTo>
                      <a:pt x="14700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38" name="Google Shape;5138;p21"/>
              <p:cNvSpPr/>
              <p:nvPr/>
            </p:nvSpPr>
            <p:spPr>
              <a:xfrm>
                <a:off x="5448563" y="2305875"/>
                <a:ext cx="108750" cy="314725"/>
              </a:xfrm>
              <a:custGeom>
                <a:avLst/>
                <a:gdLst/>
                <a:ahLst/>
                <a:cxnLst/>
                <a:rect l="l" t="t" r="r" b="b"/>
                <a:pathLst>
                  <a:path w="4350" h="12589" extrusionOk="0">
                    <a:moveTo>
                      <a:pt x="4349" y="1"/>
                    </a:moveTo>
                    <a:lnTo>
                      <a:pt x="4349" y="1"/>
                    </a:lnTo>
                    <a:cubicBezTo>
                      <a:pt x="2648" y="1912"/>
                      <a:pt x="1068" y="5635"/>
                      <a:pt x="288" y="10143"/>
                    </a:cubicBezTo>
                    <a:cubicBezTo>
                      <a:pt x="170" y="10832"/>
                      <a:pt x="74" y="11513"/>
                      <a:pt x="0" y="12182"/>
                    </a:cubicBezTo>
                    <a:cubicBezTo>
                      <a:pt x="480" y="12346"/>
                      <a:pt x="987" y="12481"/>
                      <a:pt x="1515" y="12588"/>
                    </a:cubicBezTo>
                    <a:cubicBezTo>
                      <a:pt x="1515" y="11033"/>
                      <a:pt x="1653" y="9357"/>
                      <a:pt x="1937" y="7638"/>
                    </a:cubicBezTo>
                    <a:cubicBezTo>
                      <a:pt x="2438" y="4620"/>
                      <a:pt x="3316" y="1967"/>
                      <a:pt x="4349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39" name="Google Shape;5139;p21"/>
              <p:cNvSpPr/>
              <p:nvPr/>
            </p:nvSpPr>
            <p:spPr>
              <a:xfrm>
                <a:off x="5621088" y="2332750"/>
                <a:ext cx="50500" cy="290900"/>
              </a:xfrm>
              <a:custGeom>
                <a:avLst/>
                <a:gdLst/>
                <a:ahLst/>
                <a:cxnLst/>
                <a:rect l="l" t="t" r="r" b="b"/>
                <a:pathLst>
                  <a:path w="2020" h="11636" extrusionOk="0">
                    <a:moveTo>
                      <a:pt x="0" y="0"/>
                    </a:moveTo>
                    <a:cubicBezTo>
                      <a:pt x="621" y="2456"/>
                      <a:pt x="893" y="5786"/>
                      <a:pt x="644" y="9576"/>
                    </a:cubicBezTo>
                    <a:cubicBezTo>
                      <a:pt x="598" y="10270"/>
                      <a:pt x="536" y="10956"/>
                      <a:pt x="458" y="11636"/>
                    </a:cubicBezTo>
                    <a:cubicBezTo>
                      <a:pt x="955" y="11564"/>
                      <a:pt x="1438" y="11472"/>
                      <a:pt x="1902" y="11361"/>
                    </a:cubicBezTo>
                    <a:cubicBezTo>
                      <a:pt x="2020" y="6319"/>
                      <a:pt x="1258" y="2207"/>
                      <a:pt x="0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40" name="Google Shape;5140;p21"/>
              <p:cNvSpPr/>
              <p:nvPr/>
            </p:nvSpPr>
            <p:spPr>
              <a:xfrm>
                <a:off x="1387088" y="2115700"/>
                <a:ext cx="1034625" cy="466750"/>
              </a:xfrm>
              <a:custGeom>
                <a:avLst/>
                <a:gdLst/>
                <a:ahLst/>
                <a:cxnLst/>
                <a:rect l="l" t="t" r="r" b="b"/>
                <a:pathLst>
                  <a:path w="41385" h="18670" extrusionOk="0">
                    <a:moveTo>
                      <a:pt x="0" y="1"/>
                    </a:moveTo>
                    <a:lnTo>
                      <a:pt x="1570" y="12026"/>
                    </a:lnTo>
                    <a:cubicBezTo>
                      <a:pt x="7086" y="16380"/>
                      <a:pt x="13128" y="18669"/>
                      <a:pt x="19825" y="18669"/>
                    </a:cubicBezTo>
                    <a:cubicBezTo>
                      <a:pt x="26350" y="18669"/>
                      <a:pt x="33497" y="16496"/>
                      <a:pt x="41384" y="11940"/>
                    </a:cubicBezTo>
                    <a:lnTo>
                      <a:pt x="40441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41" name="Google Shape;5141;p21"/>
              <p:cNvSpPr/>
              <p:nvPr/>
            </p:nvSpPr>
            <p:spPr>
              <a:xfrm>
                <a:off x="1387088" y="2115675"/>
                <a:ext cx="291300" cy="436625"/>
              </a:xfrm>
              <a:custGeom>
                <a:avLst/>
                <a:gdLst/>
                <a:ahLst/>
                <a:cxnLst/>
                <a:rect l="l" t="t" r="r" b="b"/>
                <a:pathLst>
                  <a:path w="11652" h="17465" extrusionOk="0">
                    <a:moveTo>
                      <a:pt x="0" y="0"/>
                    </a:moveTo>
                    <a:lnTo>
                      <a:pt x="1570" y="12026"/>
                    </a:lnTo>
                    <a:cubicBezTo>
                      <a:pt x="4764" y="14548"/>
                      <a:pt x="8118" y="16371"/>
                      <a:pt x="11652" y="17464"/>
                    </a:cubicBezTo>
                    <a:cubicBezTo>
                      <a:pt x="8961" y="13586"/>
                      <a:pt x="6929" y="8260"/>
                      <a:pt x="6183" y="2302"/>
                    </a:cubicBezTo>
                    <a:cubicBezTo>
                      <a:pt x="6093" y="1589"/>
                      <a:pt x="6027" y="699"/>
                      <a:pt x="5977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42" name="Google Shape;5142;p21"/>
              <p:cNvSpPr/>
              <p:nvPr/>
            </p:nvSpPr>
            <p:spPr>
              <a:xfrm>
                <a:off x="2152888" y="2115700"/>
                <a:ext cx="268825" cy="421350"/>
              </a:xfrm>
              <a:custGeom>
                <a:avLst/>
                <a:gdLst/>
                <a:ahLst/>
                <a:cxnLst/>
                <a:rect l="l" t="t" r="r" b="b"/>
                <a:pathLst>
                  <a:path w="10753" h="16854" extrusionOk="0">
                    <a:moveTo>
                      <a:pt x="1720" y="1"/>
                    </a:moveTo>
                    <a:cubicBezTo>
                      <a:pt x="1820" y="704"/>
                      <a:pt x="1906" y="1459"/>
                      <a:pt x="1970" y="2176"/>
                    </a:cubicBezTo>
                    <a:cubicBezTo>
                      <a:pt x="2482" y="7876"/>
                      <a:pt x="1692" y="13005"/>
                      <a:pt x="0" y="16853"/>
                    </a:cubicBezTo>
                    <a:cubicBezTo>
                      <a:pt x="3409" y="15741"/>
                      <a:pt x="6988" y="14114"/>
                      <a:pt x="10752" y="11940"/>
                    </a:cubicBezTo>
                    <a:lnTo>
                      <a:pt x="9808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43" name="Google Shape;5143;p21"/>
              <p:cNvSpPr/>
              <p:nvPr/>
            </p:nvSpPr>
            <p:spPr>
              <a:xfrm>
                <a:off x="1535163" y="2114600"/>
                <a:ext cx="708125" cy="357525"/>
              </a:xfrm>
              <a:custGeom>
                <a:avLst/>
                <a:gdLst/>
                <a:ahLst/>
                <a:cxnLst/>
                <a:rect l="l" t="t" r="r" b="b"/>
                <a:pathLst>
                  <a:path w="28325" h="14301" extrusionOk="0">
                    <a:moveTo>
                      <a:pt x="0" y="43"/>
                    </a:moveTo>
                    <a:lnTo>
                      <a:pt x="0" y="43"/>
                    </a:lnTo>
                    <a:cubicBezTo>
                      <a:pt x="2" y="66"/>
                      <a:pt x="4" y="78"/>
                      <a:pt x="6" y="83"/>
                    </a:cubicBezTo>
                    <a:lnTo>
                      <a:pt x="6" y="83"/>
                    </a:lnTo>
                    <a:cubicBezTo>
                      <a:pt x="4" y="70"/>
                      <a:pt x="2" y="57"/>
                      <a:pt x="0" y="43"/>
                    </a:cubicBezTo>
                    <a:close/>
                    <a:moveTo>
                      <a:pt x="33" y="1"/>
                    </a:moveTo>
                    <a:cubicBezTo>
                      <a:pt x="24" y="1"/>
                      <a:pt x="16" y="85"/>
                      <a:pt x="9" y="85"/>
                    </a:cubicBezTo>
                    <a:cubicBezTo>
                      <a:pt x="8" y="85"/>
                      <a:pt x="7" y="85"/>
                      <a:pt x="6" y="83"/>
                    </a:cubicBezTo>
                    <a:lnTo>
                      <a:pt x="6" y="83"/>
                    </a:lnTo>
                    <a:cubicBezTo>
                      <a:pt x="79" y="540"/>
                      <a:pt x="172" y="991"/>
                      <a:pt x="285" y="1435"/>
                    </a:cubicBezTo>
                    <a:lnTo>
                      <a:pt x="285" y="1435"/>
                    </a:lnTo>
                    <a:cubicBezTo>
                      <a:pt x="183" y="976"/>
                      <a:pt x="103" y="511"/>
                      <a:pt x="44" y="43"/>
                    </a:cubicBezTo>
                    <a:cubicBezTo>
                      <a:pt x="40" y="12"/>
                      <a:pt x="37" y="1"/>
                      <a:pt x="33" y="1"/>
                    </a:cubicBezTo>
                    <a:close/>
                    <a:moveTo>
                      <a:pt x="27634" y="1"/>
                    </a:moveTo>
                    <a:cubicBezTo>
                      <a:pt x="27625" y="1"/>
                      <a:pt x="27615" y="86"/>
                      <a:pt x="27604" y="86"/>
                    </a:cubicBezTo>
                    <a:cubicBezTo>
                      <a:pt x="27600" y="86"/>
                      <a:pt x="27597" y="74"/>
                      <a:pt x="27593" y="43"/>
                    </a:cubicBezTo>
                    <a:lnTo>
                      <a:pt x="27593" y="43"/>
                    </a:lnTo>
                    <a:cubicBezTo>
                      <a:pt x="28028" y="7540"/>
                      <a:pt x="22538" y="13446"/>
                      <a:pt x="15176" y="13453"/>
                    </a:cubicBezTo>
                    <a:cubicBezTo>
                      <a:pt x="15171" y="13453"/>
                      <a:pt x="15165" y="13453"/>
                      <a:pt x="15160" y="13453"/>
                    </a:cubicBezTo>
                    <a:cubicBezTo>
                      <a:pt x="8294" y="13453"/>
                      <a:pt x="2005" y="8209"/>
                      <a:pt x="285" y="1435"/>
                    </a:cubicBezTo>
                    <a:lnTo>
                      <a:pt x="285" y="1435"/>
                    </a:lnTo>
                    <a:cubicBezTo>
                      <a:pt x="1837" y="8458"/>
                      <a:pt x="8245" y="14300"/>
                      <a:pt x="15253" y="14300"/>
                    </a:cubicBezTo>
                    <a:cubicBezTo>
                      <a:pt x="15257" y="14300"/>
                      <a:pt x="15262" y="14300"/>
                      <a:pt x="15267" y="14300"/>
                    </a:cubicBezTo>
                    <a:cubicBezTo>
                      <a:pt x="22766" y="14293"/>
                      <a:pt x="28324" y="7730"/>
                      <a:pt x="27644" y="43"/>
                    </a:cubicBezTo>
                    <a:cubicBezTo>
                      <a:pt x="27641" y="12"/>
                      <a:pt x="27637" y="1"/>
                      <a:pt x="27634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44" name="Google Shape;5144;p21"/>
              <p:cNvSpPr/>
              <p:nvPr/>
            </p:nvSpPr>
            <p:spPr>
              <a:xfrm>
                <a:off x="1540263" y="2115700"/>
                <a:ext cx="672400" cy="304925"/>
              </a:xfrm>
              <a:custGeom>
                <a:avLst/>
                <a:gdLst/>
                <a:ahLst/>
                <a:cxnLst/>
                <a:rect l="l" t="t" r="r" b="b"/>
                <a:pathLst>
                  <a:path w="26896" h="12197" extrusionOk="0">
                    <a:moveTo>
                      <a:pt x="0" y="1"/>
                    </a:moveTo>
                    <a:cubicBezTo>
                      <a:pt x="1688" y="6849"/>
                      <a:pt x="7894" y="12197"/>
                      <a:pt x="14666" y="12197"/>
                    </a:cubicBezTo>
                    <a:cubicBezTo>
                      <a:pt x="14676" y="12197"/>
                      <a:pt x="14686" y="12197"/>
                      <a:pt x="14696" y="12196"/>
                    </a:cubicBezTo>
                    <a:cubicBezTo>
                      <a:pt x="21505" y="12183"/>
                      <a:pt x="26665" y="6914"/>
                      <a:pt x="26895" y="1"/>
                    </a:cubicBezTo>
                    <a:lnTo>
                      <a:pt x="26754" y="1"/>
                    </a:lnTo>
                    <a:cubicBezTo>
                      <a:pt x="26131" y="6487"/>
                      <a:pt x="21024" y="10289"/>
                      <a:pt x="14493" y="10306"/>
                    </a:cubicBezTo>
                    <a:cubicBezTo>
                      <a:pt x="14479" y="10306"/>
                      <a:pt x="14465" y="10306"/>
                      <a:pt x="14450" y="10306"/>
                    </a:cubicBezTo>
                    <a:cubicBezTo>
                      <a:pt x="7959" y="10306"/>
                      <a:pt x="2119" y="6419"/>
                      <a:pt x="137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45" name="Google Shape;5145;p21"/>
              <p:cNvSpPr/>
              <p:nvPr/>
            </p:nvSpPr>
            <p:spPr>
              <a:xfrm>
                <a:off x="1552563" y="2115700"/>
                <a:ext cx="195700" cy="143525"/>
              </a:xfrm>
              <a:custGeom>
                <a:avLst/>
                <a:gdLst/>
                <a:ahLst/>
                <a:cxnLst/>
                <a:rect l="l" t="t" r="r" b="b"/>
                <a:pathLst>
                  <a:path w="7828" h="5741" extrusionOk="0">
                    <a:moveTo>
                      <a:pt x="1" y="1"/>
                    </a:moveTo>
                    <a:cubicBezTo>
                      <a:pt x="1031" y="2483"/>
                      <a:pt x="4001" y="4679"/>
                      <a:pt x="7828" y="5740"/>
                    </a:cubicBezTo>
                    <a:cubicBezTo>
                      <a:pt x="5077" y="4565"/>
                      <a:pt x="2943" y="2407"/>
                      <a:pt x="2116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46" name="Google Shape;5146;p21"/>
              <p:cNvSpPr/>
              <p:nvPr/>
            </p:nvSpPr>
            <p:spPr>
              <a:xfrm>
                <a:off x="1980238" y="2115700"/>
                <a:ext cx="228350" cy="156275"/>
              </a:xfrm>
              <a:custGeom>
                <a:avLst/>
                <a:gdLst/>
                <a:ahLst/>
                <a:cxnLst/>
                <a:rect l="l" t="t" r="r" b="b"/>
                <a:pathLst>
                  <a:path w="9134" h="6251" extrusionOk="0">
                    <a:moveTo>
                      <a:pt x="5944" y="1"/>
                    </a:moveTo>
                    <a:cubicBezTo>
                      <a:pt x="5577" y="2854"/>
                      <a:pt x="3269" y="5211"/>
                      <a:pt x="0" y="6250"/>
                    </a:cubicBezTo>
                    <a:cubicBezTo>
                      <a:pt x="4896" y="5469"/>
                      <a:pt x="8517" y="3037"/>
                      <a:pt x="9134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47" name="Google Shape;5147;p21"/>
              <p:cNvSpPr/>
              <p:nvPr/>
            </p:nvSpPr>
            <p:spPr>
              <a:xfrm>
                <a:off x="1241038" y="2138525"/>
                <a:ext cx="359150" cy="490525"/>
              </a:xfrm>
              <a:custGeom>
                <a:avLst/>
                <a:gdLst/>
                <a:ahLst/>
                <a:cxnLst/>
                <a:rect l="l" t="t" r="r" b="b"/>
                <a:pathLst>
                  <a:path w="14366" h="19621" extrusionOk="0">
                    <a:moveTo>
                      <a:pt x="7897" y="0"/>
                    </a:moveTo>
                    <a:lnTo>
                      <a:pt x="3272" y="25"/>
                    </a:lnTo>
                    <a:lnTo>
                      <a:pt x="1" y="17108"/>
                    </a:lnTo>
                    <a:cubicBezTo>
                      <a:pt x="1732" y="18846"/>
                      <a:pt x="4805" y="19620"/>
                      <a:pt x="7693" y="19620"/>
                    </a:cubicBezTo>
                    <a:cubicBezTo>
                      <a:pt x="10676" y="19620"/>
                      <a:pt x="13462" y="18794"/>
                      <a:pt x="14366" y="17347"/>
                    </a:cubicBezTo>
                    <a:lnTo>
                      <a:pt x="7897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48" name="Google Shape;5148;p21"/>
              <p:cNvSpPr/>
              <p:nvPr/>
            </p:nvSpPr>
            <p:spPr>
              <a:xfrm>
                <a:off x="1241038" y="2115700"/>
                <a:ext cx="359200" cy="462725"/>
              </a:xfrm>
              <a:custGeom>
                <a:avLst/>
                <a:gdLst/>
                <a:ahLst/>
                <a:cxnLst/>
                <a:rect l="l" t="t" r="r" b="b"/>
                <a:pathLst>
                  <a:path w="14368" h="18509" extrusionOk="0">
                    <a:moveTo>
                      <a:pt x="999" y="1"/>
                    </a:moveTo>
                    <a:lnTo>
                      <a:pt x="1" y="17117"/>
                    </a:lnTo>
                    <a:cubicBezTo>
                      <a:pt x="342" y="17461"/>
                      <a:pt x="738" y="17762"/>
                      <a:pt x="1175" y="18033"/>
                    </a:cubicBezTo>
                    <a:cubicBezTo>
                      <a:pt x="1055" y="10418"/>
                      <a:pt x="3079" y="4908"/>
                      <a:pt x="5911" y="4908"/>
                    </a:cubicBezTo>
                    <a:cubicBezTo>
                      <a:pt x="5919" y="4908"/>
                      <a:pt x="5926" y="4908"/>
                      <a:pt x="5933" y="4908"/>
                    </a:cubicBezTo>
                    <a:cubicBezTo>
                      <a:pt x="8812" y="4936"/>
                      <a:pt x="11859" y="10631"/>
                      <a:pt x="13034" y="18508"/>
                    </a:cubicBezTo>
                    <a:cubicBezTo>
                      <a:pt x="13629" y="18186"/>
                      <a:pt x="14091" y="17799"/>
                      <a:pt x="14367" y="17357"/>
                    </a:cubicBezTo>
                    <a:lnTo>
                      <a:pt x="9682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49" name="Google Shape;5149;p21"/>
              <p:cNvSpPr/>
              <p:nvPr/>
            </p:nvSpPr>
            <p:spPr>
              <a:xfrm>
                <a:off x="1309413" y="2320100"/>
                <a:ext cx="47200" cy="301175"/>
              </a:xfrm>
              <a:custGeom>
                <a:avLst/>
                <a:gdLst/>
                <a:ahLst/>
                <a:cxnLst/>
                <a:rect l="l" t="t" r="r" b="b"/>
                <a:pathLst>
                  <a:path w="1888" h="12047" extrusionOk="0">
                    <a:moveTo>
                      <a:pt x="1812" y="1"/>
                    </a:moveTo>
                    <a:lnTo>
                      <a:pt x="1812" y="1"/>
                    </a:lnTo>
                    <a:cubicBezTo>
                      <a:pt x="657" y="1827"/>
                      <a:pt x="0" y="5391"/>
                      <a:pt x="241" y="9706"/>
                    </a:cubicBezTo>
                    <a:cubicBezTo>
                      <a:pt x="278" y="10366"/>
                      <a:pt x="335" y="11018"/>
                      <a:pt x="410" y="11658"/>
                    </a:cubicBezTo>
                    <a:cubicBezTo>
                      <a:pt x="885" y="11815"/>
                      <a:pt x="1379" y="11944"/>
                      <a:pt x="1887" y="12047"/>
                    </a:cubicBezTo>
                    <a:cubicBezTo>
                      <a:pt x="1557" y="10557"/>
                      <a:pt x="1326" y="8953"/>
                      <a:pt x="1223" y="7308"/>
                    </a:cubicBezTo>
                    <a:cubicBezTo>
                      <a:pt x="1040" y="4420"/>
                      <a:pt x="1282" y="1882"/>
                      <a:pt x="1812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50" name="Google Shape;5150;p21"/>
              <p:cNvSpPr/>
              <p:nvPr/>
            </p:nvSpPr>
            <p:spPr>
              <a:xfrm>
                <a:off x="1418963" y="2345875"/>
                <a:ext cx="104025" cy="278450"/>
              </a:xfrm>
              <a:custGeom>
                <a:avLst/>
                <a:gdLst/>
                <a:ahLst/>
                <a:cxnLst/>
                <a:rect l="l" t="t" r="r" b="b"/>
                <a:pathLst>
                  <a:path w="4161" h="11138" extrusionOk="0">
                    <a:moveTo>
                      <a:pt x="0" y="0"/>
                    </a:moveTo>
                    <a:cubicBezTo>
                      <a:pt x="1093" y="2349"/>
                      <a:pt x="2048" y="5534"/>
                      <a:pt x="2626" y="9165"/>
                    </a:cubicBezTo>
                    <a:cubicBezTo>
                      <a:pt x="2733" y="9830"/>
                      <a:pt x="2821" y="10487"/>
                      <a:pt x="2895" y="11137"/>
                    </a:cubicBezTo>
                    <a:cubicBezTo>
                      <a:pt x="3336" y="11069"/>
                      <a:pt x="3760" y="10981"/>
                      <a:pt x="4161" y="10875"/>
                    </a:cubicBezTo>
                    <a:cubicBezTo>
                      <a:pt x="3196" y="6046"/>
                      <a:pt x="1622" y="2110"/>
                      <a:pt x="0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51" name="Google Shape;5151;p21"/>
              <p:cNvSpPr/>
              <p:nvPr/>
            </p:nvSpPr>
            <p:spPr>
              <a:xfrm>
                <a:off x="2405738" y="2115700"/>
                <a:ext cx="1033100" cy="471850"/>
              </a:xfrm>
              <a:custGeom>
                <a:avLst/>
                <a:gdLst/>
                <a:ahLst/>
                <a:cxnLst/>
                <a:rect l="l" t="t" r="r" b="b"/>
                <a:pathLst>
                  <a:path w="41324" h="18874" extrusionOk="0">
                    <a:moveTo>
                      <a:pt x="0" y="1"/>
                    </a:moveTo>
                    <a:lnTo>
                      <a:pt x="118" y="12162"/>
                    </a:lnTo>
                    <a:cubicBezTo>
                      <a:pt x="5199" y="16561"/>
                      <a:pt x="11077" y="18874"/>
                      <a:pt x="17912" y="18874"/>
                    </a:cubicBezTo>
                    <a:cubicBezTo>
                      <a:pt x="24572" y="18874"/>
                      <a:pt x="32141" y="16677"/>
                      <a:pt x="40771" y="12074"/>
                    </a:cubicBezTo>
                    <a:lnTo>
                      <a:pt x="41323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52" name="Google Shape;5152;p21"/>
              <p:cNvSpPr/>
              <p:nvPr/>
            </p:nvSpPr>
            <p:spPr>
              <a:xfrm>
                <a:off x="2405713" y="2115700"/>
                <a:ext cx="243050" cy="441450"/>
              </a:xfrm>
              <a:custGeom>
                <a:avLst/>
                <a:gdLst/>
                <a:ahLst/>
                <a:cxnLst/>
                <a:rect l="l" t="t" r="r" b="b"/>
                <a:pathLst>
                  <a:path w="9722" h="17658" extrusionOk="0">
                    <a:moveTo>
                      <a:pt x="0" y="1"/>
                    </a:moveTo>
                    <a:lnTo>
                      <a:pt x="117" y="12162"/>
                    </a:lnTo>
                    <a:cubicBezTo>
                      <a:pt x="3061" y="14710"/>
                      <a:pt x="6254" y="16552"/>
                      <a:pt x="9722" y="17658"/>
                    </a:cubicBezTo>
                    <a:cubicBezTo>
                      <a:pt x="7465" y="13737"/>
                      <a:pt x="6062" y="8354"/>
                      <a:pt x="6051" y="2329"/>
                    </a:cubicBezTo>
                    <a:cubicBezTo>
                      <a:pt x="6048" y="1608"/>
                      <a:pt x="6069" y="707"/>
                      <a:pt x="6106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53" name="Google Shape;5153;p21"/>
              <p:cNvSpPr/>
              <p:nvPr/>
            </p:nvSpPr>
            <p:spPr>
              <a:xfrm>
                <a:off x="3134988" y="2115675"/>
                <a:ext cx="303900" cy="425975"/>
              </a:xfrm>
              <a:custGeom>
                <a:avLst/>
                <a:gdLst/>
                <a:ahLst/>
                <a:cxnLst/>
                <a:rect l="l" t="t" r="r" b="b"/>
                <a:pathLst>
                  <a:path w="12156" h="17039" extrusionOk="0">
                    <a:moveTo>
                      <a:pt x="3886" y="0"/>
                    </a:moveTo>
                    <a:lnTo>
                      <a:pt x="3886" y="2"/>
                    </a:lnTo>
                    <a:cubicBezTo>
                      <a:pt x="3901" y="713"/>
                      <a:pt x="3896" y="1477"/>
                      <a:pt x="3872" y="2202"/>
                    </a:cubicBezTo>
                    <a:cubicBezTo>
                      <a:pt x="3671" y="7967"/>
                      <a:pt x="2215" y="13151"/>
                      <a:pt x="0" y="17039"/>
                    </a:cubicBezTo>
                    <a:cubicBezTo>
                      <a:pt x="3621" y="15916"/>
                      <a:pt x="7481" y="14272"/>
                      <a:pt x="11601" y="12074"/>
                    </a:cubicBezTo>
                    <a:lnTo>
                      <a:pt x="12156" y="0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54" name="Google Shape;5154;p21"/>
              <p:cNvSpPr/>
              <p:nvPr/>
            </p:nvSpPr>
            <p:spPr>
              <a:xfrm>
                <a:off x="2549063" y="2114575"/>
                <a:ext cx="705025" cy="361475"/>
              </a:xfrm>
              <a:custGeom>
                <a:avLst/>
                <a:gdLst/>
                <a:ahLst/>
                <a:cxnLst/>
                <a:rect l="l" t="t" r="r" b="b"/>
                <a:pathLst>
                  <a:path w="28201" h="14459" extrusionOk="0">
                    <a:moveTo>
                      <a:pt x="28201" y="60"/>
                    </a:moveTo>
                    <a:lnTo>
                      <a:pt x="28201" y="60"/>
                    </a:lnTo>
                    <a:cubicBezTo>
                      <a:pt x="28201" y="79"/>
                      <a:pt x="28201" y="87"/>
                      <a:pt x="28201" y="87"/>
                    </a:cubicBezTo>
                    <a:cubicBezTo>
                      <a:pt x="28201" y="87"/>
                      <a:pt x="28201" y="75"/>
                      <a:pt x="28201" y="60"/>
                    </a:cubicBezTo>
                    <a:close/>
                    <a:moveTo>
                      <a:pt x="28199" y="1"/>
                    </a:moveTo>
                    <a:cubicBezTo>
                      <a:pt x="28198" y="1"/>
                      <a:pt x="28197" y="12"/>
                      <a:pt x="28196" y="44"/>
                    </a:cubicBezTo>
                    <a:cubicBezTo>
                      <a:pt x="28194" y="97"/>
                      <a:pt x="28192" y="150"/>
                      <a:pt x="28189" y="202"/>
                    </a:cubicBezTo>
                    <a:lnTo>
                      <a:pt x="28189" y="202"/>
                    </a:lnTo>
                    <a:cubicBezTo>
                      <a:pt x="28193" y="150"/>
                      <a:pt x="28197" y="98"/>
                      <a:pt x="28201" y="46"/>
                    </a:cubicBezTo>
                    <a:lnTo>
                      <a:pt x="28201" y="46"/>
                    </a:lnTo>
                    <a:cubicBezTo>
                      <a:pt x="28201" y="51"/>
                      <a:pt x="28201" y="56"/>
                      <a:pt x="28201" y="60"/>
                    </a:cubicBezTo>
                    <a:lnTo>
                      <a:pt x="28201" y="60"/>
                    </a:lnTo>
                    <a:cubicBezTo>
                      <a:pt x="28201" y="55"/>
                      <a:pt x="28201" y="50"/>
                      <a:pt x="28201" y="44"/>
                    </a:cubicBezTo>
                    <a:cubicBezTo>
                      <a:pt x="28201" y="45"/>
                      <a:pt x="28201" y="46"/>
                      <a:pt x="28201" y="46"/>
                    </a:cubicBezTo>
                    <a:lnTo>
                      <a:pt x="28201" y="46"/>
                    </a:lnTo>
                    <a:cubicBezTo>
                      <a:pt x="28200" y="24"/>
                      <a:pt x="28200" y="1"/>
                      <a:pt x="28199" y="1"/>
                    </a:cubicBezTo>
                    <a:close/>
                    <a:moveTo>
                      <a:pt x="1" y="1"/>
                    </a:moveTo>
                    <a:cubicBezTo>
                      <a:pt x="1" y="1"/>
                      <a:pt x="1" y="13"/>
                      <a:pt x="1" y="44"/>
                    </a:cubicBezTo>
                    <a:cubicBezTo>
                      <a:pt x="15" y="7754"/>
                      <a:pt x="6181" y="14458"/>
                      <a:pt x="13799" y="14458"/>
                    </a:cubicBezTo>
                    <a:cubicBezTo>
                      <a:pt x="13803" y="14458"/>
                      <a:pt x="13807" y="14458"/>
                      <a:pt x="13811" y="14458"/>
                    </a:cubicBezTo>
                    <a:cubicBezTo>
                      <a:pt x="21413" y="14451"/>
                      <a:pt x="27829" y="7907"/>
                      <a:pt x="28189" y="202"/>
                    </a:cubicBezTo>
                    <a:lnTo>
                      <a:pt x="28189" y="202"/>
                    </a:lnTo>
                    <a:cubicBezTo>
                      <a:pt x="27607" y="7706"/>
                      <a:pt x="21290" y="13594"/>
                      <a:pt x="13826" y="13601"/>
                    </a:cubicBezTo>
                    <a:cubicBezTo>
                      <a:pt x="13820" y="13601"/>
                      <a:pt x="13814" y="13601"/>
                      <a:pt x="13808" y="13601"/>
                    </a:cubicBezTo>
                    <a:cubicBezTo>
                      <a:pt x="6329" y="13601"/>
                      <a:pt x="257" y="7561"/>
                      <a:pt x="10" y="44"/>
                    </a:cubicBezTo>
                    <a:cubicBezTo>
                      <a:pt x="10" y="75"/>
                      <a:pt x="9" y="87"/>
                      <a:pt x="8" y="87"/>
                    </a:cubicBezTo>
                    <a:cubicBezTo>
                      <a:pt x="5" y="87"/>
                      <a:pt x="3" y="1"/>
                      <a:pt x="1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55" name="Google Shape;5155;p21"/>
              <p:cNvSpPr/>
              <p:nvPr/>
            </p:nvSpPr>
            <p:spPr>
              <a:xfrm>
                <a:off x="2562163" y="2115700"/>
                <a:ext cx="687075" cy="308350"/>
              </a:xfrm>
              <a:custGeom>
                <a:avLst/>
                <a:gdLst/>
                <a:ahLst/>
                <a:cxnLst/>
                <a:rect l="l" t="t" r="r" b="b"/>
                <a:pathLst>
                  <a:path w="27483" h="12334" extrusionOk="0">
                    <a:moveTo>
                      <a:pt x="0" y="1"/>
                    </a:moveTo>
                    <a:cubicBezTo>
                      <a:pt x="861" y="6928"/>
                      <a:pt x="6541" y="12334"/>
                      <a:pt x="13455" y="12334"/>
                    </a:cubicBezTo>
                    <a:cubicBezTo>
                      <a:pt x="13464" y="12334"/>
                      <a:pt x="13474" y="12334"/>
                      <a:pt x="13483" y="12334"/>
                    </a:cubicBezTo>
                    <a:cubicBezTo>
                      <a:pt x="20434" y="12318"/>
                      <a:pt x="26370" y="6993"/>
                      <a:pt x="27482" y="1"/>
                    </a:cubicBezTo>
                    <a:lnTo>
                      <a:pt x="27340" y="1"/>
                    </a:lnTo>
                    <a:cubicBezTo>
                      <a:pt x="25879" y="6560"/>
                      <a:pt x="20184" y="10404"/>
                      <a:pt x="13515" y="10421"/>
                    </a:cubicBezTo>
                    <a:cubicBezTo>
                      <a:pt x="13500" y="10421"/>
                      <a:pt x="13486" y="10421"/>
                      <a:pt x="13472" y="10421"/>
                    </a:cubicBezTo>
                    <a:cubicBezTo>
                      <a:pt x="6846" y="10421"/>
                      <a:pt x="1355" y="6489"/>
                      <a:pt x="140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56" name="Google Shape;5156;p21"/>
              <p:cNvSpPr/>
              <p:nvPr/>
            </p:nvSpPr>
            <p:spPr>
              <a:xfrm>
                <a:off x="2574788" y="2115700"/>
                <a:ext cx="182225" cy="145175"/>
              </a:xfrm>
              <a:custGeom>
                <a:avLst/>
                <a:gdLst/>
                <a:ahLst/>
                <a:cxnLst/>
                <a:rect l="l" t="t" r="r" b="b"/>
                <a:pathLst>
                  <a:path w="7289" h="5807" extrusionOk="0">
                    <a:moveTo>
                      <a:pt x="1" y="1"/>
                    </a:moveTo>
                    <a:cubicBezTo>
                      <a:pt x="742" y="2510"/>
                      <a:pt x="3513" y="4734"/>
                      <a:pt x="7289" y="5807"/>
                    </a:cubicBezTo>
                    <a:cubicBezTo>
                      <a:pt x="4625" y="4618"/>
                      <a:pt x="2702" y="2435"/>
                      <a:pt x="2163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57" name="Google Shape;5157;p21"/>
              <p:cNvSpPr/>
              <p:nvPr/>
            </p:nvSpPr>
            <p:spPr>
              <a:xfrm>
                <a:off x="2992163" y="2115700"/>
                <a:ext cx="253000" cy="158025"/>
              </a:xfrm>
              <a:custGeom>
                <a:avLst/>
                <a:gdLst/>
                <a:ahLst/>
                <a:cxnLst/>
                <a:rect l="l" t="t" r="r" b="b"/>
                <a:pathLst>
                  <a:path w="10120" h="6321" extrusionOk="0">
                    <a:moveTo>
                      <a:pt x="6860" y="1"/>
                    </a:moveTo>
                    <a:cubicBezTo>
                      <a:pt x="6121" y="2887"/>
                      <a:pt x="3470" y="5270"/>
                      <a:pt x="0" y="6321"/>
                    </a:cubicBezTo>
                    <a:cubicBezTo>
                      <a:pt x="5098" y="5531"/>
                      <a:pt x="9104" y="3073"/>
                      <a:pt x="10119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58" name="Google Shape;5158;p21"/>
              <p:cNvSpPr/>
              <p:nvPr/>
            </p:nvSpPr>
            <p:spPr>
              <a:xfrm>
                <a:off x="2232538" y="2115700"/>
                <a:ext cx="366425" cy="513275"/>
              </a:xfrm>
              <a:custGeom>
                <a:avLst/>
                <a:gdLst/>
                <a:ahLst/>
                <a:cxnLst/>
                <a:rect l="l" t="t" r="r" b="b"/>
                <a:pathLst>
                  <a:path w="14657" h="20531" extrusionOk="0">
                    <a:moveTo>
                      <a:pt x="4301" y="1"/>
                    </a:moveTo>
                    <a:lnTo>
                      <a:pt x="0" y="17992"/>
                    </a:lnTo>
                    <a:cubicBezTo>
                      <a:pt x="1671" y="19748"/>
                      <a:pt x="4766" y="20531"/>
                      <a:pt x="7715" y="20531"/>
                    </a:cubicBezTo>
                    <a:cubicBezTo>
                      <a:pt x="10762" y="20531"/>
                      <a:pt x="13653" y="19695"/>
                      <a:pt x="14657" y="18235"/>
                    </a:cubicBezTo>
                    <a:lnTo>
                      <a:pt x="9028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59" name="Google Shape;5159;p21"/>
              <p:cNvSpPr/>
              <p:nvPr/>
            </p:nvSpPr>
            <p:spPr>
              <a:xfrm>
                <a:off x="2232538" y="2115700"/>
                <a:ext cx="366400" cy="467725"/>
              </a:xfrm>
              <a:custGeom>
                <a:avLst/>
                <a:gdLst/>
                <a:ahLst/>
                <a:cxnLst/>
                <a:rect l="l" t="t" r="r" b="b"/>
                <a:pathLst>
                  <a:path w="14656" h="18709" extrusionOk="0">
                    <a:moveTo>
                      <a:pt x="1978" y="1"/>
                    </a:moveTo>
                    <a:lnTo>
                      <a:pt x="0" y="17303"/>
                    </a:lnTo>
                    <a:cubicBezTo>
                      <a:pt x="330" y="17649"/>
                      <a:pt x="717" y="17955"/>
                      <a:pt x="1148" y="18228"/>
                    </a:cubicBezTo>
                    <a:cubicBezTo>
                      <a:pt x="1452" y="10532"/>
                      <a:pt x="3828" y="4960"/>
                      <a:pt x="6720" y="4960"/>
                    </a:cubicBezTo>
                    <a:cubicBezTo>
                      <a:pt x="6728" y="4960"/>
                      <a:pt x="6736" y="4960"/>
                      <a:pt x="6744" y="4960"/>
                    </a:cubicBezTo>
                    <a:cubicBezTo>
                      <a:pt x="9681" y="4989"/>
                      <a:pt x="12473" y="10747"/>
                      <a:pt x="13228" y="18709"/>
                    </a:cubicBezTo>
                    <a:cubicBezTo>
                      <a:pt x="13855" y="18382"/>
                      <a:pt x="14347" y="17992"/>
                      <a:pt x="14656" y="17546"/>
                    </a:cubicBezTo>
                    <a:lnTo>
                      <a:pt x="10851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60" name="Google Shape;5160;p21"/>
              <p:cNvSpPr/>
              <p:nvPr/>
            </p:nvSpPr>
            <p:spPr>
              <a:xfrm>
                <a:off x="2308613" y="2316700"/>
                <a:ext cx="53850" cy="304425"/>
              </a:xfrm>
              <a:custGeom>
                <a:avLst/>
                <a:gdLst/>
                <a:ahLst/>
                <a:cxnLst/>
                <a:rect l="l" t="t" r="r" b="b"/>
                <a:pathLst>
                  <a:path w="2154" h="12177" extrusionOk="0">
                    <a:moveTo>
                      <a:pt x="2154" y="0"/>
                    </a:moveTo>
                    <a:cubicBezTo>
                      <a:pt x="872" y="1848"/>
                      <a:pt x="0" y="5451"/>
                      <a:pt x="5" y="9812"/>
                    </a:cubicBezTo>
                    <a:cubicBezTo>
                      <a:pt x="5" y="10478"/>
                      <a:pt x="27" y="11137"/>
                      <a:pt x="67" y="11786"/>
                    </a:cubicBezTo>
                    <a:cubicBezTo>
                      <a:pt x="542" y="11944"/>
                      <a:pt x="1040" y="12074"/>
                      <a:pt x="1555" y="12177"/>
                    </a:cubicBezTo>
                    <a:cubicBezTo>
                      <a:pt x="1301" y="10670"/>
                      <a:pt x="1155" y="9051"/>
                      <a:pt x="1141" y="7388"/>
                    </a:cubicBezTo>
                    <a:cubicBezTo>
                      <a:pt x="1118" y="4469"/>
                      <a:pt x="1507" y="1902"/>
                      <a:pt x="2154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61" name="Google Shape;5161;p21"/>
              <p:cNvSpPr/>
              <p:nvPr/>
            </p:nvSpPr>
            <p:spPr>
              <a:xfrm>
                <a:off x="2426638" y="2342725"/>
                <a:ext cx="90975" cy="281450"/>
              </a:xfrm>
              <a:custGeom>
                <a:avLst/>
                <a:gdLst/>
                <a:ahLst/>
                <a:cxnLst/>
                <a:rect l="l" t="t" r="r" b="b"/>
                <a:pathLst>
                  <a:path w="3639" h="11258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983" y="2374"/>
                      <a:pt x="1781" y="5595"/>
                      <a:pt x="2168" y="9263"/>
                    </a:cubicBezTo>
                    <a:cubicBezTo>
                      <a:pt x="2239" y="9935"/>
                      <a:pt x="2292" y="10600"/>
                      <a:pt x="2332" y="11257"/>
                    </a:cubicBezTo>
                    <a:cubicBezTo>
                      <a:pt x="2786" y="11188"/>
                      <a:pt x="3223" y="11099"/>
                      <a:pt x="3639" y="10992"/>
                    </a:cubicBezTo>
                    <a:cubicBezTo>
                      <a:pt x="2925" y="6113"/>
                      <a:pt x="1538" y="2135"/>
                      <a:pt x="0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62" name="Google Shape;5162;p21"/>
              <p:cNvSpPr/>
              <p:nvPr/>
            </p:nvSpPr>
            <p:spPr>
              <a:xfrm>
                <a:off x="3474338" y="2115700"/>
                <a:ext cx="1056525" cy="477175"/>
              </a:xfrm>
              <a:custGeom>
                <a:avLst/>
                <a:gdLst/>
                <a:ahLst/>
                <a:cxnLst/>
                <a:rect l="l" t="t" r="r" b="b"/>
                <a:pathLst>
                  <a:path w="42261" h="19087" extrusionOk="0">
                    <a:moveTo>
                      <a:pt x="0" y="1"/>
                    </a:moveTo>
                    <a:lnTo>
                      <a:pt x="265" y="12300"/>
                    </a:lnTo>
                    <a:cubicBezTo>
                      <a:pt x="5515" y="16748"/>
                      <a:pt x="11553" y="19087"/>
                      <a:pt x="18543" y="19087"/>
                    </a:cubicBezTo>
                    <a:cubicBezTo>
                      <a:pt x="25356" y="19087"/>
                      <a:pt x="33072" y="16865"/>
                      <a:pt x="41842" y="12209"/>
                    </a:cubicBezTo>
                    <a:lnTo>
                      <a:pt x="42260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63" name="Google Shape;5163;p21"/>
              <p:cNvSpPr/>
              <p:nvPr/>
            </p:nvSpPr>
            <p:spPr>
              <a:xfrm>
                <a:off x="3474338" y="2115700"/>
                <a:ext cx="253850" cy="446475"/>
              </a:xfrm>
              <a:custGeom>
                <a:avLst/>
                <a:gdLst/>
                <a:ahLst/>
                <a:cxnLst/>
                <a:rect l="l" t="t" r="r" b="b"/>
                <a:pathLst>
                  <a:path w="10154" h="17859" extrusionOk="0">
                    <a:moveTo>
                      <a:pt x="0" y="1"/>
                    </a:moveTo>
                    <a:lnTo>
                      <a:pt x="265" y="12300"/>
                    </a:lnTo>
                    <a:cubicBezTo>
                      <a:pt x="3305" y="14876"/>
                      <a:pt x="6594" y="16739"/>
                      <a:pt x="10153" y="17858"/>
                    </a:cubicBezTo>
                    <a:cubicBezTo>
                      <a:pt x="7796" y="13894"/>
                      <a:pt x="6295" y="8450"/>
                      <a:pt x="6213" y="2358"/>
                    </a:cubicBezTo>
                    <a:cubicBezTo>
                      <a:pt x="6202" y="1629"/>
                      <a:pt x="6215" y="716"/>
                      <a:pt x="6245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64" name="Google Shape;5164;p21"/>
              <p:cNvSpPr/>
              <p:nvPr/>
            </p:nvSpPr>
            <p:spPr>
              <a:xfrm>
                <a:off x="4225288" y="2115700"/>
                <a:ext cx="305625" cy="430825"/>
              </a:xfrm>
              <a:custGeom>
                <a:avLst/>
                <a:gdLst/>
                <a:ahLst/>
                <a:cxnLst/>
                <a:rect l="l" t="t" r="r" b="b"/>
                <a:pathLst>
                  <a:path w="12225" h="17233" extrusionOk="0">
                    <a:moveTo>
                      <a:pt x="3768" y="1"/>
                    </a:moveTo>
                    <a:cubicBezTo>
                      <a:pt x="3792" y="721"/>
                      <a:pt x="3797" y="1493"/>
                      <a:pt x="3780" y="2228"/>
                    </a:cubicBezTo>
                    <a:cubicBezTo>
                      <a:pt x="3645" y="8057"/>
                      <a:pt x="2218" y="13300"/>
                      <a:pt x="1" y="17232"/>
                    </a:cubicBezTo>
                    <a:cubicBezTo>
                      <a:pt x="3690" y="16096"/>
                      <a:pt x="7619" y="14432"/>
                      <a:pt x="11805" y="12211"/>
                    </a:cubicBezTo>
                    <a:lnTo>
                      <a:pt x="12225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65" name="Google Shape;5165;p21"/>
              <p:cNvSpPr/>
              <p:nvPr/>
            </p:nvSpPr>
            <p:spPr>
              <a:xfrm>
                <a:off x="3621813" y="2114575"/>
                <a:ext cx="720950" cy="365575"/>
              </a:xfrm>
              <a:custGeom>
                <a:avLst/>
                <a:gdLst/>
                <a:ahLst/>
                <a:cxnLst/>
                <a:rect l="l" t="t" r="r" b="b"/>
                <a:pathLst>
                  <a:path w="28838" h="14623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0" y="1"/>
                      <a:pt x="0" y="11"/>
                      <a:pt x="1" y="25"/>
                    </a:cubicBezTo>
                    <a:lnTo>
                      <a:pt x="1" y="25"/>
                    </a:lnTo>
                    <a:cubicBezTo>
                      <a:pt x="0" y="7"/>
                      <a:pt x="0" y="1"/>
                      <a:pt x="0" y="1"/>
                    </a:cubicBezTo>
                    <a:close/>
                    <a:moveTo>
                      <a:pt x="28837" y="0"/>
                    </a:moveTo>
                    <a:cubicBezTo>
                      <a:pt x="28837" y="0"/>
                      <a:pt x="28837" y="12"/>
                      <a:pt x="28837" y="44"/>
                    </a:cubicBezTo>
                    <a:cubicBezTo>
                      <a:pt x="28837" y="76"/>
                      <a:pt x="28837" y="87"/>
                      <a:pt x="28837" y="87"/>
                    </a:cubicBezTo>
                    <a:cubicBezTo>
                      <a:pt x="28837" y="87"/>
                      <a:pt x="28838" y="0"/>
                      <a:pt x="28837" y="0"/>
                    </a:cubicBezTo>
                    <a:close/>
                    <a:moveTo>
                      <a:pt x="1" y="25"/>
                    </a:moveTo>
                    <a:cubicBezTo>
                      <a:pt x="1" y="30"/>
                      <a:pt x="1" y="37"/>
                      <a:pt x="1" y="44"/>
                    </a:cubicBezTo>
                    <a:cubicBezTo>
                      <a:pt x="110" y="7843"/>
                      <a:pt x="6490" y="14622"/>
                      <a:pt x="14282" y="14622"/>
                    </a:cubicBezTo>
                    <a:cubicBezTo>
                      <a:pt x="14286" y="14622"/>
                      <a:pt x="14289" y="14622"/>
                      <a:pt x="14293" y="14622"/>
                    </a:cubicBezTo>
                    <a:cubicBezTo>
                      <a:pt x="22122" y="14615"/>
                      <a:pt x="28645" y="7906"/>
                      <a:pt x="28837" y="44"/>
                    </a:cubicBezTo>
                    <a:lnTo>
                      <a:pt x="28837" y="44"/>
                    </a:lnTo>
                    <a:cubicBezTo>
                      <a:pt x="28408" y="7711"/>
                      <a:pt x="21984" y="13747"/>
                      <a:pt x="14297" y="13754"/>
                    </a:cubicBezTo>
                    <a:cubicBezTo>
                      <a:pt x="14290" y="13754"/>
                      <a:pt x="14284" y="13754"/>
                      <a:pt x="14278" y="13754"/>
                    </a:cubicBezTo>
                    <a:cubicBezTo>
                      <a:pt x="6627" y="13754"/>
                      <a:pt x="347" y="7646"/>
                      <a:pt x="6" y="44"/>
                    </a:cubicBezTo>
                    <a:cubicBezTo>
                      <a:pt x="5" y="76"/>
                      <a:pt x="4" y="87"/>
                      <a:pt x="3" y="87"/>
                    </a:cubicBezTo>
                    <a:cubicBezTo>
                      <a:pt x="2" y="87"/>
                      <a:pt x="1" y="51"/>
                      <a:pt x="1" y="25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66" name="Google Shape;5166;p21"/>
              <p:cNvSpPr/>
              <p:nvPr/>
            </p:nvSpPr>
            <p:spPr>
              <a:xfrm>
                <a:off x="3634313" y="2115700"/>
                <a:ext cx="702650" cy="311850"/>
              </a:xfrm>
              <a:custGeom>
                <a:avLst/>
                <a:gdLst/>
                <a:ahLst/>
                <a:cxnLst/>
                <a:rect l="l" t="t" r="r" b="b"/>
                <a:pathLst>
                  <a:path w="28106" h="12474" extrusionOk="0">
                    <a:moveTo>
                      <a:pt x="0" y="1"/>
                    </a:moveTo>
                    <a:cubicBezTo>
                      <a:pt x="964" y="7004"/>
                      <a:pt x="6837" y="12474"/>
                      <a:pt x="13908" y="12474"/>
                    </a:cubicBezTo>
                    <a:cubicBezTo>
                      <a:pt x="13917" y="12474"/>
                      <a:pt x="13927" y="12474"/>
                      <a:pt x="13936" y="12474"/>
                    </a:cubicBezTo>
                    <a:cubicBezTo>
                      <a:pt x="21045" y="12458"/>
                      <a:pt x="27051" y="7072"/>
                      <a:pt x="28106" y="1"/>
                    </a:cubicBezTo>
                    <a:lnTo>
                      <a:pt x="27960" y="1"/>
                    </a:lnTo>
                    <a:cubicBezTo>
                      <a:pt x="26547" y="6634"/>
                      <a:pt x="20767" y="10522"/>
                      <a:pt x="13947" y="10540"/>
                    </a:cubicBezTo>
                    <a:cubicBezTo>
                      <a:pt x="13932" y="10540"/>
                      <a:pt x="13916" y="10540"/>
                      <a:pt x="13901" y="10540"/>
                    </a:cubicBezTo>
                    <a:cubicBezTo>
                      <a:pt x="7123" y="10540"/>
                      <a:pt x="1465" y="6564"/>
                      <a:pt x="144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67" name="Google Shape;5167;p21"/>
              <p:cNvSpPr/>
              <p:nvPr/>
            </p:nvSpPr>
            <p:spPr>
              <a:xfrm>
                <a:off x="3647188" y="2115700"/>
                <a:ext cx="188050" cy="146800"/>
              </a:xfrm>
              <a:custGeom>
                <a:avLst/>
                <a:gdLst/>
                <a:ahLst/>
                <a:cxnLst/>
                <a:rect l="l" t="t" r="r" b="b"/>
                <a:pathLst>
                  <a:path w="7522" h="5872" extrusionOk="0">
                    <a:moveTo>
                      <a:pt x="1" y="1"/>
                    </a:moveTo>
                    <a:cubicBezTo>
                      <a:pt x="789" y="2539"/>
                      <a:pt x="3647" y="4789"/>
                      <a:pt x="7521" y="5871"/>
                    </a:cubicBezTo>
                    <a:cubicBezTo>
                      <a:pt x="4786" y="4671"/>
                      <a:pt x="2794" y="2461"/>
                      <a:pt x="2212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68" name="Google Shape;5168;p21"/>
              <p:cNvSpPr/>
              <p:nvPr/>
            </p:nvSpPr>
            <p:spPr>
              <a:xfrm>
                <a:off x="4075938" y="2115700"/>
                <a:ext cx="256825" cy="159825"/>
              </a:xfrm>
              <a:custGeom>
                <a:avLst/>
                <a:gdLst/>
                <a:ahLst/>
                <a:cxnLst/>
                <a:rect l="l" t="t" r="r" b="b"/>
                <a:pathLst>
                  <a:path w="10273" h="6393" extrusionOk="0">
                    <a:moveTo>
                      <a:pt x="6940" y="1"/>
                    </a:moveTo>
                    <a:cubicBezTo>
                      <a:pt x="6219" y="2918"/>
                      <a:pt x="3537" y="5329"/>
                      <a:pt x="1" y="6393"/>
                    </a:cubicBezTo>
                    <a:cubicBezTo>
                      <a:pt x="5204" y="5594"/>
                      <a:pt x="9270" y="3105"/>
                      <a:pt x="10273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69" name="Google Shape;5169;p21"/>
              <p:cNvSpPr/>
              <p:nvPr/>
            </p:nvSpPr>
            <p:spPr>
              <a:xfrm>
                <a:off x="4307163" y="2115700"/>
                <a:ext cx="381875" cy="513025"/>
              </a:xfrm>
              <a:custGeom>
                <a:avLst/>
                <a:gdLst/>
                <a:ahLst/>
                <a:cxnLst/>
                <a:rect l="l" t="t" r="r" b="b"/>
                <a:pathLst>
                  <a:path w="15275" h="20521" extrusionOk="0">
                    <a:moveTo>
                      <a:pt x="6522" y="1"/>
                    </a:moveTo>
                    <a:lnTo>
                      <a:pt x="1" y="17926"/>
                    </a:lnTo>
                    <a:cubicBezTo>
                      <a:pt x="1538" y="19721"/>
                      <a:pt x="4678" y="20521"/>
                      <a:pt x="7757" y="20521"/>
                    </a:cubicBezTo>
                    <a:cubicBezTo>
                      <a:pt x="10937" y="20521"/>
                      <a:pt x="14054" y="19667"/>
                      <a:pt x="15275" y="18174"/>
                    </a:cubicBezTo>
                    <a:lnTo>
                      <a:pt x="11461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70" name="Google Shape;5170;p21"/>
              <p:cNvSpPr/>
              <p:nvPr/>
            </p:nvSpPr>
            <p:spPr>
              <a:xfrm>
                <a:off x="4307163" y="2115700"/>
                <a:ext cx="381875" cy="478250"/>
              </a:xfrm>
              <a:custGeom>
                <a:avLst/>
                <a:gdLst/>
                <a:ahLst/>
                <a:cxnLst/>
                <a:rect l="l" t="t" r="r" b="b"/>
                <a:pathLst>
                  <a:path w="15275" h="19130" extrusionOk="0">
                    <a:moveTo>
                      <a:pt x="4092" y="1"/>
                    </a:moveTo>
                    <a:lnTo>
                      <a:pt x="1" y="17693"/>
                    </a:lnTo>
                    <a:cubicBezTo>
                      <a:pt x="305" y="18047"/>
                      <a:pt x="672" y="18360"/>
                      <a:pt x="1090" y="18640"/>
                    </a:cubicBezTo>
                    <a:cubicBezTo>
                      <a:pt x="2312" y="10774"/>
                      <a:pt x="5449" y="5075"/>
                      <a:pt x="8470" y="5075"/>
                    </a:cubicBezTo>
                    <a:cubicBezTo>
                      <a:pt x="8478" y="5075"/>
                      <a:pt x="8486" y="5075"/>
                      <a:pt x="8494" y="5075"/>
                    </a:cubicBezTo>
                    <a:cubicBezTo>
                      <a:pt x="11559" y="5106"/>
                      <a:pt x="13796" y="10991"/>
                      <a:pt x="13648" y="19129"/>
                    </a:cubicBezTo>
                    <a:cubicBezTo>
                      <a:pt x="14340" y="18798"/>
                      <a:pt x="14900" y="18398"/>
                      <a:pt x="15275" y="17941"/>
                    </a:cubicBezTo>
                    <a:lnTo>
                      <a:pt x="13368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71" name="Google Shape;5171;p21"/>
              <p:cNvSpPr/>
              <p:nvPr/>
            </p:nvSpPr>
            <p:spPr>
              <a:xfrm>
                <a:off x="4382913" y="2309525"/>
                <a:ext cx="89150" cy="311175"/>
              </a:xfrm>
              <a:custGeom>
                <a:avLst/>
                <a:gdLst/>
                <a:ahLst/>
                <a:cxnLst/>
                <a:rect l="l" t="t" r="r" b="b"/>
                <a:pathLst>
                  <a:path w="3566" h="12447" extrusionOk="0">
                    <a:moveTo>
                      <a:pt x="3566" y="1"/>
                    </a:moveTo>
                    <a:lnTo>
                      <a:pt x="3566" y="1"/>
                    </a:lnTo>
                    <a:cubicBezTo>
                      <a:pt x="2010" y="1890"/>
                      <a:pt x="676" y="5572"/>
                      <a:pt x="168" y="10031"/>
                    </a:cubicBezTo>
                    <a:cubicBezTo>
                      <a:pt x="90" y="10712"/>
                      <a:pt x="35" y="11385"/>
                      <a:pt x="0" y="12047"/>
                    </a:cubicBezTo>
                    <a:cubicBezTo>
                      <a:pt x="479" y="12209"/>
                      <a:pt x="983" y="12342"/>
                      <a:pt x="1506" y="12447"/>
                    </a:cubicBezTo>
                    <a:cubicBezTo>
                      <a:pt x="1418" y="10908"/>
                      <a:pt x="1456" y="9253"/>
                      <a:pt x="1638" y="7553"/>
                    </a:cubicBezTo>
                    <a:cubicBezTo>
                      <a:pt x="1959" y="4570"/>
                      <a:pt x="2666" y="1946"/>
                      <a:pt x="3566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72" name="Google Shape;5172;p21"/>
              <p:cNvSpPr/>
              <p:nvPr/>
            </p:nvSpPr>
            <p:spPr>
              <a:xfrm>
                <a:off x="4535988" y="2336200"/>
                <a:ext cx="62650" cy="287675"/>
              </a:xfrm>
              <a:custGeom>
                <a:avLst/>
                <a:gdLst/>
                <a:ahLst/>
                <a:cxnLst/>
                <a:rect l="l" t="t" r="r" b="b"/>
                <a:pathLst>
                  <a:path w="2506" h="11507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748" y="2426"/>
                      <a:pt x="1203" y="5718"/>
                      <a:pt x="1173" y="9468"/>
                    </a:cubicBezTo>
                    <a:cubicBezTo>
                      <a:pt x="1170" y="10155"/>
                      <a:pt x="1147" y="10833"/>
                      <a:pt x="1110" y="11506"/>
                    </a:cubicBezTo>
                    <a:cubicBezTo>
                      <a:pt x="1591" y="11436"/>
                      <a:pt x="2059" y="11346"/>
                      <a:pt x="2505" y="11235"/>
                    </a:cubicBezTo>
                    <a:cubicBezTo>
                      <a:pt x="2335" y="6248"/>
                      <a:pt x="1356" y="2182"/>
                      <a:pt x="1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73" name="Google Shape;5173;p21"/>
              <p:cNvSpPr/>
              <p:nvPr/>
            </p:nvSpPr>
            <p:spPr>
              <a:xfrm>
                <a:off x="3230688" y="2115700"/>
                <a:ext cx="392950" cy="523625"/>
              </a:xfrm>
              <a:custGeom>
                <a:avLst/>
                <a:gdLst/>
                <a:ahLst/>
                <a:cxnLst/>
                <a:rect l="l" t="t" r="r" b="b"/>
                <a:pathLst>
                  <a:path w="15718" h="20945" extrusionOk="0">
                    <a:moveTo>
                      <a:pt x="5693" y="1"/>
                    </a:moveTo>
                    <a:lnTo>
                      <a:pt x="0" y="18992"/>
                    </a:lnTo>
                    <a:cubicBezTo>
                      <a:pt x="1601" y="20357"/>
                      <a:pt x="4410" y="20944"/>
                      <a:pt x="7247" y="20944"/>
                    </a:cubicBezTo>
                    <a:cubicBezTo>
                      <a:pt x="10803" y="20944"/>
                      <a:pt x="14402" y="20021"/>
                      <a:pt x="15718" y="18550"/>
                    </a:cubicBezTo>
                    <a:lnTo>
                      <a:pt x="11491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74" name="Google Shape;5174;p21"/>
              <p:cNvSpPr/>
              <p:nvPr/>
            </p:nvSpPr>
            <p:spPr>
              <a:xfrm>
                <a:off x="3230713" y="2115700"/>
                <a:ext cx="392950" cy="483325"/>
              </a:xfrm>
              <a:custGeom>
                <a:avLst/>
                <a:gdLst/>
                <a:ahLst/>
                <a:cxnLst/>
                <a:rect l="l" t="t" r="r" b="b"/>
                <a:pathLst>
                  <a:path w="15718" h="19333" extrusionOk="0">
                    <a:moveTo>
                      <a:pt x="3323" y="1"/>
                    </a:moveTo>
                    <a:lnTo>
                      <a:pt x="0" y="18527"/>
                    </a:lnTo>
                    <a:cubicBezTo>
                      <a:pt x="362" y="18834"/>
                      <a:pt x="784" y="19101"/>
                      <a:pt x="1254" y="19332"/>
                    </a:cubicBezTo>
                    <a:cubicBezTo>
                      <a:pt x="1799" y="11794"/>
                      <a:pt x="4848" y="5741"/>
                      <a:pt x="8296" y="5728"/>
                    </a:cubicBezTo>
                    <a:cubicBezTo>
                      <a:pt x="8301" y="5728"/>
                      <a:pt x="8305" y="5728"/>
                      <a:pt x="8309" y="5728"/>
                    </a:cubicBezTo>
                    <a:cubicBezTo>
                      <a:pt x="11737" y="5728"/>
                      <a:pt x="14224" y="11705"/>
                      <a:pt x="14105" y="19195"/>
                    </a:cubicBezTo>
                    <a:cubicBezTo>
                      <a:pt x="14789" y="18874"/>
                      <a:pt x="15346" y="18502"/>
                      <a:pt x="15718" y="18087"/>
                    </a:cubicBezTo>
                    <a:lnTo>
                      <a:pt x="12844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75" name="Google Shape;5175;p21"/>
              <p:cNvSpPr/>
              <p:nvPr/>
            </p:nvSpPr>
            <p:spPr>
              <a:xfrm>
                <a:off x="3314463" y="2336500"/>
                <a:ext cx="73950" cy="299400"/>
              </a:xfrm>
              <a:custGeom>
                <a:avLst/>
                <a:gdLst/>
                <a:ahLst/>
                <a:cxnLst/>
                <a:rect l="l" t="t" r="r" b="b"/>
                <a:pathLst>
                  <a:path w="2958" h="11976" extrusionOk="0">
                    <a:moveTo>
                      <a:pt x="2957" y="1"/>
                    </a:moveTo>
                    <a:lnTo>
                      <a:pt x="2957" y="1"/>
                    </a:lnTo>
                    <a:cubicBezTo>
                      <a:pt x="1359" y="1991"/>
                      <a:pt x="195" y="5692"/>
                      <a:pt x="26" y="9888"/>
                    </a:cubicBezTo>
                    <a:cubicBezTo>
                      <a:pt x="2" y="10504"/>
                      <a:pt x="1" y="11109"/>
                      <a:pt x="19" y="11697"/>
                    </a:cubicBezTo>
                    <a:cubicBezTo>
                      <a:pt x="527" y="11816"/>
                      <a:pt x="1057" y="11910"/>
                      <a:pt x="1602" y="11975"/>
                    </a:cubicBezTo>
                    <a:cubicBezTo>
                      <a:pt x="1402" y="10622"/>
                      <a:pt x="1322" y="9123"/>
                      <a:pt x="1387" y="7542"/>
                    </a:cubicBezTo>
                    <a:cubicBezTo>
                      <a:pt x="1507" y="4671"/>
                      <a:pt x="2091" y="2030"/>
                      <a:pt x="2957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76" name="Google Shape;5176;p21"/>
              <p:cNvSpPr/>
              <p:nvPr/>
            </p:nvSpPr>
            <p:spPr>
              <a:xfrm>
                <a:off x="3460513" y="2362575"/>
                <a:ext cx="73675" cy="269275"/>
              </a:xfrm>
              <a:custGeom>
                <a:avLst/>
                <a:gdLst/>
                <a:ahLst/>
                <a:cxnLst/>
                <a:rect l="l" t="t" r="r" b="b"/>
                <a:pathLst>
                  <a:path w="2947" h="10771" extrusionOk="0">
                    <a:moveTo>
                      <a:pt x="0" y="0"/>
                    </a:moveTo>
                    <a:lnTo>
                      <a:pt x="0" y="0"/>
                    </a:lnTo>
                    <a:cubicBezTo>
                      <a:pt x="904" y="2419"/>
                      <a:pt x="1489" y="5566"/>
                      <a:pt x="1569" y="8986"/>
                    </a:cubicBezTo>
                    <a:cubicBezTo>
                      <a:pt x="1584" y="9592"/>
                      <a:pt x="1580" y="10188"/>
                      <a:pt x="1563" y="10771"/>
                    </a:cubicBezTo>
                    <a:cubicBezTo>
                      <a:pt x="2043" y="10687"/>
                      <a:pt x="2507" y="10587"/>
                      <a:pt x="2947" y="10472"/>
                    </a:cubicBezTo>
                    <a:cubicBezTo>
                      <a:pt x="2678" y="6018"/>
                      <a:pt x="1545" y="2160"/>
                      <a:pt x="0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pic>
        <p:nvPicPr>
          <p:cNvPr id="5177" name="Google Shape;5177;p21"/>
          <p:cNvPicPr preferRelativeResize="0"/>
          <p:nvPr/>
        </p:nvPicPr>
        <p:blipFill>
          <a:blip r:embed="rId2">
            <a:alphaModFix amt="10000"/>
          </a:blip>
          <a:stretch>
            <a:fillRect/>
          </a:stretch>
        </p:blipFill>
        <p:spPr>
          <a:xfrm>
            <a:off x="-86342" y="-171400"/>
            <a:ext cx="9316685" cy="5486299"/>
          </a:xfrm>
          <a:prstGeom prst="rect">
            <a:avLst/>
          </a:prstGeom>
          <a:noFill/>
          <a:ln>
            <a:noFill/>
          </a:ln>
        </p:spPr>
      </p:pic>
      <p:sp>
        <p:nvSpPr>
          <p:cNvPr id="5178" name="Google Shape;5178;p21"/>
          <p:cNvSpPr txBox="1">
            <a:spLocks noGrp="1"/>
          </p:cNvSpPr>
          <p:nvPr>
            <p:ph type="title"/>
          </p:nvPr>
        </p:nvSpPr>
        <p:spPr>
          <a:xfrm>
            <a:off x="846125" y="1518475"/>
            <a:ext cx="3603900" cy="63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>
            <a:endParaRPr/>
          </a:p>
        </p:txBody>
      </p:sp>
      <p:sp>
        <p:nvSpPr>
          <p:cNvPr id="5179" name="Google Shape;5179;p21"/>
          <p:cNvSpPr txBox="1">
            <a:spLocks noGrp="1"/>
          </p:cNvSpPr>
          <p:nvPr>
            <p:ph type="subTitle" idx="1"/>
          </p:nvPr>
        </p:nvSpPr>
        <p:spPr>
          <a:xfrm>
            <a:off x="1214525" y="2192375"/>
            <a:ext cx="2867100" cy="101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4">
  <p:cSld name="BLANK_1_1_1_1_2_2">
    <p:spTree>
      <p:nvGrpSpPr>
        <p:cNvPr id="1" name="Shape 55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42" name="Google Shape;5542;p24"/>
          <p:cNvGrpSpPr/>
          <p:nvPr/>
        </p:nvGrpSpPr>
        <p:grpSpPr>
          <a:xfrm>
            <a:off x="-458913" y="-556726"/>
            <a:ext cx="10075901" cy="6045393"/>
            <a:chOff x="-458913" y="-556726"/>
            <a:chExt cx="10075901" cy="6045393"/>
          </a:xfrm>
        </p:grpSpPr>
        <p:grpSp>
          <p:nvGrpSpPr>
            <p:cNvPr id="5543" name="Google Shape;5543;p24"/>
            <p:cNvGrpSpPr/>
            <p:nvPr/>
          </p:nvGrpSpPr>
          <p:grpSpPr>
            <a:xfrm>
              <a:off x="-35892" y="157592"/>
              <a:ext cx="9372768" cy="4409682"/>
              <a:chOff x="-35892" y="157592"/>
              <a:chExt cx="9372768" cy="4409682"/>
            </a:xfrm>
          </p:grpSpPr>
          <p:sp>
            <p:nvSpPr>
              <p:cNvPr id="5544" name="Google Shape;5544;p24"/>
              <p:cNvSpPr/>
              <p:nvPr/>
            </p:nvSpPr>
            <p:spPr>
              <a:xfrm>
                <a:off x="-35892" y="622203"/>
                <a:ext cx="9372768" cy="3860003"/>
              </a:xfrm>
              <a:custGeom>
                <a:avLst/>
                <a:gdLst/>
                <a:ahLst/>
                <a:cxnLst/>
                <a:rect l="l" t="t" r="r" b="b"/>
                <a:pathLst>
                  <a:path w="107947" h="44456" extrusionOk="0">
                    <a:moveTo>
                      <a:pt x="1" y="1"/>
                    </a:moveTo>
                    <a:lnTo>
                      <a:pt x="1" y="44456"/>
                    </a:lnTo>
                    <a:lnTo>
                      <a:pt x="107946" y="44456"/>
                    </a:lnTo>
                    <a:lnTo>
                      <a:pt x="10794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45" name="Google Shape;5545;p24"/>
              <p:cNvSpPr/>
              <p:nvPr/>
            </p:nvSpPr>
            <p:spPr>
              <a:xfrm>
                <a:off x="-35892" y="3871442"/>
                <a:ext cx="9372768" cy="564292"/>
              </a:xfrm>
              <a:custGeom>
                <a:avLst/>
                <a:gdLst/>
                <a:ahLst/>
                <a:cxnLst/>
                <a:rect l="l" t="t" r="r" b="b"/>
                <a:pathLst>
                  <a:path w="107947" h="6499" extrusionOk="0">
                    <a:moveTo>
                      <a:pt x="1" y="1"/>
                    </a:moveTo>
                    <a:lnTo>
                      <a:pt x="1" y="6498"/>
                    </a:lnTo>
                    <a:lnTo>
                      <a:pt x="107946" y="6498"/>
                    </a:lnTo>
                    <a:lnTo>
                      <a:pt x="107946" y="349"/>
                    </a:lnTo>
                    <a:cubicBezTo>
                      <a:pt x="95947" y="2018"/>
                      <a:pt x="76762" y="5100"/>
                      <a:pt x="55146" y="5100"/>
                    </a:cubicBezTo>
                    <a:cubicBezTo>
                      <a:pt x="32055" y="5100"/>
                      <a:pt x="11746" y="1864"/>
                      <a:pt x="1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46" name="Google Shape;5546;p24"/>
              <p:cNvSpPr/>
              <p:nvPr/>
            </p:nvSpPr>
            <p:spPr>
              <a:xfrm>
                <a:off x="-35892" y="157592"/>
                <a:ext cx="9372768" cy="3646408"/>
              </a:xfrm>
              <a:custGeom>
                <a:avLst/>
                <a:gdLst/>
                <a:ahLst/>
                <a:cxnLst/>
                <a:rect l="l" t="t" r="r" b="b"/>
                <a:pathLst>
                  <a:path w="107947" h="41996" extrusionOk="0">
                    <a:moveTo>
                      <a:pt x="1" y="1"/>
                    </a:moveTo>
                    <a:lnTo>
                      <a:pt x="1" y="41995"/>
                    </a:lnTo>
                    <a:cubicBezTo>
                      <a:pt x="11746" y="29946"/>
                      <a:pt x="32055" y="20765"/>
                      <a:pt x="55146" y="20765"/>
                    </a:cubicBezTo>
                    <a:cubicBezTo>
                      <a:pt x="76762" y="20765"/>
                      <a:pt x="95947" y="28964"/>
                      <a:pt x="107946" y="39744"/>
                    </a:cubicBezTo>
                    <a:lnTo>
                      <a:pt x="10794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47" name="Google Shape;5547;p24"/>
              <p:cNvSpPr/>
              <p:nvPr/>
            </p:nvSpPr>
            <p:spPr>
              <a:xfrm>
                <a:off x="109457" y="527735"/>
                <a:ext cx="213943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4" h="2049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5"/>
                    </a:cubicBezTo>
                    <a:lnTo>
                      <a:pt x="1" y="1527"/>
                    </a:lnTo>
                    <a:cubicBezTo>
                      <a:pt x="1" y="1814"/>
                      <a:pt x="235" y="2048"/>
                      <a:pt x="525" y="2048"/>
                    </a:cubicBezTo>
                    <a:lnTo>
                      <a:pt x="1939" y="2048"/>
                    </a:lnTo>
                    <a:cubicBezTo>
                      <a:pt x="2230" y="2048"/>
                      <a:pt x="2464" y="1814"/>
                      <a:pt x="2464" y="1527"/>
                    </a:cubicBezTo>
                    <a:lnTo>
                      <a:pt x="2464" y="525"/>
                    </a:lnTo>
                    <a:cubicBezTo>
                      <a:pt x="2464" y="235"/>
                      <a:pt x="2230" y="1"/>
                      <a:pt x="193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48" name="Google Shape;5548;p24"/>
              <p:cNvSpPr/>
              <p:nvPr/>
            </p:nvSpPr>
            <p:spPr>
              <a:xfrm>
                <a:off x="725668" y="509588"/>
                <a:ext cx="214030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5" h="2049" extrusionOk="0">
                    <a:moveTo>
                      <a:pt x="525" y="0"/>
                    </a:moveTo>
                    <a:cubicBezTo>
                      <a:pt x="235" y="0"/>
                      <a:pt x="1" y="235"/>
                      <a:pt x="1" y="525"/>
                    </a:cubicBezTo>
                    <a:lnTo>
                      <a:pt x="1" y="1526"/>
                    </a:lnTo>
                    <a:cubicBezTo>
                      <a:pt x="1" y="1814"/>
                      <a:pt x="235" y="2048"/>
                      <a:pt x="525" y="2048"/>
                    </a:cubicBezTo>
                    <a:lnTo>
                      <a:pt x="1940" y="2048"/>
                    </a:lnTo>
                    <a:cubicBezTo>
                      <a:pt x="2230" y="2048"/>
                      <a:pt x="2464" y="1814"/>
                      <a:pt x="2464" y="1526"/>
                    </a:cubicBezTo>
                    <a:lnTo>
                      <a:pt x="2464" y="525"/>
                    </a:lnTo>
                    <a:cubicBezTo>
                      <a:pt x="2464" y="235"/>
                      <a:pt x="2230" y="0"/>
                      <a:pt x="194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49" name="Google Shape;5549;p24"/>
              <p:cNvSpPr/>
              <p:nvPr/>
            </p:nvSpPr>
            <p:spPr>
              <a:xfrm>
                <a:off x="3827214" y="533813"/>
                <a:ext cx="213682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9" extrusionOk="0">
                    <a:moveTo>
                      <a:pt x="522" y="0"/>
                    </a:moveTo>
                    <a:cubicBezTo>
                      <a:pt x="235" y="0"/>
                      <a:pt x="0" y="235"/>
                      <a:pt x="0" y="525"/>
                    </a:cubicBezTo>
                    <a:lnTo>
                      <a:pt x="0" y="1526"/>
                    </a:lnTo>
                    <a:cubicBezTo>
                      <a:pt x="0" y="1814"/>
                      <a:pt x="235" y="2048"/>
                      <a:pt x="522" y="2048"/>
                    </a:cubicBezTo>
                    <a:lnTo>
                      <a:pt x="1939" y="2048"/>
                    </a:lnTo>
                    <a:cubicBezTo>
                      <a:pt x="2229" y="2048"/>
                      <a:pt x="2461" y="1814"/>
                      <a:pt x="2461" y="1526"/>
                    </a:cubicBezTo>
                    <a:lnTo>
                      <a:pt x="2461" y="525"/>
                    </a:lnTo>
                    <a:cubicBezTo>
                      <a:pt x="2461" y="235"/>
                      <a:pt x="2229" y="0"/>
                      <a:pt x="193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50" name="Google Shape;5550;p24"/>
              <p:cNvSpPr/>
              <p:nvPr/>
            </p:nvSpPr>
            <p:spPr>
              <a:xfrm>
                <a:off x="4662663" y="612305"/>
                <a:ext cx="213682" cy="177823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8" extrusionOk="0">
                    <a:moveTo>
                      <a:pt x="522" y="0"/>
                    </a:moveTo>
                    <a:cubicBezTo>
                      <a:pt x="232" y="0"/>
                      <a:pt x="0" y="235"/>
                      <a:pt x="0" y="525"/>
                    </a:cubicBezTo>
                    <a:lnTo>
                      <a:pt x="0" y="1523"/>
                    </a:lnTo>
                    <a:cubicBezTo>
                      <a:pt x="0" y="1814"/>
                      <a:pt x="232" y="2048"/>
                      <a:pt x="522" y="2048"/>
                    </a:cubicBezTo>
                    <a:lnTo>
                      <a:pt x="1939" y="2048"/>
                    </a:lnTo>
                    <a:cubicBezTo>
                      <a:pt x="2227" y="2048"/>
                      <a:pt x="2461" y="1814"/>
                      <a:pt x="2461" y="1523"/>
                    </a:cubicBezTo>
                    <a:lnTo>
                      <a:pt x="2461" y="525"/>
                    </a:lnTo>
                    <a:cubicBezTo>
                      <a:pt x="2461" y="235"/>
                      <a:pt x="2227" y="0"/>
                      <a:pt x="193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51" name="Google Shape;5551;p24"/>
              <p:cNvSpPr/>
              <p:nvPr/>
            </p:nvSpPr>
            <p:spPr>
              <a:xfrm>
                <a:off x="2314688" y="845782"/>
                <a:ext cx="214030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5" h="2049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2"/>
                    </a:cubicBezTo>
                    <a:lnTo>
                      <a:pt x="1" y="1524"/>
                    </a:lnTo>
                    <a:cubicBezTo>
                      <a:pt x="1" y="1814"/>
                      <a:pt x="235" y="2048"/>
                      <a:pt x="525" y="2048"/>
                    </a:cubicBezTo>
                    <a:lnTo>
                      <a:pt x="1940" y="2048"/>
                    </a:lnTo>
                    <a:cubicBezTo>
                      <a:pt x="2230" y="2048"/>
                      <a:pt x="2464" y="1814"/>
                      <a:pt x="2464" y="1524"/>
                    </a:cubicBezTo>
                    <a:lnTo>
                      <a:pt x="2464" y="522"/>
                    </a:lnTo>
                    <a:cubicBezTo>
                      <a:pt x="2464" y="235"/>
                      <a:pt x="2230" y="1"/>
                      <a:pt x="194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52" name="Google Shape;5552;p24"/>
              <p:cNvSpPr/>
              <p:nvPr/>
            </p:nvSpPr>
            <p:spPr>
              <a:xfrm>
                <a:off x="1356900" y="467911"/>
                <a:ext cx="214030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5" h="2049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2"/>
                    </a:cubicBezTo>
                    <a:lnTo>
                      <a:pt x="1" y="1524"/>
                    </a:lnTo>
                    <a:cubicBezTo>
                      <a:pt x="1" y="1814"/>
                      <a:pt x="235" y="2048"/>
                      <a:pt x="525" y="2048"/>
                    </a:cubicBezTo>
                    <a:lnTo>
                      <a:pt x="1940" y="2048"/>
                    </a:lnTo>
                    <a:cubicBezTo>
                      <a:pt x="2230" y="2048"/>
                      <a:pt x="2464" y="1814"/>
                      <a:pt x="2464" y="1524"/>
                    </a:cubicBezTo>
                    <a:lnTo>
                      <a:pt x="2464" y="522"/>
                    </a:lnTo>
                    <a:cubicBezTo>
                      <a:pt x="2464" y="235"/>
                      <a:pt x="2230" y="1"/>
                      <a:pt x="194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53" name="Google Shape;5553;p24"/>
              <p:cNvSpPr/>
              <p:nvPr/>
            </p:nvSpPr>
            <p:spPr>
              <a:xfrm>
                <a:off x="37998" y="1549689"/>
                <a:ext cx="451156" cy="375355"/>
              </a:xfrm>
              <a:custGeom>
                <a:avLst/>
                <a:gdLst/>
                <a:ahLst/>
                <a:cxnLst/>
                <a:rect l="l" t="t" r="r" b="b"/>
                <a:pathLst>
                  <a:path w="5196" h="4323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2"/>
                    </a:cubicBezTo>
                    <a:lnTo>
                      <a:pt x="1" y="3798"/>
                    </a:lnTo>
                    <a:cubicBezTo>
                      <a:pt x="1" y="4088"/>
                      <a:pt x="235" y="4322"/>
                      <a:pt x="525" y="4322"/>
                    </a:cubicBezTo>
                    <a:lnTo>
                      <a:pt x="4668" y="4322"/>
                    </a:lnTo>
                    <a:cubicBezTo>
                      <a:pt x="4958" y="4322"/>
                      <a:pt x="5190" y="4088"/>
                      <a:pt x="5190" y="3798"/>
                    </a:cubicBezTo>
                    <a:lnTo>
                      <a:pt x="5190" y="522"/>
                    </a:lnTo>
                    <a:cubicBezTo>
                      <a:pt x="5195" y="235"/>
                      <a:pt x="4961" y="1"/>
                      <a:pt x="4671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54" name="Google Shape;5554;p24"/>
              <p:cNvSpPr/>
              <p:nvPr/>
            </p:nvSpPr>
            <p:spPr>
              <a:xfrm>
                <a:off x="4143090" y="523654"/>
                <a:ext cx="450808" cy="375268"/>
              </a:xfrm>
              <a:custGeom>
                <a:avLst/>
                <a:gdLst/>
                <a:ahLst/>
                <a:cxnLst/>
                <a:rect l="l" t="t" r="r" b="b"/>
                <a:pathLst>
                  <a:path w="5192" h="4322" extrusionOk="0">
                    <a:moveTo>
                      <a:pt x="522" y="0"/>
                    </a:moveTo>
                    <a:cubicBezTo>
                      <a:pt x="232" y="0"/>
                      <a:pt x="0" y="235"/>
                      <a:pt x="0" y="522"/>
                    </a:cubicBezTo>
                    <a:lnTo>
                      <a:pt x="0" y="3797"/>
                    </a:lnTo>
                    <a:cubicBezTo>
                      <a:pt x="0" y="4087"/>
                      <a:pt x="232" y="4322"/>
                      <a:pt x="522" y="4322"/>
                    </a:cubicBezTo>
                    <a:lnTo>
                      <a:pt x="4667" y="4322"/>
                    </a:lnTo>
                    <a:cubicBezTo>
                      <a:pt x="4958" y="4322"/>
                      <a:pt x="5192" y="4087"/>
                      <a:pt x="5192" y="3797"/>
                    </a:cubicBezTo>
                    <a:lnTo>
                      <a:pt x="5192" y="522"/>
                    </a:lnTo>
                    <a:cubicBezTo>
                      <a:pt x="5192" y="237"/>
                      <a:pt x="4958" y="0"/>
                      <a:pt x="4667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55" name="Google Shape;5555;p24"/>
              <p:cNvSpPr/>
              <p:nvPr/>
            </p:nvSpPr>
            <p:spPr>
              <a:xfrm>
                <a:off x="3363558" y="509588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5" y="0"/>
                    </a:moveTo>
                    <a:cubicBezTo>
                      <a:pt x="235" y="0"/>
                      <a:pt x="1" y="235"/>
                      <a:pt x="1" y="525"/>
                    </a:cubicBezTo>
                    <a:lnTo>
                      <a:pt x="1" y="901"/>
                    </a:lnTo>
                    <a:cubicBezTo>
                      <a:pt x="1" y="1192"/>
                      <a:pt x="235" y="1423"/>
                      <a:pt x="525" y="1423"/>
                    </a:cubicBezTo>
                    <a:lnTo>
                      <a:pt x="1502" y="1423"/>
                    </a:lnTo>
                    <a:cubicBezTo>
                      <a:pt x="1789" y="1423"/>
                      <a:pt x="2023" y="1192"/>
                      <a:pt x="2023" y="901"/>
                    </a:cubicBezTo>
                    <a:lnTo>
                      <a:pt x="2023" y="525"/>
                    </a:lnTo>
                    <a:cubicBezTo>
                      <a:pt x="2023" y="235"/>
                      <a:pt x="1789" y="0"/>
                      <a:pt x="150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56" name="Google Shape;5556;p24"/>
              <p:cNvSpPr/>
              <p:nvPr/>
            </p:nvSpPr>
            <p:spPr>
              <a:xfrm>
                <a:off x="2808647" y="545882"/>
                <a:ext cx="175652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3" h="1424" extrusionOk="0">
                    <a:moveTo>
                      <a:pt x="522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902"/>
                    </a:lnTo>
                    <a:cubicBezTo>
                      <a:pt x="0" y="1192"/>
                      <a:pt x="235" y="1424"/>
                      <a:pt x="522" y="1424"/>
                    </a:cubicBezTo>
                    <a:lnTo>
                      <a:pt x="1498" y="1424"/>
                    </a:lnTo>
                    <a:cubicBezTo>
                      <a:pt x="1788" y="1424"/>
                      <a:pt x="2023" y="1192"/>
                      <a:pt x="2023" y="902"/>
                    </a:cubicBezTo>
                    <a:lnTo>
                      <a:pt x="2023" y="525"/>
                    </a:lnTo>
                    <a:cubicBezTo>
                      <a:pt x="2023" y="235"/>
                      <a:pt x="1788" y="1"/>
                      <a:pt x="1498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57" name="Google Shape;5557;p24"/>
              <p:cNvSpPr/>
              <p:nvPr/>
            </p:nvSpPr>
            <p:spPr>
              <a:xfrm>
                <a:off x="2034497" y="567241"/>
                <a:ext cx="175913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6" h="1424" extrusionOk="0">
                    <a:moveTo>
                      <a:pt x="522" y="0"/>
                    </a:moveTo>
                    <a:cubicBezTo>
                      <a:pt x="232" y="0"/>
                      <a:pt x="0" y="235"/>
                      <a:pt x="0" y="522"/>
                    </a:cubicBezTo>
                    <a:lnTo>
                      <a:pt x="0" y="899"/>
                    </a:lnTo>
                    <a:cubicBezTo>
                      <a:pt x="0" y="1189"/>
                      <a:pt x="232" y="1423"/>
                      <a:pt x="522" y="1423"/>
                    </a:cubicBezTo>
                    <a:lnTo>
                      <a:pt x="1498" y="1423"/>
                    </a:lnTo>
                    <a:cubicBezTo>
                      <a:pt x="1788" y="1423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5" y="235"/>
                      <a:pt x="1788" y="0"/>
                      <a:pt x="149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58" name="Google Shape;5558;p24"/>
              <p:cNvSpPr/>
              <p:nvPr/>
            </p:nvSpPr>
            <p:spPr>
              <a:xfrm>
                <a:off x="99298" y="880947"/>
                <a:ext cx="175652" cy="123556"/>
              </a:xfrm>
              <a:custGeom>
                <a:avLst/>
                <a:gdLst/>
                <a:ahLst/>
                <a:cxnLst/>
                <a:rect l="l" t="t" r="r" b="b"/>
                <a:pathLst>
                  <a:path w="2023" h="1423" extrusionOk="0">
                    <a:moveTo>
                      <a:pt x="522" y="0"/>
                    </a:moveTo>
                    <a:cubicBezTo>
                      <a:pt x="235" y="0"/>
                      <a:pt x="0" y="234"/>
                      <a:pt x="0" y="522"/>
                    </a:cubicBezTo>
                    <a:lnTo>
                      <a:pt x="0" y="898"/>
                    </a:lnTo>
                    <a:cubicBezTo>
                      <a:pt x="0" y="1189"/>
                      <a:pt x="235" y="1423"/>
                      <a:pt x="522" y="1423"/>
                    </a:cubicBezTo>
                    <a:lnTo>
                      <a:pt x="1498" y="1423"/>
                    </a:lnTo>
                    <a:cubicBezTo>
                      <a:pt x="1789" y="1423"/>
                      <a:pt x="2023" y="1189"/>
                      <a:pt x="2023" y="898"/>
                    </a:cubicBezTo>
                    <a:lnTo>
                      <a:pt x="2023" y="522"/>
                    </a:lnTo>
                    <a:cubicBezTo>
                      <a:pt x="2023" y="234"/>
                      <a:pt x="1789" y="0"/>
                      <a:pt x="149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59" name="Google Shape;5559;p24"/>
              <p:cNvSpPr/>
              <p:nvPr/>
            </p:nvSpPr>
            <p:spPr>
              <a:xfrm>
                <a:off x="100514" y="2353446"/>
                <a:ext cx="213682" cy="177649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6" extrusionOk="0">
                    <a:moveTo>
                      <a:pt x="522" y="0"/>
                    </a:moveTo>
                    <a:cubicBezTo>
                      <a:pt x="235" y="0"/>
                      <a:pt x="0" y="232"/>
                      <a:pt x="0" y="522"/>
                    </a:cubicBezTo>
                    <a:lnTo>
                      <a:pt x="0" y="1523"/>
                    </a:lnTo>
                    <a:cubicBezTo>
                      <a:pt x="0" y="1814"/>
                      <a:pt x="235" y="2045"/>
                      <a:pt x="522" y="2045"/>
                    </a:cubicBezTo>
                    <a:lnTo>
                      <a:pt x="1939" y="2045"/>
                    </a:lnTo>
                    <a:cubicBezTo>
                      <a:pt x="2229" y="2045"/>
                      <a:pt x="2461" y="1814"/>
                      <a:pt x="2461" y="1523"/>
                    </a:cubicBezTo>
                    <a:lnTo>
                      <a:pt x="2461" y="522"/>
                    </a:lnTo>
                    <a:cubicBezTo>
                      <a:pt x="2461" y="232"/>
                      <a:pt x="2229" y="0"/>
                      <a:pt x="193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60" name="Google Shape;5560;p24"/>
              <p:cNvSpPr/>
              <p:nvPr/>
            </p:nvSpPr>
            <p:spPr>
              <a:xfrm>
                <a:off x="7624157" y="790560"/>
                <a:ext cx="213682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9" extrusionOk="0">
                    <a:moveTo>
                      <a:pt x="522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1527"/>
                    </a:lnTo>
                    <a:cubicBezTo>
                      <a:pt x="0" y="1814"/>
                      <a:pt x="235" y="2048"/>
                      <a:pt x="522" y="2048"/>
                    </a:cubicBezTo>
                    <a:lnTo>
                      <a:pt x="1939" y="2048"/>
                    </a:lnTo>
                    <a:cubicBezTo>
                      <a:pt x="2229" y="2048"/>
                      <a:pt x="2461" y="1814"/>
                      <a:pt x="2461" y="1527"/>
                    </a:cubicBezTo>
                    <a:lnTo>
                      <a:pt x="2461" y="525"/>
                    </a:lnTo>
                    <a:cubicBezTo>
                      <a:pt x="2461" y="235"/>
                      <a:pt x="2229" y="1"/>
                      <a:pt x="193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61" name="Google Shape;5561;p24"/>
              <p:cNvSpPr/>
              <p:nvPr/>
            </p:nvSpPr>
            <p:spPr>
              <a:xfrm>
                <a:off x="8489822" y="1424484"/>
                <a:ext cx="213769" cy="177649"/>
              </a:xfrm>
              <a:custGeom>
                <a:avLst/>
                <a:gdLst/>
                <a:ahLst/>
                <a:cxnLst/>
                <a:rect l="l" t="t" r="r" b="b"/>
                <a:pathLst>
                  <a:path w="2462" h="2046" extrusionOk="0">
                    <a:moveTo>
                      <a:pt x="523" y="0"/>
                    </a:moveTo>
                    <a:cubicBezTo>
                      <a:pt x="233" y="0"/>
                      <a:pt x="1" y="232"/>
                      <a:pt x="1" y="522"/>
                    </a:cubicBezTo>
                    <a:lnTo>
                      <a:pt x="1" y="1524"/>
                    </a:lnTo>
                    <a:cubicBezTo>
                      <a:pt x="1" y="1814"/>
                      <a:pt x="233" y="2045"/>
                      <a:pt x="523" y="2045"/>
                    </a:cubicBezTo>
                    <a:lnTo>
                      <a:pt x="1940" y="2045"/>
                    </a:lnTo>
                    <a:cubicBezTo>
                      <a:pt x="2227" y="2045"/>
                      <a:pt x="2462" y="1814"/>
                      <a:pt x="2462" y="1524"/>
                    </a:cubicBezTo>
                    <a:lnTo>
                      <a:pt x="2462" y="522"/>
                    </a:lnTo>
                    <a:cubicBezTo>
                      <a:pt x="2462" y="232"/>
                      <a:pt x="2227" y="0"/>
                      <a:pt x="194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62" name="Google Shape;5562;p24"/>
              <p:cNvSpPr/>
              <p:nvPr/>
            </p:nvSpPr>
            <p:spPr>
              <a:xfrm>
                <a:off x="6488113" y="698003"/>
                <a:ext cx="213682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9" extrusionOk="0">
                    <a:moveTo>
                      <a:pt x="522" y="1"/>
                    </a:moveTo>
                    <a:cubicBezTo>
                      <a:pt x="232" y="1"/>
                      <a:pt x="0" y="235"/>
                      <a:pt x="0" y="523"/>
                    </a:cubicBezTo>
                    <a:lnTo>
                      <a:pt x="0" y="1524"/>
                    </a:lnTo>
                    <a:cubicBezTo>
                      <a:pt x="0" y="1814"/>
                      <a:pt x="232" y="2049"/>
                      <a:pt x="522" y="2049"/>
                    </a:cubicBezTo>
                    <a:lnTo>
                      <a:pt x="1939" y="2049"/>
                    </a:lnTo>
                    <a:cubicBezTo>
                      <a:pt x="2229" y="2049"/>
                      <a:pt x="2461" y="1814"/>
                      <a:pt x="2461" y="1524"/>
                    </a:cubicBezTo>
                    <a:lnTo>
                      <a:pt x="2461" y="523"/>
                    </a:lnTo>
                    <a:cubicBezTo>
                      <a:pt x="2461" y="235"/>
                      <a:pt x="2229" y="1"/>
                      <a:pt x="193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63" name="Google Shape;5563;p24"/>
              <p:cNvSpPr/>
              <p:nvPr/>
            </p:nvSpPr>
            <p:spPr>
              <a:xfrm>
                <a:off x="7313143" y="430142"/>
                <a:ext cx="213943" cy="177649"/>
              </a:xfrm>
              <a:custGeom>
                <a:avLst/>
                <a:gdLst/>
                <a:ahLst/>
                <a:cxnLst/>
                <a:rect l="l" t="t" r="r" b="b"/>
                <a:pathLst>
                  <a:path w="2464" h="2046" extrusionOk="0">
                    <a:moveTo>
                      <a:pt x="525" y="0"/>
                    </a:moveTo>
                    <a:cubicBezTo>
                      <a:pt x="235" y="0"/>
                      <a:pt x="0" y="232"/>
                      <a:pt x="0" y="522"/>
                    </a:cubicBezTo>
                    <a:lnTo>
                      <a:pt x="0" y="1524"/>
                    </a:lnTo>
                    <a:cubicBezTo>
                      <a:pt x="0" y="1814"/>
                      <a:pt x="235" y="2045"/>
                      <a:pt x="525" y="2045"/>
                    </a:cubicBezTo>
                    <a:lnTo>
                      <a:pt x="1939" y="2045"/>
                    </a:lnTo>
                    <a:cubicBezTo>
                      <a:pt x="2229" y="2045"/>
                      <a:pt x="2464" y="1814"/>
                      <a:pt x="2464" y="1524"/>
                    </a:cubicBezTo>
                    <a:lnTo>
                      <a:pt x="2464" y="522"/>
                    </a:lnTo>
                    <a:cubicBezTo>
                      <a:pt x="2464" y="232"/>
                      <a:pt x="2229" y="0"/>
                      <a:pt x="193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64" name="Google Shape;5564;p24"/>
              <p:cNvSpPr/>
              <p:nvPr/>
            </p:nvSpPr>
            <p:spPr>
              <a:xfrm>
                <a:off x="8148331" y="631667"/>
                <a:ext cx="213682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9" extrusionOk="0">
                    <a:moveTo>
                      <a:pt x="522" y="0"/>
                    </a:moveTo>
                    <a:cubicBezTo>
                      <a:pt x="232" y="0"/>
                      <a:pt x="0" y="235"/>
                      <a:pt x="0" y="525"/>
                    </a:cubicBezTo>
                    <a:lnTo>
                      <a:pt x="0" y="1524"/>
                    </a:lnTo>
                    <a:cubicBezTo>
                      <a:pt x="0" y="1814"/>
                      <a:pt x="232" y="2048"/>
                      <a:pt x="522" y="2048"/>
                    </a:cubicBezTo>
                    <a:lnTo>
                      <a:pt x="1939" y="2048"/>
                    </a:lnTo>
                    <a:cubicBezTo>
                      <a:pt x="2227" y="2048"/>
                      <a:pt x="2461" y="1814"/>
                      <a:pt x="2461" y="1524"/>
                    </a:cubicBezTo>
                    <a:lnTo>
                      <a:pt x="2461" y="525"/>
                    </a:lnTo>
                    <a:cubicBezTo>
                      <a:pt x="2461" y="235"/>
                      <a:pt x="2227" y="0"/>
                      <a:pt x="193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65" name="Google Shape;5565;p24"/>
              <p:cNvSpPr/>
              <p:nvPr/>
            </p:nvSpPr>
            <p:spPr>
              <a:xfrm>
                <a:off x="5800357" y="865145"/>
                <a:ext cx="214290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8" h="2049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2"/>
                    </a:cubicBezTo>
                    <a:lnTo>
                      <a:pt x="1" y="1524"/>
                    </a:lnTo>
                    <a:cubicBezTo>
                      <a:pt x="1" y="1814"/>
                      <a:pt x="235" y="2048"/>
                      <a:pt x="525" y="2048"/>
                    </a:cubicBezTo>
                    <a:lnTo>
                      <a:pt x="1940" y="2048"/>
                    </a:lnTo>
                    <a:cubicBezTo>
                      <a:pt x="2230" y="2048"/>
                      <a:pt x="2464" y="1814"/>
                      <a:pt x="2464" y="1524"/>
                    </a:cubicBezTo>
                    <a:lnTo>
                      <a:pt x="2464" y="522"/>
                    </a:lnTo>
                    <a:cubicBezTo>
                      <a:pt x="2467" y="235"/>
                      <a:pt x="2230" y="1"/>
                      <a:pt x="194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66" name="Google Shape;5566;p24"/>
              <p:cNvSpPr/>
              <p:nvPr/>
            </p:nvSpPr>
            <p:spPr>
              <a:xfrm>
                <a:off x="5094280" y="661449"/>
                <a:ext cx="214030" cy="177649"/>
              </a:xfrm>
              <a:custGeom>
                <a:avLst/>
                <a:gdLst/>
                <a:ahLst/>
                <a:cxnLst/>
                <a:rect l="l" t="t" r="r" b="b"/>
                <a:pathLst>
                  <a:path w="2465" h="2046" extrusionOk="0">
                    <a:moveTo>
                      <a:pt x="525" y="1"/>
                    </a:moveTo>
                    <a:cubicBezTo>
                      <a:pt x="235" y="1"/>
                      <a:pt x="1" y="232"/>
                      <a:pt x="1" y="522"/>
                    </a:cubicBezTo>
                    <a:lnTo>
                      <a:pt x="1" y="1524"/>
                    </a:lnTo>
                    <a:cubicBezTo>
                      <a:pt x="1" y="1814"/>
                      <a:pt x="235" y="2045"/>
                      <a:pt x="525" y="2045"/>
                    </a:cubicBezTo>
                    <a:lnTo>
                      <a:pt x="1940" y="2045"/>
                    </a:lnTo>
                    <a:cubicBezTo>
                      <a:pt x="2230" y="2045"/>
                      <a:pt x="2464" y="1814"/>
                      <a:pt x="2464" y="1524"/>
                    </a:cubicBezTo>
                    <a:lnTo>
                      <a:pt x="2464" y="522"/>
                    </a:lnTo>
                    <a:cubicBezTo>
                      <a:pt x="2464" y="232"/>
                      <a:pt x="2230" y="1"/>
                      <a:pt x="194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67" name="Google Shape;5567;p24"/>
              <p:cNvSpPr/>
              <p:nvPr/>
            </p:nvSpPr>
            <p:spPr>
              <a:xfrm>
                <a:off x="8234811" y="2381751"/>
                <a:ext cx="213943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4" h="2049" extrusionOk="0">
                    <a:moveTo>
                      <a:pt x="525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1524"/>
                    </a:lnTo>
                    <a:cubicBezTo>
                      <a:pt x="0" y="1814"/>
                      <a:pt x="235" y="2048"/>
                      <a:pt x="525" y="2048"/>
                    </a:cubicBezTo>
                    <a:lnTo>
                      <a:pt x="1939" y="2048"/>
                    </a:lnTo>
                    <a:cubicBezTo>
                      <a:pt x="2229" y="2048"/>
                      <a:pt x="2464" y="1814"/>
                      <a:pt x="2464" y="1524"/>
                    </a:cubicBezTo>
                    <a:lnTo>
                      <a:pt x="2464" y="525"/>
                    </a:lnTo>
                    <a:cubicBezTo>
                      <a:pt x="2464" y="235"/>
                      <a:pt x="2229" y="1"/>
                      <a:pt x="193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68" name="Google Shape;5568;p24"/>
              <p:cNvSpPr/>
              <p:nvPr/>
            </p:nvSpPr>
            <p:spPr>
              <a:xfrm>
                <a:off x="8800402" y="1049305"/>
                <a:ext cx="344271" cy="286357"/>
              </a:xfrm>
              <a:custGeom>
                <a:avLst/>
                <a:gdLst/>
                <a:ahLst/>
                <a:cxnLst/>
                <a:rect l="l" t="t" r="r" b="b"/>
                <a:pathLst>
                  <a:path w="3965" h="3298" extrusionOk="0">
                    <a:moveTo>
                      <a:pt x="525" y="0"/>
                    </a:moveTo>
                    <a:cubicBezTo>
                      <a:pt x="235" y="0"/>
                      <a:pt x="0" y="234"/>
                      <a:pt x="0" y="522"/>
                    </a:cubicBezTo>
                    <a:lnTo>
                      <a:pt x="0" y="2776"/>
                    </a:lnTo>
                    <a:cubicBezTo>
                      <a:pt x="0" y="3066"/>
                      <a:pt x="235" y="3298"/>
                      <a:pt x="525" y="3298"/>
                    </a:cubicBezTo>
                    <a:lnTo>
                      <a:pt x="3443" y="3298"/>
                    </a:lnTo>
                    <a:cubicBezTo>
                      <a:pt x="3733" y="3298"/>
                      <a:pt x="3965" y="3066"/>
                      <a:pt x="3965" y="2776"/>
                    </a:cubicBezTo>
                    <a:lnTo>
                      <a:pt x="3965" y="522"/>
                    </a:lnTo>
                    <a:cubicBezTo>
                      <a:pt x="3965" y="237"/>
                      <a:pt x="3733" y="0"/>
                      <a:pt x="3443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69" name="Google Shape;5569;p24"/>
              <p:cNvSpPr/>
              <p:nvPr/>
            </p:nvSpPr>
            <p:spPr>
              <a:xfrm>
                <a:off x="8707410" y="1780041"/>
                <a:ext cx="344532" cy="286704"/>
              </a:xfrm>
              <a:custGeom>
                <a:avLst/>
                <a:gdLst/>
                <a:ahLst/>
                <a:cxnLst/>
                <a:rect l="l" t="t" r="r" b="b"/>
                <a:pathLst>
                  <a:path w="3968" h="3302" extrusionOk="0">
                    <a:moveTo>
                      <a:pt x="525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2777"/>
                    </a:lnTo>
                    <a:cubicBezTo>
                      <a:pt x="0" y="3067"/>
                      <a:pt x="235" y="3301"/>
                      <a:pt x="525" y="3301"/>
                    </a:cubicBezTo>
                    <a:lnTo>
                      <a:pt x="3443" y="3301"/>
                    </a:lnTo>
                    <a:cubicBezTo>
                      <a:pt x="3733" y="3301"/>
                      <a:pt x="3967" y="3067"/>
                      <a:pt x="3967" y="2777"/>
                    </a:cubicBezTo>
                    <a:lnTo>
                      <a:pt x="3967" y="525"/>
                    </a:lnTo>
                    <a:cubicBezTo>
                      <a:pt x="3967" y="238"/>
                      <a:pt x="3733" y="1"/>
                      <a:pt x="344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70" name="Google Shape;5570;p24"/>
              <p:cNvSpPr/>
              <p:nvPr/>
            </p:nvSpPr>
            <p:spPr>
              <a:xfrm>
                <a:off x="7635965" y="223754"/>
                <a:ext cx="450895" cy="375268"/>
              </a:xfrm>
              <a:custGeom>
                <a:avLst/>
                <a:gdLst/>
                <a:ahLst/>
                <a:cxnLst/>
                <a:rect l="l" t="t" r="r" b="b"/>
                <a:pathLst>
                  <a:path w="5193" h="4322" extrusionOk="0">
                    <a:moveTo>
                      <a:pt x="523" y="0"/>
                    </a:moveTo>
                    <a:cubicBezTo>
                      <a:pt x="233" y="0"/>
                      <a:pt x="1" y="235"/>
                      <a:pt x="1" y="525"/>
                    </a:cubicBezTo>
                    <a:lnTo>
                      <a:pt x="1" y="3800"/>
                    </a:lnTo>
                    <a:cubicBezTo>
                      <a:pt x="1" y="4087"/>
                      <a:pt x="233" y="4322"/>
                      <a:pt x="523" y="4322"/>
                    </a:cubicBezTo>
                    <a:lnTo>
                      <a:pt x="4668" y="4322"/>
                    </a:lnTo>
                    <a:cubicBezTo>
                      <a:pt x="4958" y="4322"/>
                      <a:pt x="5193" y="4087"/>
                      <a:pt x="5193" y="3800"/>
                    </a:cubicBezTo>
                    <a:lnTo>
                      <a:pt x="5193" y="525"/>
                    </a:lnTo>
                    <a:cubicBezTo>
                      <a:pt x="5193" y="238"/>
                      <a:pt x="4958" y="0"/>
                      <a:pt x="466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71" name="Google Shape;5571;p24"/>
              <p:cNvSpPr/>
              <p:nvPr/>
            </p:nvSpPr>
            <p:spPr>
              <a:xfrm>
                <a:off x="6813627" y="333243"/>
                <a:ext cx="175913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6" h="1424" extrusionOk="0">
                    <a:moveTo>
                      <a:pt x="522" y="0"/>
                    </a:moveTo>
                    <a:cubicBezTo>
                      <a:pt x="232" y="0"/>
                      <a:pt x="1" y="232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2" y="1423"/>
                      <a:pt x="522" y="1423"/>
                    </a:cubicBezTo>
                    <a:lnTo>
                      <a:pt x="1499" y="1423"/>
                    </a:lnTo>
                    <a:cubicBezTo>
                      <a:pt x="1789" y="1423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6" y="232"/>
                      <a:pt x="1789" y="0"/>
                      <a:pt x="149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72" name="Google Shape;5572;p24"/>
              <p:cNvSpPr/>
              <p:nvPr/>
            </p:nvSpPr>
            <p:spPr>
              <a:xfrm>
                <a:off x="6294576" y="565331"/>
                <a:ext cx="175652" cy="123556"/>
              </a:xfrm>
              <a:custGeom>
                <a:avLst/>
                <a:gdLst/>
                <a:ahLst/>
                <a:cxnLst/>
                <a:rect l="l" t="t" r="r" b="b"/>
                <a:pathLst>
                  <a:path w="2023" h="1423" extrusionOk="0">
                    <a:moveTo>
                      <a:pt x="522" y="0"/>
                    </a:moveTo>
                    <a:cubicBezTo>
                      <a:pt x="234" y="0"/>
                      <a:pt x="0" y="234"/>
                      <a:pt x="0" y="524"/>
                    </a:cubicBezTo>
                    <a:lnTo>
                      <a:pt x="0" y="901"/>
                    </a:lnTo>
                    <a:cubicBezTo>
                      <a:pt x="0" y="1188"/>
                      <a:pt x="234" y="1423"/>
                      <a:pt x="522" y="1423"/>
                    </a:cubicBezTo>
                    <a:lnTo>
                      <a:pt x="1498" y="1423"/>
                    </a:lnTo>
                    <a:cubicBezTo>
                      <a:pt x="1788" y="1423"/>
                      <a:pt x="2023" y="1188"/>
                      <a:pt x="2023" y="901"/>
                    </a:cubicBezTo>
                    <a:lnTo>
                      <a:pt x="2023" y="524"/>
                    </a:lnTo>
                    <a:cubicBezTo>
                      <a:pt x="2023" y="234"/>
                      <a:pt x="1786" y="0"/>
                      <a:pt x="149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73" name="Google Shape;5573;p24"/>
              <p:cNvSpPr/>
              <p:nvPr/>
            </p:nvSpPr>
            <p:spPr>
              <a:xfrm>
                <a:off x="8778348" y="463049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2" y="1"/>
                    </a:moveTo>
                    <a:cubicBezTo>
                      <a:pt x="235" y="1"/>
                      <a:pt x="1" y="235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5" y="1424"/>
                      <a:pt x="522" y="1424"/>
                    </a:cubicBezTo>
                    <a:lnTo>
                      <a:pt x="1499" y="1424"/>
                    </a:lnTo>
                    <a:cubicBezTo>
                      <a:pt x="1789" y="1424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3" y="235"/>
                      <a:pt x="1789" y="1"/>
                      <a:pt x="149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74" name="Google Shape;5574;p24"/>
              <p:cNvSpPr/>
              <p:nvPr/>
            </p:nvSpPr>
            <p:spPr>
              <a:xfrm>
                <a:off x="5520340" y="586604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3" y="1"/>
                    </a:moveTo>
                    <a:cubicBezTo>
                      <a:pt x="232" y="1"/>
                      <a:pt x="1" y="235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2" y="1423"/>
                      <a:pt x="523" y="1423"/>
                    </a:cubicBezTo>
                    <a:lnTo>
                      <a:pt x="1499" y="1423"/>
                    </a:lnTo>
                    <a:cubicBezTo>
                      <a:pt x="1789" y="1423"/>
                      <a:pt x="2024" y="1189"/>
                      <a:pt x="2024" y="899"/>
                    </a:cubicBezTo>
                    <a:lnTo>
                      <a:pt x="2024" y="522"/>
                    </a:lnTo>
                    <a:cubicBezTo>
                      <a:pt x="2024" y="235"/>
                      <a:pt x="1789" y="1"/>
                      <a:pt x="149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75" name="Google Shape;5575;p24"/>
              <p:cNvSpPr/>
              <p:nvPr/>
            </p:nvSpPr>
            <p:spPr>
              <a:xfrm>
                <a:off x="8489822" y="1018742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3" y="0"/>
                    </a:moveTo>
                    <a:cubicBezTo>
                      <a:pt x="233" y="0"/>
                      <a:pt x="1" y="232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3" y="1423"/>
                      <a:pt x="523" y="1423"/>
                    </a:cubicBezTo>
                    <a:lnTo>
                      <a:pt x="1499" y="1423"/>
                    </a:lnTo>
                    <a:cubicBezTo>
                      <a:pt x="1789" y="1423"/>
                      <a:pt x="2024" y="1189"/>
                      <a:pt x="2024" y="899"/>
                    </a:cubicBezTo>
                    <a:lnTo>
                      <a:pt x="2024" y="522"/>
                    </a:lnTo>
                    <a:cubicBezTo>
                      <a:pt x="2024" y="232"/>
                      <a:pt x="1789" y="0"/>
                      <a:pt x="149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76" name="Google Shape;5576;p24"/>
              <p:cNvSpPr/>
              <p:nvPr/>
            </p:nvSpPr>
            <p:spPr>
              <a:xfrm>
                <a:off x="8219269" y="1961769"/>
                <a:ext cx="175739" cy="123556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3" extrusionOk="0">
                    <a:moveTo>
                      <a:pt x="525" y="0"/>
                    </a:moveTo>
                    <a:cubicBezTo>
                      <a:pt x="235" y="0"/>
                      <a:pt x="1" y="234"/>
                      <a:pt x="1" y="525"/>
                    </a:cubicBezTo>
                    <a:lnTo>
                      <a:pt x="1" y="901"/>
                    </a:lnTo>
                    <a:cubicBezTo>
                      <a:pt x="1" y="1191"/>
                      <a:pt x="235" y="1423"/>
                      <a:pt x="525" y="1423"/>
                    </a:cubicBezTo>
                    <a:lnTo>
                      <a:pt x="1502" y="1423"/>
                    </a:lnTo>
                    <a:cubicBezTo>
                      <a:pt x="1792" y="1423"/>
                      <a:pt x="2023" y="1191"/>
                      <a:pt x="2023" y="901"/>
                    </a:cubicBezTo>
                    <a:lnTo>
                      <a:pt x="2023" y="525"/>
                    </a:lnTo>
                    <a:cubicBezTo>
                      <a:pt x="2023" y="234"/>
                      <a:pt x="1792" y="0"/>
                      <a:pt x="150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77" name="Google Shape;5577;p24"/>
              <p:cNvSpPr/>
              <p:nvPr/>
            </p:nvSpPr>
            <p:spPr>
              <a:xfrm>
                <a:off x="4994776" y="4072793"/>
                <a:ext cx="227488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2620" h="1641" extrusionOk="0">
                    <a:moveTo>
                      <a:pt x="522" y="0"/>
                    </a:moveTo>
                    <a:cubicBezTo>
                      <a:pt x="234" y="0"/>
                      <a:pt x="0" y="234"/>
                      <a:pt x="0" y="525"/>
                    </a:cubicBezTo>
                    <a:lnTo>
                      <a:pt x="0" y="1116"/>
                    </a:lnTo>
                    <a:cubicBezTo>
                      <a:pt x="0" y="1406"/>
                      <a:pt x="234" y="1640"/>
                      <a:pt x="522" y="1640"/>
                    </a:cubicBezTo>
                    <a:lnTo>
                      <a:pt x="2095" y="1640"/>
                    </a:lnTo>
                    <a:cubicBezTo>
                      <a:pt x="2385" y="1640"/>
                      <a:pt x="2620" y="1406"/>
                      <a:pt x="2620" y="1116"/>
                    </a:cubicBezTo>
                    <a:lnTo>
                      <a:pt x="2620" y="525"/>
                    </a:lnTo>
                    <a:cubicBezTo>
                      <a:pt x="2620" y="234"/>
                      <a:pt x="2385" y="0"/>
                      <a:pt x="209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78" name="Google Shape;5578;p24"/>
              <p:cNvSpPr/>
              <p:nvPr/>
            </p:nvSpPr>
            <p:spPr>
              <a:xfrm>
                <a:off x="4339753" y="4087293"/>
                <a:ext cx="227575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2621" h="1641" extrusionOk="0">
                    <a:moveTo>
                      <a:pt x="525" y="0"/>
                    </a:moveTo>
                    <a:cubicBezTo>
                      <a:pt x="235" y="0"/>
                      <a:pt x="0" y="235"/>
                      <a:pt x="0" y="525"/>
                    </a:cubicBezTo>
                    <a:lnTo>
                      <a:pt x="0" y="1116"/>
                    </a:lnTo>
                    <a:cubicBezTo>
                      <a:pt x="0" y="1407"/>
                      <a:pt x="235" y="1641"/>
                      <a:pt x="525" y="1641"/>
                    </a:cubicBezTo>
                    <a:lnTo>
                      <a:pt x="2096" y="1641"/>
                    </a:lnTo>
                    <a:cubicBezTo>
                      <a:pt x="2386" y="1641"/>
                      <a:pt x="2620" y="1407"/>
                      <a:pt x="2620" y="1116"/>
                    </a:cubicBezTo>
                    <a:lnTo>
                      <a:pt x="2620" y="525"/>
                    </a:lnTo>
                    <a:cubicBezTo>
                      <a:pt x="2620" y="235"/>
                      <a:pt x="2386" y="0"/>
                      <a:pt x="209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79" name="Google Shape;5579;p24"/>
              <p:cNvSpPr/>
              <p:nvPr/>
            </p:nvSpPr>
            <p:spPr>
              <a:xfrm>
                <a:off x="1919886" y="3952364"/>
                <a:ext cx="227575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2621" h="1639" extrusionOk="0">
                    <a:moveTo>
                      <a:pt x="525" y="1"/>
                    </a:moveTo>
                    <a:cubicBezTo>
                      <a:pt x="235" y="1"/>
                      <a:pt x="0" y="232"/>
                      <a:pt x="0" y="522"/>
                    </a:cubicBezTo>
                    <a:lnTo>
                      <a:pt x="0" y="1116"/>
                    </a:lnTo>
                    <a:cubicBezTo>
                      <a:pt x="0" y="1407"/>
                      <a:pt x="235" y="1638"/>
                      <a:pt x="525" y="1638"/>
                    </a:cubicBezTo>
                    <a:lnTo>
                      <a:pt x="2096" y="1638"/>
                    </a:lnTo>
                    <a:cubicBezTo>
                      <a:pt x="2386" y="1638"/>
                      <a:pt x="2620" y="1407"/>
                      <a:pt x="2620" y="1116"/>
                    </a:cubicBezTo>
                    <a:lnTo>
                      <a:pt x="2620" y="522"/>
                    </a:lnTo>
                    <a:cubicBezTo>
                      <a:pt x="2620" y="232"/>
                      <a:pt x="2386" y="1"/>
                      <a:pt x="209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80" name="Google Shape;5580;p24"/>
              <p:cNvSpPr/>
              <p:nvPr/>
            </p:nvSpPr>
            <p:spPr>
              <a:xfrm>
                <a:off x="155041" y="4005416"/>
                <a:ext cx="227488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2620" h="1639" extrusionOk="0">
                    <a:moveTo>
                      <a:pt x="522" y="1"/>
                    </a:moveTo>
                    <a:cubicBezTo>
                      <a:pt x="234" y="1"/>
                      <a:pt x="0" y="232"/>
                      <a:pt x="0" y="522"/>
                    </a:cubicBezTo>
                    <a:lnTo>
                      <a:pt x="0" y="1116"/>
                    </a:lnTo>
                    <a:cubicBezTo>
                      <a:pt x="0" y="1404"/>
                      <a:pt x="237" y="1638"/>
                      <a:pt x="522" y="1638"/>
                    </a:cubicBezTo>
                    <a:lnTo>
                      <a:pt x="2095" y="1638"/>
                    </a:lnTo>
                    <a:cubicBezTo>
                      <a:pt x="2385" y="1638"/>
                      <a:pt x="2620" y="1404"/>
                      <a:pt x="2620" y="1116"/>
                    </a:cubicBezTo>
                    <a:lnTo>
                      <a:pt x="2620" y="522"/>
                    </a:lnTo>
                    <a:cubicBezTo>
                      <a:pt x="2620" y="232"/>
                      <a:pt x="2385" y="1"/>
                      <a:pt x="2095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81" name="Google Shape;5581;p24"/>
              <p:cNvSpPr/>
              <p:nvPr/>
            </p:nvSpPr>
            <p:spPr>
              <a:xfrm>
                <a:off x="3668494" y="4120982"/>
                <a:ext cx="227575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2621" h="1641" extrusionOk="0">
                    <a:moveTo>
                      <a:pt x="523" y="0"/>
                    </a:moveTo>
                    <a:cubicBezTo>
                      <a:pt x="235" y="0"/>
                      <a:pt x="1" y="235"/>
                      <a:pt x="1" y="525"/>
                    </a:cubicBezTo>
                    <a:lnTo>
                      <a:pt x="1" y="1116"/>
                    </a:lnTo>
                    <a:cubicBezTo>
                      <a:pt x="1" y="1404"/>
                      <a:pt x="235" y="1641"/>
                      <a:pt x="523" y="1641"/>
                    </a:cubicBezTo>
                    <a:lnTo>
                      <a:pt x="2096" y="1641"/>
                    </a:lnTo>
                    <a:cubicBezTo>
                      <a:pt x="2386" y="1641"/>
                      <a:pt x="2621" y="1406"/>
                      <a:pt x="2621" y="1116"/>
                    </a:cubicBezTo>
                    <a:lnTo>
                      <a:pt x="2621" y="525"/>
                    </a:lnTo>
                    <a:cubicBezTo>
                      <a:pt x="2621" y="235"/>
                      <a:pt x="2386" y="0"/>
                      <a:pt x="209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82" name="Google Shape;5582;p24"/>
              <p:cNvSpPr/>
              <p:nvPr/>
            </p:nvSpPr>
            <p:spPr>
              <a:xfrm>
                <a:off x="95651" y="2355877"/>
                <a:ext cx="227575" cy="142223"/>
              </a:xfrm>
              <a:custGeom>
                <a:avLst/>
                <a:gdLst/>
                <a:ahLst/>
                <a:cxnLst/>
                <a:rect l="l" t="t" r="r" b="b"/>
                <a:pathLst>
                  <a:path w="2621" h="1638" extrusionOk="0">
                    <a:moveTo>
                      <a:pt x="522" y="0"/>
                    </a:moveTo>
                    <a:cubicBezTo>
                      <a:pt x="232" y="0"/>
                      <a:pt x="1" y="232"/>
                      <a:pt x="1" y="522"/>
                    </a:cubicBezTo>
                    <a:lnTo>
                      <a:pt x="1" y="1116"/>
                    </a:lnTo>
                    <a:cubicBezTo>
                      <a:pt x="1" y="1403"/>
                      <a:pt x="235" y="1638"/>
                      <a:pt x="522" y="1638"/>
                    </a:cubicBezTo>
                    <a:lnTo>
                      <a:pt x="2096" y="1638"/>
                    </a:lnTo>
                    <a:cubicBezTo>
                      <a:pt x="2386" y="1638"/>
                      <a:pt x="2620" y="1403"/>
                      <a:pt x="2620" y="1116"/>
                    </a:cubicBezTo>
                    <a:lnTo>
                      <a:pt x="2620" y="522"/>
                    </a:lnTo>
                    <a:cubicBezTo>
                      <a:pt x="2620" y="232"/>
                      <a:pt x="2386" y="0"/>
                      <a:pt x="209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83" name="Google Shape;5583;p24"/>
              <p:cNvSpPr/>
              <p:nvPr/>
            </p:nvSpPr>
            <p:spPr>
              <a:xfrm>
                <a:off x="163984" y="3445382"/>
                <a:ext cx="366325" cy="228964"/>
              </a:xfrm>
              <a:custGeom>
                <a:avLst/>
                <a:gdLst/>
                <a:ahLst/>
                <a:cxnLst/>
                <a:rect l="l" t="t" r="r" b="b"/>
                <a:pathLst>
                  <a:path w="4219" h="2637" extrusionOk="0">
                    <a:moveTo>
                      <a:pt x="525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2115"/>
                    </a:lnTo>
                    <a:cubicBezTo>
                      <a:pt x="0" y="2405"/>
                      <a:pt x="235" y="2637"/>
                      <a:pt x="525" y="2637"/>
                    </a:cubicBezTo>
                    <a:lnTo>
                      <a:pt x="3694" y="2637"/>
                    </a:lnTo>
                    <a:cubicBezTo>
                      <a:pt x="3984" y="2637"/>
                      <a:pt x="4218" y="2405"/>
                      <a:pt x="4218" y="2115"/>
                    </a:cubicBezTo>
                    <a:lnTo>
                      <a:pt x="4218" y="525"/>
                    </a:lnTo>
                    <a:cubicBezTo>
                      <a:pt x="4218" y="235"/>
                      <a:pt x="3984" y="1"/>
                      <a:pt x="369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84" name="Google Shape;5584;p24"/>
              <p:cNvSpPr/>
              <p:nvPr/>
            </p:nvSpPr>
            <p:spPr>
              <a:xfrm>
                <a:off x="455375" y="3918936"/>
                <a:ext cx="478940" cy="299989"/>
              </a:xfrm>
              <a:custGeom>
                <a:avLst/>
                <a:gdLst/>
                <a:ahLst/>
                <a:cxnLst/>
                <a:rect l="l" t="t" r="r" b="b"/>
                <a:pathLst>
                  <a:path w="5516" h="3455" extrusionOk="0">
                    <a:moveTo>
                      <a:pt x="522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2930"/>
                    </a:lnTo>
                    <a:cubicBezTo>
                      <a:pt x="0" y="3217"/>
                      <a:pt x="235" y="3454"/>
                      <a:pt x="522" y="3454"/>
                    </a:cubicBezTo>
                    <a:lnTo>
                      <a:pt x="4994" y="3454"/>
                    </a:lnTo>
                    <a:cubicBezTo>
                      <a:pt x="5281" y="3454"/>
                      <a:pt x="5516" y="3220"/>
                      <a:pt x="5516" y="2930"/>
                    </a:cubicBezTo>
                    <a:lnTo>
                      <a:pt x="5516" y="525"/>
                    </a:lnTo>
                    <a:cubicBezTo>
                      <a:pt x="5516" y="235"/>
                      <a:pt x="5281" y="1"/>
                      <a:pt x="499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85" name="Google Shape;5585;p24"/>
              <p:cNvSpPr/>
              <p:nvPr/>
            </p:nvSpPr>
            <p:spPr>
              <a:xfrm>
                <a:off x="2165953" y="4102315"/>
                <a:ext cx="186679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2150" h="1136" extrusionOk="0">
                    <a:moveTo>
                      <a:pt x="525" y="0"/>
                    </a:moveTo>
                    <a:cubicBezTo>
                      <a:pt x="235" y="0"/>
                      <a:pt x="1" y="232"/>
                      <a:pt x="1" y="522"/>
                    </a:cubicBezTo>
                    <a:lnTo>
                      <a:pt x="1" y="614"/>
                    </a:lnTo>
                    <a:cubicBezTo>
                      <a:pt x="1" y="902"/>
                      <a:pt x="238" y="1136"/>
                      <a:pt x="525" y="1136"/>
                    </a:cubicBezTo>
                    <a:lnTo>
                      <a:pt x="1627" y="1136"/>
                    </a:lnTo>
                    <a:cubicBezTo>
                      <a:pt x="1917" y="1136"/>
                      <a:pt x="2149" y="902"/>
                      <a:pt x="2149" y="614"/>
                    </a:cubicBezTo>
                    <a:lnTo>
                      <a:pt x="2149" y="522"/>
                    </a:lnTo>
                    <a:cubicBezTo>
                      <a:pt x="2149" y="232"/>
                      <a:pt x="1917" y="0"/>
                      <a:pt x="1627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86" name="Google Shape;5586;p24"/>
              <p:cNvSpPr/>
              <p:nvPr/>
            </p:nvSpPr>
            <p:spPr>
              <a:xfrm>
                <a:off x="2989073" y="4085383"/>
                <a:ext cx="186592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2149" h="1136" extrusionOk="0">
                    <a:moveTo>
                      <a:pt x="522" y="0"/>
                    </a:moveTo>
                    <a:cubicBezTo>
                      <a:pt x="235" y="0"/>
                      <a:pt x="1" y="232"/>
                      <a:pt x="1" y="522"/>
                    </a:cubicBezTo>
                    <a:lnTo>
                      <a:pt x="1" y="614"/>
                    </a:lnTo>
                    <a:cubicBezTo>
                      <a:pt x="1" y="898"/>
                      <a:pt x="235" y="1136"/>
                      <a:pt x="522" y="1136"/>
                    </a:cubicBezTo>
                    <a:lnTo>
                      <a:pt x="1624" y="1136"/>
                    </a:lnTo>
                    <a:cubicBezTo>
                      <a:pt x="1914" y="1136"/>
                      <a:pt x="2149" y="901"/>
                      <a:pt x="2149" y="614"/>
                    </a:cubicBezTo>
                    <a:lnTo>
                      <a:pt x="2149" y="522"/>
                    </a:lnTo>
                    <a:cubicBezTo>
                      <a:pt x="2149" y="232"/>
                      <a:pt x="1914" y="0"/>
                      <a:pt x="1624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87" name="Google Shape;5587;p24"/>
              <p:cNvSpPr/>
              <p:nvPr/>
            </p:nvSpPr>
            <p:spPr>
              <a:xfrm>
                <a:off x="643616" y="2389045"/>
                <a:ext cx="186592" cy="98897"/>
              </a:xfrm>
              <a:custGeom>
                <a:avLst/>
                <a:gdLst/>
                <a:ahLst/>
                <a:cxnLst/>
                <a:rect l="l" t="t" r="r" b="b"/>
                <a:pathLst>
                  <a:path w="2149" h="1139" extrusionOk="0">
                    <a:moveTo>
                      <a:pt x="525" y="0"/>
                    </a:moveTo>
                    <a:cubicBezTo>
                      <a:pt x="234" y="0"/>
                      <a:pt x="0" y="235"/>
                      <a:pt x="0" y="525"/>
                    </a:cubicBezTo>
                    <a:lnTo>
                      <a:pt x="0" y="614"/>
                    </a:lnTo>
                    <a:cubicBezTo>
                      <a:pt x="0" y="904"/>
                      <a:pt x="234" y="1139"/>
                      <a:pt x="525" y="1139"/>
                    </a:cubicBezTo>
                    <a:lnTo>
                      <a:pt x="1626" y="1139"/>
                    </a:lnTo>
                    <a:cubicBezTo>
                      <a:pt x="1917" y="1139"/>
                      <a:pt x="2148" y="904"/>
                      <a:pt x="2148" y="614"/>
                    </a:cubicBezTo>
                    <a:lnTo>
                      <a:pt x="2148" y="525"/>
                    </a:lnTo>
                    <a:cubicBezTo>
                      <a:pt x="2148" y="235"/>
                      <a:pt x="1917" y="0"/>
                      <a:pt x="162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88" name="Google Shape;5588;p24"/>
              <p:cNvSpPr/>
              <p:nvPr/>
            </p:nvSpPr>
            <p:spPr>
              <a:xfrm>
                <a:off x="119876" y="2985633"/>
                <a:ext cx="186592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2149" h="1136" extrusionOk="0">
                    <a:moveTo>
                      <a:pt x="522" y="1"/>
                    </a:moveTo>
                    <a:cubicBezTo>
                      <a:pt x="232" y="1"/>
                      <a:pt x="1" y="232"/>
                      <a:pt x="1" y="522"/>
                    </a:cubicBezTo>
                    <a:lnTo>
                      <a:pt x="1" y="614"/>
                    </a:lnTo>
                    <a:cubicBezTo>
                      <a:pt x="1" y="902"/>
                      <a:pt x="235" y="1136"/>
                      <a:pt x="522" y="1136"/>
                    </a:cubicBezTo>
                    <a:lnTo>
                      <a:pt x="1624" y="1136"/>
                    </a:lnTo>
                    <a:cubicBezTo>
                      <a:pt x="1914" y="1136"/>
                      <a:pt x="2149" y="902"/>
                      <a:pt x="2149" y="614"/>
                    </a:cubicBezTo>
                    <a:lnTo>
                      <a:pt x="2149" y="522"/>
                    </a:lnTo>
                    <a:cubicBezTo>
                      <a:pt x="2149" y="232"/>
                      <a:pt x="1914" y="1"/>
                      <a:pt x="162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89" name="Google Shape;5589;p24"/>
              <p:cNvSpPr/>
              <p:nvPr/>
            </p:nvSpPr>
            <p:spPr>
              <a:xfrm>
                <a:off x="8545131" y="3141835"/>
                <a:ext cx="168185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39" extrusionOk="0">
                    <a:moveTo>
                      <a:pt x="525" y="1"/>
                    </a:moveTo>
                    <a:cubicBezTo>
                      <a:pt x="234" y="1"/>
                      <a:pt x="0" y="232"/>
                      <a:pt x="0" y="523"/>
                    </a:cubicBezTo>
                    <a:lnTo>
                      <a:pt x="0" y="1117"/>
                    </a:lnTo>
                    <a:cubicBezTo>
                      <a:pt x="0" y="1404"/>
                      <a:pt x="234" y="1639"/>
                      <a:pt x="525" y="1639"/>
                    </a:cubicBezTo>
                    <a:lnTo>
                      <a:pt x="1414" y="1639"/>
                    </a:lnTo>
                    <a:cubicBezTo>
                      <a:pt x="1702" y="1639"/>
                      <a:pt x="1936" y="1404"/>
                      <a:pt x="1936" y="1117"/>
                    </a:cubicBezTo>
                    <a:lnTo>
                      <a:pt x="1936" y="523"/>
                    </a:lnTo>
                    <a:cubicBezTo>
                      <a:pt x="1936" y="232"/>
                      <a:pt x="1702" y="1"/>
                      <a:pt x="141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90" name="Google Shape;5590;p24"/>
              <p:cNvSpPr/>
              <p:nvPr/>
            </p:nvSpPr>
            <p:spPr>
              <a:xfrm>
                <a:off x="9093703" y="4072793"/>
                <a:ext cx="168272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641" extrusionOk="0">
                    <a:moveTo>
                      <a:pt x="525" y="0"/>
                    </a:moveTo>
                    <a:cubicBezTo>
                      <a:pt x="235" y="0"/>
                      <a:pt x="1" y="234"/>
                      <a:pt x="1" y="525"/>
                    </a:cubicBezTo>
                    <a:lnTo>
                      <a:pt x="1" y="1116"/>
                    </a:lnTo>
                    <a:cubicBezTo>
                      <a:pt x="1" y="1406"/>
                      <a:pt x="235" y="1640"/>
                      <a:pt x="525" y="1640"/>
                    </a:cubicBezTo>
                    <a:lnTo>
                      <a:pt x="1415" y="1640"/>
                    </a:lnTo>
                    <a:cubicBezTo>
                      <a:pt x="1703" y="1640"/>
                      <a:pt x="1937" y="1406"/>
                      <a:pt x="1937" y="1116"/>
                    </a:cubicBezTo>
                    <a:lnTo>
                      <a:pt x="1937" y="525"/>
                    </a:lnTo>
                    <a:cubicBezTo>
                      <a:pt x="1937" y="234"/>
                      <a:pt x="1703" y="0"/>
                      <a:pt x="141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91" name="Google Shape;5591;p24"/>
              <p:cNvSpPr/>
              <p:nvPr/>
            </p:nvSpPr>
            <p:spPr>
              <a:xfrm>
                <a:off x="8609296" y="4087293"/>
                <a:ext cx="168185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41" extrusionOk="0">
                    <a:moveTo>
                      <a:pt x="525" y="0"/>
                    </a:moveTo>
                    <a:cubicBezTo>
                      <a:pt x="235" y="0"/>
                      <a:pt x="0" y="235"/>
                      <a:pt x="0" y="525"/>
                    </a:cubicBezTo>
                    <a:lnTo>
                      <a:pt x="0" y="1116"/>
                    </a:lnTo>
                    <a:cubicBezTo>
                      <a:pt x="0" y="1407"/>
                      <a:pt x="235" y="1641"/>
                      <a:pt x="525" y="1641"/>
                    </a:cubicBezTo>
                    <a:lnTo>
                      <a:pt x="1415" y="1641"/>
                    </a:lnTo>
                    <a:cubicBezTo>
                      <a:pt x="1702" y="1641"/>
                      <a:pt x="1936" y="1407"/>
                      <a:pt x="1936" y="1116"/>
                    </a:cubicBezTo>
                    <a:lnTo>
                      <a:pt x="1936" y="525"/>
                    </a:lnTo>
                    <a:cubicBezTo>
                      <a:pt x="1936" y="235"/>
                      <a:pt x="1702" y="0"/>
                      <a:pt x="141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92" name="Google Shape;5592;p24"/>
              <p:cNvSpPr/>
              <p:nvPr/>
            </p:nvSpPr>
            <p:spPr>
              <a:xfrm>
                <a:off x="6819705" y="3952364"/>
                <a:ext cx="167924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1934" h="1639" extrusionOk="0">
                    <a:moveTo>
                      <a:pt x="522" y="1"/>
                    </a:moveTo>
                    <a:cubicBezTo>
                      <a:pt x="232" y="1"/>
                      <a:pt x="0" y="232"/>
                      <a:pt x="0" y="522"/>
                    </a:cubicBezTo>
                    <a:lnTo>
                      <a:pt x="0" y="1116"/>
                    </a:lnTo>
                    <a:cubicBezTo>
                      <a:pt x="0" y="1407"/>
                      <a:pt x="232" y="1638"/>
                      <a:pt x="522" y="1638"/>
                    </a:cubicBezTo>
                    <a:lnTo>
                      <a:pt x="1412" y="1638"/>
                    </a:lnTo>
                    <a:cubicBezTo>
                      <a:pt x="1702" y="1638"/>
                      <a:pt x="1934" y="1407"/>
                      <a:pt x="1934" y="1116"/>
                    </a:cubicBezTo>
                    <a:lnTo>
                      <a:pt x="1934" y="522"/>
                    </a:lnTo>
                    <a:cubicBezTo>
                      <a:pt x="1934" y="232"/>
                      <a:pt x="1702" y="1"/>
                      <a:pt x="141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93" name="Google Shape;5593;p24"/>
              <p:cNvSpPr/>
              <p:nvPr/>
            </p:nvSpPr>
            <p:spPr>
              <a:xfrm>
                <a:off x="6322187" y="3843831"/>
                <a:ext cx="168185" cy="142571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42" extrusionOk="0">
                    <a:moveTo>
                      <a:pt x="522" y="1"/>
                    </a:moveTo>
                    <a:cubicBezTo>
                      <a:pt x="234" y="1"/>
                      <a:pt x="0" y="235"/>
                      <a:pt x="0" y="525"/>
                    </a:cubicBezTo>
                    <a:lnTo>
                      <a:pt x="0" y="1117"/>
                    </a:lnTo>
                    <a:cubicBezTo>
                      <a:pt x="0" y="1407"/>
                      <a:pt x="234" y="1641"/>
                      <a:pt x="522" y="1641"/>
                    </a:cubicBezTo>
                    <a:lnTo>
                      <a:pt x="1412" y="1641"/>
                    </a:lnTo>
                    <a:cubicBezTo>
                      <a:pt x="1702" y="1641"/>
                      <a:pt x="1936" y="1407"/>
                      <a:pt x="1936" y="1117"/>
                    </a:cubicBezTo>
                    <a:lnTo>
                      <a:pt x="1936" y="525"/>
                    </a:lnTo>
                    <a:cubicBezTo>
                      <a:pt x="1936" y="235"/>
                      <a:pt x="1702" y="1"/>
                      <a:pt x="141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94" name="Google Shape;5594;p24"/>
              <p:cNvSpPr/>
              <p:nvPr/>
            </p:nvSpPr>
            <p:spPr>
              <a:xfrm>
                <a:off x="5514349" y="4005416"/>
                <a:ext cx="168185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39" extrusionOk="0">
                    <a:moveTo>
                      <a:pt x="522" y="1"/>
                    </a:moveTo>
                    <a:cubicBezTo>
                      <a:pt x="232" y="1"/>
                      <a:pt x="0" y="232"/>
                      <a:pt x="0" y="522"/>
                    </a:cubicBezTo>
                    <a:lnTo>
                      <a:pt x="0" y="1116"/>
                    </a:lnTo>
                    <a:cubicBezTo>
                      <a:pt x="0" y="1404"/>
                      <a:pt x="232" y="1638"/>
                      <a:pt x="522" y="1638"/>
                    </a:cubicBezTo>
                    <a:lnTo>
                      <a:pt x="1412" y="1638"/>
                    </a:lnTo>
                    <a:cubicBezTo>
                      <a:pt x="1702" y="1638"/>
                      <a:pt x="1936" y="1404"/>
                      <a:pt x="1936" y="1116"/>
                    </a:cubicBezTo>
                    <a:lnTo>
                      <a:pt x="1936" y="522"/>
                    </a:lnTo>
                    <a:cubicBezTo>
                      <a:pt x="1936" y="232"/>
                      <a:pt x="1702" y="1"/>
                      <a:pt x="141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95" name="Google Shape;5595;p24"/>
              <p:cNvSpPr/>
              <p:nvPr/>
            </p:nvSpPr>
            <p:spPr>
              <a:xfrm>
                <a:off x="7360116" y="3818911"/>
                <a:ext cx="168185" cy="142223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38" extrusionOk="0">
                    <a:moveTo>
                      <a:pt x="522" y="0"/>
                    </a:moveTo>
                    <a:cubicBezTo>
                      <a:pt x="235" y="0"/>
                      <a:pt x="0" y="232"/>
                      <a:pt x="0" y="522"/>
                    </a:cubicBezTo>
                    <a:lnTo>
                      <a:pt x="0" y="1116"/>
                    </a:lnTo>
                    <a:cubicBezTo>
                      <a:pt x="0" y="1404"/>
                      <a:pt x="235" y="1638"/>
                      <a:pt x="522" y="1638"/>
                    </a:cubicBezTo>
                    <a:lnTo>
                      <a:pt x="1412" y="1638"/>
                    </a:lnTo>
                    <a:cubicBezTo>
                      <a:pt x="1702" y="1638"/>
                      <a:pt x="1936" y="1404"/>
                      <a:pt x="1936" y="1116"/>
                    </a:cubicBezTo>
                    <a:lnTo>
                      <a:pt x="1936" y="522"/>
                    </a:lnTo>
                    <a:cubicBezTo>
                      <a:pt x="1936" y="232"/>
                      <a:pt x="1702" y="0"/>
                      <a:pt x="141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96" name="Google Shape;5596;p24"/>
              <p:cNvSpPr/>
              <p:nvPr/>
            </p:nvSpPr>
            <p:spPr>
              <a:xfrm>
                <a:off x="8112732" y="4120982"/>
                <a:ext cx="168185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41" extrusionOk="0">
                    <a:moveTo>
                      <a:pt x="525" y="0"/>
                    </a:moveTo>
                    <a:cubicBezTo>
                      <a:pt x="235" y="0"/>
                      <a:pt x="0" y="235"/>
                      <a:pt x="0" y="525"/>
                    </a:cubicBezTo>
                    <a:lnTo>
                      <a:pt x="0" y="1116"/>
                    </a:lnTo>
                    <a:cubicBezTo>
                      <a:pt x="0" y="1404"/>
                      <a:pt x="235" y="1641"/>
                      <a:pt x="525" y="1641"/>
                    </a:cubicBezTo>
                    <a:lnTo>
                      <a:pt x="1415" y="1641"/>
                    </a:lnTo>
                    <a:cubicBezTo>
                      <a:pt x="1702" y="1641"/>
                      <a:pt x="1936" y="1406"/>
                      <a:pt x="1936" y="1116"/>
                    </a:cubicBezTo>
                    <a:lnTo>
                      <a:pt x="1936" y="525"/>
                    </a:lnTo>
                    <a:cubicBezTo>
                      <a:pt x="1936" y="235"/>
                      <a:pt x="1702" y="0"/>
                      <a:pt x="141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97" name="Google Shape;5597;p24"/>
              <p:cNvSpPr/>
              <p:nvPr/>
            </p:nvSpPr>
            <p:spPr>
              <a:xfrm>
                <a:off x="8566924" y="2739739"/>
                <a:ext cx="270902" cy="229051"/>
              </a:xfrm>
              <a:custGeom>
                <a:avLst/>
                <a:gdLst/>
                <a:ahLst/>
                <a:cxnLst/>
                <a:rect l="l" t="t" r="r" b="b"/>
                <a:pathLst>
                  <a:path w="3120" h="2638" extrusionOk="0">
                    <a:moveTo>
                      <a:pt x="525" y="1"/>
                    </a:moveTo>
                    <a:cubicBezTo>
                      <a:pt x="234" y="1"/>
                      <a:pt x="0" y="232"/>
                      <a:pt x="0" y="523"/>
                    </a:cubicBezTo>
                    <a:lnTo>
                      <a:pt x="0" y="2113"/>
                    </a:lnTo>
                    <a:cubicBezTo>
                      <a:pt x="0" y="2403"/>
                      <a:pt x="234" y="2637"/>
                      <a:pt x="525" y="2637"/>
                    </a:cubicBezTo>
                    <a:lnTo>
                      <a:pt x="2595" y="2637"/>
                    </a:lnTo>
                    <a:cubicBezTo>
                      <a:pt x="2885" y="2637"/>
                      <a:pt x="3119" y="2403"/>
                      <a:pt x="3119" y="2113"/>
                    </a:cubicBezTo>
                    <a:lnTo>
                      <a:pt x="3119" y="523"/>
                    </a:lnTo>
                    <a:cubicBezTo>
                      <a:pt x="3119" y="232"/>
                      <a:pt x="2885" y="1"/>
                      <a:pt x="2595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98" name="Google Shape;5598;p24"/>
              <p:cNvSpPr/>
              <p:nvPr/>
            </p:nvSpPr>
            <p:spPr>
              <a:xfrm>
                <a:off x="8362968" y="3735557"/>
                <a:ext cx="354690" cy="299729"/>
              </a:xfrm>
              <a:custGeom>
                <a:avLst/>
                <a:gdLst/>
                <a:ahLst/>
                <a:cxnLst/>
                <a:rect l="l" t="t" r="r" b="b"/>
                <a:pathLst>
                  <a:path w="4085" h="3452" extrusionOk="0">
                    <a:moveTo>
                      <a:pt x="522" y="1"/>
                    </a:moveTo>
                    <a:cubicBezTo>
                      <a:pt x="234" y="1"/>
                      <a:pt x="0" y="235"/>
                      <a:pt x="0" y="522"/>
                    </a:cubicBezTo>
                    <a:lnTo>
                      <a:pt x="0" y="2930"/>
                    </a:lnTo>
                    <a:cubicBezTo>
                      <a:pt x="0" y="3220"/>
                      <a:pt x="234" y="3452"/>
                      <a:pt x="522" y="3452"/>
                    </a:cubicBezTo>
                    <a:lnTo>
                      <a:pt x="3560" y="3452"/>
                    </a:lnTo>
                    <a:cubicBezTo>
                      <a:pt x="3850" y="3452"/>
                      <a:pt x="4084" y="3220"/>
                      <a:pt x="4084" y="2930"/>
                    </a:cubicBezTo>
                    <a:lnTo>
                      <a:pt x="4084" y="522"/>
                    </a:lnTo>
                    <a:cubicBezTo>
                      <a:pt x="4084" y="235"/>
                      <a:pt x="3850" y="1"/>
                      <a:pt x="356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99" name="Google Shape;5599;p24"/>
              <p:cNvSpPr/>
              <p:nvPr/>
            </p:nvSpPr>
            <p:spPr>
              <a:xfrm>
                <a:off x="8963637" y="3098768"/>
                <a:ext cx="354777" cy="299989"/>
              </a:xfrm>
              <a:custGeom>
                <a:avLst/>
                <a:gdLst/>
                <a:ahLst/>
                <a:cxnLst/>
                <a:rect l="l" t="t" r="r" b="b"/>
                <a:pathLst>
                  <a:path w="4086" h="3455" extrusionOk="0">
                    <a:moveTo>
                      <a:pt x="522" y="0"/>
                    </a:moveTo>
                    <a:cubicBezTo>
                      <a:pt x="232" y="0"/>
                      <a:pt x="1" y="235"/>
                      <a:pt x="1" y="525"/>
                    </a:cubicBezTo>
                    <a:lnTo>
                      <a:pt x="1" y="2930"/>
                    </a:lnTo>
                    <a:cubicBezTo>
                      <a:pt x="1" y="3217"/>
                      <a:pt x="235" y="3454"/>
                      <a:pt x="522" y="3454"/>
                    </a:cubicBezTo>
                    <a:lnTo>
                      <a:pt x="3561" y="3454"/>
                    </a:lnTo>
                    <a:cubicBezTo>
                      <a:pt x="3851" y="3454"/>
                      <a:pt x="4085" y="3220"/>
                      <a:pt x="4085" y="2930"/>
                    </a:cubicBezTo>
                    <a:lnTo>
                      <a:pt x="4085" y="525"/>
                    </a:lnTo>
                    <a:cubicBezTo>
                      <a:pt x="4085" y="235"/>
                      <a:pt x="3851" y="0"/>
                      <a:pt x="3561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00" name="Google Shape;5600;p24"/>
              <p:cNvSpPr/>
              <p:nvPr/>
            </p:nvSpPr>
            <p:spPr>
              <a:xfrm>
                <a:off x="5736191" y="3918936"/>
                <a:ext cx="354690" cy="299989"/>
              </a:xfrm>
              <a:custGeom>
                <a:avLst/>
                <a:gdLst/>
                <a:ahLst/>
                <a:cxnLst/>
                <a:rect l="l" t="t" r="r" b="b"/>
                <a:pathLst>
                  <a:path w="4085" h="3455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5"/>
                    </a:cubicBezTo>
                    <a:lnTo>
                      <a:pt x="1" y="2930"/>
                    </a:lnTo>
                    <a:cubicBezTo>
                      <a:pt x="1" y="3217"/>
                      <a:pt x="235" y="3454"/>
                      <a:pt x="525" y="3454"/>
                    </a:cubicBezTo>
                    <a:lnTo>
                      <a:pt x="3560" y="3454"/>
                    </a:lnTo>
                    <a:cubicBezTo>
                      <a:pt x="3851" y="3454"/>
                      <a:pt x="4085" y="3220"/>
                      <a:pt x="4085" y="2930"/>
                    </a:cubicBezTo>
                    <a:lnTo>
                      <a:pt x="4085" y="525"/>
                    </a:lnTo>
                    <a:cubicBezTo>
                      <a:pt x="4085" y="235"/>
                      <a:pt x="3851" y="1"/>
                      <a:pt x="356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01" name="Google Shape;5601;p24"/>
              <p:cNvSpPr/>
              <p:nvPr/>
            </p:nvSpPr>
            <p:spPr>
              <a:xfrm>
                <a:off x="6565389" y="4130881"/>
                <a:ext cx="137882" cy="98897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139" extrusionOk="0">
                    <a:moveTo>
                      <a:pt x="522" y="1"/>
                    </a:moveTo>
                    <a:cubicBezTo>
                      <a:pt x="232" y="1"/>
                      <a:pt x="0" y="235"/>
                      <a:pt x="0" y="525"/>
                    </a:cubicBezTo>
                    <a:lnTo>
                      <a:pt x="0" y="614"/>
                    </a:lnTo>
                    <a:cubicBezTo>
                      <a:pt x="0" y="905"/>
                      <a:pt x="232" y="1139"/>
                      <a:pt x="522" y="1139"/>
                    </a:cubicBezTo>
                    <a:lnTo>
                      <a:pt x="1066" y="1139"/>
                    </a:lnTo>
                    <a:cubicBezTo>
                      <a:pt x="1356" y="1139"/>
                      <a:pt x="1587" y="905"/>
                      <a:pt x="1587" y="614"/>
                    </a:cubicBezTo>
                    <a:lnTo>
                      <a:pt x="1587" y="525"/>
                    </a:lnTo>
                    <a:cubicBezTo>
                      <a:pt x="1587" y="235"/>
                      <a:pt x="1356" y="1"/>
                      <a:pt x="106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02" name="Google Shape;5602;p24"/>
              <p:cNvSpPr/>
              <p:nvPr/>
            </p:nvSpPr>
            <p:spPr>
              <a:xfrm>
                <a:off x="7001608" y="4102315"/>
                <a:ext cx="138403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1594" h="1136" extrusionOk="0">
                    <a:moveTo>
                      <a:pt x="528" y="0"/>
                    </a:moveTo>
                    <a:cubicBezTo>
                      <a:pt x="238" y="0"/>
                      <a:pt x="3" y="232"/>
                      <a:pt x="3" y="522"/>
                    </a:cubicBezTo>
                    <a:lnTo>
                      <a:pt x="3" y="614"/>
                    </a:lnTo>
                    <a:cubicBezTo>
                      <a:pt x="0" y="902"/>
                      <a:pt x="235" y="1136"/>
                      <a:pt x="528" y="1136"/>
                    </a:cubicBezTo>
                    <a:lnTo>
                      <a:pt x="1072" y="1136"/>
                    </a:lnTo>
                    <a:cubicBezTo>
                      <a:pt x="1359" y="1136"/>
                      <a:pt x="1593" y="902"/>
                      <a:pt x="1593" y="614"/>
                    </a:cubicBezTo>
                    <a:lnTo>
                      <a:pt x="1593" y="522"/>
                    </a:lnTo>
                    <a:cubicBezTo>
                      <a:pt x="1593" y="232"/>
                      <a:pt x="1359" y="0"/>
                      <a:pt x="107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03" name="Google Shape;5603;p24"/>
              <p:cNvSpPr/>
              <p:nvPr/>
            </p:nvSpPr>
            <p:spPr>
              <a:xfrm>
                <a:off x="8290033" y="3177000"/>
                <a:ext cx="138143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1591" h="1136" extrusionOk="0">
                    <a:moveTo>
                      <a:pt x="522" y="0"/>
                    </a:moveTo>
                    <a:cubicBezTo>
                      <a:pt x="232" y="0"/>
                      <a:pt x="0" y="232"/>
                      <a:pt x="0" y="522"/>
                    </a:cubicBezTo>
                    <a:lnTo>
                      <a:pt x="0" y="614"/>
                    </a:lnTo>
                    <a:cubicBezTo>
                      <a:pt x="0" y="902"/>
                      <a:pt x="232" y="1136"/>
                      <a:pt x="522" y="1136"/>
                    </a:cubicBezTo>
                    <a:lnTo>
                      <a:pt x="1066" y="1136"/>
                    </a:lnTo>
                    <a:cubicBezTo>
                      <a:pt x="1356" y="1136"/>
                      <a:pt x="1591" y="902"/>
                      <a:pt x="1591" y="614"/>
                    </a:cubicBezTo>
                    <a:lnTo>
                      <a:pt x="1591" y="522"/>
                    </a:lnTo>
                    <a:cubicBezTo>
                      <a:pt x="1591" y="232"/>
                      <a:pt x="1356" y="0"/>
                      <a:pt x="106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04" name="Google Shape;5604;p24"/>
              <p:cNvSpPr/>
              <p:nvPr/>
            </p:nvSpPr>
            <p:spPr>
              <a:xfrm>
                <a:off x="8142774" y="2787494"/>
                <a:ext cx="138143" cy="98897"/>
              </a:xfrm>
              <a:custGeom>
                <a:avLst/>
                <a:gdLst/>
                <a:ahLst/>
                <a:cxnLst/>
                <a:rect l="l" t="t" r="r" b="b"/>
                <a:pathLst>
                  <a:path w="1591" h="1139" extrusionOk="0">
                    <a:moveTo>
                      <a:pt x="525" y="0"/>
                    </a:moveTo>
                    <a:cubicBezTo>
                      <a:pt x="235" y="0"/>
                      <a:pt x="0" y="235"/>
                      <a:pt x="0" y="525"/>
                    </a:cubicBezTo>
                    <a:lnTo>
                      <a:pt x="0" y="614"/>
                    </a:lnTo>
                    <a:cubicBezTo>
                      <a:pt x="0" y="904"/>
                      <a:pt x="237" y="1139"/>
                      <a:pt x="525" y="1139"/>
                    </a:cubicBezTo>
                    <a:lnTo>
                      <a:pt x="1069" y="1139"/>
                    </a:lnTo>
                    <a:cubicBezTo>
                      <a:pt x="1356" y="1139"/>
                      <a:pt x="1590" y="904"/>
                      <a:pt x="1590" y="614"/>
                    </a:cubicBezTo>
                    <a:lnTo>
                      <a:pt x="1590" y="525"/>
                    </a:lnTo>
                    <a:cubicBezTo>
                      <a:pt x="1590" y="235"/>
                      <a:pt x="1356" y="0"/>
                      <a:pt x="106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05" name="Google Shape;5605;p24"/>
              <p:cNvSpPr/>
              <p:nvPr/>
            </p:nvSpPr>
            <p:spPr>
              <a:xfrm>
                <a:off x="7610091" y="4085383"/>
                <a:ext cx="138664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1597" h="1136" extrusionOk="0">
                    <a:moveTo>
                      <a:pt x="528" y="0"/>
                    </a:moveTo>
                    <a:cubicBezTo>
                      <a:pt x="238" y="0"/>
                      <a:pt x="6" y="232"/>
                      <a:pt x="6" y="522"/>
                    </a:cubicBezTo>
                    <a:lnTo>
                      <a:pt x="6" y="614"/>
                    </a:lnTo>
                    <a:cubicBezTo>
                      <a:pt x="0" y="898"/>
                      <a:pt x="235" y="1136"/>
                      <a:pt x="528" y="1136"/>
                    </a:cubicBezTo>
                    <a:lnTo>
                      <a:pt x="1072" y="1136"/>
                    </a:lnTo>
                    <a:cubicBezTo>
                      <a:pt x="1362" y="1136"/>
                      <a:pt x="1596" y="901"/>
                      <a:pt x="1596" y="614"/>
                    </a:cubicBezTo>
                    <a:lnTo>
                      <a:pt x="1596" y="522"/>
                    </a:lnTo>
                    <a:cubicBezTo>
                      <a:pt x="1596" y="232"/>
                      <a:pt x="1362" y="0"/>
                      <a:pt x="107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06" name="Google Shape;5606;p24"/>
              <p:cNvSpPr/>
              <p:nvPr/>
            </p:nvSpPr>
            <p:spPr>
              <a:xfrm>
                <a:off x="6680435" y="3702911"/>
                <a:ext cx="137882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136" extrusionOk="0">
                    <a:moveTo>
                      <a:pt x="522" y="0"/>
                    </a:moveTo>
                    <a:cubicBezTo>
                      <a:pt x="232" y="0"/>
                      <a:pt x="0" y="234"/>
                      <a:pt x="0" y="522"/>
                    </a:cubicBezTo>
                    <a:lnTo>
                      <a:pt x="0" y="614"/>
                    </a:lnTo>
                    <a:cubicBezTo>
                      <a:pt x="0" y="904"/>
                      <a:pt x="232" y="1136"/>
                      <a:pt x="522" y="1136"/>
                    </a:cubicBezTo>
                    <a:lnTo>
                      <a:pt x="1066" y="1136"/>
                    </a:lnTo>
                    <a:cubicBezTo>
                      <a:pt x="1356" y="1136"/>
                      <a:pt x="1588" y="904"/>
                      <a:pt x="1588" y="614"/>
                    </a:cubicBezTo>
                    <a:lnTo>
                      <a:pt x="1588" y="522"/>
                    </a:lnTo>
                    <a:cubicBezTo>
                      <a:pt x="1588" y="234"/>
                      <a:pt x="1356" y="0"/>
                      <a:pt x="106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07" name="Google Shape;5607;p24"/>
              <p:cNvSpPr/>
              <p:nvPr/>
            </p:nvSpPr>
            <p:spPr>
              <a:xfrm>
                <a:off x="9131994" y="3834193"/>
                <a:ext cx="138143" cy="98897"/>
              </a:xfrm>
              <a:custGeom>
                <a:avLst/>
                <a:gdLst/>
                <a:ahLst/>
                <a:cxnLst/>
                <a:rect l="l" t="t" r="r" b="b"/>
                <a:pathLst>
                  <a:path w="1591" h="1139" extrusionOk="0">
                    <a:moveTo>
                      <a:pt x="522" y="0"/>
                    </a:moveTo>
                    <a:cubicBezTo>
                      <a:pt x="235" y="0"/>
                      <a:pt x="1" y="234"/>
                      <a:pt x="1" y="525"/>
                    </a:cubicBezTo>
                    <a:lnTo>
                      <a:pt x="1" y="614"/>
                    </a:lnTo>
                    <a:cubicBezTo>
                      <a:pt x="1" y="904"/>
                      <a:pt x="235" y="1138"/>
                      <a:pt x="522" y="1138"/>
                    </a:cubicBezTo>
                    <a:lnTo>
                      <a:pt x="1066" y="1138"/>
                    </a:lnTo>
                    <a:cubicBezTo>
                      <a:pt x="1357" y="1138"/>
                      <a:pt x="1591" y="904"/>
                      <a:pt x="1591" y="614"/>
                    </a:cubicBezTo>
                    <a:lnTo>
                      <a:pt x="1591" y="525"/>
                    </a:lnTo>
                    <a:cubicBezTo>
                      <a:pt x="1591" y="234"/>
                      <a:pt x="1357" y="0"/>
                      <a:pt x="106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08" name="Google Shape;5608;p24"/>
              <p:cNvSpPr/>
              <p:nvPr/>
            </p:nvSpPr>
            <p:spPr>
              <a:xfrm>
                <a:off x="6997700" y="3687368"/>
                <a:ext cx="138229" cy="98897"/>
              </a:xfrm>
              <a:custGeom>
                <a:avLst/>
                <a:gdLst/>
                <a:ahLst/>
                <a:cxnLst/>
                <a:rect l="l" t="t" r="r" b="b"/>
                <a:pathLst>
                  <a:path w="1592" h="1139" extrusionOk="0">
                    <a:moveTo>
                      <a:pt x="523" y="1"/>
                    </a:moveTo>
                    <a:cubicBezTo>
                      <a:pt x="232" y="1"/>
                      <a:pt x="1" y="235"/>
                      <a:pt x="1" y="525"/>
                    </a:cubicBezTo>
                    <a:lnTo>
                      <a:pt x="1" y="614"/>
                    </a:lnTo>
                    <a:cubicBezTo>
                      <a:pt x="1" y="902"/>
                      <a:pt x="235" y="1139"/>
                      <a:pt x="523" y="1139"/>
                    </a:cubicBezTo>
                    <a:lnTo>
                      <a:pt x="1067" y="1139"/>
                    </a:lnTo>
                    <a:cubicBezTo>
                      <a:pt x="1357" y="1139"/>
                      <a:pt x="1591" y="904"/>
                      <a:pt x="1591" y="614"/>
                    </a:cubicBezTo>
                    <a:lnTo>
                      <a:pt x="1591" y="525"/>
                    </a:lnTo>
                    <a:cubicBezTo>
                      <a:pt x="1591" y="235"/>
                      <a:pt x="1357" y="1"/>
                      <a:pt x="1067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09" name="Google Shape;5609;p24"/>
              <p:cNvSpPr/>
              <p:nvPr/>
            </p:nvSpPr>
            <p:spPr>
              <a:xfrm>
                <a:off x="8065933" y="3536724"/>
                <a:ext cx="138229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1592" h="1136" extrusionOk="0">
                    <a:moveTo>
                      <a:pt x="523" y="0"/>
                    </a:moveTo>
                    <a:cubicBezTo>
                      <a:pt x="232" y="0"/>
                      <a:pt x="1" y="232"/>
                      <a:pt x="1" y="522"/>
                    </a:cubicBezTo>
                    <a:lnTo>
                      <a:pt x="1" y="614"/>
                    </a:lnTo>
                    <a:cubicBezTo>
                      <a:pt x="1" y="901"/>
                      <a:pt x="232" y="1136"/>
                      <a:pt x="523" y="1136"/>
                    </a:cubicBezTo>
                    <a:lnTo>
                      <a:pt x="1067" y="1136"/>
                    </a:lnTo>
                    <a:cubicBezTo>
                      <a:pt x="1357" y="1136"/>
                      <a:pt x="1591" y="901"/>
                      <a:pt x="1591" y="614"/>
                    </a:cubicBezTo>
                    <a:lnTo>
                      <a:pt x="1591" y="522"/>
                    </a:lnTo>
                    <a:cubicBezTo>
                      <a:pt x="1591" y="232"/>
                      <a:pt x="1357" y="0"/>
                      <a:pt x="1067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10" name="Google Shape;5610;p24"/>
              <p:cNvSpPr/>
              <p:nvPr/>
            </p:nvSpPr>
            <p:spPr>
              <a:xfrm>
                <a:off x="8892438" y="2347368"/>
                <a:ext cx="168445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1940" h="1639" extrusionOk="0">
                    <a:moveTo>
                      <a:pt x="528" y="0"/>
                    </a:moveTo>
                    <a:cubicBezTo>
                      <a:pt x="238" y="0"/>
                      <a:pt x="3" y="232"/>
                      <a:pt x="3" y="522"/>
                    </a:cubicBezTo>
                    <a:lnTo>
                      <a:pt x="3" y="1116"/>
                    </a:lnTo>
                    <a:cubicBezTo>
                      <a:pt x="1" y="1404"/>
                      <a:pt x="238" y="1638"/>
                      <a:pt x="528" y="1638"/>
                    </a:cubicBezTo>
                    <a:lnTo>
                      <a:pt x="1418" y="1638"/>
                    </a:lnTo>
                    <a:cubicBezTo>
                      <a:pt x="1705" y="1638"/>
                      <a:pt x="1940" y="1404"/>
                      <a:pt x="1940" y="1116"/>
                    </a:cubicBezTo>
                    <a:lnTo>
                      <a:pt x="1940" y="522"/>
                    </a:lnTo>
                    <a:cubicBezTo>
                      <a:pt x="1940" y="232"/>
                      <a:pt x="1705" y="0"/>
                      <a:pt x="141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11" name="Google Shape;5611;p24"/>
              <p:cNvSpPr/>
              <p:nvPr/>
            </p:nvSpPr>
            <p:spPr>
              <a:xfrm>
                <a:off x="6119880" y="4249313"/>
                <a:ext cx="419898" cy="184422"/>
              </a:xfrm>
              <a:custGeom>
                <a:avLst/>
                <a:gdLst/>
                <a:ahLst/>
                <a:cxnLst/>
                <a:rect l="l" t="t" r="r" b="b"/>
                <a:pathLst>
                  <a:path w="4836" h="2124" extrusionOk="0">
                    <a:moveTo>
                      <a:pt x="4325" y="1"/>
                    </a:moveTo>
                    <a:cubicBezTo>
                      <a:pt x="4085" y="807"/>
                      <a:pt x="3309" y="1393"/>
                      <a:pt x="2391" y="1393"/>
                    </a:cubicBezTo>
                    <a:cubicBezTo>
                      <a:pt x="1507" y="1393"/>
                      <a:pt x="757" y="849"/>
                      <a:pt x="489" y="87"/>
                    </a:cubicBezTo>
                    <a:lnTo>
                      <a:pt x="1" y="2124"/>
                    </a:lnTo>
                    <a:lnTo>
                      <a:pt x="4835" y="2124"/>
                    </a:lnTo>
                    <a:lnTo>
                      <a:pt x="4325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12" name="Google Shape;5612;p24"/>
              <p:cNvSpPr/>
              <p:nvPr/>
            </p:nvSpPr>
            <p:spPr>
              <a:xfrm>
                <a:off x="-35892" y="4387628"/>
                <a:ext cx="9372768" cy="179646"/>
              </a:xfrm>
              <a:custGeom>
                <a:avLst/>
                <a:gdLst/>
                <a:ahLst/>
                <a:cxnLst/>
                <a:rect l="l" t="t" r="r" b="b"/>
                <a:pathLst>
                  <a:path w="107947" h="2069" extrusionOk="0">
                    <a:moveTo>
                      <a:pt x="1" y="1"/>
                    </a:moveTo>
                    <a:lnTo>
                      <a:pt x="1" y="2068"/>
                    </a:lnTo>
                    <a:lnTo>
                      <a:pt x="107946" y="2068"/>
                    </a:lnTo>
                    <a:lnTo>
                      <a:pt x="107946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13" name="Google Shape;5613;p24"/>
              <p:cNvSpPr/>
              <p:nvPr/>
            </p:nvSpPr>
            <p:spPr>
              <a:xfrm>
                <a:off x="1230219" y="4387628"/>
                <a:ext cx="6840270" cy="179386"/>
              </a:xfrm>
              <a:custGeom>
                <a:avLst/>
                <a:gdLst/>
                <a:ahLst/>
                <a:cxnLst/>
                <a:rect l="l" t="t" r="r" b="b"/>
                <a:pathLst>
                  <a:path w="78780" h="2066" extrusionOk="0">
                    <a:moveTo>
                      <a:pt x="22687" y="1"/>
                    </a:moveTo>
                    <a:lnTo>
                      <a:pt x="1" y="2065"/>
                    </a:lnTo>
                    <a:lnTo>
                      <a:pt x="56092" y="2065"/>
                    </a:lnTo>
                    <a:lnTo>
                      <a:pt x="78779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5614" name="Google Shape;5614;p24"/>
              <p:cNvGrpSpPr/>
              <p:nvPr/>
            </p:nvGrpSpPr>
            <p:grpSpPr>
              <a:xfrm>
                <a:off x="455388" y="3843899"/>
                <a:ext cx="1019181" cy="375095"/>
                <a:chOff x="571775" y="3204100"/>
                <a:chExt cx="293450" cy="108000"/>
              </a:xfrm>
            </p:grpSpPr>
            <p:sp>
              <p:nvSpPr>
                <p:cNvPr id="5615" name="Google Shape;5615;p24"/>
                <p:cNvSpPr/>
                <p:nvPr/>
              </p:nvSpPr>
              <p:spPr>
                <a:xfrm>
                  <a:off x="799775" y="3204100"/>
                  <a:ext cx="65450" cy="41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18" h="1642" extrusionOk="0">
                      <a:moveTo>
                        <a:pt x="522" y="1"/>
                      </a:moveTo>
                      <a:cubicBezTo>
                        <a:pt x="232" y="1"/>
                        <a:pt x="0" y="235"/>
                        <a:pt x="0" y="525"/>
                      </a:cubicBezTo>
                      <a:lnTo>
                        <a:pt x="0" y="1117"/>
                      </a:lnTo>
                      <a:cubicBezTo>
                        <a:pt x="0" y="1407"/>
                        <a:pt x="232" y="1641"/>
                        <a:pt x="522" y="1641"/>
                      </a:cubicBezTo>
                      <a:lnTo>
                        <a:pt x="2095" y="1641"/>
                      </a:lnTo>
                      <a:cubicBezTo>
                        <a:pt x="2385" y="1641"/>
                        <a:pt x="2617" y="1407"/>
                        <a:pt x="2617" y="1117"/>
                      </a:cubicBezTo>
                      <a:lnTo>
                        <a:pt x="2617" y="525"/>
                      </a:lnTo>
                      <a:cubicBezTo>
                        <a:pt x="2617" y="235"/>
                        <a:pt x="2385" y="1"/>
                        <a:pt x="2095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616" name="Google Shape;5616;p24"/>
                <p:cNvSpPr/>
                <p:nvPr/>
              </p:nvSpPr>
              <p:spPr>
                <a:xfrm>
                  <a:off x="571775" y="3225725"/>
                  <a:ext cx="137900" cy="86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16" h="3455" extrusionOk="0">
                      <a:moveTo>
                        <a:pt x="522" y="1"/>
                      </a:moveTo>
                      <a:cubicBezTo>
                        <a:pt x="235" y="1"/>
                        <a:pt x="0" y="235"/>
                        <a:pt x="0" y="525"/>
                      </a:cubicBezTo>
                      <a:lnTo>
                        <a:pt x="0" y="2930"/>
                      </a:lnTo>
                      <a:cubicBezTo>
                        <a:pt x="0" y="3217"/>
                        <a:pt x="235" y="3454"/>
                        <a:pt x="522" y="3454"/>
                      </a:cubicBezTo>
                      <a:lnTo>
                        <a:pt x="4994" y="3454"/>
                      </a:lnTo>
                      <a:cubicBezTo>
                        <a:pt x="5281" y="3454"/>
                        <a:pt x="5516" y="3220"/>
                        <a:pt x="5516" y="2930"/>
                      </a:cubicBezTo>
                      <a:lnTo>
                        <a:pt x="5516" y="525"/>
                      </a:lnTo>
                      <a:cubicBezTo>
                        <a:pt x="5516" y="235"/>
                        <a:pt x="5281" y="1"/>
                        <a:pt x="4994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5617" name="Google Shape;5617;p24"/>
            <p:cNvSpPr/>
            <p:nvPr/>
          </p:nvSpPr>
          <p:spPr>
            <a:xfrm>
              <a:off x="-458151" y="4827856"/>
              <a:ext cx="155883" cy="660392"/>
            </a:xfrm>
            <a:custGeom>
              <a:avLst/>
              <a:gdLst/>
              <a:ahLst/>
              <a:cxnLst/>
              <a:rect l="l" t="t" r="r" b="b"/>
              <a:pathLst>
                <a:path w="2994" h="12684" extrusionOk="0">
                  <a:moveTo>
                    <a:pt x="1" y="1"/>
                  </a:moveTo>
                  <a:lnTo>
                    <a:pt x="1" y="8232"/>
                  </a:lnTo>
                  <a:cubicBezTo>
                    <a:pt x="2" y="8204"/>
                    <a:pt x="7" y="8175"/>
                    <a:pt x="8" y="8147"/>
                  </a:cubicBezTo>
                  <a:cubicBezTo>
                    <a:pt x="921" y="7913"/>
                    <a:pt x="1437" y="7175"/>
                    <a:pt x="1182" y="6661"/>
                  </a:cubicBezTo>
                  <a:cubicBezTo>
                    <a:pt x="1055" y="6406"/>
                    <a:pt x="843" y="6292"/>
                    <a:pt x="629" y="6292"/>
                  </a:cubicBezTo>
                  <a:cubicBezTo>
                    <a:pt x="608" y="6292"/>
                    <a:pt x="587" y="6293"/>
                    <a:pt x="566" y="6295"/>
                  </a:cubicBezTo>
                  <a:cubicBezTo>
                    <a:pt x="572" y="6272"/>
                    <a:pt x="578" y="6247"/>
                    <a:pt x="580" y="6224"/>
                  </a:cubicBezTo>
                  <a:cubicBezTo>
                    <a:pt x="602" y="6134"/>
                    <a:pt x="618" y="6049"/>
                    <a:pt x="636" y="5964"/>
                  </a:cubicBezTo>
                  <a:cubicBezTo>
                    <a:pt x="641" y="5950"/>
                    <a:pt x="642" y="5937"/>
                    <a:pt x="646" y="5922"/>
                  </a:cubicBezTo>
                  <a:cubicBezTo>
                    <a:pt x="665" y="5824"/>
                    <a:pt x="682" y="5730"/>
                    <a:pt x="697" y="5635"/>
                  </a:cubicBezTo>
                  <a:cubicBezTo>
                    <a:pt x="702" y="5612"/>
                    <a:pt x="703" y="5592"/>
                    <a:pt x="707" y="5567"/>
                  </a:cubicBezTo>
                  <a:cubicBezTo>
                    <a:pt x="719" y="5499"/>
                    <a:pt x="727" y="5430"/>
                    <a:pt x="737" y="5363"/>
                  </a:cubicBezTo>
                  <a:cubicBezTo>
                    <a:pt x="742" y="5337"/>
                    <a:pt x="744" y="5309"/>
                    <a:pt x="746" y="5284"/>
                  </a:cubicBezTo>
                  <a:cubicBezTo>
                    <a:pt x="755" y="5221"/>
                    <a:pt x="761" y="5157"/>
                    <a:pt x="769" y="5096"/>
                  </a:cubicBezTo>
                  <a:cubicBezTo>
                    <a:pt x="770" y="5075"/>
                    <a:pt x="774" y="5055"/>
                    <a:pt x="775" y="5033"/>
                  </a:cubicBezTo>
                  <a:cubicBezTo>
                    <a:pt x="791" y="4870"/>
                    <a:pt x="798" y="4719"/>
                    <a:pt x="803" y="4578"/>
                  </a:cubicBezTo>
                  <a:cubicBezTo>
                    <a:pt x="804" y="4559"/>
                    <a:pt x="804" y="4541"/>
                    <a:pt x="804" y="4521"/>
                  </a:cubicBezTo>
                  <a:lnTo>
                    <a:pt x="804" y="4370"/>
                  </a:lnTo>
                  <a:cubicBezTo>
                    <a:pt x="804" y="4351"/>
                    <a:pt x="804" y="4333"/>
                    <a:pt x="803" y="4313"/>
                  </a:cubicBezTo>
                  <a:cubicBezTo>
                    <a:pt x="803" y="4261"/>
                    <a:pt x="800" y="4210"/>
                    <a:pt x="797" y="4163"/>
                  </a:cubicBezTo>
                  <a:cubicBezTo>
                    <a:pt x="797" y="4150"/>
                    <a:pt x="797" y="4140"/>
                    <a:pt x="794" y="4126"/>
                  </a:cubicBezTo>
                  <a:cubicBezTo>
                    <a:pt x="791" y="4067"/>
                    <a:pt x="787" y="4007"/>
                    <a:pt x="780" y="3951"/>
                  </a:cubicBezTo>
                  <a:cubicBezTo>
                    <a:pt x="780" y="3943"/>
                    <a:pt x="778" y="3932"/>
                    <a:pt x="778" y="3924"/>
                  </a:cubicBezTo>
                  <a:cubicBezTo>
                    <a:pt x="772" y="3877"/>
                    <a:pt x="766" y="3833"/>
                    <a:pt x="761" y="3791"/>
                  </a:cubicBezTo>
                  <a:cubicBezTo>
                    <a:pt x="760" y="3775"/>
                    <a:pt x="755" y="3760"/>
                    <a:pt x="754" y="3743"/>
                  </a:cubicBezTo>
                  <a:cubicBezTo>
                    <a:pt x="748" y="3707"/>
                    <a:pt x="742" y="3672"/>
                    <a:pt x="734" y="3636"/>
                  </a:cubicBezTo>
                  <a:cubicBezTo>
                    <a:pt x="732" y="3623"/>
                    <a:pt x="727" y="3610"/>
                    <a:pt x="726" y="3596"/>
                  </a:cubicBezTo>
                  <a:cubicBezTo>
                    <a:pt x="719" y="3555"/>
                    <a:pt x="709" y="3517"/>
                    <a:pt x="699" y="3481"/>
                  </a:cubicBezTo>
                  <a:cubicBezTo>
                    <a:pt x="697" y="3475"/>
                    <a:pt x="697" y="3469"/>
                    <a:pt x="695" y="3465"/>
                  </a:cubicBezTo>
                  <a:cubicBezTo>
                    <a:pt x="685" y="3423"/>
                    <a:pt x="673" y="3381"/>
                    <a:pt x="661" y="3345"/>
                  </a:cubicBezTo>
                  <a:cubicBezTo>
                    <a:pt x="657" y="3333"/>
                    <a:pt x="653" y="3323"/>
                    <a:pt x="648" y="3312"/>
                  </a:cubicBezTo>
                  <a:cubicBezTo>
                    <a:pt x="641" y="3284"/>
                    <a:pt x="633" y="3260"/>
                    <a:pt x="623" y="3234"/>
                  </a:cubicBezTo>
                  <a:cubicBezTo>
                    <a:pt x="617" y="3222"/>
                    <a:pt x="614" y="3209"/>
                    <a:pt x="610" y="3198"/>
                  </a:cubicBezTo>
                  <a:cubicBezTo>
                    <a:pt x="600" y="3177"/>
                    <a:pt x="593" y="3154"/>
                    <a:pt x="582" y="3132"/>
                  </a:cubicBezTo>
                  <a:cubicBezTo>
                    <a:pt x="578" y="3124"/>
                    <a:pt x="574" y="3113"/>
                    <a:pt x="568" y="3102"/>
                  </a:cubicBezTo>
                  <a:cubicBezTo>
                    <a:pt x="556" y="3075"/>
                    <a:pt x="543" y="3046"/>
                    <a:pt x="532" y="3020"/>
                  </a:cubicBezTo>
                  <a:cubicBezTo>
                    <a:pt x="527" y="3013"/>
                    <a:pt x="524" y="3007"/>
                    <a:pt x="520" y="2998"/>
                  </a:cubicBezTo>
                  <a:cubicBezTo>
                    <a:pt x="511" y="2983"/>
                    <a:pt x="500" y="2962"/>
                    <a:pt x="490" y="2947"/>
                  </a:cubicBezTo>
                  <a:cubicBezTo>
                    <a:pt x="484" y="2935"/>
                    <a:pt x="478" y="2926"/>
                    <a:pt x="475" y="2917"/>
                  </a:cubicBezTo>
                  <a:cubicBezTo>
                    <a:pt x="469" y="2905"/>
                    <a:pt x="460" y="2894"/>
                    <a:pt x="453" y="2882"/>
                  </a:cubicBezTo>
                  <a:cubicBezTo>
                    <a:pt x="447" y="2873"/>
                    <a:pt x="441" y="2862"/>
                    <a:pt x="436" y="2853"/>
                  </a:cubicBezTo>
                  <a:cubicBezTo>
                    <a:pt x="428" y="2844"/>
                    <a:pt x="422" y="2833"/>
                    <a:pt x="416" y="2825"/>
                  </a:cubicBezTo>
                  <a:cubicBezTo>
                    <a:pt x="317" y="2679"/>
                    <a:pt x="234" y="2624"/>
                    <a:pt x="234" y="2624"/>
                  </a:cubicBezTo>
                  <a:cubicBezTo>
                    <a:pt x="670" y="1648"/>
                    <a:pt x="360" y="671"/>
                    <a:pt x="1" y="1"/>
                  </a:cubicBezTo>
                  <a:close/>
                  <a:moveTo>
                    <a:pt x="4" y="10804"/>
                  </a:moveTo>
                  <a:lnTo>
                    <a:pt x="4" y="12684"/>
                  </a:lnTo>
                  <a:lnTo>
                    <a:pt x="2994" y="12684"/>
                  </a:lnTo>
                  <a:cubicBezTo>
                    <a:pt x="2712" y="12342"/>
                    <a:pt x="2414" y="12038"/>
                    <a:pt x="2103" y="11783"/>
                  </a:cubicBezTo>
                  <a:cubicBezTo>
                    <a:pt x="2101" y="11782"/>
                    <a:pt x="2097" y="11778"/>
                    <a:pt x="2093" y="11776"/>
                  </a:cubicBezTo>
                  <a:cubicBezTo>
                    <a:pt x="2036" y="11727"/>
                    <a:pt x="1975" y="11681"/>
                    <a:pt x="1916" y="11639"/>
                  </a:cubicBezTo>
                  <a:cubicBezTo>
                    <a:pt x="1910" y="11630"/>
                    <a:pt x="1904" y="11619"/>
                    <a:pt x="1899" y="11617"/>
                  </a:cubicBezTo>
                  <a:cubicBezTo>
                    <a:pt x="1892" y="11607"/>
                    <a:pt x="1879" y="11600"/>
                    <a:pt x="1869" y="11589"/>
                  </a:cubicBezTo>
                  <a:cubicBezTo>
                    <a:pt x="1862" y="11588"/>
                    <a:pt x="1856" y="11583"/>
                    <a:pt x="1852" y="11580"/>
                  </a:cubicBezTo>
                  <a:cubicBezTo>
                    <a:pt x="1848" y="11575"/>
                    <a:pt x="1844" y="11574"/>
                    <a:pt x="1838" y="11571"/>
                  </a:cubicBezTo>
                  <a:cubicBezTo>
                    <a:pt x="1837" y="11569"/>
                    <a:pt x="1832" y="11566"/>
                    <a:pt x="1830" y="11564"/>
                  </a:cubicBezTo>
                  <a:cubicBezTo>
                    <a:pt x="1808" y="11551"/>
                    <a:pt x="1785" y="11539"/>
                    <a:pt x="1758" y="11523"/>
                  </a:cubicBezTo>
                  <a:cubicBezTo>
                    <a:pt x="1751" y="11520"/>
                    <a:pt x="1745" y="11515"/>
                    <a:pt x="1738" y="11510"/>
                  </a:cubicBezTo>
                  <a:cubicBezTo>
                    <a:pt x="1717" y="11496"/>
                    <a:pt x="1696" y="11487"/>
                    <a:pt x="1675" y="11479"/>
                  </a:cubicBezTo>
                  <a:cubicBezTo>
                    <a:pt x="1662" y="11475"/>
                    <a:pt x="1649" y="11471"/>
                    <a:pt x="1635" y="11467"/>
                  </a:cubicBezTo>
                  <a:cubicBezTo>
                    <a:pt x="1600" y="11453"/>
                    <a:pt x="1563" y="11434"/>
                    <a:pt x="1523" y="11419"/>
                  </a:cubicBezTo>
                  <a:cubicBezTo>
                    <a:pt x="1517" y="11417"/>
                    <a:pt x="1511" y="11414"/>
                    <a:pt x="1509" y="11413"/>
                  </a:cubicBezTo>
                  <a:cubicBezTo>
                    <a:pt x="1487" y="11404"/>
                    <a:pt x="1466" y="11396"/>
                    <a:pt x="1444" y="11386"/>
                  </a:cubicBezTo>
                  <a:cubicBezTo>
                    <a:pt x="1363" y="11047"/>
                    <a:pt x="1128" y="10804"/>
                    <a:pt x="854" y="10804"/>
                  </a:cubicBezTo>
                  <a:close/>
                </a:path>
              </a:pathLst>
            </a:custGeom>
            <a:solidFill>
              <a:srgbClr val="2623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8" name="Google Shape;5618;p24"/>
            <p:cNvSpPr/>
            <p:nvPr/>
          </p:nvSpPr>
          <p:spPr>
            <a:xfrm>
              <a:off x="-458064" y="-556726"/>
              <a:ext cx="10074994" cy="4523668"/>
            </a:xfrm>
            <a:custGeom>
              <a:avLst/>
              <a:gdLst/>
              <a:ahLst/>
              <a:cxnLst/>
              <a:rect l="l" t="t" r="r" b="b"/>
              <a:pathLst>
                <a:path w="193508" h="86885" extrusionOk="0">
                  <a:moveTo>
                    <a:pt x="0" y="1"/>
                  </a:moveTo>
                  <a:lnTo>
                    <a:pt x="0" y="86885"/>
                  </a:lnTo>
                  <a:cubicBezTo>
                    <a:pt x="10949" y="60938"/>
                    <a:pt x="51182" y="24189"/>
                    <a:pt x="99259" y="24189"/>
                  </a:cubicBezTo>
                  <a:cubicBezTo>
                    <a:pt x="129355" y="24189"/>
                    <a:pt x="162524" y="38589"/>
                    <a:pt x="193508" y="79053"/>
                  </a:cubicBezTo>
                  <a:lnTo>
                    <a:pt x="193508" y="1"/>
                  </a:ln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9" name="Google Shape;5619;p24"/>
            <p:cNvSpPr/>
            <p:nvPr/>
          </p:nvSpPr>
          <p:spPr>
            <a:xfrm>
              <a:off x="790907" y="4510941"/>
              <a:ext cx="7719313" cy="261991"/>
            </a:xfrm>
            <a:custGeom>
              <a:avLst/>
              <a:gdLst/>
              <a:ahLst/>
              <a:cxnLst/>
              <a:rect l="l" t="t" r="r" b="b"/>
              <a:pathLst>
                <a:path w="148263" h="5032" extrusionOk="0">
                  <a:moveTo>
                    <a:pt x="857" y="1"/>
                  </a:moveTo>
                  <a:cubicBezTo>
                    <a:pt x="292" y="218"/>
                    <a:pt x="1" y="439"/>
                    <a:pt x="1" y="665"/>
                  </a:cubicBezTo>
                  <a:cubicBezTo>
                    <a:pt x="1" y="3076"/>
                    <a:pt x="33190" y="5031"/>
                    <a:pt x="74132" y="5031"/>
                  </a:cubicBezTo>
                  <a:cubicBezTo>
                    <a:pt x="115072" y="5031"/>
                    <a:pt x="148262" y="3076"/>
                    <a:pt x="148262" y="665"/>
                  </a:cubicBezTo>
                  <a:cubicBezTo>
                    <a:pt x="148261" y="439"/>
                    <a:pt x="147969" y="218"/>
                    <a:pt x="147404" y="1"/>
                  </a:cubicBezTo>
                  <a:close/>
                </a:path>
              </a:pathLst>
            </a:custGeom>
            <a:solidFill>
              <a:srgbClr val="FFFFFF">
                <a:alpha val="2527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0" name="Google Shape;5620;p24"/>
            <p:cNvSpPr/>
            <p:nvPr/>
          </p:nvSpPr>
          <p:spPr>
            <a:xfrm>
              <a:off x="9610083" y="5272745"/>
              <a:ext cx="6716" cy="45297"/>
            </a:xfrm>
            <a:custGeom>
              <a:avLst/>
              <a:gdLst/>
              <a:ahLst/>
              <a:cxnLst/>
              <a:rect l="l" t="t" r="r" b="b"/>
              <a:pathLst>
                <a:path w="129" h="870" extrusionOk="0">
                  <a:moveTo>
                    <a:pt x="129" y="1"/>
                  </a:moveTo>
                  <a:cubicBezTo>
                    <a:pt x="80" y="70"/>
                    <a:pt x="45" y="137"/>
                    <a:pt x="22" y="205"/>
                  </a:cubicBezTo>
                  <a:cubicBezTo>
                    <a:pt x="8" y="248"/>
                    <a:pt x="1" y="293"/>
                    <a:pt x="1" y="347"/>
                  </a:cubicBezTo>
                  <a:cubicBezTo>
                    <a:pt x="1" y="497"/>
                    <a:pt x="56" y="685"/>
                    <a:pt x="129" y="870"/>
                  </a:cubicBezTo>
                  <a:lnTo>
                    <a:pt x="129" y="1"/>
                  </a:lnTo>
                  <a:close/>
                </a:path>
              </a:pathLst>
            </a:custGeom>
            <a:solidFill>
              <a:srgbClr val="3230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1" name="Google Shape;5621;p24"/>
            <p:cNvSpPr/>
            <p:nvPr/>
          </p:nvSpPr>
          <p:spPr>
            <a:xfrm>
              <a:off x="9616487" y="5487145"/>
              <a:ext cx="312" cy="1093"/>
            </a:xfrm>
            <a:custGeom>
              <a:avLst/>
              <a:gdLst/>
              <a:ahLst/>
              <a:cxnLst/>
              <a:rect l="l" t="t" r="r" b="b"/>
              <a:pathLst>
                <a:path w="6" h="21" extrusionOk="0">
                  <a:moveTo>
                    <a:pt x="6" y="0"/>
                  </a:moveTo>
                  <a:cubicBezTo>
                    <a:pt x="6" y="6"/>
                    <a:pt x="2" y="13"/>
                    <a:pt x="1" y="21"/>
                  </a:cubicBezTo>
                  <a:lnTo>
                    <a:pt x="6" y="21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3230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5622" name="Google Shape;5622;p24"/>
            <p:cNvGrpSpPr/>
            <p:nvPr/>
          </p:nvGrpSpPr>
          <p:grpSpPr>
            <a:xfrm>
              <a:off x="-458913" y="4511095"/>
              <a:ext cx="10075827" cy="977572"/>
              <a:chOff x="1321675" y="4706600"/>
              <a:chExt cx="4838100" cy="469400"/>
            </a:xfrm>
          </p:grpSpPr>
          <p:sp>
            <p:nvSpPr>
              <p:cNvPr id="5623" name="Google Shape;5623;p24"/>
              <p:cNvSpPr/>
              <p:nvPr/>
            </p:nvSpPr>
            <p:spPr>
              <a:xfrm>
                <a:off x="1322100" y="4706600"/>
                <a:ext cx="4837675" cy="241925"/>
              </a:xfrm>
              <a:custGeom>
                <a:avLst/>
                <a:gdLst/>
                <a:ahLst/>
                <a:cxnLst/>
                <a:rect l="l" t="t" r="r" b="b"/>
                <a:pathLst>
                  <a:path w="193507" h="9677" extrusionOk="0">
                    <a:moveTo>
                      <a:pt x="0" y="1"/>
                    </a:moveTo>
                    <a:lnTo>
                      <a:pt x="0" y="9676"/>
                    </a:lnTo>
                    <a:lnTo>
                      <a:pt x="193506" y="9676"/>
                    </a:lnTo>
                    <a:lnTo>
                      <a:pt x="19350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24" name="Google Shape;5624;p24"/>
              <p:cNvSpPr/>
              <p:nvPr/>
            </p:nvSpPr>
            <p:spPr>
              <a:xfrm>
                <a:off x="1366000" y="4831275"/>
                <a:ext cx="257275" cy="344550"/>
              </a:xfrm>
              <a:custGeom>
                <a:avLst/>
                <a:gdLst/>
                <a:ahLst/>
                <a:cxnLst/>
                <a:rect l="l" t="t" r="r" b="b"/>
                <a:pathLst>
                  <a:path w="10291" h="13782" extrusionOk="0">
                    <a:moveTo>
                      <a:pt x="5592" y="0"/>
                    </a:moveTo>
                    <a:cubicBezTo>
                      <a:pt x="5482" y="0"/>
                      <a:pt x="5376" y="5"/>
                      <a:pt x="5275" y="13"/>
                    </a:cubicBezTo>
                    <a:cubicBezTo>
                      <a:pt x="3601" y="145"/>
                      <a:pt x="2753" y="1081"/>
                      <a:pt x="3088" y="2197"/>
                    </a:cubicBezTo>
                    <a:cubicBezTo>
                      <a:pt x="2376" y="3744"/>
                      <a:pt x="3292" y="6203"/>
                      <a:pt x="3803" y="6438"/>
                    </a:cubicBezTo>
                    <a:cubicBezTo>
                      <a:pt x="4200" y="6362"/>
                      <a:pt x="4544" y="6262"/>
                      <a:pt x="4840" y="6144"/>
                    </a:cubicBezTo>
                    <a:lnTo>
                      <a:pt x="4840" y="6144"/>
                    </a:lnTo>
                    <a:cubicBezTo>
                      <a:pt x="4767" y="6375"/>
                      <a:pt x="4686" y="6610"/>
                      <a:pt x="4600" y="6838"/>
                    </a:cubicBezTo>
                    <a:lnTo>
                      <a:pt x="4598" y="6838"/>
                    </a:lnTo>
                    <a:cubicBezTo>
                      <a:pt x="4551" y="6839"/>
                      <a:pt x="4506" y="6842"/>
                      <a:pt x="4459" y="6842"/>
                    </a:cubicBezTo>
                    <a:cubicBezTo>
                      <a:pt x="4449" y="6842"/>
                      <a:pt x="4442" y="6844"/>
                      <a:pt x="4431" y="6844"/>
                    </a:cubicBezTo>
                    <a:cubicBezTo>
                      <a:pt x="4393" y="6844"/>
                      <a:pt x="4352" y="6845"/>
                      <a:pt x="4313" y="6848"/>
                    </a:cubicBezTo>
                    <a:cubicBezTo>
                      <a:pt x="4291" y="6848"/>
                      <a:pt x="4272" y="6850"/>
                      <a:pt x="4253" y="6850"/>
                    </a:cubicBezTo>
                    <a:cubicBezTo>
                      <a:pt x="4224" y="6851"/>
                      <a:pt x="4196" y="6855"/>
                      <a:pt x="4168" y="6855"/>
                    </a:cubicBezTo>
                    <a:cubicBezTo>
                      <a:pt x="4118" y="6859"/>
                      <a:pt x="4071" y="6861"/>
                      <a:pt x="4026" y="6863"/>
                    </a:cubicBezTo>
                    <a:cubicBezTo>
                      <a:pt x="4026" y="6865"/>
                      <a:pt x="4026" y="6872"/>
                      <a:pt x="4024" y="6875"/>
                    </a:cubicBezTo>
                    <a:cubicBezTo>
                      <a:pt x="3990" y="6878"/>
                      <a:pt x="3954" y="6881"/>
                      <a:pt x="3920" y="6884"/>
                    </a:cubicBezTo>
                    <a:cubicBezTo>
                      <a:pt x="3756" y="6900"/>
                      <a:pt x="3626" y="6920"/>
                      <a:pt x="3540" y="6942"/>
                    </a:cubicBezTo>
                    <a:cubicBezTo>
                      <a:pt x="3538" y="6944"/>
                      <a:pt x="3535" y="6944"/>
                      <a:pt x="3534" y="6944"/>
                    </a:cubicBezTo>
                    <a:cubicBezTo>
                      <a:pt x="3518" y="6951"/>
                      <a:pt x="3505" y="6953"/>
                      <a:pt x="3491" y="6958"/>
                    </a:cubicBezTo>
                    <a:cubicBezTo>
                      <a:pt x="3489" y="6959"/>
                      <a:pt x="3489" y="6959"/>
                      <a:pt x="3487" y="6959"/>
                    </a:cubicBezTo>
                    <a:cubicBezTo>
                      <a:pt x="3473" y="6965"/>
                      <a:pt x="3463" y="6969"/>
                      <a:pt x="3453" y="6975"/>
                    </a:cubicBezTo>
                    <a:cubicBezTo>
                      <a:pt x="3383" y="7000"/>
                      <a:pt x="3307" y="7036"/>
                      <a:pt x="3231" y="7078"/>
                    </a:cubicBezTo>
                    <a:cubicBezTo>
                      <a:pt x="3219" y="7084"/>
                      <a:pt x="3208" y="7090"/>
                      <a:pt x="3196" y="7098"/>
                    </a:cubicBezTo>
                    <a:cubicBezTo>
                      <a:pt x="3177" y="7110"/>
                      <a:pt x="3158" y="7121"/>
                      <a:pt x="3137" y="7134"/>
                    </a:cubicBezTo>
                    <a:cubicBezTo>
                      <a:pt x="3109" y="7151"/>
                      <a:pt x="3079" y="7172"/>
                      <a:pt x="3048" y="7194"/>
                    </a:cubicBezTo>
                    <a:cubicBezTo>
                      <a:pt x="3036" y="7201"/>
                      <a:pt x="3025" y="7209"/>
                      <a:pt x="3013" y="7219"/>
                    </a:cubicBezTo>
                    <a:cubicBezTo>
                      <a:pt x="2985" y="7240"/>
                      <a:pt x="2957" y="7262"/>
                      <a:pt x="2929" y="7285"/>
                    </a:cubicBezTo>
                    <a:cubicBezTo>
                      <a:pt x="2917" y="7293"/>
                      <a:pt x="2906" y="7304"/>
                      <a:pt x="2896" y="7313"/>
                    </a:cubicBezTo>
                    <a:cubicBezTo>
                      <a:pt x="2860" y="7343"/>
                      <a:pt x="2823" y="7377"/>
                      <a:pt x="2784" y="7412"/>
                    </a:cubicBezTo>
                    <a:cubicBezTo>
                      <a:pt x="2757" y="7438"/>
                      <a:pt x="2733" y="7467"/>
                      <a:pt x="2703" y="7497"/>
                    </a:cubicBezTo>
                    <a:cubicBezTo>
                      <a:pt x="2697" y="7505"/>
                      <a:pt x="2693" y="7512"/>
                      <a:pt x="2687" y="7518"/>
                    </a:cubicBezTo>
                    <a:lnTo>
                      <a:pt x="1091" y="7518"/>
                    </a:lnTo>
                    <a:cubicBezTo>
                      <a:pt x="773" y="7518"/>
                      <a:pt x="518" y="7731"/>
                      <a:pt x="518" y="7993"/>
                    </a:cubicBezTo>
                    <a:lnTo>
                      <a:pt x="518" y="12025"/>
                    </a:lnTo>
                    <a:cubicBezTo>
                      <a:pt x="419" y="12098"/>
                      <a:pt x="328" y="12189"/>
                      <a:pt x="253" y="12293"/>
                    </a:cubicBezTo>
                    <a:cubicBezTo>
                      <a:pt x="163" y="12414"/>
                      <a:pt x="105" y="12541"/>
                      <a:pt x="77" y="12666"/>
                    </a:cubicBezTo>
                    <a:cubicBezTo>
                      <a:pt x="0" y="12979"/>
                      <a:pt x="105" y="13278"/>
                      <a:pt x="376" y="13417"/>
                    </a:cubicBezTo>
                    <a:cubicBezTo>
                      <a:pt x="419" y="13440"/>
                      <a:pt x="467" y="13458"/>
                      <a:pt x="517" y="13471"/>
                    </a:cubicBezTo>
                    <a:lnTo>
                      <a:pt x="517" y="13781"/>
                    </a:lnTo>
                    <a:lnTo>
                      <a:pt x="10288" y="13781"/>
                    </a:lnTo>
                    <a:lnTo>
                      <a:pt x="10288" y="8227"/>
                    </a:lnTo>
                    <a:cubicBezTo>
                      <a:pt x="10291" y="7838"/>
                      <a:pt x="9909" y="7522"/>
                      <a:pt x="9441" y="7522"/>
                    </a:cubicBezTo>
                    <a:lnTo>
                      <a:pt x="8014" y="7522"/>
                    </a:lnTo>
                    <a:cubicBezTo>
                      <a:pt x="8001" y="7507"/>
                      <a:pt x="7986" y="7494"/>
                      <a:pt x="7977" y="7480"/>
                    </a:cubicBezTo>
                    <a:cubicBezTo>
                      <a:pt x="7946" y="7446"/>
                      <a:pt x="7917" y="7418"/>
                      <a:pt x="7886" y="7389"/>
                    </a:cubicBezTo>
                    <a:cubicBezTo>
                      <a:pt x="7870" y="7373"/>
                      <a:pt x="7855" y="7360"/>
                      <a:pt x="7838" y="7347"/>
                    </a:cubicBezTo>
                    <a:cubicBezTo>
                      <a:pt x="7808" y="7319"/>
                      <a:pt x="7776" y="7294"/>
                      <a:pt x="7746" y="7270"/>
                    </a:cubicBezTo>
                    <a:cubicBezTo>
                      <a:pt x="7731" y="7258"/>
                      <a:pt x="7718" y="7249"/>
                      <a:pt x="7705" y="7240"/>
                    </a:cubicBezTo>
                    <a:cubicBezTo>
                      <a:pt x="7663" y="7209"/>
                      <a:pt x="7622" y="7183"/>
                      <a:pt x="7584" y="7158"/>
                    </a:cubicBezTo>
                    <a:cubicBezTo>
                      <a:pt x="7579" y="7157"/>
                      <a:pt x="7577" y="7152"/>
                      <a:pt x="7576" y="7151"/>
                    </a:cubicBezTo>
                    <a:cubicBezTo>
                      <a:pt x="7528" y="7124"/>
                      <a:pt x="7485" y="7102"/>
                      <a:pt x="7442" y="7082"/>
                    </a:cubicBezTo>
                    <a:cubicBezTo>
                      <a:pt x="7436" y="7078"/>
                      <a:pt x="7430" y="7076"/>
                      <a:pt x="7423" y="7074"/>
                    </a:cubicBezTo>
                    <a:cubicBezTo>
                      <a:pt x="7386" y="7060"/>
                      <a:pt x="7351" y="7045"/>
                      <a:pt x="7316" y="7037"/>
                    </a:cubicBezTo>
                    <a:cubicBezTo>
                      <a:pt x="7308" y="7032"/>
                      <a:pt x="7299" y="7031"/>
                      <a:pt x="7290" y="7030"/>
                    </a:cubicBezTo>
                    <a:cubicBezTo>
                      <a:pt x="7256" y="7021"/>
                      <a:pt x="7226" y="7014"/>
                      <a:pt x="7198" y="7009"/>
                    </a:cubicBezTo>
                    <a:cubicBezTo>
                      <a:pt x="7189" y="7009"/>
                      <a:pt x="7182" y="7008"/>
                      <a:pt x="7176" y="7008"/>
                    </a:cubicBezTo>
                    <a:cubicBezTo>
                      <a:pt x="7158" y="7005"/>
                      <a:pt x="7141" y="7004"/>
                      <a:pt x="7124" y="7004"/>
                    </a:cubicBezTo>
                    <a:cubicBezTo>
                      <a:pt x="7108" y="7004"/>
                      <a:pt x="7091" y="7005"/>
                      <a:pt x="7076" y="7008"/>
                    </a:cubicBezTo>
                    <a:cubicBezTo>
                      <a:pt x="7040" y="6999"/>
                      <a:pt x="6999" y="6988"/>
                      <a:pt x="6956" y="6978"/>
                    </a:cubicBezTo>
                    <a:cubicBezTo>
                      <a:pt x="6951" y="6978"/>
                      <a:pt x="6949" y="6977"/>
                      <a:pt x="6946" y="6977"/>
                    </a:cubicBezTo>
                    <a:cubicBezTo>
                      <a:pt x="6903" y="6969"/>
                      <a:pt x="6855" y="6960"/>
                      <a:pt x="6807" y="6951"/>
                    </a:cubicBezTo>
                    <a:cubicBezTo>
                      <a:pt x="6758" y="6941"/>
                      <a:pt x="6703" y="6930"/>
                      <a:pt x="6649" y="6923"/>
                    </a:cubicBezTo>
                    <a:cubicBezTo>
                      <a:pt x="6635" y="6921"/>
                      <a:pt x="6619" y="6918"/>
                      <a:pt x="6605" y="6917"/>
                    </a:cubicBezTo>
                    <a:cubicBezTo>
                      <a:pt x="6593" y="6915"/>
                      <a:pt x="6579" y="6912"/>
                      <a:pt x="6568" y="6912"/>
                    </a:cubicBezTo>
                    <a:cubicBezTo>
                      <a:pt x="6533" y="6904"/>
                      <a:pt x="6497" y="6900"/>
                      <a:pt x="6460" y="6897"/>
                    </a:cubicBezTo>
                    <a:cubicBezTo>
                      <a:pt x="6447" y="6896"/>
                      <a:pt x="6435" y="6896"/>
                      <a:pt x="6424" y="6892"/>
                    </a:cubicBezTo>
                    <a:cubicBezTo>
                      <a:pt x="6289" y="6878"/>
                      <a:pt x="6143" y="6865"/>
                      <a:pt x="5991" y="6857"/>
                    </a:cubicBezTo>
                    <a:cubicBezTo>
                      <a:pt x="5998" y="6835"/>
                      <a:pt x="6006" y="6811"/>
                      <a:pt x="6014" y="6788"/>
                    </a:cubicBezTo>
                    <a:cubicBezTo>
                      <a:pt x="6026" y="6746"/>
                      <a:pt x="6036" y="6709"/>
                      <a:pt x="6051" y="6667"/>
                    </a:cubicBezTo>
                    <a:cubicBezTo>
                      <a:pt x="6057" y="6650"/>
                      <a:pt x="6063" y="6631"/>
                      <a:pt x="6065" y="6613"/>
                    </a:cubicBezTo>
                    <a:cubicBezTo>
                      <a:pt x="6073" y="6587"/>
                      <a:pt x="6081" y="6563"/>
                      <a:pt x="6088" y="6540"/>
                    </a:cubicBezTo>
                    <a:cubicBezTo>
                      <a:pt x="6093" y="6520"/>
                      <a:pt x="6097" y="6503"/>
                      <a:pt x="6103" y="6484"/>
                    </a:cubicBezTo>
                    <a:cubicBezTo>
                      <a:pt x="6110" y="6458"/>
                      <a:pt x="6118" y="6434"/>
                      <a:pt x="6125" y="6407"/>
                    </a:cubicBezTo>
                    <a:cubicBezTo>
                      <a:pt x="6130" y="6392"/>
                      <a:pt x="6133" y="6373"/>
                      <a:pt x="6138" y="6356"/>
                    </a:cubicBezTo>
                    <a:cubicBezTo>
                      <a:pt x="6147" y="6328"/>
                      <a:pt x="6153" y="6304"/>
                      <a:pt x="6160" y="6279"/>
                    </a:cubicBezTo>
                    <a:cubicBezTo>
                      <a:pt x="6165" y="6262"/>
                      <a:pt x="6167" y="6246"/>
                      <a:pt x="6173" y="6229"/>
                    </a:cubicBezTo>
                    <a:cubicBezTo>
                      <a:pt x="6179" y="6201"/>
                      <a:pt x="6187" y="6176"/>
                      <a:pt x="6193" y="6150"/>
                    </a:cubicBezTo>
                    <a:cubicBezTo>
                      <a:pt x="6195" y="6142"/>
                      <a:pt x="6198" y="6136"/>
                      <a:pt x="6199" y="6128"/>
                    </a:cubicBezTo>
                    <a:cubicBezTo>
                      <a:pt x="6201" y="6119"/>
                      <a:pt x="6204" y="6108"/>
                      <a:pt x="6207" y="6100"/>
                    </a:cubicBezTo>
                    <a:cubicBezTo>
                      <a:pt x="6341" y="6095"/>
                      <a:pt x="6469" y="6083"/>
                      <a:pt x="6590" y="6057"/>
                    </a:cubicBezTo>
                    <a:cubicBezTo>
                      <a:pt x="6689" y="6040"/>
                      <a:pt x="6781" y="6016"/>
                      <a:pt x="6872" y="5986"/>
                    </a:cubicBezTo>
                    <a:cubicBezTo>
                      <a:pt x="7277" y="5851"/>
                      <a:pt x="7609" y="5609"/>
                      <a:pt x="7878" y="5308"/>
                    </a:cubicBezTo>
                    <a:cubicBezTo>
                      <a:pt x="9391" y="5111"/>
                      <a:pt x="10108" y="3707"/>
                      <a:pt x="10066" y="2637"/>
                    </a:cubicBezTo>
                    <a:cubicBezTo>
                      <a:pt x="10061" y="2533"/>
                      <a:pt x="10045" y="2437"/>
                      <a:pt x="10023" y="2346"/>
                    </a:cubicBezTo>
                    <a:cubicBezTo>
                      <a:pt x="9817" y="1520"/>
                      <a:pt x="8886" y="1181"/>
                      <a:pt x="8213" y="1045"/>
                    </a:cubicBezTo>
                    <a:cubicBezTo>
                      <a:pt x="7548" y="265"/>
                      <a:pt x="6452" y="0"/>
                      <a:pt x="559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25" name="Google Shape;5625;p24"/>
              <p:cNvSpPr/>
              <p:nvPr/>
            </p:nvSpPr>
            <p:spPr>
              <a:xfrm>
                <a:off x="1712075" y="4789650"/>
                <a:ext cx="409800" cy="386225"/>
              </a:xfrm>
              <a:custGeom>
                <a:avLst/>
                <a:gdLst/>
                <a:ahLst/>
                <a:cxnLst/>
                <a:rect l="l" t="t" r="r" b="b"/>
                <a:pathLst>
                  <a:path w="16392" h="15449" extrusionOk="0">
                    <a:moveTo>
                      <a:pt x="10027" y="1"/>
                    </a:moveTo>
                    <a:cubicBezTo>
                      <a:pt x="10060" y="52"/>
                      <a:pt x="10726" y="1095"/>
                      <a:pt x="8488" y="1308"/>
                    </a:cubicBezTo>
                    <a:cubicBezTo>
                      <a:pt x="6893" y="1464"/>
                      <a:pt x="6184" y="2323"/>
                      <a:pt x="5899" y="2832"/>
                    </a:cubicBezTo>
                    <a:cubicBezTo>
                      <a:pt x="5898" y="2837"/>
                      <a:pt x="5895" y="2840"/>
                      <a:pt x="5893" y="2845"/>
                    </a:cubicBezTo>
                    <a:cubicBezTo>
                      <a:pt x="5879" y="2871"/>
                      <a:pt x="5864" y="2896"/>
                      <a:pt x="5853" y="2922"/>
                    </a:cubicBezTo>
                    <a:cubicBezTo>
                      <a:pt x="5851" y="2923"/>
                      <a:pt x="5848" y="2928"/>
                      <a:pt x="5846" y="2931"/>
                    </a:cubicBezTo>
                    <a:cubicBezTo>
                      <a:pt x="5819" y="2985"/>
                      <a:pt x="5799" y="3032"/>
                      <a:pt x="5782" y="3072"/>
                    </a:cubicBezTo>
                    <a:cubicBezTo>
                      <a:pt x="5782" y="3077"/>
                      <a:pt x="5779" y="3078"/>
                      <a:pt x="5777" y="3081"/>
                    </a:cubicBezTo>
                    <a:cubicBezTo>
                      <a:pt x="5769" y="3101"/>
                      <a:pt x="5763" y="3117"/>
                      <a:pt x="5757" y="3131"/>
                    </a:cubicBezTo>
                    <a:lnTo>
                      <a:pt x="5757" y="3133"/>
                    </a:lnTo>
                    <a:cubicBezTo>
                      <a:pt x="5751" y="3148"/>
                      <a:pt x="5745" y="3162"/>
                      <a:pt x="5741" y="3174"/>
                    </a:cubicBezTo>
                    <a:cubicBezTo>
                      <a:pt x="5741" y="3175"/>
                      <a:pt x="5741" y="3175"/>
                      <a:pt x="5740" y="3179"/>
                    </a:cubicBezTo>
                    <a:cubicBezTo>
                      <a:pt x="5739" y="3187"/>
                      <a:pt x="5735" y="3196"/>
                      <a:pt x="5734" y="3199"/>
                    </a:cubicBezTo>
                    <a:cubicBezTo>
                      <a:pt x="5734" y="3202"/>
                      <a:pt x="5733" y="3204"/>
                      <a:pt x="5733" y="3204"/>
                    </a:cubicBezTo>
                    <a:cubicBezTo>
                      <a:pt x="5733" y="3210"/>
                      <a:pt x="5731" y="3211"/>
                      <a:pt x="5731" y="3211"/>
                    </a:cubicBezTo>
                    <a:cubicBezTo>
                      <a:pt x="5731" y="3211"/>
                      <a:pt x="5654" y="3115"/>
                      <a:pt x="5533" y="3115"/>
                    </a:cubicBezTo>
                    <a:cubicBezTo>
                      <a:pt x="5418" y="3115"/>
                      <a:pt x="5263" y="3202"/>
                      <a:pt x="5096" y="3544"/>
                    </a:cubicBezTo>
                    <a:cubicBezTo>
                      <a:pt x="4933" y="3877"/>
                      <a:pt x="5103" y="4870"/>
                      <a:pt x="5378" y="5839"/>
                    </a:cubicBezTo>
                    <a:cubicBezTo>
                      <a:pt x="5337" y="5832"/>
                      <a:pt x="5295" y="5828"/>
                      <a:pt x="5254" y="5828"/>
                    </a:cubicBezTo>
                    <a:cubicBezTo>
                      <a:pt x="5045" y="5828"/>
                      <a:pt x="4839" y="5920"/>
                      <a:pt x="4715" y="6128"/>
                    </a:cubicBezTo>
                    <a:cubicBezTo>
                      <a:pt x="4463" y="6552"/>
                      <a:pt x="4989" y="7172"/>
                      <a:pt x="5909" y="7346"/>
                    </a:cubicBezTo>
                    <a:cubicBezTo>
                      <a:pt x="5921" y="7372"/>
                      <a:pt x="5930" y="7395"/>
                      <a:pt x="5942" y="7421"/>
                    </a:cubicBezTo>
                    <a:cubicBezTo>
                      <a:pt x="6001" y="7987"/>
                      <a:pt x="6070" y="8427"/>
                      <a:pt x="6132" y="8533"/>
                    </a:cubicBezTo>
                    <a:cubicBezTo>
                      <a:pt x="6155" y="8574"/>
                      <a:pt x="6221" y="8631"/>
                      <a:pt x="6314" y="8702"/>
                    </a:cubicBezTo>
                    <a:lnTo>
                      <a:pt x="6238" y="9164"/>
                    </a:lnTo>
                    <a:lnTo>
                      <a:pt x="5723" y="9376"/>
                    </a:lnTo>
                    <a:lnTo>
                      <a:pt x="5743" y="9396"/>
                    </a:lnTo>
                    <a:lnTo>
                      <a:pt x="5723" y="9403"/>
                    </a:lnTo>
                    <a:lnTo>
                      <a:pt x="5733" y="9413"/>
                    </a:lnTo>
                    <a:cubicBezTo>
                      <a:pt x="5645" y="9436"/>
                      <a:pt x="5558" y="9460"/>
                      <a:pt x="5475" y="9482"/>
                    </a:cubicBezTo>
                    <a:cubicBezTo>
                      <a:pt x="5462" y="9487"/>
                      <a:pt x="5447" y="9490"/>
                      <a:pt x="5435" y="9494"/>
                    </a:cubicBezTo>
                    <a:lnTo>
                      <a:pt x="5372" y="9494"/>
                    </a:lnTo>
                    <a:cubicBezTo>
                      <a:pt x="5237" y="9494"/>
                      <a:pt x="5119" y="9566"/>
                      <a:pt x="5041" y="9676"/>
                    </a:cubicBezTo>
                    <a:cubicBezTo>
                      <a:pt x="4229" y="9923"/>
                      <a:pt x="3529" y="10180"/>
                      <a:pt x="3352" y="10301"/>
                    </a:cubicBezTo>
                    <a:cubicBezTo>
                      <a:pt x="3300" y="10313"/>
                      <a:pt x="3248" y="10336"/>
                      <a:pt x="3196" y="10378"/>
                    </a:cubicBezTo>
                    <a:cubicBezTo>
                      <a:pt x="1787" y="11459"/>
                      <a:pt x="738" y="13403"/>
                      <a:pt x="179" y="14929"/>
                    </a:cubicBezTo>
                    <a:cubicBezTo>
                      <a:pt x="114" y="15107"/>
                      <a:pt x="53" y="15282"/>
                      <a:pt x="1" y="15449"/>
                    </a:cubicBezTo>
                    <a:lnTo>
                      <a:pt x="16392" y="15449"/>
                    </a:lnTo>
                    <a:cubicBezTo>
                      <a:pt x="16088" y="14712"/>
                      <a:pt x="15648" y="13792"/>
                      <a:pt x="15085" y="12900"/>
                    </a:cubicBezTo>
                    <a:cubicBezTo>
                      <a:pt x="14445" y="11884"/>
                      <a:pt x="13646" y="10909"/>
                      <a:pt x="12723" y="10294"/>
                    </a:cubicBezTo>
                    <a:cubicBezTo>
                      <a:pt x="12722" y="10293"/>
                      <a:pt x="12717" y="10289"/>
                      <a:pt x="12714" y="10288"/>
                    </a:cubicBezTo>
                    <a:cubicBezTo>
                      <a:pt x="12656" y="10250"/>
                      <a:pt x="12595" y="10210"/>
                      <a:pt x="12537" y="10175"/>
                    </a:cubicBezTo>
                    <a:cubicBezTo>
                      <a:pt x="12531" y="10167"/>
                      <a:pt x="12525" y="10160"/>
                      <a:pt x="12520" y="10155"/>
                    </a:cubicBezTo>
                    <a:cubicBezTo>
                      <a:pt x="12513" y="10148"/>
                      <a:pt x="12500" y="10142"/>
                      <a:pt x="12489" y="10135"/>
                    </a:cubicBezTo>
                    <a:cubicBezTo>
                      <a:pt x="12483" y="10132"/>
                      <a:pt x="12477" y="10128"/>
                      <a:pt x="12472" y="10125"/>
                    </a:cubicBezTo>
                    <a:cubicBezTo>
                      <a:pt x="12466" y="10120"/>
                      <a:pt x="12458" y="10118"/>
                      <a:pt x="12449" y="10113"/>
                    </a:cubicBezTo>
                    <a:cubicBezTo>
                      <a:pt x="12429" y="10104"/>
                      <a:pt x="12406" y="10092"/>
                      <a:pt x="12379" y="10080"/>
                    </a:cubicBezTo>
                    <a:cubicBezTo>
                      <a:pt x="12370" y="10077"/>
                      <a:pt x="12364" y="10071"/>
                      <a:pt x="12358" y="10070"/>
                    </a:cubicBezTo>
                    <a:cubicBezTo>
                      <a:pt x="12338" y="10058"/>
                      <a:pt x="12316" y="10051"/>
                      <a:pt x="12296" y="10045"/>
                    </a:cubicBezTo>
                    <a:cubicBezTo>
                      <a:pt x="12283" y="10039"/>
                      <a:pt x="12270" y="10037"/>
                      <a:pt x="12255" y="10032"/>
                    </a:cubicBezTo>
                    <a:cubicBezTo>
                      <a:pt x="12221" y="10020"/>
                      <a:pt x="12184" y="10007"/>
                      <a:pt x="12143" y="9995"/>
                    </a:cubicBezTo>
                    <a:cubicBezTo>
                      <a:pt x="12138" y="9992"/>
                      <a:pt x="12133" y="9990"/>
                      <a:pt x="12130" y="9989"/>
                    </a:cubicBezTo>
                    <a:cubicBezTo>
                      <a:pt x="12108" y="9983"/>
                      <a:pt x="12087" y="9974"/>
                      <a:pt x="12065" y="9967"/>
                    </a:cubicBezTo>
                    <a:cubicBezTo>
                      <a:pt x="11984" y="9692"/>
                      <a:pt x="11749" y="9493"/>
                      <a:pt x="11475" y="9493"/>
                    </a:cubicBezTo>
                    <a:lnTo>
                      <a:pt x="10601" y="9493"/>
                    </a:lnTo>
                    <a:lnTo>
                      <a:pt x="10228" y="9201"/>
                    </a:lnTo>
                    <a:lnTo>
                      <a:pt x="10170" y="9224"/>
                    </a:lnTo>
                    <a:lnTo>
                      <a:pt x="10106" y="8793"/>
                    </a:lnTo>
                    <a:cubicBezTo>
                      <a:pt x="10274" y="8701"/>
                      <a:pt x="10394" y="8618"/>
                      <a:pt x="10430" y="8568"/>
                    </a:cubicBezTo>
                    <a:cubicBezTo>
                      <a:pt x="10478" y="8496"/>
                      <a:pt x="10562" y="7993"/>
                      <a:pt x="10633" y="7333"/>
                    </a:cubicBezTo>
                    <a:cubicBezTo>
                      <a:pt x="11543" y="7143"/>
                      <a:pt x="12059" y="6541"/>
                      <a:pt x="11804" y="6126"/>
                    </a:cubicBezTo>
                    <a:cubicBezTo>
                      <a:pt x="11678" y="5919"/>
                      <a:pt x="11468" y="5825"/>
                      <a:pt x="11256" y="5825"/>
                    </a:cubicBezTo>
                    <a:cubicBezTo>
                      <a:pt x="11233" y="5825"/>
                      <a:pt x="11210" y="5826"/>
                      <a:pt x="11188" y="5828"/>
                    </a:cubicBezTo>
                    <a:cubicBezTo>
                      <a:pt x="11194" y="5808"/>
                      <a:pt x="11197" y="5790"/>
                      <a:pt x="11203" y="5770"/>
                    </a:cubicBezTo>
                    <a:cubicBezTo>
                      <a:pt x="11224" y="5699"/>
                      <a:pt x="11240" y="5627"/>
                      <a:pt x="11258" y="5559"/>
                    </a:cubicBezTo>
                    <a:cubicBezTo>
                      <a:pt x="11263" y="5547"/>
                      <a:pt x="11265" y="5536"/>
                      <a:pt x="11268" y="5525"/>
                    </a:cubicBezTo>
                    <a:cubicBezTo>
                      <a:pt x="11288" y="5444"/>
                      <a:pt x="11305" y="5367"/>
                      <a:pt x="11319" y="5292"/>
                    </a:cubicBezTo>
                    <a:cubicBezTo>
                      <a:pt x="11324" y="5275"/>
                      <a:pt x="11325" y="5257"/>
                      <a:pt x="11329" y="5237"/>
                    </a:cubicBezTo>
                    <a:cubicBezTo>
                      <a:pt x="11341" y="5180"/>
                      <a:pt x="11350" y="5124"/>
                      <a:pt x="11359" y="5070"/>
                    </a:cubicBezTo>
                    <a:cubicBezTo>
                      <a:pt x="11364" y="5049"/>
                      <a:pt x="11367" y="5027"/>
                      <a:pt x="11368" y="5006"/>
                    </a:cubicBezTo>
                    <a:cubicBezTo>
                      <a:pt x="11378" y="4954"/>
                      <a:pt x="11384" y="4903"/>
                      <a:pt x="11391" y="4852"/>
                    </a:cubicBezTo>
                    <a:cubicBezTo>
                      <a:pt x="11392" y="4836"/>
                      <a:pt x="11396" y="4818"/>
                      <a:pt x="11397" y="4801"/>
                    </a:cubicBezTo>
                    <a:cubicBezTo>
                      <a:pt x="11413" y="4669"/>
                      <a:pt x="11420" y="4547"/>
                      <a:pt x="11425" y="4432"/>
                    </a:cubicBezTo>
                    <a:cubicBezTo>
                      <a:pt x="11425" y="4417"/>
                      <a:pt x="11426" y="4401"/>
                      <a:pt x="11426" y="4384"/>
                    </a:cubicBezTo>
                    <a:lnTo>
                      <a:pt x="11426" y="4263"/>
                    </a:lnTo>
                    <a:cubicBezTo>
                      <a:pt x="11426" y="4247"/>
                      <a:pt x="11425" y="4230"/>
                      <a:pt x="11425" y="4214"/>
                    </a:cubicBezTo>
                    <a:cubicBezTo>
                      <a:pt x="11425" y="4172"/>
                      <a:pt x="11420" y="4131"/>
                      <a:pt x="11419" y="4093"/>
                    </a:cubicBezTo>
                    <a:cubicBezTo>
                      <a:pt x="11419" y="4084"/>
                      <a:pt x="11416" y="4072"/>
                      <a:pt x="11416" y="4062"/>
                    </a:cubicBezTo>
                    <a:cubicBezTo>
                      <a:pt x="11413" y="4014"/>
                      <a:pt x="11409" y="3965"/>
                      <a:pt x="11402" y="3921"/>
                    </a:cubicBezTo>
                    <a:cubicBezTo>
                      <a:pt x="11402" y="3914"/>
                      <a:pt x="11401" y="3907"/>
                      <a:pt x="11401" y="3898"/>
                    </a:cubicBezTo>
                    <a:cubicBezTo>
                      <a:pt x="11395" y="3862"/>
                      <a:pt x="11389" y="3825"/>
                      <a:pt x="11384" y="3791"/>
                    </a:cubicBezTo>
                    <a:cubicBezTo>
                      <a:pt x="11382" y="3779"/>
                      <a:pt x="11378" y="3764"/>
                      <a:pt x="11376" y="3755"/>
                    </a:cubicBezTo>
                    <a:cubicBezTo>
                      <a:pt x="11370" y="3726"/>
                      <a:pt x="11364" y="3696"/>
                      <a:pt x="11356" y="3667"/>
                    </a:cubicBezTo>
                    <a:cubicBezTo>
                      <a:pt x="11354" y="3655"/>
                      <a:pt x="11350" y="3647"/>
                      <a:pt x="11348" y="3634"/>
                    </a:cubicBezTo>
                    <a:cubicBezTo>
                      <a:pt x="11341" y="3600"/>
                      <a:pt x="11331" y="3570"/>
                      <a:pt x="11322" y="3540"/>
                    </a:cubicBezTo>
                    <a:cubicBezTo>
                      <a:pt x="11319" y="3536"/>
                      <a:pt x="11319" y="3531"/>
                      <a:pt x="11317" y="3526"/>
                    </a:cubicBezTo>
                    <a:cubicBezTo>
                      <a:pt x="11307" y="3493"/>
                      <a:pt x="11295" y="3461"/>
                      <a:pt x="11283" y="3429"/>
                    </a:cubicBezTo>
                    <a:cubicBezTo>
                      <a:pt x="11279" y="3421"/>
                      <a:pt x="11276" y="3412"/>
                      <a:pt x="11271" y="3402"/>
                    </a:cubicBezTo>
                    <a:cubicBezTo>
                      <a:pt x="11263" y="3380"/>
                      <a:pt x="11255" y="3360"/>
                      <a:pt x="11245" y="3339"/>
                    </a:cubicBezTo>
                    <a:cubicBezTo>
                      <a:pt x="11239" y="3331"/>
                      <a:pt x="11237" y="3320"/>
                      <a:pt x="11232" y="3311"/>
                    </a:cubicBezTo>
                    <a:cubicBezTo>
                      <a:pt x="11222" y="3290"/>
                      <a:pt x="11215" y="3275"/>
                      <a:pt x="11204" y="3256"/>
                    </a:cubicBezTo>
                    <a:cubicBezTo>
                      <a:pt x="11200" y="3248"/>
                      <a:pt x="11197" y="3239"/>
                      <a:pt x="11190" y="3230"/>
                    </a:cubicBezTo>
                    <a:cubicBezTo>
                      <a:pt x="11178" y="3208"/>
                      <a:pt x="11165" y="3184"/>
                      <a:pt x="11154" y="3165"/>
                    </a:cubicBezTo>
                    <a:cubicBezTo>
                      <a:pt x="11149" y="3157"/>
                      <a:pt x="11147" y="3153"/>
                      <a:pt x="11142" y="3148"/>
                    </a:cubicBezTo>
                    <a:cubicBezTo>
                      <a:pt x="11133" y="3133"/>
                      <a:pt x="11122" y="3118"/>
                      <a:pt x="11113" y="3105"/>
                    </a:cubicBezTo>
                    <a:cubicBezTo>
                      <a:pt x="11107" y="3096"/>
                      <a:pt x="11101" y="3089"/>
                      <a:pt x="11097" y="3081"/>
                    </a:cubicBezTo>
                    <a:cubicBezTo>
                      <a:pt x="11091" y="3069"/>
                      <a:pt x="11082" y="3060"/>
                      <a:pt x="11075" y="3052"/>
                    </a:cubicBezTo>
                    <a:cubicBezTo>
                      <a:pt x="11069" y="3044"/>
                      <a:pt x="11063" y="3035"/>
                      <a:pt x="11058" y="3027"/>
                    </a:cubicBezTo>
                    <a:cubicBezTo>
                      <a:pt x="11051" y="3019"/>
                      <a:pt x="11045" y="3013"/>
                      <a:pt x="11039" y="3005"/>
                    </a:cubicBezTo>
                    <a:cubicBezTo>
                      <a:pt x="10939" y="2887"/>
                      <a:pt x="10856" y="2841"/>
                      <a:pt x="10856" y="2841"/>
                    </a:cubicBezTo>
                    <a:cubicBezTo>
                      <a:pt x="11109" y="2384"/>
                      <a:pt x="11110" y="1928"/>
                      <a:pt x="11000" y="1519"/>
                    </a:cubicBezTo>
                    <a:cubicBezTo>
                      <a:pt x="10775" y="683"/>
                      <a:pt x="10074" y="42"/>
                      <a:pt x="1002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26" name="Google Shape;5626;p24"/>
              <p:cNvSpPr/>
              <p:nvPr/>
            </p:nvSpPr>
            <p:spPr>
              <a:xfrm>
                <a:off x="3025500" y="4801775"/>
                <a:ext cx="355025" cy="373950"/>
              </a:xfrm>
              <a:custGeom>
                <a:avLst/>
                <a:gdLst/>
                <a:ahLst/>
                <a:cxnLst/>
                <a:rect l="l" t="t" r="r" b="b"/>
                <a:pathLst>
                  <a:path w="14201" h="14958" extrusionOk="0">
                    <a:moveTo>
                      <a:pt x="7076" y="1"/>
                    </a:moveTo>
                    <a:cubicBezTo>
                      <a:pt x="5424" y="1"/>
                      <a:pt x="3849" y="1483"/>
                      <a:pt x="3502" y="1830"/>
                    </a:cubicBezTo>
                    <a:lnTo>
                      <a:pt x="3501" y="1831"/>
                    </a:lnTo>
                    <a:cubicBezTo>
                      <a:pt x="3463" y="1869"/>
                      <a:pt x="3441" y="1893"/>
                      <a:pt x="3433" y="1900"/>
                    </a:cubicBezTo>
                    <a:lnTo>
                      <a:pt x="3430" y="1903"/>
                    </a:lnTo>
                    <a:cubicBezTo>
                      <a:pt x="3214" y="1937"/>
                      <a:pt x="3120" y="2239"/>
                      <a:pt x="3113" y="2677"/>
                    </a:cubicBezTo>
                    <a:cubicBezTo>
                      <a:pt x="3108" y="2951"/>
                      <a:pt x="3139" y="3277"/>
                      <a:pt x="3192" y="3623"/>
                    </a:cubicBezTo>
                    <a:cubicBezTo>
                      <a:pt x="3241" y="3928"/>
                      <a:pt x="3306" y="4252"/>
                      <a:pt x="3388" y="4568"/>
                    </a:cubicBezTo>
                    <a:cubicBezTo>
                      <a:pt x="3370" y="4566"/>
                      <a:pt x="3351" y="4566"/>
                      <a:pt x="3333" y="4566"/>
                    </a:cubicBezTo>
                    <a:cubicBezTo>
                      <a:pt x="2965" y="4566"/>
                      <a:pt x="2551" y="4804"/>
                      <a:pt x="2633" y="5100"/>
                    </a:cubicBezTo>
                    <a:cubicBezTo>
                      <a:pt x="2718" y="5408"/>
                      <a:pt x="3512" y="5935"/>
                      <a:pt x="3945" y="6153"/>
                    </a:cubicBezTo>
                    <a:cubicBezTo>
                      <a:pt x="4067" y="6389"/>
                      <a:pt x="4190" y="6560"/>
                      <a:pt x="4304" y="6627"/>
                    </a:cubicBezTo>
                    <a:cubicBezTo>
                      <a:pt x="4310" y="6661"/>
                      <a:pt x="4317" y="6691"/>
                      <a:pt x="4323" y="6718"/>
                    </a:cubicBezTo>
                    <a:cubicBezTo>
                      <a:pt x="4340" y="6875"/>
                      <a:pt x="4360" y="7022"/>
                      <a:pt x="4381" y="7158"/>
                    </a:cubicBezTo>
                    <a:cubicBezTo>
                      <a:pt x="4382" y="7162"/>
                      <a:pt x="4382" y="7164"/>
                      <a:pt x="4382" y="7166"/>
                    </a:cubicBezTo>
                    <a:cubicBezTo>
                      <a:pt x="4389" y="7213"/>
                      <a:pt x="4395" y="7258"/>
                      <a:pt x="4402" y="7302"/>
                    </a:cubicBezTo>
                    <a:cubicBezTo>
                      <a:pt x="4402" y="7307"/>
                      <a:pt x="4405" y="7310"/>
                      <a:pt x="4405" y="7314"/>
                    </a:cubicBezTo>
                    <a:cubicBezTo>
                      <a:pt x="4412" y="7359"/>
                      <a:pt x="4419" y="7404"/>
                      <a:pt x="4427" y="7444"/>
                    </a:cubicBezTo>
                    <a:lnTo>
                      <a:pt x="4168" y="7764"/>
                    </a:lnTo>
                    <a:lnTo>
                      <a:pt x="4226" y="7811"/>
                    </a:lnTo>
                    <a:lnTo>
                      <a:pt x="4199" y="7833"/>
                    </a:lnTo>
                    <a:lnTo>
                      <a:pt x="4129" y="7833"/>
                    </a:lnTo>
                    <a:lnTo>
                      <a:pt x="4093" y="7748"/>
                    </a:lnTo>
                    <a:lnTo>
                      <a:pt x="3938" y="7833"/>
                    </a:lnTo>
                    <a:lnTo>
                      <a:pt x="3032" y="7833"/>
                    </a:lnTo>
                    <a:cubicBezTo>
                      <a:pt x="2713" y="7833"/>
                      <a:pt x="2457" y="8036"/>
                      <a:pt x="2457" y="8285"/>
                    </a:cubicBezTo>
                    <a:lnTo>
                      <a:pt x="2457" y="8683"/>
                    </a:lnTo>
                    <a:cubicBezTo>
                      <a:pt x="2118" y="8839"/>
                      <a:pt x="1814" y="8991"/>
                      <a:pt x="1571" y="9122"/>
                    </a:cubicBezTo>
                    <a:cubicBezTo>
                      <a:pt x="1315" y="9263"/>
                      <a:pt x="1121" y="9383"/>
                      <a:pt x="1027" y="9470"/>
                    </a:cubicBezTo>
                    <a:cubicBezTo>
                      <a:pt x="1014" y="9476"/>
                      <a:pt x="1005" y="9482"/>
                      <a:pt x="993" y="9489"/>
                    </a:cubicBezTo>
                    <a:cubicBezTo>
                      <a:pt x="726" y="9669"/>
                      <a:pt x="525" y="10006"/>
                      <a:pt x="373" y="10446"/>
                    </a:cubicBezTo>
                    <a:cubicBezTo>
                      <a:pt x="172" y="11031"/>
                      <a:pt x="62" y="11800"/>
                      <a:pt x="20" y="12616"/>
                    </a:cubicBezTo>
                    <a:cubicBezTo>
                      <a:pt x="19" y="12633"/>
                      <a:pt x="19" y="12649"/>
                      <a:pt x="15" y="12666"/>
                    </a:cubicBezTo>
                    <a:cubicBezTo>
                      <a:pt x="14" y="12708"/>
                      <a:pt x="12" y="12751"/>
                      <a:pt x="12" y="12793"/>
                    </a:cubicBezTo>
                    <a:cubicBezTo>
                      <a:pt x="9" y="12813"/>
                      <a:pt x="9" y="12831"/>
                      <a:pt x="9" y="12852"/>
                    </a:cubicBezTo>
                    <a:cubicBezTo>
                      <a:pt x="8" y="12892"/>
                      <a:pt x="6" y="12933"/>
                      <a:pt x="6" y="12976"/>
                    </a:cubicBezTo>
                    <a:cubicBezTo>
                      <a:pt x="3" y="12995"/>
                      <a:pt x="3" y="13012"/>
                      <a:pt x="3" y="13031"/>
                    </a:cubicBezTo>
                    <a:cubicBezTo>
                      <a:pt x="2" y="13076"/>
                      <a:pt x="2" y="13119"/>
                      <a:pt x="2" y="13162"/>
                    </a:cubicBezTo>
                    <a:cubicBezTo>
                      <a:pt x="2" y="13177"/>
                      <a:pt x="1" y="13196"/>
                      <a:pt x="1" y="13211"/>
                    </a:cubicBezTo>
                    <a:lnTo>
                      <a:pt x="1" y="13612"/>
                    </a:lnTo>
                    <a:cubicBezTo>
                      <a:pt x="2" y="13661"/>
                      <a:pt x="2" y="13706"/>
                      <a:pt x="6" y="13753"/>
                    </a:cubicBezTo>
                    <a:lnTo>
                      <a:pt x="6" y="13809"/>
                    </a:lnTo>
                    <a:cubicBezTo>
                      <a:pt x="7" y="13852"/>
                      <a:pt x="7" y="13893"/>
                      <a:pt x="9" y="13934"/>
                    </a:cubicBezTo>
                    <a:cubicBezTo>
                      <a:pt x="9" y="13955"/>
                      <a:pt x="12" y="13976"/>
                      <a:pt x="12" y="13996"/>
                    </a:cubicBezTo>
                    <a:cubicBezTo>
                      <a:pt x="13" y="14038"/>
                      <a:pt x="13" y="14079"/>
                      <a:pt x="15" y="14118"/>
                    </a:cubicBezTo>
                    <a:cubicBezTo>
                      <a:pt x="18" y="14137"/>
                      <a:pt x="18" y="14156"/>
                      <a:pt x="18" y="14176"/>
                    </a:cubicBezTo>
                    <a:cubicBezTo>
                      <a:pt x="19" y="14222"/>
                      <a:pt x="24" y="14269"/>
                      <a:pt x="25" y="14316"/>
                    </a:cubicBezTo>
                    <a:cubicBezTo>
                      <a:pt x="25" y="14328"/>
                      <a:pt x="25" y="14341"/>
                      <a:pt x="26" y="14352"/>
                    </a:cubicBezTo>
                    <a:cubicBezTo>
                      <a:pt x="28" y="14411"/>
                      <a:pt x="32" y="14472"/>
                      <a:pt x="36" y="14531"/>
                    </a:cubicBezTo>
                    <a:cubicBezTo>
                      <a:pt x="36" y="14538"/>
                      <a:pt x="37" y="14547"/>
                      <a:pt x="37" y="14554"/>
                    </a:cubicBezTo>
                    <a:cubicBezTo>
                      <a:pt x="39" y="14604"/>
                      <a:pt x="43" y="14653"/>
                      <a:pt x="46" y="14702"/>
                    </a:cubicBezTo>
                    <a:cubicBezTo>
                      <a:pt x="48" y="14719"/>
                      <a:pt x="48" y="14739"/>
                      <a:pt x="51" y="14757"/>
                    </a:cubicBezTo>
                    <a:cubicBezTo>
                      <a:pt x="52" y="14798"/>
                      <a:pt x="57" y="14836"/>
                      <a:pt x="60" y="14876"/>
                    </a:cubicBezTo>
                    <a:cubicBezTo>
                      <a:pt x="60" y="14897"/>
                      <a:pt x="62" y="14918"/>
                      <a:pt x="64" y="14938"/>
                    </a:cubicBezTo>
                    <a:cubicBezTo>
                      <a:pt x="64" y="14944"/>
                      <a:pt x="67" y="14952"/>
                      <a:pt x="67" y="14958"/>
                    </a:cubicBezTo>
                    <a:lnTo>
                      <a:pt x="14124" y="14958"/>
                    </a:lnTo>
                    <a:cubicBezTo>
                      <a:pt x="14190" y="14301"/>
                      <a:pt x="14201" y="13499"/>
                      <a:pt x="14147" y="12703"/>
                    </a:cubicBezTo>
                    <a:cubicBezTo>
                      <a:pt x="14050" y="11290"/>
                      <a:pt x="13745" y="9888"/>
                      <a:pt x="13151" y="9291"/>
                    </a:cubicBezTo>
                    <a:cubicBezTo>
                      <a:pt x="13145" y="9283"/>
                      <a:pt x="13142" y="9275"/>
                      <a:pt x="13136" y="9269"/>
                    </a:cubicBezTo>
                    <a:cubicBezTo>
                      <a:pt x="13113" y="9244"/>
                      <a:pt x="13073" y="9213"/>
                      <a:pt x="13026" y="9179"/>
                    </a:cubicBezTo>
                    <a:cubicBezTo>
                      <a:pt x="12973" y="9142"/>
                      <a:pt x="12920" y="9104"/>
                      <a:pt x="12864" y="9076"/>
                    </a:cubicBezTo>
                    <a:cubicBezTo>
                      <a:pt x="12854" y="9072"/>
                      <a:pt x="12844" y="9069"/>
                      <a:pt x="12835" y="9064"/>
                    </a:cubicBezTo>
                    <a:cubicBezTo>
                      <a:pt x="12680" y="8978"/>
                      <a:pt x="12475" y="8875"/>
                      <a:pt x="12233" y="8766"/>
                    </a:cubicBezTo>
                    <a:lnTo>
                      <a:pt x="12233" y="8507"/>
                    </a:lnTo>
                    <a:cubicBezTo>
                      <a:pt x="12233" y="8134"/>
                      <a:pt x="11852" y="7835"/>
                      <a:pt x="11381" y="7835"/>
                    </a:cubicBezTo>
                    <a:lnTo>
                      <a:pt x="10156" y="7835"/>
                    </a:lnTo>
                    <a:lnTo>
                      <a:pt x="9810" y="7717"/>
                    </a:lnTo>
                    <a:lnTo>
                      <a:pt x="9785" y="7782"/>
                    </a:lnTo>
                    <a:cubicBezTo>
                      <a:pt x="9725" y="7760"/>
                      <a:pt x="9667" y="7738"/>
                      <a:pt x="9608" y="7717"/>
                    </a:cubicBezTo>
                    <a:lnTo>
                      <a:pt x="9600" y="7713"/>
                    </a:lnTo>
                    <a:cubicBezTo>
                      <a:pt x="9549" y="7693"/>
                      <a:pt x="9499" y="7676"/>
                      <a:pt x="9449" y="7658"/>
                    </a:cubicBezTo>
                    <a:lnTo>
                      <a:pt x="9110" y="7239"/>
                    </a:lnTo>
                    <a:lnTo>
                      <a:pt x="8893" y="7354"/>
                    </a:lnTo>
                    <a:cubicBezTo>
                      <a:pt x="8910" y="7228"/>
                      <a:pt x="8929" y="7079"/>
                      <a:pt x="8947" y="6918"/>
                    </a:cubicBezTo>
                    <a:cubicBezTo>
                      <a:pt x="8947" y="6912"/>
                      <a:pt x="8950" y="6906"/>
                      <a:pt x="8950" y="6901"/>
                    </a:cubicBezTo>
                    <a:cubicBezTo>
                      <a:pt x="8951" y="6893"/>
                      <a:pt x="8951" y="6887"/>
                      <a:pt x="8951" y="6880"/>
                    </a:cubicBezTo>
                    <a:cubicBezTo>
                      <a:pt x="8974" y="6845"/>
                      <a:pt x="9006" y="6681"/>
                      <a:pt x="9037" y="6433"/>
                    </a:cubicBezTo>
                    <a:cubicBezTo>
                      <a:pt x="9053" y="6399"/>
                      <a:pt x="9066" y="6364"/>
                      <a:pt x="9081" y="6328"/>
                    </a:cubicBezTo>
                    <a:cubicBezTo>
                      <a:pt x="9448" y="6119"/>
                      <a:pt x="10295" y="5429"/>
                      <a:pt x="10327" y="5086"/>
                    </a:cubicBezTo>
                    <a:cubicBezTo>
                      <a:pt x="10353" y="4832"/>
                      <a:pt x="10028" y="4656"/>
                      <a:pt x="9699" y="4627"/>
                    </a:cubicBezTo>
                    <a:cubicBezTo>
                      <a:pt x="10570" y="1690"/>
                      <a:pt x="9278" y="1680"/>
                      <a:pt x="9278" y="1680"/>
                    </a:cubicBezTo>
                    <a:cubicBezTo>
                      <a:pt x="9278" y="1680"/>
                      <a:pt x="9269" y="1589"/>
                      <a:pt x="9230" y="1448"/>
                    </a:cubicBezTo>
                    <a:cubicBezTo>
                      <a:pt x="9171" y="1228"/>
                      <a:pt x="9031" y="888"/>
                      <a:pt x="8727" y="591"/>
                    </a:cubicBezTo>
                    <a:cubicBezTo>
                      <a:pt x="8422" y="295"/>
                      <a:pt x="7950" y="46"/>
                      <a:pt x="7220" y="4"/>
                    </a:cubicBezTo>
                    <a:cubicBezTo>
                      <a:pt x="7172" y="2"/>
                      <a:pt x="7124" y="1"/>
                      <a:pt x="7076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27" name="Google Shape;5627;p24"/>
              <p:cNvSpPr/>
              <p:nvPr/>
            </p:nvSpPr>
            <p:spPr>
              <a:xfrm>
                <a:off x="2172350" y="4831250"/>
                <a:ext cx="258150" cy="344550"/>
              </a:xfrm>
              <a:custGeom>
                <a:avLst/>
                <a:gdLst/>
                <a:ahLst/>
                <a:cxnLst/>
                <a:rect l="l" t="t" r="r" b="b"/>
                <a:pathLst>
                  <a:path w="10326" h="13782" extrusionOk="0">
                    <a:moveTo>
                      <a:pt x="5624" y="0"/>
                    </a:moveTo>
                    <a:cubicBezTo>
                      <a:pt x="5515" y="0"/>
                      <a:pt x="5409" y="5"/>
                      <a:pt x="5308" y="13"/>
                    </a:cubicBezTo>
                    <a:cubicBezTo>
                      <a:pt x="3632" y="144"/>
                      <a:pt x="2785" y="1080"/>
                      <a:pt x="3121" y="2196"/>
                    </a:cubicBezTo>
                    <a:cubicBezTo>
                      <a:pt x="2409" y="3743"/>
                      <a:pt x="3326" y="6202"/>
                      <a:pt x="3834" y="6438"/>
                    </a:cubicBezTo>
                    <a:cubicBezTo>
                      <a:pt x="4233" y="6362"/>
                      <a:pt x="4575" y="6261"/>
                      <a:pt x="4872" y="6143"/>
                    </a:cubicBezTo>
                    <a:lnTo>
                      <a:pt x="4872" y="6143"/>
                    </a:lnTo>
                    <a:cubicBezTo>
                      <a:pt x="4799" y="6374"/>
                      <a:pt x="4719" y="6609"/>
                      <a:pt x="4633" y="6837"/>
                    </a:cubicBezTo>
                    <a:lnTo>
                      <a:pt x="4630" y="6837"/>
                    </a:lnTo>
                    <a:cubicBezTo>
                      <a:pt x="4584" y="6839"/>
                      <a:pt x="4538" y="6842"/>
                      <a:pt x="4490" y="6842"/>
                    </a:cubicBezTo>
                    <a:cubicBezTo>
                      <a:pt x="4482" y="6842"/>
                      <a:pt x="4475" y="6843"/>
                      <a:pt x="4464" y="6843"/>
                    </a:cubicBezTo>
                    <a:cubicBezTo>
                      <a:pt x="4426" y="6843"/>
                      <a:pt x="4385" y="6845"/>
                      <a:pt x="4345" y="6848"/>
                    </a:cubicBezTo>
                    <a:cubicBezTo>
                      <a:pt x="4324" y="6848"/>
                      <a:pt x="4304" y="6849"/>
                      <a:pt x="4286" y="6849"/>
                    </a:cubicBezTo>
                    <a:cubicBezTo>
                      <a:pt x="4257" y="6851"/>
                      <a:pt x="4228" y="6854"/>
                      <a:pt x="4201" y="6854"/>
                    </a:cubicBezTo>
                    <a:cubicBezTo>
                      <a:pt x="4153" y="6858"/>
                      <a:pt x="4104" y="6860"/>
                      <a:pt x="4058" y="6863"/>
                    </a:cubicBezTo>
                    <a:lnTo>
                      <a:pt x="4058" y="6875"/>
                    </a:lnTo>
                    <a:cubicBezTo>
                      <a:pt x="4021" y="6876"/>
                      <a:pt x="3986" y="6881"/>
                      <a:pt x="3953" y="6882"/>
                    </a:cubicBezTo>
                    <a:cubicBezTo>
                      <a:pt x="3789" y="6899"/>
                      <a:pt x="3658" y="6919"/>
                      <a:pt x="3572" y="6942"/>
                    </a:cubicBezTo>
                    <a:cubicBezTo>
                      <a:pt x="3570" y="6943"/>
                      <a:pt x="3567" y="6943"/>
                      <a:pt x="3566" y="6943"/>
                    </a:cubicBezTo>
                    <a:cubicBezTo>
                      <a:pt x="3551" y="6949"/>
                      <a:pt x="3536" y="6953"/>
                      <a:pt x="3523" y="6958"/>
                    </a:cubicBezTo>
                    <a:cubicBezTo>
                      <a:pt x="3522" y="6959"/>
                      <a:pt x="3522" y="6959"/>
                      <a:pt x="3518" y="6959"/>
                    </a:cubicBezTo>
                    <a:cubicBezTo>
                      <a:pt x="3505" y="6965"/>
                      <a:pt x="3496" y="6967"/>
                      <a:pt x="3485" y="6973"/>
                    </a:cubicBezTo>
                    <a:cubicBezTo>
                      <a:pt x="3415" y="7000"/>
                      <a:pt x="3340" y="7034"/>
                      <a:pt x="3263" y="7077"/>
                    </a:cubicBezTo>
                    <a:cubicBezTo>
                      <a:pt x="3251" y="7083"/>
                      <a:pt x="3241" y="7089"/>
                      <a:pt x="3229" y="7097"/>
                    </a:cubicBezTo>
                    <a:cubicBezTo>
                      <a:pt x="3208" y="7110"/>
                      <a:pt x="3190" y="7119"/>
                      <a:pt x="3169" y="7134"/>
                    </a:cubicBezTo>
                    <a:cubicBezTo>
                      <a:pt x="3140" y="7150"/>
                      <a:pt x="3111" y="7171"/>
                      <a:pt x="3080" y="7192"/>
                    </a:cubicBezTo>
                    <a:cubicBezTo>
                      <a:pt x="3067" y="7201"/>
                      <a:pt x="3056" y="7209"/>
                      <a:pt x="3044" y="7219"/>
                    </a:cubicBezTo>
                    <a:cubicBezTo>
                      <a:pt x="3018" y="7240"/>
                      <a:pt x="2988" y="7261"/>
                      <a:pt x="2962" y="7283"/>
                    </a:cubicBezTo>
                    <a:cubicBezTo>
                      <a:pt x="2950" y="7293"/>
                      <a:pt x="2939" y="7304"/>
                      <a:pt x="2928" y="7312"/>
                    </a:cubicBezTo>
                    <a:cubicBezTo>
                      <a:pt x="2891" y="7343"/>
                      <a:pt x="2855" y="7377"/>
                      <a:pt x="2817" y="7411"/>
                    </a:cubicBezTo>
                    <a:cubicBezTo>
                      <a:pt x="2792" y="7438"/>
                      <a:pt x="2765" y="7466"/>
                      <a:pt x="2734" y="7496"/>
                    </a:cubicBezTo>
                    <a:cubicBezTo>
                      <a:pt x="2731" y="7504"/>
                      <a:pt x="2726" y="7512"/>
                      <a:pt x="2720" y="7518"/>
                    </a:cubicBezTo>
                    <a:lnTo>
                      <a:pt x="1122" y="7518"/>
                    </a:lnTo>
                    <a:cubicBezTo>
                      <a:pt x="805" y="7518"/>
                      <a:pt x="549" y="7730"/>
                      <a:pt x="549" y="7993"/>
                    </a:cubicBezTo>
                    <a:lnTo>
                      <a:pt x="549" y="12025"/>
                    </a:lnTo>
                    <a:cubicBezTo>
                      <a:pt x="450" y="12098"/>
                      <a:pt x="359" y="12189"/>
                      <a:pt x="283" y="12292"/>
                    </a:cubicBezTo>
                    <a:cubicBezTo>
                      <a:pt x="231" y="12363"/>
                      <a:pt x="191" y="12438"/>
                      <a:pt x="158" y="12511"/>
                    </a:cubicBezTo>
                    <a:cubicBezTo>
                      <a:pt x="0" y="12878"/>
                      <a:pt x="94" y="13255"/>
                      <a:pt x="406" y="13416"/>
                    </a:cubicBezTo>
                    <a:cubicBezTo>
                      <a:pt x="450" y="13438"/>
                      <a:pt x="497" y="13457"/>
                      <a:pt x="547" y="13471"/>
                    </a:cubicBezTo>
                    <a:lnTo>
                      <a:pt x="547" y="13781"/>
                    </a:lnTo>
                    <a:lnTo>
                      <a:pt x="10320" y="13781"/>
                    </a:lnTo>
                    <a:lnTo>
                      <a:pt x="10320" y="8225"/>
                    </a:lnTo>
                    <a:cubicBezTo>
                      <a:pt x="10326" y="7839"/>
                      <a:pt x="9945" y="7523"/>
                      <a:pt x="9476" y="7523"/>
                    </a:cubicBezTo>
                    <a:lnTo>
                      <a:pt x="8050" y="7523"/>
                    </a:lnTo>
                    <a:cubicBezTo>
                      <a:pt x="8036" y="7508"/>
                      <a:pt x="8023" y="7495"/>
                      <a:pt x="8012" y="7481"/>
                    </a:cubicBezTo>
                    <a:cubicBezTo>
                      <a:pt x="7982" y="7447"/>
                      <a:pt x="7953" y="7419"/>
                      <a:pt x="7921" y="7390"/>
                    </a:cubicBezTo>
                    <a:cubicBezTo>
                      <a:pt x="7906" y="7374"/>
                      <a:pt x="7891" y="7361"/>
                      <a:pt x="7874" y="7348"/>
                    </a:cubicBezTo>
                    <a:cubicBezTo>
                      <a:pt x="7843" y="7320"/>
                      <a:pt x="7812" y="7295"/>
                      <a:pt x="7781" y="7271"/>
                    </a:cubicBezTo>
                    <a:cubicBezTo>
                      <a:pt x="7768" y="7259"/>
                      <a:pt x="7753" y="7250"/>
                      <a:pt x="7740" y="7241"/>
                    </a:cubicBezTo>
                    <a:cubicBezTo>
                      <a:pt x="7699" y="7210"/>
                      <a:pt x="7658" y="7184"/>
                      <a:pt x="7621" y="7159"/>
                    </a:cubicBezTo>
                    <a:cubicBezTo>
                      <a:pt x="7616" y="7158"/>
                      <a:pt x="7612" y="7153"/>
                      <a:pt x="7611" y="7152"/>
                    </a:cubicBezTo>
                    <a:cubicBezTo>
                      <a:pt x="7564" y="7125"/>
                      <a:pt x="7520" y="7103"/>
                      <a:pt x="7477" y="7083"/>
                    </a:cubicBezTo>
                    <a:cubicBezTo>
                      <a:pt x="7471" y="7079"/>
                      <a:pt x="7465" y="7077"/>
                      <a:pt x="7458" y="7075"/>
                    </a:cubicBezTo>
                    <a:cubicBezTo>
                      <a:pt x="7423" y="7061"/>
                      <a:pt x="7386" y="7046"/>
                      <a:pt x="7351" y="7038"/>
                    </a:cubicBezTo>
                    <a:cubicBezTo>
                      <a:pt x="7344" y="7033"/>
                      <a:pt x="7336" y="7032"/>
                      <a:pt x="7325" y="7031"/>
                    </a:cubicBezTo>
                    <a:cubicBezTo>
                      <a:pt x="7291" y="7022"/>
                      <a:pt x="7261" y="7015"/>
                      <a:pt x="7233" y="7010"/>
                    </a:cubicBezTo>
                    <a:cubicBezTo>
                      <a:pt x="7225" y="7010"/>
                      <a:pt x="7219" y="7009"/>
                      <a:pt x="7211" y="7009"/>
                    </a:cubicBezTo>
                    <a:cubicBezTo>
                      <a:pt x="7194" y="7006"/>
                      <a:pt x="7176" y="7005"/>
                      <a:pt x="7160" y="7005"/>
                    </a:cubicBezTo>
                    <a:cubicBezTo>
                      <a:pt x="7143" y="7005"/>
                      <a:pt x="7127" y="7006"/>
                      <a:pt x="7112" y="7009"/>
                    </a:cubicBezTo>
                    <a:cubicBezTo>
                      <a:pt x="7075" y="7000"/>
                      <a:pt x="7035" y="6989"/>
                      <a:pt x="6991" y="6979"/>
                    </a:cubicBezTo>
                    <a:cubicBezTo>
                      <a:pt x="6986" y="6979"/>
                      <a:pt x="6985" y="6978"/>
                      <a:pt x="6982" y="6978"/>
                    </a:cubicBezTo>
                    <a:cubicBezTo>
                      <a:pt x="6938" y="6970"/>
                      <a:pt x="6890" y="6961"/>
                      <a:pt x="6842" y="6952"/>
                    </a:cubicBezTo>
                    <a:cubicBezTo>
                      <a:pt x="6793" y="6942"/>
                      <a:pt x="6739" y="6931"/>
                      <a:pt x="6684" y="6924"/>
                    </a:cubicBezTo>
                    <a:cubicBezTo>
                      <a:pt x="6670" y="6922"/>
                      <a:pt x="6656" y="6919"/>
                      <a:pt x="6640" y="6918"/>
                    </a:cubicBezTo>
                    <a:cubicBezTo>
                      <a:pt x="6593" y="6910"/>
                      <a:pt x="6547" y="6904"/>
                      <a:pt x="6494" y="6898"/>
                    </a:cubicBezTo>
                    <a:cubicBezTo>
                      <a:pt x="6481" y="6897"/>
                      <a:pt x="6469" y="6897"/>
                      <a:pt x="6458" y="6893"/>
                    </a:cubicBezTo>
                    <a:cubicBezTo>
                      <a:pt x="6323" y="6879"/>
                      <a:pt x="6177" y="6866"/>
                      <a:pt x="6025" y="6858"/>
                    </a:cubicBezTo>
                    <a:cubicBezTo>
                      <a:pt x="6032" y="6836"/>
                      <a:pt x="6040" y="6812"/>
                      <a:pt x="6048" y="6789"/>
                    </a:cubicBezTo>
                    <a:cubicBezTo>
                      <a:pt x="6060" y="6747"/>
                      <a:pt x="6070" y="6710"/>
                      <a:pt x="6085" y="6668"/>
                    </a:cubicBezTo>
                    <a:cubicBezTo>
                      <a:pt x="6091" y="6651"/>
                      <a:pt x="6097" y="6632"/>
                      <a:pt x="6099" y="6614"/>
                    </a:cubicBezTo>
                    <a:cubicBezTo>
                      <a:pt x="6107" y="6588"/>
                      <a:pt x="6115" y="6564"/>
                      <a:pt x="6122" y="6541"/>
                    </a:cubicBezTo>
                    <a:cubicBezTo>
                      <a:pt x="6127" y="6521"/>
                      <a:pt x="6131" y="6504"/>
                      <a:pt x="6137" y="6485"/>
                    </a:cubicBezTo>
                    <a:cubicBezTo>
                      <a:pt x="6143" y="6459"/>
                      <a:pt x="6152" y="6435"/>
                      <a:pt x="6159" y="6408"/>
                    </a:cubicBezTo>
                    <a:cubicBezTo>
                      <a:pt x="6164" y="6393"/>
                      <a:pt x="6167" y="6374"/>
                      <a:pt x="6172" y="6357"/>
                    </a:cubicBezTo>
                    <a:cubicBezTo>
                      <a:pt x="6180" y="6329"/>
                      <a:pt x="6186" y="6305"/>
                      <a:pt x="6194" y="6280"/>
                    </a:cubicBezTo>
                    <a:cubicBezTo>
                      <a:pt x="6198" y="6263"/>
                      <a:pt x="6201" y="6247"/>
                      <a:pt x="6207" y="6230"/>
                    </a:cubicBezTo>
                    <a:cubicBezTo>
                      <a:pt x="6214" y="6202"/>
                      <a:pt x="6221" y="6177"/>
                      <a:pt x="6227" y="6151"/>
                    </a:cubicBezTo>
                    <a:cubicBezTo>
                      <a:pt x="6228" y="6143"/>
                      <a:pt x="6232" y="6137"/>
                      <a:pt x="6233" y="6129"/>
                    </a:cubicBezTo>
                    <a:cubicBezTo>
                      <a:pt x="6234" y="6120"/>
                      <a:pt x="6238" y="6109"/>
                      <a:pt x="6240" y="6101"/>
                    </a:cubicBezTo>
                    <a:cubicBezTo>
                      <a:pt x="6481" y="6092"/>
                      <a:pt x="6703" y="6054"/>
                      <a:pt x="6906" y="5987"/>
                    </a:cubicBezTo>
                    <a:cubicBezTo>
                      <a:pt x="7311" y="5852"/>
                      <a:pt x="7643" y="5610"/>
                      <a:pt x="7911" y="5309"/>
                    </a:cubicBezTo>
                    <a:cubicBezTo>
                      <a:pt x="8220" y="5268"/>
                      <a:pt x="8493" y="5180"/>
                      <a:pt x="8736" y="5050"/>
                    </a:cubicBezTo>
                    <a:cubicBezTo>
                      <a:pt x="9687" y="4554"/>
                      <a:pt x="10134" y="3489"/>
                      <a:pt x="10099" y="2635"/>
                    </a:cubicBezTo>
                    <a:cubicBezTo>
                      <a:pt x="10091" y="2444"/>
                      <a:pt x="10049" y="2275"/>
                      <a:pt x="9981" y="2125"/>
                    </a:cubicBezTo>
                    <a:cubicBezTo>
                      <a:pt x="9676" y="1456"/>
                      <a:pt x="8857" y="1167"/>
                      <a:pt x="8244" y="1043"/>
                    </a:cubicBezTo>
                    <a:cubicBezTo>
                      <a:pt x="7580" y="265"/>
                      <a:pt x="6484" y="0"/>
                      <a:pt x="562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28" name="Google Shape;5628;p24"/>
              <p:cNvSpPr/>
              <p:nvPr/>
            </p:nvSpPr>
            <p:spPr>
              <a:xfrm>
                <a:off x="3423850" y="4756100"/>
                <a:ext cx="481950" cy="419750"/>
              </a:xfrm>
              <a:custGeom>
                <a:avLst/>
                <a:gdLst/>
                <a:ahLst/>
                <a:cxnLst/>
                <a:rect l="l" t="t" r="r" b="b"/>
                <a:pathLst>
                  <a:path w="19278" h="16790" extrusionOk="0">
                    <a:moveTo>
                      <a:pt x="10753" y="0"/>
                    </a:moveTo>
                    <a:cubicBezTo>
                      <a:pt x="10271" y="0"/>
                      <a:pt x="9020" y="462"/>
                      <a:pt x="8484" y="801"/>
                    </a:cubicBezTo>
                    <a:cubicBezTo>
                      <a:pt x="8669" y="619"/>
                      <a:pt x="8852" y="370"/>
                      <a:pt x="8567" y="284"/>
                    </a:cubicBezTo>
                    <a:cubicBezTo>
                      <a:pt x="8535" y="275"/>
                      <a:pt x="8492" y="270"/>
                      <a:pt x="8440" y="270"/>
                    </a:cubicBezTo>
                    <a:cubicBezTo>
                      <a:pt x="7916" y="270"/>
                      <a:pt x="6492" y="798"/>
                      <a:pt x="6299" y="2559"/>
                    </a:cubicBezTo>
                    <a:lnTo>
                      <a:pt x="6299" y="2561"/>
                    </a:lnTo>
                    <a:cubicBezTo>
                      <a:pt x="6289" y="2637"/>
                      <a:pt x="6283" y="2715"/>
                      <a:pt x="6280" y="2793"/>
                    </a:cubicBezTo>
                    <a:lnTo>
                      <a:pt x="6280" y="2801"/>
                    </a:lnTo>
                    <a:cubicBezTo>
                      <a:pt x="6277" y="2878"/>
                      <a:pt x="6275" y="2957"/>
                      <a:pt x="6277" y="3041"/>
                    </a:cubicBezTo>
                    <a:lnTo>
                      <a:pt x="6277" y="3062"/>
                    </a:lnTo>
                    <a:cubicBezTo>
                      <a:pt x="6280" y="3139"/>
                      <a:pt x="6283" y="3218"/>
                      <a:pt x="6289" y="3302"/>
                    </a:cubicBezTo>
                    <a:cubicBezTo>
                      <a:pt x="6289" y="3315"/>
                      <a:pt x="6292" y="3331"/>
                      <a:pt x="6294" y="3346"/>
                    </a:cubicBezTo>
                    <a:cubicBezTo>
                      <a:pt x="6300" y="3422"/>
                      <a:pt x="6308" y="3500"/>
                      <a:pt x="6320" y="3579"/>
                    </a:cubicBezTo>
                    <a:cubicBezTo>
                      <a:pt x="6322" y="3604"/>
                      <a:pt x="6328" y="3629"/>
                      <a:pt x="6332" y="3654"/>
                    </a:cubicBezTo>
                    <a:cubicBezTo>
                      <a:pt x="6342" y="3726"/>
                      <a:pt x="6354" y="3798"/>
                      <a:pt x="6367" y="3872"/>
                    </a:cubicBezTo>
                    <a:cubicBezTo>
                      <a:pt x="6374" y="3909"/>
                      <a:pt x="6383" y="3951"/>
                      <a:pt x="6393" y="3990"/>
                    </a:cubicBezTo>
                    <a:cubicBezTo>
                      <a:pt x="6407" y="4054"/>
                      <a:pt x="6419" y="4117"/>
                      <a:pt x="6434" y="4183"/>
                    </a:cubicBezTo>
                    <a:cubicBezTo>
                      <a:pt x="6447" y="4241"/>
                      <a:pt x="6464" y="4302"/>
                      <a:pt x="6481" y="4360"/>
                    </a:cubicBezTo>
                    <a:cubicBezTo>
                      <a:pt x="6495" y="4411"/>
                      <a:pt x="6507" y="4461"/>
                      <a:pt x="6523" y="4511"/>
                    </a:cubicBezTo>
                    <a:cubicBezTo>
                      <a:pt x="6556" y="4625"/>
                      <a:pt x="6592" y="4742"/>
                      <a:pt x="6633" y="4859"/>
                    </a:cubicBezTo>
                    <a:lnTo>
                      <a:pt x="6693" y="4894"/>
                    </a:lnTo>
                    <a:cubicBezTo>
                      <a:pt x="6444" y="6422"/>
                      <a:pt x="6478" y="7906"/>
                      <a:pt x="6514" y="7949"/>
                    </a:cubicBezTo>
                    <a:cubicBezTo>
                      <a:pt x="6541" y="7979"/>
                      <a:pt x="6913" y="8112"/>
                      <a:pt x="7356" y="8243"/>
                    </a:cubicBezTo>
                    <a:lnTo>
                      <a:pt x="7321" y="8397"/>
                    </a:lnTo>
                    <a:lnTo>
                      <a:pt x="7288" y="8387"/>
                    </a:lnTo>
                    <a:lnTo>
                      <a:pt x="6847" y="8848"/>
                    </a:lnTo>
                    <a:lnTo>
                      <a:pt x="6876" y="8869"/>
                    </a:lnTo>
                    <a:lnTo>
                      <a:pt x="6762" y="8910"/>
                    </a:lnTo>
                    <a:lnTo>
                      <a:pt x="6763" y="8911"/>
                    </a:lnTo>
                    <a:cubicBezTo>
                      <a:pt x="6688" y="8933"/>
                      <a:pt x="6615" y="8954"/>
                      <a:pt x="6542" y="8977"/>
                    </a:cubicBezTo>
                    <a:cubicBezTo>
                      <a:pt x="6428" y="9007"/>
                      <a:pt x="6317" y="9039"/>
                      <a:pt x="6209" y="9072"/>
                    </a:cubicBezTo>
                    <a:cubicBezTo>
                      <a:pt x="6192" y="9078"/>
                      <a:pt x="6174" y="9084"/>
                      <a:pt x="6158" y="9086"/>
                    </a:cubicBezTo>
                    <a:cubicBezTo>
                      <a:pt x="6050" y="9121"/>
                      <a:pt x="5941" y="9158"/>
                      <a:pt x="5841" y="9194"/>
                    </a:cubicBezTo>
                    <a:cubicBezTo>
                      <a:pt x="5839" y="9196"/>
                      <a:pt x="5835" y="9196"/>
                      <a:pt x="5832" y="9196"/>
                    </a:cubicBezTo>
                    <a:cubicBezTo>
                      <a:pt x="3615" y="10035"/>
                      <a:pt x="1962" y="12027"/>
                      <a:pt x="720" y="14246"/>
                    </a:cubicBezTo>
                    <a:cubicBezTo>
                      <a:pt x="712" y="14255"/>
                      <a:pt x="704" y="14263"/>
                      <a:pt x="698" y="14273"/>
                    </a:cubicBezTo>
                    <a:cubicBezTo>
                      <a:pt x="663" y="14313"/>
                      <a:pt x="633" y="14352"/>
                      <a:pt x="601" y="14391"/>
                    </a:cubicBezTo>
                    <a:cubicBezTo>
                      <a:pt x="582" y="14414"/>
                      <a:pt x="565" y="14438"/>
                      <a:pt x="546" y="14461"/>
                    </a:cubicBezTo>
                    <a:cubicBezTo>
                      <a:pt x="521" y="14492"/>
                      <a:pt x="498" y="14523"/>
                      <a:pt x="476" y="14552"/>
                    </a:cubicBezTo>
                    <a:cubicBezTo>
                      <a:pt x="459" y="14578"/>
                      <a:pt x="439" y="14602"/>
                      <a:pt x="420" y="14628"/>
                    </a:cubicBezTo>
                    <a:cubicBezTo>
                      <a:pt x="393" y="14664"/>
                      <a:pt x="370" y="14699"/>
                      <a:pt x="347" y="14735"/>
                    </a:cubicBezTo>
                    <a:cubicBezTo>
                      <a:pt x="334" y="14750"/>
                      <a:pt x="322" y="14769"/>
                      <a:pt x="312" y="14789"/>
                    </a:cubicBezTo>
                    <a:cubicBezTo>
                      <a:pt x="284" y="14832"/>
                      <a:pt x="256" y="14874"/>
                      <a:pt x="233" y="14914"/>
                    </a:cubicBezTo>
                    <a:cubicBezTo>
                      <a:pt x="224" y="14927"/>
                      <a:pt x="218" y="14937"/>
                      <a:pt x="212" y="14950"/>
                    </a:cubicBezTo>
                    <a:cubicBezTo>
                      <a:pt x="191" y="14985"/>
                      <a:pt x="174" y="15020"/>
                      <a:pt x="155" y="15054"/>
                    </a:cubicBezTo>
                    <a:cubicBezTo>
                      <a:pt x="149" y="15069"/>
                      <a:pt x="143" y="15081"/>
                      <a:pt x="138" y="15093"/>
                    </a:cubicBezTo>
                    <a:cubicBezTo>
                      <a:pt x="116" y="15133"/>
                      <a:pt x="100" y="15174"/>
                      <a:pt x="82" y="15215"/>
                    </a:cubicBezTo>
                    <a:cubicBezTo>
                      <a:pt x="77" y="15223"/>
                      <a:pt x="76" y="15234"/>
                      <a:pt x="72" y="15243"/>
                    </a:cubicBezTo>
                    <a:cubicBezTo>
                      <a:pt x="59" y="15278"/>
                      <a:pt x="47" y="15313"/>
                      <a:pt x="37" y="15348"/>
                    </a:cubicBezTo>
                    <a:cubicBezTo>
                      <a:pt x="36" y="15354"/>
                      <a:pt x="31" y="15362"/>
                      <a:pt x="31" y="15368"/>
                    </a:cubicBezTo>
                    <a:cubicBezTo>
                      <a:pt x="19" y="15405"/>
                      <a:pt x="15" y="15443"/>
                      <a:pt x="9" y="15479"/>
                    </a:cubicBezTo>
                    <a:cubicBezTo>
                      <a:pt x="9" y="15488"/>
                      <a:pt x="7" y="15495"/>
                      <a:pt x="7" y="15506"/>
                    </a:cubicBezTo>
                    <a:cubicBezTo>
                      <a:pt x="3" y="15540"/>
                      <a:pt x="1" y="15577"/>
                      <a:pt x="3" y="15611"/>
                    </a:cubicBezTo>
                    <a:cubicBezTo>
                      <a:pt x="4" y="15654"/>
                      <a:pt x="12" y="15697"/>
                      <a:pt x="24" y="15740"/>
                    </a:cubicBezTo>
                    <a:cubicBezTo>
                      <a:pt x="29" y="15753"/>
                      <a:pt x="31" y="15765"/>
                      <a:pt x="36" y="15777"/>
                    </a:cubicBezTo>
                    <a:cubicBezTo>
                      <a:pt x="46" y="15806"/>
                      <a:pt x="55" y="15836"/>
                      <a:pt x="70" y="15865"/>
                    </a:cubicBezTo>
                    <a:cubicBezTo>
                      <a:pt x="76" y="15878"/>
                      <a:pt x="82" y="15891"/>
                      <a:pt x="86" y="15905"/>
                    </a:cubicBezTo>
                    <a:cubicBezTo>
                      <a:pt x="102" y="15935"/>
                      <a:pt x="120" y="15964"/>
                      <a:pt x="138" y="15995"/>
                    </a:cubicBezTo>
                    <a:cubicBezTo>
                      <a:pt x="144" y="16004"/>
                      <a:pt x="147" y="16014"/>
                      <a:pt x="153" y="16023"/>
                    </a:cubicBezTo>
                    <a:cubicBezTo>
                      <a:pt x="181" y="16059"/>
                      <a:pt x="210" y="16096"/>
                      <a:pt x="240" y="16130"/>
                    </a:cubicBezTo>
                    <a:cubicBezTo>
                      <a:pt x="247" y="16139"/>
                      <a:pt x="256" y="16150"/>
                      <a:pt x="267" y="16159"/>
                    </a:cubicBezTo>
                    <a:cubicBezTo>
                      <a:pt x="290" y="16184"/>
                      <a:pt x="317" y="16211"/>
                      <a:pt x="345" y="16237"/>
                    </a:cubicBezTo>
                    <a:cubicBezTo>
                      <a:pt x="357" y="16249"/>
                      <a:pt x="370" y="16260"/>
                      <a:pt x="382" y="16269"/>
                    </a:cubicBezTo>
                    <a:cubicBezTo>
                      <a:pt x="410" y="16296"/>
                      <a:pt x="438" y="16318"/>
                      <a:pt x="467" y="16341"/>
                    </a:cubicBezTo>
                    <a:cubicBezTo>
                      <a:pt x="481" y="16351"/>
                      <a:pt x="493" y="16360"/>
                      <a:pt x="504" y="16369"/>
                    </a:cubicBezTo>
                    <a:cubicBezTo>
                      <a:pt x="546" y="16402"/>
                      <a:pt x="590" y="16431"/>
                      <a:pt x="637" y="16461"/>
                    </a:cubicBezTo>
                    <a:cubicBezTo>
                      <a:pt x="642" y="16463"/>
                      <a:pt x="645" y="16466"/>
                      <a:pt x="650" y="16467"/>
                    </a:cubicBezTo>
                    <a:cubicBezTo>
                      <a:pt x="692" y="16494"/>
                      <a:pt x="736" y="16522"/>
                      <a:pt x="783" y="16546"/>
                    </a:cubicBezTo>
                    <a:cubicBezTo>
                      <a:pt x="799" y="16555"/>
                      <a:pt x="814" y="16563"/>
                      <a:pt x="831" y="16572"/>
                    </a:cubicBezTo>
                    <a:cubicBezTo>
                      <a:pt x="867" y="16594"/>
                      <a:pt x="904" y="16613"/>
                      <a:pt x="942" y="16631"/>
                    </a:cubicBezTo>
                    <a:cubicBezTo>
                      <a:pt x="958" y="16639"/>
                      <a:pt x="973" y="16646"/>
                      <a:pt x="990" y="16655"/>
                    </a:cubicBezTo>
                    <a:cubicBezTo>
                      <a:pt x="1037" y="16675"/>
                      <a:pt x="1083" y="16697"/>
                      <a:pt x="1130" y="16718"/>
                    </a:cubicBezTo>
                    <a:cubicBezTo>
                      <a:pt x="1137" y="16723"/>
                      <a:pt x="1143" y="16725"/>
                      <a:pt x="1152" y="16727"/>
                    </a:cubicBezTo>
                    <a:cubicBezTo>
                      <a:pt x="1200" y="16748"/>
                      <a:pt x="1250" y="16770"/>
                      <a:pt x="1299" y="16789"/>
                    </a:cubicBezTo>
                    <a:lnTo>
                      <a:pt x="17457" y="16789"/>
                    </a:lnTo>
                    <a:cubicBezTo>
                      <a:pt x="17486" y="16780"/>
                      <a:pt x="17517" y="16770"/>
                      <a:pt x="17548" y="16760"/>
                    </a:cubicBezTo>
                    <a:cubicBezTo>
                      <a:pt x="17596" y="16746"/>
                      <a:pt x="17643" y="16730"/>
                      <a:pt x="17692" y="16712"/>
                    </a:cubicBezTo>
                    <a:cubicBezTo>
                      <a:pt x="18252" y="16518"/>
                      <a:pt x="18821" y="16241"/>
                      <a:pt x="19098" y="15871"/>
                    </a:cubicBezTo>
                    <a:lnTo>
                      <a:pt x="19104" y="15865"/>
                    </a:lnTo>
                    <a:cubicBezTo>
                      <a:pt x="19118" y="15848"/>
                      <a:pt x="19131" y="15829"/>
                      <a:pt x="19140" y="15810"/>
                    </a:cubicBezTo>
                    <a:cubicBezTo>
                      <a:pt x="19149" y="15800"/>
                      <a:pt x="19155" y="15788"/>
                      <a:pt x="19162" y="15776"/>
                    </a:cubicBezTo>
                    <a:cubicBezTo>
                      <a:pt x="19171" y="15761"/>
                      <a:pt x="19179" y="15746"/>
                      <a:pt x="19189" y="15729"/>
                    </a:cubicBezTo>
                    <a:cubicBezTo>
                      <a:pt x="19203" y="15702"/>
                      <a:pt x="19216" y="15674"/>
                      <a:pt x="19225" y="15647"/>
                    </a:cubicBezTo>
                    <a:cubicBezTo>
                      <a:pt x="19230" y="15637"/>
                      <a:pt x="19231" y="15628"/>
                      <a:pt x="19235" y="15617"/>
                    </a:cubicBezTo>
                    <a:cubicBezTo>
                      <a:pt x="19242" y="15595"/>
                      <a:pt x="19250" y="15573"/>
                      <a:pt x="19256" y="15551"/>
                    </a:cubicBezTo>
                    <a:cubicBezTo>
                      <a:pt x="19256" y="15544"/>
                      <a:pt x="19261" y="15539"/>
                      <a:pt x="19261" y="15534"/>
                    </a:cubicBezTo>
                    <a:cubicBezTo>
                      <a:pt x="19262" y="15528"/>
                      <a:pt x="19262" y="15526"/>
                      <a:pt x="19262" y="15521"/>
                    </a:cubicBezTo>
                    <a:cubicBezTo>
                      <a:pt x="19270" y="15488"/>
                      <a:pt x="19274" y="15455"/>
                      <a:pt x="19278" y="15422"/>
                    </a:cubicBezTo>
                    <a:cubicBezTo>
                      <a:pt x="19273" y="15387"/>
                      <a:pt x="19270" y="15347"/>
                      <a:pt x="19267" y="15306"/>
                    </a:cubicBezTo>
                    <a:cubicBezTo>
                      <a:pt x="19265" y="15290"/>
                      <a:pt x="19259" y="15272"/>
                      <a:pt x="19258" y="15257"/>
                    </a:cubicBezTo>
                    <a:cubicBezTo>
                      <a:pt x="19252" y="15232"/>
                      <a:pt x="19248" y="15205"/>
                      <a:pt x="19242" y="15178"/>
                    </a:cubicBezTo>
                    <a:cubicBezTo>
                      <a:pt x="19236" y="15156"/>
                      <a:pt x="19228" y="15136"/>
                      <a:pt x="19220" y="15114"/>
                    </a:cubicBezTo>
                    <a:cubicBezTo>
                      <a:pt x="19212" y="15088"/>
                      <a:pt x="19206" y="15065"/>
                      <a:pt x="19197" y="15042"/>
                    </a:cubicBezTo>
                    <a:cubicBezTo>
                      <a:pt x="19188" y="15016"/>
                      <a:pt x="19174" y="14991"/>
                      <a:pt x="19162" y="14963"/>
                    </a:cubicBezTo>
                    <a:cubicBezTo>
                      <a:pt x="19162" y="14963"/>
                      <a:pt x="19162" y="14962"/>
                      <a:pt x="19161" y="14959"/>
                    </a:cubicBezTo>
                    <a:cubicBezTo>
                      <a:pt x="18985" y="14133"/>
                      <a:pt x="18164" y="12859"/>
                      <a:pt x="17241" y="11700"/>
                    </a:cubicBezTo>
                    <a:cubicBezTo>
                      <a:pt x="16353" y="10582"/>
                      <a:pt x="15371" y="9574"/>
                      <a:pt x="14787" y="9179"/>
                    </a:cubicBezTo>
                    <a:cubicBezTo>
                      <a:pt x="14724" y="9136"/>
                      <a:pt x="14666" y="9100"/>
                      <a:pt x="14611" y="9073"/>
                    </a:cubicBezTo>
                    <a:cubicBezTo>
                      <a:pt x="14564" y="9050"/>
                      <a:pt x="14510" y="9025"/>
                      <a:pt x="14453" y="9005"/>
                    </a:cubicBezTo>
                    <a:lnTo>
                      <a:pt x="14453" y="9002"/>
                    </a:lnTo>
                    <a:cubicBezTo>
                      <a:pt x="14447" y="9001"/>
                      <a:pt x="14441" y="8999"/>
                      <a:pt x="14436" y="8996"/>
                    </a:cubicBezTo>
                    <a:cubicBezTo>
                      <a:pt x="14398" y="8983"/>
                      <a:pt x="14355" y="8968"/>
                      <a:pt x="14310" y="8954"/>
                    </a:cubicBezTo>
                    <a:cubicBezTo>
                      <a:pt x="14304" y="8953"/>
                      <a:pt x="14296" y="8949"/>
                      <a:pt x="14289" y="8946"/>
                    </a:cubicBezTo>
                    <a:cubicBezTo>
                      <a:pt x="14242" y="8933"/>
                      <a:pt x="14196" y="8919"/>
                      <a:pt x="14142" y="8904"/>
                    </a:cubicBezTo>
                    <a:cubicBezTo>
                      <a:pt x="14136" y="8903"/>
                      <a:pt x="14129" y="8900"/>
                      <a:pt x="14121" y="8898"/>
                    </a:cubicBezTo>
                    <a:cubicBezTo>
                      <a:pt x="14067" y="8885"/>
                      <a:pt x="14011" y="8871"/>
                      <a:pt x="13953" y="8855"/>
                    </a:cubicBezTo>
                    <a:cubicBezTo>
                      <a:pt x="13946" y="8855"/>
                      <a:pt x="13939" y="8854"/>
                      <a:pt x="13937" y="8854"/>
                    </a:cubicBezTo>
                    <a:cubicBezTo>
                      <a:pt x="13875" y="8840"/>
                      <a:pt x="13810" y="8825"/>
                      <a:pt x="13744" y="8812"/>
                    </a:cubicBezTo>
                    <a:cubicBezTo>
                      <a:pt x="13740" y="8812"/>
                      <a:pt x="13736" y="8812"/>
                      <a:pt x="13731" y="8810"/>
                    </a:cubicBezTo>
                    <a:cubicBezTo>
                      <a:pt x="13662" y="8797"/>
                      <a:pt x="13590" y="8782"/>
                      <a:pt x="13517" y="8773"/>
                    </a:cubicBezTo>
                    <a:cubicBezTo>
                      <a:pt x="13516" y="8773"/>
                      <a:pt x="13513" y="8773"/>
                      <a:pt x="13511" y="8770"/>
                    </a:cubicBezTo>
                    <a:cubicBezTo>
                      <a:pt x="13436" y="8758"/>
                      <a:pt x="13357" y="8745"/>
                      <a:pt x="13276" y="8734"/>
                    </a:cubicBezTo>
                    <a:lnTo>
                      <a:pt x="13274" y="8734"/>
                    </a:lnTo>
                    <a:cubicBezTo>
                      <a:pt x="13191" y="8722"/>
                      <a:pt x="13107" y="8712"/>
                      <a:pt x="13020" y="8700"/>
                    </a:cubicBezTo>
                    <a:lnTo>
                      <a:pt x="13019" y="8700"/>
                    </a:lnTo>
                    <a:cubicBezTo>
                      <a:pt x="12933" y="8688"/>
                      <a:pt x="12843" y="8678"/>
                      <a:pt x="12752" y="8669"/>
                    </a:cubicBezTo>
                    <a:lnTo>
                      <a:pt x="12633" y="8649"/>
                    </a:lnTo>
                    <a:lnTo>
                      <a:pt x="12674" y="8618"/>
                    </a:lnTo>
                    <a:lnTo>
                      <a:pt x="12060" y="8076"/>
                    </a:lnTo>
                    <a:lnTo>
                      <a:pt x="11998" y="8106"/>
                    </a:lnTo>
                    <a:lnTo>
                      <a:pt x="11926" y="7677"/>
                    </a:lnTo>
                    <a:lnTo>
                      <a:pt x="11892" y="7474"/>
                    </a:lnTo>
                    <a:cubicBezTo>
                      <a:pt x="12102" y="6617"/>
                      <a:pt x="12296" y="5777"/>
                      <a:pt x="12459" y="5031"/>
                    </a:cubicBezTo>
                    <a:cubicBezTo>
                      <a:pt x="12487" y="4896"/>
                      <a:pt x="12516" y="4763"/>
                      <a:pt x="12544" y="4632"/>
                    </a:cubicBezTo>
                    <a:cubicBezTo>
                      <a:pt x="12557" y="4569"/>
                      <a:pt x="12570" y="4505"/>
                      <a:pt x="12582" y="4443"/>
                    </a:cubicBezTo>
                    <a:cubicBezTo>
                      <a:pt x="12633" y="4191"/>
                      <a:pt x="12679" y="3957"/>
                      <a:pt x="12718" y="3743"/>
                    </a:cubicBezTo>
                    <a:cubicBezTo>
                      <a:pt x="12728" y="3688"/>
                      <a:pt x="12739" y="3636"/>
                      <a:pt x="12746" y="3585"/>
                    </a:cubicBezTo>
                    <a:cubicBezTo>
                      <a:pt x="12854" y="2970"/>
                      <a:pt x="12903" y="2540"/>
                      <a:pt x="12858" y="2400"/>
                    </a:cubicBezTo>
                    <a:cubicBezTo>
                      <a:pt x="12825" y="2297"/>
                      <a:pt x="12759" y="2187"/>
                      <a:pt x="12680" y="2083"/>
                    </a:cubicBezTo>
                    <a:cubicBezTo>
                      <a:pt x="12663" y="2060"/>
                      <a:pt x="12645" y="2036"/>
                      <a:pt x="12626" y="2012"/>
                    </a:cubicBezTo>
                    <a:cubicBezTo>
                      <a:pt x="12605" y="1986"/>
                      <a:pt x="12582" y="1958"/>
                      <a:pt x="12557" y="1931"/>
                    </a:cubicBezTo>
                    <a:cubicBezTo>
                      <a:pt x="12530" y="1901"/>
                      <a:pt x="12502" y="1868"/>
                      <a:pt x="12474" y="1841"/>
                    </a:cubicBezTo>
                    <a:cubicBezTo>
                      <a:pt x="12320" y="1678"/>
                      <a:pt x="12182" y="1560"/>
                      <a:pt x="12182" y="1560"/>
                    </a:cubicBezTo>
                    <a:cubicBezTo>
                      <a:pt x="12182" y="1560"/>
                      <a:pt x="13914" y="932"/>
                      <a:pt x="13561" y="353"/>
                    </a:cubicBezTo>
                    <a:cubicBezTo>
                      <a:pt x="13475" y="212"/>
                      <a:pt x="13237" y="158"/>
                      <a:pt x="12926" y="158"/>
                    </a:cubicBezTo>
                    <a:cubicBezTo>
                      <a:pt x="11985" y="158"/>
                      <a:pt x="10376" y="645"/>
                      <a:pt x="10278" y="676"/>
                    </a:cubicBezTo>
                    <a:cubicBezTo>
                      <a:pt x="10359" y="627"/>
                      <a:pt x="11307" y="69"/>
                      <a:pt x="10828" y="5"/>
                    </a:cubicBezTo>
                    <a:cubicBezTo>
                      <a:pt x="10806" y="2"/>
                      <a:pt x="10781" y="0"/>
                      <a:pt x="1075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29" name="Google Shape;5629;p24"/>
              <p:cNvSpPr/>
              <p:nvPr/>
            </p:nvSpPr>
            <p:spPr>
              <a:xfrm>
                <a:off x="2478200" y="4777325"/>
                <a:ext cx="481950" cy="398625"/>
              </a:xfrm>
              <a:custGeom>
                <a:avLst/>
                <a:gdLst/>
                <a:ahLst/>
                <a:cxnLst/>
                <a:rect l="l" t="t" r="r" b="b"/>
                <a:pathLst>
                  <a:path w="19278" h="15945" extrusionOk="0">
                    <a:moveTo>
                      <a:pt x="10516" y="1"/>
                    </a:moveTo>
                    <a:cubicBezTo>
                      <a:pt x="8900" y="1"/>
                      <a:pt x="7095" y="713"/>
                      <a:pt x="7095" y="713"/>
                    </a:cubicBezTo>
                    <a:cubicBezTo>
                      <a:pt x="7095" y="713"/>
                      <a:pt x="6956" y="831"/>
                      <a:pt x="6800" y="993"/>
                    </a:cubicBezTo>
                    <a:cubicBezTo>
                      <a:pt x="6773" y="1021"/>
                      <a:pt x="6745" y="1052"/>
                      <a:pt x="6719" y="1083"/>
                    </a:cubicBezTo>
                    <a:lnTo>
                      <a:pt x="6648" y="1165"/>
                    </a:lnTo>
                    <a:cubicBezTo>
                      <a:pt x="6631" y="1188"/>
                      <a:pt x="6612" y="1212"/>
                      <a:pt x="6593" y="1235"/>
                    </a:cubicBezTo>
                    <a:cubicBezTo>
                      <a:pt x="6516" y="1340"/>
                      <a:pt x="6451" y="1449"/>
                      <a:pt x="6417" y="1552"/>
                    </a:cubicBezTo>
                    <a:cubicBezTo>
                      <a:pt x="6373" y="1692"/>
                      <a:pt x="6418" y="2122"/>
                      <a:pt x="6528" y="2737"/>
                    </a:cubicBezTo>
                    <a:cubicBezTo>
                      <a:pt x="6538" y="2789"/>
                      <a:pt x="6548" y="2842"/>
                      <a:pt x="6557" y="2895"/>
                    </a:cubicBezTo>
                    <a:cubicBezTo>
                      <a:pt x="6595" y="3109"/>
                      <a:pt x="6642" y="3345"/>
                      <a:pt x="6694" y="3595"/>
                    </a:cubicBezTo>
                    <a:cubicBezTo>
                      <a:pt x="6706" y="3658"/>
                      <a:pt x="6720" y="3722"/>
                      <a:pt x="6732" y="3786"/>
                    </a:cubicBezTo>
                    <a:cubicBezTo>
                      <a:pt x="6759" y="3915"/>
                      <a:pt x="6788" y="4048"/>
                      <a:pt x="6817" y="4183"/>
                    </a:cubicBezTo>
                    <a:cubicBezTo>
                      <a:pt x="6980" y="4928"/>
                      <a:pt x="7176" y="5768"/>
                      <a:pt x="7383" y="6626"/>
                    </a:cubicBezTo>
                    <a:lnTo>
                      <a:pt x="7348" y="6830"/>
                    </a:lnTo>
                    <a:lnTo>
                      <a:pt x="7278" y="7258"/>
                    </a:lnTo>
                    <a:lnTo>
                      <a:pt x="7213" y="7229"/>
                    </a:lnTo>
                    <a:lnTo>
                      <a:pt x="6601" y="7772"/>
                    </a:lnTo>
                    <a:lnTo>
                      <a:pt x="6642" y="7802"/>
                    </a:lnTo>
                    <a:lnTo>
                      <a:pt x="6524" y="7822"/>
                    </a:lnTo>
                    <a:lnTo>
                      <a:pt x="6522" y="7822"/>
                    </a:lnTo>
                    <a:cubicBezTo>
                      <a:pt x="6431" y="7830"/>
                      <a:pt x="6343" y="7841"/>
                      <a:pt x="6254" y="7852"/>
                    </a:cubicBezTo>
                    <a:cubicBezTo>
                      <a:pt x="6167" y="7863"/>
                      <a:pt x="6083" y="7875"/>
                      <a:pt x="6002" y="7887"/>
                    </a:cubicBezTo>
                    <a:lnTo>
                      <a:pt x="5997" y="7887"/>
                    </a:lnTo>
                    <a:cubicBezTo>
                      <a:pt x="5918" y="7899"/>
                      <a:pt x="5839" y="7913"/>
                      <a:pt x="5762" y="7924"/>
                    </a:cubicBezTo>
                    <a:cubicBezTo>
                      <a:pt x="5761" y="7925"/>
                      <a:pt x="5759" y="7925"/>
                      <a:pt x="5756" y="7925"/>
                    </a:cubicBezTo>
                    <a:cubicBezTo>
                      <a:pt x="5681" y="7937"/>
                      <a:pt x="5609" y="7950"/>
                      <a:pt x="5542" y="7963"/>
                    </a:cubicBezTo>
                    <a:cubicBezTo>
                      <a:pt x="5537" y="7964"/>
                      <a:pt x="5535" y="7964"/>
                      <a:pt x="5530" y="7964"/>
                    </a:cubicBezTo>
                    <a:cubicBezTo>
                      <a:pt x="5462" y="7978"/>
                      <a:pt x="5398" y="7992"/>
                      <a:pt x="5337" y="8006"/>
                    </a:cubicBezTo>
                    <a:cubicBezTo>
                      <a:pt x="5331" y="8006"/>
                      <a:pt x="5328" y="8009"/>
                      <a:pt x="5322" y="8009"/>
                    </a:cubicBezTo>
                    <a:cubicBezTo>
                      <a:pt x="5263" y="8023"/>
                      <a:pt x="5207" y="8037"/>
                      <a:pt x="5152" y="8051"/>
                    </a:cubicBezTo>
                    <a:cubicBezTo>
                      <a:pt x="5145" y="8053"/>
                      <a:pt x="5139" y="8055"/>
                      <a:pt x="5133" y="8057"/>
                    </a:cubicBezTo>
                    <a:cubicBezTo>
                      <a:pt x="5080" y="8071"/>
                      <a:pt x="5032" y="8085"/>
                      <a:pt x="4983" y="8100"/>
                    </a:cubicBezTo>
                    <a:cubicBezTo>
                      <a:pt x="4977" y="8101"/>
                      <a:pt x="4970" y="8106"/>
                      <a:pt x="4963" y="8107"/>
                    </a:cubicBezTo>
                    <a:cubicBezTo>
                      <a:pt x="4918" y="8121"/>
                      <a:pt x="4878" y="8136"/>
                      <a:pt x="4837" y="8150"/>
                    </a:cubicBezTo>
                    <a:cubicBezTo>
                      <a:pt x="4831" y="8151"/>
                      <a:pt x="4825" y="8155"/>
                      <a:pt x="4820" y="8156"/>
                    </a:cubicBezTo>
                    <a:lnTo>
                      <a:pt x="4820" y="8157"/>
                    </a:lnTo>
                    <a:cubicBezTo>
                      <a:pt x="4763" y="8179"/>
                      <a:pt x="4709" y="8201"/>
                      <a:pt x="4662" y="8225"/>
                    </a:cubicBezTo>
                    <a:cubicBezTo>
                      <a:pt x="4416" y="8353"/>
                      <a:pt x="4054" y="8654"/>
                      <a:pt x="3639" y="9056"/>
                    </a:cubicBezTo>
                    <a:cubicBezTo>
                      <a:pt x="2289" y="10372"/>
                      <a:pt x="390" y="12803"/>
                      <a:pt x="112" y="14113"/>
                    </a:cubicBezTo>
                    <a:cubicBezTo>
                      <a:pt x="112" y="14115"/>
                      <a:pt x="112" y="14118"/>
                      <a:pt x="110" y="14118"/>
                    </a:cubicBezTo>
                    <a:cubicBezTo>
                      <a:pt x="98" y="14146"/>
                      <a:pt x="87" y="14172"/>
                      <a:pt x="77" y="14197"/>
                    </a:cubicBezTo>
                    <a:cubicBezTo>
                      <a:pt x="68" y="14220"/>
                      <a:pt x="60" y="14244"/>
                      <a:pt x="51" y="14268"/>
                    </a:cubicBezTo>
                    <a:cubicBezTo>
                      <a:pt x="43" y="14289"/>
                      <a:pt x="36" y="14311"/>
                      <a:pt x="30" y="14332"/>
                    </a:cubicBezTo>
                    <a:cubicBezTo>
                      <a:pt x="23" y="14359"/>
                      <a:pt x="18" y="14386"/>
                      <a:pt x="14" y="14411"/>
                    </a:cubicBezTo>
                    <a:cubicBezTo>
                      <a:pt x="13" y="14426"/>
                      <a:pt x="7" y="14445"/>
                      <a:pt x="6" y="14459"/>
                    </a:cubicBezTo>
                    <a:cubicBezTo>
                      <a:pt x="5" y="14488"/>
                      <a:pt x="1" y="14520"/>
                      <a:pt x="1" y="14547"/>
                    </a:cubicBezTo>
                    <a:lnTo>
                      <a:pt x="1" y="14577"/>
                    </a:lnTo>
                    <a:cubicBezTo>
                      <a:pt x="2" y="14610"/>
                      <a:pt x="8" y="14641"/>
                      <a:pt x="14" y="14675"/>
                    </a:cubicBezTo>
                    <a:cubicBezTo>
                      <a:pt x="17" y="14680"/>
                      <a:pt x="17" y="14683"/>
                      <a:pt x="17" y="14689"/>
                    </a:cubicBezTo>
                    <a:cubicBezTo>
                      <a:pt x="18" y="14695"/>
                      <a:pt x="20" y="14699"/>
                      <a:pt x="23" y="14706"/>
                    </a:cubicBezTo>
                    <a:cubicBezTo>
                      <a:pt x="29" y="14726"/>
                      <a:pt x="35" y="14750"/>
                      <a:pt x="42" y="14771"/>
                    </a:cubicBezTo>
                    <a:cubicBezTo>
                      <a:pt x="47" y="14784"/>
                      <a:pt x="50" y="14792"/>
                      <a:pt x="54" y="14802"/>
                    </a:cubicBezTo>
                    <a:cubicBezTo>
                      <a:pt x="67" y="14829"/>
                      <a:pt x="77" y="14856"/>
                      <a:pt x="91" y="14883"/>
                    </a:cubicBezTo>
                    <a:cubicBezTo>
                      <a:pt x="98" y="14899"/>
                      <a:pt x="108" y="14914"/>
                      <a:pt x="118" y="14931"/>
                    </a:cubicBezTo>
                    <a:cubicBezTo>
                      <a:pt x="124" y="14943"/>
                      <a:pt x="132" y="14954"/>
                      <a:pt x="139" y="14963"/>
                    </a:cubicBezTo>
                    <a:cubicBezTo>
                      <a:pt x="152" y="14984"/>
                      <a:pt x="163" y="15000"/>
                      <a:pt x="176" y="15018"/>
                    </a:cubicBezTo>
                    <a:cubicBezTo>
                      <a:pt x="177" y="15021"/>
                      <a:pt x="181" y="15023"/>
                      <a:pt x="181" y="15024"/>
                    </a:cubicBezTo>
                    <a:cubicBezTo>
                      <a:pt x="461" y="15397"/>
                      <a:pt x="1027" y="15673"/>
                      <a:pt x="1588" y="15866"/>
                    </a:cubicBezTo>
                    <a:cubicBezTo>
                      <a:pt x="1637" y="15883"/>
                      <a:pt x="1683" y="15899"/>
                      <a:pt x="1731" y="15915"/>
                    </a:cubicBezTo>
                    <a:cubicBezTo>
                      <a:pt x="1762" y="15923"/>
                      <a:pt x="1793" y="15934"/>
                      <a:pt x="1823" y="15944"/>
                    </a:cubicBezTo>
                    <a:lnTo>
                      <a:pt x="17980" y="15944"/>
                    </a:lnTo>
                    <a:cubicBezTo>
                      <a:pt x="18030" y="15923"/>
                      <a:pt x="18078" y="15903"/>
                      <a:pt x="18129" y="15881"/>
                    </a:cubicBezTo>
                    <a:cubicBezTo>
                      <a:pt x="18134" y="15880"/>
                      <a:pt x="18143" y="15875"/>
                      <a:pt x="18149" y="15872"/>
                    </a:cubicBezTo>
                    <a:cubicBezTo>
                      <a:pt x="18197" y="15851"/>
                      <a:pt x="18242" y="15830"/>
                      <a:pt x="18289" y="15808"/>
                    </a:cubicBezTo>
                    <a:cubicBezTo>
                      <a:pt x="18306" y="15801"/>
                      <a:pt x="18321" y="15793"/>
                      <a:pt x="18337" y="15786"/>
                    </a:cubicBezTo>
                    <a:cubicBezTo>
                      <a:pt x="18375" y="15765"/>
                      <a:pt x="18413" y="15747"/>
                      <a:pt x="18449" y="15727"/>
                    </a:cubicBezTo>
                    <a:cubicBezTo>
                      <a:pt x="18465" y="15719"/>
                      <a:pt x="18479" y="15711"/>
                      <a:pt x="18496" y="15701"/>
                    </a:cubicBezTo>
                    <a:cubicBezTo>
                      <a:pt x="18540" y="15674"/>
                      <a:pt x="18586" y="15649"/>
                      <a:pt x="18630" y="15622"/>
                    </a:cubicBezTo>
                    <a:cubicBezTo>
                      <a:pt x="18635" y="15620"/>
                      <a:pt x="18637" y="15617"/>
                      <a:pt x="18642" y="15616"/>
                    </a:cubicBezTo>
                    <a:cubicBezTo>
                      <a:pt x="18690" y="15586"/>
                      <a:pt x="18732" y="15556"/>
                      <a:pt x="18775" y="15522"/>
                    </a:cubicBezTo>
                    <a:cubicBezTo>
                      <a:pt x="18788" y="15515"/>
                      <a:pt x="18800" y="15507"/>
                      <a:pt x="18811" y="15496"/>
                    </a:cubicBezTo>
                    <a:cubicBezTo>
                      <a:pt x="18842" y="15473"/>
                      <a:pt x="18869" y="15448"/>
                      <a:pt x="18897" y="15424"/>
                    </a:cubicBezTo>
                    <a:cubicBezTo>
                      <a:pt x="18911" y="15415"/>
                      <a:pt x="18923" y="15403"/>
                      <a:pt x="18935" y="15391"/>
                    </a:cubicBezTo>
                    <a:cubicBezTo>
                      <a:pt x="18963" y="15364"/>
                      <a:pt x="18987" y="15339"/>
                      <a:pt x="19013" y="15313"/>
                    </a:cubicBezTo>
                    <a:cubicBezTo>
                      <a:pt x="19023" y="15304"/>
                      <a:pt x="19030" y="15294"/>
                      <a:pt x="19041" y="15284"/>
                    </a:cubicBezTo>
                    <a:cubicBezTo>
                      <a:pt x="19071" y="15249"/>
                      <a:pt x="19099" y="15213"/>
                      <a:pt x="19126" y="15176"/>
                    </a:cubicBezTo>
                    <a:cubicBezTo>
                      <a:pt x="19132" y="15169"/>
                      <a:pt x="19138" y="15160"/>
                      <a:pt x="19142" y="15149"/>
                    </a:cubicBezTo>
                    <a:cubicBezTo>
                      <a:pt x="19162" y="15120"/>
                      <a:pt x="19178" y="15091"/>
                      <a:pt x="19194" y="15059"/>
                    </a:cubicBezTo>
                    <a:cubicBezTo>
                      <a:pt x="19200" y="15046"/>
                      <a:pt x="19206" y="15033"/>
                      <a:pt x="19211" y="15018"/>
                    </a:cubicBezTo>
                    <a:cubicBezTo>
                      <a:pt x="19224" y="14990"/>
                      <a:pt x="19233" y="14961"/>
                      <a:pt x="19244" y="14932"/>
                    </a:cubicBezTo>
                    <a:cubicBezTo>
                      <a:pt x="19249" y="14918"/>
                      <a:pt x="19251" y="14906"/>
                      <a:pt x="19256" y="14894"/>
                    </a:cubicBezTo>
                    <a:cubicBezTo>
                      <a:pt x="19266" y="14852"/>
                      <a:pt x="19273" y="14809"/>
                      <a:pt x="19278" y="14765"/>
                    </a:cubicBezTo>
                    <a:cubicBezTo>
                      <a:pt x="19278" y="14729"/>
                      <a:pt x="19275" y="14692"/>
                      <a:pt x="19272" y="14657"/>
                    </a:cubicBezTo>
                    <a:cubicBezTo>
                      <a:pt x="19272" y="14647"/>
                      <a:pt x="19269" y="14640"/>
                      <a:pt x="19269" y="14632"/>
                    </a:cubicBezTo>
                    <a:cubicBezTo>
                      <a:pt x="19263" y="14595"/>
                      <a:pt x="19256" y="14559"/>
                      <a:pt x="19247" y="14519"/>
                    </a:cubicBezTo>
                    <a:cubicBezTo>
                      <a:pt x="19245" y="14513"/>
                      <a:pt x="19243" y="14505"/>
                      <a:pt x="19241" y="14499"/>
                    </a:cubicBezTo>
                    <a:cubicBezTo>
                      <a:pt x="19232" y="14464"/>
                      <a:pt x="19219" y="14429"/>
                      <a:pt x="19206" y="14395"/>
                    </a:cubicBezTo>
                    <a:cubicBezTo>
                      <a:pt x="19201" y="14385"/>
                      <a:pt x="19199" y="14374"/>
                      <a:pt x="19194" y="14366"/>
                    </a:cubicBezTo>
                    <a:cubicBezTo>
                      <a:pt x="19178" y="14324"/>
                      <a:pt x="19160" y="14283"/>
                      <a:pt x="19139" y="14244"/>
                    </a:cubicBezTo>
                    <a:cubicBezTo>
                      <a:pt x="19133" y="14231"/>
                      <a:pt x="19127" y="14219"/>
                      <a:pt x="19120" y="14206"/>
                    </a:cubicBezTo>
                    <a:cubicBezTo>
                      <a:pt x="19103" y="14171"/>
                      <a:pt x="19083" y="14136"/>
                      <a:pt x="19063" y="14101"/>
                    </a:cubicBezTo>
                    <a:cubicBezTo>
                      <a:pt x="19055" y="14088"/>
                      <a:pt x="19049" y="14079"/>
                      <a:pt x="19043" y="14067"/>
                    </a:cubicBezTo>
                    <a:cubicBezTo>
                      <a:pt x="19018" y="14025"/>
                      <a:pt x="18992" y="13983"/>
                      <a:pt x="18964" y="13940"/>
                    </a:cubicBezTo>
                    <a:cubicBezTo>
                      <a:pt x="18951" y="13921"/>
                      <a:pt x="18939" y="13904"/>
                      <a:pt x="18928" y="13886"/>
                    </a:cubicBezTo>
                    <a:cubicBezTo>
                      <a:pt x="18905" y="13850"/>
                      <a:pt x="18879" y="13815"/>
                      <a:pt x="18855" y="13779"/>
                    </a:cubicBezTo>
                    <a:cubicBezTo>
                      <a:pt x="18838" y="13753"/>
                      <a:pt x="18818" y="13729"/>
                      <a:pt x="18799" y="13703"/>
                    </a:cubicBezTo>
                    <a:cubicBezTo>
                      <a:pt x="18777" y="13674"/>
                      <a:pt x="18752" y="13644"/>
                      <a:pt x="18728" y="13612"/>
                    </a:cubicBezTo>
                    <a:cubicBezTo>
                      <a:pt x="18711" y="13589"/>
                      <a:pt x="18692" y="13565"/>
                      <a:pt x="18674" y="13542"/>
                    </a:cubicBezTo>
                    <a:cubicBezTo>
                      <a:pt x="18643" y="13504"/>
                      <a:pt x="18611" y="13465"/>
                      <a:pt x="18577" y="13424"/>
                    </a:cubicBezTo>
                    <a:cubicBezTo>
                      <a:pt x="18569" y="13416"/>
                      <a:pt x="18563" y="13407"/>
                      <a:pt x="18556" y="13398"/>
                    </a:cubicBezTo>
                    <a:cubicBezTo>
                      <a:pt x="18415" y="13145"/>
                      <a:pt x="18267" y="12896"/>
                      <a:pt x="18117" y="12653"/>
                    </a:cubicBezTo>
                    <a:cubicBezTo>
                      <a:pt x="17444" y="11567"/>
                      <a:pt x="16661" y="10568"/>
                      <a:pt x="15751" y="9771"/>
                    </a:cubicBezTo>
                    <a:cubicBezTo>
                      <a:pt x="15059" y="9158"/>
                      <a:pt x="14289" y="8667"/>
                      <a:pt x="13435" y="8345"/>
                    </a:cubicBezTo>
                    <a:cubicBezTo>
                      <a:pt x="13332" y="8309"/>
                      <a:pt x="13226" y="8272"/>
                      <a:pt x="13117" y="8237"/>
                    </a:cubicBezTo>
                    <a:cubicBezTo>
                      <a:pt x="13100" y="8234"/>
                      <a:pt x="13081" y="8229"/>
                      <a:pt x="13064" y="8223"/>
                    </a:cubicBezTo>
                    <a:cubicBezTo>
                      <a:pt x="12959" y="8189"/>
                      <a:pt x="12846" y="8158"/>
                      <a:pt x="12731" y="8128"/>
                    </a:cubicBezTo>
                    <a:cubicBezTo>
                      <a:pt x="12661" y="8106"/>
                      <a:pt x="12584" y="8084"/>
                      <a:pt x="12511" y="8063"/>
                    </a:cubicBezTo>
                    <a:lnTo>
                      <a:pt x="12513" y="8061"/>
                    </a:lnTo>
                    <a:lnTo>
                      <a:pt x="12397" y="8021"/>
                    </a:lnTo>
                    <a:lnTo>
                      <a:pt x="12428" y="7999"/>
                    </a:lnTo>
                    <a:lnTo>
                      <a:pt x="11988" y="7538"/>
                    </a:lnTo>
                    <a:lnTo>
                      <a:pt x="11952" y="7548"/>
                    </a:lnTo>
                    <a:lnTo>
                      <a:pt x="11920" y="7395"/>
                    </a:lnTo>
                    <a:cubicBezTo>
                      <a:pt x="12360" y="7263"/>
                      <a:pt x="12734" y="7131"/>
                      <a:pt x="12761" y="7100"/>
                    </a:cubicBezTo>
                    <a:cubicBezTo>
                      <a:pt x="12796" y="7057"/>
                      <a:pt x="12831" y="5573"/>
                      <a:pt x="12582" y="4045"/>
                    </a:cubicBezTo>
                    <a:lnTo>
                      <a:pt x="12644" y="4011"/>
                    </a:lnTo>
                    <a:cubicBezTo>
                      <a:pt x="12685" y="3892"/>
                      <a:pt x="12722" y="3776"/>
                      <a:pt x="12755" y="3662"/>
                    </a:cubicBezTo>
                    <a:cubicBezTo>
                      <a:pt x="12768" y="3612"/>
                      <a:pt x="12780" y="3562"/>
                      <a:pt x="12792" y="3512"/>
                    </a:cubicBezTo>
                    <a:cubicBezTo>
                      <a:pt x="12809" y="3453"/>
                      <a:pt x="12826" y="3392"/>
                      <a:pt x="12841" y="3334"/>
                    </a:cubicBezTo>
                    <a:cubicBezTo>
                      <a:pt x="12857" y="3269"/>
                      <a:pt x="12869" y="3205"/>
                      <a:pt x="12882" y="3142"/>
                    </a:cubicBezTo>
                    <a:cubicBezTo>
                      <a:pt x="12889" y="3103"/>
                      <a:pt x="12899" y="3063"/>
                      <a:pt x="12908" y="3023"/>
                    </a:cubicBezTo>
                    <a:cubicBezTo>
                      <a:pt x="12922" y="2950"/>
                      <a:pt x="12931" y="2877"/>
                      <a:pt x="12943" y="2805"/>
                    </a:cubicBezTo>
                    <a:cubicBezTo>
                      <a:pt x="12948" y="2780"/>
                      <a:pt x="12950" y="2755"/>
                      <a:pt x="12955" y="2730"/>
                    </a:cubicBezTo>
                    <a:cubicBezTo>
                      <a:pt x="12965" y="2651"/>
                      <a:pt x="12972" y="2573"/>
                      <a:pt x="12981" y="2498"/>
                    </a:cubicBezTo>
                    <a:cubicBezTo>
                      <a:pt x="12981" y="2482"/>
                      <a:pt x="12983" y="2467"/>
                      <a:pt x="12985" y="2453"/>
                    </a:cubicBezTo>
                    <a:cubicBezTo>
                      <a:pt x="12991" y="2370"/>
                      <a:pt x="12995" y="2291"/>
                      <a:pt x="12998" y="2213"/>
                    </a:cubicBezTo>
                    <a:lnTo>
                      <a:pt x="12998" y="2192"/>
                    </a:lnTo>
                    <a:cubicBezTo>
                      <a:pt x="12999" y="2109"/>
                      <a:pt x="12998" y="2030"/>
                      <a:pt x="12993" y="1952"/>
                    </a:cubicBezTo>
                    <a:lnTo>
                      <a:pt x="12993" y="1945"/>
                    </a:lnTo>
                    <a:cubicBezTo>
                      <a:pt x="12989" y="1866"/>
                      <a:pt x="12984" y="1788"/>
                      <a:pt x="12977" y="1712"/>
                    </a:cubicBezTo>
                    <a:lnTo>
                      <a:pt x="12977" y="1710"/>
                    </a:lnTo>
                    <a:cubicBezTo>
                      <a:pt x="12784" y="383"/>
                      <a:pt x="11701" y="1"/>
                      <a:pt x="10516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30" name="Google Shape;5630;p24"/>
              <p:cNvSpPr/>
              <p:nvPr/>
            </p:nvSpPr>
            <p:spPr>
              <a:xfrm>
                <a:off x="3774350" y="4789650"/>
                <a:ext cx="409800" cy="386200"/>
              </a:xfrm>
              <a:custGeom>
                <a:avLst/>
                <a:gdLst/>
                <a:ahLst/>
                <a:cxnLst/>
                <a:rect l="l" t="t" r="r" b="b"/>
                <a:pathLst>
                  <a:path w="16392" h="15448" extrusionOk="0">
                    <a:moveTo>
                      <a:pt x="10027" y="1"/>
                    </a:moveTo>
                    <a:lnTo>
                      <a:pt x="10027" y="1"/>
                    </a:lnTo>
                    <a:cubicBezTo>
                      <a:pt x="10061" y="52"/>
                      <a:pt x="10726" y="1095"/>
                      <a:pt x="8486" y="1308"/>
                    </a:cubicBezTo>
                    <a:cubicBezTo>
                      <a:pt x="7190" y="1435"/>
                      <a:pt x="6479" y="2027"/>
                      <a:pt x="6106" y="2516"/>
                    </a:cubicBezTo>
                    <a:cubicBezTo>
                      <a:pt x="6021" y="2628"/>
                      <a:pt x="5951" y="2736"/>
                      <a:pt x="5899" y="2832"/>
                    </a:cubicBezTo>
                    <a:cubicBezTo>
                      <a:pt x="5897" y="2837"/>
                      <a:pt x="5894" y="2840"/>
                      <a:pt x="5893" y="2845"/>
                    </a:cubicBezTo>
                    <a:cubicBezTo>
                      <a:pt x="5877" y="2871"/>
                      <a:pt x="5865" y="2896"/>
                      <a:pt x="5852" y="2922"/>
                    </a:cubicBezTo>
                    <a:cubicBezTo>
                      <a:pt x="5849" y="2923"/>
                      <a:pt x="5847" y="2928"/>
                      <a:pt x="5846" y="2931"/>
                    </a:cubicBezTo>
                    <a:cubicBezTo>
                      <a:pt x="5819" y="2985"/>
                      <a:pt x="5797" y="3032"/>
                      <a:pt x="5781" y="3072"/>
                    </a:cubicBezTo>
                    <a:cubicBezTo>
                      <a:pt x="5780" y="3077"/>
                      <a:pt x="5778" y="3078"/>
                      <a:pt x="5778" y="3081"/>
                    </a:cubicBezTo>
                    <a:cubicBezTo>
                      <a:pt x="5769" y="3101"/>
                      <a:pt x="5762" y="3117"/>
                      <a:pt x="5757" y="3131"/>
                    </a:cubicBezTo>
                    <a:cubicBezTo>
                      <a:pt x="5756" y="3131"/>
                      <a:pt x="5756" y="3133"/>
                      <a:pt x="5756" y="3133"/>
                    </a:cubicBezTo>
                    <a:cubicBezTo>
                      <a:pt x="5750" y="3148"/>
                      <a:pt x="5747" y="3162"/>
                      <a:pt x="5742" y="3174"/>
                    </a:cubicBezTo>
                    <a:cubicBezTo>
                      <a:pt x="5741" y="3175"/>
                      <a:pt x="5741" y="3175"/>
                      <a:pt x="5741" y="3179"/>
                    </a:cubicBezTo>
                    <a:cubicBezTo>
                      <a:pt x="5736" y="3187"/>
                      <a:pt x="5735" y="3196"/>
                      <a:pt x="5733" y="3199"/>
                    </a:cubicBezTo>
                    <a:lnTo>
                      <a:pt x="5733" y="3204"/>
                    </a:lnTo>
                    <a:cubicBezTo>
                      <a:pt x="5731" y="3210"/>
                      <a:pt x="5731" y="3211"/>
                      <a:pt x="5731" y="3211"/>
                    </a:cubicBezTo>
                    <a:cubicBezTo>
                      <a:pt x="5731" y="3211"/>
                      <a:pt x="5654" y="3115"/>
                      <a:pt x="5533" y="3115"/>
                    </a:cubicBezTo>
                    <a:cubicBezTo>
                      <a:pt x="5418" y="3115"/>
                      <a:pt x="5263" y="3202"/>
                      <a:pt x="5097" y="3544"/>
                    </a:cubicBezTo>
                    <a:cubicBezTo>
                      <a:pt x="4934" y="3877"/>
                      <a:pt x="5102" y="4870"/>
                      <a:pt x="5378" y="5839"/>
                    </a:cubicBezTo>
                    <a:cubicBezTo>
                      <a:pt x="5337" y="5832"/>
                      <a:pt x="5295" y="5828"/>
                      <a:pt x="5253" y="5828"/>
                    </a:cubicBezTo>
                    <a:cubicBezTo>
                      <a:pt x="5044" y="5828"/>
                      <a:pt x="4838" y="5920"/>
                      <a:pt x="4716" y="6128"/>
                    </a:cubicBezTo>
                    <a:cubicBezTo>
                      <a:pt x="4462" y="6552"/>
                      <a:pt x="4990" y="7172"/>
                      <a:pt x="5908" y="7346"/>
                    </a:cubicBezTo>
                    <a:cubicBezTo>
                      <a:pt x="5920" y="7372"/>
                      <a:pt x="5931" y="7395"/>
                      <a:pt x="5943" y="7421"/>
                    </a:cubicBezTo>
                    <a:cubicBezTo>
                      <a:pt x="6000" y="7987"/>
                      <a:pt x="6068" y="8427"/>
                      <a:pt x="6131" y="8533"/>
                    </a:cubicBezTo>
                    <a:cubicBezTo>
                      <a:pt x="6153" y="8574"/>
                      <a:pt x="6220" y="8631"/>
                      <a:pt x="6315" y="8702"/>
                    </a:cubicBezTo>
                    <a:lnTo>
                      <a:pt x="6237" y="9164"/>
                    </a:lnTo>
                    <a:lnTo>
                      <a:pt x="5724" y="9376"/>
                    </a:lnTo>
                    <a:lnTo>
                      <a:pt x="5740" y="9396"/>
                    </a:lnTo>
                    <a:lnTo>
                      <a:pt x="5724" y="9403"/>
                    </a:lnTo>
                    <a:lnTo>
                      <a:pt x="5731" y="9413"/>
                    </a:lnTo>
                    <a:cubicBezTo>
                      <a:pt x="5645" y="9436"/>
                      <a:pt x="5560" y="9460"/>
                      <a:pt x="5475" y="9482"/>
                    </a:cubicBezTo>
                    <a:cubicBezTo>
                      <a:pt x="5460" y="9487"/>
                      <a:pt x="5447" y="9490"/>
                      <a:pt x="5434" y="9494"/>
                    </a:cubicBezTo>
                    <a:lnTo>
                      <a:pt x="5372" y="9494"/>
                    </a:lnTo>
                    <a:cubicBezTo>
                      <a:pt x="5236" y="9494"/>
                      <a:pt x="5118" y="9566"/>
                      <a:pt x="5041" y="9676"/>
                    </a:cubicBezTo>
                    <a:cubicBezTo>
                      <a:pt x="4227" y="9923"/>
                      <a:pt x="3528" y="10180"/>
                      <a:pt x="3352" y="10301"/>
                    </a:cubicBezTo>
                    <a:cubicBezTo>
                      <a:pt x="3308" y="10311"/>
                      <a:pt x="3261" y="10330"/>
                      <a:pt x="3217" y="10359"/>
                    </a:cubicBezTo>
                    <a:cubicBezTo>
                      <a:pt x="3210" y="10365"/>
                      <a:pt x="3203" y="10372"/>
                      <a:pt x="3194" y="10375"/>
                    </a:cubicBezTo>
                    <a:cubicBezTo>
                      <a:pt x="2628" y="10811"/>
                      <a:pt x="2119" y="11386"/>
                      <a:pt x="1678" y="12016"/>
                    </a:cubicBezTo>
                    <a:cubicBezTo>
                      <a:pt x="1641" y="12070"/>
                      <a:pt x="1601" y="12124"/>
                      <a:pt x="1566" y="12179"/>
                    </a:cubicBezTo>
                    <a:cubicBezTo>
                      <a:pt x="1493" y="12287"/>
                      <a:pt x="1420" y="12397"/>
                      <a:pt x="1352" y="12510"/>
                    </a:cubicBezTo>
                    <a:cubicBezTo>
                      <a:pt x="1296" y="12601"/>
                      <a:pt x="1241" y="12693"/>
                      <a:pt x="1188" y="12784"/>
                    </a:cubicBezTo>
                    <a:cubicBezTo>
                      <a:pt x="991" y="13120"/>
                      <a:pt x="812" y="13461"/>
                      <a:pt x="657" y="13795"/>
                    </a:cubicBezTo>
                    <a:cubicBezTo>
                      <a:pt x="378" y="14379"/>
                      <a:pt x="156" y="14950"/>
                      <a:pt x="1" y="15447"/>
                    </a:cubicBezTo>
                    <a:lnTo>
                      <a:pt x="16391" y="15447"/>
                    </a:lnTo>
                    <a:cubicBezTo>
                      <a:pt x="16120" y="14792"/>
                      <a:pt x="15739" y="13988"/>
                      <a:pt x="15260" y="13188"/>
                    </a:cubicBezTo>
                    <a:cubicBezTo>
                      <a:pt x="15203" y="13091"/>
                      <a:pt x="15144" y="12996"/>
                      <a:pt x="15084" y="12900"/>
                    </a:cubicBezTo>
                    <a:cubicBezTo>
                      <a:pt x="14683" y="12265"/>
                      <a:pt x="14223" y="11647"/>
                      <a:pt x="13708" y="11121"/>
                    </a:cubicBezTo>
                    <a:cubicBezTo>
                      <a:pt x="13421" y="10830"/>
                      <a:pt x="13120" y="10568"/>
                      <a:pt x="12803" y="10350"/>
                    </a:cubicBezTo>
                    <a:cubicBezTo>
                      <a:pt x="12775" y="10330"/>
                      <a:pt x="12748" y="10312"/>
                      <a:pt x="12720" y="10294"/>
                    </a:cubicBezTo>
                    <a:cubicBezTo>
                      <a:pt x="12717" y="10293"/>
                      <a:pt x="12713" y="10289"/>
                      <a:pt x="12712" y="10288"/>
                    </a:cubicBezTo>
                    <a:cubicBezTo>
                      <a:pt x="12652" y="10250"/>
                      <a:pt x="12593" y="10210"/>
                      <a:pt x="12533" y="10175"/>
                    </a:cubicBezTo>
                    <a:cubicBezTo>
                      <a:pt x="12527" y="10167"/>
                      <a:pt x="12522" y="10160"/>
                      <a:pt x="12517" y="10155"/>
                    </a:cubicBezTo>
                    <a:cubicBezTo>
                      <a:pt x="12509" y="10148"/>
                      <a:pt x="12497" y="10142"/>
                      <a:pt x="12483" y="10135"/>
                    </a:cubicBezTo>
                    <a:cubicBezTo>
                      <a:pt x="12478" y="10132"/>
                      <a:pt x="12475" y="10128"/>
                      <a:pt x="12469" y="10125"/>
                    </a:cubicBezTo>
                    <a:cubicBezTo>
                      <a:pt x="12460" y="10120"/>
                      <a:pt x="12453" y="10118"/>
                      <a:pt x="12442" y="10113"/>
                    </a:cubicBezTo>
                    <a:cubicBezTo>
                      <a:pt x="12421" y="10104"/>
                      <a:pt x="12398" y="10092"/>
                      <a:pt x="12371" y="10080"/>
                    </a:cubicBezTo>
                    <a:cubicBezTo>
                      <a:pt x="12365" y="10077"/>
                      <a:pt x="12357" y="10071"/>
                      <a:pt x="12351" y="10070"/>
                    </a:cubicBezTo>
                    <a:cubicBezTo>
                      <a:pt x="12330" y="10058"/>
                      <a:pt x="12311" y="10051"/>
                      <a:pt x="12289" y="10045"/>
                    </a:cubicBezTo>
                    <a:cubicBezTo>
                      <a:pt x="12275" y="10039"/>
                      <a:pt x="12263" y="10037"/>
                      <a:pt x="12251" y="10032"/>
                    </a:cubicBezTo>
                    <a:cubicBezTo>
                      <a:pt x="12216" y="10020"/>
                      <a:pt x="12178" y="10007"/>
                      <a:pt x="12138" y="9995"/>
                    </a:cubicBezTo>
                    <a:cubicBezTo>
                      <a:pt x="12132" y="9992"/>
                      <a:pt x="12130" y="9990"/>
                      <a:pt x="12123" y="9989"/>
                    </a:cubicBezTo>
                    <a:cubicBezTo>
                      <a:pt x="12102" y="9983"/>
                      <a:pt x="12082" y="9974"/>
                      <a:pt x="12059" y="9967"/>
                    </a:cubicBezTo>
                    <a:cubicBezTo>
                      <a:pt x="11978" y="9692"/>
                      <a:pt x="11747" y="9493"/>
                      <a:pt x="11472" y="9493"/>
                    </a:cubicBezTo>
                    <a:lnTo>
                      <a:pt x="10598" y="9493"/>
                    </a:lnTo>
                    <a:lnTo>
                      <a:pt x="10223" y="9201"/>
                    </a:lnTo>
                    <a:lnTo>
                      <a:pt x="10166" y="9224"/>
                    </a:lnTo>
                    <a:lnTo>
                      <a:pt x="10101" y="8793"/>
                    </a:lnTo>
                    <a:cubicBezTo>
                      <a:pt x="10270" y="8701"/>
                      <a:pt x="10391" y="8618"/>
                      <a:pt x="10425" y="8568"/>
                    </a:cubicBezTo>
                    <a:cubicBezTo>
                      <a:pt x="10473" y="8496"/>
                      <a:pt x="10558" y="7993"/>
                      <a:pt x="10629" y="7333"/>
                    </a:cubicBezTo>
                    <a:cubicBezTo>
                      <a:pt x="11539" y="7143"/>
                      <a:pt x="12055" y="6541"/>
                      <a:pt x="11801" y="6126"/>
                    </a:cubicBezTo>
                    <a:cubicBezTo>
                      <a:pt x="11675" y="5919"/>
                      <a:pt x="11465" y="5825"/>
                      <a:pt x="11250" y="5825"/>
                    </a:cubicBezTo>
                    <a:cubicBezTo>
                      <a:pt x="11227" y="5825"/>
                      <a:pt x="11205" y="5826"/>
                      <a:pt x="11182" y="5828"/>
                    </a:cubicBezTo>
                    <a:cubicBezTo>
                      <a:pt x="11188" y="5808"/>
                      <a:pt x="11194" y="5790"/>
                      <a:pt x="11199" y="5770"/>
                    </a:cubicBezTo>
                    <a:cubicBezTo>
                      <a:pt x="11218" y="5699"/>
                      <a:pt x="11236" y="5627"/>
                      <a:pt x="11255" y="5559"/>
                    </a:cubicBezTo>
                    <a:cubicBezTo>
                      <a:pt x="11256" y="5547"/>
                      <a:pt x="11261" y="5536"/>
                      <a:pt x="11262" y="5525"/>
                    </a:cubicBezTo>
                    <a:cubicBezTo>
                      <a:pt x="11281" y="5444"/>
                      <a:pt x="11298" y="5367"/>
                      <a:pt x="11314" y="5292"/>
                    </a:cubicBezTo>
                    <a:cubicBezTo>
                      <a:pt x="11318" y="5275"/>
                      <a:pt x="11321" y="5257"/>
                      <a:pt x="11326" y="5237"/>
                    </a:cubicBezTo>
                    <a:cubicBezTo>
                      <a:pt x="11335" y="5180"/>
                      <a:pt x="11347" y="5124"/>
                      <a:pt x="11354" y="5070"/>
                    </a:cubicBezTo>
                    <a:cubicBezTo>
                      <a:pt x="11359" y="5049"/>
                      <a:pt x="11363" y="5027"/>
                      <a:pt x="11366" y="5006"/>
                    </a:cubicBezTo>
                    <a:cubicBezTo>
                      <a:pt x="11375" y="4954"/>
                      <a:pt x="11382" y="4903"/>
                      <a:pt x="11388" y="4852"/>
                    </a:cubicBezTo>
                    <a:cubicBezTo>
                      <a:pt x="11390" y="4836"/>
                      <a:pt x="11393" y="4818"/>
                      <a:pt x="11394" y="4801"/>
                    </a:cubicBezTo>
                    <a:cubicBezTo>
                      <a:pt x="11409" y="4669"/>
                      <a:pt x="11420" y="4547"/>
                      <a:pt x="11424" y="4432"/>
                    </a:cubicBezTo>
                    <a:lnTo>
                      <a:pt x="11424" y="4384"/>
                    </a:lnTo>
                    <a:cubicBezTo>
                      <a:pt x="11424" y="4342"/>
                      <a:pt x="11425" y="4302"/>
                      <a:pt x="11424" y="4263"/>
                    </a:cubicBezTo>
                    <a:lnTo>
                      <a:pt x="11424" y="4214"/>
                    </a:lnTo>
                    <a:cubicBezTo>
                      <a:pt x="11421" y="4172"/>
                      <a:pt x="11419" y="4131"/>
                      <a:pt x="11415" y="4093"/>
                    </a:cubicBezTo>
                    <a:lnTo>
                      <a:pt x="11415" y="4062"/>
                    </a:lnTo>
                    <a:cubicBezTo>
                      <a:pt x="11414" y="4046"/>
                      <a:pt x="11411" y="4028"/>
                      <a:pt x="11409" y="4011"/>
                    </a:cubicBezTo>
                    <a:cubicBezTo>
                      <a:pt x="11408" y="3981"/>
                      <a:pt x="11403" y="3952"/>
                      <a:pt x="11400" y="3921"/>
                    </a:cubicBezTo>
                    <a:cubicBezTo>
                      <a:pt x="11399" y="3914"/>
                      <a:pt x="11399" y="3907"/>
                      <a:pt x="11396" y="3898"/>
                    </a:cubicBezTo>
                    <a:cubicBezTo>
                      <a:pt x="11390" y="3862"/>
                      <a:pt x="11383" y="3825"/>
                      <a:pt x="11379" y="3791"/>
                    </a:cubicBezTo>
                    <a:cubicBezTo>
                      <a:pt x="11377" y="3779"/>
                      <a:pt x="11375" y="3764"/>
                      <a:pt x="11371" y="3755"/>
                    </a:cubicBezTo>
                    <a:cubicBezTo>
                      <a:pt x="11365" y="3726"/>
                      <a:pt x="11359" y="3696"/>
                      <a:pt x="11354" y="3667"/>
                    </a:cubicBezTo>
                    <a:cubicBezTo>
                      <a:pt x="11351" y="3655"/>
                      <a:pt x="11348" y="3647"/>
                      <a:pt x="11346" y="3634"/>
                    </a:cubicBezTo>
                    <a:cubicBezTo>
                      <a:pt x="11338" y="3600"/>
                      <a:pt x="11329" y="3570"/>
                      <a:pt x="11320" y="3540"/>
                    </a:cubicBezTo>
                    <a:cubicBezTo>
                      <a:pt x="11318" y="3536"/>
                      <a:pt x="11315" y="3531"/>
                      <a:pt x="11315" y="3526"/>
                    </a:cubicBezTo>
                    <a:cubicBezTo>
                      <a:pt x="11303" y="3493"/>
                      <a:pt x="11292" y="3461"/>
                      <a:pt x="11280" y="3429"/>
                    </a:cubicBezTo>
                    <a:cubicBezTo>
                      <a:pt x="11275" y="3421"/>
                      <a:pt x="11273" y="3412"/>
                      <a:pt x="11272" y="3402"/>
                    </a:cubicBezTo>
                    <a:cubicBezTo>
                      <a:pt x="11262" y="3380"/>
                      <a:pt x="11255" y="3360"/>
                      <a:pt x="11244" y="3339"/>
                    </a:cubicBezTo>
                    <a:cubicBezTo>
                      <a:pt x="11239" y="3331"/>
                      <a:pt x="11235" y="3320"/>
                      <a:pt x="11230" y="3311"/>
                    </a:cubicBezTo>
                    <a:cubicBezTo>
                      <a:pt x="11223" y="3290"/>
                      <a:pt x="11213" y="3275"/>
                      <a:pt x="11202" y="3256"/>
                    </a:cubicBezTo>
                    <a:cubicBezTo>
                      <a:pt x="11199" y="3248"/>
                      <a:pt x="11195" y="3239"/>
                      <a:pt x="11190" y="3230"/>
                    </a:cubicBezTo>
                    <a:cubicBezTo>
                      <a:pt x="11177" y="3208"/>
                      <a:pt x="11165" y="3184"/>
                      <a:pt x="11153" y="3165"/>
                    </a:cubicBezTo>
                    <a:cubicBezTo>
                      <a:pt x="11148" y="3157"/>
                      <a:pt x="11145" y="3153"/>
                      <a:pt x="11140" y="3148"/>
                    </a:cubicBezTo>
                    <a:cubicBezTo>
                      <a:pt x="11133" y="3133"/>
                      <a:pt x="11123" y="3118"/>
                      <a:pt x="11114" y="3105"/>
                    </a:cubicBezTo>
                    <a:cubicBezTo>
                      <a:pt x="11108" y="3096"/>
                      <a:pt x="11101" y="3089"/>
                      <a:pt x="11097" y="3081"/>
                    </a:cubicBezTo>
                    <a:cubicBezTo>
                      <a:pt x="11089" y="3069"/>
                      <a:pt x="11081" y="3060"/>
                      <a:pt x="11075" y="3052"/>
                    </a:cubicBezTo>
                    <a:cubicBezTo>
                      <a:pt x="11067" y="3044"/>
                      <a:pt x="11061" y="3035"/>
                      <a:pt x="11055" y="3027"/>
                    </a:cubicBezTo>
                    <a:cubicBezTo>
                      <a:pt x="11049" y="3019"/>
                      <a:pt x="11043" y="3013"/>
                      <a:pt x="11036" y="3005"/>
                    </a:cubicBezTo>
                    <a:cubicBezTo>
                      <a:pt x="10935" y="2887"/>
                      <a:pt x="10854" y="2841"/>
                      <a:pt x="10854" y="2841"/>
                    </a:cubicBezTo>
                    <a:cubicBezTo>
                      <a:pt x="11618" y="1452"/>
                      <a:pt x="10097" y="63"/>
                      <a:pt x="1002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31" name="Google Shape;5631;p24"/>
              <p:cNvSpPr/>
              <p:nvPr/>
            </p:nvSpPr>
            <p:spPr>
              <a:xfrm>
                <a:off x="4602425" y="4789700"/>
                <a:ext cx="409800" cy="386250"/>
              </a:xfrm>
              <a:custGeom>
                <a:avLst/>
                <a:gdLst/>
                <a:ahLst/>
                <a:cxnLst/>
                <a:rect l="l" t="t" r="r" b="b"/>
                <a:pathLst>
                  <a:path w="16392" h="15450" extrusionOk="0">
                    <a:moveTo>
                      <a:pt x="10026" y="0"/>
                    </a:moveTo>
                    <a:cubicBezTo>
                      <a:pt x="10060" y="52"/>
                      <a:pt x="10725" y="1094"/>
                      <a:pt x="8488" y="1308"/>
                    </a:cubicBezTo>
                    <a:cubicBezTo>
                      <a:pt x="6893" y="1463"/>
                      <a:pt x="6183" y="2322"/>
                      <a:pt x="5899" y="2832"/>
                    </a:cubicBezTo>
                    <a:cubicBezTo>
                      <a:pt x="5898" y="2836"/>
                      <a:pt x="5894" y="2839"/>
                      <a:pt x="5893" y="2844"/>
                    </a:cubicBezTo>
                    <a:cubicBezTo>
                      <a:pt x="5878" y="2872"/>
                      <a:pt x="5864" y="2896"/>
                      <a:pt x="5852" y="2921"/>
                    </a:cubicBezTo>
                    <a:cubicBezTo>
                      <a:pt x="5851" y="2923"/>
                      <a:pt x="5848" y="2928"/>
                      <a:pt x="5846" y="2930"/>
                    </a:cubicBezTo>
                    <a:cubicBezTo>
                      <a:pt x="5819" y="2985"/>
                      <a:pt x="5797" y="3031"/>
                      <a:pt x="5781" y="3072"/>
                    </a:cubicBezTo>
                    <a:cubicBezTo>
                      <a:pt x="5781" y="3076"/>
                      <a:pt x="5779" y="3078"/>
                      <a:pt x="5776" y="3081"/>
                    </a:cubicBezTo>
                    <a:cubicBezTo>
                      <a:pt x="5770" y="3100"/>
                      <a:pt x="5763" y="3116"/>
                      <a:pt x="5757" y="3131"/>
                    </a:cubicBezTo>
                    <a:lnTo>
                      <a:pt x="5757" y="3133"/>
                    </a:lnTo>
                    <a:cubicBezTo>
                      <a:pt x="5751" y="3148"/>
                      <a:pt x="5745" y="3161"/>
                      <a:pt x="5741" y="3173"/>
                    </a:cubicBezTo>
                    <a:lnTo>
                      <a:pt x="5741" y="3178"/>
                    </a:lnTo>
                    <a:cubicBezTo>
                      <a:pt x="5736" y="3188"/>
                      <a:pt x="5735" y="3195"/>
                      <a:pt x="5734" y="3200"/>
                    </a:cubicBezTo>
                    <a:cubicBezTo>
                      <a:pt x="5734" y="3201"/>
                      <a:pt x="5734" y="3203"/>
                      <a:pt x="5733" y="3203"/>
                    </a:cubicBezTo>
                    <a:cubicBezTo>
                      <a:pt x="5733" y="3209"/>
                      <a:pt x="5730" y="3212"/>
                      <a:pt x="5730" y="3212"/>
                    </a:cubicBezTo>
                    <a:cubicBezTo>
                      <a:pt x="5730" y="3212"/>
                      <a:pt x="5653" y="3115"/>
                      <a:pt x="5532" y="3115"/>
                    </a:cubicBezTo>
                    <a:cubicBezTo>
                      <a:pt x="5417" y="3115"/>
                      <a:pt x="5263" y="3202"/>
                      <a:pt x="5096" y="3544"/>
                    </a:cubicBezTo>
                    <a:cubicBezTo>
                      <a:pt x="4933" y="3877"/>
                      <a:pt x="5103" y="4871"/>
                      <a:pt x="5378" y="5838"/>
                    </a:cubicBezTo>
                    <a:cubicBezTo>
                      <a:pt x="5337" y="5831"/>
                      <a:pt x="5296" y="5827"/>
                      <a:pt x="5254" y="5827"/>
                    </a:cubicBezTo>
                    <a:cubicBezTo>
                      <a:pt x="5045" y="5827"/>
                      <a:pt x="4839" y="5920"/>
                      <a:pt x="4716" y="6128"/>
                    </a:cubicBezTo>
                    <a:cubicBezTo>
                      <a:pt x="4463" y="6551"/>
                      <a:pt x="4989" y="7171"/>
                      <a:pt x="5909" y="7345"/>
                    </a:cubicBezTo>
                    <a:cubicBezTo>
                      <a:pt x="5921" y="7372"/>
                      <a:pt x="5931" y="7395"/>
                      <a:pt x="5942" y="7420"/>
                    </a:cubicBezTo>
                    <a:cubicBezTo>
                      <a:pt x="6001" y="7988"/>
                      <a:pt x="6069" y="8426"/>
                      <a:pt x="6131" y="8532"/>
                    </a:cubicBezTo>
                    <a:cubicBezTo>
                      <a:pt x="6154" y="8573"/>
                      <a:pt x="6221" y="8632"/>
                      <a:pt x="6316" y="8701"/>
                    </a:cubicBezTo>
                    <a:lnTo>
                      <a:pt x="6238" y="9163"/>
                    </a:lnTo>
                    <a:lnTo>
                      <a:pt x="5723" y="9375"/>
                    </a:lnTo>
                    <a:lnTo>
                      <a:pt x="5742" y="9395"/>
                    </a:lnTo>
                    <a:lnTo>
                      <a:pt x="5723" y="9403"/>
                    </a:lnTo>
                    <a:lnTo>
                      <a:pt x="5733" y="9412"/>
                    </a:lnTo>
                    <a:cubicBezTo>
                      <a:pt x="5645" y="9435"/>
                      <a:pt x="5558" y="9459"/>
                      <a:pt x="5475" y="9482"/>
                    </a:cubicBezTo>
                    <a:cubicBezTo>
                      <a:pt x="5462" y="9486"/>
                      <a:pt x="5448" y="9490"/>
                      <a:pt x="5435" y="9495"/>
                    </a:cubicBezTo>
                    <a:lnTo>
                      <a:pt x="5372" y="9495"/>
                    </a:lnTo>
                    <a:cubicBezTo>
                      <a:pt x="5237" y="9495"/>
                      <a:pt x="5119" y="9565"/>
                      <a:pt x="5041" y="9677"/>
                    </a:cubicBezTo>
                    <a:cubicBezTo>
                      <a:pt x="4228" y="9922"/>
                      <a:pt x="3528" y="10179"/>
                      <a:pt x="3353" y="10300"/>
                    </a:cubicBezTo>
                    <a:cubicBezTo>
                      <a:pt x="3299" y="10312"/>
                      <a:pt x="3248" y="10336"/>
                      <a:pt x="3195" y="10377"/>
                    </a:cubicBezTo>
                    <a:cubicBezTo>
                      <a:pt x="2356" y="11020"/>
                      <a:pt x="1646" y="11971"/>
                      <a:pt x="1088" y="12955"/>
                    </a:cubicBezTo>
                    <a:cubicBezTo>
                      <a:pt x="1076" y="12977"/>
                      <a:pt x="1066" y="12998"/>
                      <a:pt x="1054" y="13020"/>
                    </a:cubicBezTo>
                    <a:cubicBezTo>
                      <a:pt x="583" y="13866"/>
                      <a:pt x="225" y="14732"/>
                      <a:pt x="0" y="15449"/>
                    </a:cubicBezTo>
                    <a:lnTo>
                      <a:pt x="16391" y="15449"/>
                    </a:lnTo>
                    <a:cubicBezTo>
                      <a:pt x="16090" y="14710"/>
                      <a:pt x="15650" y="13790"/>
                      <a:pt x="15087" y="12898"/>
                    </a:cubicBezTo>
                    <a:cubicBezTo>
                      <a:pt x="14447" y="11882"/>
                      <a:pt x="13650" y="10907"/>
                      <a:pt x="12726" y="10292"/>
                    </a:cubicBezTo>
                    <a:cubicBezTo>
                      <a:pt x="12721" y="10291"/>
                      <a:pt x="12720" y="10287"/>
                      <a:pt x="12716" y="10286"/>
                    </a:cubicBezTo>
                    <a:cubicBezTo>
                      <a:pt x="12659" y="10248"/>
                      <a:pt x="12599" y="10208"/>
                      <a:pt x="12539" y="10173"/>
                    </a:cubicBezTo>
                    <a:cubicBezTo>
                      <a:pt x="12533" y="10165"/>
                      <a:pt x="12529" y="10158"/>
                      <a:pt x="12522" y="10153"/>
                    </a:cubicBezTo>
                    <a:cubicBezTo>
                      <a:pt x="12515" y="10146"/>
                      <a:pt x="12505" y="10140"/>
                      <a:pt x="12492" y="10133"/>
                    </a:cubicBezTo>
                    <a:cubicBezTo>
                      <a:pt x="12486" y="10130"/>
                      <a:pt x="12479" y="10126"/>
                      <a:pt x="12476" y="10123"/>
                    </a:cubicBezTo>
                    <a:cubicBezTo>
                      <a:pt x="12469" y="10118"/>
                      <a:pt x="12460" y="10116"/>
                      <a:pt x="12450" y="10111"/>
                    </a:cubicBezTo>
                    <a:cubicBezTo>
                      <a:pt x="12430" y="10102"/>
                      <a:pt x="12407" y="10090"/>
                      <a:pt x="12379" y="10078"/>
                    </a:cubicBezTo>
                    <a:cubicBezTo>
                      <a:pt x="12371" y="10075"/>
                      <a:pt x="12365" y="10069"/>
                      <a:pt x="12359" y="10068"/>
                    </a:cubicBezTo>
                    <a:cubicBezTo>
                      <a:pt x="12339" y="10056"/>
                      <a:pt x="12317" y="10049"/>
                      <a:pt x="12297" y="10043"/>
                    </a:cubicBezTo>
                    <a:cubicBezTo>
                      <a:pt x="12284" y="10037"/>
                      <a:pt x="12269" y="10035"/>
                      <a:pt x="12256" y="10030"/>
                    </a:cubicBezTo>
                    <a:cubicBezTo>
                      <a:pt x="12223" y="10018"/>
                      <a:pt x="12184" y="10005"/>
                      <a:pt x="12145" y="9993"/>
                    </a:cubicBezTo>
                    <a:cubicBezTo>
                      <a:pt x="12139" y="9990"/>
                      <a:pt x="12133" y="9988"/>
                      <a:pt x="12129" y="9987"/>
                    </a:cubicBezTo>
                    <a:cubicBezTo>
                      <a:pt x="12109" y="9981"/>
                      <a:pt x="12087" y="9972"/>
                      <a:pt x="12066" y="9965"/>
                    </a:cubicBezTo>
                    <a:cubicBezTo>
                      <a:pt x="11984" y="9690"/>
                      <a:pt x="11750" y="9491"/>
                      <a:pt x="11476" y="9491"/>
                    </a:cubicBezTo>
                    <a:lnTo>
                      <a:pt x="10602" y="9491"/>
                    </a:lnTo>
                    <a:lnTo>
                      <a:pt x="10228" y="9199"/>
                    </a:lnTo>
                    <a:lnTo>
                      <a:pt x="10171" y="9222"/>
                    </a:lnTo>
                    <a:lnTo>
                      <a:pt x="10106" y="8791"/>
                    </a:lnTo>
                    <a:cubicBezTo>
                      <a:pt x="10109" y="8791"/>
                      <a:pt x="10109" y="8790"/>
                      <a:pt x="10111" y="8790"/>
                    </a:cubicBezTo>
                    <a:cubicBezTo>
                      <a:pt x="10279" y="8696"/>
                      <a:pt x="10395" y="8617"/>
                      <a:pt x="10431" y="8567"/>
                    </a:cubicBezTo>
                    <a:cubicBezTo>
                      <a:pt x="10456" y="8531"/>
                      <a:pt x="10488" y="8383"/>
                      <a:pt x="10524" y="8158"/>
                    </a:cubicBezTo>
                    <a:cubicBezTo>
                      <a:pt x="10561" y="7943"/>
                      <a:pt x="10597" y="7657"/>
                      <a:pt x="10632" y="7333"/>
                    </a:cubicBezTo>
                    <a:cubicBezTo>
                      <a:pt x="10659" y="7327"/>
                      <a:pt x="10687" y="7321"/>
                      <a:pt x="10714" y="7313"/>
                    </a:cubicBezTo>
                    <a:cubicBezTo>
                      <a:pt x="11574" y="7107"/>
                      <a:pt x="12051" y="6529"/>
                      <a:pt x="11804" y="6125"/>
                    </a:cubicBezTo>
                    <a:cubicBezTo>
                      <a:pt x="11677" y="5918"/>
                      <a:pt x="11467" y="5824"/>
                      <a:pt x="11252" y="5824"/>
                    </a:cubicBezTo>
                    <a:cubicBezTo>
                      <a:pt x="11230" y="5824"/>
                      <a:pt x="11208" y="5825"/>
                      <a:pt x="11186" y="5827"/>
                    </a:cubicBezTo>
                    <a:cubicBezTo>
                      <a:pt x="11193" y="5808"/>
                      <a:pt x="11199" y="5789"/>
                      <a:pt x="11202" y="5770"/>
                    </a:cubicBezTo>
                    <a:cubicBezTo>
                      <a:pt x="11223" y="5698"/>
                      <a:pt x="11240" y="5627"/>
                      <a:pt x="11258" y="5559"/>
                    </a:cubicBezTo>
                    <a:cubicBezTo>
                      <a:pt x="11263" y="5546"/>
                      <a:pt x="11264" y="5535"/>
                      <a:pt x="11267" y="5524"/>
                    </a:cubicBezTo>
                    <a:cubicBezTo>
                      <a:pt x="11287" y="5443"/>
                      <a:pt x="11303" y="5366"/>
                      <a:pt x="11319" y="5291"/>
                    </a:cubicBezTo>
                    <a:cubicBezTo>
                      <a:pt x="11324" y="5274"/>
                      <a:pt x="11325" y="5256"/>
                      <a:pt x="11327" y="5236"/>
                    </a:cubicBezTo>
                    <a:cubicBezTo>
                      <a:pt x="11340" y="5181"/>
                      <a:pt x="11349" y="5123"/>
                      <a:pt x="11358" y="5069"/>
                    </a:cubicBezTo>
                    <a:cubicBezTo>
                      <a:pt x="11363" y="5048"/>
                      <a:pt x="11366" y="5026"/>
                      <a:pt x="11368" y="5006"/>
                    </a:cubicBezTo>
                    <a:cubicBezTo>
                      <a:pt x="11376" y="4953"/>
                      <a:pt x="11382" y="4902"/>
                      <a:pt x="11391" y="4852"/>
                    </a:cubicBezTo>
                    <a:cubicBezTo>
                      <a:pt x="11392" y="4835"/>
                      <a:pt x="11394" y="4817"/>
                      <a:pt x="11397" y="4800"/>
                    </a:cubicBezTo>
                    <a:cubicBezTo>
                      <a:pt x="11411" y="4668"/>
                      <a:pt x="11422" y="4546"/>
                      <a:pt x="11423" y="4431"/>
                    </a:cubicBezTo>
                    <a:cubicBezTo>
                      <a:pt x="11425" y="4416"/>
                      <a:pt x="11425" y="4400"/>
                      <a:pt x="11425" y="4385"/>
                    </a:cubicBezTo>
                    <a:lnTo>
                      <a:pt x="11425" y="4263"/>
                    </a:lnTo>
                    <a:cubicBezTo>
                      <a:pt x="11425" y="4251"/>
                      <a:pt x="11425" y="4240"/>
                      <a:pt x="11423" y="4228"/>
                    </a:cubicBezTo>
                    <a:lnTo>
                      <a:pt x="11423" y="4214"/>
                    </a:lnTo>
                    <a:cubicBezTo>
                      <a:pt x="11423" y="4172"/>
                      <a:pt x="11422" y="4131"/>
                      <a:pt x="11417" y="4093"/>
                    </a:cubicBezTo>
                    <a:cubicBezTo>
                      <a:pt x="11417" y="4083"/>
                      <a:pt x="11417" y="4071"/>
                      <a:pt x="11416" y="4063"/>
                    </a:cubicBezTo>
                    <a:cubicBezTo>
                      <a:pt x="11411" y="4014"/>
                      <a:pt x="11409" y="3965"/>
                      <a:pt x="11403" y="3920"/>
                    </a:cubicBezTo>
                    <a:cubicBezTo>
                      <a:pt x="11400" y="3913"/>
                      <a:pt x="11398" y="3906"/>
                      <a:pt x="11398" y="3899"/>
                    </a:cubicBezTo>
                    <a:cubicBezTo>
                      <a:pt x="11392" y="3862"/>
                      <a:pt x="11386" y="3826"/>
                      <a:pt x="11381" y="3790"/>
                    </a:cubicBezTo>
                    <a:cubicBezTo>
                      <a:pt x="11380" y="3778"/>
                      <a:pt x="11375" y="3765"/>
                      <a:pt x="11374" y="3754"/>
                    </a:cubicBezTo>
                    <a:cubicBezTo>
                      <a:pt x="11368" y="3725"/>
                      <a:pt x="11361" y="3696"/>
                      <a:pt x="11354" y="3668"/>
                    </a:cubicBezTo>
                    <a:cubicBezTo>
                      <a:pt x="11352" y="3655"/>
                      <a:pt x="11349" y="3646"/>
                      <a:pt x="11346" y="3634"/>
                    </a:cubicBezTo>
                    <a:cubicBezTo>
                      <a:pt x="11338" y="3601"/>
                      <a:pt x="11330" y="3570"/>
                      <a:pt x="11319" y="3540"/>
                    </a:cubicBezTo>
                    <a:cubicBezTo>
                      <a:pt x="11319" y="3535"/>
                      <a:pt x="11318" y="3530"/>
                      <a:pt x="11314" y="3525"/>
                    </a:cubicBezTo>
                    <a:cubicBezTo>
                      <a:pt x="11306" y="3493"/>
                      <a:pt x="11293" y="3461"/>
                      <a:pt x="11281" y="3428"/>
                    </a:cubicBezTo>
                    <a:cubicBezTo>
                      <a:pt x="11276" y="3420"/>
                      <a:pt x="11274" y="3412"/>
                      <a:pt x="11269" y="3401"/>
                    </a:cubicBezTo>
                    <a:cubicBezTo>
                      <a:pt x="11262" y="3380"/>
                      <a:pt x="11252" y="3359"/>
                      <a:pt x="11244" y="3340"/>
                    </a:cubicBezTo>
                    <a:cubicBezTo>
                      <a:pt x="11238" y="3330"/>
                      <a:pt x="11234" y="3319"/>
                      <a:pt x="11229" y="3310"/>
                    </a:cubicBezTo>
                    <a:cubicBezTo>
                      <a:pt x="11221" y="3291"/>
                      <a:pt x="11213" y="3274"/>
                      <a:pt x="11202" y="3256"/>
                    </a:cubicBezTo>
                    <a:cubicBezTo>
                      <a:pt x="11197" y="3248"/>
                      <a:pt x="11195" y="3239"/>
                      <a:pt x="11189" y="3230"/>
                    </a:cubicBezTo>
                    <a:cubicBezTo>
                      <a:pt x="11177" y="3207"/>
                      <a:pt x="11162" y="3183"/>
                      <a:pt x="11152" y="3165"/>
                    </a:cubicBezTo>
                    <a:cubicBezTo>
                      <a:pt x="11148" y="3157"/>
                      <a:pt x="11144" y="3152"/>
                      <a:pt x="11140" y="3148"/>
                    </a:cubicBezTo>
                    <a:cubicBezTo>
                      <a:pt x="11131" y="3133"/>
                      <a:pt x="11120" y="3117"/>
                      <a:pt x="11111" y="3104"/>
                    </a:cubicBezTo>
                    <a:cubicBezTo>
                      <a:pt x="11105" y="3096"/>
                      <a:pt x="11099" y="3088"/>
                      <a:pt x="11094" y="3081"/>
                    </a:cubicBezTo>
                    <a:cubicBezTo>
                      <a:pt x="11088" y="3069"/>
                      <a:pt x="11081" y="3060"/>
                      <a:pt x="11073" y="3052"/>
                    </a:cubicBezTo>
                    <a:cubicBezTo>
                      <a:pt x="11067" y="3043"/>
                      <a:pt x="11061" y="3036"/>
                      <a:pt x="11056" y="3026"/>
                    </a:cubicBezTo>
                    <a:cubicBezTo>
                      <a:pt x="11050" y="3019"/>
                      <a:pt x="11043" y="3013"/>
                      <a:pt x="11037" y="3005"/>
                    </a:cubicBezTo>
                    <a:cubicBezTo>
                      <a:pt x="10936" y="2886"/>
                      <a:pt x="10855" y="2841"/>
                      <a:pt x="10855" y="2841"/>
                    </a:cubicBezTo>
                    <a:cubicBezTo>
                      <a:pt x="11618" y="1451"/>
                      <a:pt x="10096" y="62"/>
                      <a:pt x="1002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32" name="Google Shape;5632;p24"/>
              <p:cNvSpPr/>
              <p:nvPr/>
            </p:nvSpPr>
            <p:spPr>
              <a:xfrm>
                <a:off x="5857625" y="4801850"/>
                <a:ext cx="302075" cy="374000"/>
              </a:xfrm>
              <a:custGeom>
                <a:avLst/>
                <a:gdLst/>
                <a:ahLst/>
                <a:cxnLst/>
                <a:rect l="l" t="t" r="r" b="b"/>
                <a:pathLst>
                  <a:path w="12083" h="14960" extrusionOk="0">
                    <a:moveTo>
                      <a:pt x="7075" y="0"/>
                    </a:moveTo>
                    <a:cubicBezTo>
                      <a:pt x="5423" y="0"/>
                      <a:pt x="3851" y="1481"/>
                      <a:pt x="3502" y="1828"/>
                    </a:cubicBezTo>
                    <a:cubicBezTo>
                      <a:pt x="3501" y="1828"/>
                      <a:pt x="3501" y="1829"/>
                      <a:pt x="3501" y="1829"/>
                    </a:cubicBezTo>
                    <a:cubicBezTo>
                      <a:pt x="3462" y="1867"/>
                      <a:pt x="3438" y="1891"/>
                      <a:pt x="3432" y="1900"/>
                    </a:cubicBezTo>
                    <a:cubicBezTo>
                      <a:pt x="3431" y="1900"/>
                      <a:pt x="3431" y="1901"/>
                      <a:pt x="3431" y="1901"/>
                    </a:cubicBezTo>
                    <a:cubicBezTo>
                      <a:pt x="3213" y="1936"/>
                      <a:pt x="3121" y="2237"/>
                      <a:pt x="3113" y="2675"/>
                    </a:cubicBezTo>
                    <a:cubicBezTo>
                      <a:pt x="3112" y="2788"/>
                      <a:pt x="3115" y="2908"/>
                      <a:pt x="3126" y="3036"/>
                    </a:cubicBezTo>
                    <a:cubicBezTo>
                      <a:pt x="3139" y="3219"/>
                      <a:pt x="3162" y="3416"/>
                      <a:pt x="3194" y="3622"/>
                    </a:cubicBezTo>
                    <a:cubicBezTo>
                      <a:pt x="3241" y="3927"/>
                      <a:pt x="3308" y="4251"/>
                      <a:pt x="3387" y="4567"/>
                    </a:cubicBezTo>
                    <a:cubicBezTo>
                      <a:pt x="3368" y="4566"/>
                      <a:pt x="3349" y="4565"/>
                      <a:pt x="3329" y="4565"/>
                    </a:cubicBezTo>
                    <a:cubicBezTo>
                      <a:pt x="2962" y="4565"/>
                      <a:pt x="2551" y="4802"/>
                      <a:pt x="2632" y="5098"/>
                    </a:cubicBezTo>
                    <a:cubicBezTo>
                      <a:pt x="2718" y="5407"/>
                      <a:pt x="3513" y="5934"/>
                      <a:pt x="3946" y="6153"/>
                    </a:cubicBezTo>
                    <a:cubicBezTo>
                      <a:pt x="4067" y="6387"/>
                      <a:pt x="4190" y="6560"/>
                      <a:pt x="4304" y="6627"/>
                    </a:cubicBezTo>
                    <a:cubicBezTo>
                      <a:pt x="4310" y="6660"/>
                      <a:pt x="4318" y="6689"/>
                      <a:pt x="4324" y="6718"/>
                    </a:cubicBezTo>
                    <a:cubicBezTo>
                      <a:pt x="4341" y="6873"/>
                      <a:pt x="4360" y="7022"/>
                      <a:pt x="4380" y="7157"/>
                    </a:cubicBezTo>
                    <a:cubicBezTo>
                      <a:pt x="4380" y="7161"/>
                      <a:pt x="4382" y="7163"/>
                      <a:pt x="4382" y="7164"/>
                    </a:cubicBezTo>
                    <a:cubicBezTo>
                      <a:pt x="4388" y="7211"/>
                      <a:pt x="4395" y="7256"/>
                      <a:pt x="4403" y="7301"/>
                    </a:cubicBezTo>
                    <a:cubicBezTo>
                      <a:pt x="4403" y="7305"/>
                      <a:pt x="4404" y="7308"/>
                      <a:pt x="4404" y="7313"/>
                    </a:cubicBezTo>
                    <a:cubicBezTo>
                      <a:pt x="4412" y="7357"/>
                      <a:pt x="4420" y="7402"/>
                      <a:pt x="4427" y="7442"/>
                    </a:cubicBezTo>
                    <a:lnTo>
                      <a:pt x="4167" y="7763"/>
                    </a:lnTo>
                    <a:lnTo>
                      <a:pt x="4227" y="7809"/>
                    </a:lnTo>
                    <a:lnTo>
                      <a:pt x="4200" y="7831"/>
                    </a:lnTo>
                    <a:lnTo>
                      <a:pt x="4129" y="7831"/>
                    </a:lnTo>
                    <a:lnTo>
                      <a:pt x="4093" y="7746"/>
                    </a:lnTo>
                    <a:lnTo>
                      <a:pt x="3939" y="7831"/>
                    </a:lnTo>
                    <a:lnTo>
                      <a:pt x="3031" y="7831"/>
                    </a:lnTo>
                    <a:cubicBezTo>
                      <a:pt x="2714" y="7831"/>
                      <a:pt x="2457" y="8034"/>
                      <a:pt x="2457" y="8283"/>
                    </a:cubicBezTo>
                    <a:lnTo>
                      <a:pt x="2457" y="8682"/>
                    </a:lnTo>
                    <a:cubicBezTo>
                      <a:pt x="2110" y="8842"/>
                      <a:pt x="1800" y="8998"/>
                      <a:pt x="1552" y="9133"/>
                    </a:cubicBezTo>
                    <a:cubicBezTo>
                      <a:pt x="1304" y="9267"/>
                      <a:pt x="1120" y="9385"/>
                      <a:pt x="1024" y="9470"/>
                    </a:cubicBezTo>
                    <a:cubicBezTo>
                      <a:pt x="1012" y="9476"/>
                      <a:pt x="1001" y="9483"/>
                      <a:pt x="990" y="9490"/>
                    </a:cubicBezTo>
                    <a:cubicBezTo>
                      <a:pt x="746" y="9654"/>
                      <a:pt x="553" y="9954"/>
                      <a:pt x="406" y="10345"/>
                    </a:cubicBezTo>
                    <a:cubicBezTo>
                      <a:pt x="181" y="10941"/>
                      <a:pt x="60" y="11751"/>
                      <a:pt x="17" y="12618"/>
                    </a:cubicBezTo>
                    <a:cubicBezTo>
                      <a:pt x="17" y="12634"/>
                      <a:pt x="17" y="12651"/>
                      <a:pt x="16" y="12668"/>
                    </a:cubicBezTo>
                    <a:cubicBezTo>
                      <a:pt x="15" y="12710"/>
                      <a:pt x="11" y="12753"/>
                      <a:pt x="10" y="12795"/>
                    </a:cubicBezTo>
                    <a:cubicBezTo>
                      <a:pt x="10" y="12815"/>
                      <a:pt x="10" y="12833"/>
                      <a:pt x="9" y="12852"/>
                    </a:cubicBezTo>
                    <a:cubicBezTo>
                      <a:pt x="9" y="12894"/>
                      <a:pt x="6" y="12935"/>
                      <a:pt x="4" y="12977"/>
                    </a:cubicBezTo>
                    <a:lnTo>
                      <a:pt x="4" y="13033"/>
                    </a:lnTo>
                    <a:cubicBezTo>
                      <a:pt x="2" y="13063"/>
                      <a:pt x="2" y="13092"/>
                      <a:pt x="2" y="13118"/>
                    </a:cubicBezTo>
                    <a:lnTo>
                      <a:pt x="2" y="13162"/>
                    </a:lnTo>
                    <a:cubicBezTo>
                      <a:pt x="0" y="13179"/>
                      <a:pt x="0" y="13197"/>
                      <a:pt x="0" y="13213"/>
                    </a:cubicBezTo>
                    <a:lnTo>
                      <a:pt x="0" y="13614"/>
                    </a:lnTo>
                    <a:cubicBezTo>
                      <a:pt x="2" y="13663"/>
                      <a:pt x="2" y="13708"/>
                      <a:pt x="2" y="13755"/>
                    </a:cubicBezTo>
                    <a:cubicBezTo>
                      <a:pt x="4" y="13775"/>
                      <a:pt x="4" y="13793"/>
                      <a:pt x="4" y="13811"/>
                    </a:cubicBezTo>
                    <a:cubicBezTo>
                      <a:pt x="5" y="13854"/>
                      <a:pt x="5" y="13895"/>
                      <a:pt x="9" y="13936"/>
                    </a:cubicBezTo>
                    <a:cubicBezTo>
                      <a:pt x="9" y="13957"/>
                      <a:pt x="9" y="13976"/>
                      <a:pt x="10" y="13998"/>
                    </a:cubicBezTo>
                    <a:cubicBezTo>
                      <a:pt x="10" y="14040"/>
                      <a:pt x="11" y="14080"/>
                      <a:pt x="15" y="14120"/>
                    </a:cubicBezTo>
                    <a:cubicBezTo>
                      <a:pt x="15" y="14139"/>
                      <a:pt x="16" y="14157"/>
                      <a:pt x="16" y="14177"/>
                    </a:cubicBezTo>
                    <a:cubicBezTo>
                      <a:pt x="17" y="14224"/>
                      <a:pt x="21" y="14270"/>
                      <a:pt x="23" y="14317"/>
                    </a:cubicBezTo>
                    <a:cubicBezTo>
                      <a:pt x="23" y="14329"/>
                      <a:pt x="23" y="14343"/>
                      <a:pt x="24" y="14353"/>
                    </a:cubicBezTo>
                    <a:cubicBezTo>
                      <a:pt x="27" y="14413"/>
                      <a:pt x="30" y="14473"/>
                      <a:pt x="34" y="14533"/>
                    </a:cubicBezTo>
                    <a:cubicBezTo>
                      <a:pt x="34" y="14540"/>
                      <a:pt x="34" y="14548"/>
                      <a:pt x="35" y="14556"/>
                    </a:cubicBezTo>
                    <a:cubicBezTo>
                      <a:pt x="36" y="14606"/>
                      <a:pt x="41" y="14654"/>
                      <a:pt x="45" y="14704"/>
                    </a:cubicBezTo>
                    <a:cubicBezTo>
                      <a:pt x="45" y="14721"/>
                      <a:pt x="46" y="14741"/>
                      <a:pt x="49" y="14759"/>
                    </a:cubicBezTo>
                    <a:cubicBezTo>
                      <a:pt x="51" y="14800"/>
                      <a:pt x="55" y="14838"/>
                      <a:pt x="57" y="14878"/>
                    </a:cubicBezTo>
                    <a:cubicBezTo>
                      <a:pt x="58" y="14899"/>
                      <a:pt x="61" y="14918"/>
                      <a:pt x="63" y="14940"/>
                    </a:cubicBezTo>
                    <a:cubicBezTo>
                      <a:pt x="63" y="14946"/>
                      <a:pt x="64" y="14953"/>
                      <a:pt x="64" y="14959"/>
                    </a:cubicBezTo>
                    <a:lnTo>
                      <a:pt x="12083" y="14959"/>
                    </a:lnTo>
                    <a:lnTo>
                      <a:pt x="12083" y="8130"/>
                    </a:lnTo>
                    <a:cubicBezTo>
                      <a:pt x="11932" y="7951"/>
                      <a:pt x="11675" y="7833"/>
                      <a:pt x="11379" y="7833"/>
                    </a:cubicBezTo>
                    <a:lnTo>
                      <a:pt x="10156" y="7833"/>
                    </a:lnTo>
                    <a:lnTo>
                      <a:pt x="9809" y="7716"/>
                    </a:lnTo>
                    <a:lnTo>
                      <a:pt x="9784" y="7781"/>
                    </a:lnTo>
                    <a:cubicBezTo>
                      <a:pt x="9724" y="7758"/>
                      <a:pt x="9665" y="7736"/>
                      <a:pt x="9607" y="7716"/>
                    </a:cubicBezTo>
                    <a:lnTo>
                      <a:pt x="9598" y="7711"/>
                    </a:lnTo>
                    <a:cubicBezTo>
                      <a:pt x="9548" y="7691"/>
                      <a:pt x="9498" y="7674"/>
                      <a:pt x="9447" y="7656"/>
                    </a:cubicBezTo>
                    <a:lnTo>
                      <a:pt x="9107" y="7237"/>
                    </a:lnTo>
                    <a:lnTo>
                      <a:pt x="8893" y="7352"/>
                    </a:lnTo>
                    <a:cubicBezTo>
                      <a:pt x="8910" y="7226"/>
                      <a:pt x="8929" y="7078"/>
                      <a:pt x="8948" y="6916"/>
                    </a:cubicBezTo>
                    <a:cubicBezTo>
                      <a:pt x="8948" y="6910"/>
                      <a:pt x="8949" y="6904"/>
                      <a:pt x="8949" y="6900"/>
                    </a:cubicBezTo>
                    <a:cubicBezTo>
                      <a:pt x="8949" y="6892"/>
                      <a:pt x="8951" y="6886"/>
                      <a:pt x="8951" y="6878"/>
                    </a:cubicBezTo>
                    <a:cubicBezTo>
                      <a:pt x="8973" y="6843"/>
                      <a:pt x="9006" y="6679"/>
                      <a:pt x="9038" y="6432"/>
                    </a:cubicBezTo>
                    <a:cubicBezTo>
                      <a:pt x="9052" y="6397"/>
                      <a:pt x="9067" y="6362"/>
                      <a:pt x="9081" y="6327"/>
                    </a:cubicBezTo>
                    <a:cubicBezTo>
                      <a:pt x="9447" y="6118"/>
                      <a:pt x="10295" y="5427"/>
                      <a:pt x="10327" y="5085"/>
                    </a:cubicBezTo>
                    <a:cubicBezTo>
                      <a:pt x="10352" y="4831"/>
                      <a:pt x="10028" y="4654"/>
                      <a:pt x="9700" y="4625"/>
                    </a:cubicBezTo>
                    <a:cubicBezTo>
                      <a:pt x="10569" y="1688"/>
                      <a:pt x="9277" y="1678"/>
                      <a:pt x="9277" y="1678"/>
                    </a:cubicBezTo>
                    <a:cubicBezTo>
                      <a:pt x="9277" y="1678"/>
                      <a:pt x="9270" y="1587"/>
                      <a:pt x="9231" y="1446"/>
                    </a:cubicBezTo>
                    <a:cubicBezTo>
                      <a:pt x="9171" y="1226"/>
                      <a:pt x="9031" y="886"/>
                      <a:pt x="8726" y="590"/>
                    </a:cubicBezTo>
                    <a:cubicBezTo>
                      <a:pt x="8420" y="293"/>
                      <a:pt x="7949" y="44"/>
                      <a:pt x="7220" y="4"/>
                    </a:cubicBezTo>
                    <a:cubicBezTo>
                      <a:pt x="7171" y="1"/>
                      <a:pt x="7123" y="0"/>
                      <a:pt x="707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33" name="Google Shape;5633;p24"/>
              <p:cNvSpPr/>
              <p:nvPr/>
            </p:nvSpPr>
            <p:spPr>
              <a:xfrm>
                <a:off x="4247650" y="4829150"/>
                <a:ext cx="324650" cy="346725"/>
              </a:xfrm>
              <a:custGeom>
                <a:avLst/>
                <a:gdLst/>
                <a:ahLst/>
                <a:cxnLst/>
                <a:rect l="l" t="t" r="r" b="b"/>
                <a:pathLst>
                  <a:path w="12986" h="13869" extrusionOk="0">
                    <a:moveTo>
                      <a:pt x="9410" y="11004"/>
                    </a:moveTo>
                    <a:lnTo>
                      <a:pt x="9410" y="11165"/>
                    </a:lnTo>
                    <a:cubicBezTo>
                      <a:pt x="9384" y="11116"/>
                      <a:pt x="9360" y="11068"/>
                      <a:pt x="9332" y="11019"/>
                    </a:cubicBezTo>
                    <a:cubicBezTo>
                      <a:pt x="9337" y="11013"/>
                      <a:pt x="9338" y="11011"/>
                      <a:pt x="9340" y="11004"/>
                    </a:cubicBezTo>
                    <a:close/>
                    <a:moveTo>
                      <a:pt x="10082" y="11004"/>
                    </a:moveTo>
                    <a:cubicBezTo>
                      <a:pt x="10185" y="11004"/>
                      <a:pt x="10281" y="11040"/>
                      <a:pt x="10362" y="11096"/>
                    </a:cubicBezTo>
                    <a:cubicBezTo>
                      <a:pt x="10168" y="11504"/>
                      <a:pt x="9998" y="11867"/>
                      <a:pt x="9893" y="12115"/>
                    </a:cubicBezTo>
                    <a:cubicBezTo>
                      <a:pt x="9881" y="12088"/>
                      <a:pt x="9868" y="12063"/>
                      <a:pt x="9857" y="12037"/>
                    </a:cubicBezTo>
                    <a:lnTo>
                      <a:pt x="9857" y="11004"/>
                    </a:lnTo>
                    <a:close/>
                    <a:moveTo>
                      <a:pt x="9276" y="12993"/>
                    </a:moveTo>
                    <a:lnTo>
                      <a:pt x="9276" y="12993"/>
                    </a:lnTo>
                    <a:cubicBezTo>
                      <a:pt x="9323" y="13057"/>
                      <a:pt x="9370" y="13118"/>
                      <a:pt x="9410" y="13172"/>
                    </a:cubicBezTo>
                    <a:lnTo>
                      <a:pt x="9410" y="13308"/>
                    </a:lnTo>
                    <a:cubicBezTo>
                      <a:pt x="9366" y="13204"/>
                      <a:pt x="9321" y="13097"/>
                      <a:pt x="9276" y="12993"/>
                    </a:cubicBezTo>
                    <a:close/>
                    <a:moveTo>
                      <a:pt x="3665" y="1"/>
                    </a:moveTo>
                    <a:cubicBezTo>
                      <a:pt x="2597" y="1"/>
                      <a:pt x="1614" y="363"/>
                      <a:pt x="1022" y="1351"/>
                    </a:cubicBezTo>
                    <a:cubicBezTo>
                      <a:pt x="444" y="2313"/>
                      <a:pt x="0" y="4634"/>
                      <a:pt x="1043" y="5532"/>
                    </a:cubicBezTo>
                    <a:cubicBezTo>
                      <a:pt x="1043" y="5532"/>
                      <a:pt x="328" y="9722"/>
                      <a:pt x="2738" y="11693"/>
                    </a:cubicBezTo>
                    <a:cubicBezTo>
                      <a:pt x="2815" y="11759"/>
                      <a:pt x="2894" y="11820"/>
                      <a:pt x="2978" y="11877"/>
                    </a:cubicBezTo>
                    <a:cubicBezTo>
                      <a:pt x="2900" y="12487"/>
                      <a:pt x="2828" y="13155"/>
                      <a:pt x="2765" y="13867"/>
                    </a:cubicBezTo>
                    <a:lnTo>
                      <a:pt x="3755" y="13867"/>
                    </a:lnTo>
                    <a:cubicBezTo>
                      <a:pt x="3799" y="13705"/>
                      <a:pt x="3844" y="13541"/>
                      <a:pt x="3887" y="13380"/>
                    </a:cubicBezTo>
                    <a:cubicBezTo>
                      <a:pt x="3916" y="13380"/>
                      <a:pt x="3945" y="13381"/>
                      <a:pt x="3976" y="13381"/>
                    </a:cubicBezTo>
                    <a:lnTo>
                      <a:pt x="3976" y="13867"/>
                    </a:lnTo>
                    <a:lnTo>
                      <a:pt x="4443" y="13867"/>
                    </a:lnTo>
                    <a:lnTo>
                      <a:pt x="4443" y="13381"/>
                    </a:lnTo>
                    <a:cubicBezTo>
                      <a:pt x="4712" y="13377"/>
                      <a:pt x="5028" y="13368"/>
                      <a:pt x="5368" y="13352"/>
                    </a:cubicBezTo>
                    <a:lnTo>
                      <a:pt x="5368" y="13867"/>
                    </a:lnTo>
                    <a:lnTo>
                      <a:pt x="5813" y="13867"/>
                    </a:lnTo>
                    <a:lnTo>
                      <a:pt x="5813" y="13332"/>
                    </a:lnTo>
                    <a:cubicBezTo>
                      <a:pt x="5977" y="13322"/>
                      <a:pt x="6146" y="13312"/>
                      <a:pt x="6313" y="13302"/>
                    </a:cubicBezTo>
                    <a:cubicBezTo>
                      <a:pt x="6390" y="13496"/>
                      <a:pt x="6462" y="13684"/>
                      <a:pt x="6526" y="13867"/>
                    </a:cubicBezTo>
                    <a:lnTo>
                      <a:pt x="9862" y="13867"/>
                    </a:lnTo>
                    <a:lnTo>
                      <a:pt x="9862" y="13612"/>
                    </a:lnTo>
                    <a:cubicBezTo>
                      <a:pt x="9927" y="13638"/>
                      <a:pt x="9988" y="13649"/>
                      <a:pt x="10045" y="13649"/>
                    </a:cubicBezTo>
                    <a:cubicBezTo>
                      <a:pt x="10160" y="13649"/>
                      <a:pt x="10256" y="13602"/>
                      <a:pt x="10326" y="13526"/>
                    </a:cubicBezTo>
                    <a:cubicBezTo>
                      <a:pt x="10421" y="13468"/>
                      <a:pt x="10524" y="13325"/>
                      <a:pt x="10635" y="13108"/>
                    </a:cubicBezTo>
                    <a:lnTo>
                      <a:pt x="10635" y="13869"/>
                    </a:lnTo>
                    <a:lnTo>
                      <a:pt x="11116" y="13869"/>
                    </a:lnTo>
                    <a:lnTo>
                      <a:pt x="11116" y="11842"/>
                    </a:lnTo>
                    <a:cubicBezTo>
                      <a:pt x="11354" y="11066"/>
                      <a:pt x="11596" y="10094"/>
                      <a:pt x="11813" y="9044"/>
                    </a:cubicBezTo>
                    <a:cubicBezTo>
                      <a:pt x="11827" y="8976"/>
                      <a:pt x="11840" y="8911"/>
                      <a:pt x="11855" y="8844"/>
                    </a:cubicBezTo>
                    <a:cubicBezTo>
                      <a:pt x="11862" y="8810"/>
                      <a:pt x="11868" y="8772"/>
                      <a:pt x="11875" y="8736"/>
                    </a:cubicBezTo>
                    <a:cubicBezTo>
                      <a:pt x="11885" y="8685"/>
                      <a:pt x="11897" y="8631"/>
                      <a:pt x="11906" y="8580"/>
                    </a:cubicBezTo>
                    <a:cubicBezTo>
                      <a:pt x="12031" y="8551"/>
                      <a:pt x="12192" y="8510"/>
                      <a:pt x="12347" y="8466"/>
                    </a:cubicBezTo>
                    <a:lnTo>
                      <a:pt x="12542" y="8404"/>
                    </a:lnTo>
                    <a:lnTo>
                      <a:pt x="12573" y="8394"/>
                    </a:lnTo>
                    <a:cubicBezTo>
                      <a:pt x="12681" y="8353"/>
                      <a:pt x="12766" y="8315"/>
                      <a:pt x="12793" y="8282"/>
                    </a:cubicBezTo>
                    <a:cubicBezTo>
                      <a:pt x="12847" y="8217"/>
                      <a:pt x="12861" y="8143"/>
                      <a:pt x="12861" y="8084"/>
                    </a:cubicBezTo>
                    <a:cubicBezTo>
                      <a:pt x="12869" y="8067"/>
                      <a:pt x="12867" y="8051"/>
                      <a:pt x="12860" y="8041"/>
                    </a:cubicBezTo>
                    <a:cubicBezTo>
                      <a:pt x="12855" y="8005"/>
                      <a:pt x="12847" y="7983"/>
                      <a:pt x="12847" y="7983"/>
                    </a:cubicBezTo>
                    <a:cubicBezTo>
                      <a:pt x="12884" y="7924"/>
                      <a:pt x="12897" y="7862"/>
                      <a:pt x="12902" y="7807"/>
                    </a:cubicBezTo>
                    <a:cubicBezTo>
                      <a:pt x="12922" y="7777"/>
                      <a:pt x="12925" y="7750"/>
                      <a:pt x="12909" y="7736"/>
                    </a:cubicBezTo>
                    <a:cubicBezTo>
                      <a:pt x="12908" y="7733"/>
                      <a:pt x="12903" y="7731"/>
                      <a:pt x="12902" y="7729"/>
                    </a:cubicBezTo>
                    <a:cubicBezTo>
                      <a:pt x="12897" y="7693"/>
                      <a:pt x="12890" y="7671"/>
                      <a:pt x="12890" y="7671"/>
                    </a:cubicBezTo>
                    <a:cubicBezTo>
                      <a:pt x="12890" y="7671"/>
                      <a:pt x="12948" y="7580"/>
                      <a:pt x="12960" y="7497"/>
                    </a:cubicBezTo>
                    <a:cubicBezTo>
                      <a:pt x="12978" y="7458"/>
                      <a:pt x="12986" y="7430"/>
                      <a:pt x="12969" y="7413"/>
                    </a:cubicBezTo>
                    <a:cubicBezTo>
                      <a:pt x="12963" y="7406"/>
                      <a:pt x="12950" y="7401"/>
                      <a:pt x="12936" y="7398"/>
                    </a:cubicBezTo>
                    <a:cubicBezTo>
                      <a:pt x="12931" y="7394"/>
                      <a:pt x="12930" y="7389"/>
                      <a:pt x="12926" y="7384"/>
                    </a:cubicBezTo>
                    <a:cubicBezTo>
                      <a:pt x="12915" y="7375"/>
                      <a:pt x="12895" y="7372"/>
                      <a:pt x="12868" y="7372"/>
                    </a:cubicBezTo>
                    <a:cubicBezTo>
                      <a:pt x="12813" y="7372"/>
                      <a:pt x="12729" y="7388"/>
                      <a:pt x="12628" y="7412"/>
                    </a:cubicBezTo>
                    <a:lnTo>
                      <a:pt x="12551" y="7433"/>
                    </a:lnTo>
                    <a:lnTo>
                      <a:pt x="12375" y="7483"/>
                    </a:lnTo>
                    <a:cubicBezTo>
                      <a:pt x="12369" y="7485"/>
                      <a:pt x="12366" y="7488"/>
                      <a:pt x="12360" y="7488"/>
                    </a:cubicBezTo>
                    <a:cubicBezTo>
                      <a:pt x="11963" y="7608"/>
                      <a:pt x="11700" y="7907"/>
                      <a:pt x="11698" y="8243"/>
                    </a:cubicBezTo>
                    <a:lnTo>
                      <a:pt x="11698" y="8387"/>
                    </a:lnTo>
                    <a:cubicBezTo>
                      <a:pt x="11633" y="8513"/>
                      <a:pt x="11535" y="8710"/>
                      <a:pt x="11414" y="8953"/>
                    </a:cubicBezTo>
                    <a:cubicBezTo>
                      <a:pt x="11322" y="9135"/>
                      <a:pt x="11222" y="9342"/>
                      <a:pt x="11111" y="9562"/>
                    </a:cubicBezTo>
                    <a:lnTo>
                      <a:pt x="11111" y="8575"/>
                    </a:lnTo>
                    <a:cubicBezTo>
                      <a:pt x="11111" y="8194"/>
                      <a:pt x="10833" y="7884"/>
                      <a:pt x="10490" y="7884"/>
                    </a:cubicBezTo>
                    <a:lnTo>
                      <a:pt x="10071" y="7884"/>
                    </a:lnTo>
                    <a:cubicBezTo>
                      <a:pt x="10070" y="7705"/>
                      <a:pt x="10061" y="7524"/>
                      <a:pt x="10048" y="7342"/>
                    </a:cubicBezTo>
                    <a:cubicBezTo>
                      <a:pt x="10042" y="7251"/>
                      <a:pt x="10034" y="7159"/>
                      <a:pt x="10025" y="7068"/>
                    </a:cubicBezTo>
                    <a:cubicBezTo>
                      <a:pt x="10005" y="6893"/>
                      <a:pt x="9984" y="6717"/>
                      <a:pt x="9956" y="6545"/>
                    </a:cubicBezTo>
                    <a:cubicBezTo>
                      <a:pt x="9839" y="5779"/>
                      <a:pt x="9633" y="5011"/>
                      <a:pt x="9361" y="4298"/>
                    </a:cubicBezTo>
                    <a:cubicBezTo>
                      <a:pt x="9344" y="4254"/>
                      <a:pt x="9326" y="4208"/>
                      <a:pt x="9310" y="4164"/>
                    </a:cubicBezTo>
                    <a:cubicBezTo>
                      <a:pt x="8979" y="3332"/>
                      <a:pt x="8563" y="2573"/>
                      <a:pt x="8083" y="1967"/>
                    </a:cubicBezTo>
                    <a:cubicBezTo>
                      <a:pt x="8006" y="1870"/>
                      <a:pt x="7928" y="1777"/>
                      <a:pt x="7849" y="1690"/>
                    </a:cubicBezTo>
                    <a:cubicBezTo>
                      <a:pt x="7667" y="1489"/>
                      <a:pt x="7482" y="1307"/>
                      <a:pt x="7289" y="1151"/>
                    </a:cubicBezTo>
                    <a:cubicBezTo>
                      <a:pt x="7288" y="1150"/>
                      <a:pt x="7283" y="1147"/>
                      <a:pt x="7282" y="1145"/>
                    </a:cubicBezTo>
                    <a:cubicBezTo>
                      <a:pt x="7197" y="1076"/>
                      <a:pt x="7107" y="1013"/>
                      <a:pt x="7019" y="956"/>
                    </a:cubicBezTo>
                    <a:cubicBezTo>
                      <a:pt x="6912" y="884"/>
                      <a:pt x="6805" y="822"/>
                      <a:pt x="6696" y="767"/>
                    </a:cubicBezTo>
                    <a:cubicBezTo>
                      <a:pt x="6680" y="758"/>
                      <a:pt x="6667" y="752"/>
                      <a:pt x="6651" y="744"/>
                    </a:cubicBezTo>
                    <a:cubicBezTo>
                      <a:pt x="6609" y="724"/>
                      <a:pt x="6565" y="703"/>
                      <a:pt x="6520" y="685"/>
                    </a:cubicBezTo>
                    <a:cubicBezTo>
                      <a:pt x="5646" y="290"/>
                      <a:pt x="4621" y="1"/>
                      <a:pt x="3665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34" name="Google Shape;5634;p24"/>
              <p:cNvSpPr/>
              <p:nvPr/>
            </p:nvSpPr>
            <p:spPr>
              <a:xfrm>
                <a:off x="5003750" y="4831275"/>
                <a:ext cx="258825" cy="344550"/>
              </a:xfrm>
              <a:custGeom>
                <a:avLst/>
                <a:gdLst/>
                <a:ahLst/>
                <a:cxnLst/>
                <a:rect l="l" t="t" r="r" b="b"/>
                <a:pathLst>
                  <a:path w="10353" h="13782" extrusionOk="0">
                    <a:moveTo>
                      <a:pt x="5652" y="0"/>
                    </a:moveTo>
                    <a:cubicBezTo>
                      <a:pt x="5542" y="0"/>
                      <a:pt x="5436" y="5"/>
                      <a:pt x="5335" y="13"/>
                    </a:cubicBezTo>
                    <a:cubicBezTo>
                      <a:pt x="3661" y="145"/>
                      <a:pt x="2812" y="1081"/>
                      <a:pt x="3148" y="2197"/>
                    </a:cubicBezTo>
                    <a:cubicBezTo>
                      <a:pt x="2436" y="3744"/>
                      <a:pt x="3352" y="6203"/>
                      <a:pt x="3862" y="6438"/>
                    </a:cubicBezTo>
                    <a:cubicBezTo>
                      <a:pt x="4260" y="6362"/>
                      <a:pt x="4604" y="6262"/>
                      <a:pt x="4899" y="6144"/>
                    </a:cubicBezTo>
                    <a:lnTo>
                      <a:pt x="4899" y="6144"/>
                    </a:lnTo>
                    <a:cubicBezTo>
                      <a:pt x="4827" y="6375"/>
                      <a:pt x="4745" y="6610"/>
                      <a:pt x="4660" y="6838"/>
                    </a:cubicBezTo>
                    <a:lnTo>
                      <a:pt x="4658" y="6838"/>
                    </a:lnTo>
                    <a:cubicBezTo>
                      <a:pt x="4611" y="6839"/>
                      <a:pt x="4565" y="6842"/>
                      <a:pt x="4519" y="6842"/>
                    </a:cubicBezTo>
                    <a:cubicBezTo>
                      <a:pt x="4509" y="6842"/>
                      <a:pt x="4502" y="6844"/>
                      <a:pt x="4491" y="6844"/>
                    </a:cubicBezTo>
                    <a:cubicBezTo>
                      <a:pt x="4453" y="6844"/>
                      <a:pt x="4412" y="6845"/>
                      <a:pt x="4373" y="6848"/>
                    </a:cubicBezTo>
                    <a:cubicBezTo>
                      <a:pt x="4351" y="6848"/>
                      <a:pt x="4331" y="6850"/>
                      <a:pt x="4313" y="6850"/>
                    </a:cubicBezTo>
                    <a:cubicBezTo>
                      <a:pt x="4284" y="6851"/>
                      <a:pt x="4256" y="6855"/>
                      <a:pt x="4228" y="6855"/>
                    </a:cubicBezTo>
                    <a:cubicBezTo>
                      <a:pt x="4178" y="6859"/>
                      <a:pt x="4130" y="6861"/>
                      <a:pt x="4082" y="6863"/>
                    </a:cubicBezTo>
                    <a:lnTo>
                      <a:pt x="4082" y="6875"/>
                    </a:lnTo>
                    <a:cubicBezTo>
                      <a:pt x="4047" y="6878"/>
                      <a:pt x="4012" y="6881"/>
                      <a:pt x="3979" y="6884"/>
                    </a:cubicBezTo>
                    <a:cubicBezTo>
                      <a:pt x="3815" y="6900"/>
                      <a:pt x="3682" y="6920"/>
                      <a:pt x="3597" y="6942"/>
                    </a:cubicBezTo>
                    <a:cubicBezTo>
                      <a:pt x="3596" y="6944"/>
                      <a:pt x="3594" y="6944"/>
                      <a:pt x="3591" y="6944"/>
                    </a:cubicBezTo>
                    <a:cubicBezTo>
                      <a:pt x="3577" y="6951"/>
                      <a:pt x="3563" y="6953"/>
                      <a:pt x="3549" y="6958"/>
                    </a:cubicBezTo>
                    <a:cubicBezTo>
                      <a:pt x="3548" y="6959"/>
                      <a:pt x="3545" y="6959"/>
                      <a:pt x="3543" y="6959"/>
                    </a:cubicBezTo>
                    <a:cubicBezTo>
                      <a:pt x="3531" y="6965"/>
                      <a:pt x="3522" y="6969"/>
                      <a:pt x="3512" y="6975"/>
                    </a:cubicBezTo>
                    <a:cubicBezTo>
                      <a:pt x="3442" y="7000"/>
                      <a:pt x="3367" y="7036"/>
                      <a:pt x="3290" y="7078"/>
                    </a:cubicBezTo>
                    <a:cubicBezTo>
                      <a:pt x="3278" y="7084"/>
                      <a:pt x="3267" y="7090"/>
                      <a:pt x="3255" y="7098"/>
                    </a:cubicBezTo>
                    <a:cubicBezTo>
                      <a:pt x="3235" y="7110"/>
                      <a:pt x="3217" y="7121"/>
                      <a:pt x="3195" y="7134"/>
                    </a:cubicBezTo>
                    <a:cubicBezTo>
                      <a:pt x="3166" y="7151"/>
                      <a:pt x="3138" y="7172"/>
                      <a:pt x="3105" y="7194"/>
                    </a:cubicBezTo>
                    <a:cubicBezTo>
                      <a:pt x="3093" y="7201"/>
                      <a:pt x="3083" y="7209"/>
                      <a:pt x="3071" y="7219"/>
                    </a:cubicBezTo>
                    <a:cubicBezTo>
                      <a:pt x="3042" y="7240"/>
                      <a:pt x="3014" y="7262"/>
                      <a:pt x="2987" y="7285"/>
                    </a:cubicBezTo>
                    <a:cubicBezTo>
                      <a:pt x="2975" y="7293"/>
                      <a:pt x="2964" y="7304"/>
                      <a:pt x="2953" y="7313"/>
                    </a:cubicBezTo>
                    <a:cubicBezTo>
                      <a:pt x="2917" y="7343"/>
                      <a:pt x="2880" y="7377"/>
                      <a:pt x="2843" y="7412"/>
                    </a:cubicBezTo>
                    <a:cubicBezTo>
                      <a:pt x="2816" y="7438"/>
                      <a:pt x="2788" y="7467"/>
                      <a:pt x="2761" y="7497"/>
                    </a:cubicBezTo>
                    <a:cubicBezTo>
                      <a:pt x="2755" y="7505"/>
                      <a:pt x="2749" y="7512"/>
                      <a:pt x="2746" y="7518"/>
                    </a:cubicBezTo>
                    <a:lnTo>
                      <a:pt x="1148" y="7518"/>
                    </a:lnTo>
                    <a:cubicBezTo>
                      <a:pt x="830" y="7518"/>
                      <a:pt x="574" y="7731"/>
                      <a:pt x="574" y="7993"/>
                    </a:cubicBezTo>
                    <a:lnTo>
                      <a:pt x="574" y="12025"/>
                    </a:lnTo>
                    <a:cubicBezTo>
                      <a:pt x="474" y="12098"/>
                      <a:pt x="386" y="12189"/>
                      <a:pt x="310" y="12293"/>
                    </a:cubicBezTo>
                    <a:cubicBezTo>
                      <a:pt x="0" y="12718"/>
                      <a:pt x="58" y="13223"/>
                      <a:pt x="435" y="13417"/>
                    </a:cubicBezTo>
                    <a:cubicBezTo>
                      <a:pt x="479" y="13440"/>
                      <a:pt x="527" y="13458"/>
                      <a:pt x="575" y="13471"/>
                    </a:cubicBezTo>
                    <a:lnTo>
                      <a:pt x="575" y="13781"/>
                    </a:lnTo>
                    <a:lnTo>
                      <a:pt x="10348" y="13781"/>
                    </a:lnTo>
                    <a:lnTo>
                      <a:pt x="10348" y="8227"/>
                    </a:lnTo>
                    <a:cubicBezTo>
                      <a:pt x="10353" y="7838"/>
                      <a:pt x="9971" y="7522"/>
                      <a:pt x="9502" y="7522"/>
                    </a:cubicBezTo>
                    <a:lnTo>
                      <a:pt x="8078" y="7522"/>
                    </a:lnTo>
                    <a:lnTo>
                      <a:pt x="8037" y="7480"/>
                    </a:lnTo>
                    <a:cubicBezTo>
                      <a:pt x="8007" y="7446"/>
                      <a:pt x="7977" y="7418"/>
                      <a:pt x="7947" y="7389"/>
                    </a:cubicBezTo>
                    <a:cubicBezTo>
                      <a:pt x="7932" y="7373"/>
                      <a:pt x="7916" y="7360"/>
                      <a:pt x="7899" y="7347"/>
                    </a:cubicBezTo>
                    <a:cubicBezTo>
                      <a:pt x="7869" y="7319"/>
                      <a:pt x="7837" y="7294"/>
                      <a:pt x="7807" y="7270"/>
                    </a:cubicBezTo>
                    <a:cubicBezTo>
                      <a:pt x="7794" y="7258"/>
                      <a:pt x="7780" y="7249"/>
                      <a:pt x="7766" y="7240"/>
                    </a:cubicBezTo>
                    <a:cubicBezTo>
                      <a:pt x="7724" y="7209"/>
                      <a:pt x="7685" y="7183"/>
                      <a:pt x="7646" y="7158"/>
                    </a:cubicBezTo>
                    <a:cubicBezTo>
                      <a:pt x="7642" y="7157"/>
                      <a:pt x="7638" y="7152"/>
                      <a:pt x="7637" y="7151"/>
                    </a:cubicBezTo>
                    <a:cubicBezTo>
                      <a:pt x="7589" y="7124"/>
                      <a:pt x="7546" y="7102"/>
                      <a:pt x="7503" y="7082"/>
                    </a:cubicBezTo>
                    <a:cubicBezTo>
                      <a:pt x="7497" y="7078"/>
                      <a:pt x="7490" y="7076"/>
                      <a:pt x="7484" y="7074"/>
                    </a:cubicBezTo>
                    <a:cubicBezTo>
                      <a:pt x="7447" y="7060"/>
                      <a:pt x="7412" y="7045"/>
                      <a:pt x="7377" y="7037"/>
                    </a:cubicBezTo>
                    <a:cubicBezTo>
                      <a:pt x="7369" y="7032"/>
                      <a:pt x="7361" y="7031"/>
                      <a:pt x="7351" y="7030"/>
                    </a:cubicBezTo>
                    <a:cubicBezTo>
                      <a:pt x="7318" y="7021"/>
                      <a:pt x="7288" y="7014"/>
                      <a:pt x="7258" y="7009"/>
                    </a:cubicBezTo>
                    <a:cubicBezTo>
                      <a:pt x="7252" y="7009"/>
                      <a:pt x="7243" y="7008"/>
                      <a:pt x="7237" y="7008"/>
                    </a:cubicBezTo>
                    <a:cubicBezTo>
                      <a:pt x="7220" y="7005"/>
                      <a:pt x="7203" y="7004"/>
                      <a:pt x="7186" y="7004"/>
                    </a:cubicBezTo>
                    <a:cubicBezTo>
                      <a:pt x="7169" y="7004"/>
                      <a:pt x="7153" y="7005"/>
                      <a:pt x="7137" y="7008"/>
                    </a:cubicBezTo>
                    <a:cubicBezTo>
                      <a:pt x="7101" y="6999"/>
                      <a:pt x="7060" y="6988"/>
                      <a:pt x="7017" y="6978"/>
                    </a:cubicBezTo>
                    <a:cubicBezTo>
                      <a:pt x="7012" y="6978"/>
                      <a:pt x="7010" y="6977"/>
                      <a:pt x="7005" y="6977"/>
                    </a:cubicBezTo>
                    <a:cubicBezTo>
                      <a:pt x="6962" y="6969"/>
                      <a:pt x="6915" y="6960"/>
                      <a:pt x="6869" y="6951"/>
                    </a:cubicBezTo>
                    <a:cubicBezTo>
                      <a:pt x="6820" y="6941"/>
                      <a:pt x="6765" y="6930"/>
                      <a:pt x="6711" y="6923"/>
                    </a:cubicBezTo>
                    <a:cubicBezTo>
                      <a:pt x="6695" y="6921"/>
                      <a:pt x="6680" y="6918"/>
                      <a:pt x="6666" y="6917"/>
                    </a:cubicBezTo>
                    <a:cubicBezTo>
                      <a:pt x="6620" y="6909"/>
                      <a:pt x="6572" y="6903"/>
                      <a:pt x="6520" y="6897"/>
                    </a:cubicBezTo>
                    <a:cubicBezTo>
                      <a:pt x="6507" y="6896"/>
                      <a:pt x="6494" y="6896"/>
                      <a:pt x="6482" y="6892"/>
                    </a:cubicBezTo>
                    <a:cubicBezTo>
                      <a:pt x="6349" y="6878"/>
                      <a:pt x="6204" y="6865"/>
                      <a:pt x="6051" y="6857"/>
                    </a:cubicBezTo>
                    <a:cubicBezTo>
                      <a:pt x="6058" y="6835"/>
                      <a:pt x="6067" y="6811"/>
                      <a:pt x="6073" y="6788"/>
                    </a:cubicBezTo>
                    <a:cubicBezTo>
                      <a:pt x="6086" y="6746"/>
                      <a:pt x="6098" y="6709"/>
                      <a:pt x="6110" y="6667"/>
                    </a:cubicBezTo>
                    <a:cubicBezTo>
                      <a:pt x="6115" y="6650"/>
                      <a:pt x="6119" y="6631"/>
                      <a:pt x="6125" y="6613"/>
                    </a:cubicBezTo>
                    <a:cubicBezTo>
                      <a:pt x="6134" y="6587"/>
                      <a:pt x="6141" y="6563"/>
                      <a:pt x="6147" y="6540"/>
                    </a:cubicBezTo>
                    <a:cubicBezTo>
                      <a:pt x="6153" y="6520"/>
                      <a:pt x="6159" y="6503"/>
                      <a:pt x="6164" y="6484"/>
                    </a:cubicBezTo>
                    <a:cubicBezTo>
                      <a:pt x="6170" y="6458"/>
                      <a:pt x="6177" y="6434"/>
                      <a:pt x="6183" y="6407"/>
                    </a:cubicBezTo>
                    <a:cubicBezTo>
                      <a:pt x="6189" y="6392"/>
                      <a:pt x="6196" y="6373"/>
                      <a:pt x="6198" y="6356"/>
                    </a:cubicBezTo>
                    <a:cubicBezTo>
                      <a:pt x="6206" y="6328"/>
                      <a:pt x="6213" y="6304"/>
                      <a:pt x="6220" y="6279"/>
                    </a:cubicBezTo>
                    <a:cubicBezTo>
                      <a:pt x="6225" y="6262"/>
                      <a:pt x="6227" y="6246"/>
                      <a:pt x="6232" y="6229"/>
                    </a:cubicBezTo>
                    <a:cubicBezTo>
                      <a:pt x="6239" y="6201"/>
                      <a:pt x="6247" y="6176"/>
                      <a:pt x="6253" y="6150"/>
                    </a:cubicBezTo>
                    <a:cubicBezTo>
                      <a:pt x="6255" y="6142"/>
                      <a:pt x="6258" y="6136"/>
                      <a:pt x="6259" y="6128"/>
                    </a:cubicBezTo>
                    <a:cubicBezTo>
                      <a:pt x="6260" y="6119"/>
                      <a:pt x="6264" y="6108"/>
                      <a:pt x="6266" y="6100"/>
                    </a:cubicBezTo>
                    <a:cubicBezTo>
                      <a:pt x="6507" y="6091"/>
                      <a:pt x="6728" y="6053"/>
                      <a:pt x="6932" y="5986"/>
                    </a:cubicBezTo>
                    <a:cubicBezTo>
                      <a:pt x="7335" y="5851"/>
                      <a:pt x="7668" y="5609"/>
                      <a:pt x="7937" y="5308"/>
                    </a:cubicBezTo>
                    <a:cubicBezTo>
                      <a:pt x="9450" y="5111"/>
                      <a:pt x="10167" y="3707"/>
                      <a:pt x="10124" y="2637"/>
                    </a:cubicBezTo>
                    <a:cubicBezTo>
                      <a:pt x="10083" y="1598"/>
                      <a:pt x="9022" y="1197"/>
                      <a:pt x="8271" y="1045"/>
                    </a:cubicBezTo>
                    <a:cubicBezTo>
                      <a:pt x="7607" y="265"/>
                      <a:pt x="6511" y="0"/>
                      <a:pt x="565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35" name="Google Shape;5635;p24"/>
              <p:cNvSpPr/>
              <p:nvPr/>
            </p:nvSpPr>
            <p:spPr>
              <a:xfrm>
                <a:off x="5310250" y="4777325"/>
                <a:ext cx="481975" cy="398550"/>
              </a:xfrm>
              <a:custGeom>
                <a:avLst/>
                <a:gdLst/>
                <a:ahLst/>
                <a:cxnLst/>
                <a:rect l="l" t="t" r="r" b="b"/>
                <a:pathLst>
                  <a:path w="19279" h="15942" extrusionOk="0">
                    <a:moveTo>
                      <a:pt x="10511" y="1"/>
                    </a:moveTo>
                    <a:cubicBezTo>
                      <a:pt x="8895" y="1"/>
                      <a:pt x="7090" y="713"/>
                      <a:pt x="7090" y="713"/>
                    </a:cubicBezTo>
                    <a:cubicBezTo>
                      <a:pt x="7090" y="713"/>
                      <a:pt x="6950" y="831"/>
                      <a:pt x="6795" y="993"/>
                    </a:cubicBezTo>
                    <a:cubicBezTo>
                      <a:pt x="6768" y="1021"/>
                      <a:pt x="6740" y="1052"/>
                      <a:pt x="6713" y="1083"/>
                    </a:cubicBezTo>
                    <a:lnTo>
                      <a:pt x="6643" y="1165"/>
                    </a:lnTo>
                    <a:cubicBezTo>
                      <a:pt x="6624" y="1188"/>
                      <a:pt x="6607" y="1212"/>
                      <a:pt x="6588" y="1235"/>
                    </a:cubicBezTo>
                    <a:cubicBezTo>
                      <a:pt x="6512" y="1340"/>
                      <a:pt x="6442" y="1449"/>
                      <a:pt x="6412" y="1552"/>
                    </a:cubicBezTo>
                    <a:cubicBezTo>
                      <a:pt x="6368" y="1692"/>
                      <a:pt x="6415" y="2122"/>
                      <a:pt x="6524" y="2737"/>
                    </a:cubicBezTo>
                    <a:cubicBezTo>
                      <a:pt x="6532" y="2789"/>
                      <a:pt x="6543" y="2842"/>
                      <a:pt x="6552" y="2895"/>
                    </a:cubicBezTo>
                    <a:cubicBezTo>
                      <a:pt x="6591" y="3109"/>
                      <a:pt x="6637" y="3345"/>
                      <a:pt x="6688" y="3595"/>
                    </a:cubicBezTo>
                    <a:cubicBezTo>
                      <a:pt x="6701" y="3658"/>
                      <a:pt x="6715" y="3722"/>
                      <a:pt x="6728" y="3786"/>
                    </a:cubicBezTo>
                    <a:cubicBezTo>
                      <a:pt x="6756" y="3915"/>
                      <a:pt x="6785" y="4048"/>
                      <a:pt x="6813" y="4183"/>
                    </a:cubicBezTo>
                    <a:cubicBezTo>
                      <a:pt x="6975" y="4928"/>
                      <a:pt x="7172" y="5768"/>
                      <a:pt x="7381" y="6626"/>
                    </a:cubicBezTo>
                    <a:lnTo>
                      <a:pt x="7345" y="6830"/>
                    </a:lnTo>
                    <a:lnTo>
                      <a:pt x="7274" y="7258"/>
                    </a:lnTo>
                    <a:lnTo>
                      <a:pt x="7210" y="7229"/>
                    </a:lnTo>
                    <a:lnTo>
                      <a:pt x="6598" y="7772"/>
                    </a:lnTo>
                    <a:lnTo>
                      <a:pt x="6639" y="7802"/>
                    </a:lnTo>
                    <a:lnTo>
                      <a:pt x="6520" y="7822"/>
                    </a:lnTo>
                    <a:lnTo>
                      <a:pt x="6519" y="7822"/>
                    </a:lnTo>
                    <a:cubicBezTo>
                      <a:pt x="6428" y="7830"/>
                      <a:pt x="6339" y="7841"/>
                      <a:pt x="6252" y="7852"/>
                    </a:cubicBezTo>
                    <a:cubicBezTo>
                      <a:pt x="6165" y="7864"/>
                      <a:pt x="6080" y="7875"/>
                      <a:pt x="5998" y="7887"/>
                    </a:cubicBezTo>
                    <a:lnTo>
                      <a:pt x="5993" y="7887"/>
                    </a:lnTo>
                    <a:cubicBezTo>
                      <a:pt x="5911" y="7899"/>
                      <a:pt x="5835" y="7913"/>
                      <a:pt x="5760" y="7924"/>
                    </a:cubicBezTo>
                    <a:cubicBezTo>
                      <a:pt x="5758" y="7925"/>
                      <a:pt x="5753" y="7925"/>
                      <a:pt x="5752" y="7925"/>
                    </a:cubicBezTo>
                    <a:cubicBezTo>
                      <a:pt x="5679" y="7937"/>
                      <a:pt x="5606" y="7950"/>
                      <a:pt x="5537" y="7963"/>
                    </a:cubicBezTo>
                    <a:cubicBezTo>
                      <a:pt x="5533" y="7964"/>
                      <a:pt x="5530" y="7964"/>
                      <a:pt x="5529" y="7964"/>
                    </a:cubicBezTo>
                    <a:cubicBezTo>
                      <a:pt x="5461" y="7978"/>
                      <a:pt x="5396" y="7992"/>
                      <a:pt x="5335" y="8006"/>
                    </a:cubicBezTo>
                    <a:cubicBezTo>
                      <a:pt x="5329" y="8006"/>
                      <a:pt x="5323" y="8009"/>
                      <a:pt x="5321" y="8009"/>
                    </a:cubicBezTo>
                    <a:cubicBezTo>
                      <a:pt x="5261" y="8023"/>
                      <a:pt x="5205" y="8037"/>
                      <a:pt x="5148" y="8051"/>
                    </a:cubicBezTo>
                    <a:cubicBezTo>
                      <a:pt x="5142" y="8053"/>
                      <a:pt x="5136" y="8055"/>
                      <a:pt x="5132" y="8057"/>
                    </a:cubicBezTo>
                    <a:cubicBezTo>
                      <a:pt x="5080" y="8071"/>
                      <a:pt x="5029" y="8085"/>
                      <a:pt x="4983" y="8100"/>
                    </a:cubicBezTo>
                    <a:cubicBezTo>
                      <a:pt x="4976" y="8101"/>
                      <a:pt x="4970" y="8106"/>
                      <a:pt x="4962" y="8107"/>
                    </a:cubicBezTo>
                    <a:cubicBezTo>
                      <a:pt x="4917" y="8121"/>
                      <a:pt x="4877" y="8136"/>
                      <a:pt x="4837" y="8150"/>
                    </a:cubicBezTo>
                    <a:cubicBezTo>
                      <a:pt x="4831" y="8151"/>
                      <a:pt x="4824" y="8155"/>
                      <a:pt x="4820" y="8156"/>
                    </a:cubicBezTo>
                    <a:lnTo>
                      <a:pt x="4820" y="8157"/>
                    </a:lnTo>
                    <a:cubicBezTo>
                      <a:pt x="4763" y="8179"/>
                      <a:pt x="4707" y="8201"/>
                      <a:pt x="4662" y="8225"/>
                    </a:cubicBezTo>
                    <a:cubicBezTo>
                      <a:pt x="4134" y="8501"/>
                      <a:pt x="3079" y="9553"/>
                      <a:pt x="2114" y="10750"/>
                    </a:cubicBezTo>
                    <a:cubicBezTo>
                      <a:pt x="1809" y="11129"/>
                      <a:pt x="1512" y="11522"/>
                      <a:pt x="1244" y="11911"/>
                    </a:cubicBezTo>
                    <a:cubicBezTo>
                      <a:pt x="674" y="12736"/>
                      <a:pt x="235" y="13533"/>
                      <a:pt x="111" y="14110"/>
                    </a:cubicBezTo>
                    <a:cubicBezTo>
                      <a:pt x="111" y="14112"/>
                      <a:pt x="111" y="14115"/>
                      <a:pt x="110" y="14115"/>
                    </a:cubicBezTo>
                    <a:cubicBezTo>
                      <a:pt x="98" y="14142"/>
                      <a:pt x="84" y="14170"/>
                      <a:pt x="75" y="14194"/>
                    </a:cubicBezTo>
                    <a:cubicBezTo>
                      <a:pt x="66" y="14216"/>
                      <a:pt x="60" y="14240"/>
                      <a:pt x="53" y="14265"/>
                    </a:cubicBezTo>
                    <a:cubicBezTo>
                      <a:pt x="44" y="14287"/>
                      <a:pt x="37" y="14307"/>
                      <a:pt x="31" y="14329"/>
                    </a:cubicBezTo>
                    <a:cubicBezTo>
                      <a:pt x="24" y="14356"/>
                      <a:pt x="19" y="14384"/>
                      <a:pt x="16" y="14408"/>
                    </a:cubicBezTo>
                    <a:cubicBezTo>
                      <a:pt x="12" y="14423"/>
                      <a:pt x="8" y="14441"/>
                      <a:pt x="7" y="14457"/>
                    </a:cubicBezTo>
                    <a:cubicBezTo>
                      <a:pt x="2" y="14482"/>
                      <a:pt x="1" y="14508"/>
                      <a:pt x="1" y="14532"/>
                    </a:cubicBezTo>
                    <a:cubicBezTo>
                      <a:pt x="1" y="14548"/>
                      <a:pt x="2" y="14561"/>
                      <a:pt x="2" y="14575"/>
                    </a:cubicBezTo>
                    <a:cubicBezTo>
                      <a:pt x="4" y="14609"/>
                      <a:pt x="10" y="14640"/>
                      <a:pt x="16" y="14674"/>
                    </a:cubicBezTo>
                    <a:cubicBezTo>
                      <a:pt x="18" y="14678"/>
                      <a:pt x="18" y="14682"/>
                      <a:pt x="18" y="14688"/>
                    </a:cubicBezTo>
                    <a:cubicBezTo>
                      <a:pt x="19" y="14694"/>
                      <a:pt x="23" y="14696"/>
                      <a:pt x="24" y="14705"/>
                    </a:cubicBezTo>
                    <a:cubicBezTo>
                      <a:pt x="30" y="14725"/>
                      <a:pt x="36" y="14748"/>
                      <a:pt x="43" y="14769"/>
                    </a:cubicBezTo>
                    <a:cubicBezTo>
                      <a:pt x="48" y="14781"/>
                      <a:pt x="50" y="14791"/>
                      <a:pt x="55" y="14799"/>
                    </a:cubicBezTo>
                    <a:cubicBezTo>
                      <a:pt x="65" y="14827"/>
                      <a:pt x="78" y="14854"/>
                      <a:pt x="92" y="14882"/>
                    </a:cubicBezTo>
                    <a:cubicBezTo>
                      <a:pt x="99" y="14897"/>
                      <a:pt x="109" y="14912"/>
                      <a:pt x="120" y="14929"/>
                    </a:cubicBezTo>
                    <a:cubicBezTo>
                      <a:pt x="126" y="14942"/>
                      <a:pt x="133" y="14951"/>
                      <a:pt x="140" y="14962"/>
                    </a:cubicBezTo>
                    <a:cubicBezTo>
                      <a:pt x="153" y="14982"/>
                      <a:pt x="163" y="14999"/>
                      <a:pt x="177" y="15017"/>
                    </a:cubicBezTo>
                    <a:cubicBezTo>
                      <a:pt x="178" y="15018"/>
                      <a:pt x="182" y="15022"/>
                      <a:pt x="182" y="15023"/>
                    </a:cubicBezTo>
                    <a:cubicBezTo>
                      <a:pt x="462" y="15395"/>
                      <a:pt x="1027" y="15672"/>
                      <a:pt x="1590" y="15865"/>
                    </a:cubicBezTo>
                    <a:cubicBezTo>
                      <a:pt x="1636" y="15881"/>
                      <a:pt x="1684" y="15898"/>
                      <a:pt x="1732" y="15914"/>
                    </a:cubicBezTo>
                    <a:cubicBezTo>
                      <a:pt x="1763" y="15922"/>
                      <a:pt x="1794" y="15933"/>
                      <a:pt x="1823" y="15942"/>
                    </a:cubicBezTo>
                    <a:lnTo>
                      <a:pt x="17981" y="15942"/>
                    </a:lnTo>
                    <a:cubicBezTo>
                      <a:pt x="18032" y="15922"/>
                      <a:pt x="18081" y="15902"/>
                      <a:pt x="18129" y="15880"/>
                    </a:cubicBezTo>
                    <a:cubicBezTo>
                      <a:pt x="18136" y="15878"/>
                      <a:pt x="18144" y="15874"/>
                      <a:pt x="18150" y="15871"/>
                    </a:cubicBezTo>
                    <a:cubicBezTo>
                      <a:pt x="18198" y="15849"/>
                      <a:pt x="18245" y="15829"/>
                      <a:pt x="18290" y="15807"/>
                    </a:cubicBezTo>
                    <a:cubicBezTo>
                      <a:pt x="18307" y="15800"/>
                      <a:pt x="18324" y="15792"/>
                      <a:pt x="18338" y="15784"/>
                    </a:cubicBezTo>
                    <a:cubicBezTo>
                      <a:pt x="18375" y="15764"/>
                      <a:pt x="18415" y="15746"/>
                      <a:pt x="18451" y="15725"/>
                    </a:cubicBezTo>
                    <a:cubicBezTo>
                      <a:pt x="18466" y="15717"/>
                      <a:pt x="18482" y="15710"/>
                      <a:pt x="18495" y="15699"/>
                    </a:cubicBezTo>
                    <a:cubicBezTo>
                      <a:pt x="18542" y="15673"/>
                      <a:pt x="18586" y="15648"/>
                      <a:pt x="18630" y="15620"/>
                    </a:cubicBezTo>
                    <a:cubicBezTo>
                      <a:pt x="18635" y="15618"/>
                      <a:pt x="18637" y="15616"/>
                      <a:pt x="18642" y="15614"/>
                    </a:cubicBezTo>
                    <a:cubicBezTo>
                      <a:pt x="18686" y="15583"/>
                      <a:pt x="18732" y="15555"/>
                      <a:pt x="18774" y="15521"/>
                    </a:cubicBezTo>
                    <a:cubicBezTo>
                      <a:pt x="18788" y="15514"/>
                      <a:pt x="18800" y="15504"/>
                      <a:pt x="18811" y="15494"/>
                    </a:cubicBezTo>
                    <a:cubicBezTo>
                      <a:pt x="18841" y="15471"/>
                      <a:pt x="18868" y="15447"/>
                      <a:pt x="18897" y="15423"/>
                    </a:cubicBezTo>
                    <a:cubicBezTo>
                      <a:pt x="18909" y="15413"/>
                      <a:pt x="18923" y="15401"/>
                      <a:pt x="18934" y="15389"/>
                    </a:cubicBezTo>
                    <a:cubicBezTo>
                      <a:pt x="18963" y="15363"/>
                      <a:pt x="18988" y="15338"/>
                      <a:pt x="19013" y="15312"/>
                    </a:cubicBezTo>
                    <a:cubicBezTo>
                      <a:pt x="19020" y="15302"/>
                      <a:pt x="19030" y="15292"/>
                      <a:pt x="19038" y="15283"/>
                    </a:cubicBezTo>
                    <a:cubicBezTo>
                      <a:pt x="19072" y="15248"/>
                      <a:pt x="19101" y="15211"/>
                      <a:pt x="19126" y="15175"/>
                    </a:cubicBezTo>
                    <a:cubicBezTo>
                      <a:pt x="19132" y="15168"/>
                      <a:pt x="19138" y="15158"/>
                      <a:pt x="19140" y="15148"/>
                    </a:cubicBezTo>
                    <a:cubicBezTo>
                      <a:pt x="19160" y="15119"/>
                      <a:pt x="19177" y="15090"/>
                      <a:pt x="19192" y="15058"/>
                    </a:cubicBezTo>
                    <a:cubicBezTo>
                      <a:pt x="19200" y="15045"/>
                      <a:pt x="19206" y="15030"/>
                      <a:pt x="19212" y="15017"/>
                    </a:cubicBezTo>
                    <a:cubicBezTo>
                      <a:pt x="19224" y="14988"/>
                      <a:pt x="19235" y="14960"/>
                      <a:pt x="19245" y="14931"/>
                    </a:cubicBezTo>
                    <a:cubicBezTo>
                      <a:pt x="19250" y="14917"/>
                      <a:pt x="19253" y="14905"/>
                      <a:pt x="19257" y="14893"/>
                    </a:cubicBezTo>
                    <a:cubicBezTo>
                      <a:pt x="19267" y="14850"/>
                      <a:pt x="19274" y="14808"/>
                      <a:pt x="19279" y="14763"/>
                    </a:cubicBezTo>
                    <a:cubicBezTo>
                      <a:pt x="19279" y="14729"/>
                      <a:pt x="19277" y="14692"/>
                      <a:pt x="19273" y="14657"/>
                    </a:cubicBezTo>
                    <a:cubicBezTo>
                      <a:pt x="19271" y="14647"/>
                      <a:pt x="19271" y="14640"/>
                      <a:pt x="19268" y="14632"/>
                    </a:cubicBezTo>
                    <a:cubicBezTo>
                      <a:pt x="19263" y="14595"/>
                      <a:pt x="19256" y="14559"/>
                      <a:pt x="19247" y="14519"/>
                    </a:cubicBezTo>
                    <a:cubicBezTo>
                      <a:pt x="19245" y="14513"/>
                      <a:pt x="19242" y="14505"/>
                      <a:pt x="19241" y="14499"/>
                    </a:cubicBezTo>
                    <a:cubicBezTo>
                      <a:pt x="19231" y="14464"/>
                      <a:pt x="19219" y="14429"/>
                      <a:pt x="19206" y="14395"/>
                    </a:cubicBezTo>
                    <a:cubicBezTo>
                      <a:pt x="19201" y="14385"/>
                      <a:pt x="19198" y="14374"/>
                      <a:pt x="19194" y="14366"/>
                    </a:cubicBezTo>
                    <a:cubicBezTo>
                      <a:pt x="19178" y="14324"/>
                      <a:pt x="19158" y="14283"/>
                      <a:pt x="19139" y="14244"/>
                    </a:cubicBezTo>
                    <a:cubicBezTo>
                      <a:pt x="19133" y="14231"/>
                      <a:pt x="19126" y="14219"/>
                      <a:pt x="19120" y="14206"/>
                    </a:cubicBezTo>
                    <a:cubicBezTo>
                      <a:pt x="19102" y="14171"/>
                      <a:pt x="19083" y="14136"/>
                      <a:pt x="19062" y="14101"/>
                    </a:cubicBezTo>
                    <a:cubicBezTo>
                      <a:pt x="19055" y="14088"/>
                      <a:pt x="19049" y="14079"/>
                      <a:pt x="19043" y="14067"/>
                    </a:cubicBezTo>
                    <a:cubicBezTo>
                      <a:pt x="19017" y="14025"/>
                      <a:pt x="18992" y="13983"/>
                      <a:pt x="18962" y="13940"/>
                    </a:cubicBezTo>
                    <a:cubicBezTo>
                      <a:pt x="18949" y="13921"/>
                      <a:pt x="18938" y="13904"/>
                      <a:pt x="18926" y="13886"/>
                    </a:cubicBezTo>
                    <a:cubicBezTo>
                      <a:pt x="18903" y="13850"/>
                      <a:pt x="18878" y="13815"/>
                      <a:pt x="18853" y="13779"/>
                    </a:cubicBezTo>
                    <a:cubicBezTo>
                      <a:pt x="18836" y="13753"/>
                      <a:pt x="18817" y="13729"/>
                      <a:pt x="18797" y="13703"/>
                    </a:cubicBezTo>
                    <a:cubicBezTo>
                      <a:pt x="18774" y="13674"/>
                      <a:pt x="18750" y="13644"/>
                      <a:pt x="18727" y="13612"/>
                    </a:cubicBezTo>
                    <a:cubicBezTo>
                      <a:pt x="18710" y="13589"/>
                      <a:pt x="18691" y="13565"/>
                      <a:pt x="18672" y="13542"/>
                    </a:cubicBezTo>
                    <a:cubicBezTo>
                      <a:pt x="18642" y="13504"/>
                      <a:pt x="18609" y="13465"/>
                      <a:pt x="18575" y="13424"/>
                    </a:cubicBezTo>
                    <a:cubicBezTo>
                      <a:pt x="18568" y="13416"/>
                      <a:pt x="18562" y="13407"/>
                      <a:pt x="18554" y="13398"/>
                    </a:cubicBezTo>
                    <a:cubicBezTo>
                      <a:pt x="18406" y="13137"/>
                      <a:pt x="18257" y="12879"/>
                      <a:pt x="18096" y="12627"/>
                    </a:cubicBezTo>
                    <a:cubicBezTo>
                      <a:pt x="16911" y="10725"/>
                      <a:pt x="15392" y="9085"/>
                      <a:pt x="13434" y="8345"/>
                    </a:cubicBezTo>
                    <a:cubicBezTo>
                      <a:pt x="13330" y="8309"/>
                      <a:pt x="13223" y="8272"/>
                      <a:pt x="13114" y="8237"/>
                    </a:cubicBezTo>
                    <a:cubicBezTo>
                      <a:pt x="13098" y="8234"/>
                      <a:pt x="13080" y="8229"/>
                      <a:pt x="13063" y="8223"/>
                    </a:cubicBezTo>
                    <a:cubicBezTo>
                      <a:pt x="12955" y="8189"/>
                      <a:pt x="12844" y="8158"/>
                      <a:pt x="12730" y="8128"/>
                    </a:cubicBezTo>
                    <a:cubicBezTo>
                      <a:pt x="12658" y="8106"/>
                      <a:pt x="12583" y="8084"/>
                      <a:pt x="12510" y="8063"/>
                    </a:cubicBezTo>
                    <a:lnTo>
                      <a:pt x="12511" y="8061"/>
                    </a:lnTo>
                    <a:lnTo>
                      <a:pt x="12396" y="8021"/>
                    </a:lnTo>
                    <a:lnTo>
                      <a:pt x="12425" y="7999"/>
                    </a:lnTo>
                    <a:lnTo>
                      <a:pt x="11986" y="7538"/>
                    </a:lnTo>
                    <a:lnTo>
                      <a:pt x="11951" y="7548"/>
                    </a:lnTo>
                    <a:lnTo>
                      <a:pt x="11916" y="7395"/>
                    </a:lnTo>
                    <a:cubicBezTo>
                      <a:pt x="12359" y="7263"/>
                      <a:pt x="12734" y="7131"/>
                      <a:pt x="12759" y="7100"/>
                    </a:cubicBezTo>
                    <a:cubicBezTo>
                      <a:pt x="12794" y="7057"/>
                      <a:pt x="12828" y="5573"/>
                      <a:pt x="12579" y="4045"/>
                    </a:cubicBezTo>
                    <a:lnTo>
                      <a:pt x="12642" y="4011"/>
                    </a:lnTo>
                    <a:cubicBezTo>
                      <a:pt x="12683" y="3892"/>
                      <a:pt x="12718" y="3776"/>
                      <a:pt x="12749" y="3662"/>
                    </a:cubicBezTo>
                    <a:cubicBezTo>
                      <a:pt x="12765" y="3612"/>
                      <a:pt x="12777" y="3562"/>
                      <a:pt x="12791" y="3512"/>
                    </a:cubicBezTo>
                    <a:cubicBezTo>
                      <a:pt x="12807" y="3453"/>
                      <a:pt x="12825" y="3392"/>
                      <a:pt x="12838" y="3334"/>
                    </a:cubicBezTo>
                    <a:cubicBezTo>
                      <a:pt x="12855" y="3269"/>
                      <a:pt x="12867" y="3205"/>
                      <a:pt x="12881" y="3142"/>
                    </a:cubicBezTo>
                    <a:cubicBezTo>
                      <a:pt x="12888" y="3103"/>
                      <a:pt x="12898" y="3063"/>
                      <a:pt x="12906" y="3023"/>
                    </a:cubicBezTo>
                    <a:cubicBezTo>
                      <a:pt x="12920" y="2950"/>
                      <a:pt x="12929" y="2877"/>
                      <a:pt x="12941" y="2805"/>
                    </a:cubicBezTo>
                    <a:cubicBezTo>
                      <a:pt x="12946" y="2780"/>
                      <a:pt x="12949" y="2755"/>
                      <a:pt x="12954" y="2730"/>
                    </a:cubicBezTo>
                    <a:cubicBezTo>
                      <a:pt x="12962" y="2651"/>
                      <a:pt x="12971" y="2573"/>
                      <a:pt x="12977" y="2498"/>
                    </a:cubicBezTo>
                    <a:cubicBezTo>
                      <a:pt x="12978" y="2482"/>
                      <a:pt x="12980" y="2467"/>
                      <a:pt x="12983" y="2453"/>
                    </a:cubicBezTo>
                    <a:cubicBezTo>
                      <a:pt x="12989" y="2370"/>
                      <a:pt x="12991" y="2291"/>
                      <a:pt x="12991" y="2213"/>
                    </a:cubicBezTo>
                    <a:cubicBezTo>
                      <a:pt x="12992" y="2206"/>
                      <a:pt x="12992" y="2198"/>
                      <a:pt x="12992" y="2192"/>
                    </a:cubicBezTo>
                    <a:cubicBezTo>
                      <a:pt x="12995" y="2109"/>
                      <a:pt x="12992" y="2030"/>
                      <a:pt x="12989" y="1952"/>
                    </a:cubicBezTo>
                    <a:lnTo>
                      <a:pt x="12989" y="1945"/>
                    </a:lnTo>
                    <a:cubicBezTo>
                      <a:pt x="12984" y="1866"/>
                      <a:pt x="12979" y="1788"/>
                      <a:pt x="12972" y="1712"/>
                    </a:cubicBezTo>
                    <a:lnTo>
                      <a:pt x="12972" y="1710"/>
                    </a:lnTo>
                    <a:cubicBezTo>
                      <a:pt x="12779" y="383"/>
                      <a:pt x="11696" y="1"/>
                      <a:pt x="10511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36" name="Google Shape;5636;p24"/>
              <p:cNvSpPr/>
              <p:nvPr/>
            </p:nvSpPr>
            <p:spPr>
              <a:xfrm>
                <a:off x="2320200" y="4852000"/>
                <a:ext cx="336175" cy="323950"/>
              </a:xfrm>
              <a:custGeom>
                <a:avLst/>
                <a:gdLst/>
                <a:ahLst/>
                <a:cxnLst/>
                <a:rect l="l" t="t" r="r" b="b"/>
                <a:pathLst>
                  <a:path w="13447" h="12958" extrusionOk="0">
                    <a:moveTo>
                      <a:pt x="6735" y="1"/>
                    </a:moveTo>
                    <a:cubicBezTo>
                      <a:pt x="5731" y="1"/>
                      <a:pt x="4755" y="673"/>
                      <a:pt x="4067" y="1297"/>
                    </a:cubicBezTo>
                    <a:cubicBezTo>
                      <a:pt x="3622" y="1699"/>
                      <a:pt x="3296" y="2081"/>
                      <a:pt x="3160" y="2249"/>
                    </a:cubicBezTo>
                    <a:lnTo>
                      <a:pt x="3159" y="2251"/>
                    </a:lnTo>
                    <a:cubicBezTo>
                      <a:pt x="3120" y="2300"/>
                      <a:pt x="3096" y="2328"/>
                      <a:pt x="3090" y="2336"/>
                    </a:cubicBezTo>
                    <a:cubicBezTo>
                      <a:pt x="3088" y="2337"/>
                      <a:pt x="3088" y="2340"/>
                      <a:pt x="3088" y="2340"/>
                    </a:cubicBezTo>
                    <a:cubicBezTo>
                      <a:pt x="2871" y="2382"/>
                      <a:pt x="2779" y="2755"/>
                      <a:pt x="2771" y="3293"/>
                    </a:cubicBezTo>
                    <a:cubicBezTo>
                      <a:pt x="2766" y="3566"/>
                      <a:pt x="2786" y="3883"/>
                      <a:pt x="2822" y="4221"/>
                    </a:cubicBezTo>
                    <a:cubicBezTo>
                      <a:pt x="2831" y="4296"/>
                      <a:pt x="2839" y="4374"/>
                      <a:pt x="2850" y="4453"/>
                    </a:cubicBezTo>
                    <a:cubicBezTo>
                      <a:pt x="2898" y="4830"/>
                      <a:pt x="2965" y="5228"/>
                      <a:pt x="3044" y="5614"/>
                    </a:cubicBezTo>
                    <a:cubicBezTo>
                      <a:pt x="3026" y="5612"/>
                      <a:pt x="3009" y="5612"/>
                      <a:pt x="2992" y="5612"/>
                    </a:cubicBezTo>
                    <a:cubicBezTo>
                      <a:pt x="2623" y="5612"/>
                      <a:pt x="2206" y="5904"/>
                      <a:pt x="2288" y="6270"/>
                    </a:cubicBezTo>
                    <a:cubicBezTo>
                      <a:pt x="2317" y="6390"/>
                      <a:pt x="2415" y="6537"/>
                      <a:pt x="2551" y="6693"/>
                    </a:cubicBezTo>
                    <a:cubicBezTo>
                      <a:pt x="2843" y="7022"/>
                      <a:pt x="3306" y="7383"/>
                      <a:pt x="3602" y="7568"/>
                    </a:cubicBezTo>
                    <a:cubicBezTo>
                      <a:pt x="3724" y="7856"/>
                      <a:pt x="3847" y="8063"/>
                      <a:pt x="3961" y="8149"/>
                    </a:cubicBezTo>
                    <a:cubicBezTo>
                      <a:pt x="3967" y="8187"/>
                      <a:pt x="3974" y="8225"/>
                      <a:pt x="3980" y="8260"/>
                    </a:cubicBezTo>
                    <a:cubicBezTo>
                      <a:pt x="3985" y="8303"/>
                      <a:pt x="3988" y="8345"/>
                      <a:pt x="3993" y="8388"/>
                    </a:cubicBezTo>
                    <a:cubicBezTo>
                      <a:pt x="4006" y="8535"/>
                      <a:pt x="4022" y="8671"/>
                      <a:pt x="4036" y="8802"/>
                    </a:cubicBezTo>
                    <a:cubicBezTo>
                      <a:pt x="4036" y="8804"/>
                      <a:pt x="4038" y="8808"/>
                      <a:pt x="4038" y="8810"/>
                    </a:cubicBezTo>
                    <a:cubicBezTo>
                      <a:pt x="4044" y="8868"/>
                      <a:pt x="4052" y="8925"/>
                      <a:pt x="4059" y="8980"/>
                    </a:cubicBezTo>
                    <a:cubicBezTo>
                      <a:pt x="4059" y="8985"/>
                      <a:pt x="4059" y="8987"/>
                      <a:pt x="4061" y="8993"/>
                    </a:cubicBezTo>
                    <a:cubicBezTo>
                      <a:pt x="4068" y="9050"/>
                      <a:pt x="4076" y="9101"/>
                      <a:pt x="4084" y="9155"/>
                    </a:cubicBezTo>
                    <a:lnTo>
                      <a:pt x="3824" y="9550"/>
                    </a:lnTo>
                    <a:lnTo>
                      <a:pt x="3883" y="9606"/>
                    </a:lnTo>
                    <a:lnTo>
                      <a:pt x="3855" y="9631"/>
                    </a:lnTo>
                    <a:lnTo>
                      <a:pt x="3786" y="9631"/>
                    </a:lnTo>
                    <a:lnTo>
                      <a:pt x="3748" y="9528"/>
                    </a:lnTo>
                    <a:lnTo>
                      <a:pt x="3594" y="9631"/>
                    </a:lnTo>
                    <a:lnTo>
                      <a:pt x="2691" y="9631"/>
                    </a:lnTo>
                    <a:cubicBezTo>
                      <a:pt x="2373" y="9631"/>
                      <a:pt x="2116" y="9880"/>
                      <a:pt x="2116" y="10189"/>
                    </a:cubicBezTo>
                    <a:lnTo>
                      <a:pt x="2116" y="10679"/>
                    </a:lnTo>
                    <a:cubicBezTo>
                      <a:pt x="1418" y="11076"/>
                      <a:pt x="873" y="11441"/>
                      <a:pt x="684" y="11646"/>
                    </a:cubicBezTo>
                    <a:cubicBezTo>
                      <a:pt x="671" y="11653"/>
                      <a:pt x="660" y="11660"/>
                      <a:pt x="651" y="11671"/>
                    </a:cubicBezTo>
                    <a:cubicBezTo>
                      <a:pt x="368" y="11906"/>
                      <a:pt x="154" y="12362"/>
                      <a:pt x="1" y="12957"/>
                    </a:cubicBezTo>
                    <a:lnTo>
                      <a:pt x="13447" y="12957"/>
                    </a:lnTo>
                    <a:cubicBezTo>
                      <a:pt x="13289" y="12296"/>
                      <a:pt x="13077" y="11752"/>
                      <a:pt x="12804" y="11417"/>
                    </a:cubicBezTo>
                    <a:cubicBezTo>
                      <a:pt x="12799" y="11405"/>
                      <a:pt x="12797" y="11397"/>
                      <a:pt x="12791" y="11391"/>
                    </a:cubicBezTo>
                    <a:cubicBezTo>
                      <a:pt x="12768" y="11360"/>
                      <a:pt x="12729" y="11323"/>
                      <a:pt x="12678" y="11280"/>
                    </a:cubicBezTo>
                    <a:cubicBezTo>
                      <a:pt x="12628" y="11233"/>
                      <a:pt x="12574" y="11189"/>
                      <a:pt x="12520" y="11155"/>
                    </a:cubicBezTo>
                    <a:cubicBezTo>
                      <a:pt x="12511" y="11149"/>
                      <a:pt x="12500" y="11146"/>
                      <a:pt x="12492" y="11140"/>
                    </a:cubicBezTo>
                    <a:cubicBezTo>
                      <a:pt x="12336" y="11033"/>
                      <a:pt x="12131" y="10907"/>
                      <a:pt x="11888" y="10772"/>
                    </a:cubicBezTo>
                    <a:lnTo>
                      <a:pt x="11888" y="10455"/>
                    </a:lnTo>
                    <a:cubicBezTo>
                      <a:pt x="11888" y="9998"/>
                      <a:pt x="11509" y="9629"/>
                      <a:pt x="11040" y="9629"/>
                    </a:cubicBezTo>
                    <a:lnTo>
                      <a:pt x="9815" y="9629"/>
                    </a:lnTo>
                    <a:lnTo>
                      <a:pt x="9468" y="9485"/>
                    </a:lnTo>
                    <a:lnTo>
                      <a:pt x="9442" y="9564"/>
                    </a:lnTo>
                    <a:cubicBezTo>
                      <a:pt x="9383" y="9538"/>
                      <a:pt x="9326" y="9510"/>
                      <a:pt x="9267" y="9484"/>
                    </a:cubicBezTo>
                    <a:lnTo>
                      <a:pt x="9254" y="9479"/>
                    </a:lnTo>
                    <a:cubicBezTo>
                      <a:pt x="9205" y="9457"/>
                      <a:pt x="9156" y="9435"/>
                      <a:pt x="9105" y="9411"/>
                    </a:cubicBezTo>
                    <a:lnTo>
                      <a:pt x="8765" y="8895"/>
                    </a:lnTo>
                    <a:lnTo>
                      <a:pt x="8551" y="9040"/>
                    </a:lnTo>
                    <a:cubicBezTo>
                      <a:pt x="8568" y="8884"/>
                      <a:pt x="8586" y="8704"/>
                      <a:pt x="8606" y="8505"/>
                    </a:cubicBezTo>
                    <a:cubicBezTo>
                      <a:pt x="8606" y="8499"/>
                      <a:pt x="8607" y="8491"/>
                      <a:pt x="8607" y="8483"/>
                    </a:cubicBezTo>
                    <a:cubicBezTo>
                      <a:pt x="8607" y="8475"/>
                      <a:pt x="8609" y="8467"/>
                      <a:pt x="8609" y="8456"/>
                    </a:cubicBezTo>
                    <a:cubicBezTo>
                      <a:pt x="8631" y="8413"/>
                      <a:pt x="8664" y="8212"/>
                      <a:pt x="8695" y="7908"/>
                    </a:cubicBezTo>
                    <a:cubicBezTo>
                      <a:pt x="8710" y="7863"/>
                      <a:pt x="8725" y="7823"/>
                      <a:pt x="8739" y="7778"/>
                    </a:cubicBezTo>
                    <a:cubicBezTo>
                      <a:pt x="9105" y="7521"/>
                      <a:pt x="9953" y="6671"/>
                      <a:pt x="9985" y="6250"/>
                    </a:cubicBezTo>
                    <a:cubicBezTo>
                      <a:pt x="9991" y="6185"/>
                      <a:pt x="9979" y="6123"/>
                      <a:pt x="9958" y="6067"/>
                    </a:cubicBezTo>
                    <a:cubicBezTo>
                      <a:pt x="9873" y="5855"/>
                      <a:pt x="9615" y="5714"/>
                      <a:pt x="9358" y="5686"/>
                    </a:cubicBezTo>
                    <a:cubicBezTo>
                      <a:pt x="10227" y="2076"/>
                      <a:pt x="8935" y="2066"/>
                      <a:pt x="8935" y="2066"/>
                    </a:cubicBezTo>
                    <a:cubicBezTo>
                      <a:pt x="8935" y="2066"/>
                      <a:pt x="8928" y="1953"/>
                      <a:pt x="8889" y="1780"/>
                    </a:cubicBezTo>
                    <a:cubicBezTo>
                      <a:pt x="8825" y="1510"/>
                      <a:pt x="8688" y="1088"/>
                      <a:pt x="8384" y="726"/>
                    </a:cubicBezTo>
                    <a:cubicBezTo>
                      <a:pt x="8078" y="363"/>
                      <a:pt x="7607" y="54"/>
                      <a:pt x="6877" y="5"/>
                    </a:cubicBezTo>
                    <a:cubicBezTo>
                      <a:pt x="6830" y="2"/>
                      <a:pt x="6783" y="1"/>
                      <a:pt x="6735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37" name="Google Shape;5637;p24"/>
              <p:cNvSpPr/>
              <p:nvPr/>
            </p:nvSpPr>
            <p:spPr>
              <a:xfrm>
                <a:off x="3331700" y="4888225"/>
                <a:ext cx="244450" cy="287650"/>
              </a:xfrm>
              <a:custGeom>
                <a:avLst/>
                <a:gdLst/>
                <a:ahLst/>
                <a:cxnLst/>
                <a:rect l="l" t="t" r="r" b="b"/>
                <a:pathLst>
                  <a:path w="9778" h="11506" extrusionOk="0">
                    <a:moveTo>
                      <a:pt x="5076" y="1"/>
                    </a:moveTo>
                    <a:cubicBezTo>
                      <a:pt x="4967" y="1"/>
                      <a:pt x="4861" y="6"/>
                      <a:pt x="4761" y="16"/>
                    </a:cubicBezTo>
                    <a:cubicBezTo>
                      <a:pt x="3085" y="179"/>
                      <a:pt x="2238" y="1331"/>
                      <a:pt x="2574" y="2704"/>
                    </a:cubicBezTo>
                    <a:cubicBezTo>
                      <a:pt x="1861" y="4602"/>
                      <a:pt x="2778" y="7627"/>
                      <a:pt x="3286" y="7917"/>
                    </a:cubicBezTo>
                    <a:cubicBezTo>
                      <a:pt x="3687" y="7824"/>
                      <a:pt x="4027" y="7700"/>
                      <a:pt x="4325" y="7554"/>
                    </a:cubicBezTo>
                    <a:lnTo>
                      <a:pt x="4325" y="7554"/>
                    </a:lnTo>
                    <a:cubicBezTo>
                      <a:pt x="4252" y="7838"/>
                      <a:pt x="4170" y="8127"/>
                      <a:pt x="4085" y="8409"/>
                    </a:cubicBezTo>
                    <a:cubicBezTo>
                      <a:pt x="4084" y="8409"/>
                      <a:pt x="4084" y="8411"/>
                      <a:pt x="4084" y="8411"/>
                    </a:cubicBezTo>
                    <a:cubicBezTo>
                      <a:pt x="4035" y="8411"/>
                      <a:pt x="3989" y="8412"/>
                      <a:pt x="3942" y="8415"/>
                    </a:cubicBezTo>
                    <a:cubicBezTo>
                      <a:pt x="3935" y="8415"/>
                      <a:pt x="3927" y="8415"/>
                      <a:pt x="3916" y="8417"/>
                    </a:cubicBezTo>
                    <a:cubicBezTo>
                      <a:pt x="3875" y="8417"/>
                      <a:pt x="3837" y="8418"/>
                      <a:pt x="3796" y="8421"/>
                    </a:cubicBezTo>
                    <a:cubicBezTo>
                      <a:pt x="3777" y="8423"/>
                      <a:pt x="3758" y="8423"/>
                      <a:pt x="3739" y="8425"/>
                    </a:cubicBezTo>
                    <a:cubicBezTo>
                      <a:pt x="3710" y="8428"/>
                      <a:pt x="3681" y="8430"/>
                      <a:pt x="3654" y="8431"/>
                    </a:cubicBezTo>
                    <a:cubicBezTo>
                      <a:pt x="3604" y="8434"/>
                      <a:pt x="3555" y="8437"/>
                      <a:pt x="3508" y="8441"/>
                    </a:cubicBezTo>
                    <a:lnTo>
                      <a:pt x="3508" y="8454"/>
                    </a:lnTo>
                    <a:cubicBezTo>
                      <a:pt x="3473" y="8459"/>
                      <a:pt x="3438" y="8462"/>
                      <a:pt x="3405" y="8466"/>
                    </a:cubicBezTo>
                    <a:lnTo>
                      <a:pt x="3404" y="8466"/>
                    </a:lnTo>
                    <a:cubicBezTo>
                      <a:pt x="3241" y="8486"/>
                      <a:pt x="3108" y="8510"/>
                      <a:pt x="3023" y="8539"/>
                    </a:cubicBezTo>
                    <a:cubicBezTo>
                      <a:pt x="3018" y="8539"/>
                      <a:pt x="3017" y="8541"/>
                      <a:pt x="3016" y="8541"/>
                    </a:cubicBezTo>
                    <a:cubicBezTo>
                      <a:pt x="3000" y="8547"/>
                      <a:pt x="2987" y="8553"/>
                      <a:pt x="2975" y="8558"/>
                    </a:cubicBezTo>
                    <a:cubicBezTo>
                      <a:pt x="2973" y="8558"/>
                      <a:pt x="2970" y="8559"/>
                      <a:pt x="2969" y="8559"/>
                    </a:cubicBezTo>
                    <a:cubicBezTo>
                      <a:pt x="2956" y="8565"/>
                      <a:pt x="2945" y="8571"/>
                      <a:pt x="2938" y="8576"/>
                    </a:cubicBezTo>
                    <a:cubicBezTo>
                      <a:pt x="2866" y="8606"/>
                      <a:pt x="2792" y="8649"/>
                      <a:pt x="2717" y="8702"/>
                    </a:cubicBezTo>
                    <a:cubicBezTo>
                      <a:pt x="2705" y="8709"/>
                      <a:pt x="2694" y="8717"/>
                      <a:pt x="2682" y="8728"/>
                    </a:cubicBezTo>
                    <a:cubicBezTo>
                      <a:pt x="2662" y="8741"/>
                      <a:pt x="2640" y="8757"/>
                      <a:pt x="2621" y="8771"/>
                    </a:cubicBezTo>
                    <a:cubicBezTo>
                      <a:pt x="2592" y="8795"/>
                      <a:pt x="2561" y="8819"/>
                      <a:pt x="2531" y="8844"/>
                    </a:cubicBezTo>
                    <a:cubicBezTo>
                      <a:pt x="2519" y="8854"/>
                      <a:pt x="2508" y="8866"/>
                      <a:pt x="2496" y="8878"/>
                    </a:cubicBezTo>
                    <a:cubicBezTo>
                      <a:pt x="2468" y="8904"/>
                      <a:pt x="2440" y="8929"/>
                      <a:pt x="2413" y="8957"/>
                    </a:cubicBezTo>
                    <a:lnTo>
                      <a:pt x="2378" y="8993"/>
                    </a:lnTo>
                    <a:cubicBezTo>
                      <a:pt x="2341" y="9030"/>
                      <a:pt x="2306" y="9072"/>
                      <a:pt x="2270" y="9114"/>
                    </a:cubicBezTo>
                    <a:cubicBezTo>
                      <a:pt x="2243" y="9145"/>
                      <a:pt x="2215" y="9182"/>
                      <a:pt x="2188" y="9220"/>
                    </a:cubicBezTo>
                    <a:cubicBezTo>
                      <a:pt x="2182" y="9227"/>
                      <a:pt x="2176" y="9237"/>
                      <a:pt x="2171" y="9245"/>
                    </a:cubicBezTo>
                    <a:lnTo>
                      <a:pt x="575" y="9245"/>
                    </a:lnTo>
                    <a:cubicBezTo>
                      <a:pt x="257" y="9245"/>
                      <a:pt x="1" y="9509"/>
                      <a:pt x="1" y="9832"/>
                    </a:cubicBezTo>
                    <a:lnTo>
                      <a:pt x="1" y="11506"/>
                    </a:lnTo>
                    <a:lnTo>
                      <a:pt x="9772" y="11506"/>
                    </a:lnTo>
                    <a:lnTo>
                      <a:pt x="9772" y="10113"/>
                    </a:lnTo>
                    <a:cubicBezTo>
                      <a:pt x="9777" y="9634"/>
                      <a:pt x="9397" y="9245"/>
                      <a:pt x="8928" y="9245"/>
                    </a:cubicBezTo>
                    <a:lnTo>
                      <a:pt x="7504" y="9245"/>
                    </a:lnTo>
                    <a:lnTo>
                      <a:pt x="7462" y="9196"/>
                    </a:lnTo>
                    <a:cubicBezTo>
                      <a:pt x="7433" y="9158"/>
                      <a:pt x="7403" y="9118"/>
                      <a:pt x="7371" y="9084"/>
                    </a:cubicBezTo>
                    <a:cubicBezTo>
                      <a:pt x="7355" y="9067"/>
                      <a:pt x="7342" y="9049"/>
                      <a:pt x="7327" y="9033"/>
                    </a:cubicBezTo>
                    <a:cubicBezTo>
                      <a:pt x="7297" y="8999"/>
                      <a:pt x="7264" y="8968"/>
                      <a:pt x="7234" y="8939"/>
                    </a:cubicBezTo>
                    <a:cubicBezTo>
                      <a:pt x="7221" y="8926"/>
                      <a:pt x="7207" y="8911"/>
                      <a:pt x="7194" y="8901"/>
                    </a:cubicBezTo>
                    <a:cubicBezTo>
                      <a:pt x="7152" y="8865"/>
                      <a:pt x="7111" y="8831"/>
                      <a:pt x="7072" y="8802"/>
                    </a:cubicBezTo>
                    <a:cubicBezTo>
                      <a:pt x="7070" y="8798"/>
                      <a:pt x="7066" y="8796"/>
                      <a:pt x="7063" y="8795"/>
                    </a:cubicBezTo>
                    <a:cubicBezTo>
                      <a:pt x="7019" y="8762"/>
                      <a:pt x="6973" y="8733"/>
                      <a:pt x="6930" y="8709"/>
                    </a:cubicBezTo>
                    <a:cubicBezTo>
                      <a:pt x="6923" y="8705"/>
                      <a:pt x="6917" y="8703"/>
                      <a:pt x="6911" y="8701"/>
                    </a:cubicBezTo>
                    <a:cubicBezTo>
                      <a:pt x="6874" y="8680"/>
                      <a:pt x="6839" y="8666"/>
                      <a:pt x="6805" y="8652"/>
                    </a:cubicBezTo>
                    <a:cubicBezTo>
                      <a:pt x="6795" y="8650"/>
                      <a:pt x="6788" y="8646"/>
                      <a:pt x="6778" y="8644"/>
                    </a:cubicBezTo>
                    <a:cubicBezTo>
                      <a:pt x="6745" y="8632"/>
                      <a:pt x="6715" y="8624"/>
                      <a:pt x="6685" y="8622"/>
                    </a:cubicBezTo>
                    <a:cubicBezTo>
                      <a:pt x="6679" y="8620"/>
                      <a:pt x="6671" y="8620"/>
                      <a:pt x="6665" y="8617"/>
                    </a:cubicBezTo>
                    <a:cubicBezTo>
                      <a:pt x="6648" y="8615"/>
                      <a:pt x="6631" y="8614"/>
                      <a:pt x="6615" y="8614"/>
                    </a:cubicBezTo>
                    <a:cubicBezTo>
                      <a:pt x="6597" y="8614"/>
                      <a:pt x="6580" y="8615"/>
                      <a:pt x="6564" y="8618"/>
                    </a:cubicBezTo>
                    <a:cubicBezTo>
                      <a:pt x="6528" y="8605"/>
                      <a:pt x="6487" y="8593"/>
                      <a:pt x="6444" y="8582"/>
                    </a:cubicBezTo>
                    <a:cubicBezTo>
                      <a:pt x="6440" y="8581"/>
                      <a:pt x="6437" y="8581"/>
                      <a:pt x="6432" y="8577"/>
                    </a:cubicBezTo>
                    <a:cubicBezTo>
                      <a:pt x="6389" y="8569"/>
                      <a:pt x="6343" y="8556"/>
                      <a:pt x="6296" y="8547"/>
                    </a:cubicBezTo>
                    <a:lnTo>
                      <a:pt x="6293" y="8547"/>
                    </a:lnTo>
                    <a:cubicBezTo>
                      <a:pt x="6244" y="8533"/>
                      <a:pt x="6194" y="8521"/>
                      <a:pt x="6138" y="8513"/>
                    </a:cubicBezTo>
                    <a:cubicBezTo>
                      <a:pt x="6122" y="8510"/>
                      <a:pt x="6107" y="8507"/>
                      <a:pt x="6090" y="8504"/>
                    </a:cubicBezTo>
                    <a:cubicBezTo>
                      <a:pt x="6043" y="8497"/>
                      <a:pt x="5996" y="8490"/>
                      <a:pt x="5945" y="8482"/>
                    </a:cubicBezTo>
                    <a:cubicBezTo>
                      <a:pt x="5932" y="8480"/>
                      <a:pt x="5921" y="8477"/>
                      <a:pt x="5908" y="8477"/>
                    </a:cubicBezTo>
                    <a:cubicBezTo>
                      <a:pt x="5774" y="8458"/>
                      <a:pt x="5630" y="8443"/>
                      <a:pt x="5477" y="8434"/>
                    </a:cubicBezTo>
                    <a:cubicBezTo>
                      <a:pt x="5484" y="8406"/>
                      <a:pt x="5490" y="8377"/>
                      <a:pt x="5497" y="8349"/>
                    </a:cubicBezTo>
                    <a:cubicBezTo>
                      <a:pt x="5512" y="8300"/>
                      <a:pt x="5524" y="8251"/>
                      <a:pt x="5534" y="8200"/>
                    </a:cubicBezTo>
                    <a:cubicBezTo>
                      <a:pt x="5540" y="8180"/>
                      <a:pt x="5546" y="8157"/>
                      <a:pt x="5551" y="8132"/>
                    </a:cubicBezTo>
                    <a:cubicBezTo>
                      <a:pt x="5558" y="8103"/>
                      <a:pt x="5564" y="8073"/>
                      <a:pt x="5573" y="8041"/>
                    </a:cubicBezTo>
                    <a:cubicBezTo>
                      <a:pt x="5579" y="8020"/>
                      <a:pt x="5585" y="7997"/>
                      <a:pt x="5587" y="7973"/>
                    </a:cubicBezTo>
                    <a:cubicBezTo>
                      <a:pt x="5595" y="7943"/>
                      <a:pt x="5603" y="7914"/>
                      <a:pt x="5609" y="7882"/>
                    </a:cubicBezTo>
                    <a:cubicBezTo>
                      <a:pt x="5615" y="7859"/>
                      <a:pt x="5618" y="7838"/>
                      <a:pt x="5624" y="7816"/>
                    </a:cubicBezTo>
                    <a:cubicBezTo>
                      <a:pt x="5630" y="7783"/>
                      <a:pt x="5637" y="7753"/>
                      <a:pt x="5643" y="7723"/>
                    </a:cubicBezTo>
                    <a:cubicBezTo>
                      <a:pt x="5649" y="7701"/>
                      <a:pt x="5653" y="7681"/>
                      <a:pt x="5658" y="7660"/>
                    </a:cubicBezTo>
                    <a:cubicBezTo>
                      <a:pt x="5665" y="7627"/>
                      <a:pt x="5671" y="7595"/>
                      <a:pt x="5678" y="7562"/>
                    </a:cubicBezTo>
                    <a:cubicBezTo>
                      <a:pt x="5680" y="7554"/>
                      <a:pt x="5683" y="7547"/>
                      <a:pt x="5683" y="7537"/>
                    </a:cubicBezTo>
                    <a:cubicBezTo>
                      <a:pt x="5688" y="7523"/>
                      <a:pt x="5689" y="7511"/>
                      <a:pt x="5691" y="7500"/>
                    </a:cubicBezTo>
                    <a:cubicBezTo>
                      <a:pt x="5931" y="7492"/>
                      <a:pt x="6152" y="7443"/>
                      <a:pt x="6358" y="7359"/>
                    </a:cubicBezTo>
                    <a:cubicBezTo>
                      <a:pt x="6760" y="7192"/>
                      <a:pt x="7093" y="6894"/>
                      <a:pt x="7362" y="6527"/>
                    </a:cubicBezTo>
                    <a:cubicBezTo>
                      <a:pt x="8629" y="6326"/>
                      <a:pt x="9337" y="5086"/>
                      <a:pt x="9510" y="3914"/>
                    </a:cubicBezTo>
                    <a:cubicBezTo>
                      <a:pt x="9544" y="3683"/>
                      <a:pt x="9559" y="3457"/>
                      <a:pt x="9550" y="3241"/>
                    </a:cubicBezTo>
                    <a:cubicBezTo>
                      <a:pt x="9508" y="1964"/>
                      <a:pt x="8448" y="1470"/>
                      <a:pt x="7694" y="1283"/>
                    </a:cubicBezTo>
                    <a:cubicBezTo>
                      <a:pt x="7030" y="325"/>
                      <a:pt x="5934" y="1"/>
                      <a:pt x="5076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38" name="Google Shape;5638;p24"/>
              <p:cNvSpPr/>
              <p:nvPr/>
            </p:nvSpPr>
            <p:spPr>
              <a:xfrm>
                <a:off x="1472200" y="4888200"/>
                <a:ext cx="244400" cy="287650"/>
              </a:xfrm>
              <a:custGeom>
                <a:avLst/>
                <a:gdLst/>
                <a:ahLst/>
                <a:cxnLst/>
                <a:rect l="l" t="t" r="r" b="b"/>
                <a:pathLst>
                  <a:path w="9776" h="11506" extrusionOk="0">
                    <a:moveTo>
                      <a:pt x="5073" y="1"/>
                    </a:moveTo>
                    <a:cubicBezTo>
                      <a:pt x="4965" y="1"/>
                      <a:pt x="4860" y="6"/>
                      <a:pt x="4762" y="16"/>
                    </a:cubicBezTo>
                    <a:cubicBezTo>
                      <a:pt x="3086" y="178"/>
                      <a:pt x="2239" y="1329"/>
                      <a:pt x="2574" y="2702"/>
                    </a:cubicBezTo>
                    <a:cubicBezTo>
                      <a:pt x="2449" y="3034"/>
                      <a:pt x="2375" y="3400"/>
                      <a:pt x="2340" y="3782"/>
                    </a:cubicBezTo>
                    <a:cubicBezTo>
                      <a:pt x="2313" y="4062"/>
                      <a:pt x="2307" y="4352"/>
                      <a:pt x="2319" y="4637"/>
                    </a:cubicBezTo>
                    <a:cubicBezTo>
                      <a:pt x="2381" y="6189"/>
                      <a:pt x="2933" y="7713"/>
                      <a:pt x="3288" y="7916"/>
                    </a:cubicBezTo>
                    <a:cubicBezTo>
                      <a:pt x="3686" y="7823"/>
                      <a:pt x="4029" y="7699"/>
                      <a:pt x="4325" y="7554"/>
                    </a:cubicBezTo>
                    <a:lnTo>
                      <a:pt x="4325" y="7554"/>
                    </a:lnTo>
                    <a:cubicBezTo>
                      <a:pt x="4253" y="7837"/>
                      <a:pt x="4171" y="8127"/>
                      <a:pt x="4086" y="8408"/>
                    </a:cubicBezTo>
                    <a:lnTo>
                      <a:pt x="4084" y="8410"/>
                    </a:lnTo>
                    <a:cubicBezTo>
                      <a:pt x="4037" y="8410"/>
                      <a:pt x="3990" y="8412"/>
                      <a:pt x="3944" y="8414"/>
                    </a:cubicBezTo>
                    <a:cubicBezTo>
                      <a:pt x="3935" y="8414"/>
                      <a:pt x="3928" y="8414"/>
                      <a:pt x="3917" y="8416"/>
                    </a:cubicBezTo>
                    <a:cubicBezTo>
                      <a:pt x="3876" y="8416"/>
                      <a:pt x="3838" y="8418"/>
                      <a:pt x="3798" y="8420"/>
                    </a:cubicBezTo>
                    <a:cubicBezTo>
                      <a:pt x="3777" y="8422"/>
                      <a:pt x="3758" y="8422"/>
                      <a:pt x="3740" y="8425"/>
                    </a:cubicBezTo>
                    <a:cubicBezTo>
                      <a:pt x="3711" y="8426"/>
                      <a:pt x="3681" y="8430"/>
                      <a:pt x="3655" y="8431"/>
                    </a:cubicBezTo>
                    <a:cubicBezTo>
                      <a:pt x="3604" y="8432"/>
                      <a:pt x="3555" y="8437"/>
                      <a:pt x="3509" y="8441"/>
                    </a:cubicBezTo>
                    <a:lnTo>
                      <a:pt x="3509" y="8454"/>
                    </a:lnTo>
                    <a:cubicBezTo>
                      <a:pt x="3474" y="8459"/>
                      <a:pt x="3438" y="8461"/>
                      <a:pt x="3406" y="8466"/>
                    </a:cubicBezTo>
                    <a:cubicBezTo>
                      <a:pt x="3241" y="8486"/>
                      <a:pt x="3109" y="8510"/>
                      <a:pt x="3024" y="8539"/>
                    </a:cubicBezTo>
                    <a:cubicBezTo>
                      <a:pt x="3023" y="8539"/>
                      <a:pt x="3019" y="8540"/>
                      <a:pt x="3017" y="8540"/>
                    </a:cubicBezTo>
                    <a:cubicBezTo>
                      <a:pt x="3002" y="8546"/>
                      <a:pt x="2987" y="8553"/>
                      <a:pt x="2975" y="8557"/>
                    </a:cubicBezTo>
                    <a:cubicBezTo>
                      <a:pt x="2974" y="8557"/>
                      <a:pt x="2970" y="8559"/>
                      <a:pt x="2969" y="8559"/>
                    </a:cubicBezTo>
                    <a:cubicBezTo>
                      <a:pt x="2957" y="8565"/>
                      <a:pt x="2947" y="8571"/>
                      <a:pt x="2939" y="8576"/>
                    </a:cubicBezTo>
                    <a:cubicBezTo>
                      <a:pt x="2867" y="8606"/>
                      <a:pt x="2793" y="8649"/>
                      <a:pt x="2717" y="8702"/>
                    </a:cubicBezTo>
                    <a:cubicBezTo>
                      <a:pt x="2704" y="8709"/>
                      <a:pt x="2695" y="8717"/>
                      <a:pt x="2682" y="8727"/>
                    </a:cubicBezTo>
                    <a:cubicBezTo>
                      <a:pt x="2662" y="8741"/>
                      <a:pt x="2644" y="8757"/>
                      <a:pt x="2623" y="8771"/>
                    </a:cubicBezTo>
                    <a:cubicBezTo>
                      <a:pt x="2594" y="8794"/>
                      <a:pt x="2565" y="8819"/>
                      <a:pt x="2533" y="8844"/>
                    </a:cubicBezTo>
                    <a:cubicBezTo>
                      <a:pt x="2521" y="8854"/>
                      <a:pt x="2510" y="8866"/>
                      <a:pt x="2498" y="8878"/>
                    </a:cubicBezTo>
                    <a:cubicBezTo>
                      <a:pt x="2470" y="8904"/>
                      <a:pt x="2442" y="8929"/>
                      <a:pt x="2415" y="8957"/>
                    </a:cubicBezTo>
                    <a:cubicBezTo>
                      <a:pt x="2403" y="8969"/>
                      <a:pt x="2392" y="8979"/>
                      <a:pt x="2381" y="8991"/>
                    </a:cubicBezTo>
                    <a:cubicBezTo>
                      <a:pt x="2345" y="9030"/>
                      <a:pt x="2308" y="9070"/>
                      <a:pt x="2271" y="9113"/>
                    </a:cubicBezTo>
                    <a:cubicBezTo>
                      <a:pt x="2243" y="9143"/>
                      <a:pt x="2216" y="9182"/>
                      <a:pt x="2188" y="9220"/>
                    </a:cubicBezTo>
                    <a:cubicBezTo>
                      <a:pt x="2182" y="9227"/>
                      <a:pt x="2176" y="9237"/>
                      <a:pt x="2173" y="9245"/>
                    </a:cubicBezTo>
                    <a:lnTo>
                      <a:pt x="575" y="9245"/>
                    </a:lnTo>
                    <a:cubicBezTo>
                      <a:pt x="258" y="9245"/>
                      <a:pt x="1" y="9508"/>
                      <a:pt x="1" y="9832"/>
                    </a:cubicBezTo>
                    <a:lnTo>
                      <a:pt x="1" y="11505"/>
                    </a:lnTo>
                    <a:lnTo>
                      <a:pt x="9774" y="11505"/>
                    </a:lnTo>
                    <a:lnTo>
                      <a:pt x="9774" y="10113"/>
                    </a:lnTo>
                    <a:cubicBezTo>
                      <a:pt x="9776" y="9635"/>
                      <a:pt x="9397" y="9246"/>
                      <a:pt x="8925" y="9246"/>
                    </a:cubicBezTo>
                    <a:lnTo>
                      <a:pt x="7501" y="9246"/>
                    </a:lnTo>
                    <a:lnTo>
                      <a:pt x="7459" y="9197"/>
                    </a:lnTo>
                    <a:cubicBezTo>
                      <a:pt x="7430" y="9159"/>
                      <a:pt x="7400" y="9119"/>
                      <a:pt x="7370" y="9085"/>
                    </a:cubicBezTo>
                    <a:cubicBezTo>
                      <a:pt x="7355" y="9068"/>
                      <a:pt x="7339" y="9050"/>
                      <a:pt x="7322" y="9034"/>
                    </a:cubicBezTo>
                    <a:cubicBezTo>
                      <a:pt x="7292" y="9000"/>
                      <a:pt x="7260" y="8969"/>
                      <a:pt x="7230" y="8940"/>
                    </a:cubicBezTo>
                    <a:cubicBezTo>
                      <a:pt x="7216" y="8927"/>
                      <a:pt x="7203" y="8912"/>
                      <a:pt x="7188" y="8902"/>
                    </a:cubicBezTo>
                    <a:cubicBezTo>
                      <a:pt x="7148" y="8866"/>
                      <a:pt x="7107" y="8832"/>
                      <a:pt x="7067" y="8803"/>
                    </a:cubicBezTo>
                    <a:cubicBezTo>
                      <a:pt x="7066" y="8799"/>
                      <a:pt x="7061" y="8797"/>
                      <a:pt x="7060" y="8796"/>
                    </a:cubicBezTo>
                    <a:cubicBezTo>
                      <a:pt x="7012" y="8763"/>
                      <a:pt x="6969" y="8734"/>
                      <a:pt x="6926" y="8710"/>
                    </a:cubicBezTo>
                    <a:cubicBezTo>
                      <a:pt x="6919" y="8706"/>
                      <a:pt x="6913" y="8704"/>
                      <a:pt x="6907" y="8702"/>
                    </a:cubicBezTo>
                    <a:cubicBezTo>
                      <a:pt x="6870" y="8681"/>
                      <a:pt x="6835" y="8667"/>
                      <a:pt x="6800" y="8653"/>
                    </a:cubicBezTo>
                    <a:cubicBezTo>
                      <a:pt x="6792" y="8651"/>
                      <a:pt x="6784" y="8647"/>
                      <a:pt x="6774" y="8645"/>
                    </a:cubicBezTo>
                    <a:cubicBezTo>
                      <a:pt x="6741" y="8633"/>
                      <a:pt x="6711" y="8625"/>
                      <a:pt x="6681" y="8623"/>
                    </a:cubicBezTo>
                    <a:cubicBezTo>
                      <a:pt x="6674" y="8621"/>
                      <a:pt x="6666" y="8621"/>
                      <a:pt x="6660" y="8618"/>
                    </a:cubicBezTo>
                    <a:cubicBezTo>
                      <a:pt x="6644" y="8616"/>
                      <a:pt x="6627" y="8615"/>
                      <a:pt x="6611" y="8615"/>
                    </a:cubicBezTo>
                    <a:cubicBezTo>
                      <a:pt x="6594" y="8615"/>
                      <a:pt x="6576" y="8616"/>
                      <a:pt x="6560" y="8619"/>
                    </a:cubicBezTo>
                    <a:cubicBezTo>
                      <a:pt x="6524" y="8606"/>
                      <a:pt x="6482" y="8594"/>
                      <a:pt x="6440" y="8583"/>
                    </a:cubicBezTo>
                    <a:cubicBezTo>
                      <a:pt x="6435" y="8582"/>
                      <a:pt x="6433" y="8582"/>
                      <a:pt x="6428" y="8578"/>
                    </a:cubicBezTo>
                    <a:cubicBezTo>
                      <a:pt x="6385" y="8570"/>
                      <a:pt x="6338" y="8557"/>
                      <a:pt x="6292" y="8548"/>
                    </a:cubicBezTo>
                    <a:cubicBezTo>
                      <a:pt x="6243" y="8534"/>
                      <a:pt x="6187" y="8522"/>
                      <a:pt x="6134" y="8514"/>
                    </a:cubicBezTo>
                    <a:cubicBezTo>
                      <a:pt x="6118" y="8511"/>
                      <a:pt x="6103" y="8508"/>
                      <a:pt x="6089" y="8505"/>
                    </a:cubicBezTo>
                    <a:cubicBezTo>
                      <a:pt x="6074" y="8504"/>
                      <a:pt x="6056" y="8499"/>
                      <a:pt x="6040" y="8498"/>
                    </a:cubicBezTo>
                    <a:cubicBezTo>
                      <a:pt x="6010" y="8492"/>
                      <a:pt x="5977" y="8489"/>
                      <a:pt x="5943" y="8483"/>
                    </a:cubicBezTo>
                    <a:cubicBezTo>
                      <a:pt x="5930" y="8481"/>
                      <a:pt x="5917" y="8478"/>
                      <a:pt x="5905" y="8478"/>
                    </a:cubicBezTo>
                    <a:cubicBezTo>
                      <a:pt x="5772" y="8459"/>
                      <a:pt x="5627" y="8444"/>
                      <a:pt x="5474" y="8435"/>
                    </a:cubicBezTo>
                    <a:cubicBezTo>
                      <a:pt x="5481" y="8407"/>
                      <a:pt x="5488" y="8378"/>
                      <a:pt x="5496" y="8350"/>
                    </a:cubicBezTo>
                    <a:cubicBezTo>
                      <a:pt x="5509" y="8301"/>
                      <a:pt x="5521" y="8252"/>
                      <a:pt x="5533" y="8201"/>
                    </a:cubicBezTo>
                    <a:cubicBezTo>
                      <a:pt x="5538" y="8181"/>
                      <a:pt x="5542" y="8158"/>
                      <a:pt x="5548" y="8133"/>
                    </a:cubicBezTo>
                    <a:cubicBezTo>
                      <a:pt x="5556" y="8104"/>
                      <a:pt x="5564" y="8074"/>
                      <a:pt x="5570" y="8042"/>
                    </a:cubicBezTo>
                    <a:cubicBezTo>
                      <a:pt x="5576" y="8021"/>
                      <a:pt x="5582" y="7998"/>
                      <a:pt x="5587" y="7974"/>
                    </a:cubicBezTo>
                    <a:cubicBezTo>
                      <a:pt x="5593" y="7944"/>
                      <a:pt x="5600" y="7915"/>
                      <a:pt x="5606" y="7883"/>
                    </a:cubicBezTo>
                    <a:cubicBezTo>
                      <a:pt x="5612" y="7860"/>
                      <a:pt x="5618" y="7839"/>
                      <a:pt x="5621" y="7817"/>
                    </a:cubicBezTo>
                    <a:cubicBezTo>
                      <a:pt x="5629" y="7784"/>
                      <a:pt x="5635" y="7754"/>
                      <a:pt x="5643" y="7724"/>
                    </a:cubicBezTo>
                    <a:cubicBezTo>
                      <a:pt x="5648" y="7702"/>
                      <a:pt x="5650" y="7682"/>
                      <a:pt x="5655" y="7661"/>
                    </a:cubicBezTo>
                    <a:cubicBezTo>
                      <a:pt x="5662" y="7628"/>
                      <a:pt x="5669" y="7596"/>
                      <a:pt x="5676" y="7563"/>
                    </a:cubicBezTo>
                    <a:cubicBezTo>
                      <a:pt x="5678" y="7555"/>
                      <a:pt x="5680" y="7548"/>
                      <a:pt x="5682" y="7538"/>
                    </a:cubicBezTo>
                    <a:cubicBezTo>
                      <a:pt x="5684" y="7524"/>
                      <a:pt x="5686" y="7512"/>
                      <a:pt x="5688" y="7501"/>
                    </a:cubicBezTo>
                    <a:cubicBezTo>
                      <a:pt x="5809" y="7495"/>
                      <a:pt x="5928" y="7482"/>
                      <a:pt x="6040" y="7458"/>
                    </a:cubicBezTo>
                    <a:cubicBezTo>
                      <a:pt x="6152" y="7435"/>
                      <a:pt x="6255" y="7402"/>
                      <a:pt x="6356" y="7360"/>
                    </a:cubicBezTo>
                    <a:cubicBezTo>
                      <a:pt x="6761" y="7193"/>
                      <a:pt x="7091" y="6895"/>
                      <a:pt x="7361" y="6528"/>
                    </a:cubicBezTo>
                    <a:cubicBezTo>
                      <a:pt x="8875" y="6286"/>
                      <a:pt x="9592" y="4562"/>
                      <a:pt x="9550" y="3242"/>
                    </a:cubicBezTo>
                    <a:cubicBezTo>
                      <a:pt x="9507" y="1965"/>
                      <a:pt x="8446" y="1471"/>
                      <a:pt x="7696" y="1284"/>
                    </a:cubicBezTo>
                    <a:cubicBezTo>
                      <a:pt x="7203" y="572"/>
                      <a:pt x="6469" y="210"/>
                      <a:pt x="5773" y="70"/>
                    </a:cubicBezTo>
                    <a:cubicBezTo>
                      <a:pt x="5531" y="22"/>
                      <a:pt x="5294" y="1"/>
                      <a:pt x="5073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39" name="Google Shape;5639;p24"/>
              <p:cNvSpPr/>
              <p:nvPr/>
            </p:nvSpPr>
            <p:spPr>
              <a:xfrm>
                <a:off x="2758175" y="4795875"/>
                <a:ext cx="395650" cy="380100"/>
              </a:xfrm>
              <a:custGeom>
                <a:avLst/>
                <a:gdLst/>
                <a:ahLst/>
                <a:cxnLst/>
                <a:rect l="l" t="t" r="r" b="b"/>
                <a:pathLst>
                  <a:path w="15826" h="15204" extrusionOk="0">
                    <a:moveTo>
                      <a:pt x="8824" y="0"/>
                    </a:moveTo>
                    <a:cubicBezTo>
                      <a:pt x="8342" y="0"/>
                      <a:pt x="7090" y="567"/>
                      <a:pt x="6554" y="982"/>
                    </a:cubicBezTo>
                    <a:cubicBezTo>
                      <a:pt x="6738" y="761"/>
                      <a:pt x="6922" y="452"/>
                      <a:pt x="6636" y="347"/>
                    </a:cubicBezTo>
                    <a:cubicBezTo>
                      <a:pt x="6605" y="336"/>
                      <a:pt x="6562" y="330"/>
                      <a:pt x="6512" y="330"/>
                    </a:cubicBezTo>
                    <a:cubicBezTo>
                      <a:pt x="5989" y="330"/>
                      <a:pt x="4561" y="977"/>
                      <a:pt x="4368" y="3145"/>
                    </a:cubicBezTo>
                    <a:lnTo>
                      <a:pt x="4368" y="3147"/>
                    </a:lnTo>
                    <a:cubicBezTo>
                      <a:pt x="4360" y="3240"/>
                      <a:pt x="4354" y="3336"/>
                      <a:pt x="4351" y="3434"/>
                    </a:cubicBezTo>
                    <a:lnTo>
                      <a:pt x="4351" y="3441"/>
                    </a:lnTo>
                    <a:cubicBezTo>
                      <a:pt x="4346" y="3539"/>
                      <a:pt x="4346" y="3635"/>
                      <a:pt x="4346" y="3738"/>
                    </a:cubicBezTo>
                    <a:cubicBezTo>
                      <a:pt x="4348" y="3745"/>
                      <a:pt x="4348" y="3755"/>
                      <a:pt x="4348" y="3763"/>
                    </a:cubicBezTo>
                    <a:cubicBezTo>
                      <a:pt x="4349" y="3861"/>
                      <a:pt x="4352" y="3957"/>
                      <a:pt x="4360" y="4059"/>
                    </a:cubicBezTo>
                    <a:cubicBezTo>
                      <a:pt x="4360" y="4078"/>
                      <a:pt x="4361" y="4096"/>
                      <a:pt x="4364" y="4115"/>
                    </a:cubicBezTo>
                    <a:cubicBezTo>
                      <a:pt x="4370" y="4207"/>
                      <a:pt x="4378" y="4303"/>
                      <a:pt x="4391" y="4399"/>
                    </a:cubicBezTo>
                    <a:cubicBezTo>
                      <a:pt x="4392" y="4429"/>
                      <a:pt x="4398" y="4462"/>
                      <a:pt x="4403" y="4492"/>
                    </a:cubicBezTo>
                    <a:cubicBezTo>
                      <a:pt x="4411" y="4579"/>
                      <a:pt x="4423" y="4669"/>
                      <a:pt x="4437" y="4760"/>
                    </a:cubicBezTo>
                    <a:cubicBezTo>
                      <a:pt x="4443" y="4807"/>
                      <a:pt x="4453" y="4857"/>
                      <a:pt x="4460" y="4906"/>
                    </a:cubicBezTo>
                    <a:cubicBezTo>
                      <a:pt x="4473" y="4983"/>
                      <a:pt x="4488" y="5061"/>
                      <a:pt x="4502" y="5141"/>
                    </a:cubicBezTo>
                    <a:cubicBezTo>
                      <a:pt x="4516" y="5213"/>
                      <a:pt x="4533" y="5288"/>
                      <a:pt x="4550" y="5361"/>
                    </a:cubicBezTo>
                    <a:cubicBezTo>
                      <a:pt x="4563" y="5423"/>
                      <a:pt x="4575" y="5483"/>
                      <a:pt x="4591" y="5545"/>
                    </a:cubicBezTo>
                    <a:cubicBezTo>
                      <a:pt x="4624" y="5685"/>
                      <a:pt x="4660" y="5828"/>
                      <a:pt x="4698" y="5975"/>
                    </a:cubicBezTo>
                    <a:lnTo>
                      <a:pt x="4761" y="6016"/>
                    </a:lnTo>
                    <a:cubicBezTo>
                      <a:pt x="4607" y="7179"/>
                      <a:pt x="4562" y="8319"/>
                      <a:pt x="4557" y="9032"/>
                    </a:cubicBezTo>
                    <a:cubicBezTo>
                      <a:pt x="4556" y="9476"/>
                      <a:pt x="4569" y="9754"/>
                      <a:pt x="4583" y="9774"/>
                    </a:cubicBezTo>
                    <a:cubicBezTo>
                      <a:pt x="4609" y="9810"/>
                      <a:pt x="4981" y="9973"/>
                      <a:pt x="5425" y="10136"/>
                    </a:cubicBezTo>
                    <a:lnTo>
                      <a:pt x="5390" y="10324"/>
                    </a:lnTo>
                    <a:lnTo>
                      <a:pt x="5357" y="10312"/>
                    </a:lnTo>
                    <a:lnTo>
                      <a:pt x="4916" y="10877"/>
                    </a:lnTo>
                    <a:lnTo>
                      <a:pt x="4945" y="10903"/>
                    </a:lnTo>
                    <a:lnTo>
                      <a:pt x="4829" y="10953"/>
                    </a:lnTo>
                    <a:lnTo>
                      <a:pt x="4834" y="10957"/>
                    </a:lnTo>
                    <a:cubicBezTo>
                      <a:pt x="4758" y="10983"/>
                      <a:pt x="4683" y="11007"/>
                      <a:pt x="4611" y="11040"/>
                    </a:cubicBezTo>
                    <a:cubicBezTo>
                      <a:pt x="4496" y="11074"/>
                      <a:pt x="4386" y="11113"/>
                      <a:pt x="4278" y="11153"/>
                    </a:cubicBezTo>
                    <a:cubicBezTo>
                      <a:pt x="4261" y="11162"/>
                      <a:pt x="4242" y="11168"/>
                      <a:pt x="4227" y="11175"/>
                    </a:cubicBezTo>
                    <a:cubicBezTo>
                      <a:pt x="4115" y="11217"/>
                      <a:pt x="4009" y="11260"/>
                      <a:pt x="3907" y="11309"/>
                    </a:cubicBezTo>
                    <a:cubicBezTo>
                      <a:pt x="2341" y="12034"/>
                      <a:pt x="1059" y="13466"/>
                      <a:pt x="0" y="15203"/>
                    </a:cubicBezTo>
                    <a:lnTo>
                      <a:pt x="15826" y="15203"/>
                    </a:lnTo>
                    <a:cubicBezTo>
                      <a:pt x="15550" y="14746"/>
                      <a:pt x="15262" y="14293"/>
                      <a:pt x="14970" y="13865"/>
                    </a:cubicBezTo>
                    <a:cubicBezTo>
                      <a:pt x="14082" y="12560"/>
                      <a:pt x="13162" y="11457"/>
                      <a:pt x="12681" y="11152"/>
                    </a:cubicBezTo>
                    <a:cubicBezTo>
                      <a:pt x="12633" y="11123"/>
                      <a:pt x="12581" y="11095"/>
                      <a:pt x="12520" y="11067"/>
                    </a:cubicBezTo>
                    <a:cubicBezTo>
                      <a:pt x="12514" y="11062"/>
                      <a:pt x="12511" y="11061"/>
                      <a:pt x="12505" y="11059"/>
                    </a:cubicBezTo>
                    <a:cubicBezTo>
                      <a:pt x="12463" y="11042"/>
                      <a:pt x="12423" y="11023"/>
                      <a:pt x="12378" y="11005"/>
                    </a:cubicBezTo>
                    <a:cubicBezTo>
                      <a:pt x="12372" y="11004"/>
                      <a:pt x="12365" y="10999"/>
                      <a:pt x="12358" y="10997"/>
                    </a:cubicBezTo>
                    <a:cubicBezTo>
                      <a:pt x="12310" y="10980"/>
                      <a:pt x="12260" y="10961"/>
                      <a:pt x="12208" y="10943"/>
                    </a:cubicBezTo>
                    <a:cubicBezTo>
                      <a:pt x="12202" y="10940"/>
                      <a:pt x="12196" y="10938"/>
                      <a:pt x="12191" y="10937"/>
                    </a:cubicBezTo>
                    <a:cubicBezTo>
                      <a:pt x="12136" y="10920"/>
                      <a:pt x="12079" y="10901"/>
                      <a:pt x="12020" y="10884"/>
                    </a:cubicBezTo>
                    <a:cubicBezTo>
                      <a:pt x="12015" y="10884"/>
                      <a:pt x="12011" y="10883"/>
                      <a:pt x="12006" y="10880"/>
                    </a:cubicBezTo>
                    <a:cubicBezTo>
                      <a:pt x="11944" y="10864"/>
                      <a:pt x="11879" y="10847"/>
                      <a:pt x="11813" y="10830"/>
                    </a:cubicBezTo>
                    <a:cubicBezTo>
                      <a:pt x="11809" y="10830"/>
                      <a:pt x="11806" y="10829"/>
                      <a:pt x="11801" y="10829"/>
                    </a:cubicBezTo>
                    <a:cubicBezTo>
                      <a:pt x="11732" y="10812"/>
                      <a:pt x="11660" y="10795"/>
                      <a:pt x="11587" y="10780"/>
                    </a:cubicBezTo>
                    <a:cubicBezTo>
                      <a:pt x="11586" y="10779"/>
                      <a:pt x="11582" y="10779"/>
                      <a:pt x="11581" y="10779"/>
                    </a:cubicBezTo>
                    <a:cubicBezTo>
                      <a:pt x="11503" y="10763"/>
                      <a:pt x="11427" y="10748"/>
                      <a:pt x="11345" y="10731"/>
                    </a:cubicBezTo>
                    <a:lnTo>
                      <a:pt x="11340" y="10731"/>
                    </a:lnTo>
                    <a:cubicBezTo>
                      <a:pt x="11259" y="10716"/>
                      <a:pt x="11174" y="10702"/>
                      <a:pt x="11089" y="10689"/>
                    </a:cubicBezTo>
                    <a:lnTo>
                      <a:pt x="11088" y="10689"/>
                    </a:lnTo>
                    <a:cubicBezTo>
                      <a:pt x="11082" y="10689"/>
                      <a:pt x="11075" y="10688"/>
                      <a:pt x="11071" y="10688"/>
                    </a:cubicBezTo>
                    <a:cubicBezTo>
                      <a:pt x="10988" y="10673"/>
                      <a:pt x="10907" y="10661"/>
                      <a:pt x="10821" y="10651"/>
                    </a:cubicBezTo>
                    <a:lnTo>
                      <a:pt x="10702" y="10628"/>
                    </a:lnTo>
                    <a:lnTo>
                      <a:pt x="10741" y="10592"/>
                    </a:lnTo>
                    <a:lnTo>
                      <a:pt x="10129" y="9923"/>
                    </a:lnTo>
                    <a:lnTo>
                      <a:pt x="10064" y="9958"/>
                    </a:lnTo>
                    <a:lnTo>
                      <a:pt x="9994" y="9434"/>
                    </a:lnTo>
                    <a:lnTo>
                      <a:pt x="9959" y="9182"/>
                    </a:lnTo>
                    <a:cubicBezTo>
                      <a:pt x="9996" y="8986"/>
                      <a:pt x="10036" y="8788"/>
                      <a:pt x="10074" y="8595"/>
                    </a:cubicBezTo>
                    <a:cubicBezTo>
                      <a:pt x="10238" y="7748"/>
                      <a:pt x="10393" y="6928"/>
                      <a:pt x="10525" y="6182"/>
                    </a:cubicBezTo>
                    <a:cubicBezTo>
                      <a:pt x="10555" y="6013"/>
                      <a:pt x="10583" y="5851"/>
                      <a:pt x="10610" y="5692"/>
                    </a:cubicBezTo>
                    <a:cubicBezTo>
                      <a:pt x="10623" y="5613"/>
                      <a:pt x="10638" y="5535"/>
                      <a:pt x="10651" y="5459"/>
                    </a:cubicBezTo>
                    <a:cubicBezTo>
                      <a:pt x="10701" y="5149"/>
                      <a:pt x="10749" y="4861"/>
                      <a:pt x="10787" y="4596"/>
                    </a:cubicBezTo>
                    <a:cubicBezTo>
                      <a:pt x="10797" y="4530"/>
                      <a:pt x="10808" y="4467"/>
                      <a:pt x="10815" y="4403"/>
                    </a:cubicBezTo>
                    <a:cubicBezTo>
                      <a:pt x="10924" y="3647"/>
                      <a:pt x="10970" y="3118"/>
                      <a:pt x="10927" y="2947"/>
                    </a:cubicBezTo>
                    <a:cubicBezTo>
                      <a:pt x="10894" y="2820"/>
                      <a:pt x="10829" y="2687"/>
                      <a:pt x="10750" y="2559"/>
                    </a:cubicBezTo>
                    <a:cubicBezTo>
                      <a:pt x="10733" y="2530"/>
                      <a:pt x="10715" y="2501"/>
                      <a:pt x="10695" y="2472"/>
                    </a:cubicBezTo>
                    <a:cubicBezTo>
                      <a:pt x="10674" y="2439"/>
                      <a:pt x="10651" y="2403"/>
                      <a:pt x="10627" y="2373"/>
                    </a:cubicBezTo>
                    <a:cubicBezTo>
                      <a:pt x="10598" y="2335"/>
                      <a:pt x="10571" y="2295"/>
                      <a:pt x="10543" y="2261"/>
                    </a:cubicBezTo>
                    <a:cubicBezTo>
                      <a:pt x="10389" y="2062"/>
                      <a:pt x="10249" y="1920"/>
                      <a:pt x="10249" y="1920"/>
                    </a:cubicBezTo>
                    <a:cubicBezTo>
                      <a:pt x="10249" y="1920"/>
                      <a:pt x="11982" y="1149"/>
                      <a:pt x="11631" y="435"/>
                    </a:cubicBezTo>
                    <a:cubicBezTo>
                      <a:pt x="11546" y="262"/>
                      <a:pt x="11307" y="196"/>
                      <a:pt x="10996" y="196"/>
                    </a:cubicBezTo>
                    <a:cubicBezTo>
                      <a:pt x="10025" y="196"/>
                      <a:pt x="8339" y="833"/>
                      <a:pt x="8339" y="833"/>
                    </a:cubicBezTo>
                    <a:cubicBezTo>
                      <a:pt x="8339" y="833"/>
                      <a:pt x="9398" y="92"/>
                      <a:pt x="8898" y="6"/>
                    </a:cubicBezTo>
                    <a:cubicBezTo>
                      <a:pt x="8876" y="2"/>
                      <a:pt x="8851" y="0"/>
                      <a:pt x="8824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40" name="Google Shape;5640;p24"/>
              <p:cNvSpPr/>
              <p:nvPr/>
            </p:nvSpPr>
            <p:spPr>
              <a:xfrm>
                <a:off x="1802300" y="4821875"/>
                <a:ext cx="395675" cy="353850"/>
              </a:xfrm>
              <a:custGeom>
                <a:avLst/>
                <a:gdLst/>
                <a:ahLst/>
                <a:cxnLst/>
                <a:rect l="l" t="t" r="r" b="b"/>
                <a:pathLst>
                  <a:path w="15827" h="14154" extrusionOk="0">
                    <a:moveTo>
                      <a:pt x="8994" y="0"/>
                    </a:moveTo>
                    <a:cubicBezTo>
                      <a:pt x="8456" y="0"/>
                      <a:pt x="7899" y="97"/>
                      <a:pt x="7393" y="226"/>
                    </a:cubicBezTo>
                    <a:cubicBezTo>
                      <a:pt x="6377" y="486"/>
                      <a:pt x="5571" y="875"/>
                      <a:pt x="5571" y="875"/>
                    </a:cubicBezTo>
                    <a:cubicBezTo>
                      <a:pt x="5571" y="875"/>
                      <a:pt x="5432" y="1017"/>
                      <a:pt x="5277" y="1216"/>
                    </a:cubicBezTo>
                    <a:cubicBezTo>
                      <a:pt x="5249" y="1252"/>
                      <a:pt x="5223" y="1289"/>
                      <a:pt x="5195" y="1329"/>
                    </a:cubicBezTo>
                    <a:cubicBezTo>
                      <a:pt x="5172" y="1360"/>
                      <a:pt x="5147" y="1394"/>
                      <a:pt x="5126" y="1428"/>
                    </a:cubicBezTo>
                    <a:cubicBezTo>
                      <a:pt x="5105" y="1457"/>
                      <a:pt x="5089" y="1485"/>
                      <a:pt x="5071" y="1514"/>
                    </a:cubicBezTo>
                    <a:cubicBezTo>
                      <a:pt x="4993" y="1642"/>
                      <a:pt x="4925" y="1775"/>
                      <a:pt x="4895" y="1902"/>
                    </a:cubicBezTo>
                    <a:cubicBezTo>
                      <a:pt x="4850" y="2073"/>
                      <a:pt x="4896" y="2602"/>
                      <a:pt x="5005" y="3359"/>
                    </a:cubicBezTo>
                    <a:cubicBezTo>
                      <a:pt x="5014" y="3422"/>
                      <a:pt x="5025" y="3486"/>
                      <a:pt x="5034" y="3551"/>
                    </a:cubicBezTo>
                    <a:cubicBezTo>
                      <a:pt x="5072" y="3817"/>
                      <a:pt x="5119" y="4104"/>
                      <a:pt x="5169" y="4414"/>
                    </a:cubicBezTo>
                    <a:cubicBezTo>
                      <a:pt x="5183" y="4490"/>
                      <a:pt x="5196" y="4569"/>
                      <a:pt x="5211" y="4648"/>
                    </a:cubicBezTo>
                    <a:cubicBezTo>
                      <a:pt x="5237" y="4806"/>
                      <a:pt x="5266" y="4969"/>
                      <a:pt x="5296" y="5137"/>
                    </a:cubicBezTo>
                    <a:cubicBezTo>
                      <a:pt x="5456" y="6053"/>
                      <a:pt x="5654" y="7085"/>
                      <a:pt x="5862" y="8137"/>
                    </a:cubicBezTo>
                    <a:lnTo>
                      <a:pt x="5827" y="8390"/>
                    </a:lnTo>
                    <a:lnTo>
                      <a:pt x="5755" y="8914"/>
                    </a:lnTo>
                    <a:lnTo>
                      <a:pt x="5692" y="8878"/>
                    </a:lnTo>
                    <a:lnTo>
                      <a:pt x="5133" y="9487"/>
                    </a:lnTo>
                    <a:lnTo>
                      <a:pt x="5081" y="9546"/>
                    </a:lnTo>
                    <a:lnTo>
                      <a:pt x="5119" y="9582"/>
                    </a:lnTo>
                    <a:lnTo>
                      <a:pt x="5004" y="9605"/>
                    </a:lnTo>
                    <a:lnTo>
                      <a:pt x="5002" y="9605"/>
                    </a:lnTo>
                    <a:cubicBezTo>
                      <a:pt x="4910" y="9617"/>
                      <a:pt x="4823" y="9631"/>
                      <a:pt x="4734" y="9643"/>
                    </a:cubicBezTo>
                    <a:cubicBezTo>
                      <a:pt x="4648" y="9656"/>
                      <a:pt x="4563" y="9669"/>
                      <a:pt x="4481" y="9685"/>
                    </a:cubicBezTo>
                    <a:lnTo>
                      <a:pt x="4477" y="9685"/>
                    </a:lnTo>
                    <a:cubicBezTo>
                      <a:pt x="4394" y="9700"/>
                      <a:pt x="4319" y="9716"/>
                      <a:pt x="4241" y="9733"/>
                    </a:cubicBezTo>
                    <a:cubicBezTo>
                      <a:pt x="4240" y="9733"/>
                      <a:pt x="4236" y="9733"/>
                      <a:pt x="4235" y="9734"/>
                    </a:cubicBezTo>
                    <a:cubicBezTo>
                      <a:pt x="4162" y="9748"/>
                      <a:pt x="4089" y="9764"/>
                      <a:pt x="4021" y="9782"/>
                    </a:cubicBezTo>
                    <a:cubicBezTo>
                      <a:pt x="4016" y="9782"/>
                      <a:pt x="4014" y="9784"/>
                      <a:pt x="4009" y="9784"/>
                    </a:cubicBezTo>
                    <a:cubicBezTo>
                      <a:pt x="3943" y="9801"/>
                      <a:pt x="3880" y="9818"/>
                      <a:pt x="3817" y="9834"/>
                    </a:cubicBezTo>
                    <a:cubicBezTo>
                      <a:pt x="3811" y="9836"/>
                      <a:pt x="3805" y="9838"/>
                      <a:pt x="3802" y="9838"/>
                    </a:cubicBezTo>
                    <a:cubicBezTo>
                      <a:pt x="3743" y="9855"/>
                      <a:pt x="3687" y="9874"/>
                      <a:pt x="3631" y="9891"/>
                    </a:cubicBezTo>
                    <a:cubicBezTo>
                      <a:pt x="3625" y="9892"/>
                      <a:pt x="3619" y="9894"/>
                      <a:pt x="3614" y="9897"/>
                    </a:cubicBezTo>
                    <a:cubicBezTo>
                      <a:pt x="3562" y="9913"/>
                      <a:pt x="3510" y="9933"/>
                      <a:pt x="3464" y="9951"/>
                    </a:cubicBezTo>
                    <a:cubicBezTo>
                      <a:pt x="3457" y="9953"/>
                      <a:pt x="3451" y="9957"/>
                      <a:pt x="3444" y="9959"/>
                    </a:cubicBezTo>
                    <a:cubicBezTo>
                      <a:pt x="3400" y="9976"/>
                      <a:pt x="3359" y="9995"/>
                      <a:pt x="3317" y="10013"/>
                    </a:cubicBezTo>
                    <a:cubicBezTo>
                      <a:pt x="3312" y="10015"/>
                      <a:pt x="3305" y="10018"/>
                      <a:pt x="3303" y="10021"/>
                    </a:cubicBezTo>
                    <a:cubicBezTo>
                      <a:pt x="3244" y="10049"/>
                      <a:pt x="3188" y="10077"/>
                      <a:pt x="3145" y="10106"/>
                    </a:cubicBezTo>
                    <a:cubicBezTo>
                      <a:pt x="2831" y="10305"/>
                      <a:pt x="2332" y="10842"/>
                      <a:pt x="1775" y="11553"/>
                    </a:cubicBezTo>
                    <a:cubicBezTo>
                      <a:pt x="1197" y="12293"/>
                      <a:pt x="559" y="13222"/>
                      <a:pt x="1" y="14154"/>
                    </a:cubicBezTo>
                    <a:lnTo>
                      <a:pt x="15827" y="14154"/>
                    </a:lnTo>
                    <a:cubicBezTo>
                      <a:pt x="15554" y="13712"/>
                      <a:pt x="15269" y="13288"/>
                      <a:pt x="14967" y="12890"/>
                    </a:cubicBezTo>
                    <a:cubicBezTo>
                      <a:pt x="14090" y="11734"/>
                      <a:pt x="13081" y="10804"/>
                      <a:pt x="11917" y="10264"/>
                    </a:cubicBezTo>
                    <a:cubicBezTo>
                      <a:pt x="11814" y="10215"/>
                      <a:pt x="11707" y="10173"/>
                      <a:pt x="11598" y="10130"/>
                    </a:cubicBezTo>
                    <a:cubicBezTo>
                      <a:pt x="11581" y="10123"/>
                      <a:pt x="11562" y="10117"/>
                      <a:pt x="11547" y="10109"/>
                    </a:cubicBezTo>
                    <a:cubicBezTo>
                      <a:pt x="11439" y="10068"/>
                      <a:pt x="11328" y="10030"/>
                      <a:pt x="11214" y="9995"/>
                    </a:cubicBezTo>
                    <a:cubicBezTo>
                      <a:pt x="11142" y="9965"/>
                      <a:pt x="11067" y="9939"/>
                      <a:pt x="10994" y="9913"/>
                    </a:cubicBezTo>
                    <a:lnTo>
                      <a:pt x="10995" y="9909"/>
                    </a:lnTo>
                    <a:lnTo>
                      <a:pt x="10880" y="9858"/>
                    </a:lnTo>
                    <a:lnTo>
                      <a:pt x="10909" y="9832"/>
                    </a:lnTo>
                    <a:lnTo>
                      <a:pt x="10469" y="9267"/>
                    </a:lnTo>
                    <a:lnTo>
                      <a:pt x="10434" y="9279"/>
                    </a:lnTo>
                    <a:lnTo>
                      <a:pt x="10400" y="9091"/>
                    </a:lnTo>
                    <a:cubicBezTo>
                      <a:pt x="10843" y="8928"/>
                      <a:pt x="11216" y="8767"/>
                      <a:pt x="11242" y="8730"/>
                    </a:cubicBezTo>
                    <a:cubicBezTo>
                      <a:pt x="11277" y="8678"/>
                      <a:pt x="11312" y="6853"/>
                      <a:pt x="11063" y="4971"/>
                    </a:cubicBezTo>
                    <a:lnTo>
                      <a:pt x="11125" y="4930"/>
                    </a:lnTo>
                    <a:cubicBezTo>
                      <a:pt x="11166" y="4783"/>
                      <a:pt x="11202" y="4641"/>
                      <a:pt x="11233" y="4501"/>
                    </a:cubicBezTo>
                    <a:cubicBezTo>
                      <a:pt x="11248" y="4438"/>
                      <a:pt x="11260" y="4380"/>
                      <a:pt x="11274" y="4316"/>
                    </a:cubicBezTo>
                    <a:cubicBezTo>
                      <a:pt x="11289" y="4244"/>
                      <a:pt x="11307" y="4168"/>
                      <a:pt x="11321" y="4097"/>
                    </a:cubicBezTo>
                    <a:cubicBezTo>
                      <a:pt x="11338" y="4015"/>
                      <a:pt x="11350" y="3939"/>
                      <a:pt x="11363" y="3861"/>
                    </a:cubicBezTo>
                    <a:cubicBezTo>
                      <a:pt x="11372" y="3812"/>
                      <a:pt x="11380" y="3762"/>
                      <a:pt x="11390" y="3715"/>
                    </a:cubicBezTo>
                    <a:cubicBezTo>
                      <a:pt x="11403" y="3624"/>
                      <a:pt x="11412" y="3536"/>
                      <a:pt x="11424" y="3448"/>
                    </a:cubicBezTo>
                    <a:cubicBezTo>
                      <a:pt x="11426" y="3417"/>
                      <a:pt x="11432" y="3384"/>
                      <a:pt x="11436" y="3354"/>
                    </a:cubicBezTo>
                    <a:cubicBezTo>
                      <a:pt x="11446" y="3257"/>
                      <a:pt x="11453" y="3162"/>
                      <a:pt x="11459" y="3070"/>
                    </a:cubicBezTo>
                    <a:cubicBezTo>
                      <a:pt x="11460" y="3053"/>
                      <a:pt x="11464" y="3033"/>
                      <a:pt x="11465" y="3014"/>
                    </a:cubicBezTo>
                    <a:cubicBezTo>
                      <a:pt x="11471" y="2913"/>
                      <a:pt x="11473" y="2816"/>
                      <a:pt x="11475" y="2718"/>
                    </a:cubicBezTo>
                    <a:cubicBezTo>
                      <a:pt x="11475" y="2711"/>
                      <a:pt x="11476" y="2703"/>
                      <a:pt x="11476" y="2693"/>
                    </a:cubicBezTo>
                    <a:cubicBezTo>
                      <a:pt x="11476" y="2590"/>
                      <a:pt x="11476" y="2494"/>
                      <a:pt x="11471" y="2396"/>
                    </a:cubicBezTo>
                    <a:lnTo>
                      <a:pt x="11471" y="2389"/>
                    </a:lnTo>
                    <a:cubicBezTo>
                      <a:pt x="11466" y="2291"/>
                      <a:pt x="11463" y="2196"/>
                      <a:pt x="11454" y="2102"/>
                    </a:cubicBezTo>
                    <a:lnTo>
                      <a:pt x="11454" y="2100"/>
                    </a:lnTo>
                    <a:cubicBezTo>
                      <a:pt x="11262" y="469"/>
                      <a:pt x="10178" y="0"/>
                      <a:pt x="8994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41" name="Google Shape;5641;p24"/>
              <p:cNvSpPr/>
              <p:nvPr/>
            </p:nvSpPr>
            <p:spPr>
              <a:xfrm>
                <a:off x="3727025" y="4837200"/>
                <a:ext cx="278250" cy="338800"/>
              </a:xfrm>
              <a:custGeom>
                <a:avLst/>
                <a:gdLst/>
                <a:ahLst/>
                <a:cxnLst/>
                <a:rect l="l" t="t" r="r" b="b"/>
                <a:pathLst>
                  <a:path w="11130" h="13552" extrusionOk="0">
                    <a:moveTo>
                      <a:pt x="7550" y="1"/>
                    </a:moveTo>
                    <a:cubicBezTo>
                      <a:pt x="7592" y="78"/>
                      <a:pt x="8231" y="1342"/>
                      <a:pt x="6009" y="1606"/>
                    </a:cubicBezTo>
                    <a:cubicBezTo>
                      <a:pt x="4414" y="1796"/>
                      <a:pt x="3705" y="2852"/>
                      <a:pt x="3421" y="3477"/>
                    </a:cubicBezTo>
                    <a:cubicBezTo>
                      <a:pt x="3417" y="3484"/>
                      <a:pt x="3415" y="3487"/>
                      <a:pt x="3414" y="3493"/>
                    </a:cubicBezTo>
                    <a:cubicBezTo>
                      <a:pt x="3400" y="3526"/>
                      <a:pt x="3387" y="3556"/>
                      <a:pt x="3372" y="3586"/>
                    </a:cubicBezTo>
                    <a:cubicBezTo>
                      <a:pt x="3371" y="3590"/>
                      <a:pt x="3371" y="3593"/>
                      <a:pt x="3369" y="3599"/>
                    </a:cubicBezTo>
                    <a:cubicBezTo>
                      <a:pt x="3341" y="3665"/>
                      <a:pt x="3320" y="3724"/>
                      <a:pt x="3303" y="3774"/>
                    </a:cubicBezTo>
                    <a:cubicBezTo>
                      <a:pt x="3302" y="3779"/>
                      <a:pt x="3302" y="3781"/>
                      <a:pt x="3298" y="3786"/>
                    </a:cubicBezTo>
                    <a:cubicBezTo>
                      <a:pt x="3291" y="3807"/>
                      <a:pt x="3285" y="3829"/>
                      <a:pt x="3279" y="3846"/>
                    </a:cubicBezTo>
                    <a:cubicBezTo>
                      <a:pt x="3279" y="3847"/>
                      <a:pt x="3278" y="3847"/>
                      <a:pt x="3278" y="3849"/>
                    </a:cubicBezTo>
                    <a:cubicBezTo>
                      <a:pt x="3272" y="3870"/>
                      <a:pt x="3268" y="3885"/>
                      <a:pt x="3263" y="3900"/>
                    </a:cubicBezTo>
                    <a:cubicBezTo>
                      <a:pt x="3263" y="3902"/>
                      <a:pt x="3262" y="3902"/>
                      <a:pt x="3262" y="3904"/>
                    </a:cubicBezTo>
                    <a:cubicBezTo>
                      <a:pt x="3257" y="3916"/>
                      <a:pt x="3256" y="3926"/>
                      <a:pt x="3255" y="3932"/>
                    </a:cubicBezTo>
                    <a:lnTo>
                      <a:pt x="3255" y="3938"/>
                    </a:lnTo>
                    <a:cubicBezTo>
                      <a:pt x="3253" y="3943"/>
                      <a:pt x="3253" y="3945"/>
                      <a:pt x="3253" y="3945"/>
                    </a:cubicBezTo>
                    <a:cubicBezTo>
                      <a:pt x="3253" y="3945"/>
                      <a:pt x="3176" y="3826"/>
                      <a:pt x="3054" y="3826"/>
                    </a:cubicBezTo>
                    <a:cubicBezTo>
                      <a:pt x="2939" y="3826"/>
                      <a:pt x="2784" y="3933"/>
                      <a:pt x="2618" y="4354"/>
                    </a:cubicBezTo>
                    <a:cubicBezTo>
                      <a:pt x="2513" y="4620"/>
                      <a:pt x="2546" y="5225"/>
                      <a:pt x="2659" y="5942"/>
                    </a:cubicBezTo>
                    <a:cubicBezTo>
                      <a:pt x="2719" y="6332"/>
                      <a:pt x="2801" y="6754"/>
                      <a:pt x="2899" y="7173"/>
                    </a:cubicBezTo>
                    <a:cubicBezTo>
                      <a:pt x="2858" y="7165"/>
                      <a:pt x="2817" y="7160"/>
                      <a:pt x="2777" y="7160"/>
                    </a:cubicBezTo>
                    <a:cubicBezTo>
                      <a:pt x="2566" y="7160"/>
                      <a:pt x="2360" y="7273"/>
                      <a:pt x="2236" y="7529"/>
                    </a:cubicBezTo>
                    <a:cubicBezTo>
                      <a:pt x="1983" y="8051"/>
                      <a:pt x="2512" y="8810"/>
                      <a:pt x="3430" y="9026"/>
                    </a:cubicBezTo>
                    <a:cubicBezTo>
                      <a:pt x="3442" y="9060"/>
                      <a:pt x="3451" y="9089"/>
                      <a:pt x="3464" y="9117"/>
                    </a:cubicBezTo>
                    <a:cubicBezTo>
                      <a:pt x="3498" y="9521"/>
                      <a:pt x="3535" y="9871"/>
                      <a:pt x="3572" y="10120"/>
                    </a:cubicBezTo>
                    <a:cubicBezTo>
                      <a:pt x="3600" y="10302"/>
                      <a:pt x="3626" y="10432"/>
                      <a:pt x="3651" y="10488"/>
                    </a:cubicBezTo>
                    <a:cubicBezTo>
                      <a:pt x="3674" y="10537"/>
                      <a:pt x="3741" y="10608"/>
                      <a:pt x="3834" y="10693"/>
                    </a:cubicBezTo>
                    <a:lnTo>
                      <a:pt x="3758" y="11262"/>
                    </a:lnTo>
                    <a:lnTo>
                      <a:pt x="3397" y="11448"/>
                    </a:lnTo>
                    <a:lnTo>
                      <a:pt x="3244" y="11526"/>
                    </a:lnTo>
                    <a:lnTo>
                      <a:pt x="3261" y="11546"/>
                    </a:lnTo>
                    <a:lnTo>
                      <a:pt x="3244" y="11559"/>
                    </a:lnTo>
                    <a:lnTo>
                      <a:pt x="3253" y="11571"/>
                    </a:lnTo>
                    <a:cubicBezTo>
                      <a:pt x="3163" y="11599"/>
                      <a:pt x="3078" y="11627"/>
                      <a:pt x="2993" y="11656"/>
                    </a:cubicBezTo>
                    <a:cubicBezTo>
                      <a:pt x="2980" y="11662"/>
                      <a:pt x="2965" y="11666"/>
                      <a:pt x="2952" y="11672"/>
                    </a:cubicBezTo>
                    <a:lnTo>
                      <a:pt x="2890" y="11672"/>
                    </a:lnTo>
                    <a:cubicBezTo>
                      <a:pt x="2756" y="11672"/>
                      <a:pt x="2636" y="11758"/>
                      <a:pt x="2561" y="11893"/>
                    </a:cubicBezTo>
                    <a:cubicBezTo>
                      <a:pt x="2556" y="11894"/>
                      <a:pt x="2551" y="11898"/>
                      <a:pt x="2546" y="11899"/>
                    </a:cubicBezTo>
                    <a:cubicBezTo>
                      <a:pt x="1738" y="12198"/>
                      <a:pt x="1044" y="12511"/>
                      <a:pt x="872" y="12660"/>
                    </a:cubicBezTo>
                    <a:cubicBezTo>
                      <a:pt x="819" y="12675"/>
                      <a:pt x="765" y="12705"/>
                      <a:pt x="714" y="12754"/>
                    </a:cubicBezTo>
                    <a:cubicBezTo>
                      <a:pt x="464" y="12990"/>
                      <a:pt x="228" y="13257"/>
                      <a:pt x="0" y="13552"/>
                    </a:cubicBezTo>
                    <a:lnTo>
                      <a:pt x="11129" y="13552"/>
                    </a:lnTo>
                    <a:cubicBezTo>
                      <a:pt x="10851" y="13205"/>
                      <a:pt x="10553" y="12901"/>
                      <a:pt x="10242" y="12646"/>
                    </a:cubicBezTo>
                    <a:cubicBezTo>
                      <a:pt x="10237" y="12645"/>
                      <a:pt x="10236" y="12641"/>
                      <a:pt x="10232" y="12639"/>
                    </a:cubicBezTo>
                    <a:cubicBezTo>
                      <a:pt x="10175" y="12590"/>
                      <a:pt x="10114" y="12544"/>
                      <a:pt x="10055" y="12502"/>
                    </a:cubicBezTo>
                    <a:cubicBezTo>
                      <a:pt x="10049" y="12493"/>
                      <a:pt x="10043" y="12482"/>
                      <a:pt x="10038" y="12480"/>
                    </a:cubicBezTo>
                    <a:cubicBezTo>
                      <a:pt x="10031" y="12470"/>
                      <a:pt x="10018" y="12463"/>
                      <a:pt x="10008" y="12452"/>
                    </a:cubicBezTo>
                    <a:cubicBezTo>
                      <a:pt x="10001" y="12451"/>
                      <a:pt x="9995" y="12446"/>
                      <a:pt x="9991" y="12443"/>
                    </a:cubicBezTo>
                    <a:cubicBezTo>
                      <a:pt x="9983" y="12437"/>
                      <a:pt x="9976" y="12431"/>
                      <a:pt x="9965" y="12427"/>
                    </a:cubicBezTo>
                    <a:cubicBezTo>
                      <a:pt x="9946" y="12414"/>
                      <a:pt x="9921" y="12402"/>
                      <a:pt x="9893" y="12386"/>
                    </a:cubicBezTo>
                    <a:cubicBezTo>
                      <a:pt x="9887" y="12383"/>
                      <a:pt x="9881" y="12378"/>
                      <a:pt x="9874" y="12373"/>
                    </a:cubicBezTo>
                    <a:cubicBezTo>
                      <a:pt x="9854" y="12359"/>
                      <a:pt x="9833" y="12350"/>
                      <a:pt x="9812" y="12342"/>
                    </a:cubicBezTo>
                    <a:cubicBezTo>
                      <a:pt x="9800" y="12338"/>
                      <a:pt x="9786" y="12334"/>
                      <a:pt x="9774" y="12330"/>
                    </a:cubicBezTo>
                    <a:cubicBezTo>
                      <a:pt x="9739" y="12316"/>
                      <a:pt x="9702" y="12297"/>
                      <a:pt x="9661" y="12282"/>
                    </a:cubicBezTo>
                    <a:cubicBezTo>
                      <a:pt x="9656" y="12280"/>
                      <a:pt x="9653" y="12277"/>
                      <a:pt x="9647" y="12276"/>
                    </a:cubicBezTo>
                    <a:cubicBezTo>
                      <a:pt x="9625" y="12267"/>
                      <a:pt x="9605" y="12259"/>
                      <a:pt x="9582" y="12249"/>
                    </a:cubicBezTo>
                    <a:cubicBezTo>
                      <a:pt x="9502" y="11910"/>
                      <a:pt x="9270" y="11667"/>
                      <a:pt x="8994" y="11667"/>
                    </a:cubicBezTo>
                    <a:lnTo>
                      <a:pt x="8122" y="11667"/>
                    </a:lnTo>
                    <a:lnTo>
                      <a:pt x="7746" y="11305"/>
                    </a:lnTo>
                    <a:lnTo>
                      <a:pt x="7688" y="11335"/>
                    </a:lnTo>
                    <a:lnTo>
                      <a:pt x="7624" y="10805"/>
                    </a:lnTo>
                    <a:cubicBezTo>
                      <a:pt x="7793" y="10691"/>
                      <a:pt x="7912" y="10591"/>
                      <a:pt x="7949" y="10527"/>
                    </a:cubicBezTo>
                    <a:cubicBezTo>
                      <a:pt x="7996" y="10442"/>
                      <a:pt x="8081" y="9821"/>
                      <a:pt x="8149" y="9010"/>
                    </a:cubicBezTo>
                    <a:cubicBezTo>
                      <a:pt x="9061" y="8777"/>
                      <a:pt x="9577" y="8038"/>
                      <a:pt x="9322" y="7525"/>
                    </a:cubicBezTo>
                    <a:cubicBezTo>
                      <a:pt x="9195" y="7270"/>
                      <a:pt x="8984" y="7156"/>
                      <a:pt x="8767" y="7156"/>
                    </a:cubicBezTo>
                    <a:cubicBezTo>
                      <a:pt x="8745" y="7156"/>
                      <a:pt x="8724" y="7157"/>
                      <a:pt x="8702" y="7160"/>
                    </a:cubicBezTo>
                    <a:cubicBezTo>
                      <a:pt x="8708" y="7136"/>
                      <a:pt x="8715" y="7111"/>
                      <a:pt x="8719" y="7088"/>
                    </a:cubicBezTo>
                    <a:cubicBezTo>
                      <a:pt x="8739" y="6999"/>
                      <a:pt x="8757" y="6914"/>
                      <a:pt x="8775" y="6829"/>
                    </a:cubicBezTo>
                    <a:cubicBezTo>
                      <a:pt x="8778" y="6814"/>
                      <a:pt x="8781" y="6801"/>
                      <a:pt x="8784" y="6788"/>
                    </a:cubicBezTo>
                    <a:cubicBezTo>
                      <a:pt x="8803" y="6689"/>
                      <a:pt x="8820" y="6594"/>
                      <a:pt x="8835" y="6501"/>
                    </a:cubicBezTo>
                    <a:cubicBezTo>
                      <a:pt x="8840" y="6478"/>
                      <a:pt x="8842" y="6456"/>
                      <a:pt x="8847" y="6432"/>
                    </a:cubicBezTo>
                    <a:cubicBezTo>
                      <a:pt x="8859" y="6364"/>
                      <a:pt x="8869" y="6296"/>
                      <a:pt x="8877" y="6229"/>
                    </a:cubicBezTo>
                    <a:cubicBezTo>
                      <a:pt x="8882" y="6201"/>
                      <a:pt x="8883" y="6174"/>
                      <a:pt x="8887" y="6150"/>
                    </a:cubicBezTo>
                    <a:cubicBezTo>
                      <a:pt x="8894" y="6085"/>
                      <a:pt x="8902" y="6022"/>
                      <a:pt x="8908" y="5961"/>
                    </a:cubicBezTo>
                    <a:cubicBezTo>
                      <a:pt x="8909" y="5939"/>
                      <a:pt x="8914" y="5919"/>
                      <a:pt x="8915" y="5897"/>
                    </a:cubicBezTo>
                    <a:cubicBezTo>
                      <a:pt x="8931" y="5735"/>
                      <a:pt x="8938" y="5585"/>
                      <a:pt x="8943" y="5444"/>
                    </a:cubicBezTo>
                    <a:lnTo>
                      <a:pt x="8943" y="5385"/>
                    </a:lnTo>
                    <a:cubicBezTo>
                      <a:pt x="8944" y="5335"/>
                      <a:pt x="8944" y="5286"/>
                      <a:pt x="8943" y="5235"/>
                    </a:cubicBezTo>
                    <a:lnTo>
                      <a:pt x="8943" y="5178"/>
                    </a:lnTo>
                    <a:cubicBezTo>
                      <a:pt x="8942" y="5125"/>
                      <a:pt x="8938" y="5074"/>
                      <a:pt x="8937" y="5027"/>
                    </a:cubicBezTo>
                    <a:cubicBezTo>
                      <a:pt x="8936" y="5015"/>
                      <a:pt x="8936" y="5004"/>
                      <a:pt x="8936" y="4990"/>
                    </a:cubicBezTo>
                    <a:cubicBezTo>
                      <a:pt x="8931" y="4931"/>
                      <a:pt x="8926" y="4872"/>
                      <a:pt x="8920" y="4815"/>
                    </a:cubicBezTo>
                    <a:cubicBezTo>
                      <a:pt x="8920" y="4807"/>
                      <a:pt x="8919" y="4796"/>
                      <a:pt x="8915" y="4789"/>
                    </a:cubicBezTo>
                    <a:cubicBezTo>
                      <a:pt x="8911" y="4741"/>
                      <a:pt x="8907" y="4698"/>
                      <a:pt x="8899" y="4655"/>
                    </a:cubicBezTo>
                    <a:cubicBezTo>
                      <a:pt x="8897" y="4639"/>
                      <a:pt x="8894" y="4625"/>
                      <a:pt x="8893" y="4608"/>
                    </a:cubicBezTo>
                    <a:cubicBezTo>
                      <a:pt x="8887" y="4571"/>
                      <a:pt x="8879" y="4536"/>
                      <a:pt x="8873" y="4502"/>
                    </a:cubicBezTo>
                    <a:cubicBezTo>
                      <a:pt x="8869" y="4487"/>
                      <a:pt x="8866" y="4474"/>
                      <a:pt x="8865" y="4461"/>
                    </a:cubicBezTo>
                    <a:cubicBezTo>
                      <a:pt x="8857" y="4419"/>
                      <a:pt x="8848" y="4382"/>
                      <a:pt x="8838" y="4345"/>
                    </a:cubicBezTo>
                    <a:cubicBezTo>
                      <a:pt x="8836" y="4339"/>
                      <a:pt x="8834" y="4333"/>
                      <a:pt x="8834" y="4329"/>
                    </a:cubicBezTo>
                    <a:cubicBezTo>
                      <a:pt x="8821" y="4287"/>
                      <a:pt x="8811" y="4247"/>
                      <a:pt x="8798" y="4210"/>
                    </a:cubicBezTo>
                    <a:cubicBezTo>
                      <a:pt x="8795" y="4198"/>
                      <a:pt x="8792" y="4187"/>
                      <a:pt x="8790" y="4176"/>
                    </a:cubicBezTo>
                    <a:cubicBezTo>
                      <a:pt x="8780" y="4149"/>
                      <a:pt x="8773" y="4125"/>
                      <a:pt x="8762" y="4098"/>
                    </a:cubicBezTo>
                    <a:cubicBezTo>
                      <a:pt x="8758" y="4086"/>
                      <a:pt x="8755" y="4073"/>
                      <a:pt x="8749" y="4062"/>
                    </a:cubicBezTo>
                    <a:cubicBezTo>
                      <a:pt x="8741" y="4041"/>
                      <a:pt x="8732" y="4018"/>
                      <a:pt x="8723" y="3998"/>
                    </a:cubicBezTo>
                    <a:cubicBezTo>
                      <a:pt x="8717" y="3988"/>
                      <a:pt x="8713" y="3977"/>
                      <a:pt x="8710" y="3967"/>
                    </a:cubicBezTo>
                    <a:cubicBezTo>
                      <a:pt x="8698" y="3939"/>
                      <a:pt x="8683" y="3910"/>
                      <a:pt x="8671" y="3885"/>
                    </a:cubicBezTo>
                    <a:cubicBezTo>
                      <a:pt x="8667" y="3877"/>
                      <a:pt x="8665" y="3871"/>
                      <a:pt x="8662" y="3864"/>
                    </a:cubicBezTo>
                    <a:cubicBezTo>
                      <a:pt x="8653" y="3847"/>
                      <a:pt x="8643" y="3827"/>
                      <a:pt x="8633" y="3812"/>
                    </a:cubicBezTo>
                    <a:cubicBezTo>
                      <a:pt x="8627" y="3799"/>
                      <a:pt x="8621" y="3791"/>
                      <a:pt x="8616" y="3781"/>
                    </a:cubicBezTo>
                    <a:cubicBezTo>
                      <a:pt x="8609" y="3769"/>
                      <a:pt x="8603" y="3758"/>
                      <a:pt x="8595" y="3746"/>
                    </a:cubicBezTo>
                    <a:cubicBezTo>
                      <a:pt x="8589" y="3737"/>
                      <a:pt x="8583" y="3727"/>
                      <a:pt x="8576" y="3718"/>
                    </a:cubicBezTo>
                    <a:cubicBezTo>
                      <a:pt x="8570" y="3708"/>
                      <a:pt x="8564" y="3697"/>
                      <a:pt x="8559" y="3689"/>
                    </a:cubicBezTo>
                    <a:cubicBezTo>
                      <a:pt x="8458" y="3543"/>
                      <a:pt x="8377" y="3488"/>
                      <a:pt x="8377" y="3488"/>
                    </a:cubicBezTo>
                    <a:cubicBezTo>
                      <a:pt x="8870" y="2385"/>
                      <a:pt x="8407" y="1279"/>
                      <a:pt x="8000" y="617"/>
                    </a:cubicBezTo>
                    <a:cubicBezTo>
                      <a:pt x="7781" y="258"/>
                      <a:pt x="7576" y="30"/>
                      <a:pt x="7550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42" name="Google Shape;5642;p24"/>
              <p:cNvSpPr/>
              <p:nvPr/>
            </p:nvSpPr>
            <p:spPr>
              <a:xfrm>
                <a:off x="1830025" y="5058650"/>
                <a:ext cx="184475" cy="117325"/>
              </a:xfrm>
              <a:custGeom>
                <a:avLst/>
                <a:gdLst/>
                <a:ahLst/>
                <a:cxnLst/>
                <a:rect l="l" t="t" r="r" b="b"/>
                <a:pathLst>
                  <a:path w="7379" h="4693" extrusionOk="0">
                    <a:moveTo>
                      <a:pt x="3471" y="1"/>
                    </a:moveTo>
                    <a:cubicBezTo>
                      <a:pt x="2511" y="1"/>
                      <a:pt x="1535" y="176"/>
                      <a:pt x="1245" y="489"/>
                    </a:cubicBezTo>
                    <a:cubicBezTo>
                      <a:pt x="813" y="952"/>
                      <a:pt x="681" y="1508"/>
                      <a:pt x="667" y="2087"/>
                    </a:cubicBezTo>
                    <a:cubicBezTo>
                      <a:pt x="664" y="2258"/>
                      <a:pt x="669" y="2434"/>
                      <a:pt x="681" y="2611"/>
                    </a:cubicBezTo>
                    <a:cubicBezTo>
                      <a:pt x="616" y="2887"/>
                      <a:pt x="585" y="3138"/>
                      <a:pt x="597" y="3315"/>
                    </a:cubicBezTo>
                    <a:cubicBezTo>
                      <a:pt x="601" y="3382"/>
                      <a:pt x="596" y="3467"/>
                      <a:pt x="584" y="3562"/>
                    </a:cubicBezTo>
                    <a:lnTo>
                      <a:pt x="105" y="3562"/>
                    </a:lnTo>
                    <a:lnTo>
                      <a:pt x="79" y="3697"/>
                    </a:lnTo>
                    <a:lnTo>
                      <a:pt x="49" y="3867"/>
                    </a:lnTo>
                    <a:lnTo>
                      <a:pt x="50" y="3867"/>
                    </a:lnTo>
                    <a:cubicBezTo>
                      <a:pt x="0" y="4206"/>
                      <a:pt x="1" y="4481"/>
                      <a:pt x="67" y="4692"/>
                    </a:cubicBezTo>
                    <a:lnTo>
                      <a:pt x="7321" y="4692"/>
                    </a:lnTo>
                    <a:cubicBezTo>
                      <a:pt x="7364" y="4542"/>
                      <a:pt x="7379" y="4402"/>
                      <a:pt x="7349" y="4297"/>
                    </a:cubicBezTo>
                    <a:cubicBezTo>
                      <a:pt x="7311" y="4172"/>
                      <a:pt x="7227" y="4121"/>
                      <a:pt x="7121" y="4121"/>
                    </a:cubicBezTo>
                    <a:cubicBezTo>
                      <a:pt x="7026" y="4121"/>
                      <a:pt x="6914" y="4162"/>
                      <a:pt x="6804" y="4228"/>
                    </a:cubicBezTo>
                    <a:cubicBezTo>
                      <a:pt x="6922" y="3754"/>
                      <a:pt x="6980" y="3346"/>
                      <a:pt x="6995" y="2993"/>
                    </a:cubicBezTo>
                    <a:cubicBezTo>
                      <a:pt x="7000" y="2985"/>
                      <a:pt x="7002" y="2974"/>
                      <a:pt x="7008" y="2964"/>
                    </a:cubicBezTo>
                    <a:cubicBezTo>
                      <a:pt x="7011" y="2958"/>
                      <a:pt x="7014" y="2951"/>
                      <a:pt x="7017" y="2944"/>
                    </a:cubicBezTo>
                    <a:cubicBezTo>
                      <a:pt x="7038" y="2895"/>
                      <a:pt x="7056" y="2845"/>
                      <a:pt x="7072" y="2795"/>
                    </a:cubicBezTo>
                    <a:cubicBezTo>
                      <a:pt x="7072" y="2789"/>
                      <a:pt x="7073" y="2784"/>
                      <a:pt x="7073" y="2780"/>
                    </a:cubicBezTo>
                    <a:cubicBezTo>
                      <a:pt x="7087" y="2724"/>
                      <a:pt x="7097" y="2667"/>
                      <a:pt x="7103" y="2609"/>
                    </a:cubicBezTo>
                    <a:cubicBezTo>
                      <a:pt x="7109" y="2535"/>
                      <a:pt x="7112" y="2459"/>
                      <a:pt x="7110" y="2387"/>
                    </a:cubicBezTo>
                    <a:cubicBezTo>
                      <a:pt x="7110" y="2362"/>
                      <a:pt x="7106" y="2341"/>
                      <a:pt x="7106" y="2318"/>
                    </a:cubicBezTo>
                    <a:cubicBezTo>
                      <a:pt x="7103" y="2269"/>
                      <a:pt x="7099" y="2221"/>
                      <a:pt x="7093" y="2177"/>
                    </a:cubicBezTo>
                    <a:cubicBezTo>
                      <a:pt x="7090" y="2149"/>
                      <a:pt x="7086" y="2123"/>
                      <a:pt x="7080" y="2098"/>
                    </a:cubicBezTo>
                    <a:cubicBezTo>
                      <a:pt x="7074" y="2058"/>
                      <a:pt x="7067" y="2016"/>
                      <a:pt x="7055" y="1976"/>
                    </a:cubicBezTo>
                    <a:cubicBezTo>
                      <a:pt x="7048" y="1950"/>
                      <a:pt x="7041" y="1924"/>
                      <a:pt x="7033" y="1899"/>
                    </a:cubicBezTo>
                    <a:cubicBezTo>
                      <a:pt x="7022" y="1860"/>
                      <a:pt x="7011" y="1822"/>
                      <a:pt x="6996" y="1788"/>
                    </a:cubicBezTo>
                    <a:cubicBezTo>
                      <a:pt x="6988" y="1761"/>
                      <a:pt x="6977" y="1738"/>
                      <a:pt x="6968" y="1711"/>
                    </a:cubicBezTo>
                    <a:cubicBezTo>
                      <a:pt x="6952" y="1677"/>
                      <a:pt x="6935" y="1642"/>
                      <a:pt x="6920" y="1607"/>
                    </a:cubicBezTo>
                    <a:cubicBezTo>
                      <a:pt x="6909" y="1584"/>
                      <a:pt x="6897" y="1560"/>
                      <a:pt x="6883" y="1536"/>
                    </a:cubicBezTo>
                    <a:cubicBezTo>
                      <a:pt x="6863" y="1502"/>
                      <a:pt x="6842" y="1468"/>
                      <a:pt x="6820" y="1434"/>
                    </a:cubicBezTo>
                    <a:cubicBezTo>
                      <a:pt x="6808" y="1414"/>
                      <a:pt x="6796" y="1395"/>
                      <a:pt x="6782" y="1376"/>
                    </a:cubicBezTo>
                    <a:cubicBezTo>
                      <a:pt x="6756" y="1337"/>
                      <a:pt x="6726" y="1298"/>
                      <a:pt x="6696" y="1261"/>
                    </a:cubicBezTo>
                    <a:cubicBezTo>
                      <a:pt x="6686" y="1250"/>
                      <a:pt x="6679" y="1236"/>
                      <a:pt x="6667" y="1224"/>
                    </a:cubicBezTo>
                    <a:cubicBezTo>
                      <a:pt x="6626" y="1176"/>
                      <a:pt x="6583" y="1128"/>
                      <a:pt x="6539" y="1084"/>
                    </a:cubicBezTo>
                    <a:cubicBezTo>
                      <a:pt x="6525" y="1070"/>
                      <a:pt x="6504" y="1053"/>
                      <a:pt x="6489" y="1036"/>
                    </a:cubicBezTo>
                    <a:cubicBezTo>
                      <a:pt x="6458" y="1009"/>
                      <a:pt x="6429" y="980"/>
                      <a:pt x="6398" y="952"/>
                    </a:cubicBezTo>
                    <a:cubicBezTo>
                      <a:pt x="6376" y="934"/>
                      <a:pt x="6353" y="914"/>
                      <a:pt x="6333" y="897"/>
                    </a:cubicBezTo>
                    <a:cubicBezTo>
                      <a:pt x="6304" y="873"/>
                      <a:pt x="6277" y="852"/>
                      <a:pt x="6248" y="829"/>
                    </a:cubicBezTo>
                    <a:cubicBezTo>
                      <a:pt x="6222" y="811"/>
                      <a:pt x="6198" y="791"/>
                      <a:pt x="6171" y="774"/>
                    </a:cubicBezTo>
                    <a:cubicBezTo>
                      <a:pt x="6144" y="755"/>
                      <a:pt x="6115" y="737"/>
                      <a:pt x="6088" y="716"/>
                    </a:cubicBezTo>
                    <a:cubicBezTo>
                      <a:pt x="6060" y="700"/>
                      <a:pt x="6034" y="682"/>
                      <a:pt x="6006" y="665"/>
                    </a:cubicBezTo>
                    <a:cubicBezTo>
                      <a:pt x="5977" y="648"/>
                      <a:pt x="5950" y="630"/>
                      <a:pt x="5921" y="614"/>
                    </a:cubicBezTo>
                    <a:cubicBezTo>
                      <a:pt x="5892" y="597"/>
                      <a:pt x="5865" y="579"/>
                      <a:pt x="5836" y="563"/>
                    </a:cubicBezTo>
                    <a:cubicBezTo>
                      <a:pt x="5807" y="547"/>
                      <a:pt x="5779" y="531"/>
                      <a:pt x="5751" y="517"/>
                    </a:cubicBezTo>
                    <a:cubicBezTo>
                      <a:pt x="5719" y="500"/>
                      <a:pt x="5690" y="484"/>
                      <a:pt x="5659" y="469"/>
                    </a:cubicBezTo>
                    <a:lnTo>
                      <a:pt x="5578" y="428"/>
                    </a:lnTo>
                    <a:cubicBezTo>
                      <a:pt x="5546" y="412"/>
                      <a:pt x="5514" y="398"/>
                      <a:pt x="5481" y="384"/>
                    </a:cubicBezTo>
                    <a:cubicBezTo>
                      <a:pt x="5359" y="327"/>
                      <a:pt x="5237" y="277"/>
                      <a:pt x="5115" y="230"/>
                    </a:cubicBezTo>
                    <a:cubicBezTo>
                      <a:pt x="4826" y="122"/>
                      <a:pt x="4443" y="51"/>
                      <a:pt x="4027" y="21"/>
                    </a:cubicBezTo>
                    <a:cubicBezTo>
                      <a:pt x="3846" y="7"/>
                      <a:pt x="3659" y="1"/>
                      <a:pt x="3471" y="1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43" name="Google Shape;5643;p24"/>
              <p:cNvSpPr/>
              <p:nvPr/>
            </p:nvSpPr>
            <p:spPr>
              <a:xfrm>
                <a:off x="1321675" y="5048625"/>
                <a:ext cx="171875" cy="127225"/>
              </a:xfrm>
              <a:custGeom>
                <a:avLst/>
                <a:gdLst/>
                <a:ahLst/>
                <a:cxnLst/>
                <a:rect l="l" t="t" r="r" b="b"/>
                <a:pathLst>
                  <a:path w="6875" h="5089" extrusionOk="0">
                    <a:moveTo>
                      <a:pt x="3098" y="0"/>
                    </a:moveTo>
                    <a:cubicBezTo>
                      <a:pt x="2822" y="0"/>
                      <a:pt x="2550" y="34"/>
                      <a:pt x="2291" y="112"/>
                    </a:cubicBezTo>
                    <a:cubicBezTo>
                      <a:pt x="2090" y="169"/>
                      <a:pt x="1896" y="252"/>
                      <a:pt x="1714" y="360"/>
                    </a:cubicBezTo>
                    <a:cubicBezTo>
                      <a:pt x="1252" y="635"/>
                      <a:pt x="988" y="1092"/>
                      <a:pt x="844" y="1575"/>
                    </a:cubicBezTo>
                    <a:cubicBezTo>
                      <a:pt x="792" y="1574"/>
                      <a:pt x="741" y="1573"/>
                      <a:pt x="691" y="1573"/>
                    </a:cubicBezTo>
                    <a:cubicBezTo>
                      <a:pt x="491" y="1573"/>
                      <a:pt x="311" y="1585"/>
                      <a:pt x="230" y="1601"/>
                    </a:cubicBezTo>
                    <a:cubicBezTo>
                      <a:pt x="12" y="1642"/>
                      <a:pt x="23" y="1820"/>
                      <a:pt x="73" y="2002"/>
                    </a:cubicBezTo>
                    <a:cubicBezTo>
                      <a:pt x="96" y="2081"/>
                      <a:pt x="292" y="2185"/>
                      <a:pt x="528" y="2258"/>
                    </a:cubicBezTo>
                    <a:cubicBezTo>
                      <a:pt x="337" y="2549"/>
                      <a:pt x="167" y="2854"/>
                      <a:pt x="17" y="3170"/>
                    </a:cubicBezTo>
                    <a:cubicBezTo>
                      <a:pt x="11" y="3183"/>
                      <a:pt x="4" y="3196"/>
                      <a:pt x="0" y="3207"/>
                    </a:cubicBezTo>
                    <a:lnTo>
                      <a:pt x="17" y="3207"/>
                    </a:lnTo>
                    <a:lnTo>
                      <a:pt x="17" y="5088"/>
                    </a:lnTo>
                    <a:lnTo>
                      <a:pt x="6286" y="5088"/>
                    </a:lnTo>
                    <a:cubicBezTo>
                      <a:pt x="6346" y="4853"/>
                      <a:pt x="6370" y="4608"/>
                      <a:pt x="6379" y="4410"/>
                    </a:cubicBezTo>
                    <a:cubicBezTo>
                      <a:pt x="6379" y="4389"/>
                      <a:pt x="6380" y="4364"/>
                      <a:pt x="6380" y="4342"/>
                    </a:cubicBezTo>
                    <a:cubicBezTo>
                      <a:pt x="6382" y="4299"/>
                      <a:pt x="6382" y="4258"/>
                      <a:pt x="6382" y="4222"/>
                    </a:cubicBezTo>
                    <a:cubicBezTo>
                      <a:pt x="6382" y="4094"/>
                      <a:pt x="6376" y="4013"/>
                      <a:pt x="6376" y="4013"/>
                    </a:cubicBezTo>
                    <a:cubicBezTo>
                      <a:pt x="6376" y="4013"/>
                      <a:pt x="6850" y="3526"/>
                      <a:pt x="6865" y="2829"/>
                    </a:cubicBezTo>
                    <a:cubicBezTo>
                      <a:pt x="6875" y="2437"/>
                      <a:pt x="6738" y="1978"/>
                      <a:pt x="6293" y="1502"/>
                    </a:cubicBezTo>
                    <a:cubicBezTo>
                      <a:pt x="6137" y="1338"/>
                      <a:pt x="5973" y="1185"/>
                      <a:pt x="5797" y="1043"/>
                    </a:cubicBezTo>
                    <a:cubicBezTo>
                      <a:pt x="4998" y="395"/>
                      <a:pt x="4016" y="0"/>
                      <a:pt x="3098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44" name="Google Shape;5644;p24"/>
              <p:cNvSpPr/>
              <p:nvPr/>
            </p:nvSpPr>
            <p:spPr>
              <a:xfrm>
                <a:off x="3196650" y="5048350"/>
                <a:ext cx="158225" cy="127525"/>
              </a:xfrm>
              <a:custGeom>
                <a:avLst/>
                <a:gdLst/>
                <a:ahLst/>
                <a:cxnLst/>
                <a:rect l="l" t="t" r="r" b="b"/>
                <a:pathLst>
                  <a:path w="6329" h="5101" extrusionOk="0">
                    <a:moveTo>
                      <a:pt x="2043" y="0"/>
                    </a:moveTo>
                    <a:cubicBezTo>
                      <a:pt x="0" y="0"/>
                      <a:pt x="596" y="2601"/>
                      <a:pt x="596" y="2601"/>
                    </a:cubicBezTo>
                    <a:cubicBezTo>
                      <a:pt x="141" y="2901"/>
                      <a:pt x="50" y="3843"/>
                      <a:pt x="304" y="5101"/>
                    </a:cubicBezTo>
                    <a:lnTo>
                      <a:pt x="6323" y="5101"/>
                    </a:lnTo>
                    <a:cubicBezTo>
                      <a:pt x="6327" y="4940"/>
                      <a:pt x="6329" y="4785"/>
                      <a:pt x="6325" y="4636"/>
                    </a:cubicBezTo>
                    <a:cubicBezTo>
                      <a:pt x="6322" y="4508"/>
                      <a:pt x="6317" y="4382"/>
                      <a:pt x="6310" y="4262"/>
                    </a:cubicBezTo>
                    <a:cubicBezTo>
                      <a:pt x="6305" y="4201"/>
                      <a:pt x="6301" y="4144"/>
                      <a:pt x="6296" y="4086"/>
                    </a:cubicBezTo>
                    <a:cubicBezTo>
                      <a:pt x="6280" y="3912"/>
                      <a:pt x="6260" y="3752"/>
                      <a:pt x="6234" y="3599"/>
                    </a:cubicBezTo>
                    <a:cubicBezTo>
                      <a:pt x="6226" y="3549"/>
                      <a:pt x="6216" y="3499"/>
                      <a:pt x="6206" y="3450"/>
                    </a:cubicBezTo>
                    <a:cubicBezTo>
                      <a:pt x="6161" y="3223"/>
                      <a:pt x="6108" y="3023"/>
                      <a:pt x="6045" y="2840"/>
                    </a:cubicBezTo>
                    <a:cubicBezTo>
                      <a:pt x="5514" y="1290"/>
                      <a:pt x="4397" y="1258"/>
                      <a:pt x="4304" y="1258"/>
                    </a:cubicBezTo>
                    <a:cubicBezTo>
                      <a:pt x="4300" y="1258"/>
                      <a:pt x="4298" y="1258"/>
                      <a:pt x="4298" y="1258"/>
                    </a:cubicBezTo>
                    <a:lnTo>
                      <a:pt x="4298" y="1252"/>
                    </a:lnTo>
                    <a:lnTo>
                      <a:pt x="4298" y="1250"/>
                    </a:lnTo>
                    <a:cubicBezTo>
                      <a:pt x="4291" y="1217"/>
                      <a:pt x="4256" y="1076"/>
                      <a:pt x="4148" y="896"/>
                    </a:cubicBezTo>
                    <a:cubicBezTo>
                      <a:pt x="4035" y="711"/>
                      <a:pt x="3837" y="487"/>
                      <a:pt x="3504" y="310"/>
                    </a:cubicBezTo>
                    <a:cubicBezTo>
                      <a:pt x="3172" y="133"/>
                      <a:pt x="2702" y="0"/>
                      <a:pt x="2043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45" name="Google Shape;5645;p24"/>
              <p:cNvSpPr/>
              <p:nvPr/>
            </p:nvSpPr>
            <p:spPr>
              <a:xfrm>
                <a:off x="3626300" y="5048625"/>
                <a:ext cx="204950" cy="127350"/>
              </a:xfrm>
              <a:custGeom>
                <a:avLst/>
                <a:gdLst/>
                <a:ahLst/>
                <a:cxnLst/>
                <a:rect l="l" t="t" r="r" b="b"/>
                <a:pathLst>
                  <a:path w="8198" h="5094" extrusionOk="0">
                    <a:moveTo>
                      <a:pt x="4436" y="1"/>
                    </a:moveTo>
                    <a:cubicBezTo>
                      <a:pt x="3516" y="1"/>
                      <a:pt x="2534" y="397"/>
                      <a:pt x="1736" y="1045"/>
                    </a:cubicBezTo>
                    <a:cubicBezTo>
                      <a:pt x="1560" y="1186"/>
                      <a:pt x="1395" y="1340"/>
                      <a:pt x="1239" y="1504"/>
                    </a:cubicBezTo>
                    <a:cubicBezTo>
                      <a:pt x="1" y="2822"/>
                      <a:pt x="1155" y="4018"/>
                      <a:pt x="1155" y="4018"/>
                    </a:cubicBezTo>
                    <a:cubicBezTo>
                      <a:pt x="1155" y="4018"/>
                      <a:pt x="1149" y="4099"/>
                      <a:pt x="1149" y="4227"/>
                    </a:cubicBezTo>
                    <a:cubicBezTo>
                      <a:pt x="1149" y="4263"/>
                      <a:pt x="1149" y="4303"/>
                      <a:pt x="1152" y="4347"/>
                    </a:cubicBezTo>
                    <a:cubicBezTo>
                      <a:pt x="1152" y="4369"/>
                      <a:pt x="1153" y="4391"/>
                      <a:pt x="1153" y="4415"/>
                    </a:cubicBezTo>
                    <a:cubicBezTo>
                      <a:pt x="1160" y="4613"/>
                      <a:pt x="1183" y="4856"/>
                      <a:pt x="1244" y="5093"/>
                    </a:cubicBezTo>
                    <a:lnTo>
                      <a:pt x="8197" y="5093"/>
                    </a:lnTo>
                    <a:cubicBezTo>
                      <a:pt x="8025" y="4406"/>
                      <a:pt x="7775" y="3672"/>
                      <a:pt x="7426" y="2986"/>
                    </a:cubicBezTo>
                    <a:cubicBezTo>
                      <a:pt x="7329" y="2795"/>
                      <a:pt x="7225" y="2607"/>
                      <a:pt x="7110" y="2426"/>
                    </a:cubicBezTo>
                    <a:cubicBezTo>
                      <a:pt x="7077" y="2370"/>
                      <a:pt x="7042" y="2313"/>
                      <a:pt x="7005" y="2258"/>
                    </a:cubicBezTo>
                    <a:cubicBezTo>
                      <a:pt x="7106" y="2228"/>
                      <a:pt x="7199" y="2190"/>
                      <a:pt x="7274" y="2153"/>
                    </a:cubicBezTo>
                    <a:cubicBezTo>
                      <a:pt x="7377" y="2103"/>
                      <a:pt x="7446" y="2048"/>
                      <a:pt x="7459" y="2002"/>
                    </a:cubicBezTo>
                    <a:cubicBezTo>
                      <a:pt x="7474" y="1940"/>
                      <a:pt x="7489" y="1878"/>
                      <a:pt x="7489" y="1823"/>
                    </a:cubicBezTo>
                    <a:cubicBezTo>
                      <a:pt x="7490" y="1715"/>
                      <a:pt x="7446" y="1630"/>
                      <a:pt x="7303" y="1602"/>
                    </a:cubicBezTo>
                    <a:cubicBezTo>
                      <a:pt x="7222" y="1586"/>
                      <a:pt x="7037" y="1574"/>
                      <a:pt x="6833" y="1574"/>
                    </a:cubicBezTo>
                    <a:cubicBezTo>
                      <a:pt x="6786" y="1574"/>
                      <a:pt x="6738" y="1575"/>
                      <a:pt x="6689" y="1577"/>
                    </a:cubicBezTo>
                    <a:cubicBezTo>
                      <a:pt x="6544" y="1094"/>
                      <a:pt x="6281" y="636"/>
                      <a:pt x="5819" y="361"/>
                    </a:cubicBezTo>
                    <a:cubicBezTo>
                      <a:pt x="5401" y="114"/>
                      <a:pt x="4927" y="1"/>
                      <a:pt x="4436" y="1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46" name="Google Shape;5646;p24"/>
              <p:cNvSpPr/>
              <p:nvPr/>
            </p:nvSpPr>
            <p:spPr>
              <a:xfrm>
                <a:off x="2301325" y="5058500"/>
                <a:ext cx="169925" cy="117375"/>
              </a:xfrm>
              <a:custGeom>
                <a:avLst/>
                <a:gdLst/>
                <a:ahLst/>
                <a:cxnLst/>
                <a:rect l="l" t="t" r="r" b="b"/>
                <a:pathLst>
                  <a:path w="6797" h="4695" extrusionOk="0">
                    <a:moveTo>
                      <a:pt x="5453" y="0"/>
                    </a:moveTo>
                    <a:cubicBezTo>
                      <a:pt x="5361" y="0"/>
                      <a:pt x="5265" y="7"/>
                      <a:pt x="5167" y="22"/>
                    </a:cubicBezTo>
                    <a:cubicBezTo>
                      <a:pt x="5126" y="27"/>
                      <a:pt x="5084" y="34"/>
                      <a:pt x="5042" y="44"/>
                    </a:cubicBezTo>
                    <a:cubicBezTo>
                      <a:pt x="4968" y="59"/>
                      <a:pt x="4868" y="88"/>
                      <a:pt x="4746" y="129"/>
                    </a:cubicBezTo>
                    <a:cubicBezTo>
                      <a:pt x="4049" y="362"/>
                      <a:pt x="2676" y="969"/>
                      <a:pt x="1631" y="1642"/>
                    </a:cubicBezTo>
                    <a:cubicBezTo>
                      <a:pt x="1629" y="1642"/>
                      <a:pt x="1626" y="1645"/>
                      <a:pt x="1624" y="1647"/>
                    </a:cubicBezTo>
                    <a:cubicBezTo>
                      <a:pt x="1566" y="1683"/>
                      <a:pt x="1509" y="1722"/>
                      <a:pt x="1453" y="1759"/>
                    </a:cubicBezTo>
                    <a:cubicBezTo>
                      <a:pt x="1451" y="1761"/>
                      <a:pt x="1448" y="1764"/>
                      <a:pt x="1447" y="1764"/>
                    </a:cubicBezTo>
                    <a:cubicBezTo>
                      <a:pt x="1171" y="1952"/>
                      <a:pt x="927" y="2142"/>
                      <a:pt x="731" y="2326"/>
                    </a:cubicBezTo>
                    <a:lnTo>
                      <a:pt x="701" y="2357"/>
                    </a:lnTo>
                    <a:cubicBezTo>
                      <a:pt x="675" y="2383"/>
                      <a:pt x="651" y="2408"/>
                      <a:pt x="628" y="2433"/>
                    </a:cubicBezTo>
                    <a:cubicBezTo>
                      <a:pt x="611" y="2448"/>
                      <a:pt x="596" y="2467"/>
                      <a:pt x="581" y="2482"/>
                    </a:cubicBezTo>
                    <a:cubicBezTo>
                      <a:pt x="561" y="2506"/>
                      <a:pt x="542" y="2528"/>
                      <a:pt x="525" y="2550"/>
                    </a:cubicBezTo>
                    <a:cubicBezTo>
                      <a:pt x="508" y="2570"/>
                      <a:pt x="493" y="2586"/>
                      <a:pt x="477" y="2607"/>
                    </a:cubicBezTo>
                    <a:cubicBezTo>
                      <a:pt x="463" y="2628"/>
                      <a:pt x="448" y="2647"/>
                      <a:pt x="434" y="2669"/>
                    </a:cubicBezTo>
                    <a:cubicBezTo>
                      <a:pt x="421" y="2687"/>
                      <a:pt x="408" y="2708"/>
                      <a:pt x="396" y="2728"/>
                    </a:cubicBezTo>
                    <a:cubicBezTo>
                      <a:pt x="381" y="2748"/>
                      <a:pt x="373" y="2766"/>
                      <a:pt x="361" y="2786"/>
                    </a:cubicBezTo>
                    <a:cubicBezTo>
                      <a:pt x="350" y="2805"/>
                      <a:pt x="339" y="2827"/>
                      <a:pt x="330" y="2848"/>
                    </a:cubicBezTo>
                    <a:cubicBezTo>
                      <a:pt x="323" y="2865"/>
                      <a:pt x="315" y="2883"/>
                      <a:pt x="307" y="2900"/>
                    </a:cubicBezTo>
                    <a:cubicBezTo>
                      <a:pt x="300" y="2923"/>
                      <a:pt x="294" y="2942"/>
                      <a:pt x="288" y="2963"/>
                    </a:cubicBezTo>
                    <a:cubicBezTo>
                      <a:pt x="283" y="2980"/>
                      <a:pt x="278" y="2998"/>
                      <a:pt x="274" y="3014"/>
                    </a:cubicBezTo>
                    <a:cubicBezTo>
                      <a:pt x="271" y="3036"/>
                      <a:pt x="268" y="3058"/>
                      <a:pt x="266" y="3078"/>
                    </a:cubicBezTo>
                    <a:cubicBezTo>
                      <a:pt x="266" y="3094"/>
                      <a:pt x="265" y="3109"/>
                      <a:pt x="265" y="3122"/>
                    </a:cubicBezTo>
                    <a:cubicBezTo>
                      <a:pt x="265" y="3147"/>
                      <a:pt x="268" y="3172"/>
                      <a:pt x="272" y="3194"/>
                    </a:cubicBezTo>
                    <a:cubicBezTo>
                      <a:pt x="274" y="3205"/>
                      <a:pt x="274" y="3217"/>
                      <a:pt x="278" y="3230"/>
                    </a:cubicBezTo>
                    <a:cubicBezTo>
                      <a:pt x="287" y="3263"/>
                      <a:pt x="300" y="3297"/>
                      <a:pt x="317" y="3331"/>
                    </a:cubicBezTo>
                    <a:lnTo>
                      <a:pt x="317" y="3332"/>
                    </a:lnTo>
                    <a:cubicBezTo>
                      <a:pt x="92" y="3348"/>
                      <a:pt x="1" y="3526"/>
                      <a:pt x="7" y="3812"/>
                    </a:cubicBezTo>
                    <a:cubicBezTo>
                      <a:pt x="11" y="4045"/>
                      <a:pt x="81" y="4348"/>
                      <a:pt x="197" y="4695"/>
                    </a:cubicBezTo>
                    <a:lnTo>
                      <a:pt x="6670" y="4695"/>
                    </a:lnTo>
                    <a:cubicBezTo>
                      <a:pt x="6482" y="3427"/>
                      <a:pt x="6219" y="2287"/>
                      <a:pt x="6219" y="2287"/>
                    </a:cubicBezTo>
                    <a:cubicBezTo>
                      <a:pt x="6219" y="2287"/>
                      <a:pt x="6224" y="2282"/>
                      <a:pt x="6229" y="2276"/>
                    </a:cubicBezTo>
                    <a:cubicBezTo>
                      <a:pt x="6230" y="2275"/>
                      <a:pt x="6233" y="2272"/>
                      <a:pt x="6235" y="2268"/>
                    </a:cubicBezTo>
                    <a:cubicBezTo>
                      <a:pt x="6239" y="2262"/>
                      <a:pt x="6242" y="2256"/>
                      <a:pt x="6247" y="2247"/>
                    </a:cubicBezTo>
                    <a:cubicBezTo>
                      <a:pt x="6251" y="2240"/>
                      <a:pt x="6257" y="2230"/>
                      <a:pt x="6263" y="2221"/>
                    </a:cubicBezTo>
                    <a:cubicBezTo>
                      <a:pt x="6268" y="2214"/>
                      <a:pt x="6271" y="2207"/>
                      <a:pt x="6278" y="2200"/>
                    </a:cubicBezTo>
                    <a:cubicBezTo>
                      <a:pt x="6284" y="2189"/>
                      <a:pt x="6291" y="2177"/>
                      <a:pt x="6298" y="2163"/>
                    </a:cubicBezTo>
                    <a:cubicBezTo>
                      <a:pt x="6303" y="2152"/>
                      <a:pt x="6308" y="2145"/>
                      <a:pt x="6315" y="2135"/>
                    </a:cubicBezTo>
                    <a:cubicBezTo>
                      <a:pt x="6324" y="2118"/>
                      <a:pt x="6332" y="2104"/>
                      <a:pt x="6341" y="2088"/>
                    </a:cubicBezTo>
                    <a:cubicBezTo>
                      <a:pt x="6347" y="2078"/>
                      <a:pt x="6354" y="2067"/>
                      <a:pt x="6360" y="2055"/>
                    </a:cubicBezTo>
                    <a:cubicBezTo>
                      <a:pt x="6370" y="2038"/>
                      <a:pt x="6381" y="2020"/>
                      <a:pt x="6389" y="2003"/>
                    </a:cubicBezTo>
                    <a:cubicBezTo>
                      <a:pt x="6397" y="1991"/>
                      <a:pt x="6405" y="1979"/>
                      <a:pt x="6411" y="1965"/>
                    </a:cubicBezTo>
                    <a:cubicBezTo>
                      <a:pt x="6423" y="1946"/>
                      <a:pt x="6432" y="1928"/>
                      <a:pt x="6444" y="1908"/>
                    </a:cubicBezTo>
                    <a:cubicBezTo>
                      <a:pt x="6451" y="1891"/>
                      <a:pt x="6460" y="1875"/>
                      <a:pt x="6467" y="1861"/>
                    </a:cubicBezTo>
                    <a:cubicBezTo>
                      <a:pt x="6476" y="1843"/>
                      <a:pt x="6488" y="1823"/>
                      <a:pt x="6497" y="1801"/>
                    </a:cubicBezTo>
                    <a:cubicBezTo>
                      <a:pt x="6643" y="1513"/>
                      <a:pt x="6796" y="1156"/>
                      <a:pt x="6796" y="903"/>
                    </a:cubicBezTo>
                    <a:cubicBezTo>
                      <a:pt x="6796" y="852"/>
                      <a:pt x="6789" y="805"/>
                      <a:pt x="6776" y="762"/>
                    </a:cubicBezTo>
                    <a:cubicBezTo>
                      <a:pt x="6650" y="396"/>
                      <a:pt x="6147" y="0"/>
                      <a:pt x="5453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47" name="Google Shape;5647;p24"/>
              <p:cNvSpPr/>
              <p:nvPr/>
            </p:nvSpPr>
            <p:spPr>
              <a:xfrm>
                <a:off x="2883000" y="5010800"/>
                <a:ext cx="250925" cy="165150"/>
              </a:xfrm>
              <a:custGeom>
                <a:avLst/>
                <a:gdLst/>
                <a:ahLst/>
                <a:cxnLst/>
                <a:rect l="l" t="t" r="r" b="b"/>
                <a:pathLst>
                  <a:path w="10037" h="6606" extrusionOk="0">
                    <a:moveTo>
                      <a:pt x="5072" y="0"/>
                    </a:moveTo>
                    <a:cubicBezTo>
                      <a:pt x="4432" y="0"/>
                      <a:pt x="3998" y="243"/>
                      <a:pt x="3998" y="608"/>
                    </a:cubicBezTo>
                    <a:cubicBezTo>
                      <a:pt x="3998" y="647"/>
                      <a:pt x="4001" y="689"/>
                      <a:pt x="4013" y="732"/>
                    </a:cubicBezTo>
                    <a:cubicBezTo>
                      <a:pt x="3600" y="1064"/>
                      <a:pt x="3137" y="1605"/>
                      <a:pt x="2676" y="2232"/>
                    </a:cubicBezTo>
                    <a:cubicBezTo>
                      <a:pt x="2579" y="2119"/>
                      <a:pt x="2512" y="2038"/>
                      <a:pt x="2500" y="2032"/>
                    </a:cubicBezTo>
                    <a:lnTo>
                      <a:pt x="2253" y="2201"/>
                    </a:lnTo>
                    <a:cubicBezTo>
                      <a:pt x="2253" y="2201"/>
                      <a:pt x="2287" y="2354"/>
                      <a:pt x="2420" y="2590"/>
                    </a:cubicBezTo>
                    <a:cubicBezTo>
                      <a:pt x="2253" y="2827"/>
                      <a:pt x="2089" y="3071"/>
                      <a:pt x="1928" y="3319"/>
                    </a:cubicBezTo>
                    <a:cubicBezTo>
                      <a:pt x="966" y="4794"/>
                      <a:pt x="147" y="6327"/>
                      <a:pt x="0" y="6605"/>
                    </a:cubicBezTo>
                    <a:lnTo>
                      <a:pt x="7871" y="6605"/>
                    </a:lnTo>
                    <a:lnTo>
                      <a:pt x="8326" y="6328"/>
                    </a:lnTo>
                    <a:lnTo>
                      <a:pt x="9023" y="6407"/>
                    </a:lnTo>
                    <a:cubicBezTo>
                      <a:pt x="9042" y="6247"/>
                      <a:pt x="9066" y="6036"/>
                      <a:pt x="9089" y="5809"/>
                    </a:cubicBezTo>
                    <a:lnTo>
                      <a:pt x="9243" y="5238"/>
                    </a:lnTo>
                    <a:lnTo>
                      <a:pt x="9977" y="5268"/>
                    </a:lnTo>
                    <a:lnTo>
                      <a:pt x="10037" y="5270"/>
                    </a:lnTo>
                    <a:cubicBezTo>
                      <a:pt x="10015" y="5174"/>
                      <a:pt x="9989" y="5080"/>
                      <a:pt x="9970" y="4989"/>
                    </a:cubicBezTo>
                    <a:cubicBezTo>
                      <a:pt x="9961" y="4965"/>
                      <a:pt x="9955" y="4938"/>
                      <a:pt x="9948" y="4916"/>
                    </a:cubicBezTo>
                    <a:cubicBezTo>
                      <a:pt x="9930" y="4848"/>
                      <a:pt x="9912" y="4780"/>
                      <a:pt x="9892" y="4715"/>
                    </a:cubicBezTo>
                    <a:cubicBezTo>
                      <a:pt x="9885" y="4690"/>
                      <a:pt x="9876" y="4666"/>
                      <a:pt x="9870" y="4644"/>
                    </a:cubicBezTo>
                    <a:cubicBezTo>
                      <a:pt x="9850" y="4577"/>
                      <a:pt x="9830" y="4511"/>
                      <a:pt x="9808" y="4447"/>
                    </a:cubicBezTo>
                    <a:cubicBezTo>
                      <a:pt x="9802" y="4430"/>
                      <a:pt x="9795" y="4408"/>
                      <a:pt x="9789" y="4389"/>
                    </a:cubicBezTo>
                    <a:cubicBezTo>
                      <a:pt x="9767" y="4322"/>
                      <a:pt x="9743" y="4255"/>
                      <a:pt x="9721" y="4189"/>
                    </a:cubicBezTo>
                    <a:cubicBezTo>
                      <a:pt x="9716" y="4173"/>
                      <a:pt x="9710" y="4160"/>
                      <a:pt x="9704" y="4146"/>
                    </a:cubicBezTo>
                    <a:cubicBezTo>
                      <a:pt x="9678" y="4075"/>
                      <a:pt x="9654" y="4007"/>
                      <a:pt x="9627" y="3939"/>
                    </a:cubicBezTo>
                    <a:cubicBezTo>
                      <a:pt x="9624" y="3928"/>
                      <a:pt x="9620" y="3919"/>
                      <a:pt x="9615" y="3911"/>
                    </a:cubicBezTo>
                    <a:cubicBezTo>
                      <a:pt x="9585" y="3836"/>
                      <a:pt x="9557" y="3764"/>
                      <a:pt x="9526" y="3692"/>
                    </a:cubicBezTo>
                    <a:cubicBezTo>
                      <a:pt x="9526" y="3690"/>
                      <a:pt x="9524" y="3686"/>
                      <a:pt x="9524" y="3685"/>
                    </a:cubicBezTo>
                    <a:cubicBezTo>
                      <a:pt x="8927" y="2274"/>
                      <a:pt x="8105" y="1341"/>
                      <a:pt x="7273" y="768"/>
                    </a:cubicBezTo>
                    <a:cubicBezTo>
                      <a:pt x="6485" y="224"/>
                      <a:pt x="5689" y="2"/>
                      <a:pt x="5081" y="0"/>
                    </a:cubicBezTo>
                    <a:cubicBezTo>
                      <a:pt x="5078" y="0"/>
                      <a:pt x="5075" y="0"/>
                      <a:pt x="5072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48" name="Google Shape;5648;p24"/>
              <p:cNvSpPr/>
              <p:nvPr/>
            </p:nvSpPr>
            <p:spPr>
              <a:xfrm>
                <a:off x="5789300" y="4837175"/>
                <a:ext cx="278175" cy="338800"/>
              </a:xfrm>
              <a:custGeom>
                <a:avLst/>
                <a:gdLst/>
                <a:ahLst/>
                <a:cxnLst/>
                <a:rect l="l" t="t" r="r" b="b"/>
                <a:pathLst>
                  <a:path w="11127" h="13552" extrusionOk="0">
                    <a:moveTo>
                      <a:pt x="7544" y="0"/>
                    </a:moveTo>
                    <a:cubicBezTo>
                      <a:pt x="7585" y="77"/>
                      <a:pt x="8225" y="1341"/>
                      <a:pt x="6004" y="1606"/>
                    </a:cubicBezTo>
                    <a:cubicBezTo>
                      <a:pt x="5955" y="1612"/>
                      <a:pt x="5904" y="1619"/>
                      <a:pt x="5855" y="1625"/>
                    </a:cubicBezTo>
                    <a:cubicBezTo>
                      <a:pt x="4365" y="1861"/>
                      <a:pt x="3691" y="2871"/>
                      <a:pt x="3416" y="3477"/>
                    </a:cubicBezTo>
                    <a:cubicBezTo>
                      <a:pt x="3415" y="3483"/>
                      <a:pt x="3411" y="3486"/>
                      <a:pt x="3410" y="3492"/>
                    </a:cubicBezTo>
                    <a:cubicBezTo>
                      <a:pt x="3394" y="3526"/>
                      <a:pt x="3381" y="3556"/>
                      <a:pt x="3369" y="3585"/>
                    </a:cubicBezTo>
                    <a:cubicBezTo>
                      <a:pt x="3367" y="3589"/>
                      <a:pt x="3364" y="3593"/>
                      <a:pt x="3363" y="3599"/>
                    </a:cubicBezTo>
                    <a:cubicBezTo>
                      <a:pt x="3336" y="3664"/>
                      <a:pt x="3314" y="3723"/>
                      <a:pt x="3297" y="3774"/>
                    </a:cubicBezTo>
                    <a:cubicBezTo>
                      <a:pt x="3297" y="3777"/>
                      <a:pt x="3296" y="3781"/>
                      <a:pt x="3293" y="3786"/>
                    </a:cubicBezTo>
                    <a:cubicBezTo>
                      <a:pt x="3285" y="3807"/>
                      <a:pt x="3279" y="3828"/>
                      <a:pt x="3273" y="3844"/>
                    </a:cubicBezTo>
                    <a:lnTo>
                      <a:pt x="3273" y="3849"/>
                    </a:lnTo>
                    <a:cubicBezTo>
                      <a:pt x="3267" y="3869"/>
                      <a:pt x="3260" y="3884"/>
                      <a:pt x="3258" y="3899"/>
                    </a:cubicBezTo>
                    <a:cubicBezTo>
                      <a:pt x="3258" y="3901"/>
                      <a:pt x="3258" y="3901"/>
                      <a:pt x="3257" y="3904"/>
                    </a:cubicBezTo>
                    <a:cubicBezTo>
                      <a:pt x="3254" y="3916"/>
                      <a:pt x="3252" y="3926"/>
                      <a:pt x="3251" y="3932"/>
                    </a:cubicBezTo>
                    <a:cubicBezTo>
                      <a:pt x="3251" y="3933"/>
                      <a:pt x="3248" y="3935"/>
                      <a:pt x="3248" y="3938"/>
                    </a:cubicBezTo>
                    <a:cubicBezTo>
                      <a:pt x="3248" y="3941"/>
                      <a:pt x="3247" y="3945"/>
                      <a:pt x="3247" y="3945"/>
                    </a:cubicBezTo>
                    <a:cubicBezTo>
                      <a:pt x="3247" y="3945"/>
                      <a:pt x="3170" y="3825"/>
                      <a:pt x="3049" y="3825"/>
                    </a:cubicBezTo>
                    <a:cubicBezTo>
                      <a:pt x="2934" y="3825"/>
                      <a:pt x="2780" y="3933"/>
                      <a:pt x="2613" y="4353"/>
                    </a:cubicBezTo>
                    <a:cubicBezTo>
                      <a:pt x="2456" y="4750"/>
                      <a:pt x="2610" y="5906"/>
                      <a:pt x="2869" y="7058"/>
                    </a:cubicBezTo>
                    <a:cubicBezTo>
                      <a:pt x="2876" y="7095"/>
                      <a:pt x="2884" y="7135"/>
                      <a:pt x="2895" y="7173"/>
                    </a:cubicBezTo>
                    <a:cubicBezTo>
                      <a:pt x="2854" y="7164"/>
                      <a:pt x="2813" y="7160"/>
                      <a:pt x="2772" y="7160"/>
                    </a:cubicBezTo>
                    <a:cubicBezTo>
                      <a:pt x="2562" y="7160"/>
                      <a:pt x="2355" y="7273"/>
                      <a:pt x="2232" y="7529"/>
                    </a:cubicBezTo>
                    <a:cubicBezTo>
                      <a:pt x="2006" y="7993"/>
                      <a:pt x="2400" y="8647"/>
                      <a:pt x="3138" y="8936"/>
                    </a:cubicBezTo>
                    <a:cubicBezTo>
                      <a:pt x="3229" y="8971"/>
                      <a:pt x="3324" y="9002"/>
                      <a:pt x="3424" y="9026"/>
                    </a:cubicBezTo>
                    <a:cubicBezTo>
                      <a:pt x="3437" y="9060"/>
                      <a:pt x="3448" y="9088"/>
                      <a:pt x="3459" y="9117"/>
                    </a:cubicBezTo>
                    <a:cubicBezTo>
                      <a:pt x="3518" y="9816"/>
                      <a:pt x="3586" y="10355"/>
                      <a:pt x="3648" y="10488"/>
                    </a:cubicBezTo>
                    <a:cubicBezTo>
                      <a:pt x="3671" y="10536"/>
                      <a:pt x="3738" y="10607"/>
                      <a:pt x="3830" y="10692"/>
                    </a:cubicBezTo>
                    <a:lnTo>
                      <a:pt x="3755" y="11262"/>
                    </a:lnTo>
                    <a:lnTo>
                      <a:pt x="3240" y="11524"/>
                    </a:lnTo>
                    <a:lnTo>
                      <a:pt x="3259" y="11546"/>
                    </a:lnTo>
                    <a:lnTo>
                      <a:pt x="3240" y="11558"/>
                    </a:lnTo>
                    <a:lnTo>
                      <a:pt x="3248" y="11571"/>
                    </a:lnTo>
                    <a:cubicBezTo>
                      <a:pt x="3162" y="11597"/>
                      <a:pt x="3075" y="11626"/>
                      <a:pt x="2992" y="11656"/>
                    </a:cubicBezTo>
                    <a:cubicBezTo>
                      <a:pt x="2979" y="11662"/>
                      <a:pt x="2965" y="11664"/>
                      <a:pt x="2951" y="11670"/>
                    </a:cubicBezTo>
                    <a:lnTo>
                      <a:pt x="2889" y="11670"/>
                    </a:lnTo>
                    <a:cubicBezTo>
                      <a:pt x="2833" y="11670"/>
                      <a:pt x="2780" y="11685"/>
                      <a:pt x="2734" y="11711"/>
                    </a:cubicBezTo>
                    <a:cubicBezTo>
                      <a:pt x="2664" y="11749"/>
                      <a:pt x="2604" y="11815"/>
                      <a:pt x="2558" y="11894"/>
                    </a:cubicBezTo>
                    <a:cubicBezTo>
                      <a:pt x="1745" y="12196"/>
                      <a:pt x="1045" y="12511"/>
                      <a:pt x="870" y="12659"/>
                    </a:cubicBezTo>
                    <a:cubicBezTo>
                      <a:pt x="815" y="12675"/>
                      <a:pt x="763" y="12703"/>
                      <a:pt x="712" y="12754"/>
                    </a:cubicBezTo>
                    <a:cubicBezTo>
                      <a:pt x="463" y="12989"/>
                      <a:pt x="225" y="13256"/>
                      <a:pt x="0" y="13551"/>
                    </a:cubicBezTo>
                    <a:lnTo>
                      <a:pt x="11126" y="13551"/>
                    </a:lnTo>
                    <a:cubicBezTo>
                      <a:pt x="10848" y="13206"/>
                      <a:pt x="10550" y="12902"/>
                      <a:pt x="10239" y="12647"/>
                    </a:cubicBezTo>
                    <a:cubicBezTo>
                      <a:pt x="10238" y="12646"/>
                      <a:pt x="10233" y="12642"/>
                      <a:pt x="10230" y="12640"/>
                    </a:cubicBezTo>
                    <a:cubicBezTo>
                      <a:pt x="10173" y="12591"/>
                      <a:pt x="10112" y="12545"/>
                      <a:pt x="10052" y="12503"/>
                    </a:cubicBezTo>
                    <a:cubicBezTo>
                      <a:pt x="10046" y="12494"/>
                      <a:pt x="10044" y="12483"/>
                      <a:pt x="10035" y="12481"/>
                    </a:cubicBezTo>
                    <a:cubicBezTo>
                      <a:pt x="10028" y="12471"/>
                      <a:pt x="10016" y="12464"/>
                      <a:pt x="10005" y="12453"/>
                    </a:cubicBezTo>
                    <a:cubicBezTo>
                      <a:pt x="9999" y="12452"/>
                      <a:pt x="9993" y="12447"/>
                      <a:pt x="9988" y="12444"/>
                    </a:cubicBezTo>
                    <a:cubicBezTo>
                      <a:pt x="9983" y="12438"/>
                      <a:pt x="9973" y="12432"/>
                      <a:pt x="9966" y="12428"/>
                    </a:cubicBezTo>
                    <a:cubicBezTo>
                      <a:pt x="9944" y="12415"/>
                      <a:pt x="9922" y="12403"/>
                      <a:pt x="9894" y="12387"/>
                    </a:cubicBezTo>
                    <a:cubicBezTo>
                      <a:pt x="9887" y="12384"/>
                      <a:pt x="9881" y="12379"/>
                      <a:pt x="9875" y="12374"/>
                    </a:cubicBezTo>
                    <a:cubicBezTo>
                      <a:pt x="9853" y="12360"/>
                      <a:pt x="9832" y="12351"/>
                      <a:pt x="9812" y="12343"/>
                    </a:cubicBezTo>
                    <a:cubicBezTo>
                      <a:pt x="9798" y="12339"/>
                      <a:pt x="9785" y="12335"/>
                      <a:pt x="9772" y="12331"/>
                    </a:cubicBezTo>
                    <a:cubicBezTo>
                      <a:pt x="9736" y="12317"/>
                      <a:pt x="9700" y="12298"/>
                      <a:pt x="9660" y="12283"/>
                    </a:cubicBezTo>
                    <a:cubicBezTo>
                      <a:pt x="9654" y="12281"/>
                      <a:pt x="9649" y="12278"/>
                      <a:pt x="9645" y="12277"/>
                    </a:cubicBezTo>
                    <a:cubicBezTo>
                      <a:pt x="9623" y="12268"/>
                      <a:pt x="9603" y="12260"/>
                      <a:pt x="9581" y="12250"/>
                    </a:cubicBezTo>
                    <a:cubicBezTo>
                      <a:pt x="9501" y="11911"/>
                      <a:pt x="9265" y="11668"/>
                      <a:pt x="8990" y="11668"/>
                    </a:cubicBezTo>
                    <a:lnTo>
                      <a:pt x="8116" y="11668"/>
                    </a:lnTo>
                    <a:lnTo>
                      <a:pt x="7743" y="11306"/>
                    </a:lnTo>
                    <a:lnTo>
                      <a:pt x="7685" y="11336"/>
                    </a:lnTo>
                    <a:lnTo>
                      <a:pt x="7622" y="10806"/>
                    </a:lnTo>
                    <a:cubicBezTo>
                      <a:pt x="7791" y="10692"/>
                      <a:pt x="7910" y="10592"/>
                      <a:pt x="7945" y="10528"/>
                    </a:cubicBezTo>
                    <a:cubicBezTo>
                      <a:pt x="7994" y="10443"/>
                      <a:pt x="8079" y="9822"/>
                      <a:pt x="8149" y="9011"/>
                    </a:cubicBezTo>
                    <a:cubicBezTo>
                      <a:pt x="9058" y="8778"/>
                      <a:pt x="9575" y="8039"/>
                      <a:pt x="9319" y="7526"/>
                    </a:cubicBezTo>
                    <a:cubicBezTo>
                      <a:pt x="9192" y="7271"/>
                      <a:pt x="8983" y="7157"/>
                      <a:pt x="8767" y="7157"/>
                    </a:cubicBezTo>
                    <a:cubicBezTo>
                      <a:pt x="8746" y="7157"/>
                      <a:pt x="8725" y="7158"/>
                      <a:pt x="8703" y="7161"/>
                    </a:cubicBezTo>
                    <a:cubicBezTo>
                      <a:pt x="8709" y="7137"/>
                      <a:pt x="8716" y="7112"/>
                      <a:pt x="8718" y="7089"/>
                    </a:cubicBezTo>
                    <a:cubicBezTo>
                      <a:pt x="8740" y="7000"/>
                      <a:pt x="8757" y="6915"/>
                      <a:pt x="8775" y="6830"/>
                    </a:cubicBezTo>
                    <a:cubicBezTo>
                      <a:pt x="8779" y="6815"/>
                      <a:pt x="8781" y="6802"/>
                      <a:pt x="8784" y="6789"/>
                    </a:cubicBezTo>
                    <a:cubicBezTo>
                      <a:pt x="8803" y="6690"/>
                      <a:pt x="8820" y="6595"/>
                      <a:pt x="8836" y="6502"/>
                    </a:cubicBezTo>
                    <a:cubicBezTo>
                      <a:pt x="8839" y="6479"/>
                      <a:pt x="8842" y="6457"/>
                      <a:pt x="8844" y="6433"/>
                    </a:cubicBezTo>
                    <a:cubicBezTo>
                      <a:pt x="8856" y="6365"/>
                      <a:pt x="8866" y="6297"/>
                      <a:pt x="8875" y="6230"/>
                    </a:cubicBezTo>
                    <a:cubicBezTo>
                      <a:pt x="8880" y="6202"/>
                      <a:pt x="8882" y="6175"/>
                      <a:pt x="8884" y="6151"/>
                    </a:cubicBezTo>
                    <a:cubicBezTo>
                      <a:pt x="8893" y="6086"/>
                      <a:pt x="8899" y="6023"/>
                      <a:pt x="8906" y="5962"/>
                    </a:cubicBezTo>
                    <a:cubicBezTo>
                      <a:pt x="8909" y="5940"/>
                      <a:pt x="8911" y="5920"/>
                      <a:pt x="8912" y="5898"/>
                    </a:cubicBezTo>
                    <a:cubicBezTo>
                      <a:pt x="8928" y="5736"/>
                      <a:pt x="8939" y="5586"/>
                      <a:pt x="8940" y="5445"/>
                    </a:cubicBezTo>
                    <a:cubicBezTo>
                      <a:pt x="8942" y="5424"/>
                      <a:pt x="8942" y="5406"/>
                      <a:pt x="8942" y="5386"/>
                    </a:cubicBezTo>
                    <a:lnTo>
                      <a:pt x="8942" y="5236"/>
                    </a:lnTo>
                    <a:cubicBezTo>
                      <a:pt x="8942" y="5216"/>
                      <a:pt x="8942" y="5198"/>
                      <a:pt x="8940" y="5179"/>
                    </a:cubicBezTo>
                    <a:cubicBezTo>
                      <a:pt x="8940" y="5126"/>
                      <a:pt x="8939" y="5075"/>
                      <a:pt x="8934" y="5028"/>
                    </a:cubicBezTo>
                    <a:cubicBezTo>
                      <a:pt x="8934" y="5016"/>
                      <a:pt x="8934" y="5005"/>
                      <a:pt x="8933" y="4991"/>
                    </a:cubicBezTo>
                    <a:cubicBezTo>
                      <a:pt x="8928" y="4932"/>
                      <a:pt x="8925" y="4873"/>
                      <a:pt x="8918" y="4816"/>
                    </a:cubicBezTo>
                    <a:cubicBezTo>
                      <a:pt x="8917" y="4808"/>
                      <a:pt x="8915" y="4797"/>
                      <a:pt x="8915" y="4790"/>
                    </a:cubicBezTo>
                    <a:cubicBezTo>
                      <a:pt x="8909" y="4742"/>
                      <a:pt x="8903" y="4699"/>
                      <a:pt x="8898" y="4656"/>
                    </a:cubicBezTo>
                    <a:cubicBezTo>
                      <a:pt x="8897" y="4640"/>
                      <a:pt x="8892" y="4626"/>
                      <a:pt x="8891" y="4609"/>
                    </a:cubicBezTo>
                    <a:cubicBezTo>
                      <a:pt x="8884" y="4572"/>
                      <a:pt x="8878" y="4537"/>
                      <a:pt x="8870" y="4503"/>
                    </a:cubicBezTo>
                    <a:cubicBezTo>
                      <a:pt x="8869" y="4488"/>
                      <a:pt x="8866" y="4475"/>
                      <a:pt x="8863" y="4462"/>
                    </a:cubicBezTo>
                    <a:cubicBezTo>
                      <a:pt x="8855" y="4420"/>
                      <a:pt x="8846" y="4383"/>
                      <a:pt x="8836" y="4346"/>
                    </a:cubicBezTo>
                    <a:cubicBezTo>
                      <a:pt x="8836" y="4340"/>
                      <a:pt x="8833" y="4334"/>
                      <a:pt x="8831" y="4330"/>
                    </a:cubicBezTo>
                    <a:cubicBezTo>
                      <a:pt x="8822" y="4288"/>
                      <a:pt x="8810" y="4248"/>
                      <a:pt x="8798" y="4211"/>
                    </a:cubicBezTo>
                    <a:cubicBezTo>
                      <a:pt x="8793" y="4199"/>
                      <a:pt x="8790" y="4188"/>
                      <a:pt x="8786" y="4177"/>
                    </a:cubicBezTo>
                    <a:cubicBezTo>
                      <a:pt x="8777" y="4150"/>
                      <a:pt x="8769" y="4126"/>
                      <a:pt x="8759" y="4099"/>
                    </a:cubicBezTo>
                    <a:cubicBezTo>
                      <a:pt x="8753" y="4087"/>
                      <a:pt x="8751" y="4074"/>
                      <a:pt x="8746" y="4063"/>
                    </a:cubicBezTo>
                    <a:cubicBezTo>
                      <a:pt x="8737" y="4042"/>
                      <a:pt x="8729" y="4019"/>
                      <a:pt x="8719" y="3999"/>
                    </a:cubicBezTo>
                    <a:cubicBezTo>
                      <a:pt x="8714" y="3989"/>
                      <a:pt x="8711" y="3978"/>
                      <a:pt x="8705" y="3968"/>
                    </a:cubicBezTo>
                    <a:cubicBezTo>
                      <a:pt x="8692" y="3940"/>
                      <a:pt x="8679" y="3911"/>
                      <a:pt x="8668" y="3886"/>
                    </a:cubicBezTo>
                    <a:cubicBezTo>
                      <a:pt x="8664" y="3878"/>
                      <a:pt x="8661" y="3872"/>
                      <a:pt x="8656" y="3865"/>
                    </a:cubicBezTo>
                    <a:cubicBezTo>
                      <a:pt x="8647" y="3848"/>
                      <a:pt x="8637" y="3828"/>
                      <a:pt x="8628" y="3813"/>
                    </a:cubicBezTo>
                    <a:cubicBezTo>
                      <a:pt x="8622" y="3800"/>
                      <a:pt x="8616" y="3792"/>
                      <a:pt x="8611" y="3782"/>
                    </a:cubicBezTo>
                    <a:cubicBezTo>
                      <a:pt x="8605" y="3770"/>
                      <a:pt x="8598" y="3759"/>
                      <a:pt x="8589" y="3747"/>
                    </a:cubicBezTo>
                    <a:cubicBezTo>
                      <a:pt x="8583" y="3738"/>
                      <a:pt x="8577" y="3728"/>
                      <a:pt x="8573" y="3719"/>
                    </a:cubicBezTo>
                    <a:cubicBezTo>
                      <a:pt x="8565" y="3709"/>
                      <a:pt x="8559" y="3698"/>
                      <a:pt x="8553" y="3690"/>
                    </a:cubicBezTo>
                    <a:cubicBezTo>
                      <a:pt x="8453" y="3544"/>
                      <a:pt x="8370" y="3489"/>
                      <a:pt x="8370" y="3489"/>
                    </a:cubicBezTo>
                    <a:cubicBezTo>
                      <a:pt x="9134" y="1788"/>
                      <a:pt x="7621" y="83"/>
                      <a:pt x="7544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49" name="Google Shape;5649;p24"/>
              <p:cNvSpPr/>
              <p:nvPr/>
            </p:nvSpPr>
            <p:spPr>
              <a:xfrm>
                <a:off x="4797625" y="4852025"/>
                <a:ext cx="336175" cy="323925"/>
              </a:xfrm>
              <a:custGeom>
                <a:avLst/>
                <a:gdLst/>
                <a:ahLst/>
                <a:cxnLst/>
                <a:rect l="l" t="t" r="r" b="b"/>
                <a:pathLst>
                  <a:path w="13447" h="12957" extrusionOk="0">
                    <a:moveTo>
                      <a:pt x="6738" y="1"/>
                    </a:moveTo>
                    <a:cubicBezTo>
                      <a:pt x="5486" y="1"/>
                      <a:pt x="4280" y="1044"/>
                      <a:pt x="3618" y="1736"/>
                    </a:cubicBezTo>
                    <a:cubicBezTo>
                      <a:pt x="3405" y="1960"/>
                      <a:pt x="3248" y="2144"/>
                      <a:pt x="3163" y="2250"/>
                    </a:cubicBezTo>
                    <a:cubicBezTo>
                      <a:pt x="3163" y="2251"/>
                      <a:pt x="3162" y="2251"/>
                      <a:pt x="3162" y="2251"/>
                    </a:cubicBezTo>
                    <a:cubicBezTo>
                      <a:pt x="3123" y="2300"/>
                      <a:pt x="3103" y="2329"/>
                      <a:pt x="3093" y="2336"/>
                    </a:cubicBezTo>
                    <a:cubicBezTo>
                      <a:pt x="3093" y="2338"/>
                      <a:pt x="3092" y="2341"/>
                      <a:pt x="3092" y="2341"/>
                    </a:cubicBezTo>
                    <a:cubicBezTo>
                      <a:pt x="2874" y="2384"/>
                      <a:pt x="2782" y="2756"/>
                      <a:pt x="2775" y="3293"/>
                    </a:cubicBezTo>
                    <a:cubicBezTo>
                      <a:pt x="2770" y="3627"/>
                      <a:pt x="2800" y="4030"/>
                      <a:pt x="2854" y="4453"/>
                    </a:cubicBezTo>
                    <a:cubicBezTo>
                      <a:pt x="2868" y="4574"/>
                      <a:pt x="2886" y="4696"/>
                      <a:pt x="2905" y="4821"/>
                    </a:cubicBezTo>
                    <a:cubicBezTo>
                      <a:pt x="2946" y="5084"/>
                      <a:pt x="2992" y="5351"/>
                      <a:pt x="3048" y="5614"/>
                    </a:cubicBezTo>
                    <a:cubicBezTo>
                      <a:pt x="3032" y="5613"/>
                      <a:pt x="3015" y="5612"/>
                      <a:pt x="2999" y="5612"/>
                    </a:cubicBezTo>
                    <a:cubicBezTo>
                      <a:pt x="2905" y="5612"/>
                      <a:pt x="2807" y="5630"/>
                      <a:pt x="2715" y="5665"/>
                    </a:cubicBezTo>
                    <a:cubicBezTo>
                      <a:pt x="2448" y="5764"/>
                      <a:pt x="2233" y="5997"/>
                      <a:pt x="2293" y="6270"/>
                    </a:cubicBezTo>
                    <a:cubicBezTo>
                      <a:pt x="2295" y="6280"/>
                      <a:pt x="2297" y="6287"/>
                      <a:pt x="2301" y="6298"/>
                    </a:cubicBezTo>
                    <a:cubicBezTo>
                      <a:pt x="2358" y="6494"/>
                      <a:pt x="2592" y="6756"/>
                      <a:pt x="2861" y="6999"/>
                    </a:cubicBezTo>
                    <a:cubicBezTo>
                      <a:pt x="3114" y="7226"/>
                      <a:pt x="3399" y="7439"/>
                      <a:pt x="3603" y="7567"/>
                    </a:cubicBezTo>
                    <a:cubicBezTo>
                      <a:pt x="3725" y="7855"/>
                      <a:pt x="3849" y="8062"/>
                      <a:pt x="3962" y="8148"/>
                    </a:cubicBezTo>
                    <a:cubicBezTo>
                      <a:pt x="3968" y="8186"/>
                      <a:pt x="3976" y="8224"/>
                      <a:pt x="3982" y="8259"/>
                    </a:cubicBezTo>
                    <a:cubicBezTo>
                      <a:pt x="3998" y="8451"/>
                      <a:pt x="4019" y="8634"/>
                      <a:pt x="4040" y="8801"/>
                    </a:cubicBezTo>
                    <a:lnTo>
                      <a:pt x="4040" y="8809"/>
                    </a:lnTo>
                    <a:cubicBezTo>
                      <a:pt x="4047" y="8867"/>
                      <a:pt x="4053" y="8924"/>
                      <a:pt x="4060" y="8979"/>
                    </a:cubicBezTo>
                    <a:cubicBezTo>
                      <a:pt x="4060" y="8984"/>
                      <a:pt x="4063" y="8986"/>
                      <a:pt x="4063" y="8992"/>
                    </a:cubicBezTo>
                    <a:cubicBezTo>
                      <a:pt x="4070" y="9049"/>
                      <a:pt x="4077" y="9100"/>
                      <a:pt x="4085" y="9154"/>
                    </a:cubicBezTo>
                    <a:lnTo>
                      <a:pt x="3826" y="9549"/>
                    </a:lnTo>
                    <a:lnTo>
                      <a:pt x="3884" y="9605"/>
                    </a:lnTo>
                    <a:lnTo>
                      <a:pt x="3857" y="9630"/>
                    </a:lnTo>
                    <a:lnTo>
                      <a:pt x="3787" y="9630"/>
                    </a:lnTo>
                    <a:lnTo>
                      <a:pt x="3750" y="9527"/>
                    </a:lnTo>
                    <a:lnTo>
                      <a:pt x="3596" y="9630"/>
                    </a:lnTo>
                    <a:lnTo>
                      <a:pt x="2689" y="9630"/>
                    </a:lnTo>
                    <a:cubicBezTo>
                      <a:pt x="2371" y="9630"/>
                      <a:pt x="2115" y="9879"/>
                      <a:pt x="2115" y="10188"/>
                    </a:cubicBezTo>
                    <a:lnTo>
                      <a:pt x="2115" y="10678"/>
                    </a:lnTo>
                    <a:cubicBezTo>
                      <a:pt x="1416" y="11075"/>
                      <a:pt x="873" y="11440"/>
                      <a:pt x="682" y="11645"/>
                    </a:cubicBezTo>
                    <a:cubicBezTo>
                      <a:pt x="671" y="11652"/>
                      <a:pt x="661" y="11659"/>
                      <a:pt x="649" y="11670"/>
                    </a:cubicBezTo>
                    <a:cubicBezTo>
                      <a:pt x="366" y="11905"/>
                      <a:pt x="153" y="12361"/>
                      <a:pt x="0" y="12956"/>
                    </a:cubicBezTo>
                    <a:lnTo>
                      <a:pt x="13446" y="12956"/>
                    </a:lnTo>
                    <a:cubicBezTo>
                      <a:pt x="13321" y="12406"/>
                      <a:pt x="13151" y="11938"/>
                      <a:pt x="12942" y="11601"/>
                    </a:cubicBezTo>
                    <a:cubicBezTo>
                      <a:pt x="12900" y="11536"/>
                      <a:pt x="12856" y="11474"/>
                      <a:pt x="12811" y="11416"/>
                    </a:cubicBezTo>
                    <a:cubicBezTo>
                      <a:pt x="12805" y="11404"/>
                      <a:pt x="12801" y="11396"/>
                      <a:pt x="12795" y="11390"/>
                    </a:cubicBezTo>
                    <a:cubicBezTo>
                      <a:pt x="12772" y="11359"/>
                      <a:pt x="12733" y="11322"/>
                      <a:pt x="12685" y="11279"/>
                    </a:cubicBezTo>
                    <a:cubicBezTo>
                      <a:pt x="12632" y="11232"/>
                      <a:pt x="12580" y="11188"/>
                      <a:pt x="12523" y="11154"/>
                    </a:cubicBezTo>
                    <a:cubicBezTo>
                      <a:pt x="12514" y="11148"/>
                      <a:pt x="12503" y="11145"/>
                      <a:pt x="12495" y="11139"/>
                    </a:cubicBezTo>
                    <a:cubicBezTo>
                      <a:pt x="12339" y="11032"/>
                      <a:pt x="12134" y="10906"/>
                      <a:pt x="11893" y="10771"/>
                    </a:cubicBezTo>
                    <a:lnTo>
                      <a:pt x="11893" y="10454"/>
                    </a:lnTo>
                    <a:cubicBezTo>
                      <a:pt x="11893" y="9997"/>
                      <a:pt x="11512" y="9628"/>
                      <a:pt x="11040" y="9628"/>
                    </a:cubicBezTo>
                    <a:lnTo>
                      <a:pt x="9817" y="9628"/>
                    </a:lnTo>
                    <a:lnTo>
                      <a:pt x="9470" y="9484"/>
                    </a:lnTo>
                    <a:lnTo>
                      <a:pt x="9445" y="9563"/>
                    </a:lnTo>
                    <a:cubicBezTo>
                      <a:pt x="9386" y="9537"/>
                      <a:pt x="9326" y="9509"/>
                      <a:pt x="9269" y="9483"/>
                    </a:cubicBezTo>
                    <a:lnTo>
                      <a:pt x="9259" y="9478"/>
                    </a:lnTo>
                    <a:cubicBezTo>
                      <a:pt x="9209" y="9456"/>
                      <a:pt x="9158" y="9434"/>
                      <a:pt x="9108" y="9410"/>
                    </a:cubicBezTo>
                    <a:lnTo>
                      <a:pt x="8824" y="8978"/>
                    </a:lnTo>
                    <a:lnTo>
                      <a:pt x="8769" y="8894"/>
                    </a:lnTo>
                    <a:lnTo>
                      <a:pt x="8553" y="9039"/>
                    </a:lnTo>
                    <a:cubicBezTo>
                      <a:pt x="8570" y="8883"/>
                      <a:pt x="8589" y="8703"/>
                      <a:pt x="8608" y="8504"/>
                    </a:cubicBezTo>
                    <a:cubicBezTo>
                      <a:pt x="8608" y="8498"/>
                      <a:pt x="8609" y="8490"/>
                      <a:pt x="8609" y="8482"/>
                    </a:cubicBezTo>
                    <a:cubicBezTo>
                      <a:pt x="8610" y="8474"/>
                      <a:pt x="8610" y="8466"/>
                      <a:pt x="8610" y="8455"/>
                    </a:cubicBezTo>
                    <a:cubicBezTo>
                      <a:pt x="8633" y="8412"/>
                      <a:pt x="8665" y="8211"/>
                      <a:pt x="8697" y="7907"/>
                    </a:cubicBezTo>
                    <a:cubicBezTo>
                      <a:pt x="8712" y="7862"/>
                      <a:pt x="8725" y="7822"/>
                      <a:pt x="8741" y="7777"/>
                    </a:cubicBezTo>
                    <a:cubicBezTo>
                      <a:pt x="8767" y="7761"/>
                      <a:pt x="8792" y="7740"/>
                      <a:pt x="8823" y="7719"/>
                    </a:cubicBezTo>
                    <a:cubicBezTo>
                      <a:pt x="9098" y="7501"/>
                      <a:pt x="9538" y="7068"/>
                      <a:pt x="9792" y="6692"/>
                    </a:cubicBezTo>
                    <a:cubicBezTo>
                      <a:pt x="9903" y="6524"/>
                      <a:pt x="9977" y="6371"/>
                      <a:pt x="9988" y="6251"/>
                    </a:cubicBezTo>
                    <a:cubicBezTo>
                      <a:pt x="10014" y="5939"/>
                      <a:pt x="9689" y="5722"/>
                      <a:pt x="9361" y="5687"/>
                    </a:cubicBezTo>
                    <a:cubicBezTo>
                      <a:pt x="10231" y="2076"/>
                      <a:pt x="8938" y="2068"/>
                      <a:pt x="8938" y="2068"/>
                    </a:cubicBezTo>
                    <a:cubicBezTo>
                      <a:pt x="8938" y="2068"/>
                      <a:pt x="8931" y="1954"/>
                      <a:pt x="8892" y="1780"/>
                    </a:cubicBezTo>
                    <a:cubicBezTo>
                      <a:pt x="8832" y="1510"/>
                      <a:pt x="8693" y="1090"/>
                      <a:pt x="8389" y="726"/>
                    </a:cubicBezTo>
                    <a:cubicBezTo>
                      <a:pt x="8084" y="363"/>
                      <a:pt x="7611" y="54"/>
                      <a:pt x="6882" y="6"/>
                    </a:cubicBezTo>
                    <a:cubicBezTo>
                      <a:pt x="6834" y="2"/>
                      <a:pt x="6786" y="1"/>
                      <a:pt x="6738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50" name="Google Shape;5650;p24"/>
              <p:cNvSpPr/>
              <p:nvPr/>
            </p:nvSpPr>
            <p:spPr>
              <a:xfrm>
                <a:off x="3949825" y="4888275"/>
                <a:ext cx="244325" cy="287700"/>
              </a:xfrm>
              <a:custGeom>
                <a:avLst/>
                <a:gdLst/>
                <a:ahLst/>
                <a:cxnLst/>
                <a:rect l="l" t="t" r="r" b="b"/>
                <a:pathLst>
                  <a:path w="9773" h="11508" extrusionOk="0">
                    <a:moveTo>
                      <a:pt x="5077" y="1"/>
                    </a:moveTo>
                    <a:cubicBezTo>
                      <a:pt x="4966" y="1"/>
                      <a:pt x="4860" y="6"/>
                      <a:pt x="4758" y="16"/>
                    </a:cubicBezTo>
                    <a:cubicBezTo>
                      <a:pt x="4632" y="28"/>
                      <a:pt x="4510" y="47"/>
                      <a:pt x="4392" y="71"/>
                    </a:cubicBezTo>
                    <a:cubicBezTo>
                      <a:pt x="2960" y="354"/>
                      <a:pt x="2260" y="1434"/>
                      <a:pt x="2571" y="2704"/>
                    </a:cubicBezTo>
                    <a:cubicBezTo>
                      <a:pt x="1860" y="4604"/>
                      <a:pt x="2776" y="7627"/>
                      <a:pt x="3284" y="7918"/>
                    </a:cubicBezTo>
                    <a:cubicBezTo>
                      <a:pt x="3683" y="7825"/>
                      <a:pt x="4025" y="7700"/>
                      <a:pt x="4322" y="7554"/>
                    </a:cubicBezTo>
                    <a:lnTo>
                      <a:pt x="4322" y="7554"/>
                    </a:lnTo>
                    <a:cubicBezTo>
                      <a:pt x="4249" y="7839"/>
                      <a:pt x="4169" y="8129"/>
                      <a:pt x="4082" y="8410"/>
                    </a:cubicBezTo>
                    <a:cubicBezTo>
                      <a:pt x="4082" y="8410"/>
                      <a:pt x="4082" y="8411"/>
                      <a:pt x="4080" y="8411"/>
                    </a:cubicBezTo>
                    <a:cubicBezTo>
                      <a:pt x="4034" y="8411"/>
                      <a:pt x="3988" y="8413"/>
                      <a:pt x="3940" y="8416"/>
                    </a:cubicBezTo>
                    <a:cubicBezTo>
                      <a:pt x="3932" y="8416"/>
                      <a:pt x="3925" y="8416"/>
                      <a:pt x="3915" y="8417"/>
                    </a:cubicBezTo>
                    <a:cubicBezTo>
                      <a:pt x="3873" y="8417"/>
                      <a:pt x="3833" y="8419"/>
                      <a:pt x="3794" y="8422"/>
                    </a:cubicBezTo>
                    <a:cubicBezTo>
                      <a:pt x="3774" y="8423"/>
                      <a:pt x="3754" y="8423"/>
                      <a:pt x="3736" y="8427"/>
                    </a:cubicBezTo>
                    <a:cubicBezTo>
                      <a:pt x="3707" y="8428"/>
                      <a:pt x="3678" y="8432"/>
                      <a:pt x="3651" y="8433"/>
                    </a:cubicBezTo>
                    <a:cubicBezTo>
                      <a:pt x="3602" y="8434"/>
                      <a:pt x="3554" y="8439"/>
                      <a:pt x="3508" y="8441"/>
                    </a:cubicBezTo>
                    <a:lnTo>
                      <a:pt x="3508" y="8456"/>
                    </a:lnTo>
                    <a:cubicBezTo>
                      <a:pt x="3471" y="8460"/>
                      <a:pt x="3436" y="8463"/>
                      <a:pt x="3403" y="8468"/>
                    </a:cubicBezTo>
                    <a:cubicBezTo>
                      <a:pt x="3239" y="8488"/>
                      <a:pt x="3108" y="8512"/>
                      <a:pt x="3022" y="8541"/>
                    </a:cubicBezTo>
                    <a:cubicBezTo>
                      <a:pt x="3020" y="8541"/>
                      <a:pt x="3017" y="8542"/>
                      <a:pt x="3016" y="8542"/>
                    </a:cubicBezTo>
                    <a:cubicBezTo>
                      <a:pt x="3001" y="8548"/>
                      <a:pt x="2986" y="8554"/>
                      <a:pt x="2973" y="8559"/>
                    </a:cubicBezTo>
                    <a:cubicBezTo>
                      <a:pt x="2972" y="8559"/>
                      <a:pt x="2972" y="8560"/>
                      <a:pt x="2968" y="8560"/>
                    </a:cubicBezTo>
                    <a:cubicBezTo>
                      <a:pt x="2955" y="8567"/>
                      <a:pt x="2946" y="8573"/>
                      <a:pt x="2938" y="8577"/>
                    </a:cubicBezTo>
                    <a:lnTo>
                      <a:pt x="2937" y="8577"/>
                    </a:lnTo>
                    <a:cubicBezTo>
                      <a:pt x="2867" y="8608"/>
                      <a:pt x="2791" y="8650"/>
                      <a:pt x="2715" y="8703"/>
                    </a:cubicBezTo>
                    <a:cubicBezTo>
                      <a:pt x="2703" y="8711"/>
                      <a:pt x="2692" y="8718"/>
                      <a:pt x="2680" y="8729"/>
                    </a:cubicBezTo>
                    <a:cubicBezTo>
                      <a:pt x="2661" y="8743"/>
                      <a:pt x="2642" y="8757"/>
                      <a:pt x="2622" y="8773"/>
                    </a:cubicBezTo>
                    <a:cubicBezTo>
                      <a:pt x="2591" y="8796"/>
                      <a:pt x="2563" y="8820"/>
                      <a:pt x="2531" y="8846"/>
                    </a:cubicBezTo>
                    <a:cubicBezTo>
                      <a:pt x="2520" y="8855"/>
                      <a:pt x="2509" y="8867"/>
                      <a:pt x="2497" y="8879"/>
                    </a:cubicBezTo>
                    <a:cubicBezTo>
                      <a:pt x="2469" y="8906"/>
                      <a:pt x="2440" y="8931"/>
                      <a:pt x="2413" y="8958"/>
                    </a:cubicBezTo>
                    <a:cubicBezTo>
                      <a:pt x="2401" y="8970"/>
                      <a:pt x="2392" y="8981"/>
                      <a:pt x="2379" y="8993"/>
                    </a:cubicBezTo>
                    <a:cubicBezTo>
                      <a:pt x="2344" y="9031"/>
                      <a:pt x="2307" y="9072"/>
                      <a:pt x="2268" y="9115"/>
                    </a:cubicBezTo>
                    <a:cubicBezTo>
                      <a:pt x="2243" y="9145"/>
                      <a:pt x="2217" y="9183"/>
                      <a:pt x="2187" y="9222"/>
                    </a:cubicBezTo>
                    <a:cubicBezTo>
                      <a:pt x="2182" y="9229"/>
                      <a:pt x="2177" y="9237"/>
                      <a:pt x="2171" y="9247"/>
                    </a:cubicBezTo>
                    <a:lnTo>
                      <a:pt x="573" y="9247"/>
                    </a:lnTo>
                    <a:cubicBezTo>
                      <a:pt x="328" y="9247"/>
                      <a:pt x="121" y="9404"/>
                      <a:pt x="37" y="9626"/>
                    </a:cubicBezTo>
                    <a:cubicBezTo>
                      <a:pt x="14" y="9691"/>
                      <a:pt x="1" y="9760"/>
                      <a:pt x="1" y="9833"/>
                    </a:cubicBezTo>
                    <a:lnTo>
                      <a:pt x="1" y="11507"/>
                    </a:lnTo>
                    <a:lnTo>
                      <a:pt x="9772" y="11507"/>
                    </a:lnTo>
                    <a:lnTo>
                      <a:pt x="9772" y="10115"/>
                    </a:lnTo>
                    <a:cubicBezTo>
                      <a:pt x="9772" y="9632"/>
                      <a:pt x="9392" y="9243"/>
                      <a:pt x="8924" y="9243"/>
                    </a:cubicBezTo>
                    <a:lnTo>
                      <a:pt x="7497" y="9243"/>
                    </a:lnTo>
                    <a:cubicBezTo>
                      <a:pt x="7484" y="9228"/>
                      <a:pt x="7469" y="9211"/>
                      <a:pt x="7460" y="9194"/>
                    </a:cubicBezTo>
                    <a:cubicBezTo>
                      <a:pt x="7429" y="9156"/>
                      <a:pt x="7400" y="9116"/>
                      <a:pt x="7368" y="9082"/>
                    </a:cubicBezTo>
                    <a:cubicBezTo>
                      <a:pt x="7353" y="9065"/>
                      <a:pt x="7338" y="9047"/>
                      <a:pt x="7321" y="9031"/>
                    </a:cubicBezTo>
                    <a:cubicBezTo>
                      <a:pt x="7291" y="8997"/>
                      <a:pt x="7259" y="8966"/>
                      <a:pt x="7229" y="8937"/>
                    </a:cubicBezTo>
                    <a:cubicBezTo>
                      <a:pt x="7214" y="8924"/>
                      <a:pt x="7201" y="8909"/>
                      <a:pt x="7187" y="8899"/>
                    </a:cubicBezTo>
                    <a:cubicBezTo>
                      <a:pt x="7146" y="8863"/>
                      <a:pt x="7107" y="8829"/>
                      <a:pt x="7067" y="8800"/>
                    </a:cubicBezTo>
                    <a:cubicBezTo>
                      <a:pt x="7062" y="8796"/>
                      <a:pt x="7060" y="8794"/>
                      <a:pt x="7057" y="8793"/>
                    </a:cubicBezTo>
                    <a:cubicBezTo>
                      <a:pt x="7011" y="8760"/>
                      <a:pt x="6966" y="8731"/>
                      <a:pt x="6925" y="8707"/>
                    </a:cubicBezTo>
                    <a:cubicBezTo>
                      <a:pt x="6919" y="8703"/>
                      <a:pt x="6913" y="8701"/>
                      <a:pt x="6904" y="8699"/>
                    </a:cubicBezTo>
                    <a:cubicBezTo>
                      <a:pt x="6870" y="8678"/>
                      <a:pt x="6834" y="8664"/>
                      <a:pt x="6798" y="8650"/>
                    </a:cubicBezTo>
                    <a:cubicBezTo>
                      <a:pt x="6791" y="8648"/>
                      <a:pt x="6783" y="8644"/>
                      <a:pt x="6773" y="8642"/>
                    </a:cubicBezTo>
                    <a:cubicBezTo>
                      <a:pt x="6739" y="8630"/>
                      <a:pt x="6709" y="8622"/>
                      <a:pt x="6679" y="8620"/>
                    </a:cubicBezTo>
                    <a:cubicBezTo>
                      <a:pt x="6672" y="8618"/>
                      <a:pt x="6666" y="8618"/>
                      <a:pt x="6659" y="8615"/>
                    </a:cubicBezTo>
                    <a:cubicBezTo>
                      <a:pt x="6642" y="8613"/>
                      <a:pt x="6625" y="8612"/>
                      <a:pt x="6609" y="8612"/>
                    </a:cubicBezTo>
                    <a:cubicBezTo>
                      <a:pt x="6591" y="8612"/>
                      <a:pt x="6574" y="8613"/>
                      <a:pt x="6558" y="8616"/>
                    </a:cubicBezTo>
                    <a:cubicBezTo>
                      <a:pt x="6521" y="8603"/>
                      <a:pt x="6483" y="8591"/>
                      <a:pt x="6439" y="8580"/>
                    </a:cubicBezTo>
                    <a:cubicBezTo>
                      <a:pt x="6436" y="8579"/>
                      <a:pt x="6433" y="8579"/>
                      <a:pt x="6429" y="8575"/>
                    </a:cubicBezTo>
                    <a:cubicBezTo>
                      <a:pt x="6385" y="8567"/>
                      <a:pt x="6338" y="8554"/>
                      <a:pt x="6289" y="8545"/>
                    </a:cubicBezTo>
                    <a:cubicBezTo>
                      <a:pt x="6241" y="8531"/>
                      <a:pt x="6186" y="8519"/>
                      <a:pt x="6131" y="8511"/>
                    </a:cubicBezTo>
                    <a:cubicBezTo>
                      <a:pt x="6118" y="8508"/>
                      <a:pt x="6102" y="8505"/>
                      <a:pt x="6088" y="8502"/>
                    </a:cubicBezTo>
                    <a:cubicBezTo>
                      <a:pt x="6040" y="8495"/>
                      <a:pt x="5993" y="8488"/>
                      <a:pt x="5942" y="8480"/>
                    </a:cubicBezTo>
                    <a:cubicBezTo>
                      <a:pt x="5928" y="8478"/>
                      <a:pt x="5915" y="8475"/>
                      <a:pt x="5905" y="8475"/>
                    </a:cubicBezTo>
                    <a:cubicBezTo>
                      <a:pt x="5770" y="8456"/>
                      <a:pt x="5625" y="8441"/>
                      <a:pt x="5473" y="8432"/>
                    </a:cubicBezTo>
                    <a:cubicBezTo>
                      <a:pt x="5480" y="8404"/>
                      <a:pt x="5487" y="8375"/>
                      <a:pt x="5495" y="8347"/>
                    </a:cubicBezTo>
                    <a:cubicBezTo>
                      <a:pt x="5507" y="8298"/>
                      <a:pt x="5521" y="8249"/>
                      <a:pt x="5531" y="8198"/>
                    </a:cubicBezTo>
                    <a:cubicBezTo>
                      <a:pt x="5537" y="8178"/>
                      <a:pt x="5543" y="8155"/>
                      <a:pt x="5547" y="8130"/>
                    </a:cubicBezTo>
                    <a:cubicBezTo>
                      <a:pt x="5554" y="8101"/>
                      <a:pt x="5561" y="8071"/>
                      <a:pt x="5569" y="8039"/>
                    </a:cubicBezTo>
                    <a:cubicBezTo>
                      <a:pt x="5574" y="8018"/>
                      <a:pt x="5578" y="7995"/>
                      <a:pt x="5584" y="7971"/>
                    </a:cubicBezTo>
                    <a:cubicBezTo>
                      <a:pt x="5591" y="7941"/>
                      <a:pt x="5598" y="7912"/>
                      <a:pt x="5605" y="7880"/>
                    </a:cubicBezTo>
                    <a:cubicBezTo>
                      <a:pt x="5610" y="7857"/>
                      <a:pt x="5615" y="7836"/>
                      <a:pt x="5620" y="7814"/>
                    </a:cubicBezTo>
                    <a:cubicBezTo>
                      <a:pt x="5627" y="7781"/>
                      <a:pt x="5633" y="7751"/>
                      <a:pt x="5640" y="7721"/>
                    </a:cubicBezTo>
                    <a:cubicBezTo>
                      <a:pt x="5645" y="7699"/>
                      <a:pt x="5648" y="7679"/>
                      <a:pt x="5654" y="7658"/>
                    </a:cubicBezTo>
                    <a:cubicBezTo>
                      <a:pt x="5660" y="7625"/>
                      <a:pt x="5668" y="7593"/>
                      <a:pt x="5674" y="7560"/>
                    </a:cubicBezTo>
                    <a:cubicBezTo>
                      <a:pt x="5676" y="7552"/>
                      <a:pt x="5678" y="7545"/>
                      <a:pt x="5680" y="7535"/>
                    </a:cubicBezTo>
                    <a:cubicBezTo>
                      <a:pt x="5682" y="7521"/>
                      <a:pt x="5684" y="7509"/>
                      <a:pt x="5688" y="7498"/>
                    </a:cubicBezTo>
                    <a:cubicBezTo>
                      <a:pt x="5927" y="7490"/>
                      <a:pt x="6150" y="7441"/>
                      <a:pt x="6353" y="7357"/>
                    </a:cubicBezTo>
                    <a:cubicBezTo>
                      <a:pt x="6472" y="7309"/>
                      <a:pt x="6583" y="7249"/>
                      <a:pt x="6690" y="7178"/>
                    </a:cubicBezTo>
                    <a:cubicBezTo>
                      <a:pt x="6896" y="7044"/>
                      <a:pt x="7078" y="6876"/>
                      <a:pt x="7236" y="6682"/>
                    </a:cubicBezTo>
                    <a:cubicBezTo>
                      <a:pt x="7280" y="6631"/>
                      <a:pt x="7321" y="6578"/>
                      <a:pt x="7360" y="6526"/>
                    </a:cubicBezTo>
                    <a:cubicBezTo>
                      <a:pt x="8873" y="6284"/>
                      <a:pt x="9591" y="4561"/>
                      <a:pt x="9547" y="3240"/>
                    </a:cubicBezTo>
                    <a:cubicBezTo>
                      <a:pt x="9505" y="1963"/>
                      <a:pt x="8445" y="1470"/>
                      <a:pt x="7694" y="1283"/>
                    </a:cubicBezTo>
                    <a:cubicBezTo>
                      <a:pt x="7031" y="326"/>
                      <a:pt x="5936" y="1"/>
                      <a:pt x="5077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51" name="Google Shape;5651;p24"/>
              <p:cNvSpPr/>
              <p:nvPr/>
            </p:nvSpPr>
            <p:spPr>
              <a:xfrm>
                <a:off x="5235675" y="4795875"/>
                <a:ext cx="395600" cy="380100"/>
              </a:xfrm>
              <a:custGeom>
                <a:avLst/>
                <a:gdLst/>
                <a:ahLst/>
                <a:cxnLst/>
                <a:rect l="l" t="t" r="r" b="b"/>
                <a:pathLst>
                  <a:path w="15824" h="15204" extrusionOk="0">
                    <a:moveTo>
                      <a:pt x="8826" y="0"/>
                    </a:moveTo>
                    <a:cubicBezTo>
                      <a:pt x="8344" y="0"/>
                      <a:pt x="7093" y="567"/>
                      <a:pt x="6555" y="982"/>
                    </a:cubicBezTo>
                    <a:cubicBezTo>
                      <a:pt x="6740" y="761"/>
                      <a:pt x="6923" y="452"/>
                      <a:pt x="6638" y="347"/>
                    </a:cubicBezTo>
                    <a:cubicBezTo>
                      <a:pt x="6606" y="336"/>
                      <a:pt x="6564" y="330"/>
                      <a:pt x="6513" y="330"/>
                    </a:cubicBezTo>
                    <a:cubicBezTo>
                      <a:pt x="5990" y="330"/>
                      <a:pt x="4563" y="977"/>
                      <a:pt x="4370" y="3145"/>
                    </a:cubicBezTo>
                    <a:lnTo>
                      <a:pt x="4370" y="3147"/>
                    </a:lnTo>
                    <a:cubicBezTo>
                      <a:pt x="4362" y="3240"/>
                      <a:pt x="4356" y="3336"/>
                      <a:pt x="4351" y="3434"/>
                    </a:cubicBezTo>
                    <a:lnTo>
                      <a:pt x="4351" y="3441"/>
                    </a:lnTo>
                    <a:cubicBezTo>
                      <a:pt x="4350" y="3539"/>
                      <a:pt x="4346" y="3635"/>
                      <a:pt x="4350" y="3738"/>
                    </a:cubicBezTo>
                    <a:lnTo>
                      <a:pt x="4350" y="3763"/>
                    </a:lnTo>
                    <a:cubicBezTo>
                      <a:pt x="4351" y="3861"/>
                      <a:pt x="4356" y="3957"/>
                      <a:pt x="4362" y="4059"/>
                    </a:cubicBezTo>
                    <a:cubicBezTo>
                      <a:pt x="4363" y="4078"/>
                      <a:pt x="4365" y="4096"/>
                      <a:pt x="4365" y="4115"/>
                    </a:cubicBezTo>
                    <a:cubicBezTo>
                      <a:pt x="4371" y="4207"/>
                      <a:pt x="4380" y="4303"/>
                      <a:pt x="4392" y="4399"/>
                    </a:cubicBezTo>
                    <a:cubicBezTo>
                      <a:pt x="4393" y="4429"/>
                      <a:pt x="4399" y="4462"/>
                      <a:pt x="4404" y="4492"/>
                    </a:cubicBezTo>
                    <a:cubicBezTo>
                      <a:pt x="4413" y="4579"/>
                      <a:pt x="4425" y="4669"/>
                      <a:pt x="4438" y="4760"/>
                    </a:cubicBezTo>
                    <a:cubicBezTo>
                      <a:pt x="4447" y="4807"/>
                      <a:pt x="4455" y="4857"/>
                      <a:pt x="4465" y="4906"/>
                    </a:cubicBezTo>
                    <a:cubicBezTo>
                      <a:pt x="4478" y="4983"/>
                      <a:pt x="4490" y="5061"/>
                      <a:pt x="4505" y="5141"/>
                    </a:cubicBezTo>
                    <a:cubicBezTo>
                      <a:pt x="4520" y="5213"/>
                      <a:pt x="4535" y="5288"/>
                      <a:pt x="4552" y="5361"/>
                    </a:cubicBezTo>
                    <a:cubicBezTo>
                      <a:pt x="4566" y="5423"/>
                      <a:pt x="4578" y="5483"/>
                      <a:pt x="4594" y="5545"/>
                    </a:cubicBezTo>
                    <a:cubicBezTo>
                      <a:pt x="4628" y="5685"/>
                      <a:pt x="4664" y="5828"/>
                      <a:pt x="4704" y="5975"/>
                    </a:cubicBezTo>
                    <a:lnTo>
                      <a:pt x="4764" y="6016"/>
                    </a:lnTo>
                    <a:cubicBezTo>
                      <a:pt x="4515" y="7896"/>
                      <a:pt x="4550" y="9723"/>
                      <a:pt x="4586" y="9774"/>
                    </a:cubicBezTo>
                    <a:cubicBezTo>
                      <a:pt x="4606" y="9802"/>
                      <a:pt x="4814" y="9899"/>
                      <a:pt x="5103" y="10010"/>
                    </a:cubicBezTo>
                    <a:cubicBezTo>
                      <a:pt x="5203" y="10051"/>
                      <a:pt x="5313" y="10093"/>
                      <a:pt x="5427" y="10136"/>
                    </a:cubicBezTo>
                    <a:lnTo>
                      <a:pt x="5392" y="10324"/>
                    </a:lnTo>
                    <a:lnTo>
                      <a:pt x="5359" y="10312"/>
                    </a:lnTo>
                    <a:lnTo>
                      <a:pt x="4918" y="10877"/>
                    </a:lnTo>
                    <a:lnTo>
                      <a:pt x="4949" y="10903"/>
                    </a:lnTo>
                    <a:lnTo>
                      <a:pt x="4833" y="10953"/>
                    </a:lnTo>
                    <a:lnTo>
                      <a:pt x="4836" y="10957"/>
                    </a:lnTo>
                    <a:cubicBezTo>
                      <a:pt x="4759" y="10983"/>
                      <a:pt x="4686" y="11007"/>
                      <a:pt x="4612" y="11040"/>
                    </a:cubicBezTo>
                    <a:cubicBezTo>
                      <a:pt x="4498" y="11074"/>
                      <a:pt x="4387" y="11113"/>
                      <a:pt x="4279" y="11153"/>
                    </a:cubicBezTo>
                    <a:cubicBezTo>
                      <a:pt x="4264" y="11162"/>
                      <a:pt x="4246" y="11168"/>
                      <a:pt x="4230" y="11174"/>
                    </a:cubicBezTo>
                    <a:cubicBezTo>
                      <a:pt x="4229" y="11174"/>
                      <a:pt x="4229" y="11175"/>
                      <a:pt x="4226" y="11175"/>
                    </a:cubicBezTo>
                    <a:cubicBezTo>
                      <a:pt x="4119" y="11217"/>
                      <a:pt x="4009" y="11260"/>
                      <a:pt x="3908" y="11309"/>
                    </a:cubicBezTo>
                    <a:cubicBezTo>
                      <a:pt x="3003" y="11728"/>
                      <a:pt x="2193" y="12383"/>
                      <a:pt x="1466" y="13197"/>
                    </a:cubicBezTo>
                    <a:cubicBezTo>
                      <a:pt x="1332" y="13343"/>
                      <a:pt x="1205" y="13495"/>
                      <a:pt x="1078" y="13650"/>
                    </a:cubicBezTo>
                    <a:cubicBezTo>
                      <a:pt x="693" y="14129"/>
                      <a:pt x="336" y="14649"/>
                      <a:pt x="0" y="15203"/>
                    </a:cubicBezTo>
                    <a:lnTo>
                      <a:pt x="15824" y="15203"/>
                    </a:lnTo>
                    <a:cubicBezTo>
                      <a:pt x="14735" y="13371"/>
                      <a:pt x="13323" y="11559"/>
                      <a:pt x="12681" y="11152"/>
                    </a:cubicBezTo>
                    <a:cubicBezTo>
                      <a:pt x="12634" y="11123"/>
                      <a:pt x="12581" y="11095"/>
                      <a:pt x="12523" y="11067"/>
                    </a:cubicBezTo>
                    <a:cubicBezTo>
                      <a:pt x="12517" y="11062"/>
                      <a:pt x="12511" y="11061"/>
                      <a:pt x="12506" y="11059"/>
                    </a:cubicBezTo>
                    <a:cubicBezTo>
                      <a:pt x="12468" y="11042"/>
                      <a:pt x="12426" y="11023"/>
                      <a:pt x="12381" y="11005"/>
                    </a:cubicBezTo>
                    <a:cubicBezTo>
                      <a:pt x="12375" y="11004"/>
                      <a:pt x="12366" y="10999"/>
                      <a:pt x="12359" y="10997"/>
                    </a:cubicBezTo>
                    <a:cubicBezTo>
                      <a:pt x="12312" y="10980"/>
                      <a:pt x="12265" y="10961"/>
                      <a:pt x="12212" y="10943"/>
                    </a:cubicBezTo>
                    <a:cubicBezTo>
                      <a:pt x="12206" y="10940"/>
                      <a:pt x="12199" y="10938"/>
                      <a:pt x="12192" y="10937"/>
                    </a:cubicBezTo>
                    <a:cubicBezTo>
                      <a:pt x="12138" y="10920"/>
                      <a:pt x="12081" y="10901"/>
                      <a:pt x="12022" y="10884"/>
                    </a:cubicBezTo>
                    <a:cubicBezTo>
                      <a:pt x="12016" y="10884"/>
                      <a:pt x="12010" y="10883"/>
                      <a:pt x="12007" y="10880"/>
                    </a:cubicBezTo>
                    <a:cubicBezTo>
                      <a:pt x="11945" y="10864"/>
                      <a:pt x="11880" y="10847"/>
                      <a:pt x="11813" y="10830"/>
                    </a:cubicBezTo>
                    <a:cubicBezTo>
                      <a:pt x="11810" y="10830"/>
                      <a:pt x="11806" y="10829"/>
                      <a:pt x="11801" y="10829"/>
                    </a:cubicBezTo>
                    <a:cubicBezTo>
                      <a:pt x="11732" y="10812"/>
                      <a:pt x="11660" y="10795"/>
                      <a:pt x="11587" y="10780"/>
                    </a:cubicBezTo>
                    <a:cubicBezTo>
                      <a:pt x="11586" y="10779"/>
                      <a:pt x="11582" y="10779"/>
                      <a:pt x="11581" y="10779"/>
                    </a:cubicBezTo>
                    <a:cubicBezTo>
                      <a:pt x="11506" y="10763"/>
                      <a:pt x="11427" y="10748"/>
                      <a:pt x="11345" y="10731"/>
                    </a:cubicBezTo>
                    <a:lnTo>
                      <a:pt x="11344" y="10731"/>
                    </a:lnTo>
                    <a:cubicBezTo>
                      <a:pt x="11260" y="10716"/>
                      <a:pt x="11178" y="10702"/>
                      <a:pt x="11090" y="10689"/>
                    </a:cubicBezTo>
                    <a:lnTo>
                      <a:pt x="11089" y="10689"/>
                    </a:lnTo>
                    <a:cubicBezTo>
                      <a:pt x="11003" y="10675"/>
                      <a:pt x="10913" y="10661"/>
                      <a:pt x="10822" y="10651"/>
                    </a:cubicBezTo>
                    <a:lnTo>
                      <a:pt x="10704" y="10628"/>
                    </a:lnTo>
                    <a:lnTo>
                      <a:pt x="10744" y="10592"/>
                    </a:lnTo>
                    <a:lnTo>
                      <a:pt x="10130" y="9923"/>
                    </a:lnTo>
                    <a:lnTo>
                      <a:pt x="10068" y="9958"/>
                    </a:lnTo>
                    <a:lnTo>
                      <a:pt x="9995" y="9434"/>
                    </a:lnTo>
                    <a:lnTo>
                      <a:pt x="9963" y="9182"/>
                    </a:lnTo>
                    <a:cubicBezTo>
                      <a:pt x="10172" y="8130"/>
                      <a:pt x="10366" y="7098"/>
                      <a:pt x="10529" y="6182"/>
                    </a:cubicBezTo>
                    <a:cubicBezTo>
                      <a:pt x="10558" y="6013"/>
                      <a:pt x="10586" y="5851"/>
                      <a:pt x="10614" y="5692"/>
                    </a:cubicBezTo>
                    <a:cubicBezTo>
                      <a:pt x="10627" y="5613"/>
                      <a:pt x="10639" y="5535"/>
                      <a:pt x="10652" y="5459"/>
                    </a:cubicBezTo>
                    <a:cubicBezTo>
                      <a:pt x="10704" y="5149"/>
                      <a:pt x="10749" y="4861"/>
                      <a:pt x="10789" y="4596"/>
                    </a:cubicBezTo>
                    <a:cubicBezTo>
                      <a:pt x="10797" y="4530"/>
                      <a:pt x="10808" y="4467"/>
                      <a:pt x="10816" y="4403"/>
                    </a:cubicBezTo>
                    <a:cubicBezTo>
                      <a:pt x="10924" y="3647"/>
                      <a:pt x="10972" y="3118"/>
                      <a:pt x="10927" y="2947"/>
                    </a:cubicBezTo>
                    <a:cubicBezTo>
                      <a:pt x="10895" y="2820"/>
                      <a:pt x="10829" y="2687"/>
                      <a:pt x="10750" y="2559"/>
                    </a:cubicBezTo>
                    <a:cubicBezTo>
                      <a:pt x="10733" y="2530"/>
                      <a:pt x="10715" y="2501"/>
                      <a:pt x="10695" y="2472"/>
                    </a:cubicBezTo>
                    <a:cubicBezTo>
                      <a:pt x="10675" y="2439"/>
                      <a:pt x="10652" y="2403"/>
                      <a:pt x="10627" y="2373"/>
                    </a:cubicBezTo>
                    <a:cubicBezTo>
                      <a:pt x="10599" y="2335"/>
                      <a:pt x="10573" y="2295"/>
                      <a:pt x="10543" y="2261"/>
                    </a:cubicBezTo>
                    <a:cubicBezTo>
                      <a:pt x="10390" y="2062"/>
                      <a:pt x="10252" y="1920"/>
                      <a:pt x="10252" y="1920"/>
                    </a:cubicBezTo>
                    <a:cubicBezTo>
                      <a:pt x="10252" y="1920"/>
                      <a:pt x="11985" y="1149"/>
                      <a:pt x="11631" y="435"/>
                    </a:cubicBezTo>
                    <a:cubicBezTo>
                      <a:pt x="11546" y="261"/>
                      <a:pt x="11308" y="195"/>
                      <a:pt x="10997" y="195"/>
                    </a:cubicBezTo>
                    <a:cubicBezTo>
                      <a:pt x="10604" y="195"/>
                      <a:pt x="10096" y="299"/>
                      <a:pt x="9630" y="423"/>
                    </a:cubicBezTo>
                    <a:cubicBezTo>
                      <a:pt x="8939" y="607"/>
                      <a:pt x="8343" y="833"/>
                      <a:pt x="8343" y="833"/>
                    </a:cubicBezTo>
                    <a:cubicBezTo>
                      <a:pt x="8343" y="833"/>
                      <a:pt x="9400" y="92"/>
                      <a:pt x="8900" y="6"/>
                    </a:cubicBezTo>
                    <a:cubicBezTo>
                      <a:pt x="8878" y="2"/>
                      <a:pt x="8853" y="0"/>
                      <a:pt x="8826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52" name="Google Shape;5652;p24"/>
              <p:cNvSpPr/>
              <p:nvPr/>
            </p:nvSpPr>
            <p:spPr>
              <a:xfrm>
                <a:off x="4279875" y="4821900"/>
                <a:ext cx="395600" cy="353925"/>
              </a:xfrm>
              <a:custGeom>
                <a:avLst/>
                <a:gdLst/>
                <a:ahLst/>
                <a:cxnLst/>
                <a:rect l="l" t="t" r="r" b="b"/>
                <a:pathLst>
                  <a:path w="15824" h="14157" extrusionOk="0">
                    <a:moveTo>
                      <a:pt x="8993" y="0"/>
                    </a:moveTo>
                    <a:cubicBezTo>
                      <a:pt x="7377" y="0"/>
                      <a:pt x="5572" y="875"/>
                      <a:pt x="5572" y="875"/>
                    </a:cubicBezTo>
                    <a:cubicBezTo>
                      <a:pt x="5572" y="875"/>
                      <a:pt x="5502" y="947"/>
                      <a:pt x="5408" y="1059"/>
                    </a:cubicBezTo>
                    <a:cubicBezTo>
                      <a:pt x="5367" y="1106"/>
                      <a:pt x="5323" y="1160"/>
                      <a:pt x="5278" y="1217"/>
                    </a:cubicBezTo>
                    <a:cubicBezTo>
                      <a:pt x="5252" y="1252"/>
                      <a:pt x="5224" y="1290"/>
                      <a:pt x="5197" y="1330"/>
                    </a:cubicBezTo>
                    <a:cubicBezTo>
                      <a:pt x="5174" y="1360"/>
                      <a:pt x="5149" y="1395"/>
                      <a:pt x="5126" y="1428"/>
                    </a:cubicBezTo>
                    <a:cubicBezTo>
                      <a:pt x="5111" y="1457"/>
                      <a:pt x="5091" y="1486"/>
                      <a:pt x="5072" y="1514"/>
                    </a:cubicBezTo>
                    <a:cubicBezTo>
                      <a:pt x="4995" y="1642"/>
                      <a:pt x="4930" y="1776"/>
                      <a:pt x="4895" y="1902"/>
                    </a:cubicBezTo>
                    <a:cubicBezTo>
                      <a:pt x="4852" y="2073"/>
                      <a:pt x="4898" y="2602"/>
                      <a:pt x="5007" y="3359"/>
                    </a:cubicBezTo>
                    <a:cubicBezTo>
                      <a:pt x="5016" y="3422"/>
                      <a:pt x="5027" y="3487"/>
                      <a:pt x="5035" y="3552"/>
                    </a:cubicBezTo>
                    <a:cubicBezTo>
                      <a:pt x="5074" y="3817"/>
                      <a:pt x="5120" y="4105"/>
                      <a:pt x="5173" y="4415"/>
                    </a:cubicBezTo>
                    <a:cubicBezTo>
                      <a:pt x="5185" y="4490"/>
                      <a:pt x="5198" y="4569"/>
                      <a:pt x="5210" y="4648"/>
                    </a:cubicBezTo>
                    <a:cubicBezTo>
                      <a:pt x="5238" y="4806"/>
                      <a:pt x="5266" y="4969"/>
                      <a:pt x="5295" y="5138"/>
                    </a:cubicBezTo>
                    <a:cubicBezTo>
                      <a:pt x="5458" y="6053"/>
                      <a:pt x="5654" y="7085"/>
                      <a:pt x="5862" y="8137"/>
                    </a:cubicBezTo>
                    <a:lnTo>
                      <a:pt x="5828" y="8390"/>
                    </a:lnTo>
                    <a:lnTo>
                      <a:pt x="5756" y="8914"/>
                    </a:lnTo>
                    <a:lnTo>
                      <a:pt x="5691" y="8879"/>
                    </a:lnTo>
                    <a:lnTo>
                      <a:pt x="5080" y="9547"/>
                    </a:lnTo>
                    <a:lnTo>
                      <a:pt x="5120" y="9583"/>
                    </a:lnTo>
                    <a:lnTo>
                      <a:pt x="5002" y="9606"/>
                    </a:lnTo>
                    <a:cubicBezTo>
                      <a:pt x="4910" y="9619"/>
                      <a:pt x="4820" y="9632"/>
                      <a:pt x="4734" y="9644"/>
                    </a:cubicBezTo>
                    <a:cubicBezTo>
                      <a:pt x="4646" y="9659"/>
                      <a:pt x="4561" y="9672"/>
                      <a:pt x="4480" y="9687"/>
                    </a:cubicBezTo>
                    <a:lnTo>
                      <a:pt x="4475" y="9687"/>
                    </a:lnTo>
                    <a:cubicBezTo>
                      <a:pt x="4396" y="9703"/>
                      <a:pt x="4317" y="9717"/>
                      <a:pt x="4242" y="9734"/>
                    </a:cubicBezTo>
                    <a:cubicBezTo>
                      <a:pt x="4239" y="9734"/>
                      <a:pt x="4237" y="9734"/>
                      <a:pt x="4236" y="9735"/>
                    </a:cubicBezTo>
                    <a:cubicBezTo>
                      <a:pt x="4159" y="9751"/>
                      <a:pt x="4087" y="9766"/>
                      <a:pt x="4021" y="9784"/>
                    </a:cubicBezTo>
                    <a:cubicBezTo>
                      <a:pt x="4017" y="9784"/>
                      <a:pt x="4013" y="9786"/>
                      <a:pt x="4008" y="9786"/>
                    </a:cubicBezTo>
                    <a:cubicBezTo>
                      <a:pt x="3940" y="9802"/>
                      <a:pt x="3877" y="9819"/>
                      <a:pt x="3816" y="9836"/>
                    </a:cubicBezTo>
                    <a:cubicBezTo>
                      <a:pt x="3810" y="9837"/>
                      <a:pt x="3807" y="9841"/>
                      <a:pt x="3801" y="9841"/>
                    </a:cubicBezTo>
                    <a:cubicBezTo>
                      <a:pt x="3741" y="9857"/>
                      <a:pt x="3685" y="9875"/>
                      <a:pt x="3630" y="9892"/>
                    </a:cubicBezTo>
                    <a:cubicBezTo>
                      <a:pt x="3623" y="9893"/>
                      <a:pt x="3617" y="9897"/>
                      <a:pt x="3611" y="9898"/>
                    </a:cubicBezTo>
                    <a:cubicBezTo>
                      <a:pt x="3559" y="9915"/>
                      <a:pt x="3510" y="9935"/>
                      <a:pt x="3462" y="9953"/>
                    </a:cubicBezTo>
                    <a:cubicBezTo>
                      <a:pt x="3455" y="9954"/>
                      <a:pt x="3448" y="9959"/>
                      <a:pt x="3441" y="9960"/>
                    </a:cubicBezTo>
                    <a:cubicBezTo>
                      <a:pt x="3397" y="9977"/>
                      <a:pt x="3356" y="9997"/>
                      <a:pt x="3316" y="10015"/>
                    </a:cubicBezTo>
                    <a:cubicBezTo>
                      <a:pt x="3310" y="10017"/>
                      <a:pt x="3304" y="10020"/>
                      <a:pt x="3300" y="10023"/>
                    </a:cubicBezTo>
                    <a:cubicBezTo>
                      <a:pt x="3242" y="10050"/>
                      <a:pt x="3187" y="10079"/>
                      <a:pt x="3142" y="10108"/>
                    </a:cubicBezTo>
                    <a:cubicBezTo>
                      <a:pt x="2768" y="10347"/>
                      <a:pt x="2130" y="11064"/>
                      <a:pt x="1448" y="11982"/>
                    </a:cubicBezTo>
                    <a:cubicBezTo>
                      <a:pt x="962" y="12637"/>
                      <a:pt x="453" y="13396"/>
                      <a:pt x="1" y="14156"/>
                    </a:cubicBezTo>
                    <a:lnTo>
                      <a:pt x="15824" y="14156"/>
                    </a:lnTo>
                    <a:cubicBezTo>
                      <a:pt x="15313" y="13319"/>
                      <a:pt x="14748" y="12551"/>
                      <a:pt x="14123" y="11898"/>
                    </a:cubicBezTo>
                    <a:cubicBezTo>
                      <a:pt x="14072" y="11842"/>
                      <a:pt x="14017" y="11787"/>
                      <a:pt x="13960" y="11731"/>
                    </a:cubicBezTo>
                    <a:cubicBezTo>
                      <a:pt x="13339" y="11111"/>
                      <a:pt x="12658" y="10608"/>
                      <a:pt x="11913" y="10263"/>
                    </a:cubicBezTo>
                    <a:cubicBezTo>
                      <a:pt x="11810" y="10214"/>
                      <a:pt x="11704" y="10172"/>
                      <a:pt x="11596" y="10129"/>
                    </a:cubicBezTo>
                    <a:cubicBezTo>
                      <a:pt x="11579" y="10122"/>
                      <a:pt x="11560" y="10116"/>
                      <a:pt x="11541" y="10108"/>
                    </a:cubicBezTo>
                    <a:cubicBezTo>
                      <a:pt x="11436" y="10067"/>
                      <a:pt x="11323" y="10029"/>
                      <a:pt x="11208" y="9994"/>
                    </a:cubicBezTo>
                    <a:cubicBezTo>
                      <a:pt x="11138" y="9964"/>
                      <a:pt x="11061" y="9938"/>
                      <a:pt x="10989" y="9912"/>
                    </a:cubicBezTo>
                    <a:lnTo>
                      <a:pt x="10990" y="9908"/>
                    </a:lnTo>
                    <a:lnTo>
                      <a:pt x="10874" y="9857"/>
                    </a:lnTo>
                    <a:lnTo>
                      <a:pt x="10905" y="9831"/>
                    </a:lnTo>
                    <a:lnTo>
                      <a:pt x="10516" y="9332"/>
                    </a:lnTo>
                    <a:lnTo>
                      <a:pt x="10465" y="9266"/>
                    </a:lnTo>
                    <a:lnTo>
                      <a:pt x="10430" y="9278"/>
                    </a:lnTo>
                    <a:lnTo>
                      <a:pt x="10410" y="9164"/>
                    </a:lnTo>
                    <a:lnTo>
                      <a:pt x="10397" y="9091"/>
                    </a:lnTo>
                    <a:cubicBezTo>
                      <a:pt x="10459" y="9069"/>
                      <a:pt x="10518" y="9045"/>
                      <a:pt x="10579" y="9023"/>
                    </a:cubicBezTo>
                    <a:cubicBezTo>
                      <a:pt x="10938" y="8887"/>
                      <a:pt x="11216" y="8761"/>
                      <a:pt x="11238" y="8729"/>
                    </a:cubicBezTo>
                    <a:cubicBezTo>
                      <a:pt x="11240" y="8724"/>
                      <a:pt x="11244" y="8712"/>
                      <a:pt x="11246" y="8690"/>
                    </a:cubicBezTo>
                    <a:cubicBezTo>
                      <a:pt x="11258" y="8577"/>
                      <a:pt x="11267" y="8222"/>
                      <a:pt x="11260" y="7722"/>
                    </a:cubicBezTo>
                    <a:cubicBezTo>
                      <a:pt x="11246" y="7007"/>
                      <a:pt x="11195" y="5999"/>
                      <a:pt x="11059" y="4972"/>
                    </a:cubicBezTo>
                    <a:lnTo>
                      <a:pt x="11121" y="4932"/>
                    </a:lnTo>
                    <a:cubicBezTo>
                      <a:pt x="11162" y="4783"/>
                      <a:pt x="11199" y="4641"/>
                      <a:pt x="11232" y="4501"/>
                    </a:cubicBezTo>
                    <a:cubicBezTo>
                      <a:pt x="11245" y="4439"/>
                      <a:pt x="11258" y="4380"/>
                      <a:pt x="11269" y="4318"/>
                    </a:cubicBezTo>
                    <a:cubicBezTo>
                      <a:pt x="11286" y="4245"/>
                      <a:pt x="11303" y="4168"/>
                      <a:pt x="11319" y="4097"/>
                    </a:cubicBezTo>
                    <a:cubicBezTo>
                      <a:pt x="11334" y="4015"/>
                      <a:pt x="11346" y="3939"/>
                      <a:pt x="11359" y="3862"/>
                    </a:cubicBezTo>
                    <a:cubicBezTo>
                      <a:pt x="11368" y="3814"/>
                      <a:pt x="11376" y="3763"/>
                      <a:pt x="11386" y="3716"/>
                    </a:cubicBezTo>
                    <a:cubicBezTo>
                      <a:pt x="11399" y="3625"/>
                      <a:pt x="11408" y="3537"/>
                      <a:pt x="11420" y="3449"/>
                    </a:cubicBezTo>
                    <a:cubicBezTo>
                      <a:pt x="11425" y="3419"/>
                      <a:pt x="11428" y="3385"/>
                      <a:pt x="11432" y="3354"/>
                    </a:cubicBezTo>
                    <a:cubicBezTo>
                      <a:pt x="11442" y="3257"/>
                      <a:pt x="11449" y="3163"/>
                      <a:pt x="11459" y="3070"/>
                    </a:cubicBezTo>
                    <a:cubicBezTo>
                      <a:pt x="11459" y="3054"/>
                      <a:pt x="11460" y="3033"/>
                      <a:pt x="11462" y="3014"/>
                    </a:cubicBezTo>
                    <a:cubicBezTo>
                      <a:pt x="11469" y="2914"/>
                      <a:pt x="11472" y="2817"/>
                      <a:pt x="11475" y="2720"/>
                    </a:cubicBezTo>
                    <a:lnTo>
                      <a:pt x="11475" y="2693"/>
                    </a:lnTo>
                    <a:cubicBezTo>
                      <a:pt x="11476" y="2590"/>
                      <a:pt x="11475" y="2495"/>
                      <a:pt x="11471" y="2398"/>
                    </a:cubicBezTo>
                    <a:lnTo>
                      <a:pt x="11471" y="2389"/>
                    </a:lnTo>
                    <a:cubicBezTo>
                      <a:pt x="11466" y="2291"/>
                      <a:pt x="11461" y="2197"/>
                      <a:pt x="11454" y="2103"/>
                    </a:cubicBezTo>
                    <a:lnTo>
                      <a:pt x="11454" y="2101"/>
                    </a:lnTo>
                    <a:cubicBezTo>
                      <a:pt x="11261" y="469"/>
                      <a:pt x="10178" y="0"/>
                      <a:pt x="8993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53" name="Google Shape;5653;p24"/>
              <p:cNvSpPr/>
              <p:nvPr/>
            </p:nvSpPr>
            <p:spPr>
              <a:xfrm>
                <a:off x="4044925" y="5048350"/>
                <a:ext cx="158000" cy="127525"/>
              </a:xfrm>
              <a:custGeom>
                <a:avLst/>
                <a:gdLst/>
                <a:ahLst/>
                <a:cxnLst/>
                <a:rect l="l" t="t" r="r" b="b"/>
                <a:pathLst>
                  <a:path w="6320" h="5101" extrusionOk="0">
                    <a:moveTo>
                      <a:pt x="2034" y="0"/>
                    </a:moveTo>
                    <a:cubicBezTo>
                      <a:pt x="2014" y="0"/>
                      <a:pt x="1997" y="0"/>
                      <a:pt x="1980" y="2"/>
                    </a:cubicBezTo>
                    <a:cubicBezTo>
                      <a:pt x="0" y="45"/>
                      <a:pt x="585" y="2601"/>
                      <a:pt x="585" y="2601"/>
                    </a:cubicBezTo>
                    <a:cubicBezTo>
                      <a:pt x="130" y="2901"/>
                      <a:pt x="39" y="3843"/>
                      <a:pt x="293" y="5101"/>
                    </a:cubicBezTo>
                    <a:lnTo>
                      <a:pt x="6313" y="5101"/>
                    </a:lnTo>
                    <a:cubicBezTo>
                      <a:pt x="6317" y="4940"/>
                      <a:pt x="6319" y="4785"/>
                      <a:pt x="6314" y="4636"/>
                    </a:cubicBezTo>
                    <a:cubicBezTo>
                      <a:pt x="6311" y="4505"/>
                      <a:pt x="6307" y="4382"/>
                      <a:pt x="6300" y="4262"/>
                    </a:cubicBezTo>
                    <a:cubicBezTo>
                      <a:pt x="6295" y="4201"/>
                      <a:pt x="6290" y="4144"/>
                      <a:pt x="6286" y="4086"/>
                    </a:cubicBezTo>
                    <a:cubicBezTo>
                      <a:pt x="6271" y="3912"/>
                      <a:pt x="6250" y="3752"/>
                      <a:pt x="6223" y="3599"/>
                    </a:cubicBezTo>
                    <a:cubicBezTo>
                      <a:pt x="6216" y="3549"/>
                      <a:pt x="6205" y="3499"/>
                      <a:pt x="6197" y="3450"/>
                    </a:cubicBezTo>
                    <a:cubicBezTo>
                      <a:pt x="5777" y="1298"/>
                      <a:pt x="4396" y="1258"/>
                      <a:pt x="4296" y="1258"/>
                    </a:cubicBezTo>
                    <a:cubicBezTo>
                      <a:pt x="4292" y="1258"/>
                      <a:pt x="4290" y="1258"/>
                      <a:pt x="4290" y="1258"/>
                    </a:cubicBezTo>
                    <a:cubicBezTo>
                      <a:pt x="4290" y="1258"/>
                      <a:pt x="4289" y="1257"/>
                      <a:pt x="4289" y="1252"/>
                    </a:cubicBezTo>
                    <a:lnTo>
                      <a:pt x="4289" y="1251"/>
                    </a:lnTo>
                    <a:cubicBezTo>
                      <a:pt x="4281" y="1217"/>
                      <a:pt x="4246" y="1076"/>
                      <a:pt x="4138" y="896"/>
                    </a:cubicBezTo>
                    <a:cubicBezTo>
                      <a:pt x="4024" y="711"/>
                      <a:pt x="3828" y="487"/>
                      <a:pt x="3495" y="310"/>
                    </a:cubicBezTo>
                    <a:cubicBezTo>
                      <a:pt x="3474" y="298"/>
                      <a:pt x="3453" y="288"/>
                      <a:pt x="3432" y="276"/>
                    </a:cubicBezTo>
                    <a:cubicBezTo>
                      <a:pt x="3101" y="116"/>
                      <a:pt x="2654" y="0"/>
                      <a:pt x="2034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54" name="Google Shape;5654;p24"/>
              <p:cNvSpPr/>
              <p:nvPr/>
            </p:nvSpPr>
            <p:spPr>
              <a:xfrm>
                <a:off x="4449375" y="5048625"/>
                <a:ext cx="204925" cy="127325"/>
              </a:xfrm>
              <a:custGeom>
                <a:avLst/>
                <a:gdLst/>
                <a:ahLst/>
                <a:cxnLst/>
                <a:rect l="l" t="t" r="r" b="b"/>
                <a:pathLst>
                  <a:path w="8197" h="5093" extrusionOk="0">
                    <a:moveTo>
                      <a:pt x="4433" y="0"/>
                    </a:moveTo>
                    <a:cubicBezTo>
                      <a:pt x="4217" y="0"/>
                      <a:pt x="3997" y="22"/>
                      <a:pt x="3777" y="64"/>
                    </a:cubicBezTo>
                    <a:cubicBezTo>
                      <a:pt x="3729" y="73"/>
                      <a:pt x="3679" y="83"/>
                      <a:pt x="3630" y="98"/>
                    </a:cubicBezTo>
                    <a:cubicBezTo>
                      <a:pt x="3533" y="118"/>
                      <a:pt x="3437" y="144"/>
                      <a:pt x="3342" y="174"/>
                    </a:cubicBezTo>
                    <a:cubicBezTo>
                      <a:pt x="3241" y="205"/>
                      <a:pt x="3142" y="240"/>
                      <a:pt x="3040" y="280"/>
                    </a:cubicBezTo>
                    <a:cubicBezTo>
                      <a:pt x="2579" y="459"/>
                      <a:pt x="2134" y="720"/>
                      <a:pt x="1734" y="1043"/>
                    </a:cubicBezTo>
                    <a:cubicBezTo>
                      <a:pt x="1558" y="1185"/>
                      <a:pt x="1393" y="1338"/>
                      <a:pt x="1237" y="1502"/>
                    </a:cubicBezTo>
                    <a:cubicBezTo>
                      <a:pt x="0" y="2821"/>
                      <a:pt x="1155" y="4017"/>
                      <a:pt x="1155" y="4017"/>
                    </a:cubicBezTo>
                    <a:cubicBezTo>
                      <a:pt x="1155" y="4017"/>
                      <a:pt x="1149" y="4098"/>
                      <a:pt x="1149" y="4226"/>
                    </a:cubicBezTo>
                    <a:cubicBezTo>
                      <a:pt x="1149" y="4262"/>
                      <a:pt x="1149" y="4302"/>
                      <a:pt x="1150" y="4346"/>
                    </a:cubicBezTo>
                    <a:cubicBezTo>
                      <a:pt x="1150" y="4367"/>
                      <a:pt x="1151" y="4390"/>
                      <a:pt x="1151" y="4414"/>
                    </a:cubicBezTo>
                    <a:cubicBezTo>
                      <a:pt x="1158" y="4612"/>
                      <a:pt x="1181" y="4855"/>
                      <a:pt x="1242" y="5092"/>
                    </a:cubicBezTo>
                    <a:lnTo>
                      <a:pt x="8197" y="5092"/>
                    </a:lnTo>
                    <a:cubicBezTo>
                      <a:pt x="8011" y="4351"/>
                      <a:pt x="7736" y="3559"/>
                      <a:pt x="7343" y="2829"/>
                    </a:cubicBezTo>
                    <a:cubicBezTo>
                      <a:pt x="7305" y="2750"/>
                      <a:pt x="7259" y="2674"/>
                      <a:pt x="7215" y="2597"/>
                    </a:cubicBezTo>
                    <a:cubicBezTo>
                      <a:pt x="7149" y="2482"/>
                      <a:pt x="7080" y="2370"/>
                      <a:pt x="7006" y="2258"/>
                    </a:cubicBezTo>
                    <a:cubicBezTo>
                      <a:pt x="7240" y="2185"/>
                      <a:pt x="7437" y="2081"/>
                      <a:pt x="7458" y="2002"/>
                    </a:cubicBezTo>
                    <a:cubicBezTo>
                      <a:pt x="7510" y="1820"/>
                      <a:pt x="7520" y="1642"/>
                      <a:pt x="7304" y="1601"/>
                    </a:cubicBezTo>
                    <a:cubicBezTo>
                      <a:pt x="7222" y="1585"/>
                      <a:pt x="7039" y="1573"/>
                      <a:pt x="6835" y="1573"/>
                    </a:cubicBezTo>
                    <a:cubicBezTo>
                      <a:pt x="6787" y="1573"/>
                      <a:pt x="6739" y="1574"/>
                      <a:pt x="6690" y="1575"/>
                    </a:cubicBezTo>
                    <a:cubicBezTo>
                      <a:pt x="6544" y="1092"/>
                      <a:pt x="6280" y="635"/>
                      <a:pt x="5819" y="360"/>
                    </a:cubicBezTo>
                    <a:cubicBezTo>
                      <a:pt x="5400" y="113"/>
                      <a:pt x="4926" y="0"/>
                      <a:pt x="4433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55" name="Google Shape;5655;p24"/>
              <p:cNvSpPr/>
              <p:nvPr/>
            </p:nvSpPr>
            <p:spPr>
              <a:xfrm>
                <a:off x="5114475" y="5058475"/>
                <a:ext cx="169975" cy="117400"/>
              </a:xfrm>
              <a:custGeom>
                <a:avLst/>
                <a:gdLst/>
                <a:ahLst/>
                <a:cxnLst/>
                <a:rect l="l" t="t" r="r" b="b"/>
                <a:pathLst>
                  <a:path w="6799" h="4696" extrusionOk="0">
                    <a:moveTo>
                      <a:pt x="5454" y="1"/>
                    </a:moveTo>
                    <a:cubicBezTo>
                      <a:pt x="5325" y="1"/>
                      <a:pt x="5189" y="14"/>
                      <a:pt x="5048" y="45"/>
                    </a:cubicBezTo>
                    <a:cubicBezTo>
                      <a:pt x="4540" y="154"/>
                      <a:pt x="2861" y="853"/>
                      <a:pt x="1634" y="1643"/>
                    </a:cubicBezTo>
                    <a:lnTo>
                      <a:pt x="1629" y="1648"/>
                    </a:lnTo>
                    <a:cubicBezTo>
                      <a:pt x="1568" y="1684"/>
                      <a:pt x="1511" y="1723"/>
                      <a:pt x="1454" y="1760"/>
                    </a:cubicBezTo>
                    <a:cubicBezTo>
                      <a:pt x="1452" y="1762"/>
                      <a:pt x="1452" y="1765"/>
                      <a:pt x="1451" y="1765"/>
                    </a:cubicBezTo>
                    <a:cubicBezTo>
                      <a:pt x="1174" y="1953"/>
                      <a:pt x="930" y="2143"/>
                      <a:pt x="735" y="2327"/>
                    </a:cubicBezTo>
                    <a:cubicBezTo>
                      <a:pt x="723" y="2337"/>
                      <a:pt x="711" y="2349"/>
                      <a:pt x="701" y="2358"/>
                    </a:cubicBezTo>
                    <a:cubicBezTo>
                      <a:pt x="676" y="2384"/>
                      <a:pt x="655" y="2409"/>
                      <a:pt x="628" y="2434"/>
                    </a:cubicBezTo>
                    <a:cubicBezTo>
                      <a:pt x="613" y="2449"/>
                      <a:pt x="598" y="2468"/>
                      <a:pt x="584" y="2483"/>
                    </a:cubicBezTo>
                    <a:cubicBezTo>
                      <a:pt x="563" y="2507"/>
                      <a:pt x="546" y="2529"/>
                      <a:pt x="527" y="2551"/>
                    </a:cubicBezTo>
                    <a:cubicBezTo>
                      <a:pt x="511" y="2571"/>
                      <a:pt x="497" y="2587"/>
                      <a:pt x="483" y="2608"/>
                    </a:cubicBezTo>
                    <a:cubicBezTo>
                      <a:pt x="466" y="2629"/>
                      <a:pt x="453" y="2648"/>
                      <a:pt x="438" y="2670"/>
                    </a:cubicBezTo>
                    <a:cubicBezTo>
                      <a:pt x="424" y="2688"/>
                      <a:pt x="412" y="2709"/>
                      <a:pt x="398" y="2729"/>
                    </a:cubicBezTo>
                    <a:cubicBezTo>
                      <a:pt x="385" y="2749"/>
                      <a:pt x="373" y="2767"/>
                      <a:pt x="364" y="2787"/>
                    </a:cubicBezTo>
                    <a:cubicBezTo>
                      <a:pt x="353" y="2806"/>
                      <a:pt x="342" y="2828"/>
                      <a:pt x="334" y="2849"/>
                    </a:cubicBezTo>
                    <a:cubicBezTo>
                      <a:pt x="327" y="2866"/>
                      <a:pt x="317" y="2884"/>
                      <a:pt x="311" y="2901"/>
                    </a:cubicBezTo>
                    <a:cubicBezTo>
                      <a:pt x="303" y="2924"/>
                      <a:pt x="297" y="2943"/>
                      <a:pt x="291" y="2964"/>
                    </a:cubicBezTo>
                    <a:cubicBezTo>
                      <a:pt x="285" y="2981"/>
                      <a:pt x="282" y="2999"/>
                      <a:pt x="278" y="3015"/>
                    </a:cubicBezTo>
                    <a:cubicBezTo>
                      <a:pt x="274" y="3037"/>
                      <a:pt x="272" y="3059"/>
                      <a:pt x="271" y="3079"/>
                    </a:cubicBezTo>
                    <a:cubicBezTo>
                      <a:pt x="267" y="3095"/>
                      <a:pt x="266" y="3110"/>
                      <a:pt x="266" y="3123"/>
                    </a:cubicBezTo>
                    <a:cubicBezTo>
                      <a:pt x="267" y="3148"/>
                      <a:pt x="271" y="3173"/>
                      <a:pt x="274" y="3195"/>
                    </a:cubicBezTo>
                    <a:cubicBezTo>
                      <a:pt x="278" y="3206"/>
                      <a:pt x="278" y="3218"/>
                      <a:pt x="279" y="3231"/>
                    </a:cubicBezTo>
                    <a:cubicBezTo>
                      <a:pt x="289" y="3264"/>
                      <a:pt x="301" y="3298"/>
                      <a:pt x="317" y="3332"/>
                    </a:cubicBezTo>
                    <a:lnTo>
                      <a:pt x="319" y="3333"/>
                    </a:lnTo>
                    <a:cubicBezTo>
                      <a:pt x="301" y="3335"/>
                      <a:pt x="283" y="3337"/>
                      <a:pt x="267" y="3343"/>
                    </a:cubicBezTo>
                    <a:cubicBezTo>
                      <a:pt x="79" y="3377"/>
                      <a:pt x="1" y="3551"/>
                      <a:pt x="7" y="3813"/>
                    </a:cubicBezTo>
                    <a:cubicBezTo>
                      <a:pt x="12" y="4046"/>
                      <a:pt x="83" y="4349"/>
                      <a:pt x="198" y="4696"/>
                    </a:cubicBezTo>
                    <a:lnTo>
                      <a:pt x="6675" y="4696"/>
                    </a:lnTo>
                    <a:cubicBezTo>
                      <a:pt x="6556" y="3888"/>
                      <a:pt x="6404" y="3130"/>
                      <a:pt x="6311" y="2689"/>
                    </a:cubicBezTo>
                    <a:cubicBezTo>
                      <a:pt x="6259" y="2438"/>
                      <a:pt x="6226" y="2290"/>
                      <a:pt x="6226" y="2290"/>
                    </a:cubicBezTo>
                    <a:cubicBezTo>
                      <a:pt x="6226" y="2290"/>
                      <a:pt x="6228" y="2285"/>
                      <a:pt x="6232" y="2277"/>
                    </a:cubicBezTo>
                    <a:cubicBezTo>
                      <a:pt x="6234" y="2276"/>
                      <a:pt x="6238" y="2273"/>
                      <a:pt x="6240" y="2269"/>
                    </a:cubicBezTo>
                    <a:cubicBezTo>
                      <a:pt x="6245" y="2263"/>
                      <a:pt x="6246" y="2257"/>
                      <a:pt x="6252" y="2248"/>
                    </a:cubicBezTo>
                    <a:cubicBezTo>
                      <a:pt x="6256" y="2241"/>
                      <a:pt x="6262" y="2230"/>
                      <a:pt x="6266" y="2222"/>
                    </a:cubicBezTo>
                    <a:cubicBezTo>
                      <a:pt x="6273" y="2215"/>
                      <a:pt x="6276" y="2208"/>
                      <a:pt x="6281" y="2200"/>
                    </a:cubicBezTo>
                    <a:cubicBezTo>
                      <a:pt x="6288" y="2190"/>
                      <a:pt x="6294" y="2178"/>
                      <a:pt x="6302" y="2163"/>
                    </a:cubicBezTo>
                    <a:cubicBezTo>
                      <a:pt x="6307" y="2153"/>
                      <a:pt x="6313" y="2145"/>
                      <a:pt x="6319" y="2136"/>
                    </a:cubicBezTo>
                    <a:cubicBezTo>
                      <a:pt x="6326" y="2119"/>
                      <a:pt x="6337" y="2105"/>
                      <a:pt x="6345" y="2089"/>
                    </a:cubicBezTo>
                    <a:cubicBezTo>
                      <a:pt x="6350" y="2078"/>
                      <a:pt x="6356" y="2068"/>
                      <a:pt x="6362" y="2056"/>
                    </a:cubicBezTo>
                    <a:cubicBezTo>
                      <a:pt x="6372" y="2039"/>
                      <a:pt x="6384" y="2021"/>
                      <a:pt x="6393" y="2004"/>
                    </a:cubicBezTo>
                    <a:cubicBezTo>
                      <a:pt x="6399" y="1992"/>
                      <a:pt x="6406" y="1980"/>
                      <a:pt x="6415" y="1966"/>
                    </a:cubicBezTo>
                    <a:cubicBezTo>
                      <a:pt x="6423" y="1947"/>
                      <a:pt x="6435" y="1929"/>
                      <a:pt x="6445" y="1908"/>
                    </a:cubicBezTo>
                    <a:cubicBezTo>
                      <a:pt x="6454" y="1892"/>
                      <a:pt x="6461" y="1876"/>
                      <a:pt x="6471" y="1862"/>
                    </a:cubicBezTo>
                    <a:cubicBezTo>
                      <a:pt x="6479" y="1844"/>
                      <a:pt x="6489" y="1823"/>
                      <a:pt x="6501" y="1802"/>
                    </a:cubicBezTo>
                    <a:cubicBezTo>
                      <a:pt x="6648" y="1513"/>
                      <a:pt x="6799" y="1158"/>
                      <a:pt x="6799" y="905"/>
                    </a:cubicBezTo>
                    <a:cubicBezTo>
                      <a:pt x="6799" y="853"/>
                      <a:pt x="6791" y="806"/>
                      <a:pt x="6778" y="763"/>
                    </a:cubicBezTo>
                    <a:cubicBezTo>
                      <a:pt x="6684" y="484"/>
                      <a:pt x="6370" y="191"/>
                      <a:pt x="5924" y="65"/>
                    </a:cubicBezTo>
                    <a:cubicBezTo>
                      <a:pt x="5780" y="24"/>
                      <a:pt x="5623" y="1"/>
                      <a:pt x="5454" y="1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56" name="Google Shape;5656;p24"/>
              <p:cNvSpPr/>
              <p:nvPr/>
            </p:nvSpPr>
            <p:spPr>
              <a:xfrm>
                <a:off x="5714200" y="5010750"/>
                <a:ext cx="250950" cy="165125"/>
              </a:xfrm>
              <a:custGeom>
                <a:avLst/>
                <a:gdLst/>
                <a:ahLst/>
                <a:cxnLst/>
                <a:rect l="l" t="t" r="r" b="b"/>
                <a:pathLst>
                  <a:path w="10038" h="6605" extrusionOk="0">
                    <a:moveTo>
                      <a:pt x="5066" y="1"/>
                    </a:moveTo>
                    <a:cubicBezTo>
                      <a:pt x="4426" y="1"/>
                      <a:pt x="3996" y="243"/>
                      <a:pt x="3996" y="608"/>
                    </a:cubicBezTo>
                    <a:cubicBezTo>
                      <a:pt x="3996" y="648"/>
                      <a:pt x="3998" y="690"/>
                      <a:pt x="4010" y="733"/>
                    </a:cubicBezTo>
                    <a:cubicBezTo>
                      <a:pt x="3597" y="1063"/>
                      <a:pt x="3134" y="1604"/>
                      <a:pt x="2674" y="2231"/>
                    </a:cubicBezTo>
                    <a:cubicBezTo>
                      <a:pt x="2579" y="2119"/>
                      <a:pt x="2509" y="2039"/>
                      <a:pt x="2497" y="2033"/>
                    </a:cubicBezTo>
                    <a:lnTo>
                      <a:pt x="2251" y="2201"/>
                    </a:lnTo>
                    <a:cubicBezTo>
                      <a:pt x="2251" y="2201"/>
                      <a:pt x="2285" y="2355"/>
                      <a:pt x="2417" y="2591"/>
                    </a:cubicBezTo>
                    <a:cubicBezTo>
                      <a:pt x="2257" y="2818"/>
                      <a:pt x="2099" y="3054"/>
                      <a:pt x="1943" y="3292"/>
                    </a:cubicBezTo>
                    <a:cubicBezTo>
                      <a:pt x="975" y="4775"/>
                      <a:pt x="148" y="6324"/>
                      <a:pt x="0" y="6605"/>
                    </a:cubicBezTo>
                    <a:lnTo>
                      <a:pt x="7871" y="6605"/>
                    </a:lnTo>
                    <a:lnTo>
                      <a:pt x="8324" y="6329"/>
                    </a:lnTo>
                    <a:lnTo>
                      <a:pt x="9022" y="6408"/>
                    </a:lnTo>
                    <a:cubicBezTo>
                      <a:pt x="9044" y="6246"/>
                      <a:pt x="9064" y="6037"/>
                      <a:pt x="9087" y="5809"/>
                    </a:cubicBezTo>
                    <a:lnTo>
                      <a:pt x="9242" y="5238"/>
                    </a:lnTo>
                    <a:lnTo>
                      <a:pt x="10038" y="5272"/>
                    </a:lnTo>
                    <a:cubicBezTo>
                      <a:pt x="10016" y="5176"/>
                      <a:pt x="9993" y="5082"/>
                      <a:pt x="9965" y="4987"/>
                    </a:cubicBezTo>
                    <a:cubicBezTo>
                      <a:pt x="9957" y="4963"/>
                      <a:pt x="9951" y="4937"/>
                      <a:pt x="9944" y="4914"/>
                    </a:cubicBezTo>
                    <a:cubicBezTo>
                      <a:pt x="9926" y="4847"/>
                      <a:pt x="9908" y="4779"/>
                      <a:pt x="9888" y="4714"/>
                    </a:cubicBezTo>
                    <a:cubicBezTo>
                      <a:pt x="9882" y="4690"/>
                      <a:pt x="9874" y="4665"/>
                      <a:pt x="9866" y="4642"/>
                    </a:cubicBezTo>
                    <a:cubicBezTo>
                      <a:pt x="9848" y="4575"/>
                      <a:pt x="9827" y="4510"/>
                      <a:pt x="9807" y="4446"/>
                    </a:cubicBezTo>
                    <a:cubicBezTo>
                      <a:pt x="9799" y="4428"/>
                      <a:pt x="9793" y="4406"/>
                      <a:pt x="9786" y="4387"/>
                    </a:cubicBezTo>
                    <a:cubicBezTo>
                      <a:pt x="9764" y="4320"/>
                      <a:pt x="9740" y="4253"/>
                      <a:pt x="9718" y="4188"/>
                    </a:cubicBezTo>
                    <a:cubicBezTo>
                      <a:pt x="9712" y="4173"/>
                      <a:pt x="9707" y="4160"/>
                      <a:pt x="9702" y="4144"/>
                    </a:cubicBezTo>
                    <a:cubicBezTo>
                      <a:pt x="9677" y="4075"/>
                      <a:pt x="9651" y="4005"/>
                      <a:pt x="9624" y="3937"/>
                    </a:cubicBezTo>
                    <a:cubicBezTo>
                      <a:pt x="9621" y="3926"/>
                      <a:pt x="9617" y="3918"/>
                      <a:pt x="9612" y="3911"/>
                    </a:cubicBezTo>
                    <a:cubicBezTo>
                      <a:pt x="9582" y="3834"/>
                      <a:pt x="9554" y="3762"/>
                      <a:pt x="9524" y="3692"/>
                    </a:cubicBezTo>
                    <a:cubicBezTo>
                      <a:pt x="9524" y="3688"/>
                      <a:pt x="9521" y="3686"/>
                      <a:pt x="9521" y="3683"/>
                    </a:cubicBezTo>
                    <a:cubicBezTo>
                      <a:pt x="8931" y="2282"/>
                      <a:pt x="8112" y="1353"/>
                      <a:pt x="7288" y="779"/>
                    </a:cubicBezTo>
                    <a:cubicBezTo>
                      <a:pt x="6803" y="444"/>
                      <a:pt x="6318" y="228"/>
                      <a:pt x="5874" y="113"/>
                    </a:cubicBezTo>
                    <a:cubicBezTo>
                      <a:pt x="5583" y="36"/>
                      <a:pt x="5309" y="1"/>
                      <a:pt x="5066" y="1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5657" name="Google Shape;5657;p24"/>
            <p:cNvSpPr/>
            <p:nvPr/>
          </p:nvSpPr>
          <p:spPr>
            <a:xfrm>
              <a:off x="1148485" y="1214862"/>
              <a:ext cx="6861022" cy="3299619"/>
            </a:xfrm>
            <a:custGeom>
              <a:avLst/>
              <a:gdLst/>
              <a:ahLst/>
              <a:cxnLst/>
              <a:rect l="l" t="t" r="r" b="b"/>
              <a:pathLst>
                <a:path w="131778" h="63375" extrusionOk="0">
                  <a:moveTo>
                    <a:pt x="65889" y="0"/>
                  </a:moveTo>
                  <a:cubicBezTo>
                    <a:pt x="29499" y="0"/>
                    <a:pt x="0" y="26949"/>
                    <a:pt x="0" y="60192"/>
                  </a:cubicBezTo>
                  <a:cubicBezTo>
                    <a:pt x="0" y="61261"/>
                    <a:pt x="32" y="62320"/>
                    <a:pt x="91" y="63375"/>
                  </a:cubicBezTo>
                  <a:lnTo>
                    <a:pt x="131686" y="63375"/>
                  </a:lnTo>
                  <a:cubicBezTo>
                    <a:pt x="131747" y="62320"/>
                    <a:pt x="131777" y="61261"/>
                    <a:pt x="131777" y="60192"/>
                  </a:cubicBezTo>
                  <a:cubicBezTo>
                    <a:pt x="131777" y="26949"/>
                    <a:pt x="102278" y="0"/>
                    <a:pt x="65889" y="0"/>
                  </a:cubicBezTo>
                  <a:close/>
                </a:path>
              </a:pathLst>
            </a:custGeom>
            <a:solidFill>
              <a:srgbClr val="FFFFFF">
                <a:alpha val="50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5658" name="Google Shape;5658;p24"/>
            <p:cNvGrpSpPr/>
            <p:nvPr/>
          </p:nvGrpSpPr>
          <p:grpSpPr>
            <a:xfrm>
              <a:off x="-458058" y="-556657"/>
              <a:ext cx="10075046" cy="5124029"/>
              <a:chOff x="1153438" y="2114550"/>
              <a:chExt cx="4837725" cy="2460400"/>
            </a:xfrm>
          </p:grpSpPr>
          <p:sp>
            <p:nvSpPr>
              <p:cNvPr id="5659" name="Google Shape;5659;p24"/>
              <p:cNvSpPr/>
              <p:nvPr/>
            </p:nvSpPr>
            <p:spPr>
              <a:xfrm>
                <a:off x="1153463" y="2114575"/>
                <a:ext cx="4837700" cy="1199775"/>
              </a:xfrm>
              <a:custGeom>
                <a:avLst/>
                <a:gdLst/>
                <a:ahLst/>
                <a:cxnLst/>
                <a:rect l="l" t="t" r="r" b="b"/>
                <a:pathLst>
                  <a:path w="193508" h="47991" extrusionOk="0">
                    <a:moveTo>
                      <a:pt x="0" y="1"/>
                    </a:moveTo>
                    <a:lnTo>
                      <a:pt x="0" y="47991"/>
                    </a:lnTo>
                    <a:cubicBezTo>
                      <a:pt x="23044" y="29764"/>
                      <a:pt x="56657" y="20996"/>
                      <a:pt x="103236" y="20996"/>
                    </a:cubicBezTo>
                    <a:cubicBezTo>
                      <a:pt x="134779" y="20996"/>
                      <a:pt x="178703" y="33285"/>
                      <a:pt x="193508" y="45668"/>
                    </a:cubicBezTo>
                    <a:lnTo>
                      <a:pt x="193508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60" name="Google Shape;5660;p24"/>
              <p:cNvSpPr/>
              <p:nvPr/>
            </p:nvSpPr>
            <p:spPr>
              <a:xfrm>
                <a:off x="1332388" y="2196525"/>
                <a:ext cx="488675" cy="2378425"/>
              </a:xfrm>
              <a:custGeom>
                <a:avLst/>
                <a:gdLst/>
                <a:ahLst/>
                <a:cxnLst/>
                <a:rect l="l" t="t" r="r" b="b"/>
                <a:pathLst>
                  <a:path w="19547" h="95137" extrusionOk="0">
                    <a:moveTo>
                      <a:pt x="2400" y="0"/>
                    </a:moveTo>
                    <a:lnTo>
                      <a:pt x="1238" y="46143"/>
                    </a:lnTo>
                    <a:lnTo>
                      <a:pt x="1" y="95137"/>
                    </a:lnTo>
                    <a:lnTo>
                      <a:pt x="19546" y="95137"/>
                    </a:lnTo>
                    <a:lnTo>
                      <a:pt x="15568" y="0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61" name="Google Shape;5661;p24"/>
              <p:cNvSpPr/>
              <p:nvPr/>
            </p:nvSpPr>
            <p:spPr>
              <a:xfrm>
                <a:off x="1153438" y="2114575"/>
                <a:ext cx="488625" cy="2460375"/>
              </a:xfrm>
              <a:custGeom>
                <a:avLst/>
                <a:gdLst/>
                <a:ahLst/>
                <a:cxnLst/>
                <a:rect l="l" t="t" r="r" b="b"/>
                <a:pathLst>
                  <a:path w="19545" h="98415" extrusionOk="0">
                    <a:moveTo>
                      <a:pt x="0" y="1"/>
                    </a:moveTo>
                    <a:lnTo>
                      <a:pt x="0" y="98415"/>
                    </a:lnTo>
                    <a:lnTo>
                      <a:pt x="19544" y="98415"/>
                    </a:lnTo>
                    <a:lnTo>
                      <a:pt x="13167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62" name="Google Shape;5662;p24"/>
              <p:cNvSpPr/>
              <p:nvPr/>
            </p:nvSpPr>
            <p:spPr>
              <a:xfrm>
                <a:off x="1153438" y="2114575"/>
                <a:ext cx="380825" cy="1193300"/>
              </a:xfrm>
              <a:custGeom>
                <a:avLst/>
                <a:gdLst/>
                <a:ahLst/>
                <a:cxnLst/>
                <a:rect l="l" t="t" r="r" b="b"/>
                <a:pathLst>
                  <a:path w="15233" h="47732" extrusionOk="0">
                    <a:moveTo>
                      <a:pt x="0" y="1"/>
                    </a:moveTo>
                    <a:lnTo>
                      <a:pt x="0" y="47732"/>
                    </a:lnTo>
                    <a:cubicBezTo>
                      <a:pt x="2691" y="37316"/>
                      <a:pt x="6926" y="30597"/>
                      <a:pt x="11689" y="30597"/>
                    </a:cubicBezTo>
                    <a:cubicBezTo>
                      <a:pt x="12911" y="30597"/>
                      <a:pt x="14098" y="31043"/>
                      <a:pt x="15233" y="31876"/>
                    </a:cubicBezTo>
                    <a:lnTo>
                      <a:pt x="13167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63" name="Google Shape;5663;p24"/>
              <p:cNvSpPr/>
              <p:nvPr/>
            </p:nvSpPr>
            <p:spPr>
              <a:xfrm>
                <a:off x="1389313" y="2285525"/>
                <a:ext cx="120200" cy="2289375"/>
              </a:xfrm>
              <a:custGeom>
                <a:avLst/>
                <a:gdLst/>
                <a:ahLst/>
                <a:cxnLst/>
                <a:rect l="l" t="t" r="r" b="b"/>
                <a:pathLst>
                  <a:path w="4808" h="91575" extrusionOk="0">
                    <a:moveTo>
                      <a:pt x="1349" y="1"/>
                    </a:moveTo>
                    <a:cubicBezTo>
                      <a:pt x="1349" y="2"/>
                      <a:pt x="0" y="7667"/>
                      <a:pt x="169" y="13415"/>
                    </a:cubicBezTo>
                    <a:cubicBezTo>
                      <a:pt x="298" y="17819"/>
                      <a:pt x="3196" y="68234"/>
                      <a:pt x="4545" y="91574"/>
                    </a:cubicBezTo>
                    <a:lnTo>
                      <a:pt x="4807" y="91574"/>
                    </a:lnTo>
                    <a:cubicBezTo>
                      <a:pt x="3946" y="67424"/>
                      <a:pt x="1998" y="13289"/>
                      <a:pt x="1349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64" name="Google Shape;5664;p24"/>
              <p:cNvSpPr/>
              <p:nvPr/>
            </p:nvSpPr>
            <p:spPr>
              <a:xfrm>
                <a:off x="1233338" y="2350400"/>
                <a:ext cx="65450" cy="2224550"/>
              </a:xfrm>
              <a:custGeom>
                <a:avLst/>
                <a:gdLst/>
                <a:ahLst/>
                <a:cxnLst/>
                <a:rect l="l" t="t" r="r" b="b"/>
                <a:pathLst>
                  <a:path w="2618" h="88982" extrusionOk="0">
                    <a:moveTo>
                      <a:pt x="2273" y="0"/>
                    </a:moveTo>
                    <a:cubicBezTo>
                      <a:pt x="2273" y="0"/>
                      <a:pt x="0" y="30685"/>
                      <a:pt x="338" y="49848"/>
                    </a:cubicBezTo>
                    <a:cubicBezTo>
                      <a:pt x="402" y="53528"/>
                      <a:pt x="1326" y="74414"/>
                      <a:pt x="1985" y="88982"/>
                    </a:cubicBezTo>
                    <a:lnTo>
                      <a:pt x="2618" y="88982"/>
                    </a:lnTo>
                    <a:cubicBezTo>
                      <a:pt x="2574" y="63709"/>
                      <a:pt x="2465" y="12835"/>
                      <a:pt x="2273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65" name="Google Shape;5665;p24"/>
              <p:cNvSpPr/>
              <p:nvPr/>
            </p:nvSpPr>
            <p:spPr>
              <a:xfrm>
                <a:off x="5448988" y="2337125"/>
                <a:ext cx="426025" cy="2237825"/>
              </a:xfrm>
              <a:custGeom>
                <a:avLst/>
                <a:gdLst/>
                <a:ahLst/>
                <a:cxnLst/>
                <a:rect l="l" t="t" r="r" b="b"/>
                <a:pathLst>
                  <a:path w="17041" h="89513" extrusionOk="0">
                    <a:moveTo>
                      <a:pt x="924" y="0"/>
                    </a:moveTo>
                    <a:lnTo>
                      <a:pt x="769" y="14886"/>
                    </a:lnTo>
                    <a:lnTo>
                      <a:pt x="0" y="89513"/>
                    </a:lnTo>
                    <a:lnTo>
                      <a:pt x="17041" y="89513"/>
                    </a:lnTo>
                    <a:lnTo>
                      <a:pt x="12403" y="0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66" name="Google Shape;5666;p24"/>
              <p:cNvSpPr/>
              <p:nvPr/>
            </p:nvSpPr>
            <p:spPr>
              <a:xfrm>
                <a:off x="5565088" y="2114575"/>
                <a:ext cx="426050" cy="2460375"/>
              </a:xfrm>
              <a:custGeom>
                <a:avLst/>
                <a:gdLst/>
                <a:ahLst/>
                <a:cxnLst/>
                <a:rect l="l" t="t" r="r" b="b"/>
                <a:pathLst>
                  <a:path w="17042" h="98415" extrusionOk="0">
                    <a:moveTo>
                      <a:pt x="5561" y="1"/>
                    </a:moveTo>
                    <a:lnTo>
                      <a:pt x="1" y="98415"/>
                    </a:lnTo>
                    <a:lnTo>
                      <a:pt x="17042" y="98415"/>
                    </a:lnTo>
                    <a:lnTo>
                      <a:pt x="17042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67" name="Google Shape;5667;p24"/>
              <p:cNvSpPr/>
              <p:nvPr/>
            </p:nvSpPr>
            <p:spPr>
              <a:xfrm>
                <a:off x="5665013" y="2114575"/>
                <a:ext cx="326125" cy="2460375"/>
              </a:xfrm>
              <a:custGeom>
                <a:avLst/>
                <a:gdLst/>
                <a:ahLst/>
                <a:cxnLst/>
                <a:rect l="l" t="t" r="r" b="b"/>
                <a:pathLst>
                  <a:path w="13045" h="98415" extrusionOk="0">
                    <a:moveTo>
                      <a:pt x="1564" y="1"/>
                    </a:moveTo>
                    <a:lnTo>
                      <a:pt x="0" y="27701"/>
                    </a:lnTo>
                    <a:cubicBezTo>
                      <a:pt x="197" y="27665"/>
                      <a:pt x="395" y="27647"/>
                      <a:pt x="595" y="27647"/>
                    </a:cubicBezTo>
                    <a:cubicBezTo>
                      <a:pt x="6877" y="27647"/>
                      <a:pt x="11969" y="45865"/>
                      <a:pt x="11969" y="68339"/>
                    </a:cubicBezTo>
                    <a:cubicBezTo>
                      <a:pt x="11969" y="80253"/>
                      <a:pt x="10538" y="90971"/>
                      <a:pt x="8257" y="98415"/>
                    </a:cubicBezTo>
                    <a:lnTo>
                      <a:pt x="13045" y="98415"/>
                    </a:lnTo>
                    <a:lnTo>
                      <a:pt x="13045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68" name="Google Shape;5668;p24"/>
              <p:cNvSpPr/>
              <p:nvPr/>
            </p:nvSpPr>
            <p:spPr>
              <a:xfrm>
                <a:off x="5676613" y="2454750"/>
                <a:ext cx="130300" cy="2120200"/>
              </a:xfrm>
              <a:custGeom>
                <a:avLst/>
                <a:gdLst/>
                <a:ahLst/>
                <a:cxnLst/>
                <a:rect l="l" t="t" r="r" b="b"/>
                <a:pathLst>
                  <a:path w="5212" h="84808" extrusionOk="0">
                    <a:moveTo>
                      <a:pt x="4115" y="0"/>
                    </a:moveTo>
                    <a:cubicBezTo>
                      <a:pt x="3390" y="12306"/>
                      <a:pt x="1041" y="62442"/>
                      <a:pt x="1" y="84808"/>
                    </a:cubicBezTo>
                    <a:lnTo>
                      <a:pt x="232" y="84808"/>
                    </a:lnTo>
                    <a:cubicBezTo>
                      <a:pt x="1692" y="63190"/>
                      <a:pt x="4830" y="16502"/>
                      <a:pt x="4995" y="12423"/>
                    </a:cubicBezTo>
                    <a:cubicBezTo>
                      <a:pt x="5211" y="7098"/>
                      <a:pt x="4117" y="0"/>
                      <a:pt x="4115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69" name="Google Shape;5669;p24"/>
              <p:cNvSpPr/>
              <p:nvPr/>
            </p:nvSpPr>
            <p:spPr>
              <a:xfrm>
                <a:off x="5861838" y="2514750"/>
                <a:ext cx="74600" cy="2060150"/>
              </a:xfrm>
              <a:custGeom>
                <a:avLst/>
                <a:gdLst/>
                <a:ahLst/>
                <a:cxnLst/>
                <a:rect l="l" t="t" r="r" b="b"/>
                <a:pathLst>
                  <a:path w="2984" h="82406" extrusionOk="0">
                    <a:moveTo>
                      <a:pt x="1348" y="0"/>
                    </a:moveTo>
                    <a:cubicBezTo>
                      <a:pt x="1348" y="0"/>
                      <a:pt x="1348" y="0"/>
                      <a:pt x="1348" y="0"/>
                    </a:cubicBezTo>
                    <a:lnTo>
                      <a:pt x="1348" y="0"/>
                    </a:lnTo>
                    <a:cubicBezTo>
                      <a:pt x="1348" y="0"/>
                      <a:pt x="1348" y="0"/>
                      <a:pt x="1348" y="0"/>
                    </a:cubicBezTo>
                    <a:close/>
                    <a:moveTo>
                      <a:pt x="1348" y="0"/>
                    </a:moveTo>
                    <a:cubicBezTo>
                      <a:pt x="1030" y="11886"/>
                      <a:pt x="336" y="59003"/>
                      <a:pt x="1" y="82405"/>
                    </a:cubicBezTo>
                    <a:lnTo>
                      <a:pt x="556" y="82405"/>
                    </a:lnTo>
                    <a:cubicBezTo>
                      <a:pt x="1305" y="68914"/>
                      <a:pt x="2362" y="49571"/>
                      <a:pt x="2463" y="46165"/>
                    </a:cubicBezTo>
                    <a:cubicBezTo>
                      <a:pt x="2984" y="28428"/>
                      <a:pt x="1349" y="30"/>
                      <a:pt x="1348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70" name="Google Shape;5670;p24"/>
              <p:cNvSpPr/>
              <p:nvPr/>
            </p:nvSpPr>
            <p:spPr>
              <a:xfrm>
                <a:off x="4537288" y="2115700"/>
                <a:ext cx="1091100" cy="482575"/>
              </a:xfrm>
              <a:custGeom>
                <a:avLst/>
                <a:gdLst/>
                <a:ahLst/>
                <a:cxnLst/>
                <a:rect l="l" t="t" r="r" b="b"/>
                <a:pathLst>
                  <a:path w="43644" h="19303" extrusionOk="0">
                    <a:moveTo>
                      <a:pt x="430" y="1"/>
                    </a:moveTo>
                    <a:lnTo>
                      <a:pt x="1" y="12442"/>
                    </a:lnTo>
                    <a:cubicBezTo>
                      <a:pt x="5107" y="16938"/>
                      <a:pt x="11142" y="19303"/>
                      <a:pt x="18286" y="19303"/>
                    </a:cubicBezTo>
                    <a:cubicBezTo>
                      <a:pt x="25249" y="19303"/>
                      <a:pt x="33265" y="17057"/>
                      <a:pt x="42502" y="12348"/>
                    </a:cubicBezTo>
                    <a:lnTo>
                      <a:pt x="43644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71" name="Google Shape;5671;p24"/>
              <p:cNvSpPr/>
              <p:nvPr/>
            </p:nvSpPr>
            <p:spPr>
              <a:xfrm>
                <a:off x="4537263" y="2115700"/>
                <a:ext cx="244625" cy="451500"/>
              </a:xfrm>
              <a:custGeom>
                <a:avLst/>
                <a:gdLst/>
                <a:ahLst/>
                <a:cxnLst/>
                <a:rect l="l" t="t" r="r" b="b"/>
                <a:pathLst>
                  <a:path w="9785" h="18060" extrusionOk="0">
                    <a:moveTo>
                      <a:pt x="430" y="1"/>
                    </a:moveTo>
                    <a:lnTo>
                      <a:pt x="1" y="12442"/>
                    </a:lnTo>
                    <a:cubicBezTo>
                      <a:pt x="2960" y="15046"/>
                      <a:pt x="6212" y="16929"/>
                      <a:pt x="9784" y="18060"/>
                    </a:cubicBezTo>
                    <a:cubicBezTo>
                      <a:pt x="7604" y="14052"/>
                      <a:pt x="6388" y="8548"/>
                      <a:pt x="6656" y="2387"/>
                    </a:cubicBezTo>
                    <a:cubicBezTo>
                      <a:pt x="6688" y="1648"/>
                      <a:pt x="6743" y="724"/>
                      <a:pt x="6814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72" name="Google Shape;5672;p24"/>
              <p:cNvSpPr/>
              <p:nvPr/>
            </p:nvSpPr>
            <p:spPr>
              <a:xfrm>
                <a:off x="5290763" y="2115700"/>
                <a:ext cx="337625" cy="435675"/>
              </a:xfrm>
              <a:custGeom>
                <a:avLst/>
                <a:gdLst/>
                <a:ahLst/>
                <a:cxnLst/>
                <a:rect l="l" t="t" r="r" b="b"/>
                <a:pathLst>
                  <a:path w="13505" h="17427" extrusionOk="0">
                    <a:moveTo>
                      <a:pt x="4856" y="1"/>
                    </a:moveTo>
                    <a:cubicBezTo>
                      <a:pt x="4838" y="729"/>
                      <a:pt x="4802" y="1511"/>
                      <a:pt x="4741" y="2254"/>
                    </a:cubicBezTo>
                    <a:cubicBezTo>
                      <a:pt x="4263" y="8149"/>
                      <a:pt x="2498" y="13452"/>
                      <a:pt x="0" y="17427"/>
                    </a:cubicBezTo>
                    <a:cubicBezTo>
                      <a:pt x="3838" y="16278"/>
                      <a:pt x="7949" y="14597"/>
                      <a:pt x="12360" y="12348"/>
                    </a:cubicBezTo>
                    <a:lnTo>
                      <a:pt x="13505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73" name="Google Shape;5673;p24"/>
              <p:cNvSpPr/>
              <p:nvPr/>
            </p:nvSpPr>
            <p:spPr>
              <a:xfrm>
                <a:off x="4686013" y="2114550"/>
                <a:ext cx="746225" cy="369700"/>
              </a:xfrm>
              <a:custGeom>
                <a:avLst/>
                <a:gdLst/>
                <a:ahLst/>
                <a:cxnLst/>
                <a:rect l="l" t="t" r="r" b="b"/>
                <a:pathLst>
                  <a:path w="29849" h="14788" extrusionOk="0">
                    <a:moveTo>
                      <a:pt x="29830" y="1"/>
                    </a:moveTo>
                    <a:cubicBezTo>
                      <a:pt x="29828" y="1"/>
                      <a:pt x="29825" y="13"/>
                      <a:pt x="29823" y="45"/>
                    </a:cubicBezTo>
                    <a:cubicBezTo>
                      <a:pt x="29801" y="315"/>
                      <a:pt x="29771" y="584"/>
                      <a:pt x="29734" y="850"/>
                    </a:cubicBezTo>
                    <a:lnTo>
                      <a:pt x="29734" y="850"/>
                    </a:lnTo>
                    <a:cubicBezTo>
                      <a:pt x="29777" y="598"/>
                      <a:pt x="29813" y="344"/>
                      <a:pt x="29843" y="89"/>
                    </a:cubicBezTo>
                    <a:lnTo>
                      <a:pt x="29843" y="89"/>
                    </a:lnTo>
                    <a:cubicBezTo>
                      <a:pt x="29843" y="89"/>
                      <a:pt x="29844" y="89"/>
                      <a:pt x="29844" y="89"/>
                    </a:cubicBezTo>
                    <a:cubicBezTo>
                      <a:pt x="29845" y="89"/>
                      <a:pt x="29847" y="77"/>
                      <a:pt x="29848" y="45"/>
                    </a:cubicBezTo>
                    <a:lnTo>
                      <a:pt x="29848" y="45"/>
                    </a:lnTo>
                    <a:cubicBezTo>
                      <a:pt x="29847" y="60"/>
                      <a:pt x="29845" y="74"/>
                      <a:pt x="29843" y="89"/>
                    </a:cubicBezTo>
                    <a:lnTo>
                      <a:pt x="29843" y="89"/>
                    </a:lnTo>
                    <a:cubicBezTo>
                      <a:pt x="29839" y="82"/>
                      <a:pt x="29835" y="1"/>
                      <a:pt x="29830" y="1"/>
                    </a:cubicBezTo>
                    <a:close/>
                    <a:moveTo>
                      <a:pt x="346" y="1"/>
                    </a:moveTo>
                    <a:cubicBezTo>
                      <a:pt x="344" y="1"/>
                      <a:pt x="342" y="13"/>
                      <a:pt x="341" y="45"/>
                    </a:cubicBezTo>
                    <a:cubicBezTo>
                      <a:pt x="1" y="7930"/>
                      <a:pt x="6157" y="14787"/>
                      <a:pt x="14121" y="14787"/>
                    </a:cubicBezTo>
                    <a:cubicBezTo>
                      <a:pt x="14125" y="14787"/>
                      <a:pt x="14129" y="14787"/>
                      <a:pt x="14133" y="14787"/>
                    </a:cubicBezTo>
                    <a:cubicBezTo>
                      <a:pt x="21864" y="14780"/>
                      <a:pt x="28688" y="8448"/>
                      <a:pt x="29734" y="850"/>
                    </a:cubicBezTo>
                    <a:lnTo>
                      <a:pt x="29734" y="850"/>
                    </a:lnTo>
                    <a:cubicBezTo>
                      <a:pt x="28482" y="8217"/>
                      <a:pt x="21773" y="13902"/>
                      <a:pt x="14189" y="13911"/>
                    </a:cubicBezTo>
                    <a:cubicBezTo>
                      <a:pt x="14184" y="13911"/>
                      <a:pt x="14178" y="13911"/>
                      <a:pt x="14173" y="13911"/>
                    </a:cubicBezTo>
                    <a:cubicBezTo>
                      <a:pt x="6354" y="13911"/>
                      <a:pt x="280" y="7732"/>
                      <a:pt x="372" y="45"/>
                    </a:cubicBezTo>
                    <a:lnTo>
                      <a:pt x="372" y="45"/>
                    </a:lnTo>
                    <a:cubicBezTo>
                      <a:pt x="370" y="77"/>
                      <a:pt x="368" y="88"/>
                      <a:pt x="365" y="88"/>
                    </a:cubicBezTo>
                    <a:cubicBezTo>
                      <a:pt x="358" y="88"/>
                      <a:pt x="352" y="1"/>
                      <a:pt x="346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74" name="Google Shape;5674;p24"/>
              <p:cNvSpPr/>
              <p:nvPr/>
            </p:nvSpPr>
            <p:spPr>
              <a:xfrm>
                <a:off x="4711563" y="2115700"/>
                <a:ext cx="718475" cy="315400"/>
              </a:xfrm>
              <a:custGeom>
                <a:avLst/>
                <a:gdLst/>
                <a:ahLst/>
                <a:cxnLst/>
                <a:rect l="l" t="t" r="r" b="b"/>
                <a:pathLst>
                  <a:path w="28739" h="12616" extrusionOk="0">
                    <a:moveTo>
                      <a:pt x="0" y="1"/>
                    </a:moveTo>
                    <a:cubicBezTo>
                      <a:pt x="578" y="7082"/>
                      <a:pt x="6272" y="12616"/>
                      <a:pt x="13496" y="12616"/>
                    </a:cubicBezTo>
                    <a:cubicBezTo>
                      <a:pt x="13506" y="12616"/>
                      <a:pt x="13517" y="12616"/>
                      <a:pt x="13527" y="12616"/>
                    </a:cubicBezTo>
                    <a:cubicBezTo>
                      <a:pt x="20794" y="12601"/>
                      <a:pt x="27248" y="7153"/>
                      <a:pt x="28739" y="1"/>
                    </a:cubicBezTo>
                    <a:lnTo>
                      <a:pt x="28592" y="1"/>
                    </a:lnTo>
                    <a:cubicBezTo>
                      <a:pt x="26759" y="6710"/>
                      <a:pt x="20624" y="10641"/>
                      <a:pt x="13652" y="10659"/>
                    </a:cubicBezTo>
                    <a:cubicBezTo>
                      <a:pt x="13636" y="10659"/>
                      <a:pt x="13621" y="10659"/>
                      <a:pt x="13605" y="10659"/>
                    </a:cubicBezTo>
                    <a:cubicBezTo>
                      <a:pt x="6678" y="10659"/>
                      <a:pt x="1117" y="6636"/>
                      <a:pt x="147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75" name="Google Shape;5675;p24"/>
              <p:cNvSpPr/>
              <p:nvPr/>
            </p:nvSpPr>
            <p:spPr>
              <a:xfrm>
                <a:off x="4724763" y="2115700"/>
                <a:ext cx="183875" cy="148525"/>
              </a:xfrm>
              <a:custGeom>
                <a:avLst/>
                <a:gdLst/>
                <a:ahLst/>
                <a:cxnLst/>
                <a:rect l="l" t="t" r="r" b="b"/>
                <a:pathLst>
                  <a:path w="7355" h="5941" extrusionOk="0">
                    <a:moveTo>
                      <a:pt x="1" y="1"/>
                    </a:moveTo>
                    <a:cubicBezTo>
                      <a:pt x="658" y="2568"/>
                      <a:pt x="3459" y="4844"/>
                      <a:pt x="7354" y="5941"/>
                    </a:cubicBezTo>
                    <a:cubicBezTo>
                      <a:pt x="4628" y="4725"/>
                      <a:pt x="2712" y="2491"/>
                      <a:pt x="2261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76" name="Google Shape;5676;p24"/>
              <p:cNvSpPr/>
              <p:nvPr/>
            </p:nvSpPr>
            <p:spPr>
              <a:xfrm>
                <a:off x="5153888" y="2115700"/>
                <a:ext cx="271900" cy="161675"/>
              </a:xfrm>
              <a:custGeom>
                <a:avLst/>
                <a:gdLst/>
                <a:ahLst/>
                <a:cxnLst/>
                <a:rect l="l" t="t" r="r" b="b"/>
                <a:pathLst>
                  <a:path w="10876" h="6467" extrusionOk="0">
                    <a:moveTo>
                      <a:pt x="7467" y="1"/>
                    </a:moveTo>
                    <a:cubicBezTo>
                      <a:pt x="6562" y="2952"/>
                      <a:pt x="3678" y="5391"/>
                      <a:pt x="1" y="6467"/>
                    </a:cubicBezTo>
                    <a:cubicBezTo>
                      <a:pt x="5366" y="5659"/>
                      <a:pt x="9669" y="3142"/>
                      <a:pt x="10876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77" name="Google Shape;5677;p24"/>
              <p:cNvSpPr/>
              <p:nvPr/>
            </p:nvSpPr>
            <p:spPr>
              <a:xfrm>
                <a:off x="5373838" y="2115700"/>
                <a:ext cx="389975" cy="512925"/>
              </a:xfrm>
              <a:custGeom>
                <a:avLst/>
                <a:gdLst/>
                <a:ahLst/>
                <a:cxnLst/>
                <a:rect l="l" t="t" r="r" b="b"/>
                <a:pathLst>
                  <a:path w="15599" h="20517" extrusionOk="0">
                    <a:moveTo>
                      <a:pt x="7699" y="1"/>
                    </a:moveTo>
                    <a:lnTo>
                      <a:pt x="1" y="17893"/>
                    </a:lnTo>
                    <a:cubicBezTo>
                      <a:pt x="1468" y="19707"/>
                      <a:pt x="4629" y="20516"/>
                      <a:pt x="7776" y="20516"/>
                    </a:cubicBezTo>
                    <a:cubicBezTo>
                      <a:pt x="11027" y="20516"/>
                      <a:pt x="14263" y="19653"/>
                      <a:pt x="15598" y="18144"/>
                    </a:cubicBezTo>
                    <a:lnTo>
                      <a:pt x="12752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78" name="Google Shape;5678;p24"/>
              <p:cNvSpPr/>
              <p:nvPr/>
            </p:nvSpPr>
            <p:spPr>
              <a:xfrm>
                <a:off x="5373838" y="2115700"/>
                <a:ext cx="389975" cy="483625"/>
              </a:xfrm>
              <a:custGeom>
                <a:avLst/>
                <a:gdLst/>
                <a:ahLst/>
                <a:cxnLst/>
                <a:rect l="l" t="t" r="r" b="b"/>
                <a:pathLst>
                  <a:path w="15599" h="19345" extrusionOk="0">
                    <a:moveTo>
                      <a:pt x="5215" y="1"/>
                    </a:moveTo>
                    <a:lnTo>
                      <a:pt x="1" y="17893"/>
                    </a:lnTo>
                    <a:cubicBezTo>
                      <a:pt x="290" y="18252"/>
                      <a:pt x="649" y="18568"/>
                      <a:pt x="1058" y="18849"/>
                    </a:cubicBezTo>
                    <a:cubicBezTo>
                      <a:pt x="2767" y="10892"/>
                      <a:pt x="6309" y="5131"/>
                      <a:pt x="9398" y="5131"/>
                    </a:cubicBezTo>
                    <a:cubicBezTo>
                      <a:pt x="9405" y="5131"/>
                      <a:pt x="9413" y="5131"/>
                      <a:pt x="9420" y="5131"/>
                    </a:cubicBezTo>
                    <a:cubicBezTo>
                      <a:pt x="12553" y="5162"/>
                      <a:pt x="14496" y="11114"/>
                      <a:pt x="13865" y="19344"/>
                    </a:cubicBezTo>
                    <a:cubicBezTo>
                      <a:pt x="14593" y="19007"/>
                      <a:pt x="15190" y="18604"/>
                      <a:pt x="15598" y="18143"/>
                    </a:cubicBezTo>
                    <a:lnTo>
                      <a:pt x="14700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79" name="Google Shape;5679;p24"/>
              <p:cNvSpPr/>
              <p:nvPr/>
            </p:nvSpPr>
            <p:spPr>
              <a:xfrm>
                <a:off x="5448563" y="2305875"/>
                <a:ext cx="108750" cy="314725"/>
              </a:xfrm>
              <a:custGeom>
                <a:avLst/>
                <a:gdLst/>
                <a:ahLst/>
                <a:cxnLst/>
                <a:rect l="l" t="t" r="r" b="b"/>
                <a:pathLst>
                  <a:path w="4350" h="12589" extrusionOk="0">
                    <a:moveTo>
                      <a:pt x="4349" y="1"/>
                    </a:moveTo>
                    <a:lnTo>
                      <a:pt x="4349" y="1"/>
                    </a:lnTo>
                    <a:cubicBezTo>
                      <a:pt x="2648" y="1912"/>
                      <a:pt x="1068" y="5635"/>
                      <a:pt x="288" y="10143"/>
                    </a:cubicBezTo>
                    <a:cubicBezTo>
                      <a:pt x="170" y="10832"/>
                      <a:pt x="74" y="11513"/>
                      <a:pt x="0" y="12182"/>
                    </a:cubicBezTo>
                    <a:cubicBezTo>
                      <a:pt x="480" y="12346"/>
                      <a:pt x="987" y="12481"/>
                      <a:pt x="1515" y="12588"/>
                    </a:cubicBezTo>
                    <a:cubicBezTo>
                      <a:pt x="1515" y="11033"/>
                      <a:pt x="1653" y="9357"/>
                      <a:pt x="1937" y="7638"/>
                    </a:cubicBezTo>
                    <a:cubicBezTo>
                      <a:pt x="2438" y="4620"/>
                      <a:pt x="3316" y="1967"/>
                      <a:pt x="4349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80" name="Google Shape;5680;p24"/>
              <p:cNvSpPr/>
              <p:nvPr/>
            </p:nvSpPr>
            <p:spPr>
              <a:xfrm>
                <a:off x="5621088" y="2332750"/>
                <a:ext cx="50500" cy="290900"/>
              </a:xfrm>
              <a:custGeom>
                <a:avLst/>
                <a:gdLst/>
                <a:ahLst/>
                <a:cxnLst/>
                <a:rect l="l" t="t" r="r" b="b"/>
                <a:pathLst>
                  <a:path w="2020" h="11636" extrusionOk="0">
                    <a:moveTo>
                      <a:pt x="0" y="0"/>
                    </a:moveTo>
                    <a:cubicBezTo>
                      <a:pt x="621" y="2456"/>
                      <a:pt x="893" y="5786"/>
                      <a:pt x="644" y="9576"/>
                    </a:cubicBezTo>
                    <a:cubicBezTo>
                      <a:pt x="598" y="10270"/>
                      <a:pt x="536" y="10956"/>
                      <a:pt x="458" y="11636"/>
                    </a:cubicBezTo>
                    <a:cubicBezTo>
                      <a:pt x="955" y="11564"/>
                      <a:pt x="1438" y="11472"/>
                      <a:pt x="1902" y="11361"/>
                    </a:cubicBezTo>
                    <a:cubicBezTo>
                      <a:pt x="2020" y="6319"/>
                      <a:pt x="1258" y="2207"/>
                      <a:pt x="0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81" name="Google Shape;5681;p24"/>
              <p:cNvSpPr/>
              <p:nvPr/>
            </p:nvSpPr>
            <p:spPr>
              <a:xfrm>
                <a:off x="1387088" y="2115700"/>
                <a:ext cx="1034625" cy="466750"/>
              </a:xfrm>
              <a:custGeom>
                <a:avLst/>
                <a:gdLst/>
                <a:ahLst/>
                <a:cxnLst/>
                <a:rect l="l" t="t" r="r" b="b"/>
                <a:pathLst>
                  <a:path w="41385" h="18670" extrusionOk="0">
                    <a:moveTo>
                      <a:pt x="0" y="1"/>
                    </a:moveTo>
                    <a:lnTo>
                      <a:pt x="1570" y="12026"/>
                    </a:lnTo>
                    <a:cubicBezTo>
                      <a:pt x="7086" y="16380"/>
                      <a:pt x="13128" y="18669"/>
                      <a:pt x="19825" y="18669"/>
                    </a:cubicBezTo>
                    <a:cubicBezTo>
                      <a:pt x="26350" y="18669"/>
                      <a:pt x="33497" y="16496"/>
                      <a:pt x="41384" y="11940"/>
                    </a:cubicBezTo>
                    <a:lnTo>
                      <a:pt x="40441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82" name="Google Shape;5682;p24"/>
              <p:cNvSpPr/>
              <p:nvPr/>
            </p:nvSpPr>
            <p:spPr>
              <a:xfrm>
                <a:off x="1387088" y="2115675"/>
                <a:ext cx="291300" cy="436625"/>
              </a:xfrm>
              <a:custGeom>
                <a:avLst/>
                <a:gdLst/>
                <a:ahLst/>
                <a:cxnLst/>
                <a:rect l="l" t="t" r="r" b="b"/>
                <a:pathLst>
                  <a:path w="11652" h="17465" extrusionOk="0">
                    <a:moveTo>
                      <a:pt x="0" y="0"/>
                    </a:moveTo>
                    <a:lnTo>
                      <a:pt x="1570" y="12026"/>
                    </a:lnTo>
                    <a:cubicBezTo>
                      <a:pt x="4764" y="14548"/>
                      <a:pt x="8118" y="16371"/>
                      <a:pt x="11652" y="17464"/>
                    </a:cubicBezTo>
                    <a:cubicBezTo>
                      <a:pt x="8961" y="13586"/>
                      <a:pt x="6929" y="8260"/>
                      <a:pt x="6183" y="2302"/>
                    </a:cubicBezTo>
                    <a:cubicBezTo>
                      <a:pt x="6093" y="1589"/>
                      <a:pt x="6027" y="699"/>
                      <a:pt x="5977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83" name="Google Shape;5683;p24"/>
              <p:cNvSpPr/>
              <p:nvPr/>
            </p:nvSpPr>
            <p:spPr>
              <a:xfrm>
                <a:off x="2152888" y="2115700"/>
                <a:ext cx="268825" cy="421350"/>
              </a:xfrm>
              <a:custGeom>
                <a:avLst/>
                <a:gdLst/>
                <a:ahLst/>
                <a:cxnLst/>
                <a:rect l="l" t="t" r="r" b="b"/>
                <a:pathLst>
                  <a:path w="10753" h="16854" extrusionOk="0">
                    <a:moveTo>
                      <a:pt x="1720" y="1"/>
                    </a:moveTo>
                    <a:cubicBezTo>
                      <a:pt x="1820" y="704"/>
                      <a:pt x="1906" y="1459"/>
                      <a:pt x="1970" y="2176"/>
                    </a:cubicBezTo>
                    <a:cubicBezTo>
                      <a:pt x="2482" y="7876"/>
                      <a:pt x="1692" y="13005"/>
                      <a:pt x="0" y="16853"/>
                    </a:cubicBezTo>
                    <a:cubicBezTo>
                      <a:pt x="3409" y="15741"/>
                      <a:pt x="6988" y="14114"/>
                      <a:pt x="10752" y="11940"/>
                    </a:cubicBezTo>
                    <a:lnTo>
                      <a:pt x="9808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84" name="Google Shape;5684;p24"/>
              <p:cNvSpPr/>
              <p:nvPr/>
            </p:nvSpPr>
            <p:spPr>
              <a:xfrm>
                <a:off x="1535163" y="2114600"/>
                <a:ext cx="708125" cy="357525"/>
              </a:xfrm>
              <a:custGeom>
                <a:avLst/>
                <a:gdLst/>
                <a:ahLst/>
                <a:cxnLst/>
                <a:rect l="l" t="t" r="r" b="b"/>
                <a:pathLst>
                  <a:path w="28325" h="14301" extrusionOk="0">
                    <a:moveTo>
                      <a:pt x="0" y="43"/>
                    </a:moveTo>
                    <a:lnTo>
                      <a:pt x="0" y="43"/>
                    </a:lnTo>
                    <a:cubicBezTo>
                      <a:pt x="2" y="66"/>
                      <a:pt x="4" y="78"/>
                      <a:pt x="6" y="83"/>
                    </a:cubicBezTo>
                    <a:lnTo>
                      <a:pt x="6" y="83"/>
                    </a:lnTo>
                    <a:cubicBezTo>
                      <a:pt x="4" y="70"/>
                      <a:pt x="2" y="57"/>
                      <a:pt x="0" y="43"/>
                    </a:cubicBezTo>
                    <a:close/>
                    <a:moveTo>
                      <a:pt x="33" y="1"/>
                    </a:moveTo>
                    <a:cubicBezTo>
                      <a:pt x="24" y="1"/>
                      <a:pt x="16" y="85"/>
                      <a:pt x="9" y="85"/>
                    </a:cubicBezTo>
                    <a:cubicBezTo>
                      <a:pt x="8" y="85"/>
                      <a:pt x="7" y="85"/>
                      <a:pt x="6" y="83"/>
                    </a:cubicBezTo>
                    <a:lnTo>
                      <a:pt x="6" y="83"/>
                    </a:lnTo>
                    <a:cubicBezTo>
                      <a:pt x="79" y="540"/>
                      <a:pt x="172" y="991"/>
                      <a:pt x="285" y="1435"/>
                    </a:cubicBezTo>
                    <a:lnTo>
                      <a:pt x="285" y="1435"/>
                    </a:lnTo>
                    <a:cubicBezTo>
                      <a:pt x="183" y="976"/>
                      <a:pt x="103" y="511"/>
                      <a:pt x="44" y="43"/>
                    </a:cubicBezTo>
                    <a:cubicBezTo>
                      <a:pt x="40" y="12"/>
                      <a:pt x="37" y="1"/>
                      <a:pt x="33" y="1"/>
                    </a:cubicBezTo>
                    <a:close/>
                    <a:moveTo>
                      <a:pt x="27634" y="1"/>
                    </a:moveTo>
                    <a:cubicBezTo>
                      <a:pt x="27625" y="1"/>
                      <a:pt x="27615" y="86"/>
                      <a:pt x="27604" y="86"/>
                    </a:cubicBezTo>
                    <a:cubicBezTo>
                      <a:pt x="27600" y="86"/>
                      <a:pt x="27597" y="74"/>
                      <a:pt x="27593" y="43"/>
                    </a:cubicBezTo>
                    <a:lnTo>
                      <a:pt x="27593" y="43"/>
                    </a:lnTo>
                    <a:cubicBezTo>
                      <a:pt x="28028" y="7540"/>
                      <a:pt x="22538" y="13446"/>
                      <a:pt x="15176" y="13453"/>
                    </a:cubicBezTo>
                    <a:cubicBezTo>
                      <a:pt x="15171" y="13453"/>
                      <a:pt x="15165" y="13453"/>
                      <a:pt x="15160" y="13453"/>
                    </a:cubicBezTo>
                    <a:cubicBezTo>
                      <a:pt x="8294" y="13453"/>
                      <a:pt x="2005" y="8209"/>
                      <a:pt x="285" y="1435"/>
                    </a:cubicBezTo>
                    <a:lnTo>
                      <a:pt x="285" y="1435"/>
                    </a:lnTo>
                    <a:cubicBezTo>
                      <a:pt x="1837" y="8458"/>
                      <a:pt x="8245" y="14300"/>
                      <a:pt x="15253" y="14300"/>
                    </a:cubicBezTo>
                    <a:cubicBezTo>
                      <a:pt x="15257" y="14300"/>
                      <a:pt x="15262" y="14300"/>
                      <a:pt x="15267" y="14300"/>
                    </a:cubicBezTo>
                    <a:cubicBezTo>
                      <a:pt x="22766" y="14293"/>
                      <a:pt x="28324" y="7730"/>
                      <a:pt x="27644" y="43"/>
                    </a:cubicBezTo>
                    <a:cubicBezTo>
                      <a:pt x="27641" y="12"/>
                      <a:pt x="27637" y="1"/>
                      <a:pt x="27634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85" name="Google Shape;5685;p24"/>
              <p:cNvSpPr/>
              <p:nvPr/>
            </p:nvSpPr>
            <p:spPr>
              <a:xfrm>
                <a:off x="1540263" y="2115700"/>
                <a:ext cx="672400" cy="304925"/>
              </a:xfrm>
              <a:custGeom>
                <a:avLst/>
                <a:gdLst/>
                <a:ahLst/>
                <a:cxnLst/>
                <a:rect l="l" t="t" r="r" b="b"/>
                <a:pathLst>
                  <a:path w="26896" h="12197" extrusionOk="0">
                    <a:moveTo>
                      <a:pt x="0" y="1"/>
                    </a:moveTo>
                    <a:cubicBezTo>
                      <a:pt x="1688" y="6849"/>
                      <a:pt x="7894" y="12197"/>
                      <a:pt x="14666" y="12197"/>
                    </a:cubicBezTo>
                    <a:cubicBezTo>
                      <a:pt x="14676" y="12197"/>
                      <a:pt x="14686" y="12197"/>
                      <a:pt x="14696" y="12196"/>
                    </a:cubicBezTo>
                    <a:cubicBezTo>
                      <a:pt x="21505" y="12183"/>
                      <a:pt x="26665" y="6914"/>
                      <a:pt x="26895" y="1"/>
                    </a:cubicBezTo>
                    <a:lnTo>
                      <a:pt x="26754" y="1"/>
                    </a:lnTo>
                    <a:cubicBezTo>
                      <a:pt x="26131" y="6487"/>
                      <a:pt x="21024" y="10289"/>
                      <a:pt x="14493" y="10306"/>
                    </a:cubicBezTo>
                    <a:cubicBezTo>
                      <a:pt x="14479" y="10306"/>
                      <a:pt x="14465" y="10306"/>
                      <a:pt x="14450" y="10306"/>
                    </a:cubicBezTo>
                    <a:cubicBezTo>
                      <a:pt x="7959" y="10306"/>
                      <a:pt x="2119" y="6419"/>
                      <a:pt x="137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86" name="Google Shape;5686;p24"/>
              <p:cNvSpPr/>
              <p:nvPr/>
            </p:nvSpPr>
            <p:spPr>
              <a:xfrm>
                <a:off x="1552563" y="2115700"/>
                <a:ext cx="195700" cy="143525"/>
              </a:xfrm>
              <a:custGeom>
                <a:avLst/>
                <a:gdLst/>
                <a:ahLst/>
                <a:cxnLst/>
                <a:rect l="l" t="t" r="r" b="b"/>
                <a:pathLst>
                  <a:path w="7828" h="5741" extrusionOk="0">
                    <a:moveTo>
                      <a:pt x="1" y="1"/>
                    </a:moveTo>
                    <a:cubicBezTo>
                      <a:pt x="1031" y="2483"/>
                      <a:pt x="4001" y="4679"/>
                      <a:pt x="7828" y="5740"/>
                    </a:cubicBezTo>
                    <a:cubicBezTo>
                      <a:pt x="5077" y="4565"/>
                      <a:pt x="2943" y="2407"/>
                      <a:pt x="2116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87" name="Google Shape;5687;p24"/>
              <p:cNvSpPr/>
              <p:nvPr/>
            </p:nvSpPr>
            <p:spPr>
              <a:xfrm>
                <a:off x="1980238" y="2115700"/>
                <a:ext cx="228350" cy="156275"/>
              </a:xfrm>
              <a:custGeom>
                <a:avLst/>
                <a:gdLst/>
                <a:ahLst/>
                <a:cxnLst/>
                <a:rect l="l" t="t" r="r" b="b"/>
                <a:pathLst>
                  <a:path w="9134" h="6251" extrusionOk="0">
                    <a:moveTo>
                      <a:pt x="5944" y="1"/>
                    </a:moveTo>
                    <a:cubicBezTo>
                      <a:pt x="5577" y="2854"/>
                      <a:pt x="3269" y="5211"/>
                      <a:pt x="0" y="6250"/>
                    </a:cubicBezTo>
                    <a:cubicBezTo>
                      <a:pt x="4896" y="5469"/>
                      <a:pt x="8517" y="3037"/>
                      <a:pt x="9134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88" name="Google Shape;5688;p24"/>
              <p:cNvSpPr/>
              <p:nvPr/>
            </p:nvSpPr>
            <p:spPr>
              <a:xfrm>
                <a:off x="1241038" y="2138525"/>
                <a:ext cx="359150" cy="490525"/>
              </a:xfrm>
              <a:custGeom>
                <a:avLst/>
                <a:gdLst/>
                <a:ahLst/>
                <a:cxnLst/>
                <a:rect l="l" t="t" r="r" b="b"/>
                <a:pathLst>
                  <a:path w="14366" h="19621" extrusionOk="0">
                    <a:moveTo>
                      <a:pt x="7897" y="0"/>
                    </a:moveTo>
                    <a:lnTo>
                      <a:pt x="3272" y="25"/>
                    </a:lnTo>
                    <a:lnTo>
                      <a:pt x="1" y="17108"/>
                    </a:lnTo>
                    <a:cubicBezTo>
                      <a:pt x="1732" y="18846"/>
                      <a:pt x="4805" y="19620"/>
                      <a:pt x="7693" y="19620"/>
                    </a:cubicBezTo>
                    <a:cubicBezTo>
                      <a:pt x="10676" y="19620"/>
                      <a:pt x="13462" y="18794"/>
                      <a:pt x="14366" y="17347"/>
                    </a:cubicBezTo>
                    <a:lnTo>
                      <a:pt x="7897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89" name="Google Shape;5689;p24"/>
              <p:cNvSpPr/>
              <p:nvPr/>
            </p:nvSpPr>
            <p:spPr>
              <a:xfrm>
                <a:off x="1241038" y="2115700"/>
                <a:ext cx="359200" cy="462725"/>
              </a:xfrm>
              <a:custGeom>
                <a:avLst/>
                <a:gdLst/>
                <a:ahLst/>
                <a:cxnLst/>
                <a:rect l="l" t="t" r="r" b="b"/>
                <a:pathLst>
                  <a:path w="14368" h="18509" extrusionOk="0">
                    <a:moveTo>
                      <a:pt x="999" y="1"/>
                    </a:moveTo>
                    <a:lnTo>
                      <a:pt x="1" y="17117"/>
                    </a:lnTo>
                    <a:cubicBezTo>
                      <a:pt x="342" y="17461"/>
                      <a:pt x="738" y="17762"/>
                      <a:pt x="1175" y="18033"/>
                    </a:cubicBezTo>
                    <a:cubicBezTo>
                      <a:pt x="1055" y="10418"/>
                      <a:pt x="3079" y="4908"/>
                      <a:pt x="5911" y="4908"/>
                    </a:cubicBezTo>
                    <a:cubicBezTo>
                      <a:pt x="5919" y="4908"/>
                      <a:pt x="5926" y="4908"/>
                      <a:pt x="5933" y="4908"/>
                    </a:cubicBezTo>
                    <a:cubicBezTo>
                      <a:pt x="8812" y="4936"/>
                      <a:pt x="11859" y="10631"/>
                      <a:pt x="13034" y="18508"/>
                    </a:cubicBezTo>
                    <a:cubicBezTo>
                      <a:pt x="13629" y="18186"/>
                      <a:pt x="14091" y="17799"/>
                      <a:pt x="14367" y="17357"/>
                    </a:cubicBezTo>
                    <a:lnTo>
                      <a:pt x="9682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90" name="Google Shape;5690;p24"/>
              <p:cNvSpPr/>
              <p:nvPr/>
            </p:nvSpPr>
            <p:spPr>
              <a:xfrm>
                <a:off x="1309413" y="2320100"/>
                <a:ext cx="47200" cy="301175"/>
              </a:xfrm>
              <a:custGeom>
                <a:avLst/>
                <a:gdLst/>
                <a:ahLst/>
                <a:cxnLst/>
                <a:rect l="l" t="t" r="r" b="b"/>
                <a:pathLst>
                  <a:path w="1888" h="12047" extrusionOk="0">
                    <a:moveTo>
                      <a:pt x="1812" y="1"/>
                    </a:moveTo>
                    <a:lnTo>
                      <a:pt x="1812" y="1"/>
                    </a:lnTo>
                    <a:cubicBezTo>
                      <a:pt x="657" y="1827"/>
                      <a:pt x="0" y="5391"/>
                      <a:pt x="241" y="9706"/>
                    </a:cubicBezTo>
                    <a:cubicBezTo>
                      <a:pt x="278" y="10366"/>
                      <a:pt x="335" y="11018"/>
                      <a:pt x="410" y="11658"/>
                    </a:cubicBezTo>
                    <a:cubicBezTo>
                      <a:pt x="885" y="11815"/>
                      <a:pt x="1379" y="11944"/>
                      <a:pt x="1887" y="12047"/>
                    </a:cubicBezTo>
                    <a:cubicBezTo>
                      <a:pt x="1557" y="10557"/>
                      <a:pt x="1326" y="8953"/>
                      <a:pt x="1223" y="7308"/>
                    </a:cubicBezTo>
                    <a:cubicBezTo>
                      <a:pt x="1040" y="4420"/>
                      <a:pt x="1282" y="1882"/>
                      <a:pt x="1812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91" name="Google Shape;5691;p24"/>
              <p:cNvSpPr/>
              <p:nvPr/>
            </p:nvSpPr>
            <p:spPr>
              <a:xfrm>
                <a:off x="1418963" y="2345875"/>
                <a:ext cx="104025" cy="278450"/>
              </a:xfrm>
              <a:custGeom>
                <a:avLst/>
                <a:gdLst/>
                <a:ahLst/>
                <a:cxnLst/>
                <a:rect l="l" t="t" r="r" b="b"/>
                <a:pathLst>
                  <a:path w="4161" h="11138" extrusionOk="0">
                    <a:moveTo>
                      <a:pt x="0" y="0"/>
                    </a:moveTo>
                    <a:cubicBezTo>
                      <a:pt x="1093" y="2349"/>
                      <a:pt x="2048" y="5534"/>
                      <a:pt x="2626" y="9165"/>
                    </a:cubicBezTo>
                    <a:cubicBezTo>
                      <a:pt x="2733" y="9830"/>
                      <a:pt x="2821" y="10487"/>
                      <a:pt x="2895" y="11137"/>
                    </a:cubicBezTo>
                    <a:cubicBezTo>
                      <a:pt x="3336" y="11069"/>
                      <a:pt x="3760" y="10981"/>
                      <a:pt x="4161" y="10875"/>
                    </a:cubicBezTo>
                    <a:cubicBezTo>
                      <a:pt x="3196" y="6046"/>
                      <a:pt x="1622" y="2110"/>
                      <a:pt x="0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92" name="Google Shape;5692;p24"/>
              <p:cNvSpPr/>
              <p:nvPr/>
            </p:nvSpPr>
            <p:spPr>
              <a:xfrm>
                <a:off x="2405738" y="2115700"/>
                <a:ext cx="1033100" cy="471850"/>
              </a:xfrm>
              <a:custGeom>
                <a:avLst/>
                <a:gdLst/>
                <a:ahLst/>
                <a:cxnLst/>
                <a:rect l="l" t="t" r="r" b="b"/>
                <a:pathLst>
                  <a:path w="41324" h="18874" extrusionOk="0">
                    <a:moveTo>
                      <a:pt x="0" y="1"/>
                    </a:moveTo>
                    <a:lnTo>
                      <a:pt x="118" y="12162"/>
                    </a:lnTo>
                    <a:cubicBezTo>
                      <a:pt x="5199" y="16561"/>
                      <a:pt x="11077" y="18874"/>
                      <a:pt x="17912" y="18874"/>
                    </a:cubicBezTo>
                    <a:cubicBezTo>
                      <a:pt x="24572" y="18874"/>
                      <a:pt x="32141" y="16677"/>
                      <a:pt x="40771" y="12074"/>
                    </a:cubicBezTo>
                    <a:lnTo>
                      <a:pt x="41323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93" name="Google Shape;5693;p24"/>
              <p:cNvSpPr/>
              <p:nvPr/>
            </p:nvSpPr>
            <p:spPr>
              <a:xfrm>
                <a:off x="2405713" y="2115700"/>
                <a:ext cx="243050" cy="441450"/>
              </a:xfrm>
              <a:custGeom>
                <a:avLst/>
                <a:gdLst/>
                <a:ahLst/>
                <a:cxnLst/>
                <a:rect l="l" t="t" r="r" b="b"/>
                <a:pathLst>
                  <a:path w="9722" h="17658" extrusionOk="0">
                    <a:moveTo>
                      <a:pt x="0" y="1"/>
                    </a:moveTo>
                    <a:lnTo>
                      <a:pt x="117" y="12162"/>
                    </a:lnTo>
                    <a:cubicBezTo>
                      <a:pt x="3061" y="14710"/>
                      <a:pt x="6254" y="16552"/>
                      <a:pt x="9722" y="17658"/>
                    </a:cubicBezTo>
                    <a:cubicBezTo>
                      <a:pt x="7465" y="13737"/>
                      <a:pt x="6062" y="8354"/>
                      <a:pt x="6051" y="2329"/>
                    </a:cubicBezTo>
                    <a:cubicBezTo>
                      <a:pt x="6048" y="1608"/>
                      <a:pt x="6069" y="707"/>
                      <a:pt x="6106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94" name="Google Shape;5694;p24"/>
              <p:cNvSpPr/>
              <p:nvPr/>
            </p:nvSpPr>
            <p:spPr>
              <a:xfrm>
                <a:off x="3134988" y="2115675"/>
                <a:ext cx="303900" cy="425975"/>
              </a:xfrm>
              <a:custGeom>
                <a:avLst/>
                <a:gdLst/>
                <a:ahLst/>
                <a:cxnLst/>
                <a:rect l="l" t="t" r="r" b="b"/>
                <a:pathLst>
                  <a:path w="12156" h="17039" extrusionOk="0">
                    <a:moveTo>
                      <a:pt x="3886" y="0"/>
                    </a:moveTo>
                    <a:lnTo>
                      <a:pt x="3886" y="2"/>
                    </a:lnTo>
                    <a:cubicBezTo>
                      <a:pt x="3901" y="713"/>
                      <a:pt x="3896" y="1477"/>
                      <a:pt x="3872" y="2202"/>
                    </a:cubicBezTo>
                    <a:cubicBezTo>
                      <a:pt x="3671" y="7967"/>
                      <a:pt x="2215" y="13151"/>
                      <a:pt x="0" y="17039"/>
                    </a:cubicBezTo>
                    <a:cubicBezTo>
                      <a:pt x="3621" y="15916"/>
                      <a:pt x="7481" y="14272"/>
                      <a:pt x="11601" y="12074"/>
                    </a:cubicBezTo>
                    <a:lnTo>
                      <a:pt x="12156" y="0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95" name="Google Shape;5695;p24"/>
              <p:cNvSpPr/>
              <p:nvPr/>
            </p:nvSpPr>
            <p:spPr>
              <a:xfrm>
                <a:off x="2549063" y="2114575"/>
                <a:ext cx="705025" cy="361475"/>
              </a:xfrm>
              <a:custGeom>
                <a:avLst/>
                <a:gdLst/>
                <a:ahLst/>
                <a:cxnLst/>
                <a:rect l="l" t="t" r="r" b="b"/>
                <a:pathLst>
                  <a:path w="28201" h="14459" extrusionOk="0">
                    <a:moveTo>
                      <a:pt x="28201" y="60"/>
                    </a:moveTo>
                    <a:lnTo>
                      <a:pt x="28201" y="60"/>
                    </a:lnTo>
                    <a:cubicBezTo>
                      <a:pt x="28201" y="79"/>
                      <a:pt x="28201" y="87"/>
                      <a:pt x="28201" y="87"/>
                    </a:cubicBezTo>
                    <a:cubicBezTo>
                      <a:pt x="28201" y="87"/>
                      <a:pt x="28201" y="75"/>
                      <a:pt x="28201" y="60"/>
                    </a:cubicBezTo>
                    <a:close/>
                    <a:moveTo>
                      <a:pt x="28199" y="1"/>
                    </a:moveTo>
                    <a:cubicBezTo>
                      <a:pt x="28198" y="1"/>
                      <a:pt x="28197" y="12"/>
                      <a:pt x="28196" y="44"/>
                    </a:cubicBezTo>
                    <a:cubicBezTo>
                      <a:pt x="28194" y="97"/>
                      <a:pt x="28192" y="150"/>
                      <a:pt x="28189" y="202"/>
                    </a:cubicBezTo>
                    <a:lnTo>
                      <a:pt x="28189" y="202"/>
                    </a:lnTo>
                    <a:cubicBezTo>
                      <a:pt x="28193" y="150"/>
                      <a:pt x="28197" y="98"/>
                      <a:pt x="28201" y="46"/>
                    </a:cubicBezTo>
                    <a:lnTo>
                      <a:pt x="28201" y="46"/>
                    </a:lnTo>
                    <a:cubicBezTo>
                      <a:pt x="28201" y="51"/>
                      <a:pt x="28201" y="56"/>
                      <a:pt x="28201" y="60"/>
                    </a:cubicBezTo>
                    <a:lnTo>
                      <a:pt x="28201" y="60"/>
                    </a:lnTo>
                    <a:cubicBezTo>
                      <a:pt x="28201" y="55"/>
                      <a:pt x="28201" y="50"/>
                      <a:pt x="28201" y="44"/>
                    </a:cubicBezTo>
                    <a:cubicBezTo>
                      <a:pt x="28201" y="45"/>
                      <a:pt x="28201" y="46"/>
                      <a:pt x="28201" y="46"/>
                    </a:cubicBezTo>
                    <a:lnTo>
                      <a:pt x="28201" y="46"/>
                    </a:lnTo>
                    <a:cubicBezTo>
                      <a:pt x="28200" y="24"/>
                      <a:pt x="28200" y="1"/>
                      <a:pt x="28199" y="1"/>
                    </a:cubicBezTo>
                    <a:close/>
                    <a:moveTo>
                      <a:pt x="1" y="1"/>
                    </a:moveTo>
                    <a:cubicBezTo>
                      <a:pt x="1" y="1"/>
                      <a:pt x="1" y="13"/>
                      <a:pt x="1" y="44"/>
                    </a:cubicBezTo>
                    <a:cubicBezTo>
                      <a:pt x="15" y="7754"/>
                      <a:pt x="6181" y="14458"/>
                      <a:pt x="13799" y="14458"/>
                    </a:cubicBezTo>
                    <a:cubicBezTo>
                      <a:pt x="13803" y="14458"/>
                      <a:pt x="13807" y="14458"/>
                      <a:pt x="13811" y="14458"/>
                    </a:cubicBezTo>
                    <a:cubicBezTo>
                      <a:pt x="21413" y="14451"/>
                      <a:pt x="27829" y="7907"/>
                      <a:pt x="28189" y="202"/>
                    </a:cubicBezTo>
                    <a:lnTo>
                      <a:pt x="28189" y="202"/>
                    </a:lnTo>
                    <a:cubicBezTo>
                      <a:pt x="27607" y="7706"/>
                      <a:pt x="21290" y="13594"/>
                      <a:pt x="13826" y="13601"/>
                    </a:cubicBezTo>
                    <a:cubicBezTo>
                      <a:pt x="13820" y="13601"/>
                      <a:pt x="13814" y="13601"/>
                      <a:pt x="13808" y="13601"/>
                    </a:cubicBezTo>
                    <a:cubicBezTo>
                      <a:pt x="6329" y="13601"/>
                      <a:pt x="257" y="7561"/>
                      <a:pt x="10" y="44"/>
                    </a:cubicBezTo>
                    <a:cubicBezTo>
                      <a:pt x="10" y="75"/>
                      <a:pt x="9" y="87"/>
                      <a:pt x="8" y="87"/>
                    </a:cubicBezTo>
                    <a:cubicBezTo>
                      <a:pt x="5" y="87"/>
                      <a:pt x="3" y="1"/>
                      <a:pt x="1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96" name="Google Shape;5696;p24"/>
              <p:cNvSpPr/>
              <p:nvPr/>
            </p:nvSpPr>
            <p:spPr>
              <a:xfrm>
                <a:off x="2562163" y="2115700"/>
                <a:ext cx="687075" cy="308350"/>
              </a:xfrm>
              <a:custGeom>
                <a:avLst/>
                <a:gdLst/>
                <a:ahLst/>
                <a:cxnLst/>
                <a:rect l="l" t="t" r="r" b="b"/>
                <a:pathLst>
                  <a:path w="27483" h="12334" extrusionOk="0">
                    <a:moveTo>
                      <a:pt x="0" y="1"/>
                    </a:moveTo>
                    <a:cubicBezTo>
                      <a:pt x="861" y="6928"/>
                      <a:pt x="6541" y="12334"/>
                      <a:pt x="13455" y="12334"/>
                    </a:cubicBezTo>
                    <a:cubicBezTo>
                      <a:pt x="13464" y="12334"/>
                      <a:pt x="13474" y="12334"/>
                      <a:pt x="13483" y="12334"/>
                    </a:cubicBezTo>
                    <a:cubicBezTo>
                      <a:pt x="20434" y="12318"/>
                      <a:pt x="26370" y="6993"/>
                      <a:pt x="27482" y="1"/>
                    </a:cubicBezTo>
                    <a:lnTo>
                      <a:pt x="27340" y="1"/>
                    </a:lnTo>
                    <a:cubicBezTo>
                      <a:pt x="25879" y="6560"/>
                      <a:pt x="20184" y="10404"/>
                      <a:pt x="13515" y="10421"/>
                    </a:cubicBezTo>
                    <a:cubicBezTo>
                      <a:pt x="13500" y="10421"/>
                      <a:pt x="13486" y="10421"/>
                      <a:pt x="13472" y="10421"/>
                    </a:cubicBezTo>
                    <a:cubicBezTo>
                      <a:pt x="6846" y="10421"/>
                      <a:pt x="1355" y="6489"/>
                      <a:pt x="140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97" name="Google Shape;5697;p24"/>
              <p:cNvSpPr/>
              <p:nvPr/>
            </p:nvSpPr>
            <p:spPr>
              <a:xfrm>
                <a:off x="2574788" y="2115700"/>
                <a:ext cx="182225" cy="145175"/>
              </a:xfrm>
              <a:custGeom>
                <a:avLst/>
                <a:gdLst/>
                <a:ahLst/>
                <a:cxnLst/>
                <a:rect l="l" t="t" r="r" b="b"/>
                <a:pathLst>
                  <a:path w="7289" h="5807" extrusionOk="0">
                    <a:moveTo>
                      <a:pt x="1" y="1"/>
                    </a:moveTo>
                    <a:cubicBezTo>
                      <a:pt x="742" y="2510"/>
                      <a:pt x="3513" y="4734"/>
                      <a:pt x="7289" y="5807"/>
                    </a:cubicBezTo>
                    <a:cubicBezTo>
                      <a:pt x="4625" y="4618"/>
                      <a:pt x="2702" y="2435"/>
                      <a:pt x="2163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98" name="Google Shape;5698;p24"/>
              <p:cNvSpPr/>
              <p:nvPr/>
            </p:nvSpPr>
            <p:spPr>
              <a:xfrm>
                <a:off x="2992163" y="2115700"/>
                <a:ext cx="253000" cy="158025"/>
              </a:xfrm>
              <a:custGeom>
                <a:avLst/>
                <a:gdLst/>
                <a:ahLst/>
                <a:cxnLst/>
                <a:rect l="l" t="t" r="r" b="b"/>
                <a:pathLst>
                  <a:path w="10120" h="6321" extrusionOk="0">
                    <a:moveTo>
                      <a:pt x="6860" y="1"/>
                    </a:moveTo>
                    <a:cubicBezTo>
                      <a:pt x="6121" y="2887"/>
                      <a:pt x="3470" y="5270"/>
                      <a:pt x="0" y="6321"/>
                    </a:cubicBezTo>
                    <a:cubicBezTo>
                      <a:pt x="5098" y="5531"/>
                      <a:pt x="9104" y="3073"/>
                      <a:pt x="10119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99" name="Google Shape;5699;p24"/>
              <p:cNvSpPr/>
              <p:nvPr/>
            </p:nvSpPr>
            <p:spPr>
              <a:xfrm>
                <a:off x="2232538" y="2115700"/>
                <a:ext cx="366425" cy="513275"/>
              </a:xfrm>
              <a:custGeom>
                <a:avLst/>
                <a:gdLst/>
                <a:ahLst/>
                <a:cxnLst/>
                <a:rect l="l" t="t" r="r" b="b"/>
                <a:pathLst>
                  <a:path w="14657" h="20531" extrusionOk="0">
                    <a:moveTo>
                      <a:pt x="4301" y="1"/>
                    </a:moveTo>
                    <a:lnTo>
                      <a:pt x="0" y="17992"/>
                    </a:lnTo>
                    <a:cubicBezTo>
                      <a:pt x="1671" y="19748"/>
                      <a:pt x="4766" y="20531"/>
                      <a:pt x="7715" y="20531"/>
                    </a:cubicBezTo>
                    <a:cubicBezTo>
                      <a:pt x="10762" y="20531"/>
                      <a:pt x="13653" y="19695"/>
                      <a:pt x="14657" y="18235"/>
                    </a:cubicBezTo>
                    <a:lnTo>
                      <a:pt x="9028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00" name="Google Shape;5700;p24"/>
              <p:cNvSpPr/>
              <p:nvPr/>
            </p:nvSpPr>
            <p:spPr>
              <a:xfrm>
                <a:off x="2232538" y="2115700"/>
                <a:ext cx="366400" cy="467725"/>
              </a:xfrm>
              <a:custGeom>
                <a:avLst/>
                <a:gdLst/>
                <a:ahLst/>
                <a:cxnLst/>
                <a:rect l="l" t="t" r="r" b="b"/>
                <a:pathLst>
                  <a:path w="14656" h="18709" extrusionOk="0">
                    <a:moveTo>
                      <a:pt x="1978" y="1"/>
                    </a:moveTo>
                    <a:lnTo>
                      <a:pt x="0" y="17303"/>
                    </a:lnTo>
                    <a:cubicBezTo>
                      <a:pt x="330" y="17649"/>
                      <a:pt x="717" y="17955"/>
                      <a:pt x="1148" y="18228"/>
                    </a:cubicBezTo>
                    <a:cubicBezTo>
                      <a:pt x="1452" y="10532"/>
                      <a:pt x="3828" y="4960"/>
                      <a:pt x="6720" y="4960"/>
                    </a:cubicBezTo>
                    <a:cubicBezTo>
                      <a:pt x="6728" y="4960"/>
                      <a:pt x="6736" y="4960"/>
                      <a:pt x="6744" y="4960"/>
                    </a:cubicBezTo>
                    <a:cubicBezTo>
                      <a:pt x="9681" y="4989"/>
                      <a:pt x="12473" y="10747"/>
                      <a:pt x="13228" y="18709"/>
                    </a:cubicBezTo>
                    <a:cubicBezTo>
                      <a:pt x="13855" y="18382"/>
                      <a:pt x="14347" y="17992"/>
                      <a:pt x="14656" y="17546"/>
                    </a:cubicBezTo>
                    <a:lnTo>
                      <a:pt x="10851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01" name="Google Shape;5701;p24"/>
              <p:cNvSpPr/>
              <p:nvPr/>
            </p:nvSpPr>
            <p:spPr>
              <a:xfrm>
                <a:off x="2308613" y="2316700"/>
                <a:ext cx="53850" cy="304425"/>
              </a:xfrm>
              <a:custGeom>
                <a:avLst/>
                <a:gdLst/>
                <a:ahLst/>
                <a:cxnLst/>
                <a:rect l="l" t="t" r="r" b="b"/>
                <a:pathLst>
                  <a:path w="2154" h="12177" extrusionOk="0">
                    <a:moveTo>
                      <a:pt x="2154" y="0"/>
                    </a:moveTo>
                    <a:cubicBezTo>
                      <a:pt x="872" y="1848"/>
                      <a:pt x="0" y="5451"/>
                      <a:pt x="5" y="9812"/>
                    </a:cubicBezTo>
                    <a:cubicBezTo>
                      <a:pt x="5" y="10478"/>
                      <a:pt x="27" y="11137"/>
                      <a:pt x="67" y="11786"/>
                    </a:cubicBezTo>
                    <a:cubicBezTo>
                      <a:pt x="542" y="11944"/>
                      <a:pt x="1040" y="12074"/>
                      <a:pt x="1555" y="12177"/>
                    </a:cubicBezTo>
                    <a:cubicBezTo>
                      <a:pt x="1301" y="10670"/>
                      <a:pt x="1155" y="9051"/>
                      <a:pt x="1141" y="7388"/>
                    </a:cubicBezTo>
                    <a:cubicBezTo>
                      <a:pt x="1118" y="4469"/>
                      <a:pt x="1507" y="1902"/>
                      <a:pt x="2154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02" name="Google Shape;5702;p24"/>
              <p:cNvSpPr/>
              <p:nvPr/>
            </p:nvSpPr>
            <p:spPr>
              <a:xfrm>
                <a:off x="2426638" y="2342725"/>
                <a:ext cx="90975" cy="281450"/>
              </a:xfrm>
              <a:custGeom>
                <a:avLst/>
                <a:gdLst/>
                <a:ahLst/>
                <a:cxnLst/>
                <a:rect l="l" t="t" r="r" b="b"/>
                <a:pathLst>
                  <a:path w="3639" h="11258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983" y="2374"/>
                      <a:pt x="1781" y="5595"/>
                      <a:pt x="2168" y="9263"/>
                    </a:cubicBezTo>
                    <a:cubicBezTo>
                      <a:pt x="2239" y="9935"/>
                      <a:pt x="2292" y="10600"/>
                      <a:pt x="2332" y="11257"/>
                    </a:cubicBezTo>
                    <a:cubicBezTo>
                      <a:pt x="2786" y="11188"/>
                      <a:pt x="3223" y="11099"/>
                      <a:pt x="3639" y="10992"/>
                    </a:cubicBezTo>
                    <a:cubicBezTo>
                      <a:pt x="2925" y="6113"/>
                      <a:pt x="1538" y="2135"/>
                      <a:pt x="0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03" name="Google Shape;5703;p24"/>
              <p:cNvSpPr/>
              <p:nvPr/>
            </p:nvSpPr>
            <p:spPr>
              <a:xfrm>
                <a:off x="3474338" y="2115700"/>
                <a:ext cx="1056525" cy="477175"/>
              </a:xfrm>
              <a:custGeom>
                <a:avLst/>
                <a:gdLst/>
                <a:ahLst/>
                <a:cxnLst/>
                <a:rect l="l" t="t" r="r" b="b"/>
                <a:pathLst>
                  <a:path w="42261" h="19087" extrusionOk="0">
                    <a:moveTo>
                      <a:pt x="0" y="1"/>
                    </a:moveTo>
                    <a:lnTo>
                      <a:pt x="265" y="12300"/>
                    </a:lnTo>
                    <a:cubicBezTo>
                      <a:pt x="5515" y="16748"/>
                      <a:pt x="11553" y="19087"/>
                      <a:pt x="18543" y="19087"/>
                    </a:cubicBezTo>
                    <a:cubicBezTo>
                      <a:pt x="25356" y="19087"/>
                      <a:pt x="33072" y="16865"/>
                      <a:pt x="41842" y="12209"/>
                    </a:cubicBezTo>
                    <a:lnTo>
                      <a:pt x="42260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04" name="Google Shape;5704;p24"/>
              <p:cNvSpPr/>
              <p:nvPr/>
            </p:nvSpPr>
            <p:spPr>
              <a:xfrm>
                <a:off x="3474338" y="2115700"/>
                <a:ext cx="253850" cy="446475"/>
              </a:xfrm>
              <a:custGeom>
                <a:avLst/>
                <a:gdLst/>
                <a:ahLst/>
                <a:cxnLst/>
                <a:rect l="l" t="t" r="r" b="b"/>
                <a:pathLst>
                  <a:path w="10154" h="17859" extrusionOk="0">
                    <a:moveTo>
                      <a:pt x="0" y="1"/>
                    </a:moveTo>
                    <a:lnTo>
                      <a:pt x="265" y="12300"/>
                    </a:lnTo>
                    <a:cubicBezTo>
                      <a:pt x="3305" y="14876"/>
                      <a:pt x="6594" y="16739"/>
                      <a:pt x="10153" y="17858"/>
                    </a:cubicBezTo>
                    <a:cubicBezTo>
                      <a:pt x="7796" y="13894"/>
                      <a:pt x="6295" y="8450"/>
                      <a:pt x="6213" y="2358"/>
                    </a:cubicBezTo>
                    <a:cubicBezTo>
                      <a:pt x="6202" y="1629"/>
                      <a:pt x="6215" y="716"/>
                      <a:pt x="6245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05" name="Google Shape;5705;p24"/>
              <p:cNvSpPr/>
              <p:nvPr/>
            </p:nvSpPr>
            <p:spPr>
              <a:xfrm>
                <a:off x="4225288" y="2115700"/>
                <a:ext cx="305625" cy="430825"/>
              </a:xfrm>
              <a:custGeom>
                <a:avLst/>
                <a:gdLst/>
                <a:ahLst/>
                <a:cxnLst/>
                <a:rect l="l" t="t" r="r" b="b"/>
                <a:pathLst>
                  <a:path w="12225" h="17233" extrusionOk="0">
                    <a:moveTo>
                      <a:pt x="3768" y="1"/>
                    </a:moveTo>
                    <a:cubicBezTo>
                      <a:pt x="3792" y="721"/>
                      <a:pt x="3797" y="1493"/>
                      <a:pt x="3780" y="2228"/>
                    </a:cubicBezTo>
                    <a:cubicBezTo>
                      <a:pt x="3645" y="8057"/>
                      <a:pt x="2218" y="13300"/>
                      <a:pt x="1" y="17232"/>
                    </a:cubicBezTo>
                    <a:cubicBezTo>
                      <a:pt x="3690" y="16096"/>
                      <a:pt x="7619" y="14432"/>
                      <a:pt x="11805" y="12211"/>
                    </a:cubicBezTo>
                    <a:lnTo>
                      <a:pt x="12225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06" name="Google Shape;5706;p24"/>
              <p:cNvSpPr/>
              <p:nvPr/>
            </p:nvSpPr>
            <p:spPr>
              <a:xfrm>
                <a:off x="3621813" y="2114575"/>
                <a:ext cx="720950" cy="365575"/>
              </a:xfrm>
              <a:custGeom>
                <a:avLst/>
                <a:gdLst/>
                <a:ahLst/>
                <a:cxnLst/>
                <a:rect l="l" t="t" r="r" b="b"/>
                <a:pathLst>
                  <a:path w="28838" h="14623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0" y="1"/>
                      <a:pt x="0" y="11"/>
                      <a:pt x="1" y="25"/>
                    </a:cubicBezTo>
                    <a:lnTo>
                      <a:pt x="1" y="25"/>
                    </a:lnTo>
                    <a:cubicBezTo>
                      <a:pt x="0" y="7"/>
                      <a:pt x="0" y="1"/>
                      <a:pt x="0" y="1"/>
                    </a:cubicBezTo>
                    <a:close/>
                    <a:moveTo>
                      <a:pt x="28837" y="0"/>
                    </a:moveTo>
                    <a:cubicBezTo>
                      <a:pt x="28837" y="0"/>
                      <a:pt x="28837" y="12"/>
                      <a:pt x="28837" y="44"/>
                    </a:cubicBezTo>
                    <a:cubicBezTo>
                      <a:pt x="28837" y="76"/>
                      <a:pt x="28837" y="87"/>
                      <a:pt x="28837" y="87"/>
                    </a:cubicBezTo>
                    <a:cubicBezTo>
                      <a:pt x="28837" y="87"/>
                      <a:pt x="28838" y="0"/>
                      <a:pt x="28837" y="0"/>
                    </a:cubicBezTo>
                    <a:close/>
                    <a:moveTo>
                      <a:pt x="1" y="25"/>
                    </a:moveTo>
                    <a:cubicBezTo>
                      <a:pt x="1" y="30"/>
                      <a:pt x="1" y="37"/>
                      <a:pt x="1" y="44"/>
                    </a:cubicBezTo>
                    <a:cubicBezTo>
                      <a:pt x="110" y="7843"/>
                      <a:pt x="6490" y="14622"/>
                      <a:pt x="14282" y="14622"/>
                    </a:cubicBezTo>
                    <a:cubicBezTo>
                      <a:pt x="14286" y="14622"/>
                      <a:pt x="14289" y="14622"/>
                      <a:pt x="14293" y="14622"/>
                    </a:cubicBezTo>
                    <a:cubicBezTo>
                      <a:pt x="22122" y="14615"/>
                      <a:pt x="28645" y="7906"/>
                      <a:pt x="28837" y="44"/>
                    </a:cubicBezTo>
                    <a:lnTo>
                      <a:pt x="28837" y="44"/>
                    </a:lnTo>
                    <a:cubicBezTo>
                      <a:pt x="28408" y="7711"/>
                      <a:pt x="21984" y="13747"/>
                      <a:pt x="14297" y="13754"/>
                    </a:cubicBezTo>
                    <a:cubicBezTo>
                      <a:pt x="14290" y="13754"/>
                      <a:pt x="14284" y="13754"/>
                      <a:pt x="14278" y="13754"/>
                    </a:cubicBezTo>
                    <a:cubicBezTo>
                      <a:pt x="6627" y="13754"/>
                      <a:pt x="347" y="7646"/>
                      <a:pt x="6" y="44"/>
                    </a:cubicBezTo>
                    <a:cubicBezTo>
                      <a:pt x="5" y="76"/>
                      <a:pt x="4" y="87"/>
                      <a:pt x="3" y="87"/>
                    </a:cubicBezTo>
                    <a:cubicBezTo>
                      <a:pt x="2" y="87"/>
                      <a:pt x="1" y="51"/>
                      <a:pt x="1" y="25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07" name="Google Shape;5707;p24"/>
              <p:cNvSpPr/>
              <p:nvPr/>
            </p:nvSpPr>
            <p:spPr>
              <a:xfrm>
                <a:off x="3634313" y="2115700"/>
                <a:ext cx="702650" cy="311850"/>
              </a:xfrm>
              <a:custGeom>
                <a:avLst/>
                <a:gdLst/>
                <a:ahLst/>
                <a:cxnLst/>
                <a:rect l="l" t="t" r="r" b="b"/>
                <a:pathLst>
                  <a:path w="28106" h="12474" extrusionOk="0">
                    <a:moveTo>
                      <a:pt x="0" y="1"/>
                    </a:moveTo>
                    <a:cubicBezTo>
                      <a:pt x="964" y="7004"/>
                      <a:pt x="6837" y="12474"/>
                      <a:pt x="13908" y="12474"/>
                    </a:cubicBezTo>
                    <a:cubicBezTo>
                      <a:pt x="13917" y="12474"/>
                      <a:pt x="13927" y="12474"/>
                      <a:pt x="13936" y="12474"/>
                    </a:cubicBezTo>
                    <a:cubicBezTo>
                      <a:pt x="21045" y="12458"/>
                      <a:pt x="27051" y="7072"/>
                      <a:pt x="28106" y="1"/>
                    </a:cubicBezTo>
                    <a:lnTo>
                      <a:pt x="27960" y="1"/>
                    </a:lnTo>
                    <a:cubicBezTo>
                      <a:pt x="26547" y="6634"/>
                      <a:pt x="20767" y="10522"/>
                      <a:pt x="13947" y="10540"/>
                    </a:cubicBezTo>
                    <a:cubicBezTo>
                      <a:pt x="13932" y="10540"/>
                      <a:pt x="13916" y="10540"/>
                      <a:pt x="13901" y="10540"/>
                    </a:cubicBezTo>
                    <a:cubicBezTo>
                      <a:pt x="7123" y="10540"/>
                      <a:pt x="1465" y="6564"/>
                      <a:pt x="144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08" name="Google Shape;5708;p24"/>
              <p:cNvSpPr/>
              <p:nvPr/>
            </p:nvSpPr>
            <p:spPr>
              <a:xfrm>
                <a:off x="3647188" y="2115700"/>
                <a:ext cx="188050" cy="146800"/>
              </a:xfrm>
              <a:custGeom>
                <a:avLst/>
                <a:gdLst/>
                <a:ahLst/>
                <a:cxnLst/>
                <a:rect l="l" t="t" r="r" b="b"/>
                <a:pathLst>
                  <a:path w="7522" h="5872" extrusionOk="0">
                    <a:moveTo>
                      <a:pt x="1" y="1"/>
                    </a:moveTo>
                    <a:cubicBezTo>
                      <a:pt x="789" y="2539"/>
                      <a:pt x="3647" y="4789"/>
                      <a:pt x="7521" y="5871"/>
                    </a:cubicBezTo>
                    <a:cubicBezTo>
                      <a:pt x="4786" y="4671"/>
                      <a:pt x="2794" y="2461"/>
                      <a:pt x="2212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09" name="Google Shape;5709;p24"/>
              <p:cNvSpPr/>
              <p:nvPr/>
            </p:nvSpPr>
            <p:spPr>
              <a:xfrm>
                <a:off x="4075938" y="2115700"/>
                <a:ext cx="256825" cy="159825"/>
              </a:xfrm>
              <a:custGeom>
                <a:avLst/>
                <a:gdLst/>
                <a:ahLst/>
                <a:cxnLst/>
                <a:rect l="l" t="t" r="r" b="b"/>
                <a:pathLst>
                  <a:path w="10273" h="6393" extrusionOk="0">
                    <a:moveTo>
                      <a:pt x="6940" y="1"/>
                    </a:moveTo>
                    <a:cubicBezTo>
                      <a:pt x="6219" y="2918"/>
                      <a:pt x="3537" y="5329"/>
                      <a:pt x="1" y="6393"/>
                    </a:cubicBezTo>
                    <a:cubicBezTo>
                      <a:pt x="5204" y="5594"/>
                      <a:pt x="9270" y="3105"/>
                      <a:pt x="10273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10" name="Google Shape;5710;p24"/>
              <p:cNvSpPr/>
              <p:nvPr/>
            </p:nvSpPr>
            <p:spPr>
              <a:xfrm>
                <a:off x="4307163" y="2115700"/>
                <a:ext cx="381875" cy="513025"/>
              </a:xfrm>
              <a:custGeom>
                <a:avLst/>
                <a:gdLst/>
                <a:ahLst/>
                <a:cxnLst/>
                <a:rect l="l" t="t" r="r" b="b"/>
                <a:pathLst>
                  <a:path w="15275" h="20521" extrusionOk="0">
                    <a:moveTo>
                      <a:pt x="6522" y="1"/>
                    </a:moveTo>
                    <a:lnTo>
                      <a:pt x="1" y="17926"/>
                    </a:lnTo>
                    <a:cubicBezTo>
                      <a:pt x="1538" y="19721"/>
                      <a:pt x="4678" y="20521"/>
                      <a:pt x="7757" y="20521"/>
                    </a:cubicBezTo>
                    <a:cubicBezTo>
                      <a:pt x="10937" y="20521"/>
                      <a:pt x="14054" y="19667"/>
                      <a:pt x="15275" y="18174"/>
                    </a:cubicBezTo>
                    <a:lnTo>
                      <a:pt x="11461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11" name="Google Shape;5711;p24"/>
              <p:cNvSpPr/>
              <p:nvPr/>
            </p:nvSpPr>
            <p:spPr>
              <a:xfrm>
                <a:off x="4307163" y="2115700"/>
                <a:ext cx="381875" cy="478250"/>
              </a:xfrm>
              <a:custGeom>
                <a:avLst/>
                <a:gdLst/>
                <a:ahLst/>
                <a:cxnLst/>
                <a:rect l="l" t="t" r="r" b="b"/>
                <a:pathLst>
                  <a:path w="15275" h="19130" extrusionOk="0">
                    <a:moveTo>
                      <a:pt x="4092" y="1"/>
                    </a:moveTo>
                    <a:lnTo>
                      <a:pt x="1" y="17693"/>
                    </a:lnTo>
                    <a:cubicBezTo>
                      <a:pt x="305" y="18047"/>
                      <a:pt x="672" y="18360"/>
                      <a:pt x="1090" y="18640"/>
                    </a:cubicBezTo>
                    <a:cubicBezTo>
                      <a:pt x="2312" y="10774"/>
                      <a:pt x="5449" y="5075"/>
                      <a:pt x="8470" y="5075"/>
                    </a:cubicBezTo>
                    <a:cubicBezTo>
                      <a:pt x="8478" y="5075"/>
                      <a:pt x="8486" y="5075"/>
                      <a:pt x="8494" y="5075"/>
                    </a:cubicBezTo>
                    <a:cubicBezTo>
                      <a:pt x="11559" y="5106"/>
                      <a:pt x="13796" y="10991"/>
                      <a:pt x="13648" y="19129"/>
                    </a:cubicBezTo>
                    <a:cubicBezTo>
                      <a:pt x="14340" y="18798"/>
                      <a:pt x="14900" y="18398"/>
                      <a:pt x="15275" y="17941"/>
                    </a:cubicBezTo>
                    <a:lnTo>
                      <a:pt x="13368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12" name="Google Shape;5712;p24"/>
              <p:cNvSpPr/>
              <p:nvPr/>
            </p:nvSpPr>
            <p:spPr>
              <a:xfrm>
                <a:off x="4382913" y="2309525"/>
                <a:ext cx="89150" cy="311175"/>
              </a:xfrm>
              <a:custGeom>
                <a:avLst/>
                <a:gdLst/>
                <a:ahLst/>
                <a:cxnLst/>
                <a:rect l="l" t="t" r="r" b="b"/>
                <a:pathLst>
                  <a:path w="3566" h="12447" extrusionOk="0">
                    <a:moveTo>
                      <a:pt x="3566" y="1"/>
                    </a:moveTo>
                    <a:lnTo>
                      <a:pt x="3566" y="1"/>
                    </a:lnTo>
                    <a:cubicBezTo>
                      <a:pt x="2010" y="1890"/>
                      <a:pt x="676" y="5572"/>
                      <a:pt x="168" y="10031"/>
                    </a:cubicBezTo>
                    <a:cubicBezTo>
                      <a:pt x="90" y="10712"/>
                      <a:pt x="35" y="11385"/>
                      <a:pt x="0" y="12047"/>
                    </a:cubicBezTo>
                    <a:cubicBezTo>
                      <a:pt x="479" y="12209"/>
                      <a:pt x="983" y="12342"/>
                      <a:pt x="1506" y="12447"/>
                    </a:cubicBezTo>
                    <a:cubicBezTo>
                      <a:pt x="1418" y="10908"/>
                      <a:pt x="1456" y="9253"/>
                      <a:pt x="1638" y="7553"/>
                    </a:cubicBezTo>
                    <a:cubicBezTo>
                      <a:pt x="1959" y="4570"/>
                      <a:pt x="2666" y="1946"/>
                      <a:pt x="3566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13" name="Google Shape;5713;p24"/>
              <p:cNvSpPr/>
              <p:nvPr/>
            </p:nvSpPr>
            <p:spPr>
              <a:xfrm>
                <a:off x="4535988" y="2336200"/>
                <a:ext cx="62650" cy="287675"/>
              </a:xfrm>
              <a:custGeom>
                <a:avLst/>
                <a:gdLst/>
                <a:ahLst/>
                <a:cxnLst/>
                <a:rect l="l" t="t" r="r" b="b"/>
                <a:pathLst>
                  <a:path w="2506" h="11507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748" y="2426"/>
                      <a:pt x="1203" y="5718"/>
                      <a:pt x="1173" y="9468"/>
                    </a:cubicBezTo>
                    <a:cubicBezTo>
                      <a:pt x="1170" y="10155"/>
                      <a:pt x="1147" y="10833"/>
                      <a:pt x="1110" y="11506"/>
                    </a:cubicBezTo>
                    <a:cubicBezTo>
                      <a:pt x="1591" y="11436"/>
                      <a:pt x="2059" y="11346"/>
                      <a:pt x="2505" y="11235"/>
                    </a:cubicBezTo>
                    <a:cubicBezTo>
                      <a:pt x="2335" y="6248"/>
                      <a:pt x="1356" y="2182"/>
                      <a:pt x="1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14" name="Google Shape;5714;p24"/>
              <p:cNvSpPr/>
              <p:nvPr/>
            </p:nvSpPr>
            <p:spPr>
              <a:xfrm>
                <a:off x="3230688" y="2115700"/>
                <a:ext cx="392950" cy="523625"/>
              </a:xfrm>
              <a:custGeom>
                <a:avLst/>
                <a:gdLst/>
                <a:ahLst/>
                <a:cxnLst/>
                <a:rect l="l" t="t" r="r" b="b"/>
                <a:pathLst>
                  <a:path w="15718" h="20945" extrusionOk="0">
                    <a:moveTo>
                      <a:pt x="5693" y="1"/>
                    </a:moveTo>
                    <a:lnTo>
                      <a:pt x="0" y="18992"/>
                    </a:lnTo>
                    <a:cubicBezTo>
                      <a:pt x="1601" y="20357"/>
                      <a:pt x="4410" y="20944"/>
                      <a:pt x="7247" y="20944"/>
                    </a:cubicBezTo>
                    <a:cubicBezTo>
                      <a:pt x="10803" y="20944"/>
                      <a:pt x="14402" y="20021"/>
                      <a:pt x="15718" y="18550"/>
                    </a:cubicBezTo>
                    <a:lnTo>
                      <a:pt x="11491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15" name="Google Shape;5715;p24"/>
              <p:cNvSpPr/>
              <p:nvPr/>
            </p:nvSpPr>
            <p:spPr>
              <a:xfrm>
                <a:off x="3230713" y="2115700"/>
                <a:ext cx="392950" cy="483325"/>
              </a:xfrm>
              <a:custGeom>
                <a:avLst/>
                <a:gdLst/>
                <a:ahLst/>
                <a:cxnLst/>
                <a:rect l="l" t="t" r="r" b="b"/>
                <a:pathLst>
                  <a:path w="15718" h="19333" extrusionOk="0">
                    <a:moveTo>
                      <a:pt x="3323" y="1"/>
                    </a:moveTo>
                    <a:lnTo>
                      <a:pt x="0" y="18527"/>
                    </a:lnTo>
                    <a:cubicBezTo>
                      <a:pt x="362" y="18834"/>
                      <a:pt x="784" y="19101"/>
                      <a:pt x="1254" y="19332"/>
                    </a:cubicBezTo>
                    <a:cubicBezTo>
                      <a:pt x="1799" y="11794"/>
                      <a:pt x="4848" y="5741"/>
                      <a:pt x="8296" y="5728"/>
                    </a:cubicBezTo>
                    <a:cubicBezTo>
                      <a:pt x="8301" y="5728"/>
                      <a:pt x="8305" y="5728"/>
                      <a:pt x="8309" y="5728"/>
                    </a:cubicBezTo>
                    <a:cubicBezTo>
                      <a:pt x="11737" y="5728"/>
                      <a:pt x="14224" y="11705"/>
                      <a:pt x="14105" y="19195"/>
                    </a:cubicBezTo>
                    <a:cubicBezTo>
                      <a:pt x="14789" y="18874"/>
                      <a:pt x="15346" y="18502"/>
                      <a:pt x="15718" y="18087"/>
                    </a:cubicBezTo>
                    <a:lnTo>
                      <a:pt x="12844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16" name="Google Shape;5716;p24"/>
              <p:cNvSpPr/>
              <p:nvPr/>
            </p:nvSpPr>
            <p:spPr>
              <a:xfrm>
                <a:off x="3314463" y="2336500"/>
                <a:ext cx="73950" cy="299400"/>
              </a:xfrm>
              <a:custGeom>
                <a:avLst/>
                <a:gdLst/>
                <a:ahLst/>
                <a:cxnLst/>
                <a:rect l="l" t="t" r="r" b="b"/>
                <a:pathLst>
                  <a:path w="2958" h="11976" extrusionOk="0">
                    <a:moveTo>
                      <a:pt x="2957" y="1"/>
                    </a:moveTo>
                    <a:lnTo>
                      <a:pt x="2957" y="1"/>
                    </a:lnTo>
                    <a:cubicBezTo>
                      <a:pt x="1359" y="1991"/>
                      <a:pt x="195" y="5692"/>
                      <a:pt x="26" y="9888"/>
                    </a:cubicBezTo>
                    <a:cubicBezTo>
                      <a:pt x="2" y="10504"/>
                      <a:pt x="1" y="11109"/>
                      <a:pt x="19" y="11697"/>
                    </a:cubicBezTo>
                    <a:cubicBezTo>
                      <a:pt x="527" y="11816"/>
                      <a:pt x="1057" y="11910"/>
                      <a:pt x="1602" y="11975"/>
                    </a:cubicBezTo>
                    <a:cubicBezTo>
                      <a:pt x="1402" y="10622"/>
                      <a:pt x="1322" y="9123"/>
                      <a:pt x="1387" y="7542"/>
                    </a:cubicBezTo>
                    <a:cubicBezTo>
                      <a:pt x="1507" y="4671"/>
                      <a:pt x="2091" y="2030"/>
                      <a:pt x="2957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17" name="Google Shape;5717;p24"/>
              <p:cNvSpPr/>
              <p:nvPr/>
            </p:nvSpPr>
            <p:spPr>
              <a:xfrm>
                <a:off x="3460513" y="2362575"/>
                <a:ext cx="73675" cy="269275"/>
              </a:xfrm>
              <a:custGeom>
                <a:avLst/>
                <a:gdLst/>
                <a:ahLst/>
                <a:cxnLst/>
                <a:rect l="l" t="t" r="r" b="b"/>
                <a:pathLst>
                  <a:path w="2947" h="10771" extrusionOk="0">
                    <a:moveTo>
                      <a:pt x="0" y="0"/>
                    </a:moveTo>
                    <a:lnTo>
                      <a:pt x="0" y="0"/>
                    </a:lnTo>
                    <a:cubicBezTo>
                      <a:pt x="904" y="2419"/>
                      <a:pt x="1489" y="5566"/>
                      <a:pt x="1569" y="8986"/>
                    </a:cubicBezTo>
                    <a:cubicBezTo>
                      <a:pt x="1584" y="9592"/>
                      <a:pt x="1580" y="10188"/>
                      <a:pt x="1563" y="10771"/>
                    </a:cubicBezTo>
                    <a:cubicBezTo>
                      <a:pt x="2043" y="10687"/>
                      <a:pt x="2507" y="10587"/>
                      <a:pt x="2947" y="10472"/>
                    </a:cubicBezTo>
                    <a:cubicBezTo>
                      <a:pt x="2678" y="6018"/>
                      <a:pt x="1545" y="2160"/>
                      <a:pt x="0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pic>
        <p:nvPicPr>
          <p:cNvPr id="5718" name="Google Shape;5718;p24"/>
          <p:cNvPicPr preferRelativeResize="0"/>
          <p:nvPr/>
        </p:nvPicPr>
        <p:blipFill>
          <a:blip r:embed="rId2">
            <a:alphaModFix amt="10000"/>
          </a:blip>
          <a:stretch>
            <a:fillRect/>
          </a:stretch>
        </p:blipFill>
        <p:spPr>
          <a:xfrm>
            <a:off x="-86342" y="-171400"/>
            <a:ext cx="9316685" cy="5486299"/>
          </a:xfrm>
          <a:prstGeom prst="rect">
            <a:avLst/>
          </a:prstGeom>
          <a:noFill/>
          <a:ln>
            <a:noFill/>
          </a:ln>
        </p:spPr>
      </p:pic>
      <p:sp>
        <p:nvSpPr>
          <p:cNvPr id="5719" name="Google Shape;5719;p24"/>
          <p:cNvSpPr txBox="1">
            <a:spLocks noGrp="1"/>
          </p:cNvSpPr>
          <p:nvPr>
            <p:ph type="title"/>
          </p:nvPr>
        </p:nvSpPr>
        <p:spPr>
          <a:xfrm>
            <a:off x="1582925" y="1162363"/>
            <a:ext cx="2867100" cy="161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>
            <a:endParaRPr/>
          </a:p>
        </p:txBody>
      </p:sp>
      <p:sp>
        <p:nvSpPr>
          <p:cNvPr id="5720" name="Google Shape;5720;p24"/>
          <p:cNvSpPr txBox="1">
            <a:spLocks noGrp="1"/>
          </p:cNvSpPr>
          <p:nvPr>
            <p:ph type="subTitle" idx="1"/>
          </p:nvPr>
        </p:nvSpPr>
        <p:spPr>
          <a:xfrm>
            <a:off x="1582925" y="2814738"/>
            <a:ext cx="2867100" cy="101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BLANK_1_1_1_1">
    <p:spTree>
      <p:nvGrpSpPr>
        <p:cNvPr id="1" name="Shape 65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32" name="Google Shape;6532;p28"/>
          <p:cNvGrpSpPr/>
          <p:nvPr/>
        </p:nvGrpSpPr>
        <p:grpSpPr>
          <a:xfrm>
            <a:off x="-458913" y="-556726"/>
            <a:ext cx="10075901" cy="6045393"/>
            <a:chOff x="-458913" y="-556726"/>
            <a:chExt cx="10075901" cy="6045393"/>
          </a:xfrm>
        </p:grpSpPr>
        <p:grpSp>
          <p:nvGrpSpPr>
            <p:cNvPr id="6533" name="Google Shape;6533;p28"/>
            <p:cNvGrpSpPr/>
            <p:nvPr/>
          </p:nvGrpSpPr>
          <p:grpSpPr>
            <a:xfrm>
              <a:off x="-35892" y="157592"/>
              <a:ext cx="9372768" cy="4409682"/>
              <a:chOff x="-35892" y="157592"/>
              <a:chExt cx="9372768" cy="4409682"/>
            </a:xfrm>
          </p:grpSpPr>
          <p:sp>
            <p:nvSpPr>
              <p:cNvPr id="6534" name="Google Shape;6534;p28"/>
              <p:cNvSpPr/>
              <p:nvPr/>
            </p:nvSpPr>
            <p:spPr>
              <a:xfrm>
                <a:off x="-35892" y="622203"/>
                <a:ext cx="9372768" cy="3860003"/>
              </a:xfrm>
              <a:custGeom>
                <a:avLst/>
                <a:gdLst/>
                <a:ahLst/>
                <a:cxnLst/>
                <a:rect l="l" t="t" r="r" b="b"/>
                <a:pathLst>
                  <a:path w="107947" h="44456" extrusionOk="0">
                    <a:moveTo>
                      <a:pt x="1" y="1"/>
                    </a:moveTo>
                    <a:lnTo>
                      <a:pt x="1" y="44456"/>
                    </a:lnTo>
                    <a:lnTo>
                      <a:pt x="107946" y="44456"/>
                    </a:lnTo>
                    <a:lnTo>
                      <a:pt x="10794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35" name="Google Shape;6535;p28"/>
              <p:cNvSpPr/>
              <p:nvPr/>
            </p:nvSpPr>
            <p:spPr>
              <a:xfrm>
                <a:off x="-35892" y="3871442"/>
                <a:ext cx="9372768" cy="564292"/>
              </a:xfrm>
              <a:custGeom>
                <a:avLst/>
                <a:gdLst/>
                <a:ahLst/>
                <a:cxnLst/>
                <a:rect l="l" t="t" r="r" b="b"/>
                <a:pathLst>
                  <a:path w="107947" h="6499" extrusionOk="0">
                    <a:moveTo>
                      <a:pt x="1" y="1"/>
                    </a:moveTo>
                    <a:lnTo>
                      <a:pt x="1" y="6498"/>
                    </a:lnTo>
                    <a:lnTo>
                      <a:pt x="107946" y="6498"/>
                    </a:lnTo>
                    <a:lnTo>
                      <a:pt x="107946" y="349"/>
                    </a:lnTo>
                    <a:cubicBezTo>
                      <a:pt x="95947" y="2018"/>
                      <a:pt x="76762" y="5100"/>
                      <a:pt x="55146" y="5100"/>
                    </a:cubicBezTo>
                    <a:cubicBezTo>
                      <a:pt x="32055" y="5100"/>
                      <a:pt x="11746" y="1864"/>
                      <a:pt x="1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36" name="Google Shape;6536;p28"/>
              <p:cNvSpPr/>
              <p:nvPr/>
            </p:nvSpPr>
            <p:spPr>
              <a:xfrm>
                <a:off x="-35892" y="157592"/>
                <a:ext cx="9372768" cy="3646408"/>
              </a:xfrm>
              <a:custGeom>
                <a:avLst/>
                <a:gdLst/>
                <a:ahLst/>
                <a:cxnLst/>
                <a:rect l="l" t="t" r="r" b="b"/>
                <a:pathLst>
                  <a:path w="107947" h="41996" extrusionOk="0">
                    <a:moveTo>
                      <a:pt x="1" y="1"/>
                    </a:moveTo>
                    <a:lnTo>
                      <a:pt x="1" y="41995"/>
                    </a:lnTo>
                    <a:cubicBezTo>
                      <a:pt x="11746" y="29946"/>
                      <a:pt x="32055" y="20765"/>
                      <a:pt x="55146" y="20765"/>
                    </a:cubicBezTo>
                    <a:cubicBezTo>
                      <a:pt x="76762" y="20765"/>
                      <a:pt x="95947" y="28964"/>
                      <a:pt x="107946" y="39744"/>
                    </a:cubicBezTo>
                    <a:lnTo>
                      <a:pt x="10794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37" name="Google Shape;6537;p28"/>
              <p:cNvSpPr/>
              <p:nvPr/>
            </p:nvSpPr>
            <p:spPr>
              <a:xfrm>
                <a:off x="109457" y="527735"/>
                <a:ext cx="213943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4" h="2049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5"/>
                    </a:cubicBezTo>
                    <a:lnTo>
                      <a:pt x="1" y="1527"/>
                    </a:lnTo>
                    <a:cubicBezTo>
                      <a:pt x="1" y="1814"/>
                      <a:pt x="235" y="2048"/>
                      <a:pt x="525" y="2048"/>
                    </a:cubicBezTo>
                    <a:lnTo>
                      <a:pt x="1939" y="2048"/>
                    </a:lnTo>
                    <a:cubicBezTo>
                      <a:pt x="2230" y="2048"/>
                      <a:pt x="2464" y="1814"/>
                      <a:pt x="2464" y="1527"/>
                    </a:cubicBezTo>
                    <a:lnTo>
                      <a:pt x="2464" y="525"/>
                    </a:lnTo>
                    <a:cubicBezTo>
                      <a:pt x="2464" y="235"/>
                      <a:pt x="2230" y="1"/>
                      <a:pt x="193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38" name="Google Shape;6538;p28"/>
              <p:cNvSpPr/>
              <p:nvPr/>
            </p:nvSpPr>
            <p:spPr>
              <a:xfrm>
                <a:off x="725668" y="509588"/>
                <a:ext cx="214030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5" h="2049" extrusionOk="0">
                    <a:moveTo>
                      <a:pt x="525" y="0"/>
                    </a:moveTo>
                    <a:cubicBezTo>
                      <a:pt x="235" y="0"/>
                      <a:pt x="1" y="235"/>
                      <a:pt x="1" y="525"/>
                    </a:cubicBezTo>
                    <a:lnTo>
                      <a:pt x="1" y="1526"/>
                    </a:lnTo>
                    <a:cubicBezTo>
                      <a:pt x="1" y="1814"/>
                      <a:pt x="235" y="2048"/>
                      <a:pt x="525" y="2048"/>
                    </a:cubicBezTo>
                    <a:lnTo>
                      <a:pt x="1940" y="2048"/>
                    </a:lnTo>
                    <a:cubicBezTo>
                      <a:pt x="2230" y="2048"/>
                      <a:pt x="2464" y="1814"/>
                      <a:pt x="2464" y="1526"/>
                    </a:cubicBezTo>
                    <a:lnTo>
                      <a:pt x="2464" y="525"/>
                    </a:lnTo>
                    <a:cubicBezTo>
                      <a:pt x="2464" y="235"/>
                      <a:pt x="2230" y="0"/>
                      <a:pt x="194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39" name="Google Shape;6539;p28"/>
              <p:cNvSpPr/>
              <p:nvPr/>
            </p:nvSpPr>
            <p:spPr>
              <a:xfrm>
                <a:off x="3827214" y="533813"/>
                <a:ext cx="213682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9" extrusionOk="0">
                    <a:moveTo>
                      <a:pt x="522" y="0"/>
                    </a:moveTo>
                    <a:cubicBezTo>
                      <a:pt x="235" y="0"/>
                      <a:pt x="0" y="235"/>
                      <a:pt x="0" y="525"/>
                    </a:cubicBezTo>
                    <a:lnTo>
                      <a:pt x="0" y="1526"/>
                    </a:lnTo>
                    <a:cubicBezTo>
                      <a:pt x="0" y="1814"/>
                      <a:pt x="235" y="2048"/>
                      <a:pt x="522" y="2048"/>
                    </a:cubicBezTo>
                    <a:lnTo>
                      <a:pt x="1939" y="2048"/>
                    </a:lnTo>
                    <a:cubicBezTo>
                      <a:pt x="2229" y="2048"/>
                      <a:pt x="2461" y="1814"/>
                      <a:pt x="2461" y="1526"/>
                    </a:cubicBezTo>
                    <a:lnTo>
                      <a:pt x="2461" y="525"/>
                    </a:lnTo>
                    <a:cubicBezTo>
                      <a:pt x="2461" y="235"/>
                      <a:pt x="2229" y="0"/>
                      <a:pt x="193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40" name="Google Shape;6540;p28"/>
              <p:cNvSpPr/>
              <p:nvPr/>
            </p:nvSpPr>
            <p:spPr>
              <a:xfrm>
                <a:off x="4662663" y="612305"/>
                <a:ext cx="213682" cy="177823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8" extrusionOk="0">
                    <a:moveTo>
                      <a:pt x="522" y="0"/>
                    </a:moveTo>
                    <a:cubicBezTo>
                      <a:pt x="232" y="0"/>
                      <a:pt x="0" y="235"/>
                      <a:pt x="0" y="525"/>
                    </a:cubicBezTo>
                    <a:lnTo>
                      <a:pt x="0" y="1523"/>
                    </a:lnTo>
                    <a:cubicBezTo>
                      <a:pt x="0" y="1814"/>
                      <a:pt x="232" y="2048"/>
                      <a:pt x="522" y="2048"/>
                    </a:cubicBezTo>
                    <a:lnTo>
                      <a:pt x="1939" y="2048"/>
                    </a:lnTo>
                    <a:cubicBezTo>
                      <a:pt x="2227" y="2048"/>
                      <a:pt x="2461" y="1814"/>
                      <a:pt x="2461" y="1523"/>
                    </a:cubicBezTo>
                    <a:lnTo>
                      <a:pt x="2461" y="525"/>
                    </a:lnTo>
                    <a:cubicBezTo>
                      <a:pt x="2461" y="235"/>
                      <a:pt x="2227" y="0"/>
                      <a:pt x="193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41" name="Google Shape;6541;p28"/>
              <p:cNvSpPr/>
              <p:nvPr/>
            </p:nvSpPr>
            <p:spPr>
              <a:xfrm>
                <a:off x="2314688" y="845782"/>
                <a:ext cx="214030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5" h="2049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2"/>
                    </a:cubicBezTo>
                    <a:lnTo>
                      <a:pt x="1" y="1524"/>
                    </a:lnTo>
                    <a:cubicBezTo>
                      <a:pt x="1" y="1814"/>
                      <a:pt x="235" y="2048"/>
                      <a:pt x="525" y="2048"/>
                    </a:cubicBezTo>
                    <a:lnTo>
                      <a:pt x="1940" y="2048"/>
                    </a:lnTo>
                    <a:cubicBezTo>
                      <a:pt x="2230" y="2048"/>
                      <a:pt x="2464" y="1814"/>
                      <a:pt x="2464" y="1524"/>
                    </a:cubicBezTo>
                    <a:lnTo>
                      <a:pt x="2464" y="522"/>
                    </a:lnTo>
                    <a:cubicBezTo>
                      <a:pt x="2464" y="235"/>
                      <a:pt x="2230" y="1"/>
                      <a:pt x="194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42" name="Google Shape;6542;p28"/>
              <p:cNvSpPr/>
              <p:nvPr/>
            </p:nvSpPr>
            <p:spPr>
              <a:xfrm>
                <a:off x="1356900" y="467911"/>
                <a:ext cx="214030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5" h="2049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2"/>
                    </a:cubicBezTo>
                    <a:lnTo>
                      <a:pt x="1" y="1524"/>
                    </a:lnTo>
                    <a:cubicBezTo>
                      <a:pt x="1" y="1814"/>
                      <a:pt x="235" y="2048"/>
                      <a:pt x="525" y="2048"/>
                    </a:cubicBezTo>
                    <a:lnTo>
                      <a:pt x="1940" y="2048"/>
                    </a:lnTo>
                    <a:cubicBezTo>
                      <a:pt x="2230" y="2048"/>
                      <a:pt x="2464" y="1814"/>
                      <a:pt x="2464" y="1524"/>
                    </a:cubicBezTo>
                    <a:lnTo>
                      <a:pt x="2464" y="522"/>
                    </a:lnTo>
                    <a:cubicBezTo>
                      <a:pt x="2464" y="235"/>
                      <a:pt x="2230" y="1"/>
                      <a:pt x="194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43" name="Google Shape;6543;p28"/>
              <p:cNvSpPr/>
              <p:nvPr/>
            </p:nvSpPr>
            <p:spPr>
              <a:xfrm>
                <a:off x="37998" y="1549689"/>
                <a:ext cx="451156" cy="375355"/>
              </a:xfrm>
              <a:custGeom>
                <a:avLst/>
                <a:gdLst/>
                <a:ahLst/>
                <a:cxnLst/>
                <a:rect l="l" t="t" r="r" b="b"/>
                <a:pathLst>
                  <a:path w="5196" h="4323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2"/>
                    </a:cubicBezTo>
                    <a:lnTo>
                      <a:pt x="1" y="3798"/>
                    </a:lnTo>
                    <a:cubicBezTo>
                      <a:pt x="1" y="4088"/>
                      <a:pt x="235" y="4322"/>
                      <a:pt x="525" y="4322"/>
                    </a:cubicBezTo>
                    <a:lnTo>
                      <a:pt x="4668" y="4322"/>
                    </a:lnTo>
                    <a:cubicBezTo>
                      <a:pt x="4958" y="4322"/>
                      <a:pt x="5190" y="4088"/>
                      <a:pt x="5190" y="3798"/>
                    </a:cubicBezTo>
                    <a:lnTo>
                      <a:pt x="5190" y="522"/>
                    </a:lnTo>
                    <a:cubicBezTo>
                      <a:pt x="5195" y="235"/>
                      <a:pt x="4961" y="1"/>
                      <a:pt x="4671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44" name="Google Shape;6544;p28"/>
              <p:cNvSpPr/>
              <p:nvPr/>
            </p:nvSpPr>
            <p:spPr>
              <a:xfrm>
                <a:off x="4143090" y="523654"/>
                <a:ext cx="450808" cy="375268"/>
              </a:xfrm>
              <a:custGeom>
                <a:avLst/>
                <a:gdLst/>
                <a:ahLst/>
                <a:cxnLst/>
                <a:rect l="l" t="t" r="r" b="b"/>
                <a:pathLst>
                  <a:path w="5192" h="4322" extrusionOk="0">
                    <a:moveTo>
                      <a:pt x="522" y="0"/>
                    </a:moveTo>
                    <a:cubicBezTo>
                      <a:pt x="232" y="0"/>
                      <a:pt x="0" y="235"/>
                      <a:pt x="0" y="522"/>
                    </a:cubicBezTo>
                    <a:lnTo>
                      <a:pt x="0" y="3797"/>
                    </a:lnTo>
                    <a:cubicBezTo>
                      <a:pt x="0" y="4087"/>
                      <a:pt x="232" y="4322"/>
                      <a:pt x="522" y="4322"/>
                    </a:cubicBezTo>
                    <a:lnTo>
                      <a:pt x="4667" y="4322"/>
                    </a:lnTo>
                    <a:cubicBezTo>
                      <a:pt x="4958" y="4322"/>
                      <a:pt x="5192" y="4087"/>
                      <a:pt x="5192" y="3797"/>
                    </a:cubicBezTo>
                    <a:lnTo>
                      <a:pt x="5192" y="522"/>
                    </a:lnTo>
                    <a:cubicBezTo>
                      <a:pt x="5192" y="237"/>
                      <a:pt x="4958" y="0"/>
                      <a:pt x="4667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45" name="Google Shape;6545;p28"/>
              <p:cNvSpPr/>
              <p:nvPr/>
            </p:nvSpPr>
            <p:spPr>
              <a:xfrm>
                <a:off x="3363558" y="509588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5" y="0"/>
                    </a:moveTo>
                    <a:cubicBezTo>
                      <a:pt x="235" y="0"/>
                      <a:pt x="1" y="235"/>
                      <a:pt x="1" y="525"/>
                    </a:cubicBezTo>
                    <a:lnTo>
                      <a:pt x="1" y="901"/>
                    </a:lnTo>
                    <a:cubicBezTo>
                      <a:pt x="1" y="1192"/>
                      <a:pt x="235" y="1423"/>
                      <a:pt x="525" y="1423"/>
                    </a:cubicBezTo>
                    <a:lnTo>
                      <a:pt x="1502" y="1423"/>
                    </a:lnTo>
                    <a:cubicBezTo>
                      <a:pt x="1789" y="1423"/>
                      <a:pt x="2023" y="1192"/>
                      <a:pt x="2023" y="901"/>
                    </a:cubicBezTo>
                    <a:lnTo>
                      <a:pt x="2023" y="525"/>
                    </a:lnTo>
                    <a:cubicBezTo>
                      <a:pt x="2023" y="235"/>
                      <a:pt x="1789" y="0"/>
                      <a:pt x="150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46" name="Google Shape;6546;p28"/>
              <p:cNvSpPr/>
              <p:nvPr/>
            </p:nvSpPr>
            <p:spPr>
              <a:xfrm>
                <a:off x="2808647" y="545882"/>
                <a:ext cx="175652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3" h="1424" extrusionOk="0">
                    <a:moveTo>
                      <a:pt x="522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902"/>
                    </a:lnTo>
                    <a:cubicBezTo>
                      <a:pt x="0" y="1192"/>
                      <a:pt x="235" y="1424"/>
                      <a:pt x="522" y="1424"/>
                    </a:cubicBezTo>
                    <a:lnTo>
                      <a:pt x="1498" y="1424"/>
                    </a:lnTo>
                    <a:cubicBezTo>
                      <a:pt x="1788" y="1424"/>
                      <a:pt x="2023" y="1192"/>
                      <a:pt x="2023" y="902"/>
                    </a:cubicBezTo>
                    <a:lnTo>
                      <a:pt x="2023" y="525"/>
                    </a:lnTo>
                    <a:cubicBezTo>
                      <a:pt x="2023" y="235"/>
                      <a:pt x="1788" y="1"/>
                      <a:pt x="1498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47" name="Google Shape;6547;p28"/>
              <p:cNvSpPr/>
              <p:nvPr/>
            </p:nvSpPr>
            <p:spPr>
              <a:xfrm>
                <a:off x="2034497" y="567241"/>
                <a:ext cx="175913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6" h="1424" extrusionOk="0">
                    <a:moveTo>
                      <a:pt x="522" y="0"/>
                    </a:moveTo>
                    <a:cubicBezTo>
                      <a:pt x="232" y="0"/>
                      <a:pt x="0" y="235"/>
                      <a:pt x="0" y="522"/>
                    </a:cubicBezTo>
                    <a:lnTo>
                      <a:pt x="0" y="899"/>
                    </a:lnTo>
                    <a:cubicBezTo>
                      <a:pt x="0" y="1189"/>
                      <a:pt x="232" y="1423"/>
                      <a:pt x="522" y="1423"/>
                    </a:cubicBezTo>
                    <a:lnTo>
                      <a:pt x="1498" y="1423"/>
                    </a:lnTo>
                    <a:cubicBezTo>
                      <a:pt x="1788" y="1423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5" y="235"/>
                      <a:pt x="1788" y="0"/>
                      <a:pt x="149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48" name="Google Shape;6548;p28"/>
              <p:cNvSpPr/>
              <p:nvPr/>
            </p:nvSpPr>
            <p:spPr>
              <a:xfrm>
                <a:off x="99298" y="880947"/>
                <a:ext cx="175652" cy="123556"/>
              </a:xfrm>
              <a:custGeom>
                <a:avLst/>
                <a:gdLst/>
                <a:ahLst/>
                <a:cxnLst/>
                <a:rect l="l" t="t" r="r" b="b"/>
                <a:pathLst>
                  <a:path w="2023" h="1423" extrusionOk="0">
                    <a:moveTo>
                      <a:pt x="522" y="0"/>
                    </a:moveTo>
                    <a:cubicBezTo>
                      <a:pt x="235" y="0"/>
                      <a:pt x="0" y="234"/>
                      <a:pt x="0" y="522"/>
                    </a:cubicBezTo>
                    <a:lnTo>
                      <a:pt x="0" y="898"/>
                    </a:lnTo>
                    <a:cubicBezTo>
                      <a:pt x="0" y="1189"/>
                      <a:pt x="235" y="1423"/>
                      <a:pt x="522" y="1423"/>
                    </a:cubicBezTo>
                    <a:lnTo>
                      <a:pt x="1498" y="1423"/>
                    </a:lnTo>
                    <a:cubicBezTo>
                      <a:pt x="1789" y="1423"/>
                      <a:pt x="2023" y="1189"/>
                      <a:pt x="2023" y="898"/>
                    </a:cubicBezTo>
                    <a:lnTo>
                      <a:pt x="2023" y="522"/>
                    </a:lnTo>
                    <a:cubicBezTo>
                      <a:pt x="2023" y="234"/>
                      <a:pt x="1789" y="0"/>
                      <a:pt x="149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49" name="Google Shape;6549;p28"/>
              <p:cNvSpPr/>
              <p:nvPr/>
            </p:nvSpPr>
            <p:spPr>
              <a:xfrm>
                <a:off x="100514" y="2353446"/>
                <a:ext cx="213682" cy="177649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6" extrusionOk="0">
                    <a:moveTo>
                      <a:pt x="522" y="0"/>
                    </a:moveTo>
                    <a:cubicBezTo>
                      <a:pt x="235" y="0"/>
                      <a:pt x="0" y="232"/>
                      <a:pt x="0" y="522"/>
                    </a:cubicBezTo>
                    <a:lnTo>
                      <a:pt x="0" y="1523"/>
                    </a:lnTo>
                    <a:cubicBezTo>
                      <a:pt x="0" y="1814"/>
                      <a:pt x="235" y="2045"/>
                      <a:pt x="522" y="2045"/>
                    </a:cubicBezTo>
                    <a:lnTo>
                      <a:pt x="1939" y="2045"/>
                    </a:lnTo>
                    <a:cubicBezTo>
                      <a:pt x="2229" y="2045"/>
                      <a:pt x="2461" y="1814"/>
                      <a:pt x="2461" y="1523"/>
                    </a:cubicBezTo>
                    <a:lnTo>
                      <a:pt x="2461" y="522"/>
                    </a:lnTo>
                    <a:cubicBezTo>
                      <a:pt x="2461" y="232"/>
                      <a:pt x="2229" y="0"/>
                      <a:pt x="193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50" name="Google Shape;6550;p28"/>
              <p:cNvSpPr/>
              <p:nvPr/>
            </p:nvSpPr>
            <p:spPr>
              <a:xfrm>
                <a:off x="7624157" y="790560"/>
                <a:ext cx="213682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9" extrusionOk="0">
                    <a:moveTo>
                      <a:pt x="522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1527"/>
                    </a:lnTo>
                    <a:cubicBezTo>
                      <a:pt x="0" y="1814"/>
                      <a:pt x="235" y="2048"/>
                      <a:pt x="522" y="2048"/>
                    </a:cubicBezTo>
                    <a:lnTo>
                      <a:pt x="1939" y="2048"/>
                    </a:lnTo>
                    <a:cubicBezTo>
                      <a:pt x="2229" y="2048"/>
                      <a:pt x="2461" y="1814"/>
                      <a:pt x="2461" y="1527"/>
                    </a:cubicBezTo>
                    <a:lnTo>
                      <a:pt x="2461" y="525"/>
                    </a:lnTo>
                    <a:cubicBezTo>
                      <a:pt x="2461" y="235"/>
                      <a:pt x="2229" y="1"/>
                      <a:pt x="193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51" name="Google Shape;6551;p28"/>
              <p:cNvSpPr/>
              <p:nvPr/>
            </p:nvSpPr>
            <p:spPr>
              <a:xfrm>
                <a:off x="8489822" y="1424484"/>
                <a:ext cx="213769" cy="177649"/>
              </a:xfrm>
              <a:custGeom>
                <a:avLst/>
                <a:gdLst/>
                <a:ahLst/>
                <a:cxnLst/>
                <a:rect l="l" t="t" r="r" b="b"/>
                <a:pathLst>
                  <a:path w="2462" h="2046" extrusionOk="0">
                    <a:moveTo>
                      <a:pt x="523" y="0"/>
                    </a:moveTo>
                    <a:cubicBezTo>
                      <a:pt x="233" y="0"/>
                      <a:pt x="1" y="232"/>
                      <a:pt x="1" y="522"/>
                    </a:cubicBezTo>
                    <a:lnTo>
                      <a:pt x="1" y="1524"/>
                    </a:lnTo>
                    <a:cubicBezTo>
                      <a:pt x="1" y="1814"/>
                      <a:pt x="233" y="2045"/>
                      <a:pt x="523" y="2045"/>
                    </a:cubicBezTo>
                    <a:lnTo>
                      <a:pt x="1940" y="2045"/>
                    </a:lnTo>
                    <a:cubicBezTo>
                      <a:pt x="2227" y="2045"/>
                      <a:pt x="2462" y="1814"/>
                      <a:pt x="2462" y="1524"/>
                    </a:cubicBezTo>
                    <a:lnTo>
                      <a:pt x="2462" y="522"/>
                    </a:lnTo>
                    <a:cubicBezTo>
                      <a:pt x="2462" y="232"/>
                      <a:pt x="2227" y="0"/>
                      <a:pt x="194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52" name="Google Shape;6552;p28"/>
              <p:cNvSpPr/>
              <p:nvPr/>
            </p:nvSpPr>
            <p:spPr>
              <a:xfrm>
                <a:off x="6488113" y="698003"/>
                <a:ext cx="213682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9" extrusionOk="0">
                    <a:moveTo>
                      <a:pt x="522" y="1"/>
                    </a:moveTo>
                    <a:cubicBezTo>
                      <a:pt x="232" y="1"/>
                      <a:pt x="0" y="235"/>
                      <a:pt x="0" y="523"/>
                    </a:cubicBezTo>
                    <a:lnTo>
                      <a:pt x="0" y="1524"/>
                    </a:lnTo>
                    <a:cubicBezTo>
                      <a:pt x="0" y="1814"/>
                      <a:pt x="232" y="2049"/>
                      <a:pt x="522" y="2049"/>
                    </a:cubicBezTo>
                    <a:lnTo>
                      <a:pt x="1939" y="2049"/>
                    </a:lnTo>
                    <a:cubicBezTo>
                      <a:pt x="2229" y="2049"/>
                      <a:pt x="2461" y="1814"/>
                      <a:pt x="2461" y="1524"/>
                    </a:cubicBezTo>
                    <a:lnTo>
                      <a:pt x="2461" y="523"/>
                    </a:lnTo>
                    <a:cubicBezTo>
                      <a:pt x="2461" y="235"/>
                      <a:pt x="2229" y="1"/>
                      <a:pt x="193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53" name="Google Shape;6553;p28"/>
              <p:cNvSpPr/>
              <p:nvPr/>
            </p:nvSpPr>
            <p:spPr>
              <a:xfrm>
                <a:off x="7313143" y="430142"/>
                <a:ext cx="213943" cy="177649"/>
              </a:xfrm>
              <a:custGeom>
                <a:avLst/>
                <a:gdLst/>
                <a:ahLst/>
                <a:cxnLst/>
                <a:rect l="l" t="t" r="r" b="b"/>
                <a:pathLst>
                  <a:path w="2464" h="2046" extrusionOk="0">
                    <a:moveTo>
                      <a:pt x="525" y="0"/>
                    </a:moveTo>
                    <a:cubicBezTo>
                      <a:pt x="235" y="0"/>
                      <a:pt x="0" y="232"/>
                      <a:pt x="0" y="522"/>
                    </a:cubicBezTo>
                    <a:lnTo>
                      <a:pt x="0" y="1524"/>
                    </a:lnTo>
                    <a:cubicBezTo>
                      <a:pt x="0" y="1814"/>
                      <a:pt x="235" y="2045"/>
                      <a:pt x="525" y="2045"/>
                    </a:cubicBezTo>
                    <a:lnTo>
                      <a:pt x="1939" y="2045"/>
                    </a:lnTo>
                    <a:cubicBezTo>
                      <a:pt x="2229" y="2045"/>
                      <a:pt x="2464" y="1814"/>
                      <a:pt x="2464" y="1524"/>
                    </a:cubicBezTo>
                    <a:lnTo>
                      <a:pt x="2464" y="522"/>
                    </a:lnTo>
                    <a:cubicBezTo>
                      <a:pt x="2464" y="232"/>
                      <a:pt x="2229" y="0"/>
                      <a:pt x="193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54" name="Google Shape;6554;p28"/>
              <p:cNvSpPr/>
              <p:nvPr/>
            </p:nvSpPr>
            <p:spPr>
              <a:xfrm>
                <a:off x="8148331" y="631667"/>
                <a:ext cx="213682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9" extrusionOk="0">
                    <a:moveTo>
                      <a:pt x="522" y="0"/>
                    </a:moveTo>
                    <a:cubicBezTo>
                      <a:pt x="232" y="0"/>
                      <a:pt x="0" y="235"/>
                      <a:pt x="0" y="525"/>
                    </a:cubicBezTo>
                    <a:lnTo>
                      <a:pt x="0" y="1524"/>
                    </a:lnTo>
                    <a:cubicBezTo>
                      <a:pt x="0" y="1814"/>
                      <a:pt x="232" y="2048"/>
                      <a:pt x="522" y="2048"/>
                    </a:cubicBezTo>
                    <a:lnTo>
                      <a:pt x="1939" y="2048"/>
                    </a:lnTo>
                    <a:cubicBezTo>
                      <a:pt x="2227" y="2048"/>
                      <a:pt x="2461" y="1814"/>
                      <a:pt x="2461" y="1524"/>
                    </a:cubicBezTo>
                    <a:lnTo>
                      <a:pt x="2461" y="525"/>
                    </a:lnTo>
                    <a:cubicBezTo>
                      <a:pt x="2461" y="235"/>
                      <a:pt x="2227" y="0"/>
                      <a:pt x="193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55" name="Google Shape;6555;p28"/>
              <p:cNvSpPr/>
              <p:nvPr/>
            </p:nvSpPr>
            <p:spPr>
              <a:xfrm>
                <a:off x="5800357" y="865145"/>
                <a:ext cx="214290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8" h="2049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2"/>
                    </a:cubicBezTo>
                    <a:lnTo>
                      <a:pt x="1" y="1524"/>
                    </a:lnTo>
                    <a:cubicBezTo>
                      <a:pt x="1" y="1814"/>
                      <a:pt x="235" y="2048"/>
                      <a:pt x="525" y="2048"/>
                    </a:cubicBezTo>
                    <a:lnTo>
                      <a:pt x="1940" y="2048"/>
                    </a:lnTo>
                    <a:cubicBezTo>
                      <a:pt x="2230" y="2048"/>
                      <a:pt x="2464" y="1814"/>
                      <a:pt x="2464" y="1524"/>
                    </a:cubicBezTo>
                    <a:lnTo>
                      <a:pt x="2464" y="522"/>
                    </a:lnTo>
                    <a:cubicBezTo>
                      <a:pt x="2467" y="235"/>
                      <a:pt x="2230" y="1"/>
                      <a:pt x="194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56" name="Google Shape;6556;p28"/>
              <p:cNvSpPr/>
              <p:nvPr/>
            </p:nvSpPr>
            <p:spPr>
              <a:xfrm>
                <a:off x="5094280" y="661449"/>
                <a:ext cx="214030" cy="177649"/>
              </a:xfrm>
              <a:custGeom>
                <a:avLst/>
                <a:gdLst/>
                <a:ahLst/>
                <a:cxnLst/>
                <a:rect l="l" t="t" r="r" b="b"/>
                <a:pathLst>
                  <a:path w="2465" h="2046" extrusionOk="0">
                    <a:moveTo>
                      <a:pt x="525" y="1"/>
                    </a:moveTo>
                    <a:cubicBezTo>
                      <a:pt x="235" y="1"/>
                      <a:pt x="1" y="232"/>
                      <a:pt x="1" y="522"/>
                    </a:cubicBezTo>
                    <a:lnTo>
                      <a:pt x="1" y="1524"/>
                    </a:lnTo>
                    <a:cubicBezTo>
                      <a:pt x="1" y="1814"/>
                      <a:pt x="235" y="2045"/>
                      <a:pt x="525" y="2045"/>
                    </a:cubicBezTo>
                    <a:lnTo>
                      <a:pt x="1940" y="2045"/>
                    </a:lnTo>
                    <a:cubicBezTo>
                      <a:pt x="2230" y="2045"/>
                      <a:pt x="2464" y="1814"/>
                      <a:pt x="2464" y="1524"/>
                    </a:cubicBezTo>
                    <a:lnTo>
                      <a:pt x="2464" y="522"/>
                    </a:lnTo>
                    <a:cubicBezTo>
                      <a:pt x="2464" y="232"/>
                      <a:pt x="2230" y="1"/>
                      <a:pt x="194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57" name="Google Shape;6557;p28"/>
              <p:cNvSpPr/>
              <p:nvPr/>
            </p:nvSpPr>
            <p:spPr>
              <a:xfrm>
                <a:off x="8234811" y="2381751"/>
                <a:ext cx="213943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4" h="2049" extrusionOk="0">
                    <a:moveTo>
                      <a:pt x="525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1524"/>
                    </a:lnTo>
                    <a:cubicBezTo>
                      <a:pt x="0" y="1814"/>
                      <a:pt x="235" y="2048"/>
                      <a:pt x="525" y="2048"/>
                    </a:cubicBezTo>
                    <a:lnTo>
                      <a:pt x="1939" y="2048"/>
                    </a:lnTo>
                    <a:cubicBezTo>
                      <a:pt x="2229" y="2048"/>
                      <a:pt x="2464" y="1814"/>
                      <a:pt x="2464" y="1524"/>
                    </a:cubicBezTo>
                    <a:lnTo>
                      <a:pt x="2464" y="525"/>
                    </a:lnTo>
                    <a:cubicBezTo>
                      <a:pt x="2464" y="235"/>
                      <a:pt x="2229" y="1"/>
                      <a:pt x="193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58" name="Google Shape;6558;p28"/>
              <p:cNvSpPr/>
              <p:nvPr/>
            </p:nvSpPr>
            <p:spPr>
              <a:xfrm>
                <a:off x="8800402" y="1049305"/>
                <a:ext cx="344271" cy="286357"/>
              </a:xfrm>
              <a:custGeom>
                <a:avLst/>
                <a:gdLst/>
                <a:ahLst/>
                <a:cxnLst/>
                <a:rect l="l" t="t" r="r" b="b"/>
                <a:pathLst>
                  <a:path w="3965" h="3298" extrusionOk="0">
                    <a:moveTo>
                      <a:pt x="525" y="0"/>
                    </a:moveTo>
                    <a:cubicBezTo>
                      <a:pt x="235" y="0"/>
                      <a:pt x="0" y="234"/>
                      <a:pt x="0" y="522"/>
                    </a:cubicBezTo>
                    <a:lnTo>
                      <a:pt x="0" y="2776"/>
                    </a:lnTo>
                    <a:cubicBezTo>
                      <a:pt x="0" y="3066"/>
                      <a:pt x="235" y="3298"/>
                      <a:pt x="525" y="3298"/>
                    </a:cubicBezTo>
                    <a:lnTo>
                      <a:pt x="3443" y="3298"/>
                    </a:lnTo>
                    <a:cubicBezTo>
                      <a:pt x="3733" y="3298"/>
                      <a:pt x="3965" y="3066"/>
                      <a:pt x="3965" y="2776"/>
                    </a:cubicBezTo>
                    <a:lnTo>
                      <a:pt x="3965" y="522"/>
                    </a:lnTo>
                    <a:cubicBezTo>
                      <a:pt x="3965" y="237"/>
                      <a:pt x="3733" y="0"/>
                      <a:pt x="3443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59" name="Google Shape;6559;p28"/>
              <p:cNvSpPr/>
              <p:nvPr/>
            </p:nvSpPr>
            <p:spPr>
              <a:xfrm>
                <a:off x="8707410" y="1780041"/>
                <a:ext cx="344532" cy="286704"/>
              </a:xfrm>
              <a:custGeom>
                <a:avLst/>
                <a:gdLst/>
                <a:ahLst/>
                <a:cxnLst/>
                <a:rect l="l" t="t" r="r" b="b"/>
                <a:pathLst>
                  <a:path w="3968" h="3302" extrusionOk="0">
                    <a:moveTo>
                      <a:pt x="525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2777"/>
                    </a:lnTo>
                    <a:cubicBezTo>
                      <a:pt x="0" y="3067"/>
                      <a:pt x="235" y="3301"/>
                      <a:pt x="525" y="3301"/>
                    </a:cubicBezTo>
                    <a:lnTo>
                      <a:pt x="3443" y="3301"/>
                    </a:lnTo>
                    <a:cubicBezTo>
                      <a:pt x="3733" y="3301"/>
                      <a:pt x="3967" y="3067"/>
                      <a:pt x="3967" y="2777"/>
                    </a:cubicBezTo>
                    <a:lnTo>
                      <a:pt x="3967" y="525"/>
                    </a:lnTo>
                    <a:cubicBezTo>
                      <a:pt x="3967" y="238"/>
                      <a:pt x="3733" y="1"/>
                      <a:pt x="344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60" name="Google Shape;6560;p28"/>
              <p:cNvSpPr/>
              <p:nvPr/>
            </p:nvSpPr>
            <p:spPr>
              <a:xfrm>
                <a:off x="7635965" y="223754"/>
                <a:ext cx="450895" cy="375268"/>
              </a:xfrm>
              <a:custGeom>
                <a:avLst/>
                <a:gdLst/>
                <a:ahLst/>
                <a:cxnLst/>
                <a:rect l="l" t="t" r="r" b="b"/>
                <a:pathLst>
                  <a:path w="5193" h="4322" extrusionOk="0">
                    <a:moveTo>
                      <a:pt x="523" y="0"/>
                    </a:moveTo>
                    <a:cubicBezTo>
                      <a:pt x="233" y="0"/>
                      <a:pt x="1" y="235"/>
                      <a:pt x="1" y="525"/>
                    </a:cubicBezTo>
                    <a:lnTo>
                      <a:pt x="1" y="3800"/>
                    </a:lnTo>
                    <a:cubicBezTo>
                      <a:pt x="1" y="4087"/>
                      <a:pt x="233" y="4322"/>
                      <a:pt x="523" y="4322"/>
                    </a:cubicBezTo>
                    <a:lnTo>
                      <a:pt x="4668" y="4322"/>
                    </a:lnTo>
                    <a:cubicBezTo>
                      <a:pt x="4958" y="4322"/>
                      <a:pt x="5193" y="4087"/>
                      <a:pt x="5193" y="3800"/>
                    </a:cubicBezTo>
                    <a:lnTo>
                      <a:pt x="5193" y="525"/>
                    </a:lnTo>
                    <a:cubicBezTo>
                      <a:pt x="5193" y="238"/>
                      <a:pt x="4958" y="0"/>
                      <a:pt x="466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61" name="Google Shape;6561;p28"/>
              <p:cNvSpPr/>
              <p:nvPr/>
            </p:nvSpPr>
            <p:spPr>
              <a:xfrm>
                <a:off x="6813627" y="333243"/>
                <a:ext cx="175913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6" h="1424" extrusionOk="0">
                    <a:moveTo>
                      <a:pt x="522" y="0"/>
                    </a:moveTo>
                    <a:cubicBezTo>
                      <a:pt x="232" y="0"/>
                      <a:pt x="1" y="232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2" y="1423"/>
                      <a:pt x="522" y="1423"/>
                    </a:cubicBezTo>
                    <a:lnTo>
                      <a:pt x="1499" y="1423"/>
                    </a:lnTo>
                    <a:cubicBezTo>
                      <a:pt x="1789" y="1423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6" y="232"/>
                      <a:pt x="1789" y="0"/>
                      <a:pt x="149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62" name="Google Shape;6562;p28"/>
              <p:cNvSpPr/>
              <p:nvPr/>
            </p:nvSpPr>
            <p:spPr>
              <a:xfrm>
                <a:off x="6294576" y="565331"/>
                <a:ext cx="175652" cy="123556"/>
              </a:xfrm>
              <a:custGeom>
                <a:avLst/>
                <a:gdLst/>
                <a:ahLst/>
                <a:cxnLst/>
                <a:rect l="l" t="t" r="r" b="b"/>
                <a:pathLst>
                  <a:path w="2023" h="1423" extrusionOk="0">
                    <a:moveTo>
                      <a:pt x="522" y="0"/>
                    </a:moveTo>
                    <a:cubicBezTo>
                      <a:pt x="234" y="0"/>
                      <a:pt x="0" y="234"/>
                      <a:pt x="0" y="524"/>
                    </a:cubicBezTo>
                    <a:lnTo>
                      <a:pt x="0" y="901"/>
                    </a:lnTo>
                    <a:cubicBezTo>
                      <a:pt x="0" y="1188"/>
                      <a:pt x="234" y="1423"/>
                      <a:pt x="522" y="1423"/>
                    </a:cubicBezTo>
                    <a:lnTo>
                      <a:pt x="1498" y="1423"/>
                    </a:lnTo>
                    <a:cubicBezTo>
                      <a:pt x="1788" y="1423"/>
                      <a:pt x="2023" y="1188"/>
                      <a:pt x="2023" y="901"/>
                    </a:cubicBezTo>
                    <a:lnTo>
                      <a:pt x="2023" y="524"/>
                    </a:lnTo>
                    <a:cubicBezTo>
                      <a:pt x="2023" y="234"/>
                      <a:pt x="1786" y="0"/>
                      <a:pt x="149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63" name="Google Shape;6563;p28"/>
              <p:cNvSpPr/>
              <p:nvPr/>
            </p:nvSpPr>
            <p:spPr>
              <a:xfrm>
                <a:off x="8778348" y="463049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2" y="1"/>
                    </a:moveTo>
                    <a:cubicBezTo>
                      <a:pt x="235" y="1"/>
                      <a:pt x="1" y="235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5" y="1424"/>
                      <a:pt x="522" y="1424"/>
                    </a:cubicBezTo>
                    <a:lnTo>
                      <a:pt x="1499" y="1424"/>
                    </a:lnTo>
                    <a:cubicBezTo>
                      <a:pt x="1789" y="1424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3" y="235"/>
                      <a:pt x="1789" y="1"/>
                      <a:pt x="149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64" name="Google Shape;6564;p28"/>
              <p:cNvSpPr/>
              <p:nvPr/>
            </p:nvSpPr>
            <p:spPr>
              <a:xfrm>
                <a:off x="5520340" y="586604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3" y="1"/>
                    </a:moveTo>
                    <a:cubicBezTo>
                      <a:pt x="232" y="1"/>
                      <a:pt x="1" y="235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2" y="1423"/>
                      <a:pt x="523" y="1423"/>
                    </a:cubicBezTo>
                    <a:lnTo>
                      <a:pt x="1499" y="1423"/>
                    </a:lnTo>
                    <a:cubicBezTo>
                      <a:pt x="1789" y="1423"/>
                      <a:pt x="2024" y="1189"/>
                      <a:pt x="2024" y="899"/>
                    </a:cubicBezTo>
                    <a:lnTo>
                      <a:pt x="2024" y="522"/>
                    </a:lnTo>
                    <a:cubicBezTo>
                      <a:pt x="2024" y="235"/>
                      <a:pt x="1789" y="1"/>
                      <a:pt x="149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65" name="Google Shape;6565;p28"/>
              <p:cNvSpPr/>
              <p:nvPr/>
            </p:nvSpPr>
            <p:spPr>
              <a:xfrm>
                <a:off x="8489822" y="1018742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3" y="0"/>
                    </a:moveTo>
                    <a:cubicBezTo>
                      <a:pt x="233" y="0"/>
                      <a:pt x="1" y="232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3" y="1423"/>
                      <a:pt x="523" y="1423"/>
                    </a:cubicBezTo>
                    <a:lnTo>
                      <a:pt x="1499" y="1423"/>
                    </a:lnTo>
                    <a:cubicBezTo>
                      <a:pt x="1789" y="1423"/>
                      <a:pt x="2024" y="1189"/>
                      <a:pt x="2024" y="899"/>
                    </a:cubicBezTo>
                    <a:lnTo>
                      <a:pt x="2024" y="522"/>
                    </a:lnTo>
                    <a:cubicBezTo>
                      <a:pt x="2024" y="232"/>
                      <a:pt x="1789" y="0"/>
                      <a:pt x="149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66" name="Google Shape;6566;p28"/>
              <p:cNvSpPr/>
              <p:nvPr/>
            </p:nvSpPr>
            <p:spPr>
              <a:xfrm>
                <a:off x="8219269" y="1961769"/>
                <a:ext cx="175739" cy="123556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3" extrusionOk="0">
                    <a:moveTo>
                      <a:pt x="525" y="0"/>
                    </a:moveTo>
                    <a:cubicBezTo>
                      <a:pt x="235" y="0"/>
                      <a:pt x="1" y="234"/>
                      <a:pt x="1" y="525"/>
                    </a:cubicBezTo>
                    <a:lnTo>
                      <a:pt x="1" y="901"/>
                    </a:lnTo>
                    <a:cubicBezTo>
                      <a:pt x="1" y="1191"/>
                      <a:pt x="235" y="1423"/>
                      <a:pt x="525" y="1423"/>
                    </a:cubicBezTo>
                    <a:lnTo>
                      <a:pt x="1502" y="1423"/>
                    </a:lnTo>
                    <a:cubicBezTo>
                      <a:pt x="1792" y="1423"/>
                      <a:pt x="2023" y="1191"/>
                      <a:pt x="2023" y="901"/>
                    </a:cubicBezTo>
                    <a:lnTo>
                      <a:pt x="2023" y="525"/>
                    </a:lnTo>
                    <a:cubicBezTo>
                      <a:pt x="2023" y="234"/>
                      <a:pt x="1792" y="0"/>
                      <a:pt x="150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67" name="Google Shape;6567;p28"/>
              <p:cNvSpPr/>
              <p:nvPr/>
            </p:nvSpPr>
            <p:spPr>
              <a:xfrm>
                <a:off x="4994776" y="4072793"/>
                <a:ext cx="227488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2620" h="1641" extrusionOk="0">
                    <a:moveTo>
                      <a:pt x="522" y="0"/>
                    </a:moveTo>
                    <a:cubicBezTo>
                      <a:pt x="234" y="0"/>
                      <a:pt x="0" y="234"/>
                      <a:pt x="0" y="525"/>
                    </a:cubicBezTo>
                    <a:lnTo>
                      <a:pt x="0" y="1116"/>
                    </a:lnTo>
                    <a:cubicBezTo>
                      <a:pt x="0" y="1406"/>
                      <a:pt x="234" y="1640"/>
                      <a:pt x="522" y="1640"/>
                    </a:cubicBezTo>
                    <a:lnTo>
                      <a:pt x="2095" y="1640"/>
                    </a:lnTo>
                    <a:cubicBezTo>
                      <a:pt x="2385" y="1640"/>
                      <a:pt x="2620" y="1406"/>
                      <a:pt x="2620" y="1116"/>
                    </a:cubicBezTo>
                    <a:lnTo>
                      <a:pt x="2620" y="525"/>
                    </a:lnTo>
                    <a:cubicBezTo>
                      <a:pt x="2620" y="234"/>
                      <a:pt x="2385" y="0"/>
                      <a:pt x="209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68" name="Google Shape;6568;p28"/>
              <p:cNvSpPr/>
              <p:nvPr/>
            </p:nvSpPr>
            <p:spPr>
              <a:xfrm>
                <a:off x="4339753" y="4087293"/>
                <a:ext cx="227575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2621" h="1641" extrusionOk="0">
                    <a:moveTo>
                      <a:pt x="525" y="0"/>
                    </a:moveTo>
                    <a:cubicBezTo>
                      <a:pt x="235" y="0"/>
                      <a:pt x="0" y="235"/>
                      <a:pt x="0" y="525"/>
                    </a:cubicBezTo>
                    <a:lnTo>
                      <a:pt x="0" y="1116"/>
                    </a:lnTo>
                    <a:cubicBezTo>
                      <a:pt x="0" y="1407"/>
                      <a:pt x="235" y="1641"/>
                      <a:pt x="525" y="1641"/>
                    </a:cubicBezTo>
                    <a:lnTo>
                      <a:pt x="2096" y="1641"/>
                    </a:lnTo>
                    <a:cubicBezTo>
                      <a:pt x="2386" y="1641"/>
                      <a:pt x="2620" y="1407"/>
                      <a:pt x="2620" y="1116"/>
                    </a:cubicBezTo>
                    <a:lnTo>
                      <a:pt x="2620" y="525"/>
                    </a:lnTo>
                    <a:cubicBezTo>
                      <a:pt x="2620" y="235"/>
                      <a:pt x="2386" y="0"/>
                      <a:pt x="209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69" name="Google Shape;6569;p28"/>
              <p:cNvSpPr/>
              <p:nvPr/>
            </p:nvSpPr>
            <p:spPr>
              <a:xfrm>
                <a:off x="1919886" y="3952364"/>
                <a:ext cx="227575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2621" h="1639" extrusionOk="0">
                    <a:moveTo>
                      <a:pt x="525" y="1"/>
                    </a:moveTo>
                    <a:cubicBezTo>
                      <a:pt x="235" y="1"/>
                      <a:pt x="0" y="232"/>
                      <a:pt x="0" y="522"/>
                    </a:cubicBezTo>
                    <a:lnTo>
                      <a:pt x="0" y="1116"/>
                    </a:lnTo>
                    <a:cubicBezTo>
                      <a:pt x="0" y="1407"/>
                      <a:pt x="235" y="1638"/>
                      <a:pt x="525" y="1638"/>
                    </a:cubicBezTo>
                    <a:lnTo>
                      <a:pt x="2096" y="1638"/>
                    </a:lnTo>
                    <a:cubicBezTo>
                      <a:pt x="2386" y="1638"/>
                      <a:pt x="2620" y="1407"/>
                      <a:pt x="2620" y="1116"/>
                    </a:cubicBezTo>
                    <a:lnTo>
                      <a:pt x="2620" y="522"/>
                    </a:lnTo>
                    <a:cubicBezTo>
                      <a:pt x="2620" y="232"/>
                      <a:pt x="2386" y="1"/>
                      <a:pt x="209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70" name="Google Shape;6570;p28"/>
              <p:cNvSpPr/>
              <p:nvPr/>
            </p:nvSpPr>
            <p:spPr>
              <a:xfrm>
                <a:off x="155041" y="4005416"/>
                <a:ext cx="227488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2620" h="1639" extrusionOk="0">
                    <a:moveTo>
                      <a:pt x="522" y="1"/>
                    </a:moveTo>
                    <a:cubicBezTo>
                      <a:pt x="234" y="1"/>
                      <a:pt x="0" y="232"/>
                      <a:pt x="0" y="522"/>
                    </a:cubicBezTo>
                    <a:lnTo>
                      <a:pt x="0" y="1116"/>
                    </a:lnTo>
                    <a:cubicBezTo>
                      <a:pt x="0" y="1404"/>
                      <a:pt x="237" y="1638"/>
                      <a:pt x="522" y="1638"/>
                    </a:cubicBezTo>
                    <a:lnTo>
                      <a:pt x="2095" y="1638"/>
                    </a:lnTo>
                    <a:cubicBezTo>
                      <a:pt x="2385" y="1638"/>
                      <a:pt x="2620" y="1404"/>
                      <a:pt x="2620" y="1116"/>
                    </a:cubicBezTo>
                    <a:lnTo>
                      <a:pt x="2620" y="522"/>
                    </a:lnTo>
                    <a:cubicBezTo>
                      <a:pt x="2620" y="232"/>
                      <a:pt x="2385" y="1"/>
                      <a:pt x="2095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71" name="Google Shape;6571;p28"/>
              <p:cNvSpPr/>
              <p:nvPr/>
            </p:nvSpPr>
            <p:spPr>
              <a:xfrm>
                <a:off x="3668494" y="4120982"/>
                <a:ext cx="227575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2621" h="1641" extrusionOk="0">
                    <a:moveTo>
                      <a:pt x="523" y="0"/>
                    </a:moveTo>
                    <a:cubicBezTo>
                      <a:pt x="235" y="0"/>
                      <a:pt x="1" y="235"/>
                      <a:pt x="1" y="525"/>
                    </a:cubicBezTo>
                    <a:lnTo>
                      <a:pt x="1" y="1116"/>
                    </a:lnTo>
                    <a:cubicBezTo>
                      <a:pt x="1" y="1404"/>
                      <a:pt x="235" y="1641"/>
                      <a:pt x="523" y="1641"/>
                    </a:cubicBezTo>
                    <a:lnTo>
                      <a:pt x="2096" y="1641"/>
                    </a:lnTo>
                    <a:cubicBezTo>
                      <a:pt x="2386" y="1641"/>
                      <a:pt x="2621" y="1406"/>
                      <a:pt x="2621" y="1116"/>
                    </a:cubicBezTo>
                    <a:lnTo>
                      <a:pt x="2621" y="525"/>
                    </a:lnTo>
                    <a:cubicBezTo>
                      <a:pt x="2621" y="235"/>
                      <a:pt x="2386" y="0"/>
                      <a:pt x="209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72" name="Google Shape;6572;p28"/>
              <p:cNvSpPr/>
              <p:nvPr/>
            </p:nvSpPr>
            <p:spPr>
              <a:xfrm>
                <a:off x="95651" y="2355877"/>
                <a:ext cx="227575" cy="142223"/>
              </a:xfrm>
              <a:custGeom>
                <a:avLst/>
                <a:gdLst/>
                <a:ahLst/>
                <a:cxnLst/>
                <a:rect l="l" t="t" r="r" b="b"/>
                <a:pathLst>
                  <a:path w="2621" h="1638" extrusionOk="0">
                    <a:moveTo>
                      <a:pt x="522" y="0"/>
                    </a:moveTo>
                    <a:cubicBezTo>
                      <a:pt x="232" y="0"/>
                      <a:pt x="1" y="232"/>
                      <a:pt x="1" y="522"/>
                    </a:cubicBezTo>
                    <a:lnTo>
                      <a:pt x="1" y="1116"/>
                    </a:lnTo>
                    <a:cubicBezTo>
                      <a:pt x="1" y="1403"/>
                      <a:pt x="235" y="1638"/>
                      <a:pt x="522" y="1638"/>
                    </a:cubicBezTo>
                    <a:lnTo>
                      <a:pt x="2096" y="1638"/>
                    </a:lnTo>
                    <a:cubicBezTo>
                      <a:pt x="2386" y="1638"/>
                      <a:pt x="2620" y="1403"/>
                      <a:pt x="2620" y="1116"/>
                    </a:cubicBezTo>
                    <a:lnTo>
                      <a:pt x="2620" y="522"/>
                    </a:lnTo>
                    <a:cubicBezTo>
                      <a:pt x="2620" y="232"/>
                      <a:pt x="2386" y="0"/>
                      <a:pt x="209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73" name="Google Shape;6573;p28"/>
              <p:cNvSpPr/>
              <p:nvPr/>
            </p:nvSpPr>
            <p:spPr>
              <a:xfrm>
                <a:off x="163984" y="3445382"/>
                <a:ext cx="366325" cy="228964"/>
              </a:xfrm>
              <a:custGeom>
                <a:avLst/>
                <a:gdLst/>
                <a:ahLst/>
                <a:cxnLst/>
                <a:rect l="l" t="t" r="r" b="b"/>
                <a:pathLst>
                  <a:path w="4219" h="2637" extrusionOk="0">
                    <a:moveTo>
                      <a:pt x="525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2115"/>
                    </a:lnTo>
                    <a:cubicBezTo>
                      <a:pt x="0" y="2405"/>
                      <a:pt x="235" y="2637"/>
                      <a:pt x="525" y="2637"/>
                    </a:cubicBezTo>
                    <a:lnTo>
                      <a:pt x="3694" y="2637"/>
                    </a:lnTo>
                    <a:cubicBezTo>
                      <a:pt x="3984" y="2637"/>
                      <a:pt x="4218" y="2405"/>
                      <a:pt x="4218" y="2115"/>
                    </a:cubicBezTo>
                    <a:lnTo>
                      <a:pt x="4218" y="525"/>
                    </a:lnTo>
                    <a:cubicBezTo>
                      <a:pt x="4218" y="235"/>
                      <a:pt x="3984" y="1"/>
                      <a:pt x="369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74" name="Google Shape;6574;p28"/>
              <p:cNvSpPr/>
              <p:nvPr/>
            </p:nvSpPr>
            <p:spPr>
              <a:xfrm>
                <a:off x="455375" y="3918936"/>
                <a:ext cx="478940" cy="299989"/>
              </a:xfrm>
              <a:custGeom>
                <a:avLst/>
                <a:gdLst/>
                <a:ahLst/>
                <a:cxnLst/>
                <a:rect l="l" t="t" r="r" b="b"/>
                <a:pathLst>
                  <a:path w="5516" h="3455" extrusionOk="0">
                    <a:moveTo>
                      <a:pt x="522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2930"/>
                    </a:lnTo>
                    <a:cubicBezTo>
                      <a:pt x="0" y="3217"/>
                      <a:pt x="235" y="3454"/>
                      <a:pt x="522" y="3454"/>
                    </a:cubicBezTo>
                    <a:lnTo>
                      <a:pt x="4994" y="3454"/>
                    </a:lnTo>
                    <a:cubicBezTo>
                      <a:pt x="5281" y="3454"/>
                      <a:pt x="5516" y="3220"/>
                      <a:pt x="5516" y="2930"/>
                    </a:cubicBezTo>
                    <a:lnTo>
                      <a:pt x="5516" y="525"/>
                    </a:lnTo>
                    <a:cubicBezTo>
                      <a:pt x="5516" y="235"/>
                      <a:pt x="5281" y="1"/>
                      <a:pt x="499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75" name="Google Shape;6575;p28"/>
              <p:cNvSpPr/>
              <p:nvPr/>
            </p:nvSpPr>
            <p:spPr>
              <a:xfrm>
                <a:off x="2165953" y="4102315"/>
                <a:ext cx="186679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2150" h="1136" extrusionOk="0">
                    <a:moveTo>
                      <a:pt x="525" y="0"/>
                    </a:moveTo>
                    <a:cubicBezTo>
                      <a:pt x="235" y="0"/>
                      <a:pt x="1" y="232"/>
                      <a:pt x="1" y="522"/>
                    </a:cubicBezTo>
                    <a:lnTo>
                      <a:pt x="1" y="614"/>
                    </a:lnTo>
                    <a:cubicBezTo>
                      <a:pt x="1" y="902"/>
                      <a:pt x="238" y="1136"/>
                      <a:pt x="525" y="1136"/>
                    </a:cubicBezTo>
                    <a:lnTo>
                      <a:pt x="1627" y="1136"/>
                    </a:lnTo>
                    <a:cubicBezTo>
                      <a:pt x="1917" y="1136"/>
                      <a:pt x="2149" y="902"/>
                      <a:pt x="2149" y="614"/>
                    </a:cubicBezTo>
                    <a:lnTo>
                      <a:pt x="2149" y="522"/>
                    </a:lnTo>
                    <a:cubicBezTo>
                      <a:pt x="2149" y="232"/>
                      <a:pt x="1917" y="0"/>
                      <a:pt x="1627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76" name="Google Shape;6576;p28"/>
              <p:cNvSpPr/>
              <p:nvPr/>
            </p:nvSpPr>
            <p:spPr>
              <a:xfrm>
                <a:off x="2989073" y="4085383"/>
                <a:ext cx="186592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2149" h="1136" extrusionOk="0">
                    <a:moveTo>
                      <a:pt x="522" y="0"/>
                    </a:moveTo>
                    <a:cubicBezTo>
                      <a:pt x="235" y="0"/>
                      <a:pt x="1" y="232"/>
                      <a:pt x="1" y="522"/>
                    </a:cubicBezTo>
                    <a:lnTo>
                      <a:pt x="1" y="614"/>
                    </a:lnTo>
                    <a:cubicBezTo>
                      <a:pt x="1" y="898"/>
                      <a:pt x="235" y="1136"/>
                      <a:pt x="522" y="1136"/>
                    </a:cubicBezTo>
                    <a:lnTo>
                      <a:pt x="1624" y="1136"/>
                    </a:lnTo>
                    <a:cubicBezTo>
                      <a:pt x="1914" y="1136"/>
                      <a:pt x="2149" y="901"/>
                      <a:pt x="2149" y="614"/>
                    </a:cubicBezTo>
                    <a:lnTo>
                      <a:pt x="2149" y="522"/>
                    </a:lnTo>
                    <a:cubicBezTo>
                      <a:pt x="2149" y="232"/>
                      <a:pt x="1914" y="0"/>
                      <a:pt x="1624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77" name="Google Shape;6577;p28"/>
              <p:cNvSpPr/>
              <p:nvPr/>
            </p:nvSpPr>
            <p:spPr>
              <a:xfrm>
                <a:off x="643616" y="2389045"/>
                <a:ext cx="186592" cy="98897"/>
              </a:xfrm>
              <a:custGeom>
                <a:avLst/>
                <a:gdLst/>
                <a:ahLst/>
                <a:cxnLst/>
                <a:rect l="l" t="t" r="r" b="b"/>
                <a:pathLst>
                  <a:path w="2149" h="1139" extrusionOk="0">
                    <a:moveTo>
                      <a:pt x="525" y="0"/>
                    </a:moveTo>
                    <a:cubicBezTo>
                      <a:pt x="234" y="0"/>
                      <a:pt x="0" y="235"/>
                      <a:pt x="0" y="525"/>
                    </a:cubicBezTo>
                    <a:lnTo>
                      <a:pt x="0" y="614"/>
                    </a:lnTo>
                    <a:cubicBezTo>
                      <a:pt x="0" y="904"/>
                      <a:pt x="234" y="1139"/>
                      <a:pt x="525" y="1139"/>
                    </a:cubicBezTo>
                    <a:lnTo>
                      <a:pt x="1626" y="1139"/>
                    </a:lnTo>
                    <a:cubicBezTo>
                      <a:pt x="1917" y="1139"/>
                      <a:pt x="2148" y="904"/>
                      <a:pt x="2148" y="614"/>
                    </a:cubicBezTo>
                    <a:lnTo>
                      <a:pt x="2148" y="525"/>
                    </a:lnTo>
                    <a:cubicBezTo>
                      <a:pt x="2148" y="235"/>
                      <a:pt x="1917" y="0"/>
                      <a:pt x="162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78" name="Google Shape;6578;p28"/>
              <p:cNvSpPr/>
              <p:nvPr/>
            </p:nvSpPr>
            <p:spPr>
              <a:xfrm>
                <a:off x="119876" y="2985633"/>
                <a:ext cx="186592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2149" h="1136" extrusionOk="0">
                    <a:moveTo>
                      <a:pt x="522" y="1"/>
                    </a:moveTo>
                    <a:cubicBezTo>
                      <a:pt x="232" y="1"/>
                      <a:pt x="1" y="232"/>
                      <a:pt x="1" y="522"/>
                    </a:cubicBezTo>
                    <a:lnTo>
                      <a:pt x="1" y="614"/>
                    </a:lnTo>
                    <a:cubicBezTo>
                      <a:pt x="1" y="902"/>
                      <a:pt x="235" y="1136"/>
                      <a:pt x="522" y="1136"/>
                    </a:cubicBezTo>
                    <a:lnTo>
                      <a:pt x="1624" y="1136"/>
                    </a:lnTo>
                    <a:cubicBezTo>
                      <a:pt x="1914" y="1136"/>
                      <a:pt x="2149" y="902"/>
                      <a:pt x="2149" y="614"/>
                    </a:cubicBezTo>
                    <a:lnTo>
                      <a:pt x="2149" y="522"/>
                    </a:lnTo>
                    <a:cubicBezTo>
                      <a:pt x="2149" y="232"/>
                      <a:pt x="1914" y="1"/>
                      <a:pt x="162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79" name="Google Shape;6579;p28"/>
              <p:cNvSpPr/>
              <p:nvPr/>
            </p:nvSpPr>
            <p:spPr>
              <a:xfrm>
                <a:off x="8545131" y="3141835"/>
                <a:ext cx="168185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39" extrusionOk="0">
                    <a:moveTo>
                      <a:pt x="525" y="1"/>
                    </a:moveTo>
                    <a:cubicBezTo>
                      <a:pt x="234" y="1"/>
                      <a:pt x="0" y="232"/>
                      <a:pt x="0" y="523"/>
                    </a:cubicBezTo>
                    <a:lnTo>
                      <a:pt x="0" y="1117"/>
                    </a:lnTo>
                    <a:cubicBezTo>
                      <a:pt x="0" y="1404"/>
                      <a:pt x="234" y="1639"/>
                      <a:pt x="525" y="1639"/>
                    </a:cubicBezTo>
                    <a:lnTo>
                      <a:pt x="1414" y="1639"/>
                    </a:lnTo>
                    <a:cubicBezTo>
                      <a:pt x="1702" y="1639"/>
                      <a:pt x="1936" y="1404"/>
                      <a:pt x="1936" y="1117"/>
                    </a:cubicBezTo>
                    <a:lnTo>
                      <a:pt x="1936" y="523"/>
                    </a:lnTo>
                    <a:cubicBezTo>
                      <a:pt x="1936" y="232"/>
                      <a:pt x="1702" y="1"/>
                      <a:pt x="141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80" name="Google Shape;6580;p28"/>
              <p:cNvSpPr/>
              <p:nvPr/>
            </p:nvSpPr>
            <p:spPr>
              <a:xfrm>
                <a:off x="9093703" y="4072793"/>
                <a:ext cx="168272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641" extrusionOk="0">
                    <a:moveTo>
                      <a:pt x="525" y="0"/>
                    </a:moveTo>
                    <a:cubicBezTo>
                      <a:pt x="235" y="0"/>
                      <a:pt x="1" y="234"/>
                      <a:pt x="1" y="525"/>
                    </a:cubicBezTo>
                    <a:lnTo>
                      <a:pt x="1" y="1116"/>
                    </a:lnTo>
                    <a:cubicBezTo>
                      <a:pt x="1" y="1406"/>
                      <a:pt x="235" y="1640"/>
                      <a:pt x="525" y="1640"/>
                    </a:cubicBezTo>
                    <a:lnTo>
                      <a:pt x="1415" y="1640"/>
                    </a:lnTo>
                    <a:cubicBezTo>
                      <a:pt x="1703" y="1640"/>
                      <a:pt x="1937" y="1406"/>
                      <a:pt x="1937" y="1116"/>
                    </a:cubicBezTo>
                    <a:lnTo>
                      <a:pt x="1937" y="525"/>
                    </a:lnTo>
                    <a:cubicBezTo>
                      <a:pt x="1937" y="234"/>
                      <a:pt x="1703" y="0"/>
                      <a:pt x="141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81" name="Google Shape;6581;p28"/>
              <p:cNvSpPr/>
              <p:nvPr/>
            </p:nvSpPr>
            <p:spPr>
              <a:xfrm>
                <a:off x="8609296" y="4087293"/>
                <a:ext cx="168185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41" extrusionOk="0">
                    <a:moveTo>
                      <a:pt x="525" y="0"/>
                    </a:moveTo>
                    <a:cubicBezTo>
                      <a:pt x="235" y="0"/>
                      <a:pt x="0" y="235"/>
                      <a:pt x="0" y="525"/>
                    </a:cubicBezTo>
                    <a:lnTo>
                      <a:pt x="0" y="1116"/>
                    </a:lnTo>
                    <a:cubicBezTo>
                      <a:pt x="0" y="1407"/>
                      <a:pt x="235" y="1641"/>
                      <a:pt x="525" y="1641"/>
                    </a:cubicBezTo>
                    <a:lnTo>
                      <a:pt x="1415" y="1641"/>
                    </a:lnTo>
                    <a:cubicBezTo>
                      <a:pt x="1702" y="1641"/>
                      <a:pt x="1936" y="1407"/>
                      <a:pt x="1936" y="1116"/>
                    </a:cubicBezTo>
                    <a:lnTo>
                      <a:pt x="1936" y="525"/>
                    </a:lnTo>
                    <a:cubicBezTo>
                      <a:pt x="1936" y="235"/>
                      <a:pt x="1702" y="0"/>
                      <a:pt x="141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82" name="Google Shape;6582;p28"/>
              <p:cNvSpPr/>
              <p:nvPr/>
            </p:nvSpPr>
            <p:spPr>
              <a:xfrm>
                <a:off x="6819705" y="3952364"/>
                <a:ext cx="167924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1934" h="1639" extrusionOk="0">
                    <a:moveTo>
                      <a:pt x="522" y="1"/>
                    </a:moveTo>
                    <a:cubicBezTo>
                      <a:pt x="232" y="1"/>
                      <a:pt x="0" y="232"/>
                      <a:pt x="0" y="522"/>
                    </a:cubicBezTo>
                    <a:lnTo>
                      <a:pt x="0" y="1116"/>
                    </a:lnTo>
                    <a:cubicBezTo>
                      <a:pt x="0" y="1407"/>
                      <a:pt x="232" y="1638"/>
                      <a:pt x="522" y="1638"/>
                    </a:cubicBezTo>
                    <a:lnTo>
                      <a:pt x="1412" y="1638"/>
                    </a:lnTo>
                    <a:cubicBezTo>
                      <a:pt x="1702" y="1638"/>
                      <a:pt x="1934" y="1407"/>
                      <a:pt x="1934" y="1116"/>
                    </a:cubicBezTo>
                    <a:lnTo>
                      <a:pt x="1934" y="522"/>
                    </a:lnTo>
                    <a:cubicBezTo>
                      <a:pt x="1934" y="232"/>
                      <a:pt x="1702" y="1"/>
                      <a:pt x="141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83" name="Google Shape;6583;p28"/>
              <p:cNvSpPr/>
              <p:nvPr/>
            </p:nvSpPr>
            <p:spPr>
              <a:xfrm>
                <a:off x="6322187" y="3843831"/>
                <a:ext cx="168185" cy="142571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42" extrusionOk="0">
                    <a:moveTo>
                      <a:pt x="522" y="1"/>
                    </a:moveTo>
                    <a:cubicBezTo>
                      <a:pt x="234" y="1"/>
                      <a:pt x="0" y="235"/>
                      <a:pt x="0" y="525"/>
                    </a:cubicBezTo>
                    <a:lnTo>
                      <a:pt x="0" y="1117"/>
                    </a:lnTo>
                    <a:cubicBezTo>
                      <a:pt x="0" y="1407"/>
                      <a:pt x="234" y="1641"/>
                      <a:pt x="522" y="1641"/>
                    </a:cubicBezTo>
                    <a:lnTo>
                      <a:pt x="1412" y="1641"/>
                    </a:lnTo>
                    <a:cubicBezTo>
                      <a:pt x="1702" y="1641"/>
                      <a:pt x="1936" y="1407"/>
                      <a:pt x="1936" y="1117"/>
                    </a:cubicBezTo>
                    <a:lnTo>
                      <a:pt x="1936" y="525"/>
                    </a:lnTo>
                    <a:cubicBezTo>
                      <a:pt x="1936" y="235"/>
                      <a:pt x="1702" y="1"/>
                      <a:pt x="141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84" name="Google Shape;6584;p28"/>
              <p:cNvSpPr/>
              <p:nvPr/>
            </p:nvSpPr>
            <p:spPr>
              <a:xfrm>
                <a:off x="5514349" y="4005416"/>
                <a:ext cx="168185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39" extrusionOk="0">
                    <a:moveTo>
                      <a:pt x="522" y="1"/>
                    </a:moveTo>
                    <a:cubicBezTo>
                      <a:pt x="232" y="1"/>
                      <a:pt x="0" y="232"/>
                      <a:pt x="0" y="522"/>
                    </a:cubicBezTo>
                    <a:lnTo>
                      <a:pt x="0" y="1116"/>
                    </a:lnTo>
                    <a:cubicBezTo>
                      <a:pt x="0" y="1404"/>
                      <a:pt x="232" y="1638"/>
                      <a:pt x="522" y="1638"/>
                    </a:cubicBezTo>
                    <a:lnTo>
                      <a:pt x="1412" y="1638"/>
                    </a:lnTo>
                    <a:cubicBezTo>
                      <a:pt x="1702" y="1638"/>
                      <a:pt x="1936" y="1404"/>
                      <a:pt x="1936" y="1116"/>
                    </a:cubicBezTo>
                    <a:lnTo>
                      <a:pt x="1936" y="522"/>
                    </a:lnTo>
                    <a:cubicBezTo>
                      <a:pt x="1936" y="232"/>
                      <a:pt x="1702" y="1"/>
                      <a:pt x="141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85" name="Google Shape;6585;p28"/>
              <p:cNvSpPr/>
              <p:nvPr/>
            </p:nvSpPr>
            <p:spPr>
              <a:xfrm>
                <a:off x="7360116" y="3818911"/>
                <a:ext cx="168185" cy="142223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38" extrusionOk="0">
                    <a:moveTo>
                      <a:pt x="522" y="0"/>
                    </a:moveTo>
                    <a:cubicBezTo>
                      <a:pt x="235" y="0"/>
                      <a:pt x="0" y="232"/>
                      <a:pt x="0" y="522"/>
                    </a:cubicBezTo>
                    <a:lnTo>
                      <a:pt x="0" y="1116"/>
                    </a:lnTo>
                    <a:cubicBezTo>
                      <a:pt x="0" y="1404"/>
                      <a:pt x="235" y="1638"/>
                      <a:pt x="522" y="1638"/>
                    </a:cubicBezTo>
                    <a:lnTo>
                      <a:pt x="1412" y="1638"/>
                    </a:lnTo>
                    <a:cubicBezTo>
                      <a:pt x="1702" y="1638"/>
                      <a:pt x="1936" y="1404"/>
                      <a:pt x="1936" y="1116"/>
                    </a:cubicBezTo>
                    <a:lnTo>
                      <a:pt x="1936" y="522"/>
                    </a:lnTo>
                    <a:cubicBezTo>
                      <a:pt x="1936" y="232"/>
                      <a:pt x="1702" y="0"/>
                      <a:pt x="141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86" name="Google Shape;6586;p28"/>
              <p:cNvSpPr/>
              <p:nvPr/>
            </p:nvSpPr>
            <p:spPr>
              <a:xfrm>
                <a:off x="8112732" y="4120982"/>
                <a:ext cx="168185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41" extrusionOk="0">
                    <a:moveTo>
                      <a:pt x="525" y="0"/>
                    </a:moveTo>
                    <a:cubicBezTo>
                      <a:pt x="235" y="0"/>
                      <a:pt x="0" y="235"/>
                      <a:pt x="0" y="525"/>
                    </a:cubicBezTo>
                    <a:lnTo>
                      <a:pt x="0" y="1116"/>
                    </a:lnTo>
                    <a:cubicBezTo>
                      <a:pt x="0" y="1404"/>
                      <a:pt x="235" y="1641"/>
                      <a:pt x="525" y="1641"/>
                    </a:cubicBezTo>
                    <a:lnTo>
                      <a:pt x="1415" y="1641"/>
                    </a:lnTo>
                    <a:cubicBezTo>
                      <a:pt x="1702" y="1641"/>
                      <a:pt x="1936" y="1406"/>
                      <a:pt x="1936" y="1116"/>
                    </a:cubicBezTo>
                    <a:lnTo>
                      <a:pt x="1936" y="525"/>
                    </a:lnTo>
                    <a:cubicBezTo>
                      <a:pt x="1936" y="235"/>
                      <a:pt x="1702" y="0"/>
                      <a:pt x="141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87" name="Google Shape;6587;p28"/>
              <p:cNvSpPr/>
              <p:nvPr/>
            </p:nvSpPr>
            <p:spPr>
              <a:xfrm>
                <a:off x="8566924" y="2739739"/>
                <a:ext cx="270902" cy="229051"/>
              </a:xfrm>
              <a:custGeom>
                <a:avLst/>
                <a:gdLst/>
                <a:ahLst/>
                <a:cxnLst/>
                <a:rect l="l" t="t" r="r" b="b"/>
                <a:pathLst>
                  <a:path w="3120" h="2638" extrusionOk="0">
                    <a:moveTo>
                      <a:pt x="525" y="1"/>
                    </a:moveTo>
                    <a:cubicBezTo>
                      <a:pt x="234" y="1"/>
                      <a:pt x="0" y="232"/>
                      <a:pt x="0" y="523"/>
                    </a:cubicBezTo>
                    <a:lnTo>
                      <a:pt x="0" y="2113"/>
                    </a:lnTo>
                    <a:cubicBezTo>
                      <a:pt x="0" y="2403"/>
                      <a:pt x="234" y="2637"/>
                      <a:pt x="525" y="2637"/>
                    </a:cubicBezTo>
                    <a:lnTo>
                      <a:pt x="2595" y="2637"/>
                    </a:lnTo>
                    <a:cubicBezTo>
                      <a:pt x="2885" y="2637"/>
                      <a:pt x="3119" y="2403"/>
                      <a:pt x="3119" y="2113"/>
                    </a:cubicBezTo>
                    <a:lnTo>
                      <a:pt x="3119" y="523"/>
                    </a:lnTo>
                    <a:cubicBezTo>
                      <a:pt x="3119" y="232"/>
                      <a:pt x="2885" y="1"/>
                      <a:pt x="2595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88" name="Google Shape;6588;p28"/>
              <p:cNvSpPr/>
              <p:nvPr/>
            </p:nvSpPr>
            <p:spPr>
              <a:xfrm>
                <a:off x="8362968" y="3735557"/>
                <a:ext cx="354690" cy="299729"/>
              </a:xfrm>
              <a:custGeom>
                <a:avLst/>
                <a:gdLst/>
                <a:ahLst/>
                <a:cxnLst/>
                <a:rect l="l" t="t" r="r" b="b"/>
                <a:pathLst>
                  <a:path w="4085" h="3452" extrusionOk="0">
                    <a:moveTo>
                      <a:pt x="522" y="1"/>
                    </a:moveTo>
                    <a:cubicBezTo>
                      <a:pt x="234" y="1"/>
                      <a:pt x="0" y="235"/>
                      <a:pt x="0" y="522"/>
                    </a:cubicBezTo>
                    <a:lnTo>
                      <a:pt x="0" y="2930"/>
                    </a:lnTo>
                    <a:cubicBezTo>
                      <a:pt x="0" y="3220"/>
                      <a:pt x="234" y="3452"/>
                      <a:pt x="522" y="3452"/>
                    </a:cubicBezTo>
                    <a:lnTo>
                      <a:pt x="3560" y="3452"/>
                    </a:lnTo>
                    <a:cubicBezTo>
                      <a:pt x="3850" y="3452"/>
                      <a:pt x="4084" y="3220"/>
                      <a:pt x="4084" y="2930"/>
                    </a:cubicBezTo>
                    <a:lnTo>
                      <a:pt x="4084" y="522"/>
                    </a:lnTo>
                    <a:cubicBezTo>
                      <a:pt x="4084" y="235"/>
                      <a:pt x="3850" y="1"/>
                      <a:pt x="356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89" name="Google Shape;6589;p28"/>
              <p:cNvSpPr/>
              <p:nvPr/>
            </p:nvSpPr>
            <p:spPr>
              <a:xfrm>
                <a:off x="8963637" y="3098768"/>
                <a:ext cx="354777" cy="299989"/>
              </a:xfrm>
              <a:custGeom>
                <a:avLst/>
                <a:gdLst/>
                <a:ahLst/>
                <a:cxnLst/>
                <a:rect l="l" t="t" r="r" b="b"/>
                <a:pathLst>
                  <a:path w="4086" h="3455" extrusionOk="0">
                    <a:moveTo>
                      <a:pt x="522" y="0"/>
                    </a:moveTo>
                    <a:cubicBezTo>
                      <a:pt x="232" y="0"/>
                      <a:pt x="1" y="235"/>
                      <a:pt x="1" y="525"/>
                    </a:cubicBezTo>
                    <a:lnTo>
                      <a:pt x="1" y="2930"/>
                    </a:lnTo>
                    <a:cubicBezTo>
                      <a:pt x="1" y="3217"/>
                      <a:pt x="235" y="3454"/>
                      <a:pt x="522" y="3454"/>
                    </a:cubicBezTo>
                    <a:lnTo>
                      <a:pt x="3561" y="3454"/>
                    </a:lnTo>
                    <a:cubicBezTo>
                      <a:pt x="3851" y="3454"/>
                      <a:pt x="4085" y="3220"/>
                      <a:pt x="4085" y="2930"/>
                    </a:cubicBezTo>
                    <a:lnTo>
                      <a:pt x="4085" y="525"/>
                    </a:lnTo>
                    <a:cubicBezTo>
                      <a:pt x="4085" y="235"/>
                      <a:pt x="3851" y="0"/>
                      <a:pt x="3561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90" name="Google Shape;6590;p28"/>
              <p:cNvSpPr/>
              <p:nvPr/>
            </p:nvSpPr>
            <p:spPr>
              <a:xfrm>
                <a:off x="5736191" y="3918936"/>
                <a:ext cx="354690" cy="299989"/>
              </a:xfrm>
              <a:custGeom>
                <a:avLst/>
                <a:gdLst/>
                <a:ahLst/>
                <a:cxnLst/>
                <a:rect l="l" t="t" r="r" b="b"/>
                <a:pathLst>
                  <a:path w="4085" h="3455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5"/>
                    </a:cubicBezTo>
                    <a:lnTo>
                      <a:pt x="1" y="2930"/>
                    </a:lnTo>
                    <a:cubicBezTo>
                      <a:pt x="1" y="3217"/>
                      <a:pt x="235" y="3454"/>
                      <a:pt x="525" y="3454"/>
                    </a:cubicBezTo>
                    <a:lnTo>
                      <a:pt x="3560" y="3454"/>
                    </a:lnTo>
                    <a:cubicBezTo>
                      <a:pt x="3851" y="3454"/>
                      <a:pt x="4085" y="3220"/>
                      <a:pt x="4085" y="2930"/>
                    </a:cubicBezTo>
                    <a:lnTo>
                      <a:pt x="4085" y="525"/>
                    </a:lnTo>
                    <a:cubicBezTo>
                      <a:pt x="4085" y="235"/>
                      <a:pt x="3851" y="1"/>
                      <a:pt x="356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91" name="Google Shape;6591;p28"/>
              <p:cNvSpPr/>
              <p:nvPr/>
            </p:nvSpPr>
            <p:spPr>
              <a:xfrm>
                <a:off x="6565389" y="4130881"/>
                <a:ext cx="137882" cy="98897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139" extrusionOk="0">
                    <a:moveTo>
                      <a:pt x="522" y="1"/>
                    </a:moveTo>
                    <a:cubicBezTo>
                      <a:pt x="232" y="1"/>
                      <a:pt x="0" y="235"/>
                      <a:pt x="0" y="525"/>
                    </a:cubicBezTo>
                    <a:lnTo>
                      <a:pt x="0" y="614"/>
                    </a:lnTo>
                    <a:cubicBezTo>
                      <a:pt x="0" y="905"/>
                      <a:pt x="232" y="1139"/>
                      <a:pt x="522" y="1139"/>
                    </a:cubicBezTo>
                    <a:lnTo>
                      <a:pt x="1066" y="1139"/>
                    </a:lnTo>
                    <a:cubicBezTo>
                      <a:pt x="1356" y="1139"/>
                      <a:pt x="1587" y="905"/>
                      <a:pt x="1587" y="614"/>
                    </a:cubicBezTo>
                    <a:lnTo>
                      <a:pt x="1587" y="525"/>
                    </a:lnTo>
                    <a:cubicBezTo>
                      <a:pt x="1587" y="235"/>
                      <a:pt x="1356" y="1"/>
                      <a:pt x="106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92" name="Google Shape;6592;p28"/>
              <p:cNvSpPr/>
              <p:nvPr/>
            </p:nvSpPr>
            <p:spPr>
              <a:xfrm>
                <a:off x="7001608" y="4102315"/>
                <a:ext cx="138403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1594" h="1136" extrusionOk="0">
                    <a:moveTo>
                      <a:pt x="528" y="0"/>
                    </a:moveTo>
                    <a:cubicBezTo>
                      <a:pt x="238" y="0"/>
                      <a:pt x="3" y="232"/>
                      <a:pt x="3" y="522"/>
                    </a:cubicBezTo>
                    <a:lnTo>
                      <a:pt x="3" y="614"/>
                    </a:lnTo>
                    <a:cubicBezTo>
                      <a:pt x="0" y="902"/>
                      <a:pt x="235" y="1136"/>
                      <a:pt x="528" y="1136"/>
                    </a:cubicBezTo>
                    <a:lnTo>
                      <a:pt x="1072" y="1136"/>
                    </a:lnTo>
                    <a:cubicBezTo>
                      <a:pt x="1359" y="1136"/>
                      <a:pt x="1593" y="902"/>
                      <a:pt x="1593" y="614"/>
                    </a:cubicBezTo>
                    <a:lnTo>
                      <a:pt x="1593" y="522"/>
                    </a:lnTo>
                    <a:cubicBezTo>
                      <a:pt x="1593" y="232"/>
                      <a:pt x="1359" y="0"/>
                      <a:pt x="107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93" name="Google Shape;6593;p28"/>
              <p:cNvSpPr/>
              <p:nvPr/>
            </p:nvSpPr>
            <p:spPr>
              <a:xfrm>
                <a:off x="8290033" y="3177000"/>
                <a:ext cx="138143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1591" h="1136" extrusionOk="0">
                    <a:moveTo>
                      <a:pt x="522" y="0"/>
                    </a:moveTo>
                    <a:cubicBezTo>
                      <a:pt x="232" y="0"/>
                      <a:pt x="0" y="232"/>
                      <a:pt x="0" y="522"/>
                    </a:cubicBezTo>
                    <a:lnTo>
                      <a:pt x="0" y="614"/>
                    </a:lnTo>
                    <a:cubicBezTo>
                      <a:pt x="0" y="902"/>
                      <a:pt x="232" y="1136"/>
                      <a:pt x="522" y="1136"/>
                    </a:cubicBezTo>
                    <a:lnTo>
                      <a:pt x="1066" y="1136"/>
                    </a:lnTo>
                    <a:cubicBezTo>
                      <a:pt x="1356" y="1136"/>
                      <a:pt x="1591" y="902"/>
                      <a:pt x="1591" y="614"/>
                    </a:cubicBezTo>
                    <a:lnTo>
                      <a:pt x="1591" y="522"/>
                    </a:lnTo>
                    <a:cubicBezTo>
                      <a:pt x="1591" y="232"/>
                      <a:pt x="1356" y="0"/>
                      <a:pt x="106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94" name="Google Shape;6594;p28"/>
              <p:cNvSpPr/>
              <p:nvPr/>
            </p:nvSpPr>
            <p:spPr>
              <a:xfrm>
                <a:off x="8142774" y="2787494"/>
                <a:ext cx="138143" cy="98897"/>
              </a:xfrm>
              <a:custGeom>
                <a:avLst/>
                <a:gdLst/>
                <a:ahLst/>
                <a:cxnLst/>
                <a:rect l="l" t="t" r="r" b="b"/>
                <a:pathLst>
                  <a:path w="1591" h="1139" extrusionOk="0">
                    <a:moveTo>
                      <a:pt x="525" y="0"/>
                    </a:moveTo>
                    <a:cubicBezTo>
                      <a:pt x="235" y="0"/>
                      <a:pt x="0" y="235"/>
                      <a:pt x="0" y="525"/>
                    </a:cubicBezTo>
                    <a:lnTo>
                      <a:pt x="0" y="614"/>
                    </a:lnTo>
                    <a:cubicBezTo>
                      <a:pt x="0" y="904"/>
                      <a:pt x="237" y="1139"/>
                      <a:pt x="525" y="1139"/>
                    </a:cubicBezTo>
                    <a:lnTo>
                      <a:pt x="1069" y="1139"/>
                    </a:lnTo>
                    <a:cubicBezTo>
                      <a:pt x="1356" y="1139"/>
                      <a:pt x="1590" y="904"/>
                      <a:pt x="1590" y="614"/>
                    </a:cubicBezTo>
                    <a:lnTo>
                      <a:pt x="1590" y="525"/>
                    </a:lnTo>
                    <a:cubicBezTo>
                      <a:pt x="1590" y="235"/>
                      <a:pt x="1356" y="0"/>
                      <a:pt x="106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95" name="Google Shape;6595;p28"/>
              <p:cNvSpPr/>
              <p:nvPr/>
            </p:nvSpPr>
            <p:spPr>
              <a:xfrm>
                <a:off x="7610091" y="4085383"/>
                <a:ext cx="138664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1597" h="1136" extrusionOk="0">
                    <a:moveTo>
                      <a:pt x="528" y="0"/>
                    </a:moveTo>
                    <a:cubicBezTo>
                      <a:pt x="238" y="0"/>
                      <a:pt x="6" y="232"/>
                      <a:pt x="6" y="522"/>
                    </a:cubicBezTo>
                    <a:lnTo>
                      <a:pt x="6" y="614"/>
                    </a:lnTo>
                    <a:cubicBezTo>
                      <a:pt x="0" y="898"/>
                      <a:pt x="235" y="1136"/>
                      <a:pt x="528" y="1136"/>
                    </a:cubicBezTo>
                    <a:lnTo>
                      <a:pt x="1072" y="1136"/>
                    </a:lnTo>
                    <a:cubicBezTo>
                      <a:pt x="1362" y="1136"/>
                      <a:pt x="1596" y="901"/>
                      <a:pt x="1596" y="614"/>
                    </a:cubicBezTo>
                    <a:lnTo>
                      <a:pt x="1596" y="522"/>
                    </a:lnTo>
                    <a:cubicBezTo>
                      <a:pt x="1596" y="232"/>
                      <a:pt x="1362" y="0"/>
                      <a:pt x="107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96" name="Google Shape;6596;p28"/>
              <p:cNvSpPr/>
              <p:nvPr/>
            </p:nvSpPr>
            <p:spPr>
              <a:xfrm>
                <a:off x="6680435" y="3702911"/>
                <a:ext cx="137882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136" extrusionOk="0">
                    <a:moveTo>
                      <a:pt x="522" y="0"/>
                    </a:moveTo>
                    <a:cubicBezTo>
                      <a:pt x="232" y="0"/>
                      <a:pt x="0" y="234"/>
                      <a:pt x="0" y="522"/>
                    </a:cubicBezTo>
                    <a:lnTo>
                      <a:pt x="0" y="614"/>
                    </a:lnTo>
                    <a:cubicBezTo>
                      <a:pt x="0" y="904"/>
                      <a:pt x="232" y="1136"/>
                      <a:pt x="522" y="1136"/>
                    </a:cubicBezTo>
                    <a:lnTo>
                      <a:pt x="1066" y="1136"/>
                    </a:lnTo>
                    <a:cubicBezTo>
                      <a:pt x="1356" y="1136"/>
                      <a:pt x="1588" y="904"/>
                      <a:pt x="1588" y="614"/>
                    </a:cubicBezTo>
                    <a:lnTo>
                      <a:pt x="1588" y="522"/>
                    </a:lnTo>
                    <a:cubicBezTo>
                      <a:pt x="1588" y="234"/>
                      <a:pt x="1356" y="0"/>
                      <a:pt x="106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97" name="Google Shape;6597;p28"/>
              <p:cNvSpPr/>
              <p:nvPr/>
            </p:nvSpPr>
            <p:spPr>
              <a:xfrm>
                <a:off x="9131994" y="3834193"/>
                <a:ext cx="138143" cy="98897"/>
              </a:xfrm>
              <a:custGeom>
                <a:avLst/>
                <a:gdLst/>
                <a:ahLst/>
                <a:cxnLst/>
                <a:rect l="l" t="t" r="r" b="b"/>
                <a:pathLst>
                  <a:path w="1591" h="1139" extrusionOk="0">
                    <a:moveTo>
                      <a:pt x="522" y="0"/>
                    </a:moveTo>
                    <a:cubicBezTo>
                      <a:pt x="235" y="0"/>
                      <a:pt x="1" y="234"/>
                      <a:pt x="1" y="525"/>
                    </a:cubicBezTo>
                    <a:lnTo>
                      <a:pt x="1" y="614"/>
                    </a:lnTo>
                    <a:cubicBezTo>
                      <a:pt x="1" y="904"/>
                      <a:pt x="235" y="1138"/>
                      <a:pt x="522" y="1138"/>
                    </a:cubicBezTo>
                    <a:lnTo>
                      <a:pt x="1066" y="1138"/>
                    </a:lnTo>
                    <a:cubicBezTo>
                      <a:pt x="1357" y="1138"/>
                      <a:pt x="1591" y="904"/>
                      <a:pt x="1591" y="614"/>
                    </a:cubicBezTo>
                    <a:lnTo>
                      <a:pt x="1591" y="525"/>
                    </a:lnTo>
                    <a:cubicBezTo>
                      <a:pt x="1591" y="234"/>
                      <a:pt x="1357" y="0"/>
                      <a:pt x="106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98" name="Google Shape;6598;p28"/>
              <p:cNvSpPr/>
              <p:nvPr/>
            </p:nvSpPr>
            <p:spPr>
              <a:xfrm>
                <a:off x="6997700" y="3687368"/>
                <a:ext cx="138229" cy="98897"/>
              </a:xfrm>
              <a:custGeom>
                <a:avLst/>
                <a:gdLst/>
                <a:ahLst/>
                <a:cxnLst/>
                <a:rect l="l" t="t" r="r" b="b"/>
                <a:pathLst>
                  <a:path w="1592" h="1139" extrusionOk="0">
                    <a:moveTo>
                      <a:pt x="523" y="1"/>
                    </a:moveTo>
                    <a:cubicBezTo>
                      <a:pt x="232" y="1"/>
                      <a:pt x="1" y="235"/>
                      <a:pt x="1" y="525"/>
                    </a:cubicBezTo>
                    <a:lnTo>
                      <a:pt x="1" y="614"/>
                    </a:lnTo>
                    <a:cubicBezTo>
                      <a:pt x="1" y="902"/>
                      <a:pt x="235" y="1139"/>
                      <a:pt x="523" y="1139"/>
                    </a:cubicBezTo>
                    <a:lnTo>
                      <a:pt x="1067" y="1139"/>
                    </a:lnTo>
                    <a:cubicBezTo>
                      <a:pt x="1357" y="1139"/>
                      <a:pt x="1591" y="904"/>
                      <a:pt x="1591" y="614"/>
                    </a:cubicBezTo>
                    <a:lnTo>
                      <a:pt x="1591" y="525"/>
                    </a:lnTo>
                    <a:cubicBezTo>
                      <a:pt x="1591" y="235"/>
                      <a:pt x="1357" y="1"/>
                      <a:pt x="1067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99" name="Google Shape;6599;p28"/>
              <p:cNvSpPr/>
              <p:nvPr/>
            </p:nvSpPr>
            <p:spPr>
              <a:xfrm>
                <a:off x="8065933" y="3536724"/>
                <a:ext cx="138229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1592" h="1136" extrusionOk="0">
                    <a:moveTo>
                      <a:pt x="523" y="0"/>
                    </a:moveTo>
                    <a:cubicBezTo>
                      <a:pt x="232" y="0"/>
                      <a:pt x="1" y="232"/>
                      <a:pt x="1" y="522"/>
                    </a:cubicBezTo>
                    <a:lnTo>
                      <a:pt x="1" y="614"/>
                    </a:lnTo>
                    <a:cubicBezTo>
                      <a:pt x="1" y="901"/>
                      <a:pt x="232" y="1136"/>
                      <a:pt x="523" y="1136"/>
                    </a:cubicBezTo>
                    <a:lnTo>
                      <a:pt x="1067" y="1136"/>
                    </a:lnTo>
                    <a:cubicBezTo>
                      <a:pt x="1357" y="1136"/>
                      <a:pt x="1591" y="901"/>
                      <a:pt x="1591" y="614"/>
                    </a:cubicBezTo>
                    <a:lnTo>
                      <a:pt x="1591" y="522"/>
                    </a:lnTo>
                    <a:cubicBezTo>
                      <a:pt x="1591" y="232"/>
                      <a:pt x="1357" y="0"/>
                      <a:pt x="1067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00" name="Google Shape;6600;p28"/>
              <p:cNvSpPr/>
              <p:nvPr/>
            </p:nvSpPr>
            <p:spPr>
              <a:xfrm>
                <a:off x="8892438" y="2347368"/>
                <a:ext cx="168445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1940" h="1639" extrusionOk="0">
                    <a:moveTo>
                      <a:pt x="528" y="0"/>
                    </a:moveTo>
                    <a:cubicBezTo>
                      <a:pt x="238" y="0"/>
                      <a:pt x="3" y="232"/>
                      <a:pt x="3" y="522"/>
                    </a:cubicBezTo>
                    <a:lnTo>
                      <a:pt x="3" y="1116"/>
                    </a:lnTo>
                    <a:cubicBezTo>
                      <a:pt x="1" y="1404"/>
                      <a:pt x="238" y="1638"/>
                      <a:pt x="528" y="1638"/>
                    </a:cubicBezTo>
                    <a:lnTo>
                      <a:pt x="1418" y="1638"/>
                    </a:lnTo>
                    <a:cubicBezTo>
                      <a:pt x="1705" y="1638"/>
                      <a:pt x="1940" y="1404"/>
                      <a:pt x="1940" y="1116"/>
                    </a:cubicBezTo>
                    <a:lnTo>
                      <a:pt x="1940" y="522"/>
                    </a:lnTo>
                    <a:cubicBezTo>
                      <a:pt x="1940" y="232"/>
                      <a:pt x="1705" y="0"/>
                      <a:pt x="141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01" name="Google Shape;6601;p28"/>
              <p:cNvSpPr/>
              <p:nvPr/>
            </p:nvSpPr>
            <p:spPr>
              <a:xfrm>
                <a:off x="6119880" y="4249313"/>
                <a:ext cx="419898" cy="184422"/>
              </a:xfrm>
              <a:custGeom>
                <a:avLst/>
                <a:gdLst/>
                <a:ahLst/>
                <a:cxnLst/>
                <a:rect l="l" t="t" r="r" b="b"/>
                <a:pathLst>
                  <a:path w="4836" h="2124" extrusionOk="0">
                    <a:moveTo>
                      <a:pt x="4325" y="1"/>
                    </a:moveTo>
                    <a:cubicBezTo>
                      <a:pt x="4085" y="807"/>
                      <a:pt x="3309" y="1393"/>
                      <a:pt x="2391" y="1393"/>
                    </a:cubicBezTo>
                    <a:cubicBezTo>
                      <a:pt x="1507" y="1393"/>
                      <a:pt x="757" y="849"/>
                      <a:pt x="489" y="87"/>
                    </a:cubicBezTo>
                    <a:lnTo>
                      <a:pt x="1" y="2124"/>
                    </a:lnTo>
                    <a:lnTo>
                      <a:pt x="4835" y="2124"/>
                    </a:lnTo>
                    <a:lnTo>
                      <a:pt x="4325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02" name="Google Shape;6602;p28"/>
              <p:cNvSpPr/>
              <p:nvPr/>
            </p:nvSpPr>
            <p:spPr>
              <a:xfrm>
                <a:off x="-35892" y="4387628"/>
                <a:ext cx="9372768" cy="179646"/>
              </a:xfrm>
              <a:custGeom>
                <a:avLst/>
                <a:gdLst/>
                <a:ahLst/>
                <a:cxnLst/>
                <a:rect l="l" t="t" r="r" b="b"/>
                <a:pathLst>
                  <a:path w="107947" h="2069" extrusionOk="0">
                    <a:moveTo>
                      <a:pt x="1" y="1"/>
                    </a:moveTo>
                    <a:lnTo>
                      <a:pt x="1" y="2068"/>
                    </a:lnTo>
                    <a:lnTo>
                      <a:pt x="107946" y="2068"/>
                    </a:lnTo>
                    <a:lnTo>
                      <a:pt x="107946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03" name="Google Shape;6603;p28"/>
              <p:cNvSpPr/>
              <p:nvPr/>
            </p:nvSpPr>
            <p:spPr>
              <a:xfrm>
                <a:off x="1230219" y="4387628"/>
                <a:ext cx="6840270" cy="179386"/>
              </a:xfrm>
              <a:custGeom>
                <a:avLst/>
                <a:gdLst/>
                <a:ahLst/>
                <a:cxnLst/>
                <a:rect l="l" t="t" r="r" b="b"/>
                <a:pathLst>
                  <a:path w="78780" h="2066" extrusionOk="0">
                    <a:moveTo>
                      <a:pt x="22687" y="1"/>
                    </a:moveTo>
                    <a:lnTo>
                      <a:pt x="1" y="2065"/>
                    </a:lnTo>
                    <a:lnTo>
                      <a:pt x="56092" y="2065"/>
                    </a:lnTo>
                    <a:lnTo>
                      <a:pt x="78779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6604" name="Google Shape;6604;p28"/>
              <p:cNvGrpSpPr/>
              <p:nvPr/>
            </p:nvGrpSpPr>
            <p:grpSpPr>
              <a:xfrm>
                <a:off x="455388" y="3843899"/>
                <a:ext cx="1019181" cy="375095"/>
                <a:chOff x="571775" y="3204100"/>
                <a:chExt cx="293450" cy="108000"/>
              </a:xfrm>
            </p:grpSpPr>
            <p:sp>
              <p:nvSpPr>
                <p:cNvPr id="6605" name="Google Shape;6605;p28"/>
                <p:cNvSpPr/>
                <p:nvPr/>
              </p:nvSpPr>
              <p:spPr>
                <a:xfrm>
                  <a:off x="799775" y="3204100"/>
                  <a:ext cx="65450" cy="41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18" h="1642" extrusionOk="0">
                      <a:moveTo>
                        <a:pt x="522" y="1"/>
                      </a:moveTo>
                      <a:cubicBezTo>
                        <a:pt x="232" y="1"/>
                        <a:pt x="0" y="235"/>
                        <a:pt x="0" y="525"/>
                      </a:cubicBezTo>
                      <a:lnTo>
                        <a:pt x="0" y="1117"/>
                      </a:lnTo>
                      <a:cubicBezTo>
                        <a:pt x="0" y="1407"/>
                        <a:pt x="232" y="1641"/>
                        <a:pt x="522" y="1641"/>
                      </a:cubicBezTo>
                      <a:lnTo>
                        <a:pt x="2095" y="1641"/>
                      </a:lnTo>
                      <a:cubicBezTo>
                        <a:pt x="2385" y="1641"/>
                        <a:pt x="2617" y="1407"/>
                        <a:pt x="2617" y="1117"/>
                      </a:cubicBezTo>
                      <a:lnTo>
                        <a:pt x="2617" y="525"/>
                      </a:lnTo>
                      <a:cubicBezTo>
                        <a:pt x="2617" y="235"/>
                        <a:pt x="2385" y="1"/>
                        <a:pt x="2095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606" name="Google Shape;6606;p28"/>
                <p:cNvSpPr/>
                <p:nvPr/>
              </p:nvSpPr>
              <p:spPr>
                <a:xfrm>
                  <a:off x="571775" y="3225725"/>
                  <a:ext cx="137900" cy="86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16" h="3455" extrusionOk="0">
                      <a:moveTo>
                        <a:pt x="522" y="1"/>
                      </a:moveTo>
                      <a:cubicBezTo>
                        <a:pt x="235" y="1"/>
                        <a:pt x="0" y="235"/>
                        <a:pt x="0" y="525"/>
                      </a:cubicBezTo>
                      <a:lnTo>
                        <a:pt x="0" y="2930"/>
                      </a:lnTo>
                      <a:cubicBezTo>
                        <a:pt x="0" y="3217"/>
                        <a:pt x="235" y="3454"/>
                        <a:pt x="522" y="3454"/>
                      </a:cubicBezTo>
                      <a:lnTo>
                        <a:pt x="4994" y="3454"/>
                      </a:lnTo>
                      <a:cubicBezTo>
                        <a:pt x="5281" y="3454"/>
                        <a:pt x="5516" y="3220"/>
                        <a:pt x="5516" y="2930"/>
                      </a:cubicBezTo>
                      <a:lnTo>
                        <a:pt x="5516" y="525"/>
                      </a:lnTo>
                      <a:cubicBezTo>
                        <a:pt x="5516" y="235"/>
                        <a:pt x="5281" y="1"/>
                        <a:pt x="4994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6607" name="Google Shape;6607;p28"/>
            <p:cNvSpPr/>
            <p:nvPr/>
          </p:nvSpPr>
          <p:spPr>
            <a:xfrm>
              <a:off x="-458151" y="4827856"/>
              <a:ext cx="155883" cy="660392"/>
            </a:xfrm>
            <a:custGeom>
              <a:avLst/>
              <a:gdLst/>
              <a:ahLst/>
              <a:cxnLst/>
              <a:rect l="l" t="t" r="r" b="b"/>
              <a:pathLst>
                <a:path w="2994" h="12684" extrusionOk="0">
                  <a:moveTo>
                    <a:pt x="1" y="1"/>
                  </a:moveTo>
                  <a:lnTo>
                    <a:pt x="1" y="8232"/>
                  </a:lnTo>
                  <a:cubicBezTo>
                    <a:pt x="2" y="8204"/>
                    <a:pt x="7" y="8175"/>
                    <a:pt x="8" y="8147"/>
                  </a:cubicBezTo>
                  <a:cubicBezTo>
                    <a:pt x="921" y="7913"/>
                    <a:pt x="1437" y="7175"/>
                    <a:pt x="1182" y="6661"/>
                  </a:cubicBezTo>
                  <a:cubicBezTo>
                    <a:pt x="1055" y="6406"/>
                    <a:pt x="843" y="6292"/>
                    <a:pt x="629" y="6292"/>
                  </a:cubicBezTo>
                  <a:cubicBezTo>
                    <a:pt x="608" y="6292"/>
                    <a:pt x="587" y="6293"/>
                    <a:pt x="566" y="6295"/>
                  </a:cubicBezTo>
                  <a:cubicBezTo>
                    <a:pt x="572" y="6272"/>
                    <a:pt x="578" y="6247"/>
                    <a:pt x="580" y="6224"/>
                  </a:cubicBezTo>
                  <a:cubicBezTo>
                    <a:pt x="602" y="6134"/>
                    <a:pt x="618" y="6049"/>
                    <a:pt x="636" y="5964"/>
                  </a:cubicBezTo>
                  <a:cubicBezTo>
                    <a:pt x="641" y="5950"/>
                    <a:pt x="642" y="5937"/>
                    <a:pt x="646" y="5922"/>
                  </a:cubicBezTo>
                  <a:cubicBezTo>
                    <a:pt x="665" y="5824"/>
                    <a:pt x="682" y="5730"/>
                    <a:pt x="697" y="5635"/>
                  </a:cubicBezTo>
                  <a:cubicBezTo>
                    <a:pt x="702" y="5612"/>
                    <a:pt x="703" y="5592"/>
                    <a:pt x="707" y="5567"/>
                  </a:cubicBezTo>
                  <a:cubicBezTo>
                    <a:pt x="719" y="5499"/>
                    <a:pt x="727" y="5430"/>
                    <a:pt x="737" y="5363"/>
                  </a:cubicBezTo>
                  <a:cubicBezTo>
                    <a:pt x="742" y="5337"/>
                    <a:pt x="744" y="5309"/>
                    <a:pt x="746" y="5284"/>
                  </a:cubicBezTo>
                  <a:cubicBezTo>
                    <a:pt x="755" y="5221"/>
                    <a:pt x="761" y="5157"/>
                    <a:pt x="769" y="5096"/>
                  </a:cubicBezTo>
                  <a:cubicBezTo>
                    <a:pt x="770" y="5075"/>
                    <a:pt x="774" y="5055"/>
                    <a:pt x="775" y="5033"/>
                  </a:cubicBezTo>
                  <a:cubicBezTo>
                    <a:pt x="791" y="4870"/>
                    <a:pt x="798" y="4719"/>
                    <a:pt x="803" y="4578"/>
                  </a:cubicBezTo>
                  <a:cubicBezTo>
                    <a:pt x="804" y="4559"/>
                    <a:pt x="804" y="4541"/>
                    <a:pt x="804" y="4521"/>
                  </a:cubicBezTo>
                  <a:lnTo>
                    <a:pt x="804" y="4370"/>
                  </a:lnTo>
                  <a:cubicBezTo>
                    <a:pt x="804" y="4351"/>
                    <a:pt x="804" y="4333"/>
                    <a:pt x="803" y="4313"/>
                  </a:cubicBezTo>
                  <a:cubicBezTo>
                    <a:pt x="803" y="4261"/>
                    <a:pt x="800" y="4210"/>
                    <a:pt x="797" y="4163"/>
                  </a:cubicBezTo>
                  <a:cubicBezTo>
                    <a:pt x="797" y="4150"/>
                    <a:pt x="797" y="4140"/>
                    <a:pt x="794" y="4126"/>
                  </a:cubicBezTo>
                  <a:cubicBezTo>
                    <a:pt x="791" y="4067"/>
                    <a:pt x="787" y="4007"/>
                    <a:pt x="780" y="3951"/>
                  </a:cubicBezTo>
                  <a:cubicBezTo>
                    <a:pt x="780" y="3943"/>
                    <a:pt x="778" y="3932"/>
                    <a:pt x="778" y="3924"/>
                  </a:cubicBezTo>
                  <a:cubicBezTo>
                    <a:pt x="772" y="3877"/>
                    <a:pt x="766" y="3833"/>
                    <a:pt x="761" y="3791"/>
                  </a:cubicBezTo>
                  <a:cubicBezTo>
                    <a:pt x="760" y="3775"/>
                    <a:pt x="755" y="3760"/>
                    <a:pt x="754" y="3743"/>
                  </a:cubicBezTo>
                  <a:cubicBezTo>
                    <a:pt x="748" y="3707"/>
                    <a:pt x="742" y="3672"/>
                    <a:pt x="734" y="3636"/>
                  </a:cubicBezTo>
                  <a:cubicBezTo>
                    <a:pt x="732" y="3623"/>
                    <a:pt x="727" y="3610"/>
                    <a:pt x="726" y="3596"/>
                  </a:cubicBezTo>
                  <a:cubicBezTo>
                    <a:pt x="719" y="3555"/>
                    <a:pt x="709" y="3517"/>
                    <a:pt x="699" y="3481"/>
                  </a:cubicBezTo>
                  <a:cubicBezTo>
                    <a:pt x="697" y="3475"/>
                    <a:pt x="697" y="3469"/>
                    <a:pt x="695" y="3465"/>
                  </a:cubicBezTo>
                  <a:cubicBezTo>
                    <a:pt x="685" y="3423"/>
                    <a:pt x="673" y="3381"/>
                    <a:pt x="661" y="3345"/>
                  </a:cubicBezTo>
                  <a:cubicBezTo>
                    <a:pt x="657" y="3333"/>
                    <a:pt x="653" y="3323"/>
                    <a:pt x="648" y="3312"/>
                  </a:cubicBezTo>
                  <a:cubicBezTo>
                    <a:pt x="641" y="3284"/>
                    <a:pt x="633" y="3260"/>
                    <a:pt x="623" y="3234"/>
                  </a:cubicBezTo>
                  <a:cubicBezTo>
                    <a:pt x="617" y="3222"/>
                    <a:pt x="614" y="3209"/>
                    <a:pt x="610" y="3198"/>
                  </a:cubicBezTo>
                  <a:cubicBezTo>
                    <a:pt x="600" y="3177"/>
                    <a:pt x="593" y="3154"/>
                    <a:pt x="582" y="3132"/>
                  </a:cubicBezTo>
                  <a:cubicBezTo>
                    <a:pt x="578" y="3124"/>
                    <a:pt x="574" y="3113"/>
                    <a:pt x="568" y="3102"/>
                  </a:cubicBezTo>
                  <a:cubicBezTo>
                    <a:pt x="556" y="3075"/>
                    <a:pt x="543" y="3046"/>
                    <a:pt x="532" y="3020"/>
                  </a:cubicBezTo>
                  <a:cubicBezTo>
                    <a:pt x="527" y="3013"/>
                    <a:pt x="524" y="3007"/>
                    <a:pt x="520" y="2998"/>
                  </a:cubicBezTo>
                  <a:cubicBezTo>
                    <a:pt x="511" y="2983"/>
                    <a:pt x="500" y="2962"/>
                    <a:pt x="490" y="2947"/>
                  </a:cubicBezTo>
                  <a:cubicBezTo>
                    <a:pt x="484" y="2935"/>
                    <a:pt x="478" y="2926"/>
                    <a:pt x="475" y="2917"/>
                  </a:cubicBezTo>
                  <a:cubicBezTo>
                    <a:pt x="469" y="2905"/>
                    <a:pt x="460" y="2894"/>
                    <a:pt x="453" y="2882"/>
                  </a:cubicBezTo>
                  <a:cubicBezTo>
                    <a:pt x="447" y="2873"/>
                    <a:pt x="441" y="2862"/>
                    <a:pt x="436" y="2853"/>
                  </a:cubicBezTo>
                  <a:cubicBezTo>
                    <a:pt x="428" y="2844"/>
                    <a:pt x="422" y="2833"/>
                    <a:pt x="416" y="2825"/>
                  </a:cubicBezTo>
                  <a:cubicBezTo>
                    <a:pt x="317" y="2679"/>
                    <a:pt x="234" y="2624"/>
                    <a:pt x="234" y="2624"/>
                  </a:cubicBezTo>
                  <a:cubicBezTo>
                    <a:pt x="670" y="1648"/>
                    <a:pt x="360" y="671"/>
                    <a:pt x="1" y="1"/>
                  </a:cubicBezTo>
                  <a:close/>
                  <a:moveTo>
                    <a:pt x="4" y="10804"/>
                  </a:moveTo>
                  <a:lnTo>
                    <a:pt x="4" y="12684"/>
                  </a:lnTo>
                  <a:lnTo>
                    <a:pt x="2994" y="12684"/>
                  </a:lnTo>
                  <a:cubicBezTo>
                    <a:pt x="2712" y="12342"/>
                    <a:pt x="2414" y="12038"/>
                    <a:pt x="2103" y="11783"/>
                  </a:cubicBezTo>
                  <a:cubicBezTo>
                    <a:pt x="2101" y="11782"/>
                    <a:pt x="2097" y="11778"/>
                    <a:pt x="2093" y="11776"/>
                  </a:cubicBezTo>
                  <a:cubicBezTo>
                    <a:pt x="2036" y="11727"/>
                    <a:pt x="1975" y="11681"/>
                    <a:pt x="1916" y="11639"/>
                  </a:cubicBezTo>
                  <a:cubicBezTo>
                    <a:pt x="1910" y="11630"/>
                    <a:pt x="1904" y="11619"/>
                    <a:pt x="1899" y="11617"/>
                  </a:cubicBezTo>
                  <a:cubicBezTo>
                    <a:pt x="1892" y="11607"/>
                    <a:pt x="1879" y="11600"/>
                    <a:pt x="1869" y="11589"/>
                  </a:cubicBezTo>
                  <a:cubicBezTo>
                    <a:pt x="1862" y="11588"/>
                    <a:pt x="1856" y="11583"/>
                    <a:pt x="1852" y="11580"/>
                  </a:cubicBezTo>
                  <a:cubicBezTo>
                    <a:pt x="1848" y="11575"/>
                    <a:pt x="1844" y="11574"/>
                    <a:pt x="1838" y="11571"/>
                  </a:cubicBezTo>
                  <a:cubicBezTo>
                    <a:pt x="1837" y="11569"/>
                    <a:pt x="1832" y="11566"/>
                    <a:pt x="1830" y="11564"/>
                  </a:cubicBezTo>
                  <a:cubicBezTo>
                    <a:pt x="1808" y="11551"/>
                    <a:pt x="1785" y="11539"/>
                    <a:pt x="1758" y="11523"/>
                  </a:cubicBezTo>
                  <a:cubicBezTo>
                    <a:pt x="1751" y="11520"/>
                    <a:pt x="1745" y="11515"/>
                    <a:pt x="1738" y="11510"/>
                  </a:cubicBezTo>
                  <a:cubicBezTo>
                    <a:pt x="1717" y="11496"/>
                    <a:pt x="1696" y="11487"/>
                    <a:pt x="1675" y="11479"/>
                  </a:cubicBezTo>
                  <a:cubicBezTo>
                    <a:pt x="1662" y="11475"/>
                    <a:pt x="1649" y="11471"/>
                    <a:pt x="1635" y="11467"/>
                  </a:cubicBezTo>
                  <a:cubicBezTo>
                    <a:pt x="1600" y="11453"/>
                    <a:pt x="1563" y="11434"/>
                    <a:pt x="1523" y="11419"/>
                  </a:cubicBezTo>
                  <a:cubicBezTo>
                    <a:pt x="1517" y="11417"/>
                    <a:pt x="1511" y="11414"/>
                    <a:pt x="1509" y="11413"/>
                  </a:cubicBezTo>
                  <a:cubicBezTo>
                    <a:pt x="1487" y="11404"/>
                    <a:pt x="1466" y="11396"/>
                    <a:pt x="1444" y="11386"/>
                  </a:cubicBezTo>
                  <a:cubicBezTo>
                    <a:pt x="1363" y="11047"/>
                    <a:pt x="1128" y="10804"/>
                    <a:pt x="854" y="10804"/>
                  </a:cubicBezTo>
                  <a:close/>
                </a:path>
              </a:pathLst>
            </a:custGeom>
            <a:solidFill>
              <a:srgbClr val="2623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08" name="Google Shape;6608;p28"/>
            <p:cNvSpPr/>
            <p:nvPr/>
          </p:nvSpPr>
          <p:spPr>
            <a:xfrm>
              <a:off x="-458064" y="-556726"/>
              <a:ext cx="10074994" cy="4523668"/>
            </a:xfrm>
            <a:custGeom>
              <a:avLst/>
              <a:gdLst/>
              <a:ahLst/>
              <a:cxnLst/>
              <a:rect l="l" t="t" r="r" b="b"/>
              <a:pathLst>
                <a:path w="193508" h="86885" extrusionOk="0">
                  <a:moveTo>
                    <a:pt x="0" y="1"/>
                  </a:moveTo>
                  <a:lnTo>
                    <a:pt x="0" y="86885"/>
                  </a:lnTo>
                  <a:cubicBezTo>
                    <a:pt x="10949" y="60938"/>
                    <a:pt x="51182" y="24189"/>
                    <a:pt x="99259" y="24189"/>
                  </a:cubicBezTo>
                  <a:cubicBezTo>
                    <a:pt x="129355" y="24189"/>
                    <a:pt x="162524" y="38589"/>
                    <a:pt x="193508" y="79053"/>
                  </a:cubicBezTo>
                  <a:lnTo>
                    <a:pt x="193508" y="1"/>
                  </a:ln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09" name="Google Shape;6609;p28"/>
            <p:cNvSpPr/>
            <p:nvPr/>
          </p:nvSpPr>
          <p:spPr>
            <a:xfrm>
              <a:off x="790907" y="4510941"/>
              <a:ext cx="7719313" cy="261991"/>
            </a:xfrm>
            <a:custGeom>
              <a:avLst/>
              <a:gdLst/>
              <a:ahLst/>
              <a:cxnLst/>
              <a:rect l="l" t="t" r="r" b="b"/>
              <a:pathLst>
                <a:path w="148263" h="5032" extrusionOk="0">
                  <a:moveTo>
                    <a:pt x="857" y="1"/>
                  </a:moveTo>
                  <a:cubicBezTo>
                    <a:pt x="292" y="218"/>
                    <a:pt x="1" y="439"/>
                    <a:pt x="1" y="665"/>
                  </a:cubicBezTo>
                  <a:cubicBezTo>
                    <a:pt x="1" y="3076"/>
                    <a:pt x="33190" y="5031"/>
                    <a:pt x="74132" y="5031"/>
                  </a:cubicBezTo>
                  <a:cubicBezTo>
                    <a:pt x="115072" y="5031"/>
                    <a:pt x="148262" y="3076"/>
                    <a:pt x="148262" y="665"/>
                  </a:cubicBezTo>
                  <a:cubicBezTo>
                    <a:pt x="148261" y="439"/>
                    <a:pt x="147969" y="218"/>
                    <a:pt x="147404" y="1"/>
                  </a:cubicBezTo>
                  <a:close/>
                </a:path>
              </a:pathLst>
            </a:custGeom>
            <a:solidFill>
              <a:srgbClr val="FFFFFF">
                <a:alpha val="2527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10" name="Google Shape;6610;p28"/>
            <p:cNvSpPr/>
            <p:nvPr/>
          </p:nvSpPr>
          <p:spPr>
            <a:xfrm>
              <a:off x="9610083" y="5272745"/>
              <a:ext cx="6716" cy="45297"/>
            </a:xfrm>
            <a:custGeom>
              <a:avLst/>
              <a:gdLst/>
              <a:ahLst/>
              <a:cxnLst/>
              <a:rect l="l" t="t" r="r" b="b"/>
              <a:pathLst>
                <a:path w="129" h="870" extrusionOk="0">
                  <a:moveTo>
                    <a:pt x="129" y="1"/>
                  </a:moveTo>
                  <a:cubicBezTo>
                    <a:pt x="80" y="70"/>
                    <a:pt x="45" y="137"/>
                    <a:pt x="22" y="205"/>
                  </a:cubicBezTo>
                  <a:cubicBezTo>
                    <a:pt x="8" y="248"/>
                    <a:pt x="1" y="293"/>
                    <a:pt x="1" y="347"/>
                  </a:cubicBezTo>
                  <a:cubicBezTo>
                    <a:pt x="1" y="497"/>
                    <a:pt x="56" y="685"/>
                    <a:pt x="129" y="870"/>
                  </a:cubicBezTo>
                  <a:lnTo>
                    <a:pt x="129" y="1"/>
                  </a:lnTo>
                  <a:close/>
                </a:path>
              </a:pathLst>
            </a:custGeom>
            <a:solidFill>
              <a:srgbClr val="3230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11" name="Google Shape;6611;p28"/>
            <p:cNvSpPr/>
            <p:nvPr/>
          </p:nvSpPr>
          <p:spPr>
            <a:xfrm>
              <a:off x="9616487" y="5487145"/>
              <a:ext cx="312" cy="1093"/>
            </a:xfrm>
            <a:custGeom>
              <a:avLst/>
              <a:gdLst/>
              <a:ahLst/>
              <a:cxnLst/>
              <a:rect l="l" t="t" r="r" b="b"/>
              <a:pathLst>
                <a:path w="6" h="21" extrusionOk="0">
                  <a:moveTo>
                    <a:pt x="6" y="0"/>
                  </a:moveTo>
                  <a:cubicBezTo>
                    <a:pt x="6" y="6"/>
                    <a:pt x="2" y="13"/>
                    <a:pt x="1" y="21"/>
                  </a:cubicBezTo>
                  <a:lnTo>
                    <a:pt x="6" y="21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3230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612" name="Google Shape;6612;p28"/>
            <p:cNvGrpSpPr/>
            <p:nvPr/>
          </p:nvGrpSpPr>
          <p:grpSpPr>
            <a:xfrm>
              <a:off x="-458913" y="4511095"/>
              <a:ext cx="10075827" cy="977572"/>
              <a:chOff x="1321675" y="4706600"/>
              <a:chExt cx="4838100" cy="469400"/>
            </a:xfrm>
          </p:grpSpPr>
          <p:sp>
            <p:nvSpPr>
              <p:cNvPr id="6613" name="Google Shape;6613;p28"/>
              <p:cNvSpPr/>
              <p:nvPr/>
            </p:nvSpPr>
            <p:spPr>
              <a:xfrm>
                <a:off x="1322100" y="4706600"/>
                <a:ext cx="4837675" cy="241925"/>
              </a:xfrm>
              <a:custGeom>
                <a:avLst/>
                <a:gdLst/>
                <a:ahLst/>
                <a:cxnLst/>
                <a:rect l="l" t="t" r="r" b="b"/>
                <a:pathLst>
                  <a:path w="193507" h="9677" extrusionOk="0">
                    <a:moveTo>
                      <a:pt x="0" y="1"/>
                    </a:moveTo>
                    <a:lnTo>
                      <a:pt x="0" y="9676"/>
                    </a:lnTo>
                    <a:lnTo>
                      <a:pt x="193506" y="9676"/>
                    </a:lnTo>
                    <a:lnTo>
                      <a:pt x="19350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14" name="Google Shape;6614;p28"/>
              <p:cNvSpPr/>
              <p:nvPr/>
            </p:nvSpPr>
            <p:spPr>
              <a:xfrm>
                <a:off x="1366000" y="4831275"/>
                <a:ext cx="257275" cy="344550"/>
              </a:xfrm>
              <a:custGeom>
                <a:avLst/>
                <a:gdLst/>
                <a:ahLst/>
                <a:cxnLst/>
                <a:rect l="l" t="t" r="r" b="b"/>
                <a:pathLst>
                  <a:path w="10291" h="13782" extrusionOk="0">
                    <a:moveTo>
                      <a:pt x="5592" y="0"/>
                    </a:moveTo>
                    <a:cubicBezTo>
                      <a:pt x="5482" y="0"/>
                      <a:pt x="5376" y="5"/>
                      <a:pt x="5275" y="13"/>
                    </a:cubicBezTo>
                    <a:cubicBezTo>
                      <a:pt x="3601" y="145"/>
                      <a:pt x="2753" y="1081"/>
                      <a:pt x="3088" y="2197"/>
                    </a:cubicBezTo>
                    <a:cubicBezTo>
                      <a:pt x="2376" y="3744"/>
                      <a:pt x="3292" y="6203"/>
                      <a:pt x="3803" y="6438"/>
                    </a:cubicBezTo>
                    <a:cubicBezTo>
                      <a:pt x="4200" y="6362"/>
                      <a:pt x="4544" y="6262"/>
                      <a:pt x="4840" y="6144"/>
                    </a:cubicBezTo>
                    <a:lnTo>
                      <a:pt x="4840" y="6144"/>
                    </a:lnTo>
                    <a:cubicBezTo>
                      <a:pt x="4767" y="6375"/>
                      <a:pt x="4686" y="6610"/>
                      <a:pt x="4600" y="6838"/>
                    </a:cubicBezTo>
                    <a:lnTo>
                      <a:pt x="4598" y="6838"/>
                    </a:lnTo>
                    <a:cubicBezTo>
                      <a:pt x="4551" y="6839"/>
                      <a:pt x="4506" y="6842"/>
                      <a:pt x="4459" y="6842"/>
                    </a:cubicBezTo>
                    <a:cubicBezTo>
                      <a:pt x="4449" y="6842"/>
                      <a:pt x="4442" y="6844"/>
                      <a:pt x="4431" y="6844"/>
                    </a:cubicBezTo>
                    <a:cubicBezTo>
                      <a:pt x="4393" y="6844"/>
                      <a:pt x="4352" y="6845"/>
                      <a:pt x="4313" y="6848"/>
                    </a:cubicBezTo>
                    <a:cubicBezTo>
                      <a:pt x="4291" y="6848"/>
                      <a:pt x="4272" y="6850"/>
                      <a:pt x="4253" y="6850"/>
                    </a:cubicBezTo>
                    <a:cubicBezTo>
                      <a:pt x="4224" y="6851"/>
                      <a:pt x="4196" y="6855"/>
                      <a:pt x="4168" y="6855"/>
                    </a:cubicBezTo>
                    <a:cubicBezTo>
                      <a:pt x="4118" y="6859"/>
                      <a:pt x="4071" y="6861"/>
                      <a:pt x="4026" y="6863"/>
                    </a:cubicBezTo>
                    <a:cubicBezTo>
                      <a:pt x="4026" y="6865"/>
                      <a:pt x="4026" y="6872"/>
                      <a:pt x="4024" y="6875"/>
                    </a:cubicBezTo>
                    <a:cubicBezTo>
                      <a:pt x="3990" y="6878"/>
                      <a:pt x="3954" y="6881"/>
                      <a:pt x="3920" y="6884"/>
                    </a:cubicBezTo>
                    <a:cubicBezTo>
                      <a:pt x="3756" y="6900"/>
                      <a:pt x="3626" y="6920"/>
                      <a:pt x="3540" y="6942"/>
                    </a:cubicBezTo>
                    <a:cubicBezTo>
                      <a:pt x="3538" y="6944"/>
                      <a:pt x="3535" y="6944"/>
                      <a:pt x="3534" y="6944"/>
                    </a:cubicBezTo>
                    <a:cubicBezTo>
                      <a:pt x="3518" y="6951"/>
                      <a:pt x="3505" y="6953"/>
                      <a:pt x="3491" y="6958"/>
                    </a:cubicBezTo>
                    <a:cubicBezTo>
                      <a:pt x="3489" y="6959"/>
                      <a:pt x="3489" y="6959"/>
                      <a:pt x="3487" y="6959"/>
                    </a:cubicBezTo>
                    <a:cubicBezTo>
                      <a:pt x="3473" y="6965"/>
                      <a:pt x="3463" y="6969"/>
                      <a:pt x="3453" y="6975"/>
                    </a:cubicBezTo>
                    <a:cubicBezTo>
                      <a:pt x="3383" y="7000"/>
                      <a:pt x="3307" y="7036"/>
                      <a:pt x="3231" y="7078"/>
                    </a:cubicBezTo>
                    <a:cubicBezTo>
                      <a:pt x="3219" y="7084"/>
                      <a:pt x="3208" y="7090"/>
                      <a:pt x="3196" y="7098"/>
                    </a:cubicBezTo>
                    <a:cubicBezTo>
                      <a:pt x="3177" y="7110"/>
                      <a:pt x="3158" y="7121"/>
                      <a:pt x="3137" y="7134"/>
                    </a:cubicBezTo>
                    <a:cubicBezTo>
                      <a:pt x="3109" y="7151"/>
                      <a:pt x="3079" y="7172"/>
                      <a:pt x="3048" y="7194"/>
                    </a:cubicBezTo>
                    <a:cubicBezTo>
                      <a:pt x="3036" y="7201"/>
                      <a:pt x="3025" y="7209"/>
                      <a:pt x="3013" y="7219"/>
                    </a:cubicBezTo>
                    <a:cubicBezTo>
                      <a:pt x="2985" y="7240"/>
                      <a:pt x="2957" y="7262"/>
                      <a:pt x="2929" y="7285"/>
                    </a:cubicBezTo>
                    <a:cubicBezTo>
                      <a:pt x="2917" y="7293"/>
                      <a:pt x="2906" y="7304"/>
                      <a:pt x="2896" y="7313"/>
                    </a:cubicBezTo>
                    <a:cubicBezTo>
                      <a:pt x="2860" y="7343"/>
                      <a:pt x="2823" y="7377"/>
                      <a:pt x="2784" y="7412"/>
                    </a:cubicBezTo>
                    <a:cubicBezTo>
                      <a:pt x="2757" y="7438"/>
                      <a:pt x="2733" y="7467"/>
                      <a:pt x="2703" y="7497"/>
                    </a:cubicBezTo>
                    <a:cubicBezTo>
                      <a:pt x="2697" y="7505"/>
                      <a:pt x="2693" y="7512"/>
                      <a:pt x="2687" y="7518"/>
                    </a:cubicBezTo>
                    <a:lnTo>
                      <a:pt x="1091" y="7518"/>
                    </a:lnTo>
                    <a:cubicBezTo>
                      <a:pt x="773" y="7518"/>
                      <a:pt x="518" y="7731"/>
                      <a:pt x="518" y="7993"/>
                    </a:cubicBezTo>
                    <a:lnTo>
                      <a:pt x="518" y="12025"/>
                    </a:lnTo>
                    <a:cubicBezTo>
                      <a:pt x="419" y="12098"/>
                      <a:pt x="328" y="12189"/>
                      <a:pt x="253" y="12293"/>
                    </a:cubicBezTo>
                    <a:cubicBezTo>
                      <a:pt x="163" y="12414"/>
                      <a:pt x="105" y="12541"/>
                      <a:pt x="77" y="12666"/>
                    </a:cubicBezTo>
                    <a:cubicBezTo>
                      <a:pt x="0" y="12979"/>
                      <a:pt x="105" y="13278"/>
                      <a:pt x="376" y="13417"/>
                    </a:cubicBezTo>
                    <a:cubicBezTo>
                      <a:pt x="419" y="13440"/>
                      <a:pt x="467" y="13458"/>
                      <a:pt x="517" y="13471"/>
                    </a:cubicBezTo>
                    <a:lnTo>
                      <a:pt x="517" y="13781"/>
                    </a:lnTo>
                    <a:lnTo>
                      <a:pt x="10288" y="13781"/>
                    </a:lnTo>
                    <a:lnTo>
                      <a:pt x="10288" y="8227"/>
                    </a:lnTo>
                    <a:cubicBezTo>
                      <a:pt x="10291" y="7838"/>
                      <a:pt x="9909" y="7522"/>
                      <a:pt x="9441" y="7522"/>
                    </a:cubicBezTo>
                    <a:lnTo>
                      <a:pt x="8014" y="7522"/>
                    </a:lnTo>
                    <a:cubicBezTo>
                      <a:pt x="8001" y="7507"/>
                      <a:pt x="7986" y="7494"/>
                      <a:pt x="7977" y="7480"/>
                    </a:cubicBezTo>
                    <a:cubicBezTo>
                      <a:pt x="7946" y="7446"/>
                      <a:pt x="7917" y="7418"/>
                      <a:pt x="7886" y="7389"/>
                    </a:cubicBezTo>
                    <a:cubicBezTo>
                      <a:pt x="7870" y="7373"/>
                      <a:pt x="7855" y="7360"/>
                      <a:pt x="7838" y="7347"/>
                    </a:cubicBezTo>
                    <a:cubicBezTo>
                      <a:pt x="7808" y="7319"/>
                      <a:pt x="7776" y="7294"/>
                      <a:pt x="7746" y="7270"/>
                    </a:cubicBezTo>
                    <a:cubicBezTo>
                      <a:pt x="7731" y="7258"/>
                      <a:pt x="7718" y="7249"/>
                      <a:pt x="7705" y="7240"/>
                    </a:cubicBezTo>
                    <a:cubicBezTo>
                      <a:pt x="7663" y="7209"/>
                      <a:pt x="7622" y="7183"/>
                      <a:pt x="7584" y="7158"/>
                    </a:cubicBezTo>
                    <a:cubicBezTo>
                      <a:pt x="7579" y="7157"/>
                      <a:pt x="7577" y="7152"/>
                      <a:pt x="7576" y="7151"/>
                    </a:cubicBezTo>
                    <a:cubicBezTo>
                      <a:pt x="7528" y="7124"/>
                      <a:pt x="7485" y="7102"/>
                      <a:pt x="7442" y="7082"/>
                    </a:cubicBezTo>
                    <a:cubicBezTo>
                      <a:pt x="7436" y="7078"/>
                      <a:pt x="7430" y="7076"/>
                      <a:pt x="7423" y="7074"/>
                    </a:cubicBezTo>
                    <a:cubicBezTo>
                      <a:pt x="7386" y="7060"/>
                      <a:pt x="7351" y="7045"/>
                      <a:pt x="7316" y="7037"/>
                    </a:cubicBezTo>
                    <a:cubicBezTo>
                      <a:pt x="7308" y="7032"/>
                      <a:pt x="7299" y="7031"/>
                      <a:pt x="7290" y="7030"/>
                    </a:cubicBezTo>
                    <a:cubicBezTo>
                      <a:pt x="7256" y="7021"/>
                      <a:pt x="7226" y="7014"/>
                      <a:pt x="7198" y="7009"/>
                    </a:cubicBezTo>
                    <a:cubicBezTo>
                      <a:pt x="7189" y="7009"/>
                      <a:pt x="7182" y="7008"/>
                      <a:pt x="7176" y="7008"/>
                    </a:cubicBezTo>
                    <a:cubicBezTo>
                      <a:pt x="7158" y="7005"/>
                      <a:pt x="7141" y="7004"/>
                      <a:pt x="7124" y="7004"/>
                    </a:cubicBezTo>
                    <a:cubicBezTo>
                      <a:pt x="7108" y="7004"/>
                      <a:pt x="7091" y="7005"/>
                      <a:pt x="7076" y="7008"/>
                    </a:cubicBezTo>
                    <a:cubicBezTo>
                      <a:pt x="7040" y="6999"/>
                      <a:pt x="6999" y="6988"/>
                      <a:pt x="6956" y="6978"/>
                    </a:cubicBezTo>
                    <a:cubicBezTo>
                      <a:pt x="6951" y="6978"/>
                      <a:pt x="6949" y="6977"/>
                      <a:pt x="6946" y="6977"/>
                    </a:cubicBezTo>
                    <a:cubicBezTo>
                      <a:pt x="6903" y="6969"/>
                      <a:pt x="6855" y="6960"/>
                      <a:pt x="6807" y="6951"/>
                    </a:cubicBezTo>
                    <a:cubicBezTo>
                      <a:pt x="6758" y="6941"/>
                      <a:pt x="6703" y="6930"/>
                      <a:pt x="6649" y="6923"/>
                    </a:cubicBezTo>
                    <a:cubicBezTo>
                      <a:pt x="6635" y="6921"/>
                      <a:pt x="6619" y="6918"/>
                      <a:pt x="6605" y="6917"/>
                    </a:cubicBezTo>
                    <a:cubicBezTo>
                      <a:pt x="6593" y="6915"/>
                      <a:pt x="6579" y="6912"/>
                      <a:pt x="6568" y="6912"/>
                    </a:cubicBezTo>
                    <a:cubicBezTo>
                      <a:pt x="6533" y="6904"/>
                      <a:pt x="6497" y="6900"/>
                      <a:pt x="6460" y="6897"/>
                    </a:cubicBezTo>
                    <a:cubicBezTo>
                      <a:pt x="6447" y="6896"/>
                      <a:pt x="6435" y="6896"/>
                      <a:pt x="6424" y="6892"/>
                    </a:cubicBezTo>
                    <a:cubicBezTo>
                      <a:pt x="6289" y="6878"/>
                      <a:pt x="6143" y="6865"/>
                      <a:pt x="5991" y="6857"/>
                    </a:cubicBezTo>
                    <a:cubicBezTo>
                      <a:pt x="5998" y="6835"/>
                      <a:pt x="6006" y="6811"/>
                      <a:pt x="6014" y="6788"/>
                    </a:cubicBezTo>
                    <a:cubicBezTo>
                      <a:pt x="6026" y="6746"/>
                      <a:pt x="6036" y="6709"/>
                      <a:pt x="6051" y="6667"/>
                    </a:cubicBezTo>
                    <a:cubicBezTo>
                      <a:pt x="6057" y="6650"/>
                      <a:pt x="6063" y="6631"/>
                      <a:pt x="6065" y="6613"/>
                    </a:cubicBezTo>
                    <a:cubicBezTo>
                      <a:pt x="6073" y="6587"/>
                      <a:pt x="6081" y="6563"/>
                      <a:pt x="6088" y="6540"/>
                    </a:cubicBezTo>
                    <a:cubicBezTo>
                      <a:pt x="6093" y="6520"/>
                      <a:pt x="6097" y="6503"/>
                      <a:pt x="6103" y="6484"/>
                    </a:cubicBezTo>
                    <a:cubicBezTo>
                      <a:pt x="6110" y="6458"/>
                      <a:pt x="6118" y="6434"/>
                      <a:pt x="6125" y="6407"/>
                    </a:cubicBezTo>
                    <a:cubicBezTo>
                      <a:pt x="6130" y="6392"/>
                      <a:pt x="6133" y="6373"/>
                      <a:pt x="6138" y="6356"/>
                    </a:cubicBezTo>
                    <a:cubicBezTo>
                      <a:pt x="6147" y="6328"/>
                      <a:pt x="6153" y="6304"/>
                      <a:pt x="6160" y="6279"/>
                    </a:cubicBezTo>
                    <a:cubicBezTo>
                      <a:pt x="6165" y="6262"/>
                      <a:pt x="6167" y="6246"/>
                      <a:pt x="6173" y="6229"/>
                    </a:cubicBezTo>
                    <a:cubicBezTo>
                      <a:pt x="6179" y="6201"/>
                      <a:pt x="6187" y="6176"/>
                      <a:pt x="6193" y="6150"/>
                    </a:cubicBezTo>
                    <a:cubicBezTo>
                      <a:pt x="6195" y="6142"/>
                      <a:pt x="6198" y="6136"/>
                      <a:pt x="6199" y="6128"/>
                    </a:cubicBezTo>
                    <a:cubicBezTo>
                      <a:pt x="6201" y="6119"/>
                      <a:pt x="6204" y="6108"/>
                      <a:pt x="6207" y="6100"/>
                    </a:cubicBezTo>
                    <a:cubicBezTo>
                      <a:pt x="6341" y="6095"/>
                      <a:pt x="6469" y="6083"/>
                      <a:pt x="6590" y="6057"/>
                    </a:cubicBezTo>
                    <a:cubicBezTo>
                      <a:pt x="6689" y="6040"/>
                      <a:pt x="6781" y="6016"/>
                      <a:pt x="6872" y="5986"/>
                    </a:cubicBezTo>
                    <a:cubicBezTo>
                      <a:pt x="7277" y="5851"/>
                      <a:pt x="7609" y="5609"/>
                      <a:pt x="7878" y="5308"/>
                    </a:cubicBezTo>
                    <a:cubicBezTo>
                      <a:pt x="9391" y="5111"/>
                      <a:pt x="10108" y="3707"/>
                      <a:pt x="10066" y="2637"/>
                    </a:cubicBezTo>
                    <a:cubicBezTo>
                      <a:pt x="10061" y="2533"/>
                      <a:pt x="10045" y="2437"/>
                      <a:pt x="10023" y="2346"/>
                    </a:cubicBezTo>
                    <a:cubicBezTo>
                      <a:pt x="9817" y="1520"/>
                      <a:pt x="8886" y="1181"/>
                      <a:pt x="8213" y="1045"/>
                    </a:cubicBezTo>
                    <a:cubicBezTo>
                      <a:pt x="7548" y="265"/>
                      <a:pt x="6452" y="0"/>
                      <a:pt x="559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15" name="Google Shape;6615;p28"/>
              <p:cNvSpPr/>
              <p:nvPr/>
            </p:nvSpPr>
            <p:spPr>
              <a:xfrm>
                <a:off x="1712075" y="4789650"/>
                <a:ext cx="409800" cy="386225"/>
              </a:xfrm>
              <a:custGeom>
                <a:avLst/>
                <a:gdLst/>
                <a:ahLst/>
                <a:cxnLst/>
                <a:rect l="l" t="t" r="r" b="b"/>
                <a:pathLst>
                  <a:path w="16392" h="15449" extrusionOk="0">
                    <a:moveTo>
                      <a:pt x="10027" y="1"/>
                    </a:moveTo>
                    <a:cubicBezTo>
                      <a:pt x="10060" y="52"/>
                      <a:pt x="10726" y="1095"/>
                      <a:pt x="8488" y="1308"/>
                    </a:cubicBezTo>
                    <a:cubicBezTo>
                      <a:pt x="6893" y="1464"/>
                      <a:pt x="6184" y="2323"/>
                      <a:pt x="5899" y="2832"/>
                    </a:cubicBezTo>
                    <a:cubicBezTo>
                      <a:pt x="5898" y="2837"/>
                      <a:pt x="5895" y="2840"/>
                      <a:pt x="5893" y="2845"/>
                    </a:cubicBezTo>
                    <a:cubicBezTo>
                      <a:pt x="5879" y="2871"/>
                      <a:pt x="5864" y="2896"/>
                      <a:pt x="5853" y="2922"/>
                    </a:cubicBezTo>
                    <a:cubicBezTo>
                      <a:pt x="5851" y="2923"/>
                      <a:pt x="5848" y="2928"/>
                      <a:pt x="5846" y="2931"/>
                    </a:cubicBezTo>
                    <a:cubicBezTo>
                      <a:pt x="5819" y="2985"/>
                      <a:pt x="5799" y="3032"/>
                      <a:pt x="5782" y="3072"/>
                    </a:cubicBezTo>
                    <a:cubicBezTo>
                      <a:pt x="5782" y="3077"/>
                      <a:pt x="5779" y="3078"/>
                      <a:pt x="5777" y="3081"/>
                    </a:cubicBezTo>
                    <a:cubicBezTo>
                      <a:pt x="5769" y="3101"/>
                      <a:pt x="5763" y="3117"/>
                      <a:pt x="5757" y="3131"/>
                    </a:cubicBezTo>
                    <a:lnTo>
                      <a:pt x="5757" y="3133"/>
                    </a:lnTo>
                    <a:cubicBezTo>
                      <a:pt x="5751" y="3148"/>
                      <a:pt x="5745" y="3162"/>
                      <a:pt x="5741" y="3174"/>
                    </a:cubicBezTo>
                    <a:cubicBezTo>
                      <a:pt x="5741" y="3175"/>
                      <a:pt x="5741" y="3175"/>
                      <a:pt x="5740" y="3179"/>
                    </a:cubicBezTo>
                    <a:cubicBezTo>
                      <a:pt x="5739" y="3187"/>
                      <a:pt x="5735" y="3196"/>
                      <a:pt x="5734" y="3199"/>
                    </a:cubicBezTo>
                    <a:cubicBezTo>
                      <a:pt x="5734" y="3202"/>
                      <a:pt x="5733" y="3204"/>
                      <a:pt x="5733" y="3204"/>
                    </a:cubicBezTo>
                    <a:cubicBezTo>
                      <a:pt x="5733" y="3210"/>
                      <a:pt x="5731" y="3211"/>
                      <a:pt x="5731" y="3211"/>
                    </a:cubicBezTo>
                    <a:cubicBezTo>
                      <a:pt x="5731" y="3211"/>
                      <a:pt x="5654" y="3115"/>
                      <a:pt x="5533" y="3115"/>
                    </a:cubicBezTo>
                    <a:cubicBezTo>
                      <a:pt x="5418" y="3115"/>
                      <a:pt x="5263" y="3202"/>
                      <a:pt x="5096" y="3544"/>
                    </a:cubicBezTo>
                    <a:cubicBezTo>
                      <a:pt x="4933" y="3877"/>
                      <a:pt x="5103" y="4870"/>
                      <a:pt x="5378" y="5839"/>
                    </a:cubicBezTo>
                    <a:cubicBezTo>
                      <a:pt x="5337" y="5832"/>
                      <a:pt x="5295" y="5828"/>
                      <a:pt x="5254" y="5828"/>
                    </a:cubicBezTo>
                    <a:cubicBezTo>
                      <a:pt x="5045" y="5828"/>
                      <a:pt x="4839" y="5920"/>
                      <a:pt x="4715" y="6128"/>
                    </a:cubicBezTo>
                    <a:cubicBezTo>
                      <a:pt x="4463" y="6552"/>
                      <a:pt x="4989" y="7172"/>
                      <a:pt x="5909" y="7346"/>
                    </a:cubicBezTo>
                    <a:cubicBezTo>
                      <a:pt x="5921" y="7372"/>
                      <a:pt x="5930" y="7395"/>
                      <a:pt x="5942" y="7421"/>
                    </a:cubicBezTo>
                    <a:cubicBezTo>
                      <a:pt x="6001" y="7987"/>
                      <a:pt x="6070" y="8427"/>
                      <a:pt x="6132" y="8533"/>
                    </a:cubicBezTo>
                    <a:cubicBezTo>
                      <a:pt x="6155" y="8574"/>
                      <a:pt x="6221" y="8631"/>
                      <a:pt x="6314" y="8702"/>
                    </a:cubicBezTo>
                    <a:lnTo>
                      <a:pt x="6238" y="9164"/>
                    </a:lnTo>
                    <a:lnTo>
                      <a:pt x="5723" y="9376"/>
                    </a:lnTo>
                    <a:lnTo>
                      <a:pt x="5743" y="9396"/>
                    </a:lnTo>
                    <a:lnTo>
                      <a:pt x="5723" y="9403"/>
                    </a:lnTo>
                    <a:lnTo>
                      <a:pt x="5733" y="9413"/>
                    </a:lnTo>
                    <a:cubicBezTo>
                      <a:pt x="5645" y="9436"/>
                      <a:pt x="5558" y="9460"/>
                      <a:pt x="5475" y="9482"/>
                    </a:cubicBezTo>
                    <a:cubicBezTo>
                      <a:pt x="5462" y="9487"/>
                      <a:pt x="5447" y="9490"/>
                      <a:pt x="5435" y="9494"/>
                    </a:cubicBezTo>
                    <a:lnTo>
                      <a:pt x="5372" y="9494"/>
                    </a:lnTo>
                    <a:cubicBezTo>
                      <a:pt x="5237" y="9494"/>
                      <a:pt x="5119" y="9566"/>
                      <a:pt x="5041" y="9676"/>
                    </a:cubicBezTo>
                    <a:cubicBezTo>
                      <a:pt x="4229" y="9923"/>
                      <a:pt x="3529" y="10180"/>
                      <a:pt x="3352" y="10301"/>
                    </a:cubicBezTo>
                    <a:cubicBezTo>
                      <a:pt x="3300" y="10313"/>
                      <a:pt x="3248" y="10336"/>
                      <a:pt x="3196" y="10378"/>
                    </a:cubicBezTo>
                    <a:cubicBezTo>
                      <a:pt x="1787" y="11459"/>
                      <a:pt x="738" y="13403"/>
                      <a:pt x="179" y="14929"/>
                    </a:cubicBezTo>
                    <a:cubicBezTo>
                      <a:pt x="114" y="15107"/>
                      <a:pt x="53" y="15282"/>
                      <a:pt x="1" y="15449"/>
                    </a:cubicBezTo>
                    <a:lnTo>
                      <a:pt x="16392" y="15449"/>
                    </a:lnTo>
                    <a:cubicBezTo>
                      <a:pt x="16088" y="14712"/>
                      <a:pt x="15648" y="13792"/>
                      <a:pt x="15085" y="12900"/>
                    </a:cubicBezTo>
                    <a:cubicBezTo>
                      <a:pt x="14445" y="11884"/>
                      <a:pt x="13646" y="10909"/>
                      <a:pt x="12723" y="10294"/>
                    </a:cubicBezTo>
                    <a:cubicBezTo>
                      <a:pt x="12722" y="10293"/>
                      <a:pt x="12717" y="10289"/>
                      <a:pt x="12714" y="10288"/>
                    </a:cubicBezTo>
                    <a:cubicBezTo>
                      <a:pt x="12656" y="10250"/>
                      <a:pt x="12595" y="10210"/>
                      <a:pt x="12537" y="10175"/>
                    </a:cubicBezTo>
                    <a:cubicBezTo>
                      <a:pt x="12531" y="10167"/>
                      <a:pt x="12525" y="10160"/>
                      <a:pt x="12520" y="10155"/>
                    </a:cubicBezTo>
                    <a:cubicBezTo>
                      <a:pt x="12513" y="10148"/>
                      <a:pt x="12500" y="10142"/>
                      <a:pt x="12489" y="10135"/>
                    </a:cubicBezTo>
                    <a:cubicBezTo>
                      <a:pt x="12483" y="10132"/>
                      <a:pt x="12477" y="10128"/>
                      <a:pt x="12472" y="10125"/>
                    </a:cubicBezTo>
                    <a:cubicBezTo>
                      <a:pt x="12466" y="10120"/>
                      <a:pt x="12458" y="10118"/>
                      <a:pt x="12449" y="10113"/>
                    </a:cubicBezTo>
                    <a:cubicBezTo>
                      <a:pt x="12429" y="10104"/>
                      <a:pt x="12406" y="10092"/>
                      <a:pt x="12379" y="10080"/>
                    </a:cubicBezTo>
                    <a:cubicBezTo>
                      <a:pt x="12370" y="10077"/>
                      <a:pt x="12364" y="10071"/>
                      <a:pt x="12358" y="10070"/>
                    </a:cubicBezTo>
                    <a:cubicBezTo>
                      <a:pt x="12338" y="10058"/>
                      <a:pt x="12316" y="10051"/>
                      <a:pt x="12296" y="10045"/>
                    </a:cubicBezTo>
                    <a:cubicBezTo>
                      <a:pt x="12283" y="10039"/>
                      <a:pt x="12270" y="10037"/>
                      <a:pt x="12255" y="10032"/>
                    </a:cubicBezTo>
                    <a:cubicBezTo>
                      <a:pt x="12221" y="10020"/>
                      <a:pt x="12184" y="10007"/>
                      <a:pt x="12143" y="9995"/>
                    </a:cubicBezTo>
                    <a:cubicBezTo>
                      <a:pt x="12138" y="9992"/>
                      <a:pt x="12133" y="9990"/>
                      <a:pt x="12130" y="9989"/>
                    </a:cubicBezTo>
                    <a:cubicBezTo>
                      <a:pt x="12108" y="9983"/>
                      <a:pt x="12087" y="9974"/>
                      <a:pt x="12065" y="9967"/>
                    </a:cubicBezTo>
                    <a:cubicBezTo>
                      <a:pt x="11984" y="9692"/>
                      <a:pt x="11749" y="9493"/>
                      <a:pt x="11475" y="9493"/>
                    </a:cubicBezTo>
                    <a:lnTo>
                      <a:pt x="10601" y="9493"/>
                    </a:lnTo>
                    <a:lnTo>
                      <a:pt x="10228" y="9201"/>
                    </a:lnTo>
                    <a:lnTo>
                      <a:pt x="10170" y="9224"/>
                    </a:lnTo>
                    <a:lnTo>
                      <a:pt x="10106" y="8793"/>
                    </a:lnTo>
                    <a:cubicBezTo>
                      <a:pt x="10274" y="8701"/>
                      <a:pt x="10394" y="8618"/>
                      <a:pt x="10430" y="8568"/>
                    </a:cubicBezTo>
                    <a:cubicBezTo>
                      <a:pt x="10478" y="8496"/>
                      <a:pt x="10562" y="7993"/>
                      <a:pt x="10633" y="7333"/>
                    </a:cubicBezTo>
                    <a:cubicBezTo>
                      <a:pt x="11543" y="7143"/>
                      <a:pt x="12059" y="6541"/>
                      <a:pt x="11804" y="6126"/>
                    </a:cubicBezTo>
                    <a:cubicBezTo>
                      <a:pt x="11678" y="5919"/>
                      <a:pt x="11468" y="5825"/>
                      <a:pt x="11256" y="5825"/>
                    </a:cubicBezTo>
                    <a:cubicBezTo>
                      <a:pt x="11233" y="5825"/>
                      <a:pt x="11210" y="5826"/>
                      <a:pt x="11188" y="5828"/>
                    </a:cubicBezTo>
                    <a:cubicBezTo>
                      <a:pt x="11194" y="5808"/>
                      <a:pt x="11197" y="5790"/>
                      <a:pt x="11203" y="5770"/>
                    </a:cubicBezTo>
                    <a:cubicBezTo>
                      <a:pt x="11224" y="5699"/>
                      <a:pt x="11240" y="5627"/>
                      <a:pt x="11258" y="5559"/>
                    </a:cubicBezTo>
                    <a:cubicBezTo>
                      <a:pt x="11263" y="5547"/>
                      <a:pt x="11265" y="5536"/>
                      <a:pt x="11268" y="5525"/>
                    </a:cubicBezTo>
                    <a:cubicBezTo>
                      <a:pt x="11288" y="5444"/>
                      <a:pt x="11305" y="5367"/>
                      <a:pt x="11319" y="5292"/>
                    </a:cubicBezTo>
                    <a:cubicBezTo>
                      <a:pt x="11324" y="5275"/>
                      <a:pt x="11325" y="5257"/>
                      <a:pt x="11329" y="5237"/>
                    </a:cubicBezTo>
                    <a:cubicBezTo>
                      <a:pt x="11341" y="5180"/>
                      <a:pt x="11350" y="5124"/>
                      <a:pt x="11359" y="5070"/>
                    </a:cubicBezTo>
                    <a:cubicBezTo>
                      <a:pt x="11364" y="5049"/>
                      <a:pt x="11367" y="5027"/>
                      <a:pt x="11368" y="5006"/>
                    </a:cubicBezTo>
                    <a:cubicBezTo>
                      <a:pt x="11378" y="4954"/>
                      <a:pt x="11384" y="4903"/>
                      <a:pt x="11391" y="4852"/>
                    </a:cubicBezTo>
                    <a:cubicBezTo>
                      <a:pt x="11392" y="4836"/>
                      <a:pt x="11396" y="4818"/>
                      <a:pt x="11397" y="4801"/>
                    </a:cubicBezTo>
                    <a:cubicBezTo>
                      <a:pt x="11413" y="4669"/>
                      <a:pt x="11420" y="4547"/>
                      <a:pt x="11425" y="4432"/>
                    </a:cubicBezTo>
                    <a:cubicBezTo>
                      <a:pt x="11425" y="4417"/>
                      <a:pt x="11426" y="4401"/>
                      <a:pt x="11426" y="4384"/>
                    </a:cubicBezTo>
                    <a:lnTo>
                      <a:pt x="11426" y="4263"/>
                    </a:lnTo>
                    <a:cubicBezTo>
                      <a:pt x="11426" y="4247"/>
                      <a:pt x="11425" y="4230"/>
                      <a:pt x="11425" y="4214"/>
                    </a:cubicBezTo>
                    <a:cubicBezTo>
                      <a:pt x="11425" y="4172"/>
                      <a:pt x="11420" y="4131"/>
                      <a:pt x="11419" y="4093"/>
                    </a:cubicBezTo>
                    <a:cubicBezTo>
                      <a:pt x="11419" y="4084"/>
                      <a:pt x="11416" y="4072"/>
                      <a:pt x="11416" y="4062"/>
                    </a:cubicBezTo>
                    <a:cubicBezTo>
                      <a:pt x="11413" y="4014"/>
                      <a:pt x="11409" y="3965"/>
                      <a:pt x="11402" y="3921"/>
                    </a:cubicBezTo>
                    <a:cubicBezTo>
                      <a:pt x="11402" y="3914"/>
                      <a:pt x="11401" y="3907"/>
                      <a:pt x="11401" y="3898"/>
                    </a:cubicBezTo>
                    <a:cubicBezTo>
                      <a:pt x="11395" y="3862"/>
                      <a:pt x="11389" y="3825"/>
                      <a:pt x="11384" y="3791"/>
                    </a:cubicBezTo>
                    <a:cubicBezTo>
                      <a:pt x="11382" y="3779"/>
                      <a:pt x="11378" y="3764"/>
                      <a:pt x="11376" y="3755"/>
                    </a:cubicBezTo>
                    <a:cubicBezTo>
                      <a:pt x="11370" y="3726"/>
                      <a:pt x="11364" y="3696"/>
                      <a:pt x="11356" y="3667"/>
                    </a:cubicBezTo>
                    <a:cubicBezTo>
                      <a:pt x="11354" y="3655"/>
                      <a:pt x="11350" y="3647"/>
                      <a:pt x="11348" y="3634"/>
                    </a:cubicBezTo>
                    <a:cubicBezTo>
                      <a:pt x="11341" y="3600"/>
                      <a:pt x="11331" y="3570"/>
                      <a:pt x="11322" y="3540"/>
                    </a:cubicBezTo>
                    <a:cubicBezTo>
                      <a:pt x="11319" y="3536"/>
                      <a:pt x="11319" y="3531"/>
                      <a:pt x="11317" y="3526"/>
                    </a:cubicBezTo>
                    <a:cubicBezTo>
                      <a:pt x="11307" y="3493"/>
                      <a:pt x="11295" y="3461"/>
                      <a:pt x="11283" y="3429"/>
                    </a:cubicBezTo>
                    <a:cubicBezTo>
                      <a:pt x="11279" y="3421"/>
                      <a:pt x="11276" y="3412"/>
                      <a:pt x="11271" y="3402"/>
                    </a:cubicBezTo>
                    <a:cubicBezTo>
                      <a:pt x="11263" y="3380"/>
                      <a:pt x="11255" y="3360"/>
                      <a:pt x="11245" y="3339"/>
                    </a:cubicBezTo>
                    <a:cubicBezTo>
                      <a:pt x="11239" y="3331"/>
                      <a:pt x="11237" y="3320"/>
                      <a:pt x="11232" y="3311"/>
                    </a:cubicBezTo>
                    <a:cubicBezTo>
                      <a:pt x="11222" y="3290"/>
                      <a:pt x="11215" y="3275"/>
                      <a:pt x="11204" y="3256"/>
                    </a:cubicBezTo>
                    <a:cubicBezTo>
                      <a:pt x="11200" y="3248"/>
                      <a:pt x="11197" y="3239"/>
                      <a:pt x="11190" y="3230"/>
                    </a:cubicBezTo>
                    <a:cubicBezTo>
                      <a:pt x="11178" y="3208"/>
                      <a:pt x="11165" y="3184"/>
                      <a:pt x="11154" y="3165"/>
                    </a:cubicBezTo>
                    <a:cubicBezTo>
                      <a:pt x="11149" y="3157"/>
                      <a:pt x="11147" y="3153"/>
                      <a:pt x="11142" y="3148"/>
                    </a:cubicBezTo>
                    <a:cubicBezTo>
                      <a:pt x="11133" y="3133"/>
                      <a:pt x="11122" y="3118"/>
                      <a:pt x="11113" y="3105"/>
                    </a:cubicBezTo>
                    <a:cubicBezTo>
                      <a:pt x="11107" y="3096"/>
                      <a:pt x="11101" y="3089"/>
                      <a:pt x="11097" y="3081"/>
                    </a:cubicBezTo>
                    <a:cubicBezTo>
                      <a:pt x="11091" y="3069"/>
                      <a:pt x="11082" y="3060"/>
                      <a:pt x="11075" y="3052"/>
                    </a:cubicBezTo>
                    <a:cubicBezTo>
                      <a:pt x="11069" y="3044"/>
                      <a:pt x="11063" y="3035"/>
                      <a:pt x="11058" y="3027"/>
                    </a:cubicBezTo>
                    <a:cubicBezTo>
                      <a:pt x="11051" y="3019"/>
                      <a:pt x="11045" y="3013"/>
                      <a:pt x="11039" y="3005"/>
                    </a:cubicBezTo>
                    <a:cubicBezTo>
                      <a:pt x="10939" y="2887"/>
                      <a:pt x="10856" y="2841"/>
                      <a:pt x="10856" y="2841"/>
                    </a:cubicBezTo>
                    <a:cubicBezTo>
                      <a:pt x="11109" y="2384"/>
                      <a:pt x="11110" y="1928"/>
                      <a:pt x="11000" y="1519"/>
                    </a:cubicBezTo>
                    <a:cubicBezTo>
                      <a:pt x="10775" y="683"/>
                      <a:pt x="10074" y="42"/>
                      <a:pt x="1002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16" name="Google Shape;6616;p28"/>
              <p:cNvSpPr/>
              <p:nvPr/>
            </p:nvSpPr>
            <p:spPr>
              <a:xfrm>
                <a:off x="3025500" y="4801775"/>
                <a:ext cx="355025" cy="373950"/>
              </a:xfrm>
              <a:custGeom>
                <a:avLst/>
                <a:gdLst/>
                <a:ahLst/>
                <a:cxnLst/>
                <a:rect l="l" t="t" r="r" b="b"/>
                <a:pathLst>
                  <a:path w="14201" h="14958" extrusionOk="0">
                    <a:moveTo>
                      <a:pt x="7076" y="1"/>
                    </a:moveTo>
                    <a:cubicBezTo>
                      <a:pt x="5424" y="1"/>
                      <a:pt x="3849" y="1483"/>
                      <a:pt x="3502" y="1830"/>
                    </a:cubicBezTo>
                    <a:lnTo>
                      <a:pt x="3501" y="1831"/>
                    </a:lnTo>
                    <a:cubicBezTo>
                      <a:pt x="3463" y="1869"/>
                      <a:pt x="3441" y="1893"/>
                      <a:pt x="3433" y="1900"/>
                    </a:cubicBezTo>
                    <a:lnTo>
                      <a:pt x="3430" y="1903"/>
                    </a:lnTo>
                    <a:cubicBezTo>
                      <a:pt x="3214" y="1937"/>
                      <a:pt x="3120" y="2239"/>
                      <a:pt x="3113" y="2677"/>
                    </a:cubicBezTo>
                    <a:cubicBezTo>
                      <a:pt x="3108" y="2951"/>
                      <a:pt x="3139" y="3277"/>
                      <a:pt x="3192" y="3623"/>
                    </a:cubicBezTo>
                    <a:cubicBezTo>
                      <a:pt x="3241" y="3928"/>
                      <a:pt x="3306" y="4252"/>
                      <a:pt x="3388" y="4568"/>
                    </a:cubicBezTo>
                    <a:cubicBezTo>
                      <a:pt x="3370" y="4566"/>
                      <a:pt x="3351" y="4566"/>
                      <a:pt x="3333" y="4566"/>
                    </a:cubicBezTo>
                    <a:cubicBezTo>
                      <a:pt x="2965" y="4566"/>
                      <a:pt x="2551" y="4804"/>
                      <a:pt x="2633" y="5100"/>
                    </a:cubicBezTo>
                    <a:cubicBezTo>
                      <a:pt x="2718" y="5408"/>
                      <a:pt x="3512" y="5935"/>
                      <a:pt x="3945" y="6153"/>
                    </a:cubicBezTo>
                    <a:cubicBezTo>
                      <a:pt x="4067" y="6389"/>
                      <a:pt x="4190" y="6560"/>
                      <a:pt x="4304" y="6627"/>
                    </a:cubicBezTo>
                    <a:cubicBezTo>
                      <a:pt x="4310" y="6661"/>
                      <a:pt x="4317" y="6691"/>
                      <a:pt x="4323" y="6718"/>
                    </a:cubicBezTo>
                    <a:cubicBezTo>
                      <a:pt x="4340" y="6875"/>
                      <a:pt x="4360" y="7022"/>
                      <a:pt x="4381" y="7158"/>
                    </a:cubicBezTo>
                    <a:cubicBezTo>
                      <a:pt x="4382" y="7162"/>
                      <a:pt x="4382" y="7164"/>
                      <a:pt x="4382" y="7166"/>
                    </a:cubicBezTo>
                    <a:cubicBezTo>
                      <a:pt x="4389" y="7213"/>
                      <a:pt x="4395" y="7258"/>
                      <a:pt x="4402" y="7302"/>
                    </a:cubicBezTo>
                    <a:cubicBezTo>
                      <a:pt x="4402" y="7307"/>
                      <a:pt x="4405" y="7310"/>
                      <a:pt x="4405" y="7314"/>
                    </a:cubicBezTo>
                    <a:cubicBezTo>
                      <a:pt x="4412" y="7359"/>
                      <a:pt x="4419" y="7404"/>
                      <a:pt x="4427" y="7444"/>
                    </a:cubicBezTo>
                    <a:lnTo>
                      <a:pt x="4168" y="7764"/>
                    </a:lnTo>
                    <a:lnTo>
                      <a:pt x="4226" y="7811"/>
                    </a:lnTo>
                    <a:lnTo>
                      <a:pt x="4199" y="7833"/>
                    </a:lnTo>
                    <a:lnTo>
                      <a:pt x="4129" y="7833"/>
                    </a:lnTo>
                    <a:lnTo>
                      <a:pt x="4093" y="7748"/>
                    </a:lnTo>
                    <a:lnTo>
                      <a:pt x="3938" y="7833"/>
                    </a:lnTo>
                    <a:lnTo>
                      <a:pt x="3032" y="7833"/>
                    </a:lnTo>
                    <a:cubicBezTo>
                      <a:pt x="2713" y="7833"/>
                      <a:pt x="2457" y="8036"/>
                      <a:pt x="2457" y="8285"/>
                    </a:cubicBezTo>
                    <a:lnTo>
                      <a:pt x="2457" y="8683"/>
                    </a:lnTo>
                    <a:cubicBezTo>
                      <a:pt x="2118" y="8839"/>
                      <a:pt x="1814" y="8991"/>
                      <a:pt x="1571" y="9122"/>
                    </a:cubicBezTo>
                    <a:cubicBezTo>
                      <a:pt x="1315" y="9263"/>
                      <a:pt x="1121" y="9383"/>
                      <a:pt x="1027" y="9470"/>
                    </a:cubicBezTo>
                    <a:cubicBezTo>
                      <a:pt x="1014" y="9476"/>
                      <a:pt x="1005" y="9482"/>
                      <a:pt x="993" y="9489"/>
                    </a:cubicBezTo>
                    <a:cubicBezTo>
                      <a:pt x="726" y="9669"/>
                      <a:pt x="525" y="10006"/>
                      <a:pt x="373" y="10446"/>
                    </a:cubicBezTo>
                    <a:cubicBezTo>
                      <a:pt x="172" y="11031"/>
                      <a:pt x="62" y="11800"/>
                      <a:pt x="20" y="12616"/>
                    </a:cubicBezTo>
                    <a:cubicBezTo>
                      <a:pt x="19" y="12633"/>
                      <a:pt x="19" y="12649"/>
                      <a:pt x="15" y="12666"/>
                    </a:cubicBezTo>
                    <a:cubicBezTo>
                      <a:pt x="14" y="12708"/>
                      <a:pt x="12" y="12751"/>
                      <a:pt x="12" y="12793"/>
                    </a:cubicBezTo>
                    <a:cubicBezTo>
                      <a:pt x="9" y="12813"/>
                      <a:pt x="9" y="12831"/>
                      <a:pt x="9" y="12852"/>
                    </a:cubicBezTo>
                    <a:cubicBezTo>
                      <a:pt x="8" y="12892"/>
                      <a:pt x="6" y="12933"/>
                      <a:pt x="6" y="12976"/>
                    </a:cubicBezTo>
                    <a:cubicBezTo>
                      <a:pt x="3" y="12995"/>
                      <a:pt x="3" y="13012"/>
                      <a:pt x="3" y="13031"/>
                    </a:cubicBezTo>
                    <a:cubicBezTo>
                      <a:pt x="2" y="13076"/>
                      <a:pt x="2" y="13119"/>
                      <a:pt x="2" y="13162"/>
                    </a:cubicBezTo>
                    <a:cubicBezTo>
                      <a:pt x="2" y="13177"/>
                      <a:pt x="1" y="13196"/>
                      <a:pt x="1" y="13211"/>
                    </a:cubicBezTo>
                    <a:lnTo>
                      <a:pt x="1" y="13612"/>
                    </a:lnTo>
                    <a:cubicBezTo>
                      <a:pt x="2" y="13661"/>
                      <a:pt x="2" y="13706"/>
                      <a:pt x="6" y="13753"/>
                    </a:cubicBezTo>
                    <a:lnTo>
                      <a:pt x="6" y="13809"/>
                    </a:lnTo>
                    <a:cubicBezTo>
                      <a:pt x="7" y="13852"/>
                      <a:pt x="7" y="13893"/>
                      <a:pt x="9" y="13934"/>
                    </a:cubicBezTo>
                    <a:cubicBezTo>
                      <a:pt x="9" y="13955"/>
                      <a:pt x="12" y="13976"/>
                      <a:pt x="12" y="13996"/>
                    </a:cubicBezTo>
                    <a:cubicBezTo>
                      <a:pt x="13" y="14038"/>
                      <a:pt x="13" y="14079"/>
                      <a:pt x="15" y="14118"/>
                    </a:cubicBezTo>
                    <a:cubicBezTo>
                      <a:pt x="18" y="14137"/>
                      <a:pt x="18" y="14156"/>
                      <a:pt x="18" y="14176"/>
                    </a:cubicBezTo>
                    <a:cubicBezTo>
                      <a:pt x="19" y="14222"/>
                      <a:pt x="24" y="14269"/>
                      <a:pt x="25" y="14316"/>
                    </a:cubicBezTo>
                    <a:cubicBezTo>
                      <a:pt x="25" y="14328"/>
                      <a:pt x="25" y="14341"/>
                      <a:pt x="26" y="14352"/>
                    </a:cubicBezTo>
                    <a:cubicBezTo>
                      <a:pt x="28" y="14411"/>
                      <a:pt x="32" y="14472"/>
                      <a:pt x="36" y="14531"/>
                    </a:cubicBezTo>
                    <a:cubicBezTo>
                      <a:pt x="36" y="14538"/>
                      <a:pt x="37" y="14547"/>
                      <a:pt x="37" y="14554"/>
                    </a:cubicBezTo>
                    <a:cubicBezTo>
                      <a:pt x="39" y="14604"/>
                      <a:pt x="43" y="14653"/>
                      <a:pt x="46" y="14702"/>
                    </a:cubicBezTo>
                    <a:cubicBezTo>
                      <a:pt x="48" y="14719"/>
                      <a:pt x="48" y="14739"/>
                      <a:pt x="51" y="14757"/>
                    </a:cubicBezTo>
                    <a:cubicBezTo>
                      <a:pt x="52" y="14798"/>
                      <a:pt x="57" y="14836"/>
                      <a:pt x="60" y="14876"/>
                    </a:cubicBezTo>
                    <a:cubicBezTo>
                      <a:pt x="60" y="14897"/>
                      <a:pt x="62" y="14918"/>
                      <a:pt x="64" y="14938"/>
                    </a:cubicBezTo>
                    <a:cubicBezTo>
                      <a:pt x="64" y="14944"/>
                      <a:pt x="67" y="14952"/>
                      <a:pt x="67" y="14958"/>
                    </a:cubicBezTo>
                    <a:lnTo>
                      <a:pt x="14124" y="14958"/>
                    </a:lnTo>
                    <a:cubicBezTo>
                      <a:pt x="14190" y="14301"/>
                      <a:pt x="14201" y="13499"/>
                      <a:pt x="14147" y="12703"/>
                    </a:cubicBezTo>
                    <a:cubicBezTo>
                      <a:pt x="14050" y="11290"/>
                      <a:pt x="13745" y="9888"/>
                      <a:pt x="13151" y="9291"/>
                    </a:cubicBezTo>
                    <a:cubicBezTo>
                      <a:pt x="13145" y="9283"/>
                      <a:pt x="13142" y="9275"/>
                      <a:pt x="13136" y="9269"/>
                    </a:cubicBezTo>
                    <a:cubicBezTo>
                      <a:pt x="13113" y="9244"/>
                      <a:pt x="13073" y="9213"/>
                      <a:pt x="13026" y="9179"/>
                    </a:cubicBezTo>
                    <a:cubicBezTo>
                      <a:pt x="12973" y="9142"/>
                      <a:pt x="12920" y="9104"/>
                      <a:pt x="12864" y="9076"/>
                    </a:cubicBezTo>
                    <a:cubicBezTo>
                      <a:pt x="12854" y="9072"/>
                      <a:pt x="12844" y="9069"/>
                      <a:pt x="12835" y="9064"/>
                    </a:cubicBezTo>
                    <a:cubicBezTo>
                      <a:pt x="12680" y="8978"/>
                      <a:pt x="12475" y="8875"/>
                      <a:pt x="12233" y="8766"/>
                    </a:cubicBezTo>
                    <a:lnTo>
                      <a:pt x="12233" y="8507"/>
                    </a:lnTo>
                    <a:cubicBezTo>
                      <a:pt x="12233" y="8134"/>
                      <a:pt x="11852" y="7835"/>
                      <a:pt x="11381" y="7835"/>
                    </a:cubicBezTo>
                    <a:lnTo>
                      <a:pt x="10156" y="7835"/>
                    </a:lnTo>
                    <a:lnTo>
                      <a:pt x="9810" y="7717"/>
                    </a:lnTo>
                    <a:lnTo>
                      <a:pt x="9785" y="7782"/>
                    </a:lnTo>
                    <a:cubicBezTo>
                      <a:pt x="9725" y="7760"/>
                      <a:pt x="9667" y="7738"/>
                      <a:pt x="9608" y="7717"/>
                    </a:cubicBezTo>
                    <a:lnTo>
                      <a:pt x="9600" y="7713"/>
                    </a:lnTo>
                    <a:cubicBezTo>
                      <a:pt x="9549" y="7693"/>
                      <a:pt x="9499" y="7676"/>
                      <a:pt x="9449" y="7658"/>
                    </a:cubicBezTo>
                    <a:lnTo>
                      <a:pt x="9110" y="7239"/>
                    </a:lnTo>
                    <a:lnTo>
                      <a:pt x="8893" y="7354"/>
                    </a:lnTo>
                    <a:cubicBezTo>
                      <a:pt x="8910" y="7228"/>
                      <a:pt x="8929" y="7079"/>
                      <a:pt x="8947" y="6918"/>
                    </a:cubicBezTo>
                    <a:cubicBezTo>
                      <a:pt x="8947" y="6912"/>
                      <a:pt x="8950" y="6906"/>
                      <a:pt x="8950" y="6901"/>
                    </a:cubicBezTo>
                    <a:cubicBezTo>
                      <a:pt x="8951" y="6893"/>
                      <a:pt x="8951" y="6887"/>
                      <a:pt x="8951" y="6880"/>
                    </a:cubicBezTo>
                    <a:cubicBezTo>
                      <a:pt x="8974" y="6845"/>
                      <a:pt x="9006" y="6681"/>
                      <a:pt x="9037" y="6433"/>
                    </a:cubicBezTo>
                    <a:cubicBezTo>
                      <a:pt x="9053" y="6399"/>
                      <a:pt x="9066" y="6364"/>
                      <a:pt x="9081" y="6328"/>
                    </a:cubicBezTo>
                    <a:cubicBezTo>
                      <a:pt x="9448" y="6119"/>
                      <a:pt x="10295" y="5429"/>
                      <a:pt x="10327" y="5086"/>
                    </a:cubicBezTo>
                    <a:cubicBezTo>
                      <a:pt x="10353" y="4832"/>
                      <a:pt x="10028" y="4656"/>
                      <a:pt x="9699" y="4627"/>
                    </a:cubicBezTo>
                    <a:cubicBezTo>
                      <a:pt x="10570" y="1690"/>
                      <a:pt x="9278" y="1680"/>
                      <a:pt x="9278" y="1680"/>
                    </a:cubicBezTo>
                    <a:cubicBezTo>
                      <a:pt x="9278" y="1680"/>
                      <a:pt x="9269" y="1589"/>
                      <a:pt x="9230" y="1448"/>
                    </a:cubicBezTo>
                    <a:cubicBezTo>
                      <a:pt x="9171" y="1228"/>
                      <a:pt x="9031" y="888"/>
                      <a:pt x="8727" y="591"/>
                    </a:cubicBezTo>
                    <a:cubicBezTo>
                      <a:pt x="8422" y="295"/>
                      <a:pt x="7950" y="46"/>
                      <a:pt x="7220" y="4"/>
                    </a:cubicBezTo>
                    <a:cubicBezTo>
                      <a:pt x="7172" y="2"/>
                      <a:pt x="7124" y="1"/>
                      <a:pt x="7076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17" name="Google Shape;6617;p28"/>
              <p:cNvSpPr/>
              <p:nvPr/>
            </p:nvSpPr>
            <p:spPr>
              <a:xfrm>
                <a:off x="2172350" y="4831250"/>
                <a:ext cx="258150" cy="344550"/>
              </a:xfrm>
              <a:custGeom>
                <a:avLst/>
                <a:gdLst/>
                <a:ahLst/>
                <a:cxnLst/>
                <a:rect l="l" t="t" r="r" b="b"/>
                <a:pathLst>
                  <a:path w="10326" h="13782" extrusionOk="0">
                    <a:moveTo>
                      <a:pt x="5624" y="0"/>
                    </a:moveTo>
                    <a:cubicBezTo>
                      <a:pt x="5515" y="0"/>
                      <a:pt x="5409" y="5"/>
                      <a:pt x="5308" y="13"/>
                    </a:cubicBezTo>
                    <a:cubicBezTo>
                      <a:pt x="3632" y="144"/>
                      <a:pt x="2785" y="1080"/>
                      <a:pt x="3121" y="2196"/>
                    </a:cubicBezTo>
                    <a:cubicBezTo>
                      <a:pt x="2409" y="3743"/>
                      <a:pt x="3326" y="6202"/>
                      <a:pt x="3834" y="6438"/>
                    </a:cubicBezTo>
                    <a:cubicBezTo>
                      <a:pt x="4233" y="6362"/>
                      <a:pt x="4575" y="6261"/>
                      <a:pt x="4872" y="6143"/>
                    </a:cubicBezTo>
                    <a:lnTo>
                      <a:pt x="4872" y="6143"/>
                    </a:lnTo>
                    <a:cubicBezTo>
                      <a:pt x="4799" y="6374"/>
                      <a:pt x="4719" y="6609"/>
                      <a:pt x="4633" y="6837"/>
                    </a:cubicBezTo>
                    <a:lnTo>
                      <a:pt x="4630" y="6837"/>
                    </a:lnTo>
                    <a:cubicBezTo>
                      <a:pt x="4584" y="6839"/>
                      <a:pt x="4538" y="6842"/>
                      <a:pt x="4490" y="6842"/>
                    </a:cubicBezTo>
                    <a:cubicBezTo>
                      <a:pt x="4482" y="6842"/>
                      <a:pt x="4475" y="6843"/>
                      <a:pt x="4464" y="6843"/>
                    </a:cubicBezTo>
                    <a:cubicBezTo>
                      <a:pt x="4426" y="6843"/>
                      <a:pt x="4385" y="6845"/>
                      <a:pt x="4345" y="6848"/>
                    </a:cubicBezTo>
                    <a:cubicBezTo>
                      <a:pt x="4324" y="6848"/>
                      <a:pt x="4304" y="6849"/>
                      <a:pt x="4286" y="6849"/>
                    </a:cubicBezTo>
                    <a:cubicBezTo>
                      <a:pt x="4257" y="6851"/>
                      <a:pt x="4228" y="6854"/>
                      <a:pt x="4201" y="6854"/>
                    </a:cubicBezTo>
                    <a:cubicBezTo>
                      <a:pt x="4153" y="6858"/>
                      <a:pt x="4104" y="6860"/>
                      <a:pt x="4058" y="6863"/>
                    </a:cubicBezTo>
                    <a:lnTo>
                      <a:pt x="4058" y="6875"/>
                    </a:lnTo>
                    <a:cubicBezTo>
                      <a:pt x="4021" y="6876"/>
                      <a:pt x="3986" y="6881"/>
                      <a:pt x="3953" y="6882"/>
                    </a:cubicBezTo>
                    <a:cubicBezTo>
                      <a:pt x="3789" y="6899"/>
                      <a:pt x="3658" y="6919"/>
                      <a:pt x="3572" y="6942"/>
                    </a:cubicBezTo>
                    <a:cubicBezTo>
                      <a:pt x="3570" y="6943"/>
                      <a:pt x="3567" y="6943"/>
                      <a:pt x="3566" y="6943"/>
                    </a:cubicBezTo>
                    <a:cubicBezTo>
                      <a:pt x="3551" y="6949"/>
                      <a:pt x="3536" y="6953"/>
                      <a:pt x="3523" y="6958"/>
                    </a:cubicBezTo>
                    <a:cubicBezTo>
                      <a:pt x="3522" y="6959"/>
                      <a:pt x="3522" y="6959"/>
                      <a:pt x="3518" y="6959"/>
                    </a:cubicBezTo>
                    <a:cubicBezTo>
                      <a:pt x="3505" y="6965"/>
                      <a:pt x="3496" y="6967"/>
                      <a:pt x="3485" y="6973"/>
                    </a:cubicBezTo>
                    <a:cubicBezTo>
                      <a:pt x="3415" y="7000"/>
                      <a:pt x="3340" y="7034"/>
                      <a:pt x="3263" y="7077"/>
                    </a:cubicBezTo>
                    <a:cubicBezTo>
                      <a:pt x="3251" y="7083"/>
                      <a:pt x="3241" y="7089"/>
                      <a:pt x="3229" y="7097"/>
                    </a:cubicBezTo>
                    <a:cubicBezTo>
                      <a:pt x="3208" y="7110"/>
                      <a:pt x="3190" y="7119"/>
                      <a:pt x="3169" y="7134"/>
                    </a:cubicBezTo>
                    <a:cubicBezTo>
                      <a:pt x="3140" y="7150"/>
                      <a:pt x="3111" y="7171"/>
                      <a:pt x="3080" y="7192"/>
                    </a:cubicBezTo>
                    <a:cubicBezTo>
                      <a:pt x="3067" y="7201"/>
                      <a:pt x="3056" y="7209"/>
                      <a:pt x="3044" y="7219"/>
                    </a:cubicBezTo>
                    <a:cubicBezTo>
                      <a:pt x="3018" y="7240"/>
                      <a:pt x="2988" y="7261"/>
                      <a:pt x="2962" y="7283"/>
                    </a:cubicBezTo>
                    <a:cubicBezTo>
                      <a:pt x="2950" y="7293"/>
                      <a:pt x="2939" y="7304"/>
                      <a:pt x="2928" y="7312"/>
                    </a:cubicBezTo>
                    <a:cubicBezTo>
                      <a:pt x="2891" y="7343"/>
                      <a:pt x="2855" y="7377"/>
                      <a:pt x="2817" y="7411"/>
                    </a:cubicBezTo>
                    <a:cubicBezTo>
                      <a:pt x="2792" y="7438"/>
                      <a:pt x="2765" y="7466"/>
                      <a:pt x="2734" y="7496"/>
                    </a:cubicBezTo>
                    <a:cubicBezTo>
                      <a:pt x="2731" y="7504"/>
                      <a:pt x="2726" y="7512"/>
                      <a:pt x="2720" y="7518"/>
                    </a:cubicBezTo>
                    <a:lnTo>
                      <a:pt x="1122" y="7518"/>
                    </a:lnTo>
                    <a:cubicBezTo>
                      <a:pt x="805" y="7518"/>
                      <a:pt x="549" y="7730"/>
                      <a:pt x="549" y="7993"/>
                    </a:cubicBezTo>
                    <a:lnTo>
                      <a:pt x="549" y="12025"/>
                    </a:lnTo>
                    <a:cubicBezTo>
                      <a:pt x="450" y="12098"/>
                      <a:pt x="359" y="12189"/>
                      <a:pt x="283" y="12292"/>
                    </a:cubicBezTo>
                    <a:cubicBezTo>
                      <a:pt x="231" y="12363"/>
                      <a:pt x="191" y="12438"/>
                      <a:pt x="158" y="12511"/>
                    </a:cubicBezTo>
                    <a:cubicBezTo>
                      <a:pt x="0" y="12878"/>
                      <a:pt x="94" y="13255"/>
                      <a:pt x="406" y="13416"/>
                    </a:cubicBezTo>
                    <a:cubicBezTo>
                      <a:pt x="450" y="13438"/>
                      <a:pt x="497" y="13457"/>
                      <a:pt x="547" y="13471"/>
                    </a:cubicBezTo>
                    <a:lnTo>
                      <a:pt x="547" y="13781"/>
                    </a:lnTo>
                    <a:lnTo>
                      <a:pt x="10320" y="13781"/>
                    </a:lnTo>
                    <a:lnTo>
                      <a:pt x="10320" y="8225"/>
                    </a:lnTo>
                    <a:cubicBezTo>
                      <a:pt x="10326" y="7839"/>
                      <a:pt x="9945" y="7523"/>
                      <a:pt x="9476" y="7523"/>
                    </a:cubicBezTo>
                    <a:lnTo>
                      <a:pt x="8050" y="7523"/>
                    </a:lnTo>
                    <a:cubicBezTo>
                      <a:pt x="8036" y="7508"/>
                      <a:pt x="8023" y="7495"/>
                      <a:pt x="8012" y="7481"/>
                    </a:cubicBezTo>
                    <a:cubicBezTo>
                      <a:pt x="7982" y="7447"/>
                      <a:pt x="7953" y="7419"/>
                      <a:pt x="7921" y="7390"/>
                    </a:cubicBezTo>
                    <a:cubicBezTo>
                      <a:pt x="7906" y="7374"/>
                      <a:pt x="7891" y="7361"/>
                      <a:pt x="7874" y="7348"/>
                    </a:cubicBezTo>
                    <a:cubicBezTo>
                      <a:pt x="7843" y="7320"/>
                      <a:pt x="7812" y="7295"/>
                      <a:pt x="7781" y="7271"/>
                    </a:cubicBezTo>
                    <a:cubicBezTo>
                      <a:pt x="7768" y="7259"/>
                      <a:pt x="7753" y="7250"/>
                      <a:pt x="7740" y="7241"/>
                    </a:cubicBezTo>
                    <a:cubicBezTo>
                      <a:pt x="7699" y="7210"/>
                      <a:pt x="7658" y="7184"/>
                      <a:pt x="7621" y="7159"/>
                    </a:cubicBezTo>
                    <a:cubicBezTo>
                      <a:pt x="7616" y="7158"/>
                      <a:pt x="7612" y="7153"/>
                      <a:pt x="7611" y="7152"/>
                    </a:cubicBezTo>
                    <a:cubicBezTo>
                      <a:pt x="7564" y="7125"/>
                      <a:pt x="7520" y="7103"/>
                      <a:pt x="7477" y="7083"/>
                    </a:cubicBezTo>
                    <a:cubicBezTo>
                      <a:pt x="7471" y="7079"/>
                      <a:pt x="7465" y="7077"/>
                      <a:pt x="7458" y="7075"/>
                    </a:cubicBezTo>
                    <a:cubicBezTo>
                      <a:pt x="7423" y="7061"/>
                      <a:pt x="7386" y="7046"/>
                      <a:pt x="7351" y="7038"/>
                    </a:cubicBezTo>
                    <a:cubicBezTo>
                      <a:pt x="7344" y="7033"/>
                      <a:pt x="7336" y="7032"/>
                      <a:pt x="7325" y="7031"/>
                    </a:cubicBezTo>
                    <a:cubicBezTo>
                      <a:pt x="7291" y="7022"/>
                      <a:pt x="7261" y="7015"/>
                      <a:pt x="7233" y="7010"/>
                    </a:cubicBezTo>
                    <a:cubicBezTo>
                      <a:pt x="7225" y="7010"/>
                      <a:pt x="7219" y="7009"/>
                      <a:pt x="7211" y="7009"/>
                    </a:cubicBezTo>
                    <a:cubicBezTo>
                      <a:pt x="7194" y="7006"/>
                      <a:pt x="7176" y="7005"/>
                      <a:pt x="7160" y="7005"/>
                    </a:cubicBezTo>
                    <a:cubicBezTo>
                      <a:pt x="7143" y="7005"/>
                      <a:pt x="7127" y="7006"/>
                      <a:pt x="7112" y="7009"/>
                    </a:cubicBezTo>
                    <a:cubicBezTo>
                      <a:pt x="7075" y="7000"/>
                      <a:pt x="7035" y="6989"/>
                      <a:pt x="6991" y="6979"/>
                    </a:cubicBezTo>
                    <a:cubicBezTo>
                      <a:pt x="6986" y="6979"/>
                      <a:pt x="6985" y="6978"/>
                      <a:pt x="6982" y="6978"/>
                    </a:cubicBezTo>
                    <a:cubicBezTo>
                      <a:pt x="6938" y="6970"/>
                      <a:pt x="6890" y="6961"/>
                      <a:pt x="6842" y="6952"/>
                    </a:cubicBezTo>
                    <a:cubicBezTo>
                      <a:pt x="6793" y="6942"/>
                      <a:pt x="6739" y="6931"/>
                      <a:pt x="6684" y="6924"/>
                    </a:cubicBezTo>
                    <a:cubicBezTo>
                      <a:pt x="6670" y="6922"/>
                      <a:pt x="6656" y="6919"/>
                      <a:pt x="6640" y="6918"/>
                    </a:cubicBezTo>
                    <a:cubicBezTo>
                      <a:pt x="6593" y="6910"/>
                      <a:pt x="6547" y="6904"/>
                      <a:pt x="6494" y="6898"/>
                    </a:cubicBezTo>
                    <a:cubicBezTo>
                      <a:pt x="6481" y="6897"/>
                      <a:pt x="6469" y="6897"/>
                      <a:pt x="6458" y="6893"/>
                    </a:cubicBezTo>
                    <a:cubicBezTo>
                      <a:pt x="6323" y="6879"/>
                      <a:pt x="6177" y="6866"/>
                      <a:pt x="6025" y="6858"/>
                    </a:cubicBezTo>
                    <a:cubicBezTo>
                      <a:pt x="6032" y="6836"/>
                      <a:pt x="6040" y="6812"/>
                      <a:pt x="6048" y="6789"/>
                    </a:cubicBezTo>
                    <a:cubicBezTo>
                      <a:pt x="6060" y="6747"/>
                      <a:pt x="6070" y="6710"/>
                      <a:pt x="6085" y="6668"/>
                    </a:cubicBezTo>
                    <a:cubicBezTo>
                      <a:pt x="6091" y="6651"/>
                      <a:pt x="6097" y="6632"/>
                      <a:pt x="6099" y="6614"/>
                    </a:cubicBezTo>
                    <a:cubicBezTo>
                      <a:pt x="6107" y="6588"/>
                      <a:pt x="6115" y="6564"/>
                      <a:pt x="6122" y="6541"/>
                    </a:cubicBezTo>
                    <a:cubicBezTo>
                      <a:pt x="6127" y="6521"/>
                      <a:pt x="6131" y="6504"/>
                      <a:pt x="6137" y="6485"/>
                    </a:cubicBezTo>
                    <a:cubicBezTo>
                      <a:pt x="6143" y="6459"/>
                      <a:pt x="6152" y="6435"/>
                      <a:pt x="6159" y="6408"/>
                    </a:cubicBezTo>
                    <a:cubicBezTo>
                      <a:pt x="6164" y="6393"/>
                      <a:pt x="6167" y="6374"/>
                      <a:pt x="6172" y="6357"/>
                    </a:cubicBezTo>
                    <a:cubicBezTo>
                      <a:pt x="6180" y="6329"/>
                      <a:pt x="6186" y="6305"/>
                      <a:pt x="6194" y="6280"/>
                    </a:cubicBezTo>
                    <a:cubicBezTo>
                      <a:pt x="6198" y="6263"/>
                      <a:pt x="6201" y="6247"/>
                      <a:pt x="6207" y="6230"/>
                    </a:cubicBezTo>
                    <a:cubicBezTo>
                      <a:pt x="6214" y="6202"/>
                      <a:pt x="6221" y="6177"/>
                      <a:pt x="6227" y="6151"/>
                    </a:cubicBezTo>
                    <a:cubicBezTo>
                      <a:pt x="6228" y="6143"/>
                      <a:pt x="6232" y="6137"/>
                      <a:pt x="6233" y="6129"/>
                    </a:cubicBezTo>
                    <a:cubicBezTo>
                      <a:pt x="6234" y="6120"/>
                      <a:pt x="6238" y="6109"/>
                      <a:pt x="6240" y="6101"/>
                    </a:cubicBezTo>
                    <a:cubicBezTo>
                      <a:pt x="6481" y="6092"/>
                      <a:pt x="6703" y="6054"/>
                      <a:pt x="6906" y="5987"/>
                    </a:cubicBezTo>
                    <a:cubicBezTo>
                      <a:pt x="7311" y="5852"/>
                      <a:pt x="7643" y="5610"/>
                      <a:pt x="7911" y="5309"/>
                    </a:cubicBezTo>
                    <a:cubicBezTo>
                      <a:pt x="8220" y="5268"/>
                      <a:pt x="8493" y="5180"/>
                      <a:pt x="8736" y="5050"/>
                    </a:cubicBezTo>
                    <a:cubicBezTo>
                      <a:pt x="9687" y="4554"/>
                      <a:pt x="10134" y="3489"/>
                      <a:pt x="10099" y="2635"/>
                    </a:cubicBezTo>
                    <a:cubicBezTo>
                      <a:pt x="10091" y="2444"/>
                      <a:pt x="10049" y="2275"/>
                      <a:pt x="9981" y="2125"/>
                    </a:cubicBezTo>
                    <a:cubicBezTo>
                      <a:pt x="9676" y="1456"/>
                      <a:pt x="8857" y="1167"/>
                      <a:pt x="8244" y="1043"/>
                    </a:cubicBezTo>
                    <a:cubicBezTo>
                      <a:pt x="7580" y="265"/>
                      <a:pt x="6484" y="0"/>
                      <a:pt x="562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18" name="Google Shape;6618;p28"/>
              <p:cNvSpPr/>
              <p:nvPr/>
            </p:nvSpPr>
            <p:spPr>
              <a:xfrm>
                <a:off x="3423850" y="4756100"/>
                <a:ext cx="481950" cy="419750"/>
              </a:xfrm>
              <a:custGeom>
                <a:avLst/>
                <a:gdLst/>
                <a:ahLst/>
                <a:cxnLst/>
                <a:rect l="l" t="t" r="r" b="b"/>
                <a:pathLst>
                  <a:path w="19278" h="16790" extrusionOk="0">
                    <a:moveTo>
                      <a:pt x="10753" y="0"/>
                    </a:moveTo>
                    <a:cubicBezTo>
                      <a:pt x="10271" y="0"/>
                      <a:pt x="9020" y="462"/>
                      <a:pt x="8484" y="801"/>
                    </a:cubicBezTo>
                    <a:cubicBezTo>
                      <a:pt x="8669" y="619"/>
                      <a:pt x="8852" y="370"/>
                      <a:pt x="8567" y="284"/>
                    </a:cubicBezTo>
                    <a:cubicBezTo>
                      <a:pt x="8535" y="275"/>
                      <a:pt x="8492" y="270"/>
                      <a:pt x="8440" y="270"/>
                    </a:cubicBezTo>
                    <a:cubicBezTo>
                      <a:pt x="7916" y="270"/>
                      <a:pt x="6492" y="798"/>
                      <a:pt x="6299" y="2559"/>
                    </a:cubicBezTo>
                    <a:lnTo>
                      <a:pt x="6299" y="2561"/>
                    </a:lnTo>
                    <a:cubicBezTo>
                      <a:pt x="6289" y="2637"/>
                      <a:pt x="6283" y="2715"/>
                      <a:pt x="6280" y="2793"/>
                    </a:cubicBezTo>
                    <a:lnTo>
                      <a:pt x="6280" y="2801"/>
                    </a:lnTo>
                    <a:cubicBezTo>
                      <a:pt x="6277" y="2878"/>
                      <a:pt x="6275" y="2957"/>
                      <a:pt x="6277" y="3041"/>
                    </a:cubicBezTo>
                    <a:lnTo>
                      <a:pt x="6277" y="3062"/>
                    </a:lnTo>
                    <a:cubicBezTo>
                      <a:pt x="6280" y="3139"/>
                      <a:pt x="6283" y="3218"/>
                      <a:pt x="6289" y="3302"/>
                    </a:cubicBezTo>
                    <a:cubicBezTo>
                      <a:pt x="6289" y="3315"/>
                      <a:pt x="6292" y="3331"/>
                      <a:pt x="6294" y="3346"/>
                    </a:cubicBezTo>
                    <a:cubicBezTo>
                      <a:pt x="6300" y="3422"/>
                      <a:pt x="6308" y="3500"/>
                      <a:pt x="6320" y="3579"/>
                    </a:cubicBezTo>
                    <a:cubicBezTo>
                      <a:pt x="6322" y="3604"/>
                      <a:pt x="6328" y="3629"/>
                      <a:pt x="6332" y="3654"/>
                    </a:cubicBezTo>
                    <a:cubicBezTo>
                      <a:pt x="6342" y="3726"/>
                      <a:pt x="6354" y="3798"/>
                      <a:pt x="6367" y="3872"/>
                    </a:cubicBezTo>
                    <a:cubicBezTo>
                      <a:pt x="6374" y="3909"/>
                      <a:pt x="6383" y="3951"/>
                      <a:pt x="6393" y="3990"/>
                    </a:cubicBezTo>
                    <a:cubicBezTo>
                      <a:pt x="6407" y="4054"/>
                      <a:pt x="6419" y="4117"/>
                      <a:pt x="6434" y="4183"/>
                    </a:cubicBezTo>
                    <a:cubicBezTo>
                      <a:pt x="6447" y="4241"/>
                      <a:pt x="6464" y="4302"/>
                      <a:pt x="6481" y="4360"/>
                    </a:cubicBezTo>
                    <a:cubicBezTo>
                      <a:pt x="6495" y="4411"/>
                      <a:pt x="6507" y="4461"/>
                      <a:pt x="6523" y="4511"/>
                    </a:cubicBezTo>
                    <a:cubicBezTo>
                      <a:pt x="6556" y="4625"/>
                      <a:pt x="6592" y="4742"/>
                      <a:pt x="6633" y="4859"/>
                    </a:cubicBezTo>
                    <a:lnTo>
                      <a:pt x="6693" y="4894"/>
                    </a:lnTo>
                    <a:cubicBezTo>
                      <a:pt x="6444" y="6422"/>
                      <a:pt x="6478" y="7906"/>
                      <a:pt x="6514" y="7949"/>
                    </a:cubicBezTo>
                    <a:cubicBezTo>
                      <a:pt x="6541" y="7979"/>
                      <a:pt x="6913" y="8112"/>
                      <a:pt x="7356" y="8243"/>
                    </a:cubicBezTo>
                    <a:lnTo>
                      <a:pt x="7321" y="8397"/>
                    </a:lnTo>
                    <a:lnTo>
                      <a:pt x="7288" y="8387"/>
                    </a:lnTo>
                    <a:lnTo>
                      <a:pt x="6847" y="8848"/>
                    </a:lnTo>
                    <a:lnTo>
                      <a:pt x="6876" y="8869"/>
                    </a:lnTo>
                    <a:lnTo>
                      <a:pt x="6762" y="8910"/>
                    </a:lnTo>
                    <a:lnTo>
                      <a:pt x="6763" y="8911"/>
                    </a:lnTo>
                    <a:cubicBezTo>
                      <a:pt x="6688" y="8933"/>
                      <a:pt x="6615" y="8954"/>
                      <a:pt x="6542" y="8977"/>
                    </a:cubicBezTo>
                    <a:cubicBezTo>
                      <a:pt x="6428" y="9007"/>
                      <a:pt x="6317" y="9039"/>
                      <a:pt x="6209" y="9072"/>
                    </a:cubicBezTo>
                    <a:cubicBezTo>
                      <a:pt x="6192" y="9078"/>
                      <a:pt x="6174" y="9084"/>
                      <a:pt x="6158" y="9086"/>
                    </a:cubicBezTo>
                    <a:cubicBezTo>
                      <a:pt x="6050" y="9121"/>
                      <a:pt x="5941" y="9158"/>
                      <a:pt x="5841" y="9194"/>
                    </a:cubicBezTo>
                    <a:cubicBezTo>
                      <a:pt x="5839" y="9196"/>
                      <a:pt x="5835" y="9196"/>
                      <a:pt x="5832" y="9196"/>
                    </a:cubicBezTo>
                    <a:cubicBezTo>
                      <a:pt x="3615" y="10035"/>
                      <a:pt x="1962" y="12027"/>
                      <a:pt x="720" y="14246"/>
                    </a:cubicBezTo>
                    <a:cubicBezTo>
                      <a:pt x="712" y="14255"/>
                      <a:pt x="704" y="14263"/>
                      <a:pt x="698" y="14273"/>
                    </a:cubicBezTo>
                    <a:cubicBezTo>
                      <a:pt x="663" y="14313"/>
                      <a:pt x="633" y="14352"/>
                      <a:pt x="601" y="14391"/>
                    </a:cubicBezTo>
                    <a:cubicBezTo>
                      <a:pt x="582" y="14414"/>
                      <a:pt x="565" y="14438"/>
                      <a:pt x="546" y="14461"/>
                    </a:cubicBezTo>
                    <a:cubicBezTo>
                      <a:pt x="521" y="14492"/>
                      <a:pt x="498" y="14523"/>
                      <a:pt x="476" y="14552"/>
                    </a:cubicBezTo>
                    <a:cubicBezTo>
                      <a:pt x="459" y="14578"/>
                      <a:pt x="439" y="14602"/>
                      <a:pt x="420" y="14628"/>
                    </a:cubicBezTo>
                    <a:cubicBezTo>
                      <a:pt x="393" y="14664"/>
                      <a:pt x="370" y="14699"/>
                      <a:pt x="347" y="14735"/>
                    </a:cubicBezTo>
                    <a:cubicBezTo>
                      <a:pt x="334" y="14750"/>
                      <a:pt x="322" y="14769"/>
                      <a:pt x="312" y="14789"/>
                    </a:cubicBezTo>
                    <a:cubicBezTo>
                      <a:pt x="284" y="14832"/>
                      <a:pt x="256" y="14874"/>
                      <a:pt x="233" y="14914"/>
                    </a:cubicBezTo>
                    <a:cubicBezTo>
                      <a:pt x="224" y="14927"/>
                      <a:pt x="218" y="14937"/>
                      <a:pt x="212" y="14950"/>
                    </a:cubicBezTo>
                    <a:cubicBezTo>
                      <a:pt x="191" y="14985"/>
                      <a:pt x="174" y="15020"/>
                      <a:pt x="155" y="15054"/>
                    </a:cubicBezTo>
                    <a:cubicBezTo>
                      <a:pt x="149" y="15069"/>
                      <a:pt x="143" y="15081"/>
                      <a:pt x="138" y="15093"/>
                    </a:cubicBezTo>
                    <a:cubicBezTo>
                      <a:pt x="116" y="15133"/>
                      <a:pt x="100" y="15174"/>
                      <a:pt x="82" y="15215"/>
                    </a:cubicBezTo>
                    <a:cubicBezTo>
                      <a:pt x="77" y="15223"/>
                      <a:pt x="76" y="15234"/>
                      <a:pt x="72" y="15243"/>
                    </a:cubicBezTo>
                    <a:cubicBezTo>
                      <a:pt x="59" y="15278"/>
                      <a:pt x="47" y="15313"/>
                      <a:pt x="37" y="15348"/>
                    </a:cubicBezTo>
                    <a:cubicBezTo>
                      <a:pt x="36" y="15354"/>
                      <a:pt x="31" y="15362"/>
                      <a:pt x="31" y="15368"/>
                    </a:cubicBezTo>
                    <a:cubicBezTo>
                      <a:pt x="19" y="15405"/>
                      <a:pt x="15" y="15443"/>
                      <a:pt x="9" y="15479"/>
                    </a:cubicBezTo>
                    <a:cubicBezTo>
                      <a:pt x="9" y="15488"/>
                      <a:pt x="7" y="15495"/>
                      <a:pt x="7" y="15506"/>
                    </a:cubicBezTo>
                    <a:cubicBezTo>
                      <a:pt x="3" y="15540"/>
                      <a:pt x="1" y="15577"/>
                      <a:pt x="3" y="15611"/>
                    </a:cubicBezTo>
                    <a:cubicBezTo>
                      <a:pt x="4" y="15654"/>
                      <a:pt x="12" y="15697"/>
                      <a:pt x="24" y="15740"/>
                    </a:cubicBezTo>
                    <a:cubicBezTo>
                      <a:pt x="29" y="15753"/>
                      <a:pt x="31" y="15765"/>
                      <a:pt x="36" y="15777"/>
                    </a:cubicBezTo>
                    <a:cubicBezTo>
                      <a:pt x="46" y="15806"/>
                      <a:pt x="55" y="15836"/>
                      <a:pt x="70" y="15865"/>
                    </a:cubicBezTo>
                    <a:cubicBezTo>
                      <a:pt x="76" y="15878"/>
                      <a:pt x="82" y="15891"/>
                      <a:pt x="86" y="15905"/>
                    </a:cubicBezTo>
                    <a:cubicBezTo>
                      <a:pt x="102" y="15935"/>
                      <a:pt x="120" y="15964"/>
                      <a:pt x="138" y="15995"/>
                    </a:cubicBezTo>
                    <a:cubicBezTo>
                      <a:pt x="144" y="16004"/>
                      <a:pt x="147" y="16014"/>
                      <a:pt x="153" y="16023"/>
                    </a:cubicBezTo>
                    <a:cubicBezTo>
                      <a:pt x="181" y="16059"/>
                      <a:pt x="210" y="16096"/>
                      <a:pt x="240" y="16130"/>
                    </a:cubicBezTo>
                    <a:cubicBezTo>
                      <a:pt x="247" y="16139"/>
                      <a:pt x="256" y="16150"/>
                      <a:pt x="267" y="16159"/>
                    </a:cubicBezTo>
                    <a:cubicBezTo>
                      <a:pt x="290" y="16184"/>
                      <a:pt x="317" y="16211"/>
                      <a:pt x="345" y="16237"/>
                    </a:cubicBezTo>
                    <a:cubicBezTo>
                      <a:pt x="357" y="16249"/>
                      <a:pt x="370" y="16260"/>
                      <a:pt x="382" y="16269"/>
                    </a:cubicBezTo>
                    <a:cubicBezTo>
                      <a:pt x="410" y="16296"/>
                      <a:pt x="438" y="16318"/>
                      <a:pt x="467" y="16341"/>
                    </a:cubicBezTo>
                    <a:cubicBezTo>
                      <a:pt x="481" y="16351"/>
                      <a:pt x="493" y="16360"/>
                      <a:pt x="504" y="16369"/>
                    </a:cubicBezTo>
                    <a:cubicBezTo>
                      <a:pt x="546" y="16402"/>
                      <a:pt x="590" y="16431"/>
                      <a:pt x="637" y="16461"/>
                    </a:cubicBezTo>
                    <a:cubicBezTo>
                      <a:pt x="642" y="16463"/>
                      <a:pt x="645" y="16466"/>
                      <a:pt x="650" y="16467"/>
                    </a:cubicBezTo>
                    <a:cubicBezTo>
                      <a:pt x="692" y="16494"/>
                      <a:pt x="736" y="16522"/>
                      <a:pt x="783" y="16546"/>
                    </a:cubicBezTo>
                    <a:cubicBezTo>
                      <a:pt x="799" y="16555"/>
                      <a:pt x="814" y="16563"/>
                      <a:pt x="831" y="16572"/>
                    </a:cubicBezTo>
                    <a:cubicBezTo>
                      <a:pt x="867" y="16594"/>
                      <a:pt x="904" y="16613"/>
                      <a:pt x="942" y="16631"/>
                    </a:cubicBezTo>
                    <a:cubicBezTo>
                      <a:pt x="958" y="16639"/>
                      <a:pt x="973" y="16646"/>
                      <a:pt x="990" y="16655"/>
                    </a:cubicBezTo>
                    <a:cubicBezTo>
                      <a:pt x="1037" y="16675"/>
                      <a:pt x="1083" y="16697"/>
                      <a:pt x="1130" y="16718"/>
                    </a:cubicBezTo>
                    <a:cubicBezTo>
                      <a:pt x="1137" y="16723"/>
                      <a:pt x="1143" y="16725"/>
                      <a:pt x="1152" y="16727"/>
                    </a:cubicBezTo>
                    <a:cubicBezTo>
                      <a:pt x="1200" y="16748"/>
                      <a:pt x="1250" y="16770"/>
                      <a:pt x="1299" y="16789"/>
                    </a:cubicBezTo>
                    <a:lnTo>
                      <a:pt x="17457" y="16789"/>
                    </a:lnTo>
                    <a:cubicBezTo>
                      <a:pt x="17486" y="16780"/>
                      <a:pt x="17517" y="16770"/>
                      <a:pt x="17548" y="16760"/>
                    </a:cubicBezTo>
                    <a:cubicBezTo>
                      <a:pt x="17596" y="16746"/>
                      <a:pt x="17643" y="16730"/>
                      <a:pt x="17692" y="16712"/>
                    </a:cubicBezTo>
                    <a:cubicBezTo>
                      <a:pt x="18252" y="16518"/>
                      <a:pt x="18821" y="16241"/>
                      <a:pt x="19098" y="15871"/>
                    </a:cubicBezTo>
                    <a:lnTo>
                      <a:pt x="19104" y="15865"/>
                    </a:lnTo>
                    <a:cubicBezTo>
                      <a:pt x="19118" y="15848"/>
                      <a:pt x="19131" y="15829"/>
                      <a:pt x="19140" y="15810"/>
                    </a:cubicBezTo>
                    <a:cubicBezTo>
                      <a:pt x="19149" y="15800"/>
                      <a:pt x="19155" y="15788"/>
                      <a:pt x="19162" y="15776"/>
                    </a:cubicBezTo>
                    <a:cubicBezTo>
                      <a:pt x="19171" y="15761"/>
                      <a:pt x="19179" y="15746"/>
                      <a:pt x="19189" y="15729"/>
                    </a:cubicBezTo>
                    <a:cubicBezTo>
                      <a:pt x="19203" y="15702"/>
                      <a:pt x="19216" y="15674"/>
                      <a:pt x="19225" y="15647"/>
                    </a:cubicBezTo>
                    <a:cubicBezTo>
                      <a:pt x="19230" y="15637"/>
                      <a:pt x="19231" y="15628"/>
                      <a:pt x="19235" y="15617"/>
                    </a:cubicBezTo>
                    <a:cubicBezTo>
                      <a:pt x="19242" y="15595"/>
                      <a:pt x="19250" y="15573"/>
                      <a:pt x="19256" y="15551"/>
                    </a:cubicBezTo>
                    <a:cubicBezTo>
                      <a:pt x="19256" y="15544"/>
                      <a:pt x="19261" y="15539"/>
                      <a:pt x="19261" y="15534"/>
                    </a:cubicBezTo>
                    <a:cubicBezTo>
                      <a:pt x="19262" y="15528"/>
                      <a:pt x="19262" y="15526"/>
                      <a:pt x="19262" y="15521"/>
                    </a:cubicBezTo>
                    <a:cubicBezTo>
                      <a:pt x="19270" y="15488"/>
                      <a:pt x="19274" y="15455"/>
                      <a:pt x="19278" y="15422"/>
                    </a:cubicBezTo>
                    <a:cubicBezTo>
                      <a:pt x="19273" y="15387"/>
                      <a:pt x="19270" y="15347"/>
                      <a:pt x="19267" y="15306"/>
                    </a:cubicBezTo>
                    <a:cubicBezTo>
                      <a:pt x="19265" y="15290"/>
                      <a:pt x="19259" y="15272"/>
                      <a:pt x="19258" y="15257"/>
                    </a:cubicBezTo>
                    <a:cubicBezTo>
                      <a:pt x="19252" y="15232"/>
                      <a:pt x="19248" y="15205"/>
                      <a:pt x="19242" y="15178"/>
                    </a:cubicBezTo>
                    <a:cubicBezTo>
                      <a:pt x="19236" y="15156"/>
                      <a:pt x="19228" y="15136"/>
                      <a:pt x="19220" y="15114"/>
                    </a:cubicBezTo>
                    <a:cubicBezTo>
                      <a:pt x="19212" y="15088"/>
                      <a:pt x="19206" y="15065"/>
                      <a:pt x="19197" y="15042"/>
                    </a:cubicBezTo>
                    <a:cubicBezTo>
                      <a:pt x="19188" y="15016"/>
                      <a:pt x="19174" y="14991"/>
                      <a:pt x="19162" y="14963"/>
                    </a:cubicBezTo>
                    <a:cubicBezTo>
                      <a:pt x="19162" y="14963"/>
                      <a:pt x="19162" y="14962"/>
                      <a:pt x="19161" y="14959"/>
                    </a:cubicBezTo>
                    <a:cubicBezTo>
                      <a:pt x="18985" y="14133"/>
                      <a:pt x="18164" y="12859"/>
                      <a:pt x="17241" y="11700"/>
                    </a:cubicBezTo>
                    <a:cubicBezTo>
                      <a:pt x="16353" y="10582"/>
                      <a:pt x="15371" y="9574"/>
                      <a:pt x="14787" y="9179"/>
                    </a:cubicBezTo>
                    <a:cubicBezTo>
                      <a:pt x="14724" y="9136"/>
                      <a:pt x="14666" y="9100"/>
                      <a:pt x="14611" y="9073"/>
                    </a:cubicBezTo>
                    <a:cubicBezTo>
                      <a:pt x="14564" y="9050"/>
                      <a:pt x="14510" y="9025"/>
                      <a:pt x="14453" y="9005"/>
                    </a:cubicBezTo>
                    <a:lnTo>
                      <a:pt x="14453" y="9002"/>
                    </a:lnTo>
                    <a:cubicBezTo>
                      <a:pt x="14447" y="9001"/>
                      <a:pt x="14441" y="8999"/>
                      <a:pt x="14436" y="8996"/>
                    </a:cubicBezTo>
                    <a:cubicBezTo>
                      <a:pt x="14398" y="8983"/>
                      <a:pt x="14355" y="8968"/>
                      <a:pt x="14310" y="8954"/>
                    </a:cubicBezTo>
                    <a:cubicBezTo>
                      <a:pt x="14304" y="8953"/>
                      <a:pt x="14296" y="8949"/>
                      <a:pt x="14289" y="8946"/>
                    </a:cubicBezTo>
                    <a:cubicBezTo>
                      <a:pt x="14242" y="8933"/>
                      <a:pt x="14196" y="8919"/>
                      <a:pt x="14142" y="8904"/>
                    </a:cubicBezTo>
                    <a:cubicBezTo>
                      <a:pt x="14136" y="8903"/>
                      <a:pt x="14129" y="8900"/>
                      <a:pt x="14121" y="8898"/>
                    </a:cubicBezTo>
                    <a:cubicBezTo>
                      <a:pt x="14067" y="8885"/>
                      <a:pt x="14011" y="8871"/>
                      <a:pt x="13953" y="8855"/>
                    </a:cubicBezTo>
                    <a:cubicBezTo>
                      <a:pt x="13946" y="8855"/>
                      <a:pt x="13939" y="8854"/>
                      <a:pt x="13937" y="8854"/>
                    </a:cubicBezTo>
                    <a:cubicBezTo>
                      <a:pt x="13875" y="8840"/>
                      <a:pt x="13810" y="8825"/>
                      <a:pt x="13744" y="8812"/>
                    </a:cubicBezTo>
                    <a:cubicBezTo>
                      <a:pt x="13740" y="8812"/>
                      <a:pt x="13736" y="8812"/>
                      <a:pt x="13731" y="8810"/>
                    </a:cubicBezTo>
                    <a:cubicBezTo>
                      <a:pt x="13662" y="8797"/>
                      <a:pt x="13590" y="8782"/>
                      <a:pt x="13517" y="8773"/>
                    </a:cubicBezTo>
                    <a:cubicBezTo>
                      <a:pt x="13516" y="8773"/>
                      <a:pt x="13513" y="8773"/>
                      <a:pt x="13511" y="8770"/>
                    </a:cubicBezTo>
                    <a:cubicBezTo>
                      <a:pt x="13436" y="8758"/>
                      <a:pt x="13357" y="8745"/>
                      <a:pt x="13276" y="8734"/>
                    </a:cubicBezTo>
                    <a:lnTo>
                      <a:pt x="13274" y="8734"/>
                    </a:lnTo>
                    <a:cubicBezTo>
                      <a:pt x="13191" y="8722"/>
                      <a:pt x="13107" y="8712"/>
                      <a:pt x="13020" y="8700"/>
                    </a:cubicBezTo>
                    <a:lnTo>
                      <a:pt x="13019" y="8700"/>
                    </a:lnTo>
                    <a:cubicBezTo>
                      <a:pt x="12933" y="8688"/>
                      <a:pt x="12843" y="8678"/>
                      <a:pt x="12752" y="8669"/>
                    </a:cubicBezTo>
                    <a:lnTo>
                      <a:pt x="12633" y="8649"/>
                    </a:lnTo>
                    <a:lnTo>
                      <a:pt x="12674" y="8618"/>
                    </a:lnTo>
                    <a:lnTo>
                      <a:pt x="12060" y="8076"/>
                    </a:lnTo>
                    <a:lnTo>
                      <a:pt x="11998" y="8106"/>
                    </a:lnTo>
                    <a:lnTo>
                      <a:pt x="11926" y="7677"/>
                    </a:lnTo>
                    <a:lnTo>
                      <a:pt x="11892" y="7474"/>
                    </a:lnTo>
                    <a:cubicBezTo>
                      <a:pt x="12102" y="6617"/>
                      <a:pt x="12296" y="5777"/>
                      <a:pt x="12459" y="5031"/>
                    </a:cubicBezTo>
                    <a:cubicBezTo>
                      <a:pt x="12487" y="4896"/>
                      <a:pt x="12516" y="4763"/>
                      <a:pt x="12544" y="4632"/>
                    </a:cubicBezTo>
                    <a:cubicBezTo>
                      <a:pt x="12557" y="4569"/>
                      <a:pt x="12570" y="4505"/>
                      <a:pt x="12582" y="4443"/>
                    </a:cubicBezTo>
                    <a:cubicBezTo>
                      <a:pt x="12633" y="4191"/>
                      <a:pt x="12679" y="3957"/>
                      <a:pt x="12718" y="3743"/>
                    </a:cubicBezTo>
                    <a:cubicBezTo>
                      <a:pt x="12728" y="3688"/>
                      <a:pt x="12739" y="3636"/>
                      <a:pt x="12746" y="3585"/>
                    </a:cubicBezTo>
                    <a:cubicBezTo>
                      <a:pt x="12854" y="2970"/>
                      <a:pt x="12903" y="2540"/>
                      <a:pt x="12858" y="2400"/>
                    </a:cubicBezTo>
                    <a:cubicBezTo>
                      <a:pt x="12825" y="2297"/>
                      <a:pt x="12759" y="2187"/>
                      <a:pt x="12680" y="2083"/>
                    </a:cubicBezTo>
                    <a:cubicBezTo>
                      <a:pt x="12663" y="2060"/>
                      <a:pt x="12645" y="2036"/>
                      <a:pt x="12626" y="2012"/>
                    </a:cubicBezTo>
                    <a:cubicBezTo>
                      <a:pt x="12605" y="1986"/>
                      <a:pt x="12582" y="1958"/>
                      <a:pt x="12557" y="1931"/>
                    </a:cubicBezTo>
                    <a:cubicBezTo>
                      <a:pt x="12530" y="1901"/>
                      <a:pt x="12502" y="1868"/>
                      <a:pt x="12474" y="1841"/>
                    </a:cubicBezTo>
                    <a:cubicBezTo>
                      <a:pt x="12320" y="1678"/>
                      <a:pt x="12182" y="1560"/>
                      <a:pt x="12182" y="1560"/>
                    </a:cubicBezTo>
                    <a:cubicBezTo>
                      <a:pt x="12182" y="1560"/>
                      <a:pt x="13914" y="932"/>
                      <a:pt x="13561" y="353"/>
                    </a:cubicBezTo>
                    <a:cubicBezTo>
                      <a:pt x="13475" y="212"/>
                      <a:pt x="13237" y="158"/>
                      <a:pt x="12926" y="158"/>
                    </a:cubicBezTo>
                    <a:cubicBezTo>
                      <a:pt x="11985" y="158"/>
                      <a:pt x="10376" y="645"/>
                      <a:pt x="10278" y="676"/>
                    </a:cubicBezTo>
                    <a:cubicBezTo>
                      <a:pt x="10359" y="627"/>
                      <a:pt x="11307" y="69"/>
                      <a:pt x="10828" y="5"/>
                    </a:cubicBezTo>
                    <a:cubicBezTo>
                      <a:pt x="10806" y="2"/>
                      <a:pt x="10781" y="0"/>
                      <a:pt x="1075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19" name="Google Shape;6619;p28"/>
              <p:cNvSpPr/>
              <p:nvPr/>
            </p:nvSpPr>
            <p:spPr>
              <a:xfrm>
                <a:off x="2478200" y="4777325"/>
                <a:ext cx="481950" cy="398625"/>
              </a:xfrm>
              <a:custGeom>
                <a:avLst/>
                <a:gdLst/>
                <a:ahLst/>
                <a:cxnLst/>
                <a:rect l="l" t="t" r="r" b="b"/>
                <a:pathLst>
                  <a:path w="19278" h="15945" extrusionOk="0">
                    <a:moveTo>
                      <a:pt x="10516" y="1"/>
                    </a:moveTo>
                    <a:cubicBezTo>
                      <a:pt x="8900" y="1"/>
                      <a:pt x="7095" y="713"/>
                      <a:pt x="7095" y="713"/>
                    </a:cubicBezTo>
                    <a:cubicBezTo>
                      <a:pt x="7095" y="713"/>
                      <a:pt x="6956" y="831"/>
                      <a:pt x="6800" y="993"/>
                    </a:cubicBezTo>
                    <a:cubicBezTo>
                      <a:pt x="6773" y="1021"/>
                      <a:pt x="6745" y="1052"/>
                      <a:pt x="6719" y="1083"/>
                    </a:cubicBezTo>
                    <a:lnTo>
                      <a:pt x="6648" y="1165"/>
                    </a:lnTo>
                    <a:cubicBezTo>
                      <a:pt x="6631" y="1188"/>
                      <a:pt x="6612" y="1212"/>
                      <a:pt x="6593" y="1235"/>
                    </a:cubicBezTo>
                    <a:cubicBezTo>
                      <a:pt x="6516" y="1340"/>
                      <a:pt x="6451" y="1449"/>
                      <a:pt x="6417" y="1552"/>
                    </a:cubicBezTo>
                    <a:cubicBezTo>
                      <a:pt x="6373" y="1692"/>
                      <a:pt x="6418" y="2122"/>
                      <a:pt x="6528" y="2737"/>
                    </a:cubicBezTo>
                    <a:cubicBezTo>
                      <a:pt x="6538" y="2789"/>
                      <a:pt x="6548" y="2842"/>
                      <a:pt x="6557" y="2895"/>
                    </a:cubicBezTo>
                    <a:cubicBezTo>
                      <a:pt x="6595" y="3109"/>
                      <a:pt x="6642" y="3345"/>
                      <a:pt x="6694" y="3595"/>
                    </a:cubicBezTo>
                    <a:cubicBezTo>
                      <a:pt x="6706" y="3658"/>
                      <a:pt x="6720" y="3722"/>
                      <a:pt x="6732" y="3786"/>
                    </a:cubicBezTo>
                    <a:cubicBezTo>
                      <a:pt x="6759" y="3915"/>
                      <a:pt x="6788" y="4048"/>
                      <a:pt x="6817" y="4183"/>
                    </a:cubicBezTo>
                    <a:cubicBezTo>
                      <a:pt x="6980" y="4928"/>
                      <a:pt x="7176" y="5768"/>
                      <a:pt x="7383" y="6626"/>
                    </a:cubicBezTo>
                    <a:lnTo>
                      <a:pt x="7348" y="6830"/>
                    </a:lnTo>
                    <a:lnTo>
                      <a:pt x="7278" y="7258"/>
                    </a:lnTo>
                    <a:lnTo>
                      <a:pt x="7213" y="7229"/>
                    </a:lnTo>
                    <a:lnTo>
                      <a:pt x="6601" y="7772"/>
                    </a:lnTo>
                    <a:lnTo>
                      <a:pt x="6642" y="7802"/>
                    </a:lnTo>
                    <a:lnTo>
                      <a:pt x="6524" y="7822"/>
                    </a:lnTo>
                    <a:lnTo>
                      <a:pt x="6522" y="7822"/>
                    </a:lnTo>
                    <a:cubicBezTo>
                      <a:pt x="6431" y="7830"/>
                      <a:pt x="6343" y="7841"/>
                      <a:pt x="6254" y="7852"/>
                    </a:cubicBezTo>
                    <a:cubicBezTo>
                      <a:pt x="6167" y="7863"/>
                      <a:pt x="6083" y="7875"/>
                      <a:pt x="6002" y="7887"/>
                    </a:cubicBezTo>
                    <a:lnTo>
                      <a:pt x="5997" y="7887"/>
                    </a:lnTo>
                    <a:cubicBezTo>
                      <a:pt x="5918" y="7899"/>
                      <a:pt x="5839" y="7913"/>
                      <a:pt x="5762" y="7924"/>
                    </a:cubicBezTo>
                    <a:cubicBezTo>
                      <a:pt x="5761" y="7925"/>
                      <a:pt x="5759" y="7925"/>
                      <a:pt x="5756" y="7925"/>
                    </a:cubicBezTo>
                    <a:cubicBezTo>
                      <a:pt x="5681" y="7937"/>
                      <a:pt x="5609" y="7950"/>
                      <a:pt x="5542" y="7963"/>
                    </a:cubicBezTo>
                    <a:cubicBezTo>
                      <a:pt x="5537" y="7964"/>
                      <a:pt x="5535" y="7964"/>
                      <a:pt x="5530" y="7964"/>
                    </a:cubicBezTo>
                    <a:cubicBezTo>
                      <a:pt x="5462" y="7978"/>
                      <a:pt x="5398" y="7992"/>
                      <a:pt x="5337" y="8006"/>
                    </a:cubicBezTo>
                    <a:cubicBezTo>
                      <a:pt x="5331" y="8006"/>
                      <a:pt x="5328" y="8009"/>
                      <a:pt x="5322" y="8009"/>
                    </a:cubicBezTo>
                    <a:cubicBezTo>
                      <a:pt x="5263" y="8023"/>
                      <a:pt x="5207" y="8037"/>
                      <a:pt x="5152" y="8051"/>
                    </a:cubicBezTo>
                    <a:cubicBezTo>
                      <a:pt x="5145" y="8053"/>
                      <a:pt x="5139" y="8055"/>
                      <a:pt x="5133" y="8057"/>
                    </a:cubicBezTo>
                    <a:cubicBezTo>
                      <a:pt x="5080" y="8071"/>
                      <a:pt x="5032" y="8085"/>
                      <a:pt x="4983" y="8100"/>
                    </a:cubicBezTo>
                    <a:cubicBezTo>
                      <a:pt x="4977" y="8101"/>
                      <a:pt x="4970" y="8106"/>
                      <a:pt x="4963" y="8107"/>
                    </a:cubicBezTo>
                    <a:cubicBezTo>
                      <a:pt x="4918" y="8121"/>
                      <a:pt x="4878" y="8136"/>
                      <a:pt x="4837" y="8150"/>
                    </a:cubicBezTo>
                    <a:cubicBezTo>
                      <a:pt x="4831" y="8151"/>
                      <a:pt x="4825" y="8155"/>
                      <a:pt x="4820" y="8156"/>
                    </a:cubicBezTo>
                    <a:lnTo>
                      <a:pt x="4820" y="8157"/>
                    </a:lnTo>
                    <a:cubicBezTo>
                      <a:pt x="4763" y="8179"/>
                      <a:pt x="4709" y="8201"/>
                      <a:pt x="4662" y="8225"/>
                    </a:cubicBezTo>
                    <a:cubicBezTo>
                      <a:pt x="4416" y="8353"/>
                      <a:pt x="4054" y="8654"/>
                      <a:pt x="3639" y="9056"/>
                    </a:cubicBezTo>
                    <a:cubicBezTo>
                      <a:pt x="2289" y="10372"/>
                      <a:pt x="390" y="12803"/>
                      <a:pt x="112" y="14113"/>
                    </a:cubicBezTo>
                    <a:cubicBezTo>
                      <a:pt x="112" y="14115"/>
                      <a:pt x="112" y="14118"/>
                      <a:pt x="110" y="14118"/>
                    </a:cubicBezTo>
                    <a:cubicBezTo>
                      <a:pt x="98" y="14146"/>
                      <a:pt x="87" y="14172"/>
                      <a:pt x="77" y="14197"/>
                    </a:cubicBezTo>
                    <a:cubicBezTo>
                      <a:pt x="68" y="14220"/>
                      <a:pt x="60" y="14244"/>
                      <a:pt x="51" y="14268"/>
                    </a:cubicBezTo>
                    <a:cubicBezTo>
                      <a:pt x="43" y="14289"/>
                      <a:pt x="36" y="14311"/>
                      <a:pt x="30" y="14332"/>
                    </a:cubicBezTo>
                    <a:cubicBezTo>
                      <a:pt x="23" y="14359"/>
                      <a:pt x="18" y="14386"/>
                      <a:pt x="14" y="14411"/>
                    </a:cubicBezTo>
                    <a:cubicBezTo>
                      <a:pt x="13" y="14426"/>
                      <a:pt x="7" y="14445"/>
                      <a:pt x="6" y="14459"/>
                    </a:cubicBezTo>
                    <a:cubicBezTo>
                      <a:pt x="5" y="14488"/>
                      <a:pt x="1" y="14520"/>
                      <a:pt x="1" y="14547"/>
                    </a:cubicBezTo>
                    <a:lnTo>
                      <a:pt x="1" y="14577"/>
                    </a:lnTo>
                    <a:cubicBezTo>
                      <a:pt x="2" y="14610"/>
                      <a:pt x="8" y="14641"/>
                      <a:pt x="14" y="14675"/>
                    </a:cubicBezTo>
                    <a:cubicBezTo>
                      <a:pt x="17" y="14680"/>
                      <a:pt x="17" y="14683"/>
                      <a:pt x="17" y="14689"/>
                    </a:cubicBezTo>
                    <a:cubicBezTo>
                      <a:pt x="18" y="14695"/>
                      <a:pt x="20" y="14699"/>
                      <a:pt x="23" y="14706"/>
                    </a:cubicBezTo>
                    <a:cubicBezTo>
                      <a:pt x="29" y="14726"/>
                      <a:pt x="35" y="14750"/>
                      <a:pt x="42" y="14771"/>
                    </a:cubicBezTo>
                    <a:cubicBezTo>
                      <a:pt x="47" y="14784"/>
                      <a:pt x="50" y="14792"/>
                      <a:pt x="54" y="14802"/>
                    </a:cubicBezTo>
                    <a:cubicBezTo>
                      <a:pt x="67" y="14829"/>
                      <a:pt x="77" y="14856"/>
                      <a:pt x="91" y="14883"/>
                    </a:cubicBezTo>
                    <a:cubicBezTo>
                      <a:pt x="98" y="14899"/>
                      <a:pt x="108" y="14914"/>
                      <a:pt x="118" y="14931"/>
                    </a:cubicBezTo>
                    <a:cubicBezTo>
                      <a:pt x="124" y="14943"/>
                      <a:pt x="132" y="14954"/>
                      <a:pt x="139" y="14963"/>
                    </a:cubicBezTo>
                    <a:cubicBezTo>
                      <a:pt x="152" y="14984"/>
                      <a:pt x="163" y="15000"/>
                      <a:pt x="176" y="15018"/>
                    </a:cubicBezTo>
                    <a:cubicBezTo>
                      <a:pt x="177" y="15021"/>
                      <a:pt x="181" y="15023"/>
                      <a:pt x="181" y="15024"/>
                    </a:cubicBezTo>
                    <a:cubicBezTo>
                      <a:pt x="461" y="15397"/>
                      <a:pt x="1027" y="15673"/>
                      <a:pt x="1588" y="15866"/>
                    </a:cubicBezTo>
                    <a:cubicBezTo>
                      <a:pt x="1637" y="15883"/>
                      <a:pt x="1683" y="15899"/>
                      <a:pt x="1731" y="15915"/>
                    </a:cubicBezTo>
                    <a:cubicBezTo>
                      <a:pt x="1762" y="15923"/>
                      <a:pt x="1793" y="15934"/>
                      <a:pt x="1823" y="15944"/>
                    </a:cubicBezTo>
                    <a:lnTo>
                      <a:pt x="17980" y="15944"/>
                    </a:lnTo>
                    <a:cubicBezTo>
                      <a:pt x="18030" y="15923"/>
                      <a:pt x="18078" y="15903"/>
                      <a:pt x="18129" y="15881"/>
                    </a:cubicBezTo>
                    <a:cubicBezTo>
                      <a:pt x="18134" y="15880"/>
                      <a:pt x="18143" y="15875"/>
                      <a:pt x="18149" y="15872"/>
                    </a:cubicBezTo>
                    <a:cubicBezTo>
                      <a:pt x="18197" y="15851"/>
                      <a:pt x="18242" y="15830"/>
                      <a:pt x="18289" y="15808"/>
                    </a:cubicBezTo>
                    <a:cubicBezTo>
                      <a:pt x="18306" y="15801"/>
                      <a:pt x="18321" y="15793"/>
                      <a:pt x="18337" y="15786"/>
                    </a:cubicBezTo>
                    <a:cubicBezTo>
                      <a:pt x="18375" y="15765"/>
                      <a:pt x="18413" y="15747"/>
                      <a:pt x="18449" y="15727"/>
                    </a:cubicBezTo>
                    <a:cubicBezTo>
                      <a:pt x="18465" y="15719"/>
                      <a:pt x="18479" y="15711"/>
                      <a:pt x="18496" y="15701"/>
                    </a:cubicBezTo>
                    <a:cubicBezTo>
                      <a:pt x="18540" y="15674"/>
                      <a:pt x="18586" y="15649"/>
                      <a:pt x="18630" y="15622"/>
                    </a:cubicBezTo>
                    <a:cubicBezTo>
                      <a:pt x="18635" y="15620"/>
                      <a:pt x="18637" y="15617"/>
                      <a:pt x="18642" y="15616"/>
                    </a:cubicBezTo>
                    <a:cubicBezTo>
                      <a:pt x="18690" y="15586"/>
                      <a:pt x="18732" y="15556"/>
                      <a:pt x="18775" y="15522"/>
                    </a:cubicBezTo>
                    <a:cubicBezTo>
                      <a:pt x="18788" y="15515"/>
                      <a:pt x="18800" y="15507"/>
                      <a:pt x="18811" y="15496"/>
                    </a:cubicBezTo>
                    <a:cubicBezTo>
                      <a:pt x="18842" y="15473"/>
                      <a:pt x="18869" y="15448"/>
                      <a:pt x="18897" y="15424"/>
                    </a:cubicBezTo>
                    <a:cubicBezTo>
                      <a:pt x="18911" y="15415"/>
                      <a:pt x="18923" y="15403"/>
                      <a:pt x="18935" y="15391"/>
                    </a:cubicBezTo>
                    <a:cubicBezTo>
                      <a:pt x="18963" y="15364"/>
                      <a:pt x="18987" y="15339"/>
                      <a:pt x="19013" y="15313"/>
                    </a:cubicBezTo>
                    <a:cubicBezTo>
                      <a:pt x="19023" y="15304"/>
                      <a:pt x="19030" y="15294"/>
                      <a:pt x="19041" y="15284"/>
                    </a:cubicBezTo>
                    <a:cubicBezTo>
                      <a:pt x="19071" y="15249"/>
                      <a:pt x="19099" y="15213"/>
                      <a:pt x="19126" y="15176"/>
                    </a:cubicBezTo>
                    <a:cubicBezTo>
                      <a:pt x="19132" y="15169"/>
                      <a:pt x="19138" y="15160"/>
                      <a:pt x="19142" y="15149"/>
                    </a:cubicBezTo>
                    <a:cubicBezTo>
                      <a:pt x="19162" y="15120"/>
                      <a:pt x="19178" y="15091"/>
                      <a:pt x="19194" y="15059"/>
                    </a:cubicBezTo>
                    <a:cubicBezTo>
                      <a:pt x="19200" y="15046"/>
                      <a:pt x="19206" y="15033"/>
                      <a:pt x="19211" y="15018"/>
                    </a:cubicBezTo>
                    <a:cubicBezTo>
                      <a:pt x="19224" y="14990"/>
                      <a:pt x="19233" y="14961"/>
                      <a:pt x="19244" y="14932"/>
                    </a:cubicBezTo>
                    <a:cubicBezTo>
                      <a:pt x="19249" y="14918"/>
                      <a:pt x="19251" y="14906"/>
                      <a:pt x="19256" y="14894"/>
                    </a:cubicBezTo>
                    <a:cubicBezTo>
                      <a:pt x="19266" y="14852"/>
                      <a:pt x="19273" y="14809"/>
                      <a:pt x="19278" y="14765"/>
                    </a:cubicBezTo>
                    <a:cubicBezTo>
                      <a:pt x="19278" y="14729"/>
                      <a:pt x="19275" y="14692"/>
                      <a:pt x="19272" y="14657"/>
                    </a:cubicBezTo>
                    <a:cubicBezTo>
                      <a:pt x="19272" y="14647"/>
                      <a:pt x="19269" y="14640"/>
                      <a:pt x="19269" y="14632"/>
                    </a:cubicBezTo>
                    <a:cubicBezTo>
                      <a:pt x="19263" y="14595"/>
                      <a:pt x="19256" y="14559"/>
                      <a:pt x="19247" y="14519"/>
                    </a:cubicBezTo>
                    <a:cubicBezTo>
                      <a:pt x="19245" y="14513"/>
                      <a:pt x="19243" y="14505"/>
                      <a:pt x="19241" y="14499"/>
                    </a:cubicBezTo>
                    <a:cubicBezTo>
                      <a:pt x="19232" y="14464"/>
                      <a:pt x="19219" y="14429"/>
                      <a:pt x="19206" y="14395"/>
                    </a:cubicBezTo>
                    <a:cubicBezTo>
                      <a:pt x="19201" y="14385"/>
                      <a:pt x="19199" y="14374"/>
                      <a:pt x="19194" y="14366"/>
                    </a:cubicBezTo>
                    <a:cubicBezTo>
                      <a:pt x="19178" y="14324"/>
                      <a:pt x="19160" y="14283"/>
                      <a:pt x="19139" y="14244"/>
                    </a:cubicBezTo>
                    <a:cubicBezTo>
                      <a:pt x="19133" y="14231"/>
                      <a:pt x="19127" y="14219"/>
                      <a:pt x="19120" y="14206"/>
                    </a:cubicBezTo>
                    <a:cubicBezTo>
                      <a:pt x="19103" y="14171"/>
                      <a:pt x="19083" y="14136"/>
                      <a:pt x="19063" y="14101"/>
                    </a:cubicBezTo>
                    <a:cubicBezTo>
                      <a:pt x="19055" y="14088"/>
                      <a:pt x="19049" y="14079"/>
                      <a:pt x="19043" y="14067"/>
                    </a:cubicBezTo>
                    <a:cubicBezTo>
                      <a:pt x="19018" y="14025"/>
                      <a:pt x="18992" y="13983"/>
                      <a:pt x="18964" y="13940"/>
                    </a:cubicBezTo>
                    <a:cubicBezTo>
                      <a:pt x="18951" y="13921"/>
                      <a:pt x="18939" y="13904"/>
                      <a:pt x="18928" y="13886"/>
                    </a:cubicBezTo>
                    <a:cubicBezTo>
                      <a:pt x="18905" y="13850"/>
                      <a:pt x="18879" y="13815"/>
                      <a:pt x="18855" y="13779"/>
                    </a:cubicBezTo>
                    <a:cubicBezTo>
                      <a:pt x="18838" y="13753"/>
                      <a:pt x="18818" y="13729"/>
                      <a:pt x="18799" y="13703"/>
                    </a:cubicBezTo>
                    <a:cubicBezTo>
                      <a:pt x="18777" y="13674"/>
                      <a:pt x="18752" y="13644"/>
                      <a:pt x="18728" y="13612"/>
                    </a:cubicBezTo>
                    <a:cubicBezTo>
                      <a:pt x="18711" y="13589"/>
                      <a:pt x="18692" y="13565"/>
                      <a:pt x="18674" y="13542"/>
                    </a:cubicBezTo>
                    <a:cubicBezTo>
                      <a:pt x="18643" y="13504"/>
                      <a:pt x="18611" y="13465"/>
                      <a:pt x="18577" y="13424"/>
                    </a:cubicBezTo>
                    <a:cubicBezTo>
                      <a:pt x="18569" y="13416"/>
                      <a:pt x="18563" y="13407"/>
                      <a:pt x="18556" y="13398"/>
                    </a:cubicBezTo>
                    <a:cubicBezTo>
                      <a:pt x="18415" y="13145"/>
                      <a:pt x="18267" y="12896"/>
                      <a:pt x="18117" y="12653"/>
                    </a:cubicBezTo>
                    <a:cubicBezTo>
                      <a:pt x="17444" y="11567"/>
                      <a:pt x="16661" y="10568"/>
                      <a:pt x="15751" y="9771"/>
                    </a:cubicBezTo>
                    <a:cubicBezTo>
                      <a:pt x="15059" y="9158"/>
                      <a:pt x="14289" y="8667"/>
                      <a:pt x="13435" y="8345"/>
                    </a:cubicBezTo>
                    <a:cubicBezTo>
                      <a:pt x="13332" y="8309"/>
                      <a:pt x="13226" y="8272"/>
                      <a:pt x="13117" y="8237"/>
                    </a:cubicBezTo>
                    <a:cubicBezTo>
                      <a:pt x="13100" y="8234"/>
                      <a:pt x="13081" y="8229"/>
                      <a:pt x="13064" y="8223"/>
                    </a:cubicBezTo>
                    <a:cubicBezTo>
                      <a:pt x="12959" y="8189"/>
                      <a:pt x="12846" y="8158"/>
                      <a:pt x="12731" y="8128"/>
                    </a:cubicBezTo>
                    <a:cubicBezTo>
                      <a:pt x="12661" y="8106"/>
                      <a:pt x="12584" y="8084"/>
                      <a:pt x="12511" y="8063"/>
                    </a:cubicBezTo>
                    <a:lnTo>
                      <a:pt x="12513" y="8061"/>
                    </a:lnTo>
                    <a:lnTo>
                      <a:pt x="12397" y="8021"/>
                    </a:lnTo>
                    <a:lnTo>
                      <a:pt x="12428" y="7999"/>
                    </a:lnTo>
                    <a:lnTo>
                      <a:pt x="11988" y="7538"/>
                    </a:lnTo>
                    <a:lnTo>
                      <a:pt x="11952" y="7548"/>
                    </a:lnTo>
                    <a:lnTo>
                      <a:pt x="11920" y="7395"/>
                    </a:lnTo>
                    <a:cubicBezTo>
                      <a:pt x="12360" y="7263"/>
                      <a:pt x="12734" y="7131"/>
                      <a:pt x="12761" y="7100"/>
                    </a:cubicBezTo>
                    <a:cubicBezTo>
                      <a:pt x="12796" y="7057"/>
                      <a:pt x="12831" y="5573"/>
                      <a:pt x="12582" y="4045"/>
                    </a:cubicBezTo>
                    <a:lnTo>
                      <a:pt x="12644" y="4011"/>
                    </a:lnTo>
                    <a:cubicBezTo>
                      <a:pt x="12685" y="3892"/>
                      <a:pt x="12722" y="3776"/>
                      <a:pt x="12755" y="3662"/>
                    </a:cubicBezTo>
                    <a:cubicBezTo>
                      <a:pt x="12768" y="3612"/>
                      <a:pt x="12780" y="3562"/>
                      <a:pt x="12792" y="3512"/>
                    </a:cubicBezTo>
                    <a:cubicBezTo>
                      <a:pt x="12809" y="3453"/>
                      <a:pt x="12826" y="3392"/>
                      <a:pt x="12841" y="3334"/>
                    </a:cubicBezTo>
                    <a:cubicBezTo>
                      <a:pt x="12857" y="3269"/>
                      <a:pt x="12869" y="3205"/>
                      <a:pt x="12882" y="3142"/>
                    </a:cubicBezTo>
                    <a:cubicBezTo>
                      <a:pt x="12889" y="3103"/>
                      <a:pt x="12899" y="3063"/>
                      <a:pt x="12908" y="3023"/>
                    </a:cubicBezTo>
                    <a:cubicBezTo>
                      <a:pt x="12922" y="2950"/>
                      <a:pt x="12931" y="2877"/>
                      <a:pt x="12943" y="2805"/>
                    </a:cubicBezTo>
                    <a:cubicBezTo>
                      <a:pt x="12948" y="2780"/>
                      <a:pt x="12950" y="2755"/>
                      <a:pt x="12955" y="2730"/>
                    </a:cubicBezTo>
                    <a:cubicBezTo>
                      <a:pt x="12965" y="2651"/>
                      <a:pt x="12972" y="2573"/>
                      <a:pt x="12981" y="2498"/>
                    </a:cubicBezTo>
                    <a:cubicBezTo>
                      <a:pt x="12981" y="2482"/>
                      <a:pt x="12983" y="2467"/>
                      <a:pt x="12985" y="2453"/>
                    </a:cubicBezTo>
                    <a:cubicBezTo>
                      <a:pt x="12991" y="2370"/>
                      <a:pt x="12995" y="2291"/>
                      <a:pt x="12998" y="2213"/>
                    </a:cubicBezTo>
                    <a:lnTo>
                      <a:pt x="12998" y="2192"/>
                    </a:lnTo>
                    <a:cubicBezTo>
                      <a:pt x="12999" y="2109"/>
                      <a:pt x="12998" y="2030"/>
                      <a:pt x="12993" y="1952"/>
                    </a:cubicBezTo>
                    <a:lnTo>
                      <a:pt x="12993" y="1945"/>
                    </a:lnTo>
                    <a:cubicBezTo>
                      <a:pt x="12989" y="1866"/>
                      <a:pt x="12984" y="1788"/>
                      <a:pt x="12977" y="1712"/>
                    </a:cubicBezTo>
                    <a:lnTo>
                      <a:pt x="12977" y="1710"/>
                    </a:lnTo>
                    <a:cubicBezTo>
                      <a:pt x="12784" y="383"/>
                      <a:pt x="11701" y="1"/>
                      <a:pt x="10516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20" name="Google Shape;6620;p28"/>
              <p:cNvSpPr/>
              <p:nvPr/>
            </p:nvSpPr>
            <p:spPr>
              <a:xfrm>
                <a:off x="3774350" y="4789650"/>
                <a:ext cx="409800" cy="386200"/>
              </a:xfrm>
              <a:custGeom>
                <a:avLst/>
                <a:gdLst/>
                <a:ahLst/>
                <a:cxnLst/>
                <a:rect l="l" t="t" r="r" b="b"/>
                <a:pathLst>
                  <a:path w="16392" h="15448" extrusionOk="0">
                    <a:moveTo>
                      <a:pt x="10027" y="1"/>
                    </a:moveTo>
                    <a:lnTo>
                      <a:pt x="10027" y="1"/>
                    </a:lnTo>
                    <a:cubicBezTo>
                      <a:pt x="10061" y="52"/>
                      <a:pt x="10726" y="1095"/>
                      <a:pt x="8486" y="1308"/>
                    </a:cubicBezTo>
                    <a:cubicBezTo>
                      <a:pt x="7190" y="1435"/>
                      <a:pt x="6479" y="2027"/>
                      <a:pt x="6106" y="2516"/>
                    </a:cubicBezTo>
                    <a:cubicBezTo>
                      <a:pt x="6021" y="2628"/>
                      <a:pt x="5951" y="2736"/>
                      <a:pt x="5899" y="2832"/>
                    </a:cubicBezTo>
                    <a:cubicBezTo>
                      <a:pt x="5897" y="2837"/>
                      <a:pt x="5894" y="2840"/>
                      <a:pt x="5893" y="2845"/>
                    </a:cubicBezTo>
                    <a:cubicBezTo>
                      <a:pt x="5877" y="2871"/>
                      <a:pt x="5865" y="2896"/>
                      <a:pt x="5852" y="2922"/>
                    </a:cubicBezTo>
                    <a:cubicBezTo>
                      <a:pt x="5849" y="2923"/>
                      <a:pt x="5847" y="2928"/>
                      <a:pt x="5846" y="2931"/>
                    </a:cubicBezTo>
                    <a:cubicBezTo>
                      <a:pt x="5819" y="2985"/>
                      <a:pt x="5797" y="3032"/>
                      <a:pt x="5781" y="3072"/>
                    </a:cubicBezTo>
                    <a:cubicBezTo>
                      <a:pt x="5780" y="3077"/>
                      <a:pt x="5778" y="3078"/>
                      <a:pt x="5778" y="3081"/>
                    </a:cubicBezTo>
                    <a:cubicBezTo>
                      <a:pt x="5769" y="3101"/>
                      <a:pt x="5762" y="3117"/>
                      <a:pt x="5757" y="3131"/>
                    </a:cubicBezTo>
                    <a:cubicBezTo>
                      <a:pt x="5756" y="3131"/>
                      <a:pt x="5756" y="3133"/>
                      <a:pt x="5756" y="3133"/>
                    </a:cubicBezTo>
                    <a:cubicBezTo>
                      <a:pt x="5750" y="3148"/>
                      <a:pt x="5747" y="3162"/>
                      <a:pt x="5742" y="3174"/>
                    </a:cubicBezTo>
                    <a:cubicBezTo>
                      <a:pt x="5741" y="3175"/>
                      <a:pt x="5741" y="3175"/>
                      <a:pt x="5741" y="3179"/>
                    </a:cubicBezTo>
                    <a:cubicBezTo>
                      <a:pt x="5736" y="3187"/>
                      <a:pt x="5735" y="3196"/>
                      <a:pt x="5733" y="3199"/>
                    </a:cubicBezTo>
                    <a:lnTo>
                      <a:pt x="5733" y="3204"/>
                    </a:lnTo>
                    <a:cubicBezTo>
                      <a:pt x="5731" y="3210"/>
                      <a:pt x="5731" y="3211"/>
                      <a:pt x="5731" y="3211"/>
                    </a:cubicBezTo>
                    <a:cubicBezTo>
                      <a:pt x="5731" y="3211"/>
                      <a:pt x="5654" y="3115"/>
                      <a:pt x="5533" y="3115"/>
                    </a:cubicBezTo>
                    <a:cubicBezTo>
                      <a:pt x="5418" y="3115"/>
                      <a:pt x="5263" y="3202"/>
                      <a:pt x="5097" y="3544"/>
                    </a:cubicBezTo>
                    <a:cubicBezTo>
                      <a:pt x="4934" y="3877"/>
                      <a:pt x="5102" y="4870"/>
                      <a:pt x="5378" y="5839"/>
                    </a:cubicBezTo>
                    <a:cubicBezTo>
                      <a:pt x="5337" y="5832"/>
                      <a:pt x="5295" y="5828"/>
                      <a:pt x="5253" y="5828"/>
                    </a:cubicBezTo>
                    <a:cubicBezTo>
                      <a:pt x="5044" y="5828"/>
                      <a:pt x="4838" y="5920"/>
                      <a:pt x="4716" y="6128"/>
                    </a:cubicBezTo>
                    <a:cubicBezTo>
                      <a:pt x="4462" y="6552"/>
                      <a:pt x="4990" y="7172"/>
                      <a:pt x="5908" y="7346"/>
                    </a:cubicBezTo>
                    <a:cubicBezTo>
                      <a:pt x="5920" y="7372"/>
                      <a:pt x="5931" y="7395"/>
                      <a:pt x="5943" y="7421"/>
                    </a:cubicBezTo>
                    <a:cubicBezTo>
                      <a:pt x="6000" y="7987"/>
                      <a:pt x="6068" y="8427"/>
                      <a:pt x="6131" y="8533"/>
                    </a:cubicBezTo>
                    <a:cubicBezTo>
                      <a:pt x="6153" y="8574"/>
                      <a:pt x="6220" y="8631"/>
                      <a:pt x="6315" y="8702"/>
                    </a:cubicBezTo>
                    <a:lnTo>
                      <a:pt x="6237" y="9164"/>
                    </a:lnTo>
                    <a:lnTo>
                      <a:pt x="5724" y="9376"/>
                    </a:lnTo>
                    <a:lnTo>
                      <a:pt x="5740" y="9396"/>
                    </a:lnTo>
                    <a:lnTo>
                      <a:pt x="5724" y="9403"/>
                    </a:lnTo>
                    <a:lnTo>
                      <a:pt x="5731" y="9413"/>
                    </a:lnTo>
                    <a:cubicBezTo>
                      <a:pt x="5645" y="9436"/>
                      <a:pt x="5560" y="9460"/>
                      <a:pt x="5475" y="9482"/>
                    </a:cubicBezTo>
                    <a:cubicBezTo>
                      <a:pt x="5460" y="9487"/>
                      <a:pt x="5447" y="9490"/>
                      <a:pt x="5434" y="9494"/>
                    </a:cubicBezTo>
                    <a:lnTo>
                      <a:pt x="5372" y="9494"/>
                    </a:lnTo>
                    <a:cubicBezTo>
                      <a:pt x="5236" y="9494"/>
                      <a:pt x="5118" y="9566"/>
                      <a:pt x="5041" y="9676"/>
                    </a:cubicBezTo>
                    <a:cubicBezTo>
                      <a:pt x="4227" y="9923"/>
                      <a:pt x="3528" y="10180"/>
                      <a:pt x="3352" y="10301"/>
                    </a:cubicBezTo>
                    <a:cubicBezTo>
                      <a:pt x="3308" y="10311"/>
                      <a:pt x="3261" y="10330"/>
                      <a:pt x="3217" y="10359"/>
                    </a:cubicBezTo>
                    <a:cubicBezTo>
                      <a:pt x="3210" y="10365"/>
                      <a:pt x="3203" y="10372"/>
                      <a:pt x="3194" y="10375"/>
                    </a:cubicBezTo>
                    <a:cubicBezTo>
                      <a:pt x="2628" y="10811"/>
                      <a:pt x="2119" y="11386"/>
                      <a:pt x="1678" y="12016"/>
                    </a:cubicBezTo>
                    <a:cubicBezTo>
                      <a:pt x="1641" y="12070"/>
                      <a:pt x="1601" y="12124"/>
                      <a:pt x="1566" y="12179"/>
                    </a:cubicBezTo>
                    <a:cubicBezTo>
                      <a:pt x="1493" y="12287"/>
                      <a:pt x="1420" y="12397"/>
                      <a:pt x="1352" y="12510"/>
                    </a:cubicBezTo>
                    <a:cubicBezTo>
                      <a:pt x="1296" y="12601"/>
                      <a:pt x="1241" y="12693"/>
                      <a:pt x="1188" y="12784"/>
                    </a:cubicBezTo>
                    <a:cubicBezTo>
                      <a:pt x="991" y="13120"/>
                      <a:pt x="812" y="13461"/>
                      <a:pt x="657" y="13795"/>
                    </a:cubicBezTo>
                    <a:cubicBezTo>
                      <a:pt x="378" y="14379"/>
                      <a:pt x="156" y="14950"/>
                      <a:pt x="1" y="15447"/>
                    </a:cubicBezTo>
                    <a:lnTo>
                      <a:pt x="16391" y="15447"/>
                    </a:lnTo>
                    <a:cubicBezTo>
                      <a:pt x="16120" y="14792"/>
                      <a:pt x="15739" y="13988"/>
                      <a:pt x="15260" y="13188"/>
                    </a:cubicBezTo>
                    <a:cubicBezTo>
                      <a:pt x="15203" y="13091"/>
                      <a:pt x="15144" y="12996"/>
                      <a:pt x="15084" y="12900"/>
                    </a:cubicBezTo>
                    <a:cubicBezTo>
                      <a:pt x="14683" y="12265"/>
                      <a:pt x="14223" y="11647"/>
                      <a:pt x="13708" y="11121"/>
                    </a:cubicBezTo>
                    <a:cubicBezTo>
                      <a:pt x="13421" y="10830"/>
                      <a:pt x="13120" y="10568"/>
                      <a:pt x="12803" y="10350"/>
                    </a:cubicBezTo>
                    <a:cubicBezTo>
                      <a:pt x="12775" y="10330"/>
                      <a:pt x="12748" y="10312"/>
                      <a:pt x="12720" y="10294"/>
                    </a:cubicBezTo>
                    <a:cubicBezTo>
                      <a:pt x="12717" y="10293"/>
                      <a:pt x="12713" y="10289"/>
                      <a:pt x="12712" y="10288"/>
                    </a:cubicBezTo>
                    <a:cubicBezTo>
                      <a:pt x="12652" y="10250"/>
                      <a:pt x="12593" y="10210"/>
                      <a:pt x="12533" y="10175"/>
                    </a:cubicBezTo>
                    <a:cubicBezTo>
                      <a:pt x="12527" y="10167"/>
                      <a:pt x="12522" y="10160"/>
                      <a:pt x="12517" y="10155"/>
                    </a:cubicBezTo>
                    <a:cubicBezTo>
                      <a:pt x="12509" y="10148"/>
                      <a:pt x="12497" y="10142"/>
                      <a:pt x="12483" y="10135"/>
                    </a:cubicBezTo>
                    <a:cubicBezTo>
                      <a:pt x="12478" y="10132"/>
                      <a:pt x="12475" y="10128"/>
                      <a:pt x="12469" y="10125"/>
                    </a:cubicBezTo>
                    <a:cubicBezTo>
                      <a:pt x="12460" y="10120"/>
                      <a:pt x="12453" y="10118"/>
                      <a:pt x="12442" y="10113"/>
                    </a:cubicBezTo>
                    <a:cubicBezTo>
                      <a:pt x="12421" y="10104"/>
                      <a:pt x="12398" y="10092"/>
                      <a:pt x="12371" y="10080"/>
                    </a:cubicBezTo>
                    <a:cubicBezTo>
                      <a:pt x="12365" y="10077"/>
                      <a:pt x="12357" y="10071"/>
                      <a:pt x="12351" y="10070"/>
                    </a:cubicBezTo>
                    <a:cubicBezTo>
                      <a:pt x="12330" y="10058"/>
                      <a:pt x="12311" y="10051"/>
                      <a:pt x="12289" y="10045"/>
                    </a:cubicBezTo>
                    <a:cubicBezTo>
                      <a:pt x="12275" y="10039"/>
                      <a:pt x="12263" y="10037"/>
                      <a:pt x="12251" y="10032"/>
                    </a:cubicBezTo>
                    <a:cubicBezTo>
                      <a:pt x="12216" y="10020"/>
                      <a:pt x="12178" y="10007"/>
                      <a:pt x="12138" y="9995"/>
                    </a:cubicBezTo>
                    <a:cubicBezTo>
                      <a:pt x="12132" y="9992"/>
                      <a:pt x="12130" y="9990"/>
                      <a:pt x="12123" y="9989"/>
                    </a:cubicBezTo>
                    <a:cubicBezTo>
                      <a:pt x="12102" y="9983"/>
                      <a:pt x="12082" y="9974"/>
                      <a:pt x="12059" y="9967"/>
                    </a:cubicBezTo>
                    <a:cubicBezTo>
                      <a:pt x="11978" y="9692"/>
                      <a:pt x="11747" y="9493"/>
                      <a:pt x="11472" y="9493"/>
                    </a:cubicBezTo>
                    <a:lnTo>
                      <a:pt x="10598" y="9493"/>
                    </a:lnTo>
                    <a:lnTo>
                      <a:pt x="10223" y="9201"/>
                    </a:lnTo>
                    <a:lnTo>
                      <a:pt x="10166" y="9224"/>
                    </a:lnTo>
                    <a:lnTo>
                      <a:pt x="10101" y="8793"/>
                    </a:lnTo>
                    <a:cubicBezTo>
                      <a:pt x="10270" y="8701"/>
                      <a:pt x="10391" y="8618"/>
                      <a:pt x="10425" y="8568"/>
                    </a:cubicBezTo>
                    <a:cubicBezTo>
                      <a:pt x="10473" y="8496"/>
                      <a:pt x="10558" y="7993"/>
                      <a:pt x="10629" y="7333"/>
                    </a:cubicBezTo>
                    <a:cubicBezTo>
                      <a:pt x="11539" y="7143"/>
                      <a:pt x="12055" y="6541"/>
                      <a:pt x="11801" y="6126"/>
                    </a:cubicBezTo>
                    <a:cubicBezTo>
                      <a:pt x="11675" y="5919"/>
                      <a:pt x="11465" y="5825"/>
                      <a:pt x="11250" y="5825"/>
                    </a:cubicBezTo>
                    <a:cubicBezTo>
                      <a:pt x="11227" y="5825"/>
                      <a:pt x="11205" y="5826"/>
                      <a:pt x="11182" y="5828"/>
                    </a:cubicBezTo>
                    <a:cubicBezTo>
                      <a:pt x="11188" y="5808"/>
                      <a:pt x="11194" y="5790"/>
                      <a:pt x="11199" y="5770"/>
                    </a:cubicBezTo>
                    <a:cubicBezTo>
                      <a:pt x="11218" y="5699"/>
                      <a:pt x="11236" y="5627"/>
                      <a:pt x="11255" y="5559"/>
                    </a:cubicBezTo>
                    <a:cubicBezTo>
                      <a:pt x="11256" y="5547"/>
                      <a:pt x="11261" y="5536"/>
                      <a:pt x="11262" y="5525"/>
                    </a:cubicBezTo>
                    <a:cubicBezTo>
                      <a:pt x="11281" y="5444"/>
                      <a:pt x="11298" y="5367"/>
                      <a:pt x="11314" y="5292"/>
                    </a:cubicBezTo>
                    <a:cubicBezTo>
                      <a:pt x="11318" y="5275"/>
                      <a:pt x="11321" y="5257"/>
                      <a:pt x="11326" y="5237"/>
                    </a:cubicBezTo>
                    <a:cubicBezTo>
                      <a:pt x="11335" y="5180"/>
                      <a:pt x="11347" y="5124"/>
                      <a:pt x="11354" y="5070"/>
                    </a:cubicBezTo>
                    <a:cubicBezTo>
                      <a:pt x="11359" y="5049"/>
                      <a:pt x="11363" y="5027"/>
                      <a:pt x="11366" y="5006"/>
                    </a:cubicBezTo>
                    <a:cubicBezTo>
                      <a:pt x="11375" y="4954"/>
                      <a:pt x="11382" y="4903"/>
                      <a:pt x="11388" y="4852"/>
                    </a:cubicBezTo>
                    <a:cubicBezTo>
                      <a:pt x="11390" y="4836"/>
                      <a:pt x="11393" y="4818"/>
                      <a:pt x="11394" y="4801"/>
                    </a:cubicBezTo>
                    <a:cubicBezTo>
                      <a:pt x="11409" y="4669"/>
                      <a:pt x="11420" y="4547"/>
                      <a:pt x="11424" y="4432"/>
                    </a:cubicBezTo>
                    <a:lnTo>
                      <a:pt x="11424" y="4384"/>
                    </a:lnTo>
                    <a:cubicBezTo>
                      <a:pt x="11424" y="4342"/>
                      <a:pt x="11425" y="4302"/>
                      <a:pt x="11424" y="4263"/>
                    </a:cubicBezTo>
                    <a:lnTo>
                      <a:pt x="11424" y="4214"/>
                    </a:lnTo>
                    <a:cubicBezTo>
                      <a:pt x="11421" y="4172"/>
                      <a:pt x="11419" y="4131"/>
                      <a:pt x="11415" y="4093"/>
                    </a:cubicBezTo>
                    <a:lnTo>
                      <a:pt x="11415" y="4062"/>
                    </a:lnTo>
                    <a:cubicBezTo>
                      <a:pt x="11414" y="4046"/>
                      <a:pt x="11411" y="4028"/>
                      <a:pt x="11409" y="4011"/>
                    </a:cubicBezTo>
                    <a:cubicBezTo>
                      <a:pt x="11408" y="3981"/>
                      <a:pt x="11403" y="3952"/>
                      <a:pt x="11400" y="3921"/>
                    </a:cubicBezTo>
                    <a:cubicBezTo>
                      <a:pt x="11399" y="3914"/>
                      <a:pt x="11399" y="3907"/>
                      <a:pt x="11396" y="3898"/>
                    </a:cubicBezTo>
                    <a:cubicBezTo>
                      <a:pt x="11390" y="3862"/>
                      <a:pt x="11383" y="3825"/>
                      <a:pt x="11379" y="3791"/>
                    </a:cubicBezTo>
                    <a:cubicBezTo>
                      <a:pt x="11377" y="3779"/>
                      <a:pt x="11375" y="3764"/>
                      <a:pt x="11371" y="3755"/>
                    </a:cubicBezTo>
                    <a:cubicBezTo>
                      <a:pt x="11365" y="3726"/>
                      <a:pt x="11359" y="3696"/>
                      <a:pt x="11354" y="3667"/>
                    </a:cubicBezTo>
                    <a:cubicBezTo>
                      <a:pt x="11351" y="3655"/>
                      <a:pt x="11348" y="3647"/>
                      <a:pt x="11346" y="3634"/>
                    </a:cubicBezTo>
                    <a:cubicBezTo>
                      <a:pt x="11338" y="3600"/>
                      <a:pt x="11329" y="3570"/>
                      <a:pt x="11320" y="3540"/>
                    </a:cubicBezTo>
                    <a:cubicBezTo>
                      <a:pt x="11318" y="3536"/>
                      <a:pt x="11315" y="3531"/>
                      <a:pt x="11315" y="3526"/>
                    </a:cubicBezTo>
                    <a:cubicBezTo>
                      <a:pt x="11303" y="3493"/>
                      <a:pt x="11292" y="3461"/>
                      <a:pt x="11280" y="3429"/>
                    </a:cubicBezTo>
                    <a:cubicBezTo>
                      <a:pt x="11275" y="3421"/>
                      <a:pt x="11273" y="3412"/>
                      <a:pt x="11272" y="3402"/>
                    </a:cubicBezTo>
                    <a:cubicBezTo>
                      <a:pt x="11262" y="3380"/>
                      <a:pt x="11255" y="3360"/>
                      <a:pt x="11244" y="3339"/>
                    </a:cubicBezTo>
                    <a:cubicBezTo>
                      <a:pt x="11239" y="3331"/>
                      <a:pt x="11235" y="3320"/>
                      <a:pt x="11230" y="3311"/>
                    </a:cubicBezTo>
                    <a:cubicBezTo>
                      <a:pt x="11223" y="3290"/>
                      <a:pt x="11213" y="3275"/>
                      <a:pt x="11202" y="3256"/>
                    </a:cubicBezTo>
                    <a:cubicBezTo>
                      <a:pt x="11199" y="3248"/>
                      <a:pt x="11195" y="3239"/>
                      <a:pt x="11190" y="3230"/>
                    </a:cubicBezTo>
                    <a:cubicBezTo>
                      <a:pt x="11177" y="3208"/>
                      <a:pt x="11165" y="3184"/>
                      <a:pt x="11153" y="3165"/>
                    </a:cubicBezTo>
                    <a:cubicBezTo>
                      <a:pt x="11148" y="3157"/>
                      <a:pt x="11145" y="3153"/>
                      <a:pt x="11140" y="3148"/>
                    </a:cubicBezTo>
                    <a:cubicBezTo>
                      <a:pt x="11133" y="3133"/>
                      <a:pt x="11123" y="3118"/>
                      <a:pt x="11114" y="3105"/>
                    </a:cubicBezTo>
                    <a:cubicBezTo>
                      <a:pt x="11108" y="3096"/>
                      <a:pt x="11101" y="3089"/>
                      <a:pt x="11097" y="3081"/>
                    </a:cubicBezTo>
                    <a:cubicBezTo>
                      <a:pt x="11089" y="3069"/>
                      <a:pt x="11081" y="3060"/>
                      <a:pt x="11075" y="3052"/>
                    </a:cubicBezTo>
                    <a:cubicBezTo>
                      <a:pt x="11067" y="3044"/>
                      <a:pt x="11061" y="3035"/>
                      <a:pt x="11055" y="3027"/>
                    </a:cubicBezTo>
                    <a:cubicBezTo>
                      <a:pt x="11049" y="3019"/>
                      <a:pt x="11043" y="3013"/>
                      <a:pt x="11036" y="3005"/>
                    </a:cubicBezTo>
                    <a:cubicBezTo>
                      <a:pt x="10935" y="2887"/>
                      <a:pt x="10854" y="2841"/>
                      <a:pt x="10854" y="2841"/>
                    </a:cubicBezTo>
                    <a:cubicBezTo>
                      <a:pt x="11618" y="1452"/>
                      <a:pt x="10097" y="63"/>
                      <a:pt x="1002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21" name="Google Shape;6621;p28"/>
              <p:cNvSpPr/>
              <p:nvPr/>
            </p:nvSpPr>
            <p:spPr>
              <a:xfrm>
                <a:off x="4602425" y="4789700"/>
                <a:ext cx="409800" cy="386250"/>
              </a:xfrm>
              <a:custGeom>
                <a:avLst/>
                <a:gdLst/>
                <a:ahLst/>
                <a:cxnLst/>
                <a:rect l="l" t="t" r="r" b="b"/>
                <a:pathLst>
                  <a:path w="16392" h="15450" extrusionOk="0">
                    <a:moveTo>
                      <a:pt x="10026" y="0"/>
                    </a:moveTo>
                    <a:cubicBezTo>
                      <a:pt x="10060" y="52"/>
                      <a:pt x="10725" y="1094"/>
                      <a:pt x="8488" y="1308"/>
                    </a:cubicBezTo>
                    <a:cubicBezTo>
                      <a:pt x="6893" y="1463"/>
                      <a:pt x="6183" y="2322"/>
                      <a:pt x="5899" y="2832"/>
                    </a:cubicBezTo>
                    <a:cubicBezTo>
                      <a:pt x="5898" y="2836"/>
                      <a:pt x="5894" y="2839"/>
                      <a:pt x="5893" y="2844"/>
                    </a:cubicBezTo>
                    <a:cubicBezTo>
                      <a:pt x="5878" y="2872"/>
                      <a:pt x="5864" y="2896"/>
                      <a:pt x="5852" y="2921"/>
                    </a:cubicBezTo>
                    <a:cubicBezTo>
                      <a:pt x="5851" y="2923"/>
                      <a:pt x="5848" y="2928"/>
                      <a:pt x="5846" y="2930"/>
                    </a:cubicBezTo>
                    <a:cubicBezTo>
                      <a:pt x="5819" y="2985"/>
                      <a:pt x="5797" y="3031"/>
                      <a:pt x="5781" y="3072"/>
                    </a:cubicBezTo>
                    <a:cubicBezTo>
                      <a:pt x="5781" y="3076"/>
                      <a:pt x="5779" y="3078"/>
                      <a:pt x="5776" y="3081"/>
                    </a:cubicBezTo>
                    <a:cubicBezTo>
                      <a:pt x="5770" y="3100"/>
                      <a:pt x="5763" y="3116"/>
                      <a:pt x="5757" y="3131"/>
                    </a:cubicBezTo>
                    <a:lnTo>
                      <a:pt x="5757" y="3133"/>
                    </a:lnTo>
                    <a:cubicBezTo>
                      <a:pt x="5751" y="3148"/>
                      <a:pt x="5745" y="3161"/>
                      <a:pt x="5741" y="3173"/>
                    </a:cubicBezTo>
                    <a:lnTo>
                      <a:pt x="5741" y="3178"/>
                    </a:lnTo>
                    <a:cubicBezTo>
                      <a:pt x="5736" y="3188"/>
                      <a:pt x="5735" y="3195"/>
                      <a:pt x="5734" y="3200"/>
                    </a:cubicBezTo>
                    <a:cubicBezTo>
                      <a:pt x="5734" y="3201"/>
                      <a:pt x="5734" y="3203"/>
                      <a:pt x="5733" y="3203"/>
                    </a:cubicBezTo>
                    <a:cubicBezTo>
                      <a:pt x="5733" y="3209"/>
                      <a:pt x="5730" y="3212"/>
                      <a:pt x="5730" y="3212"/>
                    </a:cubicBezTo>
                    <a:cubicBezTo>
                      <a:pt x="5730" y="3212"/>
                      <a:pt x="5653" y="3115"/>
                      <a:pt x="5532" y="3115"/>
                    </a:cubicBezTo>
                    <a:cubicBezTo>
                      <a:pt x="5417" y="3115"/>
                      <a:pt x="5263" y="3202"/>
                      <a:pt x="5096" y="3544"/>
                    </a:cubicBezTo>
                    <a:cubicBezTo>
                      <a:pt x="4933" y="3877"/>
                      <a:pt x="5103" y="4871"/>
                      <a:pt x="5378" y="5838"/>
                    </a:cubicBezTo>
                    <a:cubicBezTo>
                      <a:pt x="5337" y="5831"/>
                      <a:pt x="5296" y="5827"/>
                      <a:pt x="5254" y="5827"/>
                    </a:cubicBezTo>
                    <a:cubicBezTo>
                      <a:pt x="5045" y="5827"/>
                      <a:pt x="4839" y="5920"/>
                      <a:pt x="4716" y="6128"/>
                    </a:cubicBezTo>
                    <a:cubicBezTo>
                      <a:pt x="4463" y="6551"/>
                      <a:pt x="4989" y="7171"/>
                      <a:pt x="5909" y="7345"/>
                    </a:cubicBezTo>
                    <a:cubicBezTo>
                      <a:pt x="5921" y="7372"/>
                      <a:pt x="5931" y="7395"/>
                      <a:pt x="5942" y="7420"/>
                    </a:cubicBezTo>
                    <a:cubicBezTo>
                      <a:pt x="6001" y="7988"/>
                      <a:pt x="6069" y="8426"/>
                      <a:pt x="6131" y="8532"/>
                    </a:cubicBezTo>
                    <a:cubicBezTo>
                      <a:pt x="6154" y="8573"/>
                      <a:pt x="6221" y="8632"/>
                      <a:pt x="6316" y="8701"/>
                    </a:cubicBezTo>
                    <a:lnTo>
                      <a:pt x="6238" y="9163"/>
                    </a:lnTo>
                    <a:lnTo>
                      <a:pt x="5723" y="9375"/>
                    </a:lnTo>
                    <a:lnTo>
                      <a:pt x="5742" y="9395"/>
                    </a:lnTo>
                    <a:lnTo>
                      <a:pt x="5723" y="9403"/>
                    </a:lnTo>
                    <a:lnTo>
                      <a:pt x="5733" y="9412"/>
                    </a:lnTo>
                    <a:cubicBezTo>
                      <a:pt x="5645" y="9435"/>
                      <a:pt x="5558" y="9459"/>
                      <a:pt x="5475" y="9482"/>
                    </a:cubicBezTo>
                    <a:cubicBezTo>
                      <a:pt x="5462" y="9486"/>
                      <a:pt x="5448" y="9490"/>
                      <a:pt x="5435" y="9495"/>
                    </a:cubicBezTo>
                    <a:lnTo>
                      <a:pt x="5372" y="9495"/>
                    </a:lnTo>
                    <a:cubicBezTo>
                      <a:pt x="5237" y="9495"/>
                      <a:pt x="5119" y="9565"/>
                      <a:pt x="5041" y="9677"/>
                    </a:cubicBezTo>
                    <a:cubicBezTo>
                      <a:pt x="4228" y="9922"/>
                      <a:pt x="3528" y="10179"/>
                      <a:pt x="3353" y="10300"/>
                    </a:cubicBezTo>
                    <a:cubicBezTo>
                      <a:pt x="3299" y="10312"/>
                      <a:pt x="3248" y="10336"/>
                      <a:pt x="3195" y="10377"/>
                    </a:cubicBezTo>
                    <a:cubicBezTo>
                      <a:pt x="2356" y="11020"/>
                      <a:pt x="1646" y="11971"/>
                      <a:pt x="1088" y="12955"/>
                    </a:cubicBezTo>
                    <a:cubicBezTo>
                      <a:pt x="1076" y="12977"/>
                      <a:pt x="1066" y="12998"/>
                      <a:pt x="1054" y="13020"/>
                    </a:cubicBezTo>
                    <a:cubicBezTo>
                      <a:pt x="583" y="13866"/>
                      <a:pt x="225" y="14732"/>
                      <a:pt x="0" y="15449"/>
                    </a:cubicBezTo>
                    <a:lnTo>
                      <a:pt x="16391" y="15449"/>
                    </a:lnTo>
                    <a:cubicBezTo>
                      <a:pt x="16090" y="14710"/>
                      <a:pt x="15650" y="13790"/>
                      <a:pt x="15087" y="12898"/>
                    </a:cubicBezTo>
                    <a:cubicBezTo>
                      <a:pt x="14447" y="11882"/>
                      <a:pt x="13650" y="10907"/>
                      <a:pt x="12726" y="10292"/>
                    </a:cubicBezTo>
                    <a:cubicBezTo>
                      <a:pt x="12721" y="10291"/>
                      <a:pt x="12720" y="10287"/>
                      <a:pt x="12716" y="10286"/>
                    </a:cubicBezTo>
                    <a:cubicBezTo>
                      <a:pt x="12659" y="10248"/>
                      <a:pt x="12599" y="10208"/>
                      <a:pt x="12539" y="10173"/>
                    </a:cubicBezTo>
                    <a:cubicBezTo>
                      <a:pt x="12533" y="10165"/>
                      <a:pt x="12529" y="10158"/>
                      <a:pt x="12522" y="10153"/>
                    </a:cubicBezTo>
                    <a:cubicBezTo>
                      <a:pt x="12515" y="10146"/>
                      <a:pt x="12505" y="10140"/>
                      <a:pt x="12492" y="10133"/>
                    </a:cubicBezTo>
                    <a:cubicBezTo>
                      <a:pt x="12486" y="10130"/>
                      <a:pt x="12479" y="10126"/>
                      <a:pt x="12476" y="10123"/>
                    </a:cubicBezTo>
                    <a:cubicBezTo>
                      <a:pt x="12469" y="10118"/>
                      <a:pt x="12460" y="10116"/>
                      <a:pt x="12450" y="10111"/>
                    </a:cubicBezTo>
                    <a:cubicBezTo>
                      <a:pt x="12430" y="10102"/>
                      <a:pt x="12407" y="10090"/>
                      <a:pt x="12379" y="10078"/>
                    </a:cubicBezTo>
                    <a:cubicBezTo>
                      <a:pt x="12371" y="10075"/>
                      <a:pt x="12365" y="10069"/>
                      <a:pt x="12359" y="10068"/>
                    </a:cubicBezTo>
                    <a:cubicBezTo>
                      <a:pt x="12339" y="10056"/>
                      <a:pt x="12317" y="10049"/>
                      <a:pt x="12297" y="10043"/>
                    </a:cubicBezTo>
                    <a:cubicBezTo>
                      <a:pt x="12284" y="10037"/>
                      <a:pt x="12269" y="10035"/>
                      <a:pt x="12256" y="10030"/>
                    </a:cubicBezTo>
                    <a:cubicBezTo>
                      <a:pt x="12223" y="10018"/>
                      <a:pt x="12184" y="10005"/>
                      <a:pt x="12145" y="9993"/>
                    </a:cubicBezTo>
                    <a:cubicBezTo>
                      <a:pt x="12139" y="9990"/>
                      <a:pt x="12133" y="9988"/>
                      <a:pt x="12129" y="9987"/>
                    </a:cubicBezTo>
                    <a:cubicBezTo>
                      <a:pt x="12109" y="9981"/>
                      <a:pt x="12087" y="9972"/>
                      <a:pt x="12066" y="9965"/>
                    </a:cubicBezTo>
                    <a:cubicBezTo>
                      <a:pt x="11984" y="9690"/>
                      <a:pt x="11750" y="9491"/>
                      <a:pt x="11476" y="9491"/>
                    </a:cubicBezTo>
                    <a:lnTo>
                      <a:pt x="10602" y="9491"/>
                    </a:lnTo>
                    <a:lnTo>
                      <a:pt x="10228" y="9199"/>
                    </a:lnTo>
                    <a:lnTo>
                      <a:pt x="10171" y="9222"/>
                    </a:lnTo>
                    <a:lnTo>
                      <a:pt x="10106" y="8791"/>
                    </a:lnTo>
                    <a:cubicBezTo>
                      <a:pt x="10109" y="8791"/>
                      <a:pt x="10109" y="8790"/>
                      <a:pt x="10111" y="8790"/>
                    </a:cubicBezTo>
                    <a:cubicBezTo>
                      <a:pt x="10279" y="8696"/>
                      <a:pt x="10395" y="8617"/>
                      <a:pt x="10431" y="8567"/>
                    </a:cubicBezTo>
                    <a:cubicBezTo>
                      <a:pt x="10456" y="8531"/>
                      <a:pt x="10488" y="8383"/>
                      <a:pt x="10524" y="8158"/>
                    </a:cubicBezTo>
                    <a:cubicBezTo>
                      <a:pt x="10561" y="7943"/>
                      <a:pt x="10597" y="7657"/>
                      <a:pt x="10632" y="7333"/>
                    </a:cubicBezTo>
                    <a:cubicBezTo>
                      <a:pt x="10659" y="7327"/>
                      <a:pt x="10687" y="7321"/>
                      <a:pt x="10714" y="7313"/>
                    </a:cubicBezTo>
                    <a:cubicBezTo>
                      <a:pt x="11574" y="7107"/>
                      <a:pt x="12051" y="6529"/>
                      <a:pt x="11804" y="6125"/>
                    </a:cubicBezTo>
                    <a:cubicBezTo>
                      <a:pt x="11677" y="5918"/>
                      <a:pt x="11467" y="5824"/>
                      <a:pt x="11252" y="5824"/>
                    </a:cubicBezTo>
                    <a:cubicBezTo>
                      <a:pt x="11230" y="5824"/>
                      <a:pt x="11208" y="5825"/>
                      <a:pt x="11186" y="5827"/>
                    </a:cubicBezTo>
                    <a:cubicBezTo>
                      <a:pt x="11193" y="5808"/>
                      <a:pt x="11199" y="5789"/>
                      <a:pt x="11202" y="5770"/>
                    </a:cubicBezTo>
                    <a:cubicBezTo>
                      <a:pt x="11223" y="5698"/>
                      <a:pt x="11240" y="5627"/>
                      <a:pt x="11258" y="5559"/>
                    </a:cubicBezTo>
                    <a:cubicBezTo>
                      <a:pt x="11263" y="5546"/>
                      <a:pt x="11264" y="5535"/>
                      <a:pt x="11267" y="5524"/>
                    </a:cubicBezTo>
                    <a:cubicBezTo>
                      <a:pt x="11287" y="5443"/>
                      <a:pt x="11303" y="5366"/>
                      <a:pt x="11319" y="5291"/>
                    </a:cubicBezTo>
                    <a:cubicBezTo>
                      <a:pt x="11324" y="5274"/>
                      <a:pt x="11325" y="5256"/>
                      <a:pt x="11327" y="5236"/>
                    </a:cubicBezTo>
                    <a:cubicBezTo>
                      <a:pt x="11340" y="5181"/>
                      <a:pt x="11349" y="5123"/>
                      <a:pt x="11358" y="5069"/>
                    </a:cubicBezTo>
                    <a:cubicBezTo>
                      <a:pt x="11363" y="5048"/>
                      <a:pt x="11366" y="5026"/>
                      <a:pt x="11368" y="5006"/>
                    </a:cubicBezTo>
                    <a:cubicBezTo>
                      <a:pt x="11376" y="4953"/>
                      <a:pt x="11382" y="4902"/>
                      <a:pt x="11391" y="4852"/>
                    </a:cubicBezTo>
                    <a:cubicBezTo>
                      <a:pt x="11392" y="4835"/>
                      <a:pt x="11394" y="4817"/>
                      <a:pt x="11397" y="4800"/>
                    </a:cubicBezTo>
                    <a:cubicBezTo>
                      <a:pt x="11411" y="4668"/>
                      <a:pt x="11422" y="4546"/>
                      <a:pt x="11423" y="4431"/>
                    </a:cubicBezTo>
                    <a:cubicBezTo>
                      <a:pt x="11425" y="4416"/>
                      <a:pt x="11425" y="4400"/>
                      <a:pt x="11425" y="4385"/>
                    </a:cubicBezTo>
                    <a:lnTo>
                      <a:pt x="11425" y="4263"/>
                    </a:lnTo>
                    <a:cubicBezTo>
                      <a:pt x="11425" y="4251"/>
                      <a:pt x="11425" y="4240"/>
                      <a:pt x="11423" y="4228"/>
                    </a:cubicBezTo>
                    <a:lnTo>
                      <a:pt x="11423" y="4214"/>
                    </a:lnTo>
                    <a:cubicBezTo>
                      <a:pt x="11423" y="4172"/>
                      <a:pt x="11422" y="4131"/>
                      <a:pt x="11417" y="4093"/>
                    </a:cubicBezTo>
                    <a:cubicBezTo>
                      <a:pt x="11417" y="4083"/>
                      <a:pt x="11417" y="4071"/>
                      <a:pt x="11416" y="4063"/>
                    </a:cubicBezTo>
                    <a:cubicBezTo>
                      <a:pt x="11411" y="4014"/>
                      <a:pt x="11409" y="3965"/>
                      <a:pt x="11403" y="3920"/>
                    </a:cubicBezTo>
                    <a:cubicBezTo>
                      <a:pt x="11400" y="3913"/>
                      <a:pt x="11398" y="3906"/>
                      <a:pt x="11398" y="3899"/>
                    </a:cubicBezTo>
                    <a:cubicBezTo>
                      <a:pt x="11392" y="3862"/>
                      <a:pt x="11386" y="3826"/>
                      <a:pt x="11381" y="3790"/>
                    </a:cubicBezTo>
                    <a:cubicBezTo>
                      <a:pt x="11380" y="3778"/>
                      <a:pt x="11375" y="3765"/>
                      <a:pt x="11374" y="3754"/>
                    </a:cubicBezTo>
                    <a:cubicBezTo>
                      <a:pt x="11368" y="3725"/>
                      <a:pt x="11361" y="3696"/>
                      <a:pt x="11354" y="3668"/>
                    </a:cubicBezTo>
                    <a:cubicBezTo>
                      <a:pt x="11352" y="3655"/>
                      <a:pt x="11349" y="3646"/>
                      <a:pt x="11346" y="3634"/>
                    </a:cubicBezTo>
                    <a:cubicBezTo>
                      <a:pt x="11338" y="3601"/>
                      <a:pt x="11330" y="3570"/>
                      <a:pt x="11319" y="3540"/>
                    </a:cubicBezTo>
                    <a:cubicBezTo>
                      <a:pt x="11319" y="3535"/>
                      <a:pt x="11318" y="3530"/>
                      <a:pt x="11314" y="3525"/>
                    </a:cubicBezTo>
                    <a:cubicBezTo>
                      <a:pt x="11306" y="3493"/>
                      <a:pt x="11293" y="3461"/>
                      <a:pt x="11281" y="3428"/>
                    </a:cubicBezTo>
                    <a:cubicBezTo>
                      <a:pt x="11276" y="3420"/>
                      <a:pt x="11274" y="3412"/>
                      <a:pt x="11269" y="3401"/>
                    </a:cubicBezTo>
                    <a:cubicBezTo>
                      <a:pt x="11262" y="3380"/>
                      <a:pt x="11252" y="3359"/>
                      <a:pt x="11244" y="3340"/>
                    </a:cubicBezTo>
                    <a:cubicBezTo>
                      <a:pt x="11238" y="3330"/>
                      <a:pt x="11234" y="3319"/>
                      <a:pt x="11229" y="3310"/>
                    </a:cubicBezTo>
                    <a:cubicBezTo>
                      <a:pt x="11221" y="3291"/>
                      <a:pt x="11213" y="3274"/>
                      <a:pt x="11202" y="3256"/>
                    </a:cubicBezTo>
                    <a:cubicBezTo>
                      <a:pt x="11197" y="3248"/>
                      <a:pt x="11195" y="3239"/>
                      <a:pt x="11189" y="3230"/>
                    </a:cubicBezTo>
                    <a:cubicBezTo>
                      <a:pt x="11177" y="3207"/>
                      <a:pt x="11162" y="3183"/>
                      <a:pt x="11152" y="3165"/>
                    </a:cubicBezTo>
                    <a:cubicBezTo>
                      <a:pt x="11148" y="3157"/>
                      <a:pt x="11144" y="3152"/>
                      <a:pt x="11140" y="3148"/>
                    </a:cubicBezTo>
                    <a:cubicBezTo>
                      <a:pt x="11131" y="3133"/>
                      <a:pt x="11120" y="3117"/>
                      <a:pt x="11111" y="3104"/>
                    </a:cubicBezTo>
                    <a:cubicBezTo>
                      <a:pt x="11105" y="3096"/>
                      <a:pt x="11099" y="3088"/>
                      <a:pt x="11094" y="3081"/>
                    </a:cubicBezTo>
                    <a:cubicBezTo>
                      <a:pt x="11088" y="3069"/>
                      <a:pt x="11081" y="3060"/>
                      <a:pt x="11073" y="3052"/>
                    </a:cubicBezTo>
                    <a:cubicBezTo>
                      <a:pt x="11067" y="3043"/>
                      <a:pt x="11061" y="3036"/>
                      <a:pt x="11056" y="3026"/>
                    </a:cubicBezTo>
                    <a:cubicBezTo>
                      <a:pt x="11050" y="3019"/>
                      <a:pt x="11043" y="3013"/>
                      <a:pt x="11037" y="3005"/>
                    </a:cubicBezTo>
                    <a:cubicBezTo>
                      <a:pt x="10936" y="2886"/>
                      <a:pt x="10855" y="2841"/>
                      <a:pt x="10855" y="2841"/>
                    </a:cubicBezTo>
                    <a:cubicBezTo>
                      <a:pt x="11618" y="1451"/>
                      <a:pt x="10096" y="62"/>
                      <a:pt x="1002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22" name="Google Shape;6622;p28"/>
              <p:cNvSpPr/>
              <p:nvPr/>
            </p:nvSpPr>
            <p:spPr>
              <a:xfrm>
                <a:off x="5857625" y="4801850"/>
                <a:ext cx="302075" cy="374000"/>
              </a:xfrm>
              <a:custGeom>
                <a:avLst/>
                <a:gdLst/>
                <a:ahLst/>
                <a:cxnLst/>
                <a:rect l="l" t="t" r="r" b="b"/>
                <a:pathLst>
                  <a:path w="12083" h="14960" extrusionOk="0">
                    <a:moveTo>
                      <a:pt x="7075" y="0"/>
                    </a:moveTo>
                    <a:cubicBezTo>
                      <a:pt x="5423" y="0"/>
                      <a:pt x="3851" y="1481"/>
                      <a:pt x="3502" y="1828"/>
                    </a:cubicBezTo>
                    <a:cubicBezTo>
                      <a:pt x="3501" y="1828"/>
                      <a:pt x="3501" y="1829"/>
                      <a:pt x="3501" y="1829"/>
                    </a:cubicBezTo>
                    <a:cubicBezTo>
                      <a:pt x="3462" y="1867"/>
                      <a:pt x="3438" y="1891"/>
                      <a:pt x="3432" y="1900"/>
                    </a:cubicBezTo>
                    <a:cubicBezTo>
                      <a:pt x="3431" y="1900"/>
                      <a:pt x="3431" y="1901"/>
                      <a:pt x="3431" y="1901"/>
                    </a:cubicBezTo>
                    <a:cubicBezTo>
                      <a:pt x="3213" y="1936"/>
                      <a:pt x="3121" y="2237"/>
                      <a:pt x="3113" y="2675"/>
                    </a:cubicBezTo>
                    <a:cubicBezTo>
                      <a:pt x="3112" y="2788"/>
                      <a:pt x="3115" y="2908"/>
                      <a:pt x="3126" y="3036"/>
                    </a:cubicBezTo>
                    <a:cubicBezTo>
                      <a:pt x="3139" y="3219"/>
                      <a:pt x="3162" y="3416"/>
                      <a:pt x="3194" y="3622"/>
                    </a:cubicBezTo>
                    <a:cubicBezTo>
                      <a:pt x="3241" y="3927"/>
                      <a:pt x="3308" y="4251"/>
                      <a:pt x="3387" y="4567"/>
                    </a:cubicBezTo>
                    <a:cubicBezTo>
                      <a:pt x="3368" y="4566"/>
                      <a:pt x="3349" y="4565"/>
                      <a:pt x="3329" y="4565"/>
                    </a:cubicBezTo>
                    <a:cubicBezTo>
                      <a:pt x="2962" y="4565"/>
                      <a:pt x="2551" y="4802"/>
                      <a:pt x="2632" y="5098"/>
                    </a:cubicBezTo>
                    <a:cubicBezTo>
                      <a:pt x="2718" y="5407"/>
                      <a:pt x="3513" y="5934"/>
                      <a:pt x="3946" y="6153"/>
                    </a:cubicBezTo>
                    <a:cubicBezTo>
                      <a:pt x="4067" y="6387"/>
                      <a:pt x="4190" y="6560"/>
                      <a:pt x="4304" y="6627"/>
                    </a:cubicBezTo>
                    <a:cubicBezTo>
                      <a:pt x="4310" y="6660"/>
                      <a:pt x="4318" y="6689"/>
                      <a:pt x="4324" y="6718"/>
                    </a:cubicBezTo>
                    <a:cubicBezTo>
                      <a:pt x="4341" y="6873"/>
                      <a:pt x="4360" y="7022"/>
                      <a:pt x="4380" y="7157"/>
                    </a:cubicBezTo>
                    <a:cubicBezTo>
                      <a:pt x="4380" y="7161"/>
                      <a:pt x="4382" y="7163"/>
                      <a:pt x="4382" y="7164"/>
                    </a:cubicBezTo>
                    <a:cubicBezTo>
                      <a:pt x="4388" y="7211"/>
                      <a:pt x="4395" y="7256"/>
                      <a:pt x="4403" y="7301"/>
                    </a:cubicBezTo>
                    <a:cubicBezTo>
                      <a:pt x="4403" y="7305"/>
                      <a:pt x="4404" y="7308"/>
                      <a:pt x="4404" y="7313"/>
                    </a:cubicBezTo>
                    <a:cubicBezTo>
                      <a:pt x="4412" y="7357"/>
                      <a:pt x="4420" y="7402"/>
                      <a:pt x="4427" y="7442"/>
                    </a:cubicBezTo>
                    <a:lnTo>
                      <a:pt x="4167" y="7763"/>
                    </a:lnTo>
                    <a:lnTo>
                      <a:pt x="4227" y="7809"/>
                    </a:lnTo>
                    <a:lnTo>
                      <a:pt x="4200" y="7831"/>
                    </a:lnTo>
                    <a:lnTo>
                      <a:pt x="4129" y="7831"/>
                    </a:lnTo>
                    <a:lnTo>
                      <a:pt x="4093" y="7746"/>
                    </a:lnTo>
                    <a:lnTo>
                      <a:pt x="3939" y="7831"/>
                    </a:lnTo>
                    <a:lnTo>
                      <a:pt x="3031" y="7831"/>
                    </a:lnTo>
                    <a:cubicBezTo>
                      <a:pt x="2714" y="7831"/>
                      <a:pt x="2457" y="8034"/>
                      <a:pt x="2457" y="8283"/>
                    </a:cubicBezTo>
                    <a:lnTo>
                      <a:pt x="2457" y="8682"/>
                    </a:lnTo>
                    <a:cubicBezTo>
                      <a:pt x="2110" y="8842"/>
                      <a:pt x="1800" y="8998"/>
                      <a:pt x="1552" y="9133"/>
                    </a:cubicBezTo>
                    <a:cubicBezTo>
                      <a:pt x="1304" y="9267"/>
                      <a:pt x="1120" y="9385"/>
                      <a:pt x="1024" y="9470"/>
                    </a:cubicBezTo>
                    <a:cubicBezTo>
                      <a:pt x="1012" y="9476"/>
                      <a:pt x="1001" y="9483"/>
                      <a:pt x="990" y="9490"/>
                    </a:cubicBezTo>
                    <a:cubicBezTo>
                      <a:pt x="746" y="9654"/>
                      <a:pt x="553" y="9954"/>
                      <a:pt x="406" y="10345"/>
                    </a:cubicBezTo>
                    <a:cubicBezTo>
                      <a:pt x="181" y="10941"/>
                      <a:pt x="60" y="11751"/>
                      <a:pt x="17" y="12618"/>
                    </a:cubicBezTo>
                    <a:cubicBezTo>
                      <a:pt x="17" y="12634"/>
                      <a:pt x="17" y="12651"/>
                      <a:pt x="16" y="12668"/>
                    </a:cubicBezTo>
                    <a:cubicBezTo>
                      <a:pt x="15" y="12710"/>
                      <a:pt x="11" y="12753"/>
                      <a:pt x="10" y="12795"/>
                    </a:cubicBezTo>
                    <a:cubicBezTo>
                      <a:pt x="10" y="12815"/>
                      <a:pt x="10" y="12833"/>
                      <a:pt x="9" y="12852"/>
                    </a:cubicBezTo>
                    <a:cubicBezTo>
                      <a:pt x="9" y="12894"/>
                      <a:pt x="6" y="12935"/>
                      <a:pt x="4" y="12977"/>
                    </a:cubicBezTo>
                    <a:lnTo>
                      <a:pt x="4" y="13033"/>
                    </a:lnTo>
                    <a:cubicBezTo>
                      <a:pt x="2" y="13063"/>
                      <a:pt x="2" y="13092"/>
                      <a:pt x="2" y="13118"/>
                    </a:cubicBezTo>
                    <a:lnTo>
                      <a:pt x="2" y="13162"/>
                    </a:lnTo>
                    <a:cubicBezTo>
                      <a:pt x="0" y="13179"/>
                      <a:pt x="0" y="13197"/>
                      <a:pt x="0" y="13213"/>
                    </a:cubicBezTo>
                    <a:lnTo>
                      <a:pt x="0" y="13614"/>
                    </a:lnTo>
                    <a:cubicBezTo>
                      <a:pt x="2" y="13663"/>
                      <a:pt x="2" y="13708"/>
                      <a:pt x="2" y="13755"/>
                    </a:cubicBezTo>
                    <a:cubicBezTo>
                      <a:pt x="4" y="13775"/>
                      <a:pt x="4" y="13793"/>
                      <a:pt x="4" y="13811"/>
                    </a:cubicBezTo>
                    <a:cubicBezTo>
                      <a:pt x="5" y="13854"/>
                      <a:pt x="5" y="13895"/>
                      <a:pt x="9" y="13936"/>
                    </a:cubicBezTo>
                    <a:cubicBezTo>
                      <a:pt x="9" y="13957"/>
                      <a:pt x="9" y="13976"/>
                      <a:pt x="10" y="13998"/>
                    </a:cubicBezTo>
                    <a:cubicBezTo>
                      <a:pt x="10" y="14040"/>
                      <a:pt x="11" y="14080"/>
                      <a:pt x="15" y="14120"/>
                    </a:cubicBezTo>
                    <a:cubicBezTo>
                      <a:pt x="15" y="14139"/>
                      <a:pt x="16" y="14157"/>
                      <a:pt x="16" y="14177"/>
                    </a:cubicBezTo>
                    <a:cubicBezTo>
                      <a:pt x="17" y="14224"/>
                      <a:pt x="21" y="14270"/>
                      <a:pt x="23" y="14317"/>
                    </a:cubicBezTo>
                    <a:cubicBezTo>
                      <a:pt x="23" y="14329"/>
                      <a:pt x="23" y="14343"/>
                      <a:pt x="24" y="14353"/>
                    </a:cubicBezTo>
                    <a:cubicBezTo>
                      <a:pt x="27" y="14413"/>
                      <a:pt x="30" y="14473"/>
                      <a:pt x="34" y="14533"/>
                    </a:cubicBezTo>
                    <a:cubicBezTo>
                      <a:pt x="34" y="14540"/>
                      <a:pt x="34" y="14548"/>
                      <a:pt x="35" y="14556"/>
                    </a:cubicBezTo>
                    <a:cubicBezTo>
                      <a:pt x="36" y="14606"/>
                      <a:pt x="41" y="14654"/>
                      <a:pt x="45" y="14704"/>
                    </a:cubicBezTo>
                    <a:cubicBezTo>
                      <a:pt x="45" y="14721"/>
                      <a:pt x="46" y="14741"/>
                      <a:pt x="49" y="14759"/>
                    </a:cubicBezTo>
                    <a:cubicBezTo>
                      <a:pt x="51" y="14800"/>
                      <a:pt x="55" y="14838"/>
                      <a:pt x="57" y="14878"/>
                    </a:cubicBezTo>
                    <a:cubicBezTo>
                      <a:pt x="58" y="14899"/>
                      <a:pt x="61" y="14918"/>
                      <a:pt x="63" y="14940"/>
                    </a:cubicBezTo>
                    <a:cubicBezTo>
                      <a:pt x="63" y="14946"/>
                      <a:pt x="64" y="14953"/>
                      <a:pt x="64" y="14959"/>
                    </a:cubicBezTo>
                    <a:lnTo>
                      <a:pt x="12083" y="14959"/>
                    </a:lnTo>
                    <a:lnTo>
                      <a:pt x="12083" y="8130"/>
                    </a:lnTo>
                    <a:cubicBezTo>
                      <a:pt x="11932" y="7951"/>
                      <a:pt x="11675" y="7833"/>
                      <a:pt x="11379" y="7833"/>
                    </a:cubicBezTo>
                    <a:lnTo>
                      <a:pt x="10156" y="7833"/>
                    </a:lnTo>
                    <a:lnTo>
                      <a:pt x="9809" y="7716"/>
                    </a:lnTo>
                    <a:lnTo>
                      <a:pt x="9784" y="7781"/>
                    </a:lnTo>
                    <a:cubicBezTo>
                      <a:pt x="9724" y="7758"/>
                      <a:pt x="9665" y="7736"/>
                      <a:pt x="9607" y="7716"/>
                    </a:cubicBezTo>
                    <a:lnTo>
                      <a:pt x="9598" y="7711"/>
                    </a:lnTo>
                    <a:cubicBezTo>
                      <a:pt x="9548" y="7691"/>
                      <a:pt x="9498" y="7674"/>
                      <a:pt x="9447" y="7656"/>
                    </a:cubicBezTo>
                    <a:lnTo>
                      <a:pt x="9107" y="7237"/>
                    </a:lnTo>
                    <a:lnTo>
                      <a:pt x="8893" y="7352"/>
                    </a:lnTo>
                    <a:cubicBezTo>
                      <a:pt x="8910" y="7226"/>
                      <a:pt x="8929" y="7078"/>
                      <a:pt x="8948" y="6916"/>
                    </a:cubicBezTo>
                    <a:cubicBezTo>
                      <a:pt x="8948" y="6910"/>
                      <a:pt x="8949" y="6904"/>
                      <a:pt x="8949" y="6900"/>
                    </a:cubicBezTo>
                    <a:cubicBezTo>
                      <a:pt x="8949" y="6892"/>
                      <a:pt x="8951" y="6886"/>
                      <a:pt x="8951" y="6878"/>
                    </a:cubicBezTo>
                    <a:cubicBezTo>
                      <a:pt x="8973" y="6843"/>
                      <a:pt x="9006" y="6679"/>
                      <a:pt x="9038" y="6432"/>
                    </a:cubicBezTo>
                    <a:cubicBezTo>
                      <a:pt x="9052" y="6397"/>
                      <a:pt x="9067" y="6362"/>
                      <a:pt x="9081" y="6327"/>
                    </a:cubicBezTo>
                    <a:cubicBezTo>
                      <a:pt x="9447" y="6118"/>
                      <a:pt x="10295" y="5427"/>
                      <a:pt x="10327" y="5085"/>
                    </a:cubicBezTo>
                    <a:cubicBezTo>
                      <a:pt x="10352" y="4831"/>
                      <a:pt x="10028" y="4654"/>
                      <a:pt x="9700" y="4625"/>
                    </a:cubicBezTo>
                    <a:cubicBezTo>
                      <a:pt x="10569" y="1688"/>
                      <a:pt x="9277" y="1678"/>
                      <a:pt x="9277" y="1678"/>
                    </a:cubicBezTo>
                    <a:cubicBezTo>
                      <a:pt x="9277" y="1678"/>
                      <a:pt x="9270" y="1587"/>
                      <a:pt x="9231" y="1446"/>
                    </a:cubicBezTo>
                    <a:cubicBezTo>
                      <a:pt x="9171" y="1226"/>
                      <a:pt x="9031" y="886"/>
                      <a:pt x="8726" y="590"/>
                    </a:cubicBezTo>
                    <a:cubicBezTo>
                      <a:pt x="8420" y="293"/>
                      <a:pt x="7949" y="44"/>
                      <a:pt x="7220" y="4"/>
                    </a:cubicBezTo>
                    <a:cubicBezTo>
                      <a:pt x="7171" y="1"/>
                      <a:pt x="7123" y="0"/>
                      <a:pt x="707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23" name="Google Shape;6623;p28"/>
              <p:cNvSpPr/>
              <p:nvPr/>
            </p:nvSpPr>
            <p:spPr>
              <a:xfrm>
                <a:off x="4247650" y="4829150"/>
                <a:ext cx="324650" cy="346725"/>
              </a:xfrm>
              <a:custGeom>
                <a:avLst/>
                <a:gdLst/>
                <a:ahLst/>
                <a:cxnLst/>
                <a:rect l="l" t="t" r="r" b="b"/>
                <a:pathLst>
                  <a:path w="12986" h="13869" extrusionOk="0">
                    <a:moveTo>
                      <a:pt x="9410" y="11004"/>
                    </a:moveTo>
                    <a:lnTo>
                      <a:pt x="9410" y="11165"/>
                    </a:lnTo>
                    <a:cubicBezTo>
                      <a:pt x="9384" y="11116"/>
                      <a:pt x="9360" y="11068"/>
                      <a:pt x="9332" y="11019"/>
                    </a:cubicBezTo>
                    <a:cubicBezTo>
                      <a:pt x="9337" y="11013"/>
                      <a:pt x="9338" y="11011"/>
                      <a:pt x="9340" y="11004"/>
                    </a:cubicBezTo>
                    <a:close/>
                    <a:moveTo>
                      <a:pt x="10082" y="11004"/>
                    </a:moveTo>
                    <a:cubicBezTo>
                      <a:pt x="10185" y="11004"/>
                      <a:pt x="10281" y="11040"/>
                      <a:pt x="10362" y="11096"/>
                    </a:cubicBezTo>
                    <a:cubicBezTo>
                      <a:pt x="10168" y="11504"/>
                      <a:pt x="9998" y="11867"/>
                      <a:pt x="9893" y="12115"/>
                    </a:cubicBezTo>
                    <a:cubicBezTo>
                      <a:pt x="9881" y="12088"/>
                      <a:pt x="9868" y="12063"/>
                      <a:pt x="9857" y="12037"/>
                    </a:cubicBezTo>
                    <a:lnTo>
                      <a:pt x="9857" y="11004"/>
                    </a:lnTo>
                    <a:close/>
                    <a:moveTo>
                      <a:pt x="9276" y="12993"/>
                    </a:moveTo>
                    <a:lnTo>
                      <a:pt x="9276" y="12993"/>
                    </a:lnTo>
                    <a:cubicBezTo>
                      <a:pt x="9323" y="13057"/>
                      <a:pt x="9370" y="13118"/>
                      <a:pt x="9410" y="13172"/>
                    </a:cubicBezTo>
                    <a:lnTo>
                      <a:pt x="9410" y="13308"/>
                    </a:lnTo>
                    <a:cubicBezTo>
                      <a:pt x="9366" y="13204"/>
                      <a:pt x="9321" y="13097"/>
                      <a:pt x="9276" y="12993"/>
                    </a:cubicBezTo>
                    <a:close/>
                    <a:moveTo>
                      <a:pt x="3665" y="1"/>
                    </a:moveTo>
                    <a:cubicBezTo>
                      <a:pt x="2597" y="1"/>
                      <a:pt x="1614" y="363"/>
                      <a:pt x="1022" y="1351"/>
                    </a:cubicBezTo>
                    <a:cubicBezTo>
                      <a:pt x="444" y="2313"/>
                      <a:pt x="0" y="4634"/>
                      <a:pt x="1043" y="5532"/>
                    </a:cubicBezTo>
                    <a:cubicBezTo>
                      <a:pt x="1043" y="5532"/>
                      <a:pt x="328" y="9722"/>
                      <a:pt x="2738" y="11693"/>
                    </a:cubicBezTo>
                    <a:cubicBezTo>
                      <a:pt x="2815" y="11759"/>
                      <a:pt x="2894" y="11820"/>
                      <a:pt x="2978" y="11877"/>
                    </a:cubicBezTo>
                    <a:cubicBezTo>
                      <a:pt x="2900" y="12487"/>
                      <a:pt x="2828" y="13155"/>
                      <a:pt x="2765" y="13867"/>
                    </a:cubicBezTo>
                    <a:lnTo>
                      <a:pt x="3755" y="13867"/>
                    </a:lnTo>
                    <a:cubicBezTo>
                      <a:pt x="3799" y="13705"/>
                      <a:pt x="3844" y="13541"/>
                      <a:pt x="3887" y="13380"/>
                    </a:cubicBezTo>
                    <a:cubicBezTo>
                      <a:pt x="3916" y="13380"/>
                      <a:pt x="3945" y="13381"/>
                      <a:pt x="3976" y="13381"/>
                    </a:cubicBezTo>
                    <a:lnTo>
                      <a:pt x="3976" y="13867"/>
                    </a:lnTo>
                    <a:lnTo>
                      <a:pt x="4443" y="13867"/>
                    </a:lnTo>
                    <a:lnTo>
                      <a:pt x="4443" y="13381"/>
                    </a:lnTo>
                    <a:cubicBezTo>
                      <a:pt x="4712" y="13377"/>
                      <a:pt x="5028" y="13368"/>
                      <a:pt x="5368" y="13352"/>
                    </a:cubicBezTo>
                    <a:lnTo>
                      <a:pt x="5368" y="13867"/>
                    </a:lnTo>
                    <a:lnTo>
                      <a:pt x="5813" y="13867"/>
                    </a:lnTo>
                    <a:lnTo>
                      <a:pt x="5813" y="13332"/>
                    </a:lnTo>
                    <a:cubicBezTo>
                      <a:pt x="5977" y="13322"/>
                      <a:pt x="6146" y="13312"/>
                      <a:pt x="6313" y="13302"/>
                    </a:cubicBezTo>
                    <a:cubicBezTo>
                      <a:pt x="6390" y="13496"/>
                      <a:pt x="6462" y="13684"/>
                      <a:pt x="6526" y="13867"/>
                    </a:cubicBezTo>
                    <a:lnTo>
                      <a:pt x="9862" y="13867"/>
                    </a:lnTo>
                    <a:lnTo>
                      <a:pt x="9862" y="13612"/>
                    </a:lnTo>
                    <a:cubicBezTo>
                      <a:pt x="9927" y="13638"/>
                      <a:pt x="9988" y="13649"/>
                      <a:pt x="10045" y="13649"/>
                    </a:cubicBezTo>
                    <a:cubicBezTo>
                      <a:pt x="10160" y="13649"/>
                      <a:pt x="10256" y="13602"/>
                      <a:pt x="10326" y="13526"/>
                    </a:cubicBezTo>
                    <a:cubicBezTo>
                      <a:pt x="10421" y="13468"/>
                      <a:pt x="10524" y="13325"/>
                      <a:pt x="10635" y="13108"/>
                    </a:cubicBezTo>
                    <a:lnTo>
                      <a:pt x="10635" y="13869"/>
                    </a:lnTo>
                    <a:lnTo>
                      <a:pt x="11116" y="13869"/>
                    </a:lnTo>
                    <a:lnTo>
                      <a:pt x="11116" y="11842"/>
                    </a:lnTo>
                    <a:cubicBezTo>
                      <a:pt x="11354" y="11066"/>
                      <a:pt x="11596" y="10094"/>
                      <a:pt x="11813" y="9044"/>
                    </a:cubicBezTo>
                    <a:cubicBezTo>
                      <a:pt x="11827" y="8976"/>
                      <a:pt x="11840" y="8911"/>
                      <a:pt x="11855" y="8844"/>
                    </a:cubicBezTo>
                    <a:cubicBezTo>
                      <a:pt x="11862" y="8810"/>
                      <a:pt x="11868" y="8772"/>
                      <a:pt x="11875" y="8736"/>
                    </a:cubicBezTo>
                    <a:cubicBezTo>
                      <a:pt x="11885" y="8685"/>
                      <a:pt x="11897" y="8631"/>
                      <a:pt x="11906" y="8580"/>
                    </a:cubicBezTo>
                    <a:cubicBezTo>
                      <a:pt x="12031" y="8551"/>
                      <a:pt x="12192" y="8510"/>
                      <a:pt x="12347" y="8466"/>
                    </a:cubicBezTo>
                    <a:lnTo>
                      <a:pt x="12542" y="8404"/>
                    </a:lnTo>
                    <a:lnTo>
                      <a:pt x="12573" y="8394"/>
                    </a:lnTo>
                    <a:cubicBezTo>
                      <a:pt x="12681" y="8353"/>
                      <a:pt x="12766" y="8315"/>
                      <a:pt x="12793" y="8282"/>
                    </a:cubicBezTo>
                    <a:cubicBezTo>
                      <a:pt x="12847" y="8217"/>
                      <a:pt x="12861" y="8143"/>
                      <a:pt x="12861" y="8084"/>
                    </a:cubicBezTo>
                    <a:cubicBezTo>
                      <a:pt x="12869" y="8067"/>
                      <a:pt x="12867" y="8051"/>
                      <a:pt x="12860" y="8041"/>
                    </a:cubicBezTo>
                    <a:cubicBezTo>
                      <a:pt x="12855" y="8005"/>
                      <a:pt x="12847" y="7983"/>
                      <a:pt x="12847" y="7983"/>
                    </a:cubicBezTo>
                    <a:cubicBezTo>
                      <a:pt x="12884" y="7924"/>
                      <a:pt x="12897" y="7862"/>
                      <a:pt x="12902" y="7807"/>
                    </a:cubicBezTo>
                    <a:cubicBezTo>
                      <a:pt x="12922" y="7777"/>
                      <a:pt x="12925" y="7750"/>
                      <a:pt x="12909" y="7736"/>
                    </a:cubicBezTo>
                    <a:cubicBezTo>
                      <a:pt x="12908" y="7733"/>
                      <a:pt x="12903" y="7731"/>
                      <a:pt x="12902" y="7729"/>
                    </a:cubicBezTo>
                    <a:cubicBezTo>
                      <a:pt x="12897" y="7693"/>
                      <a:pt x="12890" y="7671"/>
                      <a:pt x="12890" y="7671"/>
                    </a:cubicBezTo>
                    <a:cubicBezTo>
                      <a:pt x="12890" y="7671"/>
                      <a:pt x="12948" y="7580"/>
                      <a:pt x="12960" y="7497"/>
                    </a:cubicBezTo>
                    <a:cubicBezTo>
                      <a:pt x="12978" y="7458"/>
                      <a:pt x="12986" y="7430"/>
                      <a:pt x="12969" y="7413"/>
                    </a:cubicBezTo>
                    <a:cubicBezTo>
                      <a:pt x="12963" y="7406"/>
                      <a:pt x="12950" y="7401"/>
                      <a:pt x="12936" y="7398"/>
                    </a:cubicBezTo>
                    <a:cubicBezTo>
                      <a:pt x="12931" y="7394"/>
                      <a:pt x="12930" y="7389"/>
                      <a:pt x="12926" y="7384"/>
                    </a:cubicBezTo>
                    <a:cubicBezTo>
                      <a:pt x="12915" y="7375"/>
                      <a:pt x="12895" y="7372"/>
                      <a:pt x="12868" y="7372"/>
                    </a:cubicBezTo>
                    <a:cubicBezTo>
                      <a:pt x="12813" y="7372"/>
                      <a:pt x="12729" y="7388"/>
                      <a:pt x="12628" y="7412"/>
                    </a:cubicBezTo>
                    <a:lnTo>
                      <a:pt x="12551" y="7433"/>
                    </a:lnTo>
                    <a:lnTo>
                      <a:pt x="12375" y="7483"/>
                    </a:lnTo>
                    <a:cubicBezTo>
                      <a:pt x="12369" y="7485"/>
                      <a:pt x="12366" y="7488"/>
                      <a:pt x="12360" y="7488"/>
                    </a:cubicBezTo>
                    <a:cubicBezTo>
                      <a:pt x="11963" y="7608"/>
                      <a:pt x="11700" y="7907"/>
                      <a:pt x="11698" y="8243"/>
                    </a:cubicBezTo>
                    <a:lnTo>
                      <a:pt x="11698" y="8387"/>
                    </a:lnTo>
                    <a:cubicBezTo>
                      <a:pt x="11633" y="8513"/>
                      <a:pt x="11535" y="8710"/>
                      <a:pt x="11414" y="8953"/>
                    </a:cubicBezTo>
                    <a:cubicBezTo>
                      <a:pt x="11322" y="9135"/>
                      <a:pt x="11222" y="9342"/>
                      <a:pt x="11111" y="9562"/>
                    </a:cubicBezTo>
                    <a:lnTo>
                      <a:pt x="11111" y="8575"/>
                    </a:lnTo>
                    <a:cubicBezTo>
                      <a:pt x="11111" y="8194"/>
                      <a:pt x="10833" y="7884"/>
                      <a:pt x="10490" y="7884"/>
                    </a:cubicBezTo>
                    <a:lnTo>
                      <a:pt x="10071" y="7884"/>
                    </a:lnTo>
                    <a:cubicBezTo>
                      <a:pt x="10070" y="7705"/>
                      <a:pt x="10061" y="7524"/>
                      <a:pt x="10048" y="7342"/>
                    </a:cubicBezTo>
                    <a:cubicBezTo>
                      <a:pt x="10042" y="7251"/>
                      <a:pt x="10034" y="7159"/>
                      <a:pt x="10025" y="7068"/>
                    </a:cubicBezTo>
                    <a:cubicBezTo>
                      <a:pt x="10005" y="6893"/>
                      <a:pt x="9984" y="6717"/>
                      <a:pt x="9956" y="6545"/>
                    </a:cubicBezTo>
                    <a:cubicBezTo>
                      <a:pt x="9839" y="5779"/>
                      <a:pt x="9633" y="5011"/>
                      <a:pt x="9361" y="4298"/>
                    </a:cubicBezTo>
                    <a:cubicBezTo>
                      <a:pt x="9344" y="4254"/>
                      <a:pt x="9326" y="4208"/>
                      <a:pt x="9310" y="4164"/>
                    </a:cubicBezTo>
                    <a:cubicBezTo>
                      <a:pt x="8979" y="3332"/>
                      <a:pt x="8563" y="2573"/>
                      <a:pt x="8083" y="1967"/>
                    </a:cubicBezTo>
                    <a:cubicBezTo>
                      <a:pt x="8006" y="1870"/>
                      <a:pt x="7928" y="1777"/>
                      <a:pt x="7849" y="1690"/>
                    </a:cubicBezTo>
                    <a:cubicBezTo>
                      <a:pt x="7667" y="1489"/>
                      <a:pt x="7482" y="1307"/>
                      <a:pt x="7289" y="1151"/>
                    </a:cubicBezTo>
                    <a:cubicBezTo>
                      <a:pt x="7288" y="1150"/>
                      <a:pt x="7283" y="1147"/>
                      <a:pt x="7282" y="1145"/>
                    </a:cubicBezTo>
                    <a:cubicBezTo>
                      <a:pt x="7197" y="1076"/>
                      <a:pt x="7107" y="1013"/>
                      <a:pt x="7019" y="956"/>
                    </a:cubicBezTo>
                    <a:cubicBezTo>
                      <a:pt x="6912" y="884"/>
                      <a:pt x="6805" y="822"/>
                      <a:pt x="6696" y="767"/>
                    </a:cubicBezTo>
                    <a:cubicBezTo>
                      <a:pt x="6680" y="758"/>
                      <a:pt x="6667" y="752"/>
                      <a:pt x="6651" y="744"/>
                    </a:cubicBezTo>
                    <a:cubicBezTo>
                      <a:pt x="6609" y="724"/>
                      <a:pt x="6565" y="703"/>
                      <a:pt x="6520" y="685"/>
                    </a:cubicBezTo>
                    <a:cubicBezTo>
                      <a:pt x="5646" y="290"/>
                      <a:pt x="4621" y="1"/>
                      <a:pt x="3665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24" name="Google Shape;6624;p28"/>
              <p:cNvSpPr/>
              <p:nvPr/>
            </p:nvSpPr>
            <p:spPr>
              <a:xfrm>
                <a:off x="5003750" y="4831275"/>
                <a:ext cx="258825" cy="344550"/>
              </a:xfrm>
              <a:custGeom>
                <a:avLst/>
                <a:gdLst/>
                <a:ahLst/>
                <a:cxnLst/>
                <a:rect l="l" t="t" r="r" b="b"/>
                <a:pathLst>
                  <a:path w="10353" h="13782" extrusionOk="0">
                    <a:moveTo>
                      <a:pt x="5652" y="0"/>
                    </a:moveTo>
                    <a:cubicBezTo>
                      <a:pt x="5542" y="0"/>
                      <a:pt x="5436" y="5"/>
                      <a:pt x="5335" y="13"/>
                    </a:cubicBezTo>
                    <a:cubicBezTo>
                      <a:pt x="3661" y="145"/>
                      <a:pt x="2812" y="1081"/>
                      <a:pt x="3148" y="2197"/>
                    </a:cubicBezTo>
                    <a:cubicBezTo>
                      <a:pt x="2436" y="3744"/>
                      <a:pt x="3352" y="6203"/>
                      <a:pt x="3862" y="6438"/>
                    </a:cubicBezTo>
                    <a:cubicBezTo>
                      <a:pt x="4260" y="6362"/>
                      <a:pt x="4604" y="6262"/>
                      <a:pt x="4899" y="6144"/>
                    </a:cubicBezTo>
                    <a:lnTo>
                      <a:pt x="4899" y="6144"/>
                    </a:lnTo>
                    <a:cubicBezTo>
                      <a:pt x="4827" y="6375"/>
                      <a:pt x="4745" y="6610"/>
                      <a:pt x="4660" y="6838"/>
                    </a:cubicBezTo>
                    <a:lnTo>
                      <a:pt x="4658" y="6838"/>
                    </a:lnTo>
                    <a:cubicBezTo>
                      <a:pt x="4611" y="6839"/>
                      <a:pt x="4565" y="6842"/>
                      <a:pt x="4519" y="6842"/>
                    </a:cubicBezTo>
                    <a:cubicBezTo>
                      <a:pt x="4509" y="6842"/>
                      <a:pt x="4502" y="6844"/>
                      <a:pt x="4491" y="6844"/>
                    </a:cubicBezTo>
                    <a:cubicBezTo>
                      <a:pt x="4453" y="6844"/>
                      <a:pt x="4412" y="6845"/>
                      <a:pt x="4373" y="6848"/>
                    </a:cubicBezTo>
                    <a:cubicBezTo>
                      <a:pt x="4351" y="6848"/>
                      <a:pt x="4331" y="6850"/>
                      <a:pt x="4313" y="6850"/>
                    </a:cubicBezTo>
                    <a:cubicBezTo>
                      <a:pt x="4284" y="6851"/>
                      <a:pt x="4256" y="6855"/>
                      <a:pt x="4228" y="6855"/>
                    </a:cubicBezTo>
                    <a:cubicBezTo>
                      <a:pt x="4178" y="6859"/>
                      <a:pt x="4130" y="6861"/>
                      <a:pt x="4082" y="6863"/>
                    </a:cubicBezTo>
                    <a:lnTo>
                      <a:pt x="4082" y="6875"/>
                    </a:lnTo>
                    <a:cubicBezTo>
                      <a:pt x="4047" y="6878"/>
                      <a:pt x="4012" y="6881"/>
                      <a:pt x="3979" y="6884"/>
                    </a:cubicBezTo>
                    <a:cubicBezTo>
                      <a:pt x="3815" y="6900"/>
                      <a:pt x="3682" y="6920"/>
                      <a:pt x="3597" y="6942"/>
                    </a:cubicBezTo>
                    <a:cubicBezTo>
                      <a:pt x="3596" y="6944"/>
                      <a:pt x="3594" y="6944"/>
                      <a:pt x="3591" y="6944"/>
                    </a:cubicBezTo>
                    <a:cubicBezTo>
                      <a:pt x="3577" y="6951"/>
                      <a:pt x="3563" y="6953"/>
                      <a:pt x="3549" y="6958"/>
                    </a:cubicBezTo>
                    <a:cubicBezTo>
                      <a:pt x="3548" y="6959"/>
                      <a:pt x="3545" y="6959"/>
                      <a:pt x="3543" y="6959"/>
                    </a:cubicBezTo>
                    <a:cubicBezTo>
                      <a:pt x="3531" y="6965"/>
                      <a:pt x="3522" y="6969"/>
                      <a:pt x="3512" y="6975"/>
                    </a:cubicBezTo>
                    <a:cubicBezTo>
                      <a:pt x="3442" y="7000"/>
                      <a:pt x="3367" y="7036"/>
                      <a:pt x="3290" y="7078"/>
                    </a:cubicBezTo>
                    <a:cubicBezTo>
                      <a:pt x="3278" y="7084"/>
                      <a:pt x="3267" y="7090"/>
                      <a:pt x="3255" y="7098"/>
                    </a:cubicBezTo>
                    <a:cubicBezTo>
                      <a:pt x="3235" y="7110"/>
                      <a:pt x="3217" y="7121"/>
                      <a:pt x="3195" y="7134"/>
                    </a:cubicBezTo>
                    <a:cubicBezTo>
                      <a:pt x="3166" y="7151"/>
                      <a:pt x="3138" y="7172"/>
                      <a:pt x="3105" y="7194"/>
                    </a:cubicBezTo>
                    <a:cubicBezTo>
                      <a:pt x="3093" y="7201"/>
                      <a:pt x="3083" y="7209"/>
                      <a:pt x="3071" y="7219"/>
                    </a:cubicBezTo>
                    <a:cubicBezTo>
                      <a:pt x="3042" y="7240"/>
                      <a:pt x="3014" y="7262"/>
                      <a:pt x="2987" y="7285"/>
                    </a:cubicBezTo>
                    <a:cubicBezTo>
                      <a:pt x="2975" y="7293"/>
                      <a:pt x="2964" y="7304"/>
                      <a:pt x="2953" y="7313"/>
                    </a:cubicBezTo>
                    <a:cubicBezTo>
                      <a:pt x="2917" y="7343"/>
                      <a:pt x="2880" y="7377"/>
                      <a:pt x="2843" y="7412"/>
                    </a:cubicBezTo>
                    <a:cubicBezTo>
                      <a:pt x="2816" y="7438"/>
                      <a:pt x="2788" y="7467"/>
                      <a:pt x="2761" y="7497"/>
                    </a:cubicBezTo>
                    <a:cubicBezTo>
                      <a:pt x="2755" y="7505"/>
                      <a:pt x="2749" y="7512"/>
                      <a:pt x="2746" y="7518"/>
                    </a:cubicBezTo>
                    <a:lnTo>
                      <a:pt x="1148" y="7518"/>
                    </a:lnTo>
                    <a:cubicBezTo>
                      <a:pt x="830" y="7518"/>
                      <a:pt x="574" y="7731"/>
                      <a:pt x="574" y="7993"/>
                    </a:cubicBezTo>
                    <a:lnTo>
                      <a:pt x="574" y="12025"/>
                    </a:lnTo>
                    <a:cubicBezTo>
                      <a:pt x="474" y="12098"/>
                      <a:pt x="386" y="12189"/>
                      <a:pt x="310" y="12293"/>
                    </a:cubicBezTo>
                    <a:cubicBezTo>
                      <a:pt x="0" y="12718"/>
                      <a:pt x="58" y="13223"/>
                      <a:pt x="435" y="13417"/>
                    </a:cubicBezTo>
                    <a:cubicBezTo>
                      <a:pt x="479" y="13440"/>
                      <a:pt x="527" y="13458"/>
                      <a:pt x="575" y="13471"/>
                    </a:cubicBezTo>
                    <a:lnTo>
                      <a:pt x="575" y="13781"/>
                    </a:lnTo>
                    <a:lnTo>
                      <a:pt x="10348" y="13781"/>
                    </a:lnTo>
                    <a:lnTo>
                      <a:pt x="10348" y="8227"/>
                    </a:lnTo>
                    <a:cubicBezTo>
                      <a:pt x="10353" y="7838"/>
                      <a:pt x="9971" y="7522"/>
                      <a:pt x="9502" y="7522"/>
                    </a:cubicBezTo>
                    <a:lnTo>
                      <a:pt x="8078" y="7522"/>
                    </a:lnTo>
                    <a:lnTo>
                      <a:pt x="8037" y="7480"/>
                    </a:lnTo>
                    <a:cubicBezTo>
                      <a:pt x="8007" y="7446"/>
                      <a:pt x="7977" y="7418"/>
                      <a:pt x="7947" y="7389"/>
                    </a:cubicBezTo>
                    <a:cubicBezTo>
                      <a:pt x="7932" y="7373"/>
                      <a:pt x="7916" y="7360"/>
                      <a:pt x="7899" y="7347"/>
                    </a:cubicBezTo>
                    <a:cubicBezTo>
                      <a:pt x="7869" y="7319"/>
                      <a:pt x="7837" y="7294"/>
                      <a:pt x="7807" y="7270"/>
                    </a:cubicBezTo>
                    <a:cubicBezTo>
                      <a:pt x="7794" y="7258"/>
                      <a:pt x="7780" y="7249"/>
                      <a:pt x="7766" y="7240"/>
                    </a:cubicBezTo>
                    <a:cubicBezTo>
                      <a:pt x="7724" y="7209"/>
                      <a:pt x="7685" y="7183"/>
                      <a:pt x="7646" y="7158"/>
                    </a:cubicBezTo>
                    <a:cubicBezTo>
                      <a:pt x="7642" y="7157"/>
                      <a:pt x="7638" y="7152"/>
                      <a:pt x="7637" y="7151"/>
                    </a:cubicBezTo>
                    <a:cubicBezTo>
                      <a:pt x="7589" y="7124"/>
                      <a:pt x="7546" y="7102"/>
                      <a:pt x="7503" y="7082"/>
                    </a:cubicBezTo>
                    <a:cubicBezTo>
                      <a:pt x="7497" y="7078"/>
                      <a:pt x="7490" y="7076"/>
                      <a:pt x="7484" y="7074"/>
                    </a:cubicBezTo>
                    <a:cubicBezTo>
                      <a:pt x="7447" y="7060"/>
                      <a:pt x="7412" y="7045"/>
                      <a:pt x="7377" y="7037"/>
                    </a:cubicBezTo>
                    <a:cubicBezTo>
                      <a:pt x="7369" y="7032"/>
                      <a:pt x="7361" y="7031"/>
                      <a:pt x="7351" y="7030"/>
                    </a:cubicBezTo>
                    <a:cubicBezTo>
                      <a:pt x="7318" y="7021"/>
                      <a:pt x="7288" y="7014"/>
                      <a:pt x="7258" y="7009"/>
                    </a:cubicBezTo>
                    <a:cubicBezTo>
                      <a:pt x="7252" y="7009"/>
                      <a:pt x="7243" y="7008"/>
                      <a:pt x="7237" y="7008"/>
                    </a:cubicBezTo>
                    <a:cubicBezTo>
                      <a:pt x="7220" y="7005"/>
                      <a:pt x="7203" y="7004"/>
                      <a:pt x="7186" y="7004"/>
                    </a:cubicBezTo>
                    <a:cubicBezTo>
                      <a:pt x="7169" y="7004"/>
                      <a:pt x="7153" y="7005"/>
                      <a:pt x="7137" y="7008"/>
                    </a:cubicBezTo>
                    <a:cubicBezTo>
                      <a:pt x="7101" y="6999"/>
                      <a:pt x="7060" y="6988"/>
                      <a:pt x="7017" y="6978"/>
                    </a:cubicBezTo>
                    <a:cubicBezTo>
                      <a:pt x="7012" y="6978"/>
                      <a:pt x="7010" y="6977"/>
                      <a:pt x="7005" y="6977"/>
                    </a:cubicBezTo>
                    <a:cubicBezTo>
                      <a:pt x="6962" y="6969"/>
                      <a:pt x="6915" y="6960"/>
                      <a:pt x="6869" y="6951"/>
                    </a:cubicBezTo>
                    <a:cubicBezTo>
                      <a:pt x="6820" y="6941"/>
                      <a:pt x="6765" y="6930"/>
                      <a:pt x="6711" y="6923"/>
                    </a:cubicBezTo>
                    <a:cubicBezTo>
                      <a:pt x="6695" y="6921"/>
                      <a:pt x="6680" y="6918"/>
                      <a:pt x="6666" y="6917"/>
                    </a:cubicBezTo>
                    <a:cubicBezTo>
                      <a:pt x="6620" y="6909"/>
                      <a:pt x="6572" y="6903"/>
                      <a:pt x="6520" y="6897"/>
                    </a:cubicBezTo>
                    <a:cubicBezTo>
                      <a:pt x="6507" y="6896"/>
                      <a:pt x="6494" y="6896"/>
                      <a:pt x="6482" y="6892"/>
                    </a:cubicBezTo>
                    <a:cubicBezTo>
                      <a:pt x="6349" y="6878"/>
                      <a:pt x="6204" y="6865"/>
                      <a:pt x="6051" y="6857"/>
                    </a:cubicBezTo>
                    <a:cubicBezTo>
                      <a:pt x="6058" y="6835"/>
                      <a:pt x="6067" y="6811"/>
                      <a:pt x="6073" y="6788"/>
                    </a:cubicBezTo>
                    <a:cubicBezTo>
                      <a:pt x="6086" y="6746"/>
                      <a:pt x="6098" y="6709"/>
                      <a:pt x="6110" y="6667"/>
                    </a:cubicBezTo>
                    <a:cubicBezTo>
                      <a:pt x="6115" y="6650"/>
                      <a:pt x="6119" y="6631"/>
                      <a:pt x="6125" y="6613"/>
                    </a:cubicBezTo>
                    <a:cubicBezTo>
                      <a:pt x="6134" y="6587"/>
                      <a:pt x="6141" y="6563"/>
                      <a:pt x="6147" y="6540"/>
                    </a:cubicBezTo>
                    <a:cubicBezTo>
                      <a:pt x="6153" y="6520"/>
                      <a:pt x="6159" y="6503"/>
                      <a:pt x="6164" y="6484"/>
                    </a:cubicBezTo>
                    <a:cubicBezTo>
                      <a:pt x="6170" y="6458"/>
                      <a:pt x="6177" y="6434"/>
                      <a:pt x="6183" y="6407"/>
                    </a:cubicBezTo>
                    <a:cubicBezTo>
                      <a:pt x="6189" y="6392"/>
                      <a:pt x="6196" y="6373"/>
                      <a:pt x="6198" y="6356"/>
                    </a:cubicBezTo>
                    <a:cubicBezTo>
                      <a:pt x="6206" y="6328"/>
                      <a:pt x="6213" y="6304"/>
                      <a:pt x="6220" y="6279"/>
                    </a:cubicBezTo>
                    <a:cubicBezTo>
                      <a:pt x="6225" y="6262"/>
                      <a:pt x="6227" y="6246"/>
                      <a:pt x="6232" y="6229"/>
                    </a:cubicBezTo>
                    <a:cubicBezTo>
                      <a:pt x="6239" y="6201"/>
                      <a:pt x="6247" y="6176"/>
                      <a:pt x="6253" y="6150"/>
                    </a:cubicBezTo>
                    <a:cubicBezTo>
                      <a:pt x="6255" y="6142"/>
                      <a:pt x="6258" y="6136"/>
                      <a:pt x="6259" y="6128"/>
                    </a:cubicBezTo>
                    <a:cubicBezTo>
                      <a:pt x="6260" y="6119"/>
                      <a:pt x="6264" y="6108"/>
                      <a:pt x="6266" y="6100"/>
                    </a:cubicBezTo>
                    <a:cubicBezTo>
                      <a:pt x="6507" y="6091"/>
                      <a:pt x="6728" y="6053"/>
                      <a:pt x="6932" y="5986"/>
                    </a:cubicBezTo>
                    <a:cubicBezTo>
                      <a:pt x="7335" y="5851"/>
                      <a:pt x="7668" y="5609"/>
                      <a:pt x="7937" y="5308"/>
                    </a:cubicBezTo>
                    <a:cubicBezTo>
                      <a:pt x="9450" y="5111"/>
                      <a:pt x="10167" y="3707"/>
                      <a:pt x="10124" y="2637"/>
                    </a:cubicBezTo>
                    <a:cubicBezTo>
                      <a:pt x="10083" y="1598"/>
                      <a:pt x="9022" y="1197"/>
                      <a:pt x="8271" y="1045"/>
                    </a:cubicBezTo>
                    <a:cubicBezTo>
                      <a:pt x="7607" y="265"/>
                      <a:pt x="6511" y="0"/>
                      <a:pt x="565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25" name="Google Shape;6625;p28"/>
              <p:cNvSpPr/>
              <p:nvPr/>
            </p:nvSpPr>
            <p:spPr>
              <a:xfrm>
                <a:off x="5310250" y="4777325"/>
                <a:ext cx="481975" cy="398550"/>
              </a:xfrm>
              <a:custGeom>
                <a:avLst/>
                <a:gdLst/>
                <a:ahLst/>
                <a:cxnLst/>
                <a:rect l="l" t="t" r="r" b="b"/>
                <a:pathLst>
                  <a:path w="19279" h="15942" extrusionOk="0">
                    <a:moveTo>
                      <a:pt x="10511" y="1"/>
                    </a:moveTo>
                    <a:cubicBezTo>
                      <a:pt x="8895" y="1"/>
                      <a:pt x="7090" y="713"/>
                      <a:pt x="7090" y="713"/>
                    </a:cubicBezTo>
                    <a:cubicBezTo>
                      <a:pt x="7090" y="713"/>
                      <a:pt x="6950" y="831"/>
                      <a:pt x="6795" y="993"/>
                    </a:cubicBezTo>
                    <a:cubicBezTo>
                      <a:pt x="6768" y="1021"/>
                      <a:pt x="6740" y="1052"/>
                      <a:pt x="6713" y="1083"/>
                    </a:cubicBezTo>
                    <a:lnTo>
                      <a:pt x="6643" y="1165"/>
                    </a:lnTo>
                    <a:cubicBezTo>
                      <a:pt x="6624" y="1188"/>
                      <a:pt x="6607" y="1212"/>
                      <a:pt x="6588" y="1235"/>
                    </a:cubicBezTo>
                    <a:cubicBezTo>
                      <a:pt x="6512" y="1340"/>
                      <a:pt x="6442" y="1449"/>
                      <a:pt x="6412" y="1552"/>
                    </a:cubicBezTo>
                    <a:cubicBezTo>
                      <a:pt x="6368" y="1692"/>
                      <a:pt x="6415" y="2122"/>
                      <a:pt x="6524" y="2737"/>
                    </a:cubicBezTo>
                    <a:cubicBezTo>
                      <a:pt x="6532" y="2789"/>
                      <a:pt x="6543" y="2842"/>
                      <a:pt x="6552" y="2895"/>
                    </a:cubicBezTo>
                    <a:cubicBezTo>
                      <a:pt x="6591" y="3109"/>
                      <a:pt x="6637" y="3345"/>
                      <a:pt x="6688" y="3595"/>
                    </a:cubicBezTo>
                    <a:cubicBezTo>
                      <a:pt x="6701" y="3658"/>
                      <a:pt x="6715" y="3722"/>
                      <a:pt x="6728" y="3786"/>
                    </a:cubicBezTo>
                    <a:cubicBezTo>
                      <a:pt x="6756" y="3915"/>
                      <a:pt x="6785" y="4048"/>
                      <a:pt x="6813" y="4183"/>
                    </a:cubicBezTo>
                    <a:cubicBezTo>
                      <a:pt x="6975" y="4928"/>
                      <a:pt x="7172" y="5768"/>
                      <a:pt x="7381" y="6626"/>
                    </a:cubicBezTo>
                    <a:lnTo>
                      <a:pt x="7345" y="6830"/>
                    </a:lnTo>
                    <a:lnTo>
                      <a:pt x="7274" y="7258"/>
                    </a:lnTo>
                    <a:lnTo>
                      <a:pt x="7210" y="7229"/>
                    </a:lnTo>
                    <a:lnTo>
                      <a:pt x="6598" y="7772"/>
                    </a:lnTo>
                    <a:lnTo>
                      <a:pt x="6639" y="7802"/>
                    </a:lnTo>
                    <a:lnTo>
                      <a:pt x="6520" y="7822"/>
                    </a:lnTo>
                    <a:lnTo>
                      <a:pt x="6519" y="7822"/>
                    </a:lnTo>
                    <a:cubicBezTo>
                      <a:pt x="6428" y="7830"/>
                      <a:pt x="6339" y="7841"/>
                      <a:pt x="6252" y="7852"/>
                    </a:cubicBezTo>
                    <a:cubicBezTo>
                      <a:pt x="6165" y="7864"/>
                      <a:pt x="6080" y="7875"/>
                      <a:pt x="5998" y="7887"/>
                    </a:cubicBezTo>
                    <a:lnTo>
                      <a:pt x="5993" y="7887"/>
                    </a:lnTo>
                    <a:cubicBezTo>
                      <a:pt x="5911" y="7899"/>
                      <a:pt x="5835" y="7913"/>
                      <a:pt x="5760" y="7924"/>
                    </a:cubicBezTo>
                    <a:cubicBezTo>
                      <a:pt x="5758" y="7925"/>
                      <a:pt x="5753" y="7925"/>
                      <a:pt x="5752" y="7925"/>
                    </a:cubicBezTo>
                    <a:cubicBezTo>
                      <a:pt x="5679" y="7937"/>
                      <a:pt x="5606" y="7950"/>
                      <a:pt x="5537" y="7963"/>
                    </a:cubicBezTo>
                    <a:cubicBezTo>
                      <a:pt x="5533" y="7964"/>
                      <a:pt x="5530" y="7964"/>
                      <a:pt x="5529" y="7964"/>
                    </a:cubicBezTo>
                    <a:cubicBezTo>
                      <a:pt x="5461" y="7978"/>
                      <a:pt x="5396" y="7992"/>
                      <a:pt x="5335" y="8006"/>
                    </a:cubicBezTo>
                    <a:cubicBezTo>
                      <a:pt x="5329" y="8006"/>
                      <a:pt x="5323" y="8009"/>
                      <a:pt x="5321" y="8009"/>
                    </a:cubicBezTo>
                    <a:cubicBezTo>
                      <a:pt x="5261" y="8023"/>
                      <a:pt x="5205" y="8037"/>
                      <a:pt x="5148" y="8051"/>
                    </a:cubicBezTo>
                    <a:cubicBezTo>
                      <a:pt x="5142" y="8053"/>
                      <a:pt x="5136" y="8055"/>
                      <a:pt x="5132" y="8057"/>
                    </a:cubicBezTo>
                    <a:cubicBezTo>
                      <a:pt x="5080" y="8071"/>
                      <a:pt x="5029" y="8085"/>
                      <a:pt x="4983" y="8100"/>
                    </a:cubicBezTo>
                    <a:cubicBezTo>
                      <a:pt x="4976" y="8101"/>
                      <a:pt x="4970" y="8106"/>
                      <a:pt x="4962" y="8107"/>
                    </a:cubicBezTo>
                    <a:cubicBezTo>
                      <a:pt x="4917" y="8121"/>
                      <a:pt x="4877" y="8136"/>
                      <a:pt x="4837" y="8150"/>
                    </a:cubicBezTo>
                    <a:cubicBezTo>
                      <a:pt x="4831" y="8151"/>
                      <a:pt x="4824" y="8155"/>
                      <a:pt x="4820" y="8156"/>
                    </a:cubicBezTo>
                    <a:lnTo>
                      <a:pt x="4820" y="8157"/>
                    </a:lnTo>
                    <a:cubicBezTo>
                      <a:pt x="4763" y="8179"/>
                      <a:pt x="4707" y="8201"/>
                      <a:pt x="4662" y="8225"/>
                    </a:cubicBezTo>
                    <a:cubicBezTo>
                      <a:pt x="4134" y="8501"/>
                      <a:pt x="3079" y="9553"/>
                      <a:pt x="2114" y="10750"/>
                    </a:cubicBezTo>
                    <a:cubicBezTo>
                      <a:pt x="1809" y="11129"/>
                      <a:pt x="1512" y="11522"/>
                      <a:pt x="1244" y="11911"/>
                    </a:cubicBezTo>
                    <a:cubicBezTo>
                      <a:pt x="674" y="12736"/>
                      <a:pt x="235" y="13533"/>
                      <a:pt x="111" y="14110"/>
                    </a:cubicBezTo>
                    <a:cubicBezTo>
                      <a:pt x="111" y="14112"/>
                      <a:pt x="111" y="14115"/>
                      <a:pt x="110" y="14115"/>
                    </a:cubicBezTo>
                    <a:cubicBezTo>
                      <a:pt x="98" y="14142"/>
                      <a:pt x="84" y="14170"/>
                      <a:pt x="75" y="14194"/>
                    </a:cubicBezTo>
                    <a:cubicBezTo>
                      <a:pt x="66" y="14216"/>
                      <a:pt x="60" y="14240"/>
                      <a:pt x="53" y="14265"/>
                    </a:cubicBezTo>
                    <a:cubicBezTo>
                      <a:pt x="44" y="14287"/>
                      <a:pt x="37" y="14307"/>
                      <a:pt x="31" y="14329"/>
                    </a:cubicBezTo>
                    <a:cubicBezTo>
                      <a:pt x="24" y="14356"/>
                      <a:pt x="19" y="14384"/>
                      <a:pt x="16" y="14408"/>
                    </a:cubicBezTo>
                    <a:cubicBezTo>
                      <a:pt x="12" y="14423"/>
                      <a:pt x="8" y="14441"/>
                      <a:pt x="7" y="14457"/>
                    </a:cubicBezTo>
                    <a:cubicBezTo>
                      <a:pt x="2" y="14482"/>
                      <a:pt x="1" y="14508"/>
                      <a:pt x="1" y="14532"/>
                    </a:cubicBezTo>
                    <a:cubicBezTo>
                      <a:pt x="1" y="14548"/>
                      <a:pt x="2" y="14561"/>
                      <a:pt x="2" y="14575"/>
                    </a:cubicBezTo>
                    <a:cubicBezTo>
                      <a:pt x="4" y="14609"/>
                      <a:pt x="10" y="14640"/>
                      <a:pt x="16" y="14674"/>
                    </a:cubicBezTo>
                    <a:cubicBezTo>
                      <a:pt x="18" y="14678"/>
                      <a:pt x="18" y="14682"/>
                      <a:pt x="18" y="14688"/>
                    </a:cubicBezTo>
                    <a:cubicBezTo>
                      <a:pt x="19" y="14694"/>
                      <a:pt x="23" y="14696"/>
                      <a:pt x="24" y="14705"/>
                    </a:cubicBezTo>
                    <a:cubicBezTo>
                      <a:pt x="30" y="14725"/>
                      <a:pt x="36" y="14748"/>
                      <a:pt x="43" y="14769"/>
                    </a:cubicBezTo>
                    <a:cubicBezTo>
                      <a:pt x="48" y="14781"/>
                      <a:pt x="50" y="14791"/>
                      <a:pt x="55" y="14799"/>
                    </a:cubicBezTo>
                    <a:cubicBezTo>
                      <a:pt x="65" y="14827"/>
                      <a:pt x="78" y="14854"/>
                      <a:pt x="92" y="14882"/>
                    </a:cubicBezTo>
                    <a:cubicBezTo>
                      <a:pt x="99" y="14897"/>
                      <a:pt x="109" y="14912"/>
                      <a:pt x="120" y="14929"/>
                    </a:cubicBezTo>
                    <a:cubicBezTo>
                      <a:pt x="126" y="14942"/>
                      <a:pt x="133" y="14951"/>
                      <a:pt x="140" y="14962"/>
                    </a:cubicBezTo>
                    <a:cubicBezTo>
                      <a:pt x="153" y="14982"/>
                      <a:pt x="163" y="14999"/>
                      <a:pt x="177" y="15017"/>
                    </a:cubicBezTo>
                    <a:cubicBezTo>
                      <a:pt x="178" y="15018"/>
                      <a:pt x="182" y="15022"/>
                      <a:pt x="182" y="15023"/>
                    </a:cubicBezTo>
                    <a:cubicBezTo>
                      <a:pt x="462" y="15395"/>
                      <a:pt x="1027" y="15672"/>
                      <a:pt x="1590" y="15865"/>
                    </a:cubicBezTo>
                    <a:cubicBezTo>
                      <a:pt x="1636" y="15881"/>
                      <a:pt x="1684" y="15898"/>
                      <a:pt x="1732" y="15914"/>
                    </a:cubicBezTo>
                    <a:cubicBezTo>
                      <a:pt x="1763" y="15922"/>
                      <a:pt x="1794" y="15933"/>
                      <a:pt x="1823" y="15942"/>
                    </a:cubicBezTo>
                    <a:lnTo>
                      <a:pt x="17981" y="15942"/>
                    </a:lnTo>
                    <a:cubicBezTo>
                      <a:pt x="18032" y="15922"/>
                      <a:pt x="18081" y="15902"/>
                      <a:pt x="18129" y="15880"/>
                    </a:cubicBezTo>
                    <a:cubicBezTo>
                      <a:pt x="18136" y="15878"/>
                      <a:pt x="18144" y="15874"/>
                      <a:pt x="18150" y="15871"/>
                    </a:cubicBezTo>
                    <a:cubicBezTo>
                      <a:pt x="18198" y="15849"/>
                      <a:pt x="18245" y="15829"/>
                      <a:pt x="18290" y="15807"/>
                    </a:cubicBezTo>
                    <a:cubicBezTo>
                      <a:pt x="18307" y="15800"/>
                      <a:pt x="18324" y="15792"/>
                      <a:pt x="18338" y="15784"/>
                    </a:cubicBezTo>
                    <a:cubicBezTo>
                      <a:pt x="18375" y="15764"/>
                      <a:pt x="18415" y="15746"/>
                      <a:pt x="18451" y="15725"/>
                    </a:cubicBezTo>
                    <a:cubicBezTo>
                      <a:pt x="18466" y="15717"/>
                      <a:pt x="18482" y="15710"/>
                      <a:pt x="18495" y="15699"/>
                    </a:cubicBezTo>
                    <a:cubicBezTo>
                      <a:pt x="18542" y="15673"/>
                      <a:pt x="18586" y="15648"/>
                      <a:pt x="18630" y="15620"/>
                    </a:cubicBezTo>
                    <a:cubicBezTo>
                      <a:pt x="18635" y="15618"/>
                      <a:pt x="18637" y="15616"/>
                      <a:pt x="18642" y="15614"/>
                    </a:cubicBezTo>
                    <a:cubicBezTo>
                      <a:pt x="18686" y="15583"/>
                      <a:pt x="18732" y="15555"/>
                      <a:pt x="18774" y="15521"/>
                    </a:cubicBezTo>
                    <a:cubicBezTo>
                      <a:pt x="18788" y="15514"/>
                      <a:pt x="18800" y="15504"/>
                      <a:pt x="18811" y="15494"/>
                    </a:cubicBezTo>
                    <a:cubicBezTo>
                      <a:pt x="18841" y="15471"/>
                      <a:pt x="18868" y="15447"/>
                      <a:pt x="18897" y="15423"/>
                    </a:cubicBezTo>
                    <a:cubicBezTo>
                      <a:pt x="18909" y="15413"/>
                      <a:pt x="18923" y="15401"/>
                      <a:pt x="18934" y="15389"/>
                    </a:cubicBezTo>
                    <a:cubicBezTo>
                      <a:pt x="18963" y="15363"/>
                      <a:pt x="18988" y="15338"/>
                      <a:pt x="19013" y="15312"/>
                    </a:cubicBezTo>
                    <a:cubicBezTo>
                      <a:pt x="19020" y="15302"/>
                      <a:pt x="19030" y="15292"/>
                      <a:pt x="19038" y="15283"/>
                    </a:cubicBezTo>
                    <a:cubicBezTo>
                      <a:pt x="19072" y="15248"/>
                      <a:pt x="19101" y="15211"/>
                      <a:pt x="19126" y="15175"/>
                    </a:cubicBezTo>
                    <a:cubicBezTo>
                      <a:pt x="19132" y="15168"/>
                      <a:pt x="19138" y="15158"/>
                      <a:pt x="19140" y="15148"/>
                    </a:cubicBezTo>
                    <a:cubicBezTo>
                      <a:pt x="19160" y="15119"/>
                      <a:pt x="19177" y="15090"/>
                      <a:pt x="19192" y="15058"/>
                    </a:cubicBezTo>
                    <a:cubicBezTo>
                      <a:pt x="19200" y="15045"/>
                      <a:pt x="19206" y="15030"/>
                      <a:pt x="19212" y="15017"/>
                    </a:cubicBezTo>
                    <a:cubicBezTo>
                      <a:pt x="19224" y="14988"/>
                      <a:pt x="19235" y="14960"/>
                      <a:pt x="19245" y="14931"/>
                    </a:cubicBezTo>
                    <a:cubicBezTo>
                      <a:pt x="19250" y="14917"/>
                      <a:pt x="19253" y="14905"/>
                      <a:pt x="19257" y="14893"/>
                    </a:cubicBezTo>
                    <a:cubicBezTo>
                      <a:pt x="19267" y="14850"/>
                      <a:pt x="19274" y="14808"/>
                      <a:pt x="19279" y="14763"/>
                    </a:cubicBezTo>
                    <a:cubicBezTo>
                      <a:pt x="19279" y="14729"/>
                      <a:pt x="19277" y="14692"/>
                      <a:pt x="19273" y="14657"/>
                    </a:cubicBezTo>
                    <a:cubicBezTo>
                      <a:pt x="19271" y="14647"/>
                      <a:pt x="19271" y="14640"/>
                      <a:pt x="19268" y="14632"/>
                    </a:cubicBezTo>
                    <a:cubicBezTo>
                      <a:pt x="19263" y="14595"/>
                      <a:pt x="19256" y="14559"/>
                      <a:pt x="19247" y="14519"/>
                    </a:cubicBezTo>
                    <a:cubicBezTo>
                      <a:pt x="19245" y="14513"/>
                      <a:pt x="19242" y="14505"/>
                      <a:pt x="19241" y="14499"/>
                    </a:cubicBezTo>
                    <a:cubicBezTo>
                      <a:pt x="19231" y="14464"/>
                      <a:pt x="19219" y="14429"/>
                      <a:pt x="19206" y="14395"/>
                    </a:cubicBezTo>
                    <a:cubicBezTo>
                      <a:pt x="19201" y="14385"/>
                      <a:pt x="19198" y="14374"/>
                      <a:pt x="19194" y="14366"/>
                    </a:cubicBezTo>
                    <a:cubicBezTo>
                      <a:pt x="19178" y="14324"/>
                      <a:pt x="19158" y="14283"/>
                      <a:pt x="19139" y="14244"/>
                    </a:cubicBezTo>
                    <a:cubicBezTo>
                      <a:pt x="19133" y="14231"/>
                      <a:pt x="19126" y="14219"/>
                      <a:pt x="19120" y="14206"/>
                    </a:cubicBezTo>
                    <a:cubicBezTo>
                      <a:pt x="19102" y="14171"/>
                      <a:pt x="19083" y="14136"/>
                      <a:pt x="19062" y="14101"/>
                    </a:cubicBezTo>
                    <a:cubicBezTo>
                      <a:pt x="19055" y="14088"/>
                      <a:pt x="19049" y="14079"/>
                      <a:pt x="19043" y="14067"/>
                    </a:cubicBezTo>
                    <a:cubicBezTo>
                      <a:pt x="19017" y="14025"/>
                      <a:pt x="18992" y="13983"/>
                      <a:pt x="18962" y="13940"/>
                    </a:cubicBezTo>
                    <a:cubicBezTo>
                      <a:pt x="18949" y="13921"/>
                      <a:pt x="18938" y="13904"/>
                      <a:pt x="18926" y="13886"/>
                    </a:cubicBezTo>
                    <a:cubicBezTo>
                      <a:pt x="18903" y="13850"/>
                      <a:pt x="18878" y="13815"/>
                      <a:pt x="18853" y="13779"/>
                    </a:cubicBezTo>
                    <a:cubicBezTo>
                      <a:pt x="18836" y="13753"/>
                      <a:pt x="18817" y="13729"/>
                      <a:pt x="18797" y="13703"/>
                    </a:cubicBezTo>
                    <a:cubicBezTo>
                      <a:pt x="18774" y="13674"/>
                      <a:pt x="18750" y="13644"/>
                      <a:pt x="18727" y="13612"/>
                    </a:cubicBezTo>
                    <a:cubicBezTo>
                      <a:pt x="18710" y="13589"/>
                      <a:pt x="18691" y="13565"/>
                      <a:pt x="18672" y="13542"/>
                    </a:cubicBezTo>
                    <a:cubicBezTo>
                      <a:pt x="18642" y="13504"/>
                      <a:pt x="18609" y="13465"/>
                      <a:pt x="18575" y="13424"/>
                    </a:cubicBezTo>
                    <a:cubicBezTo>
                      <a:pt x="18568" y="13416"/>
                      <a:pt x="18562" y="13407"/>
                      <a:pt x="18554" y="13398"/>
                    </a:cubicBezTo>
                    <a:cubicBezTo>
                      <a:pt x="18406" y="13137"/>
                      <a:pt x="18257" y="12879"/>
                      <a:pt x="18096" y="12627"/>
                    </a:cubicBezTo>
                    <a:cubicBezTo>
                      <a:pt x="16911" y="10725"/>
                      <a:pt x="15392" y="9085"/>
                      <a:pt x="13434" y="8345"/>
                    </a:cubicBezTo>
                    <a:cubicBezTo>
                      <a:pt x="13330" y="8309"/>
                      <a:pt x="13223" y="8272"/>
                      <a:pt x="13114" y="8237"/>
                    </a:cubicBezTo>
                    <a:cubicBezTo>
                      <a:pt x="13098" y="8234"/>
                      <a:pt x="13080" y="8229"/>
                      <a:pt x="13063" y="8223"/>
                    </a:cubicBezTo>
                    <a:cubicBezTo>
                      <a:pt x="12955" y="8189"/>
                      <a:pt x="12844" y="8158"/>
                      <a:pt x="12730" y="8128"/>
                    </a:cubicBezTo>
                    <a:cubicBezTo>
                      <a:pt x="12658" y="8106"/>
                      <a:pt x="12583" y="8084"/>
                      <a:pt x="12510" y="8063"/>
                    </a:cubicBezTo>
                    <a:lnTo>
                      <a:pt x="12511" y="8061"/>
                    </a:lnTo>
                    <a:lnTo>
                      <a:pt x="12396" y="8021"/>
                    </a:lnTo>
                    <a:lnTo>
                      <a:pt x="12425" y="7999"/>
                    </a:lnTo>
                    <a:lnTo>
                      <a:pt x="11986" y="7538"/>
                    </a:lnTo>
                    <a:lnTo>
                      <a:pt x="11951" y="7548"/>
                    </a:lnTo>
                    <a:lnTo>
                      <a:pt x="11916" y="7395"/>
                    </a:lnTo>
                    <a:cubicBezTo>
                      <a:pt x="12359" y="7263"/>
                      <a:pt x="12734" y="7131"/>
                      <a:pt x="12759" y="7100"/>
                    </a:cubicBezTo>
                    <a:cubicBezTo>
                      <a:pt x="12794" y="7057"/>
                      <a:pt x="12828" y="5573"/>
                      <a:pt x="12579" y="4045"/>
                    </a:cubicBezTo>
                    <a:lnTo>
                      <a:pt x="12642" y="4011"/>
                    </a:lnTo>
                    <a:cubicBezTo>
                      <a:pt x="12683" y="3892"/>
                      <a:pt x="12718" y="3776"/>
                      <a:pt x="12749" y="3662"/>
                    </a:cubicBezTo>
                    <a:cubicBezTo>
                      <a:pt x="12765" y="3612"/>
                      <a:pt x="12777" y="3562"/>
                      <a:pt x="12791" y="3512"/>
                    </a:cubicBezTo>
                    <a:cubicBezTo>
                      <a:pt x="12807" y="3453"/>
                      <a:pt x="12825" y="3392"/>
                      <a:pt x="12838" y="3334"/>
                    </a:cubicBezTo>
                    <a:cubicBezTo>
                      <a:pt x="12855" y="3269"/>
                      <a:pt x="12867" y="3205"/>
                      <a:pt x="12881" y="3142"/>
                    </a:cubicBezTo>
                    <a:cubicBezTo>
                      <a:pt x="12888" y="3103"/>
                      <a:pt x="12898" y="3063"/>
                      <a:pt x="12906" y="3023"/>
                    </a:cubicBezTo>
                    <a:cubicBezTo>
                      <a:pt x="12920" y="2950"/>
                      <a:pt x="12929" y="2877"/>
                      <a:pt x="12941" y="2805"/>
                    </a:cubicBezTo>
                    <a:cubicBezTo>
                      <a:pt x="12946" y="2780"/>
                      <a:pt x="12949" y="2755"/>
                      <a:pt x="12954" y="2730"/>
                    </a:cubicBezTo>
                    <a:cubicBezTo>
                      <a:pt x="12962" y="2651"/>
                      <a:pt x="12971" y="2573"/>
                      <a:pt x="12977" y="2498"/>
                    </a:cubicBezTo>
                    <a:cubicBezTo>
                      <a:pt x="12978" y="2482"/>
                      <a:pt x="12980" y="2467"/>
                      <a:pt x="12983" y="2453"/>
                    </a:cubicBezTo>
                    <a:cubicBezTo>
                      <a:pt x="12989" y="2370"/>
                      <a:pt x="12991" y="2291"/>
                      <a:pt x="12991" y="2213"/>
                    </a:cubicBezTo>
                    <a:cubicBezTo>
                      <a:pt x="12992" y="2206"/>
                      <a:pt x="12992" y="2198"/>
                      <a:pt x="12992" y="2192"/>
                    </a:cubicBezTo>
                    <a:cubicBezTo>
                      <a:pt x="12995" y="2109"/>
                      <a:pt x="12992" y="2030"/>
                      <a:pt x="12989" y="1952"/>
                    </a:cubicBezTo>
                    <a:lnTo>
                      <a:pt x="12989" y="1945"/>
                    </a:lnTo>
                    <a:cubicBezTo>
                      <a:pt x="12984" y="1866"/>
                      <a:pt x="12979" y="1788"/>
                      <a:pt x="12972" y="1712"/>
                    </a:cubicBezTo>
                    <a:lnTo>
                      <a:pt x="12972" y="1710"/>
                    </a:lnTo>
                    <a:cubicBezTo>
                      <a:pt x="12779" y="383"/>
                      <a:pt x="11696" y="1"/>
                      <a:pt x="10511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26" name="Google Shape;6626;p28"/>
              <p:cNvSpPr/>
              <p:nvPr/>
            </p:nvSpPr>
            <p:spPr>
              <a:xfrm>
                <a:off x="2320200" y="4852000"/>
                <a:ext cx="336175" cy="323950"/>
              </a:xfrm>
              <a:custGeom>
                <a:avLst/>
                <a:gdLst/>
                <a:ahLst/>
                <a:cxnLst/>
                <a:rect l="l" t="t" r="r" b="b"/>
                <a:pathLst>
                  <a:path w="13447" h="12958" extrusionOk="0">
                    <a:moveTo>
                      <a:pt x="6735" y="1"/>
                    </a:moveTo>
                    <a:cubicBezTo>
                      <a:pt x="5731" y="1"/>
                      <a:pt x="4755" y="673"/>
                      <a:pt x="4067" y="1297"/>
                    </a:cubicBezTo>
                    <a:cubicBezTo>
                      <a:pt x="3622" y="1699"/>
                      <a:pt x="3296" y="2081"/>
                      <a:pt x="3160" y="2249"/>
                    </a:cubicBezTo>
                    <a:lnTo>
                      <a:pt x="3159" y="2251"/>
                    </a:lnTo>
                    <a:cubicBezTo>
                      <a:pt x="3120" y="2300"/>
                      <a:pt x="3096" y="2328"/>
                      <a:pt x="3090" y="2336"/>
                    </a:cubicBezTo>
                    <a:cubicBezTo>
                      <a:pt x="3088" y="2337"/>
                      <a:pt x="3088" y="2340"/>
                      <a:pt x="3088" y="2340"/>
                    </a:cubicBezTo>
                    <a:cubicBezTo>
                      <a:pt x="2871" y="2382"/>
                      <a:pt x="2779" y="2755"/>
                      <a:pt x="2771" y="3293"/>
                    </a:cubicBezTo>
                    <a:cubicBezTo>
                      <a:pt x="2766" y="3566"/>
                      <a:pt x="2786" y="3883"/>
                      <a:pt x="2822" y="4221"/>
                    </a:cubicBezTo>
                    <a:cubicBezTo>
                      <a:pt x="2831" y="4296"/>
                      <a:pt x="2839" y="4374"/>
                      <a:pt x="2850" y="4453"/>
                    </a:cubicBezTo>
                    <a:cubicBezTo>
                      <a:pt x="2898" y="4830"/>
                      <a:pt x="2965" y="5228"/>
                      <a:pt x="3044" y="5614"/>
                    </a:cubicBezTo>
                    <a:cubicBezTo>
                      <a:pt x="3026" y="5612"/>
                      <a:pt x="3009" y="5612"/>
                      <a:pt x="2992" y="5612"/>
                    </a:cubicBezTo>
                    <a:cubicBezTo>
                      <a:pt x="2623" y="5612"/>
                      <a:pt x="2206" y="5904"/>
                      <a:pt x="2288" y="6270"/>
                    </a:cubicBezTo>
                    <a:cubicBezTo>
                      <a:pt x="2317" y="6390"/>
                      <a:pt x="2415" y="6537"/>
                      <a:pt x="2551" y="6693"/>
                    </a:cubicBezTo>
                    <a:cubicBezTo>
                      <a:pt x="2843" y="7022"/>
                      <a:pt x="3306" y="7383"/>
                      <a:pt x="3602" y="7568"/>
                    </a:cubicBezTo>
                    <a:cubicBezTo>
                      <a:pt x="3724" y="7856"/>
                      <a:pt x="3847" y="8063"/>
                      <a:pt x="3961" y="8149"/>
                    </a:cubicBezTo>
                    <a:cubicBezTo>
                      <a:pt x="3967" y="8187"/>
                      <a:pt x="3974" y="8225"/>
                      <a:pt x="3980" y="8260"/>
                    </a:cubicBezTo>
                    <a:cubicBezTo>
                      <a:pt x="3985" y="8303"/>
                      <a:pt x="3988" y="8345"/>
                      <a:pt x="3993" y="8388"/>
                    </a:cubicBezTo>
                    <a:cubicBezTo>
                      <a:pt x="4006" y="8535"/>
                      <a:pt x="4022" y="8671"/>
                      <a:pt x="4036" y="8802"/>
                    </a:cubicBezTo>
                    <a:cubicBezTo>
                      <a:pt x="4036" y="8804"/>
                      <a:pt x="4038" y="8808"/>
                      <a:pt x="4038" y="8810"/>
                    </a:cubicBezTo>
                    <a:cubicBezTo>
                      <a:pt x="4044" y="8868"/>
                      <a:pt x="4052" y="8925"/>
                      <a:pt x="4059" y="8980"/>
                    </a:cubicBezTo>
                    <a:cubicBezTo>
                      <a:pt x="4059" y="8985"/>
                      <a:pt x="4059" y="8987"/>
                      <a:pt x="4061" y="8993"/>
                    </a:cubicBezTo>
                    <a:cubicBezTo>
                      <a:pt x="4068" y="9050"/>
                      <a:pt x="4076" y="9101"/>
                      <a:pt x="4084" y="9155"/>
                    </a:cubicBezTo>
                    <a:lnTo>
                      <a:pt x="3824" y="9550"/>
                    </a:lnTo>
                    <a:lnTo>
                      <a:pt x="3883" y="9606"/>
                    </a:lnTo>
                    <a:lnTo>
                      <a:pt x="3855" y="9631"/>
                    </a:lnTo>
                    <a:lnTo>
                      <a:pt x="3786" y="9631"/>
                    </a:lnTo>
                    <a:lnTo>
                      <a:pt x="3748" y="9528"/>
                    </a:lnTo>
                    <a:lnTo>
                      <a:pt x="3594" y="9631"/>
                    </a:lnTo>
                    <a:lnTo>
                      <a:pt x="2691" y="9631"/>
                    </a:lnTo>
                    <a:cubicBezTo>
                      <a:pt x="2373" y="9631"/>
                      <a:pt x="2116" y="9880"/>
                      <a:pt x="2116" y="10189"/>
                    </a:cubicBezTo>
                    <a:lnTo>
                      <a:pt x="2116" y="10679"/>
                    </a:lnTo>
                    <a:cubicBezTo>
                      <a:pt x="1418" y="11076"/>
                      <a:pt x="873" y="11441"/>
                      <a:pt x="684" y="11646"/>
                    </a:cubicBezTo>
                    <a:cubicBezTo>
                      <a:pt x="671" y="11653"/>
                      <a:pt x="660" y="11660"/>
                      <a:pt x="651" y="11671"/>
                    </a:cubicBezTo>
                    <a:cubicBezTo>
                      <a:pt x="368" y="11906"/>
                      <a:pt x="154" y="12362"/>
                      <a:pt x="1" y="12957"/>
                    </a:cubicBezTo>
                    <a:lnTo>
                      <a:pt x="13447" y="12957"/>
                    </a:lnTo>
                    <a:cubicBezTo>
                      <a:pt x="13289" y="12296"/>
                      <a:pt x="13077" y="11752"/>
                      <a:pt x="12804" y="11417"/>
                    </a:cubicBezTo>
                    <a:cubicBezTo>
                      <a:pt x="12799" y="11405"/>
                      <a:pt x="12797" y="11397"/>
                      <a:pt x="12791" y="11391"/>
                    </a:cubicBezTo>
                    <a:cubicBezTo>
                      <a:pt x="12768" y="11360"/>
                      <a:pt x="12729" y="11323"/>
                      <a:pt x="12678" y="11280"/>
                    </a:cubicBezTo>
                    <a:cubicBezTo>
                      <a:pt x="12628" y="11233"/>
                      <a:pt x="12574" y="11189"/>
                      <a:pt x="12520" y="11155"/>
                    </a:cubicBezTo>
                    <a:cubicBezTo>
                      <a:pt x="12511" y="11149"/>
                      <a:pt x="12500" y="11146"/>
                      <a:pt x="12492" y="11140"/>
                    </a:cubicBezTo>
                    <a:cubicBezTo>
                      <a:pt x="12336" y="11033"/>
                      <a:pt x="12131" y="10907"/>
                      <a:pt x="11888" y="10772"/>
                    </a:cubicBezTo>
                    <a:lnTo>
                      <a:pt x="11888" y="10455"/>
                    </a:lnTo>
                    <a:cubicBezTo>
                      <a:pt x="11888" y="9998"/>
                      <a:pt x="11509" y="9629"/>
                      <a:pt x="11040" y="9629"/>
                    </a:cubicBezTo>
                    <a:lnTo>
                      <a:pt x="9815" y="9629"/>
                    </a:lnTo>
                    <a:lnTo>
                      <a:pt x="9468" y="9485"/>
                    </a:lnTo>
                    <a:lnTo>
                      <a:pt x="9442" y="9564"/>
                    </a:lnTo>
                    <a:cubicBezTo>
                      <a:pt x="9383" y="9538"/>
                      <a:pt x="9326" y="9510"/>
                      <a:pt x="9267" y="9484"/>
                    </a:cubicBezTo>
                    <a:lnTo>
                      <a:pt x="9254" y="9479"/>
                    </a:lnTo>
                    <a:cubicBezTo>
                      <a:pt x="9205" y="9457"/>
                      <a:pt x="9156" y="9435"/>
                      <a:pt x="9105" y="9411"/>
                    </a:cubicBezTo>
                    <a:lnTo>
                      <a:pt x="8765" y="8895"/>
                    </a:lnTo>
                    <a:lnTo>
                      <a:pt x="8551" y="9040"/>
                    </a:lnTo>
                    <a:cubicBezTo>
                      <a:pt x="8568" y="8884"/>
                      <a:pt x="8586" y="8704"/>
                      <a:pt x="8606" y="8505"/>
                    </a:cubicBezTo>
                    <a:cubicBezTo>
                      <a:pt x="8606" y="8499"/>
                      <a:pt x="8607" y="8491"/>
                      <a:pt x="8607" y="8483"/>
                    </a:cubicBezTo>
                    <a:cubicBezTo>
                      <a:pt x="8607" y="8475"/>
                      <a:pt x="8609" y="8467"/>
                      <a:pt x="8609" y="8456"/>
                    </a:cubicBezTo>
                    <a:cubicBezTo>
                      <a:pt x="8631" y="8413"/>
                      <a:pt x="8664" y="8212"/>
                      <a:pt x="8695" y="7908"/>
                    </a:cubicBezTo>
                    <a:cubicBezTo>
                      <a:pt x="8710" y="7863"/>
                      <a:pt x="8725" y="7823"/>
                      <a:pt x="8739" y="7778"/>
                    </a:cubicBezTo>
                    <a:cubicBezTo>
                      <a:pt x="9105" y="7521"/>
                      <a:pt x="9953" y="6671"/>
                      <a:pt x="9985" y="6250"/>
                    </a:cubicBezTo>
                    <a:cubicBezTo>
                      <a:pt x="9991" y="6185"/>
                      <a:pt x="9979" y="6123"/>
                      <a:pt x="9958" y="6067"/>
                    </a:cubicBezTo>
                    <a:cubicBezTo>
                      <a:pt x="9873" y="5855"/>
                      <a:pt x="9615" y="5714"/>
                      <a:pt x="9358" y="5686"/>
                    </a:cubicBezTo>
                    <a:cubicBezTo>
                      <a:pt x="10227" y="2076"/>
                      <a:pt x="8935" y="2066"/>
                      <a:pt x="8935" y="2066"/>
                    </a:cubicBezTo>
                    <a:cubicBezTo>
                      <a:pt x="8935" y="2066"/>
                      <a:pt x="8928" y="1953"/>
                      <a:pt x="8889" y="1780"/>
                    </a:cubicBezTo>
                    <a:cubicBezTo>
                      <a:pt x="8825" y="1510"/>
                      <a:pt x="8688" y="1088"/>
                      <a:pt x="8384" y="726"/>
                    </a:cubicBezTo>
                    <a:cubicBezTo>
                      <a:pt x="8078" y="363"/>
                      <a:pt x="7607" y="54"/>
                      <a:pt x="6877" y="5"/>
                    </a:cubicBezTo>
                    <a:cubicBezTo>
                      <a:pt x="6830" y="2"/>
                      <a:pt x="6783" y="1"/>
                      <a:pt x="6735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27" name="Google Shape;6627;p28"/>
              <p:cNvSpPr/>
              <p:nvPr/>
            </p:nvSpPr>
            <p:spPr>
              <a:xfrm>
                <a:off x="3331700" y="4888225"/>
                <a:ext cx="244450" cy="287650"/>
              </a:xfrm>
              <a:custGeom>
                <a:avLst/>
                <a:gdLst/>
                <a:ahLst/>
                <a:cxnLst/>
                <a:rect l="l" t="t" r="r" b="b"/>
                <a:pathLst>
                  <a:path w="9778" h="11506" extrusionOk="0">
                    <a:moveTo>
                      <a:pt x="5076" y="1"/>
                    </a:moveTo>
                    <a:cubicBezTo>
                      <a:pt x="4967" y="1"/>
                      <a:pt x="4861" y="6"/>
                      <a:pt x="4761" y="16"/>
                    </a:cubicBezTo>
                    <a:cubicBezTo>
                      <a:pt x="3085" y="179"/>
                      <a:pt x="2238" y="1331"/>
                      <a:pt x="2574" y="2704"/>
                    </a:cubicBezTo>
                    <a:cubicBezTo>
                      <a:pt x="1861" y="4602"/>
                      <a:pt x="2778" y="7627"/>
                      <a:pt x="3286" y="7917"/>
                    </a:cubicBezTo>
                    <a:cubicBezTo>
                      <a:pt x="3687" y="7824"/>
                      <a:pt x="4027" y="7700"/>
                      <a:pt x="4325" y="7554"/>
                    </a:cubicBezTo>
                    <a:lnTo>
                      <a:pt x="4325" y="7554"/>
                    </a:lnTo>
                    <a:cubicBezTo>
                      <a:pt x="4252" y="7838"/>
                      <a:pt x="4170" y="8127"/>
                      <a:pt x="4085" y="8409"/>
                    </a:cubicBezTo>
                    <a:cubicBezTo>
                      <a:pt x="4084" y="8409"/>
                      <a:pt x="4084" y="8411"/>
                      <a:pt x="4084" y="8411"/>
                    </a:cubicBezTo>
                    <a:cubicBezTo>
                      <a:pt x="4035" y="8411"/>
                      <a:pt x="3989" y="8412"/>
                      <a:pt x="3942" y="8415"/>
                    </a:cubicBezTo>
                    <a:cubicBezTo>
                      <a:pt x="3935" y="8415"/>
                      <a:pt x="3927" y="8415"/>
                      <a:pt x="3916" y="8417"/>
                    </a:cubicBezTo>
                    <a:cubicBezTo>
                      <a:pt x="3875" y="8417"/>
                      <a:pt x="3837" y="8418"/>
                      <a:pt x="3796" y="8421"/>
                    </a:cubicBezTo>
                    <a:cubicBezTo>
                      <a:pt x="3777" y="8423"/>
                      <a:pt x="3758" y="8423"/>
                      <a:pt x="3739" y="8425"/>
                    </a:cubicBezTo>
                    <a:cubicBezTo>
                      <a:pt x="3710" y="8428"/>
                      <a:pt x="3681" y="8430"/>
                      <a:pt x="3654" y="8431"/>
                    </a:cubicBezTo>
                    <a:cubicBezTo>
                      <a:pt x="3604" y="8434"/>
                      <a:pt x="3555" y="8437"/>
                      <a:pt x="3508" y="8441"/>
                    </a:cubicBezTo>
                    <a:lnTo>
                      <a:pt x="3508" y="8454"/>
                    </a:lnTo>
                    <a:cubicBezTo>
                      <a:pt x="3473" y="8459"/>
                      <a:pt x="3438" y="8462"/>
                      <a:pt x="3405" y="8466"/>
                    </a:cubicBezTo>
                    <a:lnTo>
                      <a:pt x="3404" y="8466"/>
                    </a:lnTo>
                    <a:cubicBezTo>
                      <a:pt x="3241" y="8486"/>
                      <a:pt x="3108" y="8510"/>
                      <a:pt x="3023" y="8539"/>
                    </a:cubicBezTo>
                    <a:cubicBezTo>
                      <a:pt x="3018" y="8539"/>
                      <a:pt x="3017" y="8541"/>
                      <a:pt x="3016" y="8541"/>
                    </a:cubicBezTo>
                    <a:cubicBezTo>
                      <a:pt x="3000" y="8547"/>
                      <a:pt x="2987" y="8553"/>
                      <a:pt x="2975" y="8558"/>
                    </a:cubicBezTo>
                    <a:cubicBezTo>
                      <a:pt x="2973" y="8558"/>
                      <a:pt x="2970" y="8559"/>
                      <a:pt x="2969" y="8559"/>
                    </a:cubicBezTo>
                    <a:cubicBezTo>
                      <a:pt x="2956" y="8565"/>
                      <a:pt x="2945" y="8571"/>
                      <a:pt x="2938" y="8576"/>
                    </a:cubicBezTo>
                    <a:cubicBezTo>
                      <a:pt x="2866" y="8606"/>
                      <a:pt x="2792" y="8649"/>
                      <a:pt x="2717" y="8702"/>
                    </a:cubicBezTo>
                    <a:cubicBezTo>
                      <a:pt x="2705" y="8709"/>
                      <a:pt x="2694" y="8717"/>
                      <a:pt x="2682" y="8728"/>
                    </a:cubicBezTo>
                    <a:cubicBezTo>
                      <a:pt x="2662" y="8741"/>
                      <a:pt x="2640" y="8757"/>
                      <a:pt x="2621" y="8771"/>
                    </a:cubicBezTo>
                    <a:cubicBezTo>
                      <a:pt x="2592" y="8795"/>
                      <a:pt x="2561" y="8819"/>
                      <a:pt x="2531" y="8844"/>
                    </a:cubicBezTo>
                    <a:cubicBezTo>
                      <a:pt x="2519" y="8854"/>
                      <a:pt x="2508" y="8866"/>
                      <a:pt x="2496" y="8878"/>
                    </a:cubicBezTo>
                    <a:cubicBezTo>
                      <a:pt x="2468" y="8904"/>
                      <a:pt x="2440" y="8929"/>
                      <a:pt x="2413" y="8957"/>
                    </a:cubicBezTo>
                    <a:lnTo>
                      <a:pt x="2378" y="8993"/>
                    </a:lnTo>
                    <a:cubicBezTo>
                      <a:pt x="2341" y="9030"/>
                      <a:pt x="2306" y="9072"/>
                      <a:pt x="2270" y="9114"/>
                    </a:cubicBezTo>
                    <a:cubicBezTo>
                      <a:pt x="2243" y="9145"/>
                      <a:pt x="2215" y="9182"/>
                      <a:pt x="2188" y="9220"/>
                    </a:cubicBezTo>
                    <a:cubicBezTo>
                      <a:pt x="2182" y="9227"/>
                      <a:pt x="2176" y="9237"/>
                      <a:pt x="2171" y="9245"/>
                    </a:cubicBezTo>
                    <a:lnTo>
                      <a:pt x="575" y="9245"/>
                    </a:lnTo>
                    <a:cubicBezTo>
                      <a:pt x="257" y="9245"/>
                      <a:pt x="1" y="9509"/>
                      <a:pt x="1" y="9832"/>
                    </a:cubicBezTo>
                    <a:lnTo>
                      <a:pt x="1" y="11506"/>
                    </a:lnTo>
                    <a:lnTo>
                      <a:pt x="9772" y="11506"/>
                    </a:lnTo>
                    <a:lnTo>
                      <a:pt x="9772" y="10113"/>
                    </a:lnTo>
                    <a:cubicBezTo>
                      <a:pt x="9777" y="9634"/>
                      <a:pt x="9397" y="9245"/>
                      <a:pt x="8928" y="9245"/>
                    </a:cubicBezTo>
                    <a:lnTo>
                      <a:pt x="7504" y="9245"/>
                    </a:lnTo>
                    <a:lnTo>
                      <a:pt x="7462" y="9196"/>
                    </a:lnTo>
                    <a:cubicBezTo>
                      <a:pt x="7433" y="9158"/>
                      <a:pt x="7403" y="9118"/>
                      <a:pt x="7371" y="9084"/>
                    </a:cubicBezTo>
                    <a:cubicBezTo>
                      <a:pt x="7355" y="9067"/>
                      <a:pt x="7342" y="9049"/>
                      <a:pt x="7327" y="9033"/>
                    </a:cubicBezTo>
                    <a:cubicBezTo>
                      <a:pt x="7297" y="8999"/>
                      <a:pt x="7264" y="8968"/>
                      <a:pt x="7234" y="8939"/>
                    </a:cubicBezTo>
                    <a:cubicBezTo>
                      <a:pt x="7221" y="8926"/>
                      <a:pt x="7207" y="8911"/>
                      <a:pt x="7194" y="8901"/>
                    </a:cubicBezTo>
                    <a:cubicBezTo>
                      <a:pt x="7152" y="8865"/>
                      <a:pt x="7111" y="8831"/>
                      <a:pt x="7072" y="8802"/>
                    </a:cubicBezTo>
                    <a:cubicBezTo>
                      <a:pt x="7070" y="8798"/>
                      <a:pt x="7066" y="8796"/>
                      <a:pt x="7063" y="8795"/>
                    </a:cubicBezTo>
                    <a:cubicBezTo>
                      <a:pt x="7019" y="8762"/>
                      <a:pt x="6973" y="8733"/>
                      <a:pt x="6930" y="8709"/>
                    </a:cubicBezTo>
                    <a:cubicBezTo>
                      <a:pt x="6923" y="8705"/>
                      <a:pt x="6917" y="8703"/>
                      <a:pt x="6911" y="8701"/>
                    </a:cubicBezTo>
                    <a:cubicBezTo>
                      <a:pt x="6874" y="8680"/>
                      <a:pt x="6839" y="8666"/>
                      <a:pt x="6805" y="8652"/>
                    </a:cubicBezTo>
                    <a:cubicBezTo>
                      <a:pt x="6795" y="8650"/>
                      <a:pt x="6788" y="8646"/>
                      <a:pt x="6778" y="8644"/>
                    </a:cubicBezTo>
                    <a:cubicBezTo>
                      <a:pt x="6745" y="8632"/>
                      <a:pt x="6715" y="8624"/>
                      <a:pt x="6685" y="8622"/>
                    </a:cubicBezTo>
                    <a:cubicBezTo>
                      <a:pt x="6679" y="8620"/>
                      <a:pt x="6671" y="8620"/>
                      <a:pt x="6665" y="8617"/>
                    </a:cubicBezTo>
                    <a:cubicBezTo>
                      <a:pt x="6648" y="8615"/>
                      <a:pt x="6631" y="8614"/>
                      <a:pt x="6615" y="8614"/>
                    </a:cubicBezTo>
                    <a:cubicBezTo>
                      <a:pt x="6597" y="8614"/>
                      <a:pt x="6580" y="8615"/>
                      <a:pt x="6564" y="8618"/>
                    </a:cubicBezTo>
                    <a:cubicBezTo>
                      <a:pt x="6528" y="8605"/>
                      <a:pt x="6487" y="8593"/>
                      <a:pt x="6444" y="8582"/>
                    </a:cubicBezTo>
                    <a:cubicBezTo>
                      <a:pt x="6440" y="8581"/>
                      <a:pt x="6437" y="8581"/>
                      <a:pt x="6432" y="8577"/>
                    </a:cubicBezTo>
                    <a:cubicBezTo>
                      <a:pt x="6389" y="8569"/>
                      <a:pt x="6343" y="8556"/>
                      <a:pt x="6296" y="8547"/>
                    </a:cubicBezTo>
                    <a:lnTo>
                      <a:pt x="6293" y="8547"/>
                    </a:lnTo>
                    <a:cubicBezTo>
                      <a:pt x="6244" y="8533"/>
                      <a:pt x="6194" y="8521"/>
                      <a:pt x="6138" y="8513"/>
                    </a:cubicBezTo>
                    <a:cubicBezTo>
                      <a:pt x="6122" y="8510"/>
                      <a:pt x="6107" y="8507"/>
                      <a:pt x="6090" y="8504"/>
                    </a:cubicBezTo>
                    <a:cubicBezTo>
                      <a:pt x="6043" y="8497"/>
                      <a:pt x="5996" y="8490"/>
                      <a:pt x="5945" y="8482"/>
                    </a:cubicBezTo>
                    <a:cubicBezTo>
                      <a:pt x="5932" y="8480"/>
                      <a:pt x="5921" y="8477"/>
                      <a:pt x="5908" y="8477"/>
                    </a:cubicBezTo>
                    <a:cubicBezTo>
                      <a:pt x="5774" y="8458"/>
                      <a:pt x="5630" y="8443"/>
                      <a:pt x="5477" y="8434"/>
                    </a:cubicBezTo>
                    <a:cubicBezTo>
                      <a:pt x="5484" y="8406"/>
                      <a:pt x="5490" y="8377"/>
                      <a:pt x="5497" y="8349"/>
                    </a:cubicBezTo>
                    <a:cubicBezTo>
                      <a:pt x="5512" y="8300"/>
                      <a:pt x="5524" y="8251"/>
                      <a:pt x="5534" y="8200"/>
                    </a:cubicBezTo>
                    <a:cubicBezTo>
                      <a:pt x="5540" y="8180"/>
                      <a:pt x="5546" y="8157"/>
                      <a:pt x="5551" y="8132"/>
                    </a:cubicBezTo>
                    <a:cubicBezTo>
                      <a:pt x="5558" y="8103"/>
                      <a:pt x="5564" y="8073"/>
                      <a:pt x="5573" y="8041"/>
                    </a:cubicBezTo>
                    <a:cubicBezTo>
                      <a:pt x="5579" y="8020"/>
                      <a:pt x="5585" y="7997"/>
                      <a:pt x="5587" y="7973"/>
                    </a:cubicBezTo>
                    <a:cubicBezTo>
                      <a:pt x="5595" y="7943"/>
                      <a:pt x="5603" y="7914"/>
                      <a:pt x="5609" y="7882"/>
                    </a:cubicBezTo>
                    <a:cubicBezTo>
                      <a:pt x="5615" y="7859"/>
                      <a:pt x="5618" y="7838"/>
                      <a:pt x="5624" y="7816"/>
                    </a:cubicBezTo>
                    <a:cubicBezTo>
                      <a:pt x="5630" y="7783"/>
                      <a:pt x="5637" y="7753"/>
                      <a:pt x="5643" y="7723"/>
                    </a:cubicBezTo>
                    <a:cubicBezTo>
                      <a:pt x="5649" y="7701"/>
                      <a:pt x="5653" y="7681"/>
                      <a:pt x="5658" y="7660"/>
                    </a:cubicBezTo>
                    <a:cubicBezTo>
                      <a:pt x="5665" y="7627"/>
                      <a:pt x="5671" y="7595"/>
                      <a:pt x="5678" y="7562"/>
                    </a:cubicBezTo>
                    <a:cubicBezTo>
                      <a:pt x="5680" y="7554"/>
                      <a:pt x="5683" y="7547"/>
                      <a:pt x="5683" y="7537"/>
                    </a:cubicBezTo>
                    <a:cubicBezTo>
                      <a:pt x="5688" y="7523"/>
                      <a:pt x="5689" y="7511"/>
                      <a:pt x="5691" y="7500"/>
                    </a:cubicBezTo>
                    <a:cubicBezTo>
                      <a:pt x="5931" y="7492"/>
                      <a:pt x="6152" y="7443"/>
                      <a:pt x="6358" y="7359"/>
                    </a:cubicBezTo>
                    <a:cubicBezTo>
                      <a:pt x="6760" y="7192"/>
                      <a:pt x="7093" y="6894"/>
                      <a:pt x="7362" y="6527"/>
                    </a:cubicBezTo>
                    <a:cubicBezTo>
                      <a:pt x="8629" y="6326"/>
                      <a:pt x="9337" y="5086"/>
                      <a:pt x="9510" y="3914"/>
                    </a:cubicBezTo>
                    <a:cubicBezTo>
                      <a:pt x="9544" y="3683"/>
                      <a:pt x="9559" y="3457"/>
                      <a:pt x="9550" y="3241"/>
                    </a:cubicBezTo>
                    <a:cubicBezTo>
                      <a:pt x="9508" y="1964"/>
                      <a:pt x="8448" y="1470"/>
                      <a:pt x="7694" y="1283"/>
                    </a:cubicBezTo>
                    <a:cubicBezTo>
                      <a:pt x="7030" y="325"/>
                      <a:pt x="5934" y="1"/>
                      <a:pt x="5076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28" name="Google Shape;6628;p28"/>
              <p:cNvSpPr/>
              <p:nvPr/>
            </p:nvSpPr>
            <p:spPr>
              <a:xfrm>
                <a:off x="1472200" y="4888200"/>
                <a:ext cx="244400" cy="287650"/>
              </a:xfrm>
              <a:custGeom>
                <a:avLst/>
                <a:gdLst/>
                <a:ahLst/>
                <a:cxnLst/>
                <a:rect l="l" t="t" r="r" b="b"/>
                <a:pathLst>
                  <a:path w="9776" h="11506" extrusionOk="0">
                    <a:moveTo>
                      <a:pt x="5073" y="1"/>
                    </a:moveTo>
                    <a:cubicBezTo>
                      <a:pt x="4965" y="1"/>
                      <a:pt x="4860" y="6"/>
                      <a:pt x="4762" y="16"/>
                    </a:cubicBezTo>
                    <a:cubicBezTo>
                      <a:pt x="3086" y="178"/>
                      <a:pt x="2239" y="1329"/>
                      <a:pt x="2574" y="2702"/>
                    </a:cubicBezTo>
                    <a:cubicBezTo>
                      <a:pt x="2449" y="3034"/>
                      <a:pt x="2375" y="3400"/>
                      <a:pt x="2340" y="3782"/>
                    </a:cubicBezTo>
                    <a:cubicBezTo>
                      <a:pt x="2313" y="4062"/>
                      <a:pt x="2307" y="4352"/>
                      <a:pt x="2319" y="4637"/>
                    </a:cubicBezTo>
                    <a:cubicBezTo>
                      <a:pt x="2381" y="6189"/>
                      <a:pt x="2933" y="7713"/>
                      <a:pt x="3288" y="7916"/>
                    </a:cubicBezTo>
                    <a:cubicBezTo>
                      <a:pt x="3686" y="7823"/>
                      <a:pt x="4029" y="7699"/>
                      <a:pt x="4325" y="7554"/>
                    </a:cubicBezTo>
                    <a:lnTo>
                      <a:pt x="4325" y="7554"/>
                    </a:lnTo>
                    <a:cubicBezTo>
                      <a:pt x="4253" y="7837"/>
                      <a:pt x="4171" y="8127"/>
                      <a:pt x="4086" y="8408"/>
                    </a:cubicBezTo>
                    <a:lnTo>
                      <a:pt x="4084" y="8410"/>
                    </a:lnTo>
                    <a:cubicBezTo>
                      <a:pt x="4037" y="8410"/>
                      <a:pt x="3990" y="8412"/>
                      <a:pt x="3944" y="8414"/>
                    </a:cubicBezTo>
                    <a:cubicBezTo>
                      <a:pt x="3935" y="8414"/>
                      <a:pt x="3928" y="8414"/>
                      <a:pt x="3917" y="8416"/>
                    </a:cubicBezTo>
                    <a:cubicBezTo>
                      <a:pt x="3876" y="8416"/>
                      <a:pt x="3838" y="8418"/>
                      <a:pt x="3798" y="8420"/>
                    </a:cubicBezTo>
                    <a:cubicBezTo>
                      <a:pt x="3777" y="8422"/>
                      <a:pt x="3758" y="8422"/>
                      <a:pt x="3740" y="8425"/>
                    </a:cubicBezTo>
                    <a:cubicBezTo>
                      <a:pt x="3711" y="8426"/>
                      <a:pt x="3681" y="8430"/>
                      <a:pt x="3655" y="8431"/>
                    </a:cubicBezTo>
                    <a:cubicBezTo>
                      <a:pt x="3604" y="8432"/>
                      <a:pt x="3555" y="8437"/>
                      <a:pt x="3509" y="8441"/>
                    </a:cubicBezTo>
                    <a:lnTo>
                      <a:pt x="3509" y="8454"/>
                    </a:lnTo>
                    <a:cubicBezTo>
                      <a:pt x="3474" y="8459"/>
                      <a:pt x="3438" y="8461"/>
                      <a:pt x="3406" y="8466"/>
                    </a:cubicBezTo>
                    <a:cubicBezTo>
                      <a:pt x="3241" y="8486"/>
                      <a:pt x="3109" y="8510"/>
                      <a:pt x="3024" y="8539"/>
                    </a:cubicBezTo>
                    <a:cubicBezTo>
                      <a:pt x="3023" y="8539"/>
                      <a:pt x="3019" y="8540"/>
                      <a:pt x="3017" y="8540"/>
                    </a:cubicBezTo>
                    <a:cubicBezTo>
                      <a:pt x="3002" y="8546"/>
                      <a:pt x="2987" y="8553"/>
                      <a:pt x="2975" y="8557"/>
                    </a:cubicBezTo>
                    <a:cubicBezTo>
                      <a:pt x="2974" y="8557"/>
                      <a:pt x="2970" y="8559"/>
                      <a:pt x="2969" y="8559"/>
                    </a:cubicBezTo>
                    <a:cubicBezTo>
                      <a:pt x="2957" y="8565"/>
                      <a:pt x="2947" y="8571"/>
                      <a:pt x="2939" y="8576"/>
                    </a:cubicBezTo>
                    <a:cubicBezTo>
                      <a:pt x="2867" y="8606"/>
                      <a:pt x="2793" y="8649"/>
                      <a:pt x="2717" y="8702"/>
                    </a:cubicBezTo>
                    <a:cubicBezTo>
                      <a:pt x="2704" y="8709"/>
                      <a:pt x="2695" y="8717"/>
                      <a:pt x="2682" y="8727"/>
                    </a:cubicBezTo>
                    <a:cubicBezTo>
                      <a:pt x="2662" y="8741"/>
                      <a:pt x="2644" y="8757"/>
                      <a:pt x="2623" y="8771"/>
                    </a:cubicBezTo>
                    <a:cubicBezTo>
                      <a:pt x="2594" y="8794"/>
                      <a:pt x="2565" y="8819"/>
                      <a:pt x="2533" y="8844"/>
                    </a:cubicBezTo>
                    <a:cubicBezTo>
                      <a:pt x="2521" y="8854"/>
                      <a:pt x="2510" y="8866"/>
                      <a:pt x="2498" y="8878"/>
                    </a:cubicBezTo>
                    <a:cubicBezTo>
                      <a:pt x="2470" y="8904"/>
                      <a:pt x="2442" y="8929"/>
                      <a:pt x="2415" y="8957"/>
                    </a:cubicBezTo>
                    <a:cubicBezTo>
                      <a:pt x="2403" y="8969"/>
                      <a:pt x="2392" y="8979"/>
                      <a:pt x="2381" y="8991"/>
                    </a:cubicBezTo>
                    <a:cubicBezTo>
                      <a:pt x="2345" y="9030"/>
                      <a:pt x="2308" y="9070"/>
                      <a:pt x="2271" y="9113"/>
                    </a:cubicBezTo>
                    <a:cubicBezTo>
                      <a:pt x="2243" y="9143"/>
                      <a:pt x="2216" y="9182"/>
                      <a:pt x="2188" y="9220"/>
                    </a:cubicBezTo>
                    <a:cubicBezTo>
                      <a:pt x="2182" y="9227"/>
                      <a:pt x="2176" y="9237"/>
                      <a:pt x="2173" y="9245"/>
                    </a:cubicBezTo>
                    <a:lnTo>
                      <a:pt x="575" y="9245"/>
                    </a:lnTo>
                    <a:cubicBezTo>
                      <a:pt x="258" y="9245"/>
                      <a:pt x="1" y="9508"/>
                      <a:pt x="1" y="9832"/>
                    </a:cubicBezTo>
                    <a:lnTo>
                      <a:pt x="1" y="11505"/>
                    </a:lnTo>
                    <a:lnTo>
                      <a:pt x="9774" y="11505"/>
                    </a:lnTo>
                    <a:lnTo>
                      <a:pt x="9774" y="10113"/>
                    </a:lnTo>
                    <a:cubicBezTo>
                      <a:pt x="9776" y="9635"/>
                      <a:pt x="9397" y="9246"/>
                      <a:pt x="8925" y="9246"/>
                    </a:cubicBezTo>
                    <a:lnTo>
                      <a:pt x="7501" y="9246"/>
                    </a:lnTo>
                    <a:lnTo>
                      <a:pt x="7459" y="9197"/>
                    </a:lnTo>
                    <a:cubicBezTo>
                      <a:pt x="7430" y="9159"/>
                      <a:pt x="7400" y="9119"/>
                      <a:pt x="7370" y="9085"/>
                    </a:cubicBezTo>
                    <a:cubicBezTo>
                      <a:pt x="7355" y="9068"/>
                      <a:pt x="7339" y="9050"/>
                      <a:pt x="7322" y="9034"/>
                    </a:cubicBezTo>
                    <a:cubicBezTo>
                      <a:pt x="7292" y="9000"/>
                      <a:pt x="7260" y="8969"/>
                      <a:pt x="7230" y="8940"/>
                    </a:cubicBezTo>
                    <a:cubicBezTo>
                      <a:pt x="7216" y="8927"/>
                      <a:pt x="7203" y="8912"/>
                      <a:pt x="7188" y="8902"/>
                    </a:cubicBezTo>
                    <a:cubicBezTo>
                      <a:pt x="7148" y="8866"/>
                      <a:pt x="7107" y="8832"/>
                      <a:pt x="7067" y="8803"/>
                    </a:cubicBezTo>
                    <a:cubicBezTo>
                      <a:pt x="7066" y="8799"/>
                      <a:pt x="7061" y="8797"/>
                      <a:pt x="7060" y="8796"/>
                    </a:cubicBezTo>
                    <a:cubicBezTo>
                      <a:pt x="7012" y="8763"/>
                      <a:pt x="6969" y="8734"/>
                      <a:pt x="6926" y="8710"/>
                    </a:cubicBezTo>
                    <a:cubicBezTo>
                      <a:pt x="6919" y="8706"/>
                      <a:pt x="6913" y="8704"/>
                      <a:pt x="6907" y="8702"/>
                    </a:cubicBezTo>
                    <a:cubicBezTo>
                      <a:pt x="6870" y="8681"/>
                      <a:pt x="6835" y="8667"/>
                      <a:pt x="6800" y="8653"/>
                    </a:cubicBezTo>
                    <a:cubicBezTo>
                      <a:pt x="6792" y="8651"/>
                      <a:pt x="6784" y="8647"/>
                      <a:pt x="6774" y="8645"/>
                    </a:cubicBezTo>
                    <a:cubicBezTo>
                      <a:pt x="6741" y="8633"/>
                      <a:pt x="6711" y="8625"/>
                      <a:pt x="6681" y="8623"/>
                    </a:cubicBezTo>
                    <a:cubicBezTo>
                      <a:pt x="6674" y="8621"/>
                      <a:pt x="6666" y="8621"/>
                      <a:pt x="6660" y="8618"/>
                    </a:cubicBezTo>
                    <a:cubicBezTo>
                      <a:pt x="6644" y="8616"/>
                      <a:pt x="6627" y="8615"/>
                      <a:pt x="6611" y="8615"/>
                    </a:cubicBezTo>
                    <a:cubicBezTo>
                      <a:pt x="6594" y="8615"/>
                      <a:pt x="6576" y="8616"/>
                      <a:pt x="6560" y="8619"/>
                    </a:cubicBezTo>
                    <a:cubicBezTo>
                      <a:pt x="6524" y="8606"/>
                      <a:pt x="6482" y="8594"/>
                      <a:pt x="6440" y="8583"/>
                    </a:cubicBezTo>
                    <a:cubicBezTo>
                      <a:pt x="6435" y="8582"/>
                      <a:pt x="6433" y="8582"/>
                      <a:pt x="6428" y="8578"/>
                    </a:cubicBezTo>
                    <a:cubicBezTo>
                      <a:pt x="6385" y="8570"/>
                      <a:pt x="6338" y="8557"/>
                      <a:pt x="6292" y="8548"/>
                    </a:cubicBezTo>
                    <a:cubicBezTo>
                      <a:pt x="6243" y="8534"/>
                      <a:pt x="6187" y="8522"/>
                      <a:pt x="6134" y="8514"/>
                    </a:cubicBezTo>
                    <a:cubicBezTo>
                      <a:pt x="6118" y="8511"/>
                      <a:pt x="6103" y="8508"/>
                      <a:pt x="6089" y="8505"/>
                    </a:cubicBezTo>
                    <a:cubicBezTo>
                      <a:pt x="6074" y="8504"/>
                      <a:pt x="6056" y="8499"/>
                      <a:pt x="6040" y="8498"/>
                    </a:cubicBezTo>
                    <a:cubicBezTo>
                      <a:pt x="6010" y="8492"/>
                      <a:pt x="5977" y="8489"/>
                      <a:pt x="5943" y="8483"/>
                    </a:cubicBezTo>
                    <a:cubicBezTo>
                      <a:pt x="5930" y="8481"/>
                      <a:pt x="5917" y="8478"/>
                      <a:pt x="5905" y="8478"/>
                    </a:cubicBezTo>
                    <a:cubicBezTo>
                      <a:pt x="5772" y="8459"/>
                      <a:pt x="5627" y="8444"/>
                      <a:pt x="5474" y="8435"/>
                    </a:cubicBezTo>
                    <a:cubicBezTo>
                      <a:pt x="5481" y="8407"/>
                      <a:pt x="5488" y="8378"/>
                      <a:pt x="5496" y="8350"/>
                    </a:cubicBezTo>
                    <a:cubicBezTo>
                      <a:pt x="5509" y="8301"/>
                      <a:pt x="5521" y="8252"/>
                      <a:pt x="5533" y="8201"/>
                    </a:cubicBezTo>
                    <a:cubicBezTo>
                      <a:pt x="5538" y="8181"/>
                      <a:pt x="5542" y="8158"/>
                      <a:pt x="5548" y="8133"/>
                    </a:cubicBezTo>
                    <a:cubicBezTo>
                      <a:pt x="5556" y="8104"/>
                      <a:pt x="5564" y="8074"/>
                      <a:pt x="5570" y="8042"/>
                    </a:cubicBezTo>
                    <a:cubicBezTo>
                      <a:pt x="5576" y="8021"/>
                      <a:pt x="5582" y="7998"/>
                      <a:pt x="5587" y="7974"/>
                    </a:cubicBezTo>
                    <a:cubicBezTo>
                      <a:pt x="5593" y="7944"/>
                      <a:pt x="5600" y="7915"/>
                      <a:pt x="5606" y="7883"/>
                    </a:cubicBezTo>
                    <a:cubicBezTo>
                      <a:pt x="5612" y="7860"/>
                      <a:pt x="5618" y="7839"/>
                      <a:pt x="5621" y="7817"/>
                    </a:cubicBezTo>
                    <a:cubicBezTo>
                      <a:pt x="5629" y="7784"/>
                      <a:pt x="5635" y="7754"/>
                      <a:pt x="5643" y="7724"/>
                    </a:cubicBezTo>
                    <a:cubicBezTo>
                      <a:pt x="5648" y="7702"/>
                      <a:pt x="5650" y="7682"/>
                      <a:pt x="5655" y="7661"/>
                    </a:cubicBezTo>
                    <a:cubicBezTo>
                      <a:pt x="5662" y="7628"/>
                      <a:pt x="5669" y="7596"/>
                      <a:pt x="5676" y="7563"/>
                    </a:cubicBezTo>
                    <a:cubicBezTo>
                      <a:pt x="5678" y="7555"/>
                      <a:pt x="5680" y="7548"/>
                      <a:pt x="5682" y="7538"/>
                    </a:cubicBezTo>
                    <a:cubicBezTo>
                      <a:pt x="5684" y="7524"/>
                      <a:pt x="5686" y="7512"/>
                      <a:pt x="5688" y="7501"/>
                    </a:cubicBezTo>
                    <a:cubicBezTo>
                      <a:pt x="5809" y="7495"/>
                      <a:pt x="5928" y="7482"/>
                      <a:pt x="6040" y="7458"/>
                    </a:cubicBezTo>
                    <a:cubicBezTo>
                      <a:pt x="6152" y="7435"/>
                      <a:pt x="6255" y="7402"/>
                      <a:pt x="6356" y="7360"/>
                    </a:cubicBezTo>
                    <a:cubicBezTo>
                      <a:pt x="6761" y="7193"/>
                      <a:pt x="7091" y="6895"/>
                      <a:pt x="7361" y="6528"/>
                    </a:cubicBezTo>
                    <a:cubicBezTo>
                      <a:pt x="8875" y="6286"/>
                      <a:pt x="9592" y="4562"/>
                      <a:pt x="9550" y="3242"/>
                    </a:cubicBezTo>
                    <a:cubicBezTo>
                      <a:pt x="9507" y="1965"/>
                      <a:pt x="8446" y="1471"/>
                      <a:pt x="7696" y="1284"/>
                    </a:cubicBezTo>
                    <a:cubicBezTo>
                      <a:pt x="7203" y="572"/>
                      <a:pt x="6469" y="210"/>
                      <a:pt x="5773" y="70"/>
                    </a:cubicBezTo>
                    <a:cubicBezTo>
                      <a:pt x="5531" y="22"/>
                      <a:pt x="5294" y="1"/>
                      <a:pt x="5073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29" name="Google Shape;6629;p28"/>
              <p:cNvSpPr/>
              <p:nvPr/>
            </p:nvSpPr>
            <p:spPr>
              <a:xfrm>
                <a:off x="2758175" y="4795875"/>
                <a:ext cx="395650" cy="380100"/>
              </a:xfrm>
              <a:custGeom>
                <a:avLst/>
                <a:gdLst/>
                <a:ahLst/>
                <a:cxnLst/>
                <a:rect l="l" t="t" r="r" b="b"/>
                <a:pathLst>
                  <a:path w="15826" h="15204" extrusionOk="0">
                    <a:moveTo>
                      <a:pt x="8824" y="0"/>
                    </a:moveTo>
                    <a:cubicBezTo>
                      <a:pt x="8342" y="0"/>
                      <a:pt x="7090" y="567"/>
                      <a:pt x="6554" y="982"/>
                    </a:cubicBezTo>
                    <a:cubicBezTo>
                      <a:pt x="6738" y="761"/>
                      <a:pt x="6922" y="452"/>
                      <a:pt x="6636" y="347"/>
                    </a:cubicBezTo>
                    <a:cubicBezTo>
                      <a:pt x="6605" y="336"/>
                      <a:pt x="6562" y="330"/>
                      <a:pt x="6512" y="330"/>
                    </a:cubicBezTo>
                    <a:cubicBezTo>
                      <a:pt x="5989" y="330"/>
                      <a:pt x="4561" y="977"/>
                      <a:pt x="4368" y="3145"/>
                    </a:cubicBezTo>
                    <a:lnTo>
                      <a:pt x="4368" y="3147"/>
                    </a:lnTo>
                    <a:cubicBezTo>
                      <a:pt x="4360" y="3240"/>
                      <a:pt x="4354" y="3336"/>
                      <a:pt x="4351" y="3434"/>
                    </a:cubicBezTo>
                    <a:lnTo>
                      <a:pt x="4351" y="3441"/>
                    </a:lnTo>
                    <a:cubicBezTo>
                      <a:pt x="4346" y="3539"/>
                      <a:pt x="4346" y="3635"/>
                      <a:pt x="4346" y="3738"/>
                    </a:cubicBezTo>
                    <a:cubicBezTo>
                      <a:pt x="4348" y="3745"/>
                      <a:pt x="4348" y="3755"/>
                      <a:pt x="4348" y="3763"/>
                    </a:cubicBezTo>
                    <a:cubicBezTo>
                      <a:pt x="4349" y="3861"/>
                      <a:pt x="4352" y="3957"/>
                      <a:pt x="4360" y="4059"/>
                    </a:cubicBezTo>
                    <a:cubicBezTo>
                      <a:pt x="4360" y="4078"/>
                      <a:pt x="4361" y="4096"/>
                      <a:pt x="4364" y="4115"/>
                    </a:cubicBezTo>
                    <a:cubicBezTo>
                      <a:pt x="4370" y="4207"/>
                      <a:pt x="4378" y="4303"/>
                      <a:pt x="4391" y="4399"/>
                    </a:cubicBezTo>
                    <a:cubicBezTo>
                      <a:pt x="4392" y="4429"/>
                      <a:pt x="4398" y="4462"/>
                      <a:pt x="4403" y="4492"/>
                    </a:cubicBezTo>
                    <a:cubicBezTo>
                      <a:pt x="4411" y="4579"/>
                      <a:pt x="4423" y="4669"/>
                      <a:pt x="4437" y="4760"/>
                    </a:cubicBezTo>
                    <a:cubicBezTo>
                      <a:pt x="4443" y="4807"/>
                      <a:pt x="4453" y="4857"/>
                      <a:pt x="4460" y="4906"/>
                    </a:cubicBezTo>
                    <a:cubicBezTo>
                      <a:pt x="4473" y="4983"/>
                      <a:pt x="4488" y="5061"/>
                      <a:pt x="4502" y="5141"/>
                    </a:cubicBezTo>
                    <a:cubicBezTo>
                      <a:pt x="4516" y="5213"/>
                      <a:pt x="4533" y="5288"/>
                      <a:pt x="4550" y="5361"/>
                    </a:cubicBezTo>
                    <a:cubicBezTo>
                      <a:pt x="4563" y="5423"/>
                      <a:pt x="4575" y="5483"/>
                      <a:pt x="4591" y="5545"/>
                    </a:cubicBezTo>
                    <a:cubicBezTo>
                      <a:pt x="4624" y="5685"/>
                      <a:pt x="4660" y="5828"/>
                      <a:pt x="4698" y="5975"/>
                    </a:cubicBezTo>
                    <a:lnTo>
                      <a:pt x="4761" y="6016"/>
                    </a:lnTo>
                    <a:cubicBezTo>
                      <a:pt x="4607" y="7179"/>
                      <a:pt x="4562" y="8319"/>
                      <a:pt x="4557" y="9032"/>
                    </a:cubicBezTo>
                    <a:cubicBezTo>
                      <a:pt x="4556" y="9476"/>
                      <a:pt x="4569" y="9754"/>
                      <a:pt x="4583" y="9774"/>
                    </a:cubicBezTo>
                    <a:cubicBezTo>
                      <a:pt x="4609" y="9810"/>
                      <a:pt x="4981" y="9973"/>
                      <a:pt x="5425" y="10136"/>
                    </a:cubicBezTo>
                    <a:lnTo>
                      <a:pt x="5390" y="10324"/>
                    </a:lnTo>
                    <a:lnTo>
                      <a:pt x="5357" y="10312"/>
                    </a:lnTo>
                    <a:lnTo>
                      <a:pt x="4916" y="10877"/>
                    </a:lnTo>
                    <a:lnTo>
                      <a:pt x="4945" y="10903"/>
                    </a:lnTo>
                    <a:lnTo>
                      <a:pt x="4829" y="10953"/>
                    </a:lnTo>
                    <a:lnTo>
                      <a:pt x="4834" y="10957"/>
                    </a:lnTo>
                    <a:cubicBezTo>
                      <a:pt x="4758" y="10983"/>
                      <a:pt x="4683" y="11007"/>
                      <a:pt x="4611" y="11040"/>
                    </a:cubicBezTo>
                    <a:cubicBezTo>
                      <a:pt x="4496" y="11074"/>
                      <a:pt x="4386" y="11113"/>
                      <a:pt x="4278" y="11153"/>
                    </a:cubicBezTo>
                    <a:cubicBezTo>
                      <a:pt x="4261" y="11162"/>
                      <a:pt x="4242" y="11168"/>
                      <a:pt x="4227" y="11175"/>
                    </a:cubicBezTo>
                    <a:cubicBezTo>
                      <a:pt x="4115" y="11217"/>
                      <a:pt x="4009" y="11260"/>
                      <a:pt x="3907" y="11309"/>
                    </a:cubicBezTo>
                    <a:cubicBezTo>
                      <a:pt x="2341" y="12034"/>
                      <a:pt x="1059" y="13466"/>
                      <a:pt x="0" y="15203"/>
                    </a:cubicBezTo>
                    <a:lnTo>
                      <a:pt x="15826" y="15203"/>
                    </a:lnTo>
                    <a:cubicBezTo>
                      <a:pt x="15550" y="14746"/>
                      <a:pt x="15262" y="14293"/>
                      <a:pt x="14970" y="13865"/>
                    </a:cubicBezTo>
                    <a:cubicBezTo>
                      <a:pt x="14082" y="12560"/>
                      <a:pt x="13162" y="11457"/>
                      <a:pt x="12681" y="11152"/>
                    </a:cubicBezTo>
                    <a:cubicBezTo>
                      <a:pt x="12633" y="11123"/>
                      <a:pt x="12581" y="11095"/>
                      <a:pt x="12520" y="11067"/>
                    </a:cubicBezTo>
                    <a:cubicBezTo>
                      <a:pt x="12514" y="11062"/>
                      <a:pt x="12511" y="11061"/>
                      <a:pt x="12505" y="11059"/>
                    </a:cubicBezTo>
                    <a:cubicBezTo>
                      <a:pt x="12463" y="11042"/>
                      <a:pt x="12423" y="11023"/>
                      <a:pt x="12378" y="11005"/>
                    </a:cubicBezTo>
                    <a:cubicBezTo>
                      <a:pt x="12372" y="11004"/>
                      <a:pt x="12365" y="10999"/>
                      <a:pt x="12358" y="10997"/>
                    </a:cubicBezTo>
                    <a:cubicBezTo>
                      <a:pt x="12310" y="10980"/>
                      <a:pt x="12260" y="10961"/>
                      <a:pt x="12208" y="10943"/>
                    </a:cubicBezTo>
                    <a:cubicBezTo>
                      <a:pt x="12202" y="10940"/>
                      <a:pt x="12196" y="10938"/>
                      <a:pt x="12191" y="10937"/>
                    </a:cubicBezTo>
                    <a:cubicBezTo>
                      <a:pt x="12136" y="10920"/>
                      <a:pt x="12079" y="10901"/>
                      <a:pt x="12020" y="10884"/>
                    </a:cubicBezTo>
                    <a:cubicBezTo>
                      <a:pt x="12015" y="10884"/>
                      <a:pt x="12011" y="10883"/>
                      <a:pt x="12006" y="10880"/>
                    </a:cubicBezTo>
                    <a:cubicBezTo>
                      <a:pt x="11944" y="10864"/>
                      <a:pt x="11879" y="10847"/>
                      <a:pt x="11813" y="10830"/>
                    </a:cubicBezTo>
                    <a:cubicBezTo>
                      <a:pt x="11809" y="10830"/>
                      <a:pt x="11806" y="10829"/>
                      <a:pt x="11801" y="10829"/>
                    </a:cubicBezTo>
                    <a:cubicBezTo>
                      <a:pt x="11732" y="10812"/>
                      <a:pt x="11660" y="10795"/>
                      <a:pt x="11587" y="10780"/>
                    </a:cubicBezTo>
                    <a:cubicBezTo>
                      <a:pt x="11586" y="10779"/>
                      <a:pt x="11582" y="10779"/>
                      <a:pt x="11581" y="10779"/>
                    </a:cubicBezTo>
                    <a:cubicBezTo>
                      <a:pt x="11503" y="10763"/>
                      <a:pt x="11427" y="10748"/>
                      <a:pt x="11345" y="10731"/>
                    </a:cubicBezTo>
                    <a:lnTo>
                      <a:pt x="11340" y="10731"/>
                    </a:lnTo>
                    <a:cubicBezTo>
                      <a:pt x="11259" y="10716"/>
                      <a:pt x="11174" y="10702"/>
                      <a:pt x="11089" y="10689"/>
                    </a:cubicBezTo>
                    <a:lnTo>
                      <a:pt x="11088" y="10689"/>
                    </a:lnTo>
                    <a:cubicBezTo>
                      <a:pt x="11082" y="10689"/>
                      <a:pt x="11075" y="10688"/>
                      <a:pt x="11071" y="10688"/>
                    </a:cubicBezTo>
                    <a:cubicBezTo>
                      <a:pt x="10988" y="10673"/>
                      <a:pt x="10907" y="10661"/>
                      <a:pt x="10821" y="10651"/>
                    </a:cubicBezTo>
                    <a:lnTo>
                      <a:pt x="10702" y="10628"/>
                    </a:lnTo>
                    <a:lnTo>
                      <a:pt x="10741" y="10592"/>
                    </a:lnTo>
                    <a:lnTo>
                      <a:pt x="10129" y="9923"/>
                    </a:lnTo>
                    <a:lnTo>
                      <a:pt x="10064" y="9958"/>
                    </a:lnTo>
                    <a:lnTo>
                      <a:pt x="9994" y="9434"/>
                    </a:lnTo>
                    <a:lnTo>
                      <a:pt x="9959" y="9182"/>
                    </a:lnTo>
                    <a:cubicBezTo>
                      <a:pt x="9996" y="8986"/>
                      <a:pt x="10036" y="8788"/>
                      <a:pt x="10074" y="8595"/>
                    </a:cubicBezTo>
                    <a:cubicBezTo>
                      <a:pt x="10238" y="7748"/>
                      <a:pt x="10393" y="6928"/>
                      <a:pt x="10525" y="6182"/>
                    </a:cubicBezTo>
                    <a:cubicBezTo>
                      <a:pt x="10555" y="6013"/>
                      <a:pt x="10583" y="5851"/>
                      <a:pt x="10610" y="5692"/>
                    </a:cubicBezTo>
                    <a:cubicBezTo>
                      <a:pt x="10623" y="5613"/>
                      <a:pt x="10638" y="5535"/>
                      <a:pt x="10651" y="5459"/>
                    </a:cubicBezTo>
                    <a:cubicBezTo>
                      <a:pt x="10701" y="5149"/>
                      <a:pt x="10749" y="4861"/>
                      <a:pt x="10787" y="4596"/>
                    </a:cubicBezTo>
                    <a:cubicBezTo>
                      <a:pt x="10797" y="4530"/>
                      <a:pt x="10808" y="4467"/>
                      <a:pt x="10815" y="4403"/>
                    </a:cubicBezTo>
                    <a:cubicBezTo>
                      <a:pt x="10924" y="3647"/>
                      <a:pt x="10970" y="3118"/>
                      <a:pt x="10927" y="2947"/>
                    </a:cubicBezTo>
                    <a:cubicBezTo>
                      <a:pt x="10894" y="2820"/>
                      <a:pt x="10829" y="2687"/>
                      <a:pt x="10750" y="2559"/>
                    </a:cubicBezTo>
                    <a:cubicBezTo>
                      <a:pt x="10733" y="2530"/>
                      <a:pt x="10715" y="2501"/>
                      <a:pt x="10695" y="2472"/>
                    </a:cubicBezTo>
                    <a:cubicBezTo>
                      <a:pt x="10674" y="2439"/>
                      <a:pt x="10651" y="2403"/>
                      <a:pt x="10627" y="2373"/>
                    </a:cubicBezTo>
                    <a:cubicBezTo>
                      <a:pt x="10598" y="2335"/>
                      <a:pt x="10571" y="2295"/>
                      <a:pt x="10543" y="2261"/>
                    </a:cubicBezTo>
                    <a:cubicBezTo>
                      <a:pt x="10389" y="2062"/>
                      <a:pt x="10249" y="1920"/>
                      <a:pt x="10249" y="1920"/>
                    </a:cubicBezTo>
                    <a:cubicBezTo>
                      <a:pt x="10249" y="1920"/>
                      <a:pt x="11982" y="1149"/>
                      <a:pt x="11631" y="435"/>
                    </a:cubicBezTo>
                    <a:cubicBezTo>
                      <a:pt x="11546" y="262"/>
                      <a:pt x="11307" y="196"/>
                      <a:pt x="10996" y="196"/>
                    </a:cubicBezTo>
                    <a:cubicBezTo>
                      <a:pt x="10025" y="196"/>
                      <a:pt x="8339" y="833"/>
                      <a:pt x="8339" y="833"/>
                    </a:cubicBezTo>
                    <a:cubicBezTo>
                      <a:pt x="8339" y="833"/>
                      <a:pt x="9398" y="92"/>
                      <a:pt x="8898" y="6"/>
                    </a:cubicBezTo>
                    <a:cubicBezTo>
                      <a:pt x="8876" y="2"/>
                      <a:pt x="8851" y="0"/>
                      <a:pt x="8824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30" name="Google Shape;6630;p28"/>
              <p:cNvSpPr/>
              <p:nvPr/>
            </p:nvSpPr>
            <p:spPr>
              <a:xfrm>
                <a:off x="1802300" y="4821875"/>
                <a:ext cx="395675" cy="353850"/>
              </a:xfrm>
              <a:custGeom>
                <a:avLst/>
                <a:gdLst/>
                <a:ahLst/>
                <a:cxnLst/>
                <a:rect l="l" t="t" r="r" b="b"/>
                <a:pathLst>
                  <a:path w="15827" h="14154" extrusionOk="0">
                    <a:moveTo>
                      <a:pt x="8994" y="0"/>
                    </a:moveTo>
                    <a:cubicBezTo>
                      <a:pt x="8456" y="0"/>
                      <a:pt x="7899" y="97"/>
                      <a:pt x="7393" y="226"/>
                    </a:cubicBezTo>
                    <a:cubicBezTo>
                      <a:pt x="6377" y="486"/>
                      <a:pt x="5571" y="875"/>
                      <a:pt x="5571" y="875"/>
                    </a:cubicBezTo>
                    <a:cubicBezTo>
                      <a:pt x="5571" y="875"/>
                      <a:pt x="5432" y="1017"/>
                      <a:pt x="5277" y="1216"/>
                    </a:cubicBezTo>
                    <a:cubicBezTo>
                      <a:pt x="5249" y="1252"/>
                      <a:pt x="5223" y="1289"/>
                      <a:pt x="5195" y="1329"/>
                    </a:cubicBezTo>
                    <a:cubicBezTo>
                      <a:pt x="5172" y="1360"/>
                      <a:pt x="5147" y="1394"/>
                      <a:pt x="5126" y="1428"/>
                    </a:cubicBezTo>
                    <a:cubicBezTo>
                      <a:pt x="5105" y="1457"/>
                      <a:pt x="5089" y="1485"/>
                      <a:pt x="5071" y="1514"/>
                    </a:cubicBezTo>
                    <a:cubicBezTo>
                      <a:pt x="4993" y="1642"/>
                      <a:pt x="4925" y="1775"/>
                      <a:pt x="4895" y="1902"/>
                    </a:cubicBezTo>
                    <a:cubicBezTo>
                      <a:pt x="4850" y="2073"/>
                      <a:pt x="4896" y="2602"/>
                      <a:pt x="5005" y="3359"/>
                    </a:cubicBezTo>
                    <a:cubicBezTo>
                      <a:pt x="5014" y="3422"/>
                      <a:pt x="5025" y="3486"/>
                      <a:pt x="5034" y="3551"/>
                    </a:cubicBezTo>
                    <a:cubicBezTo>
                      <a:pt x="5072" y="3817"/>
                      <a:pt x="5119" y="4104"/>
                      <a:pt x="5169" y="4414"/>
                    </a:cubicBezTo>
                    <a:cubicBezTo>
                      <a:pt x="5183" y="4490"/>
                      <a:pt x="5196" y="4569"/>
                      <a:pt x="5211" y="4648"/>
                    </a:cubicBezTo>
                    <a:cubicBezTo>
                      <a:pt x="5237" y="4806"/>
                      <a:pt x="5266" y="4969"/>
                      <a:pt x="5296" y="5137"/>
                    </a:cubicBezTo>
                    <a:cubicBezTo>
                      <a:pt x="5456" y="6053"/>
                      <a:pt x="5654" y="7085"/>
                      <a:pt x="5862" y="8137"/>
                    </a:cubicBezTo>
                    <a:lnTo>
                      <a:pt x="5827" y="8390"/>
                    </a:lnTo>
                    <a:lnTo>
                      <a:pt x="5755" y="8914"/>
                    </a:lnTo>
                    <a:lnTo>
                      <a:pt x="5692" y="8878"/>
                    </a:lnTo>
                    <a:lnTo>
                      <a:pt x="5133" y="9487"/>
                    </a:lnTo>
                    <a:lnTo>
                      <a:pt x="5081" y="9546"/>
                    </a:lnTo>
                    <a:lnTo>
                      <a:pt x="5119" y="9582"/>
                    </a:lnTo>
                    <a:lnTo>
                      <a:pt x="5004" y="9605"/>
                    </a:lnTo>
                    <a:lnTo>
                      <a:pt x="5002" y="9605"/>
                    </a:lnTo>
                    <a:cubicBezTo>
                      <a:pt x="4910" y="9617"/>
                      <a:pt x="4823" y="9631"/>
                      <a:pt x="4734" y="9643"/>
                    </a:cubicBezTo>
                    <a:cubicBezTo>
                      <a:pt x="4648" y="9656"/>
                      <a:pt x="4563" y="9669"/>
                      <a:pt x="4481" y="9685"/>
                    </a:cubicBezTo>
                    <a:lnTo>
                      <a:pt x="4477" y="9685"/>
                    </a:lnTo>
                    <a:cubicBezTo>
                      <a:pt x="4394" y="9700"/>
                      <a:pt x="4319" y="9716"/>
                      <a:pt x="4241" y="9733"/>
                    </a:cubicBezTo>
                    <a:cubicBezTo>
                      <a:pt x="4240" y="9733"/>
                      <a:pt x="4236" y="9733"/>
                      <a:pt x="4235" y="9734"/>
                    </a:cubicBezTo>
                    <a:cubicBezTo>
                      <a:pt x="4162" y="9748"/>
                      <a:pt x="4089" y="9764"/>
                      <a:pt x="4021" y="9782"/>
                    </a:cubicBezTo>
                    <a:cubicBezTo>
                      <a:pt x="4016" y="9782"/>
                      <a:pt x="4014" y="9784"/>
                      <a:pt x="4009" y="9784"/>
                    </a:cubicBezTo>
                    <a:cubicBezTo>
                      <a:pt x="3943" y="9801"/>
                      <a:pt x="3880" y="9818"/>
                      <a:pt x="3817" y="9834"/>
                    </a:cubicBezTo>
                    <a:cubicBezTo>
                      <a:pt x="3811" y="9836"/>
                      <a:pt x="3805" y="9838"/>
                      <a:pt x="3802" y="9838"/>
                    </a:cubicBezTo>
                    <a:cubicBezTo>
                      <a:pt x="3743" y="9855"/>
                      <a:pt x="3687" y="9874"/>
                      <a:pt x="3631" y="9891"/>
                    </a:cubicBezTo>
                    <a:cubicBezTo>
                      <a:pt x="3625" y="9892"/>
                      <a:pt x="3619" y="9894"/>
                      <a:pt x="3614" y="9897"/>
                    </a:cubicBezTo>
                    <a:cubicBezTo>
                      <a:pt x="3562" y="9913"/>
                      <a:pt x="3510" y="9933"/>
                      <a:pt x="3464" y="9951"/>
                    </a:cubicBezTo>
                    <a:cubicBezTo>
                      <a:pt x="3457" y="9953"/>
                      <a:pt x="3451" y="9957"/>
                      <a:pt x="3444" y="9959"/>
                    </a:cubicBezTo>
                    <a:cubicBezTo>
                      <a:pt x="3400" y="9976"/>
                      <a:pt x="3359" y="9995"/>
                      <a:pt x="3317" y="10013"/>
                    </a:cubicBezTo>
                    <a:cubicBezTo>
                      <a:pt x="3312" y="10015"/>
                      <a:pt x="3305" y="10018"/>
                      <a:pt x="3303" y="10021"/>
                    </a:cubicBezTo>
                    <a:cubicBezTo>
                      <a:pt x="3244" y="10049"/>
                      <a:pt x="3188" y="10077"/>
                      <a:pt x="3145" y="10106"/>
                    </a:cubicBezTo>
                    <a:cubicBezTo>
                      <a:pt x="2831" y="10305"/>
                      <a:pt x="2332" y="10842"/>
                      <a:pt x="1775" y="11553"/>
                    </a:cubicBezTo>
                    <a:cubicBezTo>
                      <a:pt x="1197" y="12293"/>
                      <a:pt x="559" y="13222"/>
                      <a:pt x="1" y="14154"/>
                    </a:cubicBezTo>
                    <a:lnTo>
                      <a:pt x="15827" y="14154"/>
                    </a:lnTo>
                    <a:cubicBezTo>
                      <a:pt x="15554" y="13712"/>
                      <a:pt x="15269" y="13288"/>
                      <a:pt x="14967" y="12890"/>
                    </a:cubicBezTo>
                    <a:cubicBezTo>
                      <a:pt x="14090" y="11734"/>
                      <a:pt x="13081" y="10804"/>
                      <a:pt x="11917" y="10264"/>
                    </a:cubicBezTo>
                    <a:cubicBezTo>
                      <a:pt x="11814" y="10215"/>
                      <a:pt x="11707" y="10173"/>
                      <a:pt x="11598" y="10130"/>
                    </a:cubicBezTo>
                    <a:cubicBezTo>
                      <a:pt x="11581" y="10123"/>
                      <a:pt x="11562" y="10117"/>
                      <a:pt x="11547" y="10109"/>
                    </a:cubicBezTo>
                    <a:cubicBezTo>
                      <a:pt x="11439" y="10068"/>
                      <a:pt x="11328" y="10030"/>
                      <a:pt x="11214" y="9995"/>
                    </a:cubicBezTo>
                    <a:cubicBezTo>
                      <a:pt x="11142" y="9965"/>
                      <a:pt x="11067" y="9939"/>
                      <a:pt x="10994" y="9913"/>
                    </a:cubicBezTo>
                    <a:lnTo>
                      <a:pt x="10995" y="9909"/>
                    </a:lnTo>
                    <a:lnTo>
                      <a:pt x="10880" y="9858"/>
                    </a:lnTo>
                    <a:lnTo>
                      <a:pt x="10909" y="9832"/>
                    </a:lnTo>
                    <a:lnTo>
                      <a:pt x="10469" y="9267"/>
                    </a:lnTo>
                    <a:lnTo>
                      <a:pt x="10434" y="9279"/>
                    </a:lnTo>
                    <a:lnTo>
                      <a:pt x="10400" y="9091"/>
                    </a:lnTo>
                    <a:cubicBezTo>
                      <a:pt x="10843" y="8928"/>
                      <a:pt x="11216" y="8767"/>
                      <a:pt x="11242" y="8730"/>
                    </a:cubicBezTo>
                    <a:cubicBezTo>
                      <a:pt x="11277" y="8678"/>
                      <a:pt x="11312" y="6853"/>
                      <a:pt x="11063" y="4971"/>
                    </a:cubicBezTo>
                    <a:lnTo>
                      <a:pt x="11125" y="4930"/>
                    </a:lnTo>
                    <a:cubicBezTo>
                      <a:pt x="11166" y="4783"/>
                      <a:pt x="11202" y="4641"/>
                      <a:pt x="11233" y="4501"/>
                    </a:cubicBezTo>
                    <a:cubicBezTo>
                      <a:pt x="11248" y="4438"/>
                      <a:pt x="11260" y="4380"/>
                      <a:pt x="11274" y="4316"/>
                    </a:cubicBezTo>
                    <a:cubicBezTo>
                      <a:pt x="11289" y="4244"/>
                      <a:pt x="11307" y="4168"/>
                      <a:pt x="11321" y="4097"/>
                    </a:cubicBezTo>
                    <a:cubicBezTo>
                      <a:pt x="11338" y="4015"/>
                      <a:pt x="11350" y="3939"/>
                      <a:pt x="11363" y="3861"/>
                    </a:cubicBezTo>
                    <a:cubicBezTo>
                      <a:pt x="11372" y="3812"/>
                      <a:pt x="11380" y="3762"/>
                      <a:pt x="11390" y="3715"/>
                    </a:cubicBezTo>
                    <a:cubicBezTo>
                      <a:pt x="11403" y="3624"/>
                      <a:pt x="11412" y="3536"/>
                      <a:pt x="11424" y="3448"/>
                    </a:cubicBezTo>
                    <a:cubicBezTo>
                      <a:pt x="11426" y="3417"/>
                      <a:pt x="11432" y="3384"/>
                      <a:pt x="11436" y="3354"/>
                    </a:cubicBezTo>
                    <a:cubicBezTo>
                      <a:pt x="11446" y="3257"/>
                      <a:pt x="11453" y="3162"/>
                      <a:pt x="11459" y="3070"/>
                    </a:cubicBezTo>
                    <a:cubicBezTo>
                      <a:pt x="11460" y="3053"/>
                      <a:pt x="11464" y="3033"/>
                      <a:pt x="11465" y="3014"/>
                    </a:cubicBezTo>
                    <a:cubicBezTo>
                      <a:pt x="11471" y="2913"/>
                      <a:pt x="11473" y="2816"/>
                      <a:pt x="11475" y="2718"/>
                    </a:cubicBezTo>
                    <a:cubicBezTo>
                      <a:pt x="11475" y="2711"/>
                      <a:pt x="11476" y="2703"/>
                      <a:pt x="11476" y="2693"/>
                    </a:cubicBezTo>
                    <a:cubicBezTo>
                      <a:pt x="11476" y="2590"/>
                      <a:pt x="11476" y="2494"/>
                      <a:pt x="11471" y="2396"/>
                    </a:cubicBezTo>
                    <a:lnTo>
                      <a:pt x="11471" y="2389"/>
                    </a:lnTo>
                    <a:cubicBezTo>
                      <a:pt x="11466" y="2291"/>
                      <a:pt x="11463" y="2196"/>
                      <a:pt x="11454" y="2102"/>
                    </a:cubicBezTo>
                    <a:lnTo>
                      <a:pt x="11454" y="2100"/>
                    </a:lnTo>
                    <a:cubicBezTo>
                      <a:pt x="11262" y="469"/>
                      <a:pt x="10178" y="0"/>
                      <a:pt x="8994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31" name="Google Shape;6631;p28"/>
              <p:cNvSpPr/>
              <p:nvPr/>
            </p:nvSpPr>
            <p:spPr>
              <a:xfrm>
                <a:off x="3727025" y="4837200"/>
                <a:ext cx="278250" cy="338800"/>
              </a:xfrm>
              <a:custGeom>
                <a:avLst/>
                <a:gdLst/>
                <a:ahLst/>
                <a:cxnLst/>
                <a:rect l="l" t="t" r="r" b="b"/>
                <a:pathLst>
                  <a:path w="11130" h="13552" extrusionOk="0">
                    <a:moveTo>
                      <a:pt x="7550" y="1"/>
                    </a:moveTo>
                    <a:cubicBezTo>
                      <a:pt x="7592" y="78"/>
                      <a:pt x="8231" y="1342"/>
                      <a:pt x="6009" y="1606"/>
                    </a:cubicBezTo>
                    <a:cubicBezTo>
                      <a:pt x="4414" y="1796"/>
                      <a:pt x="3705" y="2852"/>
                      <a:pt x="3421" y="3477"/>
                    </a:cubicBezTo>
                    <a:cubicBezTo>
                      <a:pt x="3417" y="3484"/>
                      <a:pt x="3415" y="3487"/>
                      <a:pt x="3414" y="3493"/>
                    </a:cubicBezTo>
                    <a:cubicBezTo>
                      <a:pt x="3400" y="3526"/>
                      <a:pt x="3387" y="3556"/>
                      <a:pt x="3372" y="3586"/>
                    </a:cubicBezTo>
                    <a:cubicBezTo>
                      <a:pt x="3371" y="3590"/>
                      <a:pt x="3371" y="3593"/>
                      <a:pt x="3369" y="3599"/>
                    </a:cubicBezTo>
                    <a:cubicBezTo>
                      <a:pt x="3341" y="3665"/>
                      <a:pt x="3320" y="3724"/>
                      <a:pt x="3303" y="3774"/>
                    </a:cubicBezTo>
                    <a:cubicBezTo>
                      <a:pt x="3302" y="3779"/>
                      <a:pt x="3302" y="3781"/>
                      <a:pt x="3298" y="3786"/>
                    </a:cubicBezTo>
                    <a:cubicBezTo>
                      <a:pt x="3291" y="3807"/>
                      <a:pt x="3285" y="3829"/>
                      <a:pt x="3279" y="3846"/>
                    </a:cubicBezTo>
                    <a:cubicBezTo>
                      <a:pt x="3279" y="3847"/>
                      <a:pt x="3278" y="3847"/>
                      <a:pt x="3278" y="3849"/>
                    </a:cubicBezTo>
                    <a:cubicBezTo>
                      <a:pt x="3272" y="3870"/>
                      <a:pt x="3268" y="3885"/>
                      <a:pt x="3263" y="3900"/>
                    </a:cubicBezTo>
                    <a:cubicBezTo>
                      <a:pt x="3263" y="3902"/>
                      <a:pt x="3262" y="3902"/>
                      <a:pt x="3262" y="3904"/>
                    </a:cubicBezTo>
                    <a:cubicBezTo>
                      <a:pt x="3257" y="3916"/>
                      <a:pt x="3256" y="3926"/>
                      <a:pt x="3255" y="3932"/>
                    </a:cubicBezTo>
                    <a:lnTo>
                      <a:pt x="3255" y="3938"/>
                    </a:lnTo>
                    <a:cubicBezTo>
                      <a:pt x="3253" y="3943"/>
                      <a:pt x="3253" y="3945"/>
                      <a:pt x="3253" y="3945"/>
                    </a:cubicBezTo>
                    <a:cubicBezTo>
                      <a:pt x="3253" y="3945"/>
                      <a:pt x="3176" y="3826"/>
                      <a:pt x="3054" y="3826"/>
                    </a:cubicBezTo>
                    <a:cubicBezTo>
                      <a:pt x="2939" y="3826"/>
                      <a:pt x="2784" y="3933"/>
                      <a:pt x="2618" y="4354"/>
                    </a:cubicBezTo>
                    <a:cubicBezTo>
                      <a:pt x="2513" y="4620"/>
                      <a:pt x="2546" y="5225"/>
                      <a:pt x="2659" y="5942"/>
                    </a:cubicBezTo>
                    <a:cubicBezTo>
                      <a:pt x="2719" y="6332"/>
                      <a:pt x="2801" y="6754"/>
                      <a:pt x="2899" y="7173"/>
                    </a:cubicBezTo>
                    <a:cubicBezTo>
                      <a:pt x="2858" y="7165"/>
                      <a:pt x="2817" y="7160"/>
                      <a:pt x="2777" y="7160"/>
                    </a:cubicBezTo>
                    <a:cubicBezTo>
                      <a:pt x="2566" y="7160"/>
                      <a:pt x="2360" y="7273"/>
                      <a:pt x="2236" y="7529"/>
                    </a:cubicBezTo>
                    <a:cubicBezTo>
                      <a:pt x="1983" y="8051"/>
                      <a:pt x="2512" y="8810"/>
                      <a:pt x="3430" y="9026"/>
                    </a:cubicBezTo>
                    <a:cubicBezTo>
                      <a:pt x="3442" y="9060"/>
                      <a:pt x="3451" y="9089"/>
                      <a:pt x="3464" y="9117"/>
                    </a:cubicBezTo>
                    <a:cubicBezTo>
                      <a:pt x="3498" y="9521"/>
                      <a:pt x="3535" y="9871"/>
                      <a:pt x="3572" y="10120"/>
                    </a:cubicBezTo>
                    <a:cubicBezTo>
                      <a:pt x="3600" y="10302"/>
                      <a:pt x="3626" y="10432"/>
                      <a:pt x="3651" y="10488"/>
                    </a:cubicBezTo>
                    <a:cubicBezTo>
                      <a:pt x="3674" y="10537"/>
                      <a:pt x="3741" y="10608"/>
                      <a:pt x="3834" y="10693"/>
                    </a:cubicBezTo>
                    <a:lnTo>
                      <a:pt x="3758" y="11262"/>
                    </a:lnTo>
                    <a:lnTo>
                      <a:pt x="3397" y="11448"/>
                    </a:lnTo>
                    <a:lnTo>
                      <a:pt x="3244" y="11526"/>
                    </a:lnTo>
                    <a:lnTo>
                      <a:pt x="3261" y="11546"/>
                    </a:lnTo>
                    <a:lnTo>
                      <a:pt x="3244" y="11559"/>
                    </a:lnTo>
                    <a:lnTo>
                      <a:pt x="3253" y="11571"/>
                    </a:lnTo>
                    <a:cubicBezTo>
                      <a:pt x="3163" y="11599"/>
                      <a:pt x="3078" y="11627"/>
                      <a:pt x="2993" y="11656"/>
                    </a:cubicBezTo>
                    <a:cubicBezTo>
                      <a:pt x="2980" y="11662"/>
                      <a:pt x="2965" y="11666"/>
                      <a:pt x="2952" y="11672"/>
                    </a:cubicBezTo>
                    <a:lnTo>
                      <a:pt x="2890" y="11672"/>
                    </a:lnTo>
                    <a:cubicBezTo>
                      <a:pt x="2756" y="11672"/>
                      <a:pt x="2636" y="11758"/>
                      <a:pt x="2561" y="11893"/>
                    </a:cubicBezTo>
                    <a:cubicBezTo>
                      <a:pt x="2556" y="11894"/>
                      <a:pt x="2551" y="11898"/>
                      <a:pt x="2546" y="11899"/>
                    </a:cubicBezTo>
                    <a:cubicBezTo>
                      <a:pt x="1738" y="12198"/>
                      <a:pt x="1044" y="12511"/>
                      <a:pt x="872" y="12660"/>
                    </a:cubicBezTo>
                    <a:cubicBezTo>
                      <a:pt x="819" y="12675"/>
                      <a:pt x="765" y="12705"/>
                      <a:pt x="714" y="12754"/>
                    </a:cubicBezTo>
                    <a:cubicBezTo>
                      <a:pt x="464" y="12990"/>
                      <a:pt x="228" y="13257"/>
                      <a:pt x="0" y="13552"/>
                    </a:cubicBezTo>
                    <a:lnTo>
                      <a:pt x="11129" y="13552"/>
                    </a:lnTo>
                    <a:cubicBezTo>
                      <a:pt x="10851" y="13205"/>
                      <a:pt x="10553" y="12901"/>
                      <a:pt x="10242" y="12646"/>
                    </a:cubicBezTo>
                    <a:cubicBezTo>
                      <a:pt x="10237" y="12645"/>
                      <a:pt x="10236" y="12641"/>
                      <a:pt x="10232" y="12639"/>
                    </a:cubicBezTo>
                    <a:cubicBezTo>
                      <a:pt x="10175" y="12590"/>
                      <a:pt x="10114" y="12544"/>
                      <a:pt x="10055" y="12502"/>
                    </a:cubicBezTo>
                    <a:cubicBezTo>
                      <a:pt x="10049" y="12493"/>
                      <a:pt x="10043" y="12482"/>
                      <a:pt x="10038" y="12480"/>
                    </a:cubicBezTo>
                    <a:cubicBezTo>
                      <a:pt x="10031" y="12470"/>
                      <a:pt x="10018" y="12463"/>
                      <a:pt x="10008" y="12452"/>
                    </a:cubicBezTo>
                    <a:cubicBezTo>
                      <a:pt x="10001" y="12451"/>
                      <a:pt x="9995" y="12446"/>
                      <a:pt x="9991" y="12443"/>
                    </a:cubicBezTo>
                    <a:cubicBezTo>
                      <a:pt x="9983" y="12437"/>
                      <a:pt x="9976" y="12431"/>
                      <a:pt x="9965" y="12427"/>
                    </a:cubicBezTo>
                    <a:cubicBezTo>
                      <a:pt x="9946" y="12414"/>
                      <a:pt x="9921" y="12402"/>
                      <a:pt x="9893" y="12386"/>
                    </a:cubicBezTo>
                    <a:cubicBezTo>
                      <a:pt x="9887" y="12383"/>
                      <a:pt x="9881" y="12378"/>
                      <a:pt x="9874" y="12373"/>
                    </a:cubicBezTo>
                    <a:cubicBezTo>
                      <a:pt x="9854" y="12359"/>
                      <a:pt x="9833" y="12350"/>
                      <a:pt x="9812" y="12342"/>
                    </a:cubicBezTo>
                    <a:cubicBezTo>
                      <a:pt x="9800" y="12338"/>
                      <a:pt x="9786" y="12334"/>
                      <a:pt x="9774" y="12330"/>
                    </a:cubicBezTo>
                    <a:cubicBezTo>
                      <a:pt x="9739" y="12316"/>
                      <a:pt x="9702" y="12297"/>
                      <a:pt x="9661" y="12282"/>
                    </a:cubicBezTo>
                    <a:cubicBezTo>
                      <a:pt x="9656" y="12280"/>
                      <a:pt x="9653" y="12277"/>
                      <a:pt x="9647" y="12276"/>
                    </a:cubicBezTo>
                    <a:cubicBezTo>
                      <a:pt x="9625" y="12267"/>
                      <a:pt x="9605" y="12259"/>
                      <a:pt x="9582" y="12249"/>
                    </a:cubicBezTo>
                    <a:cubicBezTo>
                      <a:pt x="9502" y="11910"/>
                      <a:pt x="9270" y="11667"/>
                      <a:pt x="8994" y="11667"/>
                    </a:cubicBezTo>
                    <a:lnTo>
                      <a:pt x="8122" y="11667"/>
                    </a:lnTo>
                    <a:lnTo>
                      <a:pt x="7746" y="11305"/>
                    </a:lnTo>
                    <a:lnTo>
                      <a:pt x="7688" y="11335"/>
                    </a:lnTo>
                    <a:lnTo>
                      <a:pt x="7624" y="10805"/>
                    </a:lnTo>
                    <a:cubicBezTo>
                      <a:pt x="7793" y="10691"/>
                      <a:pt x="7912" y="10591"/>
                      <a:pt x="7949" y="10527"/>
                    </a:cubicBezTo>
                    <a:cubicBezTo>
                      <a:pt x="7996" y="10442"/>
                      <a:pt x="8081" y="9821"/>
                      <a:pt x="8149" y="9010"/>
                    </a:cubicBezTo>
                    <a:cubicBezTo>
                      <a:pt x="9061" y="8777"/>
                      <a:pt x="9577" y="8038"/>
                      <a:pt x="9322" y="7525"/>
                    </a:cubicBezTo>
                    <a:cubicBezTo>
                      <a:pt x="9195" y="7270"/>
                      <a:pt x="8984" y="7156"/>
                      <a:pt x="8767" y="7156"/>
                    </a:cubicBezTo>
                    <a:cubicBezTo>
                      <a:pt x="8745" y="7156"/>
                      <a:pt x="8724" y="7157"/>
                      <a:pt x="8702" y="7160"/>
                    </a:cubicBezTo>
                    <a:cubicBezTo>
                      <a:pt x="8708" y="7136"/>
                      <a:pt x="8715" y="7111"/>
                      <a:pt x="8719" y="7088"/>
                    </a:cubicBezTo>
                    <a:cubicBezTo>
                      <a:pt x="8739" y="6999"/>
                      <a:pt x="8757" y="6914"/>
                      <a:pt x="8775" y="6829"/>
                    </a:cubicBezTo>
                    <a:cubicBezTo>
                      <a:pt x="8778" y="6814"/>
                      <a:pt x="8781" y="6801"/>
                      <a:pt x="8784" y="6788"/>
                    </a:cubicBezTo>
                    <a:cubicBezTo>
                      <a:pt x="8803" y="6689"/>
                      <a:pt x="8820" y="6594"/>
                      <a:pt x="8835" y="6501"/>
                    </a:cubicBezTo>
                    <a:cubicBezTo>
                      <a:pt x="8840" y="6478"/>
                      <a:pt x="8842" y="6456"/>
                      <a:pt x="8847" y="6432"/>
                    </a:cubicBezTo>
                    <a:cubicBezTo>
                      <a:pt x="8859" y="6364"/>
                      <a:pt x="8869" y="6296"/>
                      <a:pt x="8877" y="6229"/>
                    </a:cubicBezTo>
                    <a:cubicBezTo>
                      <a:pt x="8882" y="6201"/>
                      <a:pt x="8883" y="6174"/>
                      <a:pt x="8887" y="6150"/>
                    </a:cubicBezTo>
                    <a:cubicBezTo>
                      <a:pt x="8894" y="6085"/>
                      <a:pt x="8902" y="6022"/>
                      <a:pt x="8908" y="5961"/>
                    </a:cubicBezTo>
                    <a:cubicBezTo>
                      <a:pt x="8909" y="5939"/>
                      <a:pt x="8914" y="5919"/>
                      <a:pt x="8915" y="5897"/>
                    </a:cubicBezTo>
                    <a:cubicBezTo>
                      <a:pt x="8931" y="5735"/>
                      <a:pt x="8938" y="5585"/>
                      <a:pt x="8943" y="5444"/>
                    </a:cubicBezTo>
                    <a:lnTo>
                      <a:pt x="8943" y="5385"/>
                    </a:lnTo>
                    <a:cubicBezTo>
                      <a:pt x="8944" y="5335"/>
                      <a:pt x="8944" y="5286"/>
                      <a:pt x="8943" y="5235"/>
                    </a:cubicBezTo>
                    <a:lnTo>
                      <a:pt x="8943" y="5178"/>
                    </a:lnTo>
                    <a:cubicBezTo>
                      <a:pt x="8942" y="5125"/>
                      <a:pt x="8938" y="5074"/>
                      <a:pt x="8937" y="5027"/>
                    </a:cubicBezTo>
                    <a:cubicBezTo>
                      <a:pt x="8936" y="5015"/>
                      <a:pt x="8936" y="5004"/>
                      <a:pt x="8936" y="4990"/>
                    </a:cubicBezTo>
                    <a:cubicBezTo>
                      <a:pt x="8931" y="4931"/>
                      <a:pt x="8926" y="4872"/>
                      <a:pt x="8920" y="4815"/>
                    </a:cubicBezTo>
                    <a:cubicBezTo>
                      <a:pt x="8920" y="4807"/>
                      <a:pt x="8919" y="4796"/>
                      <a:pt x="8915" y="4789"/>
                    </a:cubicBezTo>
                    <a:cubicBezTo>
                      <a:pt x="8911" y="4741"/>
                      <a:pt x="8907" y="4698"/>
                      <a:pt x="8899" y="4655"/>
                    </a:cubicBezTo>
                    <a:cubicBezTo>
                      <a:pt x="8897" y="4639"/>
                      <a:pt x="8894" y="4625"/>
                      <a:pt x="8893" y="4608"/>
                    </a:cubicBezTo>
                    <a:cubicBezTo>
                      <a:pt x="8887" y="4571"/>
                      <a:pt x="8879" y="4536"/>
                      <a:pt x="8873" y="4502"/>
                    </a:cubicBezTo>
                    <a:cubicBezTo>
                      <a:pt x="8869" y="4487"/>
                      <a:pt x="8866" y="4474"/>
                      <a:pt x="8865" y="4461"/>
                    </a:cubicBezTo>
                    <a:cubicBezTo>
                      <a:pt x="8857" y="4419"/>
                      <a:pt x="8848" y="4382"/>
                      <a:pt x="8838" y="4345"/>
                    </a:cubicBezTo>
                    <a:cubicBezTo>
                      <a:pt x="8836" y="4339"/>
                      <a:pt x="8834" y="4333"/>
                      <a:pt x="8834" y="4329"/>
                    </a:cubicBezTo>
                    <a:cubicBezTo>
                      <a:pt x="8821" y="4287"/>
                      <a:pt x="8811" y="4247"/>
                      <a:pt x="8798" y="4210"/>
                    </a:cubicBezTo>
                    <a:cubicBezTo>
                      <a:pt x="8795" y="4198"/>
                      <a:pt x="8792" y="4187"/>
                      <a:pt x="8790" y="4176"/>
                    </a:cubicBezTo>
                    <a:cubicBezTo>
                      <a:pt x="8780" y="4149"/>
                      <a:pt x="8773" y="4125"/>
                      <a:pt x="8762" y="4098"/>
                    </a:cubicBezTo>
                    <a:cubicBezTo>
                      <a:pt x="8758" y="4086"/>
                      <a:pt x="8755" y="4073"/>
                      <a:pt x="8749" y="4062"/>
                    </a:cubicBezTo>
                    <a:cubicBezTo>
                      <a:pt x="8741" y="4041"/>
                      <a:pt x="8732" y="4018"/>
                      <a:pt x="8723" y="3998"/>
                    </a:cubicBezTo>
                    <a:cubicBezTo>
                      <a:pt x="8717" y="3988"/>
                      <a:pt x="8713" y="3977"/>
                      <a:pt x="8710" y="3967"/>
                    </a:cubicBezTo>
                    <a:cubicBezTo>
                      <a:pt x="8698" y="3939"/>
                      <a:pt x="8683" y="3910"/>
                      <a:pt x="8671" y="3885"/>
                    </a:cubicBezTo>
                    <a:cubicBezTo>
                      <a:pt x="8667" y="3877"/>
                      <a:pt x="8665" y="3871"/>
                      <a:pt x="8662" y="3864"/>
                    </a:cubicBezTo>
                    <a:cubicBezTo>
                      <a:pt x="8653" y="3847"/>
                      <a:pt x="8643" y="3827"/>
                      <a:pt x="8633" y="3812"/>
                    </a:cubicBezTo>
                    <a:cubicBezTo>
                      <a:pt x="8627" y="3799"/>
                      <a:pt x="8621" y="3791"/>
                      <a:pt x="8616" y="3781"/>
                    </a:cubicBezTo>
                    <a:cubicBezTo>
                      <a:pt x="8609" y="3769"/>
                      <a:pt x="8603" y="3758"/>
                      <a:pt x="8595" y="3746"/>
                    </a:cubicBezTo>
                    <a:cubicBezTo>
                      <a:pt x="8589" y="3737"/>
                      <a:pt x="8583" y="3727"/>
                      <a:pt x="8576" y="3718"/>
                    </a:cubicBezTo>
                    <a:cubicBezTo>
                      <a:pt x="8570" y="3708"/>
                      <a:pt x="8564" y="3697"/>
                      <a:pt x="8559" y="3689"/>
                    </a:cubicBezTo>
                    <a:cubicBezTo>
                      <a:pt x="8458" y="3543"/>
                      <a:pt x="8377" y="3488"/>
                      <a:pt x="8377" y="3488"/>
                    </a:cubicBezTo>
                    <a:cubicBezTo>
                      <a:pt x="8870" y="2385"/>
                      <a:pt x="8407" y="1279"/>
                      <a:pt x="8000" y="617"/>
                    </a:cubicBezTo>
                    <a:cubicBezTo>
                      <a:pt x="7781" y="258"/>
                      <a:pt x="7576" y="30"/>
                      <a:pt x="7550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32" name="Google Shape;6632;p28"/>
              <p:cNvSpPr/>
              <p:nvPr/>
            </p:nvSpPr>
            <p:spPr>
              <a:xfrm>
                <a:off x="1830025" y="5058650"/>
                <a:ext cx="184475" cy="117325"/>
              </a:xfrm>
              <a:custGeom>
                <a:avLst/>
                <a:gdLst/>
                <a:ahLst/>
                <a:cxnLst/>
                <a:rect l="l" t="t" r="r" b="b"/>
                <a:pathLst>
                  <a:path w="7379" h="4693" extrusionOk="0">
                    <a:moveTo>
                      <a:pt x="3471" y="1"/>
                    </a:moveTo>
                    <a:cubicBezTo>
                      <a:pt x="2511" y="1"/>
                      <a:pt x="1535" y="176"/>
                      <a:pt x="1245" y="489"/>
                    </a:cubicBezTo>
                    <a:cubicBezTo>
                      <a:pt x="813" y="952"/>
                      <a:pt x="681" y="1508"/>
                      <a:pt x="667" y="2087"/>
                    </a:cubicBezTo>
                    <a:cubicBezTo>
                      <a:pt x="664" y="2258"/>
                      <a:pt x="669" y="2434"/>
                      <a:pt x="681" y="2611"/>
                    </a:cubicBezTo>
                    <a:cubicBezTo>
                      <a:pt x="616" y="2887"/>
                      <a:pt x="585" y="3138"/>
                      <a:pt x="597" y="3315"/>
                    </a:cubicBezTo>
                    <a:cubicBezTo>
                      <a:pt x="601" y="3382"/>
                      <a:pt x="596" y="3467"/>
                      <a:pt x="584" y="3562"/>
                    </a:cubicBezTo>
                    <a:lnTo>
                      <a:pt x="105" y="3562"/>
                    </a:lnTo>
                    <a:lnTo>
                      <a:pt x="79" y="3697"/>
                    </a:lnTo>
                    <a:lnTo>
                      <a:pt x="49" y="3867"/>
                    </a:lnTo>
                    <a:lnTo>
                      <a:pt x="50" y="3867"/>
                    </a:lnTo>
                    <a:cubicBezTo>
                      <a:pt x="0" y="4206"/>
                      <a:pt x="1" y="4481"/>
                      <a:pt x="67" y="4692"/>
                    </a:cubicBezTo>
                    <a:lnTo>
                      <a:pt x="7321" y="4692"/>
                    </a:lnTo>
                    <a:cubicBezTo>
                      <a:pt x="7364" y="4542"/>
                      <a:pt x="7379" y="4402"/>
                      <a:pt x="7349" y="4297"/>
                    </a:cubicBezTo>
                    <a:cubicBezTo>
                      <a:pt x="7311" y="4172"/>
                      <a:pt x="7227" y="4121"/>
                      <a:pt x="7121" y="4121"/>
                    </a:cubicBezTo>
                    <a:cubicBezTo>
                      <a:pt x="7026" y="4121"/>
                      <a:pt x="6914" y="4162"/>
                      <a:pt x="6804" y="4228"/>
                    </a:cubicBezTo>
                    <a:cubicBezTo>
                      <a:pt x="6922" y="3754"/>
                      <a:pt x="6980" y="3346"/>
                      <a:pt x="6995" y="2993"/>
                    </a:cubicBezTo>
                    <a:cubicBezTo>
                      <a:pt x="7000" y="2985"/>
                      <a:pt x="7002" y="2974"/>
                      <a:pt x="7008" y="2964"/>
                    </a:cubicBezTo>
                    <a:cubicBezTo>
                      <a:pt x="7011" y="2958"/>
                      <a:pt x="7014" y="2951"/>
                      <a:pt x="7017" y="2944"/>
                    </a:cubicBezTo>
                    <a:cubicBezTo>
                      <a:pt x="7038" y="2895"/>
                      <a:pt x="7056" y="2845"/>
                      <a:pt x="7072" y="2795"/>
                    </a:cubicBezTo>
                    <a:cubicBezTo>
                      <a:pt x="7072" y="2789"/>
                      <a:pt x="7073" y="2784"/>
                      <a:pt x="7073" y="2780"/>
                    </a:cubicBezTo>
                    <a:cubicBezTo>
                      <a:pt x="7087" y="2724"/>
                      <a:pt x="7097" y="2667"/>
                      <a:pt x="7103" y="2609"/>
                    </a:cubicBezTo>
                    <a:cubicBezTo>
                      <a:pt x="7109" y="2535"/>
                      <a:pt x="7112" y="2459"/>
                      <a:pt x="7110" y="2387"/>
                    </a:cubicBezTo>
                    <a:cubicBezTo>
                      <a:pt x="7110" y="2362"/>
                      <a:pt x="7106" y="2341"/>
                      <a:pt x="7106" y="2318"/>
                    </a:cubicBezTo>
                    <a:cubicBezTo>
                      <a:pt x="7103" y="2269"/>
                      <a:pt x="7099" y="2221"/>
                      <a:pt x="7093" y="2177"/>
                    </a:cubicBezTo>
                    <a:cubicBezTo>
                      <a:pt x="7090" y="2149"/>
                      <a:pt x="7086" y="2123"/>
                      <a:pt x="7080" y="2098"/>
                    </a:cubicBezTo>
                    <a:cubicBezTo>
                      <a:pt x="7074" y="2058"/>
                      <a:pt x="7067" y="2016"/>
                      <a:pt x="7055" y="1976"/>
                    </a:cubicBezTo>
                    <a:cubicBezTo>
                      <a:pt x="7048" y="1950"/>
                      <a:pt x="7041" y="1924"/>
                      <a:pt x="7033" y="1899"/>
                    </a:cubicBezTo>
                    <a:cubicBezTo>
                      <a:pt x="7022" y="1860"/>
                      <a:pt x="7011" y="1822"/>
                      <a:pt x="6996" y="1788"/>
                    </a:cubicBezTo>
                    <a:cubicBezTo>
                      <a:pt x="6988" y="1761"/>
                      <a:pt x="6977" y="1738"/>
                      <a:pt x="6968" y="1711"/>
                    </a:cubicBezTo>
                    <a:cubicBezTo>
                      <a:pt x="6952" y="1677"/>
                      <a:pt x="6935" y="1642"/>
                      <a:pt x="6920" y="1607"/>
                    </a:cubicBezTo>
                    <a:cubicBezTo>
                      <a:pt x="6909" y="1584"/>
                      <a:pt x="6897" y="1560"/>
                      <a:pt x="6883" y="1536"/>
                    </a:cubicBezTo>
                    <a:cubicBezTo>
                      <a:pt x="6863" y="1502"/>
                      <a:pt x="6842" y="1468"/>
                      <a:pt x="6820" y="1434"/>
                    </a:cubicBezTo>
                    <a:cubicBezTo>
                      <a:pt x="6808" y="1414"/>
                      <a:pt x="6796" y="1395"/>
                      <a:pt x="6782" y="1376"/>
                    </a:cubicBezTo>
                    <a:cubicBezTo>
                      <a:pt x="6756" y="1337"/>
                      <a:pt x="6726" y="1298"/>
                      <a:pt x="6696" y="1261"/>
                    </a:cubicBezTo>
                    <a:cubicBezTo>
                      <a:pt x="6686" y="1250"/>
                      <a:pt x="6679" y="1236"/>
                      <a:pt x="6667" y="1224"/>
                    </a:cubicBezTo>
                    <a:cubicBezTo>
                      <a:pt x="6626" y="1176"/>
                      <a:pt x="6583" y="1128"/>
                      <a:pt x="6539" y="1084"/>
                    </a:cubicBezTo>
                    <a:cubicBezTo>
                      <a:pt x="6525" y="1070"/>
                      <a:pt x="6504" y="1053"/>
                      <a:pt x="6489" y="1036"/>
                    </a:cubicBezTo>
                    <a:cubicBezTo>
                      <a:pt x="6458" y="1009"/>
                      <a:pt x="6429" y="980"/>
                      <a:pt x="6398" y="952"/>
                    </a:cubicBezTo>
                    <a:cubicBezTo>
                      <a:pt x="6376" y="934"/>
                      <a:pt x="6353" y="914"/>
                      <a:pt x="6333" y="897"/>
                    </a:cubicBezTo>
                    <a:cubicBezTo>
                      <a:pt x="6304" y="873"/>
                      <a:pt x="6277" y="852"/>
                      <a:pt x="6248" y="829"/>
                    </a:cubicBezTo>
                    <a:cubicBezTo>
                      <a:pt x="6222" y="811"/>
                      <a:pt x="6198" y="791"/>
                      <a:pt x="6171" y="774"/>
                    </a:cubicBezTo>
                    <a:cubicBezTo>
                      <a:pt x="6144" y="755"/>
                      <a:pt x="6115" y="737"/>
                      <a:pt x="6088" y="716"/>
                    </a:cubicBezTo>
                    <a:cubicBezTo>
                      <a:pt x="6060" y="700"/>
                      <a:pt x="6034" y="682"/>
                      <a:pt x="6006" y="665"/>
                    </a:cubicBezTo>
                    <a:cubicBezTo>
                      <a:pt x="5977" y="648"/>
                      <a:pt x="5950" y="630"/>
                      <a:pt x="5921" y="614"/>
                    </a:cubicBezTo>
                    <a:cubicBezTo>
                      <a:pt x="5892" y="597"/>
                      <a:pt x="5865" y="579"/>
                      <a:pt x="5836" y="563"/>
                    </a:cubicBezTo>
                    <a:cubicBezTo>
                      <a:pt x="5807" y="547"/>
                      <a:pt x="5779" y="531"/>
                      <a:pt x="5751" y="517"/>
                    </a:cubicBezTo>
                    <a:cubicBezTo>
                      <a:pt x="5719" y="500"/>
                      <a:pt x="5690" y="484"/>
                      <a:pt x="5659" y="469"/>
                    </a:cubicBezTo>
                    <a:lnTo>
                      <a:pt x="5578" y="428"/>
                    </a:lnTo>
                    <a:cubicBezTo>
                      <a:pt x="5546" y="412"/>
                      <a:pt x="5514" y="398"/>
                      <a:pt x="5481" y="384"/>
                    </a:cubicBezTo>
                    <a:cubicBezTo>
                      <a:pt x="5359" y="327"/>
                      <a:pt x="5237" y="277"/>
                      <a:pt x="5115" y="230"/>
                    </a:cubicBezTo>
                    <a:cubicBezTo>
                      <a:pt x="4826" y="122"/>
                      <a:pt x="4443" y="51"/>
                      <a:pt x="4027" y="21"/>
                    </a:cubicBezTo>
                    <a:cubicBezTo>
                      <a:pt x="3846" y="7"/>
                      <a:pt x="3659" y="1"/>
                      <a:pt x="3471" y="1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33" name="Google Shape;6633;p28"/>
              <p:cNvSpPr/>
              <p:nvPr/>
            </p:nvSpPr>
            <p:spPr>
              <a:xfrm>
                <a:off x="1321675" y="5048625"/>
                <a:ext cx="171875" cy="127225"/>
              </a:xfrm>
              <a:custGeom>
                <a:avLst/>
                <a:gdLst/>
                <a:ahLst/>
                <a:cxnLst/>
                <a:rect l="l" t="t" r="r" b="b"/>
                <a:pathLst>
                  <a:path w="6875" h="5089" extrusionOk="0">
                    <a:moveTo>
                      <a:pt x="3098" y="0"/>
                    </a:moveTo>
                    <a:cubicBezTo>
                      <a:pt x="2822" y="0"/>
                      <a:pt x="2550" y="34"/>
                      <a:pt x="2291" y="112"/>
                    </a:cubicBezTo>
                    <a:cubicBezTo>
                      <a:pt x="2090" y="169"/>
                      <a:pt x="1896" y="252"/>
                      <a:pt x="1714" y="360"/>
                    </a:cubicBezTo>
                    <a:cubicBezTo>
                      <a:pt x="1252" y="635"/>
                      <a:pt x="988" y="1092"/>
                      <a:pt x="844" y="1575"/>
                    </a:cubicBezTo>
                    <a:cubicBezTo>
                      <a:pt x="792" y="1574"/>
                      <a:pt x="741" y="1573"/>
                      <a:pt x="691" y="1573"/>
                    </a:cubicBezTo>
                    <a:cubicBezTo>
                      <a:pt x="491" y="1573"/>
                      <a:pt x="311" y="1585"/>
                      <a:pt x="230" y="1601"/>
                    </a:cubicBezTo>
                    <a:cubicBezTo>
                      <a:pt x="12" y="1642"/>
                      <a:pt x="23" y="1820"/>
                      <a:pt x="73" y="2002"/>
                    </a:cubicBezTo>
                    <a:cubicBezTo>
                      <a:pt x="96" y="2081"/>
                      <a:pt x="292" y="2185"/>
                      <a:pt x="528" y="2258"/>
                    </a:cubicBezTo>
                    <a:cubicBezTo>
                      <a:pt x="337" y="2549"/>
                      <a:pt x="167" y="2854"/>
                      <a:pt x="17" y="3170"/>
                    </a:cubicBezTo>
                    <a:cubicBezTo>
                      <a:pt x="11" y="3183"/>
                      <a:pt x="4" y="3196"/>
                      <a:pt x="0" y="3207"/>
                    </a:cubicBezTo>
                    <a:lnTo>
                      <a:pt x="17" y="3207"/>
                    </a:lnTo>
                    <a:lnTo>
                      <a:pt x="17" y="5088"/>
                    </a:lnTo>
                    <a:lnTo>
                      <a:pt x="6286" y="5088"/>
                    </a:lnTo>
                    <a:cubicBezTo>
                      <a:pt x="6346" y="4853"/>
                      <a:pt x="6370" y="4608"/>
                      <a:pt x="6379" y="4410"/>
                    </a:cubicBezTo>
                    <a:cubicBezTo>
                      <a:pt x="6379" y="4389"/>
                      <a:pt x="6380" y="4364"/>
                      <a:pt x="6380" y="4342"/>
                    </a:cubicBezTo>
                    <a:cubicBezTo>
                      <a:pt x="6382" y="4299"/>
                      <a:pt x="6382" y="4258"/>
                      <a:pt x="6382" y="4222"/>
                    </a:cubicBezTo>
                    <a:cubicBezTo>
                      <a:pt x="6382" y="4094"/>
                      <a:pt x="6376" y="4013"/>
                      <a:pt x="6376" y="4013"/>
                    </a:cubicBezTo>
                    <a:cubicBezTo>
                      <a:pt x="6376" y="4013"/>
                      <a:pt x="6850" y="3526"/>
                      <a:pt x="6865" y="2829"/>
                    </a:cubicBezTo>
                    <a:cubicBezTo>
                      <a:pt x="6875" y="2437"/>
                      <a:pt x="6738" y="1978"/>
                      <a:pt x="6293" y="1502"/>
                    </a:cubicBezTo>
                    <a:cubicBezTo>
                      <a:pt x="6137" y="1338"/>
                      <a:pt x="5973" y="1185"/>
                      <a:pt x="5797" y="1043"/>
                    </a:cubicBezTo>
                    <a:cubicBezTo>
                      <a:pt x="4998" y="395"/>
                      <a:pt x="4016" y="0"/>
                      <a:pt x="3098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34" name="Google Shape;6634;p28"/>
              <p:cNvSpPr/>
              <p:nvPr/>
            </p:nvSpPr>
            <p:spPr>
              <a:xfrm>
                <a:off x="3196650" y="5048350"/>
                <a:ext cx="158225" cy="127525"/>
              </a:xfrm>
              <a:custGeom>
                <a:avLst/>
                <a:gdLst/>
                <a:ahLst/>
                <a:cxnLst/>
                <a:rect l="l" t="t" r="r" b="b"/>
                <a:pathLst>
                  <a:path w="6329" h="5101" extrusionOk="0">
                    <a:moveTo>
                      <a:pt x="2043" y="0"/>
                    </a:moveTo>
                    <a:cubicBezTo>
                      <a:pt x="0" y="0"/>
                      <a:pt x="596" y="2601"/>
                      <a:pt x="596" y="2601"/>
                    </a:cubicBezTo>
                    <a:cubicBezTo>
                      <a:pt x="141" y="2901"/>
                      <a:pt x="50" y="3843"/>
                      <a:pt x="304" y="5101"/>
                    </a:cubicBezTo>
                    <a:lnTo>
                      <a:pt x="6323" y="5101"/>
                    </a:lnTo>
                    <a:cubicBezTo>
                      <a:pt x="6327" y="4940"/>
                      <a:pt x="6329" y="4785"/>
                      <a:pt x="6325" y="4636"/>
                    </a:cubicBezTo>
                    <a:cubicBezTo>
                      <a:pt x="6322" y="4508"/>
                      <a:pt x="6317" y="4382"/>
                      <a:pt x="6310" y="4262"/>
                    </a:cubicBezTo>
                    <a:cubicBezTo>
                      <a:pt x="6305" y="4201"/>
                      <a:pt x="6301" y="4144"/>
                      <a:pt x="6296" y="4086"/>
                    </a:cubicBezTo>
                    <a:cubicBezTo>
                      <a:pt x="6280" y="3912"/>
                      <a:pt x="6260" y="3752"/>
                      <a:pt x="6234" y="3599"/>
                    </a:cubicBezTo>
                    <a:cubicBezTo>
                      <a:pt x="6226" y="3549"/>
                      <a:pt x="6216" y="3499"/>
                      <a:pt x="6206" y="3450"/>
                    </a:cubicBezTo>
                    <a:cubicBezTo>
                      <a:pt x="6161" y="3223"/>
                      <a:pt x="6108" y="3023"/>
                      <a:pt x="6045" y="2840"/>
                    </a:cubicBezTo>
                    <a:cubicBezTo>
                      <a:pt x="5514" y="1290"/>
                      <a:pt x="4397" y="1258"/>
                      <a:pt x="4304" y="1258"/>
                    </a:cubicBezTo>
                    <a:cubicBezTo>
                      <a:pt x="4300" y="1258"/>
                      <a:pt x="4298" y="1258"/>
                      <a:pt x="4298" y="1258"/>
                    </a:cubicBezTo>
                    <a:lnTo>
                      <a:pt x="4298" y="1252"/>
                    </a:lnTo>
                    <a:lnTo>
                      <a:pt x="4298" y="1250"/>
                    </a:lnTo>
                    <a:cubicBezTo>
                      <a:pt x="4291" y="1217"/>
                      <a:pt x="4256" y="1076"/>
                      <a:pt x="4148" y="896"/>
                    </a:cubicBezTo>
                    <a:cubicBezTo>
                      <a:pt x="4035" y="711"/>
                      <a:pt x="3837" y="487"/>
                      <a:pt x="3504" y="310"/>
                    </a:cubicBezTo>
                    <a:cubicBezTo>
                      <a:pt x="3172" y="133"/>
                      <a:pt x="2702" y="0"/>
                      <a:pt x="2043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35" name="Google Shape;6635;p28"/>
              <p:cNvSpPr/>
              <p:nvPr/>
            </p:nvSpPr>
            <p:spPr>
              <a:xfrm>
                <a:off x="3626300" y="5048625"/>
                <a:ext cx="204950" cy="127350"/>
              </a:xfrm>
              <a:custGeom>
                <a:avLst/>
                <a:gdLst/>
                <a:ahLst/>
                <a:cxnLst/>
                <a:rect l="l" t="t" r="r" b="b"/>
                <a:pathLst>
                  <a:path w="8198" h="5094" extrusionOk="0">
                    <a:moveTo>
                      <a:pt x="4436" y="1"/>
                    </a:moveTo>
                    <a:cubicBezTo>
                      <a:pt x="3516" y="1"/>
                      <a:pt x="2534" y="397"/>
                      <a:pt x="1736" y="1045"/>
                    </a:cubicBezTo>
                    <a:cubicBezTo>
                      <a:pt x="1560" y="1186"/>
                      <a:pt x="1395" y="1340"/>
                      <a:pt x="1239" y="1504"/>
                    </a:cubicBezTo>
                    <a:cubicBezTo>
                      <a:pt x="1" y="2822"/>
                      <a:pt x="1155" y="4018"/>
                      <a:pt x="1155" y="4018"/>
                    </a:cubicBezTo>
                    <a:cubicBezTo>
                      <a:pt x="1155" y="4018"/>
                      <a:pt x="1149" y="4099"/>
                      <a:pt x="1149" y="4227"/>
                    </a:cubicBezTo>
                    <a:cubicBezTo>
                      <a:pt x="1149" y="4263"/>
                      <a:pt x="1149" y="4303"/>
                      <a:pt x="1152" y="4347"/>
                    </a:cubicBezTo>
                    <a:cubicBezTo>
                      <a:pt x="1152" y="4369"/>
                      <a:pt x="1153" y="4391"/>
                      <a:pt x="1153" y="4415"/>
                    </a:cubicBezTo>
                    <a:cubicBezTo>
                      <a:pt x="1160" y="4613"/>
                      <a:pt x="1183" y="4856"/>
                      <a:pt x="1244" y="5093"/>
                    </a:cubicBezTo>
                    <a:lnTo>
                      <a:pt x="8197" y="5093"/>
                    </a:lnTo>
                    <a:cubicBezTo>
                      <a:pt x="8025" y="4406"/>
                      <a:pt x="7775" y="3672"/>
                      <a:pt x="7426" y="2986"/>
                    </a:cubicBezTo>
                    <a:cubicBezTo>
                      <a:pt x="7329" y="2795"/>
                      <a:pt x="7225" y="2607"/>
                      <a:pt x="7110" y="2426"/>
                    </a:cubicBezTo>
                    <a:cubicBezTo>
                      <a:pt x="7077" y="2370"/>
                      <a:pt x="7042" y="2313"/>
                      <a:pt x="7005" y="2258"/>
                    </a:cubicBezTo>
                    <a:cubicBezTo>
                      <a:pt x="7106" y="2228"/>
                      <a:pt x="7199" y="2190"/>
                      <a:pt x="7274" y="2153"/>
                    </a:cubicBezTo>
                    <a:cubicBezTo>
                      <a:pt x="7377" y="2103"/>
                      <a:pt x="7446" y="2048"/>
                      <a:pt x="7459" y="2002"/>
                    </a:cubicBezTo>
                    <a:cubicBezTo>
                      <a:pt x="7474" y="1940"/>
                      <a:pt x="7489" y="1878"/>
                      <a:pt x="7489" y="1823"/>
                    </a:cubicBezTo>
                    <a:cubicBezTo>
                      <a:pt x="7490" y="1715"/>
                      <a:pt x="7446" y="1630"/>
                      <a:pt x="7303" y="1602"/>
                    </a:cubicBezTo>
                    <a:cubicBezTo>
                      <a:pt x="7222" y="1586"/>
                      <a:pt x="7037" y="1574"/>
                      <a:pt x="6833" y="1574"/>
                    </a:cubicBezTo>
                    <a:cubicBezTo>
                      <a:pt x="6786" y="1574"/>
                      <a:pt x="6738" y="1575"/>
                      <a:pt x="6689" y="1577"/>
                    </a:cubicBezTo>
                    <a:cubicBezTo>
                      <a:pt x="6544" y="1094"/>
                      <a:pt x="6281" y="636"/>
                      <a:pt x="5819" y="361"/>
                    </a:cubicBezTo>
                    <a:cubicBezTo>
                      <a:pt x="5401" y="114"/>
                      <a:pt x="4927" y="1"/>
                      <a:pt x="4436" y="1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36" name="Google Shape;6636;p28"/>
              <p:cNvSpPr/>
              <p:nvPr/>
            </p:nvSpPr>
            <p:spPr>
              <a:xfrm>
                <a:off x="2301325" y="5058500"/>
                <a:ext cx="169925" cy="117375"/>
              </a:xfrm>
              <a:custGeom>
                <a:avLst/>
                <a:gdLst/>
                <a:ahLst/>
                <a:cxnLst/>
                <a:rect l="l" t="t" r="r" b="b"/>
                <a:pathLst>
                  <a:path w="6797" h="4695" extrusionOk="0">
                    <a:moveTo>
                      <a:pt x="5453" y="0"/>
                    </a:moveTo>
                    <a:cubicBezTo>
                      <a:pt x="5361" y="0"/>
                      <a:pt x="5265" y="7"/>
                      <a:pt x="5167" y="22"/>
                    </a:cubicBezTo>
                    <a:cubicBezTo>
                      <a:pt x="5126" y="27"/>
                      <a:pt x="5084" y="34"/>
                      <a:pt x="5042" y="44"/>
                    </a:cubicBezTo>
                    <a:cubicBezTo>
                      <a:pt x="4968" y="59"/>
                      <a:pt x="4868" y="88"/>
                      <a:pt x="4746" y="129"/>
                    </a:cubicBezTo>
                    <a:cubicBezTo>
                      <a:pt x="4049" y="362"/>
                      <a:pt x="2676" y="969"/>
                      <a:pt x="1631" y="1642"/>
                    </a:cubicBezTo>
                    <a:cubicBezTo>
                      <a:pt x="1629" y="1642"/>
                      <a:pt x="1626" y="1645"/>
                      <a:pt x="1624" y="1647"/>
                    </a:cubicBezTo>
                    <a:cubicBezTo>
                      <a:pt x="1566" y="1683"/>
                      <a:pt x="1509" y="1722"/>
                      <a:pt x="1453" y="1759"/>
                    </a:cubicBezTo>
                    <a:cubicBezTo>
                      <a:pt x="1451" y="1761"/>
                      <a:pt x="1448" y="1764"/>
                      <a:pt x="1447" y="1764"/>
                    </a:cubicBezTo>
                    <a:cubicBezTo>
                      <a:pt x="1171" y="1952"/>
                      <a:pt x="927" y="2142"/>
                      <a:pt x="731" y="2326"/>
                    </a:cubicBezTo>
                    <a:lnTo>
                      <a:pt x="701" y="2357"/>
                    </a:lnTo>
                    <a:cubicBezTo>
                      <a:pt x="675" y="2383"/>
                      <a:pt x="651" y="2408"/>
                      <a:pt x="628" y="2433"/>
                    </a:cubicBezTo>
                    <a:cubicBezTo>
                      <a:pt x="611" y="2448"/>
                      <a:pt x="596" y="2467"/>
                      <a:pt x="581" y="2482"/>
                    </a:cubicBezTo>
                    <a:cubicBezTo>
                      <a:pt x="561" y="2506"/>
                      <a:pt x="542" y="2528"/>
                      <a:pt x="525" y="2550"/>
                    </a:cubicBezTo>
                    <a:cubicBezTo>
                      <a:pt x="508" y="2570"/>
                      <a:pt x="493" y="2586"/>
                      <a:pt x="477" y="2607"/>
                    </a:cubicBezTo>
                    <a:cubicBezTo>
                      <a:pt x="463" y="2628"/>
                      <a:pt x="448" y="2647"/>
                      <a:pt x="434" y="2669"/>
                    </a:cubicBezTo>
                    <a:cubicBezTo>
                      <a:pt x="421" y="2687"/>
                      <a:pt x="408" y="2708"/>
                      <a:pt x="396" y="2728"/>
                    </a:cubicBezTo>
                    <a:cubicBezTo>
                      <a:pt x="381" y="2748"/>
                      <a:pt x="373" y="2766"/>
                      <a:pt x="361" y="2786"/>
                    </a:cubicBezTo>
                    <a:cubicBezTo>
                      <a:pt x="350" y="2805"/>
                      <a:pt x="339" y="2827"/>
                      <a:pt x="330" y="2848"/>
                    </a:cubicBezTo>
                    <a:cubicBezTo>
                      <a:pt x="323" y="2865"/>
                      <a:pt x="315" y="2883"/>
                      <a:pt x="307" y="2900"/>
                    </a:cubicBezTo>
                    <a:cubicBezTo>
                      <a:pt x="300" y="2923"/>
                      <a:pt x="294" y="2942"/>
                      <a:pt x="288" y="2963"/>
                    </a:cubicBezTo>
                    <a:cubicBezTo>
                      <a:pt x="283" y="2980"/>
                      <a:pt x="278" y="2998"/>
                      <a:pt x="274" y="3014"/>
                    </a:cubicBezTo>
                    <a:cubicBezTo>
                      <a:pt x="271" y="3036"/>
                      <a:pt x="268" y="3058"/>
                      <a:pt x="266" y="3078"/>
                    </a:cubicBezTo>
                    <a:cubicBezTo>
                      <a:pt x="266" y="3094"/>
                      <a:pt x="265" y="3109"/>
                      <a:pt x="265" y="3122"/>
                    </a:cubicBezTo>
                    <a:cubicBezTo>
                      <a:pt x="265" y="3147"/>
                      <a:pt x="268" y="3172"/>
                      <a:pt x="272" y="3194"/>
                    </a:cubicBezTo>
                    <a:cubicBezTo>
                      <a:pt x="274" y="3205"/>
                      <a:pt x="274" y="3217"/>
                      <a:pt x="278" y="3230"/>
                    </a:cubicBezTo>
                    <a:cubicBezTo>
                      <a:pt x="287" y="3263"/>
                      <a:pt x="300" y="3297"/>
                      <a:pt x="317" y="3331"/>
                    </a:cubicBezTo>
                    <a:lnTo>
                      <a:pt x="317" y="3332"/>
                    </a:lnTo>
                    <a:cubicBezTo>
                      <a:pt x="92" y="3348"/>
                      <a:pt x="1" y="3526"/>
                      <a:pt x="7" y="3812"/>
                    </a:cubicBezTo>
                    <a:cubicBezTo>
                      <a:pt x="11" y="4045"/>
                      <a:pt x="81" y="4348"/>
                      <a:pt x="197" y="4695"/>
                    </a:cubicBezTo>
                    <a:lnTo>
                      <a:pt x="6670" y="4695"/>
                    </a:lnTo>
                    <a:cubicBezTo>
                      <a:pt x="6482" y="3427"/>
                      <a:pt x="6219" y="2287"/>
                      <a:pt x="6219" y="2287"/>
                    </a:cubicBezTo>
                    <a:cubicBezTo>
                      <a:pt x="6219" y="2287"/>
                      <a:pt x="6224" y="2282"/>
                      <a:pt x="6229" y="2276"/>
                    </a:cubicBezTo>
                    <a:cubicBezTo>
                      <a:pt x="6230" y="2275"/>
                      <a:pt x="6233" y="2272"/>
                      <a:pt x="6235" y="2268"/>
                    </a:cubicBezTo>
                    <a:cubicBezTo>
                      <a:pt x="6239" y="2262"/>
                      <a:pt x="6242" y="2256"/>
                      <a:pt x="6247" y="2247"/>
                    </a:cubicBezTo>
                    <a:cubicBezTo>
                      <a:pt x="6251" y="2240"/>
                      <a:pt x="6257" y="2230"/>
                      <a:pt x="6263" y="2221"/>
                    </a:cubicBezTo>
                    <a:cubicBezTo>
                      <a:pt x="6268" y="2214"/>
                      <a:pt x="6271" y="2207"/>
                      <a:pt x="6278" y="2200"/>
                    </a:cubicBezTo>
                    <a:cubicBezTo>
                      <a:pt x="6284" y="2189"/>
                      <a:pt x="6291" y="2177"/>
                      <a:pt x="6298" y="2163"/>
                    </a:cubicBezTo>
                    <a:cubicBezTo>
                      <a:pt x="6303" y="2152"/>
                      <a:pt x="6308" y="2145"/>
                      <a:pt x="6315" y="2135"/>
                    </a:cubicBezTo>
                    <a:cubicBezTo>
                      <a:pt x="6324" y="2118"/>
                      <a:pt x="6332" y="2104"/>
                      <a:pt x="6341" y="2088"/>
                    </a:cubicBezTo>
                    <a:cubicBezTo>
                      <a:pt x="6347" y="2078"/>
                      <a:pt x="6354" y="2067"/>
                      <a:pt x="6360" y="2055"/>
                    </a:cubicBezTo>
                    <a:cubicBezTo>
                      <a:pt x="6370" y="2038"/>
                      <a:pt x="6381" y="2020"/>
                      <a:pt x="6389" y="2003"/>
                    </a:cubicBezTo>
                    <a:cubicBezTo>
                      <a:pt x="6397" y="1991"/>
                      <a:pt x="6405" y="1979"/>
                      <a:pt x="6411" y="1965"/>
                    </a:cubicBezTo>
                    <a:cubicBezTo>
                      <a:pt x="6423" y="1946"/>
                      <a:pt x="6432" y="1928"/>
                      <a:pt x="6444" y="1908"/>
                    </a:cubicBezTo>
                    <a:cubicBezTo>
                      <a:pt x="6451" y="1891"/>
                      <a:pt x="6460" y="1875"/>
                      <a:pt x="6467" y="1861"/>
                    </a:cubicBezTo>
                    <a:cubicBezTo>
                      <a:pt x="6476" y="1843"/>
                      <a:pt x="6488" y="1823"/>
                      <a:pt x="6497" y="1801"/>
                    </a:cubicBezTo>
                    <a:cubicBezTo>
                      <a:pt x="6643" y="1513"/>
                      <a:pt x="6796" y="1156"/>
                      <a:pt x="6796" y="903"/>
                    </a:cubicBezTo>
                    <a:cubicBezTo>
                      <a:pt x="6796" y="852"/>
                      <a:pt x="6789" y="805"/>
                      <a:pt x="6776" y="762"/>
                    </a:cubicBezTo>
                    <a:cubicBezTo>
                      <a:pt x="6650" y="396"/>
                      <a:pt x="6147" y="0"/>
                      <a:pt x="5453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37" name="Google Shape;6637;p28"/>
              <p:cNvSpPr/>
              <p:nvPr/>
            </p:nvSpPr>
            <p:spPr>
              <a:xfrm>
                <a:off x="2883000" y="5010800"/>
                <a:ext cx="250925" cy="165150"/>
              </a:xfrm>
              <a:custGeom>
                <a:avLst/>
                <a:gdLst/>
                <a:ahLst/>
                <a:cxnLst/>
                <a:rect l="l" t="t" r="r" b="b"/>
                <a:pathLst>
                  <a:path w="10037" h="6606" extrusionOk="0">
                    <a:moveTo>
                      <a:pt x="5072" y="0"/>
                    </a:moveTo>
                    <a:cubicBezTo>
                      <a:pt x="4432" y="0"/>
                      <a:pt x="3998" y="243"/>
                      <a:pt x="3998" y="608"/>
                    </a:cubicBezTo>
                    <a:cubicBezTo>
                      <a:pt x="3998" y="647"/>
                      <a:pt x="4001" y="689"/>
                      <a:pt x="4013" y="732"/>
                    </a:cubicBezTo>
                    <a:cubicBezTo>
                      <a:pt x="3600" y="1064"/>
                      <a:pt x="3137" y="1605"/>
                      <a:pt x="2676" y="2232"/>
                    </a:cubicBezTo>
                    <a:cubicBezTo>
                      <a:pt x="2579" y="2119"/>
                      <a:pt x="2512" y="2038"/>
                      <a:pt x="2500" y="2032"/>
                    </a:cubicBezTo>
                    <a:lnTo>
                      <a:pt x="2253" y="2201"/>
                    </a:lnTo>
                    <a:cubicBezTo>
                      <a:pt x="2253" y="2201"/>
                      <a:pt x="2287" y="2354"/>
                      <a:pt x="2420" y="2590"/>
                    </a:cubicBezTo>
                    <a:cubicBezTo>
                      <a:pt x="2253" y="2827"/>
                      <a:pt x="2089" y="3071"/>
                      <a:pt x="1928" y="3319"/>
                    </a:cubicBezTo>
                    <a:cubicBezTo>
                      <a:pt x="966" y="4794"/>
                      <a:pt x="147" y="6327"/>
                      <a:pt x="0" y="6605"/>
                    </a:cubicBezTo>
                    <a:lnTo>
                      <a:pt x="7871" y="6605"/>
                    </a:lnTo>
                    <a:lnTo>
                      <a:pt x="8326" y="6328"/>
                    </a:lnTo>
                    <a:lnTo>
                      <a:pt x="9023" y="6407"/>
                    </a:lnTo>
                    <a:cubicBezTo>
                      <a:pt x="9042" y="6247"/>
                      <a:pt x="9066" y="6036"/>
                      <a:pt x="9089" y="5809"/>
                    </a:cubicBezTo>
                    <a:lnTo>
                      <a:pt x="9243" y="5238"/>
                    </a:lnTo>
                    <a:lnTo>
                      <a:pt x="9977" y="5268"/>
                    </a:lnTo>
                    <a:lnTo>
                      <a:pt x="10037" y="5270"/>
                    </a:lnTo>
                    <a:cubicBezTo>
                      <a:pt x="10015" y="5174"/>
                      <a:pt x="9989" y="5080"/>
                      <a:pt x="9970" y="4989"/>
                    </a:cubicBezTo>
                    <a:cubicBezTo>
                      <a:pt x="9961" y="4965"/>
                      <a:pt x="9955" y="4938"/>
                      <a:pt x="9948" y="4916"/>
                    </a:cubicBezTo>
                    <a:cubicBezTo>
                      <a:pt x="9930" y="4848"/>
                      <a:pt x="9912" y="4780"/>
                      <a:pt x="9892" y="4715"/>
                    </a:cubicBezTo>
                    <a:cubicBezTo>
                      <a:pt x="9885" y="4690"/>
                      <a:pt x="9876" y="4666"/>
                      <a:pt x="9870" y="4644"/>
                    </a:cubicBezTo>
                    <a:cubicBezTo>
                      <a:pt x="9850" y="4577"/>
                      <a:pt x="9830" y="4511"/>
                      <a:pt x="9808" y="4447"/>
                    </a:cubicBezTo>
                    <a:cubicBezTo>
                      <a:pt x="9802" y="4430"/>
                      <a:pt x="9795" y="4408"/>
                      <a:pt x="9789" y="4389"/>
                    </a:cubicBezTo>
                    <a:cubicBezTo>
                      <a:pt x="9767" y="4322"/>
                      <a:pt x="9743" y="4255"/>
                      <a:pt x="9721" y="4189"/>
                    </a:cubicBezTo>
                    <a:cubicBezTo>
                      <a:pt x="9716" y="4173"/>
                      <a:pt x="9710" y="4160"/>
                      <a:pt x="9704" y="4146"/>
                    </a:cubicBezTo>
                    <a:cubicBezTo>
                      <a:pt x="9678" y="4075"/>
                      <a:pt x="9654" y="4007"/>
                      <a:pt x="9627" y="3939"/>
                    </a:cubicBezTo>
                    <a:cubicBezTo>
                      <a:pt x="9624" y="3928"/>
                      <a:pt x="9620" y="3919"/>
                      <a:pt x="9615" y="3911"/>
                    </a:cubicBezTo>
                    <a:cubicBezTo>
                      <a:pt x="9585" y="3836"/>
                      <a:pt x="9557" y="3764"/>
                      <a:pt x="9526" y="3692"/>
                    </a:cubicBezTo>
                    <a:cubicBezTo>
                      <a:pt x="9526" y="3690"/>
                      <a:pt x="9524" y="3686"/>
                      <a:pt x="9524" y="3685"/>
                    </a:cubicBezTo>
                    <a:cubicBezTo>
                      <a:pt x="8927" y="2274"/>
                      <a:pt x="8105" y="1341"/>
                      <a:pt x="7273" y="768"/>
                    </a:cubicBezTo>
                    <a:cubicBezTo>
                      <a:pt x="6485" y="224"/>
                      <a:pt x="5689" y="2"/>
                      <a:pt x="5081" y="0"/>
                    </a:cubicBezTo>
                    <a:cubicBezTo>
                      <a:pt x="5078" y="0"/>
                      <a:pt x="5075" y="0"/>
                      <a:pt x="5072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38" name="Google Shape;6638;p28"/>
              <p:cNvSpPr/>
              <p:nvPr/>
            </p:nvSpPr>
            <p:spPr>
              <a:xfrm>
                <a:off x="5789300" y="4837175"/>
                <a:ext cx="278175" cy="338800"/>
              </a:xfrm>
              <a:custGeom>
                <a:avLst/>
                <a:gdLst/>
                <a:ahLst/>
                <a:cxnLst/>
                <a:rect l="l" t="t" r="r" b="b"/>
                <a:pathLst>
                  <a:path w="11127" h="13552" extrusionOk="0">
                    <a:moveTo>
                      <a:pt x="7544" y="0"/>
                    </a:moveTo>
                    <a:cubicBezTo>
                      <a:pt x="7585" y="77"/>
                      <a:pt x="8225" y="1341"/>
                      <a:pt x="6004" y="1606"/>
                    </a:cubicBezTo>
                    <a:cubicBezTo>
                      <a:pt x="5955" y="1612"/>
                      <a:pt x="5904" y="1619"/>
                      <a:pt x="5855" y="1625"/>
                    </a:cubicBezTo>
                    <a:cubicBezTo>
                      <a:pt x="4365" y="1861"/>
                      <a:pt x="3691" y="2871"/>
                      <a:pt x="3416" y="3477"/>
                    </a:cubicBezTo>
                    <a:cubicBezTo>
                      <a:pt x="3415" y="3483"/>
                      <a:pt x="3411" y="3486"/>
                      <a:pt x="3410" y="3492"/>
                    </a:cubicBezTo>
                    <a:cubicBezTo>
                      <a:pt x="3394" y="3526"/>
                      <a:pt x="3381" y="3556"/>
                      <a:pt x="3369" y="3585"/>
                    </a:cubicBezTo>
                    <a:cubicBezTo>
                      <a:pt x="3367" y="3589"/>
                      <a:pt x="3364" y="3593"/>
                      <a:pt x="3363" y="3599"/>
                    </a:cubicBezTo>
                    <a:cubicBezTo>
                      <a:pt x="3336" y="3664"/>
                      <a:pt x="3314" y="3723"/>
                      <a:pt x="3297" y="3774"/>
                    </a:cubicBezTo>
                    <a:cubicBezTo>
                      <a:pt x="3297" y="3777"/>
                      <a:pt x="3296" y="3781"/>
                      <a:pt x="3293" y="3786"/>
                    </a:cubicBezTo>
                    <a:cubicBezTo>
                      <a:pt x="3285" y="3807"/>
                      <a:pt x="3279" y="3828"/>
                      <a:pt x="3273" y="3844"/>
                    </a:cubicBezTo>
                    <a:lnTo>
                      <a:pt x="3273" y="3849"/>
                    </a:lnTo>
                    <a:cubicBezTo>
                      <a:pt x="3267" y="3869"/>
                      <a:pt x="3260" y="3884"/>
                      <a:pt x="3258" y="3899"/>
                    </a:cubicBezTo>
                    <a:cubicBezTo>
                      <a:pt x="3258" y="3901"/>
                      <a:pt x="3258" y="3901"/>
                      <a:pt x="3257" y="3904"/>
                    </a:cubicBezTo>
                    <a:cubicBezTo>
                      <a:pt x="3254" y="3916"/>
                      <a:pt x="3252" y="3926"/>
                      <a:pt x="3251" y="3932"/>
                    </a:cubicBezTo>
                    <a:cubicBezTo>
                      <a:pt x="3251" y="3933"/>
                      <a:pt x="3248" y="3935"/>
                      <a:pt x="3248" y="3938"/>
                    </a:cubicBezTo>
                    <a:cubicBezTo>
                      <a:pt x="3248" y="3941"/>
                      <a:pt x="3247" y="3945"/>
                      <a:pt x="3247" y="3945"/>
                    </a:cubicBezTo>
                    <a:cubicBezTo>
                      <a:pt x="3247" y="3945"/>
                      <a:pt x="3170" y="3825"/>
                      <a:pt x="3049" y="3825"/>
                    </a:cubicBezTo>
                    <a:cubicBezTo>
                      <a:pt x="2934" y="3825"/>
                      <a:pt x="2780" y="3933"/>
                      <a:pt x="2613" y="4353"/>
                    </a:cubicBezTo>
                    <a:cubicBezTo>
                      <a:pt x="2456" y="4750"/>
                      <a:pt x="2610" y="5906"/>
                      <a:pt x="2869" y="7058"/>
                    </a:cubicBezTo>
                    <a:cubicBezTo>
                      <a:pt x="2876" y="7095"/>
                      <a:pt x="2884" y="7135"/>
                      <a:pt x="2895" y="7173"/>
                    </a:cubicBezTo>
                    <a:cubicBezTo>
                      <a:pt x="2854" y="7164"/>
                      <a:pt x="2813" y="7160"/>
                      <a:pt x="2772" y="7160"/>
                    </a:cubicBezTo>
                    <a:cubicBezTo>
                      <a:pt x="2562" y="7160"/>
                      <a:pt x="2355" y="7273"/>
                      <a:pt x="2232" y="7529"/>
                    </a:cubicBezTo>
                    <a:cubicBezTo>
                      <a:pt x="2006" y="7993"/>
                      <a:pt x="2400" y="8647"/>
                      <a:pt x="3138" y="8936"/>
                    </a:cubicBezTo>
                    <a:cubicBezTo>
                      <a:pt x="3229" y="8971"/>
                      <a:pt x="3324" y="9002"/>
                      <a:pt x="3424" y="9026"/>
                    </a:cubicBezTo>
                    <a:cubicBezTo>
                      <a:pt x="3437" y="9060"/>
                      <a:pt x="3448" y="9088"/>
                      <a:pt x="3459" y="9117"/>
                    </a:cubicBezTo>
                    <a:cubicBezTo>
                      <a:pt x="3518" y="9816"/>
                      <a:pt x="3586" y="10355"/>
                      <a:pt x="3648" y="10488"/>
                    </a:cubicBezTo>
                    <a:cubicBezTo>
                      <a:pt x="3671" y="10536"/>
                      <a:pt x="3738" y="10607"/>
                      <a:pt x="3830" y="10692"/>
                    </a:cubicBezTo>
                    <a:lnTo>
                      <a:pt x="3755" y="11262"/>
                    </a:lnTo>
                    <a:lnTo>
                      <a:pt x="3240" y="11524"/>
                    </a:lnTo>
                    <a:lnTo>
                      <a:pt x="3259" y="11546"/>
                    </a:lnTo>
                    <a:lnTo>
                      <a:pt x="3240" y="11558"/>
                    </a:lnTo>
                    <a:lnTo>
                      <a:pt x="3248" y="11571"/>
                    </a:lnTo>
                    <a:cubicBezTo>
                      <a:pt x="3162" y="11597"/>
                      <a:pt x="3075" y="11626"/>
                      <a:pt x="2992" y="11656"/>
                    </a:cubicBezTo>
                    <a:cubicBezTo>
                      <a:pt x="2979" y="11662"/>
                      <a:pt x="2965" y="11664"/>
                      <a:pt x="2951" y="11670"/>
                    </a:cubicBezTo>
                    <a:lnTo>
                      <a:pt x="2889" y="11670"/>
                    </a:lnTo>
                    <a:cubicBezTo>
                      <a:pt x="2833" y="11670"/>
                      <a:pt x="2780" y="11685"/>
                      <a:pt x="2734" y="11711"/>
                    </a:cubicBezTo>
                    <a:cubicBezTo>
                      <a:pt x="2664" y="11749"/>
                      <a:pt x="2604" y="11815"/>
                      <a:pt x="2558" y="11894"/>
                    </a:cubicBezTo>
                    <a:cubicBezTo>
                      <a:pt x="1745" y="12196"/>
                      <a:pt x="1045" y="12511"/>
                      <a:pt x="870" y="12659"/>
                    </a:cubicBezTo>
                    <a:cubicBezTo>
                      <a:pt x="815" y="12675"/>
                      <a:pt x="763" y="12703"/>
                      <a:pt x="712" y="12754"/>
                    </a:cubicBezTo>
                    <a:cubicBezTo>
                      <a:pt x="463" y="12989"/>
                      <a:pt x="225" y="13256"/>
                      <a:pt x="0" y="13551"/>
                    </a:cubicBezTo>
                    <a:lnTo>
                      <a:pt x="11126" y="13551"/>
                    </a:lnTo>
                    <a:cubicBezTo>
                      <a:pt x="10848" y="13206"/>
                      <a:pt x="10550" y="12902"/>
                      <a:pt x="10239" y="12647"/>
                    </a:cubicBezTo>
                    <a:cubicBezTo>
                      <a:pt x="10238" y="12646"/>
                      <a:pt x="10233" y="12642"/>
                      <a:pt x="10230" y="12640"/>
                    </a:cubicBezTo>
                    <a:cubicBezTo>
                      <a:pt x="10173" y="12591"/>
                      <a:pt x="10112" y="12545"/>
                      <a:pt x="10052" y="12503"/>
                    </a:cubicBezTo>
                    <a:cubicBezTo>
                      <a:pt x="10046" y="12494"/>
                      <a:pt x="10044" y="12483"/>
                      <a:pt x="10035" y="12481"/>
                    </a:cubicBezTo>
                    <a:cubicBezTo>
                      <a:pt x="10028" y="12471"/>
                      <a:pt x="10016" y="12464"/>
                      <a:pt x="10005" y="12453"/>
                    </a:cubicBezTo>
                    <a:cubicBezTo>
                      <a:pt x="9999" y="12452"/>
                      <a:pt x="9993" y="12447"/>
                      <a:pt x="9988" y="12444"/>
                    </a:cubicBezTo>
                    <a:cubicBezTo>
                      <a:pt x="9983" y="12438"/>
                      <a:pt x="9973" y="12432"/>
                      <a:pt x="9966" y="12428"/>
                    </a:cubicBezTo>
                    <a:cubicBezTo>
                      <a:pt x="9944" y="12415"/>
                      <a:pt x="9922" y="12403"/>
                      <a:pt x="9894" y="12387"/>
                    </a:cubicBezTo>
                    <a:cubicBezTo>
                      <a:pt x="9887" y="12384"/>
                      <a:pt x="9881" y="12379"/>
                      <a:pt x="9875" y="12374"/>
                    </a:cubicBezTo>
                    <a:cubicBezTo>
                      <a:pt x="9853" y="12360"/>
                      <a:pt x="9832" y="12351"/>
                      <a:pt x="9812" y="12343"/>
                    </a:cubicBezTo>
                    <a:cubicBezTo>
                      <a:pt x="9798" y="12339"/>
                      <a:pt x="9785" y="12335"/>
                      <a:pt x="9772" y="12331"/>
                    </a:cubicBezTo>
                    <a:cubicBezTo>
                      <a:pt x="9736" y="12317"/>
                      <a:pt x="9700" y="12298"/>
                      <a:pt x="9660" y="12283"/>
                    </a:cubicBezTo>
                    <a:cubicBezTo>
                      <a:pt x="9654" y="12281"/>
                      <a:pt x="9649" y="12278"/>
                      <a:pt x="9645" y="12277"/>
                    </a:cubicBezTo>
                    <a:cubicBezTo>
                      <a:pt x="9623" y="12268"/>
                      <a:pt x="9603" y="12260"/>
                      <a:pt x="9581" y="12250"/>
                    </a:cubicBezTo>
                    <a:cubicBezTo>
                      <a:pt x="9501" y="11911"/>
                      <a:pt x="9265" y="11668"/>
                      <a:pt x="8990" y="11668"/>
                    </a:cubicBezTo>
                    <a:lnTo>
                      <a:pt x="8116" y="11668"/>
                    </a:lnTo>
                    <a:lnTo>
                      <a:pt x="7743" y="11306"/>
                    </a:lnTo>
                    <a:lnTo>
                      <a:pt x="7685" y="11336"/>
                    </a:lnTo>
                    <a:lnTo>
                      <a:pt x="7622" y="10806"/>
                    </a:lnTo>
                    <a:cubicBezTo>
                      <a:pt x="7791" y="10692"/>
                      <a:pt x="7910" y="10592"/>
                      <a:pt x="7945" y="10528"/>
                    </a:cubicBezTo>
                    <a:cubicBezTo>
                      <a:pt x="7994" y="10443"/>
                      <a:pt x="8079" y="9822"/>
                      <a:pt x="8149" y="9011"/>
                    </a:cubicBezTo>
                    <a:cubicBezTo>
                      <a:pt x="9058" y="8778"/>
                      <a:pt x="9575" y="8039"/>
                      <a:pt x="9319" y="7526"/>
                    </a:cubicBezTo>
                    <a:cubicBezTo>
                      <a:pt x="9192" y="7271"/>
                      <a:pt x="8983" y="7157"/>
                      <a:pt x="8767" y="7157"/>
                    </a:cubicBezTo>
                    <a:cubicBezTo>
                      <a:pt x="8746" y="7157"/>
                      <a:pt x="8725" y="7158"/>
                      <a:pt x="8703" y="7161"/>
                    </a:cubicBezTo>
                    <a:cubicBezTo>
                      <a:pt x="8709" y="7137"/>
                      <a:pt x="8716" y="7112"/>
                      <a:pt x="8718" y="7089"/>
                    </a:cubicBezTo>
                    <a:cubicBezTo>
                      <a:pt x="8740" y="7000"/>
                      <a:pt x="8757" y="6915"/>
                      <a:pt x="8775" y="6830"/>
                    </a:cubicBezTo>
                    <a:cubicBezTo>
                      <a:pt x="8779" y="6815"/>
                      <a:pt x="8781" y="6802"/>
                      <a:pt x="8784" y="6789"/>
                    </a:cubicBezTo>
                    <a:cubicBezTo>
                      <a:pt x="8803" y="6690"/>
                      <a:pt x="8820" y="6595"/>
                      <a:pt x="8836" y="6502"/>
                    </a:cubicBezTo>
                    <a:cubicBezTo>
                      <a:pt x="8839" y="6479"/>
                      <a:pt x="8842" y="6457"/>
                      <a:pt x="8844" y="6433"/>
                    </a:cubicBezTo>
                    <a:cubicBezTo>
                      <a:pt x="8856" y="6365"/>
                      <a:pt x="8866" y="6297"/>
                      <a:pt x="8875" y="6230"/>
                    </a:cubicBezTo>
                    <a:cubicBezTo>
                      <a:pt x="8880" y="6202"/>
                      <a:pt x="8882" y="6175"/>
                      <a:pt x="8884" y="6151"/>
                    </a:cubicBezTo>
                    <a:cubicBezTo>
                      <a:pt x="8893" y="6086"/>
                      <a:pt x="8899" y="6023"/>
                      <a:pt x="8906" y="5962"/>
                    </a:cubicBezTo>
                    <a:cubicBezTo>
                      <a:pt x="8909" y="5940"/>
                      <a:pt x="8911" y="5920"/>
                      <a:pt x="8912" y="5898"/>
                    </a:cubicBezTo>
                    <a:cubicBezTo>
                      <a:pt x="8928" y="5736"/>
                      <a:pt x="8939" y="5586"/>
                      <a:pt x="8940" y="5445"/>
                    </a:cubicBezTo>
                    <a:cubicBezTo>
                      <a:pt x="8942" y="5424"/>
                      <a:pt x="8942" y="5406"/>
                      <a:pt x="8942" y="5386"/>
                    </a:cubicBezTo>
                    <a:lnTo>
                      <a:pt x="8942" y="5236"/>
                    </a:lnTo>
                    <a:cubicBezTo>
                      <a:pt x="8942" y="5216"/>
                      <a:pt x="8942" y="5198"/>
                      <a:pt x="8940" y="5179"/>
                    </a:cubicBezTo>
                    <a:cubicBezTo>
                      <a:pt x="8940" y="5126"/>
                      <a:pt x="8939" y="5075"/>
                      <a:pt x="8934" y="5028"/>
                    </a:cubicBezTo>
                    <a:cubicBezTo>
                      <a:pt x="8934" y="5016"/>
                      <a:pt x="8934" y="5005"/>
                      <a:pt x="8933" y="4991"/>
                    </a:cubicBezTo>
                    <a:cubicBezTo>
                      <a:pt x="8928" y="4932"/>
                      <a:pt x="8925" y="4873"/>
                      <a:pt x="8918" y="4816"/>
                    </a:cubicBezTo>
                    <a:cubicBezTo>
                      <a:pt x="8917" y="4808"/>
                      <a:pt x="8915" y="4797"/>
                      <a:pt x="8915" y="4790"/>
                    </a:cubicBezTo>
                    <a:cubicBezTo>
                      <a:pt x="8909" y="4742"/>
                      <a:pt x="8903" y="4699"/>
                      <a:pt x="8898" y="4656"/>
                    </a:cubicBezTo>
                    <a:cubicBezTo>
                      <a:pt x="8897" y="4640"/>
                      <a:pt x="8892" y="4626"/>
                      <a:pt x="8891" y="4609"/>
                    </a:cubicBezTo>
                    <a:cubicBezTo>
                      <a:pt x="8884" y="4572"/>
                      <a:pt x="8878" y="4537"/>
                      <a:pt x="8870" y="4503"/>
                    </a:cubicBezTo>
                    <a:cubicBezTo>
                      <a:pt x="8869" y="4488"/>
                      <a:pt x="8866" y="4475"/>
                      <a:pt x="8863" y="4462"/>
                    </a:cubicBezTo>
                    <a:cubicBezTo>
                      <a:pt x="8855" y="4420"/>
                      <a:pt x="8846" y="4383"/>
                      <a:pt x="8836" y="4346"/>
                    </a:cubicBezTo>
                    <a:cubicBezTo>
                      <a:pt x="8836" y="4340"/>
                      <a:pt x="8833" y="4334"/>
                      <a:pt x="8831" y="4330"/>
                    </a:cubicBezTo>
                    <a:cubicBezTo>
                      <a:pt x="8822" y="4288"/>
                      <a:pt x="8810" y="4248"/>
                      <a:pt x="8798" y="4211"/>
                    </a:cubicBezTo>
                    <a:cubicBezTo>
                      <a:pt x="8793" y="4199"/>
                      <a:pt x="8790" y="4188"/>
                      <a:pt x="8786" y="4177"/>
                    </a:cubicBezTo>
                    <a:cubicBezTo>
                      <a:pt x="8777" y="4150"/>
                      <a:pt x="8769" y="4126"/>
                      <a:pt x="8759" y="4099"/>
                    </a:cubicBezTo>
                    <a:cubicBezTo>
                      <a:pt x="8753" y="4087"/>
                      <a:pt x="8751" y="4074"/>
                      <a:pt x="8746" y="4063"/>
                    </a:cubicBezTo>
                    <a:cubicBezTo>
                      <a:pt x="8737" y="4042"/>
                      <a:pt x="8729" y="4019"/>
                      <a:pt x="8719" y="3999"/>
                    </a:cubicBezTo>
                    <a:cubicBezTo>
                      <a:pt x="8714" y="3989"/>
                      <a:pt x="8711" y="3978"/>
                      <a:pt x="8705" y="3968"/>
                    </a:cubicBezTo>
                    <a:cubicBezTo>
                      <a:pt x="8692" y="3940"/>
                      <a:pt x="8679" y="3911"/>
                      <a:pt x="8668" y="3886"/>
                    </a:cubicBezTo>
                    <a:cubicBezTo>
                      <a:pt x="8664" y="3878"/>
                      <a:pt x="8661" y="3872"/>
                      <a:pt x="8656" y="3865"/>
                    </a:cubicBezTo>
                    <a:cubicBezTo>
                      <a:pt x="8647" y="3848"/>
                      <a:pt x="8637" y="3828"/>
                      <a:pt x="8628" y="3813"/>
                    </a:cubicBezTo>
                    <a:cubicBezTo>
                      <a:pt x="8622" y="3800"/>
                      <a:pt x="8616" y="3792"/>
                      <a:pt x="8611" y="3782"/>
                    </a:cubicBezTo>
                    <a:cubicBezTo>
                      <a:pt x="8605" y="3770"/>
                      <a:pt x="8598" y="3759"/>
                      <a:pt x="8589" y="3747"/>
                    </a:cubicBezTo>
                    <a:cubicBezTo>
                      <a:pt x="8583" y="3738"/>
                      <a:pt x="8577" y="3728"/>
                      <a:pt x="8573" y="3719"/>
                    </a:cubicBezTo>
                    <a:cubicBezTo>
                      <a:pt x="8565" y="3709"/>
                      <a:pt x="8559" y="3698"/>
                      <a:pt x="8553" y="3690"/>
                    </a:cubicBezTo>
                    <a:cubicBezTo>
                      <a:pt x="8453" y="3544"/>
                      <a:pt x="8370" y="3489"/>
                      <a:pt x="8370" y="3489"/>
                    </a:cubicBezTo>
                    <a:cubicBezTo>
                      <a:pt x="9134" y="1788"/>
                      <a:pt x="7621" y="83"/>
                      <a:pt x="7544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39" name="Google Shape;6639;p28"/>
              <p:cNvSpPr/>
              <p:nvPr/>
            </p:nvSpPr>
            <p:spPr>
              <a:xfrm>
                <a:off x="4797625" y="4852025"/>
                <a:ext cx="336175" cy="323925"/>
              </a:xfrm>
              <a:custGeom>
                <a:avLst/>
                <a:gdLst/>
                <a:ahLst/>
                <a:cxnLst/>
                <a:rect l="l" t="t" r="r" b="b"/>
                <a:pathLst>
                  <a:path w="13447" h="12957" extrusionOk="0">
                    <a:moveTo>
                      <a:pt x="6738" y="1"/>
                    </a:moveTo>
                    <a:cubicBezTo>
                      <a:pt x="5486" y="1"/>
                      <a:pt x="4280" y="1044"/>
                      <a:pt x="3618" y="1736"/>
                    </a:cubicBezTo>
                    <a:cubicBezTo>
                      <a:pt x="3405" y="1960"/>
                      <a:pt x="3248" y="2144"/>
                      <a:pt x="3163" y="2250"/>
                    </a:cubicBezTo>
                    <a:cubicBezTo>
                      <a:pt x="3163" y="2251"/>
                      <a:pt x="3162" y="2251"/>
                      <a:pt x="3162" y="2251"/>
                    </a:cubicBezTo>
                    <a:cubicBezTo>
                      <a:pt x="3123" y="2300"/>
                      <a:pt x="3103" y="2329"/>
                      <a:pt x="3093" y="2336"/>
                    </a:cubicBezTo>
                    <a:cubicBezTo>
                      <a:pt x="3093" y="2338"/>
                      <a:pt x="3092" y="2341"/>
                      <a:pt x="3092" y="2341"/>
                    </a:cubicBezTo>
                    <a:cubicBezTo>
                      <a:pt x="2874" y="2384"/>
                      <a:pt x="2782" y="2756"/>
                      <a:pt x="2775" y="3293"/>
                    </a:cubicBezTo>
                    <a:cubicBezTo>
                      <a:pt x="2770" y="3627"/>
                      <a:pt x="2800" y="4030"/>
                      <a:pt x="2854" y="4453"/>
                    </a:cubicBezTo>
                    <a:cubicBezTo>
                      <a:pt x="2868" y="4574"/>
                      <a:pt x="2886" y="4696"/>
                      <a:pt x="2905" y="4821"/>
                    </a:cubicBezTo>
                    <a:cubicBezTo>
                      <a:pt x="2946" y="5084"/>
                      <a:pt x="2992" y="5351"/>
                      <a:pt x="3048" y="5614"/>
                    </a:cubicBezTo>
                    <a:cubicBezTo>
                      <a:pt x="3032" y="5613"/>
                      <a:pt x="3015" y="5612"/>
                      <a:pt x="2999" y="5612"/>
                    </a:cubicBezTo>
                    <a:cubicBezTo>
                      <a:pt x="2905" y="5612"/>
                      <a:pt x="2807" y="5630"/>
                      <a:pt x="2715" y="5665"/>
                    </a:cubicBezTo>
                    <a:cubicBezTo>
                      <a:pt x="2448" y="5764"/>
                      <a:pt x="2233" y="5997"/>
                      <a:pt x="2293" y="6270"/>
                    </a:cubicBezTo>
                    <a:cubicBezTo>
                      <a:pt x="2295" y="6280"/>
                      <a:pt x="2297" y="6287"/>
                      <a:pt x="2301" y="6298"/>
                    </a:cubicBezTo>
                    <a:cubicBezTo>
                      <a:pt x="2358" y="6494"/>
                      <a:pt x="2592" y="6756"/>
                      <a:pt x="2861" y="6999"/>
                    </a:cubicBezTo>
                    <a:cubicBezTo>
                      <a:pt x="3114" y="7226"/>
                      <a:pt x="3399" y="7439"/>
                      <a:pt x="3603" y="7567"/>
                    </a:cubicBezTo>
                    <a:cubicBezTo>
                      <a:pt x="3725" y="7855"/>
                      <a:pt x="3849" y="8062"/>
                      <a:pt x="3962" y="8148"/>
                    </a:cubicBezTo>
                    <a:cubicBezTo>
                      <a:pt x="3968" y="8186"/>
                      <a:pt x="3976" y="8224"/>
                      <a:pt x="3982" y="8259"/>
                    </a:cubicBezTo>
                    <a:cubicBezTo>
                      <a:pt x="3998" y="8451"/>
                      <a:pt x="4019" y="8634"/>
                      <a:pt x="4040" y="8801"/>
                    </a:cubicBezTo>
                    <a:lnTo>
                      <a:pt x="4040" y="8809"/>
                    </a:lnTo>
                    <a:cubicBezTo>
                      <a:pt x="4047" y="8867"/>
                      <a:pt x="4053" y="8924"/>
                      <a:pt x="4060" y="8979"/>
                    </a:cubicBezTo>
                    <a:cubicBezTo>
                      <a:pt x="4060" y="8984"/>
                      <a:pt x="4063" y="8986"/>
                      <a:pt x="4063" y="8992"/>
                    </a:cubicBezTo>
                    <a:cubicBezTo>
                      <a:pt x="4070" y="9049"/>
                      <a:pt x="4077" y="9100"/>
                      <a:pt x="4085" y="9154"/>
                    </a:cubicBezTo>
                    <a:lnTo>
                      <a:pt x="3826" y="9549"/>
                    </a:lnTo>
                    <a:lnTo>
                      <a:pt x="3884" y="9605"/>
                    </a:lnTo>
                    <a:lnTo>
                      <a:pt x="3857" y="9630"/>
                    </a:lnTo>
                    <a:lnTo>
                      <a:pt x="3787" y="9630"/>
                    </a:lnTo>
                    <a:lnTo>
                      <a:pt x="3750" y="9527"/>
                    </a:lnTo>
                    <a:lnTo>
                      <a:pt x="3596" y="9630"/>
                    </a:lnTo>
                    <a:lnTo>
                      <a:pt x="2689" y="9630"/>
                    </a:lnTo>
                    <a:cubicBezTo>
                      <a:pt x="2371" y="9630"/>
                      <a:pt x="2115" y="9879"/>
                      <a:pt x="2115" y="10188"/>
                    </a:cubicBezTo>
                    <a:lnTo>
                      <a:pt x="2115" y="10678"/>
                    </a:lnTo>
                    <a:cubicBezTo>
                      <a:pt x="1416" y="11075"/>
                      <a:pt x="873" y="11440"/>
                      <a:pt x="682" y="11645"/>
                    </a:cubicBezTo>
                    <a:cubicBezTo>
                      <a:pt x="671" y="11652"/>
                      <a:pt x="661" y="11659"/>
                      <a:pt x="649" y="11670"/>
                    </a:cubicBezTo>
                    <a:cubicBezTo>
                      <a:pt x="366" y="11905"/>
                      <a:pt x="153" y="12361"/>
                      <a:pt x="0" y="12956"/>
                    </a:cubicBezTo>
                    <a:lnTo>
                      <a:pt x="13446" y="12956"/>
                    </a:lnTo>
                    <a:cubicBezTo>
                      <a:pt x="13321" y="12406"/>
                      <a:pt x="13151" y="11938"/>
                      <a:pt x="12942" y="11601"/>
                    </a:cubicBezTo>
                    <a:cubicBezTo>
                      <a:pt x="12900" y="11536"/>
                      <a:pt x="12856" y="11474"/>
                      <a:pt x="12811" y="11416"/>
                    </a:cubicBezTo>
                    <a:cubicBezTo>
                      <a:pt x="12805" y="11404"/>
                      <a:pt x="12801" y="11396"/>
                      <a:pt x="12795" y="11390"/>
                    </a:cubicBezTo>
                    <a:cubicBezTo>
                      <a:pt x="12772" y="11359"/>
                      <a:pt x="12733" y="11322"/>
                      <a:pt x="12685" y="11279"/>
                    </a:cubicBezTo>
                    <a:cubicBezTo>
                      <a:pt x="12632" y="11232"/>
                      <a:pt x="12580" y="11188"/>
                      <a:pt x="12523" y="11154"/>
                    </a:cubicBezTo>
                    <a:cubicBezTo>
                      <a:pt x="12514" y="11148"/>
                      <a:pt x="12503" y="11145"/>
                      <a:pt x="12495" y="11139"/>
                    </a:cubicBezTo>
                    <a:cubicBezTo>
                      <a:pt x="12339" y="11032"/>
                      <a:pt x="12134" y="10906"/>
                      <a:pt x="11893" y="10771"/>
                    </a:cubicBezTo>
                    <a:lnTo>
                      <a:pt x="11893" y="10454"/>
                    </a:lnTo>
                    <a:cubicBezTo>
                      <a:pt x="11893" y="9997"/>
                      <a:pt x="11512" y="9628"/>
                      <a:pt x="11040" y="9628"/>
                    </a:cubicBezTo>
                    <a:lnTo>
                      <a:pt x="9817" y="9628"/>
                    </a:lnTo>
                    <a:lnTo>
                      <a:pt x="9470" y="9484"/>
                    </a:lnTo>
                    <a:lnTo>
                      <a:pt x="9445" y="9563"/>
                    </a:lnTo>
                    <a:cubicBezTo>
                      <a:pt x="9386" y="9537"/>
                      <a:pt x="9326" y="9509"/>
                      <a:pt x="9269" y="9483"/>
                    </a:cubicBezTo>
                    <a:lnTo>
                      <a:pt x="9259" y="9478"/>
                    </a:lnTo>
                    <a:cubicBezTo>
                      <a:pt x="9209" y="9456"/>
                      <a:pt x="9158" y="9434"/>
                      <a:pt x="9108" y="9410"/>
                    </a:cubicBezTo>
                    <a:lnTo>
                      <a:pt x="8824" y="8978"/>
                    </a:lnTo>
                    <a:lnTo>
                      <a:pt x="8769" y="8894"/>
                    </a:lnTo>
                    <a:lnTo>
                      <a:pt x="8553" y="9039"/>
                    </a:lnTo>
                    <a:cubicBezTo>
                      <a:pt x="8570" y="8883"/>
                      <a:pt x="8589" y="8703"/>
                      <a:pt x="8608" y="8504"/>
                    </a:cubicBezTo>
                    <a:cubicBezTo>
                      <a:pt x="8608" y="8498"/>
                      <a:pt x="8609" y="8490"/>
                      <a:pt x="8609" y="8482"/>
                    </a:cubicBezTo>
                    <a:cubicBezTo>
                      <a:pt x="8610" y="8474"/>
                      <a:pt x="8610" y="8466"/>
                      <a:pt x="8610" y="8455"/>
                    </a:cubicBezTo>
                    <a:cubicBezTo>
                      <a:pt x="8633" y="8412"/>
                      <a:pt x="8665" y="8211"/>
                      <a:pt x="8697" y="7907"/>
                    </a:cubicBezTo>
                    <a:cubicBezTo>
                      <a:pt x="8712" y="7862"/>
                      <a:pt x="8725" y="7822"/>
                      <a:pt x="8741" y="7777"/>
                    </a:cubicBezTo>
                    <a:cubicBezTo>
                      <a:pt x="8767" y="7761"/>
                      <a:pt x="8792" y="7740"/>
                      <a:pt x="8823" y="7719"/>
                    </a:cubicBezTo>
                    <a:cubicBezTo>
                      <a:pt x="9098" y="7501"/>
                      <a:pt x="9538" y="7068"/>
                      <a:pt x="9792" y="6692"/>
                    </a:cubicBezTo>
                    <a:cubicBezTo>
                      <a:pt x="9903" y="6524"/>
                      <a:pt x="9977" y="6371"/>
                      <a:pt x="9988" y="6251"/>
                    </a:cubicBezTo>
                    <a:cubicBezTo>
                      <a:pt x="10014" y="5939"/>
                      <a:pt x="9689" y="5722"/>
                      <a:pt x="9361" y="5687"/>
                    </a:cubicBezTo>
                    <a:cubicBezTo>
                      <a:pt x="10231" y="2076"/>
                      <a:pt x="8938" y="2068"/>
                      <a:pt x="8938" y="2068"/>
                    </a:cubicBezTo>
                    <a:cubicBezTo>
                      <a:pt x="8938" y="2068"/>
                      <a:pt x="8931" y="1954"/>
                      <a:pt x="8892" y="1780"/>
                    </a:cubicBezTo>
                    <a:cubicBezTo>
                      <a:pt x="8832" y="1510"/>
                      <a:pt x="8693" y="1090"/>
                      <a:pt x="8389" y="726"/>
                    </a:cubicBezTo>
                    <a:cubicBezTo>
                      <a:pt x="8084" y="363"/>
                      <a:pt x="7611" y="54"/>
                      <a:pt x="6882" y="6"/>
                    </a:cubicBezTo>
                    <a:cubicBezTo>
                      <a:pt x="6834" y="2"/>
                      <a:pt x="6786" y="1"/>
                      <a:pt x="6738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40" name="Google Shape;6640;p28"/>
              <p:cNvSpPr/>
              <p:nvPr/>
            </p:nvSpPr>
            <p:spPr>
              <a:xfrm>
                <a:off x="3949825" y="4888275"/>
                <a:ext cx="244325" cy="287700"/>
              </a:xfrm>
              <a:custGeom>
                <a:avLst/>
                <a:gdLst/>
                <a:ahLst/>
                <a:cxnLst/>
                <a:rect l="l" t="t" r="r" b="b"/>
                <a:pathLst>
                  <a:path w="9773" h="11508" extrusionOk="0">
                    <a:moveTo>
                      <a:pt x="5077" y="1"/>
                    </a:moveTo>
                    <a:cubicBezTo>
                      <a:pt x="4966" y="1"/>
                      <a:pt x="4860" y="6"/>
                      <a:pt x="4758" y="16"/>
                    </a:cubicBezTo>
                    <a:cubicBezTo>
                      <a:pt x="4632" y="28"/>
                      <a:pt x="4510" y="47"/>
                      <a:pt x="4392" y="71"/>
                    </a:cubicBezTo>
                    <a:cubicBezTo>
                      <a:pt x="2960" y="354"/>
                      <a:pt x="2260" y="1434"/>
                      <a:pt x="2571" y="2704"/>
                    </a:cubicBezTo>
                    <a:cubicBezTo>
                      <a:pt x="1860" y="4604"/>
                      <a:pt x="2776" y="7627"/>
                      <a:pt x="3284" y="7918"/>
                    </a:cubicBezTo>
                    <a:cubicBezTo>
                      <a:pt x="3683" y="7825"/>
                      <a:pt x="4025" y="7700"/>
                      <a:pt x="4322" y="7554"/>
                    </a:cubicBezTo>
                    <a:lnTo>
                      <a:pt x="4322" y="7554"/>
                    </a:lnTo>
                    <a:cubicBezTo>
                      <a:pt x="4249" y="7839"/>
                      <a:pt x="4169" y="8129"/>
                      <a:pt x="4082" y="8410"/>
                    </a:cubicBezTo>
                    <a:cubicBezTo>
                      <a:pt x="4082" y="8410"/>
                      <a:pt x="4082" y="8411"/>
                      <a:pt x="4080" y="8411"/>
                    </a:cubicBezTo>
                    <a:cubicBezTo>
                      <a:pt x="4034" y="8411"/>
                      <a:pt x="3988" y="8413"/>
                      <a:pt x="3940" y="8416"/>
                    </a:cubicBezTo>
                    <a:cubicBezTo>
                      <a:pt x="3932" y="8416"/>
                      <a:pt x="3925" y="8416"/>
                      <a:pt x="3915" y="8417"/>
                    </a:cubicBezTo>
                    <a:cubicBezTo>
                      <a:pt x="3873" y="8417"/>
                      <a:pt x="3833" y="8419"/>
                      <a:pt x="3794" y="8422"/>
                    </a:cubicBezTo>
                    <a:cubicBezTo>
                      <a:pt x="3774" y="8423"/>
                      <a:pt x="3754" y="8423"/>
                      <a:pt x="3736" y="8427"/>
                    </a:cubicBezTo>
                    <a:cubicBezTo>
                      <a:pt x="3707" y="8428"/>
                      <a:pt x="3678" y="8432"/>
                      <a:pt x="3651" y="8433"/>
                    </a:cubicBezTo>
                    <a:cubicBezTo>
                      <a:pt x="3602" y="8434"/>
                      <a:pt x="3554" y="8439"/>
                      <a:pt x="3508" y="8441"/>
                    </a:cubicBezTo>
                    <a:lnTo>
                      <a:pt x="3508" y="8456"/>
                    </a:lnTo>
                    <a:cubicBezTo>
                      <a:pt x="3471" y="8460"/>
                      <a:pt x="3436" y="8463"/>
                      <a:pt x="3403" y="8468"/>
                    </a:cubicBezTo>
                    <a:cubicBezTo>
                      <a:pt x="3239" y="8488"/>
                      <a:pt x="3108" y="8512"/>
                      <a:pt x="3022" y="8541"/>
                    </a:cubicBezTo>
                    <a:cubicBezTo>
                      <a:pt x="3020" y="8541"/>
                      <a:pt x="3017" y="8542"/>
                      <a:pt x="3016" y="8542"/>
                    </a:cubicBezTo>
                    <a:cubicBezTo>
                      <a:pt x="3001" y="8548"/>
                      <a:pt x="2986" y="8554"/>
                      <a:pt x="2973" y="8559"/>
                    </a:cubicBezTo>
                    <a:cubicBezTo>
                      <a:pt x="2972" y="8559"/>
                      <a:pt x="2972" y="8560"/>
                      <a:pt x="2968" y="8560"/>
                    </a:cubicBezTo>
                    <a:cubicBezTo>
                      <a:pt x="2955" y="8567"/>
                      <a:pt x="2946" y="8573"/>
                      <a:pt x="2938" y="8577"/>
                    </a:cubicBezTo>
                    <a:lnTo>
                      <a:pt x="2937" y="8577"/>
                    </a:lnTo>
                    <a:cubicBezTo>
                      <a:pt x="2867" y="8608"/>
                      <a:pt x="2791" y="8650"/>
                      <a:pt x="2715" y="8703"/>
                    </a:cubicBezTo>
                    <a:cubicBezTo>
                      <a:pt x="2703" y="8711"/>
                      <a:pt x="2692" y="8718"/>
                      <a:pt x="2680" y="8729"/>
                    </a:cubicBezTo>
                    <a:cubicBezTo>
                      <a:pt x="2661" y="8743"/>
                      <a:pt x="2642" y="8757"/>
                      <a:pt x="2622" y="8773"/>
                    </a:cubicBezTo>
                    <a:cubicBezTo>
                      <a:pt x="2591" y="8796"/>
                      <a:pt x="2563" y="8820"/>
                      <a:pt x="2531" y="8846"/>
                    </a:cubicBezTo>
                    <a:cubicBezTo>
                      <a:pt x="2520" y="8855"/>
                      <a:pt x="2509" y="8867"/>
                      <a:pt x="2497" y="8879"/>
                    </a:cubicBezTo>
                    <a:cubicBezTo>
                      <a:pt x="2469" y="8906"/>
                      <a:pt x="2440" y="8931"/>
                      <a:pt x="2413" y="8958"/>
                    </a:cubicBezTo>
                    <a:cubicBezTo>
                      <a:pt x="2401" y="8970"/>
                      <a:pt x="2392" y="8981"/>
                      <a:pt x="2379" y="8993"/>
                    </a:cubicBezTo>
                    <a:cubicBezTo>
                      <a:pt x="2344" y="9031"/>
                      <a:pt x="2307" y="9072"/>
                      <a:pt x="2268" y="9115"/>
                    </a:cubicBezTo>
                    <a:cubicBezTo>
                      <a:pt x="2243" y="9145"/>
                      <a:pt x="2217" y="9183"/>
                      <a:pt x="2187" y="9222"/>
                    </a:cubicBezTo>
                    <a:cubicBezTo>
                      <a:pt x="2182" y="9229"/>
                      <a:pt x="2177" y="9237"/>
                      <a:pt x="2171" y="9247"/>
                    </a:cubicBezTo>
                    <a:lnTo>
                      <a:pt x="573" y="9247"/>
                    </a:lnTo>
                    <a:cubicBezTo>
                      <a:pt x="328" y="9247"/>
                      <a:pt x="121" y="9404"/>
                      <a:pt x="37" y="9626"/>
                    </a:cubicBezTo>
                    <a:cubicBezTo>
                      <a:pt x="14" y="9691"/>
                      <a:pt x="1" y="9760"/>
                      <a:pt x="1" y="9833"/>
                    </a:cubicBezTo>
                    <a:lnTo>
                      <a:pt x="1" y="11507"/>
                    </a:lnTo>
                    <a:lnTo>
                      <a:pt x="9772" y="11507"/>
                    </a:lnTo>
                    <a:lnTo>
                      <a:pt x="9772" y="10115"/>
                    </a:lnTo>
                    <a:cubicBezTo>
                      <a:pt x="9772" y="9632"/>
                      <a:pt x="9392" y="9243"/>
                      <a:pt x="8924" y="9243"/>
                    </a:cubicBezTo>
                    <a:lnTo>
                      <a:pt x="7497" y="9243"/>
                    </a:lnTo>
                    <a:cubicBezTo>
                      <a:pt x="7484" y="9228"/>
                      <a:pt x="7469" y="9211"/>
                      <a:pt x="7460" y="9194"/>
                    </a:cubicBezTo>
                    <a:cubicBezTo>
                      <a:pt x="7429" y="9156"/>
                      <a:pt x="7400" y="9116"/>
                      <a:pt x="7368" y="9082"/>
                    </a:cubicBezTo>
                    <a:cubicBezTo>
                      <a:pt x="7353" y="9065"/>
                      <a:pt x="7338" y="9047"/>
                      <a:pt x="7321" y="9031"/>
                    </a:cubicBezTo>
                    <a:cubicBezTo>
                      <a:pt x="7291" y="8997"/>
                      <a:pt x="7259" y="8966"/>
                      <a:pt x="7229" y="8937"/>
                    </a:cubicBezTo>
                    <a:cubicBezTo>
                      <a:pt x="7214" y="8924"/>
                      <a:pt x="7201" y="8909"/>
                      <a:pt x="7187" y="8899"/>
                    </a:cubicBezTo>
                    <a:cubicBezTo>
                      <a:pt x="7146" y="8863"/>
                      <a:pt x="7107" y="8829"/>
                      <a:pt x="7067" y="8800"/>
                    </a:cubicBezTo>
                    <a:cubicBezTo>
                      <a:pt x="7062" y="8796"/>
                      <a:pt x="7060" y="8794"/>
                      <a:pt x="7057" y="8793"/>
                    </a:cubicBezTo>
                    <a:cubicBezTo>
                      <a:pt x="7011" y="8760"/>
                      <a:pt x="6966" y="8731"/>
                      <a:pt x="6925" y="8707"/>
                    </a:cubicBezTo>
                    <a:cubicBezTo>
                      <a:pt x="6919" y="8703"/>
                      <a:pt x="6913" y="8701"/>
                      <a:pt x="6904" y="8699"/>
                    </a:cubicBezTo>
                    <a:cubicBezTo>
                      <a:pt x="6870" y="8678"/>
                      <a:pt x="6834" y="8664"/>
                      <a:pt x="6798" y="8650"/>
                    </a:cubicBezTo>
                    <a:cubicBezTo>
                      <a:pt x="6791" y="8648"/>
                      <a:pt x="6783" y="8644"/>
                      <a:pt x="6773" y="8642"/>
                    </a:cubicBezTo>
                    <a:cubicBezTo>
                      <a:pt x="6739" y="8630"/>
                      <a:pt x="6709" y="8622"/>
                      <a:pt x="6679" y="8620"/>
                    </a:cubicBezTo>
                    <a:cubicBezTo>
                      <a:pt x="6672" y="8618"/>
                      <a:pt x="6666" y="8618"/>
                      <a:pt x="6659" y="8615"/>
                    </a:cubicBezTo>
                    <a:cubicBezTo>
                      <a:pt x="6642" y="8613"/>
                      <a:pt x="6625" y="8612"/>
                      <a:pt x="6609" y="8612"/>
                    </a:cubicBezTo>
                    <a:cubicBezTo>
                      <a:pt x="6591" y="8612"/>
                      <a:pt x="6574" y="8613"/>
                      <a:pt x="6558" y="8616"/>
                    </a:cubicBezTo>
                    <a:cubicBezTo>
                      <a:pt x="6521" y="8603"/>
                      <a:pt x="6483" y="8591"/>
                      <a:pt x="6439" y="8580"/>
                    </a:cubicBezTo>
                    <a:cubicBezTo>
                      <a:pt x="6436" y="8579"/>
                      <a:pt x="6433" y="8579"/>
                      <a:pt x="6429" y="8575"/>
                    </a:cubicBezTo>
                    <a:cubicBezTo>
                      <a:pt x="6385" y="8567"/>
                      <a:pt x="6338" y="8554"/>
                      <a:pt x="6289" y="8545"/>
                    </a:cubicBezTo>
                    <a:cubicBezTo>
                      <a:pt x="6241" y="8531"/>
                      <a:pt x="6186" y="8519"/>
                      <a:pt x="6131" y="8511"/>
                    </a:cubicBezTo>
                    <a:cubicBezTo>
                      <a:pt x="6118" y="8508"/>
                      <a:pt x="6102" y="8505"/>
                      <a:pt x="6088" y="8502"/>
                    </a:cubicBezTo>
                    <a:cubicBezTo>
                      <a:pt x="6040" y="8495"/>
                      <a:pt x="5993" y="8488"/>
                      <a:pt x="5942" y="8480"/>
                    </a:cubicBezTo>
                    <a:cubicBezTo>
                      <a:pt x="5928" y="8478"/>
                      <a:pt x="5915" y="8475"/>
                      <a:pt x="5905" y="8475"/>
                    </a:cubicBezTo>
                    <a:cubicBezTo>
                      <a:pt x="5770" y="8456"/>
                      <a:pt x="5625" y="8441"/>
                      <a:pt x="5473" y="8432"/>
                    </a:cubicBezTo>
                    <a:cubicBezTo>
                      <a:pt x="5480" y="8404"/>
                      <a:pt x="5487" y="8375"/>
                      <a:pt x="5495" y="8347"/>
                    </a:cubicBezTo>
                    <a:cubicBezTo>
                      <a:pt x="5507" y="8298"/>
                      <a:pt x="5521" y="8249"/>
                      <a:pt x="5531" y="8198"/>
                    </a:cubicBezTo>
                    <a:cubicBezTo>
                      <a:pt x="5537" y="8178"/>
                      <a:pt x="5543" y="8155"/>
                      <a:pt x="5547" y="8130"/>
                    </a:cubicBezTo>
                    <a:cubicBezTo>
                      <a:pt x="5554" y="8101"/>
                      <a:pt x="5561" y="8071"/>
                      <a:pt x="5569" y="8039"/>
                    </a:cubicBezTo>
                    <a:cubicBezTo>
                      <a:pt x="5574" y="8018"/>
                      <a:pt x="5578" y="7995"/>
                      <a:pt x="5584" y="7971"/>
                    </a:cubicBezTo>
                    <a:cubicBezTo>
                      <a:pt x="5591" y="7941"/>
                      <a:pt x="5598" y="7912"/>
                      <a:pt x="5605" y="7880"/>
                    </a:cubicBezTo>
                    <a:cubicBezTo>
                      <a:pt x="5610" y="7857"/>
                      <a:pt x="5615" y="7836"/>
                      <a:pt x="5620" y="7814"/>
                    </a:cubicBezTo>
                    <a:cubicBezTo>
                      <a:pt x="5627" y="7781"/>
                      <a:pt x="5633" y="7751"/>
                      <a:pt x="5640" y="7721"/>
                    </a:cubicBezTo>
                    <a:cubicBezTo>
                      <a:pt x="5645" y="7699"/>
                      <a:pt x="5648" y="7679"/>
                      <a:pt x="5654" y="7658"/>
                    </a:cubicBezTo>
                    <a:cubicBezTo>
                      <a:pt x="5660" y="7625"/>
                      <a:pt x="5668" y="7593"/>
                      <a:pt x="5674" y="7560"/>
                    </a:cubicBezTo>
                    <a:cubicBezTo>
                      <a:pt x="5676" y="7552"/>
                      <a:pt x="5678" y="7545"/>
                      <a:pt x="5680" y="7535"/>
                    </a:cubicBezTo>
                    <a:cubicBezTo>
                      <a:pt x="5682" y="7521"/>
                      <a:pt x="5684" y="7509"/>
                      <a:pt x="5688" y="7498"/>
                    </a:cubicBezTo>
                    <a:cubicBezTo>
                      <a:pt x="5927" y="7490"/>
                      <a:pt x="6150" y="7441"/>
                      <a:pt x="6353" y="7357"/>
                    </a:cubicBezTo>
                    <a:cubicBezTo>
                      <a:pt x="6472" y="7309"/>
                      <a:pt x="6583" y="7249"/>
                      <a:pt x="6690" y="7178"/>
                    </a:cubicBezTo>
                    <a:cubicBezTo>
                      <a:pt x="6896" y="7044"/>
                      <a:pt x="7078" y="6876"/>
                      <a:pt x="7236" y="6682"/>
                    </a:cubicBezTo>
                    <a:cubicBezTo>
                      <a:pt x="7280" y="6631"/>
                      <a:pt x="7321" y="6578"/>
                      <a:pt x="7360" y="6526"/>
                    </a:cubicBezTo>
                    <a:cubicBezTo>
                      <a:pt x="8873" y="6284"/>
                      <a:pt x="9591" y="4561"/>
                      <a:pt x="9547" y="3240"/>
                    </a:cubicBezTo>
                    <a:cubicBezTo>
                      <a:pt x="9505" y="1963"/>
                      <a:pt x="8445" y="1470"/>
                      <a:pt x="7694" y="1283"/>
                    </a:cubicBezTo>
                    <a:cubicBezTo>
                      <a:pt x="7031" y="326"/>
                      <a:pt x="5936" y="1"/>
                      <a:pt x="5077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41" name="Google Shape;6641;p28"/>
              <p:cNvSpPr/>
              <p:nvPr/>
            </p:nvSpPr>
            <p:spPr>
              <a:xfrm>
                <a:off x="5235675" y="4795875"/>
                <a:ext cx="395600" cy="380100"/>
              </a:xfrm>
              <a:custGeom>
                <a:avLst/>
                <a:gdLst/>
                <a:ahLst/>
                <a:cxnLst/>
                <a:rect l="l" t="t" r="r" b="b"/>
                <a:pathLst>
                  <a:path w="15824" h="15204" extrusionOk="0">
                    <a:moveTo>
                      <a:pt x="8826" y="0"/>
                    </a:moveTo>
                    <a:cubicBezTo>
                      <a:pt x="8344" y="0"/>
                      <a:pt x="7093" y="567"/>
                      <a:pt x="6555" y="982"/>
                    </a:cubicBezTo>
                    <a:cubicBezTo>
                      <a:pt x="6740" y="761"/>
                      <a:pt x="6923" y="452"/>
                      <a:pt x="6638" y="347"/>
                    </a:cubicBezTo>
                    <a:cubicBezTo>
                      <a:pt x="6606" y="336"/>
                      <a:pt x="6564" y="330"/>
                      <a:pt x="6513" y="330"/>
                    </a:cubicBezTo>
                    <a:cubicBezTo>
                      <a:pt x="5990" y="330"/>
                      <a:pt x="4563" y="977"/>
                      <a:pt x="4370" y="3145"/>
                    </a:cubicBezTo>
                    <a:lnTo>
                      <a:pt x="4370" y="3147"/>
                    </a:lnTo>
                    <a:cubicBezTo>
                      <a:pt x="4362" y="3240"/>
                      <a:pt x="4356" y="3336"/>
                      <a:pt x="4351" y="3434"/>
                    </a:cubicBezTo>
                    <a:lnTo>
                      <a:pt x="4351" y="3441"/>
                    </a:lnTo>
                    <a:cubicBezTo>
                      <a:pt x="4350" y="3539"/>
                      <a:pt x="4346" y="3635"/>
                      <a:pt x="4350" y="3738"/>
                    </a:cubicBezTo>
                    <a:lnTo>
                      <a:pt x="4350" y="3763"/>
                    </a:lnTo>
                    <a:cubicBezTo>
                      <a:pt x="4351" y="3861"/>
                      <a:pt x="4356" y="3957"/>
                      <a:pt x="4362" y="4059"/>
                    </a:cubicBezTo>
                    <a:cubicBezTo>
                      <a:pt x="4363" y="4078"/>
                      <a:pt x="4365" y="4096"/>
                      <a:pt x="4365" y="4115"/>
                    </a:cubicBezTo>
                    <a:cubicBezTo>
                      <a:pt x="4371" y="4207"/>
                      <a:pt x="4380" y="4303"/>
                      <a:pt x="4392" y="4399"/>
                    </a:cubicBezTo>
                    <a:cubicBezTo>
                      <a:pt x="4393" y="4429"/>
                      <a:pt x="4399" y="4462"/>
                      <a:pt x="4404" y="4492"/>
                    </a:cubicBezTo>
                    <a:cubicBezTo>
                      <a:pt x="4413" y="4579"/>
                      <a:pt x="4425" y="4669"/>
                      <a:pt x="4438" y="4760"/>
                    </a:cubicBezTo>
                    <a:cubicBezTo>
                      <a:pt x="4447" y="4807"/>
                      <a:pt x="4455" y="4857"/>
                      <a:pt x="4465" y="4906"/>
                    </a:cubicBezTo>
                    <a:cubicBezTo>
                      <a:pt x="4478" y="4983"/>
                      <a:pt x="4490" y="5061"/>
                      <a:pt x="4505" y="5141"/>
                    </a:cubicBezTo>
                    <a:cubicBezTo>
                      <a:pt x="4520" y="5213"/>
                      <a:pt x="4535" y="5288"/>
                      <a:pt x="4552" y="5361"/>
                    </a:cubicBezTo>
                    <a:cubicBezTo>
                      <a:pt x="4566" y="5423"/>
                      <a:pt x="4578" y="5483"/>
                      <a:pt x="4594" y="5545"/>
                    </a:cubicBezTo>
                    <a:cubicBezTo>
                      <a:pt x="4628" y="5685"/>
                      <a:pt x="4664" y="5828"/>
                      <a:pt x="4704" y="5975"/>
                    </a:cubicBezTo>
                    <a:lnTo>
                      <a:pt x="4764" y="6016"/>
                    </a:lnTo>
                    <a:cubicBezTo>
                      <a:pt x="4515" y="7896"/>
                      <a:pt x="4550" y="9723"/>
                      <a:pt x="4586" y="9774"/>
                    </a:cubicBezTo>
                    <a:cubicBezTo>
                      <a:pt x="4606" y="9802"/>
                      <a:pt x="4814" y="9899"/>
                      <a:pt x="5103" y="10010"/>
                    </a:cubicBezTo>
                    <a:cubicBezTo>
                      <a:pt x="5203" y="10051"/>
                      <a:pt x="5313" y="10093"/>
                      <a:pt x="5427" y="10136"/>
                    </a:cubicBezTo>
                    <a:lnTo>
                      <a:pt x="5392" y="10324"/>
                    </a:lnTo>
                    <a:lnTo>
                      <a:pt x="5359" y="10312"/>
                    </a:lnTo>
                    <a:lnTo>
                      <a:pt x="4918" y="10877"/>
                    </a:lnTo>
                    <a:lnTo>
                      <a:pt x="4949" y="10903"/>
                    </a:lnTo>
                    <a:lnTo>
                      <a:pt x="4833" y="10953"/>
                    </a:lnTo>
                    <a:lnTo>
                      <a:pt x="4836" y="10957"/>
                    </a:lnTo>
                    <a:cubicBezTo>
                      <a:pt x="4759" y="10983"/>
                      <a:pt x="4686" y="11007"/>
                      <a:pt x="4612" y="11040"/>
                    </a:cubicBezTo>
                    <a:cubicBezTo>
                      <a:pt x="4498" y="11074"/>
                      <a:pt x="4387" y="11113"/>
                      <a:pt x="4279" y="11153"/>
                    </a:cubicBezTo>
                    <a:cubicBezTo>
                      <a:pt x="4264" y="11162"/>
                      <a:pt x="4246" y="11168"/>
                      <a:pt x="4230" y="11174"/>
                    </a:cubicBezTo>
                    <a:cubicBezTo>
                      <a:pt x="4229" y="11174"/>
                      <a:pt x="4229" y="11175"/>
                      <a:pt x="4226" y="11175"/>
                    </a:cubicBezTo>
                    <a:cubicBezTo>
                      <a:pt x="4119" y="11217"/>
                      <a:pt x="4009" y="11260"/>
                      <a:pt x="3908" y="11309"/>
                    </a:cubicBezTo>
                    <a:cubicBezTo>
                      <a:pt x="3003" y="11728"/>
                      <a:pt x="2193" y="12383"/>
                      <a:pt x="1466" y="13197"/>
                    </a:cubicBezTo>
                    <a:cubicBezTo>
                      <a:pt x="1332" y="13343"/>
                      <a:pt x="1205" y="13495"/>
                      <a:pt x="1078" y="13650"/>
                    </a:cubicBezTo>
                    <a:cubicBezTo>
                      <a:pt x="693" y="14129"/>
                      <a:pt x="336" y="14649"/>
                      <a:pt x="0" y="15203"/>
                    </a:cubicBezTo>
                    <a:lnTo>
                      <a:pt x="15824" y="15203"/>
                    </a:lnTo>
                    <a:cubicBezTo>
                      <a:pt x="14735" y="13371"/>
                      <a:pt x="13323" y="11559"/>
                      <a:pt x="12681" y="11152"/>
                    </a:cubicBezTo>
                    <a:cubicBezTo>
                      <a:pt x="12634" y="11123"/>
                      <a:pt x="12581" y="11095"/>
                      <a:pt x="12523" y="11067"/>
                    </a:cubicBezTo>
                    <a:cubicBezTo>
                      <a:pt x="12517" y="11062"/>
                      <a:pt x="12511" y="11061"/>
                      <a:pt x="12506" y="11059"/>
                    </a:cubicBezTo>
                    <a:cubicBezTo>
                      <a:pt x="12468" y="11042"/>
                      <a:pt x="12426" y="11023"/>
                      <a:pt x="12381" y="11005"/>
                    </a:cubicBezTo>
                    <a:cubicBezTo>
                      <a:pt x="12375" y="11004"/>
                      <a:pt x="12366" y="10999"/>
                      <a:pt x="12359" y="10997"/>
                    </a:cubicBezTo>
                    <a:cubicBezTo>
                      <a:pt x="12312" y="10980"/>
                      <a:pt x="12265" y="10961"/>
                      <a:pt x="12212" y="10943"/>
                    </a:cubicBezTo>
                    <a:cubicBezTo>
                      <a:pt x="12206" y="10940"/>
                      <a:pt x="12199" y="10938"/>
                      <a:pt x="12192" y="10937"/>
                    </a:cubicBezTo>
                    <a:cubicBezTo>
                      <a:pt x="12138" y="10920"/>
                      <a:pt x="12081" y="10901"/>
                      <a:pt x="12022" y="10884"/>
                    </a:cubicBezTo>
                    <a:cubicBezTo>
                      <a:pt x="12016" y="10884"/>
                      <a:pt x="12010" y="10883"/>
                      <a:pt x="12007" y="10880"/>
                    </a:cubicBezTo>
                    <a:cubicBezTo>
                      <a:pt x="11945" y="10864"/>
                      <a:pt x="11880" y="10847"/>
                      <a:pt x="11813" y="10830"/>
                    </a:cubicBezTo>
                    <a:cubicBezTo>
                      <a:pt x="11810" y="10830"/>
                      <a:pt x="11806" y="10829"/>
                      <a:pt x="11801" y="10829"/>
                    </a:cubicBezTo>
                    <a:cubicBezTo>
                      <a:pt x="11732" y="10812"/>
                      <a:pt x="11660" y="10795"/>
                      <a:pt x="11587" y="10780"/>
                    </a:cubicBezTo>
                    <a:cubicBezTo>
                      <a:pt x="11586" y="10779"/>
                      <a:pt x="11582" y="10779"/>
                      <a:pt x="11581" y="10779"/>
                    </a:cubicBezTo>
                    <a:cubicBezTo>
                      <a:pt x="11506" y="10763"/>
                      <a:pt x="11427" y="10748"/>
                      <a:pt x="11345" y="10731"/>
                    </a:cubicBezTo>
                    <a:lnTo>
                      <a:pt x="11344" y="10731"/>
                    </a:lnTo>
                    <a:cubicBezTo>
                      <a:pt x="11260" y="10716"/>
                      <a:pt x="11178" y="10702"/>
                      <a:pt x="11090" y="10689"/>
                    </a:cubicBezTo>
                    <a:lnTo>
                      <a:pt x="11089" y="10689"/>
                    </a:lnTo>
                    <a:cubicBezTo>
                      <a:pt x="11003" y="10675"/>
                      <a:pt x="10913" y="10661"/>
                      <a:pt x="10822" y="10651"/>
                    </a:cubicBezTo>
                    <a:lnTo>
                      <a:pt x="10704" y="10628"/>
                    </a:lnTo>
                    <a:lnTo>
                      <a:pt x="10744" y="10592"/>
                    </a:lnTo>
                    <a:lnTo>
                      <a:pt x="10130" y="9923"/>
                    </a:lnTo>
                    <a:lnTo>
                      <a:pt x="10068" y="9958"/>
                    </a:lnTo>
                    <a:lnTo>
                      <a:pt x="9995" y="9434"/>
                    </a:lnTo>
                    <a:lnTo>
                      <a:pt x="9963" y="9182"/>
                    </a:lnTo>
                    <a:cubicBezTo>
                      <a:pt x="10172" y="8130"/>
                      <a:pt x="10366" y="7098"/>
                      <a:pt x="10529" y="6182"/>
                    </a:cubicBezTo>
                    <a:cubicBezTo>
                      <a:pt x="10558" y="6013"/>
                      <a:pt x="10586" y="5851"/>
                      <a:pt x="10614" y="5692"/>
                    </a:cubicBezTo>
                    <a:cubicBezTo>
                      <a:pt x="10627" y="5613"/>
                      <a:pt x="10639" y="5535"/>
                      <a:pt x="10652" y="5459"/>
                    </a:cubicBezTo>
                    <a:cubicBezTo>
                      <a:pt x="10704" y="5149"/>
                      <a:pt x="10749" y="4861"/>
                      <a:pt x="10789" y="4596"/>
                    </a:cubicBezTo>
                    <a:cubicBezTo>
                      <a:pt x="10797" y="4530"/>
                      <a:pt x="10808" y="4467"/>
                      <a:pt x="10816" y="4403"/>
                    </a:cubicBezTo>
                    <a:cubicBezTo>
                      <a:pt x="10924" y="3647"/>
                      <a:pt x="10972" y="3118"/>
                      <a:pt x="10927" y="2947"/>
                    </a:cubicBezTo>
                    <a:cubicBezTo>
                      <a:pt x="10895" y="2820"/>
                      <a:pt x="10829" y="2687"/>
                      <a:pt x="10750" y="2559"/>
                    </a:cubicBezTo>
                    <a:cubicBezTo>
                      <a:pt x="10733" y="2530"/>
                      <a:pt x="10715" y="2501"/>
                      <a:pt x="10695" y="2472"/>
                    </a:cubicBezTo>
                    <a:cubicBezTo>
                      <a:pt x="10675" y="2439"/>
                      <a:pt x="10652" y="2403"/>
                      <a:pt x="10627" y="2373"/>
                    </a:cubicBezTo>
                    <a:cubicBezTo>
                      <a:pt x="10599" y="2335"/>
                      <a:pt x="10573" y="2295"/>
                      <a:pt x="10543" y="2261"/>
                    </a:cubicBezTo>
                    <a:cubicBezTo>
                      <a:pt x="10390" y="2062"/>
                      <a:pt x="10252" y="1920"/>
                      <a:pt x="10252" y="1920"/>
                    </a:cubicBezTo>
                    <a:cubicBezTo>
                      <a:pt x="10252" y="1920"/>
                      <a:pt x="11985" y="1149"/>
                      <a:pt x="11631" y="435"/>
                    </a:cubicBezTo>
                    <a:cubicBezTo>
                      <a:pt x="11546" y="261"/>
                      <a:pt x="11308" y="195"/>
                      <a:pt x="10997" y="195"/>
                    </a:cubicBezTo>
                    <a:cubicBezTo>
                      <a:pt x="10604" y="195"/>
                      <a:pt x="10096" y="299"/>
                      <a:pt x="9630" y="423"/>
                    </a:cubicBezTo>
                    <a:cubicBezTo>
                      <a:pt x="8939" y="607"/>
                      <a:pt x="8343" y="833"/>
                      <a:pt x="8343" y="833"/>
                    </a:cubicBezTo>
                    <a:cubicBezTo>
                      <a:pt x="8343" y="833"/>
                      <a:pt x="9400" y="92"/>
                      <a:pt x="8900" y="6"/>
                    </a:cubicBezTo>
                    <a:cubicBezTo>
                      <a:pt x="8878" y="2"/>
                      <a:pt x="8853" y="0"/>
                      <a:pt x="8826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42" name="Google Shape;6642;p28"/>
              <p:cNvSpPr/>
              <p:nvPr/>
            </p:nvSpPr>
            <p:spPr>
              <a:xfrm>
                <a:off x="4279875" y="4821900"/>
                <a:ext cx="395600" cy="353925"/>
              </a:xfrm>
              <a:custGeom>
                <a:avLst/>
                <a:gdLst/>
                <a:ahLst/>
                <a:cxnLst/>
                <a:rect l="l" t="t" r="r" b="b"/>
                <a:pathLst>
                  <a:path w="15824" h="14157" extrusionOk="0">
                    <a:moveTo>
                      <a:pt x="8993" y="0"/>
                    </a:moveTo>
                    <a:cubicBezTo>
                      <a:pt x="7377" y="0"/>
                      <a:pt x="5572" y="875"/>
                      <a:pt x="5572" y="875"/>
                    </a:cubicBezTo>
                    <a:cubicBezTo>
                      <a:pt x="5572" y="875"/>
                      <a:pt x="5502" y="947"/>
                      <a:pt x="5408" y="1059"/>
                    </a:cubicBezTo>
                    <a:cubicBezTo>
                      <a:pt x="5367" y="1106"/>
                      <a:pt x="5323" y="1160"/>
                      <a:pt x="5278" y="1217"/>
                    </a:cubicBezTo>
                    <a:cubicBezTo>
                      <a:pt x="5252" y="1252"/>
                      <a:pt x="5224" y="1290"/>
                      <a:pt x="5197" y="1330"/>
                    </a:cubicBezTo>
                    <a:cubicBezTo>
                      <a:pt x="5174" y="1360"/>
                      <a:pt x="5149" y="1395"/>
                      <a:pt x="5126" y="1428"/>
                    </a:cubicBezTo>
                    <a:cubicBezTo>
                      <a:pt x="5111" y="1457"/>
                      <a:pt x="5091" y="1486"/>
                      <a:pt x="5072" y="1514"/>
                    </a:cubicBezTo>
                    <a:cubicBezTo>
                      <a:pt x="4995" y="1642"/>
                      <a:pt x="4930" y="1776"/>
                      <a:pt x="4895" y="1902"/>
                    </a:cubicBezTo>
                    <a:cubicBezTo>
                      <a:pt x="4852" y="2073"/>
                      <a:pt x="4898" y="2602"/>
                      <a:pt x="5007" y="3359"/>
                    </a:cubicBezTo>
                    <a:cubicBezTo>
                      <a:pt x="5016" y="3422"/>
                      <a:pt x="5027" y="3487"/>
                      <a:pt x="5035" y="3552"/>
                    </a:cubicBezTo>
                    <a:cubicBezTo>
                      <a:pt x="5074" y="3817"/>
                      <a:pt x="5120" y="4105"/>
                      <a:pt x="5173" y="4415"/>
                    </a:cubicBezTo>
                    <a:cubicBezTo>
                      <a:pt x="5185" y="4490"/>
                      <a:pt x="5198" y="4569"/>
                      <a:pt x="5210" y="4648"/>
                    </a:cubicBezTo>
                    <a:cubicBezTo>
                      <a:pt x="5238" y="4806"/>
                      <a:pt x="5266" y="4969"/>
                      <a:pt x="5295" y="5138"/>
                    </a:cubicBezTo>
                    <a:cubicBezTo>
                      <a:pt x="5458" y="6053"/>
                      <a:pt x="5654" y="7085"/>
                      <a:pt x="5862" y="8137"/>
                    </a:cubicBezTo>
                    <a:lnTo>
                      <a:pt x="5828" y="8390"/>
                    </a:lnTo>
                    <a:lnTo>
                      <a:pt x="5756" y="8914"/>
                    </a:lnTo>
                    <a:lnTo>
                      <a:pt x="5691" y="8879"/>
                    </a:lnTo>
                    <a:lnTo>
                      <a:pt x="5080" y="9547"/>
                    </a:lnTo>
                    <a:lnTo>
                      <a:pt x="5120" y="9583"/>
                    </a:lnTo>
                    <a:lnTo>
                      <a:pt x="5002" y="9606"/>
                    </a:lnTo>
                    <a:cubicBezTo>
                      <a:pt x="4910" y="9619"/>
                      <a:pt x="4820" y="9632"/>
                      <a:pt x="4734" y="9644"/>
                    </a:cubicBezTo>
                    <a:cubicBezTo>
                      <a:pt x="4646" y="9659"/>
                      <a:pt x="4561" y="9672"/>
                      <a:pt x="4480" y="9687"/>
                    </a:cubicBezTo>
                    <a:lnTo>
                      <a:pt x="4475" y="9687"/>
                    </a:lnTo>
                    <a:cubicBezTo>
                      <a:pt x="4396" y="9703"/>
                      <a:pt x="4317" y="9717"/>
                      <a:pt x="4242" y="9734"/>
                    </a:cubicBezTo>
                    <a:cubicBezTo>
                      <a:pt x="4239" y="9734"/>
                      <a:pt x="4237" y="9734"/>
                      <a:pt x="4236" y="9735"/>
                    </a:cubicBezTo>
                    <a:cubicBezTo>
                      <a:pt x="4159" y="9751"/>
                      <a:pt x="4087" y="9766"/>
                      <a:pt x="4021" y="9784"/>
                    </a:cubicBezTo>
                    <a:cubicBezTo>
                      <a:pt x="4017" y="9784"/>
                      <a:pt x="4013" y="9786"/>
                      <a:pt x="4008" y="9786"/>
                    </a:cubicBezTo>
                    <a:cubicBezTo>
                      <a:pt x="3940" y="9802"/>
                      <a:pt x="3877" y="9819"/>
                      <a:pt x="3816" y="9836"/>
                    </a:cubicBezTo>
                    <a:cubicBezTo>
                      <a:pt x="3810" y="9837"/>
                      <a:pt x="3807" y="9841"/>
                      <a:pt x="3801" y="9841"/>
                    </a:cubicBezTo>
                    <a:cubicBezTo>
                      <a:pt x="3741" y="9857"/>
                      <a:pt x="3685" y="9875"/>
                      <a:pt x="3630" y="9892"/>
                    </a:cubicBezTo>
                    <a:cubicBezTo>
                      <a:pt x="3623" y="9893"/>
                      <a:pt x="3617" y="9897"/>
                      <a:pt x="3611" y="9898"/>
                    </a:cubicBezTo>
                    <a:cubicBezTo>
                      <a:pt x="3559" y="9915"/>
                      <a:pt x="3510" y="9935"/>
                      <a:pt x="3462" y="9953"/>
                    </a:cubicBezTo>
                    <a:cubicBezTo>
                      <a:pt x="3455" y="9954"/>
                      <a:pt x="3448" y="9959"/>
                      <a:pt x="3441" y="9960"/>
                    </a:cubicBezTo>
                    <a:cubicBezTo>
                      <a:pt x="3397" y="9977"/>
                      <a:pt x="3356" y="9997"/>
                      <a:pt x="3316" y="10015"/>
                    </a:cubicBezTo>
                    <a:cubicBezTo>
                      <a:pt x="3310" y="10017"/>
                      <a:pt x="3304" y="10020"/>
                      <a:pt x="3300" y="10023"/>
                    </a:cubicBezTo>
                    <a:cubicBezTo>
                      <a:pt x="3242" y="10050"/>
                      <a:pt x="3187" y="10079"/>
                      <a:pt x="3142" y="10108"/>
                    </a:cubicBezTo>
                    <a:cubicBezTo>
                      <a:pt x="2768" y="10347"/>
                      <a:pt x="2130" y="11064"/>
                      <a:pt x="1448" y="11982"/>
                    </a:cubicBezTo>
                    <a:cubicBezTo>
                      <a:pt x="962" y="12637"/>
                      <a:pt x="453" y="13396"/>
                      <a:pt x="1" y="14156"/>
                    </a:cubicBezTo>
                    <a:lnTo>
                      <a:pt x="15824" y="14156"/>
                    </a:lnTo>
                    <a:cubicBezTo>
                      <a:pt x="15313" y="13319"/>
                      <a:pt x="14748" y="12551"/>
                      <a:pt x="14123" y="11898"/>
                    </a:cubicBezTo>
                    <a:cubicBezTo>
                      <a:pt x="14072" y="11842"/>
                      <a:pt x="14017" y="11787"/>
                      <a:pt x="13960" y="11731"/>
                    </a:cubicBezTo>
                    <a:cubicBezTo>
                      <a:pt x="13339" y="11111"/>
                      <a:pt x="12658" y="10608"/>
                      <a:pt x="11913" y="10263"/>
                    </a:cubicBezTo>
                    <a:cubicBezTo>
                      <a:pt x="11810" y="10214"/>
                      <a:pt x="11704" y="10172"/>
                      <a:pt x="11596" y="10129"/>
                    </a:cubicBezTo>
                    <a:cubicBezTo>
                      <a:pt x="11579" y="10122"/>
                      <a:pt x="11560" y="10116"/>
                      <a:pt x="11541" y="10108"/>
                    </a:cubicBezTo>
                    <a:cubicBezTo>
                      <a:pt x="11436" y="10067"/>
                      <a:pt x="11323" y="10029"/>
                      <a:pt x="11208" y="9994"/>
                    </a:cubicBezTo>
                    <a:cubicBezTo>
                      <a:pt x="11138" y="9964"/>
                      <a:pt x="11061" y="9938"/>
                      <a:pt x="10989" y="9912"/>
                    </a:cubicBezTo>
                    <a:lnTo>
                      <a:pt x="10990" y="9908"/>
                    </a:lnTo>
                    <a:lnTo>
                      <a:pt x="10874" y="9857"/>
                    </a:lnTo>
                    <a:lnTo>
                      <a:pt x="10905" y="9831"/>
                    </a:lnTo>
                    <a:lnTo>
                      <a:pt x="10516" y="9332"/>
                    </a:lnTo>
                    <a:lnTo>
                      <a:pt x="10465" y="9266"/>
                    </a:lnTo>
                    <a:lnTo>
                      <a:pt x="10430" y="9278"/>
                    </a:lnTo>
                    <a:lnTo>
                      <a:pt x="10410" y="9164"/>
                    </a:lnTo>
                    <a:lnTo>
                      <a:pt x="10397" y="9091"/>
                    </a:lnTo>
                    <a:cubicBezTo>
                      <a:pt x="10459" y="9069"/>
                      <a:pt x="10518" y="9045"/>
                      <a:pt x="10579" y="9023"/>
                    </a:cubicBezTo>
                    <a:cubicBezTo>
                      <a:pt x="10938" y="8887"/>
                      <a:pt x="11216" y="8761"/>
                      <a:pt x="11238" y="8729"/>
                    </a:cubicBezTo>
                    <a:cubicBezTo>
                      <a:pt x="11240" y="8724"/>
                      <a:pt x="11244" y="8712"/>
                      <a:pt x="11246" y="8690"/>
                    </a:cubicBezTo>
                    <a:cubicBezTo>
                      <a:pt x="11258" y="8577"/>
                      <a:pt x="11267" y="8222"/>
                      <a:pt x="11260" y="7722"/>
                    </a:cubicBezTo>
                    <a:cubicBezTo>
                      <a:pt x="11246" y="7007"/>
                      <a:pt x="11195" y="5999"/>
                      <a:pt x="11059" y="4972"/>
                    </a:cubicBezTo>
                    <a:lnTo>
                      <a:pt x="11121" y="4932"/>
                    </a:lnTo>
                    <a:cubicBezTo>
                      <a:pt x="11162" y="4783"/>
                      <a:pt x="11199" y="4641"/>
                      <a:pt x="11232" y="4501"/>
                    </a:cubicBezTo>
                    <a:cubicBezTo>
                      <a:pt x="11245" y="4439"/>
                      <a:pt x="11258" y="4380"/>
                      <a:pt x="11269" y="4318"/>
                    </a:cubicBezTo>
                    <a:cubicBezTo>
                      <a:pt x="11286" y="4245"/>
                      <a:pt x="11303" y="4168"/>
                      <a:pt x="11319" y="4097"/>
                    </a:cubicBezTo>
                    <a:cubicBezTo>
                      <a:pt x="11334" y="4015"/>
                      <a:pt x="11346" y="3939"/>
                      <a:pt x="11359" y="3862"/>
                    </a:cubicBezTo>
                    <a:cubicBezTo>
                      <a:pt x="11368" y="3814"/>
                      <a:pt x="11376" y="3763"/>
                      <a:pt x="11386" y="3716"/>
                    </a:cubicBezTo>
                    <a:cubicBezTo>
                      <a:pt x="11399" y="3625"/>
                      <a:pt x="11408" y="3537"/>
                      <a:pt x="11420" y="3449"/>
                    </a:cubicBezTo>
                    <a:cubicBezTo>
                      <a:pt x="11425" y="3419"/>
                      <a:pt x="11428" y="3385"/>
                      <a:pt x="11432" y="3354"/>
                    </a:cubicBezTo>
                    <a:cubicBezTo>
                      <a:pt x="11442" y="3257"/>
                      <a:pt x="11449" y="3163"/>
                      <a:pt x="11459" y="3070"/>
                    </a:cubicBezTo>
                    <a:cubicBezTo>
                      <a:pt x="11459" y="3054"/>
                      <a:pt x="11460" y="3033"/>
                      <a:pt x="11462" y="3014"/>
                    </a:cubicBezTo>
                    <a:cubicBezTo>
                      <a:pt x="11469" y="2914"/>
                      <a:pt x="11472" y="2817"/>
                      <a:pt x="11475" y="2720"/>
                    </a:cubicBezTo>
                    <a:lnTo>
                      <a:pt x="11475" y="2693"/>
                    </a:lnTo>
                    <a:cubicBezTo>
                      <a:pt x="11476" y="2590"/>
                      <a:pt x="11475" y="2495"/>
                      <a:pt x="11471" y="2398"/>
                    </a:cubicBezTo>
                    <a:lnTo>
                      <a:pt x="11471" y="2389"/>
                    </a:lnTo>
                    <a:cubicBezTo>
                      <a:pt x="11466" y="2291"/>
                      <a:pt x="11461" y="2197"/>
                      <a:pt x="11454" y="2103"/>
                    </a:cubicBezTo>
                    <a:lnTo>
                      <a:pt x="11454" y="2101"/>
                    </a:lnTo>
                    <a:cubicBezTo>
                      <a:pt x="11261" y="469"/>
                      <a:pt x="10178" y="0"/>
                      <a:pt x="8993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43" name="Google Shape;6643;p28"/>
              <p:cNvSpPr/>
              <p:nvPr/>
            </p:nvSpPr>
            <p:spPr>
              <a:xfrm>
                <a:off x="4044925" y="5048350"/>
                <a:ext cx="158000" cy="127525"/>
              </a:xfrm>
              <a:custGeom>
                <a:avLst/>
                <a:gdLst/>
                <a:ahLst/>
                <a:cxnLst/>
                <a:rect l="l" t="t" r="r" b="b"/>
                <a:pathLst>
                  <a:path w="6320" h="5101" extrusionOk="0">
                    <a:moveTo>
                      <a:pt x="2034" y="0"/>
                    </a:moveTo>
                    <a:cubicBezTo>
                      <a:pt x="2014" y="0"/>
                      <a:pt x="1997" y="0"/>
                      <a:pt x="1980" y="2"/>
                    </a:cubicBezTo>
                    <a:cubicBezTo>
                      <a:pt x="0" y="45"/>
                      <a:pt x="585" y="2601"/>
                      <a:pt x="585" y="2601"/>
                    </a:cubicBezTo>
                    <a:cubicBezTo>
                      <a:pt x="130" y="2901"/>
                      <a:pt x="39" y="3843"/>
                      <a:pt x="293" y="5101"/>
                    </a:cubicBezTo>
                    <a:lnTo>
                      <a:pt x="6313" y="5101"/>
                    </a:lnTo>
                    <a:cubicBezTo>
                      <a:pt x="6317" y="4940"/>
                      <a:pt x="6319" y="4785"/>
                      <a:pt x="6314" y="4636"/>
                    </a:cubicBezTo>
                    <a:cubicBezTo>
                      <a:pt x="6311" y="4505"/>
                      <a:pt x="6307" y="4382"/>
                      <a:pt x="6300" y="4262"/>
                    </a:cubicBezTo>
                    <a:cubicBezTo>
                      <a:pt x="6295" y="4201"/>
                      <a:pt x="6290" y="4144"/>
                      <a:pt x="6286" y="4086"/>
                    </a:cubicBezTo>
                    <a:cubicBezTo>
                      <a:pt x="6271" y="3912"/>
                      <a:pt x="6250" y="3752"/>
                      <a:pt x="6223" y="3599"/>
                    </a:cubicBezTo>
                    <a:cubicBezTo>
                      <a:pt x="6216" y="3549"/>
                      <a:pt x="6205" y="3499"/>
                      <a:pt x="6197" y="3450"/>
                    </a:cubicBezTo>
                    <a:cubicBezTo>
                      <a:pt x="5777" y="1298"/>
                      <a:pt x="4396" y="1258"/>
                      <a:pt x="4296" y="1258"/>
                    </a:cubicBezTo>
                    <a:cubicBezTo>
                      <a:pt x="4292" y="1258"/>
                      <a:pt x="4290" y="1258"/>
                      <a:pt x="4290" y="1258"/>
                    </a:cubicBezTo>
                    <a:cubicBezTo>
                      <a:pt x="4290" y="1258"/>
                      <a:pt x="4289" y="1257"/>
                      <a:pt x="4289" y="1252"/>
                    </a:cubicBezTo>
                    <a:lnTo>
                      <a:pt x="4289" y="1251"/>
                    </a:lnTo>
                    <a:cubicBezTo>
                      <a:pt x="4281" y="1217"/>
                      <a:pt x="4246" y="1076"/>
                      <a:pt x="4138" y="896"/>
                    </a:cubicBezTo>
                    <a:cubicBezTo>
                      <a:pt x="4024" y="711"/>
                      <a:pt x="3828" y="487"/>
                      <a:pt x="3495" y="310"/>
                    </a:cubicBezTo>
                    <a:cubicBezTo>
                      <a:pt x="3474" y="298"/>
                      <a:pt x="3453" y="288"/>
                      <a:pt x="3432" y="276"/>
                    </a:cubicBezTo>
                    <a:cubicBezTo>
                      <a:pt x="3101" y="116"/>
                      <a:pt x="2654" y="0"/>
                      <a:pt x="2034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44" name="Google Shape;6644;p28"/>
              <p:cNvSpPr/>
              <p:nvPr/>
            </p:nvSpPr>
            <p:spPr>
              <a:xfrm>
                <a:off x="4449375" y="5048625"/>
                <a:ext cx="204925" cy="127325"/>
              </a:xfrm>
              <a:custGeom>
                <a:avLst/>
                <a:gdLst/>
                <a:ahLst/>
                <a:cxnLst/>
                <a:rect l="l" t="t" r="r" b="b"/>
                <a:pathLst>
                  <a:path w="8197" h="5093" extrusionOk="0">
                    <a:moveTo>
                      <a:pt x="4433" y="0"/>
                    </a:moveTo>
                    <a:cubicBezTo>
                      <a:pt x="4217" y="0"/>
                      <a:pt x="3997" y="22"/>
                      <a:pt x="3777" y="64"/>
                    </a:cubicBezTo>
                    <a:cubicBezTo>
                      <a:pt x="3729" y="73"/>
                      <a:pt x="3679" y="83"/>
                      <a:pt x="3630" y="98"/>
                    </a:cubicBezTo>
                    <a:cubicBezTo>
                      <a:pt x="3533" y="118"/>
                      <a:pt x="3437" y="144"/>
                      <a:pt x="3342" y="174"/>
                    </a:cubicBezTo>
                    <a:cubicBezTo>
                      <a:pt x="3241" y="205"/>
                      <a:pt x="3142" y="240"/>
                      <a:pt x="3040" y="280"/>
                    </a:cubicBezTo>
                    <a:cubicBezTo>
                      <a:pt x="2579" y="459"/>
                      <a:pt x="2134" y="720"/>
                      <a:pt x="1734" y="1043"/>
                    </a:cubicBezTo>
                    <a:cubicBezTo>
                      <a:pt x="1558" y="1185"/>
                      <a:pt x="1393" y="1338"/>
                      <a:pt x="1237" y="1502"/>
                    </a:cubicBezTo>
                    <a:cubicBezTo>
                      <a:pt x="0" y="2821"/>
                      <a:pt x="1155" y="4017"/>
                      <a:pt x="1155" y="4017"/>
                    </a:cubicBezTo>
                    <a:cubicBezTo>
                      <a:pt x="1155" y="4017"/>
                      <a:pt x="1149" y="4098"/>
                      <a:pt x="1149" y="4226"/>
                    </a:cubicBezTo>
                    <a:cubicBezTo>
                      <a:pt x="1149" y="4262"/>
                      <a:pt x="1149" y="4302"/>
                      <a:pt x="1150" y="4346"/>
                    </a:cubicBezTo>
                    <a:cubicBezTo>
                      <a:pt x="1150" y="4367"/>
                      <a:pt x="1151" y="4390"/>
                      <a:pt x="1151" y="4414"/>
                    </a:cubicBezTo>
                    <a:cubicBezTo>
                      <a:pt x="1158" y="4612"/>
                      <a:pt x="1181" y="4855"/>
                      <a:pt x="1242" y="5092"/>
                    </a:cubicBezTo>
                    <a:lnTo>
                      <a:pt x="8197" y="5092"/>
                    </a:lnTo>
                    <a:cubicBezTo>
                      <a:pt x="8011" y="4351"/>
                      <a:pt x="7736" y="3559"/>
                      <a:pt x="7343" y="2829"/>
                    </a:cubicBezTo>
                    <a:cubicBezTo>
                      <a:pt x="7305" y="2750"/>
                      <a:pt x="7259" y="2674"/>
                      <a:pt x="7215" y="2597"/>
                    </a:cubicBezTo>
                    <a:cubicBezTo>
                      <a:pt x="7149" y="2482"/>
                      <a:pt x="7080" y="2370"/>
                      <a:pt x="7006" y="2258"/>
                    </a:cubicBezTo>
                    <a:cubicBezTo>
                      <a:pt x="7240" y="2185"/>
                      <a:pt x="7437" y="2081"/>
                      <a:pt x="7458" y="2002"/>
                    </a:cubicBezTo>
                    <a:cubicBezTo>
                      <a:pt x="7510" y="1820"/>
                      <a:pt x="7520" y="1642"/>
                      <a:pt x="7304" y="1601"/>
                    </a:cubicBezTo>
                    <a:cubicBezTo>
                      <a:pt x="7222" y="1585"/>
                      <a:pt x="7039" y="1573"/>
                      <a:pt x="6835" y="1573"/>
                    </a:cubicBezTo>
                    <a:cubicBezTo>
                      <a:pt x="6787" y="1573"/>
                      <a:pt x="6739" y="1574"/>
                      <a:pt x="6690" y="1575"/>
                    </a:cubicBezTo>
                    <a:cubicBezTo>
                      <a:pt x="6544" y="1092"/>
                      <a:pt x="6280" y="635"/>
                      <a:pt x="5819" y="360"/>
                    </a:cubicBezTo>
                    <a:cubicBezTo>
                      <a:pt x="5400" y="113"/>
                      <a:pt x="4926" y="0"/>
                      <a:pt x="4433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45" name="Google Shape;6645;p28"/>
              <p:cNvSpPr/>
              <p:nvPr/>
            </p:nvSpPr>
            <p:spPr>
              <a:xfrm>
                <a:off x="5114475" y="5058475"/>
                <a:ext cx="169975" cy="117400"/>
              </a:xfrm>
              <a:custGeom>
                <a:avLst/>
                <a:gdLst/>
                <a:ahLst/>
                <a:cxnLst/>
                <a:rect l="l" t="t" r="r" b="b"/>
                <a:pathLst>
                  <a:path w="6799" h="4696" extrusionOk="0">
                    <a:moveTo>
                      <a:pt x="5454" y="1"/>
                    </a:moveTo>
                    <a:cubicBezTo>
                      <a:pt x="5325" y="1"/>
                      <a:pt x="5189" y="14"/>
                      <a:pt x="5048" y="45"/>
                    </a:cubicBezTo>
                    <a:cubicBezTo>
                      <a:pt x="4540" y="154"/>
                      <a:pt x="2861" y="853"/>
                      <a:pt x="1634" y="1643"/>
                    </a:cubicBezTo>
                    <a:lnTo>
                      <a:pt x="1629" y="1648"/>
                    </a:lnTo>
                    <a:cubicBezTo>
                      <a:pt x="1568" y="1684"/>
                      <a:pt x="1511" y="1723"/>
                      <a:pt x="1454" y="1760"/>
                    </a:cubicBezTo>
                    <a:cubicBezTo>
                      <a:pt x="1452" y="1762"/>
                      <a:pt x="1452" y="1765"/>
                      <a:pt x="1451" y="1765"/>
                    </a:cubicBezTo>
                    <a:cubicBezTo>
                      <a:pt x="1174" y="1953"/>
                      <a:pt x="930" y="2143"/>
                      <a:pt x="735" y="2327"/>
                    </a:cubicBezTo>
                    <a:cubicBezTo>
                      <a:pt x="723" y="2337"/>
                      <a:pt x="711" y="2349"/>
                      <a:pt x="701" y="2358"/>
                    </a:cubicBezTo>
                    <a:cubicBezTo>
                      <a:pt x="676" y="2384"/>
                      <a:pt x="655" y="2409"/>
                      <a:pt x="628" y="2434"/>
                    </a:cubicBezTo>
                    <a:cubicBezTo>
                      <a:pt x="613" y="2449"/>
                      <a:pt x="598" y="2468"/>
                      <a:pt x="584" y="2483"/>
                    </a:cubicBezTo>
                    <a:cubicBezTo>
                      <a:pt x="563" y="2507"/>
                      <a:pt x="546" y="2529"/>
                      <a:pt x="527" y="2551"/>
                    </a:cubicBezTo>
                    <a:cubicBezTo>
                      <a:pt x="511" y="2571"/>
                      <a:pt x="497" y="2587"/>
                      <a:pt x="483" y="2608"/>
                    </a:cubicBezTo>
                    <a:cubicBezTo>
                      <a:pt x="466" y="2629"/>
                      <a:pt x="453" y="2648"/>
                      <a:pt x="438" y="2670"/>
                    </a:cubicBezTo>
                    <a:cubicBezTo>
                      <a:pt x="424" y="2688"/>
                      <a:pt x="412" y="2709"/>
                      <a:pt x="398" y="2729"/>
                    </a:cubicBezTo>
                    <a:cubicBezTo>
                      <a:pt x="385" y="2749"/>
                      <a:pt x="373" y="2767"/>
                      <a:pt x="364" y="2787"/>
                    </a:cubicBezTo>
                    <a:cubicBezTo>
                      <a:pt x="353" y="2806"/>
                      <a:pt x="342" y="2828"/>
                      <a:pt x="334" y="2849"/>
                    </a:cubicBezTo>
                    <a:cubicBezTo>
                      <a:pt x="327" y="2866"/>
                      <a:pt x="317" y="2884"/>
                      <a:pt x="311" y="2901"/>
                    </a:cubicBezTo>
                    <a:cubicBezTo>
                      <a:pt x="303" y="2924"/>
                      <a:pt x="297" y="2943"/>
                      <a:pt x="291" y="2964"/>
                    </a:cubicBezTo>
                    <a:cubicBezTo>
                      <a:pt x="285" y="2981"/>
                      <a:pt x="282" y="2999"/>
                      <a:pt x="278" y="3015"/>
                    </a:cubicBezTo>
                    <a:cubicBezTo>
                      <a:pt x="274" y="3037"/>
                      <a:pt x="272" y="3059"/>
                      <a:pt x="271" y="3079"/>
                    </a:cubicBezTo>
                    <a:cubicBezTo>
                      <a:pt x="267" y="3095"/>
                      <a:pt x="266" y="3110"/>
                      <a:pt x="266" y="3123"/>
                    </a:cubicBezTo>
                    <a:cubicBezTo>
                      <a:pt x="267" y="3148"/>
                      <a:pt x="271" y="3173"/>
                      <a:pt x="274" y="3195"/>
                    </a:cubicBezTo>
                    <a:cubicBezTo>
                      <a:pt x="278" y="3206"/>
                      <a:pt x="278" y="3218"/>
                      <a:pt x="279" y="3231"/>
                    </a:cubicBezTo>
                    <a:cubicBezTo>
                      <a:pt x="289" y="3264"/>
                      <a:pt x="301" y="3298"/>
                      <a:pt x="317" y="3332"/>
                    </a:cubicBezTo>
                    <a:lnTo>
                      <a:pt x="319" y="3333"/>
                    </a:lnTo>
                    <a:cubicBezTo>
                      <a:pt x="301" y="3335"/>
                      <a:pt x="283" y="3337"/>
                      <a:pt x="267" y="3343"/>
                    </a:cubicBezTo>
                    <a:cubicBezTo>
                      <a:pt x="79" y="3377"/>
                      <a:pt x="1" y="3551"/>
                      <a:pt x="7" y="3813"/>
                    </a:cubicBezTo>
                    <a:cubicBezTo>
                      <a:pt x="12" y="4046"/>
                      <a:pt x="83" y="4349"/>
                      <a:pt x="198" y="4696"/>
                    </a:cubicBezTo>
                    <a:lnTo>
                      <a:pt x="6675" y="4696"/>
                    </a:lnTo>
                    <a:cubicBezTo>
                      <a:pt x="6556" y="3888"/>
                      <a:pt x="6404" y="3130"/>
                      <a:pt x="6311" y="2689"/>
                    </a:cubicBezTo>
                    <a:cubicBezTo>
                      <a:pt x="6259" y="2438"/>
                      <a:pt x="6226" y="2290"/>
                      <a:pt x="6226" y="2290"/>
                    </a:cubicBezTo>
                    <a:cubicBezTo>
                      <a:pt x="6226" y="2290"/>
                      <a:pt x="6228" y="2285"/>
                      <a:pt x="6232" y="2277"/>
                    </a:cubicBezTo>
                    <a:cubicBezTo>
                      <a:pt x="6234" y="2276"/>
                      <a:pt x="6238" y="2273"/>
                      <a:pt x="6240" y="2269"/>
                    </a:cubicBezTo>
                    <a:cubicBezTo>
                      <a:pt x="6245" y="2263"/>
                      <a:pt x="6246" y="2257"/>
                      <a:pt x="6252" y="2248"/>
                    </a:cubicBezTo>
                    <a:cubicBezTo>
                      <a:pt x="6256" y="2241"/>
                      <a:pt x="6262" y="2230"/>
                      <a:pt x="6266" y="2222"/>
                    </a:cubicBezTo>
                    <a:cubicBezTo>
                      <a:pt x="6273" y="2215"/>
                      <a:pt x="6276" y="2208"/>
                      <a:pt x="6281" y="2200"/>
                    </a:cubicBezTo>
                    <a:cubicBezTo>
                      <a:pt x="6288" y="2190"/>
                      <a:pt x="6294" y="2178"/>
                      <a:pt x="6302" y="2163"/>
                    </a:cubicBezTo>
                    <a:cubicBezTo>
                      <a:pt x="6307" y="2153"/>
                      <a:pt x="6313" y="2145"/>
                      <a:pt x="6319" y="2136"/>
                    </a:cubicBezTo>
                    <a:cubicBezTo>
                      <a:pt x="6326" y="2119"/>
                      <a:pt x="6337" y="2105"/>
                      <a:pt x="6345" y="2089"/>
                    </a:cubicBezTo>
                    <a:cubicBezTo>
                      <a:pt x="6350" y="2078"/>
                      <a:pt x="6356" y="2068"/>
                      <a:pt x="6362" y="2056"/>
                    </a:cubicBezTo>
                    <a:cubicBezTo>
                      <a:pt x="6372" y="2039"/>
                      <a:pt x="6384" y="2021"/>
                      <a:pt x="6393" y="2004"/>
                    </a:cubicBezTo>
                    <a:cubicBezTo>
                      <a:pt x="6399" y="1992"/>
                      <a:pt x="6406" y="1980"/>
                      <a:pt x="6415" y="1966"/>
                    </a:cubicBezTo>
                    <a:cubicBezTo>
                      <a:pt x="6423" y="1947"/>
                      <a:pt x="6435" y="1929"/>
                      <a:pt x="6445" y="1908"/>
                    </a:cubicBezTo>
                    <a:cubicBezTo>
                      <a:pt x="6454" y="1892"/>
                      <a:pt x="6461" y="1876"/>
                      <a:pt x="6471" y="1862"/>
                    </a:cubicBezTo>
                    <a:cubicBezTo>
                      <a:pt x="6479" y="1844"/>
                      <a:pt x="6489" y="1823"/>
                      <a:pt x="6501" y="1802"/>
                    </a:cubicBezTo>
                    <a:cubicBezTo>
                      <a:pt x="6648" y="1513"/>
                      <a:pt x="6799" y="1158"/>
                      <a:pt x="6799" y="905"/>
                    </a:cubicBezTo>
                    <a:cubicBezTo>
                      <a:pt x="6799" y="853"/>
                      <a:pt x="6791" y="806"/>
                      <a:pt x="6778" y="763"/>
                    </a:cubicBezTo>
                    <a:cubicBezTo>
                      <a:pt x="6684" y="484"/>
                      <a:pt x="6370" y="191"/>
                      <a:pt x="5924" y="65"/>
                    </a:cubicBezTo>
                    <a:cubicBezTo>
                      <a:pt x="5780" y="24"/>
                      <a:pt x="5623" y="1"/>
                      <a:pt x="5454" y="1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46" name="Google Shape;6646;p28"/>
              <p:cNvSpPr/>
              <p:nvPr/>
            </p:nvSpPr>
            <p:spPr>
              <a:xfrm>
                <a:off x="5714200" y="5010750"/>
                <a:ext cx="250950" cy="165125"/>
              </a:xfrm>
              <a:custGeom>
                <a:avLst/>
                <a:gdLst/>
                <a:ahLst/>
                <a:cxnLst/>
                <a:rect l="l" t="t" r="r" b="b"/>
                <a:pathLst>
                  <a:path w="10038" h="6605" extrusionOk="0">
                    <a:moveTo>
                      <a:pt x="5066" y="1"/>
                    </a:moveTo>
                    <a:cubicBezTo>
                      <a:pt x="4426" y="1"/>
                      <a:pt x="3996" y="243"/>
                      <a:pt x="3996" y="608"/>
                    </a:cubicBezTo>
                    <a:cubicBezTo>
                      <a:pt x="3996" y="648"/>
                      <a:pt x="3998" y="690"/>
                      <a:pt x="4010" y="733"/>
                    </a:cubicBezTo>
                    <a:cubicBezTo>
                      <a:pt x="3597" y="1063"/>
                      <a:pt x="3134" y="1604"/>
                      <a:pt x="2674" y="2231"/>
                    </a:cubicBezTo>
                    <a:cubicBezTo>
                      <a:pt x="2579" y="2119"/>
                      <a:pt x="2509" y="2039"/>
                      <a:pt x="2497" y="2033"/>
                    </a:cubicBezTo>
                    <a:lnTo>
                      <a:pt x="2251" y="2201"/>
                    </a:lnTo>
                    <a:cubicBezTo>
                      <a:pt x="2251" y="2201"/>
                      <a:pt x="2285" y="2355"/>
                      <a:pt x="2417" y="2591"/>
                    </a:cubicBezTo>
                    <a:cubicBezTo>
                      <a:pt x="2257" y="2818"/>
                      <a:pt x="2099" y="3054"/>
                      <a:pt x="1943" y="3292"/>
                    </a:cubicBezTo>
                    <a:cubicBezTo>
                      <a:pt x="975" y="4775"/>
                      <a:pt x="148" y="6324"/>
                      <a:pt x="0" y="6605"/>
                    </a:cubicBezTo>
                    <a:lnTo>
                      <a:pt x="7871" y="6605"/>
                    </a:lnTo>
                    <a:lnTo>
                      <a:pt x="8324" y="6329"/>
                    </a:lnTo>
                    <a:lnTo>
                      <a:pt x="9022" y="6408"/>
                    </a:lnTo>
                    <a:cubicBezTo>
                      <a:pt x="9044" y="6246"/>
                      <a:pt x="9064" y="6037"/>
                      <a:pt x="9087" y="5809"/>
                    </a:cubicBezTo>
                    <a:lnTo>
                      <a:pt x="9242" y="5238"/>
                    </a:lnTo>
                    <a:lnTo>
                      <a:pt x="10038" y="5272"/>
                    </a:lnTo>
                    <a:cubicBezTo>
                      <a:pt x="10016" y="5176"/>
                      <a:pt x="9993" y="5082"/>
                      <a:pt x="9965" y="4987"/>
                    </a:cubicBezTo>
                    <a:cubicBezTo>
                      <a:pt x="9957" y="4963"/>
                      <a:pt x="9951" y="4937"/>
                      <a:pt x="9944" y="4914"/>
                    </a:cubicBezTo>
                    <a:cubicBezTo>
                      <a:pt x="9926" y="4847"/>
                      <a:pt x="9908" y="4779"/>
                      <a:pt x="9888" y="4714"/>
                    </a:cubicBezTo>
                    <a:cubicBezTo>
                      <a:pt x="9882" y="4690"/>
                      <a:pt x="9874" y="4665"/>
                      <a:pt x="9866" y="4642"/>
                    </a:cubicBezTo>
                    <a:cubicBezTo>
                      <a:pt x="9848" y="4575"/>
                      <a:pt x="9827" y="4510"/>
                      <a:pt x="9807" y="4446"/>
                    </a:cubicBezTo>
                    <a:cubicBezTo>
                      <a:pt x="9799" y="4428"/>
                      <a:pt x="9793" y="4406"/>
                      <a:pt x="9786" y="4387"/>
                    </a:cubicBezTo>
                    <a:cubicBezTo>
                      <a:pt x="9764" y="4320"/>
                      <a:pt x="9740" y="4253"/>
                      <a:pt x="9718" y="4188"/>
                    </a:cubicBezTo>
                    <a:cubicBezTo>
                      <a:pt x="9712" y="4173"/>
                      <a:pt x="9707" y="4160"/>
                      <a:pt x="9702" y="4144"/>
                    </a:cubicBezTo>
                    <a:cubicBezTo>
                      <a:pt x="9677" y="4075"/>
                      <a:pt x="9651" y="4005"/>
                      <a:pt x="9624" y="3937"/>
                    </a:cubicBezTo>
                    <a:cubicBezTo>
                      <a:pt x="9621" y="3926"/>
                      <a:pt x="9617" y="3918"/>
                      <a:pt x="9612" y="3911"/>
                    </a:cubicBezTo>
                    <a:cubicBezTo>
                      <a:pt x="9582" y="3834"/>
                      <a:pt x="9554" y="3762"/>
                      <a:pt x="9524" y="3692"/>
                    </a:cubicBezTo>
                    <a:cubicBezTo>
                      <a:pt x="9524" y="3688"/>
                      <a:pt x="9521" y="3686"/>
                      <a:pt x="9521" y="3683"/>
                    </a:cubicBezTo>
                    <a:cubicBezTo>
                      <a:pt x="8931" y="2282"/>
                      <a:pt x="8112" y="1353"/>
                      <a:pt x="7288" y="779"/>
                    </a:cubicBezTo>
                    <a:cubicBezTo>
                      <a:pt x="6803" y="444"/>
                      <a:pt x="6318" y="228"/>
                      <a:pt x="5874" y="113"/>
                    </a:cubicBezTo>
                    <a:cubicBezTo>
                      <a:pt x="5583" y="36"/>
                      <a:pt x="5309" y="1"/>
                      <a:pt x="5066" y="1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6647" name="Google Shape;6647;p28"/>
            <p:cNvSpPr/>
            <p:nvPr/>
          </p:nvSpPr>
          <p:spPr>
            <a:xfrm>
              <a:off x="1148485" y="1214862"/>
              <a:ext cx="6861022" cy="3299619"/>
            </a:xfrm>
            <a:custGeom>
              <a:avLst/>
              <a:gdLst/>
              <a:ahLst/>
              <a:cxnLst/>
              <a:rect l="l" t="t" r="r" b="b"/>
              <a:pathLst>
                <a:path w="131778" h="63375" extrusionOk="0">
                  <a:moveTo>
                    <a:pt x="65889" y="0"/>
                  </a:moveTo>
                  <a:cubicBezTo>
                    <a:pt x="29499" y="0"/>
                    <a:pt x="0" y="26949"/>
                    <a:pt x="0" y="60192"/>
                  </a:cubicBezTo>
                  <a:cubicBezTo>
                    <a:pt x="0" y="61261"/>
                    <a:pt x="32" y="62320"/>
                    <a:pt x="91" y="63375"/>
                  </a:cubicBezTo>
                  <a:lnTo>
                    <a:pt x="131686" y="63375"/>
                  </a:lnTo>
                  <a:cubicBezTo>
                    <a:pt x="131747" y="62320"/>
                    <a:pt x="131777" y="61261"/>
                    <a:pt x="131777" y="60192"/>
                  </a:cubicBezTo>
                  <a:cubicBezTo>
                    <a:pt x="131777" y="26949"/>
                    <a:pt x="102278" y="0"/>
                    <a:pt x="65889" y="0"/>
                  </a:cubicBezTo>
                  <a:close/>
                </a:path>
              </a:pathLst>
            </a:custGeom>
            <a:solidFill>
              <a:srgbClr val="FFFFFF">
                <a:alpha val="50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648" name="Google Shape;6648;p28"/>
            <p:cNvGrpSpPr/>
            <p:nvPr/>
          </p:nvGrpSpPr>
          <p:grpSpPr>
            <a:xfrm>
              <a:off x="-458058" y="-556657"/>
              <a:ext cx="10075046" cy="5124029"/>
              <a:chOff x="1153438" y="2114550"/>
              <a:chExt cx="4837725" cy="2460400"/>
            </a:xfrm>
          </p:grpSpPr>
          <p:sp>
            <p:nvSpPr>
              <p:cNvPr id="6649" name="Google Shape;6649;p28"/>
              <p:cNvSpPr/>
              <p:nvPr/>
            </p:nvSpPr>
            <p:spPr>
              <a:xfrm>
                <a:off x="1153463" y="2114575"/>
                <a:ext cx="4837700" cy="1199775"/>
              </a:xfrm>
              <a:custGeom>
                <a:avLst/>
                <a:gdLst/>
                <a:ahLst/>
                <a:cxnLst/>
                <a:rect l="l" t="t" r="r" b="b"/>
                <a:pathLst>
                  <a:path w="193508" h="47991" extrusionOk="0">
                    <a:moveTo>
                      <a:pt x="0" y="1"/>
                    </a:moveTo>
                    <a:lnTo>
                      <a:pt x="0" y="47991"/>
                    </a:lnTo>
                    <a:cubicBezTo>
                      <a:pt x="23044" y="29764"/>
                      <a:pt x="56657" y="20996"/>
                      <a:pt x="103236" y="20996"/>
                    </a:cubicBezTo>
                    <a:cubicBezTo>
                      <a:pt x="134779" y="20996"/>
                      <a:pt x="178703" y="33285"/>
                      <a:pt x="193508" y="45668"/>
                    </a:cubicBezTo>
                    <a:lnTo>
                      <a:pt x="193508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50" name="Google Shape;6650;p28"/>
              <p:cNvSpPr/>
              <p:nvPr/>
            </p:nvSpPr>
            <p:spPr>
              <a:xfrm>
                <a:off x="1332388" y="2196525"/>
                <a:ext cx="488675" cy="2378425"/>
              </a:xfrm>
              <a:custGeom>
                <a:avLst/>
                <a:gdLst/>
                <a:ahLst/>
                <a:cxnLst/>
                <a:rect l="l" t="t" r="r" b="b"/>
                <a:pathLst>
                  <a:path w="19547" h="95137" extrusionOk="0">
                    <a:moveTo>
                      <a:pt x="2400" y="0"/>
                    </a:moveTo>
                    <a:lnTo>
                      <a:pt x="1238" y="46143"/>
                    </a:lnTo>
                    <a:lnTo>
                      <a:pt x="1" y="95137"/>
                    </a:lnTo>
                    <a:lnTo>
                      <a:pt x="19546" y="95137"/>
                    </a:lnTo>
                    <a:lnTo>
                      <a:pt x="15568" y="0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51" name="Google Shape;6651;p28"/>
              <p:cNvSpPr/>
              <p:nvPr/>
            </p:nvSpPr>
            <p:spPr>
              <a:xfrm>
                <a:off x="1153438" y="2114575"/>
                <a:ext cx="488625" cy="2460375"/>
              </a:xfrm>
              <a:custGeom>
                <a:avLst/>
                <a:gdLst/>
                <a:ahLst/>
                <a:cxnLst/>
                <a:rect l="l" t="t" r="r" b="b"/>
                <a:pathLst>
                  <a:path w="19545" h="98415" extrusionOk="0">
                    <a:moveTo>
                      <a:pt x="0" y="1"/>
                    </a:moveTo>
                    <a:lnTo>
                      <a:pt x="0" y="98415"/>
                    </a:lnTo>
                    <a:lnTo>
                      <a:pt x="19544" y="98415"/>
                    </a:lnTo>
                    <a:lnTo>
                      <a:pt x="13167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52" name="Google Shape;6652;p28"/>
              <p:cNvSpPr/>
              <p:nvPr/>
            </p:nvSpPr>
            <p:spPr>
              <a:xfrm>
                <a:off x="1153438" y="2114575"/>
                <a:ext cx="380825" cy="1193300"/>
              </a:xfrm>
              <a:custGeom>
                <a:avLst/>
                <a:gdLst/>
                <a:ahLst/>
                <a:cxnLst/>
                <a:rect l="l" t="t" r="r" b="b"/>
                <a:pathLst>
                  <a:path w="15233" h="47732" extrusionOk="0">
                    <a:moveTo>
                      <a:pt x="0" y="1"/>
                    </a:moveTo>
                    <a:lnTo>
                      <a:pt x="0" y="47732"/>
                    </a:lnTo>
                    <a:cubicBezTo>
                      <a:pt x="2691" y="37316"/>
                      <a:pt x="6926" y="30597"/>
                      <a:pt x="11689" y="30597"/>
                    </a:cubicBezTo>
                    <a:cubicBezTo>
                      <a:pt x="12911" y="30597"/>
                      <a:pt x="14098" y="31043"/>
                      <a:pt x="15233" y="31876"/>
                    </a:cubicBezTo>
                    <a:lnTo>
                      <a:pt x="13167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53" name="Google Shape;6653;p28"/>
              <p:cNvSpPr/>
              <p:nvPr/>
            </p:nvSpPr>
            <p:spPr>
              <a:xfrm>
                <a:off x="1389313" y="2285525"/>
                <a:ext cx="120200" cy="2289375"/>
              </a:xfrm>
              <a:custGeom>
                <a:avLst/>
                <a:gdLst/>
                <a:ahLst/>
                <a:cxnLst/>
                <a:rect l="l" t="t" r="r" b="b"/>
                <a:pathLst>
                  <a:path w="4808" h="91575" extrusionOk="0">
                    <a:moveTo>
                      <a:pt x="1349" y="1"/>
                    </a:moveTo>
                    <a:cubicBezTo>
                      <a:pt x="1349" y="2"/>
                      <a:pt x="0" y="7667"/>
                      <a:pt x="169" y="13415"/>
                    </a:cubicBezTo>
                    <a:cubicBezTo>
                      <a:pt x="298" y="17819"/>
                      <a:pt x="3196" y="68234"/>
                      <a:pt x="4545" y="91574"/>
                    </a:cubicBezTo>
                    <a:lnTo>
                      <a:pt x="4807" y="91574"/>
                    </a:lnTo>
                    <a:cubicBezTo>
                      <a:pt x="3946" y="67424"/>
                      <a:pt x="1998" y="13289"/>
                      <a:pt x="1349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54" name="Google Shape;6654;p28"/>
              <p:cNvSpPr/>
              <p:nvPr/>
            </p:nvSpPr>
            <p:spPr>
              <a:xfrm>
                <a:off x="1233338" y="2350400"/>
                <a:ext cx="65450" cy="2224550"/>
              </a:xfrm>
              <a:custGeom>
                <a:avLst/>
                <a:gdLst/>
                <a:ahLst/>
                <a:cxnLst/>
                <a:rect l="l" t="t" r="r" b="b"/>
                <a:pathLst>
                  <a:path w="2618" h="88982" extrusionOk="0">
                    <a:moveTo>
                      <a:pt x="2273" y="0"/>
                    </a:moveTo>
                    <a:cubicBezTo>
                      <a:pt x="2273" y="0"/>
                      <a:pt x="0" y="30685"/>
                      <a:pt x="338" y="49848"/>
                    </a:cubicBezTo>
                    <a:cubicBezTo>
                      <a:pt x="402" y="53528"/>
                      <a:pt x="1326" y="74414"/>
                      <a:pt x="1985" y="88982"/>
                    </a:cubicBezTo>
                    <a:lnTo>
                      <a:pt x="2618" y="88982"/>
                    </a:lnTo>
                    <a:cubicBezTo>
                      <a:pt x="2574" y="63709"/>
                      <a:pt x="2465" y="12835"/>
                      <a:pt x="2273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55" name="Google Shape;6655;p28"/>
              <p:cNvSpPr/>
              <p:nvPr/>
            </p:nvSpPr>
            <p:spPr>
              <a:xfrm>
                <a:off x="5448988" y="2337125"/>
                <a:ext cx="426025" cy="2237825"/>
              </a:xfrm>
              <a:custGeom>
                <a:avLst/>
                <a:gdLst/>
                <a:ahLst/>
                <a:cxnLst/>
                <a:rect l="l" t="t" r="r" b="b"/>
                <a:pathLst>
                  <a:path w="17041" h="89513" extrusionOk="0">
                    <a:moveTo>
                      <a:pt x="924" y="0"/>
                    </a:moveTo>
                    <a:lnTo>
                      <a:pt x="769" y="14886"/>
                    </a:lnTo>
                    <a:lnTo>
                      <a:pt x="0" y="89513"/>
                    </a:lnTo>
                    <a:lnTo>
                      <a:pt x="17041" y="89513"/>
                    </a:lnTo>
                    <a:lnTo>
                      <a:pt x="12403" y="0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56" name="Google Shape;6656;p28"/>
              <p:cNvSpPr/>
              <p:nvPr/>
            </p:nvSpPr>
            <p:spPr>
              <a:xfrm>
                <a:off x="5565088" y="2114575"/>
                <a:ext cx="426050" cy="2460375"/>
              </a:xfrm>
              <a:custGeom>
                <a:avLst/>
                <a:gdLst/>
                <a:ahLst/>
                <a:cxnLst/>
                <a:rect l="l" t="t" r="r" b="b"/>
                <a:pathLst>
                  <a:path w="17042" h="98415" extrusionOk="0">
                    <a:moveTo>
                      <a:pt x="5561" y="1"/>
                    </a:moveTo>
                    <a:lnTo>
                      <a:pt x="1" y="98415"/>
                    </a:lnTo>
                    <a:lnTo>
                      <a:pt x="17042" y="98415"/>
                    </a:lnTo>
                    <a:lnTo>
                      <a:pt x="17042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57" name="Google Shape;6657;p28"/>
              <p:cNvSpPr/>
              <p:nvPr/>
            </p:nvSpPr>
            <p:spPr>
              <a:xfrm>
                <a:off x="5665013" y="2114575"/>
                <a:ext cx="326125" cy="2460375"/>
              </a:xfrm>
              <a:custGeom>
                <a:avLst/>
                <a:gdLst/>
                <a:ahLst/>
                <a:cxnLst/>
                <a:rect l="l" t="t" r="r" b="b"/>
                <a:pathLst>
                  <a:path w="13045" h="98415" extrusionOk="0">
                    <a:moveTo>
                      <a:pt x="1564" y="1"/>
                    </a:moveTo>
                    <a:lnTo>
                      <a:pt x="0" y="27701"/>
                    </a:lnTo>
                    <a:cubicBezTo>
                      <a:pt x="197" y="27665"/>
                      <a:pt x="395" y="27647"/>
                      <a:pt x="595" y="27647"/>
                    </a:cubicBezTo>
                    <a:cubicBezTo>
                      <a:pt x="6877" y="27647"/>
                      <a:pt x="11969" y="45865"/>
                      <a:pt x="11969" y="68339"/>
                    </a:cubicBezTo>
                    <a:cubicBezTo>
                      <a:pt x="11969" y="80253"/>
                      <a:pt x="10538" y="90971"/>
                      <a:pt x="8257" y="98415"/>
                    </a:cubicBezTo>
                    <a:lnTo>
                      <a:pt x="13045" y="98415"/>
                    </a:lnTo>
                    <a:lnTo>
                      <a:pt x="13045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58" name="Google Shape;6658;p28"/>
              <p:cNvSpPr/>
              <p:nvPr/>
            </p:nvSpPr>
            <p:spPr>
              <a:xfrm>
                <a:off x="5676613" y="2454750"/>
                <a:ext cx="130300" cy="2120200"/>
              </a:xfrm>
              <a:custGeom>
                <a:avLst/>
                <a:gdLst/>
                <a:ahLst/>
                <a:cxnLst/>
                <a:rect l="l" t="t" r="r" b="b"/>
                <a:pathLst>
                  <a:path w="5212" h="84808" extrusionOk="0">
                    <a:moveTo>
                      <a:pt x="4115" y="0"/>
                    </a:moveTo>
                    <a:cubicBezTo>
                      <a:pt x="3390" y="12306"/>
                      <a:pt x="1041" y="62442"/>
                      <a:pt x="1" y="84808"/>
                    </a:cubicBezTo>
                    <a:lnTo>
                      <a:pt x="232" y="84808"/>
                    </a:lnTo>
                    <a:cubicBezTo>
                      <a:pt x="1692" y="63190"/>
                      <a:pt x="4830" y="16502"/>
                      <a:pt x="4995" y="12423"/>
                    </a:cubicBezTo>
                    <a:cubicBezTo>
                      <a:pt x="5211" y="7098"/>
                      <a:pt x="4117" y="0"/>
                      <a:pt x="4115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59" name="Google Shape;6659;p28"/>
              <p:cNvSpPr/>
              <p:nvPr/>
            </p:nvSpPr>
            <p:spPr>
              <a:xfrm>
                <a:off x="5861838" y="2514750"/>
                <a:ext cx="74600" cy="2060150"/>
              </a:xfrm>
              <a:custGeom>
                <a:avLst/>
                <a:gdLst/>
                <a:ahLst/>
                <a:cxnLst/>
                <a:rect l="l" t="t" r="r" b="b"/>
                <a:pathLst>
                  <a:path w="2984" h="82406" extrusionOk="0">
                    <a:moveTo>
                      <a:pt x="1348" y="0"/>
                    </a:moveTo>
                    <a:cubicBezTo>
                      <a:pt x="1348" y="0"/>
                      <a:pt x="1348" y="0"/>
                      <a:pt x="1348" y="0"/>
                    </a:cubicBezTo>
                    <a:lnTo>
                      <a:pt x="1348" y="0"/>
                    </a:lnTo>
                    <a:cubicBezTo>
                      <a:pt x="1348" y="0"/>
                      <a:pt x="1348" y="0"/>
                      <a:pt x="1348" y="0"/>
                    </a:cubicBezTo>
                    <a:close/>
                    <a:moveTo>
                      <a:pt x="1348" y="0"/>
                    </a:moveTo>
                    <a:cubicBezTo>
                      <a:pt x="1030" y="11886"/>
                      <a:pt x="336" y="59003"/>
                      <a:pt x="1" y="82405"/>
                    </a:cubicBezTo>
                    <a:lnTo>
                      <a:pt x="556" y="82405"/>
                    </a:lnTo>
                    <a:cubicBezTo>
                      <a:pt x="1305" y="68914"/>
                      <a:pt x="2362" y="49571"/>
                      <a:pt x="2463" y="46165"/>
                    </a:cubicBezTo>
                    <a:cubicBezTo>
                      <a:pt x="2984" y="28428"/>
                      <a:pt x="1349" y="30"/>
                      <a:pt x="1348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60" name="Google Shape;6660;p28"/>
              <p:cNvSpPr/>
              <p:nvPr/>
            </p:nvSpPr>
            <p:spPr>
              <a:xfrm>
                <a:off x="4537288" y="2115700"/>
                <a:ext cx="1091100" cy="482575"/>
              </a:xfrm>
              <a:custGeom>
                <a:avLst/>
                <a:gdLst/>
                <a:ahLst/>
                <a:cxnLst/>
                <a:rect l="l" t="t" r="r" b="b"/>
                <a:pathLst>
                  <a:path w="43644" h="19303" extrusionOk="0">
                    <a:moveTo>
                      <a:pt x="430" y="1"/>
                    </a:moveTo>
                    <a:lnTo>
                      <a:pt x="1" y="12442"/>
                    </a:lnTo>
                    <a:cubicBezTo>
                      <a:pt x="5107" y="16938"/>
                      <a:pt x="11142" y="19303"/>
                      <a:pt x="18286" y="19303"/>
                    </a:cubicBezTo>
                    <a:cubicBezTo>
                      <a:pt x="25249" y="19303"/>
                      <a:pt x="33265" y="17057"/>
                      <a:pt x="42502" y="12348"/>
                    </a:cubicBezTo>
                    <a:lnTo>
                      <a:pt x="43644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61" name="Google Shape;6661;p28"/>
              <p:cNvSpPr/>
              <p:nvPr/>
            </p:nvSpPr>
            <p:spPr>
              <a:xfrm>
                <a:off x="4537263" y="2115700"/>
                <a:ext cx="244625" cy="451500"/>
              </a:xfrm>
              <a:custGeom>
                <a:avLst/>
                <a:gdLst/>
                <a:ahLst/>
                <a:cxnLst/>
                <a:rect l="l" t="t" r="r" b="b"/>
                <a:pathLst>
                  <a:path w="9785" h="18060" extrusionOk="0">
                    <a:moveTo>
                      <a:pt x="430" y="1"/>
                    </a:moveTo>
                    <a:lnTo>
                      <a:pt x="1" y="12442"/>
                    </a:lnTo>
                    <a:cubicBezTo>
                      <a:pt x="2960" y="15046"/>
                      <a:pt x="6212" y="16929"/>
                      <a:pt x="9784" y="18060"/>
                    </a:cubicBezTo>
                    <a:cubicBezTo>
                      <a:pt x="7604" y="14052"/>
                      <a:pt x="6388" y="8548"/>
                      <a:pt x="6656" y="2387"/>
                    </a:cubicBezTo>
                    <a:cubicBezTo>
                      <a:pt x="6688" y="1648"/>
                      <a:pt x="6743" y="724"/>
                      <a:pt x="6814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62" name="Google Shape;6662;p28"/>
              <p:cNvSpPr/>
              <p:nvPr/>
            </p:nvSpPr>
            <p:spPr>
              <a:xfrm>
                <a:off x="5290763" y="2115700"/>
                <a:ext cx="337625" cy="435675"/>
              </a:xfrm>
              <a:custGeom>
                <a:avLst/>
                <a:gdLst/>
                <a:ahLst/>
                <a:cxnLst/>
                <a:rect l="l" t="t" r="r" b="b"/>
                <a:pathLst>
                  <a:path w="13505" h="17427" extrusionOk="0">
                    <a:moveTo>
                      <a:pt x="4856" y="1"/>
                    </a:moveTo>
                    <a:cubicBezTo>
                      <a:pt x="4838" y="729"/>
                      <a:pt x="4802" y="1511"/>
                      <a:pt x="4741" y="2254"/>
                    </a:cubicBezTo>
                    <a:cubicBezTo>
                      <a:pt x="4263" y="8149"/>
                      <a:pt x="2498" y="13452"/>
                      <a:pt x="0" y="17427"/>
                    </a:cubicBezTo>
                    <a:cubicBezTo>
                      <a:pt x="3838" y="16278"/>
                      <a:pt x="7949" y="14597"/>
                      <a:pt x="12360" y="12348"/>
                    </a:cubicBezTo>
                    <a:lnTo>
                      <a:pt x="13505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63" name="Google Shape;6663;p28"/>
              <p:cNvSpPr/>
              <p:nvPr/>
            </p:nvSpPr>
            <p:spPr>
              <a:xfrm>
                <a:off x="4686013" y="2114550"/>
                <a:ext cx="746225" cy="369700"/>
              </a:xfrm>
              <a:custGeom>
                <a:avLst/>
                <a:gdLst/>
                <a:ahLst/>
                <a:cxnLst/>
                <a:rect l="l" t="t" r="r" b="b"/>
                <a:pathLst>
                  <a:path w="29849" h="14788" extrusionOk="0">
                    <a:moveTo>
                      <a:pt x="29830" y="1"/>
                    </a:moveTo>
                    <a:cubicBezTo>
                      <a:pt x="29828" y="1"/>
                      <a:pt x="29825" y="13"/>
                      <a:pt x="29823" y="45"/>
                    </a:cubicBezTo>
                    <a:cubicBezTo>
                      <a:pt x="29801" y="315"/>
                      <a:pt x="29771" y="584"/>
                      <a:pt x="29734" y="850"/>
                    </a:cubicBezTo>
                    <a:lnTo>
                      <a:pt x="29734" y="850"/>
                    </a:lnTo>
                    <a:cubicBezTo>
                      <a:pt x="29777" y="598"/>
                      <a:pt x="29813" y="344"/>
                      <a:pt x="29843" y="89"/>
                    </a:cubicBezTo>
                    <a:lnTo>
                      <a:pt x="29843" y="89"/>
                    </a:lnTo>
                    <a:cubicBezTo>
                      <a:pt x="29843" y="89"/>
                      <a:pt x="29844" y="89"/>
                      <a:pt x="29844" y="89"/>
                    </a:cubicBezTo>
                    <a:cubicBezTo>
                      <a:pt x="29845" y="89"/>
                      <a:pt x="29847" y="77"/>
                      <a:pt x="29848" y="45"/>
                    </a:cubicBezTo>
                    <a:lnTo>
                      <a:pt x="29848" y="45"/>
                    </a:lnTo>
                    <a:cubicBezTo>
                      <a:pt x="29847" y="60"/>
                      <a:pt x="29845" y="74"/>
                      <a:pt x="29843" y="89"/>
                    </a:cubicBezTo>
                    <a:lnTo>
                      <a:pt x="29843" y="89"/>
                    </a:lnTo>
                    <a:cubicBezTo>
                      <a:pt x="29839" y="82"/>
                      <a:pt x="29835" y="1"/>
                      <a:pt x="29830" y="1"/>
                    </a:cubicBezTo>
                    <a:close/>
                    <a:moveTo>
                      <a:pt x="346" y="1"/>
                    </a:moveTo>
                    <a:cubicBezTo>
                      <a:pt x="344" y="1"/>
                      <a:pt x="342" y="13"/>
                      <a:pt x="341" y="45"/>
                    </a:cubicBezTo>
                    <a:cubicBezTo>
                      <a:pt x="1" y="7930"/>
                      <a:pt x="6157" y="14787"/>
                      <a:pt x="14121" y="14787"/>
                    </a:cubicBezTo>
                    <a:cubicBezTo>
                      <a:pt x="14125" y="14787"/>
                      <a:pt x="14129" y="14787"/>
                      <a:pt x="14133" y="14787"/>
                    </a:cubicBezTo>
                    <a:cubicBezTo>
                      <a:pt x="21864" y="14780"/>
                      <a:pt x="28688" y="8448"/>
                      <a:pt x="29734" y="850"/>
                    </a:cubicBezTo>
                    <a:lnTo>
                      <a:pt x="29734" y="850"/>
                    </a:lnTo>
                    <a:cubicBezTo>
                      <a:pt x="28482" y="8217"/>
                      <a:pt x="21773" y="13902"/>
                      <a:pt x="14189" y="13911"/>
                    </a:cubicBezTo>
                    <a:cubicBezTo>
                      <a:pt x="14184" y="13911"/>
                      <a:pt x="14178" y="13911"/>
                      <a:pt x="14173" y="13911"/>
                    </a:cubicBezTo>
                    <a:cubicBezTo>
                      <a:pt x="6354" y="13911"/>
                      <a:pt x="280" y="7732"/>
                      <a:pt x="372" y="45"/>
                    </a:cubicBezTo>
                    <a:lnTo>
                      <a:pt x="372" y="45"/>
                    </a:lnTo>
                    <a:cubicBezTo>
                      <a:pt x="370" y="77"/>
                      <a:pt x="368" y="88"/>
                      <a:pt x="365" y="88"/>
                    </a:cubicBezTo>
                    <a:cubicBezTo>
                      <a:pt x="358" y="88"/>
                      <a:pt x="352" y="1"/>
                      <a:pt x="346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64" name="Google Shape;6664;p28"/>
              <p:cNvSpPr/>
              <p:nvPr/>
            </p:nvSpPr>
            <p:spPr>
              <a:xfrm>
                <a:off x="4711563" y="2115700"/>
                <a:ext cx="718475" cy="315400"/>
              </a:xfrm>
              <a:custGeom>
                <a:avLst/>
                <a:gdLst/>
                <a:ahLst/>
                <a:cxnLst/>
                <a:rect l="l" t="t" r="r" b="b"/>
                <a:pathLst>
                  <a:path w="28739" h="12616" extrusionOk="0">
                    <a:moveTo>
                      <a:pt x="0" y="1"/>
                    </a:moveTo>
                    <a:cubicBezTo>
                      <a:pt x="578" y="7082"/>
                      <a:pt x="6272" y="12616"/>
                      <a:pt x="13496" y="12616"/>
                    </a:cubicBezTo>
                    <a:cubicBezTo>
                      <a:pt x="13506" y="12616"/>
                      <a:pt x="13517" y="12616"/>
                      <a:pt x="13527" y="12616"/>
                    </a:cubicBezTo>
                    <a:cubicBezTo>
                      <a:pt x="20794" y="12601"/>
                      <a:pt x="27248" y="7153"/>
                      <a:pt x="28739" y="1"/>
                    </a:cubicBezTo>
                    <a:lnTo>
                      <a:pt x="28592" y="1"/>
                    </a:lnTo>
                    <a:cubicBezTo>
                      <a:pt x="26759" y="6710"/>
                      <a:pt x="20624" y="10641"/>
                      <a:pt x="13652" y="10659"/>
                    </a:cubicBezTo>
                    <a:cubicBezTo>
                      <a:pt x="13636" y="10659"/>
                      <a:pt x="13621" y="10659"/>
                      <a:pt x="13605" y="10659"/>
                    </a:cubicBezTo>
                    <a:cubicBezTo>
                      <a:pt x="6678" y="10659"/>
                      <a:pt x="1117" y="6636"/>
                      <a:pt x="147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65" name="Google Shape;6665;p28"/>
              <p:cNvSpPr/>
              <p:nvPr/>
            </p:nvSpPr>
            <p:spPr>
              <a:xfrm>
                <a:off x="4724763" y="2115700"/>
                <a:ext cx="183875" cy="148525"/>
              </a:xfrm>
              <a:custGeom>
                <a:avLst/>
                <a:gdLst/>
                <a:ahLst/>
                <a:cxnLst/>
                <a:rect l="l" t="t" r="r" b="b"/>
                <a:pathLst>
                  <a:path w="7355" h="5941" extrusionOk="0">
                    <a:moveTo>
                      <a:pt x="1" y="1"/>
                    </a:moveTo>
                    <a:cubicBezTo>
                      <a:pt x="658" y="2568"/>
                      <a:pt x="3459" y="4844"/>
                      <a:pt x="7354" y="5941"/>
                    </a:cubicBezTo>
                    <a:cubicBezTo>
                      <a:pt x="4628" y="4725"/>
                      <a:pt x="2712" y="2491"/>
                      <a:pt x="2261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66" name="Google Shape;6666;p28"/>
              <p:cNvSpPr/>
              <p:nvPr/>
            </p:nvSpPr>
            <p:spPr>
              <a:xfrm>
                <a:off x="5153888" y="2115700"/>
                <a:ext cx="271900" cy="161675"/>
              </a:xfrm>
              <a:custGeom>
                <a:avLst/>
                <a:gdLst/>
                <a:ahLst/>
                <a:cxnLst/>
                <a:rect l="l" t="t" r="r" b="b"/>
                <a:pathLst>
                  <a:path w="10876" h="6467" extrusionOk="0">
                    <a:moveTo>
                      <a:pt x="7467" y="1"/>
                    </a:moveTo>
                    <a:cubicBezTo>
                      <a:pt x="6562" y="2952"/>
                      <a:pt x="3678" y="5391"/>
                      <a:pt x="1" y="6467"/>
                    </a:cubicBezTo>
                    <a:cubicBezTo>
                      <a:pt x="5366" y="5659"/>
                      <a:pt x="9669" y="3142"/>
                      <a:pt x="10876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67" name="Google Shape;6667;p28"/>
              <p:cNvSpPr/>
              <p:nvPr/>
            </p:nvSpPr>
            <p:spPr>
              <a:xfrm>
                <a:off x="5373838" y="2115700"/>
                <a:ext cx="389975" cy="512925"/>
              </a:xfrm>
              <a:custGeom>
                <a:avLst/>
                <a:gdLst/>
                <a:ahLst/>
                <a:cxnLst/>
                <a:rect l="l" t="t" r="r" b="b"/>
                <a:pathLst>
                  <a:path w="15599" h="20517" extrusionOk="0">
                    <a:moveTo>
                      <a:pt x="7699" y="1"/>
                    </a:moveTo>
                    <a:lnTo>
                      <a:pt x="1" y="17893"/>
                    </a:lnTo>
                    <a:cubicBezTo>
                      <a:pt x="1468" y="19707"/>
                      <a:pt x="4629" y="20516"/>
                      <a:pt x="7776" y="20516"/>
                    </a:cubicBezTo>
                    <a:cubicBezTo>
                      <a:pt x="11027" y="20516"/>
                      <a:pt x="14263" y="19653"/>
                      <a:pt x="15598" y="18144"/>
                    </a:cubicBezTo>
                    <a:lnTo>
                      <a:pt x="12752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68" name="Google Shape;6668;p28"/>
              <p:cNvSpPr/>
              <p:nvPr/>
            </p:nvSpPr>
            <p:spPr>
              <a:xfrm>
                <a:off x="5373838" y="2115700"/>
                <a:ext cx="389975" cy="483625"/>
              </a:xfrm>
              <a:custGeom>
                <a:avLst/>
                <a:gdLst/>
                <a:ahLst/>
                <a:cxnLst/>
                <a:rect l="l" t="t" r="r" b="b"/>
                <a:pathLst>
                  <a:path w="15599" h="19345" extrusionOk="0">
                    <a:moveTo>
                      <a:pt x="5215" y="1"/>
                    </a:moveTo>
                    <a:lnTo>
                      <a:pt x="1" y="17893"/>
                    </a:lnTo>
                    <a:cubicBezTo>
                      <a:pt x="290" y="18252"/>
                      <a:pt x="649" y="18568"/>
                      <a:pt x="1058" y="18849"/>
                    </a:cubicBezTo>
                    <a:cubicBezTo>
                      <a:pt x="2767" y="10892"/>
                      <a:pt x="6309" y="5131"/>
                      <a:pt x="9398" y="5131"/>
                    </a:cubicBezTo>
                    <a:cubicBezTo>
                      <a:pt x="9405" y="5131"/>
                      <a:pt x="9413" y="5131"/>
                      <a:pt x="9420" y="5131"/>
                    </a:cubicBezTo>
                    <a:cubicBezTo>
                      <a:pt x="12553" y="5162"/>
                      <a:pt x="14496" y="11114"/>
                      <a:pt x="13865" y="19344"/>
                    </a:cubicBezTo>
                    <a:cubicBezTo>
                      <a:pt x="14593" y="19007"/>
                      <a:pt x="15190" y="18604"/>
                      <a:pt x="15598" y="18143"/>
                    </a:cubicBezTo>
                    <a:lnTo>
                      <a:pt x="14700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69" name="Google Shape;6669;p28"/>
              <p:cNvSpPr/>
              <p:nvPr/>
            </p:nvSpPr>
            <p:spPr>
              <a:xfrm>
                <a:off x="5448563" y="2305875"/>
                <a:ext cx="108750" cy="314725"/>
              </a:xfrm>
              <a:custGeom>
                <a:avLst/>
                <a:gdLst/>
                <a:ahLst/>
                <a:cxnLst/>
                <a:rect l="l" t="t" r="r" b="b"/>
                <a:pathLst>
                  <a:path w="4350" h="12589" extrusionOk="0">
                    <a:moveTo>
                      <a:pt x="4349" y="1"/>
                    </a:moveTo>
                    <a:lnTo>
                      <a:pt x="4349" y="1"/>
                    </a:lnTo>
                    <a:cubicBezTo>
                      <a:pt x="2648" y="1912"/>
                      <a:pt x="1068" y="5635"/>
                      <a:pt x="288" y="10143"/>
                    </a:cubicBezTo>
                    <a:cubicBezTo>
                      <a:pt x="170" y="10832"/>
                      <a:pt x="74" y="11513"/>
                      <a:pt x="0" y="12182"/>
                    </a:cubicBezTo>
                    <a:cubicBezTo>
                      <a:pt x="480" y="12346"/>
                      <a:pt x="987" y="12481"/>
                      <a:pt x="1515" y="12588"/>
                    </a:cubicBezTo>
                    <a:cubicBezTo>
                      <a:pt x="1515" y="11033"/>
                      <a:pt x="1653" y="9357"/>
                      <a:pt x="1937" y="7638"/>
                    </a:cubicBezTo>
                    <a:cubicBezTo>
                      <a:pt x="2438" y="4620"/>
                      <a:pt x="3316" y="1967"/>
                      <a:pt x="4349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70" name="Google Shape;6670;p28"/>
              <p:cNvSpPr/>
              <p:nvPr/>
            </p:nvSpPr>
            <p:spPr>
              <a:xfrm>
                <a:off x="5621088" y="2332750"/>
                <a:ext cx="50500" cy="290900"/>
              </a:xfrm>
              <a:custGeom>
                <a:avLst/>
                <a:gdLst/>
                <a:ahLst/>
                <a:cxnLst/>
                <a:rect l="l" t="t" r="r" b="b"/>
                <a:pathLst>
                  <a:path w="2020" h="11636" extrusionOk="0">
                    <a:moveTo>
                      <a:pt x="0" y="0"/>
                    </a:moveTo>
                    <a:cubicBezTo>
                      <a:pt x="621" y="2456"/>
                      <a:pt x="893" y="5786"/>
                      <a:pt x="644" y="9576"/>
                    </a:cubicBezTo>
                    <a:cubicBezTo>
                      <a:pt x="598" y="10270"/>
                      <a:pt x="536" y="10956"/>
                      <a:pt x="458" y="11636"/>
                    </a:cubicBezTo>
                    <a:cubicBezTo>
                      <a:pt x="955" y="11564"/>
                      <a:pt x="1438" y="11472"/>
                      <a:pt x="1902" y="11361"/>
                    </a:cubicBezTo>
                    <a:cubicBezTo>
                      <a:pt x="2020" y="6319"/>
                      <a:pt x="1258" y="2207"/>
                      <a:pt x="0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71" name="Google Shape;6671;p28"/>
              <p:cNvSpPr/>
              <p:nvPr/>
            </p:nvSpPr>
            <p:spPr>
              <a:xfrm>
                <a:off x="1387088" y="2115700"/>
                <a:ext cx="1034625" cy="466750"/>
              </a:xfrm>
              <a:custGeom>
                <a:avLst/>
                <a:gdLst/>
                <a:ahLst/>
                <a:cxnLst/>
                <a:rect l="l" t="t" r="r" b="b"/>
                <a:pathLst>
                  <a:path w="41385" h="18670" extrusionOk="0">
                    <a:moveTo>
                      <a:pt x="0" y="1"/>
                    </a:moveTo>
                    <a:lnTo>
                      <a:pt x="1570" y="12026"/>
                    </a:lnTo>
                    <a:cubicBezTo>
                      <a:pt x="7086" y="16380"/>
                      <a:pt x="13128" y="18669"/>
                      <a:pt x="19825" y="18669"/>
                    </a:cubicBezTo>
                    <a:cubicBezTo>
                      <a:pt x="26350" y="18669"/>
                      <a:pt x="33497" y="16496"/>
                      <a:pt x="41384" y="11940"/>
                    </a:cubicBezTo>
                    <a:lnTo>
                      <a:pt x="40441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72" name="Google Shape;6672;p28"/>
              <p:cNvSpPr/>
              <p:nvPr/>
            </p:nvSpPr>
            <p:spPr>
              <a:xfrm>
                <a:off x="1387088" y="2115675"/>
                <a:ext cx="291300" cy="436625"/>
              </a:xfrm>
              <a:custGeom>
                <a:avLst/>
                <a:gdLst/>
                <a:ahLst/>
                <a:cxnLst/>
                <a:rect l="l" t="t" r="r" b="b"/>
                <a:pathLst>
                  <a:path w="11652" h="17465" extrusionOk="0">
                    <a:moveTo>
                      <a:pt x="0" y="0"/>
                    </a:moveTo>
                    <a:lnTo>
                      <a:pt x="1570" y="12026"/>
                    </a:lnTo>
                    <a:cubicBezTo>
                      <a:pt x="4764" y="14548"/>
                      <a:pt x="8118" y="16371"/>
                      <a:pt x="11652" y="17464"/>
                    </a:cubicBezTo>
                    <a:cubicBezTo>
                      <a:pt x="8961" y="13586"/>
                      <a:pt x="6929" y="8260"/>
                      <a:pt x="6183" y="2302"/>
                    </a:cubicBezTo>
                    <a:cubicBezTo>
                      <a:pt x="6093" y="1589"/>
                      <a:pt x="6027" y="699"/>
                      <a:pt x="5977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73" name="Google Shape;6673;p28"/>
              <p:cNvSpPr/>
              <p:nvPr/>
            </p:nvSpPr>
            <p:spPr>
              <a:xfrm>
                <a:off x="2152888" y="2115700"/>
                <a:ext cx="268825" cy="421350"/>
              </a:xfrm>
              <a:custGeom>
                <a:avLst/>
                <a:gdLst/>
                <a:ahLst/>
                <a:cxnLst/>
                <a:rect l="l" t="t" r="r" b="b"/>
                <a:pathLst>
                  <a:path w="10753" h="16854" extrusionOk="0">
                    <a:moveTo>
                      <a:pt x="1720" y="1"/>
                    </a:moveTo>
                    <a:cubicBezTo>
                      <a:pt x="1820" y="704"/>
                      <a:pt x="1906" y="1459"/>
                      <a:pt x="1970" y="2176"/>
                    </a:cubicBezTo>
                    <a:cubicBezTo>
                      <a:pt x="2482" y="7876"/>
                      <a:pt x="1692" y="13005"/>
                      <a:pt x="0" y="16853"/>
                    </a:cubicBezTo>
                    <a:cubicBezTo>
                      <a:pt x="3409" y="15741"/>
                      <a:pt x="6988" y="14114"/>
                      <a:pt x="10752" y="11940"/>
                    </a:cubicBezTo>
                    <a:lnTo>
                      <a:pt x="9808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74" name="Google Shape;6674;p28"/>
              <p:cNvSpPr/>
              <p:nvPr/>
            </p:nvSpPr>
            <p:spPr>
              <a:xfrm>
                <a:off x="1535163" y="2114600"/>
                <a:ext cx="708125" cy="357525"/>
              </a:xfrm>
              <a:custGeom>
                <a:avLst/>
                <a:gdLst/>
                <a:ahLst/>
                <a:cxnLst/>
                <a:rect l="l" t="t" r="r" b="b"/>
                <a:pathLst>
                  <a:path w="28325" h="14301" extrusionOk="0">
                    <a:moveTo>
                      <a:pt x="0" y="43"/>
                    </a:moveTo>
                    <a:lnTo>
                      <a:pt x="0" y="43"/>
                    </a:lnTo>
                    <a:cubicBezTo>
                      <a:pt x="2" y="66"/>
                      <a:pt x="4" y="78"/>
                      <a:pt x="6" y="83"/>
                    </a:cubicBezTo>
                    <a:lnTo>
                      <a:pt x="6" y="83"/>
                    </a:lnTo>
                    <a:cubicBezTo>
                      <a:pt x="4" y="70"/>
                      <a:pt x="2" y="57"/>
                      <a:pt x="0" y="43"/>
                    </a:cubicBezTo>
                    <a:close/>
                    <a:moveTo>
                      <a:pt x="33" y="1"/>
                    </a:moveTo>
                    <a:cubicBezTo>
                      <a:pt x="24" y="1"/>
                      <a:pt x="16" y="85"/>
                      <a:pt x="9" y="85"/>
                    </a:cubicBezTo>
                    <a:cubicBezTo>
                      <a:pt x="8" y="85"/>
                      <a:pt x="7" y="85"/>
                      <a:pt x="6" y="83"/>
                    </a:cubicBezTo>
                    <a:lnTo>
                      <a:pt x="6" y="83"/>
                    </a:lnTo>
                    <a:cubicBezTo>
                      <a:pt x="79" y="540"/>
                      <a:pt x="172" y="991"/>
                      <a:pt x="285" y="1435"/>
                    </a:cubicBezTo>
                    <a:lnTo>
                      <a:pt x="285" y="1435"/>
                    </a:lnTo>
                    <a:cubicBezTo>
                      <a:pt x="183" y="976"/>
                      <a:pt x="103" y="511"/>
                      <a:pt x="44" y="43"/>
                    </a:cubicBezTo>
                    <a:cubicBezTo>
                      <a:pt x="40" y="12"/>
                      <a:pt x="37" y="1"/>
                      <a:pt x="33" y="1"/>
                    </a:cubicBezTo>
                    <a:close/>
                    <a:moveTo>
                      <a:pt x="27634" y="1"/>
                    </a:moveTo>
                    <a:cubicBezTo>
                      <a:pt x="27625" y="1"/>
                      <a:pt x="27615" y="86"/>
                      <a:pt x="27604" y="86"/>
                    </a:cubicBezTo>
                    <a:cubicBezTo>
                      <a:pt x="27600" y="86"/>
                      <a:pt x="27597" y="74"/>
                      <a:pt x="27593" y="43"/>
                    </a:cubicBezTo>
                    <a:lnTo>
                      <a:pt x="27593" y="43"/>
                    </a:lnTo>
                    <a:cubicBezTo>
                      <a:pt x="28028" y="7540"/>
                      <a:pt x="22538" y="13446"/>
                      <a:pt x="15176" y="13453"/>
                    </a:cubicBezTo>
                    <a:cubicBezTo>
                      <a:pt x="15171" y="13453"/>
                      <a:pt x="15165" y="13453"/>
                      <a:pt x="15160" y="13453"/>
                    </a:cubicBezTo>
                    <a:cubicBezTo>
                      <a:pt x="8294" y="13453"/>
                      <a:pt x="2005" y="8209"/>
                      <a:pt x="285" y="1435"/>
                    </a:cubicBezTo>
                    <a:lnTo>
                      <a:pt x="285" y="1435"/>
                    </a:lnTo>
                    <a:cubicBezTo>
                      <a:pt x="1837" y="8458"/>
                      <a:pt x="8245" y="14300"/>
                      <a:pt x="15253" y="14300"/>
                    </a:cubicBezTo>
                    <a:cubicBezTo>
                      <a:pt x="15257" y="14300"/>
                      <a:pt x="15262" y="14300"/>
                      <a:pt x="15267" y="14300"/>
                    </a:cubicBezTo>
                    <a:cubicBezTo>
                      <a:pt x="22766" y="14293"/>
                      <a:pt x="28324" y="7730"/>
                      <a:pt x="27644" y="43"/>
                    </a:cubicBezTo>
                    <a:cubicBezTo>
                      <a:pt x="27641" y="12"/>
                      <a:pt x="27637" y="1"/>
                      <a:pt x="27634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75" name="Google Shape;6675;p28"/>
              <p:cNvSpPr/>
              <p:nvPr/>
            </p:nvSpPr>
            <p:spPr>
              <a:xfrm>
                <a:off x="1540263" y="2115700"/>
                <a:ext cx="672400" cy="304925"/>
              </a:xfrm>
              <a:custGeom>
                <a:avLst/>
                <a:gdLst/>
                <a:ahLst/>
                <a:cxnLst/>
                <a:rect l="l" t="t" r="r" b="b"/>
                <a:pathLst>
                  <a:path w="26896" h="12197" extrusionOk="0">
                    <a:moveTo>
                      <a:pt x="0" y="1"/>
                    </a:moveTo>
                    <a:cubicBezTo>
                      <a:pt x="1688" y="6849"/>
                      <a:pt x="7894" y="12197"/>
                      <a:pt x="14666" y="12197"/>
                    </a:cubicBezTo>
                    <a:cubicBezTo>
                      <a:pt x="14676" y="12197"/>
                      <a:pt x="14686" y="12197"/>
                      <a:pt x="14696" y="12196"/>
                    </a:cubicBezTo>
                    <a:cubicBezTo>
                      <a:pt x="21505" y="12183"/>
                      <a:pt x="26665" y="6914"/>
                      <a:pt x="26895" y="1"/>
                    </a:cubicBezTo>
                    <a:lnTo>
                      <a:pt x="26754" y="1"/>
                    </a:lnTo>
                    <a:cubicBezTo>
                      <a:pt x="26131" y="6487"/>
                      <a:pt x="21024" y="10289"/>
                      <a:pt x="14493" y="10306"/>
                    </a:cubicBezTo>
                    <a:cubicBezTo>
                      <a:pt x="14479" y="10306"/>
                      <a:pt x="14465" y="10306"/>
                      <a:pt x="14450" y="10306"/>
                    </a:cubicBezTo>
                    <a:cubicBezTo>
                      <a:pt x="7959" y="10306"/>
                      <a:pt x="2119" y="6419"/>
                      <a:pt x="137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76" name="Google Shape;6676;p28"/>
              <p:cNvSpPr/>
              <p:nvPr/>
            </p:nvSpPr>
            <p:spPr>
              <a:xfrm>
                <a:off x="1552563" y="2115700"/>
                <a:ext cx="195700" cy="143525"/>
              </a:xfrm>
              <a:custGeom>
                <a:avLst/>
                <a:gdLst/>
                <a:ahLst/>
                <a:cxnLst/>
                <a:rect l="l" t="t" r="r" b="b"/>
                <a:pathLst>
                  <a:path w="7828" h="5741" extrusionOk="0">
                    <a:moveTo>
                      <a:pt x="1" y="1"/>
                    </a:moveTo>
                    <a:cubicBezTo>
                      <a:pt x="1031" y="2483"/>
                      <a:pt x="4001" y="4679"/>
                      <a:pt x="7828" y="5740"/>
                    </a:cubicBezTo>
                    <a:cubicBezTo>
                      <a:pt x="5077" y="4565"/>
                      <a:pt x="2943" y="2407"/>
                      <a:pt x="2116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77" name="Google Shape;6677;p28"/>
              <p:cNvSpPr/>
              <p:nvPr/>
            </p:nvSpPr>
            <p:spPr>
              <a:xfrm>
                <a:off x="1980238" y="2115700"/>
                <a:ext cx="228350" cy="156275"/>
              </a:xfrm>
              <a:custGeom>
                <a:avLst/>
                <a:gdLst/>
                <a:ahLst/>
                <a:cxnLst/>
                <a:rect l="l" t="t" r="r" b="b"/>
                <a:pathLst>
                  <a:path w="9134" h="6251" extrusionOk="0">
                    <a:moveTo>
                      <a:pt x="5944" y="1"/>
                    </a:moveTo>
                    <a:cubicBezTo>
                      <a:pt x="5577" y="2854"/>
                      <a:pt x="3269" y="5211"/>
                      <a:pt x="0" y="6250"/>
                    </a:cubicBezTo>
                    <a:cubicBezTo>
                      <a:pt x="4896" y="5469"/>
                      <a:pt x="8517" y="3037"/>
                      <a:pt x="9134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78" name="Google Shape;6678;p28"/>
              <p:cNvSpPr/>
              <p:nvPr/>
            </p:nvSpPr>
            <p:spPr>
              <a:xfrm>
                <a:off x="1241038" y="2138525"/>
                <a:ext cx="359150" cy="490525"/>
              </a:xfrm>
              <a:custGeom>
                <a:avLst/>
                <a:gdLst/>
                <a:ahLst/>
                <a:cxnLst/>
                <a:rect l="l" t="t" r="r" b="b"/>
                <a:pathLst>
                  <a:path w="14366" h="19621" extrusionOk="0">
                    <a:moveTo>
                      <a:pt x="7897" y="0"/>
                    </a:moveTo>
                    <a:lnTo>
                      <a:pt x="3272" y="25"/>
                    </a:lnTo>
                    <a:lnTo>
                      <a:pt x="1" y="17108"/>
                    </a:lnTo>
                    <a:cubicBezTo>
                      <a:pt x="1732" y="18846"/>
                      <a:pt x="4805" y="19620"/>
                      <a:pt x="7693" y="19620"/>
                    </a:cubicBezTo>
                    <a:cubicBezTo>
                      <a:pt x="10676" y="19620"/>
                      <a:pt x="13462" y="18794"/>
                      <a:pt x="14366" y="17347"/>
                    </a:cubicBezTo>
                    <a:lnTo>
                      <a:pt x="7897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79" name="Google Shape;6679;p28"/>
              <p:cNvSpPr/>
              <p:nvPr/>
            </p:nvSpPr>
            <p:spPr>
              <a:xfrm>
                <a:off x="1241038" y="2115700"/>
                <a:ext cx="359200" cy="462725"/>
              </a:xfrm>
              <a:custGeom>
                <a:avLst/>
                <a:gdLst/>
                <a:ahLst/>
                <a:cxnLst/>
                <a:rect l="l" t="t" r="r" b="b"/>
                <a:pathLst>
                  <a:path w="14368" h="18509" extrusionOk="0">
                    <a:moveTo>
                      <a:pt x="999" y="1"/>
                    </a:moveTo>
                    <a:lnTo>
                      <a:pt x="1" y="17117"/>
                    </a:lnTo>
                    <a:cubicBezTo>
                      <a:pt x="342" y="17461"/>
                      <a:pt x="738" y="17762"/>
                      <a:pt x="1175" y="18033"/>
                    </a:cubicBezTo>
                    <a:cubicBezTo>
                      <a:pt x="1055" y="10418"/>
                      <a:pt x="3079" y="4908"/>
                      <a:pt x="5911" y="4908"/>
                    </a:cubicBezTo>
                    <a:cubicBezTo>
                      <a:pt x="5919" y="4908"/>
                      <a:pt x="5926" y="4908"/>
                      <a:pt x="5933" y="4908"/>
                    </a:cubicBezTo>
                    <a:cubicBezTo>
                      <a:pt x="8812" y="4936"/>
                      <a:pt x="11859" y="10631"/>
                      <a:pt x="13034" y="18508"/>
                    </a:cubicBezTo>
                    <a:cubicBezTo>
                      <a:pt x="13629" y="18186"/>
                      <a:pt x="14091" y="17799"/>
                      <a:pt x="14367" y="17357"/>
                    </a:cubicBezTo>
                    <a:lnTo>
                      <a:pt x="9682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80" name="Google Shape;6680;p28"/>
              <p:cNvSpPr/>
              <p:nvPr/>
            </p:nvSpPr>
            <p:spPr>
              <a:xfrm>
                <a:off x="1309413" y="2320100"/>
                <a:ext cx="47200" cy="301175"/>
              </a:xfrm>
              <a:custGeom>
                <a:avLst/>
                <a:gdLst/>
                <a:ahLst/>
                <a:cxnLst/>
                <a:rect l="l" t="t" r="r" b="b"/>
                <a:pathLst>
                  <a:path w="1888" h="12047" extrusionOk="0">
                    <a:moveTo>
                      <a:pt x="1812" y="1"/>
                    </a:moveTo>
                    <a:lnTo>
                      <a:pt x="1812" y="1"/>
                    </a:lnTo>
                    <a:cubicBezTo>
                      <a:pt x="657" y="1827"/>
                      <a:pt x="0" y="5391"/>
                      <a:pt x="241" y="9706"/>
                    </a:cubicBezTo>
                    <a:cubicBezTo>
                      <a:pt x="278" y="10366"/>
                      <a:pt x="335" y="11018"/>
                      <a:pt x="410" y="11658"/>
                    </a:cubicBezTo>
                    <a:cubicBezTo>
                      <a:pt x="885" y="11815"/>
                      <a:pt x="1379" y="11944"/>
                      <a:pt x="1887" y="12047"/>
                    </a:cubicBezTo>
                    <a:cubicBezTo>
                      <a:pt x="1557" y="10557"/>
                      <a:pt x="1326" y="8953"/>
                      <a:pt x="1223" y="7308"/>
                    </a:cubicBezTo>
                    <a:cubicBezTo>
                      <a:pt x="1040" y="4420"/>
                      <a:pt x="1282" y="1882"/>
                      <a:pt x="1812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81" name="Google Shape;6681;p28"/>
              <p:cNvSpPr/>
              <p:nvPr/>
            </p:nvSpPr>
            <p:spPr>
              <a:xfrm>
                <a:off x="1418963" y="2345875"/>
                <a:ext cx="104025" cy="278450"/>
              </a:xfrm>
              <a:custGeom>
                <a:avLst/>
                <a:gdLst/>
                <a:ahLst/>
                <a:cxnLst/>
                <a:rect l="l" t="t" r="r" b="b"/>
                <a:pathLst>
                  <a:path w="4161" h="11138" extrusionOk="0">
                    <a:moveTo>
                      <a:pt x="0" y="0"/>
                    </a:moveTo>
                    <a:cubicBezTo>
                      <a:pt x="1093" y="2349"/>
                      <a:pt x="2048" y="5534"/>
                      <a:pt x="2626" y="9165"/>
                    </a:cubicBezTo>
                    <a:cubicBezTo>
                      <a:pt x="2733" y="9830"/>
                      <a:pt x="2821" y="10487"/>
                      <a:pt x="2895" y="11137"/>
                    </a:cubicBezTo>
                    <a:cubicBezTo>
                      <a:pt x="3336" y="11069"/>
                      <a:pt x="3760" y="10981"/>
                      <a:pt x="4161" y="10875"/>
                    </a:cubicBezTo>
                    <a:cubicBezTo>
                      <a:pt x="3196" y="6046"/>
                      <a:pt x="1622" y="2110"/>
                      <a:pt x="0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82" name="Google Shape;6682;p28"/>
              <p:cNvSpPr/>
              <p:nvPr/>
            </p:nvSpPr>
            <p:spPr>
              <a:xfrm>
                <a:off x="2405738" y="2115700"/>
                <a:ext cx="1033100" cy="471850"/>
              </a:xfrm>
              <a:custGeom>
                <a:avLst/>
                <a:gdLst/>
                <a:ahLst/>
                <a:cxnLst/>
                <a:rect l="l" t="t" r="r" b="b"/>
                <a:pathLst>
                  <a:path w="41324" h="18874" extrusionOk="0">
                    <a:moveTo>
                      <a:pt x="0" y="1"/>
                    </a:moveTo>
                    <a:lnTo>
                      <a:pt x="118" y="12162"/>
                    </a:lnTo>
                    <a:cubicBezTo>
                      <a:pt x="5199" y="16561"/>
                      <a:pt x="11077" y="18874"/>
                      <a:pt x="17912" y="18874"/>
                    </a:cubicBezTo>
                    <a:cubicBezTo>
                      <a:pt x="24572" y="18874"/>
                      <a:pt x="32141" y="16677"/>
                      <a:pt x="40771" y="12074"/>
                    </a:cubicBezTo>
                    <a:lnTo>
                      <a:pt x="41323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83" name="Google Shape;6683;p28"/>
              <p:cNvSpPr/>
              <p:nvPr/>
            </p:nvSpPr>
            <p:spPr>
              <a:xfrm>
                <a:off x="2405713" y="2115700"/>
                <a:ext cx="243050" cy="441450"/>
              </a:xfrm>
              <a:custGeom>
                <a:avLst/>
                <a:gdLst/>
                <a:ahLst/>
                <a:cxnLst/>
                <a:rect l="l" t="t" r="r" b="b"/>
                <a:pathLst>
                  <a:path w="9722" h="17658" extrusionOk="0">
                    <a:moveTo>
                      <a:pt x="0" y="1"/>
                    </a:moveTo>
                    <a:lnTo>
                      <a:pt x="117" y="12162"/>
                    </a:lnTo>
                    <a:cubicBezTo>
                      <a:pt x="3061" y="14710"/>
                      <a:pt x="6254" y="16552"/>
                      <a:pt x="9722" y="17658"/>
                    </a:cubicBezTo>
                    <a:cubicBezTo>
                      <a:pt x="7465" y="13737"/>
                      <a:pt x="6062" y="8354"/>
                      <a:pt x="6051" y="2329"/>
                    </a:cubicBezTo>
                    <a:cubicBezTo>
                      <a:pt x="6048" y="1608"/>
                      <a:pt x="6069" y="707"/>
                      <a:pt x="6106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84" name="Google Shape;6684;p28"/>
              <p:cNvSpPr/>
              <p:nvPr/>
            </p:nvSpPr>
            <p:spPr>
              <a:xfrm>
                <a:off x="3134988" y="2115675"/>
                <a:ext cx="303900" cy="425975"/>
              </a:xfrm>
              <a:custGeom>
                <a:avLst/>
                <a:gdLst/>
                <a:ahLst/>
                <a:cxnLst/>
                <a:rect l="l" t="t" r="r" b="b"/>
                <a:pathLst>
                  <a:path w="12156" h="17039" extrusionOk="0">
                    <a:moveTo>
                      <a:pt x="3886" y="0"/>
                    </a:moveTo>
                    <a:lnTo>
                      <a:pt x="3886" y="2"/>
                    </a:lnTo>
                    <a:cubicBezTo>
                      <a:pt x="3901" y="713"/>
                      <a:pt x="3896" y="1477"/>
                      <a:pt x="3872" y="2202"/>
                    </a:cubicBezTo>
                    <a:cubicBezTo>
                      <a:pt x="3671" y="7967"/>
                      <a:pt x="2215" y="13151"/>
                      <a:pt x="0" y="17039"/>
                    </a:cubicBezTo>
                    <a:cubicBezTo>
                      <a:pt x="3621" y="15916"/>
                      <a:pt x="7481" y="14272"/>
                      <a:pt x="11601" y="12074"/>
                    </a:cubicBezTo>
                    <a:lnTo>
                      <a:pt x="12156" y="0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85" name="Google Shape;6685;p28"/>
              <p:cNvSpPr/>
              <p:nvPr/>
            </p:nvSpPr>
            <p:spPr>
              <a:xfrm>
                <a:off x="2549063" y="2114575"/>
                <a:ext cx="705025" cy="361475"/>
              </a:xfrm>
              <a:custGeom>
                <a:avLst/>
                <a:gdLst/>
                <a:ahLst/>
                <a:cxnLst/>
                <a:rect l="l" t="t" r="r" b="b"/>
                <a:pathLst>
                  <a:path w="28201" h="14459" extrusionOk="0">
                    <a:moveTo>
                      <a:pt x="28201" y="60"/>
                    </a:moveTo>
                    <a:lnTo>
                      <a:pt x="28201" y="60"/>
                    </a:lnTo>
                    <a:cubicBezTo>
                      <a:pt x="28201" y="79"/>
                      <a:pt x="28201" y="87"/>
                      <a:pt x="28201" y="87"/>
                    </a:cubicBezTo>
                    <a:cubicBezTo>
                      <a:pt x="28201" y="87"/>
                      <a:pt x="28201" y="75"/>
                      <a:pt x="28201" y="60"/>
                    </a:cubicBezTo>
                    <a:close/>
                    <a:moveTo>
                      <a:pt x="28199" y="1"/>
                    </a:moveTo>
                    <a:cubicBezTo>
                      <a:pt x="28198" y="1"/>
                      <a:pt x="28197" y="12"/>
                      <a:pt x="28196" y="44"/>
                    </a:cubicBezTo>
                    <a:cubicBezTo>
                      <a:pt x="28194" y="97"/>
                      <a:pt x="28192" y="150"/>
                      <a:pt x="28189" y="202"/>
                    </a:cubicBezTo>
                    <a:lnTo>
                      <a:pt x="28189" y="202"/>
                    </a:lnTo>
                    <a:cubicBezTo>
                      <a:pt x="28193" y="150"/>
                      <a:pt x="28197" y="98"/>
                      <a:pt x="28201" y="46"/>
                    </a:cubicBezTo>
                    <a:lnTo>
                      <a:pt x="28201" y="46"/>
                    </a:lnTo>
                    <a:cubicBezTo>
                      <a:pt x="28201" y="51"/>
                      <a:pt x="28201" y="56"/>
                      <a:pt x="28201" y="60"/>
                    </a:cubicBezTo>
                    <a:lnTo>
                      <a:pt x="28201" y="60"/>
                    </a:lnTo>
                    <a:cubicBezTo>
                      <a:pt x="28201" y="55"/>
                      <a:pt x="28201" y="50"/>
                      <a:pt x="28201" y="44"/>
                    </a:cubicBezTo>
                    <a:cubicBezTo>
                      <a:pt x="28201" y="45"/>
                      <a:pt x="28201" y="46"/>
                      <a:pt x="28201" y="46"/>
                    </a:cubicBezTo>
                    <a:lnTo>
                      <a:pt x="28201" y="46"/>
                    </a:lnTo>
                    <a:cubicBezTo>
                      <a:pt x="28200" y="24"/>
                      <a:pt x="28200" y="1"/>
                      <a:pt x="28199" y="1"/>
                    </a:cubicBezTo>
                    <a:close/>
                    <a:moveTo>
                      <a:pt x="1" y="1"/>
                    </a:moveTo>
                    <a:cubicBezTo>
                      <a:pt x="1" y="1"/>
                      <a:pt x="1" y="13"/>
                      <a:pt x="1" y="44"/>
                    </a:cubicBezTo>
                    <a:cubicBezTo>
                      <a:pt x="15" y="7754"/>
                      <a:pt x="6181" y="14458"/>
                      <a:pt x="13799" y="14458"/>
                    </a:cubicBezTo>
                    <a:cubicBezTo>
                      <a:pt x="13803" y="14458"/>
                      <a:pt x="13807" y="14458"/>
                      <a:pt x="13811" y="14458"/>
                    </a:cubicBezTo>
                    <a:cubicBezTo>
                      <a:pt x="21413" y="14451"/>
                      <a:pt x="27829" y="7907"/>
                      <a:pt x="28189" y="202"/>
                    </a:cubicBezTo>
                    <a:lnTo>
                      <a:pt x="28189" y="202"/>
                    </a:lnTo>
                    <a:cubicBezTo>
                      <a:pt x="27607" y="7706"/>
                      <a:pt x="21290" y="13594"/>
                      <a:pt x="13826" y="13601"/>
                    </a:cubicBezTo>
                    <a:cubicBezTo>
                      <a:pt x="13820" y="13601"/>
                      <a:pt x="13814" y="13601"/>
                      <a:pt x="13808" y="13601"/>
                    </a:cubicBezTo>
                    <a:cubicBezTo>
                      <a:pt x="6329" y="13601"/>
                      <a:pt x="257" y="7561"/>
                      <a:pt x="10" y="44"/>
                    </a:cubicBezTo>
                    <a:cubicBezTo>
                      <a:pt x="10" y="75"/>
                      <a:pt x="9" y="87"/>
                      <a:pt x="8" y="87"/>
                    </a:cubicBezTo>
                    <a:cubicBezTo>
                      <a:pt x="5" y="87"/>
                      <a:pt x="3" y="1"/>
                      <a:pt x="1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86" name="Google Shape;6686;p28"/>
              <p:cNvSpPr/>
              <p:nvPr/>
            </p:nvSpPr>
            <p:spPr>
              <a:xfrm>
                <a:off x="2562163" y="2115700"/>
                <a:ext cx="687075" cy="308350"/>
              </a:xfrm>
              <a:custGeom>
                <a:avLst/>
                <a:gdLst/>
                <a:ahLst/>
                <a:cxnLst/>
                <a:rect l="l" t="t" r="r" b="b"/>
                <a:pathLst>
                  <a:path w="27483" h="12334" extrusionOk="0">
                    <a:moveTo>
                      <a:pt x="0" y="1"/>
                    </a:moveTo>
                    <a:cubicBezTo>
                      <a:pt x="861" y="6928"/>
                      <a:pt x="6541" y="12334"/>
                      <a:pt x="13455" y="12334"/>
                    </a:cubicBezTo>
                    <a:cubicBezTo>
                      <a:pt x="13464" y="12334"/>
                      <a:pt x="13474" y="12334"/>
                      <a:pt x="13483" y="12334"/>
                    </a:cubicBezTo>
                    <a:cubicBezTo>
                      <a:pt x="20434" y="12318"/>
                      <a:pt x="26370" y="6993"/>
                      <a:pt x="27482" y="1"/>
                    </a:cubicBezTo>
                    <a:lnTo>
                      <a:pt x="27340" y="1"/>
                    </a:lnTo>
                    <a:cubicBezTo>
                      <a:pt x="25879" y="6560"/>
                      <a:pt x="20184" y="10404"/>
                      <a:pt x="13515" y="10421"/>
                    </a:cubicBezTo>
                    <a:cubicBezTo>
                      <a:pt x="13500" y="10421"/>
                      <a:pt x="13486" y="10421"/>
                      <a:pt x="13472" y="10421"/>
                    </a:cubicBezTo>
                    <a:cubicBezTo>
                      <a:pt x="6846" y="10421"/>
                      <a:pt x="1355" y="6489"/>
                      <a:pt x="140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87" name="Google Shape;6687;p28"/>
              <p:cNvSpPr/>
              <p:nvPr/>
            </p:nvSpPr>
            <p:spPr>
              <a:xfrm>
                <a:off x="2574788" y="2115700"/>
                <a:ext cx="182225" cy="145175"/>
              </a:xfrm>
              <a:custGeom>
                <a:avLst/>
                <a:gdLst/>
                <a:ahLst/>
                <a:cxnLst/>
                <a:rect l="l" t="t" r="r" b="b"/>
                <a:pathLst>
                  <a:path w="7289" h="5807" extrusionOk="0">
                    <a:moveTo>
                      <a:pt x="1" y="1"/>
                    </a:moveTo>
                    <a:cubicBezTo>
                      <a:pt x="742" y="2510"/>
                      <a:pt x="3513" y="4734"/>
                      <a:pt x="7289" y="5807"/>
                    </a:cubicBezTo>
                    <a:cubicBezTo>
                      <a:pt x="4625" y="4618"/>
                      <a:pt x="2702" y="2435"/>
                      <a:pt x="2163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88" name="Google Shape;6688;p28"/>
              <p:cNvSpPr/>
              <p:nvPr/>
            </p:nvSpPr>
            <p:spPr>
              <a:xfrm>
                <a:off x="2992163" y="2115700"/>
                <a:ext cx="253000" cy="158025"/>
              </a:xfrm>
              <a:custGeom>
                <a:avLst/>
                <a:gdLst/>
                <a:ahLst/>
                <a:cxnLst/>
                <a:rect l="l" t="t" r="r" b="b"/>
                <a:pathLst>
                  <a:path w="10120" h="6321" extrusionOk="0">
                    <a:moveTo>
                      <a:pt x="6860" y="1"/>
                    </a:moveTo>
                    <a:cubicBezTo>
                      <a:pt x="6121" y="2887"/>
                      <a:pt x="3470" y="5270"/>
                      <a:pt x="0" y="6321"/>
                    </a:cubicBezTo>
                    <a:cubicBezTo>
                      <a:pt x="5098" y="5531"/>
                      <a:pt x="9104" y="3073"/>
                      <a:pt x="10119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89" name="Google Shape;6689;p28"/>
              <p:cNvSpPr/>
              <p:nvPr/>
            </p:nvSpPr>
            <p:spPr>
              <a:xfrm>
                <a:off x="2232538" y="2115700"/>
                <a:ext cx="366425" cy="513275"/>
              </a:xfrm>
              <a:custGeom>
                <a:avLst/>
                <a:gdLst/>
                <a:ahLst/>
                <a:cxnLst/>
                <a:rect l="l" t="t" r="r" b="b"/>
                <a:pathLst>
                  <a:path w="14657" h="20531" extrusionOk="0">
                    <a:moveTo>
                      <a:pt x="4301" y="1"/>
                    </a:moveTo>
                    <a:lnTo>
                      <a:pt x="0" y="17992"/>
                    </a:lnTo>
                    <a:cubicBezTo>
                      <a:pt x="1671" y="19748"/>
                      <a:pt x="4766" y="20531"/>
                      <a:pt x="7715" y="20531"/>
                    </a:cubicBezTo>
                    <a:cubicBezTo>
                      <a:pt x="10762" y="20531"/>
                      <a:pt x="13653" y="19695"/>
                      <a:pt x="14657" y="18235"/>
                    </a:cubicBezTo>
                    <a:lnTo>
                      <a:pt x="9028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90" name="Google Shape;6690;p28"/>
              <p:cNvSpPr/>
              <p:nvPr/>
            </p:nvSpPr>
            <p:spPr>
              <a:xfrm>
                <a:off x="2232538" y="2115700"/>
                <a:ext cx="366400" cy="467725"/>
              </a:xfrm>
              <a:custGeom>
                <a:avLst/>
                <a:gdLst/>
                <a:ahLst/>
                <a:cxnLst/>
                <a:rect l="l" t="t" r="r" b="b"/>
                <a:pathLst>
                  <a:path w="14656" h="18709" extrusionOk="0">
                    <a:moveTo>
                      <a:pt x="1978" y="1"/>
                    </a:moveTo>
                    <a:lnTo>
                      <a:pt x="0" y="17303"/>
                    </a:lnTo>
                    <a:cubicBezTo>
                      <a:pt x="330" y="17649"/>
                      <a:pt x="717" y="17955"/>
                      <a:pt x="1148" y="18228"/>
                    </a:cubicBezTo>
                    <a:cubicBezTo>
                      <a:pt x="1452" y="10532"/>
                      <a:pt x="3828" y="4960"/>
                      <a:pt x="6720" y="4960"/>
                    </a:cubicBezTo>
                    <a:cubicBezTo>
                      <a:pt x="6728" y="4960"/>
                      <a:pt x="6736" y="4960"/>
                      <a:pt x="6744" y="4960"/>
                    </a:cubicBezTo>
                    <a:cubicBezTo>
                      <a:pt x="9681" y="4989"/>
                      <a:pt x="12473" y="10747"/>
                      <a:pt x="13228" y="18709"/>
                    </a:cubicBezTo>
                    <a:cubicBezTo>
                      <a:pt x="13855" y="18382"/>
                      <a:pt x="14347" y="17992"/>
                      <a:pt x="14656" y="17546"/>
                    </a:cubicBezTo>
                    <a:lnTo>
                      <a:pt x="10851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91" name="Google Shape;6691;p28"/>
              <p:cNvSpPr/>
              <p:nvPr/>
            </p:nvSpPr>
            <p:spPr>
              <a:xfrm>
                <a:off x="2308613" y="2316700"/>
                <a:ext cx="53850" cy="304425"/>
              </a:xfrm>
              <a:custGeom>
                <a:avLst/>
                <a:gdLst/>
                <a:ahLst/>
                <a:cxnLst/>
                <a:rect l="l" t="t" r="r" b="b"/>
                <a:pathLst>
                  <a:path w="2154" h="12177" extrusionOk="0">
                    <a:moveTo>
                      <a:pt x="2154" y="0"/>
                    </a:moveTo>
                    <a:cubicBezTo>
                      <a:pt x="872" y="1848"/>
                      <a:pt x="0" y="5451"/>
                      <a:pt x="5" y="9812"/>
                    </a:cubicBezTo>
                    <a:cubicBezTo>
                      <a:pt x="5" y="10478"/>
                      <a:pt x="27" y="11137"/>
                      <a:pt x="67" y="11786"/>
                    </a:cubicBezTo>
                    <a:cubicBezTo>
                      <a:pt x="542" y="11944"/>
                      <a:pt x="1040" y="12074"/>
                      <a:pt x="1555" y="12177"/>
                    </a:cubicBezTo>
                    <a:cubicBezTo>
                      <a:pt x="1301" y="10670"/>
                      <a:pt x="1155" y="9051"/>
                      <a:pt x="1141" y="7388"/>
                    </a:cubicBezTo>
                    <a:cubicBezTo>
                      <a:pt x="1118" y="4469"/>
                      <a:pt x="1507" y="1902"/>
                      <a:pt x="2154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92" name="Google Shape;6692;p28"/>
              <p:cNvSpPr/>
              <p:nvPr/>
            </p:nvSpPr>
            <p:spPr>
              <a:xfrm>
                <a:off x="2426638" y="2342725"/>
                <a:ext cx="90975" cy="281450"/>
              </a:xfrm>
              <a:custGeom>
                <a:avLst/>
                <a:gdLst/>
                <a:ahLst/>
                <a:cxnLst/>
                <a:rect l="l" t="t" r="r" b="b"/>
                <a:pathLst>
                  <a:path w="3639" h="11258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983" y="2374"/>
                      <a:pt x="1781" y="5595"/>
                      <a:pt x="2168" y="9263"/>
                    </a:cubicBezTo>
                    <a:cubicBezTo>
                      <a:pt x="2239" y="9935"/>
                      <a:pt x="2292" y="10600"/>
                      <a:pt x="2332" y="11257"/>
                    </a:cubicBezTo>
                    <a:cubicBezTo>
                      <a:pt x="2786" y="11188"/>
                      <a:pt x="3223" y="11099"/>
                      <a:pt x="3639" y="10992"/>
                    </a:cubicBezTo>
                    <a:cubicBezTo>
                      <a:pt x="2925" y="6113"/>
                      <a:pt x="1538" y="2135"/>
                      <a:pt x="0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93" name="Google Shape;6693;p28"/>
              <p:cNvSpPr/>
              <p:nvPr/>
            </p:nvSpPr>
            <p:spPr>
              <a:xfrm>
                <a:off x="3474338" y="2115700"/>
                <a:ext cx="1056525" cy="477175"/>
              </a:xfrm>
              <a:custGeom>
                <a:avLst/>
                <a:gdLst/>
                <a:ahLst/>
                <a:cxnLst/>
                <a:rect l="l" t="t" r="r" b="b"/>
                <a:pathLst>
                  <a:path w="42261" h="19087" extrusionOk="0">
                    <a:moveTo>
                      <a:pt x="0" y="1"/>
                    </a:moveTo>
                    <a:lnTo>
                      <a:pt x="265" y="12300"/>
                    </a:lnTo>
                    <a:cubicBezTo>
                      <a:pt x="5515" y="16748"/>
                      <a:pt x="11553" y="19087"/>
                      <a:pt x="18543" y="19087"/>
                    </a:cubicBezTo>
                    <a:cubicBezTo>
                      <a:pt x="25356" y="19087"/>
                      <a:pt x="33072" y="16865"/>
                      <a:pt x="41842" y="12209"/>
                    </a:cubicBezTo>
                    <a:lnTo>
                      <a:pt x="42260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94" name="Google Shape;6694;p28"/>
              <p:cNvSpPr/>
              <p:nvPr/>
            </p:nvSpPr>
            <p:spPr>
              <a:xfrm>
                <a:off x="3474338" y="2115700"/>
                <a:ext cx="253850" cy="446475"/>
              </a:xfrm>
              <a:custGeom>
                <a:avLst/>
                <a:gdLst/>
                <a:ahLst/>
                <a:cxnLst/>
                <a:rect l="l" t="t" r="r" b="b"/>
                <a:pathLst>
                  <a:path w="10154" h="17859" extrusionOk="0">
                    <a:moveTo>
                      <a:pt x="0" y="1"/>
                    </a:moveTo>
                    <a:lnTo>
                      <a:pt x="265" y="12300"/>
                    </a:lnTo>
                    <a:cubicBezTo>
                      <a:pt x="3305" y="14876"/>
                      <a:pt x="6594" y="16739"/>
                      <a:pt x="10153" y="17858"/>
                    </a:cubicBezTo>
                    <a:cubicBezTo>
                      <a:pt x="7796" y="13894"/>
                      <a:pt x="6295" y="8450"/>
                      <a:pt x="6213" y="2358"/>
                    </a:cubicBezTo>
                    <a:cubicBezTo>
                      <a:pt x="6202" y="1629"/>
                      <a:pt x="6215" y="716"/>
                      <a:pt x="6245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95" name="Google Shape;6695;p28"/>
              <p:cNvSpPr/>
              <p:nvPr/>
            </p:nvSpPr>
            <p:spPr>
              <a:xfrm>
                <a:off x="4225288" y="2115700"/>
                <a:ext cx="305625" cy="430825"/>
              </a:xfrm>
              <a:custGeom>
                <a:avLst/>
                <a:gdLst/>
                <a:ahLst/>
                <a:cxnLst/>
                <a:rect l="l" t="t" r="r" b="b"/>
                <a:pathLst>
                  <a:path w="12225" h="17233" extrusionOk="0">
                    <a:moveTo>
                      <a:pt x="3768" y="1"/>
                    </a:moveTo>
                    <a:cubicBezTo>
                      <a:pt x="3792" y="721"/>
                      <a:pt x="3797" y="1493"/>
                      <a:pt x="3780" y="2228"/>
                    </a:cubicBezTo>
                    <a:cubicBezTo>
                      <a:pt x="3645" y="8057"/>
                      <a:pt x="2218" y="13300"/>
                      <a:pt x="1" y="17232"/>
                    </a:cubicBezTo>
                    <a:cubicBezTo>
                      <a:pt x="3690" y="16096"/>
                      <a:pt x="7619" y="14432"/>
                      <a:pt x="11805" y="12211"/>
                    </a:cubicBezTo>
                    <a:lnTo>
                      <a:pt x="12225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96" name="Google Shape;6696;p28"/>
              <p:cNvSpPr/>
              <p:nvPr/>
            </p:nvSpPr>
            <p:spPr>
              <a:xfrm>
                <a:off x="3621813" y="2114575"/>
                <a:ext cx="720950" cy="365575"/>
              </a:xfrm>
              <a:custGeom>
                <a:avLst/>
                <a:gdLst/>
                <a:ahLst/>
                <a:cxnLst/>
                <a:rect l="l" t="t" r="r" b="b"/>
                <a:pathLst>
                  <a:path w="28838" h="14623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0" y="1"/>
                      <a:pt x="0" y="11"/>
                      <a:pt x="1" y="25"/>
                    </a:cubicBezTo>
                    <a:lnTo>
                      <a:pt x="1" y="25"/>
                    </a:lnTo>
                    <a:cubicBezTo>
                      <a:pt x="0" y="7"/>
                      <a:pt x="0" y="1"/>
                      <a:pt x="0" y="1"/>
                    </a:cubicBezTo>
                    <a:close/>
                    <a:moveTo>
                      <a:pt x="28837" y="0"/>
                    </a:moveTo>
                    <a:cubicBezTo>
                      <a:pt x="28837" y="0"/>
                      <a:pt x="28837" y="12"/>
                      <a:pt x="28837" y="44"/>
                    </a:cubicBezTo>
                    <a:cubicBezTo>
                      <a:pt x="28837" y="76"/>
                      <a:pt x="28837" y="87"/>
                      <a:pt x="28837" y="87"/>
                    </a:cubicBezTo>
                    <a:cubicBezTo>
                      <a:pt x="28837" y="87"/>
                      <a:pt x="28838" y="0"/>
                      <a:pt x="28837" y="0"/>
                    </a:cubicBezTo>
                    <a:close/>
                    <a:moveTo>
                      <a:pt x="1" y="25"/>
                    </a:moveTo>
                    <a:cubicBezTo>
                      <a:pt x="1" y="30"/>
                      <a:pt x="1" y="37"/>
                      <a:pt x="1" y="44"/>
                    </a:cubicBezTo>
                    <a:cubicBezTo>
                      <a:pt x="110" y="7843"/>
                      <a:pt x="6490" y="14622"/>
                      <a:pt x="14282" y="14622"/>
                    </a:cubicBezTo>
                    <a:cubicBezTo>
                      <a:pt x="14286" y="14622"/>
                      <a:pt x="14289" y="14622"/>
                      <a:pt x="14293" y="14622"/>
                    </a:cubicBezTo>
                    <a:cubicBezTo>
                      <a:pt x="22122" y="14615"/>
                      <a:pt x="28645" y="7906"/>
                      <a:pt x="28837" y="44"/>
                    </a:cubicBezTo>
                    <a:lnTo>
                      <a:pt x="28837" y="44"/>
                    </a:lnTo>
                    <a:cubicBezTo>
                      <a:pt x="28408" y="7711"/>
                      <a:pt x="21984" y="13747"/>
                      <a:pt x="14297" y="13754"/>
                    </a:cubicBezTo>
                    <a:cubicBezTo>
                      <a:pt x="14290" y="13754"/>
                      <a:pt x="14284" y="13754"/>
                      <a:pt x="14278" y="13754"/>
                    </a:cubicBezTo>
                    <a:cubicBezTo>
                      <a:pt x="6627" y="13754"/>
                      <a:pt x="347" y="7646"/>
                      <a:pt x="6" y="44"/>
                    </a:cubicBezTo>
                    <a:cubicBezTo>
                      <a:pt x="5" y="76"/>
                      <a:pt x="4" y="87"/>
                      <a:pt x="3" y="87"/>
                    </a:cubicBezTo>
                    <a:cubicBezTo>
                      <a:pt x="2" y="87"/>
                      <a:pt x="1" y="51"/>
                      <a:pt x="1" y="25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97" name="Google Shape;6697;p28"/>
              <p:cNvSpPr/>
              <p:nvPr/>
            </p:nvSpPr>
            <p:spPr>
              <a:xfrm>
                <a:off x="3634313" y="2115700"/>
                <a:ext cx="702650" cy="311850"/>
              </a:xfrm>
              <a:custGeom>
                <a:avLst/>
                <a:gdLst/>
                <a:ahLst/>
                <a:cxnLst/>
                <a:rect l="l" t="t" r="r" b="b"/>
                <a:pathLst>
                  <a:path w="28106" h="12474" extrusionOk="0">
                    <a:moveTo>
                      <a:pt x="0" y="1"/>
                    </a:moveTo>
                    <a:cubicBezTo>
                      <a:pt x="964" y="7004"/>
                      <a:pt x="6837" y="12474"/>
                      <a:pt x="13908" y="12474"/>
                    </a:cubicBezTo>
                    <a:cubicBezTo>
                      <a:pt x="13917" y="12474"/>
                      <a:pt x="13927" y="12474"/>
                      <a:pt x="13936" y="12474"/>
                    </a:cubicBezTo>
                    <a:cubicBezTo>
                      <a:pt x="21045" y="12458"/>
                      <a:pt x="27051" y="7072"/>
                      <a:pt x="28106" y="1"/>
                    </a:cubicBezTo>
                    <a:lnTo>
                      <a:pt x="27960" y="1"/>
                    </a:lnTo>
                    <a:cubicBezTo>
                      <a:pt x="26547" y="6634"/>
                      <a:pt x="20767" y="10522"/>
                      <a:pt x="13947" y="10540"/>
                    </a:cubicBezTo>
                    <a:cubicBezTo>
                      <a:pt x="13932" y="10540"/>
                      <a:pt x="13916" y="10540"/>
                      <a:pt x="13901" y="10540"/>
                    </a:cubicBezTo>
                    <a:cubicBezTo>
                      <a:pt x="7123" y="10540"/>
                      <a:pt x="1465" y="6564"/>
                      <a:pt x="144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98" name="Google Shape;6698;p28"/>
              <p:cNvSpPr/>
              <p:nvPr/>
            </p:nvSpPr>
            <p:spPr>
              <a:xfrm>
                <a:off x="3647188" y="2115700"/>
                <a:ext cx="188050" cy="146800"/>
              </a:xfrm>
              <a:custGeom>
                <a:avLst/>
                <a:gdLst/>
                <a:ahLst/>
                <a:cxnLst/>
                <a:rect l="l" t="t" r="r" b="b"/>
                <a:pathLst>
                  <a:path w="7522" h="5872" extrusionOk="0">
                    <a:moveTo>
                      <a:pt x="1" y="1"/>
                    </a:moveTo>
                    <a:cubicBezTo>
                      <a:pt x="789" y="2539"/>
                      <a:pt x="3647" y="4789"/>
                      <a:pt x="7521" y="5871"/>
                    </a:cubicBezTo>
                    <a:cubicBezTo>
                      <a:pt x="4786" y="4671"/>
                      <a:pt x="2794" y="2461"/>
                      <a:pt x="2212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99" name="Google Shape;6699;p28"/>
              <p:cNvSpPr/>
              <p:nvPr/>
            </p:nvSpPr>
            <p:spPr>
              <a:xfrm>
                <a:off x="4075938" y="2115700"/>
                <a:ext cx="256825" cy="159825"/>
              </a:xfrm>
              <a:custGeom>
                <a:avLst/>
                <a:gdLst/>
                <a:ahLst/>
                <a:cxnLst/>
                <a:rect l="l" t="t" r="r" b="b"/>
                <a:pathLst>
                  <a:path w="10273" h="6393" extrusionOk="0">
                    <a:moveTo>
                      <a:pt x="6940" y="1"/>
                    </a:moveTo>
                    <a:cubicBezTo>
                      <a:pt x="6219" y="2918"/>
                      <a:pt x="3537" y="5329"/>
                      <a:pt x="1" y="6393"/>
                    </a:cubicBezTo>
                    <a:cubicBezTo>
                      <a:pt x="5204" y="5594"/>
                      <a:pt x="9270" y="3105"/>
                      <a:pt x="10273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00" name="Google Shape;6700;p28"/>
              <p:cNvSpPr/>
              <p:nvPr/>
            </p:nvSpPr>
            <p:spPr>
              <a:xfrm>
                <a:off x="4307163" y="2115700"/>
                <a:ext cx="381875" cy="513025"/>
              </a:xfrm>
              <a:custGeom>
                <a:avLst/>
                <a:gdLst/>
                <a:ahLst/>
                <a:cxnLst/>
                <a:rect l="l" t="t" r="r" b="b"/>
                <a:pathLst>
                  <a:path w="15275" h="20521" extrusionOk="0">
                    <a:moveTo>
                      <a:pt x="6522" y="1"/>
                    </a:moveTo>
                    <a:lnTo>
                      <a:pt x="1" y="17926"/>
                    </a:lnTo>
                    <a:cubicBezTo>
                      <a:pt x="1538" y="19721"/>
                      <a:pt x="4678" y="20521"/>
                      <a:pt x="7757" y="20521"/>
                    </a:cubicBezTo>
                    <a:cubicBezTo>
                      <a:pt x="10937" y="20521"/>
                      <a:pt x="14054" y="19667"/>
                      <a:pt x="15275" y="18174"/>
                    </a:cubicBezTo>
                    <a:lnTo>
                      <a:pt x="11461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01" name="Google Shape;6701;p28"/>
              <p:cNvSpPr/>
              <p:nvPr/>
            </p:nvSpPr>
            <p:spPr>
              <a:xfrm>
                <a:off x="4307163" y="2115700"/>
                <a:ext cx="381875" cy="478250"/>
              </a:xfrm>
              <a:custGeom>
                <a:avLst/>
                <a:gdLst/>
                <a:ahLst/>
                <a:cxnLst/>
                <a:rect l="l" t="t" r="r" b="b"/>
                <a:pathLst>
                  <a:path w="15275" h="19130" extrusionOk="0">
                    <a:moveTo>
                      <a:pt x="4092" y="1"/>
                    </a:moveTo>
                    <a:lnTo>
                      <a:pt x="1" y="17693"/>
                    </a:lnTo>
                    <a:cubicBezTo>
                      <a:pt x="305" y="18047"/>
                      <a:pt x="672" y="18360"/>
                      <a:pt x="1090" y="18640"/>
                    </a:cubicBezTo>
                    <a:cubicBezTo>
                      <a:pt x="2312" y="10774"/>
                      <a:pt x="5449" y="5075"/>
                      <a:pt x="8470" y="5075"/>
                    </a:cubicBezTo>
                    <a:cubicBezTo>
                      <a:pt x="8478" y="5075"/>
                      <a:pt x="8486" y="5075"/>
                      <a:pt x="8494" y="5075"/>
                    </a:cubicBezTo>
                    <a:cubicBezTo>
                      <a:pt x="11559" y="5106"/>
                      <a:pt x="13796" y="10991"/>
                      <a:pt x="13648" y="19129"/>
                    </a:cubicBezTo>
                    <a:cubicBezTo>
                      <a:pt x="14340" y="18798"/>
                      <a:pt x="14900" y="18398"/>
                      <a:pt x="15275" y="17941"/>
                    </a:cubicBezTo>
                    <a:lnTo>
                      <a:pt x="13368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02" name="Google Shape;6702;p28"/>
              <p:cNvSpPr/>
              <p:nvPr/>
            </p:nvSpPr>
            <p:spPr>
              <a:xfrm>
                <a:off x="4382913" y="2309525"/>
                <a:ext cx="89150" cy="311175"/>
              </a:xfrm>
              <a:custGeom>
                <a:avLst/>
                <a:gdLst/>
                <a:ahLst/>
                <a:cxnLst/>
                <a:rect l="l" t="t" r="r" b="b"/>
                <a:pathLst>
                  <a:path w="3566" h="12447" extrusionOk="0">
                    <a:moveTo>
                      <a:pt x="3566" y="1"/>
                    </a:moveTo>
                    <a:lnTo>
                      <a:pt x="3566" y="1"/>
                    </a:lnTo>
                    <a:cubicBezTo>
                      <a:pt x="2010" y="1890"/>
                      <a:pt x="676" y="5572"/>
                      <a:pt x="168" y="10031"/>
                    </a:cubicBezTo>
                    <a:cubicBezTo>
                      <a:pt x="90" y="10712"/>
                      <a:pt x="35" y="11385"/>
                      <a:pt x="0" y="12047"/>
                    </a:cubicBezTo>
                    <a:cubicBezTo>
                      <a:pt x="479" y="12209"/>
                      <a:pt x="983" y="12342"/>
                      <a:pt x="1506" y="12447"/>
                    </a:cubicBezTo>
                    <a:cubicBezTo>
                      <a:pt x="1418" y="10908"/>
                      <a:pt x="1456" y="9253"/>
                      <a:pt x="1638" y="7553"/>
                    </a:cubicBezTo>
                    <a:cubicBezTo>
                      <a:pt x="1959" y="4570"/>
                      <a:pt x="2666" y="1946"/>
                      <a:pt x="3566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03" name="Google Shape;6703;p28"/>
              <p:cNvSpPr/>
              <p:nvPr/>
            </p:nvSpPr>
            <p:spPr>
              <a:xfrm>
                <a:off x="4535988" y="2336200"/>
                <a:ext cx="62650" cy="287675"/>
              </a:xfrm>
              <a:custGeom>
                <a:avLst/>
                <a:gdLst/>
                <a:ahLst/>
                <a:cxnLst/>
                <a:rect l="l" t="t" r="r" b="b"/>
                <a:pathLst>
                  <a:path w="2506" h="11507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748" y="2426"/>
                      <a:pt x="1203" y="5718"/>
                      <a:pt x="1173" y="9468"/>
                    </a:cubicBezTo>
                    <a:cubicBezTo>
                      <a:pt x="1170" y="10155"/>
                      <a:pt x="1147" y="10833"/>
                      <a:pt x="1110" y="11506"/>
                    </a:cubicBezTo>
                    <a:cubicBezTo>
                      <a:pt x="1591" y="11436"/>
                      <a:pt x="2059" y="11346"/>
                      <a:pt x="2505" y="11235"/>
                    </a:cubicBezTo>
                    <a:cubicBezTo>
                      <a:pt x="2335" y="6248"/>
                      <a:pt x="1356" y="2182"/>
                      <a:pt x="1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04" name="Google Shape;6704;p28"/>
              <p:cNvSpPr/>
              <p:nvPr/>
            </p:nvSpPr>
            <p:spPr>
              <a:xfrm>
                <a:off x="3230688" y="2115700"/>
                <a:ext cx="392950" cy="523625"/>
              </a:xfrm>
              <a:custGeom>
                <a:avLst/>
                <a:gdLst/>
                <a:ahLst/>
                <a:cxnLst/>
                <a:rect l="l" t="t" r="r" b="b"/>
                <a:pathLst>
                  <a:path w="15718" h="20945" extrusionOk="0">
                    <a:moveTo>
                      <a:pt x="5693" y="1"/>
                    </a:moveTo>
                    <a:lnTo>
                      <a:pt x="0" y="18992"/>
                    </a:lnTo>
                    <a:cubicBezTo>
                      <a:pt x="1601" y="20357"/>
                      <a:pt x="4410" y="20944"/>
                      <a:pt x="7247" y="20944"/>
                    </a:cubicBezTo>
                    <a:cubicBezTo>
                      <a:pt x="10803" y="20944"/>
                      <a:pt x="14402" y="20021"/>
                      <a:pt x="15718" y="18550"/>
                    </a:cubicBezTo>
                    <a:lnTo>
                      <a:pt x="11491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05" name="Google Shape;6705;p28"/>
              <p:cNvSpPr/>
              <p:nvPr/>
            </p:nvSpPr>
            <p:spPr>
              <a:xfrm>
                <a:off x="3230713" y="2115700"/>
                <a:ext cx="392950" cy="483325"/>
              </a:xfrm>
              <a:custGeom>
                <a:avLst/>
                <a:gdLst/>
                <a:ahLst/>
                <a:cxnLst/>
                <a:rect l="l" t="t" r="r" b="b"/>
                <a:pathLst>
                  <a:path w="15718" h="19333" extrusionOk="0">
                    <a:moveTo>
                      <a:pt x="3323" y="1"/>
                    </a:moveTo>
                    <a:lnTo>
                      <a:pt x="0" y="18527"/>
                    </a:lnTo>
                    <a:cubicBezTo>
                      <a:pt x="362" y="18834"/>
                      <a:pt x="784" y="19101"/>
                      <a:pt x="1254" y="19332"/>
                    </a:cubicBezTo>
                    <a:cubicBezTo>
                      <a:pt x="1799" y="11794"/>
                      <a:pt x="4848" y="5741"/>
                      <a:pt x="8296" y="5728"/>
                    </a:cubicBezTo>
                    <a:cubicBezTo>
                      <a:pt x="8301" y="5728"/>
                      <a:pt x="8305" y="5728"/>
                      <a:pt x="8309" y="5728"/>
                    </a:cubicBezTo>
                    <a:cubicBezTo>
                      <a:pt x="11737" y="5728"/>
                      <a:pt x="14224" y="11705"/>
                      <a:pt x="14105" y="19195"/>
                    </a:cubicBezTo>
                    <a:cubicBezTo>
                      <a:pt x="14789" y="18874"/>
                      <a:pt x="15346" y="18502"/>
                      <a:pt x="15718" y="18087"/>
                    </a:cubicBezTo>
                    <a:lnTo>
                      <a:pt x="12844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06" name="Google Shape;6706;p28"/>
              <p:cNvSpPr/>
              <p:nvPr/>
            </p:nvSpPr>
            <p:spPr>
              <a:xfrm>
                <a:off x="3314463" y="2336500"/>
                <a:ext cx="73950" cy="299400"/>
              </a:xfrm>
              <a:custGeom>
                <a:avLst/>
                <a:gdLst/>
                <a:ahLst/>
                <a:cxnLst/>
                <a:rect l="l" t="t" r="r" b="b"/>
                <a:pathLst>
                  <a:path w="2958" h="11976" extrusionOk="0">
                    <a:moveTo>
                      <a:pt x="2957" y="1"/>
                    </a:moveTo>
                    <a:lnTo>
                      <a:pt x="2957" y="1"/>
                    </a:lnTo>
                    <a:cubicBezTo>
                      <a:pt x="1359" y="1991"/>
                      <a:pt x="195" y="5692"/>
                      <a:pt x="26" y="9888"/>
                    </a:cubicBezTo>
                    <a:cubicBezTo>
                      <a:pt x="2" y="10504"/>
                      <a:pt x="1" y="11109"/>
                      <a:pt x="19" y="11697"/>
                    </a:cubicBezTo>
                    <a:cubicBezTo>
                      <a:pt x="527" y="11816"/>
                      <a:pt x="1057" y="11910"/>
                      <a:pt x="1602" y="11975"/>
                    </a:cubicBezTo>
                    <a:cubicBezTo>
                      <a:pt x="1402" y="10622"/>
                      <a:pt x="1322" y="9123"/>
                      <a:pt x="1387" y="7542"/>
                    </a:cubicBezTo>
                    <a:cubicBezTo>
                      <a:pt x="1507" y="4671"/>
                      <a:pt x="2091" y="2030"/>
                      <a:pt x="2957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07" name="Google Shape;6707;p28"/>
              <p:cNvSpPr/>
              <p:nvPr/>
            </p:nvSpPr>
            <p:spPr>
              <a:xfrm>
                <a:off x="3460513" y="2362575"/>
                <a:ext cx="73675" cy="269275"/>
              </a:xfrm>
              <a:custGeom>
                <a:avLst/>
                <a:gdLst/>
                <a:ahLst/>
                <a:cxnLst/>
                <a:rect l="l" t="t" r="r" b="b"/>
                <a:pathLst>
                  <a:path w="2947" h="10771" extrusionOk="0">
                    <a:moveTo>
                      <a:pt x="0" y="0"/>
                    </a:moveTo>
                    <a:lnTo>
                      <a:pt x="0" y="0"/>
                    </a:lnTo>
                    <a:cubicBezTo>
                      <a:pt x="904" y="2419"/>
                      <a:pt x="1489" y="5566"/>
                      <a:pt x="1569" y="8986"/>
                    </a:cubicBezTo>
                    <a:cubicBezTo>
                      <a:pt x="1584" y="9592"/>
                      <a:pt x="1580" y="10188"/>
                      <a:pt x="1563" y="10771"/>
                    </a:cubicBezTo>
                    <a:cubicBezTo>
                      <a:pt x="2043" y="10687"/>
                      <a:pt x="2507" y="10587"/>
                      <a:pt x="2947" y="10472"/>
                    </a:cubicBezTo>
                    <a:cubicBezTo>
                      <a:pt x="2678" y="6018"/>
                      <a:pt x="1545" y="2160"/>
                      <a:pt x="0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pic>
        <p:nvPicPr>
          <p:cNvPr id="6708" name="Google Shape;6708;p28"/>
          <p:cNvPicPr preferRelativeResize="0"/>
          <p:nvPr/>
        </p:nvPicPr>
        <p:blipFill>
          <a:blip r:embed="rId2">
            <a:alphaModFix amt="10000"/>
          </a:blip>
          <a:stretch>
            <a:fillRect/>
          </a:stretch>
        </p:blipFill>
        <p:spPr>
          <a:xfrm>
            <a:off x="-86342" y="-171400"/>
            <a:ext cx="9316685" cy="5486299"/>
          </a:xfrm>
          <a:prstGeom prst="rect">
            <a:avLst/>
          </a:prstGeom>
          <a:noFill/>
          <a:ln>
            <a:noFill/>
          </a:ln>
        </p:spPr>
      </p:pic>
      <p:sp>
        <p:nvSpPr>
          <p:cNvPr id="6709" name="Google Shape;6709;p28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63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>
            <a:endParaRPr/>
          </a:p>
        </p:txBody>
      </p:sp>
      <p:sp>
        <p:nvSpPr>
          <p:cNvPr id="6710" name="Google Shape;6710;p28"/>
          <p:cNvSpPr txBox="1">
            <a:spLocks noGrp="1"/>
          </p:cNvSpPr>
          <p:nvPr>
            <p:ph type="title" idx="2"/>
          </p:nvPr>
        </p:nvSpPr>
        <p:spPr>
          <a:xfrm>
            <a:off x="1867200" y="1583725"/>
            <a:ext cx="2408700" cy="4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4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6711" name="Google Shape;6711;p28"/>
          <p:cNvSpPr txBox="1">
            <a:spLocks noGrp="1"/>
          </p:cNvSpPr>
          <p:nvPr>
            <p:ph type="subTitle" idx="1"/>
          </p:nvPr>
        </p:nvSpPr>
        <p:spPr>
          <a:xfrm>
            <a:off x="1867221" y="2017850"/>
            <a:ext cx="2408700" cy="56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12" name="Google Shape;6712;p28"/>
          <p:cNvSpPr txBox="1">
            <a:spLocks noGrp="1"/>
          </p:cNvSpPr>
          <p:nvPr>
            <p:ph type="title" idx="3"/>
          </p:nvPr>
        </p:nvSpPr>
        <p:spPr>
          <a:xfrm>
            <a:off x="6015275" y="1583725"/>
            <a:ext cx="2408700" cy="4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4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6713" name="Google Shape;6713;p28"/>
          <p:cNvSpPr txBox="1">
            <a:spLocks noGrp="1"/>
          </p:cNvSpPr>
          <p:nvPr>
            <p:ph type="subTitle" idx="4"/>
          </p:nvPr>
        </p:nvSpPr>
        <p:spPr>
          <a:xfrm>
            <a:off x="6015294" y="2017850"/>
            <a:ext cx="2408700" cy="56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14" name="Google Shape;6714;p28"/>
          <p:cNvSpPr txBox="1">
            <a:spLocks noGrp="1"/>
          </p:cNvSpPr>
          <p:nvPr>
            <p:ph type="title" idx="5"/>
          </p:nvPr>
        </p:nvSpPr>
        <p:spPr>
          <a:xfrm>
            <a:off x="1867200" y="2991388"/>
            <a:ext cx="2408700" cy="4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4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6715" name="Google Shape;6715;p28"/>
          <p:cNvSpPr txBox="1">
            <a:spLocks noGrp="1"/>
          </p:cNvSpPr>
          <p:nvPr>
            <p:ph type="subTitle" idx="6"/>
          </p:nvPr>
        </p:nvSpPr>
        <p:spPr>
          <a:xfrm>
            <a:off x="1867211" y="3425513"/>
            <a:ext cx="2408700" cy="56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16" name="Google Shape;6716;p28"/>
          <p:cNvSpPr txBox="1">
            <a:spLocks noGrp="1"/>
          </p:cNvSpPr>
          <p:nvPr>
            <p:ph type="title" idx="7"/>
          </p:nvPr>
        </p:nvSpPr>
        <p:spPr>
          <a:xfrm>
            <a:off x="6015275" y="2991388"/>
            <a:ext cx="2408700" cy="4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4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6717" name="Google Shape;6717;p28"/>
          <p:cNvSpPr txBox="1">
            <a:spLocks noGrp="1"/>
          </p:cNvSpPr>
          <p:nvPr>
            <p:ph type="subTitle" idx="8"/>
          </p:nvPr>
        </p:nvSpPr>
        <p:spPr>
          <a:xfrm>
            <a:off x="6015283" y="3425513"/>
            <a:ext cx="2408700" cy="56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6718" name="Google Shape;6718;p28"/>
          <p:cNvCxnSpPr/>
          <p:nvPr/>
        </p:nvCxnSpPr>
        <p:spPr>
          <a:xfrm>
            <a:off x="4148250" y="1174500"/>
            <a:ext cx="8475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diamond" w="med" len="med"/>
            <a:tailEnd type="diamond" w="med" len="med"/>
          </a:ln>
        </p:spPr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BLANK_1_1_1_1_1_1_2">
    <p:spTree>
      <p:nvGrpSpPr>
        <p:cNvPr id="1" name="Shape 7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68" name="Google Shape;7468;p33"/>
          <p:cNvGrpSpPr/>
          <p:nvPr/>
        </p:nvGrpSpPr>
        <p:grpSpPr>
          <a:xfrm>
            <a:off x="-458913" y="-556726"/>
            <a:ext cx="10075901" cy="6045393"/>
            <a:chOff x="-458913" y="-556726"/>
            <a:chExt cx="10075901" cy="6045393"/>
          </a:xfrm>
        </p:grpSpPr>
        <p:grpSp>
          <p:nvGrpSpPr>
            <p:cNvPr id="7469" name="Google Shape;7469;p33"/>
            <p:cNvGrpSpPr/>
            <p:nvPr/>
          </p:nvGrpSpPr>
          <p:grpSpPr>
            <a:xfrm>
              <a:off x="-35892" y="157592"/>
              <a:ext cx="9372768" cy="4409682"/>
              <a:chOff x="-35892" y="157592"/>
              <a:chExt cx="9372768" cy="4409682"/>
            </a:xfrm>
          </p:grpSpPr>
          <p:sp>
            <p:nvSpPr>
              <p:cNvPr id="7470" name="Google Shape;7470;p33"/>
              <p:cNvSpPr/>
              <p:nvPr/>
            </p:nvSpPr>
            <p:spPr>
              <a:xfrm>
                <a:off x="-35892" y="622203"/>
                <a:ext cx="9372768" cy="3860003"/>
              </a:xfrm>
              <a:custGeom>
                <a:avLst/>
                <a:gdLst/>
                <a:ahLst/>
                <a:cxnLst/>
                <a:rect l="l" t="t" r="r" b="b"/>
                <a:pathLst>
                  <a:path w="107947" h="44456" extrusionOk="0">
                    <a:moveTo>
                      <a:pt x="1" y="1"/>
                    </a:moveTo>
                    <a:lnTo>
                      <a:pt x="1" y="44456"/>
                    </a:lnTo>
                    <a:lnTo>
                      <a:pt x="107946" y="44456"/>
                    </a:lnTo>
                    <a:lnTo>
                      <a:pt x="10794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71" name="Google Shape;7471;p33"/>
              <p:cNvSpPr/>
              <p:nvPr/>
            </p:nvSpPr>
            <p:spPr>
              <a:xfrm>
                <a:off x="-35892" y="3871442"/>
                <a:ext cx="9372768" cy="564292"/>
              </a:xfrm>
              <a:custGeom>
                <a:avLst/>
                <a:gdLst/>
                <a:ahLst/>
                <a:cxnLst/>
                <a:rect l="l" t="t" r="r" b="b"/>
                <a:pathLst>
                  <a:path w="107947" h="6499" extrusionOk="0">
                    <a:moveTo>
                      <a:pt x="1" y="1"/>
                    </a:moveTo>
                    <a:lnTo>
                      <a:pt x="1" y="6498"/>
                    </a:lnTo>
                    <a:lnTo>
                      <a:pt x="107946" y="6498"/>
                    </a:lnTo>
                    <a:lnTo>
                      <a:pt x="107946" y="349"/>
                    </a:lnTo>
                    <a:cubicBezTo>
                      <a:pt x="95947" y="2018"/>
                      <a:pt x="76762" y="5100"/>
                      <a:pt x="55146" y="5100"/>
                    </a:cubicBezTo>
                    <a:cubicBezTo>
                      <a:pt x="32055" y="5100"/>
                      <a:pt x="11746" y="1864"/>
                      <a:pt x="1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72" name="Google Shape;7472;p33"/>
              <p:cNvSpPr/>
              <p:nvPr/>
            </p:nvSpPr>
            <p:spPr>
              <a:xfrm>
                <a:off x="-35892" y="157592"/>
                <a:ext cx="9372768" cy="3646408"/>
              </a:xfrm>
              <a:custGeom>
                <a:avLst/>
                <a:gdLst/>
                <a:ahLst/>
                <a:cxnLst/>
                <a:rect l="l" t="t" r="r" b="b"/>
                <a:pathLst>
                  <a:path w="107947" h="41996" extrusionOk="0">
                    <a:moveTo>
                      <a:pt x="1" y="1"/>
                    </a:moveTo>
                    <a:lnTo>
                      <a:pt x="1" y="41995"/>
                    </a:lnTo>
                    <a:cubicBezTo>
                      <a:pt x="11746" y="29946"/>
                      <a:pt x="32055" y="20765"/>
                      <a:pt x="55146" y="20765"/>
                    </a:cubicBezTo>
                    <a:cubicBezTo>
                      <a:pt x="76762" y="20765"/>
                      <a:pt x="95947" y="28964"/>
                      <a:pt x="107946" y="39744"/>
                    </a:cubicBezTo>
                    <a:lnTo>
                      <a:pt x="10794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73" name="Google Shape;7473;p33"/>
              <p:cNvSpPr/>
              <p:nvPr/>
            </p:nvSpPr>
            <p:spPr>
              <a:xfrm>
                <a:off x="109457" y="527735"/>
                <a:ext cx="213943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4" h="2049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5"/>
                    </a:cubicBezTo>
                    <a:lnTo>
                      <a:pt x="1" y="1527"/>
                    </a:lnTo>
                    <a:cubicBezTo>
                      <a:pt x="1" y="1814"/>
                      <a:pt x="235" y="2048"/>
                      <a:pt x="525" y="2048"/>
                    </a:cubicBezTo>
                    <a:lnTo>
                      <a:pt x="1939" y="2048"/>
                    </a:lnTo>
                    <a:cubicBezTo>
                      <a:pt x="2230" y="2048"/>
                      <a:pt x="2464" y="1814"/>
                      <a:pt x="2464" y="1527"/>
                    </a:cubicBezTo>
                    <a:lnTo>
                      <a:pt x="2464" y="525"/>
                    </a:lnTo>
                    <a:cubicBezTo>
                      <a:pt x="2464" y="235"/>
                      <a:pt x="2230" y="1"/>
                      <a:pt x="193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74" name="Google Shape;7474;p33"/>
              <p:cNvSpPr/>
              <p:nvPr/>
            </p:nvSpPr>
            <p:spPr>
              <a:xfrm>
                <a:off x="725668" y="509588"/>
                <a:ext cx="214030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5" h="2049" extrusionOk="0">
                    <a:moveTo>
                      <a:pt x="525" y="0"/>
                    </a:moveTo>
                    <a:cubicBezTo>
                      <a:pt x="235" y="0"/>
                      <a:pt x="1" y="235"/>
                      <a:pt x="1" y="525"/>
                    </a:cubicBezTo>
                    <a:lnTo>
                      <a:pt x="1" y="1526"/>
                    </a:lnTo>
                    <a:cubicBezTo>
                      <a:pt x="1" y="1814"/>
                      <a:pt x="235" y="2048"/>
                      <a:pt x="525" y="2048"/>
                    </a:cubicBezTo>
                    <a:lnTo>
                      <a:pt x="1940" y="2048"/>
                    </a:lnTo>
                    <a:cubicBezTo>
                      <a:pt x="2230" y="2048"/>
                      <a:pt x="2464" y="1814"/>
                      <a:pt x="2464" y="1526"/>
                    </a:cubicBezTo>
                    <a:lnTo>
                      <a:pt x="2464" y="525"/>
                    </a:lnTo>
                    <a:cubicBezTo>
                      <a:pt x="2464" y="235"/>
                      <a:pt x="2230" y="0"/>
                      <a:pt x="194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75" name="Google Shape;7475;p33"/>
              <p:cNvSpPr/>
              <p:nvPr/>
            </p:nvSpPr>
            <p:spPr>
              <a:xfrm>
                <a:off x="3827214" y="533813"/>
                <a:ext cx="213682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9" extrusionOk="0">
                    <a:moveTo>
                      <a:pt x="522" y="0"/>
                    </a:moveTo>
                    <a:cubicBezTo>
                      <a:pt x="235" y="0"/>
                      <a:pt x="0" y="235"/>
                      <a:pt x="0" y="525"/>
                    </a:cubicBezTo>
                    <a:lnTo>
                      <a:pt x="0" y="1526"/>
                    </a:lnTo>
                    <a:cubicBezTo>
                      <a:pt x="0" y="1814"/>
                      <a:pt x="235" y="2048"/>
                      <a:pt x="522" y="2048"/>
                    </a:cubicBezTo>
                    <a:lnTo>
                      <a:pt x="1939" y="2048"/>
                    </a:lnTo>
                    <a:cubicBezTo>
                      <a:pt x="2229" y="2048"/>
                      <a:pt x="2461" y="1814"/>
                      <a:pt x="2461" y="1526"/>
                    </a:cubicBezTo>
                    <a:lnTo>
                      <a:pt x="2461" y="525"/>
                    </a:lnTo>
                    <a:cubicBezTo>
                      <a:pt x="2461" y="235"/>
                      <a:pt x="2229" y="0"/>
                      <a:pt x="193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76" name="Google Shape;7476;p33"/>
              <p:cNvSpPr/>
              <p:nvPr/>
            </p:nvSpPr>
            <p:spPr>
              <a:xfrm>
                <a:off x="4662663" y="612305"/>
                <a:ext cx="213682" cy="177823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8" extrusionOk="0">
                    <a:moveTo>
                      <a:pt x="522" y="0"/>
                    </a:moveTo>
                    <a:cubicBezTo>
                      <a:pt x="232" y="0"/>
                      <a:pt x="0" y="235"/>
                      <a:pt x="0" y="525"/>
                    </a:cubicBezTo>
                    <a:lnTo>
                      <a:pt x="0" y="1523"/>
                    </a:lnTo>
                    <a:cubicBezTo>
                      <a:pt x="0" y="1814"/>
                      <a:pt x="232" y="2048"/>
                      <a:pt x="522" y="2048"/>
                    </a:cubicBezTo>
                    <a:lnTo>
                      <a:pt x="1939" y="2048"/>
                    </a:lnTo>
                    <a:cubicBezTo>
                      <a:pt x="2227" y="2048"/>
                      <a:pt x="2461" y="1814"/>
                      <a:pt x="2461" y="1523"/>
                    </a:cubicBezTo>
                    <a:lnTo>
                      <a:pt x="2461" y="525"/>
                    </a:lnTo>
                    <a:cubicBezTo>
                      <a:pt x="2461" y="235"/>
                      <a:pt x="2227" y="0"/>
                      <a:pt x="193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77" name="Google Shape;7477;p33"/>
              <p:cNvSpPr/>
              <p:nvPr/>
            </p:nvSpPr>
            <p:spPr>
              <a:xfrm>
                <a:off x="2314688" y="845782"/>
                <a:ext cx="214030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5" h="2049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2"/>
                    </a:cubicBezTo>
                    <a:lnTo>
                      <a:pt x="1" y="1524"/>
                    </a:lnTo>
                    <a:cubicBezTo>
                      <a:pt x="1" y="1814"/>
                      <a:pt x="235" y="2048"/>
                      <a:pt x="525" y="2048"/>
                    </a:cubicBezTo>
                    <a:lnTo>
                      <a:pt x="1940" y="2048"/>
                    </a:lnTo>
                    <a:cubicBezTo>
                      <a:pt x="2230" y="2048"/>
                      <a:pt x="2464" y="1814"/>
                      <a:pt x="2464" y="1524"/>
                    </a:cubicBezTo>
                    <a:lnTo>
                      <a:pt x="2464" y="522"/>
                    </a:lnTo>
                    <a:cubicBezTo>
                      <a:pt x="2464" y="235"/>
                      <a:pt x="2230" y="1"/>
                      <a:pt x="194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78" name="Google Shape;7478;p33"/>
              <p:cNvSpPr/>
              <p:nvPr/>
            </p:nvSpPr>
            <p:spPr>
              <a:xfrm>
                <a:off x="1356900" y="467911"/>
                <a:ext cx="214030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5" h="2049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2"/>
                    </a:cubicBezTo>
                    <a:lnTo>
                      <a:pt x="1" y="1524"/>
                    </a:lnTo>
                    <a:cubicBezTo>
                      <a:pt x="1" y="1814"/>
                      <a:pt x="235" y="2048"/>
                      <a:pt x="525" y="2048"/>
                    </a:cubicBezTo>
                    <a:lnTo>
                      <a:pt x="1940" y="2048"/>
                    </a:lnTo>
                    <a:cubicBezTo>
                      <a:pt x="2230" y="2048"/>
                      <a:pt x="2464" y="1814"/>
                      <a:pt x="2464" y="1524"/>
                    </a:cubicBezTo>
                    <a:lnTo>
                      <a:pt x="2464" y="522"/>
                    </a:lnTo>
                    <a:cubicBezTo>
                      <a:pt x="2464" y="235"/>
                      <a:pt x="2230" y="1"/>
                      <a:pt x="194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79" name="Google Shape;7479;p33"/>
              <p:cNvSpPr/>
              <p:nvPr/>
            </p:nvSpPr>
            <p:spPr>
              <a:xfrm>
                <a:off x="37998" y="1549689"/>
                <a:ext cx="451156" cy="375355"/>
              </a:xfrm>
              <a:custGeom>
                <a:avLst/>
                <a:gdLst/>
                <a:ahLst/>
                <a:cxnLst/>
                <a:rect l="l" t="t" r="r" b="b"/>
                <a:pathLst>
                  <a:path w="5196" h="4323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2"/>
                    </a:cubicBezTo>
                    <a:lnTo>
                      <a:pt x="1" y="3798"/>
                    </a:lnTo>
                    <a:cubicBezTo>
                      <a:pt x="1" y="4088"/>
                      <a:pt x="235" y="4322"/>
                      <a:pt x="525" y="4322"/>
                    </a:cubicBezTo>
                    <a:lnTo>
                      <a:pt x="4668" y="4322"/>
                    </a:lnTo>
                    <a:cubicBezTo>
                      <a:pt x="4958" y="4322"/>
                      <a:pt x="5190" y="4088"/>
                      <a:pt x="5190" y="3798"/>
                    </a:cubicBezTo>
                    <a:lnTo>
                      <a:pt x="5190" y="522"/>
                    </a:lnTo>
                    <a:cubicBezTo>
                      <a:pt x="5195" y="235"/>
                      <a:pt x="4961" y="1"/>
                      <a:pt x="4671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80" name="Google Shape;7480;p33"/>
              <p:cNvSpPr/>
              <p:nvPr/>
            </p:nvSpPr>
            <p:spPr>
              <a:xfrm>
                <a:off x="4143090" y="523654"/>
                <a:ext cx="450808" cy="375268"/>
              </a:xfrm>
              <a:custGeom>
                <a:avLst/>
                <a:gdLst/>
                <a:ahLst/>
                <a:cxnLst/>
                <a:rect l="l" t="t" r="r" b="b"/>
                <a:pathLst>
                  <a:path w="5192" h="4322" extrusionOk="0">
                    <a:moveTo>
                      <a:pt x="522" y="0"/>
                    </a:moveTo>
                    <a:cubicBezTo>
                      <a:pt x="232" y="0"/>
                      <a:pt x="0" y="235"/>
                      <a:pt x="0" y="522"/>
                    </a:cubicBezTo>
                    <a:lnTo>
                      <a:pt x="0" y="3797"/>
                    </a:lnTo>
                    <a:cubicBezTo>
                      <a:pt x="0" y="4087"/>
                      <a:pt x="232" y="4322"/>
                      <a:pt x="522" y="4322"/>
                    </a:cubicBezTo>
                    <a:lnTo>
                      <a:pt x="4667" y="4322"/>
                    </a:lnTo>
                    <a:cubicBezTo>
                      <a:pt x="4958" y="4322"/>
                      <a:pt x="5192" y="4087"/>
                      <a:pt x="5192" y="3797"/>
                    </a:cubicBezTo>
                    <a:lnTo>
                      <a:pt x="5192" y="522"/>
                    </a:lnTo>
                    <a:cubicBezTo>
                      <a:pt x="5192" y="237"/>
                      <a:pt x="4958" y="0"/>
                      <a:pt x="4667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81" name="Google Shape;7481;p33"/>
              <p:cNvSpPr/>
              <p:nvPr/>
            </p:nvSpPr>
            <p:spPr>
              <a:xfrm>
                <a:off x="3363558" y="509588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5" y="0"/>
                    </a:moveTo>
                    <a:cubicBezTo>
                      <a:pt x="235" y="0"/>
                      <a:pt x="1" y="235"/>
                      <a:pt x="1" y="525"/>
                    </a:cubicBezTo>
                    <a:lnTo>
                      <a:pt x="1" y="901"/>
                    </a:lnTo>
                    <a:cubicBezTo>
                      <a:pt x="1" y="1192"/>
                      <a:pt x="235" y="1423"/>
                      <a:pt x="525" y="1423"/>
                    </a:cubicBezTo>
                    <a:lnTo>
                      <a:pt x="1502" y="1423"/>
                    </a:lnTo>
                    <a:cubicBezTo>
                      <a:pt x="1789" y="1423"/>
                      <a:pt x="2023" y="1192"/>
                      <a:pt x="2023" y="901"/>
                    </a:cubicBezTo>
                    <a:lnTo>
                      <a:pt x="2023" y="525"/>
                    </a:lnTo>
                    <a:cubicBezTo>
                      <a:pt x="2023" y="235"/>
                      <a:pt x="1789" y="0"/>
                      <a:pt x="150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82" name="Google Shape;7482;p33"/>
              <p:cNvSpPr/>
              <p:nvPr/>
            </p:nvSpPr>
            <p:spPr>
              <a:xfrm>
                <a:off x="2808647" y="545882"/>
                <a:ext cx="175652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3" h="1424" extrusionOk="0">
                    <a:moveTo>
                      <a:pt x="522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902"/>
                    </a:lnTo>
                    <a:cubicBezTo>
                      <a:pt x="0" y="1192"/>
                      <a:pt x="235" y="1424"/>
                      <a:pt x="522" y="1424"/>
                    </a:cubicBezTo>
                    <a:lnTo>
                      <a:pt x="1498" y="1424"/>
                    </a:lnTo>
                    <a:cubicBezTo>
                      <a:pt x="1788" y="1424"/>
                      <a:pt x="2023" y="1192"/>
                      <a:pt x="2023" y="902"/>
                    </a:cubicBezTo>
                    <a:lnTo>
                      <a:pt x="2023" y="525"/>
                    </a:lnTo>
                    <a:cubicBezTo>
                      <a:pt x="2023" y="235"/>
                      <a:pt x="1788" y="1"/>
                      <a:pt x="1498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83" name="Google Shape;7483;p33"/>
              <p:cNvSpPr/>
              <p:nvPr/>
            </p:nvSpPr>
            <p:spPr>
              <a:xfrm>
                <a:off x="2034497" y="567241"/>
                <a:ext cx="175913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6" h="1424" extrusionOk="0">
                    <a:moveTo>
                      <a:pt x="522" y="0"/>
                    </a:moveTo>
                    <a:cubicBezTo>
                      <a:pt x="232" y="0"/>
                      <a:pt x="0" y="235"/>
                      <a:pt x="0" y="522"/>
                    </a:cubicBezTo>
                    <a:lnTo>
                      <a:pt x="0" y="899"/>
                    </a:lnTo>
                    <a:cubicBezTo>
                      <a:pt x="0" y="1189"/>
                      <a:pt x="232" y="1423"/>
                      <a:pt x="522" y="1423"/>
                    </a:cubicBezTo>
                    <a:lnTo>
                      <a:pt x="1498" y="1423"/>
                    </a:lnTo>
                    <a:cubicBezTo>
                      <a:pt x="1788" y="1423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5" y="235"/>
                      <a:pt x="1788" y="0"/>
                      <a:pt x="149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84" name="Google Shape;7484;p33"/>
              <p:cNvSpPr/>
              <p:nvPr/>
            </p:nvSpPr>
            <p:spPr>
              <a:xfrm>
                <a:off x="99298" y="880947"/>
                <a:ext cx="175652" cy="123556"/>
              </a:xfrm>
              <a:custGeom>
                <a:avLst/>
                <a:gdLst/>
                <a:ahLst/>
                <a:cxnLst/>
                <a:rect l="l" t="t" r="r" b="b"/>
                <a:pathLst>
                  <a:path w="2023" h="1423" extrusionOk="0">
                    <a:moveTo>
                      <a:pt x="522" y="0"/>
                    </a:moveTo>
                    <a:cubicBezTo>
                      <a:pt x="235" y="0"/>
                      <a:pt x="0" y="234"/>
                      <a:pt x="0" y="522"/>
                    </a:cubicBezTo>
                    <a:lnTo>
                      <a:pt x="0" y="898"/>
                    </a:lnTo>
                    <a:cubicBezTo>
                      <a:pt x="0" y="1189"/>
                      <a:pt x="235" y="1423"/>
                      <a:pt x="522" y="1423"/>
                    </a:cubicBezTo>
                    <a:lnTo>
                      <a:pt x="1498" y="1423"/>
                    </a:lnTo>
                    <a:cubicBezTo>
                      <a:pt x="1789" y="1423"/>
                      <a:pt x="2023" y="1189"/>
                      <a:pt x="2023" y="898"/>
                    </a:cubicBezTo>
                    <a:lnTo>
                      <a:pt x="2023" y="522"/>
                    </a:lnTo>
                    <a:cubicBezTo>
                      <a:pt x="2023" y="234"/>
                      <a:pt x="1789" y="0"/>
                      <a:pt x="149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85" name="Google Shape;7485;p33"/>
              <p:cNvSpPr/>
              <p:nvPr/>
            </p:nvSpPr>
            <p:spPr>
              <a:xfrm>
                <a:off x="100514" y="2353446"/>
                <a:ext cx="213682" cy="177649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6" extrusionOk="0">
                    <a:moveTo>
                      <a:pt x="522" y="0"/>
                    </a:moveTo>
                    <a:cubicBezTo>
                      <a:pt x="235" y="0"/>
                      <a:pt x="0" y="232"/>
                      <a:pt x="0" y="522"/>
                    </a:cubicBezTo>
                    <a:lnTo>
                      <a:pt x="0" y="1523"/>
                    </a:lnTo>
                    <a:cubicBezTo>
                      <a:pt x="0" y="1814"/>
                      <a:pt x="235" y="2045"/>
                      <a:pt x="522" y="2045"/>
                    </a:cubicBezTo>
                    <a:lnTo>
                      <a:pt x="1939" y="2045"/>
                    </a:lnTo>
                    <a:cubicBezTo>
                      <a:pt x="2229" y="2045"/>
                      <a:pt x="2461" y="1814"/>
                      <a:pt x="2461" y="1523"/>
                    </a:cubicBezTo>
                    <a:lnTo>
                      <a:pt x="2461" y="522"/>
                    </a:lnTo>
                    <a:cubicBezTo>
                      <a:pt x="2461" y="232"/>
                      <a:pt x="2229" y="0"/>
                      <a:pt x="193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86" name="Google Shape;7486;p33"/>
              <p:cNvSpPr/>
              <p:nvPr/>
            </p:nvSpPr>
            <p:spPr>
              <a:xfrm>
                <a:off x="7624157" y="790560"/>
                <a:ext cx="213682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9" extrusionOk="0">
                    <a:moveTo>
                      <a:pt x="522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1527"/>
                    </a:lnTo>
                    <a:cubicBezTo>
                      <a:pt x="0" y="1814"/>
                      <a:pt x="235" y="2048"/>
                      <a:pt x="522" y="2048"/>
                    </a:cubicBezTo>
                    <a:lnTo>
                      <a:pt x="1939" y="2048"/>
                    </a:lnTo>
                    <a:cubicBezTo>
                      <a:pt x="2229" y="2048"/>
                      <a:pt x="2461" y="1814"/>
                      <a:pt x="2461" y="1527"/>
                    </a:cubicBezTo>
                    <a:lnTo>
                      <a:pt x="2461" y="525"/>
                    </a:lnTo>
                    <a:cubicBezTo>
                      <a:pt x="2461" y="235"/>
                      <a:pt x="2229" y="1"/>
                      <a:pt x="193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87" name="Google Shape;7487;p33"/>
              <p:cNvSpPr/>
              <p:nvPr/>
            </p:nvSpPr>
            <p:spPr>
              <a:xfrm>
                <a:off x="8489822" y="1424484"/>
                <a:ext cx="213769" cy="177649"/>
              </a:xfrm>
              <a:custGeom>
                <a:avLst/>
                <a:gdLst/>
                <a:ahLst/>
                <a:cxnLst/>
                <a:rect l="l" t="t" r="r" b="b"/>
                <a:pathLst>
                  <a:path w="2462" h="2046" extrusionOk="0">
                    <a:moveTo>
                      <a:pt x="523" y="0"/>
                    </a:moveTo>
                    <a:cubicBezTo>
                      <a:pt x="233" y="0"/>
                      <a:pt x="1" y="232"/>
                      <a:pt x="1" y="522"/>
                    </a:cubicBezTo>
                    <a:lnTo>
                      <a:pt x="1" y="1524"/>
                    </a:lnTo>
                    <a:cubicBezTo>
                      <a:pt x="1" y="1814"/>
                      <a:pt x="233" y="2045"/>
                      <a:pt x="523" y="2045"/>
                    </a:cubicBezTo>
                    <a:lnTo>
                      <a:pt x="1940" y="2045"/>
                    </a:lnTo>
                    <a:cubicBezTo>
                      <a:pt x="2227" y="2045"/>
                      <a:pt x="2462" y="1814"/>
                      <a:pt x="2462" y="1524"/>
                    </a:cubicBezTo>
                    <a:lnTo>
                      <a:pt x="2462" y="522"/>
                    </a:lnTo>
                    <a:cubicBezTo>
                      <a:pt x="2462" y="232"/>
                      <a:pt x="2227" y="0"/>
                      <a:pt x="194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88" name="Google Shape;7488;p33"/>
              <p:cNvSpPr/>
              <p:nvPr/>
            </p:nvSpPr>
            <p:spPr>
              <a:xfrm>
                <a:off x="6488113" y="698003"/>
                <a:ext cx="213682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9" extrusionOk="0">
                    <a:moveTo>
                      <a:pt x="522" y="1"/>
                    </a:moveTo>
                    <a:cubicBezTo>
                      <a:pt x="232" y="1"/>
                      <a:pt x="0" y="235"/>
                      <a:pt x="0" y="523"/>
                    </a:cubicBezTo>
                    <a:lnTo>
                      <a:pt x="0" y="1524"/>
                    </a:lnTo>
                    <a:cubicBezTo>
                      <a:pt x="0" y="1814"/>
                      <a:pt x="232" y="2049"/>
                      <a:pt x="522" y="2049"/>
                    </a:cubicBezTo>
                    <a:lnTo>
                      <a:pt x="1939" y="2049"/>
                    </a:lnTo>
                    <a:cubicBezTo>
                      <a:pt x="2229" y="2049"/>
                      <a:pt x="2461" y="1814"/>
                      <a:pt x="2461" y="1524"/>
                    </a:cubicBezTo>
                    <a:lnTo>
                      <a:pt x="2461" y="523"/>
                    </a:lnTo>
                    <a:cubicBezTo>
                      <a:pt x="2461" y="235"/>
                      <a:pt x="2229" y="1"/>
                      <a:pt x="193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89" name="Google Shape;7489;p33"/>
              <p:cNvSpPr/>
              <p:nvPr/>
            </p:nvSpPr>
            <p:spPr>
              <a:xfrm>
                <a:off x="7313143" y="430142"/>
                <a:ext cx="213943" cy="177649"/>
              </a:xfrm>
              <a:custGeom>
                <a:avLst/>
                <a:gdLst/>
                <a:ahLst/>
                <a:cxnLst/>
                <a:rect l="l" t="t" r="r" b="b"/>
                <a:pathLst>
                  <a:path w="2464" h="2046" extrusionOk="0">
                    <a:moveTo>
                      <a:pt x="525" y="0"/>
                    </a:moveTo>
                    <a:cubicBezTo>
                      <a:pt x="235" y="0"/>
                      <a:pt x="0" y="232"/>
                      <a:pt x="0" y="522"/>
                    </a:cubicBezTo>
                    <a:lnTo>
                      <a:pt x="0" y="1524"/>
                    </a:lnTo>
                    <a:cubicBezTo>
                      <a:pt x="0" y="1814"/>
                      <a:pt x="235" y="2045"/>
                      <a:pt x="525" y="2045"/>
                    </a:cubicBezTo>
                    <a:lnTo>
                      <a:pt x="1939" y="2045"/>
                    </a:lnTo>
                    <a:cubicBezTo>
                      <a:pt x="2229" y="2045"/>
                      <a:pt x="2464" y="1814"/>
                      <a:pt x="2464" y="1524"/>
                    </a:cubicBezTo>
                    <a:lnTo>
                      <a:pt x="2464" y="522"/>
                    </a:lnTo>
                    <a:cubicBezTo>
                      <a:pt x="2464" y="232"/>
                      <a:pt x="2229" y="0"/>
                      <a:pt x="193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90" name="Google Shape;7490;p33"/>
              <p:cNvSpPr/>
              <p:nvPr/>
            </p:nvSpPr>
            <p:spPr>
              <a:xfrm>
                <a:off x="8148331" y="631667"/>
                <a:ext cx="213682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9" extrusionOk="0">
                    <a:moveTo>
                      <a:pt x="522" y="0"/>
                    </a:moveTo>
                    <a:cubicBezTo>
                      <a:pt x="232" y="0"/>
                      <a:pt x="0" y="235"/>
                      <a:pt x="0" y="525"/>
                    </a:cubicBezTo>
                    <a:lnTo>
                      <a:pt x="0" y="1524"/>
                    </a:lnTo>
                    <a:cubicBezTo>
                      <a:pt x="0" y="1814"/>
                      <a:pt x="232" y="2048"/>
                      <a:pt x="522" y="2048"/>
                    </a:cubicBezTo>
                    <a:lnTo>
                      <a:pt x="1939" y="2048"/>
                    </a:lnTo>
                    <a:cubicBezTo>
                      <a:pt x="2227" y="2048"/>
                      <a:pt x="2461" y="1814"/>
                      <a:pt x="2461" y="1524"/>
                    </a:cubicBezTo>
                    <a:lnTo>
                      <a:pt x="2461" y="525"/>
                    </a:lnTo>
                    <a:cubicBezTo>
                      <a:pt x="2461" y="235"/>
                      <a:pt x="2227" y="0"/>
                      <a:pt x="193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91" name="Google Shape;7491;p33"/>
              <p:cNvSpPr/>
              <p:nvPr/>
            </p:nvSpPr>
            <p:spPr>
              <a:xfrm>
                <a:off x="5800357" y="865145"/>
                <a:ext cx="214290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8" h="2049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2"/>
                    </a:cubicBezTo>
                    <a:lnTo>
                      <a:pt x="1" y="1524"/>
                    </a:lnTo>
                    <a:cubicBezTo>
                      <a:pt x="1" y="1814"/>
                      <a:pt x="235" y="2048"/>
                      <a:pt x="525" y="2048"/>
                    </a:cubicBezTo>
                    <a:lnTo>
                      <a:pt x="1940" y="2048"/>
                    </a:lnTo>
                    <a:cubicBezTo>
                      <a:pt x="2230" y="2048"/>
                      <a:pt x="2464" y="1814"/>
                      <a:pt x="2464" y="1524"/>
                    </a:cubicBezTo>
                    <a:lnTo>
                      <a:pt x="2464" y="522"/>
                    </a:lnTo>
                    <a:cubicBezTo>
                      <a:pt x="2467" y="235"/>
                      <a:pt x="2230" y="1"/>
                      <a:pt x="194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92" name="Google Shape;7492;p33"/>
              <p:cNvSpPr/>
              <p:nvPr/>
            </p:nvSpPr>
            <p:spPr>
              <a:xfrm>
                <a:off x="5094280" y="661449"/>
                <a:ext cx="214030" cy="177649"/>
              </a:xfrm>
              <a:custGeom>
                <a:avLst/>
                <a:gdLst/>
                <a:ahLst/>
                <a:cxnLst/>
                <a:rect l="l" t="t" r="r" b="b"/>
                <a:pathLst>
                  <a:path w="2465" h="2046" extrusionOk="0">
                    <a:moveTo>
                      <a:pt x="525" y="1"/>
                    </a:moveTo>
                    <a:cubicBezTo>
                      <a:pt x="235" y="1"/>
                      <a:pt x="1" y="232"/>
                      <a:pt x="1" y="522"/>
                    </a:cubicBezTo>
                    <a:lnTo>
                      <a:pt x="1" y="1524"/>
                    </a:lnTo>
                    <a:cubicBezTo>
                      <a:pt x="1" y="1814"/>
                      <a:pt x="235" y="2045"/>
                      <a:pt x="525" y="2045"/>
                    </a:cubicBezTo>
                    <a:lnTo>
                      <a:pt x="1940" y="2045"/>
                    </a:lnTo>
                    <a:cubicBezTo>
                      <a:pt x="2230" y="2045"/>
                      <a:pt x="2464" y="1814"/>
                      <a:pt x="2464" y="1524"/>
                    </a:cubicBezTo>
                    <a:lnTo>
                      <a:pt x="2464" y="522"/>
                    </a:lnTo>
                    <a:cubicBezTo>
                      <a:pt x="2464" y="232"/>
                      <a:pt x="2230" y="1"/>
                      <a:pt x="194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93" name="Google Shape;7493;p33"/>
              <p:cNvSpPr/>
              <p:nvPr/>
            </p:nvSpPr>
            <p:spPr>
              <a:xfrm>
                <a:off x="8234811" y="2381751"/>
                <a:ext cx="213943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4" h="2049" extrusionOk="0">
                    <a:moveTo>
                      <a:pt x="525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1524"/>
                    </a:lnTo>
                    <a:cubicBezTo>
                      <a:pt x="0" y="1814"/>
                      <a:pt x="235" y="2048"/>
                      <a:pt x="525" y="2048"/>
                    </a:cubicBezTo>
                    <a:lnTo>
                      <a:pt x="1939" y="2048"/>
                    </a:lnTo>
                    <a:cubicBezTo>
                      <a:pt x="2229" y="2048"/>
                      <a:pt x="2464" y="1814"/>
                      <a:pt x="2464" y="1524"/>
                    </a:cubicBezTo>
                    <a:lnTo>
                      <a:pt x="2464" y="525"/>
                    </a:lnTo>
                    <a:cubicBezTo>
                      <a:pt x="2464" y="235"/>
                      <a:pt x="2229" y="1"/>
                      <a:pt x="193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94" name="Google Shape;7494;p33"/>
              <p:cNvSpPr/>
              <p:nvPr/>
            </p:nvSpPr>
            <p:spPr>
              <a:xfrm>
                <a:off x="8800402" y="1049305"/>
                <a:ext cx="344271" cy="286357"/>
              </a:xfrm>
              <a:custGeom>
                <a:avLst/>
                <a:gdLst/>
                <a:ahLst/>
                <a:cxnLst/>
                <a:rect l="l" t="t" r="r" b="b"/>
                <a:pathLst>
                  <a:path w="3965" h="3298" extrusionOk="0">
                    <a:moveTo>
                      <a:pt x="525" y="0"/>
                    </a:moveTo>
                    <a:cubicBezTo>
                      <a:pt x="235" y="0"/>
                      <a:pt x="0" y="234"/>
                      <a:pt x="0" y="522"/>
                    </a:cubicBezTo>
                    <a:lnTo>
                      <a:pt x="0" y="2776"/>
                    </a:lnTo>
                    <a:cubicBezTo>
                      <a:pt x="0" y="3066"/>
                      <a:pt x="235" y="3298"/>
                      <a:pt x="525" y="3298"/>
                    </a:cubicBezTo>
                    <a:lnTo>
                      <a:pt x="3443" y="3298"/>
                    </a:lnTo>
                    <a:cubicBezTo>
                      <a:pt x="3733" y="3298"/>
                      <a:pt x="3965" y="3066"/>
                      <a:pt x="3965" y="2776"/>
                    </a:cubicBezTo>
                    <a:lnTo>
                      <a:pt x="3965" y="522"/>
                    </a:lnTo>
                    <a:cubicBezTo>
                      <a:pt x="3965" y="237"/>
                      <a:pt x="3733" y="0"/>
                      <a:pt x="3443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95" name="Google Shape;7495;p33"/>
              <p:cNvSpPr/>
              <p:nvPr/>
            </p:nvSpPr>
            <p:spPr>
              <a:xfrm>
                <a:off x="8707410" y="1780041"/>
                <a:ext cx="344532" cy="286704"/>
              </a:xfrm>
              <a:custGeom>
                <a:avLst/>
                <a:gdLst/>
                <a:ahLst/>
                <a:cxnLst/>
                <a:rect l="l" t="t" r="r" b="b"/>
                <a:pathLst>
                  <a:path w="3968" h="3302" extrusionOk="0">
                    <a:moveTo>
                      <a:pt x="525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2777"/>
                    </a:lnTo>
                    <a:cubicBezTo>
                      <a:pt x="0" y="3067"/>
                      <a:pt x="235" y="3301"/>
                      <a:pt x="525" y="3301"/>
                    </a:cubicBezTo>
                    <a:lnTo>
                      <a:pt x="3443" y="3301"/>
                    </a:lnTo>
                    <a:cubicBezTo>
                      <a:pt x="3733" y="3301"/>
                      <a:pt x="3967" y="3067"/>
                      <a:pt x="3967" y="2777"/>
                    </a:cubicBezTo>
                    <a:lnTo>
                      <a:pt x="3967" y="525"/>
                    </a:lnTo>
                    <a:cubicBezTo>
                      <a:pt x="3967" y="238"/>
                      <a:pt x="3733" y="1"/>
                      <a:pt x="344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96" name="Google Shape;7496;p33"/>
              <p:cNvSpPr/>
              <p:nvPr/>
            </p:nvSpPr>
            <p:spPr>
              <a:xfrm>
                <a:off x="7635965" y="223754"/>
                <a:ext cx="450895" cy="375268"/>
              </a:xfrm>
              <a:custGeom>
                <a:avLst/>
                <a:gdLst/>
                <a:ahLst/>
                <a:cxnLst/>
                <a:rect l="l" t="t" r="r" b="b"/>
                <a:pathLst>
                  <a:path w="5193" h="4322" extrusionOk="0">
                    <a:moveTo>
                      <a:pt x="523" y="0"/>
                    </a:moveTo>
                    <a:cubicBezTo>
                      <a:pt x="233" y="0"/>
                      <a:pt x="1" y="235"/>
                      <a:pt x="1" y="525"/>
                    </a:cubicBezTo>
                    <a:lnTo>
                      <a:pt x="1" y="3800"/>
                    </a:lnTo>
                    <a:cubicBezTo>
                      <a:pt x="1" y="4087"/>
                      <a:pt x="233" y="4322"/>
                      <a:pt x="523" y="4322"/>
                    </a:cubicBezTo>
                    <a:lnTo>
                      <a:pt x="4668" y="4322"/>
                    </a:lnTo>
                    <a:cubicBezTo>
                      <a:pt x="4958" y="4322"/>
                      <a:pt x="5193" y="4087"/>
                      <a:pt x="5193" y="3800"/>
                    </a:cubicBezTo>
                    <a:lnTo>
                      <a:pt x="5193" y="525"/>
                    </a:lnTo>
                    <a:cubicBezTo>
                      <a:pt x="5193" y="238"/>
                      <a:pt x="4958" y="0"/>
                      <a:pt x="466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97" name="Google Shape;7497;p33"/>
              <p:cNvSpPr/>
              <p:nvPr/>
            </p:nvSpPr>
            <p:spPr>
              <a:xfrm>
                <a:off x="6813627" y="333243"/>
                <a:ext cx="175913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6" h="1424" extrusionOk="0">
                    <a:moveTo>
                      <a:pt x="522" y="0"/>
                    </a:moveTo>
                    <a:cubicBezTo>
                      <a:pt x="232" y="0"/>
                      <a:pt x="1" y="232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2" y="1423"/>
                      <a:pt x="522" y="1423"/>
                    </a:cubicBezTo>
                    <a:lnTo>
                      <a:pt x="1499" y="1423"/>
                    </a:lnTo>
                    <a:cubicBezTo>
                      <a:pt x="1789" y="1423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6" y="232"/>
                      <a:pt x="1789" y="0"/>
                      <a:pt x="149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98" name="Google Shape;7498;p33"/>
              <p:cNvSpPr/>
              <p:nvPr/>
            </p:nvSpPr>
            <p:spPr>
              <a:xfrm>
                <a:off x="6294576" y="565331"/>
                <a:ext cx="175652" cy="123556"/>
              </a:xfrm>
              <a:custGeom>
                <a:avLst/>
                <a:gdLst/>
                <a:ahLst/>
                <a:cxnLst/>
                <a:rect l="l" t="t" r="r" b="b"/>
                <a:pathLst>
                  <a:path w="2023" h="1423" extrusionOk="0">
                    <a:moveTo>
                      <a:pt x="522" y="0"/>
                    </a:moveTo>
                    <a:cubicBezTo>
                      <a:pt x="234" y="0"/>
                      <a:pt x="0" y="234"/>
                      <a:pt x="0" y="524"/>
                    </a:cubicBezTo>
                    <a:lnTo>
                      <a:pt x="0" y="901"/>
                    </a:lnTo>
                    <a:cubicBezTo>
                      <a:pt x="0" y="1188"/>
                      <a:pt x="234" y="1423"/>
                      <a:pt x="522" y="1423"/>
                    </a:cubicBezTo>
                    <a:lnTo>
                      <a:pt x="1498" y="1423"/>
                    </a:lnTo>
                    <a:cubicBezTo>
                      <a:pt x="1788" y="1423"/>
                      <a:pt x="2023" y="1188"/>
                      <a:pt x="2023" y="901"/>
                    </a:cubicBezTo>
                    <a:lnTo>
                      <a:pt x="2023" y="524"/>
                    </a:lnTo>
                    <a:cubicBezTo>
                      <a:pt x="2023" y="234"/>
                      <a:pt x="1786" y="0"/>
                      <a:pt x="149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99" name="Google Shape;7499;p33"/>
              <p:cNvSpPr/>
              <p:nvPr/>
            </p:nvSpPr>
            <p:spPr>
              <a:xfrm>
                <a:off x="8778348" y="463049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2" y="1"/>
                    </a:moveTo>
                    <a:cubicBezTo>
                      <a:pt x="235" y="1"/>
                      <a:pt x="1" y="235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5" y="1424"/>
                      <a:pt x="522" y="1424"/>
                    </a:cubicBezTo>
                    <a:lnTo>
                      <a:pt x="1499" y="1424"/>
                    </a:lnTo>
                    <a:cubicBezTo>
                      <a:pt x="1789" y="1424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3" y="235"/>
                      <a:pt x="1789" y="1"/>
                      <a:pt x="149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00" name="Google Shape;7500;p33"/>
              <p:cNvSpPr/>
              <p:nvPr/>
            </p:nvSpPr>
            <p:spPr>
              <a:xfrm>
                <a:off x="5520340" y="586604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3" y="1"/>
                    </a:moveTo>
                    <a:cubicBezTo>
                      <a:pt x="232" y="1"/>
                      <a:pt x="1" y="235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2" y="1423"/>
                      <a:pt x="523" y="1423"/>
                    </a:cubicBezTo>
                    <a:lnTo>
                      <a:pt x="1499" y="1423"/>
                    </a:lnTo>
                    <a:cubicBezTo>
                      <a:pt x="1789" y="1423"/>
                      <a:pt x="2024" y="1189"/>
                      <a:pt x="2024" y="899"/>
                    </a:cubicBezTo>
                    <a:lnTo>
                      <a:pt x="2024" y="522"/>
                    </a:lnTo>
                    <a:cubicBezTo>
                      <a:pt x="2024" y="235"/>
                      <a:pt x="1789" y="1"/>
                      <a:pt x="149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01" name="Google Shape;7501;p33"/>
              <p:cNvSpPr/>
              <p:nvPr/>
            </p:nvSpPr>
            <p:spPr>
              <a:xfrm>
                <a:off x="8489822" y="1018742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3" y="0"/>
                    </a:moveTo>
                    <a:cubicBezTo>
                      <a:pt x="233" y="0"/>
                      <a:pt x="1" y="232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3" y="1423"/>
                      <a:pt x="523" y="1423"/>
                    </a:cubicBezTo>
                    <a:lnTo>
                      <a:pt x="1499" y="1423"/>
                    </a:lnTo>
                    <a:cubicBezTo>
                      <a:pt x="1789" y="1423"/>
                      <a:pt x="2024" y="1189"/>
                      <a:pt x="2024" y="899"/>
                    </a:cubicBezTo>
                    <a:lnTo>
                      <a:pt x="2024" y="522"/>
                    </a:lnTo>
                    <a:cubicBezTo>
                      <a:pt x="2024" y="232"/>
                      <a:pt x="1789" y="0"/>
                      <a:pt x="149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02" name="Google Shape;7502;p33"/>
              <p:cNvSpPr/>
              <p:nvPr/>
            </p:nvSpPr>
            <p:spPr>
              <a:xfrm>
                <a:off x="8219269" y="1961769"/>
                <a:ext cx="175739" cy="123556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3" extrusionOk="0">
                    <a:moveTo>
                      <a:pt x="525" y="0"/>
                    </a:moveTo>
                    <a:cubicBezTo>
                      <a:pt x="235" y="0"/>
                      <a:pt x="1" y="234"/>
                      <a:pt x="1" y="525"/>
                    </a:cubicBezTo>
                    <a:lnTo>
                      <a:pt x="1" y="901"/>
                    </a:lnTo>
                    <a:cubicBezTo>
                      <a:pt x="1" y="1191"/>
                      <a:pt x="235" y="1423"/>
                      <a:pt x="525" y="1423"/>
                    </a:cubicBezTo>
                    <a:lnTo>
                      <a:pt x="1502" y="1423"/>
                    </a:lnTo>
                    <a:cubicBezTo>
                      <a:pt x="1792" y="1423"/>
                      <a:pt x="2023" y="1191"/>
                      <a:pt x="2023" y="901"/>
                    </a:cubicBezTo>
                    <a:lnTo>
                      <a:pt x="2023" y="525"/>
                    </a:lnTo>
                    <a:cubicBezTo>
                      <a:pt x="2023" y="234"/>
                      <a:pt x="1792" y="0"/>
                      <a:pt x="150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03" name="Google Shape;7503;p33"/>
              <p:cNvSpPr/>
              <p:nvPr/>
            </p:nvSpPr>
            <p:spPr>
              <a:xfrm>
                <a:off x="4994776" y="4072793"/>
                <a:ext cx="227488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2620" h="1641" extrusionOk="0">
                    <a:moveTo>
                      <a:pt x="522" y="0"/>
                    </a:moveTo>
                    <a:cubicBezTo>
                      <a:pt x="234" y="0"/>
                      <a:pt x="0" y="234"/>
                      <a:pt x="0" y="525"/>
                    </a:cubicBezTo>
                    <a:lnTo>
                      <a:pt x="0" y="1116"/>
                    </a:lnTo>
                    <a:cubicBezTo>
                      <a:pt x="0" y="1406"/>
                      <a:pt x="234" y="1640"/>
                      <a:pt x="522" y="1640"/>
                    </a:cubicBezTo>
                    <a:lnTo>
                      <a:pt x="2095" y="1640"/>
                    </a:lnTo>
                    <a:cubicBezTo>
                      <a:pt x="2385" y="1640"/>
                      <a:pt x="2620" y="1406"/>
                      <a:pt x="2620" y="1116"/>
                    </a:cubicBezTo>
                    <a:lnTo>
                      <a:pt x="2620" y="525"/>
                    </a:lnTo>
                    <a:cubicBezTo>
                      <a:pt x="2620" y="234"/>
                      <a:pt x="2385" y="0"/>
                      <a:pt x="209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04" name="Google Shape;7504;p33"/>
              <p:cNvSpPr/>
              <p:nvPr/>
            </p:nvSpPr>
            <p:spPr>
              <a:xfrm>
                <a:off x="4339753" y="4087293"/>
                <a:ext cx="227575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2621" h="1641" extrusionOk="0">
                    <a:moveTo>
                      <a:pt x="525" y="0"/>
                    </a:moveTo>
                    <a:cubicBezTo>
                      <a:pt x="235" y="0"/>
                      <a:pt x="0" y="235"/>
                      <a:pt x="0" y="525"/>
                    </a:cubicBezTo>
                    <a:lnTo>
                      <a:pt x="0" y="1116"/>
                    </a:lnTo>
                    <a:cubicBezTo>
                      <a:pt x="0" y="1407"/>
                      <a:pt x="235" y="1641"/>
                      <a:pt x="525" y="1641"/>
                    </a:cubicBezTo>
                    <a:lnTo>
                      <a:pt x="2096" y="1641"/>
                    </a:lnTo>
                    <a:cubicBezTo>
                      <a:pt x="2386" y="1641"/>
                      <a:pt x="2620" y="1407"/>
                      <a:pt x="2620" y="1116"/>
                    </a:cubicBezTo>
                    <a:lnTo>
                      <a:pt x="2620" y="525"/>
                    </a:lnTo>
                    <a:cubicBezTo>
                      <a:pt x="2620" y="235"/>
                      <a:pt x="2386" y="0"/>
                      <a:pt x="209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05" name="Google Shape;7505;p33"/>
              <p:cNvSpPr/>
              <p:nvPr/>
            </p:nvSpPr>
            <p:spPr>
              <a:xfrm>
                <a:off x="155041" y="4005416"/>
                <a:ext cx="227488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2620" h="1639" extrusionOk="0">
                    <a:moveTo>
                      <a:pt x="522" y="1"/>
                    </a:moveTo>
                    <a:cubicBezTo>
                      <a:pt x="234" y="1"/>
                      <a:pt x="0" y="232"/>
                      <a:pt x="0" y="522"/>
                    </a:cubicBezTo>
                    <a:lnTo>
                      <a:pt x="0" y="1116"/>
                    </a:lnTo>
                    <a:cubicBezTo>
                      <a:pt x="0" y="1404"/>
                      <a:pt x="237" y="1638"/>
                      <a:pt x="522" y="1638"/>
                    </a:cubicBezTo>
                    <a:lnTo>
                      <a:pt x="2095" y="1638"/>
                    </a:lnTo>
                    <a:cubicBezTo>
                      <a:pt x="2385" y="1638"/>
                      <a:pt x="2620" y="1404"/>
                      <a:pt x="2620" y="1116"/>
                    </a:cubicBezTo>
                    <a:lnTo>
                      <a:pt x="2620" y="522"/>
                    </a:lnTo>
                    <a:cubicBezTo>
                      <a:pt x="2620" y="232"/>
                      <a:pt x="2385" y="1"/>
                      <a:pt x="2095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06" name="Google Shape;7506;p33"/>
              <p:cNvSpPr/>
              <p:nvPr/>
            </p:nvSpPr>
            <p:spPr>
              <a:xfrm>
                <a:off x="3668494" y="4120982"/>
                <a:ext cx="227575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2621" h="1641" extrusionOk="0">
                    <a:moveTo>
                      <a:pt x="523" y="0"/>
                    </a:moveTo>
                    <a:cubicBezTo>
                      <a:pt x="235" y="0"/>
                      <a:pt x="1" y="235"/>
                      <a:pt x="1" y="525"/>
                    </a:cubicBezTo>
                    <a:lnTo>
                      <a:pt x="1" y="1116"/>
                    </a:lnTo>
                    <a:cubicBezTo>
                      <a:pt x="1" y="1404"/>
                      <a:pt x="235" y="1641"/>
                      <a:pt x="523" y="1641"/>
                    </a:cubicBezTo>
                    <a:lnTo>
                      <a:pt x="2096" y="1641"/>
                    </a:lnTo>
                    <a:cubicBezTo>
                      <a:pt x="2386" y="1641"/>
                      <a:pt x="2621" y="1406"/>
                      <a:pt x="2621" y="1116"/>
                    </a:cubicBezTo>
                    <a:lnTo>
                      <a:pt x="2621" y="525"/>
                    </a:lnTo>
                    <a:cubicBezTo>
                      <a:pt x="2621" y="235"/>
                      <a:pt x="2386" y="0"/>
                      <a:pt x="209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07" name="Google Shape;7507;p33"/>
              <p:cNvSpPr/>
              <p:nvPr/>
            </p:nvSpPr>
            <p:spPr>
              <a:xfrm>
                <a:off x="95651" y="2355877"/>
                <a:ext cx="227575" cy="142223"/>
              </a:xfrm>
              <a:custGeom>
                <a:avLst/>
                <a:gdLst/>
                <a:ahLst/>
                <a:cxnLst/>
                <a:rect l="l" t="t" r="r" b="b"/>
                <a:pathLst>
                  <a:path w="2621" h="1638" extrusionOk="0">
                    <a:moveTo>
                      <a:pt x="522" y="0"/>
                    </a:moveTo>
                    <a:cubicBezTo>
                      <a:pt x="232" y="0"/>
                      <a:pt x="1" y="232"/>
                      <a:pt x="1" y="522"/>
                    </a:cubicBezTo>
                    <a:lnTo>
                      <a:pt x="1" y="1116"/>
                    </a:lnTo>
                    <a:cubicBezTo>
                      <a:pt x="1" y="1403"/>
                      <a:pt x="235" y="1638"/>
                      <a:pt x="522" y="1638"/>
                    </a:cubicBezTo>
                    <a:lnTo>
                      <a:pt x="2096" y="1638"/>
                    </a:lnTo>
                    <a:cubicBezTo>
                      <a:pt x="2386" y="1638"/>
                      <a:pt x="2620" y="1403"/>
                      <a:pt x="2620" y="1116"/>
                    </a:cubicBezTo>
                    <a:lnTo>
                      <a:pt x="2620" y="522"/>
                    </a:lnTo>
                    <a:cubicBezTo>
                      <a:pt x="2620" y="232"/>
                      <a:pt x="2386" y="0"/>
                      <a:pt x="209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08" name="Google Shape;7508;p33"/>
              <p:cNvSpPr/>
              <p:nvPr/>
            </p:nvSpPr>
            <p:spPr>
              <a:xfrm>
                <a:off x="163984" y="3445382"/>
                <a:ext cx="366325" cy="228964"/>
              </a:xfrm>
              <a:custGeom>
                <a:avLst/>
                <a:gdLst/>
                <a:ahLst/>
                <a:cxnLst/>
                <a:rect l="l" t="t" r="r" b="b"/>
                <a:pathLst>
                  <a:path w="4219" h="2637" extrusionOk="0">
                    <a:moveTo>
                      <a:pt x="525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2115"/>
                    </a:lnTo>
                    <a:cubicBezTo>
                      <a:pt x="0" y="2405"/>
                      <a:pt x="235" y="2637"/>
                      <a:pt x="525" y="2637"/>
                    </a:cubicBezTo>
                    <a:lnTo>
                      <a:pt x="3694" y="2637"/>
                    </a:lnTo>
                    <a:cubicBezTo>
                      <a:pt x="3984" y="2637"/>
                      <a:pt x="4218" y="2405"/>
                      <a:pt x="4218" y="2115"/>
                    </a:cubicBezTo>
                    <a:lnTo>
                      <a:pt x="4218" y="525"/>
                    </a:lnTo>
                    <a:cubicBezTo>
                      <a:pt x="4218" y="235"/>
                      <a:pt x="3984" y="1"/>
                      <a:pt x="369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09" name="Google Shape;7509;p33"/>
              <p:cNvSpPr/>
              <p:nvPr/>
            </p:nvSpPr>
            <p:spPr>
              <a:xfrm>
                <a:off x="643616" y="2389045"/>
                <a:ext cx="186592" cy="98897"/>
              </a:xfrm>
              <a:custGeom>
                <a:avLst/>
                <a:gdLst/>
                <a:ahLst/>
                <a:cxnLst/>
                <a:rect l="l" t="t" r="r" b="b"/>
                <a:pathLst>
                  <a:path w="2149" h="1139" extrusionOk="0">
                    <a:moveTo>
                      <a:pt x="525" y="0"/>
                    </a:moveTo>
                    <a:cubicBezTo>
                      <a:pt x="234" y="0"/>
                      <a:pt x="0" y="235"/>
                      <a:pt x="0" y="525"/>
                    </a:cubicBezTo>
                    <a:lnTo>
                      <a:pt x="0" y="614"/>
                    </a:lnTo>
                    <a:cubicBezTo>
                      <a:pt x="0" y="904"/>
                      <a:pt x="234" y="1139"/>
                      <a:pt x="525" y="1139"/>
                    </a:cubicBezTo>
                    <a:lnTo>
                      <a:pt x="1626" y="1139"/>
                    </a:lnTo>
                    <a:cubicBezTo>
                      <a:pt x="1917" y="1139"/>
                      <a:pt x="2148" y="904"/>
                      <a:pt x="2148" y="614"/>
                    </a:cubicBezTo>
                    <a:lnTo>
                      <a:pt x="2148" y="525"/>
                    </a:lnTo>
                    <a:cubicBezTo>
                      <a:pt x="2148" y="235"/>
                      <a:pt x="1917" y="0"/>
                      <a:pt x="162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10" name="Google Shape;7510;p33"/>
              <p:cNvSpPr/>
              <p:nvPr/>
            </p:nvSpPr>
            <p:spPr>
              <a:xfrm>
                <a:off x="119876" y="2985633"/>
                <a:ext cx="186592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2149" h="1136" extrusionOk="0">
                    <a:moveTo>
                      <a:pt x="522" y="1"/>
                    </a:moveTo>
                    <a:cubicBezTo>
                      <a:pt x="232" y="1"/>
                      <a:pt x="1" y="232"/>
                      <a:pt x="1" y="522"/>
                    </a:cubicBezTo>
                    <a:lnTo>
                      <a:pt x="1" y="614"/>
                    </a:lnTo>
                    <a:cubicBezTo>
                      <a:pt x="1" y="902"/>
                      <a:pt x="235" y="1136"/>
                      <a:pt x="522" y="1136"/>
                    </a:cubicBezTo>
                    <a:lnTo>
                      <a:pt x="1624" y="1136"/>
                    </a:lnTo>
                    <a:cubicBezTo>
                      <a:pt x="1914" y="1136"/>
                      <a:pt x="2149" y="902"/>
                      <a:pt x="2149" y="614"/>
                    </a:cubicBezTo>
                    <a:lnTo>
                      <a:pt x="2149" y="522"/>
                    </a:lnTo>
                    <a:cubicBezTo>
                      <a:pt x="2149" y="232"/>
                      <a:pt x="1914" y="1"/>
                      <a:pt x="162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11" name="Google Shape;7511;p33"/>
              <p:cNvSpPr/>
              <p:nvPr/>
            </p:nvSpPr>
            <p:spPr>
              <a:xfrm>
                <a:off x="8545131" y="3141835"/>
                <a:ext cx="168185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39" extrusionOk="0">
                    <a:moveTo>
                      <a:pt x="525" y="1"/>
                    </a:moveTo>
                    <a:cubicBezTo>
                      <a:pt x="234" y="1"/>
                      <a:pt x="0" y="232"/>
                      <a:pt x="0" y="523"/>
                    </a:cubicBezTo>
                    <a:lnTo>
                      <a:pt x="0" y="1117"/>
                    </a:lnTo>
                    <a:cubicBezTo>
                      <a:pt x="0" y="1404"/>
                      <a:pt x="234" y="1639"/>
                      <a:pt x="525" y="1639"/>
                    </a:cubicBezTo>
                    <a:lnTo>
                      <a:pt x="1414" y="1639"/>
                    </a:lnTo>
                    <a:cubicBezTo>
                      <a:pt x="1702" y="1639"/>
                      <a:pt x="1936" y="1404"/>
                      <a:pt x="1936" y="1117"/>
                    </a:cubicBezTo>
                    <a:lnTo>
                      <a:pt x="1936" y="523"/>
                    </a:lnTo>
                    <a:cubicBezTo>
                      <a:pt x="1936" y="232"/>
                      <a:pt x="1702" y="1"/>
                      <a:pt x="141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12" name="Google Shape;7512;p33"/>
              <p:cNvSpPr/>
              <p:nvPr/>
            </p:nvSpPr>
            <p:spPr>
              <a:xfrm>
                <a:off x="9093703" y="4072793"/>
                <a:ext cx="168272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641" extrusionOk="0">
                    <a:moveTo>
                      <a:pt x="525" y="0"/>
                    </a:moveTo>
                    <a:cubicBezTo>
                      <a:pt x="235" y="0"/>
                      <a:pt x="1" y="234"/>
                      <a:pt x="1" y="525"/>
                    </a:cubicBezTo>
                    <a:lnTo>
                      <a:pt x="1" y="1116"/>
                    </a:lnTo>
                    <a:cubicBezTo>
                      <a:pt x="1" y="1406"/>
                      <a:pt x="235" y="1640"/>
                      <a:pt x="525" y="1640"/>
                    </a:cubicBezTo>
                    <a:lnTo>
                      <a:pt x="1415" y="1640"/>
                    </a:lnTo>
                    <a:cubicBezTo>
                      <a:pt x="1703" y="1640"/>
                      <a:pt x="1937" y="1406"/>
                      <a:pt x="1937" y="1116"/>
                    </a:cubicBezTo>
                    <a:lnTo>
                      <a:pt x="1937" y="525"/>
                    </a:lnTo>
                    <a:cubicBezTo>
                      <a:pt x="1937" y="234"/>
                      <a:pt x="1703" y="0"/>
                      <a:pt x="141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13" name="Google Shape;7513;p33"/>
              <p:cNvSpPr/>
              <p:nvPr/>
            </p:nvSpPr>
            <p:spPr>
              <a:xfrm>
                <a:off x="8609296" y="4087293"/>
                <a:ext cx="168185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41" extrusionOk="0">
                    <a:moveTo>
                      <a:pt x="525" y="0"/>
                    </a:moveTo>
                    <a:cubicBezTo>
                      <a:pt x="235" y="0"/>
                      <a:pt x="0" y="235"/>
                      <a:pt x="0" y="525"/>
                    </a:cubicBezTo>
                    <a:lnTo>
                      <a:pt x="0" y="1116"/>
                    </a:lnTo>
                    <a:cubicBezTo>
                      <a:pt x="0" y="1407"/>
                      <a:pt x="235" y="1641"/>
                      <a:pt x="525" y="1641"/>
                    </a:cubicBezTo>
                    <a:lnTo>
                      <a:pt x="1415" y="1641"/>
                    </a:lnTo>
                    <a:cubicBezTo>
                      <a:pt x="1702" y="1641"/>
                      <a:pt x="1936" y="1407"/>
                      <a:pt x="1936" y="1116"/>
                    </a:cubicBezTo>
                    <a:lnTo>
                      <a:pt x="1936" y="525"/>
                    </a:lnTo>
                    <a:cubicBezTo>
                      <a:pt x="1936" y="235"/>
                      <a:pt x="1702" y="0"/>
                      <a:pt x="141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14" name="Google Shape;7514;p33"/>
              <p:cNvSpPr/>
              <p:nvPr/>
            </p:nvSpPr>
            <p:spPr>
              <a:xfrm>
                <a:off x="6819705" y="3952364"/>
                <a:ext cx="167924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1934" h="1639" extrusionOk="0">
                    <a:moveTo>
                      <a:pt x="522" y="1"/>
                    </a:moveTo>
                    <a:cubicBezTo>
                      <a:pt x="232" y="1"/>
                      <a:pt x="0" y="232"/>
                      <a:pt x="0" y="522"/>
                    </a:cubicBezTo>
                    <a:lnTo>
                      <a:pt x="0" y="1116"/>
                    </a:lnTo>
                    <a:cubicBezTo>
                      <a:pt x="0" y="1407"/>
                      <a:pt x="232" y="1638"/>
                      <a:pt x="522" y="1638"/>
                    </a:cubicBezTo>
                    <a:lnTo>
                      <a:pt x="1412" y="1638"/>
                    </a:lnTo>
                    <a:cubicBezTo>
                      <a:pt x="1702" y="1638"/>
                      <a:pt x="1934" y="1407"/>
                      <a:pt x="1934" y="1116"/>
                    </a:cubicBezTo>
                    <a:lnTo>
                      <a:pt x="1934" y="522"/>
                    </a:lnTo>
                    <a:cubicBezTo>
                      <a:pt x="1934" y="232"/>
                      <a:pt x="1702" y="1"/>
                      <a:pt x="141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15" name="Google Shape;7515;p33"/>
              <p:cNvSpPr/>
              <p:nvPr/>
            </p:nvSpPr>
            <p:spPr>
              <a:xfrm>
                <a:off x="6322187" y="3843831"/>
                <a:ext cx="168185" cy="142571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42" extrusionOk="0">
                    <a:moveTo>
                      <a:pt x="522" y="1"/>
                    </a:moveTo>
                    <a:cubicBezTo>
                      <a:pt x="234" y="1"/>
                      <a:pt x="0" y="235"/>
                      <a:pt x="0" y="525"/>
                    </a:cubicBezTo>
                    <a:lnTo>
                      <a:pt x="0" y="1117"/>
                    </a:lnTo>
                    <a:cubicBezTo>
                      <a:pt x="0" y="1407"/>
                      <a:pt x="234" y="1641"/>
                      <a:pt x="522" y="1641"/>
                    </a:cubicBezTo>
                    <a:lnTo>
                      <a:pt x="1412" y="1641"/>
                    </a:lnTo>
                    <a:cubicBezTo>
                      <a:pt x="1702" y="1641"/>
                      <a:pt x="1936" y="1407"/>
                      <a:pt x="1936" y="1117"/>
                    </a:cubicBezTo>
                    <a:lnTo>
                      <a:pt x="1936" y="525"/>
                    </a:lnTo>
                    <a:cubicBezTo>
                      <a:pt x="1936" y="235"/>
                      <a:pt x="1702" y="1"/>
                      <a:pt x="141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16" name="Google Shape;7516;p33"/>
              <p:cNvSpPr/>
              <p:nvPr/>
            </p:nvSpPr>
            <p:spPr>
              <a:xfrm>
                <a:off x="5514349" y="4005416"/>
                <a:ext cx="168185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39" extrusionOk="0">
                    <a:moveTo>
                      <a:pt x="522" y="1"/>
                    </a:moveTo>
                    <a:cubicBezTo>
                      <a:pt x="232" y="1"/>
                      <a:pt x="0" y="232"/>
                      <a:pt x="0" y="522"/>
                    </a:cubicBezTo>
                    <a:lnTo>
                      <a:pt x="0" y="1116"/>
                    </a:lnTo>
                    <a:cubicBezTo>
                      <a:pt x="0" y="1404"/>
                      <a:pt x="232" y="1638"/>
                      <a:pt x="522" y="1638"/>
                    </a:cubicBezTo>
                    <a:lnTo>
                      <a:pt x="1412" y="1638"/>
                    </a:lnTo>
                    <a:cubicBezTo>
                      <a:pt x="1702" y="1638"/>
                      <a:pt x="1936" y="1404"/>
                      <a:pt x="1936" y="1116"/>
                    </a:cubicBezTo>
                    <a:lnTo>
                      <a:pt x="1936" y="522"/>
                    </a:lnTo>
                    <a:cubicBezTo>
                      <a:pt x="1936" y="232"/>
                      <a:pt x="1702" y="1"/>
                      <a:pt x="141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17" name="Google Shape;7517;p33"/>
              <p:cNvSpPr/>
              <p:nvPr/>
            </p:nvSpPr>
            <p:spPr>
              <a:xfrm>
                <a:off x="7360116" y="3818911"/>
                <a:ext cx="168185" cy="142223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38" extrusionOk="0">
                    <a:moveTo>
                      <a:pt x="522" y="0"/>
                    </a:moveTo>
                    <a:cubicBezTo>
                      <a:pt x="235" y="0"/>
                      <a:pt x="0" y="232"/>
                      <a:pt x="0" y="522"/>
                    </a:cubicBezTo>
                    <a:lnTo>
                      <a:pt x="0" y="1116"/>
                    </a:lnTo>
                    <a:cubicBezTo>
                      <a:pt x="0" y="1404"/>
                      <a:pt x="235" y="1638"/>
                      <a:pt x="522" y="1638"/>
                    </a:cubicBezTo>
                    <a:lnTo>
                      <a:pt x="1412" y="1638"/>
                    </a:lnTo>
                    <a:cubicBezTo>
                      <a:pt x="1702" y="1638"/>
                      <a:pt x="1936" y="1404"/>
                      <a:pt x="1936" y="1116"/>
                    </a:cubicBezTo>
                    <a:lnTo>
                      <a:pt x="1936" y="522"/>
                    </a:lnTo>
                    <a:cubicBezTo>
                      <a:pt x="1936" y="232"/>
                      <a:pt x="1702" y="0"/>
                      <a:pt x="141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18" name="Google Shape;7518;p33"/>
              <p:cNvSpPr/>
              <p:nvPr/>
            </p:nvSpPr>
            <p:spPr>
              <a:xfrm>
                <a:off x="8112732" y="4120982"/>
                <a:ext cx="168185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41" extrusionOk="0">
                    <a:moveTo>
                      <a:pt x="525" y="0"/>
                    </a:moveTo>
                    <a:cubicBezTo>
                      <a:pt x="235" y="0"/>
                      <a:pt x="0" y="235"/>
                      <a:pt x="0" y="525"/>
                    </a:cubicBezTo>
                    <a:lnTo>
                      <a:pt x="0" y="1116"/>
                    </a:lnTo>
                    <a:cubicBezTo>
                      <a:pt x="0" y="1404"/>
                      <a:pt x="235" y="1641"/>
                      <a:pt x="525" y="1641"/>
                    </a:cubicBezTo>
                    <a:lnTo>
                      <a:pt x="1415" y="1641"/>
                    </a:lnTo>
                    <a:cubicBezTo>
                      <a:pt x="1702" y="1641"/>
                      <a:pt x="1936" y="1406"/>
                      <a:pt x="1936" y="1116"/>
                    </a:cubicBezTo>
                    <a:lnTo>
                      <a:pt x="1936" y="525"/>
                    </a:lnTo>
                    <a:cubicBezTo>
                      <a:pt x="1936" y="235"/>
                      <a:pt x="1702" y="0"/>
                      <a:pt x="141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19" name="Google Shape;7519;p33"/>
              <p:cNvSpPr/>
              <p:nvPr/>
            </p:nvSpPr>
            <p:spPr>
              <a:xfrm>
                <a:off x="8566924" y="2739739"/>
                <a:ext cx="270902" cy="229051"/>
              </a:xfrm>
              <a:custGeom>
                <a:avLst/>
                <a:gdLst/>
                <a:ahLst/>
                <a:cxnLst/>
                <a:rect l="l" t="t" r="r" b="b"/>
                <a:pathLst>
                  <a:path w="3120" h="2638" extrusionOk="0">
                    <a:moveTo>
                      <a:pt x="525" y="1"/>
                    </a:moveTo>
                    <a:cubicBezTo>
                      <a:pt x="234" y="1"/>
                      <a:pt x="0" y="232"/>
                      <a:pt x="0" y="523"/>
                    </a:cubicBezTo>
                    <a:lnTo>
                      <a:pt x="0" y="2113"/>
                    </a:lnTo>
                    <a:cubicBezTo>
                      <a:pt x="0" y="2403"/>
                      <a:pt x="234" y="2637"/>
                      <a:pt x="525" y="2637"/>
                    </a:cubicBezTo>
                    <a:lnTo>
                      <a:pt x="2595" y="2637"/>
                    </a:lnTo>
                    <a:cubicBezTo>
                      <a:pt x="2885" y="2637"/>
                      <a:pt x="3119" y="2403"/>
                      <a:pt x="3119" y="2113"/>
                    </a:cubicBezTo>
                    <a:lnTo>
                      <a:pt x="3119" y="523"/>
                    </a:lnTo>
                    <a:cubicBezTo>
                      <a:pt x="3119" y="232"/>
                      <a:pt x="2885" y="1"/>
                      <a:pt x="2595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20" name="Google Shape;7520;p33"/>
              <p:cNvSpPr/>
              <p:nvPr/>
            </p:nvSpPr>
            <p:spPr>
              <a:xfrm>
                <a:off x="8362968" y="3735557"/>
                <a:ext cx="354690" cy="299729"/>
              </a:xfrm>
              <a:custGeom>
                <a:avLst/>
                <a:gdLst/>
                <a:ahLst/>
                <a:cxnLst/>
                <a:rect l="l" t="t" r="r" b="b"/>
                <a:pathLst>
                  <a:path w="4085" h="3452" extrusionOk="0">
                    <a:moveTo>
                      <a:pt x="522" y="1"/>
                    </a:moveTo>
                    <a:cubicBezTo>
                      <a:pt x="234" y="1"/>
                      <a:pt x="0" y="235"/>
                      <a:pt x="0" y="522"/>
                    </a:cubicBezTo>
                    <a:lnTo>
                      <a:pt x="0" y="2930"/>
                    </a:lnTo>
                    <a:cubicBezTo>
                      <a:pt x="0" y="3220"/>
                      <a:pt x="234" y="3452"/>
                      <a:pt x="522" y="3452"/>
                    </a:cubicBezTo>
                    <a:lnTo>
                      <a:pt x="3560" y="3452"/>
                    </a:lnTo>
                    <a:cubicBezTo>
                      <a:pt x="3850" y="3452"/>
                      <a:pt x="4084" y="3220"/>
                      <a:pt x="4084" y="2930"/>
                    </a:cubicBezTo>
                    <a:lnTo>
                      <a:pt x="4084" y="522"/>
                    </a:lnTo>
                    <a:cubicBezTo>
                      <a:pt x="4084" y="235"/>
                      <a:pt x="3850" y="1"/>
                      <a:pt x="356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21" name="Google Shape;7521;p33"/>
              <p:cNvSpPr/>
              <p:nvPr/>
            </p:nvSpPr>
            <p:spPr>
              <a:xfrm>
                <a:off x="8963637" y="3098768"/>
                <a:ext cx="354777" cy="299989"/>
              </a:xfrm>
              <a:custGeom>
                <a:avLst/>
                <a:gdLst/>
                <a:ahLst/>
                <a:cxnLst/>
                <a:rect l="l" t="t" r="r" b="b"/>
                <a:pathLst>
                  <a:path w="4086" h="3455" extrusionOk="0">
                    <a:moveTo>
                      <a:pt x="522" y="0"/>
                    </a:moveTo>
                    <a:cubicBezTo>
                      <a:pt x="232" y="0"/>
                      <a:pt x="1" y="235"/>
                      <a:pt x="1" y="525"/>
                    </a:cubicBezTo>
                    <a:lnTo>
                      <a:pt x="1" y="2930"/>
                    </a:lnTo>
                    <a:cubicBezTo>
                      <a:pt x="1" y="3217"/>
                      <a:pt x="235" y="3454"/>
                      <a:pt x="522" y="3454"/>
                    </a:cubicBezTo>
                    <a:lnTo>
                      <a:pt x="3561" y="3454"/>
                    </a:lnTo>
                    <a:cubicBezTo>
                      <a:pt x="3851" y="3454"/>
                      <a:pt x="4085" y="3220"/>
                      <a:pt x="4085" y="2930"/>
                    </a:cubicBezTo>
                    <a:lnTo>
                      <a:pt x="4085" y="525"/>
                    </a:lnTo>
                    <a:cubicBezTo>
                      <a:pt x="4085" y="235"/>
                      <a:pt x="3851" y="0"/>
                      <a:pt x="3561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22" name="Google Shape;7522;p33"/>
              <p:cNvSpPr/>
              <p:nvPr/>
            </p:nvSpPr>
            <p:spPr>
              <a:xfrm>
                <a:off x="5736191" y="3918936"/>
                <a:ext cx="354690" cy="299989"/>
              </a:xfrm>
              <a:custGeom>
                <a:avLst/>
                <a:gdLst/>
                <a:ahLst/>
                <a:cxnLst/>
                <a:rect l="l" t="t" r="r" b="b"/>
                <a:pathLst>
                  <a:path w="4085" h="3455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5"/>
                    </a:cubicBezTo>
                    <a:lnTo>
                      <a:pt x="1" y="2930"/>
                    </a:lnTo>
                    <a:cubicBezTo>
                      <a:pt x="1" y="3217"/>
                      <a:pt x="235" y="3454"/>
                      <a:pt x="525" y="3454"/>
                    </a:cubicBezTo>
                    <a:lnTo>
                      <a:pt x="3560" y="3454"/>
                    </a:lnTo>
                    <a:cubicBezTo>
                      <a:pt x="3851" y="3454"/>
                      <a:pt x="4085" y="3220"/>
                      <a:pt x="4085" y="2930"/>
                    </a:cubicBezTo>
                    <a:lnTo>
                      <a:pt x="4085" y="525"/>
                    </a:lnTo>
                    <a:cubicBezTo>
                      <a:pt x="4085" y="235"/>
                      <a:pt x="3851" y="1"/>
                      <a:pt x="356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23" name="Google Shape;7523;p33"/>
              <p:cNvSpPr/>
              <p:nvPr/>
            </p:nvSpPr>
            <p:spPr>
              <a:xfrm>
                <a:off x="6565389" y="4130881"/>
                <a:ext cx="137882" cy="98897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139" extrusionOk="0">
                    <a:moveTo>
                      <a:pt x="522" y="1"/>
                    </a:moveTo>
                    <a:cubicBezTo>
                      <a:pt x="232" y="1"/>
                      <a:pt x="0" y="235"/>
                      <a:pt x="0" y="525"/>
                    </a:cubicBezTo>
                    <a:lnTo>
                      <a:pt x="0" y="614"/>
                    </a:lnTo>
                    <a:cubicBezTo>
                      <a:pt x="0" y="905"/>
                      <a:pt x="232" y="1139"/>
                      <a:pt x="522" y="1139"/>
                    </a:cubicBezTo>
                    <a:lnTo>
                      <a:pt x="1066" y="1139"/>
                    </a:lnTo>
                    <a:cubicBezTo>
                      <a:pt x="1356" y="1139"/>
                      <a:pt x="1587" y="905"/>
                      <a:pt x="1587" y="614"/>
                    </a:cubicBezTo>
                    <a:lnTo>
                      <a:pt x="1587" y="525"/>
                    </a:lnTo>
                    <a:cubicBezTo>
                      <a:pt x="1587" y="235"/>
                      <a:pt x="1356" y="1"/>
                      <a:pt x="106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24" name="Google Shape;7524;p33"/>
              <p:cNvSpPr/>
              <p:nvPr/>
            </p:nvSpPr>
            <p:spPr>
              <a:xfrm>
                <a:off x="7001608" y="4102315"/>
                <a:ext cx="138403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1594" h="1136" extrusionOk="0">
                    <a:moveTo>
                      <a:pt x="528" y="0"/>
                    </a:moveTo>
                    <a:cubicBezTo>
                      <a:pt x="238" y="0"/>
                      <a:pt x="3" y="232"/>
                      <a:pt x="3" y="522"/>
                    </a:cubicBezTo>
                    <a:lnTo>
                      <a:pt x="3" y="614"/>
                    </a:lnTo>
                    <a:cubicBezTo>
                      <a:pt x="0" y="902"/>
                      <a:pt x="235" y="1136"/>
                      <a:pt x="528" y="1136"/>
                    </a:cubicBezTo>
                    <a:lnTo>
                      <a:pt x="1072" y="1136"/>
                    </a:lnTo>
                    <a:cubicBezTo>
                      <a:pt x="1359" y="1136"/>
                      <a:pt x="1593" y="902"/>
                      <a:pt x="1593" y="614"/>
                    </a:cubicBezTo>
                    <a:lnTo>
                      <a:pt x="1593" y="522"/>
                    </a:lnTo>
                    <a:cubicBezTo>
                      <a:pt x="1593" y="232"/>
                      <a:pt x="1359" y="0"/>
                      <a:pt x="107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25" name="Google Shape;7525;p33"/>
              <p:cNvSpPr/>
              <p:nvPr/>
            </p:nvSpPr>
            <p:spPr>
              <a:xfrm>
                <a:off x="8290033" y="3177000"/>
                <a:ext cx="138143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1591" h="1136" extrusionOk="0">
                    <a:moveTo>
                      <a:pt x="522" y="0"/>
                    </a:moveTo>
                    <a:cubicBezTo>
                      <a:pt x="232" y="0"/>
                      <a:pt x="0" y="232"/>
                      <a:pt x="0" y="522"/>
                    </a:cubicBezTo>
                    <a:lnTo>
                      <a:pt x="0" y="614"/>
                    </a:lnTo>
                    <a:cubicBezTo>
                      <a:pt x="0" y="902"/>
                      <a:pt x="232" y="1136"/>
                      <a:pt x="522" y="1136"/>
                    </a:cubicBezTo>
                    <a:lnTo>
                      <a:pt x="1066" y="1136"/>
                    </a:lnTo>
                    <a:cubicBezTo>
                      <a:pt x="1356" y="1136"/>
                      <a:pt x="1591" y="902"/>
                      <a:pt x="1591" y="614"/>
                    </a:cubicBezTo>
                    <a:lnTo>
                      <a:pt x="1591" y="522"/>
                    </a:lnTo>
                    <a:cubicBezTo>
                      <a:pt x="1591" y="232"/>
                      <a:pt x="1356" y="0"/>
                      <a:pt x="106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26" name="Google Shape;7526;p33"/>
              <p:cNvSpPr/>
              <p:nvPr/>
            </p:nvSpPr>
            <p:spPr>
              <a:xfrm>
                <a:off x="8142774" y="2787494"/>
                <a:ext cx="138143" cy="98897"/>
              </a:xfrm>
              <a:custGeom>
                <a:avLst/>
                <a:gdLst/>
                <a:ahLst/>
                <a:cxnLst/>
                <a:rect l="l" t="t" r="r" b="b"/>
                <a:pathLst>
                  <a:path w="1591" h="1139" extrusionOk="0">
                    <a:moveTo>
                      <a:pt x="525" y="0"/>
                    </a:moveTo>
                    <a:cubicBezTo>
                      <a:pt x="235" y="0"/>
                      <a:pt x="0" y="235"/>
                      <a:pt x="0" y="525"/>
                    </a:cubicBezTo>
                    <a:lnTo>
                      <a:pt x="0" y="614"/>
                    </a:lnTo>
                    <a:cubicBezTo>
                      <a:pt x="0" y="904"/>
                      <a:pt x="237" y="1139"/>
                      <a:pt x="525" y="1139"/>
                    </a:cubicBezTo>
                    <a:lnTo>
                      <a:pt x="1069" y="1139"/>
                    </a:lnTo>
                    <a:cubicBezTo>
                      <a:pt x="1356" y="1139"/>
                      <a:pt x="1590" y="904"/>
                      <a:pt x="1590" y="614"/>
                    </a:cubicBezTo>
                    <a:lnTo>
                      <a:pt x="1590" y="525"/>
                    </a:lnTo>
                    <a:cubicBezTo>
                      <a:pt x="1590" y="235"/>
                      <a:pt x="1356" y="0"/>
                      <a:pt x="106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27" name="Google Shape;7527;p33"/>
              <p:cNvSpPr/>
              <p:nvPr/>
            </p:nvSpPr>
            <p:spPr>
              <a:xfrm>
                <a:off x="7610091" y="4085383"/>
                <a:ext cx="138664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1597" h="1136" extrusionOk="0">
                    <a:moveTo>
                      <a:pt x="528" y="0"/>
                    </a:moveTo>
                    <a:cubicBezTo>
                      <a:pt x="238" y="0"/>
                      <a:pt x="6" y="232"/>
                      <a:pt x="6" y="522"/>
                    </a:cubicBezTo>
                    <a:lnTo>
                      <a:pt x="6" y="614"/>
                    </a:lnTo>
                    <a:cubicBezTo>
                      <a:pt x="0" y="898"/>
                      <a:pt x="235" y="1136"/>
                      <a:pt x="528" y="1136"/>
                    </a:cubicBezTo>
                    <a:lnTo>
                      <a:pt x="1072" y="1136"/>
                    </a:lnTo>
                    <a:cubicBezTo>
                      <a:pt x="1362" y="1136"/>
                      <a:pt x="1596" y="901"/>
                      <a:pt x="1596" y="614"/>
                    </a:cubicBezTo>
                    <a:lnTo>
                      <a:pt x="1596" y="522"/>
                    </a:lnTo>
                    <a:cubicBezTo>
                      <a:pt x="1596" y="232"/>
                      <a:pt x="1362" y="0"/>
                      <a:pt x="107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28" name="Google Shape;7528;p33"/>
              <p:cNvSpPr/>
              <p:nvPr/>
            </p:nvSpPr>
            <p:spPr>
              <a:xfrm>
                <a:off x="6680435" y="3702911"/>
                <a:ext cx="137882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136" extrusionOk="0">
                    <a:moveTo>
                      <a:pt x="522" y="0"/>
                    </a:moveTo>
                    <a:cubicBezTo>
                      <a:pt x="232" y="0"/>
                      <a:pt x="0" y="234"/>
                      <a:pt x="0" y="522"/>
                    </a:cubicBezTo>
                    <a:lnTo>
                      <a:pt x="0" y="614"/>
                    </a:lnTo>
                    <a:cubicBezTo>
                      <a:pt x="0" y="904"/>
                      <a:pt x="232" y="1136"/>
                      <a:pt x="522" y="1136"/>
                    </a:cubicBezTo>
                    <a:lnTo>
                      <a:pt x="1066" y="1136"/>
                    </a:lnTo>
                    <a:cubicBezTo>
                      <a:pt x="1356" y="1136"/>
                      <a:pt x="1588" y="904"/>
                      <a:pt x="1588" y="614"/>
                    </a:cubicBezTo>
                    <a:lnTo>
                      <a:pt x="1588" y="522"/>
                    </a:lnTo>
                    <a:cubicBezTo>
                      <a:pt x="1588" y="234"/>
                      <a:pt x="1356" y="0"/>
                      <a:pt x="106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29" name="Google Shape;7529;p33"/>
              <p:cNvSpPr/>
              <p:nvPr/>
            </p:nvSpPr>
            <p:spPr>
              <a:xfrm>
                <a:off x="9131994" y="3834193"/>
                <a:ext cx="138143" cy="98897"/>
              </a:xfrm>
              <a:custGeom>
                <a:avLst/>
                <a:gdLst/>
                <a:ahLst/>
                <a:cxnLst/>
                <a:rect l="l" t="t" r="r" b="b"/>
                <a:pathLst>
                  <a:path w="1591" h="1139" extrusionOk="0">
                    <a:moveTo>
                      <a:pt x="522" y="0"/>
                    </a:moveTo>
                    <a:cubicBezTo>
                      <a:pt x="235" y="0"/>
                      <a:pt x="1" y="234"/>
                      <a:pt x="1" y="525"/>
                    </a:cubicBezTo>
                    <a:lnTo>
                      <a:pt x="1" y="614"/>
                    </a:lnTo>
                    <a:cubicBezTo>
                      <a:pt x="1" y="904"/>
                      <a:pt x="235" y="1138"/>
                      <a:pt x="522" y="1138"/>
                    </a:cubicBezTo>
                    <a:lnTo>
                      <a:pt x="1066" y="1138"/>
                    </a:lnTo>
                    <a:cubicBezTo>
                      <a:pt x="1357" y="1138"/>
                      <a:pt x="1591" y="904"/>
                      <a:pt x="1591" y="614"/>
                    </a:cubicBezTo>
                    <a:lnTo>
                      <a:pt x="1591" y="525"/>
                    </a:lnTo>
                    <a:cubicBezTo>
                      <a:pt x="1591" y="234"/>
                      <a:pt x="1357" y="0"/>
                      <a:pt x="106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30" name="Google Shape;7530;p33"/>
              <p:cNvSpPr/>
              <p:nvPr/>
            </p:nvSpPr>
            <p:spPr>
              <a:xfrm>
                <a:off x="6997700" y="3687368"/>
                <a:ext cx="138229" cy="98897"/>
              </a:xfrm>
              <a:custGeom>
                <a:avLst/>
                <a:gdLst/>
                <a:ahLst/>
                <a:cxnLst/>
                <a:rect l="l" t="t" r="r" b="b"/>
                <a:pathLst>
                  <a:path w="1592" h="1139" extrusionOk="0">
                    <a:moveTo>
                      <a:pt x="523" y="1"/>
                    </a:moveTo>
                    <a:cubicBezTo>
                      <a:pt x="232" y="1"/>
                      <a:pt x="1" y="235"/>
                      <a:pt x="1" y="525"/>
                    </a:cubicBezTo>
                    <a:lnTo>
                      <a:pt x="1" y="614"/>
                    </a:lnTo>
                    <a:cubicBezTo>
                      <a:pt x="1" y="902"/>
                      <a:pt x="235" y="1139"/>
                      <a:pt x="523" y="1139"/>
                    </a:cubicBezTo>
                    <a:lnTo>
                      <a:pt x="1067" y="1139"/>
                    </a:lnTo>
                    <a:cubicBezTo>
                      <a:pt x="1357" y="1139"/>
                      <a:pt x="1591" y="904"/>
                      <a:pt x="1591" y="614"/>
                    </a:cubicBezTo>
                    <a:lnTo>
                      <a:pt x="1591" y="525"/>
                    </a:lnTo>
                    <a:cubicBezTo>
                      <a:pt x="1591" y="235"/>
                      <a:pt x="1357" y="1"/>
                      <a:pt x="1067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31" name="Google Shape;7531;p33"/>
              <p:cNvSpPr/>
              <p:nvPr/>
            </p:nvSpPr>
            <p:spPr>
              <a:xfrm>
                <a:off x="8065933" y="3536724"/>
                <a:ext cx="138229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1592" h="1136" extrusionOk="0">
                    <a:moveTo>
                      <a:pt x="523" y="0"/>
                    </a:moveTo>
                    <a:cubicBezTo>
                      <a:pt x="232" y="0"/>
                      <a:pt x="1" y="232"/>
                      <a:pt x="1" y="522"/>
                    </a:cubicBezTo>
                    <a:lnTo>
                      <a:pt x="1" y="614"/>
                    </a:lnTo>
                    <a:cubicBezTo>
                      <a:pt x="1" y="901"/>
                      <a:pt x="232" y="1136"/>
                      <a:pt x="523" y="1136"/>
                    </a:cubicBezTo>
                    <a:lnTo>
                      <a:pt x="1067" y="1136"/>
                    </a:lnTo>
                    <a:cubicBezTo>
                      <a:pt x="1357" y="1136"/>
                      <a:pt x="1591" y="901"/>
                      <a:pt x="1591" y="614"/>
                    </a:cubicBezTo>
                    <a:lnTo>
                      <a:pt x="1591" y="522"/>
                    </a:lnTo>
                    <a:cubicBezTo>
                      <a:pt x="1591" y="232"/>
                      <a:pt x="1357" y="0"/>
                      <a:pt x="1067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32" name="Google Shape;7532;p33"/>
              <p:cNvSpPr/>
              <p:nvPr/>
            </p:nvSpPr>
            <p:spPr>
              <a:xfrm>
                <a:off x="8892438" y="2347368"/>
                <a:ext cx="168445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1940" h="1639" extrusionOk="0">
                    <a:moveTo>
                      <a:pt x="528" y="0"/>
                    </a:moveTo>
                    <a:cubicBezTo>
                      <a:pt x="238" y="0"/>
                      <a:pt x="3" y="232"/>
                      <a:pt x="3" y="522"/>
                    </a:cubicBezTo>
                    <a:lnTo>
                      <a:pt x="3" y="1116"/>
                    </a:lnTo>
                    <a:cubicBezTo>
                      <a:pt x="1" y="1404"/>
                      <a:pt x="238" y="1638"/>
                      <a:pt x="528" y="1638"/>
                    </a:cubicBezTo>
                    <a:lnTo>
                      <a:pt x="1418" y="1638"/>
                    </a:lnTo>
                    <a:cubicBezTo>
                      <a:pt x="1705" y="1638"/>
                      <a:pt x="1940" y="1404"/>
                      <a:pt x="1940" y="1116"/>
                    </a:cubicBezTo>
                    <a:lnTo>
                      <a:pt x="1940" y="522"/>
                    </a:lnTo>
                    <a:cubicBezTo>
                      <a:pt x="1940" y="232"/>
                      <a:pt x="1705" y="0"/>
                      <a:pt x="141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33" name="Google Shape;7533;p33"/>
              <p:cNvSpPr/>
              <p:nvPr/>
            </p:nvSpPr>
            <p:spPr>
              <a:xfrm>
                <a:off x="6119880" y="4249313"/>
                <a:ext cx="419898" cy="184422"/>
              </a:xfrm>
              <a:custGeom>
                <a:avLst/>
                <a:gdLst/>
                <a:ahLst/>
                <a:cxnLst/>
                <a:rect l="l" t="t" r="r" b="b"/>
                <a:pathLst>
                  <a:path w="4836" h="2124" extrusionOk="0">
                    <a:moveTo>
                      <a:pt x="4325" y="1"/>
                    </a:moveTo>
                    <a:cubicBezTo>
                      <a:pt x="4085" y="807"/>
                      <a:pt x="3309" y="1393"/>
                      <a:pt x="2391" y="1393"/>
                    </a:cubicBezTo>
                    <a:cubicBezTo>
                      <a:pt x="1507" y="1393"/>
                      <a:pt x="757" y="849"/>
                      <a:pt x="489" y="87"/>
                    </a:cubicBezTo>
                    <a:lnTo>
                      <a:pt x="1" y="2124"/>
                    </a:lnTo>
                    <a:lnTo>
                      <a:pt x="4835" y="2124"/>
                    </a:lnTo>
                    <a:lnTo>
                      <a:pt x="4325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34" name="Google Shape;7534;p33"/>
              <p:cNvSpPr/>
              <p:nvPr/>
            </p:nvSpPr>
            <p:spPr>
              <a:xfrm>
                <a:off x="-35892" y="4387628"/>
                <a:ext cx="9372768" cy="179646"/>
              </a:xfrm>
              <a:custGeom>
                <a:avLst/>
                <a:gdLst/>
                <a:ahLst/>
                <a:cxnLst/>
                <a:rect l="l" t="t" r="r" b="b"/>
                <a:pathLst>
                  <a:path w="107947" h="2069" extrusionOk="0">
                    <a:moveTo>
                      <a:pt x="1" y="1"/>
                    </a:moveTo>
                    <a:lnTo>
                      <a:pt x="1" y="2068"/>
                    </a:lnTo>
                    <a:lnTo>
                      <a:pt x="107946" y="2068"/>
                    </a:lnTo>
                    <a:lnTo>
                      <a:pt x="107946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35" name="Google Shape;7535;p33"/>
              <p:cNvSpPr/>
              <p:nvPr/>
            </p:nvSpPr>
            <p:spPr>
              <a:xfrm>
                <a:off x="1230219" y="4387628"/>
                <a:ext cx="6840270" cy="179386"/>
              </a:xfrm>
              <a:custGeom>
                <a:avLst/>
                <a:gdLst/>
                <a:ahLst/>
                <a:cxnLst/>
                <a:rect l="l" t="t" r="r" b="b"/>
                <a:pathLst>
                  <a:path w="78780" h="2066" extrusionOk="0">
                    <a:moveTo>
                      <a:pt x="22687" y="1"/>
                    </a:moveTo>
                    <a:lnTo>
                      <a:pt x="1" y="2065"/>
                    </a:lnTo>
                    <a:lnTo>
                      <a:pt x="56092" y="2065"/>
                    </a:lnTo>
                    <a:lnTo>
                      <a:pt x="78779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7536" name="Google Shape;7536;p33"/>
              <p:cNvGrpSpPr/>
              <p:nvPr/>
            </p:nvGrpSpPr>
            <p:grpSpPr>
              <a:xfrm>
                <a:off x="6467007" y="931558"/>
                <a:ext cx="1274809" cy="3466617"/>
                <a:chOff x="5754800" y="3037825"/>
                <a:chExt cx="439650" cy="1195550"/>
              </a:xfrm>
            </p:grpSpPr>
            <p:sp>
              <p:nvSpPr>
                <p:cNvPr id="7537" name="Google Shape;7537;p33"/>
                <p:cNvSpPr/>
                <p:nvPr/>
              </p:nvSpPr>
              <p:spPr>
                <a:xfrm>
                  <a:off x="5781275" y="3433850"/>
                  <a:ext cx="94075" cy="157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63" h="6309" extrusionOk="0">
                      <a:moveTo>
                        <a:pt x="1412" y="0"/>
                      </a:moveTo>
                      <a:cubicBezTo>
                        <a:pt x="1094" y="0"/>
                        <a:pt x="716" y="177"/>
                        <a:pt x="334" y="762"/>
                      </a:cubicBezTo>
                      <a:cubicBezTo>
                        <a:pt x="1" y="2272"/>
                        <a:pt x="3629" y="6309"/>
                        <a:pt x="3629" y="6309"/>
                      </a:cubicBezTo>
                      <a:lnTo>
                        <a:pt x="3763" y="6244"/>
                      </a:lnTo>
                      <a:cubicBezTo>
                        <a:pt x="3405" y="1604"/>
                        <a:pt x="2234" y="406"/>
                        <a:pt x="2234" y="406"/>
                      </a:cubicBezTo>
                      <a:cubicBezTo>
                        <a:pt x="2234" y="406"/>
                        <a:pt x="1893" y="0"/>
                        <a:pt x="1412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538" name="Google Shape;7538;p33"/>
                <p:cNvSpPr/>
                <p:nvPr/>
              </p:nvSpPr>
              <p:spPr>
                <a:xfrm>
                  <a:off x="5775675" y="3434225"/>
                  <a:ext cx="99225" cy="157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69" h="6294" extrusionOk="0">
                      <a:moveTo>
                        <a:pt x="1501" y="1"/>
                      </a:moveTo>
                      <a:cubicBezTo>
                        <a:pt x="1139" y="1"/>
                        <a:pt x="720" y="178"/>
                        <a:pt x="333" y="771"/>
                      </a:cubicBezTo>
                      <a:cubicBezTo>
                        <a:pt x="1" y="2282"/>
                        <a:pt x="3852" y="6294"/>
                        <a:pt x="3852" y="6294"/>
                      </a:cubicBezTo>
                      <a:lnTo>
                        <a:pt x="3968" y="6238"/>
                      </a:lnTo>
                      <a:cubicBezTo>
                        <a:pt x="3483" y="5403"/>
                        <a:pt x="1219" y="1422"/>
                        <a:pt x="1791" y="176"/>
                      </a:cubicBezTo>
                      <a:cubicBezTo>
                        <a:pt x="1831" y="139"/>
                        <a:pt x="1869" y="103"/>
                        <a:pt x="1906" y="72"/>
                      </a:cubicBezTo>
                      <a:cubicBezTo>
                        <a:pt x="1784" y="29"/>
                        <a:pt x="1647" y="1"/>
                        <a:pt x="1501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539" name="Google Shape;7539;p33"/>
                <p:cNvSpPr/>
                <p:nvPr/>
              </p:nvSpPr>
              <p:spPr>
                <a:xfrm>
                  <a:off x="5787425" y="3270400"/>
                  <a:ext cx="128325" cy="196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33" h="7878" extrusionOk="0">
                      <a:moveTo>
                        <a:pt x="5132" y="0"/>
                      </a:moveTo>
                      <a:lnTo>
                        <a:pt x="5132" y="0"/>
                      </a:lnTo>
                      <a:cubicBezTo>
                        <a:pt x="933" y="2674"/>
                        <a:pt x="120" y="6364"/>
                        <a:pt x="54" y="7106"/>
                      </a:cubicBezTo>
                      <a:cubicBezTo>
                        <a:pt x="1" y="7687"/>
                        <a:pt x="716" y="7877"/>
                        <a:pt x="1277" y="7877"/>
                      </a:cubicBezTo>
                      <a:cubicBezTo>
                        <a:pt x="1442" y="7877"/>
                        <a:pt x="1593" y="7861"/>
                        <a:pt x="1708" y="7833"/>
                      </a:cubicBezTo>
                      <a:cubicBezTo>
                        <a:pt x="2212" y="7711"/>
                        <a:pt x="3807" y="6571"/>
                        <a:pt x="3807" y="6571"/>
                      </a:cubicBezTo>
                      <a:lnTo>
                        <a:pt x="5132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540" name="Google Shape;7540;p33"/>
                <p:cNvSpPr/>
                <p:nvPr/>
              </p:nvSpPr>
              <p:spPr>
                <a:xfrm>
                  <a:off x="5782150" y="3275625"/>
                  <a:ext cx="127475" cy="196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99" h="7850" extrusionOk="0">
                      <a:moveTo>
                        <a:pt x="5099" y="1"/>
                      </a:moveTo>
                      <a:lnTo>
                        <a:pt x="5099" y="1"/>
                      </a:lnTo>
                      <a:cubicBezTo>
                        <a:pt x="945" y="2554"/>
                        <a:pt x="105" y="6460"/>
                        <a:pt x="46" y="7102"/>
                      </a:cubicBezTo>
                      <a:cubicBezTo>
                        <a:pt x="0" y="7623"/>
                        <a:pt x="985" y="7821"/>
                        <a:pt x="1555" y="7850"/>
                      </a:cubicBezTo>
                      <a:cubicBezTo>
                        <a:pt x="1302" y="7052"/>
                        <a:pt x="2634" y="3250"/>
                        <a:pt x="3791" y="2119"/>
                      </a:cubicBezTo>
                      <a:cubicBezTo>
                        <a:pt x="4502" y="1424"/>
                        <a:pt x="4801" y="439"/>
                        <a:pt x="5099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541" name="Google Shape;7541;p33"/>
                <p:cNvSpPr/>
                <p:nvPr/>
              </p:nvSpPr>
              <p:spPr>
                <a:xfrm>
                  <a:off x="5875200" y="3037825"/>
                  <a:ext cx="138075" cy="150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23" h="6037" extrusionOk="0">
                      <a:moveTo>
                        <a:pt x="2736" y="0"/>
                      </a:moveTo>
                      <a:cubicBezTo>
                        <a:pt x="2675" y="0"/>
                        <a:pt x="2613" y="11"/>
                        <a:pt x="2555" y="32"/>
                      </a:cubicBezTo>
                      <a:cubicBezTo>
                        <a:pt x="2312" y="121"/>
                        <a:pt x="2140" y="390"/>
                        <a:pt x="2150" y="663"/>
                      </a:cubicBezTo>
                      <a:cubicBezTo>
                        <a:pt x="2083" y="592"/>
                        <a:pt x="1989" y="556"/>
                        <a:pt x="1896" y="556"/>
                      </a:cubicBezTo>
                      <a:cubicBezTo>
                        <a:pt x="1807" y="556"/>
                        <a:pt x="1718" y="588"/>
                        <a:pt x="1653" y="653"/>
                      </a:cubicBezTo>
                      <a:cubicBezTo>
                        <a:pt x="1521" y="785"/>
                        <a:pt x="1509" y="1035"/>
                        <a:pt x="1631" y="1180"/>
                      </a:cubicBezTo>
                      <a:cubicBezTo>
                        <a:pt x="1594" y="1234"/>
                        <a:pt x="1544" y="1252"/>
                        <a:pt x="1486" y="1252"/>
                      </a:cubicBezTo>
                      <a:cubicBezTo>
                        <a:pt x="1370" y="1252"/>
                        <a:pt x="1222" y="1178"/>
                        <a:pt x="1093" y="1178"/>
                      </a:cubicBezTo>
                      <a:cubicBezTo>
                        <a:pt x="1050" y="1178"/>
                        <a:pt x="1009" y="1187"/>
                        <a:pt x="972" y="1209"/>
                      </a:cubicBezTo>
                      <a:cubicBezTo>
                        <a:pt x="910" y="1246"/>
                        <a:pt x="870" y="1321"/>
                        <a:pt x="805" y="1354"/>
                      </a:cubicBezTo>
                      <a:cubicBezTo>
                        <a:pt x="732" y="1395"/>
                        <a:pt x="641" y="1380"/>
                        <a:pt x="561" y="1403"/>
                      </a:cubicBezTo>
                      <a:cubicBezTo>
                        <a:pt x="332" y="1473"/>
                        <a:pt x="315" y="1791"/>
                        <a:pt x="368" y="2049"/>
                      </a:cubicBezTo>
                      <a:cubicBezTo>
                        <a:pt x="338" y="2075"/>
                        <a:pt x="309" y="2101"/>
                        <a:pt x="283" y="2133"/>
                      </a:cubicBezTo>
                      <a:cubicBezTo>
                        <a:pt x="0" y="2465"/>
                        <a:pt x="181" y="3092"/>
                        <a:pt x="591" y="3200"/>
                      </a:cubicBezTo>
                      <a:cubicBezTo>
                        <a:pt x="467" y="3591"/>
                        <a:pt x="535" y="4045"/>
                        <a:pt x="769" y="4374"/>
                      </a:cubicBezTo>
                      <a:cubicBezTo>
                        <a:pt x="991" y="4687"/>
                        <a:pt x="1358" y="4880"/>
                        <a:pt x="1728" y="4880"/>
                      </a:cubicBezTo>
                      <a:cubicBezTo>
                        <a:pt x="1746" y="4880"/>
                        <a:pt x="1764" y="4880"/>
                        <a:pt x="1782" y="4879"/>
                      </a:cubicBezTo>
                      <a:lnTo>
                        <a:pt x="1782" y="4879"/>
                      </a:lnTo>
                      <a:cubicBezTo>
                        <a:pt x="1717" y="5413"/>
                        <a:pt x="2166" y="5905"/>
                        <a:pt x="2664" y="6008"/>
                      </a:cubicBezTo>
                      <a:cubicBezTo>
                        <a:pt x="2757" y="6028"/>
                        <a:pt x="2851" y="6037"/>
                        <a:pt x="2944" y="6037"/>
                      </a:cubicBezTo>
                      <a:cubicBezTo>
                        <a:pt x="3350" y="6037"/>
                        <a:pt x="3755" y="5866"/>
                        <a:pt x="4111" y="5647"/>
                      </a:cubicBezTo>
                      <a:cubicBezTo>
                        <a:pt x="4849" y="5196"/>
                        <a:pt x="5504" y="4413"/>
                        <a:pt x="5461" y="3512"/>
                      </a:cubicBezTo>
                      <a:cubicBezTo>
                        <a:pt x="5445" y="3156"/>
                        <a:pt x="5318" y="2796"/>
                        <a:pt x="5393" y="2449"/>
                      </a:cubicBezTo>
                      <a:cubicBezTo>
                        <a:pt x="5415" y="2348"/>
                        <a:pt x="5452" y="2252"/>
                        <a:pt x="5466" y="2151"/>
                      </a:cubicBezTo>
                      <a:cubicBezTo>
                        <a:pt x="5523" y="1760"/>
                        <a:pt x="5231" y="1418"/>
                        <a:pt x="4962" y="1143"/>
                      </a:cubicBezTo>
                      <a:cubicBezTo>
                        <a:pt x="4850" y="1028"/>
                        <a:pt x="4739" y="914"/>
                        <a:pt x="4627" y="799"/>
                      </a:cubicBezTo>
                      <a:cubicBezTo>
                        <a:pt x="4564" y="734"/>
                        <a:pt x="4499" y="668"/>
                        <a:pt x="4430" y="611"/>
                      </a:cubicBezTo>
                      <a:cubicBezTo>
                        <a:pt x="4328" y="527"/>
                        <a:pt x="4190" y="466"/>
                        <a:pt x="4064" y="466"/>
                      </a:cubicBezTo>
                      <a:cubicBezTo>
                        <a:pt x="3982" y="466"/>
                        <a:pt x="3905" y="492"/>
                        <a:pt x="3846" y="556"/>
                      </a:cubicBezTo>
                      <a:cubicBezTo>
                        <a:pt x="3856" y="341"/>
                        <a:pt x="3648" y="180"/>
                        <a:pt x="3454" y="180"/>
                      </a:cubicBezTo>
                      <a:cubicBezTo>
                        <a:pt x="3374" y="180"/>
                        <a:pt x="3297" y="207"/>
                        <a:pt x="3238" y="269"/>
                      </a:cubicBezTo>
                      <a:cubicBezTo>
                        <a:pt x="3125" y="100"/>
                        <a:pt x="2930" y="0"/>
                        <a:pt x="2736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542" name="Google Shape;7542;p33"/>
                <p:cNvSpPr/>
                <p:nvPr/>
              </p:nvSpPr>
              <p:spPr>
                <a:xfrm>
                  <a:off x="5881700" y="3038575"/>
                  <a:ext cx="131575" cy="150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63" h="6007" extrusionOk="0">
                      <a:moveTo>
                        <a:pt x="2663" y="0"/>
                      </a:moveTo>
                      <a:lnTo>
                        <a:pt x="2663" y="0"/>
                      </a:lnTo>
                      <a:cubicBezTo>
                        <a:pt x="2683" y="105"/>
                        <a:pt x="2669" y="203"/>
                        <a:pt x="2594" y="282"/>
                      </a:cubicBezTo>
                      <a:cubicBezTo>
                        <a:pt x="2535" y="345"/>
                        <a:pt x="2449" y="378"/>
                        <a:pt x="2404" y="453"/>
                      </a:cubicBezTo>
                      <a:cubicBezTo>
                        <a:pt x="2364" y="518"/>
                        <a:pt x="2364" y="602"/>
                        <a:pt x="2327" y="667"/>
                      </a:cubicBezTo>
                      <a:cubicBezTo>
                        <a:pt x="2206" y="877"/>
                        <a:pt x="1794" y="791"/>
                        <a:pt x="1766" y="1036"/>
                      </a:cubicBezTo>
                      <a:cubicBezTo>
                        <a:pt x="1940" y="1100"/>
                        <a:pt x="2047" y="1322"/>
                        <a:pt x="1991" y="1508"/>
                      </a:cubicBezTo>
                      <a:cubicBezTo>
                        <a:pt x="1945" y="1664"/>
                        <a:pt x="1793" y="1771"/>
                        <a:pt x="1641" y="1771"/>
                      </a:cubicBezTo>
                      <a:cubicBezTo>
                        <a:pt x="1611" y="1771"/>
                        <a:pt x="1581" y="1766"/>
                        <a:pt x="1552" y="1758"/>
                      </a:cubicBezTo>
                      <a:lnTo>
                        <a:pt x="1552" y="1758"/>
                      </a:lnTo>
                      <a:cubicBezTo>
                        <a:pt x="1689" y="1989"/>
                        <a:pt x="1663" y="2314"/>
                        <a:pt x="1492" y="2516"/>
                      </a:cubicBezTo>
                      <a:cubicBezTo>
                        <a:pt x="1379" y="2652"/>
                        <a:pt x="1208" y="2726"/>
                        <a:pt x="1039" y="2726"/>
                      </a:cubicBezTo>
                      <a:cubicBezTo>
                        <a:pt x="952" y="2726"/>
                        <a:pt x="866" y="2706"/>
                        <a:pt x="788" y="2666"/>
                      </a:cubicBezTo>
                      <a:cubicBezTo>
                        <a:pt x="744" y="2827"/>
                        <a:pt x="587" y="2913"/>
                        <a:pt x="433" y="2913"/>
                      </a:cubicBezTo>
                      <a:cubicBezTo>
                        <a:pt x="307" y="2913"/>
                        <a:pt x="182" y="2855"/>
                        <a:pt x="125" y="2732"/>
                      </a:cubicBezTo>
                      <a:cubicBezTo>
                        <a:pt x="105" y="2810"/>
                        <a:pt x="61" y="2866"/>
                        <a:pt x="0" y="2909"/>
                      </a:cubicBezTo>
                      <a:cubicBezTo>
                        <a:pt x="78" y="3034"/>
                        <a:pt x="191" y="3133"/>
                        <a:pt x="331" y="3170"/>
                      </a:cubicBezTo>
                      <a:cubicBezTo>
                        <a:pt x="207" y="3561"/>
                        <a:pt x="276" y="4015"/>
                        <a:pt x="509" y="4344"/>
                      </a:cubicBezTo>
                      <a:cubicBezTo>
                        <a:pt x="732" y="4657"/>
                        <a:pt x="1098" y="4850"/>
                        <a:pt x="1468" y="4850"/>
                      </a:cubicBezTo>
                      <a:cubicBezTo>
                        <a:pt x="1486" y="4850"/>
                        <a:pt x="1504" y="4850"/>
                        <a:pt x="1522" y="4849"/>
                      </a:cubicBezTo>
                      <a:lnTo>
                        <a:pt x="1522" y="4849"/>
                      </a:lnTo>
                      <a:cubicBezTo>
                        <a:pt x="1457" y="5383"/>
                        <a:pt x="1907" y="5875"/>
                        <a:pt x="2404" y="5978"/>
                      </a:cubicBezTo>
                      <a:cubicBezTo>
                        <a:pt x="2497" y="5998"/>
                        <a:pt x="2591" y="6007"/>
                        <a:pt x="2684" y="6007"/>
                      </a:cubicBezTo>
                      <a:cubicBezTo>
                        <a:pt x="3090" y="6007"/>
                        <a:pt x="3495" y="5836"/>
                        <a:pt x="3851" y="5617"/>
                      </a:cubicBezTo>
                      <a:cubicBezTo>
                        <a:pt x="4587" y="5165"/>
                        <a:pt x="5242" y="4382"/>
                        <a:pt x="5199" y="3479"/>
                      </a:cubicBezTo>
                      <a:cubicBezTo>
                        <a:pt x="5183" y="3124"/>
                        <a:pt x="5057" y="2765"/>
                        <a:pt x="5130" y="2416"/>
                      </a:cubicBezTo>
                      <a:cubicBezTo>
                        <a:pt x="5155" y="2320"/>
                        <a:pt x="5192" y="2222"/>
                        <a:pt x="5206" y="2121"/>
                      </a:cubicBezTo>
                      <a:cubicBezTo>
                        <a:pt x="5263" y="1730"/>
                        <a:pt x="4971" y="1388"/>
                        <a:pt x="4702" y="1113"/>
                      </a:cubicBezTo>
                      <a:cubicBezTo>
                        <a:pt x="4590" y="998"/>
                        <a:pt x="4479" y="884"/>
                        <a:pt x="4367" y="769"/>
                      </a:cubicBezTo>
                      <a:cubicBezTo>
                        <a:pt x="4304" y="704"/>
                        <a:pt x="4239" y="638"/>
                        <a:pt x="4170" y="581"/>
                      </a:cubicBezTo>
                      <a:cubicBezTo>
                        <a:pt x="4068" y="497"/>
                        <a:pt x="3929" y="435"/>
                        <a:pt x="3803" y="435"/>
                      </a:cubicBezTo>
                      <a:cubicBezTo>
                        <a:pt x="3721" y="435"/>
                        <a:pt x="3644" y="461"/>
                        <a:pt x="3586" y="525"/>
                      </a:cubicBezTo>
                      <a:cubicBezTo>
                        <a:pt x="3596" y="310"/>
                        <a:pt x="3388" y="148"/>
                        <a:pt x="3194" y="148"/>
                      </a:cubicBezTo>
                      <a:cubicBezTo>
                        <a:pt x="3114" y="148"/>
                        <a:pt x="3037" y="175"/>
                        <a:pt x="2978" y="237"/>
                      </a:cubicBezTo>
                      <a:cubicBezTo>
                        <a:pt x="2902" y="122"/>
                        <a:pt x="2788" y="42"/>
                        <a:pt x="2663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543" name="Google Shape;7543;p33"/>
                <p:cNvSpPr/>
                <p:nvPr/>
              </p:nvSpPr>
              <p:spPr>
                <a:xfrm>
                  <a:off x="5948975" y="3047925"/>
                  <a:ext cx="104975" cy="215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99" h="8605" extrusionOk="0">
                      <a:moveTo>
                        <a:pt x="1996" y="1"/>
                      </a:moveTo>
                      <a:cubicBezTo>
                        <a:pt x="1720" y="1"/>
                        <a:pt x="1442" y="154"/>
                        <a:pt x="1304" y="411"/>
                      </a:cubicBezTo>
                      <a:cubicBezTo>
                        <a:pt x="1254" y="507"/>
                        <a:pt x="1221" y="615"/>
                        <a:pt x="1150" y="695"/>
                      </a:cubicBezTo>
                      <a:cubicBezTo>
                        <a:pt x="1103" y="749"/>
                        <a:pt x="1043" y="787"/>
                        <a:pt x="1005" y="848"/>
                      </a:cubicBezTo>
                      <a:cubicBezTo>
                        <a:pt x="966" y="910"/>
                        <a:pt x="969" y="1006"/>
                        <a:pt x="1030" y="1039"/>
                      </a:cubicBezTo>
                      <a:cubicBezTo>
                        <a:pt x="989" y="1023"/>
                        <a:pt x="946" y="1015"/>
                        <a:pt x="904" y="1015"/>
                      </a:cubicBezTo>
                      <a:cubicBezTo>
                        <a:pt x="759" y="1015"/>
                        <a:pt x="613" y="1100"/>
                        <a:pt x="517" y="1220"/>
                      </a:cubicBezTo>
                      <a:cubicBezTo>
                        <a:pt x="390" y="1374"/>
                        <a:pt x="333" y="1578"/>
                        <a:pt x="287" y="1775"/>
                      </a:cubicBezTo>
                      <a:cubicBezTo>
                        <a:pt x="147" y="2354"/>
                        <a:pt x="78" y="2950"/>
                        <a:pt x="74" y="3546"/>
                      </a:cubicBezTo>
                      <a:cubicBezTo>
                        <a:pt x="74" y="3772"/>
                        <a:pt x="101" y="4036"/>
                        <a:pt x="282" y="4154"/>
                      </a:cubicBezTo>
                      <a:cubicBezTo>
                        <a:pt x="90" y="4315"/>
                        <a:pt x="8" y="4590"/>
                        <a:pt x="4" y="4850"/>
                      </a:cubicBezTo>
                      <a:cubicBezTo>
                        <a:pt x="1" y="5110"/>
                        <a:pt x="64" y="5366"/>
                        <a:pt x="109" y="5623"/>
                      </a:cubicBezTo>
                      <a:cubicBezTo>
                        <a:pt x="212" y="6206"/>
                        <a:pt x="231" y="6810"/>
                        <a:pt x="409" y="7372"/>
                      </a:cubicBezTo>
                      <a:cubicBezTo>
                        <a:pt x="584" y="7935"/>
                        <a:pt x="969" y="8477"/>
                        <a:pt x="1512" y="8605"/>
                      </a:cubicBezTo>
                      <a:lnTo>
                        <a:pt x="1379" y="8484"/>
                      </a:lnTo>
                      <a:cubicBezTo>
                        <a:pt x="1380" y="8317"/>
                        <a:pt x="1337" y="8149"/>
                        <a:pt x="1304" y="7984"/>
                      </a:cubicBezTo>
                      <a:cubicBezTo>
                        <a:pt x="1271" y="7797"/>
                        <a:pt x="1258" y="7593"/>
                        <a:pt x="1350" y="7431"/>
                      </a:cubicBezTo>
                      <a:cubicBezTo>
                        <a:pt x="1410" y="7324"/>
                        <a:pt x="1531" y="7253"/>
                        <a:pt x="1644" y="7253"/>
                      </a:cubicBezTo>
                      <a:cubicBezTo>
                        <a:pt x="1703" y="7253"/>
                        <a:pt x="1760" y="7272"/>
                        <a:pt x="1804" y="7316"/>
                      </a:cubicBezTo>
                      <a:cubicBezTo>
                        <a:pt x="1816" y="7465"/>
                        <a:pt x="1960" y="7555"/>
                        <a:pt x="2103" y="7555"/>
                      </a:cubicBezTo>
                      <a:cubicBezTo>
                        <a:pt x="2151" y="7555"/>
                        <a:pt x="2200" y="7544"/>
                        <a:pt x="2242" y="7522"/>
                      </a:cubicBezTo>
                      <a:cubicBezTo>
                        <a:pt x="2411" y="7435"/>
                        <a:pt x="2504" y="7241"/>
                        <a:pt x="2567" y="7053"/>
                      </a:cubicBezTo>
                      <a:cubicBezTo>
                        <a:pt x="2653" y="6794"/>
                        <a:pt x="2705" y="6522"/>
                        <a:pt x="2722" y="6249"/>
                      </a:cubicBezTo>
                      <a:cubicBezTo>
                        <a:pt x="2727" y="6154"/>
                        <a:pt x="2727" y="6055"/>
                        <a:pt x="2682" y="5972"/>
                      </a:cubicBezTo>
                      <a:cubicBezTo>
                        <a:pt x="2651" y="5913"/>
                        <a:pt x="2586" y="5871"/>
                        <a:pt x="2524" y="5871"/>
                      </a:cubicBezTo>
                      <a:cubicBezTo>
                        <a:pt x="2682" y="5798"/>
                        <a:pt x="2741" y="5524"/>
                        <a:pt x="2597" y="5403"/>
                      </a:cubicBezTo>
                      <a:cubicBezTo>
                        <a:pt x="2806" y="5393"/>
                        <a:pt x="2981" y="5164"/>
                        <a:pt x="2947" y="4945"/>
                      </a:cubicBezTo>
                      <a:lnTo>
                        <a:pt x="2947" y="4945"/>
                      </a:lnTo>
                      <a:cubicBezTo>
                        <a:pt x="2988" y="5034"/>
                        <a:pt x="3083" y="5078"/>
                        <a:pt x="3178" y="5078"/>
                      </a:cubicBezTo>
                      <a:cubicBezTo>
                        <a:pt x="3218" y="5078"/>
                        <a:pt x="3258" y="5070"/>
                        <a:pt x="3294" y="5055"/>
                      </a:cubicBezTo>
                      <a:cubicBezTo>
                        <a:pt x="3419" y="5002"/>
                        <a:pt x="3508" y="4890"/>
                        <a:pt x="3586" y="4775"/>
                      </a:cubicBezTo>
                      <a:cubicBezTo>
                        <a:pt x="3826" y="4417"/>
                        <a:pt x="4001" y="4008"/>
                        <a:pt x="4092" y="3578"/>
                      </a:cubicBezTo>
                      <a:cubicBezTo>
                        <a:pt x="4185" y="3187"/>
                        <a:pt x="4198" y="2763"/>
                        <a:pt x="4046" y="2397"/>
                      </a:cubicBezTo>
                      <a:cubicBezTo>
                        <a:pt x="3925" y="2109"/>
                        <a:pt x="3685" y="1869"/>
                        <a:pt x="3405" y="1788"/>
                      </a:cubicBezTo>
                      <a:cubicBezTo>
                        <a:pt x="3401" y="1729"/>
                        <a:pt x="3383" y="1668"/>
                        <a:pt x="3347" y="1624"/>
                      </a:cubicBezTo>
                      <a:cubicBezTo>
                        <a:pt x="3261" y="1513"/>
                        <a:pt x="3120" y="1470"/>
                        <a:pt x="2988" y="1434"/>
                      </a:cubicBezTo>
                      <a:cubicBezTo>
                        <a:pt x="3072" y="1172"/>
                        <a:pt x="2852" y="924"/>
                        <a:pt x="2651" y="749"/>
                      </a:cubicBezTo>
                      <a:cubicBezTo>
                        <a:pt x="2449" y="575"/>
                        <a:pt x="2224" y="332"/>
                        <a:pt x="2300" y="69"/>
                      </a:cubicBezTo>
                      <a:cubicBezTo>
                        <a:pt x="2204" y="22"/>
                        <a:pt x="2101" y="1"/>
                        <a:pt x="1996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544" name="Google Shape;7544;p33"/>
                <p:cNvSpPr/>
                <p:nvPr/>
              </p:nvSpPr>
              <p:spPr>
                <a:xfrm>
                  <a:off x="5852925" y="3248600"/>
                  <a:ext cx="186025" cy="427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441" h="17090" extrusionOk="0">
                      <a:moveTo>
                        <a:pt x="3804" y="0"/>
                      </a:moveTo>
                      <a:cubicBezTo>
                        <a:pt x="3765" y="0"/>
                        <a:pt x="3730" y="4"/>
                        <a:pt x="3698" y="11"/>
                      </a:cubicBezTo>
                      <a:cubicBezTo>
                        <a:pt x="2923" y="194"/>
                        <a:pt x="1444" y="1622"/>
                        <a:pt x="1015" y="2947"/>
                      </a:cubicBezTo>
                      <a:cubicBezTo>
                        <a:pt x="476" y="4613"/>
                        <a:pt x="0" y="10312"/>
                        <a:pt x="1187" y="17090"/>
                      </a:cubicBezTo>
                      <a:cubicBezTo>
                        <a:pt x="1187" y="17090"/>
                        <a:pt x="7441" y="3308"/>
                        <a:pt x="7349" y="2621"/>
                      </a:cubicBezTo>
                      <a:cubicBezTo>
                        <a:pt x="7261" y="1964"/>
                        <a:pt x="4697" y="0"/>
                        <a:pt x="3804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545" name="Google Shape;7545;p33"/>
                <p:cNvSpPr/>
                <p:nvPr/>
              </p:nvSpPr>
              <p:spPr>
                <a:xfrm>
                  <a:off x="5863200" y="3344950"/>
                  <a:ext cx="77225" cy="160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89" h="6412" extrusionOk="0">
                      <a:moveTo>
                        <a:pt x="2515" y="1"/>
                      </a:moveTo>
                      <a:cubicBezTo>
                        <a:pt x="2430" y="1"/>
                        <a:pt x="1931" y="1215"/>
                        <a:pt x="1903" y="4341"/>
                      </a:cubicBezTo>
                      <a:lnTo>
                        <a:pt x="0" y="4131"/>
                      </a:lnTo>
                      <a:lnTo>
                        <a:pt x="39" y="4696"/>
                      </a:lnTo>
                      <a:cubicBezTo>
                        <a:pt x="39" y="4696"/>
                        <a:pt x="1628" y="5440"/>
                        <a:pt x="1917" y="6265"/>
                      </a:cubicBezTo>
                      <a:cubicBezTo>
                        <a:pt x="1953" y="6367"/>
                        <a:pt x="1998" y="6412"/>
                        <a:pt x="2049" y="6412"/>
                      </a:cubicBezTo>
                      <a:cubicBezTo>
                        <a:pt x="2411" y="6412"/>
                        <a:pt x="3088" y="4179"/>
                        <a:pt x="3088" y="4179"/>
                      </a:cubicBezTo>
                      <a:lnTo>
                        <a:pt x="3088" y="4179"/>
                      </a:lnTo>
                      <a:lnTo>
                        <a:pt x="2268" y="4243"/>
                      </a:lnTo>
                      <a:cubicBezTo>
                        <a:pt x="2268" y="4243"/>
                        <a:pt x="2557" y="557"/>
                        <a:pt x="2526" y="24"/>
                      </a:cubicBezTo>
                      <a:cubicBezTo>
                        <a:pt x="2525" y="9"/>
                        <a:pt x="2521" y="1"/>
                        <a:pt x="2515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546" name="Google Shape;7546;p33"/>
                <p:cNvSpPr/>
                <p:nvPr/>
              </p:nvSpPr>
              <p:spPr>
                <a:xfrm>
                  <a:off x="5851475" y="3260575"/>
                  <a:ext cx="96175" cy="198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47" h="7926" extrusionOk="0">
                      <a:moveTo>
                        <a:pt x="2952" y="1"/>
                      </a:moveTo>
                      <a:cubicBezTo>
                        <a:pt x="1" y="1992"/>
                        <a:pt x="48" y="7571"/>
                        <a:pt x="48" y="7571"/>
                      </a:cubicBezTo>
                      <a:cubicBezTo>
                        <a:pt x="48" y="7571"/>
                        <a:pt x="420" y="7925"/>
                        <a:pt x="1417" y="7925"/>
                      </a:cubicBezTo>
                      <a:cubicBezTo>
                        <a:pt x="1706" y="7925"/>
                        <a:pt x="2046" y="7896"/>
                        <a:pt x="2445" y="7819"/>
                      </a:cubicBezTo>
                      <a:cubicBezTo>
                        <a:pt x="2730" y="5177"/>
                        <a:pt x="3060" y="2674"/>
                        <a:pt x="3846" y="1475"/>
                      </a:cubicBezTo>
                      <a:lnTo>
                        <a:pt x="2952" y="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547" name="Google Shape;7547;p33"/>
                <p:cNvSpPr/>
                <p:nvPr/>
              </p:nvSpPr>
              <p:spPr>
                <a:xfrm>
                  <a:off x="5914525" y="3174050"/>
                  <a:ext cx="74575" cy="122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83" h="4915" extrusionOk="0">
                      <a:moveTo>
                        <a:pt x="2070" y="0"/>
                      </a:moveTo>
                      <a:lnTo>
                        <a:pt x="1188" y="276"/>
                      </a:lnTo>
                      <a:cubicBezTo>
                        <a:pt x="1188" y="276"/>
                        <a:pt x="366" y="2472"/>
                        <a:pt x="1" y="4915"/>
                      </a:cubicBezTo>
                      <a:lnTo>
                        <a:pt x="2982" y="4274"/>
                      </a:lnTo>
                      <a:lnTo>
                        <a:pt x="2070" y="0"/>
                      </a:lnTo>
                      <a:close/>
                    </a:path>
                  </a:pathLst>
                </a:custGeom>
                <a:solidFill>
                  <a:srgbClr val="EFD8BD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548" name="Google Shape;7548;p33"/>
                <p:cNvSpPr/>
                <p:nvPr/>
              </p:nvSpPr>
              <p:spPr>
                <a:xfrm>
                  <a:off x="5889950" y="3080000"/>
                  <a:ext cx="93325" cy="178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33" h="7138" extrusionOk="0">
                      <a:moveTo>
                        <a:pt x="2328" y="1"/>
                      </a:moveTo>
                      <a:cubicBezTo>
                        <a:pt x="2051" y="1"/>
                        <a:pt x="1807" y="99"/>
                        <a:pt x="1685" y="223"/>
                      </a:cubicBezTo>
                      <a:cubicBezTo>
                        <a:pt x="238" y="1674"/>
                        <a:pt x="1" y="6317"/>
                        <a:pt x="466" y="7092"/>
                      </a:cubicBezTo>
                      <a:cubicBezTo>
                        <a:pt x="466" y="7092"/>
                        <a:pt x="762" y="7137"/>
                        <a:pt x="1193" y="7137"/>
                      </a:cubicBezTo>
                      <a:cubicBezTo>
                        <a:pt x="1880" y="7137"/>
                        <a:pt x="2910" y="7021"/>
                        <a:pt x="3625" y="6421"/>
                      </a:cubicBezTo>
                      <a:cubicBezTo>
                        <a:pt x="3625" y="6421"/>
                        <a:pt x="3733" y="1252"/>
                        <a:pt x="3326" y="589"/>
                      </a:cubicBezTo>
                      <a:cubicBezTo>
                        <a:pt x="3057" y="151"/>
                        <a:pt x="2668" y="1"/>
                        <a:pt x="2328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549" name="Google Shape;7549;p33"/>
                <p:cNvSpPr/>
                <p:nvPr/>
              </p:nvSpPr>
              <p:spPr>
                <a:xfrm>
                  <a:off x="5897825" y="3197000"/>
                  <a:ext cx="131150" cy="1125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46" h="4370" extrusionOk="0">
                      <a:moveTo>
                        <a:pt x="3406" y="0"/>
                      </a:moveTo>
                      <a:cubicBezTo>
                        <a:pt x="3147" y="1320"/>
                        <a:pt x="2357" y="1966"/>
                        <a:pt x="151" y="2409"/>
                      </a:cubicBezTo>
                      <a:cubicBezTo>
                        <a:pt x="151" y="2409"/>
                        <a:pt x="445" y="2455"/>
                        <a:pt x="872" y="2455"/>
                      </a:cubicBezTo>
                      <a:cubicBezTo>
                        <a:pt x="901" y="2455"/>
                        <a:pt x="930" y="2455"/>
                        <a:pt x="960" y="2455"/>
                      </a:cubicBezTo>
                      <a:lnTo>
                        <a:pt x="960" y="2455"/>
                      </a:lnTo>
                      <a:cubicBezTo>
                        <a:pt x="939" y="2552"/>
                        <a:pt x="861" y="2571"/>
                        <a:pt x="840" y="2673"/>
                      </a:cubicBezTo>
                      <a:cubicBezTo>
                        <a:pt x="572" y="2925"/>
                        <a:pt x="263" y="3212"/>
                        <a:pt x="1" y="3590"/>
                      </a:cubicBezTo>
                      <a:cubicBezTo>
                        <a:pt x="634" y="3909"/>
                        <a:pt x="1577" y="4179"/>
                        <a:pt x="2511" y="4297"/>
                      </a:cubicBezTo>
                      <a:cubicBezTo>
                        <a:pt x="2895" y="4346"/>
                        <a:pt x="3268" y="4369"/>
                        <a:pt x="3622" y="4369"/>
                      </a:cubicBezTo>
                      <a:cubicBezTo>
                        <a:pt x="4234" y="4369"/>
                        <a:pt x="4790" y="4299"/>
                        <a:pt x="5245" y="4172"/>
                      </a:cubicBezTo>
                      <a:cubicBezTo>
                        <a:pt x="4866" y="3729"/>
                        <a:pt x="4324" y="3030"/>
                        <a:pt x="3658" y="2596"/>
                      </a:cubicBezTo>
                      <a:lnTo>
                        <a:pt x="3306" y="1743"/>
                      </a:lnTo>
                      <a:cubicBezTo>
                        <a:pt x="3306" y="1743"/>
                        <a:pt x="3306" y="1743"/>
                        <a:pt x="3306" y="1743"/>
                      </a:cubicBezTo>
                      <a:cubicBezTo>
                        <a:pt x="3313" y="1743"/>
                        <a:pt x="3425" y="1795"/>
                        <a:pt x="3429" y="1795"/>
                      </a:cubicBezTo>
                      <a:cubicBezTo>
                        <a:pt x="3429" y="1795"/>
                        <a:pt x="3429" y="1795"/>
                        <a:pt x="3429" y="1795"/>
                      </a:cubicBezTo>
                      <a:cubicBezTo>
                        <a:pt x="3429" y="1795"/>
                        <a:pt x="3399" y="1356"/>
                        <a:pt x="3817" y="1356"/>
                      </a:cubicBezTo>
                      <a:cubicBezTo>
                        <a:pt x="3829" y="1356"/>
                        <a:pt x="3841" y="1356"/>
                        <a:pt x="3853" y="1357"/>
                      </a:cubicBezTo>
                      <a:cubicBezTo>
                        <a:pt x="4037" y="508"/>
                        <a:pt x="3557" y="20"/>
                        <a:pt x="3406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550" name="Google Shape;7550;p33"/>
                <p:cNvSpPr/>
                <p:nvPr/>
              </p:nvSpPr>
              <p:spPr>
                <a:xfrm>
                  <a:off x="5807300" y="3278725"/>
                  <a:ext cx="302350" cy="880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94" h="35208" extrusionOk="0">
                      <a:moveTo>
                        <a:pt x="9154" y="0"/>
                      </a:moveTo>
                      <a:cubicBezTo>
                        <a:pt x="9126" y="0"/>
                        <a:pt x="9097" y="2"/>
                        <a:pt x="9066" y="6"/>
                      </a:cubicBezTo>
                      <a:cubicBezTo>
                        <a:pt x="8335" y="101"/>
                        <a:pt x="7392" y="1032"/>
                        <a:pt x="4518" y="6497"/>
                      </a:cubicBezTo>
                      <a:cubicBezTo>
                        <a:pt x="1643" y="11963"/>
                        <a:pt x="2601" y="13580"/>
                        <a:pt x="2601" y="13580"/>
                      </a:cubicBezTo>
                      <a:cubicBezTo>
                        <a:pt x="1097" y="16527"/>
                        <a:pt x="2282" y="17716"/>
                        <a:pt x="2282" y="17716"/>
                      </a:cubicBezTo>
                      <a:cubicBezTo>
                        <a:pt x="776" y="19854"/>
                        <a:pt x="0" y="24751"/>
                        <a:pt x="594" y="25701"/>
                      </a:cubicBezTo>
                      <a:cubicBezTo>
                        <a:pt x="1186" y="26651"/>
                        <a:pt x="431" y="29647"/>
                        <a:pt x="776" y="35208"/>
                      </a:cubicBezTo>
                      <a:lnTo>
                        <a:pt x="11229" y="34876"/>
                      </a:lnTo>
                      <a:cubicBezTo>
                        <a:pt x="11821" y="23991"/>
                        <a:pt x="10954" y="19569"/>
                        <a:pt x="10954" y="19569"/>
                      </a:cubicBezTo>
                      <a:cubicBezTo>
                        <a:pt x="12094" y="2646"/>
                        <a:pt x="9539" y="983"/>
                        <a:pt x="9539" y="983"/>
                      </a:cubicBezTo>
                      <a:cubicBezTo>
                        <a:pt x="9539" y="983"/>
                        <a:pt x="9776" y="0"/>
                        <a:pt x="9154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551" name="Google Shape;7551;p33"/>
                <p:cNvSpPr/>
                <p:nvPr/>
              </p:nvSpPr>
              <p:spPr>
                <a:xfrm>
                  <a:off x="5824875" y="3278725"/>
                  <a:ext cx="284775" cy="880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391" h="35208" extrusionOk="0">
                      <a:moveTo>
                        <a:pt x="8451" y="0"/>
                      </a:moveTo>
                      <a:cubicBezTo>
                        <a:pt x="8423" y="0"/>
                        <a:pt x="8394" y="2"/>
                        <a:pt x="8363" y="6"/>
                      </a:cubicBezTo>
                      <a:cubicBezTo>
                        <a:pt x="8046" y="48"/>
                        <a:pt x="7688" y="246"/>
                        <a:pt x="7149" y="907"/>
                      </a:cubicBezTo>
                      <a:cubicBezTo>
                        <a:pt x="6051" y="2754"/>
                        <a:pt x="6021" y="5146"/>
                        <a:pt x="5351" y="8509"/>
                      </a:cubicBezTo>
                      <a:cubicBezTo>
                        <a:pt x="4468" y="12953"/>
                        <a:pt x="3289" y="16733"/>
                        <a:pt x="1418" y="17487"/>
                      </a:cubicBezTo>
                      <a:cubicBezTo>
                        <a:pt x="1505" y="17641"/>
                        <a:pt x="1579" y="17716"/>
                        <a:pt x="1579" y="17716"/>
                      </a:cubicBezTo>
                      <a:cubicBezTo>
                        <a:pt x="1131" y="18351"/>
                        <a:pt x="749" y="19233"/>
                        <a:pt x="445" y="20180"/>
                      </a:cubicBezTo>
                      <a:cubicBezTo>
                        <a:pt x="1965" y="17680"/>
                        <a:pt x="3676" y="16099"/>
                        <a:pt x="4966" y="16099"/>
                      </a:cubicBezTo>
                      <a:cubicBezTo>
                        <a:pt x="5171" y="16099"/>
                        <a:pt x="5366" y="16139"/>
                        <a:pt x="5548" y="16223"/>
                      </a:cubicBezTo>
                      <a:cubicBezTo>
                        <a:pt x="7321" y="17036"/>
                        <a:pt x="7156" y="21638"/>
                        <a:pt x="5180" y="26500"/>
                      </a:cubicBezTo>
                      <a:cubicBezTo>
                        <a:pt x="3720" y="30092"/>
                        <a:pt x="1681" y="32821"/>
                        <a:pt x="0" y="33675"/>
                      </a:cubicBezTo>
                      <a:cubicBezTo>
                        <a:pt x="14" y="34163"/>
                        <a:pt x="37" y="34673"/>
                        <a:pt x="70" y="35208"/>
                      </a:cubicBezTo>
                      <a:lnTo>
                        <a:pt x="10522" y="34876"/>
                      </a:lnTo>
                      <a:cubicBezTo>
                        <a:pt x="11118" y="23991"/>
                        <a:pt x="10251" y="19569"/>
                        <a:pt x="10251" y="19569"/>
                      </a:cubicBezTo>
                      <a:cubicBezTo>
                        <a:pt x="11391" y="2646"/>
                        <a:pt x="8836" y="983"/>
                        <a:pt x="8836" y="983"/>
                      </a:cubicBezTo>
                      <a:cubicBezTo>
                        <a:pt x="8836" y="983"/>
                        <a:pt x="9073" y="0"/>
                        <a:pt x="8451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552" name="Google Shape;7552;p33"/>
                <p:cNvSpPr/>
                <p:nvPr/>
              </p:nvSpPr>
              <p:spPr>
                <a:xfrm>
                  <a:off x="5970175" y="3345700"/>
                  <a:ext cx="118375" cy="331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35" h="13247" extrusionOk="0">
                      <a:moveTo>
                        <a:pt x="2404" y="1"/>
                      </a:moveTo>
                      <a:cubicBezTo>
                        <a:pt x="1957" y="1"/>
                        <a:pt x="1522" y="317"/>
                        <a:pt x="1186" y="1078"/>
                      </a:cubicBezTo>
                      <a:cubicBezTo>
                        <a:pt x="1" y="3761"/>
                        <a:pt x="545" y="12976"/>
                        <a:pt x="2614" y="13235"/>
                      </a:cubicBezTo>
                      <a:cubicBezTo>
                        <a:pt x="2677" y="13242"/>
                        <a:pt x="2736" y="13246"/>
                        <a:pt x="2794" y="13246"/>
                      </a:cubicBezTo>
                      <a:cubicBezTo>
                        <a:pt x="4649" y="13246"/>
                        <a:pt x="4104" y="9238"/>
                        <a:pt x="4562" y="4019"/>
                      </a:cubicBezTo>
                      <a:cubicBezTo>
                        <a:pt x="4735" y="2027"/>
                        <a:pt x="3534" y="1"/>
                        <a:pt x="2404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553" name="Google Shape;7553;p33"/>
                <p:cNvSpPr/>
                <p:nvPr/>
              </p:nvSpPr>
              <p:spPr>
                <a:xfrm>
                  <a:off x="6000675" y="3392850"/>
                  <a:ext cx="93800" cy="182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52" h="7294" extrusionOk="0">
                      <a:moveTo>
                        <a:pt x="2010" y="0"/>
                      </a:moveTo>
                      <a:cubicBezTo>
                        <a:pt x="1537" y="0"/>
                        <a:pt x="1052" y="280"/>
                        <a:pt x="755" y="922"/>
                      </a:cubicBezTo>
                      <a:cubicBezTo>
                        <a:pt x="1" y="2551"/>
                        <a:pt x="831" y="7128"/>
                        <a:pt x="2308" y="7286"/>
                      </a:cubicBezTo>
                      <a:cubicBezTo>
                        <a:pt x="2353" y="7291"/>
                        <a:pt x="2395" y="7293"/>
                        <a:pt x="2436" y="7293"/>
                      </a:cubicBezTo>
                      <a:cubicBezTo>
                        <a:pt x="3752" y="7293"/>
                        <a:pt x="3236" y="4858"/>
                        <a:pt x="3393" y="1688"/>
                      </a:cubicBezTo>
                      <a:cubicBezTo>
                        <a:pt x="3443" y="664"/>
                        <a:pt x="2740" y="0"/>
                        <a:pt x="2010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554" name="Google Shape;7554;p33"/>
                <p:cNvSpPr/>
                <p:nvPr/>
              </p:nvSpPr>
              <p:spPr>
                <a:xfrm>
                  <a:off x="5987825" y="3303825"/>
                  <a:ext cx="199200" cy="195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68" h="7809" extrusionOk="0">
                      <a:moveTo>
                        <a:pt x="2341" y="1"/>
                      </a:moveTo>
                      <a:cubicBezTo>
                        <a:pt x="2341" y="1"/>
                        <a:pt x="0" y="678"/>
                        <a:pt x="293" y="5730"/>
                      </a:cubicBezTo>
                      <a:cubicBezTo>
                        <a:pt x="293" y="5730"/>
                        <a:pt x="3404" y="6038"/>
                        <a:pt x="4887" y="7182"/>
                      </a:cubicBezTo>
                      <a:cubicBezTo>
                        <a:pt x="5458" y="7622"/>
                        <a:pt x="6178" y="7809"/>
                        <a:pt x="6775" y="7809"/>
                      </a:cubicBezTo>
                      <a:cubicBezTo>
                        <a:pt x="7450" y="7809"/>
                        <a:pt x="7967" y="7569"/>
                        <a:pt x="7934" y="7187"/>
                      </a:cubicBezTo>
                      <a:cubicBezTo>
                        <a:pt x="7615" y="3522"/>
                        <a:pt x="2341" y="1"/>
                        <a:pt x="2341" y="1"/>
                      </a:cubicBezTo>
                      <a:close/>
                    </a:path>
                  </a:pathLst>
                </a:custGeom>
                <a:solidFill>
                  <a:srgbClr val="EFD8BD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555" name="Google Shape;7555;p33"/>
                <p:cNvSpPr/>
                <p:nvPr/>
              </p:nvSpPr>
              <p:spPr>
                <a:xfrm>
                  <a:off x="5987825" y="3303825"/>
                  <a:ext cx="199200" cy="195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68" h="7809" extrusionOk="0">
                      <a:moveTo>
                        <a:pt x="2341" y="1"/>
                      </a:moveTo>
                      <a:cubicBezTo>
                        <a:pt x="2341" y="1"/>
                        <a:pt x="0" y="678"/>
                        <a:pt x="293" y="5730"/>
                      </a:cubicBezTo>
                      <a:cubicBezTo>
                        <a:pt x="293" y="5730"/>
                        <a:pt x="3404" y="6038"/>
                        <a:pt x="4887" y="7182"/>
                      </a:cubicBezTo>
                      <a:cubicBezTo>
                        <a:pt x="5458" y="7622"/>
                        <a:pt x="6178" y="7809"/>
                        <a:pt x="6775" y="7809"/>
                      </a:cubicBezTo>
                      <a:cubicBezTo>
                        <a:pt x="7450" y="7809"/>
                        <a:pt x="7967" y="7569"/>
                        <a:pt x="7934" y="7187"/>
                      </a:cubicBezTo>
                      <a:cubicBezTo>
                        <a:pt x="7615" y="3522"/>
                        <a:pt x="2341" y="1"/>
                        <a:pt x="2341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556" name="Google Shape;7556;p33"/>
                <p:cNvSpPr/>
                <p:nvPr/>
              </p:nvSpPr>
              <p:spPr>
                <a:xfrm>
                  <a:off x="6002825" y="3305125"/>
                  <a:ext cx="161750" cy="165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70" h="6636" extrusionOk="0">
                      <a:moveTo>
                        <a:pt x="1648" y="1"/>
                      </a:moveTo>
                      <a:cubicBezTo>
                        <a:pt x="1648" y="1"/>
                        <a:pt x="1" y="468"/>
                        <a:pt x="205" y="4118"/>
                      </a:cubicBezTo>
                      <a:cubicBezTo>
                        <a:pt x="205" y="4118"/>
                        <a:pt x="2517" y="4437"/>
                        <a:pt x="3685" y="5379"/>
                      </a:cubicBezTo>
                      <a:cubicBezTo>
                        <a:pt x="4445" y="5991"/>
                        <a:pt x="5697" y="6636"/>
                        <a:pt x="6219" y="6636"/>
                      </a:cubicBezTo>
                      <a:cubicBezTo>
                        <a:pt x="6378" y="6636"/>
                        <a:pt x="6469" y="6576"/>
                        <a:pt x="6459" y="6437"/>
                      </a:cubicBezTo>
                      <a:cubicBezTo>
                        <a:pt x="6190" y="2879"/>
                        <a:pt x="1648" y="1"/>
                        <a:pt x="1648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557" name="Google Shape;7557;p33"/>
                <p:cNvSpPr/>
                <p:nvPr/>
              </p:nvSpPr>
              <p:spPr>
                <a:xfrm>
                  <a:off x="6034275" y="3446875"/>
                  <a:ext cx="160175" cy="158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07" h="6353" extrusionOk="0">
                      <a:moveTo>
                        <a:pt x="3559" y="1"/>
                      </a:moveTo>
                      <a:cubicBezTo>
                        <a:pt x="3558" y="1"/>
                        <a:pt x="3558" y="1"/>
                        <a:pt x="3558" y="1"/>
                      </a:cubicBezTo>
                      <a:cubicBezTo>
                        <a:pt x="3558" y="1"/>
                        <a:pt x="1620" y="1704"/>
                        <a:pt x="0" y="6200"/>
                      </a:cubicBezTo>
                      <a:lnTo>
                        <a:pt x="101" y="6352"/>
                      </a:lnTo>
                      <a:cubicBezTo>
                        <a:pt x="101" y="6352"/>
                        <a:pt x="5686" y="3397"/>
                        <a:pt x="6047" y="1695"/>
                      </a:cubicBezTo>
                      <a:cubicBezTo>
                        <a:pt x="6406" y="8"/>
                        <a:pt x="3606" y="1"/>
                        <a:pt x="3559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558" name="Google Shape;7558;p33"/>
                <p:cNvSpPr/>
                <p:nvPr/>
              </p:nvSpPr>
              <p:spPr>
                <a:xfrm>
                  <a:off x="6035225" y="3435300"/>
                  <a:ext cx="132625" cy="165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05" h="6625" extrusionOk="0">
                      <a:moveTo>
                        <a:pt x="4125" y="1"/>
                      </a:moveTo>
                      <a:cubicBezTo>
                        <a:pt x="3770" y="1"/>
                        <a:pt x="3480" y="169"/>
                        <a:pt x="3480" y="169"/>
                      </a:cubicBezTo>
                      <a:cubicBezTo>
                        <a:pt x="3480" y="169"/>
                        <a:pt x="1974" y="1139"/>
                        <a:pt x="1" y="6496"/>
                      </a:cubicBezTo>
                      <a:lnTo>
                        <a:pt x="102" y="6624"/>
                      </a:lnTo>
                      <a:cubicBezTo>
                        <a:pt x="102" y="6624"/>
                        <a:pt x="5078" y="3347"/>
                        <a:pt x="5305" y="1431"/>
                      </a:cubicBezTo>
                      <a:cubicBezTo>
                        <a:pt x="5103" y="261"/>
                        <a:pt x="4565" y="1"/>
                        <a:pt x="4125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559" name="Google Shape;7559;p33"/>
                <p:cNvSpPr/>
                <p:nvPr/>
              </p:nvSpPr>
              <p:spPr>
                <a:xfrm>
                  <a:off x="5913700" y="3732850"/>
                  <a:ext cx="171500" cy="357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60" h="14295" extrusionOk="0">
                      <a:moveTo>
                        <a:pt x="6786" y="0"/>
                      </a:moveTo>
                      <a:lnTo>
                        <a:pt x="6786" y="0"/>
                      </a:lnTo>
                      <a:cubicBezTo>
                        <a:pt x="3872" y="4543"/>
                        <a:pt x="1" y="13979"/>
                        <a:pt x="1997" y="14288"/>
                      </a:cubicBezTo>
                      <a:cubicBezTo>
                        <a:pt x="2025" y="14293"/>
                        <a:pt x="2054" y="14295"/>
                        <a:pt x="2082" y="14295"/>
                      </a:cubicBezTo>
                      <a:cubicBezTo>
                        <a:pt x="3793" y="14295"/>
                        <a:pt x="5476" y="6463"/>
                        <a:pt x="6859" y="2562"/>
                      </a:cubicBezTo>
                      <a:cubicBezTo>
                        <a:pt x="6770" y="1775"/>
                        <a:pt x="6698" y="1404"/>
                        <a:pt x="6698" y="1404"/>
                      </a:cubicBezTo>
                      <a:cubicBezTo>
                        <a:pt x="6730" y="923"/>
                        <a:pt x="6759" y="457"/>
                        <a:pt x="6786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560" name="Google Shape;7560;p33"/>
                <p:cNvSpPr/>
                <p:nvPr/>
              </p:nvSpPr>
              <p:spPr>
                <a:xfrm>
                  <a:off x="5851400" y="3951500"/>
                  <a:ext cx="234850" cy="206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394" h="8250" extrusionOk="0">
                      <a:moveTo>
                        <a:pt x="9259" y="0"/>
                      </a:moveTo>
                      <a:cubicBezTo>
                        <a:pt x="8871" y="0"/>
                        <a:pt x="7287" y="4898"/>
                        <a:pt x="6361" y="6075"/>
                      </a:cubicBezTo>
                      <a:cubicBezTo>
                        <a:pt x="5861" y="6710"/>
                        <a:pt x="5122" y="7018"/>
                        <a:pt x="4465" y="7018"/>
                      </a:cubicBezTo>
                      <a:cubicBezTo>
                        <a:pt x="3481" y="7018"/>
                        <a:pt x="2679" y="6327"/>
                        <a:pt x="3135" y="5009"/>
                      </a:cubicBezTo>
                      <a:cubicBezTo>
                        <a:pt x="3309" y="4506"/>
                        <a:pt x="3320" y="4253"/>
                        <a:pt x="3179" y="4253"/>
                      </a:cubicBezTo>
                      <a:cubicBezTo>
                        <a:pt x="2858" y="4253"/>
                        <a:pt x="1754" y="5560"/>
                        <a:pt x="1" y="8209"/>
                      </a:cubicBezTo>
                      <a:lnTo>
                        <a:pt x="520" y="8249"/>
                      </a:lnTo>
                      <a:lnTo>
                        <a:pt x="8778" y="7986"/>
                      </a:lnTo>
                      <a:cubicBezTo>
                        <a:pt x="8676" y="7093"/>
                        <a:pt x="8672" y="5365"/>
                        <a:pt x="9159" y="2099"/>
                      </a:cubicBezTo>
                      <a:cubicBezTo>
                        <a:pt x="9385" y="582"/>
                        <a:pt x="9393" y="0"/>
                        <a:pt x="9259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561" name="Google Shape;7561;p33"/>
                <p:cNvSpPr/>
                <p:nvPr/>
              </p:nvSpPr>
              <p:spPr>
                <a:xfrm>
                  <a:off x="5754800" y="4134900"/>
                  <a:ext cx="390250" cy="98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10" h="3939" extrusionOk="0">
                      <a:moveTo>
                        <a:pt x="1781" y="1"/>
                      </a:moveTo>
                      <a:lnTo>
                        <a:pt x="1" y="3938"/>
                      </a:lnTo>
                      <a:lnTo>
                        <a:pt x="15609" y="3938"/>
                      </a:lnTo>
                      <a:lnTo>
                        <a:pt x="14241" y="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562" name="Google Shape;7562;p33"/>
                <p:cNvSpPr/>
                <p:nvPr/>
              </p:nvSpPr>
              <p:spPr>
                <a:xfrm>
                  <a:off x="5946250" y="3732300"/>
                  <a:ext cx="1025" cy="1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" h="70" extrusionOk="0">
                      <a:moveTo>
                        <a:pt x="41" y="1"/>
                      </a:moveTo>
                      <a:cubicBezTo>
                        <a:pt x="41" y="1"/>
                        <a:pt x="25" y="27"/>
                        <a:pt x="1" y="70"/>
                      </a:cubicBezTo>
                      <a:cubicBezTo>
                        <a:pt x="26" y="27"/>
                        <a:pt x="41" y="1"/>
                        <a:pt x="41" y="1"/>
                      </a:cubicBezTo>
                      <a:close/>
                    </a:path>
                  </a:pathLst>
                </a:custGeom>
                <a:solidFill>
                  <a:srgbClr val="D8BFA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563" name="Google Shape;7563;p33"/>
                <p:cNvSpPr/>
                <p:nvPr/>
              </p:nvSpPr>
              <p:spPr>
                <a:xfrm>
                  <a:off x="5818475" y="3734025"/>
                  <a:ext cx="127800" cy="229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12" h="9165" extrusionOk="0">
                      <a:moveTo>
                        <a:pt x="5112" y="1"/>
                      </a:moveTo>
                      <a:cubicBezTo>
                        <a:pt x="4818" y="478"/>
                        <a:pt x="2917" y="3537"/>
                        <a:pt x="0" y="7042"/>
                      </a:cubicBezTo>
                      <a:cubicBezTo>
                        <a:pt x="33" y="7230"/>
                        <a:pt x="82" y="7385"/>
                        <a:pt x="147" y="7489"/>
                      </a:cubicBezTo>
                      <a:cubicBezTo>
                        <a:pt x="345" y="7809"/>
                        <a:pt x="393" y="8362"/>
                        <a:pt x="380" y="9164"/>
                      </a:cubicBezTo>
                      <a:cubicBezTo>
                        <a:pt x="1835" y="5453"/>
                        <a:pt x="4735" y="620"/>
                        <a:pt x="5112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564" name="Google Shape;7564;p33"/>
                <p:cNvSpPr/>
                <p:nvPr/>
              </p:nvSpPr>
              <p:spPr>
                <a:xfrm>
                  <a:off x="5974525" y="3155375"/>
                  <a:ext cx="24600" cy="54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4" h="2163" extrusionOk="0">
                      <a:moveTo>
                        <a:pt x="802" y="1"/>
                      </a:moveTo>
                      <a:cubicBezTo>
                        <a:pt x="610" y="1"/>
                        <a:pt x="295" y="438"/>
                        <a:pt x="35" y="1206"/>
                      </a:cubicBezTo>
                      <a:cubicBezTo>
                        <a:pt x="35" y="1206"/>
                        <a:pt x="21" y="1545"/>
                        <a:pt x="3" y="2046"/>
                      </a:cubicBezTo>
                      <a:cubicBezTo>
                        <a:pt x="1" y="2127"/>
                        <a:pt x="24" y="2163"/>
                        <a:pt x="64" y="2163"/>
                      </a:cubicBezTo>
                      <a:cubicBezTo>
                        <a:pt x="276" y="2163"/>
                        <a:pt x="966" y="1182"/>
                        <a:pt x="978" y="463"/>
                      </a:cubicBezTo>
                      <a:cubicBezTo>
                        <a:pt x="983" y="148"/>
                        <a:pt x="913" y="1"/>
                        <a:pt x="802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565" name="Google Shape;7565;p33"/>
                <p:cNvSpPr/>
                <p:nvPr/>
              </p:nvSpPr>
              <p:spPr>
                <a:xfrm>
                  <a:off x="5979025" y="3171800"/>
                  <a:ext cx="11125" cy="24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" h="979" extrusionOk="0">
                      <a:moveTo>
                        <a:pt x="361" y="0"/>
                      </a:moveTo>
                      <a:cubicBezTo>
                        <a:pt x="274" y="0"/>
                        <a:pt x="132" y="198"/>
                        <a:pt x="14" y="546"/>
                      </a:cubicBezTo>
                      <a:cubicBezTo>
                        <a:pt x="14" y="546"/>
                        <a:pt x="7" y="698"/>
                        <a:pt x="2" y="926"/>
                      </a:cubicBezTo>
                      <a:cubicBezTo>
                        <a:pt x="0" y="963"/>
                        <a:pt x="11" y="979"/>
                        <a:pt x="29" y="979"/>
                      </a:cubicBezTo>
                      <a:cubicBezTo>
                        <a:pt x="124" y="979"/>
                        <a:pt x="437" y="535"/>
                        <a:pt x="443" y="209"/>
                      </a:cubicBezTo>
                      <a:cubicBezTo>
                        <a:pt x="444" y="67"/>
                        <a:pt x="412" y="0"/>
                        <a:pt x="361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566" name="Google Shape;7566;p33"/>
                <p:cNvSpPr/>
                <p:nvPr/>
              </p:nvSpPr>
              <p:spPr>
                <a:xfrm>
                  <a:off x="5940750" y="3079925"/>
                  <a:ext cx="66625" cy="114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65" h="4562" extrusionOk="0">
                      <a:moveTo>
                        <a:pt x="1120" y="1"/>
                      </a:moveTo>
                      <a:cubicBezTo>
                        <a:pt x="1020" y="1"/>
                        <a:pt x="906" y="19"/>
                        <a:pt x="777" y="63"/>
                      </a:cubicBezTo>
                      <a:cubicBezTo>
                        <a:pt x="0" y="330"/>
                        <a:pt x="353" y="1184"/>
                        <a:pt x="755" y="1184"/>
                      </a:cubicBezTo>
                      <a:cubicBezTo>
                        <a:pt x="762" y="1184"/>
                        <a:pt x="769" y="1183"/>
                        <a:pt x="777" y="1183"/>
                      </a:cubicBezTo>
                      <a:cubicBezTo>
                        <a:pt x="794" y="1182"/>
                        <a:pt x="810" y="1181"/>
                        <a:pt x="826" y="1181"/>
                      </a:cubicBezTo>
                      <a:cubicBezTo>
                        <a:pt x="1202" y="1181"/>
                        <a:pt x="1363" y="1544"/>
                        <a:pt x="1157" y="2055"/>
                      </a:cubicBezTo>
                      <a:cubicBezTo>
                        <a:pt x="943" y="2590"/>
                        <a:pt x="1188" y="3058"/>
                        <a:pt x="1188" y="3058"/>
                      </a:cubicBezTo>
                      <a:cubicBezTo>
                        <a:pt x="976" y="3575"/>
                        <a:pt x="1341" y="4561"/>
                        <a:pt x="1341" y="4561"/>
                      </a:cubicBezTo>
                      <a:cubicBezTo>
                        <a:pt x="1341" y="4561"/>
                        <a:pt x="1346" y="3334"/>
                        <a:pt x="2041" y="2848"/>
                      </a:cubicBezTo>
                      <a:cubicBezTo>
                        <a:pt x="2665" y="2412"/>
                        <a:pt x="2040" y="1878"/>
                        <a:pt x="2040" y="1878"/>
                      </a:cubicBezTo>
                      <a:lnTo>
                        <a:pt x="2040" y="1878"/>
                      </a:lnTo>
                      <a:cubicBezTo>
                        <a:pt x="2040" y="1878"/>
                        <a:pt x="2040" y="1878"/>
                        <a:pt x="2041" y="1878"/>
                      </a:cubicBezTo>
                      <a:cubicBezTo>
                        <a:pt x="2056" y="1878"/>
                        <a:pt x="2238" y="1864"/>
                        <a:pt x="2267" y="1150"/>
                      </a:cubicBezTo>
                      <a:cubicBezTo>
                        <a:pt x="2293" y="539"/>
                        <a:pt x="1958" y="485"/>
                        <a:pt x="1837" y="485"/>
                      </a:cubicBezTo>
                      <a:cubicBezTo>
                        <a:pt x="1811" y="485"/>
                        <a:pt x="1795" y="487"/>
                        <a:pt x="1795" y="487"/>
                      </a:cubicBezTo>
                      <a:cubicBezTo>
                        <a:pt x="1795" y="487"/>
                        <a:pt x="1636" y="1"/>
                        <a:pt x="1120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567" name="Google Shape;7567;p33"/>
                <p:cNvSpPr/>
                <p:nvPr/>
              </p:nvSpPr>
              <p:spPr>
                <a:xfrm>
                  <a:off x="5941050" y="3075150"/>
                  <a:ext cx="20175" cy="13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7" h="542" extrusionOk="0">
                      <a:moveTo>
                        <a:pt x="497" y="0"/>
                      </a:moveTo>
                      <a:cubicBezTo>
                        <a:pt x="452" y="0"/>
                        <a:pt x="402" y="6"/>
                        <a:pt x="346" y="19"/>
                      </a:cubicBezTo>
                      <a:cubicBezTo>
                        <a:pt x="0" y="104"/>
                        <a:pt x="55" y="402"/>
                        <a:pt x="206" y="507"/>
                      </a:cubicBezTo>
                      <a:cubicBezTo>
                        <a:pt x="253" y="526"/>
                        <a:pt x="303" y="536"/>
                        <a:pt x="355" y="540"/>
                      </a:cubicBezTo>
                      <a:cubicBezTo>
                        <a:pt x="365" y="541"/>
                        <a:pt x="375" y="541"/>
                        <a:pt x="384" y="541"/>
                      </a:cubicBezTo>
                      <a:cubicBezTo>
                        <a:pt x="610" y="541"/>
                        <a:pt x="795" y="397"/>
                        <a:pt x="805" y="211"/>
                      </a:cubicBezTo>
                      <a:cubicBezTo>
                        <a:pt x="806" y="180"/>
                        <a:pt x="801" y="148"/>
                        <a:pt x="792" y="118"/>
                      </a:cubicBezTo>
                      <a:cubicBezTo>
                        <a:pt x="734" y="58"/>
                        <a:pt x="641" y="0"/>
                        <a:pt x="497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568" name="Google Shape;7568;p33"/>
                <p:cNvSpPr/>
                <p:nvPr/>
              </p:nvSpPr>
              <p:spPr>
                <a:xfrm>
                  <a:off x="5925625" y="3077625"/>
                  <a:ext cx="25225" cy="14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9" h="580" extrusionOk="0">
                      <a:moveTo>
                        <a:pt x="618" y="1"/>
                      </a:moveTo>
                      <a:cubicBezTo>
                        <a:pt x="562" y="1"/>
                        <a:pt x="500" y="7"/>
                        <a:pt x="432" y="20"/>
                      </a:cubicBezTo>
                      <a:cubicBezTo>
                        <a:pt x="1" y="107"/>
                        <a:pt x="73" y="427"/>
                        <a:pt x="261" y="542"/>
                      </a:cubicBezTo>
                      <a:cubicBezTo>
                        <a:pt x="318" y="562"/>
                        <a:pt x="382" y="574"/>
                        <a:pt x="449" y="578"/>
                      </a:cubicBezTo>
                      <a:cubicBezTo>
                        <a:pt x="464" y="579"/>
                        <a:pt x="479" y="579"/>
                        <a:pt x="494" y="579"/>
                      </a:cubicBezTo>
                      <a:cubicBezTo>
                        <a:pt x="772" y="579"/>
                        <a:pt x="996" y="429"/>
                        <a:pt x="1007" y="232"/>
                      </a:cubicBezTo>
                      <a:cubicBezTo>
                        <a:pt x="1008" y="197"/>
                        <a:pt x="1001" y="163"/>
                        <a:pt x="991" y="131"/>
                      </a:cubicBezTo>
                      <a:cubicBezTo>
                        <a:pt x="917" y="65"/>
                        <a:pt x="800" y="1"/>
                        <a:pt x="618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569" name="Google Shape;7569;p33"/>
                <p:cNvSpPr/>
                <p:nvPr/>
              </p:nvSpPr>
              <p:spPr>
                <a:xfrm>
                  <a:off x="5932675" y="3076500"/>
                  <a:ext cx="17625" cy="10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05" h="403" extrusionOk="0">
                      <a:moveTo>
                        <a:pt x="430" y="1"/>
                      </a:moveTo>
                      <a:cubicBezTo>
                        <a:pt x="392" y="1"/>
                        <a:pt x="349" y="5"/>
                        <a:pt x="302" y="14"/>
                      </a:cubicBezTo>
                      <a:cubicBezTo>
                        <a:pt x="0" y="74"/>
                        <a:pt x="51" y="298"/>
                        <a:pt x="183" y="376"/>
                      </a:cubicBezTo>
                      <a:cubicBezTo>
                        <a:pt x="225" y="389"/>
                        <a:pt x="268" y="400"/>
                        <a:pt x="315" y="402"/>
                      </a:cubicBezTo>
                      <a:cubicBezTo>
                        <a:pt x="326" y="402"/>
                        <a:pt x="338" y="403"/>
                        <a:pt x="349" y="403"/>
                      </a:cubicBezTo>
                      <a:cubicBezTo>
                        <a:pt x="540" y="403"/>
                        <a:pt x="696" y="299"/>
                        <a:pt x="703" y="162"/>
                      </a:cubicBezTo>
                      <a:cubicBezTo>
                        <a:pt x="704" y="137"/>
                        <a:pt x="699" y="114"/>
                        <a:pt x="692" y="91"/>
                      </a:cubicBezTo>
                      <a:cubicBezTo>
                        <a:pt x="641" y="45"/>
                        <a:pt x="559" y="1"/>
                        <a:pt x="430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570" name="Google Shape;7570;p33"/>
                <p:cNvSpPr/>
                <p:nvPr/>
              </p:nvSpPr>
              <p:spPr>
                <a:xfrm>
                  <a:off x="5943800" y="3081075"/>
                  <a:ext cx="36075" cy="26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3" h="1048" extrusionOk="0">
                      <a:moveTo>
                        <a:pt x="898" y="0"/>
                      </a:moveTo>
                      <a:cubicBezTo>
                        <a:pt x="816" y="0"/>
                        <a:pt x="723" y="12"/>
                        <a:pt x="620" y="39"/>
                      </a:cubicBezTo>
                      <a:cubicBezTo>
                        <a:pt x="1" y="206"/>
                        <a:pt x="99" y="783"/>
                        <a:pt x="366" y="986"/>
                      </a:cubicBezTo>
                      <a:cubicBezTo>
                        <a:pt x="448" y="1018"/>
                        <a:pt x="538" y="1041"/>
                        <a:pt x="633" y="1046"/>
                      </a:cubicBezTo>
                      <a:cubicBezTo>
                        <a:pt x="651" y="1047"/>
                        <a:pt x="669" y="1048"/>
                        <a:pt x="686" y="1048"/>
                      </a:cubicBezTo>
                      <a:cubicBezTo>
                        <a:pt x="1088" y="1048"/>
                        <a:pt x="1421" y="770"/>
                        <a:pt x="1438" y="407"/>
                      </a:cubicBezTo>
                      <a:cubicBezTo>
                        <a:pt x="1442" y="345"/>
                        <a:pt x="1432" y="285"/>
                        <a:pt x="1416" y="226"/>
                      </a:cubicBezTo>
                      <a:cubicBezTo>
                        <a:pt x="1314" y="111"/>
                        <a:pt x="1152" y="0"/>
                        <a:pt x="898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571" name="Google Shape;7571;p33"/>
                <p:cNvSpPr/>
                <p:nvPr/>
              </p:nvSpPr>
              <p:spPr>
                <a:xfrm>
                  <a:off x="5953175" y="3068050"/>
                  <a:ext cx="15950" cy="1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8" h="465" extrusionOk="0">
                      <a:moveTo>
                        <a:pt x="398" y="0"/>
                      </a:moveTo>
                      <a:cubicBezTo>
                        <a:pt x="361" y="0"/>
                        <a:pt x="320" y="6"/>
                        <a:pt x="274" y="18"/>
                      </a:cubicBezTo>
                      <a:cubicBezTo>
                        <a:pt x="1" y="92"/>
                        <a:pt x="44" y="346"/>
                        <a:pt x="162" y="436"/>
                      </a:cubicBezTo>
                      <a:cubicBezTo>
                        <a:pt x="198" y="451"/>
                        <a:pt x="237" y="461"/>
                        <a:pt x="280" y="464"/>
                      </a:cubicBezTo>
                      <a:cubicBezTo>
                        <a:pt x="288" y="464"/>
                        <a:pt x="296" y="464"/>
                        <a:pt x="303" y="464"/>
                      </a:cubicBezTo>
                      <a:cubicBezTo>
                        <a:pt x="481" y="464"/>
                        <a:pt x="629" y="342"/>
                        <a:pt x="636" y="181"/>
                      </a:cubicBezTo>
                      <a:cubicBezTo>
                        <a:pt x="637" y="155"/>
                        <a:pt x="632" y="128"/>
                        <a:pt x="626" y="100"/>
                      </a:cubicBezTo>
                      <a:cubicBezTo>
                        <a:pt x="582" y="49"/>
                        <a:pt x="510" y="0"/>
                        <a:pt x="398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572" name="Google Shape;7572;p33"/>
                <p:cNvSpPr/>
                <p:nvPr/>
              </p:nvSpPr>
              <p:spPr>
                <a:xfrm>
                  <a:off x="5807300" y="3280550"/>
                  <a:ext cx="280875" cy="878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235" h="35138" extrusionOk="0">
                      <a:moveTo>
                        <a:pt x="8816" y="1"/>
                      </a:moveTo>
                      <a:cubicBezTo>
                        <a:pt x="8106" y="288"/>
                        <a:pt x="7077" y="1558"/>
                        <a:pt x="4518" y="6425"/>
                      </a:cubicBezTo>
                      <a:cubicBezTo>
                        <a:pt x="1643" y="11892"/>
                        <a:pt x="2601" y="13508"/>
                        <a:pt x="2601" y="13508"/>
                      </a:cubicBezTo>
                      <a:cubicBezTo>
                        <a:pt x="1097" y="16457"/>
                        <a:pt x="2282" y="17644"/>
                        <a:pt x="2282" y="17644"/>
                      </a:cubicBezTo>
                      <a:cubicBezTo>
                        <a:pt x="776" y="19784"/>
                        <a:pt x="0" y="24679"/>
                        <a:pt x="594" y="25629"/>
                      </a:cubicBezTo>
                      <a:cubicBezTo>
                        <a:pt x="1186" y="26581"/>
                        <a:pt x="431" y="29577"/>
                        <a:pt x="776" y="35138"/>
                      </a:cubicBezTo>
                      <a:lnTo>
                        <a:pt x="11229" y="34804"/>
                      </a:lnTo>
                      <a:cubicBezTo>
                        <a:pt x="11230" y="34766"/>
                        <a:pt x="11232" y="34730"/>
                        <a:pt x="11235" y="34689"/>
                      </a:cubicBezTo>
                      <a:lnTo>
                        <a:pt x="11235" y="34689"/>
                      </a:lnTo>
                      <a:lnTo>
                        <a:pt x="1005" y="35016"/>
                      </a:lnTo>
                      <a:cubicBezTo>
                        <a:pt x="661" y="29454"/>
                        <a:pt x="1416" y="26458"/>
                        <a:pt x="821" y="25507"/>
                      </a:cubicBezTo>
                      <a:cubicBezTo>
                        <a:pt x="229" y="24557"/>
                        <a:pt x="1005" y="19661"/>
                        <a:pt x="2509" y="17522"/>
                      </a:cubicBezTo>
                      <a:cubicBezTo>
                        <a:pt x="2509" y="17522"/>
                        <a:pt x="1689" y="16411"/>
                        <a:pt x="3195" y="13465"/>
                      </a:cubicBezTo>
                      <a:cubicBezTo>
                        <a:pt x="3195" y="13465"/>
                        <a:pt x="1870" y="11770"/>
                        <a:pt x="4747" y="6303"/>
                      </a:cubicBezTo>
                      <a:cubicBezTo>
                        <a:pt x="7046" y="1932"/>
                        <a:pt x="8109" y="462"/>
                        <a:pt x="8816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573" name="Google Shape;7573;p33"/>
                <p:cNvSpPr/>
                <p:nvPr/>
              </p:nvSpPr>
              <p:spPr>
                <a:xfrm>
                  <a:off x="6007975" y="3591675"/>
                  <a:ext cx="40800" cy="76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2" h="3076" extrusionOk="0">
                      <a:moveTo>
                        <a:pt x="1586" y="1"/>
                      </a:moveTo>
                      <a:cubicBezTo>
                        <a:pt x="1480" y="1"/>
                        <a:pt x="1131" y="194"/>
                        <a:pt x="1131" y="194"/>
                      </a:cubicBezTo>
                      <a:cubicBezTo>
                        <a:pt x="522" y="470"/>
                        <a:pt x="33" y="1035"/>
                        <a:pt x="141" y="1440"/>
                      </a:cubicBezTo>
                      <a:cubicBezTo>
                        <a:pt x="143" y="1447"/>
                        <a:pt x="147" y="1451"/>
                        <a:pt x="153" y="1451"/>
                      </a:cubicBezTo>
                      <a:cubicBezTo>
                        <a:pt x="225" y="1451"/>
                        <a:pt x="563" y="927"/>
                        <a:pt x="738" y="927"/>
                      </a:cubicBezTo>
                      <a:cubicBezTo>
                        <a:pt x="760" y="927"/>
                        <a:pt x="779" y="936"/>
                        <a:pt x="795" y="954"/>
                      </a:cubicBezTo>
                      <a:cubicBezTo>
                        <a:pt x="947" y="1132"/>
                        <a:pt x="308" y="2296"/>
                        <a:pt x="94" y="2539"/>
                      </a:cubicBezTo>
                      <a:cubicBezTo>
                        <a:pt x="1" y="2645"/>
                        <a:pt x="20" y="2739"/>
                        <a:pt x="106" y="2739"/>
                      </a:cubicBezTo>
                      <a:cubicBezTo>
                        <a:pt x="217" y="2739"/>
                        <a:pt x="439" y="2582"/>
                        <a:pt x="673" y="2086"/>
                      </a:cubicBezTo>
                      <a:cubicBezTo>
                        <a:pt x="721" y="1984"/>
                        <a:pt x="757" y="1948"/>
                        <a:pt x="781" y="1948"/>
                      </a:cubicBezTo>
                      <a:cubicBezTo>
                        <a:pt x="811" y="1948"/>
                        <a:pt x="825" y="2001"/>
                        <a:pt x="825" y="2053"/>
                      </a:cubicBezTo>
                      <a:cubicBezTo>
                        <a:pt x="825" y="2151"/>
                        <a:pt x="246" y="2829"/>
                        <a:pt x="338" y="2975"/>
                      </a:cubicBezTo>
                      <a:cubicBezTo>
                        <a:pt x="348" y="2990"/>
                        <a:pt x="361" y="2998"/>
                        <a:pt x="376" y="2998"/>
                      </a:cubicBezTo>
                      <a:cubicBezTo>
                        <a:pt x="503" y="2998"/>
                        <a:pt x="802" y="2489"/>
                        <a:pt x="1039" y="2069"/>
                      </a:cubicBezTo>
                      <a:cubicBezTo>
                        <a:pt x="1057" y="2037"/>
                        <a:pt x="1083" y="2018"/>
                        <a:pt x="1103" y="2018"/>
                      </a:cubicBezTo>
                      <a:cubicBezTo>
                        <a:pt x="1133" y="2018"/>
                        <a:pt x="1151" y="2060"/>
                        <a:pt x="1114" y="2167"/>
                      </a:cubicBezTo>
                      <a:cubicBezTo>
                        <a:pt x="1054" y="2345"/>
                        <a:pt x="566" y="3023"/>
                        <a:pt x="643" y="3072"/>
                      </a:cubicBezTo>
                      <a:cubicBezTo>
                        <a:pt x="646" y="3074"/>
                        <a:pt x="650" y="3075"/>
                        <a:pt x="655" y="3075"/>
                      </a:cubicBezTo>
                      <a:cubicBezTo>
                        <a:pt x="764" y="3075"/>
                        <a:pt x="1288" y="2554"/>
                        <a:pt x="1419" y="1828"/>
                      </a:cubicBezTo>
                      <a:cubicBezTo>
                        <a:pt x="1555" y="1068"/>
                        <a:pt x="1337" y="395"/>
                        <a:pt x="1567" y="109"/>
                      </a:cubicBezTo>
                      <a:cubicBezTo>
                        <a:pt x="1632" y="30"/>
                        <a:pt x="1627" y="1"/>
                        <a:pt x="1586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7574" name="Google Shape;7574;p33"/>
            <p:cNvSpPr/>
            <p:nvPr/>
          </p:nvSpPr>
          <p:spPr>
            <a:xfrm>
              <a:off x="-458151" y="4827856"/>
              <a:ext cx="155883" cy="660392"/>
            </a:xfrm>
            <a:custGeom>
              <a:avLst/>
              <a:gdLst/>
              <a:ahLst/>
              <a:cxnLst/>
              <a:rect l="l" t="t" r="r" b="b"/>
              <a:pathLst>
                <a:path w="2994" h="12684" extrusionOk="0">
                  <a:moveTo>
                    <a:pt x="1" y="1"/>
                  </a:moveTo>
                  <a:lnTo>
                    <a:pt x="1" y="8232"/>
                  </a:lnTo>
                  <a:cubicBezTo>
                    <a:pt x="2" y="8204"/>
                    <a:pt x="7" y="8175"/>
                    <a:pt x="8" y="8147"/>
                  </a:cubicBezTo>
                  <a:cubicBezTo>
                    <a:pt x="921" y="7913"/>
                    <a:pt x="1437" y="7175"/>
                    <a:pt x="1182" y="6661"/>
                  </a:cubicBezTo>
                  <a:cubicBezTo>
                    <a:pt x="1055" y="6406"/>
                    <a:pt x="843" y="6292"/>
                    <a:pt x="629" y="6292"/>
                  </a:cubicBezTo>
                  <a:cubicBezTo>
                    <a:pt x="608" y="6292"/>
                    <a:pt x="587" y="6293"/>
                    <a:pt x="566" y="6295"/>
                  </a:cubicBezTo>
                  <a:cubicBezTo>
                    <a:pt x="572" y="6272"/>
                    <a:pt x="578" y="6247"/>
                    <a:pt x="580" y="6224"/>
                  </a:cubicBezTo>
                  <a:cubicBezTo>
                    <a:pt x="602" y="6134"/>
                    <a:pt x="618" y="6049"/>
                    <a:pt x="636" y="5964"/>
                  </a:cubicBezTo>
                  <a:cubicBezTo>
                    <a:pt x="641" y="5950"/>
                    <a:pt x="642" y="5937"/>
                    <a:pt x="646" y="5922"/>
                  </a:cubicBezTo>
                  <a:cubicBezTo>
                    <a:pt x="665" y="5824"/>
                    <a:pt x="682" y="5730"/>
                    <a:pt x="697" y="5635"/>
                  </a:cubicBezTo>
                  <a:cubicBezTo>
                    <a:pt x="702" y="5612"/>
                    <a:pt x="703" y="5592"/>
                    <a:pt x="707" y="5567"/>
                  </a:cubicBezTo>
                  <a:cubicBezTo>
                    <a:pt x="719" y="5499"/>
                    <a:pt x="727" y="5430"/>
                    <a:pt x="737" y="5363"/>
                  </a:cubicBezTo>
                  <a:cubicBezTo>
                    <a:pt x="742" y="5337"/>
                    <a:pt x="744" y="5309"/>
                    <a:pt x="746" y="5284"/>
                  </a:cubicBezTo>
                  <a:cubicBezTo>
                    <a:pt x="755" y="5221"/>
                    <a:pt x="761" y="5157"/>
                    <a:pt x="769" y="5096"/>
                  </a:cubicBezTo>
                  <a:cubicBezTo>
                    <a:pt x="770" y="5075"/>
                    <a:pt x="774" y="5055"/>
                    <a:pt x="775" y="5033"/>
                  </a:cubicBezTo>
                  <a:cubicBezTo>
                    <a:pt x="791" y="4870"/>
                    <a:pt x="798" y="4719"/>
                    <a:pt x="803" y="4578"/>
                  </a:cubicBezTo>
                  <a:cubicBezTo>
                    <a:pt x="804" y="4559"/>
                    <a:pt x="804" y="4541"/>
                    <a:pt x="804" y="4521"/>
                  </a:cubicBezTo>
                  <a:lnTo>
                    <a:pt x="804" y="4370"/>
                  </a:lnTo>
                  <a:cubicBezTo>
                    <a:pt x="804" y="4351"/>
                    <a:pt x="804" y="4333"/>
                    <a:pt x="803" y="4313"/>
                  </a:cubicBezTo>
                  <a:cubicBezTo>
                    <a:pt x="803" y="4261"/>
                    <a:pt x="800" y="4210"/>
                    <a:pt x="797" y="4163"/>
                  </a:cubicBezTo>
                  <a:cubicBezTo>
                    <a:pt x="797" y="4150"/>
                    <a:pt x="797" y="4140"/>
                    <a:pt x="794" y="4126"/>
                  </a:cubicBezTo>
                  <a:cubicBezTo>
                    <a:pt x="791" y="4067"/>
                    <a:pt x="787" y="4007"/>
                    <a:pt x="780" y="3951"/>
                  </a:cubicBezTo>
                  <a:cubicBezTo>
                    <a:pt x="780" y="3943"/>
                    <a:pt x="778" y="3932"/>
                    <a:pt x="778" y="3924"/>
                  </a:cubicBezTo>
                  <a:cubicBezTo>
                    <a:pt x="772" y="3877"/>
                    <a:pt x="766" y="3833"/>
                    <a:pt x="761" y="3791"/>
                  </a:cubicBezTo>
                  <a:cubicBezTo>
                    <a:pt x="760" y="3775"/>
                    <a:pt x="755" y="3760"/>
                    <a:pt x="754" y="3743"/>
                  </a:cubicBezTo>
                  <a:cubicBezTo>
                    <a:pt x="748" y="3707"/>
                    <a:pt x="742" y="3672"/>
                    <a:pt x="734" y="3636"/>
                  </a:cubicBezTo>
                  <a:cubicBezTo>
                    <a:pt x="732" y="3623"/>
                    <a:pt x="727" y="3610"/>
                    <a:pt x="726" y="3596"/>
                  </a:cubicBezTo>
                  <a:cubicBezTo>
                    <a:pt x="719" y="3555"/>
                    <a:pt x="709" y="3517"/>
                    <a:pt x="699" y="3481"/>
                  </a:cubicBezTo>
                  <a:cubicBezTo>
                    <a:pt x="697" y="3475"/>
                    <a:pt x="697" y="3469"/>
                    <a:pt x="695" y="3465"/>
                  </a:cubicBezTo>
                  <a:cubicBezTo>
                    <a:pt x="685" y="3423"/>
                    <a:pt x="673" y="3381"/>
                    <a:pt x="661" y="3345"/>
                  </a:cubicBezTo>
                  <a:cubicBezTo>
                    <a:pt x="657" y="3333"/>
                    <a:pt x="653" y="3323"/>
                    <a:pt x="648" y="3312"/>
                  </a:cubicBezTo>
                  <a:cubicBezTo>
                    <a:pt x="641" y="3284"/>
                    <a:pt x="633" y="3260"/>
                    <a:pt x="623" y="3234"/>
                  </a:cubicBezTo>
                  <a:cubicBezTo>
                    <a:pt x="617" y="3222"/>
                    <a:pt x="614" y="3209"/>
                    <a:pt x="610" y="3198"/>
                  </a:cubicBezTo>
                  <a:cubicBezTo>
                    <a:pt x="600" y="3177"/>
                    <a:pt x="593" y="3154"/>
                    <a:pt x="582" y="3132"/>
                  </a:cubicBezTo>
                  <a:cubicBezTo>
                    <a:pt x="578" y="3124"/>
                    <a:pt x="574" y="3113"/>
                    <a:pt x="568" y="3102"/>
                  </a:cubicBezTo>
                  <a:cubicBezTo>
                    <a:pt x="556" y="3075"/>
                    <a:pt x="543" y="3046"/>
                    <a:pt x="532" y="3020"/>
                  </a:cubicBezTo>
                  <a:cubicBezTo>
                    <a:pt x="527" y="3013"/>
                    <a:pt x="524" y="3007"/>
                    <a:pt x="520" y="2998"/>
                  </a:cubicBezTo>
                  <a:cubicBezTo>
                    <a:pt x="511" y="2983"/>
                    <a:pt x="500" y="2962"/>
                    <a:pt x="490" y="2947"/>
                  </a:cubicBezTo>
                  <a:cubicBezTo>
                    <a:pt x="484" y="2935"/>
                    <a:pt x="478" y="2926"/>
                    <a:pt x="475" y="2917"/>
                  </a:cubicBezTo>
                  <a:cubicBezTo>
                    <a:pt x="469" y="2905"/>
                    <a:pt x="460" y="2894"/>
                    <a:pt x="453" y="2882"/>
                  </a:cubicBezTo>
                  <a:cubicBezTo>
                    <a:pt x="447" y="2873"/>
                    <a:pt x="441" y="2862"/>
                    <a:pt x="436" y="2853"/>
                  </a:cubicBezTo>
                  <a:cubicBezTo>
                    <a:pt x="428" y="2844"/>
                    <a:pt x="422" y="2833"/>
                    <a:pt x="416" y="2825"/>
                  </a:cubicBezTo>
                  <a:cubicBezTo>
                    <a:pt x="317" y="2679"/>
                    <a:pt x="234" y="2624"/>
                    <a:pt x="234" y="2624"/>
                  </a:cubicBezTo>
                  <a:cubicBezTo>
                    <a:pt x="670" y="1648"/>
                    <a:pt x="360" y="671"/>
                    <a:pt x="1" y="1"/>
                  </a:cubicBezTo>
                  <a:close/>
                  <a:moveTo>
                    <a:pt x="4" y="10804"/>
                  </a:moveTo>
                  <a:lnTo>
                    <a:pt x="4" y="12684"/>
                  </a:lnTo>
                  <a:lnTo>
                    <a:pt x="2994" y="12684"/>
                  </a:lnTo>
                  <a:cubicBezTo>
                    <a:pt x="2712" y="12342"/>
                    <a:pt x="2414" y="12038"/>
                    <a:pt x="2103" y="11783"/>
                  </a:cubicBezTo>
                  <a:cubicBezTo>
                    <a:pt x="2101" y="11782"/>
                    <a:pt x="2097" y="11778"/>
                    <a:pt x="2093" y="11776"/>
                  </a:cubicBezTo>
                  <a:cubicBezTo>
                    <a:pt x="2036" y="11727"/>
                    <a:pt x="1975" y="11681"/>
                    <a:pt x="1916" y="11639"/>
                  </a:cubicBezTo>
                  <a:cubicBezTo>
                    <a:pt x="1910" y="11630"/>
                    <a:pt x="1904" y="11619"/>
                    <a:pt x="1899" y="11617"/>
                  </a:cubicBezTo>
                  <a:cubicBezTo>
                    <a:pt x="1892" y="11607"/>
                    <a:pt x="1879" y="11600"/>
                    <a:pt x="1869" y="11589"/>
                  </a:cubicBezTo>
                  <a:cubicBezTo>
                    <a:pt x="1862" y="11588"/>
                    <a:pt x="1856" y="11583"/>
                    <a:pt x="1852" y="11580"/>
                  </a:cubicBezTo>
                  <a:cubicBezTo>
                    <a:pt x="1848" y="11575"/>
                    <a:pt x="1844" y="11574"/>
                    <a:pt x="1838" y="11571"/>
                  </a:cubicBezTo>
                  <a:cubicBezTo>
                    <a:pt x="1837" y="11569"/>
                    <a:pt x="1832" y="11566"/>
                    <a:pt x="1830" y="11564"/>
                  </a:cubicBezTo>
                  <a:cubicBezTo>
                    <a:pt x="1808" y="11551"/>
                    <a:pt x="1785" y="11539"/>
                    <a:pt x="1758" y="11523"/>
                  </a:cubicBezTo>
                  <a:cubicBezTo>
                    <a:pt x="1751" y="11520"/>
                    <a:pt x="1745" y="11515"/>
                    <a:pt x="1738" y="11510"/>
                  </a:cubicBezTo>
                  <a:cubicBezTo>
                    <a:pt x="1717" y="11496"/>
                    <a:pt x="1696" y="11487"/>
                    <a:pt x="1675" y="11479"/>
                  </a:cubicBezTo>
                  <a:cubicBezTo>
                    <a:pt x="1662" y="11475"/>
                    <a:pt x="1649" y="11471"/>
                    <a:pt x="1635" y="11467"/>
                  </a:cubicBezTo>
                  <a:cubicBezTo>
                    <a:pt x="1600" y="11453"/>
                    <a:pt x="1563" y="11434"/>
                    <a:pt x="1523" y="11419"/>
                  </a:cubicBezTo>
                  <a:cubicBezTo>
                    <a:pt x="1517" y="11417"/>
                    <a:pt x="1511" y="11414"/>
                    <a:pt x="1509" y="11413"/>
                  </a:cubicBezTo>
                  <a:cubicBezTo>
                    <a:pt x="1487" y="11404"/>
                    <a:pt x="1466" y="11396"/>
                    <a:pt x="1444" y="11386"/>
                  </a:cubicBezTo>
                  <a:cubicBezTo>
                    <a:pt x="1363" y="11047"/>
                    <a:pt x="1128" y="10804"/>
                    <a:pt x="854" y="10804"/>
                  </a:cubicBezTo>
                  <a:close/>
                </a:path>
              </a:pathLst>
            </a:custGeom>
            <a:solidFill>
              <a:srgbClr val="2623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75" name="Google Shape;7575;p33"/>
            <p:cNvSpPr/>
            <p:nvPr/>
          </p:nvSpPr>
          <p:spPr>
            <a:xfrm>
              <a:off x="-458064" y="-556726"/>
              <a:ext cx="10074994" cy="4523668"/>
            </a:xfrm>
            <a:custGeom>
              <a:avLst/>
              <a:gdLst/>
              <a:ahLst/>
              <a:cxnLst/>
              <a:rect l="l" t="t" r="r" b="b"/>
              <a:pathLst>
                <a:path w="193508" h="86885" extrusionOk="0">
                  <a:moveTo>
                    <a:pt x="0" y="1"/>
                  </a:moveTo>
                  <a:lnTo>
                    <a:pt x="0" y="86885"/>
                  </a:lnTo>
                  <a:cubicBezTo>
                    <a:pt x="10949" y="60938"/>
                    <a:pt x="51182" y="24189"/>
                    <a:pt x="99259" y="24189"/>
                  </a:cubicBezTo>
                  <a:cubicBezTo>
                    <a:pt x="129355" y="24189"/>
                    <a:pt x="162524" y="38589"/>
                    <a:pt x="193508" y="79053"/>
                  </a:cubicBezTo>
                  <a:lnTo>
                    <a:pt x="193508" y="1"/>
                  </a:ln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76" name="Google Shape;7576;p33"/>
            <p:cNvSpPr/>
            <p:nvPr/>
          </p:nvSpPr>
          <p:spPr>
            <a:xfrm>
              <a:off x="790907" y="4510941"/>
              <a:ext cx="7719313" cy="261991"/>
            </a:xfrm>
            <a:custGeom>
              <a:avLst/>
              <a:gdLst/>
              <a:ahLst/>
              <a:cxnLst/>
              <a:rect l="l" t="t" r="r" b="b"/>
              <a:pathLst>
                <a:path w="148263" h="5032" extrusionOk="0">
                  <a:moveTo>
                    <a:pt x="857" y="1"/>
                  </a:moveTo>
                  <a:cubicBezTo>
                    <a:pt x="292" y="218"/>
                    <a:pt x="1" y="439"/>
                    <a:pt x="1" y="665"/>
                  </a:cubicBezTo>
                  <a:cubicBezTo>
                    <a:pt x="1" y="3076"/>
                    <a:pt x="33190" y="5031"/>
                    <a:pt x="74132" y="5031"/>
                  </a:cubicBezTo>
                  <a:cubicBezTo>
                    <a:pt x="115072" y="5031"/>
                    <a:pt x="148262" y="3076"/>
                    <a:pt x="148262" y="665"/>
                  </a:cubicBezTo>
                  <a:cubicBezTo>
                    <a:pt x="148261" y="439"/>
                    <a:pt x="147969" y="218"/>
                    <a:pt x="147404" y="1"/>
                  </a:cubicBezTo>
                  <a:close/>
                </a:path>
              </a:pathLst>
            </a:custGeom>
            <a:solidFill>
              <a:srgbClr val="FFFFFF">
                <a:alpha val="2527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77" name="Google Shape;7577;p33"/>
            <p:cNvSpPr/>
            <p:nvPr/>
          </p:nvSpPr>
          <p:spPr>
            <a:xfrm>
              <a:off x="9610083" y="5272745"/>
              <a:ext cx="6716" cy="45297"/>
            </a:xfrm>
            <a:custGeom>
              <a:avLst/>
              <a:gdLst/>
              <a:ahLst/>
              <a:cxnLst/>
              <a:rect l="l" t="t" r="r" b="b"/>
              <a:pathLst>
                <a:path w="129" h="870" extrusionOk="0">
                  <a:moveTo>
                    <a:pt x="129" y="1"/>
                  </a:moveTo>
                  <a:cubicBezTo>
                    <a:pt x="80" y="70"/>
                    <a:pt x="45" y="137"/>
                    <a:pt x="22" y="205"/>
                  </a:cubicBezTo>
                  <a:cubicBezTo>
                    <a:pt x="8" y="248"/>
                    <a:pt x="1" y="293"/>
                    <a:pt x="1" y="347"/>
                  </a:cubicBezTo>
                  <a:cubicBezTo>
                    <a:pt x="1" y="497"/>
                    <a:pt x="56" y="685"/>
                    <a:pt x="129" y="870"/>
                  </a:cubicBezTo>
                  <a:lnTo>
                    <a:pt x="129" y="1"/>
                  </a:lnTo>
                  <a:close/>
                </a:path>
              </a:pathLst>
            </a:custGeom>
            <a:solidFill>
              <a:srgbClr val="3230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78" name="Google Shape;7578;p33"/>
            <p:cNvSpPr/>
            <p:nvPr/>
          </p:nvSpPr>
          <p:spPr>
            <a:xfrm>
              <a:off x="9616487" y="5487145"/>
              <a:ext cx="312" cy="1093"/>
            </a:xfrm>
            <a:custGeom>
              <a:avLst/>
              <a:gdLst/>
              <a:ahLst/>
              <a:cxnLst/>
              <a:rect l="l" t="t" r="r" b="b"/>
              <a:pathLst>
                <a:path w="6" h="21" extrusionOk="0">
                  <a:moveTo>
                    <a:pt x="6" y="0"/>
                  </a:moveTo>
                  <a:cubicBezTo>
                    <a:pt x="6" y="6"/>
                    <a:pt x="2" y="13"/>
                    <a:pt x="1" y="21"/>
                  </a:cubicBezTo>
                  <a:lnTo>
                    <a:pt x="6" y="21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3230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579" name="Google Shape;7579;p33"/>
            <p:cNvGrpSpPr/>
            <p:nvPr/>
          </p:nvGrpSpPr>
          <p:grpSpPr>
            <a:xfrm>
              <a:off x="-458913" y="4511095"/>
              <a:ext cx="10075827" cy="977572"/>
              <a:chOff x="1321675" y="4706600"/>
              <a:chExt cx="4838100" cy="469400"/>
            </a:xfrm>
          </p:grpSpPr>
          <p:sp>
            <p:nvSpPr>
              <p:cNvPr id="7580" name="Google Shape;7580;p33"/>
              <p:cNvSpPr/>
              <p:nvPr/>
            </p:nvSpPr>
            <p:spPr>
              <a:xfrm>
                <a:off x="1322100" y="4706600"/>
                <a:ext cx="4837675" cy="241925"/>
              </a:xfrm>
              <a:custGeom>
                <a:avLst/>
                <a:gdLst/>
                <a:ahLst/>
                <a:cxnLst/>
                <a:rect l="l" t="t" r="r" b="b"/>
                <a:pathLst>
                  <a:path w="193507" h="9677" extrusionOk="0">
                    <a:moveTo>
                      <a:pt x="0" y="1"/>
                    </a:moveTo>
                    <a:lnTo>
                      <a:pt x="0" y="9676"/>
                    </a:lnTo>
                    <a:lnTo>
                      <a:pt x="193506" y="9676"/>
                    </a:lnTo>
                    <a:lnTo>
                      <a:pt x="19350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81" name="Google Shape;7581;p33"/>
              <p:cNvSpPr/>
              <p:nvPr/>
            </p:nvSpPr>
            <p:spPr>
              <a:xfrm>
                <a:off x="1366000" y="4831275"/>
                <a:ext cx="257275" cy="344550"/>
              </a:xfrm>
              <a:custGeom>
                <a:avLst/>
                <a:gdLst/>
                <a:ahLst/>
                <a:cxnLst/>
                <a:rect l="l" t="t" r="r" b="b"/>
                <a:pathLst>
                  <a:path w="10291" h="13782" extrusionOk="0">
                    <a:moveTo>
                      <a:pt x="5592" y="0"/>
                    </a:moveTo>
                    <a:cubicBezTo>
                      <a:pt x="5482" y="0"/>
                      <a:pt x="5376" y="5"/>
                      <a:pt x="5275" y="13"/>
                    </a:cubicBezTo>
                    <a:cubicBezTo>
                      <a:pt x="3601" y="145"/>
                      <a:pt x="2753" y="1081"/>
                      <a:pt x="3088" y="2197"/>
                    </a:cubicBezTo>
                    <a:cubicBezTo>
                      <a:pt x="2376" y="3744"/>
                      <a:pt x="3292" y="6203"/>
                      <a:pt x="3803" y="6438"/>
                    </a:cubicBezTo>
                    <a:cubicBezTo>
                      <a:pt x="4200" y="6362"/>
                      <a:pt x="4544" y="6262"/>
                      <a:pt x="4840" y="6144"/>
                    </a:cubicBezTo>
                    <a:lnTo>
                      <a:pt x="4840" y="6144"/>
                    </a:lnTo>
                    <a:cubicBezTo>
                      <a:pt x="4767" y="6375"/>
                      <a:pt x="4686" y="6610"/>
                      <a:pt x="4600" y="6838"/>
                    </a:cubicBezTo>
                    <a:lnTo>
                      <a:pt x="4598" y="6838"/>
                    </a:lnTo>
                    <a:cubicBezTo>
                      <a:pt x="4551" y="6839"/>
                      <a:pt x="4506" y="6842"/>
                      <a:pt x="4459" y="6842"/>
                    </a:cubicBezTo>
                    <a:cubicBezTo>
                      <a:pt x="4449" y="6842"/>
                      <a:pt x="4442" y="6844"/>
                      <a:pt x="4431" y="6844"/>
                    </a:cubicBezTo>
                    <a:cubicBezTo>
                      <a:pt x="4393" y="6844"/>
                      <a:pt x="4352" y="6845"/>
                      <a:pt x="4313" y="6848"/>
                    </a:cubicBezTo>
                    <a:cubicBezTo>
                      <a:pt x="4291" y="6848"/>
                      <a:pt x="4272" y="6850"/>
                      <a:pt x="4253" y="6850"/>
                    </a:cubicBezTo>
                    <a:cubicBezTo>
                      <a:pt x="4224" y="6851"/>
                      <a:pt x="4196" y="6855"/>
                      <a:pt x="4168" y="6855"/>
                    </a:cubicBezTo>
                    <a:cubicBezTo>
                      <a:pt x="4118" y="6859"/>
                      <a:pt x="4071" y="6861"/>
                      <a:pt x="4026" y="6863"/>
                    </a:cubicBezTo>
                    <a:cubicBezTo>
                      <a:pt x="4026" y="6865"/>
                      <a:pt x="4026" y="6872"/>
                      <a:pt x="4024" y="6875"/>
                    </a:cubicBezTo>
                    <a:cubicBezTo>
                      <a:pt x="3990" y="6878"/>
                      <a:pt x="3954" y="6881"/>
                      <a:pt x="3920" y="6884"/>
                    </a:cubicBezTo>
                    <a:cubicBezTo>
                      <a:pt x="3756" y="6900"/>
                      <a:pt x="3626" y="6920"/>
                      <a:pt x="3540" y="6942"/>
                    </a:cubicBezTo>
                    <a:cubicBezTo>
                      <a:pt x="3538" y="6944"/>
                      <a:pt x="3535" y="6944"/>
                      <a:pt x="3534" y="6944"/>
                    </a:cubicBezTo>
                    <a:cubicBezTo>
                      <a:pt x="3518" y="6951"/>
                      <a:pt x="3505" y="6953"/>
                      <a:pt x="3491" y="6958"/>
                    </a:cubicBezTo>
                    <a:cubicBezTo>
                      <a:pt x="3489" y="6959"/>
                      <a:pt x="3489" y="6959"/>
                      <a:pt x="3487" y="6959"/>
                    </a:cubicBezTo>
                    <a:cubicBezTo>
                      <a:pt x="3473" y="6965"/>
                      <a:pt x="3463" y="6969"/>
                      <a:pt x="3453" y="6975"/>
                    </a:cubicBezTo>
                    <a:cubicBezTo>
                      <a:pt x="3383" y="7000"/>
                      <a:pt x="3307" y="7036"/>
                      <a:pt x="3231" y="7078"/>
                    </a:cubicBezTo>
                    <a:cubicBezTo>
                      <a:pt x="3219" y="7084"/>
                      <a:pt x="3208" y="7090"/>
                      <a:pt x="3196" y="7098"/>
                    </a:cubicBezTo>
                    <a:cubicBezTo>
                      <a:pt x="3177" y="7110"/>
                      <a:pt x="3158" y="7121"/>
                      <a:pt x="3137" y="7134"/>
                    </a:cubicBezTo>
                    <a:cubicBezTo>
                      <a:pt x="3109" y="7151"/>
                      <a:pt x="3079" y="7172"/>
                      <a:pt x="3048" y="7194"/>
                    </a:cubicBezTo>
                    <a:cubicBezTo>
                      <a:pt x="3036" y="7201"/>
                      <a:pt x="3025" y="7209"/>
                      <a:pt x="3013" y="7219"/>
                    </a:cubicBezTo>
                    <a:cubicBezTo>
                      <a:pt x="2985" y="7240"/>
                      <a:pt x="2957" y="7262"/>
                      <a:pt x="2929" y="7285"/>
                    </a:cubicBezTo>
                    <a:cubicBezTo>
                      <a:pt x="2917" y="7293"/>
                      <a:pt x="2906" y="7304"/>
                      <a:pt x="2896" y="7313"/>
                    </a:cubicBezTo>
                    <a:cubicBezTo>
                      <a:pt x="2860" y="7343"/>
                      <a:pt x="2823" y="7377"/>
                      <a:pt x="2784" y="7412"/>
                    </a:cubicBezTo>
                    <a:cubicBezTo>
                      <a:pt x="2757" y="7438"/>
                      <a:pt x="2733" y="7467"/>
                      <a:pt x="2703" y="7497"/>
                    </a:cubicBezTo>
                    <a:cubicBezTo>
                      <a:pt x="2697" y="7505"/>
                      <a:pt x="2693" y="7512"/>
                      <a:pt x="2687" y="7518"/>
                    </a:cubicBezTo>
                    <a:lnTo>
                      <a:pt x="1091" y="7518"/>
                    </a:lnTo>
                    <a:cubicBezTo>
                      <a:pt x="773" y="7518"/>
                      <a:pt x="518" y="7731"/>
                      <a:pt x="518" y="7993"/>
                    </a:cubicBezTo>
                    <a:lnTo>
                      <a:pt x="518" y="12025"/>
                    </a:lnTo>
                    <a:cubicBezTo>
                      <a:pt x="419" y="12098"/>
                      <a:pt x="328" y="12189"/>
                      <a:pt x="253" y="12293"/>
                    </a:cubicBezTo>
                    <a:cubicBezTo>
                      <a:pt x="163" y="12414"/>
                      <a:pt x="105" y="12541"/>
                      <a:pt x="77" y="12666"/>
                    </a:cubicBezTo>
                    <a:cubicBezTo>
                      <a:pt x="0" y="12979"/>
                      <a:pt x="105" y="13278"/>
                      <a:pt x="376" y="13417"/>
                    </a:cubicBezTo>
                    <a:cubicBezTo>
                      <a:pt x="419" y="13440"/>
                      <a:pt x="467" y="13458"/>
                      <a:pt x="517" y="13471"/>
                    </a:cubicBezTo>
                    <a:lnTo>
                      <a:pt x="517" y="13781"/>
                    </a:lnTo>
                    <a:lnTo>
                      <a:pt x="10288" y="13781"/>
                    </a:lnTo>
                    <a:lnTo>
                      <a:pt x="10288" y="8227"/>
                    </a:lnTo>
                    <a:cubicBezTo>
                      <a:pt x="10291" y="7838"/>
                      <a:pt x="9909" y="7522"/>
                      <a:pt x="9441" y="7522"/>
                    </a:cubicBezTo>
                    <a:lnTo>
                      <a:pt x="8014" y="7522"/>
                    </a:lnTo>
                    <a:cubicBezTo>
                      <a:pt x="8001" y="7507"/>
                      <a:pt x="7986" y="7494"/>
                      <a:pt x="7977" y="7480"/>
                    </a:cubicBezTo>
                    <a:cubicBezTo>
                      <a:pt x="7946" y="7446"/>
                      <a:pt x="7917" y="7418"/>
                      <a:pt x="7886" y="7389"/>
                    </a:cubicBezTo>
                    <a:cubicBezTo>
                      <a:pt x="7870" y="7373"/>
                      <a:pt x="7855" y="7360"/>
                      <a:pt x="7838" y="7347"/>
                    </a:cubicBezTo>
                    <a:cubicBezTo>
                      <a:pt x="7808" y="7319"/>
                      <a:pt x="7776" y="7294"/>
                      <a:pt x="7746" y="7270"/>
                    </a:cubicBezTo>
                    <a:cubicBezTo>
                      <a:pt x="7731" y="7258"/>
                      <a:pt x="7718" y="7249"/>
                      <a:pt x="7705" y="7240"/>
                    </a:cubicBezTo>
                    <a:cubicBezTo>
                      <a:pt x="7663" y="7209"/>
                      <a:pt x="7622" y="7183"/>
                      <a:pt x="7584" y="7158"/>
                    </a:cubicBezTo>
                    <a:cubicBezTo>
                      <a:pt x="7579" y="7157"/>
                      <a:pt x="7577" y="7152"/>
                      <a:pt x="7576" y="7151"/>
                    </a:cubicBezTo>
                    <a:cubicBezTo>
                      <a:pt x="7528" y="7124"/>
                      <a:pt x="7485" y="7102"/>
                      <a:pt x="7442" y="7082"/>
                    </a:cubicBezTo>
                    <a:cubicBezTo>
                      <a:pt x="7436" y="7078"/>
                      <a:pt x="7430" y="7076"/>
                      <a:pt x="7423" y="7074"/>
                    </a:cubicBezTo>
                    <a:cubicBezTo>
                      <a:pt x="7386" y="7060"/>
                      <a:pt x="7351" y="7045"/>
                      <a:pt x="7316" y="7037"/>
                    </a:cubicBezTo>
                    <a:cubicBezTo>
                      <a:pt x="7308" y="7032"/>
                      <a:pt x="7299" y="7031"/>
                      <a:pt x="7290" y="7030"/>
                    </a:cubicBezTo>
                    <a:cubicBezTo>
                      <a:pt x="7256" y="7021"/>
                      <a:pt x="7226" y="7014"/>
                      <a:pt x="7198" y="7009"/>
                    </a:cubicBezTo>
                    <a:cubicBezTo>
                      <a:pt x="7189" y="7009"/>
                      <a:pt x="7182" y="7008"/>
                      <a:pt x="7176" y="7008"/>
                    </a:cubicBezTo>
                    <a:cubicBezTo>
                      <a:pt x="7158" y="7005"/>
                      <a:pt x="7141" y="7004"/>
                      <a:pt x="7124" y="7004"/>
                    </a:cubicBezTo>
                    <a:cubicBezTo>
                      <a:pt x="7108" y="7004"/>
                      <a:pt x="7091" y="7005"/>
                      <a:pt x="7076" y="7008"/>
                    </a:cubicBezTo>
                    <a:cubicBezTo>
                      <a:pt x="7040" y="6999"/>
                      <a:pt x="6999" y="6988"/>
                      <a:pt x="6956" y="6978"/>
                    </a:cubicBezTo>
                    <a:cubicBezTo>
                      <a:pt x="6951" y="6978"/>
                      <a:pt x="6949" y="6977"/>
                      <a:pt x="6946" y="6977"/>
                    </a:cubicBezTo>
                    <a:cubicBezTo>
                      <a:pt x="6903" y="6969"/>
                      <a:pt x="6855" y="6960"/>
                      <a:pt x="6807" y="6951"/>
                    </a:cubicBezTo>
                    <a:cubicBezTo>
                      <a:pt x="6758" y="6941"/>
                      <a:pt x="6703" y="6930"/>
                      <a:pt x="6649" y="6923"/>
                    </a:cubicBezTo>
                    <a:cubicBezTo>
                      <a:pt x="6635" y="6921"/>
                      <a:pt x="6619" y="6918"/>
                      <a:pt x="6605" y="6917"/>
                    </a:cubicBezTo>
                    <a:cubicBezTo>
                      <a:pt x="6593" y="6915"/>
                      <a:pt x="6579" y="6912"/>
                      <a:pt x="6568" y="6912"/>
                    </a:cubicBezTo>
                    <a:cubicBezTo>
                      <a:pt x="6533" y="6904"/>
                      <a:pt x="6497" y="6900"/>
                      <a:pt x="6460" y="6897"/>
                    </a:cubicBezTo>
                    <a:cubicBezTo>
                      <a:pt x="6447" y="6896"/>
                      <a:pt x="6435" y="6896"/>
                      <a:pt x="6424" y="6892"/>
                    </a:cubicBezTo>
                    <a:cubicBezTo>
                      <a:pt x="6289" y="6878"/>
                      <a:pt x="6143" y="6865"/>
                      <a:pt x="5991" y="6857"/>
                    </a:cubicBezTo>
                    <a:cubicBezTo>
                      <a:pt x="5998" y="6835"/>
                      <a:pt x="6006" y="6811"/>
                      <a:pt x="6014" y="6788"/>
                    </a:cubicBezTo>
                    <a:cubicBezTo>
                      <a:pt x="6026" y="6746"/>
                      <a:pt x="6036" y="6709"/>
                      <a:pt x="6051" y="6667"/>
                    </a:cubicBezTo>
                    <a:cubicBezTo>
                      <a:pt x="6057" y="6650"/>
                      <a:pt x="6063" y="6631"/>
                      <a:pt x="6065" y="6613"/>
                    </a:cubicBezTo>
                    <a:cubicBezTo>
                      <a:pt x="6073" y="6587"/>
                      <a:pt x="6081" y="6563"/>
                      <a:pt x="6088" y="6540"/>
                    </a:cubicBezTo>
                    <a:cubicBezTo>
                      <a:pt x="6093" y="6520"/>
                      <a:pt x="6097" y="6503"/>
                      <a:pt x="6103" y="6484"/>
                    </a:cubicBezTo>
                    <a:cubicBezTo>
                      <a:pt x="6110" y="6458"/>
                      <a:pt x="6118" y="6434"/>
                      <a:pt x="6125" y="6407"/>
                    </a:cubicBezTo>
                    <a:cubicBezTo>
                      <a:pt x="6130" y="6392"/>
                      <a:pt x="6133" y="6373"/>
                      <a:pt x="6138" y="6356"/>
                    </a:cubicBezTo>
                    <a:cubicBezTo>
                      <a:pt x="6147" y="6328"/>
                      <a:pt x="6153" y="6304"/>
                      <a:pt x="6160" y="6279"/>
                    </a:cubicBezTo>
                    <a:cubicBezTo>
                      <a:pt x="6165" y="6262"/>
                      <a:pt x="6167" y="6246"/>
                      <a:pt x="6173" y="6229"/>
                    </a:cubicBezTo>
                    <a:cubicBezTo>
                      <a:pt x="6179" y="6201"/>
                      <a:pt x="6187" y="6176"/>
                      <a:pt x="6193" y="6150"/>
                    </a:cubicBezTo>
                    <a:cubicBezTo>
                      <a:pt x="6195" y="6142"/>
                      <a:pt x="6198" y="6136"/>
                      <a:pt x="6199" y="6128"/>
                    </a:cubicBezTo>
                    <a:cubicBezTo>
                      <a:pt x="6201" y="6119"/>
                      <a:pt x="6204" y="6108"/>
                      <a:pt x="6207" y="6100"/>
                    </a:cubicBezTo>
                    <a:cubicBezTo>
                      <a:pt x="6341" y="6095"/>
                      <a:pt x="6469" y="6083"/>
                      <a:pt x="6590" y="6057"/>
                    </a:cubicBezTo>
                    <a:cubicBezTo>
                      <a:pt x="6689" y="6040"/>
                      <a:pt x="6781" y="6016"/>
                      <a:pt x="6872" y="5986"/>
                    </a:cubicBezTo>
                    <a:cubicBezTo>
                      <a:pt x="7277" y="5851"/>
                      <a:pt x="7609" y="5609"/>
                      <a:pt x="7878" y="5308"/>
                    </a:cubicBezTo>
                    <a:cubicBezTo>
                      <a:pt x="9391" y="5111"/>
                      <a:pt x="10108" y="3707"/>
                      <a:pt x="10066" y="2637"/>
                    </a:cubicBezTo>
                    <a:cubicBezTo>
                      <a:pt x="10061" y="2533"/>
                      <a:pt x="10045" y="2437"/>
                      <a:pt x="10023" y="2346"/>
                    </a:cubicBezTo>
                    <a:cubicBezTo>
                      <a:pt x="9817" y="1520"/>
                      <a:pt x="8886" y="1181"/>
                      <a:pt x="8213" y="1045"/>
                    </a:cubicBezTo>
                    <a:cubicBezTo>
                      <a:pt x="7548" y="265"/>
                      <a:pt x="6452" y="0"/>
                      <a:pt x="559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82" name="Google Shape;7582;p33"/>
              <p:cNvSpPr/>
              <p:nvPr/>
            </p:nvSpPr>
            <p:spPr>
              <a:xfrm>
                <a:off x="1712075" y="4789650"/>
                <a:ext cx="409800" cy="386225"/>
              </a:xfrm>
              <a:custGeom>
                <a:avLst/>
                <a:gdLst/>
                <a:ahLst/>
                <a:cxnLst/>
                <a:rect l="l" t="t" r="r" b="b"/>
                <a:pathLst>
                  <a:path w="16392" h="15449" extrusionOk="0">
                    <a:moveTo>
                      <a:pt x="10027" y="1"/>
                    </a:moveTo>
                    <a:cubicBezTo>
                      <a:pt x="10060" y="52"/>
                      <a:pt x="10726" y="1095"/>
                      <a:pt x="8488" y="1308"/>
                    </a:cubicBezTo>
                    <a:cubicBezTo>
                      <a:pt x="6893" y="1464"/>
                      <a:pt x="6184" y="2323"/>
                      <a:pt x="5899" y="2832"/>
                    </a:cubicBezTo>
                    <a:cubicBezTo>
                      <a:pt x="5898" y="2837"/>
                      <a:pt x="5895" y="2840"/>
                      <a:pt x="5893" y="2845"/>
                    </a:cubicBezTo>
                    <a:cubicBezTo>
                      <a:pt x="5879" y="2871"/>
                      <a:pt x="5864" y="2896"/>
                      <a:pt x="5853" y="2922"/>
                    </a:cubicBezTo>
                    <a:cubicBezTo>
                      <a:pt x="5851" y="2923"/>
                      <a:pt x="5848" y="2928"/>
                      <a:pt x="5846" y="2931"/>
                    </a:cubicBezTo>
                    <a:cubicBezTo>
                      <a:pt x="5819" y="2985"/>
                      <a:pt x="5799" y="3032"/>
                      <a:pt x="5782" y="3072"/>
                    </a:cubicBezTo>
                    <a:cubicBezTo>
                      <a:pt x="5782" y="3077"/>
                      <a:pt x="5779" y="3078"/>
                      <a:pt x="5777" y="3081"/>
                    </a:cubicBezTo>
                    <a:cubicBezTo>
                      <a:pt x="5769" y="3101"/>
                      <a:pt x="5763" y="3117"/>
                      <a:pt x="5757" y="3131"/>
                    </a:cubicBezTo>
                    <a:lnTo>
                      <a:pt x="5757" y="3133"/>
                    </a:lnTo>
                    <a:cubicBezTo>
                      <a:pt x="5751" y="3148"/>
                      <a:pt x="5745" y="3162"/>
                      <a:pt x="5741" y="3174"/>
                    </a:cubicBezTo>
                    <a:cubicBezTo>
                      <a:pt x="5741" y="3175"/>
                      <a:pt x="5741" y="3175"/>
                      <a:pt x="5740" y="3179"/>
                    </a:cubicBezTo>
                    <a:cubicBezTo>
                      <a:pt x="5739" y="3187"/>
                      <a:pt x="5735" y="3196"/>
                      <a:pt x="5734" y="3199"/>
                    </a:cubicBezTo>
                    <a:cubicBezTo>
                      <a:pt x="5734" y="3202"/>
                      <a:pt x="5733" y="3204"/>
                      <a:pt x="5733" y="3204"/>
                    </a:cubicBezTo>
                    <a:cubicBezTo>
                      <a:pt x="5733" y="3210"/>
                      <a:pt x="5731" y="3211"/>
                      <a:pt x="5731" y="3211"/>
                    </a:cubicBezTo>
                    <a:cubicBezTo>
                      <a:pt x="5731" y="3211"/>
                      <a:pt x="5654" y="3115"/>
                      <a:pt x="5533" y="3115"/>
                    </a:cubicBezTo>
                    <a:cubicBezTo>
                      <a:pt x="5418" y="3115"/>
                      <a:pt x="5263" y="3202"/>
                      <a:pt x="5096" y="3544"/>
                    </a:cubicBezTo>
                    <a:cubicBezTo>
                      <a:pt x="4933" y="3877"/>
                      <a:pt x="5103" y="4870"/>
                      <a:pt x="5378" y="5839"/>
                    </a:cubicBezTo>
                    <a:cubicBezTo>
                      <a:pt x="5337" y="5832"/>
                      <a:pt x="5295" y="5828"/>
                      <a:pt x="5254" y="5828"/>
                    </a:cubicBezTo>
                    <a:cubicBezTo>
                      <a:pt x="5045" y="5828"/>
                      <a:pt x="4839" y="5920"/>
                      <a:pt x="4715" y="6128"/>
                    </a:cubicBezTo>
                    <a:cubicBezTo>
                      <a:pt x="4463" y="6552"/>
                      <a:pt x="4989" y="7172"/>
                      <a:pt x="5909" y="7346"/>
                    </a:cubicBezTo>
                    <a:cubicBezTo>
                      <a:pt x="5921" y="7372"/>
                      <a:pt x="5930" y="7395"/>
                      <a:pt x="5942" y="7421"/>
                    </a:cubicBezTo>
                    <a:cubicBezTo>
                      <a:pt x="6001" y="7987"/>
                      <a:pt x="6070" y="8427"/>
                      <a:pt x="6132" y="8533"/>
                    </a:cubicBezTo>
                    <a:cubicBezTo>
                      <a:pt x="6155" y="8574"/>
                      <a:pt x="6221" y="8631"/>
                      <a:pt x="6314" y="8702"/>
                    </a:cubicBezTo>
                    <a:lnTo>
                      <a:pt x="6238" y="9164"/>
                    </a:lnTo>
                    <a:lnTo>
                      <a:pt x="5723" y="9376"/>
                    </a:lnTo>
                    <a:lnTo>
                      <a:pt x="5743" y="9396"/>
                    </a:lnTo>
                    <a:lnTo>
                      <a:pt x="5723" y="9403"/>
                    </a:lnTo>
                    <a:lnTo>
                      <a:pt x="5733" y="9413"/>
                    </a:lnTo>
                    <a:cubicBezTo>
                      <a:pt x="5645" y="9436"/>
                      <a:pt x="5558" y="9460"/>
                      <a:pt x="5475" y="9482"/>
                    </a:cubicBezTo>
                    <a:cubicBezTo>
                      <a:pt x="5462" y="9487"/>
                      <a:pt x="5447" y="9490"/>
                      <a:pt x="5435" y="9494"/>
                    </a:cubicBezTo>
                    <a:lnTo>
                      <a:pt x="5372" y="9494"/>
                    </a:lnTo>
                    <a:cubicBezTo>
                      <a:pt x="5237" y="9494"/>
                      <a:pt x="5119" y="9566"/>
                      <a:pt x="5041" y="9676"/>
                    </a:cubicBezTo>
                    <a:cubicBezTo>
                      <a:pt x="4229" y="9923"/>
                      <a:pt x="3529" y="10180"/>
                      <a:pt x="3352" y="10301"/>
                    </a:cubicBezTo>
                    <a:cubicBezTo>
                      <a:pt x="3300" y="10313"/>
                      <a:pt x="3248" y="10336"/>
                      <a:pt x="3196" y="10378"/>
                    </a:cubicBezTo>
                    <a:cubicBezTo>
                      <a:pt x="1787" y="11459"/>
                      <a:pt x="738" y="13403"/>
                      <a:pt x="179" y="14929"/>
                    </a:cubicBezTo>
                    <a:cubicBezTo>
                      <a:pt x="114" y="15107"/>
                      <a:pt x="53" y="15282"/>
                      <a:pt x="1" y="15449"/>
                    </a:cubicBezTo>
                    <a:lnTo>
                      <a:pt x="16392" y="15449"/>
                    </a:lnTo>
                    <a:cubicBezTo>
                      <a:pt x="16088" y="14712"/>
                      <a:pt x="15648" y="13792"/>
                      <a:pt x="15085" y="12900"/>
                    </a:cubicBezTo>
                    <a:cubicBezTo>
                      <a:pt x="14445" y="11884"/>
                      <a:pt x="13646" y="10909"/>
                      <a:pt x="12723" y="10294"/>
                    </a:cubicBezTo>
                    <a:cubicBezTo>
                      <a:pt x="12722" y="10293"/>
                      <a:pt x="12717" y="10289"/>
                      <a:pt x="12714" y="10288"/>
                    </a:cubicBezTo>
                    <a:cubicBezTo>
                      <a:pt x="12656" y="10250"/>
                      <a:pt x="12595" y="10210"/>
                      <a:pt x="12537" y="10175"/>
                    </a:cubicBezTo>
                    <a:cubicBezTo>
                      <a:pt x="12531" y="10167"/>
                      <a:pt x="12525" y="10160"/>
                      <a:pt x="12520" y="10155"/>
                    </a:cubicBezTo>
                    <a:cubicBezTo>
                      <a:pt x="12513" y="10148"/>
                      <a:pt x="12500" y="10142"/>
                      <a:pt x="12489" y="10135"/>
                    </a:cubicBezTo>
                    <a:cubicBezTo>
                      <a:pt x="12483" y="10132"/>
                      <a:pt x="12477" y="10128"/>
                      <a:pt x="12472" y="10125"/>
                    </a:cubicBezTo>
                    <a:cubicBezTo>
                      <a:pt x="12466" y="10120"/>
                      <a:pt x="12458" y="10118"/>
                      <a:pt x="12449" y="10113"/>
                    </a:cubicBezTo>
                    <a:cubicBezTo>
                      <a:pt x="12429" y="10104"/>
                      <a:pt x="12406" y="10092"/>
                      <a:pt x="12379" y="10080"/>
                    </a:cubicBezTo>
                    <a:cubicBezTo>
                      <a:pt x="12370" y="10077"/>
                      <a:pt x="12364" y="10071"/>
                      <a:pt x="12358" y="10070"/>
                    </a:cubicBezTo>
                    <a:cubicBezTo>
                      <a:pt x="12338" y="10058"/>
                      <a:pt x="12316" y="10051"/>
                      <a:pt x="12296" y="10045"/>
                    </a:cubicBezTo>
                    <a:cubicBezTo>
                      <a:pt x="12283" y="10039"/>
                      <a:pt x="12270" y="10037"/>
                      <a:pt x="12255" y="10032"/>
                    </a:cubicBezTo>
                    <a:cubicBezTo>
                      <a:pt x="12221" y="10020"/>
                      <a:pt x="12184" y="10007"/>
                      <a:pt x="12143" y="9995"/>
                    </a:cubicBezTo>
                    <a:cubicBezTo>
                      <a:pt x="12138" y="9992"/>
                      <a:pt x="12133" y="9990"/>
                      <a:pt x="12130" y="9989"/>
                    </a:cubicBezTo>
                    <a:cubicBezTo>
                      <a:pt x="12108" y="9983"/>
                      <a:pt x="12087" y="9974"/>
                      <a:pt x="12065" y="9967"/>
                    </a:cubicBezTo>
                    <a:cubicBezTo>
                      <a:pt x="11984" y="9692"/>
                      <a:pt x="11749" y="9493"/>
                      <a:pt x="11475" y="9493"/>
                    </a:cubicBezTo>
                    <a:lnTo>
                      <a:pt x="10601" y="9493"/>
                    </a:lnTo>
                    <a:lnTo>
                      <a:pt x="10228" y="9201"/>
                    </a:lnTo>
                    <a:lnTo>
                      <a:pt x="10170" y="9224"/>
                    </a:lnTo>
                    <a:lnTo>
                      <a:pt x="10106" y="8793"/>
                    </a:lnTo>
                    <a:cubicBezTo>
                      <a:pt x="10274" y="8701"/>
                      <a:pt x="10394" y="8618"/>
                      <a:pt x="10430" y="8568"/>
                    </a:cubicBezTo>
                    <a:cubicBezTo>
                      <a:pt x="10478" y="8496"/>
                      <a:pt x="10562" y="7993"/>
                      <a:pt x="10633" y="7333"/>
                    </a:cubicBezTo>
                    <a:cubicBezTo>
                      <a:pt x="11543" y="7143"/>
                      <a:pt x="12059" y="6541"/>
                      <a:pt x="11804" y="6126"/>
                    </a:cubicBezTo>
                    <a:cubicBezTo>
                      <a:pt x="11678" y="5919"/>
                      <a:pt x="11468" y="5825"/>
                      <a:pt x="11256" y="5825"/>
                    </a:cubicBezTo>
                    <a:cubicBezTo>
                      <a:pt x="11233" y="5825"/>
                      <a:pt x="11210" y="5826"/>
                      <a:pt x="11188" y="5828"/>
                    </a:cubicBezTo>
                    <a:cubicBezTo>
                      <a:pt x="11194" y="5808"/>
                      <a:pt x="11197" y="5790"/>
                      <a:pt x="11203" y="5770"/>
                    </a:cubicBezTo>
                    <a:cubicBezTo>
                      <a:pt x="11224" y="5699"/>
                      <a:pt x="11240" y="5627"/>
                      <a:pt x="11258" y="5559"/>
                    </a:cubicBezTo>
                    <a:cubicBezTo>
                      <a:pt x="11263" y="5547"/>
                      <a:pt x="11265" y="5536"/>
                      <a:pt x="11268" y="5525"/>
                    </a:cubicBezTo>
                    <a:cubicBezTo>
                      <a:pt x="11288" y="5444"/>
                      <a:pt x="11305" y="5367"/>
                      <a:pt x="11319" y="5292"/>
                    </a:cubicBezTo>
                    <a:cubicBezTo>
                      <a:pt x="11324" y="5275"/>
                      <a:pt x="11325" y="5257"/>
                      <a:pt x="11329" y="5237"/>
                    </a:cubicBezTo>
                    <a:cubicBezTo>
                      <a:pt x="11341" y="5180"/>
                      <a:pt x="11350" y="5124"/>
                      <a:pt x="11359" y="5070"/>
                    </a:cubicBezTo>
                    <a:cubicBezTo>
                      <a:pt x="11364" y="5049"/>
                      <a:pt x="11367" y="5027"/>
                      <a:pt x="11368" y="5006"/>
                    </a:cubicBezTo>
                    <a:cubicBezTo>
                      <a:pt x="11378" y="4954"/>
                      <a:pt x="11384" y="4903"/>
                      <a:pt x="11391" y="4852"/>
                    </a:cubicBezTo>
                    <a:cubicBezTo>
                      <a:pt x="11392" y="4836"/>
                      <a:pt x="11396" y="4818"/>
                      <a:pt x="11397" y="4801"/>
                    </a:cubicBezTo>
                    <a:cubicBezTo>
                      <a:pt x="11413" y="4669"/>
                      <a:pt x="11420" y="4547"/>
                      <a:pt x="11425" y="4432"/>
                    </a:cubicBezTo>
                    <a:cubicBezTo>
                      <a:pt x="11425" y="4417"/>
                      <a:pt x="11426" y="4401"/>
                      <a:pt x="11426" y="4384"/>
                    </a:cubicBezTo>
                    <a:lnTo>
                      <a:pt x="11426" y="4263"/>
                    </a:lnTo>
                    <a:cubicBezTo>
                      <a:pt x="11426" y="4247"/>
                      <a:pt x="11425" y="4230"/>
                      <a:pt x="11425" y="4214"/>
                    </a:cubicBezTo>
                    <a:cubicBezTo>
                      <a:pt x="11425" y="4172"/>
                      <a:pt x="11420" y="4131"/>
                      <a:pt x="11419" y="4093"/>
                    </a:cubicBezTo>
                    <a:cubicBezTo>
                      <a:pt x="11419" y="4084"/>
                      <a:pt x="11416" y="4072"/>
                      <a:pt x="11416" y="4062"/>
                    </a:cubicBezTo>
                    <a:cubicBezTo>
                      <a:pt x="11413" y="4014"/>
                      <a:pt x="11409" y="3965"/>
                      <a:pt x="11402" y="3921"/>
                    </a:cubicBezTo>
                    <a:cubicBezTo>
                      <a:pt x="11402" y="3914"/>
                      <a:pt x="11401" y="3907"/>
                      <a:pt x="11401" y="3898"/>
                    </a:cubicBezTo>
                    <a:cubicBezTo>
                      <a:pt x="11395" y="3862"/>
                      <a:pt x="11389" y="3825"/>
                      <a:pt x="11384" y="3791"/>
                    </a:cubicBezTo>
                    <a:cubicBezTo>
                      <a:pt x="11382" y="3779"/>
                      <a:pt x="11378" y="3764"/>
                      <a:pt x="11376" y="3755"/>
                    </a:cubicBezTo>
                    <a:cubicBezTo>
                      <a:pt x="11370" y="3726"/>
                      <a:pt x="11364" y="3696"/>
                      <a:pt x="11356" y="3667"/>
                    </a:cubicBezTo>
                    <a:cubicBezTo>
                      <a:pt x="11354" y="3655"/>
                      <a:pt x="11350" y="3647"/>
                      <a:pt x="11348" y="3634"/>
                    </a:cubicBezTo>
                    <a:cubicBezTo>
                      <a:pt x="11341" y="3600"/>
                      <a:pt x="11331" y="3570"/>
                      <a:pt x="11322" y="3540"/>
                    </a:cubicBezTo>
                    <a:cubicBezTo>
                      <a:pt x="11319" y="3536"/>
                      <a:pt x="11319" y="3531"/>
                      <a:pt x="11317" y="3526"/>
                    </a:cubicBezTo>
                    <a:cubicBezTo>
                      <a:pt x="11307" y="3493"/>
                      <a:pt x="11295" y="3461"/>
                      <a:pt x="11283" y="3429"/>
                    </a:cubicBezTo>
                    <a:cubicBezTo>
                      <a:pt x="11279" y="3421"/>
                      <a:pt x="11276" y="3412"/>
                      <a:pt x="11271" y="3402"/>
                    </a:cubicBezTo>
                    <a:cubicBezTo>
                      <a:pt x="11263" y="3380"/>
                      <a:pt x="11255" y="3360"/>
                      <a:pt x="11245" y="3339"/>
                    </a:cubicBezTo>
                    <a:cubicBezTo>
                      <a:pt x="11239" y="3331"/>
                      <a:pt x="11237" y="3320"/>
                      <a:pt x="11232" y="3311"/>
                    </a:cubicBezTo>
                    <a:cubicBezTo>
                      <a:pt x="11222" y="3290"/>
                      <a:pt x="11215" y="3275"/>
                      <a:pt x="11204" y="3256"/>
                    </a:cubicBezTo>
                    <a:cubicBezTo>
                      <a:pt x="11200" y="3248"/>
                      <a:pt x="11197" y="3239"/>
                      <a:pt x="11190" y="3230"/>
                    </a:cubicBezTo>
                    <a:cubicBezTo>
                      <a:pt x="11178" y="3208"/>
                      <a:pt x="11165" y="3184"/>
                      <a:pt x="11154" y="3165"/>
                    </a:cubicBezTo>
                    <a:cubicBezTo>
                      <a:pt x="11149" y="3157"/>
                      <a:pt x="11147" y="3153"/>
                      <a:pt x="11142" y="3148"/>
                    </a:cubicBezTo>
                    <a:cubicBezTo>
                      <a:pt x="11133" y="3133"/>
                      <a:pt x="11122" y="3118"/>
                      <a:pt x="11113" y="3105"/>
                    </a:cubicBezTo>
                    <a:cubicBezTo>
                      <a:pt x="11107" y="3096"/>
                      <a:pt x="11101" y="3089"/>
                      <a:pt x="11097" y="3081"/>
                    </a:cubicBezTo>
                    <a:cubicBezTo>
                      <a:pt x="11091" y="3069"/>
                      <a:pt x="11082" y="3060"/>
                      <a:pt x="11075" y="3052"/>
                    </a:cubicBezTo>
                    <a:cubicBezTo>
                      <a:pt x="11069" y="3044"/>
                      <a:pt x="11063" y="3035"/>
                      <a:pt x="11058" y="3027"/>
                    </a:cubicBezTo>
                    <a:cubicBezTo>
                      <a:pt x="11051" y="3019"/>
                      <a:pt x="11045" y="3013"/>
                      <a:pt x="11039" y="3005"/>
                    </a:cubicBezTo>
                    <a:cubicBezTo>
                      <a:pt x="10939" y="2887"/>
                      <a:pt x="10856" y="2841"/>
                      <a:pt x="10856" y="2841"/>
                    </a:cubicBezTo>
                    <a:cubicBezTo>
                      <a:pt x="11109" y="2384"/>
                      <a:pt x="11110" y="1928"/>
                      <a:pt x="11000" y="1519"/>
                    </a:cubicBezTo>
                    <a:cubicBezTo>
                      <a:pt x="10775" y="683"/>
                      <a:pt x="10074" y="42"/>
                      <a:pt x="1002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83" name="Google Shape;7583;p33"/>
              <p:cNvSpPr/>
              <p:nvPr/>
            </p:nvSpPr>
            <p:spPr>
              <a:xfrm>
                <a:off x="3025500" y="4801775"/>
                <a:ext cx="355025" cy="373950"/>
              </a:xfrm>
              <a:custGeom>
                <a:avLst/>
                <a:gdLst/>
                <a:ahLst/>
                <a:cxnLst/>
                <a:rect l="l" t="t" r="r" b="b"/>
                <a:pathLst>
                  <a:path w="14201" h="14958" extrusionOk="0">
                    <a:moveTo>
                      <a:pt x="7076" y="1"/>
                    </a:moveTo>
                    <a:cubicBezTo>
                      <a:pt x="5424" y="1"/>
                      <a:pt x="3849" y="1483"/>
                      <a:pt x="3502" y="1830"/>
                    </a:cubicBezTo>
                    <a:lnTo>
                      <a:pt x="3501" y="1831"/>
                    </a:lnTo>
                    <a:cubicBezTo>
                      <a:pt x="3463" y="1869"/>
                      <a:pt x="3441" y="1893"/>
                      <a:pt x="3433" y="1900"/>
                    </a:cubicBezTo>
                    <a:lnTo>
                      <a:pt x="3430" y="1903"/>
                    </a:lnTo>
                    <a:cubicBezTo>
                      <a:pt x="3214" y="1937"/>
                      <a:pt x="3120" y="2239"/>
                      <a:pt x="3113" y="2677"/>
                    </a:cubicBezTo>
                    <a:cubicBezTo>
                      <a:pt x="3108" y="2951"/>
                      <a:pt x="3139" y="3277"/>
                      <a:pt x="3192" y="3623"/>
                    </a:cubicBezTo>
                    <a:cubicBezTo>
                      <a:pt x="3241" y="3928"/>
                      <a:pt x="3306" y="4252"/>
                      <a:pt x="3388" y="4568"/>
                    </a:cubicBezTo>
                    <a:cubicBezTo>
                      <a:pt x="3370" y="4566"/>
                      <a:pt x="3351" y="4566"/>
                      <a:pt x="3333" y="4566"/>
                    </a:cubicBezTo>
                    <a:cubicBezTo>
                      <a:pt x="2965" y="4566"/>
                      <a:pt x="2551" y="4804"/>
                      <a:pt x="2633" y="5100"/>
                    </a:cubicBezTo>
                    <a:cubicBezTo>
                      <a:pt x="2718" y="5408"/>
                      <a:pt x="3512" y="5935"/>
                      <a:pt x="3945" y="6153"/>
                    </a:cubicBezTo>
                    <a:cubicBezTo>
                      <a:pt x="4067" y="6389"/>
                      <a:pt x="4190" y="6560"/>
                      <a:pt x="4304" y="6627"/>
                    </a:cubicBezTo>
                    <a:cubicBezTo>
                      <a:pt x="4310" y="6661"/>
                      <a:pt x="4317" y="6691"/>
                      <a:pt x="4323" y="6718"/>
                    </a:cubicBezTo>
                    <a:cubicBezTo>
                      <a:pt x="4340" y="6875"/>
                      <a:pt x="4360" y="7022"/>
                      <a:pt x="4381" y="7158"/>
                    </a:cubicBezTo>
                    <a:cubicBezTo>
                      <a:pt x="4382" y="7162"/>
                      <a:pt x="4382" y="7164"/>
                      <a:pt x="4382" y="7166"/>
                    </a:cubicBezTo>
                    <a:cubicBezTo>
                      <a:pt x="4389" y="7213"/>
                      <a:pt x="4395" y="7258"/>
                      <a:pt x="4402" y="7302"/>
                    </a:cubicBezTo>
                    <a:cubicBezTo>
                      <a:pt x="4402" y="7307"/>
                      <a:pt x="4405" y="7310"/>
                      <a:pt x="4405" y="7314"/>
                    </a:cubicBezTo>
                    <a:cubicBezTo>
                      <a:pt x="4412" y="7359"/>
                      <a:pt x="4419" y="7404"/>
                      <a:pt x="4427" y="7444"/>
                    </a:cubicBezTo>
                    <a:lnTo>
                      <a:pt x="4168" y="7764"/>
                    </a:lnTo>
                    <a:lnTo>
                      <a:pt x="4226" y="7811"/>
                    </a:lnTo>
                    <a:lnTo>
                      <a:pt x="4199" y="7833"/>
                    </a:lnTo>
                    <a:lnTo>
                      <a:pt x="4129" y="7833"/>
                    </a:lnTo>
                    <a:lnTo>
                      <a:pt x="4093" y="7748"/>
                    </a:lnTo>
                    <a:lnTo>
                      <a:pt x="3938" y="7833"/>
                    </a:lnTo>
                    <a:lnTo>
                      <a:pt x="3032" y="7833"/>
                    </a:lnTo>
                    <a:cubicBezTo>
                      <a:pt x="2713" y="7833"/>
                      <a:pt x="2457" y="8036"/>
                      <a:pt x="2457" y="8285"/>
                    </a:cubicBezTo>
                    <a:lnTo>
                      <a:pt x="2457" y="8683"/>
                    </a:lnTo>
                    <a:cubicBezTo>
                      <a:pt x="2118" y="8839"/>
                      <a:pt x="1814" y="8991"/>
                      <a:pt x="1571" y="9122"/>
                    </a:cubicBezTo>
                    <a:cubicBezTo>
                      <a:pt x="1315" y="9263"/>
                      <a:pt x="1121" y="9383"/>
                      <a:pt x="1027" y="9470"/>
                    </a:cubicBezTo>
                    <a:cubicBezTo>
                      <a:pt x="1014" y="9476"/>
                      <a:pt x="1005" y="9482"/>
                      <a:pt x="993" y="9489"/>
                    </a:cubicBezTo>
                    <a:cubicBezTo>
                      <a:pt x="726" y="9669"/>
                      <a:pt x="525" y="10006"/>
                      <a:pt x="373" y="10446"/>
                    </a:cubicBezTo>
                    <a:cubicBezTo>
                      <a:pt x="172" y="11031"/>
                      <a:pt x="62" y="11800"/>
                      <a:pt x="20" y="12616"/>
                    </a:cubicBezTo>
                    <a:cubicBezTo>
                      <a:pt x="19" y="12633"/>
                      <a:pt x="19" y="12649"/>
                      <a:pt x="15" y="12666"/>
                    </a:cubicBezTo>
                    <a:cubicBezTo>
                      <a:pt x="14" y="12708"/>
                      <a:pt x="12" y="12751"/>
                      <a:pt x="12" y="12793"/>
                    </a:cubicBezTo>
                    <a:cubicBezTo>
                      <a:pt x="9" y="12813"/>
                      <a:pt x="9" y="12831"/>
                      <a:pt x="9" y="12852"/>
                    </a:cubicBezTo>
                    <a:cubicBezTo>
                      <a:pt x="8" y="12892"/>
                      <a:pt x="6" y="12933"/>
                      <a:pt x="6" y="12976"/>
                    </a:cubicBezTo>
                    <a:cubicBezTo>
                      <a:pt x="3" y="12995"/>
                      <a:pt x="3" y="13012"/>
                      <a:pt x="3" y="13031"/>
                    </a:cubicBezTo>
                    <a:cubicBezTo>
                      <a:pt x="2" y="13076"/>
                      <a:pt x="2" y="13119"/>
                      <a:pt x="2" y="13162"/>
                    </a:cubicBezTo>
                    <a:cubicBezTo>
                      <a:pt x="2" y="13177"/>
                      <a:pt x="1" y="13196"/>
                      <a:pt x="1" y="13211"/>
                    </a:cubicBezTo>
                    <a:lnTo>
                      <a:pt x="1" y="13612"/>
                    </a:lnTo>
                    <a:cubicBezTo>
                      <a:pt x="2" y="13661"/>
                      <a:pt x="2" y="13706"/>
                      <a:pt x="6" y="13753"/>
                    </a:cubicBezTo>
                    <a:lnTo>
                      <a:pt x="6" y="13809"/>
                    </a:lnTo>
                    <a:cubicBezTo>
                      <a:pt x="7" y="13852"/>
                      <a:pt x="7" y="13893"/>
                      <a:pt x="9" y="13934"/>
                    </a:cubicBezTo>
                    <a:cubicBezTo>
                      <a:pt x="9" y="13955"/>
                      <a:pt x="12" y="13976"/>
                      <a:pt x="12" y="13996"/>
                    </a:cubicBezTo>
                    <a:cubicBezTo>
                      <a:pt x="13" y="14038"/>
                      <a:pt x="13" y="14079"/>
                      <a:pt x="15" y="14118"/>
                    </a:cubicBezTo>
                    <a:cubicBezTo>
                      <a:pt x="18" y="14137"/>
                      <a:pt x="18" y="14156"/>
                      <a:pt x="18" y="14176"/>
                    </a:cubicBezTo>
                    <a:cubicBezTo>
                      <a:pt x="19" y="14222"/>
                      <a:pt x="24" y="14269"/>
                      <a:pt x="25" y="14316"/>
                    </a:cubicBezTo>
                    <a:cubicBezTo>
                      <a:pt x="25" y="14328"/>
                      <a:pt x="25" y="14341"/>
                      <a:pt x="26" y="14352"/>
                    </a:cubicBezTo>
                    <a:cubicBezTo>
                      <a:pt x="28" y="14411"/>
                      <a:pt x="32" y="14472"/>
                      <a:pt x="36" y="14531"/>
                    </a:cubicBezTo>
                    <a:cubicBezTo>
                      <a:pt x="36" y="14538"/>
                      <a:pt x="37" y="14547"/>
                      <a:pt x="37" y="14554"/>
                    </a:cubicBezTo>
                    <a:cubicBezTo>
                      <a:pt x="39" y="14604"/>
                      <a:pt x="43" y="14653"/>
                      <a:pt x="46" y="14702"/>
                    </a:cubicBezTo>
                    <a:cubicBezTo>
                      <a:pt x="48" y="14719"/>
                      <a:pt x="48" y="14739"/>
                      <a:pt x="51" y="14757"/>
                    </a:cubicBezTo>
                    <a:cubicBezTo>
                      <a:pt x="52" y="14798"/>
                      <a:pt x="57" y="14836"/>
                      <a:pt x="60" y="14876"/>
                    </a:cubicBezTo>
                    <a:cubicBezTo>
                      <a:pt x="60" y="14897"/>
                      <a:pt x="62" y="14918"/>
                      <a:pt x="64" y="14938"/>
                    </a:cubicBezTo>
                    <a:cubicBezTo>
                      <a:pt x="64" y="14944"/>
                      <a:pt x="67" y="14952"/>
                      <a:pt x="67" y="14958"/>
                    </a:cubicBezTo>
                    <a:lnTo>
                      <a:pt x="14124" y="14958"/>
                    </a:lnTo>
                    <a:cubicBezTo>
                      <a:pt x="14190" y="14301"/>
                      <a:pt x="14201" y="13499"/>
                      <a:pt x="14147" y="12703"/>
                    </a:cubicBezTo>
                    <a:cubicBezTo>
                      <a:pt x="14050" y="11290"/>
                      <a:pt x="13745" y="9888"/>
                      <a:pt x="13151" y="9291"/>
                    </a:cubicBezTo>
                    <a:cubicBezTo>
                      <a:pt x="13145" y="9283"/>
                      <a:pt x="13142" y="9275"/>
                      <a:pt x="13136" y="9269"/>
                    </a:cubicBezTo>
                    <a:cubicBezTo>
                      <a:pt x="13113" y="9244"/>
                      <a:pt x="13073" y="9213"/>
                      <a:pt x="13026" y="9179"/>
                    </a:cubicBezTo>
                    <a:cubicBezTo>
                      <a:pt x="12973" y="9142"/>
                      <a:pt x="12920" y="9104"/>
                      <a:pt x="12864" y="9076"/>
                    </a:cubicBezTo>
                    <a:cubicBezTo>
                      <a:pt x="12854" y="9072"/>
                      <a:pt x="12844" y="9069"/>
                      <a:pt x="12835" y="9064"/>
                    </a:cubicBezTo>
                    <a:cubicBezTo>
                      <a:pt x="12680" y="8978"/>
                      <a:pt x="12475" y="8875"/>
                      <a:pt x="12233" y="8766"/>
                    </a:cubicBezTo>
                    <a:lnTo>
                      <a:pt x="12233" y="8507"/>
                    </a:lnTo>
                    <a:cubicBezTo>
                      <a:pt x="12233" y="8134"/>
                      <a:pt x="11852" y="7835"/>
                      <a:pt x="11381" y="7835"/>
                    </a:cubicBezTo>
                    <a:lnTo>
                      <a:pt x="10156" y="7835"/>
                    </a:lnTo>
                    <a:lnTo>
                      <a:pt x="9810" y="7717"/>
                    </a:lnTo>
                    <a:lnTo>
                      <a:pt x="9785" y="7782"/>
                    </a:lnTo>
                    <a:cubicBezTo>
                      <a:pt x="9725" y="7760"/>
                      <a:pt x="9667" y="7738"/>
                      <a:pt x="9608" y="7717"/>
                    </a:cubicBezTo>
                    <a:lnTo>
                      <a:pt x="9600" y="7713"/>
                    </a:lnTo>
                    <a:cubicBezTo>
                      <a:pt x="9549" y="7693"/>
                      <a:pt x="9499" y="7676"/>
                      <a:pt x="9449" y="7658"/>
                    </a:cubicBezTo>
                    <a:lnTo>
                      <a:pt x="9110" y="7239"/>
                    </a:lnTo>
                    <a:lnTo>
                      <a:pt x="8893" y="7354"/>
                    </a:lnTo>
                    <a:cubicBezTo>
                      <a:pt x="8910" y="7228"/>
                      <a:pt x="8929" y="7079"/>
                      <a:pt x="8947" y="6918"/>
                    </a:cubicBezTo>
                    <a:cubicBezTo>
                      <a:pt x="8947" y="6912"/>
                      <a:pt x="8950" y="6906"/>
                      <a:pt x="8950" y="6901"/>
                    </a:cubicBezTo>
                    <a:cubicBezTo>
                      <a:pt x="8951" y="6893"/>
                      <a:pt x="8951" y="6887"/>
                      <a:pt x="8951" y="6880"/>
                    </a:cubicBezTo>
                    <a:cubicBezTo>
                      <a:pt x="8974" y="6845"/>
                      <a:pt x="9006" y="6681"/>
                      <a:pt x="9037" y="6433"/>
                    </a:cubicBezTo>
                    <a:cubicBezTo>
                      <a:pt x="9053" y="6399"/>
                      <a:pt x="9066" y="6364"/>
                      <a:pt x="9081" y="6328"/>
                    </a:cubicBezTo>
                    <a:cubicBezTo>
                      <a:pt x="9448" y="6119"/>
                      <a:pt x="10295" y="5429"/>
                      <a:pt x="10327" y="5086"/>
                    </a:cubicBezTo>
                    <a:cubicBezTo>
                      <a:pt x="10353" y="4832"/>
                      <a:pt x="10028" y="4656"/>
                      <a:pt x="9699" y="4627"/>
                    </a:cubicBezTo>
                    <a:cubicBezTo>
                      <a:pt x="10570" y="1690"/>
                      <a:pt x="9278" y="1680"/>
                      <a:pt x="9278" y="1680"/>
                    </a:cubicBezTo>
                    <a:cubicBezTo>
                      <a:pt x="9278" y="1680"/>
                      <a:pt x="9269" y="1589"/>
                      <a:pt x="9230" y="1448"/>
                    </a:cubicBezTo>
                    <a:cubicBezTo>
                      <a:pt x="9171" y="1228"/>
                      <a:pt x="9031" y="888"/>
                      <a:pt x="8727" y="591"/>
                    </a:cubicBezTo>
                    <a:cubicBezTo>
                      <a:pt x="8422" y="295"/>
                      <a:pt x="7950" y="46"/>
                      <a:pt x="7220" y="4"/>
                    </a:cubicBezTo>
                    <a:cubicBezTo>
                      <a:pt x="7172" y="2"/>
                      <a:pt x="7124" y="1"/>
                      <a:pt x="7076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84" name="Google Shape;7584;p33"/>
              <p:cNvSpPr/>
              <p:nvPr/>
            </p:nvSpPr>
            <p:spPr>
              <a:xfrm>
                <a:off x="2172350" y="4831250"/>
                <a:ext cx="258150" cy="344550"/>
              </a:xfrm>
              <a:custGeom>
                <a:avLst/>
                <a:gdLst/>
                <a:ahLst/>
                <a:cxnLst/>
                <a:rect l="l" t="t" r="r" b="b"/>
                <a:pathLst>
                  <a:path w="10326" h="13782" extrusionOk="0">
                    <a:moveTo>
                      <a:pt x="5624" y="0"/>
                    </a:moveTo>
                    <a:cubicBezTo>
                      <a:pt x="5515" y="0"/>
                      <a:pt x="5409" y="5"/>
                      <a:pt x="5308" y="13"/>
                    </a:cubicBezTo>
                    <a:cubicBezTo>
                      <a:pt x="3632" y="144"/>
                      <a:pt x="2785" y="1080"/>
                      <a:pt x="3121" y="2196"/>
                    </a:cubicBezTo>
                    <a:cubicBezTo>
                      <a:pt x="2409" y="3743"/>
                      <a:pt x="3326" y="6202"/>
                      <a:pt x="3834" y="6438"/>
                    </a:cubicBezTo>
                    <a:cubicBezTo>
                      <a:pt x="4233" y="6362"/>
                      <a:pt x="4575" y="6261"/>
                      <a:pt x="4872" y="6143"/>
                    </a:cubicBezTo>
                    <a:lnTo>
                      <a:pt x="4872" y="6143"/>
                    </a:lnTo>
                    <a:cubicBezTo>
                      <a:pt x="4799" y="6374"/>
                      <a:pt x="4719" y="6609"/>
                      <a:pt x="4633" y="6837"/>
                    </a:cubicBezTo>
                    <a:lnTo>
                      <a:pt x="4630" y="6837"/>
                    </a:lnTo>
                    <a:cubicBezTo>
                      <a:pt x="4584" y="6839"/>
                      <a:pt x="4538" y="6842"/>
                      <a:pt x="4490" y="6842"/>
                    </a:cubicBezTo>
                    <a:cubicBezTo>
                      <a:pt x="4482" y="6842"/>
                      <a:pt x="4475" y="6843"/>
                      <a:pt x="4464" y="6843"/>
                    </a:cubicBezTo>
                    <a:cubicBezTo>
                      <a:pt x="4426" y="6843"/>
                      <a:pt x="4385" y="6845"/>
                      <a:pt x="4345" y="6848"/>
                    </a:cubicBezTo>
                    <a:cubicBezTo>
                      <a:pt x="4324" y="6848"/>
                      <a:pt x="4304" y="6849"/>
                      <a:pt x="4286" y="6849"/>
                    </a:cubicBezTo>
                    <a:cubicBezTo>
                      <a:pt x="4257" y="6851"/>
                      <a:pt x="4228" y="6854"/>
                      <a:pt x="4201" y="6854"/>
                    </a:cubicBezTo>
                    <a:cubicBezTo>
                      <a:pt x="4153" y="6858"/>
                      <a:pt x="4104" y="6860"/>
                      <a:pt x="4058" y="6863"/>
                    </a:cubicBezTo>
                    <a:lnTo>
                      <a:pt x="4058" y="6875"/>
                    </a:lnTo>
                    <a:cubicBezTo>
                      <a:pt x="4021" y="6876"/>
                      <a:pt x="3986" y="6881"/>
                      <a:pt x="3953" y="6882"/>
                    </a:cubicBezTo>
                    <a:cubicBezTo>
                      <a:pt x="3789" y="6899"/>
                      <a:pt x="3658" y="6919"/>
                      <a:pt x="3572" y="6942"/>
                    </a:cubicBezTo>
                    <a:cubicBezTo>
                      <a:pt x="3570" y="6943"/>
                      <a:pt x="3567" y="6943"/>
                      <a:pt x="3566" y="6943"/>
                    </a:cubicBezTo>
                    <a:cubicBezTo>
                      <a:pt x="3551" y="6949"/>
                      <a:pt x="3536" y="6953"/>
                      <a:pt x="3523" y="6958"/>
                    </a:cubicBezTo>
                    <a:cubicBezTo>
                      <a:pt x="3522" y="6959"/>
                      <a:pt x="3522" y="6959"/>
                      <a:pt x="3518" y="6959"/>
                    </a:cubicBezTo>
                    <a:cubicBezTo>
                      <a:pt x="3505" y="6965"/>
                      <a:pt x="3496" y="6967"/>
                      <a:pt x="3485" y="6973"/>
                    </a:cubicBezTo>
                    <a:cubicBezTo>
                      <a:pt x="3415" y="7000"/>
                      <a:pt x="3340" y="7034"/>
                      <a:pt x="3263" y="7077"/>
                    </a:cubicBezTo>
                    <a:cubicBezTo>
                      <a:pt x="3251" y="7083"/>
                      <a:pt x="3241" y="7089"/>
                      <a:pt x="3229" y="7097"/>
                    </a:cubicBezTo>
                    <a:cubicBezTo>
                      <a:pt x="3208" y="7110"/>
                      <a:pt x="3190" y="7119"/>
                      <a:pt x="3169" y="7134"/>
                    </a:cubicBezTo>
                    <a:cubicBezTo>
                      <a:pt x="3140" y="7150"/>
                      <a:pt x="3111" y="7171"/>
                      <a:pt x="3080" y="7192"/>
                    </a:cubicBezTo>
                    <a:cubicBezTo>
                      <a:pt x="3067" y="7201"/>
                      <a:pt x="3056" y="7209"/>
                      <a:pt x="3044" y="7219"/>
                    </a:cubicBezTo>
                    <a:cubicBezTo>
                      <a:pt x="3018" y="7240"/>
                      <a:pt x="2988" y="7261"/>
                      <a:pt x="2962" y="7283"/>
                    </a:cubicBezTo>
                    <a:cubicBezTo>
                      <a:pt x="2950" y="7293"/>
                      <a:pt x="2939" y="7304"/>
                      <a:pt x="2928" y="7312"/>
                    </a:cubicBezTo>
                    <a:cubicBezTo>
                      <a:pt x="2891" y="7343"/>
                      <a:pt x="2855" y="7377"/>
                      <a:pt x="2817" y="7411"/>
                    </a:cubicBezTo>
                    <a:cubicBezTo>
                      <a:pt x="2792" y="7438"/>
                      <a:pt x="2765" y="7466"/>
                      <a:pt x="2734" y="7496"/>
                    </a:cubicBezTo>
                    <a:cubicBezTo>
                      <a:pt x="2731" y="7504"/>
                      <a:pt x="2726" y="7512"/>
                      <a:pt x="2720" y="7518"/>
                    </a:cubicBezTo>
                    <a:lnTo>
                      <a:pt x="1122" y="7518"/>
                    </a:lnTo>
                    <a:cubicBezTo>
                      <a:pt x="805" y="7518"/>
                      <a:pt x="549" y="7730"/>
                      <a:pt x="549" y="7993"/>
                    </a:cubicBezTo>
                    <a:lnTo>
                      <a:pt x="549" y="12025"/>
                    </a:lnTo>
                    <a:cubicBezTo>
                      <a:pt x="450" y="12098"/>
                      <a:pt x="359" y="12189"/>
                      <a:pt x="283" y="12292"/>
                    </a:cubicBezTo>
                    <a:cubicBezTo>
                      <a:pt x="231" y="12363"/>
                      <a:pt x="191" y="12438"/>
                      <a:pt x="158" y="12511"/>
                    </a:cubicBezTo>
                    <a:cubicBezTo>
                      <a:pt x="0" y="12878"/>
                      <a:pt x="94" y="13255"/>
                      <a:pt x="406" y="13416"/>
                    </a:cubicBezTo>
                    <a:cubicBezTo>
                      <a:pt x="450" y="13438"/>
                      <a:pt x="497" y="13457"/>
                      <a:pt x="547" y="13471"/>
                    </a:cubicBezTo>
                    <a:lnTo>
                      <a:pt x="547" y="13781"/>
                    </a:lnTo>
                    <a:lnTo>
                      <a:pt x="10320" y="13781"/>
                    </a:lnTo>
                    <a:lnTo>
                      <a:pt x="10320" y="8225"/>
                    </a:lnTo>
                    <a:cubicBezTo>
                      <a:pt x="10326" y="7839"/>
                      <a:pt x="9945" y="7523"/>
                      <a:pt x="9476" y="7523"/>
                    </a:cubicBezTo>
                    <a:lnTo>
                      <a:pt x="8050" y="7523"/>
                    </a:lnTo>
                    <a:cubicBezTo>
                      <a:pt x="8036" y="7508"/>
                      <a:pt x="8023" y="7495"/>
                      <a:pt x="8012" y="7481"/>
                    </a:cubicBezTo>
                    <a:cubicBezTo>
                      <a:pt x="7982" y="7447"/>
                      <a:pt x="7953" y="7419"/>
                      <a:pt x="7921" y="7390"/>
                    </a:cubicBezTo>
                    <a:cubicBezTo>
                      <a:pt x="7906" y="7374"/>
                      <a:pt x="7891" y="7361"/>
                      <a:pt x="7874" y="7348"/>
                    </a:cubicBezTo>
                    <a:cubicBezTo>
                      <a:pt x="7843" y="7320"/>
                      <a:pt x="7812" y="7295"/>
                      <a:pt x="7781" y="7271"/>
                    </a:cubicBezTo>
                    <a:cubicBezTo>
                      <a:pt x="7768" y="7259"/>
                      <a:pt x="7753" y="7250"/>
                      <a:pt x="7740" y="7241"/>
                    </a:cubicBezTo>
                    <a:cubicBezTo>
                      <a:pt x="7699" y="7210"/>
                      <a:pt x="7658" y="7184"/>
                      <a:pt x="7621" y="7159"/>
                    </a:cubicBezTo>
                    <a:cubicBezTo>
                      <a:pt x="7616" y="7158"/>
                      <a:pt x="7612" y="7153"/>
                      <a:pt x="7611" y="7152"/>
                    </a:cubicBezTo>
                    <a:cubicBezTo>
                      <a:pt x="7564" y="7125"/>
                      <a:pt x="7520" y="7103"/>
                      <a:pt x="7477" y="7083"/>
                    </a:cubicBezTo>
                    <a:cubicBezTo>
                      <a:pt x="7471" y="7079"/>
                      <a:pt x="7465" y="7077"/>
                      <a:pt x="7458" y="7075"/>
                    </a:cubicBezTo>
                    <a:cubicBezTo>
                      <a:pt x="7423" y="7061"/>
                      <a:pt x="7386" y="7046"/>
                      <a:pt x="7351" y="7038"/>
                    </a:cubicBezTo>
                    <a:cubicBezTo>
                      <a:pt x="7344" y="7033"/>
                      <a:pt x="7336" y="7032"/>
                      <a:pt x="7325" y="7031"/>
                    </a:cubicBezTo>
                    <a:cubicBezTo>
                      <a:pt x="7291" y="7022"/>
                      <a:pt x="7261" y="7015"/>
                      <a:pt x="7233" y="7010"/>
                    </a:cubicBezTo>
                    <a:cubicBezTo>
                      <a:pt x="7225" y="7010"/>
                      <a:pt x="7219" y="7009"/>
                      <a:pt x="7211" y="7009"/>
                    </a:cubicBezTo>
                    <a:cubicBezTo>
                      <a:pt x="7194" y="7006"/>
                      <a:pt x="7176" y="7005"/>
                      <a:pt x="7160" y="7005"/>
                    </a:cubicBezTo>
                    <a:cubicBezTo>
                      <a:pt x="7143" y="7005"/>
                      <a:pt x="7127" y="7006"/>
                      <a:pt x="7112" y="7009"/>
                    </a:cubicBezTo>
                    <a:cubicBezTo>
                      <a:pt x="7075" y="7000"/>
                      <a:pt x="7035" y="6989"/>
                      <a:pt x="6991" y="6979"/>
                    </a:cubicBezTo>
                    <a:cubicBezTo>
                      <a:pt x="6986" y="6979"/>
                      <a:pt x="6985" y="6978"/>
                      <a:pt x="6982" y="6978"/>
                    </a:cubicBezTo>
                    <a:cubicBezTo>
                      <a:pt x="6938" y="6970"/>
                      <a:pt x="6890" y="6961"/>
                      <a:pt x="6842" y="6952"/>
                    </a:cubicBezTo>
                    <a:cubicBezTo>
                      <a:pt x="6793" y="6942"/>
                      <a:pt x="6739" y="6931"/>
                      <a:pt x="6684" y="6924"/>
                    </a:cubicBezTo>
                    <a:cubicBezTo>
                      <a:pt x="6670" y="6922"/>
                      <a:pt x="6656" y="6919"/>
                      <a:pt x="6640" y="6918"/>
                    </a:cubicBezTo>
                    <a:cubicBezTo>
                      <a:pt x="6593" y="6910"/>
                      <a:pt x="6547" y="6904"/>
                      <a:pt x="6494" y="6898"/>
                    </a:cubicBezTo>
                    <a:cubicBezTo>
                      <a:pt x="6481" y="6897"/>
                      <a:pt x="6469" y="6897"/>
                      <a:pt x="6458" y="6893"/>
                    </a:cubicBezTo>
                    <a:cubicBezTo>
                      <a:pt x="6323" y="6879"/>
                      <a:pt x="6177" y="6866"/>
                      <a:pt x="6025" y="6858"/>
                    </a:cubicBezTo>
                    <a:cubicBezTo>
                      <a:pt x="6032" y="6836"/>
                      <a:pt x="6040" y="6812"/>
                      <a:pt x="6048" y="6789"/>
                    </a:cubicBezTo>
                    <a:cubicBezTo>
                      <a:pt x="6060" y="6747"/>
                      <a:pt x="6070" y="6710"/>
                      <a:pt x="6085" y="6668"/>
                    </a:cubicBezTo>
                    <a:cubicBezTo>
                      <a:pt x="6091" y="6651"/>
                      <a:pt x="6097" y="6632"/>
                      <a:pt x="6099" y="6614"/>
                    </a:cubicBezTo>
                    <a:cubicBezTo>
                      <a:pt x="6107" y="6588"/>
                      <a:pt x="6115" y="6564"/>
                      <a:pt x="6122" y="6541"/>
                    </a:cubicBezTo>
                    <a:cubicBezTo>
                      <a:pt x="6127" y="6521"/>
                      <a:pt x="6131" y="6504"/>
                      <a:pt x="6137" y="6485"/>
                    </a:cubicBezTo>
                    <a:cubicBezTo>
                      <a:pt x="6143" y="6459"/>
                      <a:pt x="6152" y="6435"/>
                      <a:pt x="6159" y="6408"/>
                    </a:cubicBezTo>
                    <a:cubicBezTo>
                      <a:pt x="6164" y="6393"/>
                      <a:pt x="6167" y="6374"/>
                      <a:pt x="6172" y="6357"/>
                    </a:cubicBezTo>
                    <a:cubicBezTo>
                      <a:pt x="6180" y="6329"/>
                      <a:pt x="6186" y="6305"/>
                      <a:pt x="6194" y="6280"/>
                    </a:cubicBezTo>
                    <a:cubicBezTo>
                      <a:pt x="6198" y="6263"/>
                      <a:pt x="6201" y="6247"/>
                      <a:pt x="6207" y="6230"/>
                    </a:cubicBezTo>
                    <a:cubicBezTo>
                      <a:pt x="6214" y="6202"/>
                      <a:pt x="6221" y="6177"/>
                      <a:pt x="6227" y="6151"/>
                    </a:cubicBezTo>
                    <a:cubicBezTo>
                      <a:pt x="6228" y="6143"/>
                      <a:pt x="6232" y="6137"/>
                      <a:pt x="6233" y="6129"/>
                    </a:cubicBezTo>
                    <a:cubicBezTo>
                      <a:pt x="6234" y="6120"/>
                      <a:pt x="6238" y="6109"/>
                      <a:pt x="6240" y="6101"/>
                    </a:cubicBezTo>
                    <a:cubicBezTo>
                      <a:pt x="6481" y="6092"/>
                      <a:pt x="6703" y="6054"/>
                      <a:pt x="6906" y="5987"/>
                    </a:cubicBezTo>
                    <a:cubicBezTo>
                      <a:pt x="7311" y="5852"/>
                      <a:pt x="7643" y="5610"/>
                      <a:pt x="7911" y="5309"/>
                    </a:cubicBezTo>
                    <a:cubicBezTo>
                      <a:pt x="8220" y="5268"/>
                      <a:pt x="8493" y="5180"/>
                      <a:pt x="8736" y="5050"/>
                    </a:cubicBezTo>
                    <a:cubicBezTo>
                      <a:pt x="9687" y="4554"/>
                      <a:pt x="10134" y="3489"/>
                      <a:pt x="10099" y="2635"/>
                    </a:cubicBezTo>
                    <a:cubicBezTo>
                      <a:pt x="10091" y="2444"/>
                      <a:pt x="10049" y="2275"/>
                      <a:pt x="9981" y="2125"/>
                    </a:cubicBezTo>
                    <a:cubicBezTo>
                      <a:pt x="9676" y="1456"/>
                      <a:pt x="8857" y="1167"/>
                      <a:pt x="8244" y="1043"/>
                    </a:cubicBezTo>
                    <a:cubicBezTo>
                      <a:pt x="7580" y="265"/>
                      <a:pt x="6484" y="0"/>
                      <a:pt x="562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85" name="Google Shape;7585;p33"/>
              <p:cNvSpPr/>
              <p:nvPr/>
            </p:nvSpPr>
            <p:spPr>
              <a:xfrm>
                <a:off x="3423850" y="4756100"/>
                <a:ext cx="481950" cy="419750"/>
              </a:xfrm>
              <a:custGeom>
                <a:avLst/>
                <a:gdLst/>
                <a:ahLst/>
                <a:cxnLst/>
                <a:rect l="l" t="t" r="r" b="b"/>
                <a:pathLst>
                  <a:path w="19278" h="16790" extrusionOk="0">
                    <a:moveTo>
                      <a:pt x="10753" y="0"/>
                    </a:moveTo>
                    <a:cubicBezTo>
                      <a:pt x="10271" y="0"/>
                      <a:pt x="9020" y="462"/>
                      <a:pt x="8484" y="801"/>
                    </a:cubicBezTo>
                    <a:cubicBezTo>
                      <a:pt x="8669" y="619"/>
                      <a:pt x="8852" y="370"/>
                      <a:pt x="8567" y="284"/>
                    </a:cubicBezTo>
                    <a:cubicBezTo>
                      <a:pt x="8535" y="275"/>
                      <a:pt x="8492" y="270"/>
                      <a:pt x="8440" y="270"/>
                    </a:cubicBezTo>
                    <a:cubicBezTo>
                      <a:pt x="7916" y="270"/>
                      <a:pt x="6492" y="798"/>
                      <a:pt x="6299" y="2559"/>
                    </a:cubicBezTo>
                    <a:lnTo>
                      <a:pt x="6299" y="2561"/>
                    </a:lnTo>
                    <a:cubicBezTo>
                      <a:pt x="6289" y="2637"/>
                      <a:pt x="6283" y="2715"/>
                      <a:pt x="6280" y="2793"/>
                    </a:cubicBezTo>
                    <a:lnTo>
                      <a:pt x="6280" y="2801"/>
                    </a:lnTo>
                    <a:cubicBezTo>
                      <a:pt x="6277" y="2878"/>
                      <a:pt x="6275" y="2957"/>
                      <a:pt x="6277" y="3041"/>
                    </a:cubicBezTo>
                    <a:lnTo>
                      <a:pt x="6277" y="3062"/>
                    </a:lnTo>
                    <a:cubicBezTo>
                      <a:pt x="6280" y="3139"/>
                      <a:pt x="6283" y="3218"/>
                      <a:pt x="6289" y="3302"/>
                    </a:cubicBezTo>
                    <a:cubicBezTo>
                      <a:pt x="6289" y="3315"/>
                      <a:pt x="6292" y="3331"/>
                      <a:pt x="6294" y="3346"/>
                    </a:cubicBezTo>
                    <a:cubicBezTo>
                      <a:pt x="6300" y="3422"/>
                      <a:pt x="6308" y="3500"/>
                      <a:pt x="6320" y="3579"/>
                    </a:cubicBezTo>
                    <a:cubicBezTo>
                      <a:pt x="6322" y="3604"/>
                      <a:pt x="6328" y="3629"/>
                      <a:pt x="6332" y="3654"/>
                    </a:cubicBezTo>
                    <a:cubicBezTo>
                      <a:pt x="6342" y="3726"/>
                      <a:pt x="6354" y="3798"/>
                      <a:pt x="6367" y="3872"/>
                    </a:cubicBezTo>
                    <a:cubicBezTo>
                      <a:pt x="6374" y="3909"/>
                      <a:pt x="6383" y="3951"/>
                      <a:pt x="6393" y="3990"/>
                    </a:cubicBezTo>
                    <a:cubicBezTo>
                      <a:pt x="6407" y="4054"/>
                      <a:pt x="6419" y="4117"/>
                      <a:pt x="6434" y="4183"/>
                    </a:cubicBezTo>
                    <a:cubicBezTo>
                      <a:pt x="6447" y="4241"/>
                      <a:pt x="6464" y="4302"/>
                      <a:pt x="6481" y="4360"/>
                    </a:cubicBezTo>
                    <a:cubicBezTo>
                      <a:pt x="6495" y="4411"/>
                      <a:pt x="6507" y="4461"/>
                      <a:pt x="6523" y="4511"/>
                    </a:cubicBezTo>
                    <a:cubicBezTo>
                      <a:pt x="6556" y="4625"/>
                      <a:pt x="6592" y="4742"/>
                      <a:pt x="6633" y="4859"/>
                    </a:cubicBezTo>
                    <a:lnTo>
                      <a:pt x="6693" y="4894"/>
                    </a:lnTo>
                    <a:cubicBezTo>
                      <a:pt x="6444" y="6422"/>
                      <a:pt x="6478" y="7906"/>
                      <a:pt x="6514" y="7949"/>
                    </a:cubicBezTo>
                    <a:cubicBezTo>
                      <a:pt x="6541" y="7979"/>
                      <a:pt x="6913" y="8112"/>
                      <a:pt x="7356" y="8243"/>
                    </a:cubicBezTo>
                    <a:lnTo>
                      <a:pt x="7321" y="8397"/>
                    </a:lnTo>
                    <a:lnTo>
                      <a:pt x="7288" y="8387"/>
                    </a:lnTo>
                    <a:lnTo>
                      <a:pt x="6847" y="8848"/>
                    </a:lnTo>
                    <a:lnTo>
                      <a:pt x="6876" y="8869"/>
                    </a:lnTo>
                    <a:lnTo>
                      <a:pt x="6762" y="8910"/>
                    </a:lnTo>
                    <a:lnTo>
                      <a:pt x="6763" y="8911"/>
                    </a:lnTo>
                    <a:cubicBezTo>
                      <a:pt x="6688" y="8933"/>
                      <a:pt x="6615" y="8954"/>
                      <a:pt x="6542" y="8977"/>
                    </a:cubicBezTo>
                    <a:cubicBezTo>
                      <a:pt x="6428" y="9007"/>
                      <a:pt x="6317" y="9039"/>
                      <a:pt x="6209" y="9072"/>
                    </a:cubicBezTo>
                    <a:cubicBezTo>
                      <a:pt x="6192" y="9078"/>
                      <a:pt x="6174" y="9084"/>
                      <a:pt x="6158" y="9086"/>
                    </a:cubicBezTo>
                    <a:cubicBezTo>
                      <a:pt x="6050" y="9121"/>
                      <a:pt x="5941" y="9158"/>
                      <a:pt x="5841" y="9194"/>
                    </a:cubicBezTo>
                    <a:cubicBezTo>
                      <a:pt x="5839" y="9196"/>
                      <a:pt x="5835" y="9196"/>
                      <a:pt x="5832" y="9196"/>
                    </a:cubicBezTo>
                    <a:cubicBezTo>
                      <a:pt x="3615" y="10035"/>
                      <a:pt x="1962" y="12027"/>
                      <a:pt x="720" y="14246"/>
                    </a:cubicBezTo>
                    <a:cubicBezTo>
                      <a:pt x="712" y="14255"/>
                      <a:pt x="704" y="14263"/>
                      <a:pt x="698" y="14273"/>
                    </a:cubicBezTo>
                    <a:cubicBezTo>
                      <a:pt x="663" y="14313"/>
                      <a:pt x="633" y="14352"/>
                      <a:pt x="601" y="14391"/>
                    </a:cubicBezTo>
                    <a:cubicBezTo>
                      <a:pt x="582" y="14414"/>
                      <a:pt x="565" y="14438"/>
                      <a:pt x="546" y="14461"/>
                    </a:cubicBezTo>
                    <a:cubicBezTo>
                      <a:pt x="521" y="14492"/>
                      <a:pt x="498" y="14523"/>
                      <a:pt x="476" y="14552"/>
                    </a:cubicBezTo>
                    <a:cubicBezTo>
                      <a:pt x="459" y="14578"/>
                      <a:pt x="439" y="14602"/>
                      <a:pt x="420" y="14628"/>
                    </a:cubicBezTo>
                    <a:cubicBezTo>
                      <a:pt x="393" y="14664"/>
                      <a:pt x="370" y="14699"/>
                      <a:pt x="347" y="14735"/>
                    </a:cubicBezTo>
                    <a:cubicBezTo>
                      <a:pt x="334" y="14750"/>
                      <a:pt x="322" y="14769"/>
                      <a:pt x="312" y="14789"/>
                    </a:cubicBezTo>
                    <a:cubicBezTo>
                      <a:pt x="284" y="14832"/>
                      <a:pt x="256" y="14874"/>
                      <a:pt x="233" y="14914"/>
                    </a:cubicBezTo>
                    <a:cubicBezTo>
                      <a:pt x="224" y="14927"/>
                      <a:pt x="218" y="14937"/>
                      <a:pt x="212" y="14950"/>
                    </a:cubicBezTo>
                    <a:cubicBezTo>
                      <a:pt x="191" y="14985"/>
                      <a:pt x="174" y="15020"/>
                      <a:pt x="155" y="15054"/>
                    </a:cubicBezTo>
                    <a:cubicBezTo>
                      <a:pt x="149" y="15069"/>
                      <a:pt x="143" y="15081"/>
                      <a:pt x="138" y="15093"/>
                    </a:cubicBezTo>
                    <a:cubicBezTo>
                      <a:pt x="116" y="15133"/>
                      <a:pt x="100" y="15174"/>
                      <a:pt x="82" y="15215"/>
                    </a:cubicBezTo>
                    <a:cubicBezTo>
                      <a:pt x="77" y="15223"/>
                      <a:pt x="76" y="15234"/>
                      <a:pt x="72" y="15243"/>
                    </a:cubicBezTo>
                    <a:cubicBezTo>
                      <a:pt x="59" y="15278"/>
                      <a:pt x="47" y="15313"/>
                      <a:pt x="37" y="15348"/>
                    </a:cubicBezTo>
                    <a:cubicBezTo>
                      <a:pt x="36" y="15354"/>
                      <a:pt x="31" y="15362"/>
                      <a:pt x="31" y="15368"/>
                    </a:cubicBezTo>
                    <a:cubicBezTo>
                      <a:pt x="19" y="15405"/>
                      <a:pt x="15" y="15443"/>
                      <a:pt x="9" y="15479"/>
                    </a:cubicBezTo>
                    <a:cubicBezTo>
                      <a:pt x="9" y="15488"/>
                      <a:pt x="7" y="15495"/>
                      <a:pt x="7" y="15506"/>
                    </a:cubicBezTo>
                    <a:cubicBezTo>
                      <a:pt x="3" y="15540"/>
                      <a:pt x="1" y="15577"/>
                      <a:pt x="3" y="15611"/>
                    </a:cubicBezTo>
                    <a:cubicBezTo>
                      <a:pt x="4" y="15654"/>
                      <a:pt x="12" y="15697"/>
                      <a:pt x="24" y="15740"/>
                    </a:cubicBezTo>
                    <a:cubicBezTo>
                      <a:pt x="29" y="15753"/>
                      <a:pt x="31" y="15765"/>
                      <a:pt x="36" y="15777"/>
                    </a:cubicBezTo>
                    <a:cubicBezTo>
                      <a:pt x="46" y="15806"/>
                      <a:pt x="55" y="15836"/>
                      <a:pt x="70" y="15865"/>
                    </a:cubicBezTo>
                    <a:cubicBezTo>
                      <a:pt x="76" y="15878"/>
                      <a:pt x="82" y="15891"/>
                      <a:pt x="86" y="15905"/>
                    </a:cubicBezTo>
                    <a:cubicBezTo>
                      <a:pt x="102" y="15935"/>
                      <a:pt x="120" y="15964"/>
                      <a:pt x="138" y="15995"/>
                    </a:cubicBezTo>
                    <a:cubicBezTo>
                      <a:pt x="144" y="16004"/>
                      <a:pt x="147" y="16014"/>
                      <a:pt x="153" y="16023"/>
                    </a:cubicBezTo>
                    <a:cubicBezTo>
                      <a:pt x="181" y="16059"/>
                      <a:pt x="210" y="16096"/>
                      <a:pt x="240" y="16130"/>
                    </a:cubicBezTo>
                    <a:cubicBezTo>
                      <a:pt x="247" y="16139"/>
                      <a:pt x="256" y="16150"/>
                      <a:pt x="267" y="16159"/>
                    </a:cubicBezTo>
                    <a:cubicBezTo>
                      <a:pt x="290" y="16184"/>
                      <a:pt x="317" y="16211"/>
                      <a:pt x="345" y="16237"/>
                    </a:cubicBezTo>
                    <a:cubicBezTo>
                      <a:pt x="357" y="16249"/>
                      <a:pt x="370" y="16260"/>
                      <a:pt x="382" y="16269"/>
                    </a:cubicBezTo>
                    <a:cubicBezTo>
                      <a:pt x="410" y="16296"/>
                      <a:pt x="438" y="16318"/>
                      <a:pt x="467" y="16341"/>
                    </a:cubicBezTo>
                    <a:cubicBezTo>
                      <a:pt x="481" y="16351"/>
                      <a:pt x="493" y="16360"/>
                      <a:pt x="504" y="16369"/>
                    </a:cubicBezTo>
                    <a:cubicBezTo>
                      <a:pt x="546" y="16402"/>
                      <a:pt x="590" y="16431"/>
                      <a:pt x="637" y="16461"/>
                    </a:cubicBezTo>
                    <a:cubicBezTo>
                      <a:pt x="642" y="16463"/>
                      <a:pt x="645" y="16466"/>
                      <a:pt x="650" y="16467"/>
                    </a:cubicBezTo>
                    <a:cubicBezTo>
                      <a:pt x="692" y="16494"/>
                      <a:pt x="736" y="16522"/>
                      <a:pt x="783" y="16546"/>
                    </a:cubicBezTo>
                    <a:cubicBezTo>
                      <a:pt x="799" y="16555"/>
                      <a:pt x="814" y="16563"/>
                      <a:pt x="831" y="16572"/>
                    </a:cubicBezTo>
                    <a:cubicBezTo>
                      <a:pt x="867" y="16594"/>
                      <a:pt x="904" y="16613"/>
                      <a:pt x="942" y="16631"/>
                    </a:cubicBezTo>
                    <a:cubicBezTo>
                      <a:pt x="958" y="16639"/>
                      <a:pt x="973" y="16646"/>
                      <a:pt x="990" y="16655"/>
                    </a:cubicBezTo>
                    <a:cubicBezTo>
                      <a:pt x="1037" y="16675"/>
                      <a:pt x="1083" y="16697"/>
                      <a:pt x="1130" y="16718"/>
                    </a:cubicBezTo>
                    <a:cubicBezTo>
                      <a:pt x="1137" y="16723"/>
                      <a:pt x="1143" y="16725"/>
                      <a:pt x="1152" y="16727"/>
                    </a:cubicBezTo>
                    <a:cubicBezTo>
                      <a:pt x="1200" y="16748"/>
                      <a:pt x="1250" y="16770"/>
                      <a:pt x="1299" y="16789"/>
                    </a:cubicBezTo>
                    <a:lnTo>
                      <a:pt x="17457" y="16789"/>
                    </a:lnTo>
                    <a:cubicBezTo>
                      <a:pt x="17486" y="16780"/>
                      <a:pt x="17517" y="16770"/>
                      <a:pt x="17548" y="16760"/>
                    </a:cubicBezTo>
                    <a:cubicBezTo>
                      <a:pt x="17596" y="16746"/>
                      <a:pt x="17643" y="16730"/>
                      <a:pt x="17692" y="16712"/>
                    </a:cubicBezTo>
                    <a:cubicBezTo>
                      <a:pt x="18252" y="16518"/>
                      <a:pt x="18821" y="16241"/>
                      <a:pt x="19098" y="15871"/>
                    </a:cubicBezTo>
                    <a:lnTo>
                      <a:pt x="19104" y="15865"/>
                    </a:lnTo>
                    <a:cubicBezTo>
                      <a:pt x="19118" y="15848"/>
                      <a:pt x="19131" y="15829"/>
                      <a:pt x="19140" y="15810"/>
                    </a:cubicBezTo>
                    <a:cubicBezTo>
                      <a:pt x="19149" y="15800"/>
                      <a:pt x="19155" y="15788"/>
                      <a:pt x="19162" y="15776"/>
                    </a:cubicBezTo>
                    <a:cubicBezTo>
                      <a:pt x="19171" y="15761"/>
                      <a:pt x="19179" y="15746"/>
                      <a:pt x="19189" y="15729"/>
                    </a:cubicBezTo>
                    <a:cubicBezTo>
                      <a:pt x="19203" y="15702"/>
                      <a:pt x="19216" y="15674"/>
                      <a:pt x="19225" y="15647"/>
                    </a:cubicBezTo>
                    <a:cubicBezTo>
                      <a:pt x="19230" y="15637"/>
                      <a:pt x="19231" y="15628"/>
                      <a:pt x="19235" y="15617"/>
                    </a:cubicBezTo>
                    <a:cubicBezTo>
                      <a:pt x="19242" y="15595"/>
                      <a:pt x="19250" y="15573"/>
                      <a:pt x="19256" y="15551"/>
                    </a:cubicBezTo>
                    <a:cubicBezTo>
                      <a:pt x="19256" y="15544"/>
                      <a:pt x="19261" y="15539"/>
                      <a:pt x="19261" y="15534"/>
                    </a:cubicBezTo>
                    <a:cubicBezTo>
                      <a:pt x="19262" y="15528"/>
                      <a:pt x="19262" y="15526"/>
                      <a:pt x="19262" y="15521"/>
                    </a:cubicBezTo>
                    <a:cubicBezTo>
                      <a:pt x="19270" y="15488"/>
                      <a:pt x="19274" y="15455"/>
                      <a:pt x="19278" y="15422"/>
                    </a:cubicBezTo>
                    <a:cubicBezTo>
                      <a:pt x="19273" y="15387"/>
                      <a:pt x="19270" y="15347"/>
                      <a:pt x="19267" y="15306"/>
                    </a:cubicBezTo>
                    <a:cubicBezTo>
                      <a:pt x="19265" y="15290"/>
                      <a:pt x="19259" y="15272"/>
                      <a:pt x="19258" y="15257"/>
                    </a:cubicBezTo>
                    <a:cubicBezTo>
                      <a:pt x="19252" y="15232"/>
                      <a:pt x="19248" y="15205"/>
                      <a:pt x="19242" y="15178"/>
                    </a:cubicBezTo>
                    <a:cubicBezTo>
                      <a:pt x="19236" y="15156"/>
                      <a:pt x="19228" y="15136"/>
                      <a:pt x="19220" y="15114"/>
                    </a:cubicBezTo>
                    <a:cubicBezTo>
                      <a:pt x="19212" y="15088"/>
                      <a:pt x="19206" y="15065"/>
                      <a:pt x="19197" y="15042"/>
                    </a:cubicBezTo>
                    <a:cubicBezTo>
                      <a:pt x="19188" y="15016"/>
                      <a:pt x="19174" y="14991"/>
                      <a:pt x="19162" y="14963"/>
                    </a:cubicBezTo>
                    <a:cubicBezTo>
                      <a:pt x="19162" y="14963"/>
                      <a:pt x="19162" y="14962"/>
                      <a:pt x="19161" y="14959"/>
                    </a:cubicBezTo>
                    <a:cubicBezTo>
                      <a:pt x="18985" y="14133"/>
                      <a:pt x="18164" y="12859"/>
                      <a:pt x="17241" y="11700"/>
                    </a:cubicBezTo>
                    <a:cubicBezTo>
                      <a:pt x="16353" y="10582"/>
                      <a:pt x="15371" y="9574"/>
                      <a:pt x="14787" y="9179"/>
                    </a:cubicBezTo>
                    <a:cubicBezTo>
                      <a:pt x="14724" y="9136"/>
                      <a:pt x="14666" y="9100"/>
                      <a:pt x="14611" y="9073"/>
                    </a:cubicBezTo>
                    <a:cubicBezTo>
                      <a:pt x="14564" y="9050"/>
                      <a:pt x="14510" y="9025"/>
                      <a:pt x="14453" y="9005"/>
                    </a:cubicBezTo>
                    <a:lnTo>
                      <a:pt x="14453" y="9002"/>
                    </a:lnTo>
                    <a:cubicBezTo>
                      <a:pt x="14447" y="9001"/>
                      <a:pt x="14441" y="8999"/>
                      <a:pt x="14436" y="8996"/>
                    </a:cubicBezTo>
                    <a:cubicBezTo>
                      <a:pt x="14398" y="8983"/>
                      <a:pt x="14355" y="8968"/>
                      <a:pt x="14310" y="8954"/>
                    </a:cubicBezTo>
                    <a:cubicBezTo>
                      <a:pt x="14304" y="8953"/>
                      <a:pt x="14296" y="8949"/>
                      <a:pt x="14289" y="8946"/>
                    </a:cubicBezTo>
                    <a:cubicBezTo>
                      <a:pt x="14242" y="8933"/>
                      <a:pt x="14196" y="8919"/>
                      <a:pt x="14142" y="8904"/>
                    </a:cubicBezTo>
                    <a:cubicBezTo>
                      <a:pt x="14136" y="8903"/>
                      <a:pt x="14129" y="8900"/>
                      <a:pt x="14121" y="8898"/>
                    </a:cubicBezTo>
                    <a:cubicBezTo>
                      <a:pt x="14067" y="8885"/>
                      <a:pt x="14011" y="8871"/>
                      <a:pt x="13953" y="8855"/>
                    </a:cubicBezTo>
                    <a:cubicBezTo>
                      <a:pt x="13946" y="8855"/>
                      <a:pt x="13939" y="8854"/>
                      <a:pt x="13937" y="8854"/>
                    </a:cubicBezTo>
                    <a:cubicBezTo>
                      <a:pt x="13875" y="8840"/>
                      <a:pt x="13810" y="8825"/>
                      <a:pt x="13744" y="8812"/>
                    </a:cubicBezTo>
                    <a:cubicBezTo>
                      <a:pt x="13740" y="8812"/>
                      <a:pt x="13736" y="8812"/>
                      <a:pt x="13731" y="8810"/>
                    </a:cubicBezTo>
                    <a:cubicBezTo>
                      <a:pt x="13662" y="8797"/>
                      <a:pt x="13590" y="8782"/>
                      <a:pt x="13517" y="8773"/>
                    </a:cubicBezTo>
                    <a:cubicBezTo>
                      <a:pt x="13516" y="8773"/>
                      <a:pt x="13513" y="8773"/>
                      <a:pt x="13511" y="8770"/>
                    </a:cubicBezTo>
                    <a:cubicBezTo>
                      <a:pt x="13436" y="8758"/>
                      <a:pt x="13357" y="8745"/>
                      <a:pt x="13276" y="8734"/>
                    </a:cubicBezTo>
                    <a:lnTo>
                      <a:pt x="13274" y="8734"/>
                    </a:lnTo>
                    <a:cubicBezTo>
                      <a:pt x="13191" y="8722"/>
                      <a:pt x="13107" y="8712"/>
                      <a:pt x="13020" y="8700"/>
                    </a:cubicBezTo>
                    <a:lnTo>
                      <a:pt x="13019" y="8700"/>
                    </a:lnTo>
                    <a:cubicBezTo>
                      <a:pt x="12933" y="8688"/>
                      <a:pt x="12843" y="8678"/>
                      <a:pt x="12752" y="8669"/>
                    </a:cubicBezTo>
                    <a:lnTo>
                      <a:pt x="12633" y="8649"/>
                    </a:lnTo>
                    <a:lnTo>
                      <a:pt x="12674" y="8618"/>
                    </a:lnTo>
                    <a:lnTo>
                      <a:pt x="12060" y="8076"/>
                    </a:lnTo>
                    <a:lnTo>
                      <a:pt x="11998" y="8106"/>
                    </a:lnTo>
                    <a:lnTo>
                      <a:pt x="11926" y="7677"/>
                    </a:lnTo>
                    <a:lnTo>
                      <a:pt x="11892" y="7474"/>
                    </a:lnTo>
                    <a:cubicBezTo>
                      <a:pt x="12102" y="6617"/>
                      <a:pt x="12296" y="5777"/>
                      <a:pt x="12459" y="5031"/>
                    </a:cubicBezTo>
                    <a:cubicBezTo>
                      <a:pt x="12487" y="4896"/>
                      <a:pt x="12516" y="4763"/>
                      <a:pt x="12544" y="4632"/>
                    </a:cubicBezTo>
                    <a:cubicBezTo>
                      <a:pt x="12557" y="4569"/>
                      <a:pt x="12570" y="4505"/>
                      <a:pt x="12582" y="4443"/>
                    </a:cubicBezTo>
                    <a:cubicBezTo>
                      <a:pt x="12633" y="4191"/>
                      <a:pt x="12679" y="3957"/>
                      <a:pt x="12718" y="3743"/>
                    </a:cubicBezTo>
                    <a:cubicBezTo>
                      <a:pt x="12728" y="3688"/>
                      <a:pt x="12739" y="3636"/>
                      <a:pt x="12746" y="3585"/>
                    </a:cubicBezTo>
                    <a:cubicBezTo>
                      <a:pt x="12854" y="2970"/>
                      <a:pt x="12903" y="2540"/>
                      <a:pt x="12858" y="2400"/>
                    </a:cubicBezTo>
                    <a:cubicBezTo>
                      <a:pt x="12825" y="2297"/>
                      <a:pt x="12759" y="2187"/>
                      <a:pt x="12680" y="2083"/>
                    </a:cubicBezTo>
                    <a:cubicBezTo>
                      <a:pt x="12663" y="2060"/>
                      <a:pt x="12645" y="2036"/>
                      <a:pt x="12626" y="2012"/>
                    </a:cubicBezTo>
                    <a:cubicBezTo>
                      <a:pt x="12605" y="1986"/>
                      <a:pt x="12582" y="1958"/>
                      <a:pt x="12557" y="1931"/>
                    </a:cubicBezTo>
                    <a:cubicBezTo>
                      <a:pt x="12530" y="1901"/>
                      <a:pt x="12502" y="1868"/>
                      <a:pt x="12474" y="1841"/>
                    </a:cubicBezTo>
                    <a:cubicBezTo>
                      <a:pt x="12320" y="1678"/>
                      <a:pt x="12182" y="1560"/>
                      <a:pt x="12182" y="1560"/>
                    </a:cubicBezTo>
                    <a:cubicBezTo>
                      <a:pt x="12182" y="1560"/>
                      <a:pt x="13914" y="932"/>
                      <a:pt x="13561" y="353"/>
                    </a:cubicBezTo>
                    <a:cubicBezTo>
                      <a:pt x="13475" y="212"/>
                      <a:pt x="13237" y="158"/>
                      <a:pt x="12926" y="158"/>
                    </a:cubicBezTo>
                    <a:cubicBezTo>
                      <a:pt x="11985" y="158"/>
                      <a:pt x="10376" y="645"/>
                      <a:pt x="10278" y="676"/>
                    </a:cubicBezTo>
                    <a:cubicBezTo>
                      <a:pt x="10359" y="627"/>
                      <a:pt x="11307" y="69"/>
                      <a:pt x="10828" y="5"/>
                    </a:cubicBezTo>
                    <a:cubicBezTo>
                      <a:pt x="10806" y="2"/>
                      <a:pt x="10781" y="0"/>
                      <a:pt x="1075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86" name="Google Shape;7586;p33"/>
              <p:cNvSpPr/>
              <p:nvPr/>
            </p:nvSpPr>
            <p:spPr>
              <a:xfrm>
                <a:off x="2478200" y="4777325"/>
                <a:ext cx="481950" cy="398625"/>
              </a:xfrm>
              <a:custGeom>
                <a:avLst/>
                <a:gdLst/>
                <a:ahLst/>
                <a:cxnLst/>
                <a:rect l="l" t="t" r="r" b="b"/>
                <a:pathLst>
                  <a:path w="19278" h="15945" extrusionOk="0">
                    <a:moveTo>
                      <a:pt x="10516" y="1"/>
                    </a:moveTo>
                    <a:cubicBezTo>
                      <a:pt x="8900" y="1"/>
                      <a:pt x="7095" y="713"/>
                      <a:pt x="7095" y="713"/>
                    </a:cubicBezTo>
                    <a:cubicBezTo>
                      <a:pt x="7095" y="713"/>
                      <a:pt x="6956" y="831"/>
                      <a:pt x="6800" y="993"/>
                    </a:cubicBezTo>
                    <a:cubicBezTo>
                      <a:pt x="6773" y="1021"/>
                      <a:pt x="6745" y="1052"/>
                      <a:pt x="6719" y="1083"/>
                    </a:cubicBezTo>
                    <a:lnTo>
                      <a:pt x="6648" y="1165"/>
                    </a:lnTo>
                    <a:cubicBezTo>
                      <a:pt x="6631" y="1188"/>
                      <a:pt x="6612" y="1212"/>
                      <a:pt x="6593" y="1235"/>
                    </a:cubicBezTo>
                    <a:cubicBezTo>
                      <a:pt x="6516" y="1340"/>
                      <a:pt x="6451" y="1449"/>
                      <a:pt x="6417" y="1552"/>
                    </a:cubicBezTo>
                    <a:cubicBezTo>
                      <a:pt x="6373" y="1692"/>
                      <a:pt x="6418" y="2122"/>
                      <a:pt x="6528" y="2737"/>
                    </a:cubicBezTo>
                    <a:cubicBezTo>
                      <a:pt x="6538" y="2789"/>
                      <a:pt x="6548" y="2842"/>
                      <a:pt x="6557" y="2895"/>
                    </a:cubicBezTo>
                    <a:cubicBezTo>
                      <a:pt x="6595" y="3109"/>
                      <a:pt x="6642" y="3345"/>
                      <a:pt x="6694" y="3595"/>
                    </a:cubicBezTo>
                    <a:cubicBezTo>
                      <a:pt x="6706" y="3658"/>
                      <a:pt x="6720" y="3722"/>
                      <a:pt x="6732" y="3786"/>
                    </a:cubicBezTo>
                    <a:cubicBezTo>
                      <a:pt x="6759" y="3915"/>
                      <a:pt x="6788" y="4048"/>
                      <a:pt x="6817" y="4183"/>
                    </a:cubicBezTo>
                    <a:cubicBezTo>
                      <a:pt x="6980" y="4928"/>
                      <a:pt x="7176" y="5768"/>
                      <a:pt x="7383" y="6626"/>
                    </a:cubicBezTo>
                    <a:lnTo>
                      <a:pt x="7348" y="6830"/>
                    </a:lnTo>
                    <a:lnTo>
                      <a:pt x="7278" y="7258"/>
                    </a:lnTo>
                    <a:lnTo>
                      <a:pt x="7213" y="7229"/>
                    </a:lnTo>
                    <a:lnTo>
                      <a:pt x="6601" y="7772"/>
                    </a:lnTo>
                    <a:lnTo>
                      <a:pt x="6642" y="7802"/>
                    </a:lnTo>
                    <a:lnTo>
                      <a:pt x="6524" y="7822"/>
                    </a:lnTo>
                    <a:lnTo>
                      <a:pt x="6522" y="7822"/>
                    </a:lnTo>
                    <a:cubicBezTo>
                      <a:pt x="6431" y="7830"/>
                      <a:pt x="6343" y="7841"/>
                      <a:pt x="6254" y="7852"/>
                    </a:cubicBezTo>
                    <a:cubicBezTo>
                      <a:pt x="6167" y="7863"/>
                      <a:pt x="6083" y="7875"/>
                      <a:pt x="6002" y="7887"/>
                    </a:cubicBezTo>
                    <a:lnTo>
                      <a:pt x="5997" y="7887"/>
                    </a:lnTo>
                    <a:cubicBezTo>
                      <a:pt x="5918" y="7899"/>
                      <a:pt x="5839" y="7913"/>
                      <a:pt x="5762" y="7924"/>
                    </a:cubicBezTo>
                    <a:cubicBezTo>
                      <a:pt x="5761" y="7925"/>
                      <a:pt x="5759" y="7925"/>
                      <a:pt x="5756" y="7925"/>
                    </a:cubicBezTo>
                    <a:cubicBezTo>
                      <a:pt x="5681" y="7937"/>
                      <a:pt x="5609" y="7950"/>
                      <a:pt x="5542" y="7963"/>
                    </a:cubicBezTo>
                    <a:cubicBezTo>
                      <a:pt x="5537" y="7964"/>
                      <a:pt x="5535" y="7964"/>
                      <a:pt x="5530" y="7964"/>
                    </a:cubicBezTo>
                    <a:cubicBezTo>
                      <a:pt x="5462" y="7978"/>
                      <a:pt x="5398" y="7992"/>
                      <a:pt x="5337" y="8006"/>
                    </a:cubicBezTo>
                    <a:cubicBezTo>
                      <a:pt x="5331" y="8006"/>
                      <a:pt x="5328" y="8009"/>
                      <a:pt x="5322" y="8009"/>
                    </a:cubicBezTo>
                    <a:cubicBezTo>
                      <a:pt x="5263" y="8023"/>
                      <a:pt x="5207" y="8037"/>
                      <a:pt x="5152" y="8051"/>
                    </a:cubicBezTo>
                    <a:cubicBezTo>
                      <a:pt x="5145" y="8053"/>
                      <a:pt x="5139" y="8055"/>
                      <a:pt x="5133" y="8057"/>
                    </a:cubicBezTo>
                    <a:cubicBezTo>
                      <a:pt x="5080" y="8071"/>
                      <a:pt x="5032" y="8085"/>
                      <a:pt x="4983" y="8100"/>
                    </a:cubicBezTo>
                    <a:cubicBezTo>
                      <a:pt x="4977" y="8101"/>
                      <a:pt x="4970" y="8106"/>
                      <a:pt x="4963" y="8107"/>
                    </a:cubicBezTo>
                    <a:cubicBezTo>
                      <a:pt x="4918" y="8121"/>
                      <a:pt x="4878" y="8136"/>
                      <a:pt x="4837" y="8150"/>
                    </a:cubicBezTo>
                    <a:cubicBezTo>
                      <a:pt x="4831" y="8151"/>
                      <a:pt x="4825" y="8155"/>
                      <a:pt x="4820" y="8156"/>
                    </a:cubicBezTo>
                    <a:lnTo>
                      <a:pt x="4820" y="8157"/>
                    </a:lnTo>
                    <a:cubicBezTo>
                      <a:pt x="4763" y="8179"/>
                      <a:pt x="4709" y="8201"/>
                      <a:pt x="4662" y="8225"/>
                    </a:cubicBezTo>
                    <a:cubicBezTo>
                      <a:pt x="4416" y="8353"/>
                      <a:pt x="4054" y="8654"/>
                      <a:pt x="3639" y="9056"/>
                    </a:cubicBezTo>
                    <a:cubicBezTo>
                      <a:pt x="2289" y="10372"/>
                      <a:pt x="390" y="12803"/>
                      <a:pt x="112" y="14113"/>
                    </a:cubicBezTo>
                    <a:cubicBezTo>
                      <a:pt x="112" y="14115"/>
                      <a:pt x="112" y="14118"/>
                      <a:pt x="110" y="14118"/>
                    </a:cubicBezTo>
                    <a:cubicBezTo>
                      <a:pt x="98" y="14146"/>
                      <a:pt x="87" y="14172"/>
                      <a:pt x="77" y="14197"/>
                    </a:cubicBezTo>
                    <a:cubicBezTo>
                      <a:pt x="68" y="14220"/>
                      <a:pt x="60" y="14244"/>
                      <a:pt x="51" y="14268"/>
                    </a:cubicBezTo>
                    <a:cubicBezTo>
                      <a:pt x="43" y="14289"/>
                      <a:pt x="36" y="14311"/>
                      <a:pt x="30" y="14332"/>
                    </a:cubicBezTo>
                    <a:cubicBezTo>
                      <a:pt x="23" y="14359"/>
                      <a:pt x="18" y="14386"/>
                      <a:pt x="14" y="14411"/>
                    </a:cubicBezTo>
                    <a:cubicBezTo>
                      <a:pt x="13" y="14426"/>
                      <a:pt x="7" y="14445"/>
                      <a:pt x="6" y="14459"/>
                    </a:cubicBezTo>
                    <a:cubicBezTo>
                      <a:pt x="5" y="14488"/>
                      <a:pt x="1" y="14520"/>
                      <a:pt x="1" y="14547"/>
                    </a:cubicBezTo>
                    <a:lnTo>
                      <a:pt x="1" y="14577"/>
                    </a:lnTo>
                    <a:cubicBezTo>
                      <a:pt x="2" y="14610"/>
                      <a:pt x="8" y="14641"/>
                      <a:pt x="14" y="14675"/>
                    </a:cubicBezTo>
                    <a:cubicBezTo>
                      <a:pt x="17" y="14680"/>
                      <a:pt x="17" y="14683"/>
                      <a:pt x="17" y="14689"/>
                    </a:cubicBezTo>
                    <a:cubicBezTo>
                      <a:pt x="18" y="14695"/>
                      <a:pt x="20" y="14699"/>
                      <a:pt x="23" y="14706"/>
                    </a:cubicBezTo>
                    <a:cubicBezTo>
                      <a:pt x="29" y="14726"/>
                      <a:pt x="35" y="14750"/>
                      <a:pt x="42" y="14771"/>
                    </a:cubicBezTo>
                    <a:cubicBezTo>
                      <a:pt x="47" y="14784"/>
                      <a:pt x="50" y="14792"/>
                      <a:pt x="54" y="14802"/>
                    </a:cubicBezTo>
                    <a:cubicBezTo>
                      <a:pt x="67" y="14829"/>
                      <a:pt x="77" y="14856"/>
                      <a:pt x="91" y="14883"/>
                    </a:cubicBezTo>
                    <a:cubicBezTo>
                      <a:pt x="98" y="14899"/>
                      <a:pt x="108" y="14914"/>
                      <a:pt x="118" y="14931"/>
                    </a:cubicBezTo>
                    <a:cubicBezTo>
                      <a:pt x="124" y="14943"/>
                      <a:pt x="132" y="14954"/>
                      <a:pt x="139" y="14963"/>
                    </a:cubicBezTo>
                    <a:cubicBezTo>
                      <a:pt x="152" y="14984"/>
                      <a:pt x="163" y="15000"/>
                      <a:pt x="176" y="15018"/>
                    </a:cubicBezTo>
                    <a:cubicBezTo>
                      <a:pt x="177" y="15021"/>
                      <a:pt x="181" y="15023"/>
                      <a:pt x="181" y="15024"/>
                    </a:cubicBezTo>
                    <a:cubicBezTo>
                      <a:pt x="461" y="15397"/>
                      <a:pt x="1027" y="15673"/>
                      <a:pt x="1588" y="15866"/>
                    </a:cubicBezTo>
                    <a:cubicBezTo>
                      <a:pt x="1637" y="15883"/>
                      <a:pt x="1683" y="15899"/>
                      <a:pt x="1731" y="15915"/>
                    </a:cubicBezTo>
                    <a:cubicBezTo>
                      <a:pt x="1762" y="15923"/>
                      <a:pt x="1793" y="15934"/>
                      <a:pt x="1823" y="15944"/>
                    </a:cubicBezTo>
                    <a:lnTo>
                      <a:pt x="17980" y="15944"/>
                    </a:lnTo>
                    <a:cubicBezTo>
                      <a:pt x="18030" y="15923"/>
                      <a:pt x="18078" y="15903"/>
                      <a:pt x="18129" y="15881"/>
                    </a:cubicBezTo>
                    <a:cubicBezTo>
                      <a:pt x="18134" y="15880"/>
                      <a:pt x="18143" y="15875"/>
                      <a:pt x="18149" y="15872"/>
                    </a:cubicBezTo>
                    <a:cubicBezTo>
                      <a:pt x="18197" y="15851"/>
                      <a:pt x="18242" y="15830"/>
                      <a:pt x="18289" y="15808"/>
                    </a:cubicBezTo>
                    <a:cubicBezTo>
                      <a:pt x="18306" y="15801"/>
                      <a:pt x="18321" y="15793"/>
                      <a:pt x="18337" y="15786"/>
                    </a:cubicBezTo>
                    <a:cubicBezTo>
                      <a:pt x="18375" y="15765"/>
                      <a:pt x="18413" y="15747"/>
                      <a:pt x="18449" y="15727"/>
                    </a:cubicBezTo>
                    <a:cubicBezTo>
                      <a:pt x="18465" y="15719"/>
                      <a:pt x="18479" y="15711"/>
                      <a:pt x="18496" y="15701"/>
                    </a:cubicBezTo>
                    <a:cubicBezTo>
                      <a:pt x="18540" y="15674"/>
                      <a:pt x="18586" y="15649"/>
                      <a:pt x="18630" y="15622"/>
                    </a:cubicBezTo>
                    <a:cubicBezTo>
                      <a:pt x="18635" y="15620"/>
                      <a:pt x="18637" y="15617"/>
                      <a:pt x="18642" y="15616"/>
                    </a:cubicBezTo>
                    <a:cubicBezTo>
                      <a:pt x="18690" y="15586"/>
                      <a:pt x="18732" y="15556"/>
                      <a:pt x="18775" y="15522"/>
                    </a:cubicBezTo>
                    <a:cubicBezTo>
                      <a:pt x="18788" y="15515"/>
                      <a:pt x="18800" y="15507"/>
                      <a:pt x="18811" y="15496"/>
                    </a:cubicBezTo>
                    <a:cubicBezTo>
                      <a:pt x="18842" y="15473"/>
                      <a:pt x="18869" y="15448"/>
                      <a:pt x="18897" y="15424"/>
                    </a:cubicBezTo>
                    <a:cubicBezTo>
                      <a:pt x="18911" y="15415"/>
                      <a:pt x="18923" y="15403"/>
                      <a:pt x="18935" y="15391"/>
                    </a:cubicBezTo>
                    <a:cubicBezTo>
                      <a:pt x="18963" y="15364"/>
                      <a:pt x="18987" y="15339"/>
                      <a:pt x="19013" y="15313"/>
                    </a:cubicBezTo>
                    <a:cubicBezTo>
                      <a:pt x="19023" y="15304"/>
                      <a:pt x="19030" y="15294"/>
                      <a:pt x="19041" y="15284"/>
                    </a:cubicBezTo>
                    <a:cubicBezTo>
                      <a:pt x="19071" y="15249"/>
                      <a:pt x="19099" y="15213"/>
                      <a:pt x="19126" y="15176"/>
                    </a:cubicBezTo>
                    <a:cubicBezTo>
                      <a:pt x="19132" y="15169"/>
                      <a:pt x="19138" y="15160"/>
                      <a:pt x="19142" y="15149"/>
                    </a:cubicBezTo>
                    <a:cubicBezTo>
                      <a:pt x="19162" y="15120"/>
                      <a:pt x="19178" y="15091"/>
                      <a:pt x="19194" y="15059"/>
                    </a:cubicBezTo>
                    <a:cubicBezTo>
                      <a:pt x="19200" y="15046"/>
                      <a:pt x="19206" y="15033"/>
                      <a:pt x="19211" y="15018"/>
                    </a:cubicBezTo>
                    <a:cubicBezTo>
                      <a:pt x="19224" y="14990"/>
                      <a:pt x="19233" y="14961"/>
                      <a:pt x="19244" y="14932"/>
                    </a:cubicBezTo>
                    <a:cubicBezTo>
                      <a:pt x="19249" y="14918"/>
                      <a:pt x="19251" y="14906"/>
                      <a:pt x="19256" y="14894"/>
                    </a:cubicBezTo>
                    <a:cubicBezTo>
                      <a:pt x="19266" y="14852"/>
                      <a:pt x="19273" y="14809"/>
                      <a:pt x="19278" y="14765"/>
                    </a:cubicBezTo>
                    <a:cubicBezTo>
                      <a:pt x="19278" y="14729"/>
                      <a:pt x="19275" y="14692"/>
                      <a:pt x="19272" y="14657"/>
                    </a:cubicBezTo>
                    <a:cubicBezTo>
                      <a:pt x="19272" y="14647"/>
                      <a:pt x="19269" y="14640"/>
                      <a:pt x="19269" y="14632"/>
                    </a:cubicBezTo>
                    <a:cubicBezTo>
                      <a:pt x="19263" y="14595"/>
                      <a:pt x="19256" y="14559"/>
                      <a:pt x="19247" y="14519"/>
                    </a:cubicBezTo>
                    <a:cubicBezTo>
                      <a:pt x="19245" y="14513"/>
                      <a:pt x="19243" y="14505"/>
                      <a:pt x="19241" y="14499"/>
                    </a:cubicBezTo>
                    <a:cubicBezTo>
                      <a:pt x="19232" y="14464"/>
                      <a:pt x="19219" y="14429"/>
                      <a:pt x="19206" y="14395"/>
                    </a:cubicBezTo>
                    <a:cubicBezTo>
                      <a:pt x="19201" y="14385"/>
                      <a:pt x="19199" y="14374"/>
                      <a:pt x="19194" y="14366"/>
                    </a:cubicBezTo>
                    <a:cubicBezTo>
                      <a:pt x="19178" y="14324"/>
                      <a:pt x="19160" y="14283"/>
                      <a:pt x="19139" y="14244"/>
                    </a:cubicBezTo>
                    <a:cubicBezTo>
                      <a:pt x="19133" y="14231"/>
                      <a:pt x="19127" y="14219"/>
                      <a:pt x="19120" y="14206"/>
                    </a:cubicBezTo>
                    <a:cubicBezTo>
                      <a:pt x="19103" y="14171"/>
                      <a:pt x="19083" y="14136"/>
                      <a:pt x="19063" y="14101"/>
                    </a:cubicBezTo>
                    <a:cubicBezTo>
                      <a:pt x="19055" y="14088"/>
                      <a:pt x="19049" y="14079"/>
                      <a:pt x="19043" y="14067"/>
                    </a:cubicBezTo>
                    <a:cubicBezTo>
                      <a:pt x="19018" y="14025"/>
                      <a:pt x="18992" y="13983"/>
                      <a:pt x="18964" y="13940"/>
                    </a:cubicBezTo>
                    <a:cubicBezTo>
                      <a:pt x="18951" y="13921"/>
                      <a:pt x="18939" y="13904"/>
                      <a:pt x="18928" y="13886"/>
                    </a:cubicBezTo>
                    <a:cubicBezTo>
                      <a:pt x="18905" y="13850"/>
                      <a:pt x="18879" y="13815"/>
                      <a:pt x="18855" y="13779"/>
                    </a:cubicBezTo>
                    <a:cubicBezTo>
                      <a:pt x="18838" y="13753"/>
                      <a:pt x="18818" y="13729"/>
                      <a:pt x="18799" y="13703"/>
                    </a:cubicBezTo>
                    <a:cubicBezTo>
                      <a:pt x="18777" y="13674"/>
                      <a:pt x="18752" y="13644"/>
                      <a:pt x="18728" y="13612"/>
                    </a:cubicBezTo>
                    <a:cubicBezTo>
                      <a:pt x="18711" y="13589"/>
                      <a:pt x="18692" y="13565"/>
                      <a:pt x="18674" y="13542"/>
                    </a:cubicBezTo>
                    <a:cubicBezTo>
                      <a:pt x="18643" y="13504"/>
                      <a:pt x="18611" y="13465"/>
                      <a:pt x="18577" y="13424"/>
                    </a:cubicBezTo>
                    <a:cubicBezTo>
                      <a:pt x="18569" y="13416"/>
                      <a:pt x="18563" y="13407"/>
                      <a:pt x="18556" y="13398"/>
                    </a:cubicBezTo>
                    <a:cubicBezTo>
                      <a:pt x="18415" y="13145"/>
                      <a:pt x="18267" y="12896"/>
                      <a:pt x="18117" y="12653"/>
                    </a:cubicBezTo>
                    <a:cubicBezTo>
                      <a:pt x="17444" y="11567"/>
                      <a:pt x="16661" y="10568"/>
                      <a:pt x="15751" y="9771"/>
                    </a:cubicBezTo>
                    <a:cubicBezTo>
                      <a:pt x="15059" y="9158"/>
                      <a:pt x="14289" y="8667"/>
                      <a:pt x="13435" y="8345"/>
                    </a:cubicBezTo>
                    <a:cubicBezTo>
                      <a:pt x="13332" y="8309"/>
                      <a:pt x="13226" y="8272"/>
                      <a:pt x="13117" y="8237"/>
                    </a:cubicBezTo>
                    <a:cubicBezTo>
                      <a:pt x="13100" y="8234"/>
                      <a:pt x="13081" y="8229"/>
                      <a:pt x="13064" y="8223"/>
                    </a:cubicBezTo>
                    <a:cubicBezTo>
                      <a:pt x="12959" y="8189"/>
                      <a:pt x="12846" y="8158"/>
                      <a:pt x="12731" y="8128"/>
                    </a:cubicBezTo>
                    <a:cubicBezTo>
                      <a:pt x="12661" y="8106"/>
                      <a:pt x="12584" y="8084"/>
                      <a:pt x="12511" y="8063"/>
                    </a:cubicBezTo>
                    <a:lnTo>
                      <a:pt x="12513" y="8061"/>
                    </a:lnTo>
                    <a:lnTo>
                      <a:pt x="12397" y="8021"/>
                    </a:lnTo>
                    <a:lnTo>
                      <a:pt x="12428" y="7999"/>
                    </a:lnTo>
                    <a:lnTo>
                      <a:pt x="11988" y="7538"/>
                    </a:lnTo>
                    <a:lnTo>
                      <a:pt x="11952" y="7548"/>
                    </a:lnTo>
                    <a:lnTo>
                      <a:pt x="11920" y="7395"/>
                    </a:lnTo>
                    <a:cubicBezTo>
                      <a:pt x="12360" y="7263"/>
                      <a:pt x="12734" y="7131"/>
                      <a:pt x="12761" y="7100"/>
                    </a:cubicBezTo>
                    <a:cubicBezTo>
                      <a:pt x="12796" y="7057"/>
                      <a:pt x="12831" y="5573"/>
                      <a:pt x="12582" y="4045"/>
                    </a:cubicBezTo>
                    <a:lnTo>
                      <a:pt x="12644" y="4011"/>
                    </a:lnTo>
                    <a:cubicBezTo>
                      <a:pt x="12685" y="3892"/>
                      <a:pt x="12722" y="3776"/>
                      <a:pt x="12755" y="3662"/>
                    </a:cubicBezTo>
                    <a:cubicBezTo>
                      <a:pt x="12768" y="3612"/>
                      <a:pt x="12780" y="3562"/>
                      <a:pt x="12792" y="3512"/>
                    </a:cubicBezTo>
                    <a:cubicBezTo>
                      <a:pt x="12809" y="3453"/>
                      <a:pt x="12826" y="3392"/>
                      <a:pt x="12841" y="3334"/>
                    </a:cubicBezTo>
                    <a:cubicBezTo>
                      <a:pt x="12857" y="3269"/>
                      <a:pt x="12869" y="3205"/>
                      <a:pt x="12882" y="3142"/>
                    </a:cubicBezTo>
                    <a:cubicBezTo>
                      <a:pt x="12889" y="3103"/>
                      <a:pt x="12899" y="3063"/>
                      <a:pt x="12908" y="3023"/>
                    </a:cubicBezTo>
                    <a:cubicBezTo>
                      <a:pt x="12922" y="2950"/>
                      <a:pt x="12931" y="2877"/>
                      <a:pt x="12943" y="2805"/>
                    </a:cubicBezTo>
                    <a:cubicBezTo>
                      <a:pt x="12948" y="2780"/>
                      <a:pt x="12950" y="2755"/>
                      <a:pt x="12955" y="2730"/>
                    </a:cubicBezTo>
                    <a:cubicBezTo>
                      <a:pt x="12965" y="2651"/>
                      <a:pt x="12972" y="2573"/>
                      <a:pt x="12981" y="2498"/>
                    </a:cubicBezTo>
                    <a:cubicBezTo>
                      <a:pt x="12981" y="2482"/>
                      <a:pt x="12983" y="2467"/>
                      <a:pt x="12985" y="2453"/>
                    </a:cubicBezTo>
                    <a:cubicBezTo>
                      <a:pt x="12991" y="2370"/>
                      <a:pt x="12995" y="2291"/>
                      <a:pt x="12998" y="2213"/>
                    </a:cubicBezTo>
                    <a:lnTo>
                      <a:pt x="12998" y="2192"/>
                    </a:lnTo>
                    <a:cubicBezTo>
                      <a:pt x="12999" y="2109"/>
                      <a:pt x="12998" y="2030"/>
                      <a:pt x="12993" y="1952"/>
                    </a:cubicBezTo>
                    <a:lnTo>
                      <a:pt x="12993" y="1945"/>
                    </a:lnTo>
                    <a:cubicBezTo>
                      <a:pt x="12989" y="1866"/>
                      <a:pt x="12984" y="1788"/>
                      <a:pt x="12977" y="1712"/>
                    </a:cubicBezTo>
                    <a:lnTo>
                      <a:pt x="12977" y="1710"/>
                    </a:lnTo>
                    <a:cubicBezTo>
                      <a:pt x="12784" y="383"/>
                      <a:pt x="11701" y="1"/>
                      <a:pt x="10516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87" name="Google Shape;7587;p33"/>
              <p:cNvSpPr/>
              <p:nvPr/>
            </p:nvSpPr>
            <p:spPr>
              <a:xfrm>
                <a:off x="3774350" y="4789650"/>
                <a:ext cx="409800" cy="386200"/>
              </a:xfrm>
              <a:custGeom>
                <a:avLst/>
                <a:gdLst/>
                <a:ahLst/>
                <a:cxnLst/>
                <a:rect l="l" t="t" r="r" b="b"/>
                <a:pathLst>
                  <a:path w="16392" h="15448" extrusionOk="0">
                    <a:moveTo>
                      <a:pt x="10027" y="1"/>
                    </a:moveTo>
                    <a:lnTo>
                      <a:pt x="10027" y="1"/>
                    </a:lnTo>
                    <a:cubicBezTo>
                      <a:pt x="10061" y="52"/>
                      <a:pt x="10726" y="1095"/>
                      <a:pt x="8486" y="1308"/>
                    </a:cubicBezTo>
                    <a:cubicBezTo>
                      <a:pt x="7190" y="1435"/>
                      <a:pt x="6479" y="2027"/>
                      <a:pt x="6106" y="2516"/>
                    </a:cubicBezTo>
                    <a:cubicBezTo>
                      <a:pt x="6021" y="2628"/>
                      <a:pt x="5951" y="2736"/>
                      <a:pt x="5899" y="2832"/>
                    </a:cubicBezTo>
                    <a:cubicBezTo>
                      <a:pt x="5897" y="2837"/>
                      <a:pt x="5894" y="2840"/>
                      <a:pt x="5893" y="2845"/>
                    </a:cubicBezTo>
                    <a:cubicBezTo>
                      <a:pt x="5877" y="2871"/>
                      <a:pt x="5865" y="2896"/>
                      <a:pt x="5852" y="2922"/>
                    </a:cubicBezTo>
                    <a:cubicBezTo>
                      <a:pt x="5849" y="2923"/>
                      <a:pt x="5847" y="2928"/>
                      <a:pt x="5846" y="2931"/>
                    </a:cubicBezTo>
                    <a:cubicBezTo>
                      <a:pt x="5819" y="2985"/>
                      <a:pt x="5797" y="3032"/>
                      <a:pt x="5781" y="3072"/>
                    </a:cubicBezTo>
                    <a:cubicBezTo>
                      <a:pt x="5780" y="3077"/>
                      <a:pt x="5778" y="3078"/>
                      <a:pt x="5778" y="3081"/>
                    </a:cubicBezTo>
                    <a:cubicBezTo>
                      <a:pt x="5769" y="3101"/>
                      <a:pt x="5762" y="3117"/>
                      <a:pt x="5757" y="3131"/>
                    </a:cubicBezTo>
                    <a:cubicBezTo>
                      <a:pt x="5756" y="3131"/>
                      <a:pt x="5756" y="3133"/>
                      <a:pt x="5756" y="3133"/>
                    </a:cubicBezTo>
                    <a:cubicBezTo>
                      <a:pt x="5750" y="3148"/>
                      <a:pt x="5747" y="3162"/>
                      <a:pt x="5742" y="3174"/>
                    </a:cubicBezTo>
                    <a:cubicBezTo>
                      <a:pt x="5741" y="3175"/>
                      <a:pt x="5741" y="3175"/>
                      <a:pt x="5741" y="3179"/>
                    </a:cubicBezTo>
                    <a:cubicBezTo>
                      <a:pt x="5736" y="3187"/>
                      <a:pt x="5735" y="3196"/>
                      <a:pt x="5733" y="3199"/>
                    </a:cubicBezTo>
                    <a:lnTo>
                      <a:pt x="5733" y="3204"/>
                    </a:lnTo>
                    <a:cubicBezTo>
                      <a:pt x="5731" y="3210"/>
                      <a:pt x="5731" y="3211"/>
                      <a:pt x="5731" y="3211"/>
                    </a:cubicBezTo>
                    <a:cubicBezTo>
                      <a:pt x="5731" y="3211"/>
                      <a:pt x="5654" y="3115"/>
                      <a:pt x="5533" y="3115"/>
                    </a:cubicBezTo>
                    <a:cubicBezTo>
                      <a:pt x="5418" y="3115"/>
                      <a:pt x="5263" y="3202"/>
                      <a:pt x="5097" y="3544"/>
                    </a:cubicBezTo>
                    <a:cubicBezTo>
                      <a:pt x="4934" y="3877"/>
                      <a:pt x="5102" y="4870"/>
                      <a:pt x="5378" y="5839"/>
                    </a:cubicBezTo>
                    <a:cubicBezTo>
                      <a:pt x="5337" y="5832"/>
                      <a:pt x="5295" y="5828"/>
                      <a:pt x="5253" y="5828"/>
                    </a:cubicBezTo>
                    <a:cubicBezTo>
                      <a:pt x="5044" y="5828"/>
                      <a:pt x="4838" y="5920"/>
                      <a:pt x="4716" y="6128"/>
                    </a:cubicBezTo>
                    <a:cubicBezTo>
                      <a:pt x="4462" y="6552"/>
                      <a:pt x="4990" y="7172"/>
                      <a:pt x="5908" y="7346"/>
                    </a:cubicBezTo>
                    <a:cubicBezTo>
                      <a:pt x="5920" y="7372"/>
                      <a:pt x="5931" y="7395"/>
                      <a:pt x="5943" y="7421"/>
                    </a:cubicBezTo>
                    <a:cubicBezTo>
                      <a:pt x="6000" y="7987"/>
                      <a:pt x="6068" y="8427"/>
                      <a:pt x="6131" y="8533"/>
                    </a:cubicBezTo>
                    <a:cubicBezTo>
                      <a:pt x="6153" y="8574"/>
                      <a:pt x="6220" y="8631"/>
                      <a:pt x="6315" y="8702"/>
                    </a:cubicBezTo>
                    <a:lnTo>
                      <a:pt x="6237" y="9164"/>
                    </a:lnTo>
                    <a:lnTo>
                      <a:pt x="5724" y="9376"/>
                    </a:lnTo>
                    <a:lnTo>
                      <a:pt x="5740" y="9396"/>
                    </a:lnTo>
                    <a:lnTo>
                      <a:pt x="5724" y="9403"/>
                    </a:lnTo>
                    <a:lnTo>
                      <a:pt x="5731" y="9413"/>
                    </a:lnTo>
                    <a:cubicBezTo>
                      <a:pt x="5645" y="9436"/>
                      <a:pt x="5560" y="9460"/>
                      <a:pt x="5475" y="9482"/>
                    </a:cubicBezTo>
                    <a:cubicBezTo>
                      <a:pt x="5460" y="9487"/>
                      <a:pt x="5447" y="9490"/>
                      <a:pt x="5434" y="9494"/>
                    </a:cubicBezTo>
                    <a:lnTo>
                      <a:pt x="5372" y="9494"/>
                    </a:lnTo>
                    <a:cubicBezTo>
                      <a:pt x="5236" y="9494"/>
                      <a:pt x="5118" y="9566"/>
                      <a:pt x="5041" y="9676"/>
                    </a:cubicBezTo>
                    <a:cubicBezTo>
                      <a:pt x="4227" y="9923"/>
                      <a:pt x="3528" y="10180"/>
                      <a:pt x="3352" y="10301"/>
                    </a:cubicBezTo>
                    <a:cubicBezTo>
                      <a:pt x="3308" y="10311"/>
                      <a:pt x="3261" y="10330"/>
                      <a:pt x="3217" y="10359"/>
                    </a:cubicBezTo>
                    <a:cubicBezTo>
                      <a:pt x="3210" y="10365"/>
                      <a:pt x="3203" y="10372"/>
                      <a:pt x="3194" y="10375"/>
                    </a:cubicBezTo>
                    <a:cubicBezTo>
                      <a:pt x="2628" y="10811"/>
                      <a:pt x="2119" y="11386"/>
                      <a:pt x="1678" y="12016"/>
                    </a:cubicBezTo>
                    <a:cubicBezTo>
                      <a:pt x="1641" y="12070"/>
                      <a:pt x="1601" y="12124"/>
                      <a:pt x="1566" y="12179"/>
                    </a:cubicBezTo>
                    <a:cubicBezTo>
                      <a:pt x="1493" y="12287"/>
                      <a:pt x="1420" y="12397"/>
                      <a:pt x="1352" y="12510"/>
                    </a:cubicBezTo>
                    <a:cubicBezTo>
                      <a:pt x="1296" y="12601"/>
                      <a:pt x="1241" y="12693"/>
                      <a:pt x="1188" y="12784"/>
                    </a:cubicBezTo>
                    <a:cubicBezTo>
                      <a:pt x="991" y="13120"/>
                      <a:pt x="812" y="13461"/>
                      <a:pt x="657" y="13795"/>
                    </a:cubicBezTo>
                    <a:cubicBezTo>
                      <a:pt x="378" y="14379"/>
                      <a:pt x="156" y="14950"/>
                      <a:pt x="1" y="15447"/>
                    </a:cubicBezTo>
                    <a:lnTo>
                      <a:pt x="16391" y="15447"/>
                    </a:lnTo>
                    <a:cubicBezTo>
                      <a:pt x="16120" y="14792"/>
                      <a:pt x="15739" y="13988"/>
                      <a:pt x="15260" y="13188"/>
                    </a:cubicBezTo>
                    <a:cubicBezTo>
                      <a:pt x="15203" y="13091"/>
                      <a:pt x="15144" y="12996"/>
                      <a:pt x="15084" y="12900"/>
                    </a:cubicBezTo>
                    <a:cubicBezTo>
                      <a:pt x="14683" y="12265"/>
                      <a:pt x="14223" y="11647"/>
                      <a:pt x="13708" y="11121"/>
                    </a:cubicBezTo>
                    <a:cubicBezTo>
                      <a:pt x="13421" y="10830"/>
                      <a:pt x="13120" y="10568"/>
                      <a:pt x="12803" y="10350"/>
                    </a:cubicBezTo>
                    <a:cubicBezTo>
                      <a:pt x="12775" y="10330"/>
                      <a:pt x="12748" y="10312"/>
                      <a:pt x="12720" y="10294"/>
                    </a:cubicBezTo>
                    <a:cubicBezTo>
                      <a:pt x="12717" y="10293"/>
                      <a:pt x="12713" y="10289"/>
                      <a:pt x="12712" y="10288"/>
                    </a:cubicBezTo>
                    <a:cubicBezTo>
                      <a:pt x="12652" y="10250"/>
                      <a:pt x="12593" y="10210"/>
                      <a:pt x="12533" y="10175"/>
                    </a:cubicBezTo>
                    <a:cubicBezTo>
                      <a:pt x="12527" y="10167"/>
                      <a:pt x="12522" y="10160"/>
                      <a:pt x="12517" y="10155"/>
                    </a:cubicBezTo>
                    <a:cubicBezTo>
                      <a:pt x="12509" y="10148"/>
                      <a:pt x="12497" y="10142"/>
                      <a:pt x="12483" y="10135"/>
                    </a:cubicBezTo>
                    <a:cubicBezTo>
                      <a:pt x="12478" y="10132"/>
                      <a:pt x="12475" y="10128"/>
                      <a:pt x="12469" y="10125"/>
                    </a:cubicBezTo>
                    <a:cubicBezTo>
                      <a:pt x="12460" y="10120"/>
                      <a:pt x="12453" y="10118"/>
                      <a:pt x="12442" y="10113"/>
                    </a:cubicBezTo>
                    <a:cubicBezTo>
                      <a:pt x="12421" y="10104"/>
                      <a:pt x="12398" y="10092"/>
                      <a:pt x="12371" y="10080"/>
                    </a:cubicBezTo>
                    <a:cubicBezTo>
                      <a:pt x="12365" y="10077"/>
                      <a:pt x="12357" y="10071"/>
                      <a:pt x="12351" y="10070"/>
                    </a:cubicBezTo>
                    <a:cubicBezTo>
                      <a:pt x="12330" y="10058"/>
                      <a:pt x="12311" y="10051"/>
                      <a:pt x="12289" y="10045"/>
                    </a:cubicBezTo>
                    <a:cubicBezTo>
                      <a:pt x="12275" y="10039"/>
                      <a:pt x="12263" y="10037"/>
                      <a:pt x="12251" y="10032"/>
                    </a:cubicBezTo>
                    <a:cubicBezTo>
                      <a:pt x="12216" y="10020"/>
                      <a:pt x="12178" y="10007"/>
                      <a:pt x="12138" y="9995"/>
                    </a:cubicBezTo>
                    <a:cubicBezTo>
                      <a:pt x="12132" y="9992"/>
                      <a:pt x="12130" y="9990"/>
                      <a:pt x="12123" y="9989"/>
                    </a:cubicBezTo>
                    <a:cubicBezTo>
                      <a:pt x="12102" y="9983"/>
                      <a:pt x="12082" y="9974"/>
                      <a:pt x="12059" y="9967"/>
                    </a:cubicBezTo>
                    <a:cubicBezTo>
                      <a:pt x="11978" y="9692"/>
                      <a:pt x="11747" y="9493"/>
                      <a:pt x="11472" y="9493"/>
                    </a:cubicBezTo>
                    <a:lnTo>
                      <a:pt x="10598" y="9493"/>
                    </a:lnTo>
                    <a:lnTo>
                      <a:pt x="10223" y="9201"/>
                    </a:lnTo>
                    <a:lnTo>
                      <a:pt x="10166" y="9224"/>
                    </a:lnTo>
                    <a:lnTo>
                      <a:pt x="10101" y="8793"/>
                    </a:lnTo>
                    <a:cubicBezTo>
                      <a:pt x="10270" y="8701"/>
                      <a:pt x="10391" y="8618"/>
                      <a:pt x="10425" y="8568"/>
                    </a:cubicBezTo>
                    <a:cubicBezTo>
                      <a:pt x="10473" y="8496"/>
                      <a:pt x="10558" y="7993"/>
                      <a:pt x="10629" y="7333"/>
                    </a:cubicBezTo>
                    <a:cubicBezTo>
                      <a:pt x="11539" y="7143"/>
                      <a:pt x="12055" y="6541"/>
                      <a:pt x="11801" y="6126"/>
                    </a:cubicBezTo>
                    <a:cubicBezTo>
                      <a:pt x="11675" y="5919"/>
                      <a:pt x="11465" y="5825"/>
                      <a:pt x="11250" y="5825"/>
                    </a:cubicBezTo>
                    <a:cubicBezTo>
                      <a:pt x="11227" y="5825"/>
                      <a:pt x="11205" y="5826"/>
                      <a:pt x="11182" y="5828"/>
                    </a:cubicBezTo>
                    <a:cubicBezTo>
                      <a:pt x="11188" y="5808"/>
                      <a:pt x="11194" y="5790"/>
                      <a:pt x="11199" y="5770"/>
                    </a:cubicBezTo>
                    <a:cubicBezTo>
                      <a:pt x="11218" y="5699"/>
                      <a:pt x="11236" y="5627"/>
                      <a:pt x="11255" y="5559"/>
                    </a:cubicBezTo>
                    <a:cubicBezTo>
                      <a:pt x="11256" y="5547"/>
                      <a:pt x="11261" y="5536"/>
                      <a:pt x="11262" y="5525"/>
                    </a:cubicBezTo>
                    <a:cubicBezTo>
                      <a:pt x="11281" y="5444"/>
                      <a:pt x="11298" y="5367"/>
                      <a:pt x="11314" y="5292"/>
                    </a:cubicBezTo>
                    <a:cubicBezTo>
                      <a:pt x="11318" y="5275"/>
                      <a:pt x="11321" y="5257"/>
                      <a:pt x="11326" y="5237"/>
                    </a:cubicBezTo>
                    <a:cubicBezTo>
                      <a:pt x="11335" y="5180"/>
                      <a:pt x="11347" y="5124"/>
                      <a:pt x="11354" y="5070"/>
                    </a:cubicBezTo>
                    <a:cubicBezTo>
                      <a:pt x="11359" y="5049"/>
                      <a:pt x="11363" y="5027"/>
                      <a:pt x="11366" y="5006"/>
                    </a:cubicBezTo>
                    <a:cubicBezTo>
                      <a:pt x="11375" y="4954"/>
                      <a:pt x="11382" y="4903"/>
                      <a:pt x="11388" y="4852"/>
                    </a:cubicBezTo>
                    <a:cubicBezTo>
                      <a:pt x="11390" y="4836"/>
                      <a:pt x="11393" y="4818"/>
                      <a:pt x="11394" y="4801"/>
                    </a:cubicBezTo>
                    <a:cubicBezTo>
                      <a:pt x="11409" y="4669"/>
                      <a:pt x="11420" y="4547"/>
                      <a:pt x="11424" y="4432"/>
                    </a:cubicBezTo>
                    <a:lnTo>
                      <a:pt x="11424" y="4384"/>
                    </a:lnTo>
                    <a:cubicBezTo>
                      <a:pt x="11424" y="4342"/>
                      <a:pt x="11425" y="4302"/>
                      <a:pt x="11424" y="4263"/>
                    </a:cubicBezTo>
                    <a:lnTo>
                      <a:pt x="11424" y="4214"/>
                    </a:lnTo>
                    <a:cubicBezTo>
                      <a:pt x="11421" y="4172"/>
                      <a:pt x="11419" y="4131"/>
                      <a:pt x="11415" y="4093"/>
                    </a:cubicBezTo>
                    <a:lnTo>
                      <a:pt x="11415" y="4062"/>
                    </a:lnTo>
                    <a:cubicBezTo>
                      <a:pt x="11414" y="4046"/>
                      <a:pt x="11411" y="4028"/>
                      <a:pt x="11409" y="4011"/>
                    </a:cubicBezTo>
                    <a:cubicBezTo>
                      <a:pt x="11408" y="3981"/>
                      <a:pt x="11403" y="3952"/>
                      <a:pt x="11400" y="3921"/>
                    </a:cubicBezTo>
                    <a:cubicBezTo>
                      <a:pt x="11399" y="3914"/>
                      <a:pt x="11399" y="3907"/>
                      <a:pt x="11396" y="3898"/>
                    </a:cubicBezTo>
                    <a:cubicBezTo>
                      <a:pt x="11390" y="3862"/>
                      <a:pt x="11383" y="3825"/>
                      <a:pt x="11379" y="3791"/>
                    </a:cubicBezTo>
                    <a:cubicBezTo>
                      <a:pt x="11377" y="3779"/>
                      <a:pt x="11375" y="3764"/>
                      <a:pt x="11371" y="3755"/>
                    </a:cubicBezTo>
                    <a:cubicBezTo>
                      <a:pt x="11365" y="3726"/>
                      <a:pt x="11359" y="3696"/>
                      <a:pt x="11354" y="3667"/>
                    </a:cubicBezTo>
                    <a:cubicBezTo>
                      <a:pt x="11351" y="3655"/>
                      <a:pt x="11348" y="3647"/>
                      <a:pt x="11346" y="3634"/>
                    </a:cubicBezTo>
                    <a:cubicBezTo>
                      <a:pt x="11338" y="3600"/>
                      <a:pt x="11329" y="3570"/>
                      <a:pt x="11320" y="3540"/>
                    </a:cubicBezTo>
                    <a:cubicBezTo>
                      <a:pt x="11318" y="3536"/>
                      <a:pt x="11315" y="3531"/>
                      <a:pt x="11315" y="3526"/>
                    </a:cubicBezTo>
                    <a:cubicBezTo>
                      <a:pt x="11303" y="3493"/>
                      <a:pt x="11292" y="3461"/>
                      <a:pt x="11280" y="3429"/>
                    </a:cubicBezTo>
                    <a:cubicBezTo>
                      <a:pt x="11275" y="3421"/>
                      <a:pt x="11273" y="3412"/>
                      <a:pt x="11272" y="3402"/>
                    </a:cubicBezTo>
                    <a:cubicBezTo>
                      <a:pt x="11262" y="3380"/>
                      <a:pt x="11255" y="3360"/>
                      <a:pt x="11244" y="3339"/>
                    </a:cubicBezTo>
                    <a:cubicBezTo>
                      <a:pt x="11239" y="3331"/>
                      <a:pt x="11235" y="3320"/>
                      <a:pt x="11230" y="3311"/>
                    </a:cubicBezTo>
                    <a:cubicBezTo>
                      <a:pt x="11223" y="3290"/>
                      <a:pt x="11213" y="3275"/>
                      <a:pt x="11202" y="3256"/>
                    </a:cubicBezTo>
                    <a:cubicBezTo>
                      <a:pt x="11199" y="3248"/>
                      <a:pt x="11195" y="3239"/>
                      <a:pt x="11190" y="3230"/>
                    </a:cubicBezTo>
                    <a:cubicBezTo>
                      <a:pt x="11177" y="3208"/>
                      <a:pt x="11165" y="3184"/>
                      <a:pt x="11153" y="3165"/>
                    </a:cubicBezTo>
                    <a:cubicBezTo>
                      <a:pt x="11148" y="3157"/>
                      <a:pt x="11145" y="3153"/>
                      <a:pt x="11140" y="3148"/>
                    </a:cubicBezTo>
                    <a:cubicBezTo>
                      <a:pt x="11133" y="3133"/>
                      <a:pt x="11123" y="3118"/>
                      <a:pt x="11114" y="3105"/>
                    </a:cubicBezTo>
                    <a:cubicBezTo>
                      <a:pt x="11108" y="3096"/>
                      <a:pt x="11101" y="3089"/>
                      <a:pt x="11097" y="3081"/>
                    </a:cubicBezTo>
                    <a:cubicBezTo>
                      <a:pt x="11089" y="3069"/>
                      <a:pt x="11081" y="3060"/>
                      <a:pt x="11075" y="3052"/>
                    </a:cubicBezTo>
                    <a:cubicBezTo>
                      <a:pt x="11067" y="3044"/>
                      <a:pt x="11061" y="3035"/>
                      <a:pt x="11055" y="3027"/>
                    </a:cubicBezTo>
                    <a:cubicBezTo>
                      <a:pt x="11049" y="3019"/>
                      <a:pt x="11043" y="3013"/>
                      <a:pt x="11036" y="3005"/>
                    </a:cubicBezTo>
                    <a:cubicBezTo>
                      <a:pt x="10935" y="2887"/>
                      <a:pt x="10854" y="2841"/>
                      <a:pt x="10854" y="2841"/>
                    </a:cubicBezTo>
                    <a:cubicBezTo>
                      <a:pt x="11618" y="1452"/>
                      <a:pt x="10097" y="63"/>
                      <a:pt x="1002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88" name="Google Shape;7588;p33"/>
              <p:cNvSpPr/>
              <p:nvPr/>
            </p:nvSpPr>
            <p:spPr>
              <a:xfrm>
                <a:off x="4602425" y="4789700"/>
                <a:ext cx="409800" cy="386250"/>
              </a:xfrm>
              <a:custGeom>
                <a:avLst/>
                <a:gdLst/>
                <a:ahLst/>
                <a:cxnLst/>
                <a:rect l="l" t="t" r="r" b="b"/>
                <a:pathLst>
                  <a:path w="16392" h="15450" extrusionOk="0">
                    <a:moveTo>
                      <a:pt x="10026" y="0"/>
                    </a:moveTo>
                    <a:cubicBezTo>
                      <a:pt x="10060" y="52"/>
                      <a:pt x="10725" y="1094"/>
                      <a:pt x="8488" y="1308"/>
                    </a:cubicBezTo>
                    <a:cubicBezTo>
                      <a:pt x="6893" y="1463"/>
                      <a:pt x="6183" y="2322"/>
                      <a:pt x="5899" y="2832"/>
                    </a:cubicBezTo>
                    <a:cubicBezTo>
                      <a:pt x="5898" y="2836"/>
                      <a:pt x="5894" y="2839"/>
                      <a:pt x="5893" y="2844"/>
                    </a:cubicBezTo>
                    <a:cubicBezTo>
                      <a:pt x="5878" y="2872"/>
                      <a:pt x="5864" y="2896"/>
                      <a:pt x="5852" y="2921"/>
                    </a:cubicBezTo>
                    <a:cubicBezTo>
                      <a:pt x="5851" y="2923"/>
                      <a:pt x="5848" y="2928"/>
                      <a:pt x="5846" y="2930"/>
                    </a:cubicBezTo>
                    <a:cubicBezTo>
                      <a:pt x="5819" y="2985"/>
                      <a:pt x="5797" y="3031"/>
                      <a:pt x="5781" y="3072"/>
                    </a:cubicBezTo>
                    <a:cubicBezTo>
                      <a:pt x="5781" y="3076"/>
                      <a:pt x="5779" y="3078"/>
                      <a:pt x="5776" y="3081"/>
                    </a:cubicBezTo>
                    <a:cubicBezTo>
                      <a:pt x="5770" y="3100"/>
                      <a:pt x="5763" y="3116"/>
                      <a:pt x="5757" y="3131"/>
                    </a:cubicBezTo>
                    <a:lnTo>
                      <a:pt x="5757" y="3133"/>
                    </a:lnTo>
                    <a:cubicBezTo>
                      <a:pt x="5751" y="3148"/>
                      <a:pt x="5745" y="3161"/>
                      <a:pt x="5741" y="3173"/>
                    </a:cubicBezTo>
                    <a:lnTo>
                      <a:pt x="5741" y="3178"/>
                    </a:lnTo>
                    <a:cubicBezTo>
                      <a:pt x="5736" y="3188"/>
                      <a:pt x="5735" y="3195"/>
                      <a:pt x="5734" y="3200"/>
                    </a:cubicBezTo>
                    <a:cubicBezTo>
                      <a:pt x="5734" y="3201"/>
                      <a:pt x="5734" y="3203"/>
                      <a:pt x="5733" y="3203"/>
                    </a:cubicBezTo>
                    <a:cubicBezTo>
                      <a:pt x="5733" y="3209"/>
                      <a:pt x="5730" y="3212"/>
                      <a:pt x="5730" y="3212"/>
                    </a:cubicBezTo>
                    <a:cubicBezTo>
                      <a:pt x="5730" y="3212"/>
                      <a:pt x="5653" y="3115"/>
                      <a:pt x="5532" y="3115"/>
                    </a:cubicBezTo>
                    <a:cubicBezTo>
                      <a:pt x="5417" y="3115"/>
                      <a:pt x="5263" y="3202"/>
                      <a:pt x="5096" y="3544"/>
                    </a:cubicBezTo>
                    <a:cubicBezTo>
                      <a:pt x="4933" y="3877"/>
                      <a:pt x="5103" y="4871"/>
                      <a:pt x="5378" y="5838"/>
                    </a:cubicBezTo>
                    <a:cubicBezTo>
                      <a:pt x="5337" y="5831"/>
                      <a:pt x="5296" y="5827"/>
                      <a:pt x="5254" y="5827"/>
                    </a:cubicBezTo>
                    <a:cubicBezTo>
                      <a:pt x="5045" y="5827"/>
                      <a:pt x="4839" y="5920"/>
                      <a:pt x="4716" y="6128"/>
                    </a:cubicBezTo>
                    <a:cubicBezTo>
                      <a:pt x="4463" y="6551"/>
                      <a:pt x="4989" y="7171"/>
                      <a:pt x="5909" y="7345"/>
                    </a:cubicBezTo>
                    <a:cubicBezTo>
                      <a:pt x="5921" y="7372"/>
                      <a:pt x="5931" y="7395"/>
                      <a:pt x="5942" y="7420"/>
                    </a:cubicBezTo>
                    <a:cubicBezTo>
                      <a:pt x="6001" y="7988"/>
                      <a:pt x="6069" y="8426"/>
                      <a:pt x="6131" y="8532"/>
                    </a:cubicBezTo>
                    <a:cubicBezTo>
                      <a:pt x="6154" y="8573"/>
                      <a:pt x="6221" y="8632"/>
                      <a:pt x="6316" y="8701"/>
                    </a:cubicBezTo>
                    <a:lnTo>
                      <a:pt x="6238" y="9163"/>
                    </a:lnTo>
                    <a:lnTo>
                      <a:pt x="5723" y="9375"/>
                    </a:lnTo>
                    <a:lnTo>
                      <a:pt x="5742" y="9395"/>
                    </a:lnTo>
                    <a:lnTo>
                      <a:pt x="5723" y="9403"/>
                    </a:lnTo>
                    <a:lnTo>
                      <a:pt x="5733" y="9412"/>
                    </a:lnTo>
                    <a:cubicBezTo>
                      <a:pt x="5645" y="9435"/>
                      <a:pt x="5558" y="9459"/>
                      <a:pt x="5475" y="9482"/>
                    </a:cubicBezTo>
                    <a:cubicBezTo>
                      <a:pt x="5462" y="9486"/>
                      <a:pt x="5448" y="9490"/>
                      <a:pt x="5435" y="9495"/>
                    </a:cubicBezTo>
                    <a:lnTo>
                      <a:pt x="5372" y="9495"/>
                    </a:lnTo>
                    <a:cubicBezTo>
                      <a:pt x="5237" y="9495"/>
                      <a:pt x="5119" y="9565"/>
                      <a:pt x="5041" y="9677"/>
                    </a:cubicBezTo>
                    <a:cubicBezTo>
                      <a:pt x="4228" y="9922"/>
                      <a:pt x="3528" y="10179"/>
                      <a:pt x="3353" y="10300"/>
                    </a:cubicBezTo>
                    <a:cubicBezTo>
                      <a:pt x="3299" y="10312"/>
                      <a:pt x="3248" y="10336"/>
                      <a:pt x="3195" y="10377"/>
                    </a:cubicBezTo>
                    <a:cubicBezTo>
                      <a:pt x="2356" y="11020"/>
                      <a:pt x="1646" y="11971"/>
                      <a:pt x="1088" y="12955"/>
                    </a:cubicBezTo>
                    <a:cubicBezTo>
                      <a:pt x="1076" y="12977"/>
                      <a:pt x="1066" y="12998"/>
                      <a:pt x="1054" y="13020"/>
                    </a:cubicBezTo>
                    <a:cubicBezTo>
                      <a:pt x="583" y="13866"/>
                      <a:pt x="225" y="14732"/>
                      <a:pt x="0" y="15449"/>
                    </a:cubicBezTo>
                    <a:lnTo>
                      <a:pt x="16391" y="15449"/>
                    </a:lnTo>
                    <a:cubicBezTo>
                      <a:pt x="16090" y="14710"/>
                      <a:pt x="15650" y="13790"/>
                      <a:pt x="15087" y="12898"/>
                    </a:cubicBezTo>
                    <a:cubicBezTo>
                      <a:pt x="14447" y="11882"/>
                      <a:pt x="13650" y="10907"/>
                      <a:pt x="12726" y="10292"/>
                    </a:cubicBezTo>
                    <a:cubicBezTo>
                      <a:pt x="12721" y="10291"/>
                      <a:pt x="12720" y="10287"/>
                      <a:pt x="12716" y="10286"/>
                    </a:cubicBezTo>
                    <a:cubicBezTo>
                      <a:pt x="12659" y="10248"/>
                      <a:pt x="12599" y="10208"/>
                      <a:pt x="12539" y="10173"/>
                    </a:cubicBezTo>
                    <a:cubicBezTo>
                      <a:pt x="12533" y="10165"/>
                      <a:pt x="12529" y="10158"/>
                      <a:pt x="12522" y="10153"/>
                    </a:cubicBezTo>
                    <a:cubicBezTo>
                      <a:pt x="12515" y="10146"/>
                      <a:pt x="12505" y="10140"/>
                      <a:pt x="12492" y="10133"/>
                    </a:cubicBezTo>
                    <a:cubicBezTo>
                      <a:pt x="12486" y="10130"/>
                      <a:pt x="12479" y="10126"/>
                      <a:pt x="12476" y="10123"/>
                    </a:cubicBezTo>
                    <a:cubicBezTo>
                      <a:pt x="12469" y="10118"/>
                      <a:pt x="12460" y="10116"/>
                      <a:pt x="12450" y="10111"/>
                    </a:cubicBezTo>
                    <a:cubicBezTo>
                      <a:pt x="12430" y="10102"/>
                      <a:pt x="12407" y="10090"/>
                      <a:pt x="12379" y="10078"/>
                    </a:cubicBezTo>
                    <a:cubicBezTo>
                      <a:pt x="12371" y="10075"/>
                      <a:pt x="12365" y="10069"/>
                      <a:pt x="12359" y="10068"/>
                    </a:cubicBezTo>
                    <a:cubicBezTo>
                      <a:pt x="12339" y="10056"/>
                      <a:pt x="12317" y="10049"/>
                      <a:pt x="12297" y="10043"/>
                    </a:cubicBezTo>
                    <a:cubicBezTo>
                      <a:pt x="12284" y="10037"/>
                      <a:pt x="12269" y="10035"/>
                      <a:pt x="12256" y="10030"/>
                    </a:cubicBezTo>
                    <a:cubicBezTo>
                      <a:pt x="12223" y="10018"/>
                      <a:pt x="12184" y="10005"/>
                      <a:pt x="12145" y="9993"/>
                    </a:cubicBezTo>
                    <a:cubicBezTo>
                      <a:pt x="12139" y="9990"/>
                      <a:pt x="12133" y="9988"/>
                      <a:pt x="12129" y="9987"/>
                    </a:cubicBezTo>
                    <a:cubicBezTo>
                      <a:pt x="12109" y="9981"/>
                      <a:pt x="12087" y="9972"/>
                      <a:pt x="12066" y="9965"/>
                    </a:cubicBezTo>
                    <a:cubicBezTo>
                      <a:pt x="11984" y="9690"/>
                      <a:pt x="11750" y="9491"/>
                      <a:pt x="11476" y="9491"/>
                    </a:cubicBezTo>
                    <a:lnTo>
                      <a:pt x="10602" y="9491"/>
                    </a:lnTo>
                    <a:lnTo>
                      <a:pt x="10228" y="9199"/>
                    </a:lnTo>
                    <a:lnTo>
                      <a:pt x="10171" y="9222"/>
                    </a:lnTo>
                    <a:lnTo>
                      <a:pt x="10106" y="8791"/>
                    </a:lnTo>
                    <a:cubicBezTo>
                      <a:pt x="10109" y="8791"/>
                      <a:pt x="10109" y="8790"/>
                      <a:pt x="10111" y="8790"/>
                    </a:cubicBezTo>
                    <a:cubicBezTo>
                      <a:pt x="10279" y="8696"/>
                      <a:pt x="10395" y="8617"/>
                      <a:pt x="10431" y="8567"/>
                    </a:cubicBezTo>
                    <a:cubicBezTo>
                      <a:pt x="10456" y="8531"/>
                      <a:pt x="10488" y="8383"/>
                      <a:pt x="10524" y="8158"/>
                    </a:cubicBezTo>
                    <a:cubicBezTo>
                      <a:pt x="10561" y="7943"/>
                      <a:pt x="10597" y="7657"/>
                      <a:pt x="10632" y="7333"/>
                    </a:cubicBezTo>
                    <a:cubicBezTo>
                      <a:pt x="10659" y="7327"/>
                      <a:pt x="10687" y="7321"/>
                      <a:pt x="10714" y="7313"/>
                    </a:cubicBezTo>
                    <a:cubicBezTo>
                      <a:pt x="11574" y="7107"/>
                      <a:pt x="12051" y="6529"/>
                      <a:pt x="11804" y="6125"/>
                    </a:cubicBezTo>
                    <a:cubicBezTo>
                      <a:pt x="11677" y="5918"/>
                      <a:pt x="11467" y="5824"/>
                      <a:pt x="11252" y="5824"/>
                    </a:cubicBezTo>
                    <a:cubicBezTo>
                      <a:pt x="11230" y="5824"/>
                      <a:pt x="11208" y="5825"/>
                      <a:pt x="11186" y="5827"/>
                    </a:cubicBezTo>
                    <a:cubicBezTo>
                      <a:pt x="11193" y="5808"/>
                      <a:pt x="11199" y="5789"/>
                      <a:pt x="11202" y="5770"/>
                    </a:cubicBezTo>
                    <a:cubicBezTo>
                      <a:pt x="11223" y="5698"/>
                      <a:pt x="11240" y="5627"/>
                      <a:pt x="11258" y="5559"/>
                    </a:cubicBezTo>
                    <a:cubicBezTo>
                      <a:pt x="11263" y="5546"/>
                      <a:pt x="11264" y="5535"/>
                      <a:pt x="11267" y="5524"/>
                    </a:cubicBezTo>
                    <a:cubicBezTo>
                      <a:pt x="11287" y="5443"/>
                      <a:pt x="11303" y="5366"/>
                      <a:pt x="11319" y="5291"/>
                    </a:cubicBezTo>
                    <a:cubicBezTo>
                      <a:pt x="11324" y="5274"/>
                      <a:pt x="11325" y="5256"/>
                      <a:pt x="11327" y="5236"/>
                    </a:cubicBezTo>
                    <a:cubicBezTo>
                      <a:pt x="11340" y="5181"/>
                      <a:pt x="11349" y="5123"/>
                      <a:pt x="11358" y="5069"/>
                    </a:cubicBezTo>
                    <a:cubicBezTo>
                      <a:pt x="11363" y="5048"/>
                      <a:pt x="11366" y="5026"/>
                      <a:pt x="11368" y="5006"/>
                    </a:cubicBezTo>
                    <a:cubicBezTo>
                      <a:pt x="11376" y="4953"/>
                      <a:pt x="11382" y="4902"/>
                      <a:pt x="11391" y="4852"/>
                    </a:cubicBezTo>
                    <a:cubicBezTo>
                      <a:pt x="11392" y="4835"/>
                      <a:pt x="11394" y="4817"/>
                      <a:pt x="11397" y="4800"/>
                    </a:cubicBezTo>
                    <a:cubicBezTo>
                      <a:pt x="11411" y="4668"/>
                      <a:pt x="11422" y="4546"/>
                      <a:pt x="11423" y="4431"/>
                    </a:cubicBezTo>
                    <a:cubicBezTo>
                      <a:pt x="11425" y="4416"/>
                      <a:pt x="11425" y="4400"/>
                      <a:pt x="11425" y="4385"/>
                    </a:cubicBezTo>
                    <a:lnTo>
                      <a:pt x="11425" y="4263"/>
                    </a:lnTo>
                    <a:cubicBezTo>
                      <a:pt x="11425" y="4251"/>
                      <a:pt x="11425" y="4240"/>
                      <a:pt x="11423" y="4228"/>
                    </a:cubicBezTo>
                    <a:lnTo>
                      <a:pt x="11423" y="4214"/>
                    </a:lnTo>
                    <a:cubicBezTo>
                      <a:pt x="11423" y="4172"/>
                      <a:pt x="11422" y="4131"/>
                      <a:pt x="11417" y="4093"/>
                    </a:cubicBezTo>
                    <a:cubicBezTo>
                      <a:pt x="11417" y="4083"/>
                      <a:pt x="11417" y="4071"/>
                      <a:pt x="11416" y="4063"/>
                    </a:cubicBezTo>
                    <a:cubicBezTo>
                      <a:pt x="11411" y="4014"/>
                      <a:pt x="11409" y="3965"/>
                      <a:pt x="11403" y="3920"/>
                    </a:cubicBezTo>
                    <a:cubicBezTo>
                      <a:pt x="11400" y="3913"/>
                      <a:pt x="11398" y="3906"/>
                      <a:pt x="11398" y="3899"/>
                    </a:cubicBezTo>
                    <a:cubicBezTo>
                      <a:pt x="11392" y="3862"/>
                      <a:pt x="11386" y="3826"/>
                      <a:pt x="11381" y="3790"/>
                    </a:cubicBezTo>
                    <a:cubicBezTo>
                      <a:pt x="11380" y="3778"/>
                      <a:pt x="11375" y="3765"/>
                      <a:pt x="11374" y="3754"/>
                    </a:cubicBezTo>
                    <a:cubicBezTo>
                      <a:pt x="11368" y="3725"/>
                      <a:pt x="11361" y="3696"/>
                      <a:pt x="11354" y="3668"/>
                    </a:cubicBezTo>
                    <a:cubicBezTo>
                      <a:pt x="11352" y="3655"/>
                      <a:pt x="11349" y="3646"/>
                      <a:pt x="11346" y="3634"/>
                    </a:cubicBezTo>
                    <a:cubicBezTo>
                      <a:pt x="11338" y="3601"/>
                      <a:pt x="11330" y="3570"/>
                      <a:pt x="11319" y="3540"/>
                    </a:cubicBezTo>
                    <a:cubicBezTo>
                      <a:pt x="11319" y="3535"/>
                      <a:pt x="11318" y="3530"/>
                      <a:pt x="11314" y="3525"/>
                    </a:cubicBezTo>
                    <a:cubicBezTo>
                      <a:pt x="11306" y="3493"/>
                      <a:pt x="11293" y="3461"/>
                      <a:pt x="11281" y="3428"/>
                    </a:cubicBezTo>
                    <a:cubicBezTo>
                      <a:pt x="11276" y="3420"/>
                      <a:pt x="11274" y="3412"/>
                      <a:pt x="11269" y="3401"/>
                    </a:cubicBezTo>
                    <a:cubicBezTo>
                      <a:pt x="11262" y="3380"/>
                      <a:pt x="11252" y="3359"/>
                      <a:pt x="11244" y="3340"/>
                    </a:cubicBezTo>
                    <a:cubicBezTo>
                      <a:pt x="11238" y="3330"/>
                      <a:pt x="11234" y="3319"/>
                      <a:pt x="11229" y="3310"/>
                    </a:cubicBezTo>
                    <a:cubicBezTo>
                      <a:pt x="11221" y="3291"/>
                      <a:pt x="11213" y="3274"/>
                      <a:pt x="11202" y="3256"/>
                    </a:cubicBezTo>
                    <a:cubicBezTo>
                      <a:pt x="11197" y="3248"/>
                      <a:pt x="11195" y="3239"/>
                      <a:pt x="11189" y="3230"/>
                    </a:cubicBezTo>
                    <a:cubicBezTo>
                      <a:pt x="11177" y="3207"/>
                      <a:pt x="11162" y="3183"/>
                      <a:pt x="11152" y="3165"/>
                    </a:cubicBezTo>
                    <a:cubicBezTo>
                      <a:pt x="11148" y="3157"/>
                      <a:pt x="11144" y="3152"/>
                      <a:pt x="11140" y="3148"/>
                    </a:cubicBezTo>
                    <a:cubicBezTo>
                      <a:pt x="11131" y="3133"/>
                      <a:pt x="11120" y="3117"/>
                      <a:pt x="11111" y="3104"/>
                    </a:cubicBezTo>
                    <a:cubicBezTo>
                      <a:pt x="11105" y="3096"/>
                      <a:pt x="11099" y="3088"/>
                      <a:pt x="11094" y="3081"/>
                    </a:cubicBezTo>
                    <a:cubicBezTo>
                      <a:pt x="11088" y="3069"/>
                      <a:pt x="11081" y="3060"/>
                      <a:pt x="11073" y="3052"/>
                    </a:cubicBezTo>
                    <a:cubicBezTo>
                      <a:pt x="11067" y="3043"/>
                      <a:pt x="11061" y="3036"/>
                      <a:pt x="11056" y="3026"/>
                    </a:cubicBezTo>
                    <a:cubicBezTo>
                      <a:pt x="11050" y="3019"/>
                      <a:pt x="11043" y="3013"/>
                      <a:pt x="11037" y="3005"/>
                    </a:cubicBezTo>
                    <a:cubicBezTo>
                      <a:pt x="10936" y="2886"/>
                      <a:pt x="10855" y="2841"/>
                      <a:pt x="10855" y="2841"/>
                    </a:cubicBezTo>
                    <a:cubicBezTo>
                      <a:pt x="11618" y="1451"/>
                      <a:pt x="10096" y="62"/>
                      <a:pt x="1002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89" name="Google Shape;7589;p33"/>
              <p:cNvSpPr/>
              <p:nvPr/>
            </p:nvSpPr>
            <p:spPr>
              <a:xfrm>
                <a:off x="5857625" y="4801850"/>
                <a:ext cx="302075" cy="374000"/>
              </a:xfrm>
              <a:custGeom>
                <a:avLst/>
                <a:gdLst/>
                <a:ahLst/>
                <a:cxnLst/>
                <a:rect l="l" t="t" r="r" b="b"/>
                <a:pathLst>
                  <a:path w="12083" h="14960" extrusionOk="0">
                    <a:moveTo>
                      <a:pt x="7075" y="0"/>
                    </a:moveTo>
                    <a:cubicBezTo>
                      <a:pt x="5423" y="0"/>
                      <a:pt x="3851" y="1481"/>
                      <a:pt x="3502" y="1828"/>
                    </a:cubicBezTo>
                    <a:cubicBezTo>
                      <a:pt x="3501" y="1828"/>
                      <a:pt x="3501" y="1829"/>
                      <a:pt x="3501" y="1829"/>
                    </a:cubicBezTo>
                    <a:cubicBezTo>
                      <a:pt x="3462" y="1867"/>
                      <a:pt x="3438" y="1891"/>
                      <a:pt x="3432" y="1900"/>
                    </a:cubicBezTo>
                    <a:cubicBezTo>
                      <a:pt x="3431" y="1900"/>
                      <a:pt x="3431" y="1901"/>
                      <a:pt x="3431" y="1901"/>
                    </a:cubicBezTo>
                    <a:cubicBezTo>
                      <a:pt x="3213" y="1936"/>
                      <a:pt x="3121" y="2237"/>
                      <a:pt x="3113" y="2675"/>
                    </a:cubicBezTo>
                    <a:cubicBezTo>
                      <a:pt x="3112" y="2788"/>
                      <a:pt x="3115" y="2908"/>
                      <a:pt x="3126" y="3036"/>
                    </a:cubicBezTo>
                    <a:cubicBezTo>
                      <a:pt x="3139" y="3219"/>
                      <a:pt x="3162" y="3416"/>
                      <a:pt x="3194" y="3622"/>
                    </a:cubicBezTo>
                    <a:cubicBezTo>
                      <a:pt x="3241" y="3927"/>
                      <a:pt x="3308" y="4251"/>
                      <a:pt x="3387" y="4567"/>
                    </a:cubicBezTo>
                    <a:cubicBezTo>
                      <a:pt x="3368" y="4566"/>
                      <a:pt x="3349" y="4565"/>
                      <a:pt x="3329" y="4565"/>
                    </a:cubicBezTo>
                    <a:cubicBezTo>
                      <a:pt x="2962" y="4565"/>
                      <a:pt x="2551" y="4802"/>
                      <a:pt x="2632" y="5098"/>
                    </a:cubicBezTo>
                    <a:cubicBezTo>
                      <a:pt x="2718" y="5407"/>
                      <a:pt x="3513" y="5934"/>
                      <a:pt x="3946" y="6153"/>
                    </a:cubicBezTo>
                    <a:cubicBezTo>
                      <a:pt x="4067" y="6387"/>
                      <a:pt x="4190" y="6560"/>
                      <a:pt x="4304" y="6627"/>
                    </a:cubicBezTo>
                    <a:cubicBezTo>
                      <a:pt x="4310" y="6660"/>
                      <a:pt x="4318" y="6689"/>
                      <a:pt x="4324" y="6718"/>
                    </a:cubicBezTo>
                    <a:cubicBezTo>
                      <a:pt x="4341" y="6873"/>
                      <a:pt x="4360" y="7022"/>
                      <a:pt x="4380" y="7157"/>
                    </a:cubicBezTo>
                    <a:cubicBezTo>
                      <a:pt x="4380" y="7161"/>
                      <a:pt x="4382" y="7163"/>
                      <a:pt x="4382" y="7164"/>
                    </a:cubicBezTo>
                    <a:cubicBezTo>
                      <a:pt x="4388" y="7211"/>
                      <a:pt x="4395" y="7256"/>
                      <a:pt x="4403" y="7301"/>
                    </a:cubicBezTo>
                    <a:cubicBezTo>
                      <a:pt x="4403" y="7305"/>
                      <a:pt x="4404" y="7308"/>
                      <a:pt x="4404" y="7313"/>
                    </a:cubicBezTo>
                    <a:cubicBezTo>
                      <a:pt x="4412" y="7357"/>
                      <a:pt x="4420" y="7402"/>
                      <a:pt x="4427" y="7442"/>
                    </a:cubicBezTo>
                    <a:lnTo>
                      <a:pt x="4167" y="7763"/>
                    </a:lnTo>
                    <a:lnTo>
                      <a:pt x="4227" y="7809"/>
                    </a:lnTo>
                    <a:lnTo>
                      <a:pt x="4200" y="7831"/>
                    </a:lnTo>
                    <a:lnTo>
                      <a:pt x="4129" y="7831"/>
                    </a:lnTo>
                    <a:lnTo>
                      <a:pt x="4093" y="7746"/>
                    </a:lnTo>
                    <a:lnTo>
                      <a:pt x="3939" y="7831"/>
                    </a:lnTo>
                    <a:lnTo>
                      <a:pt x="3031" y="7831"/>
                    </a:lnTo>
                    <a:cubicBezTo>
                      <a:pt x="2714" y="7831"/>
                      <a:pt x="2457" y="8034"/>
                      <a:pt x="2457" y="8283"/>
                    </a:cubicBezTo>
                    <a:lnTo>
                      <a:pt x="2457" y="8682"/>
                    </a:lnTo>
                    <a:cubicBezTo>
                      <a:pt x="2110" y="8842"/>
                      <a:pt x="1800" y="8998"/>
                      <a:pt x="1552" y="9133"/>
                    </a:cubicBezTo>
                    <a:cubicBezTo>
                      <a:pt x="1304" y="9267"/>
                      <a:pt x="1120" y="9385"/>
                      <a:pt x="1024" y="9470"/>
                    </a:cubicBezTo>
                    <a:cubicBezTo>
                      <a:pt x="1012" y="9476"/>
                      <a:pt x="1001" y="9483"/>
                      <a:pt x="990" y="9490"/>
                    </a:cubicBezTo>
                    <a:cubicBezTo>
                      <a:pt x="746" y="9654"/>
                      <a:pt x="553" y="9954"/>
                      <a:pt x="406" y="10345"/>
                    </a:cubicBezTo>
                    <a:cubicBezTo>
                      <a:pt x="181" y="10941"/>
                      <a:pt x="60" y="11751"/>
                      <a:pt x="17" y="12618"/>
                    </a:cubicBezTo>
                    <a:cubicBezTo>
                      <a:pt x="17" y="12634"/>
                      <a:pt x="17" y="12651"/>
                      <a:pt x="16" y="12668"/>
                    </a:cubicBezTo>
                    <a:cubicBezTo>
                      <a:pt x="15" y="12710"/>
                      <a:pt x="11" y="12753"/>
                      <a:pt x="10" y="12795"/>
                    </a:cubicBezTo>
                    <a:cubicBezTo>
                      <a:pt x="10" y="12815"/>
                      <a:pt x="10" y="12833"/>
                      <a:pt x="9" y="12852"/>
                    </a:cubicBezTo>
                    <a:cubicBezTo>
                      <a:pt x="9" y="12894"/>
                      <a:pt x="6" y="12935"/>
                      <a:pt x="4" y="12977"/>
                    </a:cubicBezTo>
                    <a:lnTo>
                      <a:pt x="4" y="13033"/>
                    </a:lnTo>
                    <a:cubicBezTo>
                      <a:pt x="2" y="13063"/>
                      <a:pt x="2" y="13092"/>
                      <a:pt x="2" y="13118"/>
                    </a:cubicBezTo>
                    <a:lnTo>
                      <a:pt x="2" y="13162"/>
                    </a:lnTo>
                    <a:cubicBezTo>
                      <a:pt x="0" y="13179"/>
                      <a:pt x="0" y="13197"/>
                      <a:pt x="0" y="13213"/>
                    </a:cubicBezTo>
                    <a:lnTo>
                      <a:pt x="0" y="13614"/>
                    </a:lnTo>
                    <a:cubicBezTo>
                      <a:pt x="2" y="13663"/>
                      <a:pt x="2" y="13708"/>
                      <a:pt x="2" y="13755"/>
                    </a:cubicBezTo>
                    <a:cubicBezTo>
                      <a:pt x="4" y="13775"/>
                      <a:pt x="4" y="13793"/>
                      <a:pt x="4" y="13811"/>
                    </a:cubicBezTo>
                    <a:cubicBezTo>
                      <a:pt x="5" y="13854"/>
                      <a:pt x="5" y="13895"/>
                      <a:pt x="9" y="13936"/>
                    </a:cubicBezTo>
                    <a:cubicBezTo>
                      <a:pt x="9" y="13957"/>
                      <a:pt x="9" y="13976"/>
                      <a:pt x="10" y="13998"/>
                    </a:cubicBezTo>
                    <a:cubicBezTo>
                      <a:pt x="10" y="14040"/>
                      <a:pt x="11" y="14080"/>
                      <a:pt x="15" y="14120"/>
                    </a:cubicBezTo>
                    <a:cubicBezTo>
                      <a:pt x="15" y="14139"/>
                      <a:pt x="16" y="14157"/>
                      <a:pt x="16" y="14177"/>
                    </a:cubicBezTo>
                    <a:cubicBezTo>
                      <a:pt x="17" y="14224"/>
                      <a:pt x="21" y="14270"/>
                      <a:pt x="23" y="14317"/>
                    </a:cubicBezTo>
                    <a:cubicBezTo>
                      <a:pt x="23" y="14329"/>
                      <a:pt x="23" y="14343"/>
                      <a:pt x="24" y="14353"/>
                    </a:cubicBezTo>
                    <a:cubicBezTo>
                      <a:pt x="27" y="14413"/>
                      <a:pt x="30" y="14473"/>
                      <a:pt x="34" y="14533"/>
                    </a:cubicBezTo>
                    <a:cubicBezTo>
                      <a:pt x="34" y="14540"/>
                      <a:pt x="34" y="14548"/>
                      <a:pt x="35" y="14556"/>
                    </a:cubicBezTo>
                    <a:cubicBezTo>
                      <a:pt x="36" y="14606"/>
                      <a:pt x="41" y="14654"/>
                      <a:pt x="45" y="14704"/>
                    </a:cubicBezTo>
                    <a:cubicBezTo>
                      <a:pt x="45" y="14721"/>
                      <a:pt x="46" y="14741"/>
                      <a:pt x="49" y="14759"/>
                    </a:cubicBezTo>
                    <a:cubicBezTo>
                      <a:pt x="51" y="14800"/>
                      <a:pt x="55" y="14838"/>
                      <a:pt x="57" y="14878"/>
                    </a:cubicBezTo>
                    <a:cubicBezTo>
                      <a:pt x="58" y="14899"/>
                      <a:pt x="61" y="14918"/>
                      <a:pt x="63" y="14940"/>
                    </a:cubicBezTo>
                    <a:cubicBezTo>
                      <a:pt x="63" y="14946"/>
                      <a:pt x="64" y="14953"/>
                      <a:pt x="64" y="14959"/>
                    </a:cubicBezTo>
                    <a:lnTo>
                      <a:pt x="12083" y="14959"/>
                    </a:lnTo>
                    <a:lnTo>
                      <a:pt x="12083" y="8130"/>
                    </a:lnTo>
                    <a:cubicBezTo>
                      <a:pt x="11932" y="7951"/>
                      <a:pt x="11675" y="7833"/>
                      <a:pt x="11379" y="7833"/>
                    </a:cubicBezTo>
                    <a:lnTo>
                      <a:pt x="10156" y="7833"/>
                    </a:lnTo>
                    <a:lnTo>
                      <a:pt x="9809" y="7716"/>
                    </a:lnTo>
                    <a:lnTo>
                      <a:pt x="9784" y="7781"/>
                    </a:lnTo>
                    <a:cubicBezTo>
                      <a:pt x="9724" y="7758"/>
                      <a:pt x="9665" y="7736"/>
                      <a:pt x="9607" y="7716"/>
                    </a:cubicBezTo>
                    <a:lnTo>
                      <a:pt x="9598" y="7711"/>
                    </a:lnTo>
                    <a:cubicBezTo>
                      <a:pt x="9548" y="7691"/>
                      <a:pt x="9498" y="7674"/>
                      <a:pt x="9447" y="7656"/>
                    </a:cubicBezTo>
                    <a:lnTo>
                      <a:pt x="9107" y="7237"/>
                    </a:lnTo>
                    <a:lnTo>
                      <a:pt x="8893" y="7352"/>
                    </a:lnTo>
                    <a:cubicBezTo>
                      <a:pt x="8910" y="7226"/>
                      <a:pt x="8929" y="7078"/>
                      <a:pt x="8948" y="6916"/>
                    </a:cubicBezTo>
                    <a:cubicBezTo>
                      <a:pt x="8948" y="6910"/>
                      <a:pt x="8949" y="6904"/>
                      <a:pt x="8949" y="6900"/>
                    </a:cubicBezTo>
                    <a:cubicBezTo>
                      <a:pt x="8949" y="6892"/>
                      <a:pt x="8951" y="6886"/>
                      <a:pt x="8951" y="6878"/>
                    </a:cubicBezTo>
                    <a:cubicBezTo>
                      <a:pt x="8973" y="6843"/>
                      <a:pt x="9006" y="6679"/>
                      <a:pt x="9038" y="6432"/>
                    </a:cubicBezTo>
                    <a:cubicBezTo>
                      <a:pt x="9052" y="6397"/>
                      <a:pt x="9067" y="6362"/>
                      <a:pt x="9081" y="6327"/>
                    </a:cubicBezTo>
                    <a:cubicBezTo>
                      <a:pt x="9447" y="6118"/>
                      <a:pt x="10295" y="5427"/>
                      <a:pt x="10327" y="5085"/>
                    </a:cubicBezTo>
                    <a:cubicBezTo>
                      <a:pt x="10352" y="4831"/>
                      <a:pt x="10028" y="4654"/>
                      <a:pt x="9700" y="4625"/>
                    </a:cubicBezTo>
                    <a:cubicBezTo>
                      <a:pt x="10569" y="1688"/>
                      <a:pt x="9277" y="1678"/>
                      <a:pt x="9277" y="1678"/>
                    </a:cubicBezTo>
                    <a:cubicBezTo>
                      <a:pt x="9277" y="1678"/>
                      <a:pt x="9270" y="1587"/>
                      <a:pt x="9231" y="1446"/>
                    </a:cubicBezTo>
                    <a:cubicBezTo>
                      <a:pt x="9171" y="1226"/>
                      <a:pt x="9031" y="886"/>
                      <a:pt x="8726" y="590"/>
                    </a:cubicBezTo>
                    <a:cubicBezTo>
                      <a:pt x="8420" y="293"/>
                      <a:pt x="7949" y="44"/>
                      <a:pt x="7220" y="4"/>
                    </a:cubicBezTo>
                    <a:cubicBezTo>
                      <a:pt x="7171" y="1"/>
                      <a:pt x="7123" y="0"/>
                      <a:pt x="707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90" name="Google Shape;7590;p33"/>
              <p:cNvSpPr/>
              <p:nvPr/>
            </p:nvSpPr>
            <p:spPr>
              <a:xfrm>
                <a:off x="4247650" y="4829150"/>
                <a:ext cx="324650" cy="346725"/>
              </a:xfrm>
              <a:custGeom>
                <a:avLst/>
                <a:gdLst/>
                <a:ahLst/>
                <a:cxnLst/>
                <a:rect l="l" t="t" r="r" b="b"/>
                <a:pathLst>
                  <a:path w="12986" h="13869" extrusionOk="0">
                    <a:moveTo>
                      <a:pt x="9410" y="11004"/>
                    </a:moveTo>
                    <a:lnTo>
                      <a:pt x="9410" y="11165"/>
                    </a:lnTo>
                    <a:cubicBezTo>
                      <a:pt x="9384" y="11116"/>
                      <a:pt x="9360" y="11068"/>
                      <a:pt x="9332" y="11019"/>
                    </a:cubicBezTo>
                    <a:cubicBezTo>
                      <a:pt x="9337" y="11013"/>
                      <a:pt x="9338" y="11011"/>
                      <a:pt x="9340" y="11004"/>
                    </a:cubicBezTo>
                    <a:close/>
                    <a:moveTo>
                      <a:pt x="10082" y="11004"/>
                    </a:moveTo>
                    <a:cubicBezTo>
                      <a:pt x="10185" y="11004"/>
                      <a:pt x="10281" y="11040"/>
                      <a:pt x="10362" y="11096"/>
                    </a:cubicBezTo>
                    <a:cubicBezTo>
                      <a:pt x="10168" y="11504"/>
                      <a:pt x="9998" y="11867"/>
                      <a:pt x="9893" y="12115"/>
                    </a:cubicBezTo>
                    <a:cubicBezTo>
                      <a:pt x="9881" y="12088"/>
                      <a:pt x="9868" y="12063"/>
                      <a:pt x="9857" y="12037"/>
                    </a:cubicBezTo>
                    <a:lnTo>
                      <a:pt x="9857" y="11004"/>
                    </a:lnTo>
                    <a:close/>
                    <a:moveTo>
                      <a:pt x="9276" y="12993"/>
                    </a:moveTo>
                    <a:lnTo>
                      <a:pt x="9276" y="12993"/>
                    </a:lnTo>
                    <a:cubicBezTo>
                      <a:pt x="9323" y="13057"/>
                      <a:pt x="9370" y="13118"/>
                      <a:pt x="9410" y="13172"/>
                    </a:cubicBezTo>
                    <a:lnTo>
                      <a:pt x="9410" y="13308"/>
                    </a:lnTo>
                    <a:cubicBezTo>
                      <a:pt x="9366" y="13204"/>
                      <a:pt x="9321" y="13097"/>
                      <a:pt x="9276" y="12993"/>
                    </a:cubicBezTo>
                    <a:close/>
                    <a:moveTo>
                      <a:pt x="3665" y="1"/>
                    </a:moveTo>
                    <a:cubicBezTo>
                      <a:pt x="2597" y="1"/>
                      <a:pt x="1614" y="363"/>
                      <a:pt x="1022" y="1351"/>
                    </a:cubicBezTo>
                    <a:cubicBezTo>
                      <a:pt x="444" y="2313"/>
                      <a:pt x="0" y="4634"/>
                      <a:pt x="1043" y="5532"/>
                    </a:cubicBezTo>
                    <a:cubicBezTo>
                      <a:pt x="1043" y="5532"/>
                      <a:pt x="328" y="9722"/>
                      <a:pt x="2738" y="11693"/>
                    </a:cubicBezTo>
                    <a:cubicBezTo>
                      <a:pt x="2815" y="11759"/>
                      <a:pt x="2894" y="11820"/>
                      <a:pt x="2978" y="11877"/>
                    </a:cubicBezTo>
                    <a:cubicBezTo>
                      <a:pt x="2900" y="12487"/>
                      <a:pt x="2828" y="13155"/>
                      <a:pt x="2765" y="13867"/>
                    </a:cubicBezTo>
                    <a:lnTo>
                      <a:pt x="3755" y="13867"/>
                    </a:lnTo>
                    <a:cubicBezTo>
                      <a:pt x="3799" y="13705"/>
                      <a:pt x="3844" y="13541"/>
                      <a:pt x="3887" y="13380"/>
                    </a:cubicBezTo>
                    <a:cubicBezTo>
                      <a:pt x="3916" y="13380"/>
                      <a:pt x="3945" y="13381"/>
                      <a:pt x="3976" y="13381"/>
                    </a:cubicBezTo>
                    <a:lnTo>
                      <a:pt x="3976" y="13867"/>
                    </a:lnTo>
                    <a:lnTo>
                      <a:pt x="4443" y="13867"/>
                    </a:lnTo>
                    <a:lnTo>
                      <a:pt x="4443" y="13381"/>
                    </a:lnTo>
                    <a:cubicBezTo>
                      <a:pt x="4712" y="13377"/>
                      <a:pt x="5028" y="13368"/>
                      <a:pt x="5368" y="13352"/>
                    </a:cubicBezTo>
                    <a:lnTo>
                      <a:pt x="5368" y="13867"/>
                    </a:lnTo>
                    <a:lnTo>
                      <a:pt x="5813" y="13867"/>
                    </a:lnTo>
                    <a:lnTo>
                      <a:pt x="5813" y="13332"/>
                    </a:lnTo>
                    <a:cubicBezTo>
                      <a:pt x="5977" y="13322"/>
                      <a:pt x="6146" y="13312"/>
                      <a:pt x="6313" y="13302"/>
                    </a:cubicBezTo>
                    <a:cubicBezTo>
                      <a:pt x="6390" y="13496"/>
                      <a:pt x="6462" y="13684"/>
                      <a:pt x="6526" y="13867"/>
                    </a:cubicBezTo>
                    <a:lnTo>
                      <a:pt x="9862" y="13867"/>
                    </a:lnTo>
                    <a:lnTo>
                      <a:pt x="9862" y="13612"/>
                    </a:lnTo>
                    <a:cubicBezTo>
                      <a:pt x="9927" y="13638"/>
                      <a:pt x="9988" y="13649"/>
                      <a:pt x="10045" y="13649"/>
                    </a:cubicBezTo>
                    <a:cubicBezTo>
                      <a:pt x="10160" y="13649"/>
                      <a:pt x="10256" y="13602"/>
                      <a:pt x="10326" y="13526"/>
                    </a:cubicBezTo>
                    <a:cubicBezTo>
                      <a:pt x="10421" y="13468"/>
                      <a:pt x="10524" y="13325"/>
                      <a:pt x="10635" y="13108"/>
                    </a:cubicBezTo>
                    <a:lnTo>
                      <a:pt x="10635" y="13869"/>
                    </a:lnTo>
                    <a:lnTo>
                      <a:pt x="11116" y="13869"/>
                    </a:lnTo>
                    <a:lnTo>
                      <a:pt x="11116" y="11842"/>
                    </a:lnTo>
                    <a:cubicBezTo>
                      <a:pt x="11354" y="11066"/>
                      <a:pt x="11596" y="10094"/>
                      <a:pt x="11813" y="9044"/>
                    </a:cubicBezTo>
                    <a:cubicBezTo>
                      <a:pt x="11827" y="8976"/>
                      <a:pt x="11840" y="8911"/>
                      <a:pt x="11855" y="8844"/>
                    </a:cubicBezTo>
                    <a:cubicBezTo>
                      <a:pt x="11862" y="8810"/>
                      <a:pt x="11868" y="8772"/>
                      <a:pt x="11875" y="8736"/>
                    </a:cubicBezTo>
                    <a:cubicBezTo>
                      <a:pt x="11885" y="8685"/>
                      <a:pt x="11897" y="8631"/>
                      <a:pt x="11906" y="8580"/>
                    </a:cubicBezTo>
                    <a:cubicBezTo>
                      <a:pt x="12031" y="8551"/>
                      <a:pt x="12192" y="8510"/>
                      <a:pt x="12347" y="8466"/>
                    </a:cubicBezTo>
                    <a:lnTo>
                      <a:pt x="12542" y="8404"/>
                    </a:lnTo>
                    <a:lnTo>
                      <a:pt x="12573" y="8394"/>
                    </a:lnTo>
                    <a:cubicBezTo>
                      <a:pt x="12681" y="8353"/>
                      <a:pt x="12766" y="8315"/>
                      <a:pt x="12793" y="8282"/>
                    </a:cubicBezTo>
                    <a:cubicBezTo>
                      <a:pt x="12847" y="8217"/>
                      <a:pt x="12861" y="8143"/>
                      <a:pt x="12861" y="8084"/>
                    </a:cubicBezTo>
                    <a:cubicBezTo>
                      <a:pt x="12869" y="8067"/>
                      <a:pt x="12867" y="8051"/>
                      <a:pt x="12860" y="8041"/>
                    </a:cubicBezTo>
                    <a:cubicBezTo>
                      <a:pt x="12855" y="8005"/>
                      <a:pt x="12847" y="7983"/>
                      <a:pt x="12847" y="7983"/>
                    </a:cubicBezTo>
                    <a:cubicBezTo>
                      <a:pt x="12884" y="7924"/>
                      <a:pt x="12897" y="7862"/>
                      <a:pt x="12902" y="7807"/>
                    </a:cubicBezTo>
                    <a:cubicBezTo>
                      <a:pt x="12922" y="7777"/>
                      <a:pt x="12925" y="7750"/>
                      <a:pt x="12909" y="7736"/>
                    </a:cubicBezTo>
                    <a:cubicBezTo>
                      <a:pt x="12908" y="7733"/>
                      <a:pt x="12903" y="7731"/>
                      <a:pt x="12902" y="7729"/>
                    </a:cubicBezTo>
                    <a:cubicBezTo>
                      <a:pt x="12897" y="7693"/>
                      <a:pt x="12890" y="7671"/>
                      <a:pt x="12890" y="7671"/>
                    </a:cubicBezTo>
                    <a:cubicBezTo>
                      <a:pt x="12890" y="7671"/>
                      <a:pt x="12948" y="7580"/>
                      <a:pt x="12960" y="7497"/>
                    </a:cubicBezTo>
                    <a:cubicBezTo>
                      <a:pt x="12978" y="7458"/>
                      <a:pt x="12986" y="7430"/>
                      <a:pt x="12969" y="7413"/>
                    </a:cubicBezTo>
                    <a:cubicBezTo>
                      <a:pt x="12963" y="7406"/>
                      <a:pt x="12950" y="7401"/>
                      <a:pt x="12936" y="7398"/>
                    </a:cubicBezTo>
                    <a:cubicBezTo>
                      <a:pt x="12931" y="7394"/>
                      <a:pt x="12930" y="7389"/>
                      <a:pt x="12926" y="7384"/>
                    </a:cubicBezTo>
                    <a:cubicBezTo>
                      <a:pt x="12915" y="7375"/>
                      <a:pt x="12895" y="7372"/>
                      <a:pt x="12868" y="7372"/>
                    </a:cubicBezTo>
                    <a:cubicBezTo>
                      <a:pt x="12813" y="7372"/>
                      <a:pt x="12729" y="7388"/>
                      <a:pt x="12628" y="7412"/>
                    </a:cubicBezTo>
                    <a:lnTo>
                      <a:pt x="12551" y="7433"/>
                    </a:lnTo>
                    <a:lnTo>
                      <a:pt x="12375" y="7483"/>
                    </a:lnTo>
                    <a:cubicBezTo>
                      <a:pt x="12369" y="7485"/>
                      <a:pt x="12366" y="7488"/>
                      <a:pt x="12360" y="7488"/>
                    </a:cubicBezTo>
                    <a:cubicBezTo>
                      <a:pt x="11963" y="7608"/>
                      <a:pt x="11700" y="7907"/>
                      <a:pt x="11698" y="8243"/>
                    </a:cubicBezTo>
                    <a:lnTo>
                      <a:pt x="11698" y="8387"/>
                    </a:lnTo>
                    <a:cubicBezTo>
                      <a:pt x="11633" y="8513"/>
                      <a:pt x="11535" y="8710"/>
                      <a:pt x="11414" y="8953"/>
                    </a:cubicBezTo>
                    <a:cubicBezTo>
                      <a:pt x="11322" y="9135"/>
                      <a:pt x="11222" y="9342"/>
                      <a:pt x="11111" y="9562"/>
                    </a:cubicBezTo>
                    <a:lnTo>
                      <a:pt x="11111" y="8575"/>
                    </a:lnTo>
                    <a:cubicBezTo>
                      <a:pt x="11111" y="8194"/>
                      <a:pt x="10833" y="7884"/>
                      <a:pt x="10490" y="7884"/>
                    </a:cubicBezTo>
                    <a:lnTo>
                      <a:pt x="10071" y="7884"/>
                    </a:lnTo>
                    <a:cubicBezTo>
                      <a:pt x="10070" y="7705"/>
                      <a:pt x="10061" y="7524"/>
                      <a:pt x="10048" y="7342"/>
                    </a:cubicBezTo>
                    <a:cubicBezTo>
                      <a:pt x="10042" y="7251"/>
                      <a:pt x="10034" y="7159"/>
                      <a:pt x="10025" y="7068"/>
                    </a:cubicBezTo>
                    <a:cubicBezTo>
                      <a:pt x="10005" y="6893"/>
                      <a:pt x="9984" y="6717"/>
                      <a:pt x="9956" y="6545"/>
                    </a:cubicBezTo>
                    <a:cubicBezTo>
                      <a:pt x="9839" y="5779"/>
                      <a:pt x="9633" y="5011"/>
                      <a:pt x="9361" y="4298"/>
                    </a:cubicBezTo>
                    <a:cubicBezTo>
                      <a:pt x="9344" y="4254"/>
                      <a:pt x="9326" y="4208"/>
                      <a:pt x="9310" y="4164"/>
                    </a:cubicBezTo>
                    <a:cubicBezTo>
                      <a:pt x="8979" y="3332"/>
                      <a:pt x="8563" y="2573"/>
                      <a:pt x="8083" y="1967"/>
                    </a:cubicBezTo>
                    <a:cubicBezTo>
                      <a:pt x="8006" y="1870"/>
                      <a:pt x="7928" y="1777"/>
                      <a:pt x="7849" y="1690"/>
                    </a:cubicBezTo>
                    <a:cubicBezTo>
                      <a:pt x="7667" y="1489"/>
                      <a:pt x="7482" y="1307"/>
                      <a:pt x="7289" y="1151"/>
                    </a:cubicBezTo>
                    <a:cubicBezTo>
                      <a:pt x="7288" y="1150"/>
                      <a:pt x="7283" y="1147"/>
                      <a:pt x="7282" y="1145"/>
                    </a:cubicBezTo>
                    <a:cubicBezTo>
                      <a:pt x="7197" y="1076"/>
                      <a:pt x="7107" y="1013"/>
                      <a:pt x="7019" y="956"/>
                    </a:cubicBezTo>
                    <a:cubicBezTo>
                      <a:pt x="6912" y="884"/>
                      <a:pt x="6805" y="822"/>
                      <a:pt x="6696" y="767"/>
                    </a:cubicBezTo>
                    <a:cubicBezTo>
                      <a:pt x="6680" y="758"/>
                      <a:pt x="6667" y="752"/>
                      <a:pt x="6651" y="744"/>
                    </a:cubicBezTo>
                    <a:cubicBezTo>
                      <a:pt x="6609" y="724"/>
                      <a:pt x="6565" y="703"/>
                      <a:pt x="6520" y="685"/>
                    </a:cubicBezTo>
                    <a:cubicBezTo>
                      <a:pt x="5646" y="290"/>
                      <a:pt x="4621" y="1"/>
                      <a:pt x="3665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91" name="Google Shape;7591;p33"/>
              <p:cNvSpPr/>
              <p:nvPr/>
            </p:nvSpPr>
            <p:spPr>
              <a:xfrm>
                <a:off x="5003750" y="4831275"/>
                <a:ext cx="258825" cy="344550"/>
              </a:xfrm>
              <a:custGeom>
                <a:avLst/>
                <a:gdLst/>
                <a:ahLst/>
                <a:cxnLst/>
                <a:rect l="l" t="t" r="r" b="b"/>
                <a:pathLst>
                  <a:path w="10353" h="13782" extrusionOk="0">
                    <a:moveTo>
                      <a:pt x="5652" y="0"/>
                    </a:moveTo>
                    <a:cubicBezTo>
                      <a:pt x="5542" y="0"/>
                      <a:pt x="5436" y="5"/>
                      <a:pt x="5335" y="13"/>
                    </a:cubicBezTo>
                    <a:cubicBezTo>
                      <a:pt x="3661" y="145"/>
                      <a:pt x="2812" y="1081"/>
                      <a:pt x="3148" y="2197"/>
                    </a:cubicBezTo>
                    <a:cubicBezTo>
                      <a:pt x="2436" y="3744"/>
                      <a:pt x="3352" y="6203"/>
                      <a:pt x="3862" y="6438"/>
                    </a:cubicBezTo>
                    <a:cubicBezTo>
                      <a:pt x="4260" y="6362"/>
                      <a:pt x="4604" y="6262"/>
                      <a:pt x="4899" y="6144"/>
                    </a:cubicBezTo>
                    <a:lnTo>
                      <a:pt x="4899" y="6144"/>
                    </a:lnTo>
                    <a:cubicBezTo>
                      <a:pt x="4827" y="6375"/>
                      <a:pt x="4745" y="6610"/>
                      <a:pt x="4660" y="6838"/>
                    </a:cubicBezTo>
                    <a:lnTo>
                      <a:pt x="4658" y="6838"/>
                    </a:lnTo>
                    <a:cubicBezTo>
                      <a:pt x="4611" y="6839"/>
                      <a:pt x="4565" y="6842"/>
                      <a:pt x="4519" y="6842"/>
                    </a:cubicBezTo>
                    <a:cubicBezTo>
                      <a:pt x="4509" y="6842"/>
                      <a:pt x="4502" y="6844"/>
                      <a:pt x="4491" y="6844"/>
                    </a:cubicBezTo>
                    <a:cubicBezTo>
                      <a:pt x="4453" y="6844"/>
                      <a:pt x="4412" y="6845"/>
                      <a:pt x="4373" y="6848"/>
                    </a:cubicBezTo>
                    <a:cubicBezTo>
                      <a:pt x="4351" y="6848"/>
                      <a:pt x="4331" y="6850"/>
                      <a:pt x="4313" y="6850"/>
                    </a:cubicBezTo>
                    <a:cubicBezTo>
                      <a:pt x="4284" y="6851"/>
                      <a:pt x="4256" y="6855"/>
                      <a:pt x="4228" y="6855"/>
                    </a:cubicBezTo>
                    <a:cubicBezTo>
                      <a:pt x="4178" y="6859"/>
                      <a:pt x="4130" y="6861"/>
                      <a:pt x="4082" y="6863"/>
                    </a:cubicBezTo>
                    <a:lnTo>
                      <a:pt x="4082" y="6875"/>
                    </a:lnTo>
                    <a:cubicBezTo>
                      <a:pt x="4047" y="6878"/>
                      <a:pt x="4012" y="6881"/>
                      <a:pt x="3979" y="6884"/>
                    </a:cubicBezTo>
                    <a:cubicBezTo>
                      <a:pt x="3815" y="6900"/>
                      <a:pt x="3682" y="6920"/>
                      <a:pt x="3597" y="6942"/>
                    </a:cubicBezTo>
                    <a:cubicBezTo>
                      <a:pt x="3596" y="6944"/>
                      <a:pt x="3594" y="6944"/>
                      <a:pt x="3591" y="6944"/>
                    </a:cubicBezTo>
                    <a:cubicBezTo>
                      <a:pt x="3577" y="6951"/>
                      <a:pt x="3563" y="6953"/>
                      <a:pt x="3549" y="6958"/>
                    </a:cubicBezTo>
                    <a:cubicBezTo>
                      <a:pt x="3548" y="6959"/>
                      <a:pt x="3545" y="6959"/>
                      <a:pt x="3543" y="6959"/>
                    </a:cubicBezTo>
                    <a:cubicBezTo>
                      <a:pt x="3531" y="6965"/>
                      <a:pt x="3522" y="6969"/>
                      <a:pt x="3512" y="6975"/>
                    </a:cubicBezTo>
                    <a:cubicBezTo>
                      <a:pt x="3442" y="7000"/>
                      <a:pt x="3367" y="7036"/>
                      <a:pt x="3290" y="7078"/>
                    </a:cubicBezTo>
                    <a:cubicBezTo>
                      <a:pt x="3278" y="7084"/>
                      <a:pt x="3267" y="7090"/>
                      <a:pt x="3255" y="7098"/>
                    </a:cubicBezTo>
                    <a:cubicBezTo>
                      <a:pt x="3235" y="7110"/>
                      <a:pt x="3217" y="7121"/>
                      <a:pt x="3195" y="7134"/>
                    </a:cubicBezTo>
                    <a:cubicBezTo>
                      <a:pt x="3166" y="7151"/>
                      <a:pt x="3138" y="7172"/>
                      <a:pt x="3105" y="7194"/>
                    </a:cubicBezTo>
                    <a:cubicBezTo>
                      <a:pt x="3093" y="7201"/>
                      <a:pt x="3083" y="7209"/>
                      <a:pt x="3071" y="7219"/>
                    </a:cubicBezTo>
                    <a:cubicBezTo>
                      <a:pt x="3042" y="7240"/>
                      <a:pt x="3014" y="7262"/>
                      <a:pt x="2987" y="7285"/>
                    </a:cubicBezTo>
                    <a:cubicBezTo>
                      <a:pt x="2975" y="7293"/>
                      <a:pt x="2964" y="7304"/>
                      <a:pt x="2953" y="7313"/>
                    </a:cubicBezTo>
                    <a:cubicBezTo>
                      <a:pt x="2917" y="7343"/>
                      <a:pt x="2880" y="7377"/>
                      <a:pt x="2843" y="7412"/>
                    </a:cubicBezTo>
                    <a:cubicBezTo>
                      <a:pt x="2816" y="7438"/>
                      <a:pt x="2788" y="7467"/>
                      <a:pt x="2761" y="7497"/>
                    </a:cubicBezTo>
                    <a:cubicBezTo>
                      <a:pt x="2755" y="7505"/>
                      <a:pt x="2749" y="7512"/>
                      <a:pt x="2746" y="7518"/>
                    </a:cubicBezTo>
                    <a:lnTo>
                      <a:pt x="1148" y="7518"/>
                    </a:lnTo>
                    <a:cubicBezTo>
                      <a:pt x="830" y="7518"/>
                      <a:pt x="574" y="7731"/>
                      <a:pt x="574" y="7993"/>
                    </a:cubicBezTo>
                    <a:lnTo>
                      <a:pt x="574" y="12025"/>
                    </a:lnTo>
                    <a:cubicBezTo>
                      <a:pt x="474" y="12098"/>
                      <a:pt x="386" y="12189"/>
                      <a:pt x="310" y="12293"/>
                    </a:cubicBezTo>
                    <a:cubicBezTo>
                      <a:pt x="0" y="12718"/>
                      <a:pt x="58" y="13223"/>
                      <a:pt x="435" y="13417"/>
                    </a:cubicBezTo>
                    <a:cubicBezTo>
                      <a:pt x="479" y="13440"/>
                      <a:pt x="527" y="13458"/>
                      <a:pt x="575" y="13471"/>
                    </a:cubicBezTo>
                    <a:lnTo>
                      <a:pt x="575" y="13781"/>
                    </a:lnTo>
                    <a:lnTo>
                      <a:pt x="10348" y="13781"/>
                    </a:lnTo>
                    <a:lnTo>
                      <a:pt x="10348" y="8227"/>
                    </a:lnTo>
                    <a:cubicBezTo>
                      <a:pt x="10353" y="7838"/>
                      <a:pt x="9971" y="7522"/>
                      <a:pt x="9502" y="7522"/>
                    </a:cubicBezTo>
                    <a:lnTo>
                      <a:pt x="8078" y="7522"/>
                    </a:lnTo>
                    <a:lnTo>
                      <a:pt x="8037" y="7480"/>
                    </a:lnTo>
                    <a:cubicBezTo>
                      <a:pt x="8007" y="7446"/>
                      <a:pt x="7977" y="7418"/>
                      <a:pt x="7947" y="7389"/>
                    </a:cubicBezTo>
                    <a:cubicBezTo>
                      <a:pt x="7932" y="7373"/>
                      <a:pt x="7916" y="7360"/>
                      <a:pt x="7899" y="7347"/>
                    </a:cubicBezTo>
                    <a:cubicBezTo>
                      <a:pt x="7869" y="7319"/>
                      <a:pt x="7837" y="7294"/>
                      <a:pt x="7807" y="7270"/>
                    </a:cubicBezTo>
                    <a:cubicBezTo>
                      <a:pt x="7794" y="7258"/>
                      <a:pt x="7780" y="7249"/>
                      <a:pt x="7766" y="7240"/>
                    </a:cubicBezTo>
                    <a:cubicBezTo>
                      <a:pt x="7724" y="7209"/>
                      <a:pt x="7685" y="7183"/>
                      <a:pt x="7646" y="7158"/>
                    </a:cubicBezTo>
                    <a:cubicBezTo>
                      <a:pt x="7642" y="7157"/>
                      <a:pt x="7638" y="7152"/>
                      <a:pt x="7637" y="7151"/>
                    </a:cubicBezTo>
                    <a:cubicBezTo>
                      <a:pt x="7589" y="7124"/>
                      <a:pt x="7546" y="7102"/>
                      <a:pt x="7503" y="7082"/>
                    </a:cubicBezTo>
                    <a:cubicBezTo>
                      <a:pt x="7497" y="7078"/>
                      <a:pt x="7490" y="7076"/>
                      <a:pt x="7484" y="7074"/>
                    </a:cubicBezTo>
                    <a:cubicBezTo>
                      <a:pt x="7447" y="7060"/>
                      <a:pt x="7412" y="7045"/>
                      <a:pt x="7377" y="7037"/>
                    </a:cubicBezTo>
                    <a:cubicBezTo>
                      <a:pt x="7369" y="7032"/>
                      <a:pt x="7361" y="7031"/>
                      <a:pt x="7351" y="7030"/>
                    </a:cubicBezTo>
                    <a:cubicBezTo>
                      <a:pt x="7318" y="7021"/>
                      <a:pt x="7288" y="7014"/>
                      <a:pt x="7258" y="7009"/>
                    </a:cubicBezTo>
                    <a:cubicBezTo>
                      <a:pt x="7252" y="7009"/>
                      <a:pt x="7243" y="7008"/>
                      <a:pt x="7237" y="7008"/>
                    </a:cubicBezTo>
                    <a:cubicBezTo>
                      <a:pt x="7220" y="7005"/>
                      <a:pt x="7203" y="7004"/>
                      <a:pt x="7186" y="7004"/>
                    </a:cubicBezTo>
                    <a:cubicBezTo>
                      <a:pt x="7169" y="7004"/>
                      <a:pt x="7153" y="7005"/>
                      <a:pt x="7137" y="7008"/>
                    </a:cubicBezTo>
                    <a:cubicBezTo>
                      <a:pt x="7101" y="6999"/>
                      <a:pt x="7060" y="6988"/>
                      <a:pt x="7017" y="6978"/>
                    </a:cubicBezTo>
                    <a:cubicBezTo>
                      <a:pt x="7012" y="6978"/>
                      <a:pt x="7010" y="6977"/>
                      <a:pt x="7005" y="6977"/>
                    </a:cubicBezTo>
                    <a:cubicBezTo>
                      <a:pt x="6962" y="6969"/>
                      <a:pt x="6915" y="6960"/>
                      <a:pt x="6869" y="6951"/>
                    </a:cubicBezTo>
                    <a:cubicBezTo>
                      <a:pt x="6820" y="6941"/>
                      <a:pt x="6765" y="6930"/>
                      <a:pt x="6711" y="6923"/>
                    </a:cubicBezTo>
                    <a:cubicBezTo>
                      <a:pt x="6695" y="6921"/>
                      <a:pt x="6680" y="6918"/>
                      <a:pt x="6666" y="6917"/>
                    </a:cubicBezTo>
                    <a:cubicBezTo>
                      <a:pt x="6620" y="6909"/>
                      <a:pt x="6572" y="6903"/>
                      <a:pt x="6520" y="6897"/>
                    </a:cubicBezTo>
                    <a:cubicBezTo>
                      <a:pt x="6507" y="6896"/>
                      <a:pt x="6494" y="6896"/>
                      <a:pt x="6482" y="6892"/>
                    </a:cubicBezTo>
                    <a:cubicBezTo>
                      <a:pt x="6349" y="6878"/>
                      <a:pt x="6204" y="6865"/>
                      <a:pt x="6051" y="6857"/>
                    </a:cubicBezTo>
                    <a:cubicBezTo>
                      <a:pt x="6058" y="6835"/>
                      <a:pt x="6067" y="6811"/>
                      <a:pt x="6073" y="6788"/>
                    </a:cubicBezTo>
                    <a:cubicBezTo>
                      <a:pt x="6086" y="6746"/>
                      <a:pt x="6098" y="6709"/>
                      <a:pt x="6110" y="6667"/>
                    </a:cubicBezTo>
                    <a:cubicBezTo>
                      <a:pt x="6115" y="6650"/>
                      <a:pt x="6119" y="6631"/>
                      <a:pt x="6125" y="6613"/>
                    </a:cubicBezTo>
                    <a:cubicBezTo>
                      <a:pt x="6134" y="6587"/>
                      <a:pt x="6141" y="6563"/>
                      <a:pt x="6147" y="6540"/>
                    </a:cubicBezTo>
                    <a:cubicBezTo>
                      <a:pt x="6153" y="6520"/>
                      <a:pt x="6159" y="6503"/>
                      <a:pt x="6164" y="6484"/>
                    </a:cubicBezTo>
                    <a:cubicBezTo>
                      <a:pt x="6170" y="6458"/>
                      <a:pt x="6177" y="6434"/>
                      <a:pt x="6183" y="6407"/>
                    </a:cubicBezTo>
                    <a:cubicBezTo>
                      <a:pt x="6189" y="6392"/>
                      <a:pt x="6196" y="6373"/>
                      <a:pt x="6198" y="6356"/>
                    </a:cubicBezTo>
                    <a:cubicBezTo>
                      <a:pt x="6206" y="6328"/>
                      <a:pt x="6213" y="6304"/>
                      <a:pt x="6220" y="6279"/>
                    </a:cubicBezTo>
                    <a:cubicBezTo>
                      <a:pt x="6225" y="6262"/>
                      <a:pt x="6227" y="6246"/>
                      <a:pt x="6232" y="6229"/>
                    </a:cubicBezTo>
                    <a:cubicBezTo>
                      <a:pt x="6239" y="6201"/>
                      <a:pt x="6247" y="6176"/>
                      <a:pt x="6253" y="6150"/>
                    </a:cubicBezTo>
                    <a:cubicBezTo>
                      <a:pt x="6255" y="6142"/>
                      <a:pt x="6258" y="6136"/>
                      <a:pt x="6259" y="6128"/>
                    </a:cubicBezTo>
                    <a:cubicBezTo>
                      <a:pt x="6260" y="6119"/>
                      <a:pt x="6264" y="6108"/>
                      <a:pt x="6266" y="6100"/>
                    </a:cubicBezTo>
                    <a:cubicBezTo>
                      <a:pt x="6507" y="6091"/>
                      <a:pt x="6728" y="6053"/>
                      <a:pt x="6932" y="5986"/>
                    </a:cubicBezTo>
                    <a:cubicBezTo>
                      <a:pt x="7335" y="5851"/>
                      <a:pt x="7668" y="5609"/>
                      <a:pt x="7937" y="5308"/>
                    </a:cubicBezTo>
                    <a:cubicBezTo>
                      <a:pt x="9450" y="5111"/>
                      <a:pt x="10167" y="3707"/>
                      <a:pt x="10124" y="2637"/>
                    </a:cubicBezTo>
                    <a:cubicBezTo>
                      <a:pt x="10083" y="1598"/>
                      <a:pt x="9022" y="1197"/>
                      <a:pt x="8271" y="1045"/>
                    </a:cubicBezTo>
                    <a:cubicBezTo>
                      <a:pt x="7607" y="265"/>
                      <a:pt x="6511" y="0"/>
                      <a:pt x="565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92" name="Google Shape;7592;p33"/>
              <p:cNvSpPr/>
              <p:nvPr/>
            </p:nvSpPr>
            <p:spPr>
              <a:xfrm>
                <a:off x="5310250" y="4777325"/>
                <a:ext cx="481975" cy="398550"/>
              </a:xfrm>
              <a:custGeom>
                <a:avLst/>
                <a:gdLst/>
                <a:ahLst/>
                <a:cxnLst/>
                <a:rect l="l" t="t" r="r" b="b"/>
                <a:pathLst>
                  <a:path w="19279" h="15942" extrusionOk="0">
                    <a:moveTo>
                      <a:pt x="10511" y="1"/>
                    </a:moveTo>
                    <a:cubicBezTo>
                      <a:pt x="8895" y="1"/>
                      <a:pt x="7090" y="713"/>
                      <a:pt x="7090" y="713"/>
                    </a:cubicBezTo>
                    <a:cubicBezTo>
                      <a:pt x="7090" y="713"/>
                      <a:pt x="6950" y="831"/>
                      <a:pt x="6795" y="993"/>
                    </a:cubicBezTo>
                    <a:cubicBezTo>
                      <a:pt x="6768" y="1021"/>
                      <a:pt x="6740" y="1052"/>
                      <a:pt x="6713" y="1083"/>
                    </a:cubicBezTo>
                    <a:lnTo>
                      <a:pt x="6643" y="1165"/>
                    </a:lnTo>
                    <a:cubicBezTo>
                      <a:pt x="6624" y="1188"/>
                      <a:pt x="6607" y="1212"/>
                      <a:pt x="6588" y="1235"/>
                    </a:cubicBezTo>
                    <a:cubicBezTo>
                      <a:pt x="6512" y="1340"/>
                      <a:pt x="6442" y="1449"/>
                      <a:pt x="6412" y="1552"/>
                    </a:cubicBezTo>
                    <a:cubicBezTo>
                      <a:pt x="6368" y="1692"/>
                      <a:pt x="6415" y="2122"/>
                      <a:pt x="6524" y="2737"/>
                    </a:cubicBezTo>
                    <a:cubicBezTo>
                      <a:pt x="6532" y="2789"/>
                      <a:pt x="6543" y="2842"/>
                      <a:pt x="6552" y="2895"/>
                    </a:cubicBezTo>
                    <a:cubicBezTo>
                      <a:pt x="6591" y="3109"/>
                      <a:pt x="6637" y="3345"/>
                      <a:pt x="6688" y="3595"/>
                    </a:cubicBezTo>
                    <a:cubicBezTo>
                      <a:pt x="6701" y="3658"/>
                      <a:pt x="6715" y="3722"/>
                      <a:pt x="6728" y="3786"/>
                    </a:cubicBezTo>
                    <a:cubicBezTo>
                      <a:pt x="6756" y="3915"/>
                      <a:pt x="6785" y="4048"/>
                      <a:pt x="6813" y="4183"/>
                    </a:cubicBezTo>
                    <a:cubicBezTo>
                      <a:pt x="6975" y="4928"/>
                      <a:pt x="7172" y="5768"/>
                      <a:pt x="7381" y="6626"/>
                    </a:cubicBezTo>
                    <a:lnTo>
                      <a:pt x="7345" y="6830"/>
                    </a:lnTo>
                    <a:lnTo>
                      <a:pt x="7274" y="7258"/>
                    </a:lnTo>
                    <a:lnTo>
                      <a:pt x="7210" y="7229"/>
                    </a:lnTo>
                    <a:lnTo>
                      <a:pt x="6598" y="7772"/>
                    </a:lnTo>
                    <a:lnTo>
                      <a:pt x="6639" y="7802"/>
                    </a:lnTo>
                    <a:lnTo>
                      <a:pt x="6520" y="7822"/>
                    </a:lnTo>
                    <a:lnTo>
                      <a:pt x="6519" y="7822"/>
                    </a:lnTo>
                    <a:cubicBezTo>
                      <a:pt x="6428" y="7830"/>
                      <a:pt x="6339" y="7841"/>
                      <a:pt x="6252" y="7852"/>
                    </a:cubicBezTo>
                    <a:cubicBezTo>
                      <a:pt x="6165" y="7864"/>
                      <a:pt x="6080" y="7875"/>
                      <a:pt x="5998" y="7887"/>
                    </a:cubicBezTo>
                    <a:lnTo>
                      <a:pt x="5993" y="7887"/>
                    </a:lnTo>
                    <a:cubicBezTo>
                      <a:pt x="5911" y="7899"/>
                      <a:pt x="5835" y="7913"/>
                      <a:pt x="5760" y="7924"/>
                    </a:cubicBezTo>
                    <a:cubicBezTo>
                      <a:pt x="5758" y="7925"/>
                      <a:pt x="5753" y="7925"/>
                      <a:pt x="5752" y="7925"/>
                    </a:cubicBezTo>
                    <a:cubicBezTo>
                      <a:pt x="5679" y="7937"/>
                      <a:pt x="5606" y="7950"/>
                      <a:pt x="5537" y="7963"/>
                    </a:cubicBezTo>
                    <a:cubicBezTo>
                      <a:pt x="5533" y="7964"/>
                      <a:pt x="5530" y="7964"/>
                      <a:pt x="5529" y="7964"/>
                    </a:cubicBezTo>
                    <a:cubicBezTo>
                      <a:pt x="5461" y="7978"/>
                      <a:pt x="5396" y="7992"/>
                      <a:pt x="5335" y="8006"/>
                    </a:cubicBezTo>
                    <a:cubicBezTo>
                      <a:pt x="5329" y="8006"/>
                      <a:pt x="5323" y="8009"/>
                      <a:pt x="5321" y="8009"/>
                    </a:cubicBezTo>
                    <a:cubicBezTo>
                      <a:pt x="5261" y="8023"/>
                      <a:pt x="5205" y="8037"/>
                      <a:pt x="5148" y="8051"/>
                    </a:cubicBezTo>
                    <a:cubicBezTo>
                      <a:pt x="5142" y="8053"/>
                      <a:pt x="5136" y="8055"/>
                      <a:pt x="5132" y="8057"/>
                    </a:cubicBezTo>
                    <a:cubicBezTo>
                      <a:pt x="5080" y="8071"/>
                      <a:pt x="5029" y="8085"/>
                      <a:pt x="4983" y="8100"/>
                    </a:cubicBezTo>
                    <a:cubicBezTo>
                      <a:pt x="4976" y="8101"/>
                      <a:pt x="4970" y="8106"/>
                      <a:pt x="4962" y="8107"/>
                    </a:cubicBezTo>
                    <a:cubicBezTo>
                      <a:pt x="4917" y="8121"/>
                      <a:pt x="4877" y="8136"/>
                      <a:pt x="4837" y="8150"/>
                    </a:cubicBezTo>
                    <a:cubicBezTo>
                      <a:pt x="4831" y="8151"/>
                      <a:pt x="4824" y="8155"/>
                      <a:pt x="4820" y="8156"/>
                    </a:cubicBezTo>
                    <a:lnTo>
                      <a:pt x="4820" y="8157"/>
                    </a:lnTo>
                    <a:cubicBezTo>
                      <a:pt x="4763" y="8179"/>
                      <a:pt x="4707" y="8201"/>
                      <a:pt x="4662" y="8225"/>
                    </a:cubicBezTo>
                    <a:cubicBezTo>
                      <a:pt x="4134" y="8501"/>
                      <a:pt x="3079" y="9553"/>
                      <a:pt x="2114" y="10750"/>
                    </a:cubicBezTo>
                    <a:cubicBezTo>
                      <a:pt x="1809" y="11129"/>
                      <a:pt x="1512" y="11522"/>
                      <a:pt x="1244" y="11911"/>
                    </a:cubicBezTo>
                    <a:cubicBezTo>
                      <a:pt x="674" y="12736"/>
                      <a:pt x="235" y="13533"/>
                      <a:pt x="111" y="14110"/>
                    </a:cubicBezTo>
                    <a:cubicBezTo>
                      <a:pt x="111" y="14112"/>
                      <a:pt x="111" y="14115"/>
                      <a:pt x="110" y="14115"/>
                    </a:cubicBezTo>
                    <a:cubicBezTo>
                      <a:pt x="98" y="14142"/>
                      <a:pt x="84" y="14170"/>
                      <a:pt x="75" y="14194"/>
                    </a:cubicBezTo>
                    <a:cubicBezTo>
                      <a:pt x="66" y="14216"/>
                      <a:pt x="60" y="14240"/>
                      <a:pt x="53" y="14265"/>
                    </a:cubicBezTo>
                    <a:cubicBezTo>
                      <a:pt x="44" y="14287"/>
                      <a:pt x="37" y="14307"/>
                      <a:pt x="31" y="14329"/>
                    </a:cubicBezTo>
                    <a:cubicBezTo>
                      <a:pt x="24" y="14356"/>
                      <a:pt x="19" y="14384"/>
                      <a:pt x="16" y="14408"/>
                    </a:cubicBezTo>
                    <a:cubicBezTo>
                      <a:pt x="12" y="14423"/>
                      <a:pt x="8" y="14441"/>
                      <a:pt x="7" y="14457"/>
                    </a:cubicBezTo>
                    <a:cubicBezTo>
                      <a:pt x="2" y="14482"/>
                      <a:pt x="1" y="14508"/>
                      <a:pt x="1" y="14532"/>
                    </a:cubicBezTo>
                    <a:cubicBezTo>
                      <a:pt x="1" y="14548"/>
                      <a:pt x="2" y="14561"/>
                      <a:pt x="2" y="14575"/>
                    </a:cubicBezTo>
                    <a:cubicBezTo>
                      <a:pt x="4" y="14609"/>
                      <a:pt x="10" y="14640"/>
                      <a:pt x="16" y="14674"/>
                    </a:cubicBezTo>
                    <a:cubicBezTo>
                      <a:pt x="18" y="14678"/>
                      <a:pt x="18" y="14682"/>
                      <a:pt x="18" y="14688"/>
                    </a:cubicBezTo>
                    <a:cubicBezTo>
                      <a:pt x="19" y="14694"/>
                      <a:pt x="23" y="14696"/>
                      <a:pt x="24" y="14705"/>
                    </a:cubicBezTo>
                    <a:cubicBezTo>
                      <a:pt x="30" y="14725"/>
                      <a:pt x="36" y="14748"/>
                      <a:pt x="43" y="14769"/>
                    </a:cubicBezTo>
                    <a:cubicBezTo>
                      <a:pt x="48" y="14781"/>
                      <a:pt x="50" y="14791"/>
                      <a:pt x="55" y="14799"/>
                    </a:cubicBezTo>
                    <a:cubicBezTo>
                      <a:pt x="65" y="14827"/>
                      <a:pt x="78" y="14854"/>
                      <a:pt x="92" y="14882"/>
                    </a:cubicBezTo>
                    <a:cubicBezTo>
                      <a:pt x="99" y="14897"/>
                      <a:pt x="109" y="14912"/>
                      <a:pt x="120" y="14929"/>
                    </a:cubicBezTo>
                    <a:cubicBezTo>
                      <a:pt x="126" y="14942"/>
                      <a:pt x="133" y="14951"/>
                      <a:pt x="140" y="14962"/>
                    </a:cubicBezTo>
                    <a:cubicBezTo>
                      <a:pt x="153" y="14982"/>
                      <a:pt x="163" y="14999"/>
                      <a:pt x="177" y="15017"/>
                    </a:cubicBezTo>
                    <a:cubicBezTo>
                      <a:pt x="178" y="15018"/>
                      <a:pt x="182" y="15022"/>
                      <a:pt x="182" y="15023"/>
                    </a:cubicBezTo>
                    <a:cubicBezTo>
                      <a:pt x="462" y="15395"/>
                      <a:pt x="1027" y="15672"/>
                      <a:pt x="1590" y="15865"/>
                    </a:cubicBezTo>
                    <a:cubicBezTo>
                      <a:pt x="1636" y="15881"/>
                      <a:pt x="1684" y="15898"/>
                      <a:pt x="1732" y="15914"/>
                    </a:cubicBezTo>
                    <a:cubicBezTo>
                      <a:pt x="1763" y="15922"/>
                      <a:pt x="1794" y="15933"/>
                      <a:pt x="1823" y="15942"/>
                    </a:cubicBezTo>
                    <a:lnTo>
                      <a:pt x="17981" y="15942"/>
                    </a:lnTo>
                    <a:cubicBezTo>
                      <a:pt x="18032" y="15922"/>
                      <a:pt x="18081" y="15902"/>
                      <a:pt x="18129" y="15880"/>
                    </a:cubicBezTo>
                    <a:cubicBezTo>
                      <a:pt x="18136" y="15878"/>
                      <a:pt x="18144" y="15874"/>
                      <a:pt x="18150" y="15871"/>
                    </a:cubicBezTo>
                    <a:cubicBezTo>
                      <a:pt x="18198" y="15849"/>
                      <a:pt x="18245" y="15829"/>
                      <a:pt x="18290" y="15807"/>
                    </a:cubicBezTo>
                    <a:cubicBezTo>
                      <a:pt x="18307" y="15800"/>
                      <a:pt x="18324" y="15792"/>
                      <a:pt x="18338" y="15784"/>
                    </a:cubicBezTo>
                    <a:cubicBezTo>
                      <a:pt x="18375" y="15764"/>
                      <a:pt x="18415" y="15746"/>
                      <a:pt x="18451" y="15725"/>
                    </a:cubicBezTo>
                    <a:cubicBezTo>
                      <a:pt x="18466" y="15717"/>
                      <a:pt x="18482" y="15710"/>
                      <a:pt x="18495" y="15699"/>
                    </a:cubicBezTo>
                    <a:cubicBezTo>
                      <a:pt x="18542" y="15673"/>
                      <a:pt x="18586" y="15648"/>
                      <a:pt x="18630" y="15620"/>
                    </a:cubicBezTo>
                    <a:cubicBezTo>
                      <a:pt x="18635" y="15618"/>
                      <a:pt x="18637" y="15616"/>
                      <a:pt x="18642" y="15614"/>
                    </a:cubicBezTo>
                    <a:cubicBezTo>
                      <a:pt x="18686" y="15583"/>
                      <a:pt x="18732" y="15555"/>
                      <a:pt x="18774" y="15521"/>
                    </a:cubicBezTo>
                    <a:cubicBezTo>
                      <a:pt x="18788" y="15514"/>
                      <a:pt x="18800" y="15504"/>
                      <a:pt x="18811" y="15494"/>
                    </a:cubicBezTo>
                    <a:cubicBezTo>
                      <a:pt x="18841" y="15471"/>
                      <a:pt x="18868" y="15447"/>
                      <a:pt x="18897" y="15423"/>
                    </a:cubicBezTo>
                    <a:cubicBezTo>
                      <a:pt x="18909" y="15413"/>
                      <a:pt x="18923" y="15401"/>
                      <a:pt x="18934" y="15389"/>
                    </a:cubicBezTo>
                    <a:cubicBezTo>
                      <a:pt x="18963" y="15363"/>
                      <a:pt x="18988" y="15338"/>
                      <a:pt x="19013" y="15312"/>
                    </a:cubicBezTo>
                    <a:cubicBezTo>
                      <a:pt x="19020" y="15302"/>
                      <a:pt x="19030" y="15292"/>
                      <a:pt x="19038" y="15283"/>
                    </a:cubicBezTo>
                    <a:cubicBezTo>
                      <a:pt x="19072" y="15248"/>
                      <a:pt x="19101" y="15211"/>
                      <a:pt x="19126" y="15175"/>
                    </a:cubicBezTo>
                    <a:cubicBezTo>
                      <a:pt x="19132" y="15168"/>
                      <a:pt x="19138" y="15158"/>
                      <a:pt x="19140" y="15148"/>
                    </a:cubicBezTo>
                    <a:cubicBezTo>
                      <a:pt x="19160" y="15119"/>
                      <a:pt x="19177" y="15090"/>
                      <a:pt x="19192" y="15058"/>
                    </a:cubicBezTo>
                    <a:cubicBezTo>
                      <a:pt x="19200" y="15045"/>
                      <a:pt x="19206" y="15030"/>
                      <a:pt x="19212" y="15017"/>
                    </a:cubicBezTo>
                    <a:cubicBezTo>
                      <a:pt x="19224" y="14988"/>
                      <a:pt x="19235" y="14960"/>
                      <a:pt x="19245" y="14931"/>
                    </a:cubicBezTo>
                    <a:cubicBezTo>
                      <a:pt x="19250" y="14917"/>
                      <a:pt x="19253" y="14905"/>
                      <a:pt x="19257" y="14893"/>
                    </a:cubicBezTo>
                    <a:cubicBezTo>
                      <a:pt x="19267" y="14850"/>
                      <a:pt x="19274" y="14808"/>
                      <a:pt x="19279" y="14763"/>
                    </a:cubicBezTo>
                    <a:cubicBezTo>
                      <a:pt x="19279" y="14729"/>
                      <a:pt x="19277" y="14692"/>
                      <a:pt x="19273" y="14657"/>
                    </a:cubicBezTo>
                    <a:cubicBezTo>
                      <a:pt x="19271" y="14647"/>
                      <a:pt x="19271" y="14640"/>
                      <a:pt x="19268" y="14632"/>
                    </a:cubicBezTo>
                    <a:cubicBezTo>
                      <a:pt x="19263" y="14595"/>
                      <a:pt x="19256" y="14559"/>
                      <a:pt x="19247" y="14519"/>
                    </a:cubicBezTo>
                    <a:cubicBezTo>
                      <a:pt x="19245" y="14513"/>
                      <a:pt x="19242" y="14505"/>
                      <a:pt x="19241" y="14499"/>
                    </a:cubicBezTo>
                    <a:cubicBezTo>
                      <a:pt x="19231" y="14464"/>
                      <a:pt x="19219" y="14429"/>
                      <a:pt x="19206" y="14395"/>
                    </a:cubicBezTo>
                    <a:cubicBezTo>
                      <a:pt x="19201" y="14385"/>
                      <a:pt x="19198" y="14374"/>
                      <a:pt x="19194" y="14366"/>
                    </a:cubicBezTo>
                    <a:cubicBezTo>
                      <a:pt x="19178" y="14324"/>
                      <a:pt x="19158" y="14283"/>
                      <a:pt x="19139" y="14244"/>
                    </a:cubicBezTo>
                    <a:cubicBezTo>
                      <a:pt x="19133" y="14231"/>
                      <a:pt x="19126" y="14219"/>
                      <a:pt x="19120" y="14206"/>
                    </a:cubicBezTo>
                    <a:cubicBezTo>
                      <a:pt x="19102" y="14171"/>
                      <a:pt x="19083" y="14136"/>
                      <a:pt x="19062" y="14101"/>
                    </a:cubicBezTo>
                    <a:cubicBezTo>
                      <a:pt x="19055" y="14088"/>
                      <a:pt x="19049" y="14079"/>
                      <a:pt x="19043" y="14067"/>
                    </a:cubicBezTo>
                    <a:cubicBezTo>
                      <a:pt x="19017" y="14025"/>
                      <a:pt x="18992" y="13983"/>
                      <a:pt x="18962" y="13940"/>
                    </a:cubicBezTo>
                    <a:cubicBezTo>
                      <a:pt x="18949" y="13921"/>
                      <a:pt x="18938" y="13904"/>
                      <a:pt x="18926" y="13886"/>
                    </a:cubicBezTo>
                    <a:cubicBezTo>
                      <a:pt x="18903" y="13850"/>
                      <a:pt x="18878" y="13815"/>
                      <a:pt x="18853" y="13779"/>
                    </a:cubicBezTo>
                    <a:cubicBezTo>
                      <a:pt x="18836" y="13753"/>
                      <a:pt x="18817" y="13729"/>
                      <a:pt x="18797" y="13703"/>
                    </a:cubicBezTo>
                    <a:cubicBezTo>
                      <a:pt x="18774" y="13674"/>
                      <a:pt x="18750" y="13644"/>
                      <a:pt x="18727" y="13612"/>
                    </a:cubicBezTo>
                    <a:cubicBezTo>
                      <a:pt x="18710" y="13589"/>
                      <a:pt x="18691" y="13565"/>
                      <a:pt x="18672" y="13542"/>
                    </a:cubicBezTo>
                    <a:cubicBezTo>
                      <a:pt x="18642" y="13504"/>
                      <a:pt x="18609" y="13465"/>
                      <a:pt x="18575" y="13424"/>
                    </a:cubicBezTo>
                    <a:cubicBezTo>
                      <a:pt x="18568" y="13416"/>
                      <a:pt x="18562" y="13407"/>
                      <a:pt x="18554" y="13398"/>
                    </a:cubicBezTo>
                    <a:cubicBezTo>
                      <a:pt x="18406" y="13137"/>
                      <a:pt x="18257" y="12879"/>
                      <a:pt x="18096" y="12627"/>
                    </a:cubicBezTo>
                    <a:cubicBezTo>
                      <a:pt x="16911" y="10725"/>
                      <a:pt x="15392" y="9085"/>
                      <a:pt x="13434" y="8345"/>
                    </a:cubicBezTo>
                    <a:cubicBezTo>
                      <a:pt x="13330" y="8309"/>
                      <a:pt x="13223" y="8272"/>
                      <a:pt x="13114" y="8237"/>
                    </a:cubicBezTo>
                    <a:cubicBezTo>
                      <a:pt x="13098" y="8234"/>
                      <a:pt x="13080" y="8229"/>
                      <a:pt x="13063" y="8223"/>
                    </a:cubicBezTo>
                    <a:cubicBezTo>
                      <a:pt x="12955" y="8189"/>
                      <a:pt x="12844" y="8158"/>
                      <a:pt x="12730" y="8128"/>
                    </a:cubicBezTo>
                    <a:cubicBezTo>
                      <a:pt x="12658" y="8106"/>
                      <a:pt x="12583" y="8084"/>
                      <a:pt x="12510" y="8063"/>
                    </a:cubicBezTo>
                    <a:lnTo>
                      <a:pt x="12511" y="8061"/>
                    </a:lnTo>
                    <a:lnTo>
                      <a:pt x="12396" y="8021"/>
                    </a:lnTo>
                    <a:lnTo>
                      <a:pt x="12425" y="7999"/>
                    </a:lnTo>
                    <a:lnTo>
                      <a:pt x="11986" y="7538"/>
                    </a:lnTo>
                    <a:lnTo>
                      <a:pt x="11951" y="7548"/>
                    </a:lnTo>
                    <a:lnTo>
                      <a:pt x="11916" y="7395"/>
                    </a:lnTo>
                    <a:cubicBezTo>
                      <a:pt x="12359" y="7263"/>
                      <a:pt x="12734" y="7131"/>
                      <a:pt x="12759" y="7100"/>
                    </a:cubicBezTo>
                    <a:cubicBezTo>
                      <a:pt x="12794" y="7057"/>
                      <a:pt x="12828" y="5573"/>
                      <a:pt x="12579" y="4045"/>
                    </a:cubicBezTo>
                    <a:lnTo>
                      <a:pt x="12642" y="4011"/>
                    </a:lnTo>
                    <a:cubicBezTo>
                      <a:pt x="12683" y="3892"/>
                      <a:pt x="12718" y="3776"/>
                      <a:pt x="12749" y="3662"/>
                    </a:cubicBezTo>
                    <a:cubicBezTo>
                      <a:pt x="12765" y="3612"/>
                      <a:pt x="12777" y="3562"/>
                      <a:pt x="12791" y="3512"/>
                    </a:cubicBezTo>
                    <a:cubicBezTo>
                      <a:pt x="12807" y="3453"/>
                      <a:pt x="12825" y="3392"/>
                      <a:pt x="12838" y="3334"/>
                    </a:cubicBezTo>
                    <a:cubicBezTo>
                      <a:pt x="12855" y="3269"/>
                      <a:pt x="12867" y="3205"/>
                      <a:pt x="12881" y="3142"/>
                    </a:cubicBezTo>
                    <a:cubicBezTo>
                      <a:pt x="12888" y="3103"/>
                      <a:pt x="12898" y="3063"/>
                      <a:pt x="12906" y="3023"/>
                    </a:cubicBezTo>
                    <a:cubicBezTo>
                      <a:pt x="12920" y="2950"/>
                      <a:pt x="12929" y="2877"/>
                      <a:pt x="12941" y="2805"/>
                    </a:cubicBezTo>
                    <a:cubicBezTo>
                      <a:pt x="12946" y="2780"/>
                      <a:pt x="12949" y="2755"/>
                      <a:pt x="12954" y="2730"/>
                    </a:cubicBezTo>
                    <a:cubicBezTo>
                      <a:pt x="12962" y="2651"/>
                      <a:pt x="12971" y="2573"/>
                      <a:pt x="12977" y="2498"/>
                    </a:cubicBezTo>
                    <a:cubicBezTo>
                      <a:pt x="12978" y="2482"/>
                      <a:pt x="12980" y="2467"/>
                      <a:pt x="12983" y="2453"/>
                    </a:cubicBezTo>
                    <a:cubicBezTo>
                      <a:pt x="12989" y="2370"/>
                      <a:pt x="12991" y="2291"/>
                      <a:pt x="12991" y="2213"/>
                    </a:cubicBezTo>
                    <a:cubicBezTo>
                      <a:pt x="12992" y="2206"/>
                      <a:pt x="12992" y="2198"/>
                      <a:pt x="12992" y="2192"/>
                    </a:cubicBezTo>
                    <a:cubicBezTo>
                      <a:pt x="12995" y="2109"/>
                      <a:pt x="12992" y="2030"/>
                      <a:pt x="12989" y="1952"/>
                    </a:cubicBezTo>
                    <a:lnTo>
                      <a:pt x="12989" y="1945"/>
                    </a:lnTo>
                    <a:cubicBezTo>
                      <a:pt x="12984" y="1866"/>
                      <a:pt x="12979" y="1788"/>
                      <a:pt x="12972" y="1712"/>
                    </a:cubicBezTo>
                    <a:lnTo>
                      <a:pt x="12972" y="1710"/>
                    </a:lnTo>
                    <a:cubicBezTo>
                      <a:pt x="12779" y="383"/>
                      <a:pt x="11696" y="1"/>
                      <a:pt x="10511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93" name="Google Shape;7593;p33"/>
              <p:cNvSpPr/>
              <p:nvPr/>
            </p:nvSpPr>
            <p:spPr>
              <a:xfrm>
                <a:off x="2320200" y="4852000"/>
                <a:ext cx="336175" cy="323950"/>
              </a:xfrm>
              <a:custGeom>
                <a:avLst/>
                <a:gdLst/>
                <a:ahLst/>
                <a:cxnLst/>
                <a:rect l="l" t="t" r="r" b="b"/>
                <a:pathLst>
                  <a:path w="13447" h="12958" extrusionOk="0">
                    <a:moveTo>
                      <a:pt x="6735" y="1"/>
                    </a:moveTo>
                    <a:cubicBezTo>
                      <a:pt x="5731" y="1"/>
                      <a:pt x="4755" y="673"/>
                      <a:pt x="4067" y="1297"/>
                    </a:cubicBezTo>
                    <a:cubicBezTo>
                      <a:pt x="3622" y="1699"/>
                      <a:pt x="3296" y="2081"/>
                      <a:pt x="3160" y="2249"/>
                    </a:cubicBezTo>
                    <a:lnTo>
                      <a:pt x="3159" y="2251"/>
                    </a:lnTo>
                    <a:cubicBezTo>
                      <a:pt x="3120" y="2300"/>
                      <a:pt x="3096" y="2328"/>
                      <a:pt x="3090" y="2336"/>
                    </a:cubicBezTo>
                    <a:cubicBezTo>
                      <a:pt x="3088" y="2337"/>
                      <a:pt x="3088" y="2340"/>
                      <a:pt x="3088" y="2340"/>
                    </a:cubicBezTo>
                    <a:cubicBezTo>
                      <a:pt x="2871" y="2382"/>
                      <a:pt x="2779" y="2755"/>
                      <a:pt x="2771" y="3293"/>
                    </a:cubicBezTo>
                    <a:cubicBezTo>
                      <a:pt x="2766" y="3566"/>
                      <a:pt x="2786" y="3883"/>
                      <a:pt x="2822" y="4221"/>
                    </a:cubicBezTo>
                    <a:cubicBezTo>
                      <a:pt x="2831" y="4296"/>
                      <a:pt x="2839" y="4374"/>
                      <a:pt x="2850" y="4453"/>
                    </a:cubicBezTo>
                    <a:cubicBezTo>
                      <a:pt x="2898" y="4830"/>
                      <a:pt x="2965" y="5228"/>
                      <a:pt x="3044" y="5614"/>
                    </a:cubicBezTo>
                    <a:cubicBezTo>
                      <a:pt x="3026" y="5612"/>
                      <a:pt x="3009" y="5612"/>
                      <a:pt x="2992" y="5612"/>
                    </a:cubicBezTo>
                    <a:cubicBezTo>
                      <a:pt x="2623" y="5612"/>
                      <a:pt x="2206" y="5904"/>
                      <a:pt x="2288" y="6270"/>
                    </a:cubicBezTo>
                    <a:cubicBezTo>
                      <a:pt x="2317" y="6390"/>
                      <a:pt x="2415" y="6537"/>
                      <a:pt x="2551" y="6693"/>
                    </a:cubicBezTo>
                    <a:cubicBezTo>
                      <a:pt x="2843" y="7022"/>
                      <a:pt x="3306" y="7383"/>
                      <a:pt x="3602" y="7568"/>
                    </a:cubicBezTo>
                    <a:cubicBezTo>
                      <a:pt x="3724" y="7856"/>
                      <a:pt x="3847" y="8063"/>
                      <a:pt x="3961" y="8149"/>
                    </a:cubicBezTo>
                    <a:cubicBezTo>
                      <a:pt x="3967" y="8187"/>
                      <a:pt x="3974" y="8225"/>
                      <a:pt x="3980" y="8260"/>
                    </a:cubicBezTo>
                    <a:cubicBezTo>
                      <a:pt x="3985" y="8303"/>
                      <a:pt x="3988" y="8345"/>
                      <a:pt x="3993" y="8388"/>
                    </a:cubicBezTo>
                    <a:cubicBezTo>
                      <a:pt x="4006" y="8535"/>
                      <a:pt x="4022" y="8671"/>
                      <a:pt x="4036" y="8802"/>
                    </a:cubicBezTo>
                    <a:cubicBezTo>
                      <a:pt x="4036" y="8804"/>
                      <a:pt x="4038" y="8808"/>
                      <a:pt x="4038" y="8810"/>
                    </a:cubicBezTo>
                    <a:cubicBezTo>
                      <a:pt x="4044" y="8868"/>
                      <a:pt x="4052" y="8925"/>
                      <a:pt x="4059" y="8980"/>
                    </a:cubicBezTo>
                    <a:cubicBezTo>
                      <a:pt x="4059" y="8985"/>
                      <a:pt x="4059" y="8987"/>
                      <a:pt x="4061" y="8993"/>
                    </a:cubicBezTo>
                    <a:cubicBezTo>
                      <a:pt x="4068" y="9050"/>
                      <a:pt x="4076" y="9101"/>
                      <a:pt x="4084" y="9155"/>
                    </a:cubicBezTo>
                    <a:lnTo>
                      <a:pt x="3824" y="9550"/>
                    </a:lnTo>
                    <a:lnTo>
                      <a:pt x="3883" y="9606"/>
                    </a:lnTo>
                    <a:lnTo>
                      <a:pt x="3855" y="9631"/>
                    </a:lnTo>
                    <a:lnTo>
                      <a:pt x="3786" y="9631"/>
                    </a:lnTo>
                    <a:lnTo>
                      <a:pt x="3748" y="9528"/>
                    </a:lnTo>
                    <a:lnTo>
                      <a:pt x="3594" y="9631"/>
                    </a:lnTo>
                    <a:lnTo>
                      <a:pt x="2691" y="9631"/>
                    </a:lnTo>
                    <a:cubicBezTo>
                      <a:pt x="2373" y="9631"/>
                      <a:pt x="2116" y="9880"/>
                      <a:pt x="2116" y="10189"/>
                    </a:cubicBezTo>
                    <a:lnTo>
                      <a:pt x="2116" y="10679"/>
                    </a:lnTo>
                    <a:cubicBezTo>
                      <a:pt x="1418" y="11076"/>
                      <a:pt x="873" y="11441"/>
                      <a:pt x="684" y="11646"/>
                    </a:cubicBezTo>
                    <a:cubicBezTo>
                      <a:pt x="671" y="11653"/>
                      <a:pt x="660" y="11660"/>
                      <a:pt x="651" y="11671"/>
                    </a:cubicBezTo>
                    <a:cubicBezTo>
                      <a:pt x="368" y="11906"/>
                      <a:pt x="154" y="12362"/>
                      <a:pt x="1" y="12957"/>
                    </a:cubicBezTo>
                    <a:lnTo>
                      <a:pt x="13447" y="12957"/>
                    </a:lnTo>
                    <a:cubicBezTo>
                      <a:pt x="13289" y="12296"/>
                      <a:pt x="13077" y="11752"/>
                      <a:pt x="12804" y="11417"/>
                    </a:cubicBezTo>
                    <a:cubicBezTo>
                      <a:pt x="12799" y="11405"/>
                      <a:pt x="12797" y="11397"/>
                      <a:pt x="12791" y="11391"/>
                    </a:cubicBezTo>
                    <a:cubicBezTo>
                      <a:pt x="12768" y="11360"/>
                      <a:pt x="12729" y="11323"/>
                      <a:pt x="12678" y="11280"/>
                    </a:cubicBezTo>
                    <a:cubicBezTo>
                      <a:pt x="12628" y="11233"/>
                      <a:pt x="12574" y="11189"/>
                      <a:pt x="12520" y="11155"/>
                    </a:cubicBezTo>
                    <a:cubicBezTo>
                      <a:pt x="12511" y="11149"/>
                      <a:pt x="12500" y="11146"/>
                      <a:pt x="12492" y="11140"/>
                    </a:cubicBezTo>
                    <a:cubicBezTo>
                      <a:pt x="12336" y="11033"/>
                      <a:pt x="12131" y="10907"/>
                      <a:pt x="11888" y="10772"/>
                    </a:cubicBezTo>
                    <a:lnTo>
                      <a:pt x="11888" y="10455"/>
                    </a:lnTo>
                    <a:cubicBezTo>
                      <a:pt x="11888" y="9998"/>
                      <a:pt x="11509" y="9629"/>
                      <a:pt x="11040" y="9629"/>
                    </a:cubicBezTo>
                    <a:lnTo>
                      <a:pt x="9815" y="9629"/>
                    </a:lnTo>
                    <a:lnTo>
                      <a:pt x="9468" y="9485"/>
                    </a:lnTo>
                    <a:lnTo>
                      <a:pt x="9442" y="9564"/>
                    </a:lnTo>
                    <a:cubicBezTo>
                      <a:pt x="9383" y="9538"/>
                      <a:pt x="9326" y="9510"/>
                      <a:pt x="9267" y="9484"/>
                    </a:cubicBezTo>
                    <a:lnTo>
                      <a:pt x="9254" y="9479"/>
                    </a:lnTo>
                    <a:cubicBezTo>
                      <a:pt x="9205" y="9457"/>
                      <a:pt x="9156" y="9435"/>
                      <a:pt x="9105" y="9411"/>
                    </a:cubicBezTo>
                    <a:lnTo>
                      <a:pt x="8765" y="8895"/>
                    </a:lnTo>
                    <a:lnTo>
                      <a:pt x="8551" y="9040"/>
                    </a:lnTo>
                    <a:cubicBezTo>
                      <a:pt x="8568" y="8884"/>
                      <a:pt x="8586" y="8704"/>
                      <a:pt x="8606" y="8505"/>
                    </a:cubicBezTo>
                    <a:cubicBezTo>
                      <a:pt x="8606" y="8499"/>
                      <a:pt x="8607" y="8491"/>
                      <a:pt x="8607" y="8483"/>
                    </a:cubicBezTo>
                    <a:cubicBezTo>
                      <a:pt x="8607" y="8475"/>
                      <a:pt x="8609" y="8467"/>
                      <a:pt x="8609" y="8456"/>
                    </a:cubicBezTo>
                    <a:cubicBezTo>
                      <a:pt x="8631" y="8413"/>
                      <a:pt x="8664" y="8212"/>
                      <a:pt x="8695" y="7908"/>
                    </a:cubicBezTo>
                    <a:cubicBezTo>
                      <a:pt x="8710" y="7863"/>
                      <a:pt x="8725" y="7823"/>
                      <a:pt x="8739" y="7778"/>
                    </a:cubicBezTo>
                    <a:cubicBezTo>
                      <a:pt x="9105" y="7521"/>
                      <a:pt x="9953" y="6671"/>
                      <a:pt x="9985" y="6250"/>
                    </a:cubicBezTo>
                    <a:cubicBezTo>
                      <a:pt x="9991" y="6185"/>
                      <a:pt x="9979" y="6123"/>
                      <a:pt x="9958" y="6067"/>
                    </a:cubicBezTo>
                    <a:cubicBezTo>
                      <a:pt x="9873" y="5855"/>
                      <a:pt x="9615" y="5714"/>
                      <a:pt x="9358" y="5686"/>
                    </a:cubicBezTo>
                    <a:cubicBezTo>
                      <a:pt x="10227" y="2076"/>
                      <a:pt x="8935" y="2066"/>
                      <a:pt x="8935" y="2066"/>
                    </a:cubicBezTo>
                    <a:cubicBezTo>
                      <a:pt x="8935" y="2066"/>
                      <a:pt x="8928" y="1953"/>
                      <a:pt x="8889" y="1780"/>
                    </a:cubicBezTo>
                    <a:cubicBezTo>
                      <a:pt x="8825" y="1510"/>
                      <a:pt x="8688" y="1088"/>
                      <a:pt x="8384" y="726"/>
                    </a:cubicBezTo>
                    <a:cubicBezTo>
                      <a:pt x="8078" y="363"/>
                      <a:pt x="7607" y="54"/>
                      <a:pt x="6877" y="5"/>
                    </a:cubicBezTo>
                    <a:cubicBezTo>
                      <a:pt x="6830" y="2"/>
                      <a:pt x="6783" y="1"/>
                      <a:pt x="6735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94" name="Google Shape;7594;p33"/>
              <p:cNvSpPr/>
              <p:nvPr/>
            </p:nvSpPr>
            <p:spPr>
              <a:xfrm>
                <a:off x="3331700" y="4888225"/>
                <a:ext cx="244450" cy="287650"/>
              </a:xfrm>
              <a:custGeom>
                <a:avLst/>
                <a:gdLst/>
                <a:ahLst/>
                <a:cxnLst/>
                <a:rect l="l" t="t" r="r" b="b"/>
                <a:pathLst>
                  <a:path w="9778" h="11506" extrusionOk="0">
                    <a:moveTo>
                      <a:pt x="5076" y="1"/>
                    </a:moveTo>
                    <a:cubicBezTo>
                      <a:pt x="4967" y="1"/>
                      <a:pt x="4861" y="6"/>
                      <a:pt x="4761" y="16"/>
                    </a:cubicBezTo>
                    <a:cubicBezTo>
                      <a:pt x="3085" y="179"/>
                      <a:pt x="2238" y="1331"/>
                      <a:pt x="2574" y="2704"/>
                    </a:cubicBezTo>
                    <a:cubicBezTo>
                      <a:pt x="1861" y="4602"/>
                      <a:pt x="2778" y="7627"/>
                      <a:pt x="3286" y="7917"/>
                    </a:cubicBezTo>
                    <a:cubicBezTo>
                      <a:pt x="3687" y="7824"/>
                      <a:pt x="4027" y="7700"/>
                      <a:pt x="4325" y="7554"/>
                    </a:cubicBezTo>
                    <a:lnTo>
                      <a:pt x="4325" y="7554"/>
                    </a:lnTo>
                    <a:cubicBezTo>
                      <a:pt x="4252" y="7838"/>
                      <a:pt x="4170" y="8127"/>
                      <a:pt x="4085" y="8409"/>
                    </a:cubicBezTo>
                    <a:cubicBezTo>
                      <a:pt x="4084" y="8409"/>
                      <a:pt x="4084" y="8411"/>
                      <a:pt x="4084" y="8411"/>
                    </a:cubicBezTo>
                    <a:cubicBezTo>
                      <a:pt x="4035" y="8411"/>
                      <a:pt x="3989" y="8412"/>
                      <a:pt x="3942" y="8415"/>
                    </a:cubicBezTo>
                    <a:cubicBezTo>
                      <a:pt x="3935" y="8415"/>
                      <a:pt x="3927" y="8415"/>
                      <a:pt x="3916" y="8417"/>
                    </a:cubicBezTo>
                    <a:cubicBezTo>
                      <a:pt x="3875" y="8417"/>
                      <a:pt x="3837" y="8418"/>
                      <a:pt x="3796" y="8421"/>
                    </a:cubicBezTo>
                    <a:cubicBezTo>
                      <a:pt x="3777" y="8423"/>
                      <a:pt x="3758" y="8423"/>
                      <a:pt x="3739" y="8425"/>
                    </a:cubicBezTo>
                    <a:cubicBezTo>
                      <a:pt x="3710" y="8428"/>
                      <a:pt x="3681" y="8430"/>
                      <a:pt x="3654" y="8431"/>
                    </a:cubicBezTo>
                    <a:cubicBezTo>
                      <a:pt x="3604" y="8434"/>
                      <a:pt x="3555" y="8437"/>
                      <a:pt x="3508" y="8441"/>
                    </a:cubicBezTo>
                    <a:lnTo>
                      <a:pt x="3508" y="8454"/>
                    </a:lnTo>
                    <a:cubicBezTo>
                      <a:pt x="3473" y="8459"/>
                      <a:pt x="3438" y="8462"/>
                      <a:pt x="3405" y="8466"/>
                    </a:cubicBezTo>
                    <a:lnTo>
                      <a:pt x="3404" y="8466"/>
                    </a:lnTo>
                    <a:cubicBezTo>
                      <a:pt x="3241" y="8486"/>
                      <a:pt x="3108" y="8510"/>
                      <a:pt x="3023" y="8539"/>
                    </a:cubicBezTo>
                    <a:cubicBezTo>
                      <a:pt x="3018" y="8539"/>
                      <a:pt x="3017" y="8541"/>
                      <a:pt x="3016" y="8541"/>
                    </a:cubicBezTo>
                    <a:cubicBezTo>
                      <a:pt x="3000" y="8547"/>
                      <a:pt x="2987" y="8553"/>
                      <a:pt x="2975" y="8558"/>
                    </a:cubicBezTo>
                    <a:cubicBezTo>
                      <a:pt x="2973" y="8558"/>
                      <a:pt x="2970" y="8559"/>
                      <a:pt x="2969" y="8559"/>
                    </a:cubicBezTo>
                    <a:cubicBezTo>
                      <a:pt x="2956" y="8565"/>
                      <a:pt x="2945" y="8571"/>
                      <a:pt x="2938" y="8576"/>
                    </a:cubicBezTo>
                    <a:cubicBezTo>
                      <a:pt x="2866" y="8606"/>
                      <a:pt x="2792" y="8649"/>
                      <a:pt x="2717" y="8702"/>
                    </a:cubicBezTo>
                    <a:cubicBezTo>
                      <a:pt x="2705" y="8709"/>
                      <a:pt x="2694" y="8717"/>
                      <a:pt x="2682" y="8728"/>
                    </a:cubicBezTo>
                    <a:cubicBezTo>
                      <a:pt x="2662" y="8741"/>
                      <a:pt x="2640" y="8757"/>
                      <a:pt x="2621" y="8771"/>
                    </a:cubicBezTo>
                    <a:cubicBezTo>
                      <a:pt x="2592" y="8795"/>
                      <a:pt x="2561" y="8819"/>
                      <a:pt x="2531" y="8844"/>
                    </a:cubicBezTo>
                    <a:cubicBezTo>
                      <a:pt x="2519" y="8854"/>
                      <a:pt x="2508" y="8866"/>
                      <a:pt x="2496" y="8878"/>
                    </a:cubicBezTo>
                    <a:cubicBezTo>
                      <a:pt x="2468" y="8904"/>
                      <a:pt x="2440" y="8929"/>
                      <a:pt x="2413" y="8957"/>
                    </a:cubicBezTo>
                    <a:lnTo>
                      <a:pt x="2378" y="8993"/>
                    </a:lnTo>
                    <a:cubicBezTo>
                      <a:pt x="2341" y="9030"/>
                      <a:pt x="2306" y="9072"/>
                      <a:pt x="2270" y="9114"/>
                    </a:cubicBezTo>
                    <a:cubicBezTo>
                      <a:pt x="2243" y="9145"/>
                      <a:pt x="2215" y="9182"/>
                      <a:pt x="2188" y="9220"/>
                    </a:cubicBezTo>
                    <a:cubicBezTo>
                      <a:pt x="2182" y="9227"/>
                      <a:pt x="2176" y="9237"/>
                      <a:pt x="2171" y="9245"/>
                    </a:cubicBezTo>
                    <a:lnTo>
                      <a:pt x="575" y="9245"/>
                    </a:lnTo>
                    <a:cubicBezTo>
                      <a:pt x="257" y="9245"/>
                      <a:pt x="1" y="9509"/>
                      <a:pt x="1" y="9832"/>
                    </a:cubicBezTo>
                    <a:lnTo>
                      <a:pt x="1" y="11506"/>
                    </a:lnTo>
                    <a:lnTo>
                      <a:pt x="9772" y="11506"/>
                    </a:lnTo>
                    <a:lnTo>
                      <a:pt x="9772" y="10113"/>
                    </a:lnTo>
                    <a:cubicBezTo>
                      <a:pt x="9777" y="9634"/>
                      <a:pt x="9397" y="9245"/>
                      <a:pt x="8928" y="9245"/>
                    </a:cubicBezTo>
                    <a:lnTo>
                      <a:pt x="7504" y="9245"/>
                    </a:lnTo>
                    <a:lnTo>
                      <a:pt x="7462" y="9196"/>
                    </a:lnTo>
                    <a:cubicBezTo>
                      <a:pt x="7433" y="9158"/>
                      <a:pt x="7403" y="9118"/>
                      <a:pt x="7371" y="9084"/>
                    </a:cubicBezTo>
                    <a:cubicBezTo>
                      <a:pt x="7355" y="9067"/>
                      <a:pt x="7342" y="9049"/>
                      <a:pt x="7327" y="9033"/>
                    </a:cubicBezTo>
                    <a:cubicBezTo>
                      <a:pt x="7297" y="8999"/>
                      <a:pt x="7264" y="8968"/>
                      <a:pt x="7234" y="8939"/>
                    </a:cubicBezTo>
                    <a:cubicBezTo>
                      <a:pt x="7221" y="8926"/>
                      <a:pt x="7207" y="8911"/>
                      <a:pt x="7194" y="8901"/>
                    </a:cubicBezTo>
                    <a:cubicBezTo>
                      <a:pt x="7152" y="8865"/>
                      <a:pt x="7111" y="8831"/>
                      <a:pt x="7072" y="8802"/>
                    </a:cubicBezTo>
                    <a:cubicBezTo>
                      <a:pt x="7070" y="8798"/>
                      <a:pt x="7066" y="8796"/>
                      <a:pt x="7063" y="8795"/>
                    </a:cubicBezTo>
                    <a:cubicBezTo>
                      <a:pt x="7019" y="8762"/>
                      <a:pt x="6973" y="8733"/>
                      <a:pt x="6930" y="8709"/>
                    </a:cubicBezTo>
                    <a:cubicBezTo>
                      <a:pt x="6923" y="8705"/>
                      <a:pt x="6917" y="8703"/>
                      <a:pt x="6911" y="8701"/>
                    </a:cubicBezTo>
                    <a:cubicBezTo>
                      <a:pt x="6874" y="8680"/>
                      <a:pt x="6839" y="8666"/>
                      <a:pt x="6805" y="8652"/>
                    </a:cubicBezTo>
                    <a:cubicBezTo>
                      <a:pt x="6795" y="8650"/>
                      <a:pt x="6788" y="8646"/>
                      <a:pt x="6778" y="8644"/>
                    </a:cubicBezTo>
                    <a:cubicBezTo>
                      <a:pt x="6745" y="8632"/>
                      <a:pt x="6715" y="8624"/>
                      <a:pt x="6685" y="8622"/>
                    </a:cubicBezTo>
                    <a:cubicBezTo>
                      <a:pt x="6679" y="8620"/>
                      <a:pt x="6671" y="8620"/>
                      <a:pt x="6665" y="8617"/>
                    </a:cubicBezTo>
                    <a:cubicBezTo>
                      <a:pt x="6648" y="8615"/>
                      <a:pt x="6631" y="8614"/>
                      <a:pt x="6615" y="8614"/>
                    </a:cubicBezTo>
                    <a:cubicBezTo>
                      <a:pt x="6597" y="8614"/>
                      <a:pt x="6580" y="8615"/>
                      <a:pt x="6564" y="8618"/>
                    </a:cubicBezTo>
                    <a:cubicBezTo>
                      <a:pt x="6528" y="8605"/>
                      <a:pt x="6487" y="8593"/>
                      <a:pt x="6444" y="8582"/>
                    </a:cubicBezTo>
                    <a:cubicBezTo>
                      <a:pt x="6440" y="8581"/>
                      <a:pt x="6437" y="8581"/>
                      <a:pt x="6432" y="8577"/>
                    </a:cubicBezTo>
                    <a:cubicBezTo>
                      <a:pt x="6389" y="8569"/>
                      <a:pt x="6343" y="8556"/>
                      <a:pt x="6296" y="8547"/>
                    </a:cubicBezTo>
                    <a:lnTo>
                      <a:pt x="6293" y="8547"/>
                    </a:lnTo>
                    <a:cubicBezTo>
                      <a:pt x="6244" y="8533"/>
                      <a:pt x="6194" y="8521"/>
                      <a:pt x="6138" y="8513"/>
                    </a:cubicBezTo>
                    <a:cubicBezTo>
                      <a:pt x="6122" y="8510"/>
                      <a:pt x="6107" y="8507"/>
                      <a:pt x="6090" y="8504"/>
                    </a:cubicBezTo>
                    <a:cubicBezTo>
                      <a:pt x="6043" y="8497"/>
                      <a:pt x="5996" y="8490"/>
                      <a:pt x="5945" y="8482"/>
                    </a:cubicBezTo>
                    <a:cubicBezTo>
                      <a:pt x="5932" y="8480"/>
                      <a:pt x="5921" y="8477"/>
                      <a:pt x="5908" y="8477"/>
                    </a:cubicBezTo>
                    <a:cubicBezTo>
                      <a:pt x="5774" y="8458"/>
                      <a:pt x="5630" y="8443"/>
                      <a:pt x="5477" y="8434"/>
                    </a:cubicBezTo>
                    <a:cubicBezTo>
                      <a:pt x="5484" y="8406"/>
                      <a:pt x="5490" y="8377"/>
                      <a:pt x="5497" y="8349"/>
                    </a:cubicBezTo>
                    <a:cubicBezTo>
                      <a:pt x="5512" y="8300"/>
                      <a:pt x="5524" y="8251"/>
                      <a:pt x="5534" y="8200"/>
                    </a:cubicBezTo>
                    <a:cubicBezTo>
                      <a:pt x="5540" y="8180"/>
                      <a:pt x="5546" y="8157"/>
                      <a:pt x="5551" y="8132"/>
                    </a:cubicBezTo>
                    <a:cubicBezTo>
                      <a:pt x="5558" y="8103"/>
                      <a:pt x="5564" y="8073"/>
                      <a:pt x="5573" y="8041"/>
                    </a:cubicBezTo>
                    <a:cubicBezTo>
                      <a:pt x="5579" y="8020"/>
                      <a:pt x="5585" y="7997"/>
                      <a:pt x="5587" y="7973"/>
                    </a:cubicBezTo>
                    <a:cubicBezTo>
                      <a:pt x="5595" y="7943"/>
                      <a:pt x="5603" y="7914"/>
                      <a:pt x="5609" y="7882"/>
                    </a:cubicBezTo>
                    <a:cubicBezTo>
                      <a:pt x="5615" y="7859"/>
                      <a:pt x="5618" y="7838"/>
                      <a:pt x="5624" y="7816"/>
                    </a:cubicBezTo>
                    <a:cubicBezTo>
                      <a:pt x="5630" y="7783"/>
                      <a:pt x="5637" y="7753"/>
                      <a:pt x="5643" y="7723"/>
                    </a:cubicBezTo>
                    <a:cubicBezTo>
                      <a:pt x="5649" y="7701"/>
                      <a:pt x="5653" y="7681"/>
                      <a:pt x="5658" y="7660"/>
                    </a:cubicBezTo>
                    <a:cubicBezTo>
                      <a:pt x="5665" y="7627"/>
                      <a:pt x="5671" y="7595"/>
                      <a:pt x="5678" y="7562"/>
                    </a:cubicBezTo>
                    <a:cubicBezTo>
                      <a:pt x="5680" y="7554"/>
                      <a:pt x="5683" y="7547"/>
                      <a:pt x="5683" y="7537"/>
                    </a:cubicBezTo>
                    <a:cubicBezTo>
                      <a:pt x="5688" y="7523"/>
                      <a:pt x="5689" y="7511"/>
                      <a:pt x="5691" y="7500"/>
                    </a:cubicBezTo>
                    <a:cubicBezTo>
                      <a:pt x="5931" y="7492"/>
                      <a:pt x="6152" y="7443"/>
                      <a:pt x="6358" y="7359"/>
                    </a:cubicBezTo>
                    <a:cubicBezTo>
                      <a:pt x="6760" y="7192"/>
                      <a:pt x="7093" y="6894"/>
                      <a:pt x="7362" y="6527"/>
                    </a:cubicBezTo>
                    <a:cubicBezTo>
                      <a:pt x="8629" y="6326"/>
                      <a:pt x="9337" y="5086"/>
                      <a:pt x="9510" y="3914"/>
                    </a:cubicBezTo>
                    <a:cubicBezTo>
                      <a:pt x="9544" y="3683"/>
                      <a:pt x="9559" y="3457"/>
                      <a:pt x="9550" y="3241"/>
                    </a:cubicBezTo>
                    <a:cubicBezTo>
                      <a:pt x="9508" y="1964"/>
                      <a:pt x="8448" y="1470"/>
                      <a:pt x="7694" y="1283"/>
                    </a:cubicBezTo>
                    <a:cubicBezTo>
                      <a:pt x="7030" y="325"/>
                      <a:pt x="5934" y="1"/>
                      <a:pt x="5076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95" name="Google Shape;7595;p33"/>
              <p:cNvSpPr/>
              <p:nvPr/>
            </p:nvSpPr>
            <p:spPr>
              <a:xfrm>
                <a:off x="1472200" y="4888200"/>
                <a:ext cx="244400" cy="287650"/>
              </a:xfrm>
              <a:custGeom>
                <a:avLst/>
                <a:gdLst/>
                <a:ahLst/>
                <a:cxnLst/>
                <a:rect l="l" t="t" r="r" b="b"/>
                <a:pathLst>
                  <a:path w="9776" h="11506" extrusionOk="0">
                    <a:moveTo>
                      <a:pt x="5073" y="1"/>
                    </a:moveTo>
                    <a:cubicBezTo>
                      <a:pt x="4965" y="1"/>
                      <a:pt x="4860" y="6"/>
                      <a:pt x="4762" y="16"/>
                    </a:cubicBezTo>
                    <a:cubicBezTo>
                      <a:pt x="3086" y="178"/>
                      <a:pt x="2239" y="1329"/>
                      <a:pt x="2574" y="2702"/>
                    </a:cubicBezTo>
                    <a:cubicBezTo>
                      <a:pt x="2449" y="3034"/>
                      <a:pt x="2375" y="3400"/>
                      <a:pt x="2340" y="3782"/>
                    </a:cubicBezTo>
                    <a:cubicBezTo>
                      <a:pt x="2313" y="4062"/>
                      <a:pt x="2307" y="4352"/>
                      <a:pt x="2319" y="4637"/>
                    </a:cubicBezTo>
                    <a:cubicBezTo>
                      <a:pt x="2381" y="6189"/>
                      <a:pt x="2933" y="7713"/>
                      <a:pt x="3288" y="7916"/>
                    </a:cubicBezTo>
                    <a:cubicBezTo>
                      <a:pt x="3686" y="7823"/>
                      <a:pt x="4029" y="7699"/>
                      <a:pt x="4325" y="7554"/>
                    </a:cubicBezTo>
                    <a:lnTo>
                      <a:pt x="4325" y="7554"/>
                    </a:lnTo>
                    <a:cubicBezTo>
                      <a:pt x="4253" y="7837"/>
                      <a:pt x="4171" y="8127"/>
                      <a:pt x="4086" y="8408"/>
                    </a:cubicBezTo>
                    <a:lnTo>
                      <a:pt x="4084" y="8410"/>
                    </a:lnTo>
                    <a:cubicBezTo>
                      <a:pt x="4037" y="8410"/>
                      <a:pt x="3990" y="8412"/>
                      <a:pt x="3944" y="8414"/>
                    </a:cubicBezTo>
                    <a:cubicBezTo>
                      <a:pt x="3935" y="8414"/>
                      <a:pt x="3928" y="8414"/>
                      <a:pt x="3917" y="8416"/>
                    </a:cubicBezTo>
                    <a:cubicBezTo>
                      <a:pt x="3876" y="8416"/>
                      <a:pt x="3838" y="8418"/>
                      <a:pt x="3798" y="8420"/>
                    </a:cubicBezTo>
                    <a:cubicBezTo>
                      <a:pt x="3777" y="8422"/>
                      <a:pt x="3758" y="8422"/>
                      <a:pt x="3740" y="8425"/>
                    </a:cubicBezTo>
                    <a:cubicBezTo>
                      <a:pt x="3711" y="8426"/>
                      <a:pt x="3681" y="8430"/>
                      <a:pt x="3655" y="8431"/>
                    </a:cubicBezTo>
                    <a:cubicBezTo>
                      <a:pt x="3604" y="8432"/>
                      <a:pt x="3555" y="8437"/>
                      <a:pt x="3509" y="8441"/>
                    </a:cubicBezTo>
                    <a:lnTo>
                      <a:pt x="3509" y="8454"/>
                    </a:lnTo>
                    <a:cubicBezTo>
                      <a:pt x="3474" y="8459"/>
                      <a:pt x="3438" y="8461"/>
                      <a:pt x="3406" y="8466"/>
                    </a:cubicBezTo>
                    <a:cubicBezTo>
                      <a:pt x="3241" y="8486"/>
                      <a:pt x="3109" y="8510"/>
                      <a:pt x="3024" y="8539"/>
                    </a:cubicBezTo>
                    <a:cubicBezTo>
                      <a:pt x="3023" y="8539"/>
                      <a:pt x="3019" y="8540"/>
                      <a:pt x="3017" y="8540"/>
                    </a:cubicBezTo>
                    <a:cubicBezTo>
                      <a:pt x="3002" y="8546"/>
                      <a:pt x="2987" y="8553"/>
                      <a:pt x="2975" y="8557"/>
                    </a:cubicBezTo>
                    <a:cubicBezTo>
                      <a:pt x="2974" y="8557"/>
                      <a:pt x="2970" y="8559"/>
                      <a:pt x="2969" y="8559"/>
                    </a:cubicBezTo>
                    <a:cubicBezTo>
                      <a:pt x="2957" y="8565"/>
                      <a:pt x="2947" y="8571"/>
                      <a:pt x="2939" y="8576"/>
                    </a:cubicBezTo>
                    <a:cubicBezTo>
                      <a:pt x="2867" y="8606"/>
                      <a:pt x="2793" y="8649"/>
                      <a:pt x="2717" y="8702"/>
                    </a:cubicBezTo>
                    <a:cubicBezTo>
                      <a:pt x="2704" y="8709"/>
                      <a:pt x="2695" y="8717"/>
                      <a:pt x="2682" y="8727"/>
                    </a:cubicBezTo>
                    <a:cubicBezTo>
                      <a:pt x="2662" y="8741"/>
                      <a:pt x="2644" y="8757"/>
                      <a:pt x="2623" y="8771"/>
                    </a:cubicBezTo>
                    <a:cubicBezTo>
                      <a:pt x="2594" y="8794"/>
                      <a:pt x="2565" y="8819"/>
                      <a:pt x="2533" y="8844"/>
                    </a:cubicBezTo>
                    <a:cubicBezTo>
                      <a:pt x="2521" y="8854"/>
                      <a:pt x="2510" y="8866"/>
                      <a:pt x="2498" y="8878"/>
                    </a:cubicBezTo>
                    <a:cubicBezTo>
                      <a:pt x="2470" y="8904"/>
                      <a:pt x="2442" y="8929"/>
                      <a:pt x="2415" y="8957"/>
                    </a:cubicBezTo>
                    <a:cubicBezTo>
                      <a:pt x="2403" y="8969"/>
                      <a:pt x="2392" y="8979"/>
                      <a:pt x="2381" y="8991"/>
                    </a:cubicBezTo>
                    <a:cubicBezTo>
                      <a:pt x="2345" y="9030"/>
                      <a:pt x="2308" y="9070"/>
                      <a:pt x="2271" y="9113"/>
                    </a:cubicBezTo>
                    <a:cubicBezTo>
                      <a:pt x="2243" y="9143"/>
                      <a:pt x="2216" y="9182"/>
                      <a:pt x="2188" y="9220"/>
                    </a:cubicBezTo>
                    <a:cubicBezTo>
                      <a:pt x="2182" y="9227"/>
                      <a:pt x="2176" y="9237"/>
                      <a:pt x="2173" y="9245"/>
                    </a:cubicBezTo>
                    <a:lnTo>
                      <a:pt x="575" y="9245"/>
                    </a:lnTo>
                    <a:cubicBezTo>
                      <a:pt x="258" y="9245"/>
                      <a:pt x="1" y="9508"/>
                      <a:pt x="1" y="9832"/>
                    </a:cubicBezTo>
                    <a:lnTo>
                      <a:pt x="1" y="11505"/>
                    </a:lnTo>
                    <a:lnTo>
                      <a:pt x="9774" y="11505"/>
                    </a:lnTo>
                    <a:lnTo>
                      <a:pt x="9774" y="10113"/>
                    </a:lnTo>
                    <a:cubicBezTo>
                      <a:pt x="9776" y="9635"/>
                      <a:pt x="9397" y="9246"/>
                      <a:pt x="8925" y="9246"/>
                    </a:cubicBezTo>
                    <a:lnTo>
                      <a:pt x="7501" y="9246"/>
                    </a:lnTo>
                    <a:lnTo>
                      <a:pt x="7459" y="9197"/>
                    </a:lnTo>
                    <a:cubicBezTo>
                      <a:pt x="7430" y="9159"/>
                      <a:pt x="7400" y="9119"/>
                      <a:pt x="7370" y="9085"/>
                    </a:cubicBezTo>
                    <a:cubicBezTo>
                      <a:pt x="7355" y="9068"/>
                      <a:pt x="7339" y="9050"/>
                      <a:pt x="7322" y="9034"/>
                    </a:cubicBezTo>
                    <a:cubicBezTo>
                      <a:pt x="7292" y="9000"/>
                      <a:pt x="7260" y="8969"/>
                      <a:pt x="7230" y="8940"/>
                    </a:cubicBezTo>
                    <a:cubicBezTo>
                      <a:pt x="7216" y="8927"/>
                      <a:pt x="7203" y="8912"/>
                      <a:pt x="7188" y="8902"/>
                    </a:cubicBezTo>
                    <a:cubicBezTo>
                      <a:pt x="7148" y="8866"/>
                      <a:pt x="7107" y="8832"/>
                      <a:pt x="7067" y="8803"/>
                    </a:cubicBezTo>
                    <a:cubicBezTo>
                      <a:pt x="7066" y="8799"/>
                      <a:pt x="7061" y="8797"/>
                      <a:pt x="7060" y="8796"/>
                    </a:cubicBezTo>
                    <a:cubicBezTo>
                      <a:pt x="7012" y="8763"/>
                      <a:pt x="6969" y="8734"/>
                      <a:pt x="6926" y="8710"/>
                    </a:cubicBezTo>
                    <a:cubicBezTo>
                      <a:pt x="6919" y="8706"/>
                      <a:pt x="6913" y="8704"/>
                      <a:pt x="6907" y="8702"/>
                    </a:cubicBezTo>
                    <a:cubicBezTo>
                      <a:pt x="6870" y="8681"/>
                      <a:pt x="6835" y="8667"/>
                      <a:pt x="6800" y="8653"/>
                    </a:cubicBezTo>
                    <a:cubicBezTo>
                      <a:pt x="6792" y="8651"/>
                      <a:pt x="6784" y="8647"/>
                      <a:pt x="6774" y="8645"/>
                    </a:cubicBezTo>
                    <a:cubicBezTo>
                      <a:pt x="6741" y="8633"/>
                      <a:pt x="6711" y="8625"/>
                      <a:pt x="6681" y="8623"/>
                    </a:cubicBezTo>
                    <a:cubicBezTo>
                      <a:pt x="6674" y="8621"/>
                      <a:pt x="6666" y="8621"/>
                      <a:pt x="6660" y="8618"/>
                    </a:cubicBezTo>
                    <a:cubicBezTo>
                      <a:pt x="6644" y="8616"/>
                      <a:pt x="6627" y="8615"/>
                      <a:pt x="6611" y="8615"/>
                    </a:cubicBezTo>
                    <a:cubicBezTo>
                      <a:pt x="6594" y="8615"/>
                      <a:pt x="6576" y="8616"/>
                      <a:pt x="6560" y="8619"/>
                    </a:cubicBezTo>
                    <a:cubicBezTo>
                      <a:pt x="6524" y="8606"/>
                      <a:pt x="6482" y="8594"/>
                      <a:pt x="6440" y="8583"/>
                    </a:cubicBezTo>
                    <a:cubicBezTo>
                      <a:pt x="6435" y="8582"/>
                      <a:pt x="6433" y="8582"/>
                      <a:pt x="6428" y="8578"/>
                    </a:cubicBezTo>
                    <a:cubicBezTo>
                      <a:pt x="6385" y="8570"/>
                      <a:pt x="6338" y="8557"/>
                      <a:pt x="6292" y="8548"/>
                    </a:cubicBezTo>
                    <a:cubicBezTo>
                      <a:pt x="6243" y="8534"/>
                      <a:pt x="6187" y="8522"/>
                      <a:pt x="6134" y="8514"/>
                    </a:cubicBezTo>
                    <a:cubicBezTo>
                      <a:pt x="6118" y="8511"/>
                      <a:pt x="6103" y="8508"/>
                      <a:pt x="6089" y="8505"/>
                    </a:cubicBezTo>
                    <a:cubicBezTo>
                      <a:pt x="6074" y="8504"/>
                      <a:pt x="6056" y="8499"/>
                      <a:pt x="6040" y="8498"/>
                    </a:cubicBezTo>
                    <a:cubicBezTo>
                      <a:pt x="6010" y="8492"/>
                      <a:pt x="5977" y="8489"/>
                      <a:pt x="5943" y="8483"/>
                    </a:cubicBezTo>
                    <a:cubicBezTo>
                      <a:pt x="5930" y="8481"/>
                      <a:pt x="5917" y="8478"/>
                      <a:pt x="5905" y="8478"/>
                    </a:cubicBezTo>
                    <a:cubicBezTo>
                      <a:pt x="5772" y="8459"/>
                      <a:pt x="5627" y="8444"/>
                      <a:pt x="5474" y="8435"/>
                    </a:cubicBezTo>
                    <a:cubicBezTo>
                      <a:pt x="5481" y="8407"/>
                      <a:pt x="5488" y="8378"/>
                      <a:pt x="5496" y="8350"/>
                    </a:cubicBezTo>
                    <a:cubicBezTo>
                      <a:pt x="5509" y="8301"/>
                      <a:pt x="5521" y="8252"/>
                      <a:pt x="5533" y="8201"/>
                    </a:cubicBezTo>
                    <a:cubicBezTo>
                      <a:pt x="5538" y="8181"/>
                      <a:pt x="5542" y="8158"/>
                      <a:pt x="5548" y="8133"/>
                    </a:cubicBezTo>
                    <a:cubicBezTo>
                      <a:pt x="5556" y="8104"/>
                      <a:pt x="5564" y="8074"/>
                      <a:pt x="5570" y="8042"/>
                    </a:cubicBezTo>
                    <a:cubicBezTo>
                      <a:pt x="5576" y="8021"/>
                      <a:pt x="5582" y="7998"/>
                      <a:pt x="5587" y="7974"/>
                    </a:cubicBezTo>
                    <a:cubicBezTo>
                      <a:pt x="5593" y="7944"/>
                      <a:pt x="5600" y="7915"/>
                      <a:pt x="5606" y="7883"/>
                    </a:cubicBezTo>
                    <a:cubicBezTo>
                      <a:pt x="5612" y="7860"/>
                      <a:pt x="5618" y="7839"/>
                      <a:pt x="5621" y="7817"/>
                    </a:cubicBezTo>
                    <a:cubicBezTo>
                      <a:pt x="5629" y="7784"/>
                      <a:pt x="5635" y="7754"/>
                      <a:pt x="5643" y="7724"/>
                    </a:cubicBezTo>
                    <a:cubicBezTo>
                      <a:pt x="5648" y="7702"/>
                      <a:pt x="5650" y="7682"/>
                      <a:pt x="5655" y="7661"/>
                    </a:cubicBezTo>
                    <a:cubicBezTo>
                      <a:pt x="5662" y="7628"/>
                      <a:pt x="5669" y="7596"/>
                      <a:pt x="5676" y="7563"/>
                    </a:cubicBezTo>
                    <a:cubicBezTo>
                      <a:pt x="5678" y="7555"/>
                      <a:pt x="5680" y="7548"/>
                      <a:pt x="5682" y="7538"/>
                    </a:cubicBezTo>
                    <a:cubicBezTo>
                      <a:pt x="5684" y="7524"/>
                      <a:pt x="5686" y="7512"/>
                      <a:pt x="5688" y="7501"/>
                    </a:cubicBezTo>
                    <a:cubicBezTo>
                      <a:pt x="5809" y="7495"/>
                      <a:pt x="5928" y="7482"/>
                      <a:pt x="6040" y="7458"/>
                    </a:cubicBezTo>
                    <a:cubicBezTo>
                      <a:pt x="6152" y="7435"/>
                      <a:pt x="6255" y="7402"/>
                      <a:pt x="6356" y="7360"/>
                    </a:cubicBezTo>
                    <a:cubicBezTo>
                      <a:pt x="6761" y="7193"/>
                      <a:pt x="7091" y="6895"/>
                      <a:pt x="7361" y="6528"/>
                    </a:cubicBezTo>
                    <a:cubicBezTo>
                      <a:pt x="8875" y="6286"/>
                      <a:pt x="9592" y="4562"/>
                      <a:pt x="9550" y="3242"/>
                    </a:cubicBezTo>
                    <a:cubicBezTo>
                      <a:pt x="9507" y="1965"/>
                      <a:pt x="8446" y="1471"/>
                      <a:pt x="7696" y="1284"/>
                    </a:cubicBezTo>
                    <a:cubicBezTo>
                      <a:pt x="7203" y="572"/>
                      <a:pt x="6469" y="210"/>
                      <a:pt x="5773" y="70"/>
                    </a:cubicBezTo>
                    <a:cubicBezTo>
                      <a:pt x="5531" y="22"/>
                      <a:pt x="5294" y="1"/>
                      <a:pt x="5073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96" name="Google Shape;7596;p33"/>
              <p:cNvSpPr/>
              <p:nvPr/>
            </p:nvSpPr>
            <p:spPr>
              <a:xfrm>
                <a:off x="2758175" y="4795875"/>
                <a:ext cx="395650" cy="380100"/>
              </a:xfrm>
              <a:custGeom>
                <a:avLst/>
                <a:gdLst/>
                <a:ahLst/>
                <a:cxnLst/>
                <a:rect l="l" t="t" r="r" b="b"/>
                <a:pathLst>
                  <a:path w="15826" h="15204" extrusionOk="0">
                    <a:moveTo>
                      <a:pt x="8824" y="0"/>
                    </a:moveTo>
                    <a:cubicBezTo>
                      <a:pt x="8342" y="0"/>
                      <a:pt x="7090" y="567"/>
                      <a:pt x="6554" y="982"/>
                    </a:cubicBezTo>
                    <a:cubicBezTo>
                      <a:pt x="6738" y="761"/>
                      <a:pt x="6922" y="452"/>
                      <a:pt x="6636" y="347"/>
                    </a:cubicBezTo>
                    <a:cubicBezTo>
                      <a:pt x="6605" y="336"/>
                      <a:pt x="6562" y="330"/>
                      <a:pt x="6512" y="330"/>
                    </a:cubicBezTo>
                    <a:cubicBezTo>
                      <a:pt x="5989" y="330"/>
                      <a:pt x="4561" y="977"/>
                      <a:pt x="4368" y="3145"/>
                    </a:cubicBezTo>
                    <a:lnTo>
                      <a:pt x="4368" y="3147"/>
                    </a:lnTo>
                    <a:cubicBezTo>
                      <a:pt x="4360" y="3240"/>
                      <a:pt x="4354" y="3336"/>
                      <a:pt x="4351" y="3434"/>
                    </a:cubicBezTo>
                    <a:lnTo>
                      <a:pt x="4351" y="3441"/>
                    </a:lnTo>
                    <a:cubicBezTo>
                      <a:pt x="4346" y="3539"/>
                      <a:pt x="4346" y="3635"/>
                      <a:pt x="4346" y="3738"/>
                    </a:cubicBezTo>
                    <a:cubicBezTo>
                      <a:pt x="4348" y="3745"/>
                      <a:pt x="4348" y="3755"/>
                      <a:pt x="4348" y="3763"/>
                    </a:cubicBezTo>
                    <a:cubicBezTo>
                      <a:pt x="4349" y="3861"/>
                      <a:pt x="4352" y="3957"/>
                      <a:pt x="4360" y="4059"/>
                    </a:cubicBezTo>
                    <a:cubicBezTo>
                      <a:pt x="4360" y="4078"/>
                      <a:pt x="4361" y="4096"/>
                      <a:pt x="4364" y="4115"/>
                    </a:cubicBezTo>
                    <a:cubicBezTo>
                      <a:pt x="4370" y="4207"/>
                      <a:pt x="4378" y="4303"/>
                      <a:pt x="4391" y="4399"/>
                    </a:cubicBezTo>
                    <a:cubicBezTo>
                      <a:pt x="4392" y="4429"/>
                      <a:pt x="4398" y="4462"/>
                      <a:pt x="4403" y="4492"/>
                    </a:cubicBezTo>
                    <a:cubicBezTo>
                      <a:pt x="4411" y="4579"/>
                      <a:pt x="4423" y="4669"/>
                      <a:pt x="4437" y="4760"/>
                    </a:cubicBezTo>
                    <a:cubicBezTo>
                      <a:pt x="4443" y="4807"/>
                      <a:pt x="4453" y="4857"/>
                      <a:pt x="4460" y="4906"/>
                    </a:cubicBezTo>
                    <a:cubicBezTo>
                      <a:pt x="4473" y="4983"/>
                      <a:pt x="4488" y="5061"/>
                      <a:pt x="4502" y="5141"/>
                    </a:cubicBezTo>
                    <a:cubicBezTo>
                      <a:pt x="4516" y="5213"/>
                      <a:pt x="4533" y="5288"/>
                      <a:pt x="4550" y="5361"/>
                    </a:cubicBezTo>
                    <a:cubicBezTo>
                      <a:pt x="4563" y="5423"/>
                      <a:pt x="4575" y="5483"/>
                      <a:pt x="4591" y="5545"/>
                    </a:cubicBezTo>
                    <a:cubicBezTo>
                      <a:pt x="4624" y="5685"/>
                      <a:pt x="4660" y="5828"/>
                      <a:pt x="4698" y="5975"/>
                    </a:cubicBezTo>
                    <a:lnTo>
                      <a:pt x="4761" y="6016"/>
                    </a:lnTo>
                    <a:cubicBezTo>
                      <a:pt x="4607" y="7179"/>
                      <a:pt x="4562" y="8319"/>
                      <a:pt x="4557" y="9032"/>
                    </a:cubicBezTo>
                    <a:cubicBezTo>
                      <a:pt x="4556" y="9476"/>
                      <a:pt x="4569" y="9754"/>
                      <a:pt x="4583" y="9774"/>
                    </a:cubicBezTo>
                    <a:cubicBezTo>
                      <a:pt x="4609" y="9810"/>
                      <a:pt x="4981" y="9973"/>
                      <a:pt x="5425" y="10136"/>
                    </a:cubicBezTo>
                    <a:lnTo>
                      <a:pt x="5390" y="10324"/>
                    </a:lnTo>
                    <a:lnTo>
                      <a:pt x="5357" y="10312"/>
                    </a:lnTo>
                    <a:lnTo>
                      <a:pt x="4916" y="10877"/>
                    </a:lnTo>
                    <a:lnTo>
                      <a:pt x="4945" y="10903"/>
                    </a:lnTo>
                    <a:lnTo>
                      <a:pt x="4829" y="10953"/>
                    </a:lnTo>
                    <a:lnTo>
                      <a:pt x="4834" y="10957"/>
                    </a:lnTo>
                    <a:cubicBezTo>
                      <a:pt x="4758" y="10983"/>
                      <a:pt x="4683" y="11007"/>
                      <a:pt x="4611" y="11040"/>
                    </a:cubicBezTo>
                    <a:cubicBezTo>
                      <a:pt x="4496" y="11074"/>
                      <a:pt x="4386" y="11113"/>
                      <a:pt x="4278" y="11153"/>
                    </a:cubicBezTo>
                    <a:cubicBezTo>
                      <a:pt x="4261" y="11162"/>
                      <a:pt x="4242" y="11168"/>
                      <a:pt x="4227" y="11175"/>
                    </a:cubicBezTo>
                    <a:cubicBezTo>
                      <a:pt x="4115" y="11217"/>
                      <a:pt x="4009" y="11260"/>
                      <a:pt x="3907" y="11309"/>
                    </a:cubicBezTo>
                    <a:cubicBezTo>
                      <a:pt x="2341" y="12034"/>
                      <a:pt x="1059" y="13466"/>
                      <a:pt x="0" y="15203"/>
                    </a:cubicBezTo>
                    <a:lnTo>
                      <a:pt x="15826" y="15203"/>
                    </a:lnTo>
                    <a:cubicBezTo>
                      <a:pt x="15550" y="14746"/>
                      <a:pt x="15262" y="14293"/>
                      <a:pt x="14970" y="13865"/>
                    </a:cubicBezTo>
                    <a:cubicBezTo>
                      <a:pt x="14082" y="12560"/>
                      <a:pt x="13162" y="11457"/>
                      <a:pt x="12681" y="11152"/>
                    </a:cubicBezTo>
                    <a:cubicBezTo>
                      <a:pt x="12633" y="11123"/>
                      <a:pt x="12581" y="11095"/>
                      <a:pt x="12520" y="11067"/>
                    </a:cubicBezTo>
                    <a:cubicBezTo>
                      <a:pt x="12514" y="11062"/>
                      <a:pt x="12511" y="11061"/>
                      <a:pt x="12505" y="11059"/>
                    </a:cubicBezTo>
                    <a:cubicBezTo>
                      <a:pt x="12463" y="11042"/>
                      <a:pt x="12423" y="11023"/>
                      <a:pt x="12378" y="11005"/>
                    </a:cubicBezTo>
                    <a:cubicBezTo>
                      <a:pt x="12372" y="11004"/>
                      <a:pt x="12365" y="10999"/>
                      <a:pt x="12358" y="10997"/>
                    </a:cubicBezTo>
                    <a:cubicBezTo>
                      <a:pt x="12310" y="10980"/>
                      <a:pt x="12260" y="10961"/>
                      <a:pt x="12208" y="10943"/>
                    </a:cubicBezTo>
                    <a:cubicBezTo>
                      <a:pt x="12202" y="10940"/>
                      <a:pt x="12196" y="10938"/>
                      <a:pt x="12191" y="10937"/>
                    </a:cubicBezTo>
                    <a:cubicBezTo>
                      <a:pt x="12136" y="10920"/>
                      <a:pt x="12079" y="10901"/>
                      <a:pt x="12020" y="10884"/>
                    </a:cubicBezTo>
                    <a:cubicBezTo>
                      <a:pt x="12015" y="10884"/>
                      <a:pt x="12011" y="10883"/>
                      <a:pt x="12006" y="10880"/>
                    </a:cubicBezTo>
                    <a:cubicBezTo>
                      <a:pt x="11944" y="10864"/>
                      <a:pt x="11879" y="10847"/>
                      <a:pt x="11813" y="10830"/>
                    </a:cubicBezTo>
                    <a:cubicBezTo>
                      <a:pt x="11809" y="10830"/>
                      <a:pt x="11806" y="10829"/>
                      <a:pt x="11801" y="10829"/>
                    </a:cubicBezTo>
                    <a:cubicBezTo>
                      <a:pt x="11732" y="10812"/>
                      <a:pt x="11660" y="10795"/>
                      <a:pt x="11587" y="10780"/>
                    </a:cubicBezTo>
                    <a:cubicBezTo>
                      <a:pt x="11586" y="10779"/>
                      <a:pt x="11582" y="10779"/>
                      <a:pt x="11581" y="10779"/>
                    </a:cubicBezTo>
                    <a:cubicBezTo>
                      <a:pt x="11503" y="10763"/>
                      <a:pt x="11427" y="10748"/>
                      <a:pt x="11345" y="10731"/>
                    </a:cubicBezTo>
                    <a:lnTo>
                      <a:pt x="11340" y="10731"/>
                    </a:lnTo>
                    <a:cubicBezTo>
                      <a:pt x="11259" y="10716"/>
                      <a:pt x="11174" y="10702"/>
                      <a:pt x="11089" y="10689"/>
                    </a:cubicBezTo>
                    <a:lnTo>
                      <a:pt x="11088" y="10689"/>
                    </a:lnTo>
                    <a:cubicBezTo>
                      <a:pt x="11082" y="10689"/>
                      <a:pt x="11075" y="10688"/>
                      <a:pt x="11071" y="10688"/>
                    </a:cubicBezTo>
                    <a:cubicBezTo>
                      <a:pt x="10988" y="10673"/>
                      <a:pt x="10907" y="10661"/>
                      <a:pt x="10821" y="10651"/>
                    </a:cubicBezTo>
                    <a:lnTo>
                      <a:pt x="10702" y="10628"/>
                    </a:lnTo>
                    <a:lnTo>
                      <a:pt x="10741" y="10592"/>
                    </a:lnTo>
                    <a:lnTo>
                      <a:pt x="10129" y="9923"/>
                    </a:lnTo>
                    <a:lnTo>
                      <a:pt x="10064" y="9958"/>
                    </a:lnTo>
                    <a:lnTo>
                      <a:pt x="9994" y="9434"/>
                    </a:lnTo>
                    <a:lnTo>
                      <a:pt x="9959" y="9182"/>
                    </a:lnTo>
                    <a:cubicBezTo>
                      <a:pt x="9996" y="8986"/>
                      <a:pt x="10036" y="8788"/>
                      <a:pt x="10074" y="8595"/>
                    </a:cubicBezTo>
                    <a:cubicBezTo>
                      <a:pt x="10238" y="7748"/>
                      <a:pt x="10393" y="6928"/>
                      <a:pt x="10525" y="6182"/>
                    </a:cubicBezTo>
                    <a:cubicBezTo>
                      <a:pt x="10555" y="6013"/>
                      <a:pt x="10583" y="5851"/>
                      <a:pt x="10610" y="5692"/>
                    </a:cubicBezTo>
                    <a:cubicBezTo>
                      <a:pt x="10623" y="5613"/>
                      <a:pt x="10638" y="5535"/>
                      <a:pt x="10651" y="5459"/>
                    </a:cubicBezTo>
                    <a:cubicBezTo>
                      <a:pt x="10701" y="5149"/>
                      <a:pt x="10749" y="4861"/>
                      <a:pt x="10787" y="4596"/>
                    </a:cubicBezTo>
                    <a:cubicBezTo>
                      <a:pt x="10797" y="4530"/>
                      <a:pt x="10808" y="4467"/>
                      <a:pt x="10815" y="4403"/>
                    </a:cubicBezTo>
                    <a:cubicBezTo>
                      <a:pt x="10924" y="3647"/>
                      <a:pt x="10970" y="3118"/>
                      <a:pt x="10927" y="2947"/>
                    </a:cubicBezTo>
                    <a:cubicBezTo>
                      <a:pt x="10894" y="2820"/>
                      <a:pt x="10829" y="2687"/>
                      <a:pt x="10750" y="2559"/>
                    </a:cubicBezTo>
                    <a:cubicBezTo>
                      <a:pt x="10733" y="2530"/>
                      <a:pt x="10715" y="2501"/>
                      <a:pt x="10695" y="2472"/>
                    </a:cubicBezTo>
                    <a:cubicBezTo>
                      <a:pt x="10674" y="2439"/>
                      <a:pt x="10651" y="2403"/>
                      <a:pt x="10627" y="2373"/>
                    </a:cubicBezTo>
                    <a:cubicBezTo>
                      <a:pt x="10598" y="2335"/>
                      <a:pt x="10571" y="2295"/>
                      <a:pt x="10543" y="2261"/>
                    </a:cubicBezTo>
                    <a:cubicBezTo>
                      <a:pt x="10389" y="2062"/>
                      <a:pt x="10249" y="1920"/>
                      <a:pt x="10249" y="1920"/>
                    </a:cubicBezTo>
                    <a:cubicBezTo>
                      <a:pt x="10249" y="1920"/>
                      <a:pt x="11982" y="1149"/>
                      <a:pt x="11631" y="435"/>
                    </a:cubicBezTo>
                    <a:cubicBezTo>
                      <a:pt x="11546" y="262"/>
                      <a:pt x="11307" y="196"/>
                      <a:pt x="10996" y="196"/>
                    </a:cubicBezTo>
                    <a:cubicBezTo>
                      <a:pt x="10025" y="196"/>
                      <a:pt x="8339" y="833"/>
                      <a:pt x="8339" y="833"/>
                    </a:cubicBezTo>
                    <a:cubicBezTo>
                      <a:pt x="8339" y="833"/>
                      <a:pt x="9398" y="92"/>
                      <a:pt x="8898" y="6"/>
                    </a:cubicBezTo>
                    <a:cubicBezTo>
                      <a:pt x="8876" y="2"/>
                      <a:pt x="8851" y="0"/>
                      <a:pt x="8824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97" name="Google Shape;7597;p33"/>
              <p:cNvSpPr/>
              <p:nvPr/>
            </p:nvSpPr>
            <p:spPr>
              <a:xfrm>
                <a:off x="1802300" y="4821875"/>
                <a:ext cx="395675" cy="353850"/>
              </a:xfrm>
              <a:custGeom>
                <a:avLst/>
                <a:gdLst/>
                <a:ahLst/>
                <a:cxnLst/>
                <a:rect l="l" t="t" r="r" b="b"/>
                <a:pathLst>
                  <a:path w="15827" h="14154" extrusionOk="0">
                    <a:moveTo>
                      <a:pt x="8994" y="0"/>
                    </a:moveTo>
                    <a:cubicBezTo>
                      <a:pt x="8456" y="0"/>
                      <a:pt x="7899" y="97"/>
                      <a:pt x="7393" y="226"/>
                    </a:cubicBezTo>
                    <a:cubicBezTo>
                      <a:pt x="6377" y="486"/>
                      <a:pt x="5571" y="875"/>
                      <a:pt x="5571" y="875"/>
                    </a:cubicBezTo>
                    <a:cubicBezTo>
                      <a:pt x="5571" y="875"/>
                      <a:pt x="5432" y="1017"/>
                      <a:pt x="5277" y="1216"/>
                    </a:cubicBezTo>
                    <a:cubicBezTo>
                      <a:pt x="5249" y="1252"/>
                      <a:pt x="5223" y="1289"/>
                      <a:pt x="5195" y="1329"/>
                    </a:cubicBezTo>
                    <a:cubicBezTo>
                      <a:pt x="5172" y="1360"/>
                      <a:pt x="5147" y="1394"/>
                      <a:pt x="5126" y="1428"/>
                    </a:cubicBezTo>
                    <a:cubicBezTo>
                      <a:pt x="5105" y="1457"/>
                      <a:pt x="5089" y="1485"/>
                      <a:pt x="5071" y="1514"/>
                    </a:cubicBezTo>
                    <a:cubicBezTo>
                      <a:pt x="4993" y="1642"/>
                      <a:pt x="4925" y="1775"/>
                      <a:pt x="4895" y="1902"/>
                    </a:cubicBezTo>
                    <a:cubicBezTo>
                      <a:pt x="4850" y="2073"/>
                      <a:pt x="4896" y="2602"/>
                      <a:pt x="5005" y="3359"/>
                    </a:cubicBezTo>
                    <a:cubicBezTo>
                      <a:pt x="5014" y="3422"/>
                      <a:pt x="5025" y="3486"/>
                      <a:pt x="5034" y="3551"/>
                    </a:cubicBezTo>
                    <a:cubicBezTo>
                      <a:pt x="5072" y="3817"/>
                      <a:pt x="5119" y="4104"/>
                      <a:pt x="5169" y="4414"/>
                    </a:cubicBezTo>
                    <a:cubicBezTo>
                      <a:pt x="5183" y="4490"/>
                      <a:pt x="5196" y="4569"/>
                      <a:pt x="5211" y="4648"/>
                    </a:cubicBezTo>
                    <a:cubicBezTo>
                      <a:pt x="5237" y="4806"/>
                      <a:pt x="5266" y="4969"/>
                      <a:pt x="5296" y="5137"/>
                    </a:cubicBezTo>
                    <a:cubicBezTo>
                      <a:pt x="5456" y="6053"/>
                      <a:pt x="5654" y="7085"/>
                      <a:pt x="5862" y="8137"/>
                    </a:cubicBezTo>
                    <a:lnTo>
                      <a:pt x="5827" y="8390"/>
                    </a:lnTo>
                    <a:lnTo>
                      <a:pt x="5755" y="8914"/>
                    </a:lnTo>
                    <a:lnTo>
                      <a:pt x="5692" y="8878"/>
                    </a:lnTo>
                    <a:lnTo>
                      <a:pt x="5133" y="9487"/>
                    </a:lnTo>
                    <a:lnTo>
                      <a:pt x="5081" y="9546"/>
                    </a:lnTo>
                    <a:lnTo>
                      <a:pt x="5119" y="9582"/>
                    </a:lnTo>
                    <a:lnTo>
                      <a:pt x="5004" y="9605"/>
                    </a:lnTo>
                    <a:lnTo>
                      <a:pt x="5002" y="9605"/>
                    </a:lnTo>
                    <a:cubicBezTo>
                      <a:pt x="4910" y="9617"/>
                      <a:pt x="4823" y="9631"/>
                      <a:pt x="4734" y="9643"/>
                    </a:cubicBezTo>
                    <a:cubicBezTo>
                      <a:pt x="4648" y="9656"/>
                      <a:pt x="4563" y="9669"/>
                      <a:pt x="4481" y="9685"/>
                    </a:cubicBezTo>
                    <a:lnTo>
                      <a:pt x="4477" y="9685"/>
                    </a:lnTo>
                    <a:cubicBezTo>
                      <a:pt x="4394" y="9700"/>
                      <a:pt x="4319" y="9716"/>
                      <a:pt x="4241" y="9733"/>
                    </a:cubicBezTo>
                    <a:cubicBezTo>
                      <a:pt x="4240" y="9733"/>
                      <a:pt x="4236" y="9733"/>
                      <a:pt x="4235" y="9734"/>
                    </a:cubicBezTo>
                    <a:cubicBezTo>
                      <a:pt x="4162" y="9748"/>
                      <a:pt x="4089" y="9764"/>
                      <a:pt x="4021" y="9782"/>
                    </a:cubicBezTo>
                    <a:cubicBezTo>
                      <a:pt x="4016" y="9782"/>
                      <a:pt x="4014" y="9784"/>
                      <a:pt x="4009" y="9784"/>
                    </a:cubicBezTo>
                    <a:cubicBezTo>
                      <a:pt x="3943" y="9801"/>
                      <a:pt x="3880" y="9818"/>
                      <a:pt x="3817" y="9834"/>
                    </a:cubicBezTo>
                    <a:cubicBezTo>
                      <a:pt x="3811" y="9836"/>
                      <a:pt x="3805" y="9838"/>
                      <a:pt x="3802" y="9838"/>
                    </a:cubicBezTo>
                    <a:cubicBezTo>
                      <a:pt x="3743" y="9855"/>
                      <a:pt x="3687" y="9874"/>
                      <a:pt x="3631" y="9891"/>
                    </a:cubicBezTo>
                    <a:cubicBezTo>
                      <a:pt x="3625" y="9892"/>
                      <a:pt x="3619" y="9894"/>
                      <a:pt x="3614" y="9897"/>
                    </a:cubicBezTo>
                    <a:cubicBezTo>
                      <a:pt x="3562" y="9913"/>
                      <a:pt x="3510" y="9933"/>
                      <a:pt x="3464" y="9951"/>
                    </a:cubicBezTo>
                    <a:cubicBezTo>
                      <a:pt x="3457" y="9953"/>
                      <a:pt x="3451" y="9957"/>
                      <a:pt x="3444" y="9959"/>
                    </a:cubicBezTo>
                    <a:cubicBezTo>
                      <a:pt x="3400" y="9976"/>
                      <a:pt x="3359" y="9995"/>
                      <a:pt x="3317" y="10013"/>
                    </a:cubicBezTo>
                    <a:cubicBezTo>
                      <a:pt x="3312" y="10015"/>
                      <a:pt x="3305" y="10018"/>
                      <a:pt x="3303" y="10021"/>
                    </a:cubicBezTo>
                    <a:cubicBezTo>
                      <a:pt x="3244" y="10049"/>
                      <a:pt x="3188" y="10077"/>
                      <a:pt x="3145" y="10106"/>
                    </a:cubicBezTo>
                    <a:cubicBezTo>
                      <a:pt x="2831" y="10305"/>
                      <a:pt x="2332" y="10842"/>
                      <a:pt x="1775" y="11553"/>
                    </a:cubicBezTo>
                    <a:cubicBezTo>
                      <a:pt x="1197" y="12293"/>
                      <a:pt x="559" y="13222"/>
                      <a:pt x="1" y="14154"/>
                    </a:cubicBezTo>
                    <a:lnTo>
                      <a:pt x="15827" y="14154"/>
                    </a:lnTo>
                    <a:cubicBezTo>
                      <a:pt x="15554" y="13712"/>
                      <a:pt x="15269" y="13288"/>
                      <a:pt x="14967" y="12890"/>
                    </a:cubicBezTo>
                    <a:cubicBezTo>
                      <a:pt x="14090" y="11734"/>
                      <a:pt x="13081" y="10804"/>
                      <a:pt x="11917" y="10264"/>
                    </a:cubicBezTo>
                    <a:cubicBezTo>
                      <a:pt x="11814" y="10215"/>
                      <a:pt x="11707" y="10173"/>
                      <a:pt x="11598" y="10130"/>
                    </a:cubicBezTo>
                    <a:cubicBezTo>
                      <a:pt x="11581" y="10123"/>
                      <a:pt x="11562" y="10117"/>
                      <a:pt x="11547" y="10109"/>
                    </a:cubicBezTo>
                    <a:cubicBezTo>
                      <a:pt x="11439" y="10068"/>
                      <a:pt x="11328" y="10030"/>
                      <a:pt x="11214" y="9995"/>
                    </a:cubicBezTo>
                    <a:cubicBezTo>
                      <a:pt x="11142" y="9965"/>
                      <a:pt x="11067" y="9939"/>
                      <a:pt x="10994" y="9913"/>
                    </a:cubicBezTo>
                    <a:lnTo>
                      <a:pt x="10995" y="9909"/>
                    </a:lnTo>
                    <a:lnTo>
                      <a:pt x="10880" y="9858"/>
                    </a:lnTo>
                    <a:lnTo>
                      <a:pt x="10909" y="9832"/>
                    </a:lnTo>
                    <a:lnTo>
                      <a:pt x="10469" y="9267"/>
                    </a:lnTo>
                    <a:lnTo>
                      <a:pt x="10434" y="9279"/>
                    </a:lnTo>
                    <a:lnTo>
                      <a:pt x="10400" y="9091"/>
                    </a:lnTo>
                    <a:cubicBezTo>
                      <a:pt x="10843" y="8928"/>
                      <a:pt x="11216" y="8767"/>
                      <a:pt x="11242" y="8730"/>
                    </a:cubicBezTo>
                    <a:cubicBezTo>
                      <a:pt x="11277" y="8678"/>
                      <a:pt x="11312" y="6853"/>
                      <a:pt x="11063" y="4971"/>
                    </a:cubicBezTo>
                    <a:lnTo>
                      <a:pt x="11125" y="4930"/>
                    </a:lnTo>
                    <a:cubicBezTo>
                      <a:pt x="11166" y="4783"/>
                      <a:pt x="11202" y="4641"/>
                      <a:pt x="11233" y="4501"/>
                    </a:cubicBezTo>
                    <a:cubicBezTo>
                      <a:pt x="11248" y="4438"/>
                      <a:pt x="11260" y="4380"/>
                      <a:pt x="11274" y="4316"/>
                    </a:cubicBezTo>
                    <a:cubicBezTo>
                      <a:pt x="11289" y="4244"/>
                      <a:pt x="11307" y="4168"/>
                      <a:pt x="11321" y="4097"/>
                    </a:cubicBezTo>
                    <a:cubicBezTo>
                      <a:pt x="11338" y="4015"/>
                      <a:pt x="11350" y="3939"/>
                      <a:pt x="11363" y="3861"/>
                    </a:cubicBezTo>
                    <a:cubicBezTo>
                      <a:pt x="11372" y="3812"/>
                      <a:pt x="11380" y="3762"/>
                      <a:pt x="11390" y="3715"/>
                    </a:cubicBezTo>
                    <a:cubicBezTo>
                      <a:pt x="11403" y="3624"/>
                      <a:pt x="11412" y="3536"/>
                      <a:pt x="11424" y="3448"/>
                    </a:cubicBezTo>
                    <a:cubicBezTo>
                      <a:pt x="11426" y="3417"/>
                      <a:pt x="11432" y="3384"/>
                      <a:pt x="11436" y="3354"/>
                    </a:cubicBezTo>
                    <a:cubicBezTo>
                      <a:pt x="11446" y="3257"/>
                      <a:pt x="11453" y="3162"/>
                      <a:pt x="11459" y="3070"/>
                    </a:cubicBezTo>
                    <a:cubicBezTo>
                      <a:pt x="11460" y="3053"/>
                      <a:pt x="11464" y="3033"/>
                      <a:pt x="11465" y="3014"/>
                    </a:cubicBezTo>
                    <a:cubicBezTo>
                      <a:pt x="11471" y="2913"/>
                      <a:pt x="11473" y="2816"/>
                      <a:pt x="11475" y="2718"/>
                    </a:cubicBezTo>
                    <a:cubicBezTo>
                      <a:pt x="11475" y="2711"/>
                      <a:pt x="11476" y="2703"/>
                      <a:pt x="11476" y="2693"/>
                    </a:cubicBezTo>
                    <a:cubicBezTo>
                      <a:pt x="11476" y="2590"/>
                      <a:pt x="11476" y="2494"/>
                      <a:pt x="11471" y="2396"/>
                    </a:cubicBezTo>
                    <a:lnTo>
                      <a:pt x="11471" y="2389"/>
                    </a:lnTo>
                    <a:cubicBezTo>
                      <a:pt x="11466" y="2291"/>
                      <a:pt x="11463" y="2196"/>
                      <a:pt x="11454" y="2102"/>
                    </a:cubicBezTo>
                    <a:lnTo>
                      <a:pt x="11454" y="2100"/>
                    </a:lnTo>
                    <a:cubicBezTo>
                      <a:pt x="11262" y="469"/>
                      <a:pt x="10178" y="0"/>
                      <a:pt x="8994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98" name="Google Shape;7598;p33"/>
              <p:cNvSpPr/>
              <p:nvPr/>
            </p:nvSpPr>
            <p:spPr>
              <a:xfrm>
                <a:off x="3727025" y="4837200"/>
                <a:ext cx="278250" cy="338800"/>
              </a:xfrm>
              <a:custGeom>
                <a:avLst/>
                <a:gdLst/>
                <a:ahLst/>
                <a:cxnLst/>
                <a:rect l="l" t="t" r="r" b="b"/>
                <a:pathLst>
                  <a:path w="11130" h="13552" extrusionOk="0">
                    <a:moveTo>
                      <a:pt x="7550" y="1"/>
                    </a:moveTo>
                    <a:cubicBezTo>
                      <a:pt x="7592" y="78"/>
                      <a:pt x="8231" y="1342"/>
                      <a:pt x="6009" y="1606"/>
                    </a:cubicBezTo>
                    <a:cubicBezTo>
                      <a:pt x="4414" y="1796"/>
                      <a:pt x="3705" y="2852"/>
                      <a:pt x="3421" y="3477"/>
                    </a:cubicBezTo>
                    <a:cubicBezTo>
                      <a:pt x="3417" y="3484"/>
                      <a:pt x="3415" y="3487"/>
                      <a:pt x="3414" y="3493"/>
                    </a:cubicBezTo>
                    <a:cubicBezTo>
                      <a:pt x="3400" y="3526"/>
                      <a:pt x="3387" y="3556"/>
                      <a:pt x="3372" y="3586"/>
                    </a:cubicBezTo>
                    <a:cubicBezTo>
                      <a:pt x="3371" y="3590"/>
                      <a:pt x="3371" y="3593"/>
                      <a:pt x="3369" y="3599"/>
                    </a:cubicBezTo>
                    <a:cubicBezTo>
                      <a:pt x="3341" y="3665"/>
                      <a:pt x="3320" y="3724"/>
                      <a:pt x="3303" y="3774"/>
                    </a:cubicBezTo>
                    <a:cubicBezTo>
                      <a:pt x="3302" y="3779"/>
                      <a:pt x="3302" y="3781"/>
                      <a:pt x="3298" y="3786"/>
                    </a:cubicBezTo>
                    <a:cubicBezTo>
                      <a:pt x="3291" y="3807"/>
                      <a:pt x="3285" y="3829"/>
                      <a:pt x="3279" y="3846"/>
                    </a:cubicBezTo>
                    <a:cubicBezTo>
                      <a:pt x="3279" y="3847"/>
                      <a:pt x="3278" y="3847"/>
                      <a:pt x="3278" y="3849"/>
                    </a:cubicBezTo>
                    <a:cubicBezTo>
                      <a:pt x="3272" y="3870"/>
                      <a:pt x="3268" y="3885"/>
                      <a:pt x="3263" y="3900"/>
                    </a:cubicBezTo>
                    <a:cubicBezTo>
                      <a:pt x="3263" y="3902"/>
                      <a:pt x="3262" y="3902"/>
                      <a:pt x="3262" y="3904"/>
                    </a:cubicBezTo>
                    <a:cubicBezTo>
                      <a:pt x="3257" y="3916"/>
                      <a:pt x="3256" y="3926"/>
                      <a:pt x="3255" y="3932"/>
                    </a:cubicBezTo>
                    <a:lnTo>
                      <a:pt x="3255" y="3938"/>
                    </a:lnTo>
                    <a:cubicBezTo>
                      <a:pt x="3253" y="3943"/>
                      <a:pt x="3253" y="3945"/>
                      <a:pt x="3253" y="3945"/>
                    </a:cubicBezTo>
                    <a:cubicBezTo>
                      <a:pt x="3253" y="3945"/>
                      <a:pt x="3176" y="3826"/>
                      <a:pt x="3054" y="3826"/>
                    </a:cubicBezTo>
                    <a:cubicBezTo>
                      <a:pt x="2939" y="3826"/>
                      <a:pt x="2784" y="3933"/>
                      <a:pt x="2618" y="4354"/>
                    </a:cubicBezTo>
                    <a:cubicBezTo>
                      <a:pt x="2513" y="4620"/>
                      <a:pt x="2546" y="5225"/>
                      <a:pt x="2659" y="5942"/>
                    </a:cubicBezTo>
                    <a:cubicBezTo>
                      <a:pt x="2719" y="6332"/>
                      <a:pt x="2801" y="6754"/>
                      <a:pt x="2899" y="7173"/>
                    </a:cubicBezTo>
                    <a:cubicBezTo>
                      <a:pt x="2858" y="7165"/>
                      <a:pt x="2817" y="7160"/>
                      <a:pt x="2777" y="7160"/>
                    </a:cubicBezTo>
                    <a:cubicBezTo>
                      <a:pt x="2566" y="7160"/>
                      <a:pt x="2360" y="7273"/>
                      <a:pt x="2236" y="7529"/>
                    </a:cubicBezTo>
                    <a:cubicBezTo>
                      <a:pt x="1983" y="8051"/>
                      <a:pt x="2512" y="8810"/>
                      <a:pt x="3430" y="9026"/>
                    </a:cubicBezTo>
                    <a:cubicBezTo>
                      <a:pt x="3442" y="9060"/>
                      <a:pt x="3451" y="9089"/>
                      <a:pt x="3464" y="9117"/>
                    </a:cubicBezTo>
                    <a:cubicBezTo>
                      <a:pt x="3498" y="9521"/>
                      <a:pt x="3535" y="9871"/>
                      <a:pt x="3572" y="10120"/>
                    </a:cubicBezTo>
                    <a:cubicBezTo>
                      <a:pt x="3600" y="10302"/>
                      <a:pt x="3626" y="10432"/>
                      <a:pt x="3651" y="10488"/>
                    </a:cubicBezTo>
                    <a:cubicBezTo>
                      <a:pt x="3674" y="10537"/>
                      <a:pt x="3741" y="10608"/>
                      <a:pt x="3834" y="10693"/>
                    </a:cubicBezTo>
                    <a:lnTo>
                      <a:pt x="3758" y="11262"/>
                    </a:lnTo>
                    <a:lnTo>
                      <a:pt x="3397" y="11448"/>
                    </a:lnTo>
                    <a:lnTo>
                      <a:pt x="3244" y="11526"/>
                    </a:lnTo>
                    <a:lnTo>
                      <a:pt x="3261" y="11546"/>
                    </a:lnTo>
                    <a:lnTo>
                      <a:pt x="3244" y="11559"/>
                    </a:lnTo>
                    <a:lnTo>
                      <a:pt x="3253" y="11571"/>
                    </a:lnTo>
                    <a:cubicBezTo>
                      <a:pt x="3163" y="11599"/>
                      <a:pt x="3078" y="11627"/>
                      <a:pt x="2993" y="11656"/>
                    </a:cubicBezTo>
                    <a:cubicBezTo>
                      <a:pt x="2980" y="11662"/>
                      <a:pt x="2965" y="11666"/>
                      <a:pt x="2952" y="11672"/>
                    </a:cubicBezTo>
                    <a:lnTo>
                      <a:pt x="2890" y="11672"/>
                    </a:lnTo>
                    <a:cubicBezTo>
                      <a:pt x="2756" y="11672"/>
                      <a:pt x="2636" y="11758"/>
                      <a:pt x="2561" y="11893"/>
                    </a:cubicBezTo>
                    <a:cubicBezTo>
                      <a:pt x="2556" y="11894"/>
                      <a:pt x="2551" y="11898"/>
                      <a:pt x="2546" y="11899"/>
                    </a:cubicBezTo>
                    <a:cubicBezTo>
                      <a:pt x="1738" y="12198"/>
                      <a:pt x="1044" y="12511"/>
                      <a:pt x="872" y="12660"/>
                    </a:cubicBezTo>
                    <a:cubicBezTo>
                      <a:pt x="819" y="12675"/>
                      <a:pt x="765" y="12705"/>
                      <a:pt x="714" y="12754"/>
                    </a:cubicBezTo>
                    <a:cubicBezTo>
                      <a:pt x="464" y="12990"/>
                      <a:pt x="228" y="13257"/>
                      <a:pt x="0" y="13552"/>
                    </a:cubicBezTo>
                    <a:lnTo>
                      <a:pt x="11129" y="13552"/>
                    </a:lnTo>
                    <a:cubicBezTo>
                      <a:pt x="10851" y="13205"/>
                      <a:pt x="10553" y="12901"/>
                      <a:pt x="10242" y="12646"/>
                    </a:cubicBezTo>
                    <a:cubicBezTo>
                      <a:pt x="10237" y="12645"/>
                      <a:pt x="10236" y="12641"/>
                      <a:pt x="10232" y="12639"/>
                    </a:cubicBezTo>
                    <a:cubicBezTo>
                      <a:pt x="10175" y="12590"/>
                      <a:pt x="10114" y="12544"/>
                      <a:pt x="10055" y="12502"/>
                    </a:cubicBezTo>
                    <a:cubicBezTo>
                      <a:pt x="10049" y="12493"/>
                      <a:pt x="10043" y="12482"/>
                      <a:pt x="10038" y="12480"/>
                    </a:cubicBezTo>
                    <a:cubicBezTo>
                      <a:pt x="10031" y="12470"/>
                      <a:pt x="10018" y="12463"/>
                      <a:pt x="10008" y="12452"/>
                    </a:cubicBezTo>
                    <a:cubicBezTo>
                      <a:pt x="10001" y="12451"/>
                      <a:pt x="9995" y="12446"/>
                      <a:pt x="9991" y="12443"/>
                    </a:cubicBezTo>
                    <a:cubicBezTo>
                      <a:pt x="9983" y="12437"/>
                      <a:pt x="9976" y="12431"/>
                      <a:pt x="9965" y="12427"/>
                    </a:cubicBezTo>
                    <a:cubicBezTo>
                      <a:pt x="9946" y="12414"/>
                      <a:pt x="9921" y="12402"/>
                      <a:pt x="9893" y="12386"/>
                    </a:cubicBezTo>
                    <a:cubicBezTo>
                      <a:pt x="9887" y="12383"/>
                      <a:pt x="9881" y="12378"/>
                      <a:pt x="9874" y="12373"/>
                    </a:cubicBezTo>
                    <a:cubicBezTo>
                      <a:pt x="9854" y="12359"/>
                      <a:pt x="9833" y="12350"/>
                      <a:pt x="9812" y="12342"/>
                    </a:cubicBezTo>
                    <a:cubicBezTo>
                      <a:pt x="9800" y="12338"/>
                      <a:pt x="9786" y="12334"/>
                      <a:pt x="9774" y="12330"/>
                    </a:cubicBezTo>
                    <a:cubicBezTo>
                      <a:pt x="9739" y="12316"/>
                      <a:pt x="9702" y="12297"/>
                      <a:pt x="9661" y="12282"/>
                    </a:cubicBezTo>
                    <a:cubicBezTo>
                      <a:pt x="9656" y="12280"/>
                      <a:pt x="9653" y="12277"/>
                      <a:pt x="9647" y="12276"/>
                    </a:cubicBezTo>
                    <a:cubicBezTo>
                      <a:pt x="9625" y="12267"/>
                      <a:pt x="9605" y="12259"/>
                      <a:pt x="9582" y="12249"/>
                    </a:cubicBezTo>
                    <a:cubicBezTo>
                      <a:pt x="9502" y="11910"/>
                      <a:pt x="9270" y="11667"/>
                      <a:pt x="8994" y="11667"/>
                    </a:cubicBezTo>
                    <a:lnTo>
                      <a:pt x="8122" y="11667"/>
                    </a:lnTo>
                    <a:lnTo>
                      <a:pt x="7746" y="11305"/>
                    </a:lnTo>
                    <a:lnTo>
                      <a:pt x="7688" y="11335"/>
                    </a:lnTo>
                    <a:lnTo>
                      <a:pt x="7624" y="10805"/>
                    </a:lnTo>
                    <a:cubicBezTo>
                      <a:pt x="7793" y="10691"/>
                      <a:pt x="7912" y="10591"/>
                      <a:pt x="7949" y="10527"/>
                    </a:cubicBezTo>
                    <a:cubicBezTo>
                      <a:pt x="7996" y="10442"/>
                      <a:pt x="8081" y="9821"/>
                      <a:pt x="8149" y="9010"/>
                    </a:cubicBezTo>
                    <a:cubicBezTo>
                      <a:pt x="9061" y="8777"/>
                      <a:pt x="9577" y="8038"/>
                      <a:pt x="9322" y="7525"/>
                    </a:cubicBezTo>
                    <a:cubicBezTo>
                      <a:pt x="9195" y="7270"/>
                      <a:pt x="8984" y="7156"/>
                      <a:pt x="8767" y="7156"/>
                    </a:cubicBezTo>
                    <a:cubicBezTo>
                      <a:pt x="8745" y="7156"/>
                      <a:pt x="8724" y="7157"/>
                      <a:pt x="8702" y="7160"/>
                    </a:cubicBezTo>
                    <a:cubicBezTo>
                      <a:pt x="8708" y="7136"/>
                      <a:pt x="8715" y="7111"/>
                      <a:pt x="8719" y="7088"/>
                    </a:cubicBezTo>
                    <a:cubicBezTo>
                      <a:pt x="8739" y="6999"/>
                      <a:pt x="8757" y="6914"/>
                      <a:pt x="8775" y="6829"/>
                    </a:cubicBezTo>
                    <a:cubicBezTo>
                      <a:pt x="8778" y="6814"/>
                      <a:pt x="8781" y="6801"/>
                      <a:pt x="8784" y="6788"/>
                    </a:cubicBezTo>
                    <a:cubicBezTo>
                      <a:pt x="8803" y="6689"/>
                      <a:pt x="8820" y="6594"/>
                      <a:pt x="8835" y="6501"/>
                    </a:cubicBezTo>
                    <a:cubicBezTo>
                      <a:pt x="8840" y="6478"/>
                      <a:pt x="8842" y="6456"/>
                      <a:pt x="8847" y="6432"/>
                    </a:cubicBezTo>
                    <a:cubicBezTo>
                      <a:pt x="8859" y="6364"/>
                      <a:pt x="8869" y="6296"/>
                      <a:pt x="8877" y="6229"/>
                    </a:cubicBezTo>
                    <a:cubicBezTo>
                      <a:pt x="8882" y="6201"/>
                      <a:pt x="8883" y="6174"/>
                      <a:pt x="8887" y="6150"/>
                    </a:cubicBezTo>
                    <a:cubicBezTo>
                      <a:pt x="8894" y="6085"/>
                      <a:pt x="8902" y="6022"/>
                      <a:pt x="8908" y="5961"/>
                    </a:cubicBezTo>
                    <a:cubicBezTo>
                      <a:pt x="8909" y="5939"/>
                      <a:pt x="8914" y="5919"/>
                      <a:pt x="8915" y="5897"/>
                    </a:cubicBezTo>
                    <a:cubicBezTo>
                      <a:pt x="8931" y="5735"/>
                      <a:pt x="8938" y="5585"/>
                      <a:pt x="8943" y="5444"/>
                    </a:cubicBezTo>
                    <a:lnTo>
                      <a:pt x="8943" y="5385"/>
                    </a:lnTo>
                    <a:cubicBezTo>
                      <a:pt x="8944" y="5335"/>
                      <a:pt x="8944" y="5286"/>
                      <a:pt x="8943" y="5235"/>
                    </a:cubicBezTo>
                    <a:lnTo>
                      <a:pt x="8943" y="5178"/>
                    </a:lnTo>
                    <a:cubicBezTo>
                      <a:pt x="8942" y="5125"/>
                      <a:pt x="8938" y="5074"/>
                      <a:pt x="8937" y="5027"/>
                    </a:cubicBezTo>
                    <a:cubicBezTo>
                      <a:pt x="8936" y="5015"/>
                      <a:pt x="8936" y="5004"/>
                      <a:pt x="8936" y="4990"/>
                    </a:cubicBezTo>
                    <a:cubicBezTo>
                      <a:pt x="8931" y="4931"/>
                      <a:pt x="8926" y="4872"/>
                      <a:pt x="8920" y="4815"/>
                    </a:cubicBezTo>
                    <a:cubicBezTo>
                      <a:pt x="8920" y="4807"/>
                      <a:pt x="8919" y="4796"/>
                      <a:pt x="8915" y="4789"/>
                    </a:cubicBezTo>
                    <a:cubicBezTo>
                      <a:pt x="8911" y="4741"/>
                      <a:pt x="8907" y="4698"/>
                      <a:pt x="8899" y="4655"/>
                    </a:cubicBezTo>
                    <a:cubicBezTo>
                      <a:pt x="8897" y="4639"/>
                      <a:pt x="8894" y="4625"/>
                      <a:pt x="8893" y="4608"/>
                    </a:cubicBezTo>
                    <a:cubicBezTo>
                      <a:pt x="8887" y="4571"/>
                      <a:pt x="8879" y="4536"/>
                      <a:pt x="8873" y="4502"/>
                    </a:cubicBezTo>
                    <a:cubicBezTo>
                      <a:pt x="8869" y="4487"/>
                      <a:pt x="8866" y="4474"/>
                      <a:pt x="8865" y="4461"/>
                    </a:cubicBezTo>
                    <a:cubicBezTo>
                      <a:pt x="8857" y="4419"/>
                      <a:pt x="8848" y="4382"/>
                      <a:pt x="8838" y="4345"/>
                    </a:cubicBezTo>
                    <a:cubicBezTo>
                      <a:pt x="8836" y="4339"/>
                      <a:pt x="8834" y="4333"/>
                      <a:pt x="8834" y="4329"/>
                    </a:cubicBezTo>
                    <a:cubicBezTo>
                      <a:pt x="8821" y="4287"/>
                      <a:pt x="8811" y="4247"/>
                      <a:pt x="8798" y="4210"/>
                    </a:cubicBezTo>
                    <a:cubicBezTo>
                      <a:pt x="8795" y="4198"/>
                      <a:pt x="8792" y="4187"/>
                      <a:pt x="8790" y="4176"/>
                    </a:cubicBezTo>
                    <a:cubicBezTo>
                      <a:pt x="8780" y="4149"/>
                      <a:pt x="8773" y="4125"/>
                      <a:pt x="8762" y="4098"/>
                    </a:cubicBezTo>
                    <a:cubicBezTo>
                      <a:pt x="8758" y="4086"/>
                      <a:pt x="8755" y="4073"/>
                      <a:pt x="8749" y="4062"/>
                    </a:cubicBezTo>
                    <a:cubicBezTo>
                      <a:pt x="8741" y="4041"/>
                      <a:pt x="8732" y="4018"/>
                      <a:pt x="8723" y="3998"/>
                    </a:cubicBezTo>
                    <a:cubicBezTo>
                      <a:pt x="8717" y="3988"/>
                      <a:pt x="8713" y="3977"/>
                      <a:pt x="8710" y="3967"/>
                    </a:cubicBezTo>
                    <a:cubicBezTo>
                      <a:pt x="8698" y="3939"/>
                      <a:pt x="8683" y="3910"/>
                      <a:pt x="8671" y="3885"/>
                    </a:cubicBezTo>
                    <a:cubicBezTo>
                      <a:pt x="8667" y="3877"/>
                      <a:pt x="8665" y="3871"/>
                      <a:pt x="8662" y="3864"/>
                    </a:cubicBezTo>
                    <a:cubicBezTo>
                      <a:pt x="8653" y="3847"/>
                      <a:pt x="8643" y="3827"/>
                      <a:pt x="8633" y="3812"/>
                    </a:cubicBezTo>
                    <a:cubicBezTo>
                      <a:pt x="8627" y="3799"/>
                      <a:pt x="8621" y="3791"/>
                      <a:pt x="8616" y="3781"/>
                    </a:cubicBezTo>
                    <a:cubicBezTo>
                      <a:pt x="8609" y="3769"/>
                      <a:pt x="8603" y="3758"/>
                      <a:pt x="8595" y="3746"/>
                    </a:cubicBezTo>
                    <a:cubicBezTo>
                      <a:pt x="8589" y="3737"/>
                      <a:pt x="8583" y="3727"/>
                      <a:pt x="8576" y="3718"/>
                    </a:cubicBezTo>
                    <a:cubicBezTo>
                      <a:pt x="8570" y="3708"/>
                      <a:pt x="8564" y="3697"/>
                      <a:pt x="8559" y="3689"/>
                    </a:cubicBezTo>
                    <a:cubicBezTo>
                      <a:pt x="8458" y="3543"/>
                      <a:pt x="8377" y="3488"/>
                      <a:pt x="8377" y="3488"/>
                    </a:cubicBezTo>
                    <a:cubicBezTo>
                      <a:pt x="8870" y="2385"/>
                      <a:pt x="8407" y="1279"/>
                      <a:pt x="8000" y="617"/>
                    </a:cubicBezTo>
                    <a:cubicBezTo>
                      <a:pt x="7781" y="258"/>
                      <a:pt x="7576" y="30"/>
                      <a:pt x="7550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99" name="Google Shape;7599;p33"/>
              <p:cNvSpPr/>
              <p:nvPr/>
            </p:nvSpPr>
            <p:spPr>
              <a:xfrm>
                <a:off x="1830025" y="5058650"/>
                <a:ext cx="184475" cy="117325"/>
              </a:xfrm>
              <a:custGeom>
                <a:avLst/>
                <a:gdLst/>
                <a:ahLst/>
                <a:cxnLst/>
                <a:rect l="l" t="t" r="r" b="b"/>
                <a:pathLst>
                  <a:path w="7379" h="4693" extrusionOk="0">
                    <a:moveTo>
                      <a:pt x="3471" y="1"/>
                    </a:moveTo>
                    <a:cubicBezTo>
                      <a:pt x="2511" y="1"/>
                      <a:pt x="1535" y="176"/>
                      <a:pt x="1245" y="489"/>
                    </a:cubicBezTo>
                    <a:cubicBezTo>
                      <a:pt x="813" y="952"/>
                      <a:pt x="681" y="1508"/>
                      <a:pt x="667" y="2087"/>
                    </a:cubicBezTo>
                    <a:cubicBezTo>
                      <a:pt x="664" y="2258"/>
                      <a:pt x="669" y="2434"/>
                      <a:pt x="681" y="2611"/>
                    </a:cubicBezTo>
                    <a:cubicBezTo>
                      <a:pt x="616" y="2887"/>
                      <a:pt x="585" y="3138"/>
                      <a:pt x="597" y="3315"/>
                    </a:cubicBezTo>
                    <a:cubicBezTo>
                      <a:pt x="601" y="3382"/>
                      <a:pt x="596" y="3467"/>
                      <a:pt x="584" y="3562"/>
                    </a:cubicBezTo>
                    <a:lnTo>
                      <a:pt x="105" y="3562"/>
                    </a:lnTo>
                    <a:lnTo>
                      <a:pt x="79" y="3697"/>
                    </a:lnTo>
                    <a:lnTo>
                      <a:pt x="49" y="3867"/>
                    </a:lnTo>
                    <a:lnTo>
                      <a:pt x="50" y="3867"/>
                    </a:lnTo>
                    <a:cubicBezTo>
                      <a:pt x="0" y="4206"/>
                      <a:pt x="1" y="4481"/>
                      <a:pt x="67" y="4692"/>
                    </a:cubicBezTo>
                    <a:lnTo>
                      <a:pt x="7321" y="4692"/>
                    </a:lnTo>
                    <a:cubicBezTo>
                      <a:pt x="7364" y="4542"/>
                      <a:pt x="7379" y="4402"/>
                      <a:pt x="7349" y="4297"/>
                    </a:cubicBezTo>
                    <a:cubicBezTo>
                      <a:pt x="7311" y="4172"/>
                      <a:pt x="7227" y="4121"/>
                      <a:pt x="7121" y="4121"/>
                    </a:cubicBezTo>
                    <a:cubicBezTo>
                      <a:pt x="7026" y="4121"/>
                      <a:pt x="6914" y="4162"/>
                      <a:pt x="6804" y="4228"/>
                    </a:cubicBezTo>
                    <a:cubicBezTo>
                      <a:pt x="6922" y="3754"/>
                      <a:pt x="6980" y="3346"/>
                      <a:pt x="6995" y="2993"/>
                    </a:cubicBezTo>
                    <a:cubicBezTo>
                      <a:pt x="7000" y="2985"/>
                      <a:pt x="7002" y="2974"/>
                      <a:pt x="7008" y="2964"/>
                    </a:cubicBezTo>
                    <a:cubicBezTo>
                      <a:pt x="7011" y="2958"/>
                      <a:pt x="7014" y="2951"/>
                      <a:pt x="7017" y="2944"/>
                    </a:cubicBezTo>
                    <a:cubicBezTo>
                      <a:pt x="7038" y="2895"/>
                      <a:pt x="7056" y="2845"/>
                      <a:pt x="7072" y="2795"/>
                    </a:cubicBezTo>
                    <a:cubicBezTo>
                      <a:pt x="7072" y="2789"/>
                      <a:pt x="7073" y="2784"/>
                      <a:pt x="7073" y="2780"/>
                    </a:cubicBezTo>
                    <a:cubicBezTo>
                      <a:pt x="7087" y="2724"/>
                      <a:pt x="7097" y="2667"/>
                      <a:pt x="7103" y="2609"/>
                    </a:cubicBezTo>
                    <a:cubicBezTo>
                      <a:pt x="7109" y="2535"/>
                      <a:pt x="7112" y="2459"/>
                      <a:pt x="7110" y="2387"/>
                    </a:cubicBezTo>
                    <a:cubicBezTo>
                      <a:pt x="7110" y="2362"/>
                      <a:pt x="7106" y="2341"/>
                      <a:pt x="7106" y="2318"/>
                    </a:cubicBezTo>
                    <a:cubicBezTo>
                      <a:pt x="7103" y="2269"/>
                      <a:pt x="7099" y="2221"/>
                      <a:pt x="7093" y="2177"/>
                    </a:cubicBezTo>
                    <a:cubicBezTo>
                      <a:pt x="7090" y="2149"/>
                      <a:pt x="7086" y="2123"/>
                      <a:pt x="7080" y="2098"/>
                    </a:cubicBezTo>
                    <a:cubicBezTo>
                      <a:pt x="7074" y="2058"/>
                      <a:pt x="7067" y="2016"/>
                      <a:pt x="7055" y="1976"/>
                    </a:cubicBezTo>
                    <a:cubicBezTo>
                      <a:pt x="7048" y="1950"/>
                      <a:pt x="7041" y="1924"/>
                      <a:pt x="7033" y="1899"/>
                    </a:cubicBezTo>
                    <a:cubicBezTo>
                      <a:pt x="7022" y="1860"/>
                      <a:pt x="7011" y="1822"/>
                      <a:pt x="6996" y="1788"/>
                    </a:cubicBezTo>
                    <a:cubicBezTo>
                      <a:pt x="6988" y="1761"/>
                      <a:pt x="6977" y="1738"/>
                      <a:pt x="6968" y="1711"/>
                    </a:cubicBezTo>
                    <a:cubicBezTo>
                      <a:pt x="6952" y="1677"/>
                      <a:pt x="6935" y="1642"/>
                      <a:pt x="6920" y="1607"/>
                    </a:cubicBezTo>
                    <a:cubicBezTo>
                      <a:pt x="6909" y="1584"/>
                      <a:pt x="6897" y="1560"/>
                      <a:pt x="6883" y="1536"/>
                    </a:cubicBezTo>
                    <a:cubicBezTo>
                      <a:pt x="6863" y="1502"/>
                      <a:pt x="6842" y="1468"/>
                      <a:pt x="6820" y="1434"/>
                    </a:cubicBezTo>
                    <a:cubicBezTo>
                      <a:pt x="6808" y="1414"/>
                      <a:pt x="6796" y="1395"/>
                      <a:pt x="6782" y="1376"/>
                    </a:cubicBezTo>
                    <a:cubicBezTo>
                      <a:pt x="6756" y="1337"/>
                      <a:pt x="6726" y="1298"/>
                      <a:pt x="6696" y="1261"/>
                    </a:cubicBezTo>
                    <a:cubicBezTo>
                      <a:pt x="6686" y="1250"/>
                      <a:pt x="6679" y="1236"/>
                      <a:pt x="6667" y="1224"/>
                    </a:cubicBezTo>
                    <a:cubicBezTo>
                      <a:pt x="6626" y="1176"/>
                      <a:pt x="6583" y="1128"/>
                      <a:pt x="6539" y="1084"/>
                    </a:cubicBezTo>
                    <a:cubicBezTo>
                      <a:pt x="6525" y="1070"/>
                      <a:pt x="6504" y="1053"/>
                      <a:pt x="6489" y="1036"/>
                    </a:cubicBezTo>
                    <a:cubicBezTo>
                      <a:pt x="6458" y="1009"/>
                      <a:pt x="6429" y="980"/>
                      <a:pt x="6398" y="952"/>
                    </a:cubicBezTo>
                    <a:cubicBezTo>
                      <a:pt x="6376" y="934"/>
                      <a:pt x="6353" y="914"/>
                      <a:pt x="6333" y="897"/>
                    </a:cubicBezTo>
                    <a:cubicBezTo>
                      <a:pt x="6304" y="873"/>
                      <a:pt x="6277" y="852"/>
                      <a:pt x="6248" y="829"/>
                    </a:cubicBezTo>
                    <a:cubicBezTo>
                      <a:pt x="6222" y="811"/>
                      <a:pt x="6198" y="791"/>
                      <a:pt x="6171" y="774"/>
                    </a:cubicBezTo>
                    <a:cubicBezTo>
                      <a:pt x="6144" y="755"/>
                      <a:pt x="6115" y="737"/>
                      <a:pt x="6088" y="716"/>
                    </a:cubicBezTo>
                    <a:cubicBezTo>
                      <a:pt x="6060" y="700"/>
                      <a:pt x="6034" y="682"/>
                      <a:pt x="6006" y="665"/>
                    </a:cubicBezTo>
                    <a:cubicBezTo>
                      <a:pt x="5977" y="648"/>
                      <a:pt x="5950" y="630"/>
                      <a:pt x="5921" y="614"/>
                    </a:cubicBezTo>
                    <a:cubicBezTo>
                      <a:pt x="5892" y="597"/>
                      <a:pt x="5865" y="579"/>
                      <a:pt x="5836" y="563"/>
                    </a:cubicBezTo>
                    <a:cubicBezTo>
                      <a:pt x="5807" y="547"/>
                      <a:pt x="5779" y="531"/>
                      <a:pt x="5751" y="517"/>
                    </a:cubicBezTo>
                    <a:cubicBezTo>
                      <a:pt x="5719" y="500"/>
                      <a:pt x="5690" y="484"/>
                      <a:pt x="5659" y="469"/>
                    </a:cubicBezTo>
                    <a:lnTo>
                      <a:pt x="5578" y="428"/>
                    </a:lnTo>
                    <a:cubicBezTo>
                      <a:pt x="5546" y="412"/>
                      <a:pt x="5514" y="398"/>
                      <a:pt x="5481" y="384"/>
                    </a:cubicBezTo>
                    <a:cubicBezTo>
                      <a:pt x="5359" y="327"/>
                      <a:pt x="5237" y="277"/>
                      <a:pt x="5115" y="230"/>
                    </a:cubicBezTo>
                    <a:cubicBezTo>
                      <a:pt x="4826" y="122"/>
                      <a:pt x="4443" y="51"/>
                      <a:pt x="4027" y="21"/>
                    </a:cubicBezTo>
                    <a:cubicBezTo>
                      <a:pt x="3846" y="7"/>
                      <a:pt x="3659" y="1"/>
                      <a:pt x="3471" y="1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00" name="Google Shape;7600;p33"/>
              <p:cNvSpPr/>
              <p:nvPr/>
            </p:nvSpPr>
            <p:spPr>
              <a:xfrm>
                <a:off x="1321675" y="5048625"/>
                <a:ext cx="171875" cy="127225"/>
              </a:xfrm>
              <a:custGeom>
                <a:avLst/>
                <a:gdLst/>
                <a:ahLst/>
                <a:cxnLst/>
                <a:rect l="l" t="t" r="r" b="b"/>
                <a:pathLst>
                  <a:path w="6875" h="5089" extrusionOk="0">
                    <a:moveTo>
                      <a:pt x="3098" y="0"/>
                    </a:moveTo>
                    <a:cubicBezTo>
                      <a:pt x="2822" y="0"/>
                      <a:pt x="2550" y="34"/>
                      <a:pt x="2291" y="112"/>
                    </a:cubicBezTo>
                    <a:cubicBezTo>
                      <a:pt x="2090" y="169"/>
                      <a:pt x="1896" y="252"/>
                      <a:pt x="1714" y="360"/>
                    </a:cubicBezTo>
                    <a:cubicBezTo>
                      <a:pt x="1252" y="635"/>
                      <a:pt x="988" y="1092"/>
                      <a:pt x="844" y="1575"/>
                    </a:cubicBezTo>
                    <a:cubicBezTo>
                      <a:pt x="792" y="1574"/>
                      <a:pt x="741" y="1573"/>
                      <a:pt x="691" y="1573"/>
                    </a:cubicBezTo>
                    <a:cubicBezTo>
                      <a:pt x="491" y="1573"/>
                      <a:pt x="311" y="1585"/>
                      <a:pt x="230" y="1601"/>
                    </a:cubicBezTo>
                    <a:cubicBezTo>
                      <a:pt x="12" y="1642"/>
                      <a:pt x="23" y="1820"/>
                      <a:pt x="73" y="2002"/>
                    </a:cubicBezTo>
                    <a:cubicBezTo>
                      <a:pt x="96" y="2081"/>
                      <a:pt x="292" y="2185"/>
                      <a:pt x="528" y="2258"/>
                    </a:cubicBezTo>
                    <a:cubicBezTo>
                      <a:pt x="337" y="2549"/>
                      <a:pt x="167" y="2854"/>
                      <a:pt x="17" y="3170"/>
                    </a:cubicBezTo>
                    <a:cubicBezTo>
                      <a:pt x="11" y="3183"/>
                      <a:pt x="4" y="3196"/>
                      <a:pt x="0" y="3207"/>
                    </a:cubicBezTo>
                    <a:lnTo>
                      <a:pt x="17" y="3207"/>
                    </a:lnTo>
                    <a:lnTo>
                      <a:pt x="17" y="5088"/>
                    </a:lnTo>
                    <a:lnTo>
                      <a:pt x="6286" y="5088"/>
                    </a:lnTo>
                    <a:cubicBezTo>
                      <a:pt x="6346" y="4853"/>
                      <a:pt x="6370" y="4608"/>
                      <a:pt x="6379" y="4410"/>
                    </a:cubicBezTo>
                    <a:cubicBezTo>
                      <a:pt x="6379" y="4389"/>
                      <a:pt x="6380" y="4364"/>
                      <a:pt x="6380" y="4342"/>
                    </a:cubicBezTo>
                    <a:cubicBezTo>
                      <a:pt x="6382" y="4299"/>
                      <a:pt x="6382" y="4258"/>
                      <a:pt x="6382" y="4222"/>
                    </a:cubicBezTo>
                    <a:cubicBezTo>
                      <a:pt x="6382" y="4094"/>
                      <a:pt x="6376" y="4013"/>
                      <a:pt x="6376" y="4013"/>
                    </a:cubicBezTo>
                    <a:cubicBezTo>
                      <a:pt x="6376" y="4013"/>
                      <a:pt x="6850" y="3526"/>
                      <a:pt x="6865" y="2829"/>
                    </a:cubicBezTo>
                    <a:cubicBezTo>
                      <a:pt x="6875" y="2437"/>
                      <a:pt x="6738" y="1978"/>
                      <a:pt x="6293" y="1502"/>
                    </a:cubicBezTo>
                    <a:cubicBezTo>
                      <a:pt x="6137" y="1338"/>
                      <a:pt x="5973" y="1185"/>
                      <a:pt x="5797" y="1043"/>
                    </a:cubicBezTo>
                    <a:cubicBezTo>
                      <a:pt x="4998" y="395"/>
                      <a:pt x="4016" y="0"/>
                      <a:pt x="3098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01" name="Google Shape;7601;p33"/>
              <p:cNvSpPr/>
              <p:nvPr/>
            </p:nvSpPr>
            <p:spPr>
              <a:xfrm>
                <a:off x="3196650" y="5048350"/>
                <a:ext cx="158225" cy="127525"/>
              </a:xfrm>
              <a:custGeom>
                <a:avLst/>
                <a:gdLst/>
                <a:ahLst/>
                <a:cxnLst/>
                <a:rect l="l" t="t" r="r" b="b"/>
                <a:pathLst>
                  <a:path w="6329" h="5101" extrusionOk="0">
                    <a:moveTo>
                      <a:pt x="2043" y="0"/>
                    </a:moveTo>
                    <a:cubicBezTo>
                      <a:pt x="0" y="0"/>
                      <a:pt x="596" y="2601"/>
                      <a:pt x="596" y="2601"/>
                    </a:cubicBezTo>
                    <a:cubicBezTo>
                      <a:pt x="141" y="2901"/>
                      <a:pt x="50" y="3843"/>
                      <a:pt x="304" y="5101"/>
                    </a:cubicBezTo>
                    <a:lnTo>
                      <a:pt x="6323" y="5101"/>
                    </a:lnTo>
                    <a:cubicBezTo>
                      <a:pt x="6327" y="4940"/>
                      <a:pt x="6329" y="4785"/>
                      <a:pt x="6325" y="4636"/>
                    </a:cubicBezTo>
                    <a:cubicBezTo>
                      <a:pt x="6322" y="4508"/>
                      <a:pt x="6317" y="4382"/>
                      <a:pt x="6310" y="4262"/>
                    </a:cubicBezTo>
                    <a:cubicBezTo>
                      <a:pt x="6305" y="4201"/>
                      <a:pt x="6301" y="4144"/>
                      <a:pt x="6296" y="4086"/>
                    </a:cubicBezTo>
                    <a:cubicBezTo>
                      <a:pt x="6280" y="3912"/>
                      <a:pt x="6260" y="3752"/>
                      <a:pt x="6234" y="3599"/>
                    </a:cubicBezTo>
                    <a:cubicBezTo>
                      <a:pt x="6226" y="3549"/>
                      <a:pt x="6216" y="3499"/>
                      <a:pt x="6206" y="3450"/>
                    </a:cubicBezTo>
                    <a:cubicBezTo>
                      <a:pt x="6161" y="3223"/>
                      <a:pt x="6108" y="3023"/>
                      <a:pt x="6045" y="2840"/>
                    </a:cubicBezTo>
                    <a:cubicBezTo>
                      <a:pt x="5514" y="1290"/>
                      <a:pt x="4397" y="1258"/>
                      <a:pt x="4304" y="1258"/>
                    </a:cubicBezTo>
                    <a:cubicBezTo>
                      <a:pt x="4300" y="1258"/>
                      <a:pt x="4298" y="1258"/>
                      <a:pt x="4298" y="1258"/>
                    </a:cubicBezTo>
                    <a:lnTo>
                      <a:pt x="4298" y="1252"/>
                    </a:lnTo>
                    <a:lnTo>
                      <a:pt x="4298" y="1250"/>
                    </a:lnTo>
                    <a:cubicBezTo>
                      <a:pt x="4291" y="1217"/>
                      <a:pt x="4256" y="1076"/>
                      <a:pt x="4148" y="896"/>
                    </a:cubicBezTo>
                    <a:cubicBezTo>
                      <a:pt x="4035" y="711"/>
                      <a:pt x="3837" y="487"/>
                      <a:pt x="3504" y="310"/>
                    </a:cubicBezTo>
                    <a:cubicBezTo>
                      <a:pt x="3172" y="133"/>
                      <a:pt x="2702" y="0"/>
                      <a:pt x="2043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02" name="Google Shape;7602;p33"/>
              <p:cNvSpPr/>
              <p:nvPr/>
            </p:nvSpPr>
            <p:spPr>
              <a:xfrm>
                <a:off x="3626300" y="5048625"/>
                <a:ext cx="204950" cy="127350"/>
              </a:xfrm>
              <a:custGeom>
                <a:avLst/>
                <a:gdLst/>
                <a:ahLst/>
                <a:cxnLst/>
                <a:rect l="l" t="t" r="r" b="b"/>
                <a:pathLst>
                  <a:path w="8198" h="5094" extrusionOk="0">
                    <a:moveTo>
                      <a:pt x="4436" y="1"/>
                    </a:moveTo>
                    <a:cubicBezTo>
                      <a:pt x="3516" y="1"/>
                      <a:pt x="2534" y="397"/>
                      <a:pt x="1736" y="1045"/>
                    </a:cubicBezTo>
                    <a:cubicBezTo>
                      <a:pt x="1560" y="1186"/>
                      <a:pt x="1395" y="1340"/>
                      <a:pt x="1239" y="1504"/>
                    </a:cubicBezTo>
                    <a:cubicBezTo>
                      <a:pt x="1" y="2822"/>
                      <a:pt x="1155" y="4018"/>
                      <a:pt x="1155" y="4018"/>
                    </a:cubicBezTo>
                    <a:cubicBezTo>
                      <a:pt x="1155" y="4018"/>
                      <a:pt x="1149" y="4099"/>
                      <a:pt x="1149" y="4227"/>
                    </a:cubicBezTo>
                    <a:cubicBezTo>
                      <a:pt x="1149" y="4263"/>
                      <a:pt x="1149" y="4303"/>
                      <a:pt x="1152" y="4347"/>
                    </a:cubicBezTo>
                    <a:cubicBezTo>
                      <a:pt x="1152" y="4369"/>
                      <a:pt x="1153" y="4391"/>
                      <a:pt x="1153" y="4415"/>
                    </a:cubicBezTo>
                    <a:cubicBezTo>
                      <a:pt x="1160" y="4613"/>
                      <a:pt x="1183" y="4856"/>
                      <a:pt x="1244" y="5093"/>
                    </a:cubicBezTo>
                    <a:lnTo>
                      <a:pt x="8197" y="5093"/>
                    </a:lnTo>
                    <a:cubicBezTo>
                      <a:pt x="8025" y="4406"/>
                      <a:pt x="7775" y="3672"/>
                      <a:pt x="7426" y="2986"/>
                    </a:cubicBezTo>
                    <a:cubicBezTo>
                      <a:pt x="7329" y="2795"/>
                      <a:pt x="7225" y="2607"/>
                      <a:pt x="7110" y="2426"/>
                    </a:cubicBezTo>
                    <a:cubicBezTo>
                      <a:pt x="7077" y="2370"/>
                      <a:pt x="7042" y="2313"/>
                      <a:pt x="7005" y="2258"/>
                    </a:cubicBezTo>
                    <a:cubicBezTo>
                      <a:pt x="7106" y="2228"/>
                      <a:pt x="7199" y="2190"/>
                      <a:pt x="7274" y="2153"/>
                    </a:cubicBezTo>
                    <a:cubicBezTo>
                      <a:pt x="7377" y="2103"/>
                      <a:pt x="7446" y="2048"/>
                      <a:pt x="7459" y="2002"/>
                    </a:cubicBezTo>
                    <a:cubicBezTo>
                      <a:pt x="7474" y="1940"/>
                      <a:pt x="7489" y="1878"/>
                      <a:pt x="7489" y="1823"/>
                    </a:cubicBezTo>
                    <a:cubicBezTo>
                      <a:pt x="7490" y="1715"/>
                      <a:pt x="7446" y="1630"/>
                      <a:pt x="7303" y="1602"/>
                    </a:cubicBezTo>
                    <a:cubicBezTo>
                      <a:pt x="7222" y="1586"/>
                      <a:pt x="7037" y="1574"/>
                      <a:pt x="6833" y="1574"/>
                    </a:cubicBezTo>
                    <a:cubicBezTo>
                      <a:pt x="6786" y="1574"/>
                      <a:pt x="6738" y="1575"/>
                      <a:pt x="6689" y="1577"/>
                    </a:cubicBezTo>
                    <a:cubicBezTo>
                      <a:pt x="6544" y="1094"/>
                      <a:pt x="6281" y="636"/>
                      <a:pt x="5819" y="361"/>
                    </a:cubicBezTo>
                    <a:cubicBezTo>
                      <a:pt x="5401" y="114"/>
                      <a:pt x="4927" y="1"/>
                      <a:pt x="4436" y="1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03" name="Google Shape;7603;p33"/>
              <p:cNvSpPr/>
              <p:nvPr/>
            </p:nvSpPr>
            <p:spPr>
              <a:xfrm>
                <a:off x="2301325" y="5058500"/>
                <a:ext cx="169925" cy="117375"/>
              </a:xfrm>
              <a:custGeom>
                <a:avLst/>
                <a:gdLst/>
                <a:ahLst/>
                <a:cxnLst/>
                <a:rect l="l" t="t" r="r" b="b"/>
                <a:pathLst>
                  <a:path w="6797" h="4695" extrusionOk="0">
                    <a:moveTo>
                      <a:pt x="5453" y="0"/>
                    </a:moveTo>
                    <a:cubicBezTo>
                      <a:pt x="5361" y="0"/>
                      <a:pt x="5265" y="7"/>
                      <a:pt x="5167" y="22"/>
                    </a:cubicBezTo>
                    <a:cubicBezTo>
                      <a:pt x="5126" y="27"/>
                      <a:pt x="5084" y="34"/>
                      <a:pt x="5042" y="44"/>
                    </a:cubicBezTo>
                    <a:cubicBezTo>
                      <a:pt x="4968" y="59"/>
                      <a:pt x="4868" y="88"/>
                      <a:pt x="4746" y="129"/>
                    </a:cubicBezTo>
                    <a:cubicBezTo>
                      <a:pt x="4049" y="362"/>
                      <a:pt x="2676" y="969"/>
                      <a:pt x="1631" y="1642"/>
                    </a:cubicBezTo>
                    <a:cubicBezTo>
                      <a:pt x="1629" y="1642"/>
                      <a:pt x="1626" y="1645"/>
                      <a:pt x="1624" y="1647"/>
                    </a:cubicBezTo>
                    <a:cubicBezTo>
                      <a:pt x="1566" y="1683"/>
                      <a:pt x="1509" y="1722"/>
                      <a:pt x="1453" y="1759"/>
                    </a:cubicBezTo>
                    <a:cubicBezTo>
                      <a:pt x="1451" y="1761"/>
                      <a:pt x="1448" y="1764"/>
                      <a:pt x="1447" y="1764"/>
                    </a:cubicBezTo>
                    <a:cubicBezTo>
                      <a:pt x="1171" y="1952"/>
                      <a:pt x="927" y="2142"/>
                      <a:pt x="731" y="2326"/>
                    </a:cubicBezTo>
                    <a:lnTo>
                      <a:pt x="701" y="2357"/>
                    </a:lnTo>
                    <a:cubicBezTo>
                      <a:pt x="675" y="2383"/>
                      <a:pt x="651" y="2408"/>
                      <a:pt x="628" y="2433"/>
                    </a:cubicBezTo>
                    <a:cubicBezTo>
                      <a:pt x="611" y="2448"/>
                      <a:pt x="596" y="2467"/>
                      <a:pt x="581" y="2482"/>
                    </a:cubicBezTo>
                    <a:cubicBezTo>
                      <a:pt x="561" y="2506"/>
                      <a:pt x="542" y="2528"/>
                      <a:pt x="525" y="2550"/>
                    </a:cubicBezTo>
                    <a:cubicBezTo>
                      <a:pt x="508" y="2570"/>
                      <a:pt x="493" y="2586"/>
                      <a:pt x="477" y="2607"/>
                    </a:cubicBezTo>
                    <a:cubicBezTo>
                      <a:pt x="463" y="2628"/>
                      <a:pt x="448" y="2647"/>
                      <a:pt x="434" y="2669"/>
                    </a:cubicBezTo>
                    <a:cubicBezTo>
                      <a:pt x="421" y="2687"/>
                      <a:pt x="408" y="2708"/>
                      <a:pt x="396" y="2728"/>
                    </a:cubicBezTo>
                    <a:cubicBezTo>
                      <a:pt x="381" y="2748"/>
                      <a:pt x="373" y="2766"/>
                      <a:pt x="361" y="2786"/>
                    </a:cubicBezTo>
                    <a:cubicBezTo>
                      <a:pt x="350" y="2805"/>
                      <a:pt x="339" y="2827"/>
                      <a:pt x="330" y="2848"/>
                    </a:cubicBezTo>
                    <a:cubicBezTo>
                      <a:pt x="323" y="2865"/>
                      <a:pt x="315" y="2883"/>
                      <a:pt x="307" y="2900"/>
                    </a:cubicBezTo>
                    <a:cubicBezTo>
                      <a:pt x="300" y="2923"/>
                      <a:pt x="294" y="2942"/>
                      <a:pt x="288" y="2963"/>
                    </a:cubicBezTo>
                    <a:cubicBezTo>
                      <a:pt x="283" y="2980"/>
                      <a:pt x="278" y="2998"/>
                      <a:pt x="274" y="3014"/>
                    </a:cubicBezTo>
                    <a:cubicBezTo>
                      <a:pt x="271" y="3036"/>
                      <a:pt x="268" y="3058"/>
                      <a:pt x="266" y="3078"/>
                    </a:cubicBezTo>
                    <a:cubicBezTo>
                      <a:pt x="266" y="3094"/>
                      <a:pt x="265" y="3109"/>
                      <a:pt x="265" y="3122"/>
                    </a:cubicBezTo>
                    <a:cubicBezTo>
                      <a:pt x="265" y="3147"/>
                      <a:pt x="268" y="3172"/>
                      <a:pt x="272" y="3194"/>
                    </a:cubicBezTo>
                    <a:cubicBezTo>
                      <a:pt x="274" y="3205"/>
                      <a:pt x="274" y="3217"/>
                      <a:pt x="278" y="3230"/>
                    </a:cubicBezTo>
                    <a:cubicBezTo>
                      <a:pt x="287" y="3263"/>
                      <a:pt x="300" y="3297"/>
                      <a:pt x="317" y="3331"/>
                    </a:cubicBezTo>
                    <a:lnTo>
                      <a:pt x="317" y="3332"/>
                    </a:lnTo>
                    <a:cubicBezTo>
                      <a:pt x="92" y="3348"/>
                      <a:pt x="1" y="3526"/>
                      <a:pt x="7" y="3812"/>
                    </a:cubicBezTo>
                    <a:cubicBezTo>
                      <a:pt x="11" y="4045"/>
                      <a:pt x="81" y="4348"/>
                      <a:pt x="197" y="4695"/>
                    </a:cubicBezTo>
                    <a:lnTo>
                      <a:pt x="6670" y="4695"/>
                    </a:lnTo>
                    <a:cubicBezTo>
                      <a:pt x="6482" y="3427"/>
                      <a:pt x="6219" y="2287"/>
                      <a:pt x="6219" y="2287"/>
                    </a:cubicBezTo>
                    <a:cubicBezTo>
                      <a:pt x="6219" y="2287"/>
                      <a:pt x="6224" y="2282"/>
                      <a:pt x="6229" y="2276"/>
                    </a:cubicBezTo>
                    <a:cubicBezTo>
                      <a:pt x="6230" y="2275"/>
                      <a:pt x="6233" y="2272"/>
                      <a:pt x="6235" y="2268"/>
                    </a:cubicBezTo>
                    <a:cubicBezTo>
                      <a:pt x="6239" y="2262"/>
                      <a:pt x="6242" y="2256"/>
                      <a:pt x="6247" y="2247"/>
                    </a:cubicBezTo>
                    <a:cubicBezTo>
                      <a:pt x="6251" y="2240"/>
                      <a:pt x="6257" y="2230"/>
                      <a:pt x="6263" y="2221"/>
                    </a:cubicBezTo>
                    <a:cubicBezTo>
                      <a:pt x="6268" y="2214"/>
                      <a:pt x="6271" y="2207"/>
                      <a:pt x="6278" y="2200"/>
                    </a:cubicBezTo>
                    <a:cubicBezTo>
                      <a:pt x="6284" y="2189"/>
                      <a:pt x="6291" y="2177"/>
                      <a:pt x="6298" y="2163"/>
                    </a:cubicBezTo>
                    <a:cubicBezTo>
                      <a:pt x="6303" y="2152"/>
                      <a:pt x="6308" y="2145"/>
                      <a:pt x="6315" y="2135"/>
                    </a:cubicBezTo>
                    <a:cubicBezTo>
                      <a:pt x="6324" y="2118"/>
                      <a:pt x="6332" y="2104"/>
                      <a:pt x="6341" y="2088"/>
                    </a:cubicBezTo>
                    <a:cubicBezTo>
                      <a:pt x="6347" y="2078"/>
                      <a:pt x="6354" y="2067"/>
                      <a:pt x="6360" y="2055"/>
                    </a:cubicBezTo>
                    <a:cubicBezTo>
                      <a:pt x="6370" y="2038"/>
                      <a:pt x="6381" y="2020"/>
                      <a:pt x="6389" y="2003"/>
                    </a:cubicBezTo>
                    <a:cubicBezTo>
                      <a:pt x="6397" y="1991"/>
                      <a:pt x="6405" y="1979"/>
                      <a:pt x="6411" y="1965"/>
                    </a:cubicBezTo>
                    <a:cubicBezTo>
                      <a:pt x="6423" y="1946"/>
                      <a:pt x="6432" y="1928"/>
                      <a:pt x="6444" y="1908"/>
                    </a:cubicBezTo>
                    <a:cubicBezTo>
                      <a:pt x="6451" y="1891"/>
                      <a:pt x="6460" y="1875"/>
                      <a:pt x="6467" y="1861"/>
                    </a:cubicBezTo>
                    <a:cubicBezTo>
                      <a:pt x="6476" y="1843"/>
                      <a:pt x="6488" y="1823"/>
                      <a:pt x="6497" y="1801"/>
                    </a:cubicBezTo>
                    <a:cubicBezTo>
                      <a:pt x="6643" y="1513"/>
                      <a:pt x="6796" y="1156"/>
                      <a:pt x="6796" y="903"/>
                    </a:cubicBezTo>
                    <a:cubicBezTo>
                      <a:pt x="6796" y="852"/>
                      <a:pt x="6789" y="805"/>
                      <a:pt x="6776" y="762"/>
                    </a:cubicBezTo>
                    <a:cubicBezTo>
                      <a:pt x="6650" y="396"/>
                      <a:pt x="6147" y="0"/>
                      <a:pt x="5453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04" name="Google Shape;7604;p33"/>
              <p:cNvSpPr/>
              <p:nvPr/>
            </p:nvSpPr>
            <p:spPr>
              <a:xfrm>
                <a:off x="2883000" y="5010800"/>
                <a:ext cx="250925" cy="165150"/>
              </a:xfrm>
              <a:custGeom>
                <a:avLst/>
                <a:gdLst/>
                <a:ahLst/>
                <a:cxnLst/>
                <a:rect l="l" t="t" r="r" b="b"/>
                <a:pathLst>
                  <a:path w="10037" h="6606" extrusionOk="0">
                    <a:moveTo>
                      <a:pt x="5072" y="0"/>
                    </a:moveTo>
                    <a:cubicBezTo>
                      <a:pt x="4432" y="0"/>
                      <a:pt x="3998" y="243"/>
                      <a:pt x="3998" y="608"/>
                    </a:cubicBezTo>
                    <a:cubicBezTo>
                      <a:pt x="3998" y="647"/>
                      <a:pt x="4001" y="689"/>
                      <a:pt x="4013" y="732"/>
                    </a:cubicBezTo>
                    <a:cubicBezTo>
                      <a:pt x="3600" y="1064"/>
                      <a:pt x="3137" y="1605"/>
                      <a:pt x="2676" y="2232"/>
                    </a:cubicBezTo>
                    <a:cubicBezTo>
                      <a:pt x="2579" y="2119"/>
                      <a:pt x="2512" y="2038"/>
                      <a:pt x="2500" y="2032"/>
                    </a:cubicBezTo>
                    <a:lnTo>
                      <a:pt x="2253" y="2201"/>
                    </a:lnTo>
                    <a:cubicBezTo>
                      <a:pt x="2253" y="2201"/>
                      <a:pt x="2287" y="2354"/>
                      <a:pt x="2420" y="2590"/>
                    </a:cubicBezTo>
                    <a:cubicBezTo>
                      <a:pt x="2253" y="2827"/>
                      <a:pt x="2089" y="3071"/>
                      <a:pt x="1928" y="3319"/>
                    </a:cubicBezTo>
                    <a:cubicBezTo>
                      <a:pt x="966" y="4794"/>
                      <a:pt x="147" y="6327"/>
                      <a:pt x="0" y="6605"/>
                    </a:cubicBezTo>
                    <a:lnTo>
                      <a:pt x="7871" y="6605"/>
                    </a:lnTo>
                    <a:lnTo>
                      <a:pt x="8326" y="6328"/>
                    </a:lnTo>
                    <a:lnTo>
                      <a:pt x="9023" y="6407"/>
                    </a:lnTo>
                    <a:cubicBezTo>
                      <a:pt x="9042" y="6247"/>
                      <a:pt x="9066" y="6036"/>
                      <a:pt x="9089" y="5809"/>
                    </a:cubicBezTo>
                    <a:lnTo>
                      <a:pt x="9243" y="5238"/>
                    </a:lnTo>
                    <a:lnTo>
                      <a:pt x="9977" y="5268"/>
                    </a:lnTo>
                    <a:lnTo>
                      <a:pt x="10037" y="5270"/>
                    </a:lnTo>
                    <a:cubicBezTo>
                      <a:pt x="10015" y="5174"/>
                      <a:pt x="9989" y="5080"/>
                      <a:pt x="9970" y="4989"/>
                    </a:cubicBezTo>
                    <a:cubicBezTo>
                      <a:pt x="9961" y="4965"/>
                      <a:pt x="9955" y="4938"/>
                      <a:pt x="9948" y="4916"/>
                    </a:cubicBezTo>
                    <a:cubicBezTo>
                      <a:pt x="9930" y="4848"/>
                      <a:pt x="9912" y="4780"/>
                      <a:pt x="9892" y="4715"/>
                    </a:cubicBezTo>
                    <a:cubicBezTo>
                      <a:pt x="9885" y="4690"/>
                      <a:pt x="9876" y="4666"/>
                      <a:pt x="9870" y="4644"/>
                    </a:cubicBezTo>
                    <a:cubicBezTo>
                      <a:pt x="9850" y="4577"/>
                      <a:pt x="9830" y="4511"/>
                      <a:pt x="9808" y="4447"/>
                    </a:cubicBezTo>
                    <a:cubicBezTo>
                      <a:pt x="9802" y="4430"/>
                      <a:pt x="9795" y="4408"/>
                      <a:pt x="9789" y="4389"/>
                    </a:cubicBezTo>
                    <a:cubicBezTo>
                      <a:pt x="9767" y="4322"/>
                      <a:pt x="9743" y="4255"/>
                      <a:pt x="9721" y="4189"/>
                    </a:cubicBezTo>
                    <a:cubicBezTo>
                      <a:pt x="9716" y="4173"/>
                      <a:pt x="9710" y="4160"/>
                      <a:pt x="9704" y="4146"/>
                    </a:cubicBezTo>
                    <a:cubicBezTo>
                      <a:pt x="9678" y="4075"/>
                      <a:pt x="9654" y="4007"/>
                      <a:pt x="9627" y="3939"/>
                    </a:cubicBezTo>
                    <a:cubicBezTo>
                      <a:pt x="9624" y="3928"/>
                      <a:pt x="9620" y="3919"/>
                      <a:pt x="9615" y="3911"/>
                    </a:cubicBezTo>
                    <a:cubicBezTo>
                      <a:pt x="9585" y="3836"/>
                      <a:pt x="9557" y="3764"/>
                      <a:pt x="9526" y="3692"/>
                    </a:cubicBezTo>
                    <a:cubicBezTo>
                      <a:pt x="9526" y="3690"/>
                      <a:pt x="9524" y="3686"/>
                      <a:pt x="9524" y="3685"/>
                    </a:cubicBezTo>
                    <a:cubicBezTo>
                      <a:pt x="8927" y="2274"/>
                      <a:pt x="8105" y="1341"/>
                      <a:pt x="7273" y="768"/>
                    </a:cubicBezTo>
                    <a:cubicBezTo>
                      <a:pt x="6485" y="224"/>
                      <a:pt x="5689" y="2"/>
                      <a:pt x="5081" y="0"/>
                    </a:cubicBezTo>
                    <a:cubicBezTo>
                      <a:pt x="5078" y="0"/>
                      <a:pt x="5075" y="0"/>
                      <a:pt x="5072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05" name="Google Shape;7605;p33"/>
              <p:cNvSpPr/>
              <p:nvPr/>
            </p:nvSpPr>
            <p:spPr>
              <a:xfrm>
                <a:off x="5789300" y="4837175"/>
                <a:ext cx="278175" cy="338800"/>
              </a:xfrm>
              <a:custGeom>
                <a:avLst/>
                <a:gdLst/>
                <a:ahLst/>
                <a:cxnLst/>
                <a:rect l="l" t="t" r="r" b="b"/>
                <a:pathLst>
                  <a:path w="11127" h="13552" extrusionOk="0">
                    <a:moveTo>
                      <a:pt x="7544" y="0"/>
                    </a:moveTo>
                    <a:cubicBezTo>
                      <a:pt x="7585" y="77"/>
                      <a:pt x="8225" y="1341"/>
                      <a:pt x="6004" y="1606"/>
                    </a:cubicBezTo>
                    <a:cubicBezTo>
                      <a:pt x="5955" y="1612"/>
                      <a:pt x="5904" y="1619"/>
                      <a:pt x="5855" y="1625"/>
                    </a:cubicBezTo>
                    <a:cubicBezTo>
                      <a:pt x="4365" y="1861"/>
                      <a:pt x="3691" y="2871"/>
                      <a:pt x="3416" y="3477"/>
                    </a:cubicBezTo>
                    <a:cubicBezTo>
                      <a:pt x="3415" y="3483"/>
                      <a:pt x="3411" y="3486"/>
                      <a:pt x="3410" y="3492"/>
                    </a:cubicBezTo>
                    <a:cubicBezTo>
                      <a:pt x="3394" y="3526"/>
                      <a:pt x="3381" y="3556"/>
                      <a:pt x="3369" y="3585"/>
                    </a:cubicBezTo>
                    <a:cubicBezTo>
                      <a:pt x="3367" y="3589"/>
                      <a:pt x="3364" y="3593"/>
                      <a:pt x="3363" y="3599"/>
                    </a:cubicBezTo>
                    <a:cubicBezTo>
                      <a:pt x="3336" y="3664"/>
                      <a:pt x="3314" y="3723"/>
                      <a:pt x="3297" y="3774"/>
                    </a:cubicBezTo>
                    <a:cubicBezTo>
                      <a:pt x="3297" y="3777"/>
                      <a:pt x="3296" y="3781"/>
                      <a:pt x="3293" y="3786"/>
                    </a:cubicBezTo>
                    <a:cubicBezTo>
                      <a:pt x="3285" y="3807"/>
                      <a:pt x="3279" y="3828"/>
                      <a:pt x="3273" y="3844"/>
                    </a:cubicBezTo>
                    <a:lnTo>
                      <a:pt x="3273" y="3849"/>
                    </a:lnTo>
                    <a:cubicBezTo>
                      <a:pt x="3267" y="3869"/>
                      <a:pt x="3260" y="3884"/>
                      <a:pt x="3258" y="3899"/>
                    </a:cubicBezTo>
                    <a:cubicBezTo>
                      <a:pt x="3258" y="3901"/>
                      <a:pt x="3258" y="3901"/>
                      <a:pt x="3257" y="3904"/>
                    </a:cubicBezTo>
                    <a:cubicBezTo>
                      <a:pt x="3254" y="3916"/>
                      <a:pt x="3252" y="3926"/>
                      <a:pt x="3251" y="3932"/>
                    </a:cubicBezTo>
                    <a:cubicBezTo>
                      <a:pt x="3251" y="3933"/>
                      <a:pt x="3248" y="3935"/>
                      <a:pt x="3248" y="3938"/>
                    </a:cubicBezTo>
                    <a:cubicBezTo>
                      <a:pt x="3248" y="3941"/>
                      <a:pt x="3247" y="3945"/>
                      <a:pt x="3247" y="3945"/>
                    </a:cubicBezTo>
                    <a:cubicBezTo>
                      <a:pt x="3247" y="3945"/>
                      <a:pt x="3170" y="3825"/>
                      <a:pt x="3049" y="3825"/>
                    </a:cubicBezTo>
                    <a:cubicBezTo>
                      <a:pt x="2934" y="3825"/>
                      <a:pt x="2780" y="3933"/>
                      <a:pt x="2613" y="4353"/>
                    </a:cubicBezTo>
                    <a:cubicBezTo>
                      <a:pt x="2456" y="4750"/>
                      <a:pt x="2610" y="5906"/>
                      <a:pt x="2869" y="7058"/>
                    </a:cubicBezTo>
                    <a:cubicBezTo>
                      <a:pt x="2876" y="7095"/>
                      <a:pt x="2884" y="7135"/>
                      <a:pt x="2895" y="7173"/>
                    </a:cubicBezTo>
                    <a:cubicBezTo>
                      <a:pt x="2854" y="7164"/>
                      <a:pt x="2813" y="7160"/>
                      <a:pt x="2772" y="7160"/>
                    </a:cubicBezTo>
                    <a:cubicBezTo>
                      <a:pt x="2562" y="7160"/>
                      <a:pt x="2355" y="7273"/>
                      <a:pt x="2232" y="7529"/>
                    </a:cubicBezTo>
                    <a:cubicBezTo>
                      <a:pt x="2006" y="7993"/>
                      <a:pt x="2400" y="8647"/>
                      <a:pt x="3138" y="8936"/>
                    </a:cubicBezTo>
                    <a:cubicBezTo>
                      <a:pt x="3229" y="8971"/>
                      <a:pt x="3324" y="9002"/>
                      <a:pt x="3424" y="9026"/>
                    </a:cubicBezTo>
                    <a:cubicBezTo>
                      <a:pt x="3437" y="9060"/>
                      <a:pt x="3448" y="9088"/>
                      <a:pt x="3459" y="9117"/>
                    </a:cubicBezTo>
                    <a:cubicBezTo>
                      <a:pt x="3518" y="9816"/>
                      <a:pt x="3586" y="10355"/>
                      <a:pt x="3648" y="10488"/>
                    </a:cubicBezTo>
                    <a:cubicBezTo>
                      <a:pt x="3671" y="10536"/>
                      <a:pt x="3738" y="10607"/>
                      <a:pt x="3830" y="10692"/>
                    </a:cubicBezTo>
                    <a:lnTo>
                      <a:pt x="3755" y="11262"/>
                    </a:lnTo>
                    <a:lnTo>
                      <a:pt x="3240" y="11524"/>
                    </a:lnTo>
                    <a:lnTo>
                      <a:pt x="3259" y="11546"/>
                    </a:lnTo>
                    <a:lnTo>
                      <a:pt x="3240" y="11558"/>
                    </a:lnTo>
                    <a:lnTo>
                      <a:pt x="3248" y="11571"/>
                    </a:lnTo>
                    <a:cubicBezTo>
                      <a:pt x="3162" y="11597"/>
                      <a:pt x="3075" y="11626"/>
                      <a:pt x="2992" y="11656"/>
                    </a:cubicBezTo>
                    <a:cubicBezTo>
                      <a:pt x="2979" y="11662"/>
                      <a:pt x="2965" y="11664"/>
                      <a:pt x="2951" y="11670"/>
                    </a:cubicBezTo>
                    <a:lnTo>
                      <a:pt x="2889" y="11670"/>
                    </a:lnTo>
                    <a:cubicBezTo>
                      <a:pt x="2833" y="11670"/>
                      <a:pt x="2780" y="11685"/>
                      <a:pt x="2734" y="11711"/>
                    </a:cubicBezTo>
                    <a:cubicBezTo>
                      <a:pt x="2664" y="11749"/>
                      <a:pt x="2604" y="11815"/>
                      <a:pt x="2558" y="11894"/>
                    </a:cubicBezTo>
                    <a:cubicBezTo>
                      <a:pt x="1745" y="12196"/>
                      <a:pt x="1045" y="12511"/>
                      <a:pt x="870" y="12659"/>
                    </a:cubicBezTo>
                    <a:cubicBezTo>
                      <a:pt x="815" y="12675"/>
                      <a:pt x="763" y="12703"/>
                      <a:pt x="712" y="12754"/>
                    </a:cubicBezTo>
                    <a:cubicBezTo>
                      <a:pt x="463" y="12989"/>
                      <a:pt x="225" y="13256"/>
                      <a:pt x="0" y="13551"/>
                    </a:cubicBezTo>
                    <a:lnTo>
                      <a:pt x="11126" y="13551"/>
                    </a:lnTo>
                    <a:cubicBezTo>
                      <a:pt x="10848" y="13206"/>
                      <a:pt x="10550" y="12902"/>
                      <a:pt x="10239" y="12647"/>
                    </a:cubicBezTo>
                    <a:cubicBezTo>
                      <a:pt x="10238" y="12646"/>
                      <a:pt x="10233" y="12642"/>
                      <a:pt x="10230" y="12640"/>
                    </a:cubicBezTo>
                    <a:cubicBezTo>
                      <a:pt x="10173" y="12591"/>
                      <a:pt x="10112" y="12545"/>
                      <a:pt x="10052" y="12503"/>
                    </a:cubicBezTo>
                    <a:cubicBezTo>
                      <a:pt x="10046" y="12494"/>
                      <a:pt x="10044" y="12483"/>
                      <a:pt x="10035" y="12481"/>
                    </a:cubicBezTo>
                    <a:cubicBezTo>
                      <a:pt x="10028" y="12471"/>
                      <a:pt x="10016" y="12464"/>
                      <a:pt x="10005" y="12453"/>
                    </a:cubicBezTo>
                    <a:cubicBezTo>
                      <a:pt x="9999" y="12452"/>
                      <a:pt x="9993" y="12447"/>
                      <a:pt x="9988" y="12444"/>
                    </a:cubicBezTo>
                    <a:cubicBezTo>
                      <a:pt x="9983" y="12438"/>
                      <a:pt x="9973" y="12432"/>
                      <a:pt x="9966" y="12428"/>
                    </a:cubicBezTo>
                    <a:cubicBezTo>
                      <a:pt x="9944" y="12415"/>
                      <a:pt x="9922" y="12403"/>
                      <a:pt x="9894" y="12387"/>
                    </a:cubicBezTo>
                    <a:cubicBezTo>
                      <a:pt x="9887" y="12384"/>
                      <a:pt x="9881" y="12379"/>
                      <a:pt x="9875" y="12374"/>
                    </a:cubicBezTo>
                    <a:cubicBezTo>
                      <a:pt x="9853" y="12360"/>
                      <a:pt x="9832" y="12351"/>
                      <a:pt x="9812" y="12343"/>
                    </a:cubicBezTo>
                    <a:cubicBezTo>
                      <a:pt x="9798" y="12339"/>
                      <a:pt x="9785" y="12335"/>
                      <a:pt x="9772" y="12331"/>
                    </a:cubicBezTo>
                    <a:cubicBezTo>
                      <a:pt x="9736" y="12317"/>
                      <a:pt x="9700" y="12298"/>
                      <a:pt x="9660" y="12283"/>
                    </a:cubicBezTo>
                    <a:cubicBezTo>
                      <a:pt x="9654" y="12281"/>
                      <a:pt x="9649" y="12278"/>
                      <a:pt x="9645" y="12277"/>
                    </a:cubicBezTo>
                    <a:cubicBezTo>
                      <a:pt x="9623" y="12268"/>
                      <a:pt x="9603" y="12260"/>
                      <a:pt x="9581" y="12250"/>
                    </a:cubicBezTo>
                    <a:cubicBezTo>
                      <a:pt x="9501" y="11911"/>
                      <a:pt x="9265" y="11668"/>
                      <a:pt x="8990" y="11668"/>
                    </a:cubicBezTo>
                    <a:lnTo>
                      <a:pt x="8116" y="11668"/>
                    </a:lnTo>
                    <a:lnTo>
                      <a:pt x="7743" y="11306"/>
                    </a:lnTo>
                    <a:lnTo>
                      <a:pt x="7685" y="11336"/>
                    </a:lnTo>
                    <a:lnTo>
                      <a:pt x="7622" y="10806"/>
                    </a:lnTo>
                    <a:cubicBezTo>
                      <a:pt x="7791" y="10692"/>
                      <a:pt x="7910" y="10592"/>
                      <a:pt x="7945" y="10528"/>
                    </a:cubicBezTo>
                    <a:cubicBezTo>
                      <a:pt x="7994" y="10443"/>
                      <a:pt x="8079" y="9822"/>
                      <a:pt x="8149" y="9011"/>
                    </a:cubicBezTo>
                    <a:cubicBezTo>
                      <a:pt x="9058" y="8778"/>
                      <a:pt x="9575" y="8039"/>
                      <a:pt x="9319" y="7526"/>
                    </a:cubicBezTo>
                    <a:cubicBezTo>
                      <a:pt x="9192" y="7271"/>
                      <a:pt x="8983" y="7157"/>
                      <a:pt x="8767" y="7157"/>
                    </a:cubicBezTo>
                    <a:cubicBezTo>
                      <a:pt x="8746" y="7157"/>
                      <a:pt x="8725" y="7158"/>
                      <a:pt x="8703" y="7161"/>
                    </a:cubicBezTo>
                    <a:cubicBezTo>
                      <a:pt x="8709" y="7137"/>
                      <a:pt x="8716" y="7112"/>
                      <a:pt x="8718" y="7089"/>
                    </a:cubicBezTo>
                    <a:cubicBezTo>
                      <a:pt x="8740" y="7000"/>
                      <a:pt x="8757" y="6915"/>
                      <a:pt x="8775" y="6830"/>
                    </a:cubicBezTo>
                    <a:cubicBezTo>
                      <a:pt x="8779" y="6815"/>
                      <a:pt x="8781" y="6802"/>
                      <a:pt x="8784" y="6789"/>
                    </a:cubicBezTo>
                    <a:cubicBezTo>
                      <a:pt x="8803" y="6690"/>
                      <a:pt x="8820" y="6595"/>
                      <a:pt x="8836" y="6502"/>
                    </a:cubicBezTo>
                    <a:cubicBezTo>
                      <a:pt x="8839" y="6479"/>
                      <a:pt x="8842" y="6457"/>
                      <a:pt x="8844" y="6433"/>
                    </a:cubicBezTo>
                    <a:cubicBezTo>
                      <a:pt x="8856" y="6365"/>
                      <a:pt x="8866" y="6297"/>
                      <a:pt x="8875" y="6230"/>
                    </a:cubicBezTo>
                    <a:cubicBezTo>
                      <a:pt x="8880" y="6202"/>
                      <a:pt x="8882" y="6175"/>
                      <a:pt x="8884" y="6151"/>
                    </a:cubicBezTo>
                    <a:cubicBezTo>
                      <a:pt x="8893" y="6086"/>
                      <a:pt x="8899" y="6023"/>
                      <a:pt x="8906" y="5962"/>
                    </a:cubicBezTo>
                    <a:cubicBezTo>
                      <a:pt x="8909" y="5940"/>
                      <a:pt x="8911" y="5920"/>
                      <a:pt x="8912" y="5898"/>
                    </a:cubicBezTo>
                    <a:cubicBezTo>
                      <a:pt x="8928" y="5736"/>
                      <a:pt x="8939" y="5586"/>
                      <a:pt x="8940" y="5445"/>
                    </a:cubicBezTo>
                    <a:cubicBezTo>
                      <a:pt x="8942" y="5424"/>
                      <a:pt x="8942" y="5406"/>
                      <a:pt x="8942" y="5386"/>
                    </a:cubicBezTo>
                    <a:lnTo>
                      <a:pt x="8942" y="5236"/>
                    </a:lnTo>
                    <a:cubicBezTo>
                      <a:pt x="8942" y="5216"/>
                      <a:pt x="8942" y="5198"/>
                      <a:pt x="8940" y="5179"/>
                    </a:cubicBezTo>
                    <a:cubicBezTo>
                      <a:pt x="8940" y="5126"/>
                      <a:pt x="8939" y="5075"/>
                      <a:pt x="8934" y="5028"/>
                    </a:cubicBezTo>
                    <a:cubicBezTo>
                      <a:pt x="8934" y="5016"/>
                      <a:pt x="8934" y="5005"/>
                      <a:pt x="8933" y="4991"/>
                    </a:cubicBezTo>
                    <a:cubicBezTo>
                      <a:pt x="8928" y="4932"/>
                      <a:pt x="8925" y="4873"/>
                      <a:pt x="8918" y="4816"/>
                    </a:cubicBezTo>
                    <a:cubicBezTo>
                      <a:pt x="8917" y="4808"/>
                      <a:pt x="8915" y="4797"/>
                      <a:pt x="8915" y="4790"/>
                    </a:cubicBezTo>
                    <a:cubicBezTo>
                      <a:pt x="8909" y="4742"/>
                      <a:pt x="8903" y="4699"/>
                      <a:pt x="8898" y="4656"/>
                    </a:cubicBezTo>
                    <a:cubicBezTo>
                      <a:pt x="8897" y="4640"/>
                      <a:pt x="8892" y="4626"/>
                      <a:pt x="8891" y="4609"/>
                    </a:cubicBezTo>
                    <a:cubicBezTo>
                      <a:pt x="8884" y="4572"/>
                      <a:pt x="8878" y="4537"/>
                      <a:pt x="8870" y="4503"/>
                    </a:cubicBezTo>
                    <a:cubicBezTo>
                      <a:pt x="8869" y="4488"/>
                      <a:pt x="8866" y="4475"/>
                      <a:pt x="8863" y="4462"/>
                    </a:cubicBezTo>
                    <a:cubicBezTo>
                      <a:pt x="8855" y="4420"/>
                      <a:pt x="8846" y="4383"/>
                      <a:pt x="8836" y="4346"/>
                    </a:cubicBezTo>
                    <a:cubicBezTo>
                      <a:pt x="8836" y="4340"/>
                      <a:pt x="8833" y="4334"/>
                      <a:pt x="8831" y="4330"/>
                    </a:cubicBezTo>
                    <a:cubicBezTo>
                      <a:pt x="8822" y="4288"/>
                      <a:pt x="8810" y="4248"/>
                      <a:pt x="8798" y="4211"/>
                    </a:cubicBezTo>
                    <a:cubicBezTo>
                      <a:pt x="8793" y="4199"/>
                      <a:pt x="8790" y="4188"/>
                      <a:pt x="8786" y="4177"/>
                    </a:cubicBezTo>
                    <a:cubicBezTo>
                      <a:pt x="8777" y="4150"/>
                      <a:pt x="8769" y="4126"/>
                      <a:pt x="8759" y="4099"/>
                    </a:cubicBezTo>
                    <a:cubicBezTo>
                      <a:pt x="8753" y="4087"/>
                      <a:pt x="8751" y="4074"/>
                      <a:pt x="8746" y="4063"/>
                    </a:cubicBezTo>
                    <a:cubicBezTo>
                      <a:pt x="8737" y="4042"/>
                      <a:pt x="8729" y="4019"/>
                      <a:pt x="8719" y="3999"/>
                    </a:cubicBezTo>
                    <a:cubicBezTo>
                      <a:pt x="8714" y="3989"/>
                      <a:pt x="8711" y="3978"/>
                      <a:pt x="8705" y="3968"/>
                    </a:cubicBezTo>
                    <a:cubicBezTo>
                      <a:pt x="8692" y="3940"/>
                      <a:pt x="8679" y="3911"/>
                      <a:pt x="8668" y="3886"/>
                    </a:cubicBezTo>
                    <a:cubicBezTo>
                      <a:pt x="8664" y="3878"/>
                      <a:pt x="8661" y="3872"/>
                      <a:pt x="8656" y="3865"/>
                    </a:cubicBezTo>
                    <a:cubicBezTo>
                      <a:pt x="8647" y="3848"/>
                      <a:pt x="8637" y="3828"/>
                      <a:pt x="8628" y="3813"/>
                    </a:cubicBezTo>
                    <a:cubicBezTo>
                      <a:pt x="8622" y="3800"/>
                      <a:pt x="8616" y="3792"/>
                      <a:pt x="8611" y="3782"/>
                    </a:cubicBezTo>
                    <a:cubicBezTo>
                      <a:pt x="8605" y="3770"/>
                      <a:pt x="8598" y="3759"/>
                      <a:pt x="8589" y="3747"/>
                    </a:cubicBezTo>
                    <a:cubicBezTo>
                      <a:pt x="8583" y="3738"/>
                      <a:pt x="8577" y="3728"/>
                      <a:pt x="8573" y="3719"/>
                    </a:cubicBezTo>
                    <a:cubicBezTo>
                      <a:pt x="8565" y="3709"/>
                      <a:pt x="8559" y="3698"/>
                      <a:pt x="8553" y="3690"/>
                    </a:cubicBezTo>
                    <a:cubicBezTo>
                      <a:pt x="8453" y="3544"/>
                      <a:pt x="8370" y="3489"/>
                      <a:pt x="8370" y="3489"/>
                    </a:cubicBezTo>
                    <a:cubicBezTo>
                      <a:pt x="9134" y="1788"/>
                      <a:pt x="7621" y="83"/>
                      <a:pt x="7544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06" name="Google Shape;7606;p33"/>
              <p:cNvSpPr/>
              <p:nvPr/>
            </p:nvSpPr>
            <p:spPr>
              <a:xfrm>
                <a:off x="4797625" y="4852025"/>
                <a:ext cx="336175" cy="323925"/>
              </a:xfrm>
              <a:custGeom>
                <a:avLst/>
                <a:gdLst/>
                <a:ahLst/>
                <a:cxnLst/>
                <a:rect l="l" t="t" r="r" b="b"/>
                <a:pathLst>
                  <a:path w="13447" h="12957" extrusionOk="0">
                    <a:moveTo>
                      <a:pt x="6738" y="1"/>
                    </a:moveTo>
                    <a:cubicBezTo>
                      <a:pt x="5486" y="1"/>
                      <a:pt x="4280" y="1044"/>
                      <a:pt x="3618" y="1736"/>
                    </a:cubicBezTo>
                    <a:cubicBezTo>
                      <a:pt x="3405" y="1960"/>
                      <a:pt x="3248" y="2144"/>
                      <a:pt x="3163" y="2250"/>
                    </a:cubicBezTo>
                    <a:cubicBezTo>
                      <a:pt x="3163" y="2251"/>
                      <a:pt x="3162" y="2251"/>
                      <a:pt x="3162" y="2251"/>
                    </a:cubicBezTo>
                    <a:cubicBezTo>
                      <a:pt x="3123" y="2300"/>
                      <a:pt x="3103" y="2329"/>
                      <a:pt x="3093" y="2336"/>
                    </a:cubicBezTo>
                    <a:cubicBezTo>
                      <a:pt x="3093" y="2338"/>
                      <a:pt x="3092" y="2341"/>
                      <a:pt x="3092" y="2341"/>
                    </a:cubicBezTo>
                    <a:cubicBezTo>
                      <a:pt x="2874" y="2384"/>
                      <a:pt x="2782" y="2756"/>
                      <a:pt x="2775" y="3293"/>
                    </a:cubicBezTo>
                    <a:cubicBezTo>
                      <a:pt x="2770" y="3627"/>
                      <a:pt x="2800" y="4030"/>
                      <a:pt x="2854" y="4453"/>
                    </a:cubicBezTo>
                    <a:cubicBezTo>
                      <a:pt x="2868" y="4574"/>
                      <a:pt x="2886" y="4696"/>
                      <a:pt x="2905" y="4821"/>
                    </a:cubicBezTo>
                    <a:cubicBezTo>
                      <a:pt x="2946" y="5084"/>
                      <a:pt x="2992" y="5351"/>
                      <a:pt x="3048" y="5614"/>
                    </a:cubicBezTo>
                    <a:cubicBezTo>
                      <a:pt x="3032" y="5613"/>
                      <a:pt x="3015" y="5612"/>
                      <a:pt x="2999" y="5612"/>
                    </a:cubicBezTo>
                    <a:cubicBezTo>
                      <a:pt x="2905" y="5612"/>
                      <a:pt x="2807" y="5630"/>
                      <a:pt x="2715" y="5665"/>
                    </a:cubicBezTo>
                    <a:cubicBezTo>
                      <a:pt x="2448" y="5764"/>
                      <a:pt x="2233" y="5997"/>
                      <a:pt x="2293" y="6270"/>
                    </a:cubicBezTo>
                    <a:cubicBezTo>
                      <a:pt x="2295" y="6280"/>
                      <a:pt x="2297" y="6287"/>
                      <a:pt x="2301" y="6298"/>
                    </a:cubicBezTo>
                    <a:cubicBezTo>
                      <a:pt x="2358" y="6494"/>
                      <a:pt x="2592" y="6756"/>
                      <a:pt x="2861" y="6999"/>
                    </a:cubicBezTo>
                    <a:cubicBezTo>
                      <a:pt x="3114" y="7226"/>
                      <a:pt x="3399" y="7439"/>
                      <a:pt x="3603" y="7567"/>
                    </a:cubicBezTo>
                    <a:cubicBezTo>
                      <a:pt x="3725" y="7855"/>
                      <a:pt x="3849" y="8062"/>
                      <a:pt x="3962" y="8148"/>
                    </a:cubicBezTo>
                    <a:cubicBezTo>
                      <a:pt x="3968" y="8186"/>
                      <a:pt x="3976" y="8224"/>
                      <a:pt x="3982" y="8259"/>
                    </a:cubicBezTo>
                    <a:cubicBezTo>
                      <a:pt x="3998" y="8451"/>
                      <a:pt x="4019" y="8634"/>
                      <a:pt x="4040" y="8801"/>
                    </a:cubicBezTo>
                    <a:lnTo>
                      <a:pt x="4040" y="8809"/>
                    </a:lnTo>
                    <a:cubicBezTo>
                      <a:pt x="4047" y="8867"/>
                      <a:pt x="4053" y="8924"/>
                      <a:pt x="4060" y="8979"/>
                    </a:cubicBezTo>
                    <a:cubicBezTo>
                      <a:pt x="4060" y="8984"/>
                      <a:pt x="4063" y="8986"/>
                      <a:pt x="4063" y="8992"/>
                    </a:cubicBezTo>
                    <a:cubicBezTo>
                      <a:pt x="4070" y="9049"/>
                      <a:pt x="4077" y="9100"/>
                      <a:pt x="4085" y="9154"/>
                    </a:cubicBezTo>
                    <a:lnTo>
                      <a:pt x="3826" y="9549"/>
                    </a:lnTo>
                    <a:lnTo>
                      <a:pt x="3884" y="9605"/>
                    </a:lnTo>
                    <a:lnTo>
                      <a:pt x="3857" y="9630"/>
                    </a:lnTo>
                    <a:lnTo>
                      <a:pt x="3787" y="9630"/>
                    </a:lnTo>
                    <a:lnTo>
                      <a:pt x="3750" y="9527"/>
                    </a:lnTo>
                    <a:lnTo>
                      <a:pt x="3596" y="9630"/>
                    </a:lnTo>
                    <a:lnTo>
                      <a:pt x="2689" y="9630"/>
                    </a:lnTo>
                    <a:cubicBezTo>
                      <a:pt x="2371" y="9630"/>
                      <a:pt x="2115" y="9879"/>
                      <a:pt x="2115" y="10188"/>
                    </a:cubicBezTo>
                    <a:lnTo>
                      <a:pt x="2115" y="10678"/>
                    </a:lnTo>
                    <a:cubicBezTo>
                      <a:pt x="1416" y="11075"/>
                      <a:pt x="873" y="11440"/>
                      <a:pt x="682" y="11645"/>
                    </a:cubicBezTo>
                    <a:cubicBezTo>
                      <a:pt x="671" y="11652"/>
                      <a:pt x="661" y="11659"/>
                      <a:pt x="649" y="11670"/>
                    </a:cubicBezTo>
                    <a:cubicBezTo>
                      <a:pt x="366" y="11905"/>
                      <a:pt x="153" y="12361"/>
                      <a:pt x="0" y="12956"/>
                    </a:cubicBezTo>
                    <a:lnTo>
                      <a:pt x="13446" y="12956"/>
                    </a:lnTo>
                    <a:cubicBezTo>
                      <a:pt x="13321" y="12406"/>
                      <a:pt x="13151" y="11938"/>
                      <a:pt x="12942" y="11601"/>
                    </a:cubicBezTo>
                    <a:cubicBezTo>
                      <a:pt x="12900" y="11536"/>
                      <a:pt x="12856" y="11474"/>
                      <a:pt x="12811" y="11416"/>
                    </a:cubicBezTo>
                    <a:cubicBezTo>
                      <a:pt x="12805" y="11404"/>
                      <a:pt x="12801" y="11396"/>
                      <a:pt x="12795" y="11390"/>
                    </a:cubicBezTo>
                    <a:cubicBezTo>
                      <a:pt x="12772" y="11359"/>
                      <a:pt x="12733" y="11322"/>
                      <a:pt x="12685" y="11279"/>
                    </a:cubicBezTo>
                    <a:cubicBezTo>
                      <a:pt x="12632" y="11232"/>
                      <a:pt x="12580" y="11188"/>
                      <a:pt x="12523" y="11154"/>
                    </a:cubicBezTo>
                    <a:cubicBezTo>
                      <a:pt x="12514" y="11148"/>
                      <a:pt x="12503" y="11145"/>
                      <a:pt x="12495" y="11139"/>
                    </a:cubicBezTo>
                    <a:cubicBezTo>
                      <a:pt x="12339" y="11032"/>
                      <a:pt x="12134" y="10906"/>
                      <a:pt x="11893" y="10771"/>
                    </a:cubicBezTo>
                    <a:lnTo>
                      <a:pt x="11893" y="10454"/>
                    </a:lnTo>
                    <a:cubicBezTo>
                      <a:pt x="11893" y="9997"/>
                      <a:pt x="11512" y="9628"/>
                      <a:pt x="11040" y="9628"/>
                    </a:cubicBezTo>
                    <a:lnTo>
                      <a:pt x="9817" y="9628"/>
                    </a:lnTo>
                    <a:lnTo>
                      <a:pt x="9470" y="9484"/>
                    </a:lnTo>
                    <a:lnTo>
                      <a:pt x="9445" y="9563"/>
                    </a:lnTo>
                    <a:cubicBezTo>
                      <a:pt x="9386" y="9537"/>
                      <a:pt x="9326" y="9509"/>
                      <a:pt x="9269" y="9483"/>
                    </a:cubicBezTo>
                    <a:lnTo>
                      <a:pt x="9259" y="9478"/>
                    </a:lnTo>
                    <a:cubicBezTo>
                      <a:pt x="9209" y="9456"/>
                      <a:pt x="9158" y="9434"/>
                      <a:pt x="9108" y="9410"/>
                    </a:cubicBezTo>
                    <a:lnTo>
                      <a:pt x="8824" y="8978"/>
                    </a:lnTo>
                    <a:lnTo>
                      <a:pt x="8769" y="8894"/>
                    </a:lnTo>
                    <a:lnTo>
                      <a:pt x="8553" y="9039"/>
                    </a:lnTo>
                    <a:cubicBezTo>
                      <a:pt x="8570" y="8883"/>
                      <a:pt x="8589" y="8703"/>
                      <a:pt x="8608" y="8504"/>
                    </a:cubicBezTo>
                    <a:cubicBezTo>
                      <a:pt x="8608" y="8498"/>
                      <a:pt x="8609" y="8490"/>
                      <a:pt x="8609" y="8482"/>
                    </a:cubicBezTo>
                    <a:cubicBezTo>
                      <a:pt x="8610" y="8474"/>
                      <a:pt x="8610" y="8466"/>
                      <a:pt x="8610" y="8455"/>
                    </a:cubicBezTo>
                    <a:cubicBezTo>
                      <a:pt x="8633" y="8412"/>
                      <a:pt x="8665" y="8211"/>
                      <a:pt x="8697" y="7907"/>
                    </a:cubicBezTo>
                    <a:cubicBezTo>
                      <a:pt x="8712" y="7862"/>
                      <a:pt x="8725" y="7822"/>
                      <a:pt x="8741" y="7777"/>
                    </a:cubicBezTo>
                    <a:cubicBezTo>
                      <a:pt x="8767" y="7761"/>
                      <a:pt x="8792" y="7740"/>
                      <a:pt x="8823" y="7719"/>
                    </a:cubicBezTo>
                    <a:cubicBezTo>
                      <a:pt x="9098" y="7501"/>
                      <a:pt x="9538" y="7068"/>
                      <a:pt x="9792" y="6692"/>
                    </a:cubicBezTo>
                    <a:cubicBezTo>
                      <a:pt x="9903" y="6524"/>
                      <a:pt x="9977" y="6371"/>
                      <a:pt x="9988" y="6251"/>
                    </a:cubicBezTo>
                    <a:cubicBezTo>
                      <a:pt x="10014" y="5939"/>
                      <a:pt x="9689" y="5722"/>
                      <a:pt x="9361" y="5687"/>
                    </a:cubicBezTo>
                    <a:cubicBezTo>
                      <a:pt x="10231" y="2076"/>
                      <a:pt x="8938" y="2068"/>
                      <a:pt x="8938" y="2068"/>
                    </a:cubicBezTo>
                    <a:cubicBezTo>
                      <a:pt x="8938" y="2068"/>
                      <a:pt x="8931" y="1954"/>
                      <a:pt x="8892" y="1780"/>
                    </a:cubicBezTo>
                    <a:cubicBezTo>
                      <a:pt x="8832" y="1510"/>
                      <a:pt x="8693" y="1090"/>
                      <a:pt x="8389" y="726"/>
                    </a:cubicBezTo>
                    <a:cubicBezTo>
                      <a:pt x="8084" y="363"/>
                      <a:pt x="7611" y="54"/>
                      <a:pt x="6882" y="6"/>
                    </a:cubicBezTo>
                    <a:cubicBezTo>
                      <a:pt x="6834" y="2"/>
                      <a:pt x="6786" y="1"/>
                      <a:pt x="6738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07" name="Google Shape;7607;p33"/>
              <p:cNvSpPr/>
              <p:nvPr/>
            </p:nvSpPr>
            <p:spPr>
              <a:xfrm>
                <a:off x="3949825" y="4888275"/>
                <a:ext cx="244325" cy="287700"/>
              </a:xfrm>
              <a:custGeom>
                <a:avLst/>
                <a:gdLst/>
                <a:ahLst/>
                <a:cxnLst/>
                <a:rect l="l" t="t" r="r" b="b"/>
                <a:pathLst>
                  <a:path w="9773" h="11508" extrusionOk="0">
                    <a:moveTo>
                      <a:pt x="5077" y="1"/>
                    </a:moveTo>
                    <a:cubicBezTo>
                      <a:pt x="4966" y="1"/>
                      <a:pt x="4860" y="6"/>
                      <a:pt x="4758" y="16"/>
                    </a:cubicBezTo>
                    <a:cubicBezTo>
                      <a:pt x="4632" y="28"/>
                      <a:pt x="4510" y="47"/>
                      <a:pt x="4392" y="71"/>
                    </a:cubicBezTo>
                    <a:cubicBezTo>
                      <a:pt x="2960" y="354"/>
                      <a:pt x="2260" y="1434"/>
                      <a:pt x="2571" y="2704"/>
                    </a:cubicBezTo>
                    <a:cubicBezTo>
                      <a:pt x="1860" y="4604"/>
                      <a:pt x="2776" y="7627"/>
                      <a:pt x="3284" y="7918"/>
                    </a:cubicBezTo>
                    <a:cubicBezTo>
                      <a:pt x="3683" y="7825"/>
                      <a:pt x="4025" y="7700"/>
                      <a:pt x="4322" y="7554"/>
                    </a:cubicBezTo>
                    <a:lnTo>
                      <a:pt x="4322" y="7554"/>
                    </a:lnTo>
                    <a:cubicBezTo>
                      <a:pt x="4249" y="7839"/>
                      <a:pt x="4169" y="8129"/>
                      <a:pt x="4082" y="8410"/>
                    </a:cubicBezTo>
                    <a:cubicBezTo>
                      <a:pt x="4082" y="8410"/>
                      <a:pt x="4082" y="8411"/>
                      <a:pt x="4080" y="8411"/>
                    </a:cubicBezTo>
                    <a:cubicBezTo>
                      <a:pt x="4034" y="8411"/>
                      <a:pt x="3988" y="8413"/>
                      <a:pt x="3940" y="8416"/>
                    </a:cubicBezTo>
                    <a:cubicBezTo>
                      <a:pt x="3932" y="8416"/>
                      <a:pt x="3925" y="8416"/>
                      <a:pt x="3915" y="8417"/>
                    </a:cubicBezTo>
                    <a:cubicBezTo>
                      <a:pt x="3873" y="8417"/>
                      <a:pt x="3833" y="8419"/>
                      <a:pt x="3794" y="8422"/>
                    </a:cubicBezTo>
                    <a:cubicBezTo>
                      <a:pt x="3774" y="8423"/>
                      <a:pt x="3754" y="8423"/>
                      <a:pt x="3736" y="8427"/>
                    </a:cubicBezTo>
                    <a:cubicBezTo>
                      <a:pt x="3707" y="8428"/>
                      <a:pt x="3678" y="8432"/>
                      <a:pt x="3651" y="8433"/>
                    </a:cubicBezTo>
                    <a:cubicBezTo>
                      <a:pt x="3602" y="8434"/>
                      <a:pt x="3554" y="8439"/>
                      <a:pt x="3508" y="8441"/>
                    </a:cubicBezTo>
                    <a:lnTo>
                      <a:pt x="3508" y="8456"/>
                    </a:lnTo>
                    <a:cubicBezTo>
                      <a:pt x="3471" y="8460"/>
                      <a:pt x="3436" y="8463"/>
                      <a:pt x="3403" y="8468"/>
                    </a:cubicBezTo>
                    <a:cubicBezTo>
                      <a:pt x="3239" y="8488"/>
                      <a:pt x="3108" y="8512"/>
                      <a:pt x="3022" y="8541"/>
                    </a:cubicBezTo>
                    <a:cubicBezTo>
                      <a:pt x="3020" y="8541"/>
                      <a:pt x="3017" y="8542"/>
                      <a:pt x="3016" y="8542"/>
                    </a:cubicBezTo>
                    <a:cubicBezTo>
                      <a:pt x="3001" y="8548"/>
                      <a:pt x="2986" y="8554"/>
                      <a:pt x="2973" y="8559"/>
                    </a:cubicBezTo>
                    <a:cubicBezTo>
                      <a:pt x="2972" y="8559"/>
                      <a:pt x="2972" y="8560"/>
                      <a:pt x="2968" y="8560"/>
                    </a:cubicBezTo>
                    <a:cubicBezTo>
                      <a:pt x="2955" y="8567"/>
                      <a:pt x="2946" y="8573"/>
                      <a:pt x="2938" y="8577"/>
                    </a:cubicBezTo>
                    <a:lnTo>
                      <a:pt x="2937" y="8577"/>
                    </a:lnTo>
                    <a:cubicBezTo>
                      <a:pt x="2867" y="8608"/>
                      <a:pt x="2791" y="8650"/>
                      <a:pt x="2715" y="8703"/>
                    </a:cubicBezTo>
                    <a:cubicBezTo>
                      <a:pt x="2703" y="8711"/>
                      <a:pt x="2692" y="8718"/>
                      <a:pt x="2680" y="8729"/>
                    </a:cubicBezTo>
                    <a:cubicBezTo>
                      <a:pt x="2661" y="8743"/>
                      <a:pt x="2642" y="8757"/>
                      <a:pt x="2622" y="8773"/>
                    </a:cubicBezTo>
                    <a:cubicBezTo>
                      <a:pt x="2591" y="8796"/>
                      <a:pt x="2563" y="8820"/>
                      <a:pt x="2531" y="8846"/>
                    </a:cubicBezTo>
                    <a:cubicBezTo>
                      <a:pt x="2520" y="8855"/>
                      <a:pt x="2509" y="8867"/>
                      <a:pt x="2497" y="8879"/>
                    </a:cubicBezTo>
                    <a:cubicBezTo>
                      <a:pt x="2469" y="8906"/>
                      <a:pt x="2440" y="8931"/>
                      <a:pt x="2413" y="8958"/>
                    </a:cubicBezTo>
                    <a:cubicBezTo>
                      <a:pt x="2401" y="8970"/>
                      <a:pt x="2392" y="8981"/>
                      <a:pt x="2379" y="8993"/>
                    </a:cubicBezTo>
                    <a:cubicBezTo>
                      <a:pt x="2344" y="9031"/>
                      <a:pt x="2307" y="9072"/>
                      <a:pt x="2268" y="9115"/>
                    </a:cubicBezTo>
                    <a:cubicBezTo>
                      <a:pt x="2243" y="9145"/>
                      <a:pt x="2217" y="9183"/>
                      <a:pt x="2187" y="9222"/>
                    </a:cubicBezTo>
                    <a:cubicBezTo>
                      <a:pt x="2182" y="9229"/>
                      <a:pt x="2177" y="9237"/>
                      <a:pt x="2171" y="9247"/>
                    </a:cubicBezTo>
                    <a:lnTo>
                      <a:pt x="573" y="9247"/>
                    </a:lnTo>
                    <a:cubicBezTo>
                      <a:pt x="328" y="9247"/>
                      <a:pt x="121" y="9404"/>
                      <a:pt x="37" y="9626"/>
                    </a:cubicBezTo>
                    <a:cubicBezTo>
                      <a:pt x="14" y="9691"/>
                      <a:pt x="1" y="9760"/>
                      <a:pt x="1" y="9833"/>
                    </a:cubicBezTo>
                    <a:lnTo>
                      <a:pt x="1" y="11507"/>
                    </a:lnTo>
                    <a:lnTo>
                      <a:pt x="9772" y="11507"/>
                    </a:lnTo>
                    <a:lnTo>
                      <a:pt x="9772" y="10115"/>
                    </a:lnTo>
                    <a:cubicBezTo>
                      <a:pt x="9772" y="9632"/>
                      <a:pt x="9392" y="9243"/>
                      <a:pt x="8924" y="9243"/>
                    </a:cubicBezTo>
                    <a:lnTo>
                      <a:pt x="7497" y="9243"/>
                    </a:lnTo>
                    <a:cubicBezTo>
                      <a:pt x="7484" y="9228"/>
                      <a:pt x="7469" y="9211"/>
                      <a:pt x="7460" y="9194"/>
                    </a:cubicBezTo>
                    <a:cubicBezTo>
                      <a:pt x="7429" y="9156"/>
                      <a:pt x="7400" y="9116"/>
                      <a:pt x="7368" y="9082"/>
                    </a:cubicBezTo>
                    <a:cubicBezTo>
                      <a:pt x="7353" y="9065"/>
                      <a:pt x="7338" y="9047"/>
                      <a:pt x="7321" y="9031"/>
                    </a:cubicBezTo>
                    <a:cubicBezTo>
                      <a:pt x="7291" y="8997"/>
                      <a:pt x="7259" y="8966"/>
                      <a:pt x="7229" y="8937"/>
                    </a:cubicBezTo>
                    <a:cubicBezTo>
                      <a:pt x="7214" y="8924"/>
                      <a:pt x="7201" y="8909"/>
                      <a:pt x="7187" y="8899"/>
                    </a:cubicBezTo>
                    <a:cubicBezTo>
                      <a:pt x="7146" y="8863"/>
                      <a:pt x="7107" y="8829"/>
                      <a:pt x="7067" y="8800"/>
                    </a:cubicBezTo>
                    <a:cubicBezTo>
                      <a:pt x="7062" y="8796"/>
                      <a:pt x="7060" y="8794"/>
                      <a:pt x="7057" y="8793"/>
                    </a:cubicBezTo>
                    <a:cubicBezTo>
                      <a:pt x="7011" y="8760"/>
                      <a:pt x="6966" y="8731"/>
                      <a:pt x="6925" y="8707"/>
                    </a:cubicBezTo>
                    <a:cubicBezTo>
                      <a:pt x="6919" y="8703"/>
                      <a:pt x="6913" y="8701"/>
                      <a:pt x="6904" y="8699"/>
                    </a:cubicBezTo>
                    <a:cubicBezTo>
                      <a:pt x="6870" y="8678"/>
                      <a:pt x="6834" y="8664"/>
                      <a:pt x="6798" y="8650"/>
                    </a:cubicBezTo>
                    <a:cubicBezTo>
                      <a:pt x="6791" y="8648"/>
                      <a:pt x="6783" y="8644"/>
                      <a:pt x="6773" y="8642"/>
                    </a:cubicBezTo>
                    <a:cubicBezTo>
                      <a:pt x="6739" y="8630"/>
                      <a:pt x="6709" y="8622"/>
                      <a:pt x="6679" y="8620"/>
                    </a:cubicBezTo>
                    <a:cubicBezTo>
                      <a:pt x="6672" y="8618"/>
                      <a:pt x="6666" y="8618"/>
                      <a:pt x="6659" y="8615"/>
                    </a:cubicBezTo>
                    <a:cubicBezTo>
                      <a:pt x="6642" y="8613"/>
                      <a:pt x="6625" y="8612"/>
                      <a:pt x="6609" y="8612"/>
                    </a:cubicBezTo>
                    <a:cubicBezTo>
                      <a:pt x="6591" y="8612"/>
                      <a:pt x="6574" y="8613"/>
                      <a:pt x="6558" y="8616"/>
                    </a:cubicBezTo>
                    <a:cubicBezTo>
                      <a:pt x="6521" y="8603"/>
                      <a:pt x="6483" y="8591"/>
                      <a:pt x="6439" y="8580"/>
                    </a:cubicBezTo>
                    <a:cubicBezTo>
                      <a:pt x="6436" y="8579"/>
                      <a:pt x="6433" y="8579"/>
                      <a:pt x="6429" y="8575"/>
                    </a:cubicBezTo>
                    <a:cubicBezTo>
                      <a:pt x="6385" y="8567"/>
                      <a:pt x="6338" y="8554"/>
                      <a:pt x="6289" y="8545"/>
                    </a:cubicBezTo>
                    <a:cubicBezTo>
                      <a:pt x="6241" y="8531"/>
                      <a:pt x="6186" y="8519"/>
                      <a:pt x="6131" y="8511"/>
                    </a:cubicBezTo>
                    <a:cubicBezTo>
                      <a:pt x="6118" y="8508"/>
                      <a:pt x="6102" y="8505"/>
                      <a:pt x="6088" y="8502"/>
                    </a:cubicBezTo>
                    <a:cubicBezTo>
                      <a:pt x="6040" y="8495"/>
                      <a:pt x="5993" y="8488"/>
                      <a:pt x="5942" y="8480"/>
                    </a:cubicBezTo>
                    <a:cubicBezTo>
                      <a:pt x="5928" y="8478"/>
                      <a:pt x="5915" y="8475"/>
                      <a:pt x="5905" y="8475"/>
                    </a:cubicBezTo>
                    <a:cubicBezTo>
                      <a:pt x="5770" y="8456"/>
                      <a:pt x="5625" y="8441"/>
                      <a:pt x="5473" y="8432"/>
                    </a:cubicBezTo>
                    <a:cubicBezTo>
                      <a:pt x="5480" y="8404"/>
                      <a:pt x="5487" y="8375"/>
                      <a:pt x="5495" y="8347"/>
                    </a:cubicBezTo>
                    <a:cubicBezTo>
                      <a:pt x="5507" y="8298"/>
                      <a:pt x="5521" y="8249"/>
                      <a:pt x="5531" y="8198"/>
                    </a:cubicBezTo>
                    <a:cubicBezTo>
                      <a:pt x="5537" y="8178"/>
                      <a:pt x="5543" y="8155"/>
                      <a:pt x="5547" y="8130"/>
                    </a:cubicBezTo>
                    <a:cubicBezTo>
                      <a:pt x="5554" y="8101"/>
                      <a:pt x="5561" y="8071"/>
                      <a:pt x="5569" y="8039"/>
                    </a:cubicBezTo>
                    <a:cubicBezTo>
                      <a:pt x="5574" y="8018"/>
                      <a:pt x="5578" y="7995"/>
                      <a:pt x="5584" y="7971"/>
                    </a:cubicBezTo>
                    <a:cubicBezTo>
                      <a:pt x="5591" y="7941"/>
                      <a:pt x="5598" y="7912"/>
                      <a:pt x="5605" y="7880"/>
                    </a:cubicBezTo>
                    <a:cubicBezTo>
                      <a:pt x="5610" y="7857"/>
                      <a:pt x="5615" y="7836"/>
                      <a:pt x="5620" y="7814"/>
                    </a:cubicBezTo>
                    <a:cubicBezTo>
                      <a:pt x="5627" y="7781"/>
                      <a:pt x="5633" y="7751"/>
                      <a:pt x="5640" y="7721"/>
                    </a:cubicBezTo>
                    <a:cubicBezTo>
                      <a:pt x="5645" y="7699"/>
                      <a:pt x="5648" y="7679"/>
                      <a:pt x="5654" y="7658"/>
                    </a:cubicBezTo>
                    <a:cubicBezTo>
                      <a:pt x="5660" y="7625"/>
                      <a:pt x="5668" y="7593"/>
                      <a:pt x="5674" y="7560"/>
                    </a:cubicBezTo>
                    <a:cubicBezTo>
                      <a:pt x="5676" y="7552"/>
                      <a:pt x="5678" y="7545"/>
                      <a:pt x="5680" y="7535"/>
                    </a:cubicBezTo>
                    <a:cubicBezTo>
                      <a:pt x="5682" y="7521"/>
                      <a:pt x="5684" y="7509"/>
                      <a:pt x="5688" y="7498"/>
                    </a:cubicBezTo>
                    <a:cubicBezTo>
                      <a:pt x="5927" y="7490"/>
                      <a:pt x="6150" y="7441"/>
                      <a:pt x="6353" y="7357"/>
                    </a:cubicBezTo>
                    <a:cubicBezTo>
                      <a:pt x="6472" y="7309"/>
                      <a:pt x="6583" y="7249"/>
                      <a:pt x="6690" y="7178"/>
                    </a:cubicBezTo>
                    <a:cubicBezTo>
                      <a:pt x="6896" y="7044"/>
                      <a:pt x="7078" y="6876"/>
                      <a:pt x="7236" y="6682"/>
                    </a:cubicBezTo>
                    <a:cubicBezTo>
                      <a:pt x="7280" y="6631"/>
                      <a:pt x="7321" y="6578"/>
                      <a:pt x="7360" y="6526"/>
                    </a:cubicBezTo>
                    <a:cubicBezTo>
                      <a:pt x="8873" y="6284"/>
                      <a:pt x="9591" y="4561"/>
                      <a:pt x="9547" y="3240"/>
                    </a:cubicBezTo>
                    <a:cubicBezTo>
                      <a:pt x="9505" y="1963"/>
                      <a:pt x="8445" y="1470"/>
                      <a:pt x="7694" y="1283"/>
                    </a:cubicBezTo>
                    <a:cubicBezTo>
                      <a:pt x="7031" y="326"/>
                      <a:pt x="5936" y="1"/>
                      <a:pt x="5077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08" name="Google Shape;7608;p33"/>
              <p:cNvSpPr/>
              <p:nvPr/>
            </p:nvSpPr>
            <p:spPr>
              <a:xfrm>
                <a:off x="5235675" y="4795875"/>
                <a:ext cx="395600" cy="380100"/>
              </a:xfrm>
              <a:custGeom>
                <a:avLst/>
                <a:gdLst/>
                <a:ahLst/>
                <a:cxnLst/>
                <a:rect l="l" t="t" r="r" b="b"/>
                <a:pathLst>
                  <a:path w="15824" h="15204" extrusionOk="0">
                    <a:moveTo>
                      <a:pt x="8826" y="0"/>
                    </a:moveTo>
                    <a:cubicBezTo>
                      <a:pt x="8344" y="0"/>
                      <a:pt x="7093" y="567"/>
                      <a:pt x="6555" y="982"/>
                    </a:cubicBezTo>
                    <a:cubicBezTo>
                      <a:pt x="6740" y="761"/>
                      <a:pt x="6923" y="452"/>
                      <a:pt x="6638" y="347"/>
                    </a:cubicBezTo>
                    <a:cubicBezTo>
                      <a:pt x="6606" y="336"/>
                      <a:pt x="6564" y="330"/>
                      <a:pt x="6513" y="330"/>
                    </a:cubicBezTo>
                    <a:cubicBezTo>
                      <a:pt x="5990" y="330"/>
                      <a:pt x="4563" y="977"/>
                      <a:pt x="4370" y="3145"/>
                    </a:cubicBezTo>
                    <a:lnTo>
                      <a:pt x="4370" y="3147"/>
                    </a:lnTo>
                    <a:cubicBezTo>
                      <a:pt x="4362" y="3240"/>
                      <a:pt x="4356" y="3336"/>
                      <a:pt x="4351" y="3434"/>
                    </a:cubicBezTo>
                    <a:lnTo>
                      <a:pt x="4351" y="3441"/>
                    </a:lnTo>
                    <a:cubicBezTo>
                      <a:pt x="4350" y="3539"/>
                      <a:pt x="4346" y="3635"/>
                      <a:pt x="4350" y="3738"/>
                    </a:cubicBezTo>
                    <a:lnTo>
                      <a:pt x="4350" y="3763"/>
                    </a:lnTo>
                    <a:cubicBezTo>
                      <a:pt x="4351" y="3861"/>
                      <a:pt x="4356" y="3957"/>
                      <a:pt x="4362" y="4059"/>
                    </a:cubicBezTo>
                    <a:cubicBezTo>
                      <a:pt x="4363" y="4078"/>
                      <a:pt x="4365" y="4096"/>
                      <a:pt x="4365" y="4115"/>
                    </a:cubicBezTo>
                    <a:cubicBezTo>
                      <a:pt x="4371" y="4207"/>
                      <a:pt x="4380" y="4303"/>
                      <a:pt x="4392" y="4399"/>
                    </a:cubicBezTo>
                    <a:cubicBezTo>
                      <a:pt x="4393" y="4429"/>
                      <a:pt x="4399" y="4462"/>
                      <a:pt x="4404" y="4492"/>
                    </a:cubicBezTo>
                    <a:cubicBezTo>
                      <a:pt x="4413" y="4579"/>
                      <a:pt x="4425" y="4669"/>
                      <a:pt x="4438" y="4760"/>
                    </a:cubicBezTo>
                    <a:cubicBezTo>
                      <a:pt x="4447" y="4807"/>
                      <a:pt x="4455" y="4857"/>
                      <a:pt x="4465" y="4906"/>
                    </a:cubicBezTo>
                    <a:cubicBezTo>
                      <a:pt x="4478" y="4983"/>
                      <a:pt x="4490" y="5061"/>
                      <a:pt x="4505" y="5141"/>
                    </a:cubicBezTo>
                    <a:cubicBezTo>
                      <a:pt x="4520" y="5213"/>
                      <a:pt x="4535" y="5288"/>
                      <a:pt x="4552" y="5361"/>
                    </a:cubicBezTo>
                    <a:cubicBezTo>
                      <a:pt x="4566" y="5423"/>
                      <a:pt x="4578" y="5483"/>
                      <a:pt x="4594" y="5545"/>
                    </a:cubicBezTo>
                    <a:cubicBezTo>
                      <a:pt x="4628" y="5685"/>
                      <a:pt x="4664" y="5828"/>
                      <a:pt x="4704" y="5975"/>
                    </a:cubicBezTo>
                    <a:lnTo>
                      <a:pt x="4764" y="6016"/>
                    </a:lnTo>
                    <a:cubicBezTo>
                      <a:pt x="4515" y="7896"/>
                      <a:pt x="4550" y="9723"/>
                      <a:pt x="4586" y="9774"/>
                    </a:cubicBezTo>
                    <a:cubicBezTo>
                      <a:pt x="4606" y="9802"/>
                      <a:pt x="4814" y="9899"/>
                      <a:pt x="5103" y="10010"/>
                    </a:cubicBezTo>
                    <a:cubicBezTo>
                      <a:pt x="5203" y="10051"/>
                      <a:pt x="5313" y="10093"/>
                      <a:pt x="5427" y="10136"/>
                    </a:cubicBezTo>
                    <a:lnTo>
                      <a:pt x="5392" y="10324"/>
                    </a:lnTo>
                    <a:lnTo>
                      <a:pt x="5359" y="10312"/>
                    </a:lnTo>
                    <a:lnTo>
                      <a:pt x="4918" y="10877"/>
                    </a:lnTo>
                    <a:lnTo>
                      <a:pt x="4949" y="10903"/>
                    </a:lnTo>
                    <a:lnTo>
                      <a:pt x="4833" y="10953"/>
                    </a:lnTo>
                    <a:lnTo>
                      <a:pt x="4836" y="10957"/>
                    </a:lnTo>
                    <a:cubicBezTo>
                      <a:pt x="4759" y="10983"/>
                      <a:pt x="4686" y="11007"/>
                      <a:pt x="4612" y="11040"/>
                    </a:cubicBezTo>
                    <a:cubicBezTo>
                      <a:pt x="4498" y="11074"/>
                      <a:pt x="4387" y="11113"/>
                      <a:pt x="4279" y="11153"/>
                    </a:cubicBezTo>
                    <a:cubicBezTo>
                      <a:pt x="4264" y="11162"/>
                      <a:pt x="4246" y="11168"/>
                      <a:pt x="4230" y="11174"/>
                    </a:cubicBezTo>
                    <a:cubicBezTo>
                      <a:pt x="4229" y="11174"/>
                      <a:pt x="4229" y="11175"/>
                      <a:pt x="4226" y="11175"/>
                    </a:cubicBezTo>
                    <a:cubicBezTo>
                      <a:pt x="4119" y="11217"/>
                      <a:pt x="4009" y="11260"/>
                      <a:pt x="3908" y="11309"/>
                    </a:cubicBezTo>
                    <a:cubicBezTo>
                      <a:pt x="3003" y="11728"/>
                      <a:pt x="2193" y="12383"/>
                      <a:pt x="1466" y="13197"/>
                    </a:cubicBezTo>
                    <a:cubicBezTo>
                      <a:pt x="1332" y="13343"/>
                      <a:pt x="1205" y="13495"/>
                      <a:pt x="1078" y="13650"/>
                    </a:cubicBezTo>
                    <a:cubicBezTo>
                      <a:pt x="693" y="14129"/>
                      <a:pt x="336" y="14649"/>
                      <a:pt x="0" y="15203"/>
                    </a:cubicBezTo>
                    <a:lnTo>
                      <a:pt x="15824" y="15203"/>
                    </a:lnTo>
                    <a:cubicBezTo>
                      <a:pt x="14735" y="13371"/>
                      <a:pt x="13323" y="11559"/>
                      <a:pt x="12681" y="11152"/>
                    </a:cubicBezTo>
                    <a:cubicBezTo>
                      <a:pt x="12634" y="11123"/>
                      <a:pt x="12581" y="11095"/>
                      <a:pt x="12523" y="11067"/>
                    </a:cubicBezTo>
                    <a:cubicBezTo>
                      <a:pt x="12517" y="11062"/>
                      <a:pt x="12511" y="11061"/>
                      <a:pt x="12506" y="11059"/>
                    </a:cubicBezTo>
                    <a:cubicBezTo>
                      <a:pt x="12468" y="11042"/>
                      <a:pt x="12426" y="11023"/>
                      <a:pt x="12381" y="11005"/>
                    </a:cubicBezTo>
                    <a:cubicBezTo>
                      <a:pt x="12375" y="11004"/>
                      <a:pt x="12366" y="10999"/>
                      <a:pt x="12359" y="10997"/>
                    </a:cubicBezTo>
                    <a:cubicBezTo>
                      <a:pt x="12312" y="10980"/>
                      <a:pt x="12265" y="10961"/>
                      <a:pt x="12212" y="10943"/>
                    </a:cubicBezTo>
                    <a:cubicBezTo>
                      <a:pt x="12206" y="10940"/>
                      <a:pt x="12199" y="10938"/>
                      <a:pt x="12192" y="10937"/>
                    </a:cubicBezTo>
                    <a:cubicBezTo>
                      <a:pt x="12138" y="10920"/>
                      <a:pt x="12081" y="10901"/>
                      <a:pt x="12022" y="10884"/>
                    </a:cubicBezTo>
                    <a:cubicBezTo>
                      <a:pt x="12016" y="10884"/>
                      <a:pt x="12010" y="10883"/>
                      <a:pt x="12007" y="10880"/>
                    </a:cubicBezTo>
                    <a:cubicBezTo>
                      <a:pt x="11945" y="10864"/>
                      <a:pt x="11880" y="10847"/>
                      <a:pt x="11813" y="10830"/>
                    </a:cubicBezTo>
                    <a:cubicBezTo>
                      <a:pt x="11810" y="10830"/>
                      <a:pt x="11806" y="10829"/>
                      <a:pt x="11801" y="10829"/>
                    </a:cubicBezTo>
                    <a:cubicBezTo>
                      <a:pt x="11732" y="10812"/>
                      <a:pt x="11660" y="10795"/>
                      <a:pt x="11587" y="10780"/>
                    </a:cubicBezTo>
                    <a:cubicBezTo>
                      <a:pt x="11586" y="10779"/>
                      <a:pt x="11582" y="10779"/>
                      <a:pt x="11581" y="10779"/>
                    </a:cubicBezTo>
                    <a:cubicBezTo>
                      <a:pt x="11506" y="10763"/>
                      <a:pt x="11427" y="10748"/>
                      <a:pt x="11345" y="10731"/>
                    </a:cubicBezTo>
                    <a:lnTo>
                      <a:pt x="11344" y="10731"/>
                    </a:lnTo>
                    <a:cubicBezTo>
                      <a:pt x="11260" y="10716"/>
                      <a:pt x="11178" y="10702"/>
                      <a:pt x="11090" y="10689"/>
                    </a:cubicBezTo>
                    <a:lnTo>
                      <a:pt x="11089" y="10689"/>
                    </a:lnTo>
                    <a:cubicBezTo>
                      <a:pt x="11003" y="10675"/>
                      <a:pt x="10913" y="10661"/>
                      <a:pt x="10822" y="10651"/>
                    </a:cubicBezTo>
                    <a:lnTo>
                      <a:pt x="10704" y="10628"/>
                    </a:lnTo>
                    <a:lnTo>
                      <a:pt x="10744" y="10592"/>
                    </a:lnTo>
                    <a:lnTo>
                      <a:pt x="10130" y="9923"/>
                    </a:lnTo>
                    <a:lnTo>
                      <a:pt x="10068" y="9958"/>
                    </a:lnTo>
                    <a:lnTo>
                      <a:pt x="9995" y="9434"/>
                    </a:lnTo>
                    <a:lnTo>
                      <a:pt x="9963" y="9182"/>
                    </a:lnTo>
                    <a:cubicBezTo>
                      <a:pt x="10172" y="8130"/>
                      <a:pt x="10366" y="7098"/>
                      <a:pt x="10529" y="6182"/>
                    </a:cubicBezTo>
                    <a:cubicBezTo>
                      <a:pt x="10558" y="6013"/>
                      <a:pt x="10586" y="5851"/>
                      <a:pt x="10614" y="5692"/>
                    </a:cubicBezTo>
                    <a:cubicBezTo>
                      <a:pt x="10627" y="5613"/>
                      <a:pt x="10639" y="5535"/>
                      <a:pt x="10652" y="5459"/>
                    </a:cubicBezTo>
                    <a:cubicBezTo>
                      <a:pt x="10704" y="5149"/>
                      <a:pt x="10749" y="4861"/>
                      <a:pt x="10789" y="4596"/>
                    </a:cubicBezTo>
                    <a:cubicBezTo>
                      <a:pt x="10797" y="4530"/>
                      <a:pt x="10808" y="4467"/>
                      <a:pt x="10816" y="4403"/>
                    </a:cubicBezTo>
                    <a:cubicBezTo>
                      <a:pt x="10924" y="3647"/>
                      <a:pt x="10972" y="3118"/>
                      <a:pt x="10927" y="2947"/>
                    </a:cubicBezTo>
                    <a:cubicBezTo>
                      <a:pt x="10895" y="2820"/>
                      <a:pt x="10829" y="2687"/>
                      <a:pt x="10750" y="2559"/>
                    </a:cubicBezTo>
                    <a:cubicBezTo>
                      <a:pt x="10733" y="2530"/>
                      <a:pt x="10715" y="2501"/>
                      <a:pt x="10695" y="2472"/>
                    </a:cubicBezTo>
                    <a:cubicBezTo>
                      <a:pt x="10675" y="2439"/>
                      <a:pt x="10652" y="2403"/>
                      <a:pt x="10627" y="2373"/>
                    </a:cubicBezTo>
                    <a:cubicBezTo>
                      <a:pt x="10599" y="2335"/>
                      <a:pt x="10573" y="2295"/>
                      <a:pt x="10543" y="2261"/>
                    </a:cubicBezTo>
                    <a:cubicBezTo>
                      <a:pt x="10390" y="2062"/>
                      <a:pt x="10252" y="1920"/>
                      <a:pt x="10252" y="1920"/>
                    </a:cubicBezTo>
                    <a:cubicBezTo>
                      <a:pt x="10252" y="1920"/>
                      <a:pt x="11985" y="1149"/>
                      <a:pt x="11631" y="435"/>
                    </a:cubicBezTo>
                    <a:cubicBezTo>
                      <a:pt x="11546" y="261"/>
                      <a:pt x="11308" y="195"/>
                      <a:pt x="10997" y="195"/>
                    </a:cubicBezTo>
                    <a:cubicBezTo>
                      <a:pt x="10604" y="195"/>
                      <a:pt x="10096" y="299"/>
                      <a:pt x="9630" y="423"/>
                    </a:cubicBezTo>
                    <a:cubicBezTo>
                      <a:pt x="8939" y="607"/>
                      <a:pt x="8343" y="833"/>
                      <a:pt x="8343" y="833"/>
                    </a:cubicBezTo>
                    <a:cubicBezTo>
                      <a:pt x="8343" y="833"/>
                      <a:pt x="9400" y="92"/>
                      <a:pt x="8900" y="6"/>
                    </a:cubicBezTo>
                    <a:cubicBezTo>
                      <a:pt x="8878" y="2"/>
                      <a:pt x="8853" y="0"/>
                      <a:pt x="8826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09" name="Google Shape;7609;p33"/>
              <p:cNvSpPr/>
              <p:nvPr/>
            </p:nvSpPr>
            <p:spPr>
              <a:xfrm>
                <a:off x="4279875" y="4821900"/>
                <a:ext cx="395600" cy="353925"/>
              </a:xfrm>
              <a:custGeom>
                <a:avLst/>
                <a:gdLst/>
                <a:ahLst/>
                <a:cxnLst/>
                <a:rect l="l" t="t" r="r" b="b"/>
                <a:pathLst>
                  <a:path w="15824" h="14157" extrusionOk="0">
                    <a:moveTo>
                      <a:pt x="8993" y="0"/>
                    </a:moveTo>
                    <a:cubicBezTo>
                      <a:pt x="7377" y="0"/>
                      <a:pt x="5572" y="875"/>
                      <a:pt x="5572" y="875"/>
                    </a:cubicBezTo>
                    <a:cubicBezTo>
                      <a:pt x="5572" y="875"/>
                      <a:pt x="5502" y="947"/>
                      <a:pt x="5408" y="1059"/>
                    </a:cubicBezTo>
                    <a:cubicBezTo>
                      <a:pt x="5367" y="1106"/>
                      <a:pt x="5323" y="1160"/>
                      <a:pt x="5278" y="1217"/>
                    </a:cubicBezTo>
                    <a:cubicBezTo>
                      <a:pt x="5252" y="1252"/>
                      <a:pt x="5224" y="1290"/>
                      <a:pt x="5197" y="1330"/>
                    </a:cubicBezTo>
                    <a:cubicBezTo>
                      <a:pt x="5174" y="1360"/>
                      <a:pt x="5149" y="1395"/>
                      <a:pt x="5126" y="1428"/>
                    </a:cubicBezTo>
                    <a:cubicBezTo>
                      <a:pt x="5111" y="1457"/>
                      <a:pt x="5091" y="1486"/>
                      <a:pt x="5072" y="1514"/>
                    </a:cubicBezTo>
                    <a:cubicBezTo>
                      <a:pt x="4995" y="1642"/>
                      <a:pt x="4930" y="1776"/>
                      <a:pt x="4895" y="1902"/>
                    </a:cubicBezTo>
                    <a:cubicBezTo>
                      <a:pt x="4852" y="2073"/>
                      <a:pt x="4898" y="2602"/>
                      <a:pt x="5007" y="3359"/>
                    </a:cubicBezTo>
                    <a:cubicBezTo>
                      <a:pt x="5016" y="3422"/>
                      <a:pt x="5027" y="3487"/>
                      <a:pt x="5035" y="3552"/>
                    </a:cubicBezTo>
                    <a:cubicBezTo>
                      <a:pt x="5074" y="3817"/>
                      <a:pt x="5120" y="4105"/>
                      <a:pt x="5173" y="4415"/>
                    </a:cubicBezTo>
                    <a:cubicBezTo>
                      <a:pt x="5185" y="4490"/>
                      <a:pt x="5198" y="4569"/>
                      <a:pt x="5210" y="4648"/>
                    </a:cubicBezTo>
                    <a:cubicBezTo>
                      <a:pt x="5238" y="4806"/>
                      <a:pt x="5266" y="4969"/>
                      <a:pt x="5295" y="5138"/>
                    </a:cubicBezTo>
                    <a:cubicBezTo>
                      <a:pt x="5458" y="6053"/>
                      <a:pt x="5654" y="7085"/>
                      <a:pt x="5862" y="8137"/>
                    </a:cubicBezTo>
                    <a:lnTo>
                      <a:pt x="5828" y="8390"/>
                    </a:lnTo>
                    <a:lnTo>
                      <a:pt x="5756" y="8914"/>
                    </a:lnTo>
                    <a:lnTo>
                      <a:pt x="5691" y="8879"/>
                    </a:lnTo>
                    <a:lnTo>
                      <a:pt x="5080" y="9547"/>
                    </a:lnTo>
                    <a:lnTo>
                      <a:pt x="5120" y="9583"/>
                    </a:lnTo>
                    <a:lnTo>
                      <a:pt x="5002" y="9606"/>
                    </a:lnTo>
                    <a:cubicBezTo>
                      <a:pt x="4910" y="9619"/>
                      <a:pt x="4820" y="9632"/>
                      <a:pt x="4734" y="9644"/>
                    </a:cubicBezTo>
                    <a:cubicBezTo>
                      <a:pt x="4646" y="9659"/>
                      <a:pt x="4561" y="9672"/>
                      <a:pt x="4480" y="9687"/>
                    </a:cubicBezTo>
                    <a:lnTo>
                      <a:pt x="4475" y="9687"/>
                    </a:lnTo>
                    <a:cubicBezTo>
                      <a:pt x="4396" y="9703"/>
                      <a:pt x="4317" y="9717"/>
                      <a:pt x="4242" y="9734"/>
                    </a:cubicBezTo>
                    <a:cubicBezTo>
                      <a:pt x="4239" y="9734"/>
                      <a:pt x="4237" y="9734"/>
                      <a:pt x="4236" y="9735"/>
                    </a:cubicBezTo>
                    <a:cubicBezTo>
                      <a:pt x="4159" y="9751"/>
                      <a:pt x="4087" y="9766"/>
                      <a:pt x="4021" y="9784"/>
                    </a:cubicBezTo>
                    <a:cubicBezTo>
                      <a:pt x="4017" y="9784"/>
                      <a:pt x="4013" y="9786"/>
                      <a:pt x="4008" y="9786"/>
                    </a:cubicBezTo>
                    <a:cubicBezTo>
                      <a:pt x="3940" y="9802"/>
                      <a:pt x="3877" y="9819"/>
                      <a:pt x="3816" y="9836"/>
                    </a:cubicBezTo>
                    <a:cubicBezTo>
                      <a:pt x="3810" y="9837"/>
                      <a:pt x="3807" y="9841"/>
                      <a:pt x="3801" y="9841"/>
                    </a:cubicBezTo>
                    <a:cubicBezTo>
                      <a:pt x="3741" y="9857"/>
                      <a:pt x="3685" y="9875"/>
                      <a:pt x="3630" y="9892"/>
                    </a:cubicBezTo>
                    <a:cubicBezTo>
                      <a:pt x="3623" y="9893"/>
                      <a:pt x="3617" y="9897"/>
                      <a:pt x="3611" y="9898"/>
                    </a:cubicBezTo>
                    <a:cubicBezTo>
                      <a:pt x="3559" y="9915"/>
                      <a:pt x="3510" y="9935"/>
                      <a:pt x="3462" y="9953"/>
                    </a:cubicBezTo>
                    <a:cubicBezTo>
                      <a:pt x="3455" y="9954"/>
                      <a:pt x="3448" y="9959"/>
                      <a:pt x="3441" y="9960"/>
                    </a:cubicBezTo>
                    <a:cubicBezTo>
                      <a:pt x="3397" y="9977"/>
                      <a:pt x="3356" y="9997"/>
                      <a:pt x="3316" y="10015"/>
                    </a:cubicBezTo>
                    <a:cubicBezTo>
                      <a:pt x="3310" y="10017"/>
                      <a:pt x="3304" y="10020"/>
                      <a:pt x="3300" y="10023"/>
                    </a:cubicBezTo>
                    <a:cubicBezTo>
                      <a:pt x="3242" y="10050"/>
                      <a:pt x="3187" y="10079"/>
                      <a:pt x="3142" y="10108"/>
                    </a:cubicBezTo>
                    <a:cubicBezTo>
                      <a:pt x="2768" y="10347"/>
                      <a:pt x="2130" y="11064"/>
                      <a:pt x="1448" y="11982"/>
                    </a:cubicBezTo>
                    <a:cubicBezTo>
                      <a:pt x="962" y="12637"/>
                      <a:pt x="453" y="13396"/>
                      <a:pt x="1" y="14156"/>
                    </a:cubicBezTo>
                    <a:lnTo>
                      <a:pt x="15824" y="14156"/>
                    </a:lnTo>
                    <a:cubicBezTo>
                      <a:pt x="15313" y="13319"/>
                      <a:pt x="14748" y="12551"/>
                      <a:pt x="14123" y="11898"/>
                    </a:cubicBezTo>
                    <a:cubicBezTo>
                      <a:pt x="14072" y="11842"/>
                      <a:pt x="14017" y="11787"/>
                      <a:pt x="13960" y="11731"/>
                    </a:cubicBezTo>
                    <a:cubicBezTo>
                      <a:pt x="13339" y="11111"/>
                      <a:pt x="12658" y="10608"/>
                      <a:pt x="11913" y="10263"/>
                    </a:cubicBezTo>
                    <a:cubicBezTo>
                      <a:pt x="11810" y="10214"/>
                      <a:pt x="11704" y="10172"/>
                      <a:pt x="11596" y="10129"/>
                    </a:cubicBezTo>
                    <a:cubicBezTo>
                      <a:pt x="11579" y="10122"/>
                      <a:pt x="11560" y="10116"/>
                      <a:pt x="11541" y="10108"/>
                    </a:cubicBezTo>
                    <a:cubicBezTo>
                      <a:pt x="11436" y="10067"/>
                      <a:pt x="11323" y="10029"/>
                      <a:pt x="11208" y="9994"/>
                    </a:cubicBezTo>
                    <a:cubicBezTo>
                      <a:pt x="11138" y="9964"/>
                      <a:pt x="11061" y="9938"/>
                      <a:pt x="10989" y="9912"/>
                    </a:cubicBezTo>
                    <a:lnTo>
                      <a:pt x="10990" y="9908"/>
                    </a:lnTo>
                    <a:lnTo>
                      <a:pt x="10874" y="9857"/>
                    </a:lnTo>
                    <a:lnTo>
                      <a:pt x="10905" y="9831"/>
                    </a:lnTo>
                    <a:lnTo>
                      <a:pt x="10516" y="9332"/>
                    </a:lnTo>
                    <a:lnTo>
                      <a:pt x="10465" y="9266"/>
                    </a:lnTo>
                    <a:lnTo>
                      <a:pt x="10430" y="9278"/>
                    </a:lnTo>
                    <a:lnTo>
                      <a:pt x="10410" y="9164"/>
                    </a:lnTo>
                    <a:lnTo>
                      <a:pt x="10397" y="9091"/>
                    </a:lnTo>
                    <a:cubicBezTo>
                      <a:pt x="10459" y="9069"/>
                      <a:pt x="10518" y="9045"/>
                      <a:pt x="10579" y="9023"/>
                    </a:cubicBezTo>
                    <a:cubicBezTo>
                      <a:pt x="10938" y="8887"/>
                      <a:pt x="11216" y="8761"/>
                      <a:pt x="11238" y="8729"/>
                    </a:cubicBezTo>
                    <a:cubicBezTo>
                      <a:pt x="11240" y="8724"/>
                      <a:pt x="11244" y="8712"/>
                      <a:pt x="11246" y="8690"/>
                    </a:cubicBezTo>
                    <a:cubicBezTo>
                      <a:pt x="11258" y="8577"/>
                      <a:pt x="11267" y="8222"/>
                      <a:pt x="11260" y="7722"/>
                    </a:cubicBezTo>
                    <a:cubicBezTo>
                      <a:pt x="11246" y="7007"/>
                      <a:pt x="11195" y="5999"/>
                      <a:pt x="11059" y="4972"/>
                    </a:cubicBezTo>
                    <a:lnTo>
                      <a:pt x="11121" y="4932"/>
                    </a:lnTo>
                    <a:cubicBezTo>
                      <a:pt x="11162" y="4783"/>
                      <a:pt x="11199" y="4641"/>
                      <a:pt x="11232" y="4501"/>
                    </a:cubicBezTo>
                    <a:cubicBezTo>
                      <a:pt x="11245" y="4439"/>
                      <a:pt x="11258" y="4380"/>
                      <a:pt x="11269" y="4318"/>
                    </a:cubicBezTo>
                    <a:cubicBezTo>
                      <a:pt x="11286" y="4245"/>
                      <a:pt x="11303" y="4168"/>
                      <a:pt x="11319" y="4097"/>
                    </a:cubicBezTo>
                    <a:cubicBezTo>
                      <a:pt x="11334" y="4015"/>
                      <a:pt x="11346" y="3939"/>
                      <a:pt x="11359" y="3862"/>
                    </a:cubicBezTo>
                    <a:cubicBezTo>
                      <a:pt x="11368" y="3814"/>
                      <a:pt x="11376" y="3763"/>
                      <a:pt x="11386" y="3716"/>
                    </a:cubicBezTo>
                    <a:cubicBezTo>
                      <a:pt x="11399" y="3625"/>
                      <a:pt x="11408" y="3537"/>
                      <a:pt x="11420" y="3449"/>
                    </a:cubicBezTo>
                    <a:cubicBezTo>
                      <a:pt x="11425" y="3419"/>
                      <a:pt x="11428" y="3385"/>
                      <a:pt x="11432" y="3354"/>
                    </a:cubicBezTo>
                    <a:cubicBezTo>
                      <a:pt x="11442" y="3257"/>
                      <a:pt x="11449" y="3163"/>
                      <a:pt x="11459" y="3070"/>
                    </a:cubicBezTo>
                    <a:cubicBezTo>
                      <a:pt x="11459" y="3054"/>
                      <a:pt x="11460" y="3033"/>
                      <a:pt x="11462" y="3014"/>
                    </a:cubicBezTo>
                    <a:cubicBezTo>
                      <a:pt x="11469" y="2914"/>
                      <a:pt x="11472" y="2817"/>
                      <a:pt x="11475" y="2720"/>
                    </a:cubicBezTo>
                    <a:lnTo>
                      <a:pt x="11475" y="2693"/>
                    </a:lnTo>
                    <a:cubicBezTo>
                      <a:pt x="11476" y="2590"/>
                      <a:pt x="11475" y="2495"/>
                      <a:pt x="11471" y="2398"/>
                    </a:cubicBezTo>
                    <a:lnTo>
                      <a:pt x="11471" y="2389"/>
                    </a:lnTo>
                    <a:cubicBezTo>
                      <a:pt x="11466" y="2291"/>
                      <a:pt x="11461" y="2197"/>
                      <a:pt x="11454" y="2103"/>
                    </a:cubicBezTo>
                    <a:lnTo>
                      <a:pt x="11454" y="2101"/>
                    </a:lnTo>
                    <a:cubicBezTo>
                      <a:pt x="11261" y="469"/>
                      <a:pt x="10178" y="0"/>
                      <a:pt x="8993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0" name="Google Shape;7610;p33"/>
              <p:cNvSpPr/>
              <p:nvPr/>
            </p:nvSpPr>
            <p:spPr>
              <a:xfrm>
                <a:off x="4044925" y="5048350"/>
                <a:ext cx="158000" cy="127525"/>
              </a:xfrm>
              <a:custGeom>
                <a:avLst/>
                <a:gdLst/>
                <a:ahLst/>
                <a:cxnLst/>
                <a:rect l="l" t="t" r="r" b="b"/>
                <a:pathLst>
                  <a:path w="6320" h="5101" extrusionOk="0">
                    <a:moveTo>
                      <a:pt x="2034" y="0"/>
                    </a:moveTo>
                    <a:cubicBezTo>
                      <a:pt x="2014" y="0"/>
                      <a:pt x="1997" y="0"/>
                      <a:pt x="1980" y="2"/>
                    </a:cubicBezTo>
                    <a:cubicBezTo>
                      <a:pt x="0" y="45"/>
                      <a:pt x="585" y="2601"/>
                      <a:pt x="585" y="2601"/>
                    </a:cubicBezTo>
                    <a:cubicBezTo>
                      <a:pt x="130" y="2901"/>
                      <a:pt x="39" y="3843"/>
                      <a:pt x="293" y="5101"/>
                    </a:cubicBezTo>
                    <a:lnTo>
                      <a:pt x="6313" y="5101"/>
                    </a:lnTo>
                    <a:cubicBezTo>
                      <a:pt x="6317" y="4940"/>
                      <a:pt x="6319" y="4785"/>
                      <a:pt x="6314" y="4636"/>
                    </a:cubicBezTo>
                    <a:cubicBezTo>
                      <a:pt x="6311" y="4505"/>
                      <a:pt x="6307" y="4382"/>
                      <a:pt x="6300" y="4262"/>
                    </a:cubicBezTo>
                    <a:cubicBezTo>
                      <a:pt x="6295" y="4201"/>
                      <a:pt x="6290" y="4144"/>
                      <a:pt x="6286" y="4086"/>
                    </a:cubicBezTo>
                    <a:cubicBezTo>
                      <a:pt x="6271" y="3912"/>
                      <a:pt x="6250" y="3752"/>
                      <a:pt x="6223" y="3599"/>
                    </a:cubicBezTo>
                    <a:cubicBezTo>
                      <a:pt x="6216" y="3549"/>
                      <a:pt x="6205" y="3499"/>
                      <a:pt x="6197" y="3450"/>
                    </a:cubicBezTo>
                    <a:cubicBezTo>
                      <a:pt x="5777" y="1298"/>
                      <a:pt x="4396" y="1258"/>
                      <a:pt x="4296" y="1258"/>
                    </a:cubicBezTo>
                    <a:cubicBezTo>
                      <a:pt x="4292" y="1258"/>
                      <a:pt x="4290" y="1258"/>
                      <a:pt x="4290" y="1258"/>
                    </a:cubicBezTo>
                    <a:cubicBezTo>
                      <a:pt x="4290" y="1258"/>
                      <a:pt x="4289" y="1257"/>
                      <a:pt x="4289" y="1252"/>
                    </a:cubicBezTo>
                    <a:lnTo>
                      <a:pt x="4289" y="1251"/>
                    </a:lnTo>
                    <a:cubicBezTo>
                      <a:pt x="4281" y="1217"/>
                      <a:pt x="4246" y="1076"/>
                      <a:pt x="4138" y="896"/>
                    </a:cubicBezTo>
                    <a:cubicBezTo>
                      <a:pt x="4024" y="711"/>
                      <a:pt x="3828" y="487"/>
                      <a:pt x="3495" y="310"/>
                    </a:cubicBezTo>
                    <a:cubicBezTo>
                      <a:pt x="3474" y="298"/>
                      <a:pt x="3453" y="288"/>
                      <a:pt x="3432" y="276"/>
                    </a:cubicBezTo>
                    <a:cubicBezTo>
                      <a:pt x="3101" y="116"/>
                      <a:pt x="2654" y="0"/>
                      <a:pt x="2034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1" name="Google Shape;7611;p33"/>
              <p:cNvSpPr/>
              <p:nvPr/>
            </p:nvSpPr>
            <p:spPr>
              <a:xfrm>
                <a:off x="4449375" y="5048625"/>
                <a:ext cx="204925" cy="127325"/>
              </a:xfrm>
              <a:custGeom>
                <a:avLst/>
                <a:gdLst/>
                <a:ahLst/>
                <a:cxnLst/>
                <a:rect l="l" t="t" r="r" b="b"/>
                <a:pathLst>
                  <a:path w="8197" h="5093" extrusionOk="0">
                    <a:moveTo>
                      <a:pt x="4433" y="0"/>
                    </a:moveTo>
                    <a:cubicBezTo>
                      <a:pt x="4217" y="0"/>
                      <a:pt x="3997" y="22"/>
                      <a:pt x="3777" y="64"/>
                    </a:cubicBezTo>
                    <a:cubicBezTo>
                      <a:pt x="3729" y="73"/>
                      <a:pt x="3679" y="83"/>
                      <a:pt x="3630" y="98"/>
                    </a:cubicBezTo>
                    <a:cubicBezTo>
                      <a:pt x="3533" y="118"/>
                      <a:pt x="3437" y="144"/>
                      <a:pt x="3342" y="174"/>
                    </a:cubicBezTo>
                    <a:cubicBezTo>
                      <a:pt x="3241" y="205"/>
                      <a:pt x="3142" y="240"/>
                      <a:pt x="3040" y="280"/>
                    </a:cubicBezTo>
                    <a:cubicBezTo>
                      <a:pt x="2579" y="459"/>
                      <a:pt x="2134" y="720"/>
                      <a:pt x="1734" y="1043"/>
                    </a:cubicBezTo>
                    <a:cubicBezTo>
                      <a:pt x="1558" y="1185"/>
                      <a:pt x="1393" y="1338"/>
                      <a:pt x="1237" y="1502"/>
                    </a:cubicBezTo>
                    <a:cubicBezTo>
                      <a:pt x="0" y="2821"/>
                      <a:pt x="1155" y="4017"/>
                      <a:pt x="1155" y="4017"/>
                    </a:cubicBezTo>
                    <a:cubicBezTo>
                      <a:pt x="1155" y="4017"/>
                      <a:pt x="1149" y="4098"/>
                      <a:pt x="1149" y="4226"/>
                    </a:cubicBezTo>
                    <a:cubicBezTo>
                      <a:pt x="1149" y="4262"/>
                      <a:pt x="1149" y="4302"/>
                      <a:pt x="1150" y="4346"/>
                    </a:cubicBezTo>
                    <a:cubicBezTo>
                      <a:pt x="1150" y="4367"/>
                      <a:pt x="1151" y="4390"/>
                      <a:pt x="1151" y="4414"/>
                    </a:cubicBezTo>
                    <a:cubicBezTo>
                      <a:pt x="1158" y="4612"/>
                      <a:pt x="1181" y="4855"/>
                      <a:pt x="1242" y="5092"/>
                    </a:cubicBezTo>
                    <a:lnTo>
                      <a:pt x="8197" y="5092"/>
                    </a:lnTo>
                    <a:cubicBezTo>
                      <a:pt x="8011" y="4351"/>
                      <a:pt x="7736" y="3559"/>
                      <a:pt x="7343" y="2829"/>
                    </a:cubicBezTo>
                    <a:cubicBezTo>
                      <a:pt x="7305" y="2750"/>
                      <a:pt x="7259" y="2674"/>
                      <a:pt x="7215" y="2597"/>
                    </a:cubicBezTo>
                    <a:cubicBezTo>
                      <a:pt x="7149" y="2482"/>
                      <a:pt x="7080" y="2370"/>
                      <a:pt x="7006" y="2258"/>
                    </a:cubicBezTo>
                    <a:cubicBezTo>
                      <a:pt x="7240" y="2185"/>
                      <a:pt x="7437" y="2081"/>
                      <a:pt x="7458" y="2002"/>
                    </a:cubicBezTo>
                    <a:cubicBezTo>
                      <a:pt x="7510" y="1820"/>
                      <a:pt x="7520" y="1642"/>
                      <a:pt x="7304" y="1601"/>
                    </a:cubicBezTo>
                    <a:cubicBezTo>
                      <a:pt x="7222" y="1585"/>
                      <a:pt x="7039" y="1573"/>
                      <a:pt x="6835" y="1573"/>
                    </a:cubicBezTo>
                    <a:cubicBezTo>
                      <a:pt x="6787" y="1573"/>
                      <a:pt x="6739" y="1574"/>
                      <a:pt x="6690" y="1575"/>
                    </a:cubicBezTo>
                    <a:cubicBezTo>
                      <a:pt x="6544" y="1092"/>
                      <a:pt x="6280" y="635"/>
                      <a:pt x="5819" y="360"/>
                    </a:cubicBezTo>
                    <a:cubicBezTo>
                      <a:pt x="5400" y="113"/>
                      <a:pt x="4926" y="0"/>
                      <a:pt x="4433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2" name="Google Shape;7612;p33"/>
              <p:cNvSpPr/>
              <p:nvPr/>
            </p:nvSpPr>
            <p:spPr>
              <a:xfrm>
                <a:off x="5114475" y="5058475"/>
                <a:ext cx="169975" cy="117400"/>
              </a:xfrm>
              <a:custGeom>
                <a:avLst/>
                <a:gdLst/>
                <a:ahLst/>
                <a:cxnLst/>
                <a:rect l="l" t="t" r="r" b="b"/>
                <a:pathLst>
                  <a:path w="6799" h="4696" extrusionOk="0">
                    <a:moveTo>
                      <a:pt x="5454" y="1"/>
                    </a:moveTo>
                    <a:cubicBezTo>
                      <a:pt x="5325" y="1"/>
                      <a:pt x="5189" y="14"/>
                      <a:pt x="5048" y="45"/>
                    </a:cubicBezTo>
                    <a:cubicBezTo>
                      <a:pt x="4540" y="154"/>
                      <a:pt x="2861" y="853"/>
                      <a:pt x="1634" y="1643"/>
                    </a:cubicBezTo>
                    <a:lnTo>
                      <a:pt x="1629" y="1648"/>
                    </a:lnTo>
                    <a:cubicBezTo>
                      <a:pt x="1568" y="1684"/>
                      <a:pt x="1511" y="1723"/>
                      <a:pt x="1454" y="1760"/>
                    </a:cubicBezTo>
                    <a:cubicBezTo>
                      <a:pt x="1452" y="1762"/>
                      <a:pt x="1452" y="1765"/>
                      <a:pt x="1451" y="1765"/>
                    </a:cubicBezTo>
                    <a:cubicBezTo>
                      <a:pt x="1174" y="1953"/>
                      <a:pt x="930" y="2143"/>
                      <a:pt x="735" y="2327"/>
                    </a:cubicBezTo>
                    <a:cubicBezTo>
                      <a:pt x="723" y="2337"/>
                      <a:pt x="711" y="2349"/>
                      <a:pt x="701" y="2358"/>
                    </a:cubicBezTo>
                    <a:cubicBezTo>
                      <a:pt x="676" y="2384"/>
                      <a:pt x="655" y="2409"/>
                      <a:pt x="628" y="2434"/>
                    </a:cubicBezTo>
                    <a:cubicBezTo>
                      <a:pt x="613" y="2449"/>
                      <a:pt x="598" y="2468"/>
                      <a:pt x="584" y="2483"/>
                    </a:cubicBezTo>
                    <a:cubicBezTo>
                      <a:pt x="563" y="2507"/>
                      <a:pt x="546" y="2529"/>
                      <a:pt x="527" y="2551"/>
                    </a:cubicBezTo>
                    <a:cubicBezTo>
                      <a:pt x="511" y="2571"/>
                      <a:pt x="497" y="2587"/>
                      <a:pt x="483" y="2608"/>
                    </a:cubicBezTo>
                    <a:cubicBezTo>
                      <a:pt x="466" y="2629"/>
                      <a:pt x="453" y="2648"/>
                      <a:pt x="438" y="2670"/>
                    </a:cubicBezTo>
                    <a:cubicBezTo>
                      <a:pt x="424" y="2688"/>
                      <a:pt x="412" y="2709"/>
                      <a:pt x="398" y="2729"/>
                    </a:cubicBezTo>
                    <a:cubicBezTo>
                      <a:pt x="385" y="2749"/>
                      <a:pt x="373" y="2767"/>
                      <a:pt x="364" y="2787"/>
                    </a:cubicBezTo>
                    <a:cubicBezTo>
                      <a:pt x="353" y="2806"/>
                      <a:pt x="342" y="2828"/>
                      <a:pt x="334" y="2849"/>
                    </a:cubicBezTo>
                    <a:cubicBezTo>
                      <a:pt x="327" y="2866"/>
                      <a:pt x="317" y="2884"/>
                      <a:pt x="311" y="2901"/>
                    </a:cubicBezTo>
                    <a:cubicBezTo>
                      <a:pt x="303" y="2924"/>
                      <a:pt x="297" y="2943"/>
                      <a:pt x="291" y="2964"/>
                    </a:cubicBezTo>
                    <a:cubicBezTo>
                      <a:pt x="285" y="2981"/>
                      <a:pt x="282" y="2999"/>
                      <a:pt x="278" y="3015"/>
                    </a:cubicBezTo>
                    <a:cubicBezTo>
                      <a:pt x="274" y="3037"/>
                      <a:pt x="272" y="3059"/>
                      <a:pt x="271" y="3079"/>
                    </a:cubicBezTo>
                    <a:cubicBezTo>
                      <a:pt x="267" y="3095"/>
                      <a:pt x="266" y="3110"/>
                      <a:pt x="266" y="3123"/>
                    </a:cubicBezTo>
                    <a:cubicBezTo>
                      <a:pt x="267" y="3148"/>
                      <a:pt x="271" y="3173"/>
                      <a:pt x="274" y="3195"/>
                    </a:cubicBezTo>
                    <a:cubicBezTo>
                      <a:pt x="278" y="3206"/>
                      <a:pt x="278" y="3218"/>
                      <a:pt x="279" y="3231"/>
                    </a:cubicBezTo>
                    <a:cubicBezTo>
                      <a:pt x="289" y="3264"/>
                      <a:pt x="301" y="3298"/>
                      <a:pt x="317" y="3332"/>
                    </a:cubicBezTo>
                    <a:lnTo>
                      <a:pt x="319" y="3333"/>
                    </a:lnTo>
                    <a:cubicBezTo>
                      <a:pt x="301" y="3335"/>
                      <a:pt x="283" y="3337"/>
                      <a:pt x="267" y="3343"/>
                    </a:cubicBezTo>
                    <a:cubicBezTo>
                      <a:pt x="79" y="3377"/>
                      <a:pt x="1" y="3551"/>
                      <a:pt x="7" y="3813"/>
                    </a:cubicBezTo>
                    <a:cubicBezTo>
                      <a:pt x="12" y="4046"/>
                      <a:pt x="83" y="4349"/>
                      <a:pt x="198" y="4696"/>
                    </a:cubicBezTo>
                    <a:lnTo>
                      <a:pt x="6675" y="4696"/>
                    </a:lnTo>
                    <a:cubicBezTo>
                      <a:pt x="6556" y="3888"/>
                      <a:pt x="6404" y="3130"/>
                      <a:pt x="6311" y="2689"/>
                    </a:cubicBezTo>
                    <a:cubicBezTo>
                      <a:pt x="6259" y="2438"/>
                      <a:pt x="6226" y="2290"/>
                      <a:pt x="6226" y="2290"/>
                    </a:cubicBezTo>
                    <a:cubicBezTo>
                      <a:pt x="6226" y="2290"/>
                      <a:pt x="6228" y="2285"/>
                      <a:pt x="6232" y="2277"/>
                    </a:cubicBezTo>
                    <a:cubicBezTo>
                      <a:pt x="6234" y="2276"/>
                      <a:pt x="6238" y="2273"/>
                      <a:pt x="6240" y="2269"/>
                    </a:cubicBezTo>
                    <a:cubicBezTo>
                      <a:pt x="6245" y="2263"/>
                      <a:pt x="6246" y="2257"/>
                      <a:pt x="6252" y="2248"/>
                    </a:cubicBezTo>
                    <a:cubicBezTo>
                      <a:pt x="6256" y="2241"/>
                      <a:pt x="6262" y="2230"/>
                      <a:pt x="6266" y="2222"/>
                    </a:cubicBezTo>
                    <a:cubicBezTo>
                      <a:pt x="6273" y="2215"/>
                      <a:pt x="6276" y="2208"/>
                      <a:pt x="6281" y="2200"/>
                    </a:cubicBezTo>
                    <a:cubicBezTo>
                      <a:pt x="6288" y="2190"/>
                      <a:pt x="6294" y="2178"/>
                      <a:pt x="6302" y="2163"/>
                    </a:cubicBezTo>
                    <a:cubicBezTo>
                      <a:pt x="6307" y="2153"/>
                      <a:pt x="6313" y="2145"/>
                      <a:pt x="6319" y="2136"/>
                    </a:cubicBezTo>
                    <a:cubicBezTo>
                      <a:pt x="6326" y="2119"/>
                      <a:pt x="6337" y="2105"/>
                      <a:pt x="6345" y="2089"/>
                    </a:cubicBezTo>
                    <a:cubicBezTo>
                      <a:pt x="6350" y="2078"/>
                      <a:pt x="6356" y="2068"/>
                      <a:pt x="6362" y="2056"/>
                    </a:cubicBezTo>
                    <a:cubicBezTo>
                      <a:pt x="6372" y="2039"/>
                      <a:pt x="6384" y="2021"/>
                      <a:pt x="6393" y="2004"/>
                    </a:cubicBezTo>
                    <a:cubicBezTo>
                      <a:pt x="6399" y="1992"/>
                      <a:pt x="6406" y="1980"/>
                      <a:pt x="6415" y="1966"/>
                    </a:cubicBezTo>
                    <a:cubicBezTo>
                      <a:pt x="6423" y="1947"/>
                      <a:pt x="6435" y="1929"/>
                      <a:pt x="6445" y="1908"/>
                    </a:cubicBezTo>
                    <a:cubicBezTo>
                      <a:pt x="6454" y="1892"/>
                      <a:pt x="6461" y="1876"/>
                      <a:pt x="6471" y="1862"/>
                    </a:cubicBezTo>
                    <a:cubicBezTo>
                      <a:pt x="6479" y="1844"/>
                      <a:pt x="6489" y="1823"/>
                      <a:pt x="6501" y="1802"/>
                    </a:cubicBezTo>
                    <a:cubicBezTo>
                      <a:pt x="6648" y="1513"/>
                      <a:pt x="6799" y="1158"/>
                      <a:pt x="6799" y="905"/>
                    </a:cubicBezTo>
                    <a:cubicBezTo>
                      <a:pt x="6799" y="853"/>
                      <a:pt x="6791" y="806"/>
                      <a:pt x="6778" y="763"/>
                    </a:cubicBezTo>
                    <a:cubicBezTo>
                      <a:pt x="6684" y="484"/>
                      <a:pt x="6370" y="191"/>
                      <a:pt x="5924" y="65"/>
                    </a:cubicBezTo>
                    <a:cubicBezTo>
                      <a:pt x="5780" y="24"/>
                      <a:pt x="5623" y="1"/>
                      <a:pt x="5454" y="1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3" name="Google Shape;7613;p33"/>
              <p:cNvSpPr/>
              <p:nvPr/>
            </p:nvSpPr>
            <p:spPr>
              <a:xfrm>
                <a:off x="5714200" y="5010750"/>
                <a:ext cx="250950" cy="165125"/>
              </a:xfrm>
              <a:custGeom>
                <a:avLst/>
                <a:gdLst/>
                <a:ahLst/>
                <a:cxnLst/>
                <a:rect l="l" t="t" r="r" b="b"/>
                <a:pathLst>
                  <a:path w="10038" h="6605" extrusionOk="0">
                    <a:moveTo>
                      <a:pt x="5066" y="1"/>
                    </a:moveTo>
                    <a:cubicBezTo>
                      <a:pt x="4426" y="1"/>
                      <a:pt x="3996" y="243"/>
                      <a:pt x="3996" y="608"/>
                    </a:cubicBezTo>
                    <a:cubicBezTo>
                      <a:pt x="3996" y="648"/>
                      <a:pt x="3998" y="690"/>
                      <a:pt x="4010" y="733"/>
                    </a:cubicBezTo>
                    <a:cubicBezTo>
                      <a:pt x="3597" y="1063"/>
                      <a:pt x="3134" y="1604"/>
                      <a:pt x="2674" y="2231"/>
                    </a:cubicBezTo>
                    <a:cubicBezTo>
                      <a:pt x="2579" y="2119"/>
                      <a:pt x="2509" y="2039"/>
                      <a:pt x="2497" y="2033"/>
                    </a:cubicBezTo>
                    <a:lnTo>
                      <a:pt x="2251" y="2201"/>
                    </a:lnTo>
                    <a:cubicBezTo>
                      <a:pt x="2251" y="2201"/>
                      <a:pt x="2285" y="2355"/>
                      <a:pt x="2417" y="2591"/>
                    </a:cubicBezTo>
                    <a:cubicBezTo>
                      <a:pt x="2257" y="2818"/>
                      <a:pt x="2099" y="3054"/>
                      <a:pt x="1943" y="3292"/>
                    </a:cubicBezTo>
                    <a:cubicBezTo>
                      <a:pt x="975" y="4775"/>
                      <a:pt x="148" y="6324"/>
                      <a:pt x="0" y="6605"/>
                    </a:cubicBezTo>
                    <a:lnTo>
                      <a:pt x="7871" y="6605"/>
                    </a:lnTo>
                    <a:lnTo>
                      <a:pt x="8324" y="6329"/>
                    </a:lnTo>
                    <a:lnTo>
                      <a:pt x="9022" y="6408"/>
                    </a:lnTo>
                    <a:cubicBezTo>
                      <a:pt x="9044" y="6246"/>
                      <a:pt x="9064" y="6037"/>
                      <a:pt x="9087" y="5809"/>
                    </a:cubicBezTo>
                    <a:lnTo>
                      <a:pt x="9242" y="5238"/>
                    </a:lnTo>
                    <a:lnTo>
                      <a:pt x="10038" y="5272"/>
                    </a:lnTo>
                    <a:cubicBezTo>
                      <a:pt x="10016" y="5176"/>
                      <a:pt x="9993" y="5082"/>
                      <a:pt x="9965" y="4987"/>
                    </a:cubicBezTo>
                    <a:cubicBezTo>
                      <a:pt x="9957" y="4963"/>
                      <a:pt x="9951" y="4937"/>
                      <a:pt x="9944" y="4914"/>
                    </a:cubicBezTo>
                    <a:cubicBezTo>
                      <a:pt x="9926" y="4847"/>
                      <a:pt x="9908" y="4779"/>
                      <a:pt x="9888" y="4714"/>
                    </a:cubicBezTo>
                    <a:cubicBezTo>
                      <a:pt x="9882" y="4690"/>
                      <a:pt x="9874" y="4665"/>
                      <a:pt x="9866" y="4642"/>
                    </a:cubicBezTo>
                    <a:cubicBezTo>
                      <a:pt x="9848" y="4575"/>
                      <a:pt x="9827" y="4510"/>
                      <a:pt x="9807" y="4446"/>
                    </a:cubicBezTo>
                    <a:cubicBezTo>
                      <a:pt x="9799" y="4428"/>
                      <a:pt x="9793" y="4406"/>
                      <a:pt x="9786" y="4387"/>
                    </a:cubicBezTo>
                    <a:cubicBezTo>
                      <a:pt x="9764" y="4320"/>
                      <a:pt x="9740" y="4253"/>
                      <a:pt x="9718" y="4188"/>
                    </a:cubicBezTo>
                    <a:cubicBezTo>
                      <a:pt x="9712" y="4173"/>
                      <a:pt x="9707" y="4160"/>
                      <a:pt x="9702" y="4144"/>
                    </a:cubicBezTo>
                    <a:cubicBezTo>
                      <a:pt x="9677" y="4075"/>
                      <a:pt x="9651" y="4005"/>
                      <a:pt x="9624" y="3937"/>
                    </a:cubicBezTo>
                    <a:cubicBezTo>
                      <a:pt x="9621" y="3926"/>
                      <a:pt x="9617" y="3918"/>
                      <a:pt x="9612" y="3911"/>
                    </a:cubicBezTo>
                    <a:cubicBezTo>
                      <a:pt x="9582" y="3834"/>
                      <a:pt x="9554" y="3762"/>
                      <a:pt x="9524" y="3692"/>
                    </a:cubicBezTo>
                    <a:cubicBezTo>
                      <a:pt x="9524" y="3688"/>
                      <a:pt x="9521" y="3686"/>
                      <a:pt x="9521" y="3683"/>
                    </a:cubicBezTo>
                    <a:cubicBezTo>
                      <a:pt x="8931" y="2282"/>
                      <a:pt x="8112" y="1353"/>
                      <a:pt x="7288" y="779"/>
                    </a:cubicBezTo>
                    <a:cubicBezTo>
                      <a:pt x="6803" y="444"/>
                      <a:pt x="6318" y="228"/>
                      <a:pt x="5874" y="113"/>
                    </a:cubicBezTo>
                    <a:cubicBezTo>
                      <a:pt x="5583" y="36"/>
                      <a:pt x="5309" y="1"/>
                      <a:pt x="5066" y="1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614" name="Google Shape;7614;p33"/>
            <p:cNvSpPr/>
            <p:nvPr/>
          </p:nvSpPr>
          <p:spPr>
            <a:xfrm>
              <a:off x="1148485" y="1214862"/>
              <a:ext cx="6861022" cy="3299619"/>
            </a:xfrm>
            <a:custGeom>
              <a:avLst/>
              <a:gdLst/>
              <a:ahLst/>
              <a:cxnLst/>
              <a:rect l="l" t="t" r="r" b="b"/>
              <a:pathLst>
                <a:path w="131778" h="63375" extrusionOk="0">
                  <a:moveTo>
                    <a:pt x="65889" y="0"/>
                  </a:moveTo>
                  <a:cubicBezTo>
                    <a:pt x="29499" y="0"/>
                    <a:pt x="0" y="26949"/>
                    <a:pt x="0" y="60192"/>
                  </a:cubicBezTo>
                  <a:cubicBezTo>
                    <a:pt x="0" y="61261"/>
                    <a:pt x="32" y="62320"/>
                    <a:pt x="91" y="63375"/>
                  </a:cubicBezTo>
                  <a:lnTo>
                    <a:pt x="131686" y="63375"/>
                  </a:lnTo>
                  <a:cubicBezTo>
                    <a:pt x="131747" y="62320"/>
                    <a:pt x="131777" y="61261"/>
                    <a:pt x="131777" y="60192"/>
                  </a:cubicBezTo>
                  <a:cubicBezTo>
                    <a:pt x="131777" y="26949"/>
                    <a:pt x="102278" y="0"/>
                    <a:pt x="65889" y="0"/>
                  </a:cubicBezTo>
                  <a:close/>
                </a:path>
              </a:pathLst>
            </a:custGeom>
            <a:solidFill>
              <a:srgbClr val="FFFFFF">
                <a:alpha val="50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615" name="Google Shape;7615;p33"/>
            <p:cNvGrpSpPr/>
            <p:nvPr/>
          </p:nvGrpSpPr>
          <p:grpSpPr>
            <a:xfrm>
              <a:off x="-458058" y="-556657"/>
              <a:ext cx="10075046" cy="5124029"/>
              <a:chOff x="1153438" y="2114550"/>
              <a:chExt cx="4837725" cy="2460400"/>
            </a:xfrm>
          </p:grpSpPr>
          <p:sp>
            <p:nvSpPr>
              <p:cNvPr id="7616" name="Google Shape;7616;p33"/>
              <p:cNvSpPr/>
              <p:nvPr/>
            </p:nvSpPr>
            <p:spPr>
              <a:xfrm>
                <a:off x="1153463" y="2114575"/>
                <a:ext cx="4837700" cy="1199775"/>
              </a:xfrm>
              <a:custGeom>
                <a:avLst/>
                <a:gdLst/>
                <a:ahLst/>
                <a:cxnLst/>
                <a:rect l="l" t="t" r="r" b="b"/>
                <a:pathLst>
                  <a:path w="193508" h="47991" extrusionOk="0">
                    <a:moveTo>
                      <a:pt x="0" y="1"/>
                    </a:moveTo>
                    <a:lnTo>
                      <a:pt x="0" y="47991"/>
                    </a:lnTo>
                    <a:cubicBezTo>
                      <a:pt x="23044" y="29764"/>
                      <a:pt x="56657" y="20996"/>
                      <a:pt x="103236" y="20996"/>
                    </a:cubicBezTo>
                    <a:cubicBezTo>
                      <a:pt x="134779" y="20996"/>
                      <a:pt x="178703" y="33285"/>
                      <a:pt x="193508" y="45668"/>
                    </a:cubicBezTo>
                    <a:lnTo>
                      <a:pt x="193508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7" name="Google Shape;7617;p33"/>
              <p:cNvSpPr/>
              <p:nvPr/>
            </p:nvSpPr>
            <p:spPr>
              <a:xfrm>
                <a:off x="1332388" y="2196525"/>
                <a:ext cx="488675" cy="2378425"/>
              </a:xfrm>
              <a:custGeom>
                <a:avLst/>
                <a:gdLst/>
                <a:ahLst/>
                <a:cxnLst/>
                <a:rect l="l" t="t" r="r" b="b"/>
                <a:pathLst>
                  <a:path w="19547" h="95137" extrusionOk="0">
                    <a:moveTo>
                      <a:pt x="2400" y="0"/>
                    </a:moveTo>
                    <a:lnTo>
                      <a:pt x="1238" y="46143"/>
                    </a:lnTo>
                    <a:lnTo>
                      <a:pt x="1" y="95137"/>
                    </a:lnTo>
                    <a:lnTo>
                      <a:pt x="19546" y="95137"/>
                    </a:lnTo>
                    <a:lnTo>
                      <a:pt x="15568" y="0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8" name="Google Shape;7618;p33"/>
              <p:cNvSpPr/>
              <p:nvPr/>
            </p:nvSpPr>
            <p:spPr>
              <a:xfrm>
                <a:off x="1153438" y="2114575"/>
                <a:ext cx="488625" cy="2460375"/>
              </a:xfrm>
              <a:custGeom>
                <a:avLst/>
                <a:gdLst/>
                <a:ahLst/>
                <a:cxnLst/>
                <a:rect l="l" t="t" r="r" b="b"/>
                <a:pathLst>
                  <a:path w="19545" h="98415" extrusionOk="0">
                    <a:moveTo>
                      <a:pt x="0" y="1"/>
                    </a:moveTo>
                    <a:lnTo>
                      <a:pt x="0" y="98415"/>
                    </a:lnTo>
                    <a:lnTo>
                      <a:pt x="19544" y="98415"/>
                    </a:lnTo>
                    <a:lnTo>
                      <a:pt x="13167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9" name="Google Shape;7619;p33"/>
              <p:cNvSpPr/>
              <p:nvPr/>
            </p:nvSpPr>
            <p:spPr>
              <a:xfrm>
                <a:off x="1153438" y="2114575"/>
                <a:ext cx="380825" cy="1193300"/>
              </a:xfrm>
              <a:custGeom>
                <a:avLst/>
                <a:gdLst/>
                <a:ahLst/>
                <a:cxnLst/>
                <a:rect l="l" t="t" r="r" b="b"/>
                <a:pathLst>
                  <a:path w="15233" h="47732" extrusionOk="0">
                    <a:moveTo>
                      <a:pt x="0" y="1"/>
                    </a:moveTo>
                    <a:lnTo>
                      <a:pt x="0" y="47732"/>
                    </a:lnTo>
                    <a:cubicBezTo>
                      <a:pt x="2691" y="37316"/>
                      <a:pt x="6926" y="30597"/>
                      <a:pt x="11689" y="30597"/>
                    </a:cubicBezTo>
                    <a:cubicBezTo>
                      <a:pt x="12911" y="30597"/>
                      <a:pt x="14098" y="31043"/>
                      <a:pt x="15233" y="31876"/>
                    </a:cubicBezTo>
                    <a:lnTo>
                      <a:pt x="13167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20" name="Google Shape;7620;p33"/>
              <p:cNvSpPr/>
              <p:nvPr/>
            </p:nvSpPr>
            <p:spPr>
              <a:xfrm>
                <a:off x="1389313" y="2285525"/>
                <a:ext cx="120200" cy="2289375"/>
              </a:xfrm>
              <a:custGeom>
                <a:avLst/>
                <a:gdLst/>
                <a:ahLst/>
                <a:cxnLst/>
                <a:rect l="l" t="t" r="r" b="b"/>
                <a:pathLst>
                  <a:path w="4808" h="91575" extrusionOk="0">
                    <a:moveTo>
                      <a:pt x="1349" y="1"/>
                    </a:moveTo>
                    <a:cubicBezTo>
                      <a:pt x="1349" y="2"/>
                      <a:pt x="0" y="7667"/>
                      <a:pt x="169" y="13415"/>
                    </a:cubicBezTo>
                    <a:cubicBezTo>
                      <a:pt x="298" y="17819"/>
                      <a:pt x="3196" y="68234"/>
                      <a:pt x="4545" y="91574"/>
                    </a:cubicBezTo>
                    <a:lnTo>
                      <a:pt x="4807" y="91574"/>
                    </a:lnTo>
                    <a:cubicBezTo>
                      <a:pt x="3946" y="67424"/>
                      <a:pt x="1998" y="13289"/>
                      <a:pt x="1349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21" name="Google Shape;7621;p33"/>
              <p:cNvSpPr/>
              <p:nvPr/>
            </p:nvSpPr>
            <p:spPr>
              <a:xfrm>
                <a:off x="1233338" y="2350400"/>
                <a:ext cx="65450" cy="2224550"/>
              </a:xfrm>
              <a:custGeom>
                <a:avLst/>
                <a:gdLst/>
                <a:ahLst/>
                <a:cxnLst/>
                <a:rect l="l" t="t" r="r" b="b"/>
                <a:pathLst>
                  <a:path w="2618" h="88982" extrusionOk="0">
                    <a:moveTo>
                      <a:pt x="2273" y="0"/>
                    </a:moveTo>
                    <a:cubicBezTo>
                      <a:pt x="2273" y="0"/>
                      <a:pt x="0" y="30685"/>
                      <a:pt x="338" y="49848"/>
                    </a:cubicBezTo>
                    <a:cubicBezTo>
                      <a:pt x="402" y="53528"/>
                      <a:pt x="1326" y="74414"/>
                      <a:pt x="1985" y="88982"/>
                    </a:cubicBezTo>
                    <a:lnTo>
                      <a:pt x="2618" y="88982"/>
                    </a:lnTo>
                    <a:cubicBezTo>
                      <a:pt x="2574" y="63709"/>
                      <a:pt x="2465" y="12835"/>
                      <a:pt x="2273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22" name="Google Shape;7622;p33"/>
              <p:cNvSpPr/>
              <p:nvPr/>
            </p:nvSpPr>
            <p:spPr>
              <a:xfrm>
                <a:off x="5448988" y="2337125"/>
                <a:ext cx="426025" cy="2237825"/>
              </a:xfrm>
              <a:custGeom>
                <a:avLst/>
                <a:gdLst/>
                <a:ahLst/>
                <a:cxnLst/>
                <a:rect l="l" t="t" r="r" b="b"/>
                <a:pathLst>
                  <a:path w="17041" h="89513" extrusionOk="0">
                    <a:moveTo>
                      <a:pt x="924" y="0"/>
                    </a:moveTo>
                    <a:lnTo>
                      <a:pt x="769" y="14886"/>
                    </a:lnTo>
                    <a:lnTo>
                      <a:pt x="0" y="89513"/>
                    </a:lnTo>
                    <a:lnTo>
                      <a:pt x="17041" y="89513"/>
                    </a:lnTo>
                    <a:lnTo>
                      <a:pt x="12403" y="0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23" name="Google Shape;7623;p33"/>
              <p:cNvSpPr/>
              <p:nvPr/>
            </p:nvSpPr>
            <p:spPr>
              <a:xfrm>
                <a:off x="5565088" y="2114575"/>
                <a:ext cx="426050" cy="2460375"/>
              </a:xfrm>
              <a:custGeom>
                <a:avLst/>
                <a:gdLst/>
                <a:ahLst/>
                <a:cxnLst/>
                <a:rect l="l" t="t" r="r" b="b"/>
                <a:pathLst>
                  <a:path w="17042" h="98415" extrusionOk="0">
                    <a:moveTo>
                      <a:pt x="5561" y="1"/>
                    </a:moveTo>
                    <a:lnTo>
                      <a:pt x="1" y="98415"/>
                    </a:lnTo>
                    <a:lnTo>
                      <a:pt x="17042" y="98415"/>
                    </a:lnTo>
                    <a:lnTo>
                      <a:pt x="17042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24" name="Google Shape;7624;p33"/>
              <p:cNvSpPr/>
              <p:nvPr/>
            </p:nvSpPr>
            <p:spPr>
              <a:xfrm>
                <a:off x="5665013" y="2114575"/>
                <a:ext cx="326125" cy="2460375"/>
              </a:xfrm>
              <a:custGeom>
                <a:avLst/>
                <a:gdLst/>
                <a:ahLst/>
                <a:cxnLst/>
                <a:rect l="l" t="t" r="r" b="b"/>
                <a:pathLst>
                  <a:path w="13045" h="98415" extrusionOk="0">
                    <a:moveTo>
                      <a:pt x="1564" y="1"/>
                    </a:moveTo>
                    <a:lnTo>
                      <a:pt x="0" y="27701"/>
                    </a:lnTo>
                    <a:cubicBezTo>
                      <a:pt x="197" y="27665"/>
                      <a:pt x="395" y="27647"/>
                      <a:pt x="595" y="27647"/>
                    </a:cubicBezTo>
                    <a:cubicBezTo>
                      <a:pt x="6877" y="27647"/>
                      <a:pt x="11969" y="45865"/>
                      <a:pt x="11969" y="68339"/>
                    </a:cubicBezTo>
                    <a:cubicBezTo>
                      <a:pt x="11969" y="80253"/>
                      <a:pt x="10538" y="90971"/>
                      <a:pt x="8257" y="98415"/>
                    </a:cubicBezTo>
                    <a:lnTo>
                      <a:pt x="13045" y="98415"/>
                    </a:lnTo>
                    <a:lnTo>
                      <a:pt x="13045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25" name="Google Shape;7625;p33"/>
              <p:cNvSpPr/>
              <p:nvPr/>
            </p:nvSpPr>
            <p:spPr>
              <a:xfrm>
                <a:off x="5676613" y="2454750"/>
                <a:ext cx="130300" cy="2120200"/>
              </a:xfrm>
              <a:custGeom>
                <a:avLst/>
                <a:gdLst/>
                <a:ahLst/>
                <a:cxnLst/>
                <a:rect l="l" t="t" r="r" b="b"/>
                <a:pathLst>
                  <a:path w="5212" h="84808" extrusionOk="0">
                    <a:moveTo>
                      <a:pt x="4115" y="0"/>
                    </a:moveTo>
                    <a:cubicBezTo>
                      <a:pt x="3390" y="12306"/>
                      <a:pt x="1041" y="62442"/>
                      <a:pt x="1" y="84808"/>
                    </a:cubicBezTo>
                    <a:lnTo>
                      <a:pt x="232" y="84808"/>
                    </a:lnTo>
                    <a:cubicBezTo>
                      <a:pt x="1692" y="63190"/>
                      <a:pt x="4830" y="16502"/>
                      <a:pt x="4995" y="12423"/>
                    </a:cubicBezTo>
                    <a:cubicBezTo>
                      <a:pt x="5211" y="7098"/>
                      <a:pt x="4117" y="0"/>
                      <a:pt x="4115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26" name="Google Shape;7626;p33"/>
              <p:cNvSpPr/>
              <p:nvPr/>
            </p:nvSpPr>
            <p:spPr>
              <a:xfrm>
                <a:off x="5861838" y="2514750"/>
                <a:ext cx="74600" cy="2060150"/>
              </a:xfrm>
              <a:custGeom>
                <a:avLst/>
                <a:gdLst/>
                <a:ahLst/>
                <a:cxnLst/>
                <a:rect l="l" t="t" r="r" b="b"/>
                <a:pathLst>
                  <a:path w="2984" h="82406" extrusionOk="0">
                    <a:moveTo>
                      <a:pt x="1348" y="0"/>
                    </a:moveTo>
                    <a:cubicBezTo>
                      <a:pt x="1348" y="0"/>
                      <a:pt x="1348" y="0"/>
                      <a:pt x="1348" y="0"/>
                    </a:cubicBezTo>
                    <a:lnTo>
                      <a:pt x="1348" y="0"/>
                    </a:lnTo>
                    <a:cubicBezTo>
                      <a:pt x="1348" y="0"/>
                      <a:pt x="1348" y="0"/>
                      <a:pt x="1348" y="0"/>
                    </a:cubicBezTo>
                    <a:close/>
                    <a:moveTo>
                      <a:pt x="1348" y="0"/>
                    </a:moveTo>
                    <a:cubicBezTo>
                      <a:pt x="1030" y="11886"/>
                      <a:pt x="336" y="59003"/>
                      <a:pt x="1" y="82405"/>
                    </a:cubicBezTo>
                    <a:lnTo>
                      <a:pt x="556" y="82405"/>
                    </a:lnTo>
                    <a:cubicBezTo>
                      <a:pt x="1305" y="68914"/>
                      <a:pt x="2362" y="49571"/>
                      <a:pt x="2463" y="46165"/>
                    </a:cubicBezTo>
                    <a:cubicBezTo>
                      <a:pt x="2984" y="28428"/>
                      <a:pt x="1349" y="30"/>
                      <a:pt x="1348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27" name="Google Shape;7627;p33"/>
              <p:cNvSpPr/>
              <p:nvPr/>
            </p:nvSpPr>
            <p:spPr>
              <a:xfrm>
                <a:off x="4537288" y="2115700"/>
                <a:ext cx="1091100" cy="482575"/>
              </a:xfrm>
              <a:custGeom>
                <a:avLst/>
                <a:gdLst/>
                <a:ahLst/>
                <a:cxnLst/>
                <a:rect l="l" t="t" r="r" b="b"/>
                <a:pathLst>
                  <a:path w="43644" h="19303" extrusionOk="0">
                    <a:moveTo>
                      <a:pt x="430" y="1"/>
                    </a:moveTo>
                    <a:lnTo>
                      <a:pt x="1" y="12442"/>
                    </a:lnTo>
                    <a:cubicBezTo>
                      <a:pt x="5107" y="16938"/>
                      <a:pt x="11142" y="19303"/>
                      <a:pt x="18286" y="19303"/>
                    </a:cubicBezTo>
                    <a:cubicBezTo>
                      <a:pt x="25249" y="19303"/>
                      <a:pt x="33265" y="17057"/>
                      <a:pt x="42502" y="12348"/>
                    </a:cubicBezTo>
                    <a:lnTo>
                      <a:pt x="43644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28" name="Google Shape;7628;p33"/>
              <p:cNvSpPr/>
              <p:nvPr/>
            </p:nvSpPr>
            <p:spPr>
              <a:xfrm>
                <a:off x="4537263" y="2115700"/>
                <a:ext cx="244625" cy="451500"/>
              </a:xfrm>
              <a:custGeom>
                <a:avLst/>
                <a:gdLst/>
                <a:ahLst/>
                <a:cxnLst/>
                <a:rect l="l" t="t" r="r" b="b"/>
                <a:pathLst>
                  <a:path w="9785" h="18060" extrusionOk="0">
                    <a:moveTo>
                      <a:pt x="430" y="1"/>
                    </a:moveTo>
                    <a:lnTo>
                      <a:pt x="1" y="12442"/>
                    </a:lnTo>
                    <a:cubicBezTo>
                      <a:pt x="2960" y="15046"/>
                      <a:pt x="6212" y="16929"/>
                      <a:pt x="9784" y="18060"/>
                    </a:cubicBezTo>
                    <a:cubicBezTo>
                      <a:pt x="7604" y="14052"/>
                      <a:pt x="6388" y="8548"/>
                      <a:pt x="6656" y="2387"/>
                    </a:cubicBezTo>
                    <a:cubicBezTo>
                      <a:pt x="6688" y="1648"/>
                      <a:pt x="6743" y="724"/>
                      <a:pt x="6814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29" name="Google Shape;7629;p33"/>
              <p:cNvSpPr/>
              <p:nvPr/>
            </p:nvSpPr>
            <p:spPr>
              <a:xfrm>
                <a:off x="5290763" y="2115700"/>
                <a:ext cx="337625" cy="435675"/>
              </a:xfrm>
              <a:custGeom>
                <a:avLst/>
                <a:gdLst/>
                <a:ahLst/>
                <a:cxnLst/>
                <a:rect l="l" t="t" r="r" b="b"/>
                <a:pathLst>
                  <a:path w="13505" h="17427" extrusionOk="0">
                    <a:moveTo>
                      <a:pt x="4856" y="1"/>
                    </a:moveTo>
                    <a:cubicBezTo>
                      <a:pt x="4838" y="729"/>
                      <a:pt x="4802" y="1511"/>
                      <a:pt x="4741" y="2254"/>
                    </a:cubicBezTo>
                    <a:cubicBezTo>
                      <a:pt x="4263" y="8149"/>
                      <a:pt x="2498" y="13452"/>
                      <a:pt x="0" y="17427"/>
                    </a:cubicBezTo>
                    <a:cubicBezTo>
                      <a:pt x="3838" y="16278"/>
                      <a:pt x="7949" y="14597"/>
                      <a:pt x="12360" y="12348"/>
                    </a:cubicBezTo>
                    <a:lnTo>
                      <a:pt x="13505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30" name="Google Shape;7630;p33"/>
              <p:cNvSpPr/>
              <p:nvPr/>
            </p:nvSpPr>
            <p:spPr>
              <a:xfrm>
                <a:off x="4686013" y="2114550"/>
                <a:ext cx="746225" cy="369700"/>
              </a:xfrm>
              <a:custGeom>
                <a:avLst/>
                <a:gdLst/>
                <a:ahLst/>
                <a:cxnLst/>
                <a:rect l="l" t="t" r="r" b="b"/>
                <a:pathLst>
                  <a:path w="29849" h="14788" extrusionOk="0">
                    <a:moveTo>
                      <a:pt x="29830" y="1"/>
                    </a:moveTo>
                    <a:cubicBezTo>
                      <a:pt x="29828" y="1"/>
                      <a:pt x="29825" y="13"/>
                      <a:pt x="29823" y="45"/>
                    </a:cubicBezTo>
                    <a:cubicBezTo>
                      <a:pt x="29801" y="315"/>
                      <a:pt x="29771" y="584"/>
                      <a:pt x="29734" y="850"/>
                    </a:cubicBezTo>
                    <a:lnTo>
                      <a:pt x="29734" y="850"/>
                    </a:lnTo>
                    <a:cubicBezTo>
                      <a:pt x="29777" y="598"/>
                      <a:pt x="29813" y="344"/>
                      <a:pt x="29843" y="89"/>
                    </a:cubicBezTo>
                    <a:lnTo>
                      <a:pt x="29843" y="89"/>
                    </a:lnTo>
                    <a:cubicBezTo>
                      <a:pt x="29843" y="89"/>
                      <a:pt x="29844" y="89"/>
                      <a:pt x="29844" y="89"/>
                    </a:cubicBezTo>
                    <a:cubicBezTo>
                      <a:pt x="29845" y="89"/>
                      <a:pt x="29847" y="77"/>
                      <a:pt x="29848" y="45"/>
                    </a:cubicBezTo>
                    <a:lnTo>
                      <a:pt x="29848" y="45"/>
                    </a:lnTo>
                    <a:cubicBezTo>
                      <a:pt x="29847" y="60"/>
                      <a:pt x="29845" y="74"/>
                      <a:pt x="29843" y="89"/>
                    </a:cubicBezTo>
                    <a:lnTo>
                      <a:pt x="29843" y="89"/>
                    </a:lnTo>
                    <a:cubicBezTo>
                      <a:pt x="29839" y="82"/>
                      <a:pt x="29835" y="1"/>
                      <a:pt x="29830" y="1"/>
                    </a:cubicBezTo>
                    <a:close/>
                    <a:moveTo>
                      <a:pt x="346" y="1"/>
                    </a:moveTo>
                    <a:cubicBezTo>
                      <a:pt x="344" y="1"/>
                      <a:pt x="342" y="13"/>
                      <a:pt x="341" y="45"/>
                    </a:cubicBezTo>
                    <a:cubicBezTo>
                      <a:pt x="1" y="7930"/>
                      <a:pt x="6157" y="14787"/>
                      <a:pt x="14121" y="14787"/>
                    </a:cubicBezTo>
                    <a:cubicBezTo>
                      <a:pt x="14125" y="14787"/>
                      <a:pt x="14129" y="14787"/>
                      <a:pt x="14133" y="14787"/>
                    </a:cubicBezTo>
                    <a:cubicBezTo>
                      <a:pt x="21864" y="14780"/>
                      <a:pt x="28688" y="8448"/>
                      <a:pt x="29734" y="850"/>
                    </a:cubicBezTo>
                    <a:lnTo>
                      <a:pt x="29734" y="850"/>
                    </a:lnTo>
                    <a:cubicBezTo>
                      <a:pt x="28482" y="8217"/>
                      <a:pt x="21773" y="13902"/>
                      <a:pt x="14189" y="13911"/>
                    </a:cubicBezTo>
                    <a:cubicBezTo>
                      <a:pt x="14184" y="13911"/>
                      <a:pt x="14178" y="13911"/>
                      <a:pt x="14173" y="13911"/>
                    </a:cubicBezTo>
                    <a:cubicBezTo>
                      <a:pt x="6354" y="13911"/>
                      <a:pt x="280" y="7732"/>
                      <a:pt x="372" y="45"/>
                    </a:cubicBezTo>
                    <a:lnTo>
                      <a:pt x="372" y="45"/>
                    </a:lnTo>
                    <a:cubicBezTo>
                      <a:pt x="370" y="77"/>
                      <a:pt x="368" y="88"/>
                      <a:pt x="365" y="88"/>
                    </a:cubicBezTo>
                    <a:cubicBezTo>
                      <a:pt x="358" y="88"/>
                      <a:pt x="352" y="1"/>
                      <a:pt x="346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31" name="Google Shape;7631;p33"/>
              <p:cNvSpPr/>
              <p:nvPr/>
            </p:nvSpPr>
            <p:spPr>
              <a:xfrm>
                <a:off x="4711563" y="2115700"/>
                <a:ext cx="718475" cy="315400"/>
              </a:xfrm>
              <a:custGeom>
                <a:avLst/>
                <a:gdLst/>
                <a:ahLst/>
                <a:cxnLst/>
                <a:rect l="l" t="t" r="r" b="b"/>
                <a:pathLst>
                  <a:path w="28739" h="12616" extrusionOk="0">
                    <a:moveTo>
                      <a:pt x="0" y="1"/>
                    </a:moveTo>
                    <a:cubicBezTo>
                      <a:pt x="578" y="7082"/>
                      <a:pt x="6272" y="12616"/>
                      <a:pt x="13496" y="12616"/>
                    </a:cubicBezTo>
                    <a:cubicBezTo>
                      <a:pt x="13506" y="12616"/>
                      <a:pt x="13517" y="12616"/>
                      <a:pt x="13527" y="12616"/>
                    </a:cubicBezTo>
                    <a:cubicBezTo>
                      <a:pt x="20794" y="12601"/>
                      <a:pt x="27248" y="7153"/>
                      <a:pt x="28739" y="1"/>
                    </a:cubicBezTo>
                    <a:lnTo>
                      <a:pt x="28592" y="1"/>
                    </a:lnTo>
                    <a:cubicBezTo>
                      <a:pt x="26759" y="6710"/>
                      <a:pt x="20624" y="10641"/>
                      <a:pt x="13652" y="10659"/>
                    </a:cubicBezTo>
                    <a:cubicBezTo>
                      <a:pt x="13636" y="10659"/>
                      <a:pt x="13621" y="10659"/>
                      <a:pt x="13605" y="10659"/>
                    </a:cubicBezTo>
                    <a:cubicBezTo>
                      <a:pt x="6678" y="10659"/>
                      <a:pt x="1117" y="6636"/>
                      <a:pt x="147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32" name="Google Shape;7632;p33"/>
              <p:cNvSpPr/>
              <p:nvPr/>
            </p:nvSpPr>
            <p:spPr>
              <a:xfrm>
                <a:off x="4724763" y="2115700"/>
                <a:ext cx="183875" cy="148525"/>
              </a:xfrm>
              <a:custGeom>
                <a:avLst/>
                <a:gdLst/>
                <a:ahLst/>
                <a:cxnLst/>
                <a:rect l="l" t="t" r="r" b="b"/>
                <a:pathLst>
                  <a:path w="7355" h="5941" extrusionOk="0">
                    <a:moveTo>
                      <a:pt x="1" y="1"/>
                    </a:moveTo>
                    <a:cubicBezTo>
                      <a:pt x="658" y="2568"/>
                      <a:pt x="3459" y="4844"/>
                      <a:pt x="7354" y="5941"/>
                    </a:cubicBezTo>
                    <a:cubicBezTo>
                      <a:pt x="4628" y="4725"/>
                      <a:pt x="2712" y="2491"/>
                      <a:pt x="2261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33" name="Google Shape;7633;p33"/>
              <p:cNvSpPr/>
              <p:nvPr/>
            </p:nvSpPr>
            <p:spPr>
              <a:xfrm>
                <a:off x="5153888" y="2115700"/>
                <a:ext cx="271900" cy="161675"/>
              </a:xfrm>
              <a:custGeom>
                <a:avLst/>
                <a:gdLst/>
                <a:ahLst/>
                <a:cxnLst/>
                <a:rect l="l" t="t" r="r" b="b"/>
                <a:pathLst>
                  <a:path w="10876" h="6467" extrusionOk="0">
                    <a:moveTo>
                      <a:pt x="7467" y="1"/>
                    </a:moveTo>
                    <a:cubicBezTo>
                      <a:pt x="6562" y="2952"/>
                      <a:pt x="3678" y="5391"/>
                      <a:pt x="1" y="6467"/>
                    </a:cubicBezTo>
                    <a:cubicBezTo>
                      <a:pt x="5366" y="5659"/>
                      <a:pt x="9669" y="3142"/>
                      <a:pt x="10876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34" name="Google Shape;7634;p33"/>
              <p:cNvSpPr/>
              <p:nvPr/>
            </p:nvSpPr>
            <p:spPr>
              <a:xfrm>
                <a:off x="5373838" y="2115700"/>
                <a:ext cx="389975" cy="512925"/>
              </a:xfrm>
              <a:custGeom>
                <a:avLst/>
                <a:gdLst/>
                <a:ahLst/>
                <a:cxnLst/>
                <a:rect l="l" t="t" r="r" b="b"/>
                <a:pathLst>
                  <a:path w="15599" h="20517" extrusionOk="0">
                    <a:moveTo>
                      <a:pt x="7699" y="1"/>
                    </a:moveTo>
                    <a:lnTo>
                      <a:pt x="1" y="17893"/>
                    </a:lnTo>
                    <a:cubicBezTo>
                      <a:pt x="1468" y="19707"/>
                      <a:pt x="4629" y="20516"/>
                      <a:pt x="7776" y="20516"/>
                    </a:cubicBezTo>
                    <a:cubicBezTo>
                      <a:pt x="11027" y="20516"/>
                      <a:pt x="14263" y="19653"/>
                      <a:pt x="15598" y="18144"/>
                    </a:cubicBezTo>
                    <a:lnTo>
                      <a:pt x="12752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35" name="Google Shape;7635;p33"/>
              <p:cNvSpPr/>
              <p:nvPr/>
            </p:nvSpPr>
            <p:spPr>
              <a:xfrm>
                <a:off x="5373838" y="2115700"/>
                <a:ext cx="389975" cy="483625"/>
              </a:xfrm>
              <a:custGeom>
                <a:avLst/>
                <a:gdLst/>
                <a:ahLst/>
                <a:cxnLst/>
                <a:rect l="l" t="t" r="r" b="b"/>
                <a:pathLst>
                  <a:path w="15599" h="19345" extrusionOk="0">
                    <a:moveTo>
                      <a:pt x="5215" y="1"/>
                    </a:moveTo>
                    <a:lnTo>
                      <a:pt x="1" y="17893"/>
                    </a:lnTo>
                    <a:cubicBezTo>
                      <a:pt x="290" y="18252"/>
                      <a:pt x="649" y="18568"/>
                      <a:pt x="1058" y="18849"/>
                    </a:cubicBezTo>
                    <a:cubicBezTo>
                      <a:pt x="2767" y="10892"/>
                      <a:pt x="6309" y="5131"/>
                      <a:pt x="9398" y="5131"/>
                    </a:cubicBezTo>
                    <a:cubicBezTo>
                      <a:pt x="9405" y="5131"/>
                      <a:pt x="9413" y="5131"/>
                      <a:pt x="9420" y="5131"/>
                    </a:cubicBezTo>
                    <a:cubicBezTo>
                      <a:pt x="12553" y="5162"/>
                      <a:pt x="14496" y="11114"/>
                      <a:pt x="13865" y="19344"/>
                    </a:cubicBezTo>
                    <a:cubicBezTo>
                      <a:pt x="14593" y="19007"/>
                      <a:pt x="15190" y="18604"/>
                      <a:pt x="15598" y="18143"/>
                    </a:cubicBezTo>
                    <a:lnTo>
                      <a:pt x="14700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36" name="Google Shape;7636;p33"/>
              <p:cNvSpPr/>
              <p:nvPr/>
            </p:nvSpPr>
            <p:spPr>
              <a:xfrm>
                <a:off x="5448563" y="2305875"/>
                <a:ext cx="108750" cy="314725"/>
              </a:xfrm>
              <a:custGeom>
                <a:avLst/>
                <a:gdLst/>
                <a:ahLst/>
                <a:cxnLst/>
                <a:rect l="l" t="t" r="r" b="b"/>
                <a:pathLst>
                  <a:path w="4350" h="12589" extrusionOk="0">
                    <a:moveTo>
                      <a:pt x="4349" y="1"/>
                    </a:moveTo>
                    <a:lnTo>
                      <a:pt x="4349" y="1"/>
                    </a:lnTo>
                    <a:cubicBezTo>
                      <a:pt x="2648" y="1912"/>
                      <a:pt x="1068" y="5635"/>
                      <a:pt x="288" y="10143"/>
                    </a:cubicBezTo>
                    <a:cubicBezTo>
                      <a:pt x="170" y="10832"/>
                      <a:pt x="74" y="11513"/>
                      <a:pt x="0" y="12182"/>
                    </a:cubicBezTo>
                    <a:cubicBezTo>
                      <a:pt x="480" y="12346"/>
                      <a:pt x="987" y="12481"/>
                      <a:pt x="1515" y="12588"/>
                    </a:cubicBezTo>
                    <a:cubicBezTo>
                      <a:pt x="1515" y="11033"/>
                      <a:pt x="1653" y="9357"/>
                      <a:pt x="1937" y="7638"/>
                    </a:cubicBezTo>
                    <a:cubicBezTo>
                      <a:pt x="2438" y="4620"/>
                      <a:pt x="3316" y="1967"/>
                      <a:pt x="4349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37" name="Google Shape;7637;p33"/>
              <p:cNvSpPr/>
              <p:nvPr/>
            </p:nvSpPr>
            <p:spPr>
              <a:xfrm>
                <a:off x="5621088" y="2332750"/>
                <a:ext cx="50500" cy="290900"/>
              </a:xfrm>
              <a:custGeom>
                <a:avLst/>
                <a:gdLst/>
                <a:ahLst/>
                <a:cxnLst/>
                <a:rect l="l" t="t" r="r" b="b"/>
                <a:pathLst>
                  <a:path w="2020" h="11636" extrusionOk="0">
                    <a:moveTo>
                      <a:pt x="0" y="0"/>
                    </a:moveTo>
                    <a:cubicBezTo>
                      <a:pt x="621" y="2456"/>
                      <a:pt x="893" y="5786"/>
                      <a:pt x="644" y="9576"/>
                    </a:cubicBezTo>
                    <a:cubicBezTo>
                      <a:pt x="598" y="10270"/>
                      <a:pt x="536" y="10956"/>
                      <a:pt x="458" y="11636"/>
                    </a:cubicBezTo>
                    <a:cubicBezTo>
                      <a:pt x="955" y="11564"/>
                      <a:pt x="1438" y="11472"/>
                      <a:pt x="1902" y="11361"/>
                    </a:cubicBezTo>
                    <a:cubicBezTo>
                      <a:pt x="2020" y="6319"/>
                      <a:pt x="1258" y="2207"/>
                      <a:pt x="0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38" name="Google Shape;7638;p33"/>
              <p:cNvSpPr/>
              <p:nvPr/>
            </p:nvSpPr>
            <p:spPr>
              <a:xfrm>
                <a:off x="1387088" y="2115700"/>
                <a:ext cx="1034625" cy="466750"/>
              </a:xfrm>
              <a:custGeom>
                <a:avLst/>
                <a:gdLst/>
                <a:ahLst/>
                <a:cxnLst/>
                <a:rect l="l" t="t" r="r" b="b"/>
                <a:pathLst>
                  <a:path w="41385" h="18670" extrusionOk="0">
                    <a:moveTo>
                      <a:pt x="0" y="1"/>
                    </a:moveTo>
                    <a:lnTo>
                      <a:pt x="1570" y="12026"/>
                    </a:lnTo>
                    <a:cubicBezTo>
                      <a:pt x="7086" y="16380"/>
                      <a:pt x="13128" y="18669"/>
                      <a:pt x="19825" y="18669"/>
                    </a:cubicBezTo>
                    <a:cubicBezTo>
                      <a:pt x="26350" y="18669"/>
                      <a:pt x="33497" y="16496"/>
                      <a:pt x="41384" y="11940"/>
                    </a:cubicBezTo>
                    <a:lnTo>
                      <a:pt x="40441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39" name="Google Shape;7639;p33"/>
              <p:cNvSpPr/>
              <p:nvPr/>
            </p:nvSpPr>
            <p:spPr>
              <a:xfrm>
                <a:off x="1387088" y="2115675"/>
                <a:ext cx="291300" cy="436625"/>
              </a:xfrm>
              <a:custGeom>
                <a:avLst/>
                <a:gdLst/>
                <a:ahLst/>
                <a:cxnLst/>
                <a:rect l="l" t="t" r="r" b="b"/>
                <a:pathLst>
                  <a:path w="11652" h="17465" extrusionOk="0">
                    <a:moveTo>
                      <a:pt x="0" y="0"/>
                    </a:moveTo>
                    <a:lnTo>
                      <a:pt x="1570" y="12026"/>
                    </a:lnTo>
                    <a:cubicBezTo>
                      <a:pt x="4764" y="14548"/>
                      <a:pt x="8118" y="16371"/>
                      <a:pt x="11652" y="17464"/>
                    </a:cubicBezTo>
                    <a:cubicBezTo>
                      <a:pt x="8961" y="13586"/>
                      <a:pt x="6929" y="8260"/>
                      <a:pt x="6183" y="2302"/>
                    </a:cubicBezTo>
                    <a:cubicBezTo>
                      <a:pt x="6093" y="1589"/>
                      <a:pt x="6027" y="699"/>
                      <a:pt x="5977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40" name="Google Shape;7640;p33"/>
              <p:cNvSpPr/>
              <p:nvPr/>
            </p:nvSpPr>
            <p:spPr>
              <a:xfrm>
                <a:off x="2152888" y="2115700"/>
                <a:ext cx="268825" cy="421350"/>
              </a:xfrm>
              <a:custGeom>
                <a:avLst/>
                <a:gdLst/>
                <a:ahLst/>
                <a:cxnLst/>
                <a:rect l="l" t="t" r="r" b="b"/>
                <a:pathLst>
                  <a:path w="10753" h="16854" extrusionOk="0">
                    <a:moveTo>
                      <a:pt x="1720" y="1"/>
                    </a:moveTo>
                    <a:cubicBezTo>
                      <a:pt x="1820" y="704"/>
                      <a:pt x="1906" y="1459"/>
                      <a:pt x="1970" y="2176"/>
                    </a:cubicBezTo>
                    <a:cubicBezTo>
                      <a:pt x="2482" y="7876"/>
                      <a:pt x="1692" y="13005"/>
                      <a:pt x="0" y="16853"/>
                    </a:cubicBezTo>
                    <a:cubicBezTo>
                      <a:pt x="3409" y="15741"/>
                      <a:pt x="6988" y="14114"/>
                      <a:pt x="10752" y="11940"/>
                    </a:cubicBezTo>
                    <a:lnTo>
                      <a:pt x="9808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41" name="Google Shape;7641;p33"/>
              <p:cNvSpPr/>
              <p:nvPr/>
            </p:nvSpPr>
            <p:spPr>
              <a:xfrm>
                <a:off x="1535163" y="2114600"/>
                <a:ext cx="708125" cy="357525"/>
              </a:xfrm>
              <a:custGeom>
                <a:avLst/>
                <a:gdLst/>
                <a:ahLst/>
                <a:cxnLst/>
                <a:rect l="l" t="t" r="r" b="b"/>
                <a:pathLst>
                  <a:path w="28325" h="14301" extrusionOk="0">
                    <a:moveTo>
                      <a:pt x="0" y="43"/>
                    </a:moveTo>
                    <a:lnTo>
                      <a:pt x="0" y="43"/>
                    </a:lnTo>
                    <a:cubicBezTo>
                      <a:pt x="2" y="66"/>
                      <a:pt x="4" y="78"/>
                      <a:pt x="6" y="83"/>
                    </a:cubicBezTo>
                    <a:lnTo>
                      <a:pt x="6" y="83"/>
                    </a:lnTo>
                    <a:cubicBezTo>
                      <a:pt x="4" y="70"/>
                      <a:pt x="2" y="57"/>
                      <a:pt x="0" y="43"/>
                    </a:cubicBezTo>
                    <a:close/>
                    <a:moveTo>
                      <a:pt x="33" y="1"/>
                    </a:moveTo>
                    <a:cubicBezTo>
                      <a:pt x="24" y="1"/>
                      <a:pt x="16" y="85"/>
                      <a:pt x="9" y="85"/>
                    </a:cubicBezTo>
                    <a:cubicBezTo>
                      <a:pt x="8" y="85"/>
                      <a:pt x="7" y="85"/>
                      <a:pt x="6" y="83"/>
                    </a:cubicBezTo>
                    <a:lnTo>
                      <a:pt x="6" y="83"/>
                    </a:lnTo>
                    <a:cubicBezTo>
                      <a:pt x="79" y="540"/>
                      <a:pt x="172" y="991"/>
                      <a:pt x="285" y="1435"/>
                    </a:cubicBezTo>
                    <a:lnTo>
                      <a:pt x="285" y="1435"/>
                    </a:lnTo>
                    <a:cubicBezTo>
                      <a:pt x="183" y="976"/>
                      <a:pt x="103" y="511"/>
                      <a:pt x="44" y="43"/>
                    </a:cubicBezTo>
                    <a:cubicBezTo>
                      <a:pt x="40" y="12"/>
                      <a:pt x="37" y="1"/>
                      <a:pt x="33" y="1"/>
                    </a:cubicBezTo>
                    <a:close/>
                    <a:moveTo>
                      <a:pt x="27634" y="1"/>
                    </a:moveTo>
                    <a:cubicBezTo>
                      <a:pt x="27625" y="1"/>
                      <a:pt x="27615" y="86"/>
                      <a:pt x="27604" y="86"/>
                    </a:cubicBezTo>
                    <a:cubicBezTo>
                      <a:pt x="27600" y="86"/>
                      <a:pt x="27597" y="74"/>
                      <a:pt x="27593" y="43"/>
                    </a:cubicBezTo>
                    <a:lnTo>
                      <a:pt x="27593" y="43"/>
                    </a:lnTo>
                    <a:cubicBezTo>
                      <a:pt x="28028" y="7540"/>
                      <a:pt x="22538" y="13446"/>
                      <a:pt x="15176" y="13453"/>
                    </a:cubicBezTo>
                    <a:cubicBezTo>
                      <a:pt x="15171" y="13453"/>
                      <a:pt x="15165" y="13453"/>
                      <a:pt x="15160" y="13453"/>
                    </a:cubicBezTo>
                    <a:cubicBezTo>
                      <a:pt x="8294" y="13453"/>
                      <a:pt x="2005" y="8209"/>
                      <a:pt x="285" y="1435"/>
                    </a:cubicBezTo>
                    <a:lnTo>
                      <a:pt x="285" y="1435"/>
                    </a:lnTo>
                    <a:cubicBezTo>
                      <a:pt x="1837" y="8458"/>
                      <a:pt x="8245" y="14300"/>
                      <a:pt x="15253" y="14300"/>
                    </a:cubicBezTo>
                    <a:cubicBezTo>
                      <a:pt x="15257" y="14300"/>
                      <a:pt x="15262" y="14300"/>
                      <a:pt x="15267" y="14300"/>
                    </a:cubicBezTo>
                    <a:cubicBezTo>
                      <a:pt x="22766" y="14293"/>
                      <a:pt x="28324" y="7730"/>
                      <a:pt x="27644" y="43"/>
                    </a:cubicBezTo>
                    <a:cubicBezTo>
                      <a:pt x="27641" y="12"/>
                      <a:pt x="27637" y="1"/>
                      <a:pt x="27634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42" name="Google Shape;7642;p33"/>
              <p:cNvSpPr/>
              <p:nvPr/>
            </p:nvSpPr>
            <p:spPr>
              <a:xfrm>
                <a:off x="1540263" y="2115700"/>
                <a:ext cx="672400" cy="304925"/>
              </a:xfrm>
              <a:custGeom>
                <a:avLst/>
                <a:gdLst/>
                <a:ahLst/>
                <a:cxnLst/>
                <a:rect l="l" t="t" r="r" b="b"/>
                <a:pathLst>
                  <a:path w="26896" h="12197" extrusionOk="0">
                    <a:moveTo>
                      <a:pt x="0" y="1"/>
                    </a:moveTo>
                    <a:cubicBezTo>
                      <a:pt x="1688" y="6849"/>
                      <a:pt x="7894" y="12197"/>
                      <a:pt x="14666" y="12197"/>
                    </a:cubicBezTo>
                    <a:cubicBezTo>
                      <a:pt x="14676" y="12197"/>
                      <a:pt x="14686" y="12197"/>
                      <a:pt x="14696" y="12196"/>
                    </a:cubicBezTo>
                    <a:cubicBezTo>
                      <a:pt x="21505" y="12183"/>
                      <a:pt x="26665" y="6914"/>
                      <a:pt x="26895" y="1"/>
                    </a:cubicBezTo>
                    <a:lnTo>
                      <a:pt x="26754" y="1"/>
                    </a:lnTo>
                    <a:cubicBezTo>
                      <a:pt x="26131" y="6487"/>
                      <a:pt x="21024" y="10289"/>
                      <a:pt x="14493" y="10306"/>
                    </a:cubicBezTo>
                    <a:cubicBezTo>
                      <a:pt x="14479" y="10306"/>
                      <a:pt x="14465" y="10306"/>
                      <a:pt x="14450" y="10306"/>
                    </a:cubicBezTo>
                    <a:cubicBezTo>
                      <a:pt x="7959" y="10306"/>
                      <a:pt x="2119" y="6419"/>
                      <a:pt x="137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43" name="Google Shape;7643;p33"/>
              <p:cNvSpPr/>
              <p:nvPr/>
            </p:nvSpPr>
            <p:spPr>
              <a:xfrm>
                <a:off x="1552563" y="2115700"/>
                <a:ext cx="195700" cy="143525"/>
              </a:xfrm>
              <a:custGeom>
                <a:avLst/>
                <a:gdLst/>
                <a:ahLst/>
                <a:cxnLst/>
                <a:rect l="l" t="t" r="r" b="b"/>
                <a:pathLst>
                  <a:path w="7828" h="5741" extrusionOk="0">
                    <a:moveTo>
                      <a:pt x="1" y="1"/>
                    </a:moveTo>
                    <a:cubicBezTo>
                      <a:pt x="1031" y="2483"/>
                      <a:pt x="4001" y="4679"/>
                      <a:pt x="7828" y="5740"/>
                    </a:cubicBezTo>
                    <a:cubicBezTo>
                      <a:pt x="5077" y="4565"/>
                      <a:pt x="2943" y="2407"/>
                      <a:pt x="2116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44" name="Google Shape;7644;p33"/>
              <p:cNvSpPr/>
              <p:nvPr/>
            </p:nvSpPr>
            <p:spPr>
              <a:xfrm>
                <a:off x="1980238" y="2115700"/>
                <a:ext cx="228350" cy="156275"/>
              </a:xfrm>
              <a:custGeom>
                <a:avLst/>
                <a:gdLst/>
                <a:ahLst/>
                <a:cxnLst/>
                <a:rect l="l" t="t" r="r" b="b"/>
                <a:pathLst>
                  <a:path w="9134" h="6251" extrusionOk="0">
                    <a:moveTo>
                      <a:pt x="5944" y="1"/>
                    </a:moveTo>
                    <a:cubicBezTo>
                      <a:pt x="5577" y="2854"/>
                      <a:pt x="3269" y="5211"/>
                      <a:pt x="0" y="6250"/>
                    </a:cubicBezTo>
                    <a:cubicBezTo>
                      <a:pt x="4896" y="5469"/>
                      <a:pt x="8517" y="3037"/>
                      <a:pt x="9134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45" name="Google Shape;7645;p33"/>
              <p:cNvSpPr/>
              <p:nvPr/>
            </p:nvSpPr>
            <p:spPr>
              <a:xfrm>
                <a:off x="1241038" y="2138525"/>
                <a:ext cx="359150" cy="490525"/>
              </a:xfrm>
              <a:custGeom>
                <a:avLst/>
                <a:gdLst/>
                <a:ahLst/>
                <a:cxnLst/>
                <a:rect l="l" t="t" r="r" b="b"/>
                <a:pathLst>
                  <a:path w="14366" h="19621" extrusionOk="0">
                    <a:moveTo>
                      <a:pt x="7897" y="0"/>
                    </a:moveTo>
                    <a:lnTo>
                      <a:pt x="3272" y="25"/>
                    </a:lnTo>
                    <a:lnTo>
                      <a:pt x="1" y="17108"/>
                    </a:lnTo>
                    <a:cubicBezTo>
                      <a:pt x="1732" y="18846"/>
                      <a:pt x="4805" y="19620"/>
                      <a:pt x="7693" y="19620"/>
                    </a:cubicBezTo>
                    <a:cubicBezTo>
                      <a:pt x="10676" y="19620"/>
                      <a:pt x="13462" y="18794"/>
                      <a:pt x="14366" y="17347"/>
                    </a:cubicBezTo>
                    <a:lnTo>
                      <a:pt x="7897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46" name="Google Shape;7646;p33"/>
              <p:cNvSpPr/>
              <p:nvPr/>
            </p:nvSpPr>
            <p:spPr>
              <a:xfrm>
                <a:off x="1241038" y="2115700"/>
                <a:ext cx="359200" cy="462725"/>
              </a:xfrm>
              <a:custGeom>
                <a:avLst/>
                <a:gdLst/>
                <a:ahLst/>
                <a:cxnLst/>
                <a:rect l="l" t="t" r="r" b="b"/>
                <a:pathLst>
                  <a:path w="14368" h="18509" extrusionOk="0">
                    <a:moveTo>
                      <a:pt x="999" y="1"/>
                    </a:moveTo>
                    <a:lnTo>
                      <a:pt x="1" y="17117"/>
                    </a:lnTo>
                    <a:cubicBezTo>
                      <a:pt x="342" y="17461"/>
                      <a:pt x="738" y="17762"/>
                      <a:pt x="1175" y="18033"/>
                    </a:cubicBezTo>
                    <a:cubicBezTo>
                      <a:pt x="1055" y="10418"/>
                      <a:pt x="3079" y="4908"/>
                      <a:pt x="5911" y="4908"/>
                    </a:cubicBezTo>
                    <a:cubicBezTo>
                      <a:pt x="5919" y="4908"/>
                      <a:pt x="5926" y="4908"/>
                      <a:pt x="5933" y="4908"/>
                    </a:cubicBezTo>
                    <a:cubicBezTo>
                      <a:pt x="8812" y="4936"/>
                      <a:pt x="11859" y="10631"/>
                      <a:pt x="13034" y="18508"/>
                    </a:cubicBezTo>
                    <a:cubicBezTo>
                      <a:pt x="13629" y="18186"/>
                      <a:pt x="14091" y="17799"/>
                      <a:pt x="14367" y="17357"/>
                    </a:cubicBezTo>
                    <a:lnTo>
                      <a:pt x="9682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47" name="Google Shape;7647;p33"/>
              <p:cNvSpPr/>
              <p:nvPr/>
            </p:nvSpPr>
            <p:spPr>
              <a:xfrm>
                <a:off x="1309413" y="2320100"/>
                <a:ext cx="47200" cy="301175"/>
              </a:xfrm>
              <a:custGeom>
                <a:avLst/>
                <a:gdLst/>
                <a:ahLst/>
                <a:cxnLst/>
                <a:rect l="l" t="t" r="r" b="b"/>
                <a:pathLst>
                  <a:path w="1888" h="12047" extrusionOk="0">
                    <a:moveTo>
                      <a:pt x="1812" y="1"/>
                    </a:moveTo>
                    <a:lnTo>
                      <a:pt x="1812" y="1"/>
                    </a:lnTo>
                    <a:cubicBezTo>
                      <a:pt x="657" y="1827"/>
                      <a:pt x="0" y="5391"/>
                      <a:pt x="241" y="9706"/>
                    </a:cubicBezTo>
                    <a:cubicBezTo>
                      <a:pt x="278" y="10366"/>
                      <a:pt x="335" y="11018"/>
                      <a:pt x="410" y="11658"/>
                    </a:cubicBezTo>
                    <a:cubicBezTo>
                      <a:pt x="885" y="11815"/>
                      <a:pt x="1379" y="11944"/>
                      <a:pt x="1887" y="12047"/>
                    </a:cubicBezTo>
                    <a:cubicBezTo>
                      <a:pt x="1557" y="10557"/>
                      <a:pt x="1326" y="8953"/>
                      <a:pt x="1223" y="7308"/>
                    </a:cubicBezTo>
                    <a:cubicBezTo>
                      <a:pt x="1040" y="4420"/>
                      <a:pt x="1282" y="1882"/>
                      <a:pt x="1812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48" name="Google Shape;7648;p33"/>
              <p:cNvSpPr/>
              <p:nvPr/>
            </p:nvSpPr>
            <p:spPr>
              <a:xfrm>
                <a:off x="1418963" y="2345875"/>
                <a:ext cx="104025" cy="278450"/>
              </a:xfrm>
              <a:custGeom>
                <a:avLst/>
                <a:gdLst/>
                <a:ahLst/>
                <a:cxnLst/>
                <a:rect l="l" t="t" r="r" b="b"/>
                <a:pathLst>
                  <a:path w="4161" h="11138" extrusionOk="0">
                    <a:moveTo>
                      <a:pt x="0" y="0"/>
                    </a:moveTo>
                    <a:cubicBezTo>
                      <a:pt x="1093" y="2349"/>
                      <a:pt x="2048" y="5534"/>
                      <a:pt x="2626" y="9165"/>
                    </a:cubicBezTo>
                    <a:cubicBezTo>
                      <a:pt x="2733" y="9830"/>
                      <a:pt x="2821" y="10487"/>
                      <a:pt x="2895" y="11137"/>
                    </a:cubicBezTo>
                    <a:cubicBezTo>
                      <a:pt x="3336" y="11069"/>
                      <a:pt x="3760" y="10981"/>
                      <a:pt x="4161" y="10875"/>
                    </a:cubicBezTo>
                    <a:cubicBezTo>
                      <a:pt x="3196" y="6046"/>
                      <a:pt x="1622" y="2110"/>
                      <a:pt x="0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49" name="Google Shape;7649;p33"/>
              <p:cNvSpPr/>
              <p:nvPr/>
            </p:nvSpPr>
            <p:spPr>
              <a:xfrm>
                <a:off x="2405738" y="2115700"/>
                <a:ext cx="1033100" cy="471850"/>
              </a:xfrm>
              <a:custGeom>
                <a:avLst/>
                <a:gdLst/>
                <a:ahLst/>
                <a:cxnLst/>
                <a:rect l="l" t="t" r="r" b="b"/>
                <a:pathLst>
                  <a:path w="41324" h="18874" extrusionOk="0">
                    <a:moveTo>
                      <a:pt x="0" y="1"/>
                    </a:moveTo>
                    <a:lnTo>
                      <a:pt x="118" y="12162"/>
                    </a:lnTo>
                    <a:cubicBezTo>
                      <a:pt x="5199" y="16561"/>
                      <a:pt x="11077" y="18874"/>
                      <a:pt x="17912" y="18874"/>
                    </a:cubicBezTo>
                    <a:cubicBezTo>
                      <a:pt x="24572" y="18874"/>
                      <a:pt x="32141" y="16677"/>
                      <a:pt x="40771" y="12074"/>
                    </a:cubicBezTo>
                    <a:lnTo>
                      <a:pt x="41323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50" name="Google Shape;7650;p33"/>
              <p:cNvSpPr/>
              <p:nvPr/>
            </p:nvSpPr>
            <p:spPr>
              <a:xfrm>
                <a:off x="2405713" y="2115700"/>
                <a:ext cx="243050" cy="441450"/>
              </a:xfrm>
              <a:custGeom>
                <a:avLst/>
                <a:gdLst/>
                <a:ahLst/>
                <a:cxnLst/>
                <a:rect l="l" t="t" r="r" b="b"/>
                <a:pathLst>
                  <a:path w="9722" h="17658" extrusionOk="0">
                    <a:moveTo>
                      <a:pt x="0" y="1"/>
                    </a:moveTo>
                    <a:lnTo>
                      <a:pt x="117" y="12162"/>
                    </a:lnTo>
                    <a:cubicBezTo>
                      <a:pt x="3061" y="14710"/>
                      <a:pt x="6254" y="16552"/>
                      <a:pt x="9722" y="17658"/>
                    </a:cubicBezTo>
                    <a:cubicBezTo>
                      <a:pt x="7465" y="13737"/>
                      <a:pt x="6062" y="8354"/>
                      <a:pt x="6051" y="2329"/>
                    </a:cubicBezTo>
                    <a:cubicBezTo>
                      <a:pt x="6048" y="1608"/>
                      <a:pt x="6069" y="707"/>
                      <a:pt x="6106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51" name="Google Shape;7651;p33"/>
              <p:cNvSpPr/>
              <p:nvPr/>
            </p:nvSpPr>
            <p:spPr>
              <a:xfrm>
                <a:off x="3134988" y="2115675"/>
                <a:ext cx="303900" cy="425975"/>
              </a:xfrm>
              <a:custGeom>
                <a:avLst/>
                <a:gdLst/>
                <a:ahLst/>
                <a:cxnLst/>
                <a:rect l="l" t="t" r="r" b="b"/>
                <a:pathLst>
                  <a:path w="12156" h="17039" extrusionOk="0">
                    <a:moveTo>
                      <a:pt x="3886" y="0"/>
                    </a:moveTo>
                    <a:lnTo>
                      <a:pt x="3886" y="2"/>
                    </a:lnTo>
                    <a:cubicBezTo>
                      <a:pt x="3901" y="713"/>
                      <a:pt x="3896" y="1477"/>
                      <a:pt x="3872" y="2202"/>
                    </a:cubicBezTo>
                    <a:cubicBezTo>
                      <a:pt x="3671" y="7967"/>
                      <a:pt x="2215" y="13151"/>
                      <a:pt x="0" y="17039"/>
                    </a:cubicBezTo>
                    <a:cubicBezTo>
                      <a:pt x="3621" y="15916"/>
                      <a:pt x="7481" y="14272"/>
                      <a:pt x="11601" y="12074"/>
                    </a:cubicBezTo>
                    <a:lnTo>
                      <a:pt x="12156" y="0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52" name="Google Shape;7652;p33"/>
              <p:cNvSpPr/>
              <p:nvPr/>
            </p:nvSpPr>
            <p:spPr>
              <a:xfrm>
                <a:off x="2549063" y="2114575"/>
                <a:ext cx="705025" cy="361475"/>
              </a:xfrm>
              <a:custGeom>
                <a:avLst/>
                <a:gdLst/>
                <a:ahLst/>
                <a:cxnLst/>
                <a:rect l="l" t="t" r="r" b="b"/>
                <a:pathLst>
                  <a:path w="28201" h="14459" extrusionOk="0">
                    <a:moveTo>
                      <a:pt x="28201" y="60"/>
                    </a:moveTo>
                    <a:lnTo>
                      <a:pt x="28201" y="60"/>
                    </a:lnTo>
                    <a:cubicBezTo>
                      <a:pt x="28201" y="79"/>
                      <a:pt x="28201" y="87"/>
                      <a:pt x="28201" y="87"/>
                    </a:cubicBezTo>
                    <a:cubicBezTo>
                      <a:pt x="28201" y="87"/>
                      <a:pt x="28201" y="75"/>
                      <a:pt x="28201" y="60"/>
                    </a:cubicBezTo>
                    <a:close/>
                    <a:moveTo>
                      <a:pt x="28199" y="1"/>
                    </a:moveTo>
                    <a:cubicBezTo>
                      <a:pt x="28198" y="1"/>
                      <a:pt x="28197" y="12"/>
                      <a:pt x="28196" y="44"/>
                    </a:cubicBezTo>
                    <a:cubicBezTo>
                      <a:pt x="28194" y="97"/>
                      <a:pt x="28192" y="150"/>
                      <a:pt x="28189" y="202"/>
                    </a:cubicBezTo>
                    <a:lnTo>
                      <a:pt x="28189" y="202"/>
                    </a:lnTo>
                    <a:cubicBezTo>
                      <a:pt x="28193" y="150"/>
                      <a:pt x="28197" y="98"/>
                      <a:pt x="28201" y="46"/>
                    </a:cubicBezTo>
                    <a:lnTo>
                      <a:pt x="28201" y="46"/>
                    </a:lnTo>
                    <a:cubicBezTo>
                      <a:pt x="28201" y="51"/>
                      <a:pt x="28201" y="56"/>
                      <a:pt x="28201" y="60"/>
                    </a:cubicBezTo>
                    <a:lnTo>
                      <a:pt x="28201" y="60"/>
                    </a:lnTo>
                    <a:cubicBezTo>
                      <a:pt x="28201" y="55"/>
                      <a:pt x="28201" y="50"/>
                      <a:pt x="28201" y="44"/>
                    </a:cubicBezTo>
                    <a:cubicBezTo>
                      <a:pt x="28201" y="45"/>
                      <a:pt x="28201" y="46"/>
                      <a:pt x="28201" y="46"/>
                    </a:cubicBezTo>
                    <a:lnTo>
                      <a:pt x="28201" y="46"/>
                    </a:lnTo>
                    <a:cubicBezTo>
                      <a:pt x="28200" y="24"/>
                      <a:pt x="28200" y="1"/>
                      <a:pt x="28199" y="1"/>
                    </a:cubicBezTo>
                    <a:close/>
                    <a:moveTo>
                      <a:pt x="1" y="1"/>
                    </a:moveTo>
                    <a:cubicBezTo>
                      <a:pt x="1" y="1"/>
                      <a:pt x="1" y="13"/>
                      <a:pt x="1" y="44"/>
                    </a:cubicBezTo>
                    <a:cubicBezTo>
                      <a:pt x="15" y="7754"/>
                      <a:pt x="6181" y="14458"/>
                      <a:pt x="13799" y="14458"/>
                    </a:cubicBezTo>
                    <a:cubicBezTo>
                      <a:pt x="13803" y="14458"/>
                      <a:pt x="13807" y="14458"/>
                      <a:pt x="13811" y="14458"/>
                    </a:cubicBezTo>
                    <a:cubicBezTo>
                      <a:pt x="21413" y="14451"/>
                      <a:pt x="27829" y="7907"/>
                      <a:pt x="28189" y="202"/>
                    </a:cubicBezTo>
                    <a:lnTo>
                      <a:pt x="28189" y="202"/>
                    </a:lnTo>
                    <a:cubicBezTo>
                      <a:pt x="27607" y="7706"/>
                      <a:pt x="21290" y="13594"/>
                      <a:pt x="13826" y="13601"/>
                    </a:cubicBezTo>
                    <a:cubicBezTo>
                      <a:pt x="13820" y="13601"/>
                      <a:pt x="13814" y="13601"/>
                      <a:pt x="13808" y="13601"/>
                    </a:cubicBezTo>
                    <a:cubicBezTo>
                      <a:pt x="6329" y="13601"/>
                      <a:pt x="257" y="7561"/>
                      <a:pt x="10" y="44"/>
                    </a:cubicBezTo>
                    <a:cubicBezTo>
                      <a:pt x="10" y="75"/>
                      <a:pt x="9" y="87"/>
                      <a:pt x="8" y="87"/>
                    </a:cubicBezTo>
                    <a:cubicBezTo>
                      <a:pt x="5" y="87"/>
                      <a:pt x="3" y="1"/>
                      <a:pt x="1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53" name="Google Shape;7653;p33"/>
              <p:cNvSpPr/>
              <p:nvPr/>
            </p:nvSpPr>
            <p:spPr>
              <a:xfrm>
                <a:off x="2562163" y="2115700"/>
                <a:ext cx="687075" cy="308350"/>
              </a:xfrm>
              <a:custGeom>
                <a:avLst/>
                <a:gdLst/>
                <a:ahLst/>
                <a:cxnLst/>
                <a:rect l="l" t="t" r="r" b="b"/>
                <a:pathLst>
                  <a:path w="27483" h="12334" extrusionOk="0">
                    <a:moveTo>
                      <a:pt x="0" y="1"/>
                    </a:moveTo>
                    <a:cubicBezTo>
                      <a:pt x="861" y="6928"/>
                      <a:pt x="6541" y="12334"/>
                      <a:pt x="13455" y="12334"/>
                    </a:cubicBezTo>
                    <a:cubicBezTo>
                      <a:pt x="13464" y="12334"/>
                      <a:pt x="13474" y="12334"/>
                      <a:pt x="13483" y="12334"/>
                    </a:cubicBezTo>
                    <a:cubicBezTo>
                      <a:pt x="20434" y="12318"/>
                      <a:pt x="26370" y="6993"/>
                      <a:pt x="27482" y="1"/>
                    </a:cubicBezTo>
                    <a:lnTo>
                      <a:pt x="27340" y="1"/>
                    </a:lnTo>
                    <a:cubicBezTo>
                      <a:pt x="25879" y="6560"/>
                      <a:pt x="20184" y="10404"/>
                      <a:pt x="13515" y="10421"/>
                    </a:cubicBezTo>
                    <a:cubicBezTo>
                      <a:pt x="13500" y="10421"/>
                      <a:pt x="13486" y="10421"/>
                      <a:pt x="13472" y="10421"/>
                    </a:cubicBezTo>
                    <a:cubicBezTo>
                      <a:pt x="6846" y="10421"/>
                      <a:pt x="1355" y="6489"/>
                      <a:pt x="140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54" name="Google Shape;7654;p33"/>
              <p:cNvSpPr/>
              <p:nvPr/>
            </p:nvSpPr>
            <p:spPr>
              <a:xfrm>
                <a:off x="2574788" y="2115700"/>
                <a:ext cx="182225" cy="145175"/>
              </a:xfrm>
              <a:custGeom>
                <a:avLst/>
                <a:gdLst/>
                <a:ahLst/>
                <a:cxnLst/>
                <a:rect l="l" t="t" r="r" b="b"/>
                <a:pathLst>
                  <a:path w="7289" h="5807" extrusionOk="0">
                    <a:moveTo>
                      <a:pt x="1" y="1"/>
                    </a:moveTo>
                    <a:cubicBezTo>
                      <a:pt x="742" y="2510"/>
                      <a:pt x="3513" y="4734"/>
                      <a:pt x="7289" y="5807"/>
                    </a:cubicBezTo>
                    <a:cubicBezTo>
                      <a:pt x="4625" y="4618"/>
                      <a:pt x="2702" y="2435"/>
                      <a:pt x="2163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55" name="Google Shape;7655;p33"/>
              <p:cNvSpPr/>
              <p:nvPr/>
            </p:nvSpPr>
            <p:spPr>
              <a:xfrm>
                <a:off x="2992163" y="2115700"/>
                <a:ext cx="253000" cy="158025"/>
              </a:xfrm>
              <a:custGeom>
                <a:avLst/>
                <a:gdLst/>
                <a:ahLst/>
                <a:cxnLst/>
                <a:rect l="l" t="t" r="r" b="b"/>
                <a:pathLst>
                  <a:path w="10120" h="6321" extrusionOk="0">
                    <a:moveTo>
                      <a:pt x="6860" y="1"/>
                    </a:moveTo>
                    <a:cubicBezTo>
                      <a:pt x="6121" y="2887"/>
                      <a:pt x="3470" y="5270"/>
                      <a:pt x="0" y="6321"/>
                    </a:cubicBezTo>
                    <a:cubicBezTo>
                      <a:pt x="5098" y="5531"/>
                      <a:pt x="9104" y="3073"/>
                      <a:pt x="10119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56" name="Google Shape;7656;p33"/>
              <p:cNvSpPr/>
              <p:nvPr/>
            </p:nvSpPr>
            <p:spPr>
              <a:xfrm>
                <a:off x="2232538" y="2115700"/>
                <a:ext cx="366425" cy="513275"/>
              </a:xfrm>
              <a:custGeom>
                <a:avLst/>
                <a:gdLst/>
                <a:ahLst/>
                <a:cxnLst/>
                <a:rect l="l" t="t" r="r" b="b"/>
                <a:pathLst>
                  <a:path w="14657" h="20531" extrusionOk="0">
                    <a:moveTo>
                      <a:pt x="4301" y="1"/>
                    </a:moveTo>
                    <a:lnTo>
                      <a:pt x="0" y="17992"/>
                    </a:lnTo>
                    <a:cubicBezTo>
                      <a:pt x="1671" y="19748"/>
                      <a:pt x="4766" y="20531"/>
                      <a:pt x="7715" y="20531"/>
                    </a:cubicBezTo>
                    <a:cubicBezTo>
                      <a:pt x="10762" y="20531"/>
                      <a:pt x="13653" y="19695"/>
                      <a:pt x="14657" y="18235"/>
                    </a:cubicBezTo>
                    <a:lnTo>
                      <a:pt x="9028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57" name="Google Shape;7657;p33"/>
              <p:cNvSpPr/>
              <p:nvPr/>
            </p:nvSpPr>
            <p:spPr>
              <a:xfrm>
                <a:off x="2232538" y="2115700"/>
                <a:ext cx="366400" cy="467725"/>
              </a:xfrm>
              <a:custGeom>
                <a:avLst/>
                <a:gdLst/>
                <a:ahLst/>
                <a:cxnLst/>
                <a:rect l="l" t="t" r="r" b="b"/>
                <a:pathLst>
                  <a:path w="14656" h="18709" extrusionOk="0">
                    <a:moveTo>
                      <a:pt x="1978" y="1"/>
                    </a:moveTo>
                    <a:lnTo>
                      <a:pt x="0" y="17303"/>
                    </a:lnTo>
                    <a:cubicBezTo>
                      <a:pt x="330" y="17649"/>
                      <a:pt x="717" y="17955"/>
                      <a:pt x="1148" y="18228"/>
                    </a:cubicBezTo>
                    <a:cubicBezTo>
                      <a:pt x="1452" y="10532"/>
                      <a:pt x="3828" y="4960"/>
                      <a:pt x="6720" y="4960"/>
                    </a:cubicBezTo>
                    <a:cubicBezTo>
                      <a:pt x="6728" y="4960"/>
                      <a:pt x="6736" y="4960"/>
                      <a:pt x="6744" y="4960"/>
                    </a:cubicBezTo>
                    <a:cubicBezTo>
                      <a:pt x="9681" y="4989"/>
                      <a:pt x="12473" y="10747"/>
                      <a:pt x="13228" y="18709"/>
                    </a:cubicBezTo>
                    <a:cubicBezTo>
                      <a:pt x="13855" y="18382"/>
                      <a:pt x="14347" y="17992"/>
                      <a:pt x="14656" y="17546"/>
                    </a:cubicBezTo>
                    <a:lnTo>
                      <a:pt x="10851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58" name="Google Shape;7658;p33"/>
              <p:cNvSpPr/>
              <p:nvPr/>
            </p:nvSpPr>
            <p:spPr>
              <a:xfrm>
                <a:off x="2308613" y="2316700"/>
                <a:ext cx="53850" cy="304425"/>
              </a:xfrm>
              <a:custGeom>
                <a:avLst/>
                <a:gdLst/>
                <a:ahLst/>
                <a:cxnLst/>
                <a:rect l="l" t="t" r="r" b="b"/>
                <a:pathLst>
                  <a:path w="2154" h="12177" extrusionOk="0">
                    <a:moveTo>
                      <a:pt x="2154" y="0"/>
                    </a:moveTo>
                    <a:cubicBezTo>
                      <a:pt x="872" y="1848"/>
                      <a:pt x="0" y="5451"/>
                      <a:pt x="5" y="9812"/>
                    </a:cubicBezTo>
                    <a:cubicBezTo>
                      <a:pt x="5" y="10478"/>
                      <a:pt x="27" y="11137"/>
                      <a:pt x="67" y="11786"/>
                    </a:cubicBezTo>
                    <a:cubicBezTo>
                      <a:pt x="542" y="11944"/>
                      <a:pt x="1040" y="12074"/>
                      <a:pt x="1555" y="12177"/>
                    </a:cubicBezTo>
                    <a:cubicBezTo>
                      <a:pt x="1301" y="10670"/>
                      <a:pt x="1155" y="9051"/>
                      <a:pt x="1141" y="7388"/>
                    </a:cubicBezTo>
                    <a:cubicBezTo>
                      <a:pt x="1118" y="4469"/>
                      <a:pt x="1507" y="1902"/>
                      <a:pt x="2154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59" name="Google Shape;7659;p33"/>
              <p:cNvSpPr/>
              <p:nvPr/>
            </p:nvSpPr>
            <p:spPr>
              <a:xfrm>
                <a:off x="2426638" y="2342725"/>
                <a:ext cx="90975" cy="281450"/>
              </a:xfrm>
              <a:custGeom>
                <a:avLst/>
                <a:gdLst/>
                <a:ahLst/>
                <a:cxnLst/>
                <a:rect l="l" t="t" r="r" b="b"/>
                <a:pathLst>
                  <a:path w="3639" h="11258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983" y="2374"/>
                      <a:pt x="1781" y="5595"/>
                      <a:pt x="2168" y="9263"/>
                    </a:cubicBezTo>
                    <a:cubicBezTo>
                      <a:pt x="2239" y="9935"/>
                      <a:pt x="2292" y="10600"/>
                      <a:pt x="2332" y="11257"/>
                    </a:cubicBezTo>
                    <a:cubicBezTo>
                      <a:pt x="2786" y="11188"/>
                      <a:pt x="3223" y="11099"/>
                      <a:pt x="3639" y="10992"/>
                    </a:cubicBezTo>
                    <a:cubicBezTo>
                      <a:pt x="2925" y="6113"/>
                      <a:pt x="1538" y="2135"/>
                      <a:pt x="0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0" name="Google Shape;7660;p33"/>
              <p:cNvSpPr/>
              <p:nvPr/>
            </p:nvSpPr>
            <p:spPr>
              <a:xfrm>
                <a:off x="3474338" y="2115700"/>
                <a:ext cx="1056525" cy="477175"/>
              </a:xfrm>
              <a:custGeom>
                <a:avLst/>
                <a:gdLst/>
                <a:ahLst/>
                <a:cxnLst/>
                <a:rect l="l" t="t" r="r" b="b"/>
                <a:pathLst>
                  <a:path w="42261" h="19087" extrusionOk="0">
                    <a:moveTo>
                      <a:pt x="0" y="1"/>
                    </a:moveTo>
                    <a:lnTo>
                      <a:pt x="265" y="12300"/>
                    </a:lnTo>
                    <a:cubicBezTo>
                      <a:pt x="5515" y="16748"/>
                      <a:pt x="11553" y="19087"/>
                      <a:pt x="18543" y="19087"/>
                    </a:cubicBezTo>
                    <a:cubicBezTo>
                      <a:pt x="25356" y="19087"/>
                      <a:pt x="33072" y="16865"/>
                      <a:pt x="41842" y="12209"/>
                    </a:cubicBezTo>
                    <a:lnTo>
                      <a:pt x="42260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1" name="Google Shape;7661;p33"/>
              <p:cNvSpPr/>
              <p:nvPr/>
            </p:nvSpPr>
            <p:spPr>
              <a:xfrm>
                <a:off x="3474338" y="2115700"/>
                <a:ext cx="253850" cy="446475"/>
              </a:xfrm>
              <a:custGeom>
                <a:avLst/>
                <a:gdLst/>
                <a:ahLst/>
                <a:cxnLst/>
                <a:rect l="l" t="t" r="r" b="b"/>
                <a:pathLst>
                  <a:path w="10154" h="17859" extrusionOk="0">
                    <a:moveTo>
                      <a:pt x="0" y="1"/>
                    </a:moveTo>
                    <a:lnTo>
                      <a:pt x="265" y="12300"/>
                    </a:lnTo>
                    <a:cubicBezTo>
                      <a:pt x="3305" y="14876"/>
                      <a:pt x="6594" y="16739"/>
                      <a:pt x="10153" y="17858"/>
                    </a:cubicBezTo>
                    <a:cubicBezTo>
                      <a:pt x="7796" y="13894"/>
                      <a:pt x="6295" y="8450"/>
                      <a:pt x="6213" y="2358"/>
                    </a:cubicBezTo>
                    <a:cubicBezTo>
                      <a:pt x="6202" y="1629"/>
                      <a:pt x="6215" y="716"/>
                      <a:pt x="6245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2" name="Google Shape;7662;p33"/>
              <p:cNvSpPr/>
              <p:nvPr/>
            </p:nvSpPr>
            <p:spPr>
              <a:xfrm>
                <a:off x="4225288" y="2115700"/>
                <a:ext cx="305625" cy="430825"/>
              </a:xfrm>
              <a:custGeom>
                <a:avLst/>
                <a:gdLst/>
                <a:ahLst/>
                <a:cxnLst/>
                <a:rect l="l" t="t" r="r" b="b"/>
                <a:pathLst>
                  <a:path w="12225" h="17233" extrusionOk="0">
                    <a:moveTo>
                      <a:pt x="3768" y="1"/>
                    </a:moveTo>
                    <a:cubicBezTo>
                      <a:pt x="3792" y="721"/>
                      <a:pt x="3797" y="1493"/>
                      <a:pt x="3780" y="2228"/>
                    </a:cubicBezTo>
                    <a:cubicBezTo>
                      <a:pt x="3645" y="8057"/>
                      <a:pt x="2218" y="13300"/>
                      <a:pt x="1" y="17232"/>
                    </a:cubicBezTo>
                    <a:cubicBezTo>
                      <a:pt x="3690" y="16096"/>
                      <a:pt x="7619" y="14432"/>
                      <a:pt x="11805" y="12211"/>
                    </a:cubicBezTo>
                    <a:lnTo>
                      <a:pt x="12225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3" name="Google Shape;7663;p33"/>
              <p:cNvSpPr/>
              <p:nvPr/>
            </p:nvSpPr>
            <p:spPr>
              <a:xfrm>
                <a:off x="3621813" y="2114575"/>
                <a:ext cx="720950" cy="365575"/>
              </a:xfrm>
              <a:custGeom>
                <a:avLst/>
                <a:gdLst/>
                <a:ahLst/>
                <a:cxnLst/>
                <a:rect l="l" t="t" r="r" b="b"/>
                <a:pathLst>
                  <a:path w="28838" h="14623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0" y="1"/>
                      <a:pt x="0" y="11"/>
                      <a:pt x="1" y="25"/>
                    </a:cubicBezTo>
                    <a:lnTo>
                      <a:pt x="1" y="25"/>
                    </a:lnTo>
                    <a:cubicBezTo>
                      <a:pt x="0" y="7"/>
                      <a:pt x="0" y="1"/>
                      <a:pt x="0" y="1"/>
                    </a:cubicBezTo>
                    <a:close/>
                    <a:moveTo>
                      <a:pt x="28837" y="0"/>
                    </a:moveTo>
                    <a:cubicBezTo>
                      <a:pt x="28837" y="0"/>
                      <a:pt x="28837" y="12"/>
                      <a:pt x="28837" y="44"/>
                    </a:cubicBezTo>
                    <a:cubicBezTo>
                      <a:pt x="28837" y="76"/>
                      <a:pt x="28837" y="87"/>
                      <a:pt x="28837" y="87"/>
                    </a:cubicBezTo>
                    <a:cubicBezTo>
                      <a:pt x="28837" y="87"/>
                      <a:pt x="28838" y="0"/>
                      <a:pt x="28837" y="0"/>
                    </a:cubicBezTo>
                    <a:close/>
                    <a:moveTo>
                      <a:pt x="1" y="25"/>
                    </a:moveTo>
                    <a:cubicBezTo>
                      <a:pt x="1" y="30"/>
                      <a:pt x="1" y="37"/>
                      <a:pt x="1" y="44"/>
                    </a:cubicBezTo>
                    <a:cubicBezTo>
                      <a:pt x="110" y="7843"/>
                      <a:pt x="6490" y="14622"/>
                      <a:pt x="14282" y="14622"/>
                    </a:cubicBezTo>
                    <a:cubicBezTo>
                      <a:pt x="14286" y="14622"/>
                      <a:pt x="14289" y="14622"/>
                      <a:pt x="14293" y="14622"/>
                    </a:cubicBezTo>
                    <a:cubicBezTo>
                      <a:pt x="22122" y="14615"/>
                      <a:pt x="28645" y="7906"/>
                      <a:pt x="28837" y="44"/>
                    </a:cubicBezTo>
                    <a:lnTo>
                      <a:pt x="28837" y="44"/>
                    </a:lnTo>
                    <a:cubicBezTo>
                      <a:pt x="28408" y="7711"/>
                      <a:pt x="21984" y="13747"/>
                      <a:pt x="14297" y="13754"/>
                    </a:cubicBezTo>
                    <a:cubicBezTo>
                      <a:pt x="14290" y="13754"/>
                      <a:pt x="14284" y="13754"/>
                      <a:pt x="14278" y="13754"/>
                    </a:cubicBezTo>
                    <a:cubicBezTo>
                      <a:pt x="6627" y="13754"/>
                      <a:pt x="347" y="7646"/>
                      <a:pt x="6" y="44"/>
                    </a:cubicBezTo>
                    <a:cubicBezTo>
                      <a:pt x="5" y="76"/>
                      <a:pt x="4" y="87"/>
                      <a:pt x="3" y="87"/>
                    </a:cubicBezTo>
                    <a:cubicBezTo>
                      <a:pt x="2" y="87"/>
                      <a:pt x="1" y="51"/>
                      <a:pt x="1" y="25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4" name="Google Shape;7664;p33"/>
              <p:cNvSpPr/>
              <p:nvPr/>
            </p:nvSpPr>
            <p:spPr>
              <a:xfrm>
                <a:off x="3634313" y="2115700"/>
                <a:ext cx="702650" cy="311850"/>
              </a:xfrm>
              <a:custGeom>
                <a:avLst/>
                <a:gdLst/>
                <a:ahLst/>
                <a:cxnLst/>
                <a:rect l="l" t="t" r="r" b="b"/>
                <a:pathLst>
                  <a:path w="28106" h="12474" extrusionOk="0">
                    <a:moveTo>
                      <a:pt x="0" y="1"/>
                    </a:moveTo>
                    <a:cubicBezTo>
                      <a:pt x="964" y="7004"/>
                      <a:pt x="6837" y="12474"/>
                      <a:pt x="13908" y="12474"/>
                    </a:cubicBezTo>
                    <a:cubicBezTo>
                      <a:pt x="13917" y="12474"/>
                      <a:pt x="13927" y="12474"/>
                      <a:pt x="13936" y="12474"/>
                    </a:cubicBezTo>
                    <a:cubicBezTo>
                      <a:pt x="21045" y="12458"/>
                      <a:pt x="27051" y="7072"/>
                      <a:pt x="28106" y="1"/>
                    </a:cubicBezTo>
                    <a:lnTo>
                      <a:pt x="27960" y="1"/>
                    </a:lnTo>
                    <a:cubicBezTo>
                      <a:pt x="26547" y="6634"/>
                      <a:pt x="20767" y="10522"/>
                      <a:pt x="13947" y="10540"/>
                    </a:cubicBezTo>
                    <a:cubicBezTo>
                      <a:pt x="13932" y="10540"/>
                      <a:pt x="13916" y="10540"/>
                      <a:pt x="13901" y="10540"/>
                    </a:cubicBezTo>
                    <a:cubicBezTo>
                      <a:pt x="7123" y="10540"/>
                      <a:pt x="1465" y="6564"/>
                      <a:pt x="144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5" name="Google Shape;7665;p33"/>
              <p:cNvSpPr/>
              <p:nvPr/>
            </p:nvSpPr>
            <p:spPr>
              <a:xfrm>
                <a:off x="3647188" y="2115700"/>
                <a:ext cx="188050" cy="146800"/>
              </a:xfrm>
              <a:custGeom>
                <a:avLst/>
                <a:gdLst/>
                <a:ahLst/>
                <a:cxnLst/>
                <a:rect l="l" t="t" r="r" b="b"/>
                <a:pathLst>
                  <a:path w="7522" h="5872" extrusionOk="0">
                    <a:moveTo>
                      <a:pt x="1" y="1"/>
                    </a:moveTo>
                    <a:cubicBezTo>
                      <a:pt x="789" y="2539"/>
                      <a:pt x="3647" y="4789"/>
                      <a:pt x="7521" y="5871"/>
                    </a:cubicBezTo>
                    <a:cubicBezTo>
                      <a:pt x="4786" y="4671"/>
                      <a:pt x="2794" y="2461"/>
                      <a:pt x="2212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6" name="Google Shape;7666;p33"/>
              <p:cNvSpPr/>
              <p:nvPr/>
            </p:nvSpPr>
            <p:spPr>
              <a:xfrm>
                <a:off x="4075938" y="2115700"/>
                <a:ext cx="256825" cy="159825"/>
              </a:xfrm>
              <a:custGeom>
                <a:avLst/>
                <a:gdLst/>
                <a:ahLst/>
                <a:cxnLst/>
                <a:rect l="l" t="t" r="r" b="b"/>
                <a:pathLst>
                  <a:path w="10273" h="6393" extrusionOk="0">
                    <a:moveTo>
                      <a:pt x="6940" y="1"/>
                    </a:moveTo>
                    <a:cubicBezTo>
                      <a:pt x="6219" y="2918"/>
                      <a:pt x="3537" y="5329"/>
                      <a:pt x="1" y="6393"/>
                    </a:cubicBezTo>
                    <a:cubicBezTo>
                      <a:pt x="5204" y="5594"/>
                      <a:pt x="9270" y="3105"/>
                      <a:pt x="10273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7" name="Google Shape;7667;p33"/>
              <p:cNvSpPr/>
              <p:nvPr/>
            </p:nvSpPr>
            <p:spPr>
              <a:xfrm>
                <a:off x="4307163" y="2115700"/>
                <a:ext cx="381875" cy="513025"/>
              </a:xfrm>
              <a:custGeom>
                <a:avLst/>
                <a:gdLst/>
                <a:ahLst/>
                <a:cxnLst/>
                <a:rect l="l" t="t" r="r" b="b"/>
                <a:pathLst>
                  <a:path w="15275" h="20521" extrusionOk="0">
                    <a:moveTo>
                      <a:pt x="6522" y="1"/>
                    </a:moveTo>
                    <a:lnTo>
                      <a:pt x="1" y="17926"/>
                    </a:lnTo>
                    <a:cubicBezTo>
                      <a:pt x="1538" y="19721"/>
                      <a:pt x="4678" y="20521"/>
                      <a:pt x="7757" y="20521"/>
                    </a:cubicBezTo>
                    <a:cubicBezTo>
                      <a:pt x="10937" y="20521"/>
                      <a:pt x="14054" y="19667"/>
                      <a:pt x="15275" y="18174"/>
                    </a:cubicBezTo>
                    <a:lnTo>
                      <a:pt x="11461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8" name="Google Shape;7668;p33"/>
              <p:cNvSpPr/>
              <p:nvPr/>
            </p:nvSpPr>
            <p:spPr>
              <a:xfrm>
                <a:off x="4307163" y="2115700"/>
                <a:ext cx="381875" cy="478250"/>
              </a:xfrm>
              <a:custGeom>
                <a:avLst/>
                <a:gdLst/>
                <a:ahLst/>
                <a:cxnLst/>
                <a:rect l="l" t="t" r="r" b="b"/>
                <a:pathLst>
                  <a:path w="15275" h="19130" extrusionOk="0">
                    <a:moveTo>
                      <a:pt x="4092" y="1"/>
                    </a:moveTo>
                    <a:lnTo>
                      <a:pt x="1" y="17693"/>
                    </a:lnTo>
                    <a:cubicBezTo>
                      <a:pt x="305" y="18047"/>
                      <a:pt x="672" y="18360"/>
                      <a:pt x="1090" y="18640"/>
                    </a:cubicBezTo>
                    <a:cubicBezTo>
                      <a:pt x="2312" y="10774"/>
                      <a:pt x="5449" y="5075"/>
                      <a:pt x="8470" y="5075"/>
                    </a:cubicBezTo>
                    <a:cubicBezTo>
                      <a:pt x="8478" y="5075"/>
                      <a:pt x="8486" y="5075"/>
                      <a:pt x="8494" y="5075"/>
                    </a:cubicBezTo>
                    <a:cubicBezTo>
                      <a:pt x="11559" y="5106"/>
                      <a:pt x="13796" y="10991"/>
                      <a:pt x="13648" y="19129"/>
                    </a:cubicBezTo>
                    <a:cubicBezTo>
                      <a:pt x="14340" y="18798"/>
                      <a:pt x="14900" y="18398"/>
                      <a:pt x="15275" y="17941"/>
                    </a:cubicBezTo>
                    <a:lnTo>
                      <a:pt x="13368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9" name="Google Shape;7669;p33"/>
              <p:cNvSpPr/>
              <p:nvPr/>
            </p:nvSpPr>
            <p:spPr>
              <a:xfrm>
                <a:off x="4382913" y="2309525"/>
                <a:ext cx="89150" cy="311175"/>
              </a:xfrm>
              <a:custGeom>
                <a:avLst/>
                <a:gdLst/>
                <a:ahLst/>
                <a:cxnLst/>
                <a:rect l="l" t="t" r="r" b="b"/>
                <a:pathLst>
                  <a:path w="3566" h="12447" extrusionOk="0">
                    <a:moveTo>
                      <a:pt x="3566" y="1"/>
                    </a:moveTo>
                    <a:lnTo>
                      <a:pt x="3566" y="1"/>
                    </a:lnTo>
                    <a:cubicBezTo>
                      <a:pt x="2010" y="1890"/>
                      <a:pt x="676" y="5572"/>
                      <a:pt x="168" y="10031"/>
                    </a:cubicBezTo>
                    <a:cubicBezTo>
                      <a:pt x="90" y="10712"/>
                      <a:pt x="35" y="11385"/>
                      <a:pt x="0" y="12047"/>
                    </a:cubicBezTo>
                    <a:cubicBezTo>
                      <a:pt x="479" y="12209"/>
                      <a:pt x="983" y="12342"/>
                      <a:pt x="1506" y="12447"/>
                    </a:cubicBezTo>
                    <a:cubicBezTo>
                      <a:pt x="1418" y="10908"/>
                      <a:pt x="1456" y="9253"/>
                      <a:pt x="1638" y="7553"/>
                    </a:cubicBezTo>
                    <a:cubicBezTo>
                      <a:pt x="1959" y="4570"/>
                      <a:pt x="2666" y="1946"/>
                      <a:pt x="3566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0" name="Google Shape;7670;p33"/>
              <p:cNvSpPr/>
              <p:nvPr/>
            </p:nvSpPr>
            <p:spPr>
              <a:xfrm>
                <a:off x="4535988" y="2336200"/>
                <a:ext cx="62650" cy="287675"/>
              </a:xfrm>
              <a:custGeom>
                <a:avLst/>
                <a:gdLst/>
                <a:ahLst/>
                <a:cxnLst/>
                <a:rect l="l" t="t" r="r" b="b"/>
                <a:pathLst>
                  <a:path w="2506" h="11507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748" y="2426"/>
                      <a:pt x="1203" y="5718"/>
                      <a:pt x="1173" y="9468"/>
                    </a:cubicBezTo>
                    <a:cubicBezTo>
                      <a:pt x="1170" y="10155"/>
                      <a:pt x="1147" y="10833"/>
                      <a:pt x="1110" y="11506"/>
                    </a:cubicBezTo>
                    <a:cubicBezTo>
                      <a:pt x="1591" y="11436"/>
                      <a:pt x="2059" y="11346"/>
                      <a:pt x="2505" y="11235"/>
                    </a:cubicBezTo>
                    <a:cubicBezTo>
                      <a:pt x="2335" y="6248"/>
                      <a:pt x="1356" y="2182"/>
                      <a:pt x="1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1" name="Google Shape;7671;p33"/>
              <p:cNvSpPr/>
              <p:nvPr/>
            </p:nvSpPr>
            <p:spPr>
              <a:xfrm>
                <a:off x="3230688" y="2115700"/>
                <a:ext cx="392950" cy="523625"/>
              </a:xfrm>
              <a:custGeom>
                <a:avLst/>
                <a:gdLst/>
                <a:ahLst/>
                <a:cxnLst/>
                <a:rect l="l" t="t" r="r" b="b"/>
                <a:pathLst>
                  <a:path w="15718" h="20945" extrusionOk="0">
                    <a:moveTo>
                      <a:pt x="5693" y="1"/>
                    </a:moveTo>
                    <a:lnTo>
                      <a:pt x="0" y="18992"/>
                    </a:lnTo>
                    <a:cubicBezTo>
                      <a:pt x="1601" y="20357"/>
                      <a:pt x="4410" y="20944"/>
                      <a:pt x="7247" y="20944"/>
                    </a:cubicBezTo>
                    <a:cubicBezTo>
                      <a:pt x="10803" y="20944"/>
                      <a:pt x="14402" y="20021"/>
                      <a:pt x="15718" y="18550"/>
                    </a:cubicBezTo>
                    <a:lnTo>
                      <a:pt x="11491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2" name="Google Shape;7672;p33"/>
              <p:cNvSpPr/>
              <p:nvPr/>
            </p:nvSpPr>
            <p:spPr>
              <a:xfrm>
                <a:off x="3230713" y="2115700"/>
                <a:ext cx="392950" cy="483325"/>
              </a:xfrm>
              <a:custGeom>
                <a:avLst/>
                <a:gdLst/>
                <a:ahLst/>
                <a:cxnLst/>
                <a:rect l="l" t="t" r="r" b="b"/>
                <a:pathLst>
                  <a:path w="15718" h="19333" extrusionOk="0">
                    <a:moveTo>
                      <a:pt x="3323" y="1"/>
                    </a:moveTo>
                    <a:lnTo>
                      <a:pt x="0" y="18527"/>
                    </a:lnTo>
                    <a:cubicBezTo>
                      <a:pt x="362" y="18834"/>
                      <a:pt x="784" y="19101"/>
                      <a:pt x="1254" y="19332"/>
                    </a:cubicBezTo>
                    <a:cubicBezTo>
                      <a:pt x="1799" y="11794"/>
                      <a:pt x="4848" y="5741"/>
                      <a:pt x="8296" y="5728"/>
                    </a:cubicBezTo>
                    <a:cubicBezTo>
                      <a:pt x="8301" y="5728"/>
                      <a:pt x="8305" y="5728"/>
                      <a:pt x="8309" y="5728"/>
                    </a:cubicBezTo>
                    <a:cubicBezTo>
                      <a:pt x="11737" y="5728"/>
                      <a:pt x="14224" y="11705"/>
                      <a:pt x="14105" y="19195"/>
                    </a:cubicBezTo>
                    <a:cubicBezTo>
                      <a:pt x="14789" y="18874"/>
                      <a:pt x="15346" y="18502"/>
                      <a:pt x="15718" y="18087"/>
                    </a:cubicBezTo>
                    <a:lnTo>
                      <a:pt x="12844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3" name="Google Shape;7673;p33"/>
              <p:cNvSpPr/>
              <p:nvPr/>
            </p:nvSpPr>
            <p:spPr>
              <a:xfrm>
                <a:off x="3314463" y="2336500"/>
                <a:ext cx="73950" cy="299400"/>
              </a:xfrm>
              <a:custGeom>
                <a:avLst/>
                <a:gdLst/>
                <a:ahLst/>
                <a:cxnLst/>
                <a:rect l="l" t="t" r="r" b="b"/>
                <a:pathLst>
                  <a:path w="2958" h="11976" extrusionOk="0">
                    <a:moveTo>
                      <a:pt x="2957" y="1"/>
                    </a:moveTo>
                    <a:lnTo>
                      <a:pt x="2957" y="1"/>
                    </a:lnTo>
                    <a:cubicBezTo>
                      <a:pt x="1359" y="1991"/>
                      <a:pt x="195" y="5692"/>
                      <a:pt x="26" y="9888"/>
                    </a:cubicBezTo>
                    <a:cubicBezTo>
                      <a:pt x="2" y="10504"/>
                      <a:pt x="1" y="11109"/>
                      <a:pt x="19" y="11697"/>
                    </a:cubicBezTo>
                    <a:cubicBezTo>
                      <a:pt x="527" y="11816"/>
                      <a:pt x="1057" y="11910"/>
                      <a:pt x="1602" y="11975"/>
                    </a:cubicBezTo>
                    <a:cubicBezTo>
                      <a:pt x="1402" y="10622"/>
                      <a:pt x="1322" y="9123"/>
                      <a:pt x="1387" y="7542"/>
                    </a:cubicBezTo>
                    <a:cubicBezTo>
                      <a:pt x="1507" y="4671"/>
                      <a:pt x="2091" y="2030"/>
                      <a:pt x="2957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4" name="Google Shape;7674;p33"/>
              <p:cNvSpPr/>
              <p:nvPr/>
            </p:nvSpPr>
            <p:spPr>
              <a:xfrm>
                <a:off x="3460513" y="2362575"/>
                <a:ext cx="73675" cy="269275"/>
              </a:xfrm>
              <a:custGeom>
                <a:avLst/>
                <a:gdLst/>
                <a:ahLst/>
                <a:cxnLst/>
                <a:rect l="l" t="t" r="r" b="b"/>
                <a:pathLst>
                  <a:path w="2947" h="10771" extrusionOk="0">
                    <a:moveTo>
                      <a:pt x="0" y="0"/>
                    </a:moveTo>
                    <a:lnTo>
                      <a:pt x="0" y="0"/>
                    </a:lnTo>
                    <a:cubicBezTo>
                      <a:pt x="904" y="2419"/>
                      <a:pt x="1489" y="5566"/>
                      <a:pt x="1569" y="8986"/>
                    </a:cubicBezTo>
                    <a:cubicBezTo>
                      <a:pt x="1584" y="9592"/>
                      <a:pt x="1580" y="10188"/>
                      <a:pt x="1563" y="10771"/>
                    </a:cubicBezTo>
                    <a:cubicBezTo>
                      <a:pt x="2043" y="10687"/>
                      <a:pt x="2507" y="10587"/>
                      <a:pt x="2947" y="10472"/>
                    </a:cubicBezTo>
                    <a:cubicBezTo>
                      <a:pt x="2678" y="6018"/>
                      <a:pt x="1545" y="2160"/>
                      <a:pt x="0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pic>
        <p:nvPicPr>
          <p:cNvPr id="7675" name="Google Shape;7675;p33"/>
          <p:cNvPicPr preferRelativeResize="0"/>
          <p:nvPr/>
        </p:nvPicPr>
        <p:blipFill>
          <a:blip r:embed="rId2">
            <a:alphaModFix amt="10000"/>
          </a:blip>
          <a:stretch>
            <a:fillRect/>
          </a:stretch>
        </p:blipFill>
        <p:spPr>
          <a:xfrm>
            <a:off x="-86342" y="-171400"/>
            <a:ext cx="9316685" cy="5486299"/>
          </a:xfrm>
          <a:prstGeom prst="rect">
            <a:avLst/>
          </a:prstGeom>
          <a:noFill/>
          <a:ln>
            <a:noFill/>
          </a:ln>
        </p:spPr>
      </p:pic>
      <p:sp>
        <p:nvSpPr>
          <p:cNvPr id="7676" name="Google Shape;7676;p33"/>
          <p:cNvSpPr txBox="1">
            <a:spLocks noGrp="1"/>
          </p:cNvSpPr>
          <p:nvPr>
            <p:ph type="subTitle" idx="1"/>
          </p:nvPr>
        </p:nvSpPr>
        <p:spPr>
          <a:xfrm>
            <a:off x="720000" y="1752572"/>
            <a:ext cx="3785400" cy="122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7677" name="Google Shape;7677;p33"/>
          <p:cNvSpPr txBox="1">
            <a:spLocks noGrp="1"/>
          </p:cNvSpPr>
          <p:nvPr>
            <p:ph type="subTitle" idx="2"/>
          </p:nvPr>
        </p:nvSpPr>
        <p:spPr>
          <a:xfrm rot="-1090">
            <a:off x="720000" y="3853415"/>
            <a:ext cx="3785400" cy="41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678" name="Google Shape;7678;p33"/>
          <p:cNvSpPr txBox="1">
            <a:spLocks noGrp="1"/>
          </p:cNvSpPr>
          <p:nvPr>
            <p:ph type="ctrTitle"/>
          </p:nvPr>
        </p:nvSpPr>
        <p:spPr>
          <a:xfrm>
            <a:off x="720051" y="540000"/>
            <a:ext cx="3785400" cy="112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7679" name="Google Shape;7679;p33"/>
          <p:cNvSpPr txBox="1"/>
          <p:nvPr/>
        </p:nvSpPr>
        <p:spPr>
          <a:xfrm>
            <a:off x="1004450" y="3066544"/>
            <a:ext cx="3216600" cy="7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0"/>
              </a:spcAft>
              <a:buNone/>
            </a:pPr>
            <a:r>
              <a:rPr lang="en" sz="1100" b="1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CREDITS:</a:t>
            </a:r>
            <a:r>
              <a:rPr lang="en" sz="11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 This presentation template was created by </a:t>
            </a:r>
            <a:r>
              <a:rPr lang="en" sz="1100" b="1">
                <a:solidFill>
                  <a:schemeClr val="lt1"/>
                </a:solidFill>
                <a:uFill>
                  <a:noFill/>
                </a:uFill>
                <a:latin typeface="Proxima Nova"/>
                <a:ea typeface="Proxima Nova"/>
                <a:cs typeface="Proxima Nova"/>
                <a:sym typeface="Proxima Nova"/>
                <a:hlinkClick r:id="rId3">
                  <a:extLst>
                    <a:ext uri="{A12FA001-AC4F-418D-AE19-62706E023703}">
                      <ahyp:hlinkClr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val="tx"/>
                    </a:ext>
                  </a:extLst>
                </a:hlinkClick>
              </a:rPr>
              <a:t>Slidesgo</a:t>
            </a:r>
            <a:r>
              <a:rPr lang="en" sz="1100" b="1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,</a:t>
            </a:r>
            <a:r>
              <a:rPr lang="en" sz="11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 including icons by </a:t>
            </a:r>
            <a:r>
              <a:rPr lang="en" sz="1100" b="1">
                <a:solidFill>
                  <a:schemeClr val="lt1"/>
                </a:solidFill>
                <a:uFill>
                  <a:noFill/>
                </a:uFill>
                <a:latin typeface="Proxima Nova"/>
                <a:ea typeface="Proxima Nova"/>
                <a:cs typeface="Proxima Nova"/>
                <a:sym typeface="Proxima Nova"/>
                <a:hlinkClick r:id="rId4">
                  <a:extLst>
                    <a:ext uri="{A12FA001-AC4F-418D-AE19-62706E023703}">
                      <ahyp:hlinkClr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val="tx"/>
                    </a:ext>
                  </a:extLst>
                </a:hlinkClick>
              </a:rPr>
              <a:t>Flaticon</a:t>
            </a:r>
            <a:r>
              <a:rPr lang="en" sz="1100" b="1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,</a:t>
            </a:r>
            <a:r>
              <a:rPr lang="en" sz="11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 and infographics &amp; images by </a:t>
            </a:r>
            <a:r>
              <a:rPr lang="en" sz="1100" b="1">
                <a:solidFill>
                  <a:schemeClr val="lt1"/>
                </a:solidFill>
                <a:uFill>
                  <a:noFill/>
                </a:uFill>
                <a:latin typeface="Proxima Nova"/>
                <a:ea typeface="Proxima Nova"/>
                <a:cs typeface="Proxima Nova"/>
                <a:sym typeface="Proxima Nova"/>
                <a:hlinkClick r:id="rId5">
                  <a:extLst>
                    <a:ext uri="{A12FA001-AC4F-418D-AE19-62706E023703}">
                      <ahyp:hlinkClr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val="tx"/>
                    </a:ext>
                  </a:extLst>
                </a:hlinkClick>
              </a:rPr>
              <a:t>Freepik</a:t>
            </a:r>
            <a:endParaRPr sz="1100" b="1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LANK_1_1_1_1_1_1_1">
    <p:spTree>
      <p:nvGrpSpPr>
        <p:cNvPr id="1" name="Shape 76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81" name="Google Shape;7681;p34"/>
          <p:cNvGrpSpPr/>
          <p:nvPr/>
        </p:nvGrpSpPr>
        <p:grpSpPr>
          <a:xfrm>
            <a:off x="-458913" y="-556726"/>
            <a:ext cx="10075901" cy="6045393"/>
            <a:chOff x="-458913" y="-556726"/>
            <a:chExt cx="10075901" cy="6045393"/>
          </a:xfrm>
        </p:grpSpPr>
        <p:grpSp>
          <p:nvGrpSpPr>
            <p:cNvPr id="7682" name="Google Shape;7682;p34"/>
            <p:cNvGrpSpPr/>
            <p:nvPr/>
          </p:nvGrpSpPr>
          <p:grpSpPr>
            <a:xfrm>
              <a:off x="-35892" y="157592"/>
              <a:ext cx="9372768" cy="4409682"/>
              <a:chOff x="-35892" y="157592"/>
              <a:chExt cx="9372768" cy="4409682"/>
            </a:xfrm>
          </p:grpSpPr>
          <p:sp>
            <p:nvSpPr>
              <p:cNvPr id="7683" name="Google Shape;7683;p34"/>
              <p:cNvSpPr/>
              <p:nvPr/>
            </p:nvSpPr>
            <p:spPr>
              <a:xfrm>
                <a:off x="-35892" y="622203"/>
                <a:ext cx="9372768" cy="3860003"/>
              </a:xfrm>
              <a:custGeom>
                <a:avLst/>
                <a:gdLst/>
                <a:ahLst/>
                <a:cxnLst/>
                <a:rect l="l" t="t" r="r" b="b"/>
                <a:pathLst>
                  <a:path w="107947" h="44456" extrusionOk="0">
                    <a:moveTo>
                      <a:pt x="1" y="1"/>
                    </a:moveTo>
                    <a:lnTo>
                      <a:pt x="1" y="44456"/>
                    </a:lnTo>
                    <a:lnTo>
                      <a:pt x="107946" y="44456"/>
                    </a:lnTo>
                    <a:lnTo>
                      <a:pt x="10794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84" name="Google Shape;7684;p34"/>
              <p:cNvSpPr/>
              <p:nvPr/>
            </p:nvSpPr>
            <p:spPr>
              <a:xfrm>
                <a:off x="-35892" y="3871442"/>
                <a:ext cx="9372768" cy="564292"/>
              </a:xfrm>
              <a:custGeom>
                <a:avLst/>
                <a:gdLst/>
                <a:ahLst/>
                <a:cxnLst/>
                <a:rect l="l" t="t" r="r" b="b"/>
                <a:pathLst>
                  <a:path w="107947" h="6499" extrusionOk="0">
                    <a:moveTo>
                      <a:pt x="1" y="1"/>
                    </a:moveTo>
                    <a:lnTo>
                      <a:pt x="1" y="6498"/>
                    </a:lnTo>
                    <a:lnTo>
                      <a:pt x="107946" y="6498"/>
                    </a:lnTo>
                    <a:lnTo>
                      <a:pt x="107946" y="349"/>
                    </a:lnTo>
                    <a:cubicBezTo>
                      <a:pt x="95947" y="2018"/>
                      <a:pt x="76762" y="5100"/>
                      <a:pt x="55146" y="5100"/>
                    </a:cubicBezTo>
                    <a:cubicBezTo>
                      <a:pt x="32055" y="5100"/>
                      <a:pt x="11746" y="1864"/>
                      <a:pt x="1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85" name="Google Shape;7685;p34"/>
              <p:cNvSpPr/>
              <p:nvPr/>
            </p:nvSpPr>
            <p:spPr>
              <a:xfrm>
                <a:off x="-35892" y="157592"/>
                <a:ext cx="9372768" cy="3646408"/>
              </a:xfrm>
              <a:custGeom>
                <a:avLst/>
                <a:gdLst/>
                <a:ahLst/>
                <a:cxnLst/>
                <a:rect l="l" t="t" r="r" b="b"/>
                <a:pathLst>
                  <a:path w="107947" h="41996" extrusionOk="0">
                    <a:moveTo>
                      <a:pt x="1" y="1"/>
                    </a:moveTo>
                    <a:lnTo>
                      <a:pt x="1" y="41995"/>
                    </a:lnTo>
                    <a:cubicBezTo>
                      <a:pt x="11746" y="29946"/>
                      <a:pt x="32055" y="20765"/>
                      <a:pt x="55146" y="20765"/>
                    </a:cubicBezTo>
                    <a:cubicBezTo>
                      <a:pt x="76762" y="20765"/>
                      <a:pt x="95947" y="28964"/>
                      <a:pt x="107946" y="39744"/>
                    </a:cubicBezTo>
                    <a:lnTo>
                      <a:pt x="10794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86" name="Google Shape;7686;p34"/>
              <p:cNvSpPr/>
              <p:nvPr/>
            </p:nvSpPr>
            <p:spPr>
              <a:xfrm>
                <a:off x="109457" y="527735"/>
                <a:ext cx="213943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4" h="2049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5"/>
                    </a:cubicBezTo>
                    <a:lnTo>
                      <a:pt x="1" y="1527"/>
                    </a:lnTo>
                    <a:cubicBezTo>
                      <a:pt x="1" y="1814"/>
                      <a:pt x="235" y="2048"/>
                      <a:pt x="525" y="2048"/>
                    </a:cubicBezTo>
                    <a:lnTo>
                      <a:pt x="1939" y="2048"/>
                    </a:lnTo>
                    <a:cubicBezTo>
                      <a:pt x="2230" y="2048"/>
                      <a:pt x="2464" y="1814"/>
                      <a:pt x="2464" y="1527"/>
                    </a:cubicBezTo>
                    <a:lnTo>
                      <a:pt x="2464" y="525"/>
                    </a:lnTo>
                    <a:cubicBezTo>
                      <a:pt x="2464" y="235"/>
                      <a:pt x="2230" y="1"/>
                      <a:pt x="193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87" name="Google Shape;7687;p34"/>
              <p:cNvSpPr/>
              <p:nvPr/>
            </p:nvSpPr>
            <p:spPr>
              <a:xfrm>
                <a:off x="725668" y="509588"/>
                <a:ext cx="214030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5" h="2049" extrusionOk="0">
                    <a:moveTo>
                      <a:pt x="525" y="0"/>
                    </a:moveTo>
                    <a:cubicBezTo>
                      <a:pt x="235" y="0"/>
                      <a:pt x="1" y="235"/>
                      <a:pt x="1" y="525"/>
                    </a:cubicBezTo>
                    <a:lnTo>
                      <a:pt x="1" y="1526"/>
                    </a:lnTo>
                    <a:cubicBezTo>
                      <a:pt x="1" y="1814"/>
                      <a:pt x="235" y="2048"/>
                      <a:pt x="525" y="2048"/>
                    </a:cubicBezTo>
                    <a:lnTo>
                      <a:pt x="1940" y="2048"/>
                    </a:lnTo>
                    <a:cubicBezTo>
                      <a:pt x="2230" y="2048"/>
                      <a:pt x="2464" y="1814"/>
                      <a:pt x="2464" y="1526"/>
                    </a:cubicBezTo>
                    <a:lnTo>
                      <a:pt x="2464" y="525"/>
                    </a:lnTo>
                    <a:cubicBezTo>
                      <a:pt x="2464" y="235"/>
                      <a:pt x="2230" y="0"/>
                      <a:pt x="194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88" name="Google Shape;7688;p34"/>
              <p:cNvSpPr/>
              <p:nvPr/>
            </p:nvSpPr>
            <p:spPr>
              <a:xfrm>
                <a:off x="3827214" y="533813"/>
                <a:ext cx="213682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9" extrusionOk="0">
                    <a:moveTo>
                      <a:pt x="522" y="0"/>
                    </a:moveTo>
                    <a:cubicBezTo>
                      <a:pt x="235" y="0"/>
                      <a:pt x="0" y="235"/>
                      <a:pt x="0" y="525"/>
                    </a:cubicBezTo>
                    <a:lnTo>
                      <a:pt x="0" y="1526"/>
                    </a:lnTo>
                    <a:cubicBezTo>
                      <a:pt x="0" y="1814"/>
                      <a:pt x="235" y="2048"/>
                      <a:pt x="522" y="2048"/>
                    </a:cubicBezTo>
                    <a:lnTo>
                      <a:pt x="1939" y="2048"/>
                    </a:lnTo>
                    <a:cubicBezTo>
                      <a:pt x="2229" y="2048"/>
                      <a:pt x="2461" y="1814"/>
                      <a:pt x="2461" y="1526"/>
                    </a:cubicBezTo>
                    <a:lnTo>
                      <a:pt x="2461" y="525"/>
                    </a:lnTo>
                    <a:cubicBezTo>
                      <a:pt x="2461" y="235"/>
                      <a:pt x="2229" y="0"/>
                      <a:pt x="193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89" name="Google Shape;7689;p34"/>
              <p:cNvSpPr/>
              <p:nvPr/>
            </p:nvSpPr>
            <p:spPr>
              <a:xfrm>
                <a:off x="4662663" y="612305"/>
                <a:ext cx="213682" cy="177823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8" extrusionOk="0">
                    <a:moveTo>
                      <a:pt x="522" y="0"/>
                    </a:moveTo>
                    <a:cubicBezTo>
                      <a:pt x="232" y="0"/>
                      <a:pt x="0" y="235"/>
                      <a:pt x="0" y="525"/>
                    </a:cubicBezTo>
                    <a:lnTo>
                      <a:pt x="0" y="1523"/>
                    </a:lnTo>
                    <a:cubicBezTo>
                      <a:pt x="0" y="1814"/>
                      <a:pt x="232" y="2048"/>
                      <a:pt x="522" y="2048"/>
                    </a:cubicBezTo>
                    <a:lnTo>
                      <a:pt x="1939" y="2048"/>
                    </a:lnTo>
                    <a:cubicBezTo>
                      <a:pt x="2227" y="2048"/>
                      <a:pt x="2461" y="1814"/>
                      <a:pt x="2461" y="1523"/>
                    </a:cubicBezTo>
                    <a:lnTo>
                      <a:pt x="2461" y="525"/>
                    </a:lnTo>
                    <a:cubicBezTo>
                      <a:pt x="2461" y="235"/>
                      <a:pt x="2227" y="0"/>
                      <a:pt x="193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90" name="Google Shape;7690;p34"/>
              <p:cNvSpPr/>
              <p:nvPr/>
            </p:nvSpPr>
            <p:spPr>
              <a:xfrm>
                <a:off x="2314688" y="845782"/>
                <a:ext cx="214030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5" h="2049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2"/>
                    </a:cubicBezTo>
                    <a:lnTo>
                      <a:pt x="1" y="1524"/>
                    </a:lnTo>
                    <a:cubicBezTo>
                      <a:pt x="1" y="1814"/>
                      <a:pt x="235" y="2048"/>
                      <a:pt x="525" y="2048"/>
                    </a:cubicBezTo>
                    <a:lnTo>
                      <a:pt x="1940" y="2048"/>
                    </a:lnTo>
                    <a:cubicBezTo>
                      <a:pt x="2230" y="2048"/>
                      <a:pt x="2464" y="1814"/>
                      <a:pt x="2464" y="1524"/>
                    </a:cubicBezTo>
                    <a:lnTo>
                      <a:pt x="2464" y="522"/>
                    </a:lnTo>
                    <a:cubicBezTo>
                      <a:pt x="2464" y="235"/>
                      <a:pt x="2230" y="1"/>
                      <a:pt x="194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91" name="Google Shape;7691;p34"/>
              <p:cNvSpPr/>
              <p:nvPr/>
            </p:nvSpPr>
            <p:spPr>
              <a:xfrm>
                <a:off x="1356900" y="467911"/>
                <a:ext cx="214030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5" h="2049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2"/>
                    </a:cubicBezTo>
                    <a:lnTo>
                      <a:pt x="1" y="1524"/>
                    </a:lnTo>
                    <a:cubicBezTo>
                      <a:pt x="1" y="1814"/>
                      <a:pt x="235" y="2048"/>
                      <a:pt x="525" y="2048"/>
                    </a:cubicBezTo>
                    <a:lnTo>
                      <a:pt x="1940" y="2048"/>
                    </a:lnTo>
                    <a:cubicBezTo>
                      <a:pt x="2230" y="2048"/>
                      <a:pt x="2464" y="1814"/>
                      <a:pt x="2464" y="1524"/>
                    </a:cubicBezTo>
                    <a:lnTo>
                      <a:pt x="2464" y="522"/>
                    </a:lnTo>
                    <a:cubicBezTo>
                      <a:pt x="2464" y="235"/>
                      <a:pt x="2230" y="1"/>
                      <a:pt x="194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92" name="Google Shape;7692;p34"/>
              <p:cNvSpPr/>
              <p:nvPr/>
            </p:nvSpPr>
            <p:spPr>
              <a:xfrm>
                <a:off x="37998" y="1549689"/>
                <a:ext cx="451156" cy="375355"/>
              </a:xfrm>
              <a:custGeom>
                <a:avLst/>
                <a:gdLst/>
                <a:ahLst/>
                <a:cxnLst/>
                <a:rect l="l" t="t" r="r" b="b"/>
                <a:pathLst>
                  <a:path w="5196" h="4323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2"/>
                    </a:cubicBezTo>
                    <a:lnTo>
                      <a:pt x="1" y="3798"/>
                    </a:lnTo>
                    <a:cubicBezTo>
                      <a:pt x="1" y="4088"/>
                      <a:pt x="235" y="4322"/>
                      <a:pt x="525" y="4322"/>
                    </a:cubicBezTo>
                    <a:lnTo>
                      <a:pt x="4668" y="4322"/>
                    </a:lnTo>
                    <a:cubicBezTo>
                      <a:pt x="4958" y="4322"/>
                      <a:pt x="5190" y="4088"/>
                      <a:pt x="5190" y="3798"/>
                    </a:cubicBezTo>
                    <a:lnTo>
                      <a:pt x="5190" y="522"/>
                    </a:lnTo>
                    <a:cubicBezTo>
                      <a:pt x="5195" y="235"/>
                      <a:pt x="4961" y="1"/>
                      <a:pt x="4671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93" name="Google Shape;7693;p34"/>
              <p:cNvSpPr/>
              <p:nvPr/>
            </p:nvSpPr>
            <p:spPr>
              <a:xfrm>
                <a:off x="4143090" y="523654"/>
                <a:ext cx="450808" cy="375268"/>
              </a:xfrm>
              <a:custGeom>
                <a:avLst/>
                <a:gdLst/>
                <a:ahLst/>
                <a:cxnLst/>
                <a:rect l="l" t="t" r="r" b="b"/>
                <a:pathLst>
                  <a:path w="5192" h="4322" extrusionOk="0">
                    <a:moveTo>
                      <a:pt x="522" y="0"/>
                    </a:moveTo>
                    <a:cubicBezTo>
                      <a:pt x="232" y="0"/>
                      <a:pt x="0" y="235"/>
                      <a:pt x="0" y="522"/>
                    </a:cubicBezTo>
                    <a:lnTo>
                      <a:pt x="0" y="3797"/>
                    </a:lnTo>
                    <a:cubicBezTo>
                      <a:pt x="0" y="4087"/>
                      <a:pt x="232" y="4322"/>
                      <a:pt x="522" y="4322"/>
                    </a:cubicBezTo>
                    <a:lnTo>
                      <a:pt x="4667" y="4322"/>
                    </a:lnTo>
                    <a:cubicBezTo>
                      <a:pt x="4958" y="4322"/>
                      <a:pt x="5192" y="4087"/>
                      <a:pt x="5192" y="3797"/>
                    </a:cubicBezTo>
                    <a:lnTo>
                      <a:pt x="5192" y="522"/>
                    </a:lnTo>
                    <a:cubicBezTo>
                      <a:pt x="5192" y="237"/>
                      <a:pt x="4958" y="0"/>
                      <a:pt x="4667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94" name="Google Shape;7694;p34"/>
              <p:cNvSpPr/>
              <p:nvPr/>
            </p:nvSpPr>
            <p:spPr>
              <a:xfrm>
                <a:off x="3363558" y="509588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5" y="0"/>
                    </a:moveTo>
                    <a:cubicBezTo>
                      <a:pt x="235" y="0"/>
                      <a:pt x="1" y="235"/>
                      <a:pt x="1" y="525"/>
                    </a:cubicBezTo>
                    <a:lnTo>
                      <a:pt x="1" y="901"/>
                    </a:lnTo>
                    <a:cubicBezTo>
                      <a:pt x="1" y="1192"/>
                      <a:pt x="235" y="1423"/>
                      <a:pt x="525" y="1423"/>
                    </a:cubicBezTo>
                    <a:lnTo>
                      <a:pt x="1502" y="1423"/>
                    </a:lnTo>
                    <a:cubicBezTo>
                      <a:pt x="1789" y="1423"/>
                      <a:pt x="2023" y="1192"/>
                      <a:pt x="2023" y="901"/>
                    </a:cubicBezTo>
                    <a:lnTo>
                      <a:pt x="2023" y="525"/>
                    </a:lnTo>
                    <a:cubicBezTo>
                      <a:pt x="2023" y="235"/>
                      <a:pt x="1789" y="0"/>
                      <a:pt x="150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95" name="Google Shape;7695;p34"/>
              <p:cNvSpPr/>
              <p:nvPr/>
            </p:nvSpPr>
            <p:spPr>
              <a:xfrm>
                <a:off x="2808647" y="545882"/>
                <a:ext cx="175652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3" h="1424" extrusionOk="0">
                    <a:moveTo>
                      <a:pt x="522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902"/>
                    </a:lnTo>
                    <a:cubicBezTo>
                      <a:pt x="0" y="1192"/>
                      <a:pt x="235" y="1424"/>
                      <a:pt x="522" y="1424"/>
                    </a:cubicBezTo>
                    <a:lnTo>
                      <a:pt x="1498" y="1424"/>
                    </a:lnTo>
                    <a:cubicBezTo>
                      <a:pt x="1788" y="1424"/>
                      <a:pt x="2023" y="1192"/>
                      <a:pt x="2023" y="902"/>
                    </a:cubicBezTo>
                    <a:lnTo>
                      <a:pt x="2023" y="525"/>
                    </a:lnTo>
                    <a:cubicBezTo>
                      <a:pt x="2023" y="235"/>
                      <a:pt x="1788" y="1"/>
                      <a:pt x="1498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96" name="Google Shape;7696;p34"/>
              <p:cNvSpPr/>
              <p:nvPr/>
            </p:nvSpPr>
            <p:spPr>
              <a:xfrm>
                <a:off x="2034497" y="567241"/>
                <a:ext cx="175913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6" h="1424" extrusionOk="0">
                    <a:moveTo>
                      <a:pt x="522" y="0"/>
                    </a:moveTo>
                    <a:cubicBezTo>
                      <a:pt x="232" y="0"/>
                      <a:pt x="0" y="235"/>
                      <a:pt x="0" y="522"/>
                    </a:cubicBezTo>
                    <a:lnTo>
                      <a:pt x="0" y="899"/>
                    </a:lnTo>
                    <a:cubicBezTo>
                      <a:pt x="0" y="1189"/>
                      <a:pt x="232" y="1423"/>
                      <a:pt x="522" y="1423"/>
                    </a:cubicBezTo>
                    <a:lnTo>
                      <a:pt x="1498" y="1423"/>
                    </a:lnTo>
                    <a:cubicBezTo>
                      <a:pt x="1788" y="1423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5" y="235"/>
                      <a:pt x="1788" y="0"/>
                      <a:pt x="149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97" name="Google Shape;7697;p34"/>
              <p:cNvSpPr/>
              <p:nvPr/>
            </p:nvSpPr>
            <p:spPr>
              <a:xfrm>
                <a:off x="99298" y="880947"/>
                <a:ext cx="175652" cy="123556"/>
              </a:xfrm>
              <a:custGeom>
                <a:avLst/>
                <a:gdLst/>
                <a:ahLst/>
                <a:cxnLst/>
                <a:rect l="l" t="t" r="r" b="b"/>
                <a:pathLst>
                  <a:path w="2023" h="1423" extrusionOk="0">
                    <a:moveTo>
                      <a:pt x="522" y="0"/>
                    </a:moveTo>
                    <a:cubicBezTo>
                      <a:pt x="235" y="0"/>
                      <a:pt x="0" y="234"/>
                      <a:pt x="0" y="522"/>
                    </a:cubicBezTo>
                    <a:lnTo>
                      <a:pt x="0" y="898"/>
                    </a:lnTo>
                    <a:cubicBezTo>
                      <a:pt x="0" y="1189"/>
                      <a:pt x="235" y="1423"/>
                      <a:pt x="522" y="1423"/>
                    </a:cubicBezTo>
                    <a:lnTo>
                      <a:pt x="1498" y="1423"/>
                    </a:lnTo>
                    <a:cubicBezTo>
                      <a:pt x="1789" y="1423"/>
                      <a:pt x="2023" y="1189"/>
                      <a:pt x="2023" y="898"/>
                    </a:cubicBezTo>
                    <a:lnTo>
                      <a:pt x="2023" y="522"/>
                    </a:lnTo>
                    <a:cubicBezTo>
                      <a:pt x="2023" y="234"/>
                      <a:pt x="1789" y="0"/>
                      <a:pt x="149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98" name="Google Shape;7698;p34"/>
              <p:cNvSpPr/>
              <p:nvPr/>
            </p:nvSpPr>
            <p:spPr>
              <a:xfrm>
                <a:off x="100514" y="2353446"/>
                <a:ext cx="213682" cy="177649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6" extrusionOk="0">
                    <a:moveTo>
                      <a:pt x="522" y="0"/>
                    </a:moveTo>
                    <a:cubicBezTo>
                      <a:pt x="235" y="0"/>
                      <a:pt x="0" y="232"/>
                      <a:pt x="0" y="522"/>
                    </a:cubicBezTo>
                    <a:lnTo>
                      <a:pt x="0" y="1523"/>
                    </a:lnTo>
                    <a:cubicBezTo>
                      <a:pt x="0" y="1814"/>
                      <a:pt x="235" y="2045"/>
                      <a:pt x="522" y="2045"/>
                    </a:cubicBezTo>
                    <a:lnTo>
                      <a:pt x="1939" y="2045"/>
                    </a:lnTo>
                    <a:cubicBezTo>
                      <a:pt x="2229" y="2045"/>
                      <a:pt x="2461" y="1814"/>
                      <a:pt x="2461" y="1523"/>
                    </a:cubicBezTo>
                    <a:lnTo>
                      <a:pt x="2461" y="522"/>
                    </a:lnTo>
                    <a:cubicBezTo>
                      <a:pt x="2461" y="232"/>
                      <a:pt x="2229" y="0"/>
                      <a:pt x="193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99" name="Google Shape;7699;p34"/>
              <p:cNvSpPr/>
              <p:nvPr/>
            </p:nvSpPr>
            <p:spPr>
              <a:xfrm>
                <a:off x="7624157" y="790560"/>
                <a:ext cx="213682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9" extrusionOk="0">
                    <a:moveTo>
                      <a:pt x="522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1527"/>
                    </a:lnTo>
                    <a:cubicBezTo>
                      <a:pt x="0" y="1814"/>
                      <a:pt x="235" y="2048"/>
                      <a:pt x="522" y="2048"/>
                    </a:cubicBezTo>
                    <a:lnTo>
                      <a:pt x="1939" y="2048"/>
                    </a:lnTo>
                    <a:cubicBezTo>
                      <a:pt x="2229" y="2048"/>
                      <a:pt x="2461" y="1814"/>
                      <a:pt x="2461" y="1527"/>
                    </a:cubicBezTo>
                    <a:lnTo>
                      <a:pt x="2461" y="525"/>
                    </a:lnTo>
                    <a:cubicBezTo>
                      <a:pt x="2461" y="235"/>
                      <a:pt x="2229" y="1"/>
                      <a:pt x="193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00" name="Google Shape;7700;p34"/>
              <p:cNvSpPr/>
              <p:nvPr/>
            </p:nvSpPr>
            <p:spPr>
              <a:xfrm>
                <a:off x="8489822" y="1424484"/>
                <a:ext cx="213769" cy="177649"/>
              </a:xfrm>
              <a:custGeom>
                <a:avLst/>
                <a:gdLst/>
                <a:ahLst/>
                <a:cxnLst/>
                <a:rect l="l" t="t" r="r" b="b"/>
                <a:pathLst>
                  <a:path w="2462" h="2046" extrusionOk="0">
                    <a:moveTo>
                      <a:pt x="523" y="0"/>
                    </a:moveTo>
                    <a:cubicBezTo>
                      <a:pt x="233" y="0"/>
                      <a:pt x="1" y="232"/>
                      <a:pt x="1" y="522"/>
                    </a:cubicBezTo>
                    <a:lnTo>
                      <a:pt x="1" y="1524"/>
                    </a:lnTo>
                    <a:cubicBezTo>
                      <a:pt x="1" y="1814"/>
                      <a:pt x="233" y="2045"/>
                      <a:pt x="523" y="2045"/>
                    </a:cubicBezTo>
                    <a:lnTo>
                      <a:pt x="1940" y="2045"/>
                    </a:lnTo>
                    <a:cubicBezTo>
                      <a:pt x="2227" y="2045"/>
                      <a:pt x="2462" y="1814"/>
                      <a:pt x="2462" y="1524"/>
                    </a:cubicBezTo>
                    <a:lnTo>
                      <a:pt x="2462" y="522"/>
                    </a:lnTo>
                    <a:cubicBezTo>
                      <a:pt x="2462" y="232"/>
                      <a:pt x="2227" y="0"/>
                      <a:pt x="194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01" name="Google Shape;7701;p34"/>
              <p:cNvSpPr/>
              <p:nvPr/>
            </p:nvSpPr>
            <p:spPr>
              <a:xfrm>
                <a:off x="6488113" y="698003"/>
                <a:ext cx="213682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9" extrusionOk="0">
                    <a:moveTo>
                      <a:pt x="522" y="1"/>
                    </a:moveTo>
                    <a:cubicBezTo>
                      <a:pt x="232" y="1"/>
                      <a:pt x="0" y="235"/>
                      <a:pt x="0" y="523"/>
                    </a:cubicBezTo>
                    <a:lnTo>
                      <a:pt x="0" y="1524"/>
                    </a:lnTo>
                    <a:cubicBezTo>
                      <a:pt x="0" y="1814"/>
                      <a:pt x="232" y="2049"/>
                      <a:pt x="522" y="2049"/>
                    </a:cubicBezTo>
                    <a:lnTo>
                      <a:pt x="1939" y="2049"/>
                    </a:lnTo>
                    <a:cubicBezTo>
                      <a:pt x="2229" y="2049"/>
                      <a:pt x="2461" y="1814"/>
                      <a:pt x="2461" y="1524"/>
                    </a:cubicBezTo>
                    <a:lnTo>
                      <a:pt x="2461" y="523"/>
                    </a:lnTo>
                    <a:cubicBezTo>
                      <a:pt x="2461" y="235"/>
                      <a:pt x="2229" y="1"/>
                      <a:pt x="193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02" name="Google Shape;7702;p34"/>
              <p:cNvSpPr/>
              <p:nvPr/>
            </p:nvSpPr>
            <p:spPr>
              <a:xfrm>
                <a:off x="7313143" y="430142"/>
                <a:ext cx="213943" cy="177649"/>
              </a:xfrm>
              <a:custGeom>
                <a:avLst/>
                <a:gdLst/>
                <a:ahLst/>
                <a:cxnLst/>
                <a:rect l="l" t="t" r="r" b="b"/>
                <a:pathLst>
                  <a:path w="2464" h="2046" extrusionOk="0">
                    <a:moveTo>
                      <a:pt x="525" y="0"/>
                    </a:moveTo>
                    <a:cubicBezTo>
                      <a:pt x="235" y="0"/>
                      <a:pt x="0" y="232"/>
                      <a:pt x="0" y="522"/>
                    </a:cubicBezTo>
                    <a:lnTo>
                      <a:pt x="0" y="1524"/>
                    </a:lnTo>
                    <a:cubicBezTo>
                      <a:pt x="0" y="1814"/>
                      <a:pt x="235" y="2045"/>
                      <a:pt x="525" y="2045"/>
                    </a:cubicBezTo>
                    <a:lnTo>
                      <a:pt x="1939" y="2045"/>
                    </a:lnTo>
                    <a:cubicBezTo>
                      <a:pt x="2229" y="2045"/>
                      <a:pt x="2464" y="1814"/>
                      <a:pt x="2464" y="1524"/>
                    </a:cubicBezTo>
                    <a:lnTo>
                      <a:pt x="2464" y="522"/>
                    </a:lnTo>
                    <a:cubicBezTo>
                      <a:pt x="2464" y="232"/>
                      <a:pt x="2229" y="0"/>
                      <a:pt x="193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03" name="Google Shape;7703;p34"/>
              <p:cNvSpPr/>
              <p:nvPr/>
            </p:nvSpPr>
            <p:spPr>
              <a:xfrm>
                <a:off x="8148331" y="631667"/>
                <a:ext cx="213682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9" extrusionOk="0">
                    <a:moveTo>
                      <a:pt x="522" y="0"/>
                    </a:moveTo>
                    <a:cubicBezTo>
                      <a:pt x="232" y="0"/>
                      <a:pt x="0" y="235"/>
                      <a:pt x="0" y="525"/>
                    </a:cubicBezTo>
                    <a:lnTo>
                      <a:pt x="0" y="1524"/>
                    </a:lnTo>
                    <a:cubicBezTo>
                      <a:pt x="0" y="1814"/>
                      <a:pt x="232" y="2048"/>
                      <a:pt x="522" y="2048"/>
                    </a:cubicBezTo>
                    <a:lnTo>
                      <a:pt x="1939" y="2048"/>
                    </a:lnTo>
                    <a:cubicBezTo>
                      <a:pt x="2227" y="2048"/>
                      <a:pt x="2461" y="1814"/>
                      <a:pt x="2461" y="1524"/>
                    </a:cubicBezTo>
                    <a:lnTo>
                      <a:pt x="2461" y="525"/>
                    </a:lnTo>
                    <a:cubicBezTo>
                      <a:pt x="2461" y="235"/>
                      <a:pt x="2227" y="0"/>
                      <a:pt x="193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04" name="Google Shape;7704;p34"/>
              <p:cNvSpPr/>
              <p:nvPr/>
            </p:nvSpPr>
            <p:spPr>
              <a:xfrm>
                <a:off x="5800357" y="865145"/>
                <a:ext cx="214290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8" h="2049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2"/>
                    </a:cubicBezTo>
                    <a:lnTo>
                      <a:pt x="1" y="1524"/>
                    </a:lnTo>
                    <a:cubicBezTo>
                      <a:pt x="1" y="1814"/>
                      <a:pt x="235" y="2048"/>
                      <a:pt x="525" y="2048"/>
                    </a:cubicBezTo>
                    <a:lnTo>
                      <a:pt x="1940" y="2048"/>
                    </a:lnTo>
                    <a:cubicBezTo>
                      <a:pt x="2230" y="2048"/>
                      <a:pt x="2464" y="1814"/>
                      <a:pt x="2464" y="1524"/>
                    </a:cubicBezTo>
                    <a:lnTo>
                      <a:pt x="2464" y="522"/>
                    </a:lnTo>
                    <a:cubicBezTo>
                      <a:pt x="2467" y="235"/>
                      <a:pt x="2230" y="1"/>
                      <a:pt x="194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05" name="Google Shape;7705;p34"/>
              <p:cNvSpPr/>
              <p:nvPr/>
            </p:nvSpPr>
            <p:spPr>
              <a:xfrm>
                <a:off x="5094280" y="661449"/>
                <a:ext cx="214030" cy="177649"/>
              </a:xfrm>
              <a:custGeom>
                <a:avLst/>
                <a:gdLst/>
                <a:ahLst/>
                <a:cxnLst/>
                <a:rect l="l" t="t" r="r" b="b"/>
                <a:pathLst>
                  <a:path w="2465" h="2046" extrusionOk="0">
                    <a:moveTo>
                      <a:pt x="525" y="1"/>
                    </a:moveTo>
                    <a:cubicBezTo>
                      <a:pt x="235" y="1"/>
                      <a:pt x="1" y="232"/>
                      <a:pt x="1" y="522"/>
                    </a:cubicBezTo>
                    <a:lnTo>
                      <a:pt x="1" y="1524"/>
                    </a:lnTo>
                    <a:cubicBezTo>
                      <a:pt x="1" y="1814"/>
                      <a:pt x="235" y="2045"/>
                      <a:pt x="525" y="2045"/>
                    </a:cubicBezTo>
                    <a:lnTo>
                      <a:pt x="1940" y="2045"/>
                    </a:lnTo>
                    <a:cubicBezTo>
                      <a:pt x="2230" y="2045"/>
                      <a:pt x="2464" y="1814"/>
                      <a:pt x="2464" y="1524"/>
                    </a:cubicBezTo>
                    <a:lnTo>
                      <a:pt x="2464" y="522"/>
                    </a:lnTo>
                    <a:cubicBezTo>
                      <a:pt x="2464" y="232"/>
                      <a:pt x="2230" y="1"/>
                      <a:pt x="194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06" name="Google Shape;7706;p34"/>
              <p:cNvSpPr/>
              <p:nvPr/>
            </p:nvSpPr>
            <p:spPr>
              <a:xfrm>
                <a:off x="8234811" y="2381751"/>
                <a:ext cx="213943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4" h="2049" extrusionOk="0">
                    <a:moveTo>
                      <a:pt x="525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1524"/>
                    </a:lnTo>
                    <a:cubicBezTo>
                      <a:pt x="0" y="1814"/>
                      <a:pt x="235" y="2048"/>
                      <a:pt x="525" y="2048"/>
                    </a:cubicBezTo>
                    <a:lnTo>
                      <a:pt x="1939" y="2048"/>
                    </a:lnTo>
                    <a:cubicBezTo>
                      <a:pt x="2229" y="2048"/>
                      <a:pt x="2464" y="1814"/>
                      <a:pt x="2464" y="1524"/>
                    </a:cubicBezTo>
                    <a:lnTo>
                      <a:pt x="2464" y="525"/>
                    </a:lnTo>
                    <a:cubicBezTo>
                      <a:pt x="2464" y="235"/>
                      <a:pt x="2229" y="1"/>
                      <a:pt x="193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07" name="Google Shape;7707;p34"/>
              <p:cNvSpPr/>
              <p:nvPr/>
            </p:nvSpPr>
            <p:spPr>
              <a:xfrm>
                <a:off x="8800402" y="1049305"/>
                <a:ext cx="344271" cy="286357"/>
              </a:xfrm>
              <a:custGeom>
                <a:avLst/>
                <a:gdLst/>
                <a:ahLst/>
                <a:cxnLst/>
                <a:rect l="l" t="t" r="r" b="b"/>
                <a:pathLst>
                  <a:path w="3965" h="3298" extrusionOk="0">
                    <a:moveTo>
                      <a:pt x="525" y="0"/>
                    </a:moveTo>
                    <a:cubicBezTo>
                      <a:pt x="235" y="0"/>
                      <a:pt x="0" y="234"/>
                      <a:pt x="0" y="522"/>
                    </a:cubicBezTo>
                    <a:lnTo>
                      <a:pt x="0" y="2776"/>
                    </a:lnTo>
                    <a:cubicBezTo>
                      <a:pt x="0" y="3066"/>
                      <a:pt x="235" y="3298"/>
                      <a:pt x="525" y="3298"/>
                    </a:cubicBezTo>
                    <a:lnTo>
                      <a:pt x="3443" y="3298"/>
                    </a:lnTo>
                    <a:cubicBezTo>
                      <a:pt x="3733" y="3298"/>
                      <a:pt x="3965" y="3066"/>
                      <a:pt x="3965" y="2776"/>
                    </a:cubicBezTo>
                    <a:lnTo>
                      <a:pt x="3965" y="522"/>
                    </a:lnTo>
                    <a:cubicBezTo>
                      <a:pt x="3965" y="237"/>
                      <a:pt x="3733" y="0"/>
                      <a:pt x="3443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08" name="Google Shape;7708;p34"/>
              <p:cNvSpPr/>
              <p:nvPr/>
            </p:nvSpPr>
            <p:spPr>
              <a:xfrm>
                <a:off x="8707410" y="1780041"/>
                <a:ext cx="344532" cy="286704"/>
              </a:xfrm>
              <a:custGeom>
                <a:avLst/>
                <a:gdLst/>
                <a:ahLst/>
                <a:cxnLst/>
                <a:rect l="l" t="t" r="r" b="b"/>
                <a:pathLst>
                  <a:path w="3968" h="3302" extrusionOk="0">
                    <a:moveTo>
                      <a:pt x="525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2777"/>
                    </a:lnTo>
                    <a:cubicBezTo>
                      <a:pt x="0" y="3067"/>
                      <a:pt x="235" y="3301"/>
                      <a:pt x="525" y="3301"/>
                    </a:cubicBezTo>
                    <a:lnTo>
                      <a:pt x="3443" y="3301"/>
                    </a:lnTo>
                    <a:cubicBezTo>
                      <a:pt x="3733" y="3301"/>
                      <a:pt x="3967" y="3067"/>
                      <a:pt x="3967" y="2777"/>
                    </a:cubicBezTo>
                    <a:lnTo>
                      <a:pt x="3967" y="525"/>
                    </a:lnTo>
                    <a:cubicBezTo>
                      <a:pt x="3967" y="238"/>
                      <a:pt x="3733" y="1"/>
                      <a:pt x="344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09" name="Google Shape;7709;p34"/>
              <p:cNvSpPr/>
              <p:nvPr/>
            </p:nvSpPr>
            <p:spPr>
              <a:xfrm>
                <a:off x="7635965" y="223754"/>
                <a:ext cx="450895" cy="375268"/>
              </a:xfrm>
              <a:custGeom>
                <a:avLst/>
                <a:gdLst/>
                <a:ahLst/>
                <a:cxnLst/>
                <a:rect l="l" t="t" r="r" b="b"/>
                <a:pathLst>
                  <a:path w="5193" h="4322" extrusionOk="0">
                    <a:moveTo>
                      <a:pt x="523" y="0"/>
                    </a:moveTo>
                    <a:cubicBezTo>
                      <a:pt x="233" y="0"/>
                      <a:pt x="1" y="235"/>
                      <a:pt x="1" y="525"/>
                    </a:cubicBezTo>
                    <a:lnTo>
                      <a:pt x="1" y="3800"/>
                    </a:lnTo>
                    <a:cubicBezTo>
                      <a:pt x="1" y="4087"/>
                      <a:pt x="233" y="4322"/>
                      <a:pt x="523" y="4322"/>
                    </a:cubicBezTo>
                    <a:lnTo>
                      <a:pt x="4668" y="4322"/>
                    </a:lnTo>
                    <a:cubicBezTo>
                      <a:pt x="4958" y="4322"/>
                      <a:pt x="5193" y="4087"/>
                      <a:pt x="5193" y="3800"/>
                    </a:cubicBezTo>
                    <a:lnTo>
                      <a:pt x="5193" y="525"/>
                    </a:lnTo>
                    <a:cubicBezTo>
                      <a:pt x="5193" y="238"/>
                      <a:pt x="4958" y="0"/>
                      <a:pt x="466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10" name="Google Shape;7710;p34"/>
              <p:cNvSpPr/>
              <p:nvPr/>
            </p:nvSpPr>
            <p:spPr>
              <a:xfrm>
                <a:off x="6813627" y="333243"/>
                <a:ext cx="175913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6" h="1424" extrusionOk="0">
                    <a:moveTo>
                      <a:pt x="522" y="0"/>
                    </a:moveTo>
                    <a:cubicBezTo>
                      <a:pt x="232" y="0"/>
                      <a:pt x="1" y="232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2" y="1423"/>
                      <a:pt x="522" y="1423"/>
                    </a:cubicBezTo>
                    <a:lnTo>
                      <a:pt x="1499" y="1423"/>
                    </a:lnTo>
                    <a:cubicBezTo>
                      <a:pt x="1789" y="1423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6" y="232"/>
                      <a:pt x="1789" y="0"/>
                      <a:pt x="149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11" name="Google Shape;7711;p34"/>
              <p:cNvSpPr/>
              <p:nvPr/>
            </p:nvSpPr>
            <p:spPr>
              <a:xfrm>
                <a:off x="6294576" y="565331"/>
                <a:ext cx="175652" cy="123556"/>
              </a:xfrm>
              <a:custGeom>
                <a:avLst/>
                <a:gdLst/>
                <a:ahLst/>
                <a:cxnLst/>
                <a:rect l="l" t="t" r="r" b="b"/>
                <a:pathLst>
                  <a:path w="2023" h="1423" extrusionOk="0">
                    <a:moveTo>
                      <a:pt x="522" y="0"/>
                    </a:moveTo>
                    <a:cubicBezTo>
                      <a:pt x="234" y="0"/>
                      <a:pt x="0" y="234"/>
                      <a:pt x="0" y="524"/>
                    </a:cubicBezTo>
                    <a:lnTo>
                      <a:pt x="0" y="901"/>
                    </a:lnTo>
                    <a:cubicBezTo>
                      <a:pt x="0" y="1188"/>
                      <a:pt x="234" y="1423"/>
                      <a:pt x="522" y="1423"/>
                    </a:cubicBezTo>
                    <a:lnTo>
                      <a:pt x="1498" y="1423"/>
                    </a:lnTo>
                    <a:cubicBezTo>
                      <a:pt x="1788" y="1423"/>
                      <a:pt x="2023" y="1188"/>
                      <a:pt x="2023" y="901"/>
                    </a:cubicBezTo>
                    <a:lnTo>
                      <a:pt x="2023" y="524"/>
                    </a:lnTo>
                    <a:cubicBezTo>
                      <a:pt x="2023" y="234"/>
                      <a:pt x="1786" y="0"/>
                      <a:pt x="149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12" name="Google Shape;7712;p34"/>
              <p:cNvSpPr/>
              <p:nvPr/>
            </p:nvSpPr>
            <p:spPr>
              <a:xfrm>
                <a:off x="8778348" y="463049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2" y="1"/>
                    </a:moveTo>
                    <a:cubicBezTo>
                      <a:pt x="235" y="1"/>
                      <a:pt x="1" y="235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5" y="1424"/>
                      <a:pt x="522" y="1424"/>
                    </a:cubicBezTo>
                    <a:lnTo>
                      <a:pt x="1499" y="1424"/>
                    </a:lnTo>
                    <a:cubicBezTo>
                      <a:pt x="1789" y="1424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3" y="235"/>
                      <a:pt x="1789" y="1"/>
                      <a:pt x="149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13" name="Google Shape;7713;p34"/>
              <p:cNvSpPr/>
              <p:nvPr/>
            </p:nvSpPr>
            <p:spPr>
              <a:xfrm>
                <a:off x="5520340" y="586604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3" y="1"/>
                    </a:moveTo>
                    <a:cubicBezTo>
                      <a:pt x="232" y="1"/>
                      <a:pt x="1" y="235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2" y="1423"/>
                      <a:pt x="523" y="1423"/>
                    </a:cubicBezTo>
                    <a:lnTo>
                      <a:pt x="1499" y="1423"/>
                    </a:lnTo>
                    <a:cubicBezTo>
                      <a:pt x="1789" y="1423"/>
                      <a:pt x="2024" y="1189"/>
                      <a:pt x="2024" y="899"/>
                    </a:cubicBezTo>
                    <a:lnTo>
                      <a:pt x="2024" y="522"/>
                    </a:lnTo>
                    <a:cubicBezTo>
                      <a:pt x="2024" y="235"/>
                      <a:pt x="1789" y="1"/>
                      <a:pt x="149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14" name="Google Shape;7714;p34"/>
              <p:cNvSpPr/>
              <p:nvPr/>
            </p:nvSpPr>
            <p:spPr>
              <a:xfrm>
                <a:off x="8489822" y="1018742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3" y="0"/>
                    </a:moveTo>
                    <a:cubicBezTo>
                      <a:pt x="233" y="0"/>
                      <a:pt x="1" y="232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3" y="1423"/>
                      <a:pt x="523" y="1423"/>
                    </a:cubicBezTo>
                    <a:lnTo>
                      <a:pt x="1499" y="1423"/>
                    </a:lnTo>
                    <a:cubicBezTo>
                      <a:pt x="1789" y="1423"/>
                      <a:pt x="2024" y="1189"/>
                      <a:pt x="2024" y="899"/>
                    </a:cubicBezTo>
                    <a:lnTo>
                      <a:pt x="2024" y="522"/>
                    </a:lnTo>
                    <a:cubicBezTo>
                      <a:pt x="2024" y="232"/>
                      <a:pt x="1789" y="0"/>
                      <a:pt x="149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15" name="Google Shape;7715;p34"/>
              <p:cNvSpPr/>
              <p:nvPr/>
            </p:nvSpPr>
            <p:spPr>
              <a:xfrm>
                <a:off x="8219269" y="1961769"/>
                <a:ext cx="175739" cy="123556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3" extrusionOk="0">
                    <a:moveTo>
                      <a:pt x="525" y="0"/>
                    </a:moveTo>
                    <a:cubicBezTo>
                      <a:pt x="235" y="0"/>
                      <a:pt x="1" y="234"/>
                      <a:pt x="1" y="525"/>
                    </a:cubicBezTo>
                    <a:lnTo>
                      <a:pt x="1" y="901"/>
                    </a:lnTo>
                    <a:cubicBezTo>
                      <a:pt x="1" y="1191"/>
                      <a:pt x="235" y="1423"/>
                      <a:pt x="525" y="1423"/>
                    </a:cubicBezTo>
                    <a:lnTo>
                      <a:pt x="1502" y="1423"/>
                    </a:lnTo>
                    <a:cubicBezTo>
                      <a:pt x="1792" y="1423"/>
                      <a:pt x="2023" y="1191"/>
                      <a:pt x="2023" y="901"/>
                    </a:cubicBezTo>
                    <a:lnTo>
                      <a:pt x="2023" y="525"/>
                    </a:lnTo>
                    <a:cubicBezTo>
                      <a:pt x="2023" y="234"/>
                      <a:pt x="1792" y="0"/>
                      <a:pt x="150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16" name="Google Shape;7716;p34"/>
              <p:cNvSpPr/>
              <p:nvPr/>
            </p:nvSpPr>
            <p:spPr>
              <a:xfrm>
                <a:off x="4994776" y="4072793"/>
                <a:ext cx="227488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2620" h="1641" extrusionOk="0">
                    <a:moveTo>
                      <a:pt x="522" y="0"/>
                    </a:moveTo>
                    <a:cubicBezTo>
                      <a:pt x="234" y="0"/>
                      <a:pt x="0" y="234"/>
                      <a:pt x="0" y="525"/>
                    </a:cubicBezTo>
                    <a:lnTo>
                      <a:pt x="0" y="1116"/>
                    </a:lnTo>
                    <a:cubicBezTo>
                      <a:pt x="0" y="1406"/>
                      <a:pt x="234" y="1640"/>
                      <a:pt x="522" y="1640"/>
                    </a:cubicBezTo>
                    <a:lnTo>
                      <a:pt x="2095" y="1640"/>
                    </a:lnTo>
                    <a:cubicBezTo>
                      <a:pt x="2385" y="1640"/>
                      <a:pt x="2620" y="1406"/>
                      <a:pt x="2620" y="1116"/>
                    </a:cubicBezTo>
                    <a:lnTo>
                      <a:pt x="2620" y="525"/>
                    </a:lnTo>
                    <a:cubicBezTo>
                      <a:pt x="2620" y="234"/>
                      <a:pt x="2385" y="0"/>
                      <a:pt x="209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17" name="Google Shape;7717;p34"/>
              <p:cNvSpPr/>
              <p:nvPr/>
            </p:nvSpPr>
            <p:spPr>
              <a:xfrm>
                <a:off x="4339753" y="4087293"/>
                <a:ext cx="227575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2621" h="1641" extrusionOk="0">
                    <a:moveTo>
                      <a:pt x="525" y="0"/>
                    </a:moveTo>
                    <a:cubicBezTo>
                      <a:pt x="235" y="0"/>
                      <a:pt x="0" y="235"/>
                      <a:pt x="0" y="525"/>
                    </a:cubicBezTo>
                    <a:lnTo>
                      <a:pt x="0" y="1116"/>
                    </a:lnTo>
                    <a:cubicBezTo>
                      <a:pt x="0" y="1407"/>
                      <a:pt x="235" y="1641"/>
                      <a:pt x="525" y="1641"/>
                    </a:cubicBezTo>
                    <a:lnTo>
                      <a:pt x="2096" y="1641"/>
                    </a:lnTo>
                    <a:cubicBezTo>
                      <a:pt x="2386" y="1641"/>
                      <a:pt x="2620" y="1407"/>
                      <a:pt x="2620" y="1116"/>
                    </a:cubicBezTo>
                    <a:lnTo>
                      <a:pt x="2620" y="525"/>
                    </a:lnTo>
                    <a:cubicBezTo>
                      <a:pt x="2620" y="235"/>
                      <a:pt x="2386" y="0"/>
                      <a:pt x="209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18" name="Google Shape;7718;p34"/>
              <p:cNvSpPr/>
              <p:nvPr/>
            </p:nvSpPr>
            <p:spPr>
              <a:xfrm>
                <a:off x="1919886" y="3952364"/>
                <a:ext cx="227575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2621" h="1639" extrusionOk="0">
                    <a:moveTo>
                      <a:pt x="525" y="1"/>
                    </a:moveTo>
                    <a:cubicBezTo>
                      <a:pt x="235" y="1"/>
                      <a:pt x="0" y="232"/>
                      <a:pt x="0" y="522"/>
                    </a:cubicBezTo>
                    <a:lnTo>
                      <a:pt x="0" y="1116"/>
                    </a:lnTo>
                    <a:cubicBezTo>
                      <a:pt x="0" y="1407"/>
                      <a:pt x="235" y="1638"/>
                      <a:pt x="525" y="1638"/>
                    </a:cubicBezTo>
                    <a:lnTo>
                      <a:pt x="2096" y="1638"/>
                    </a:lnTo>
                    <a:cubicBezTo>
                      <a:pt x="2386" y="1638"/>
                      <a:pt x="2620" y="1407"/>
                      <a:pt x="2620" y="1116"/>
                    </a:cubicBezTo>
                    <a:lnTo>
                      <a:pt x="2620" y="522"/>
                    </a:lnTo>
                    <a:cubicBezTo>
                      <a:pt x="2620" y="232"/>
                      <a:pt x="2386" y="1"/>
                      <a:pt x="209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19" name="Google Shape;7719;p34"/>
              <p:cNvSpPr/>
              <p:nvPr/>
            </p:nvSpPr>
            <p:spPr>
              <a:xfrm>
                <a:off x="155041" y="4005416"/>
                <a:ext cx="227488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2620" h="1639" extrusionOk="0">
                    <a:moveTo>
                      <a:pt x="522" y="1"/>
                    </a:moveTo>
                    <a:cubicBezTo>
                      <a:pt x="234" y="1"/>
                      <a:pt x="0" y="232"/>
                      <a:pt x="0" y="522"/>
                    </a:cubicBezTo>
                    <a:lnTo>
                      <a:pt x="0" y="1116"/>
                    </a:lnTo>
                    <a:cubicBezTo>
                      <a:pt x="0" y="1404"/>
                      <a:pt x="237" y="1638"/>
                      <a:pt x="522" y="1638"/>
                    </a:cubicBezTo>
                    <a:lnTo>
                      <a:pt x="2095" y="1638"/>
                    </a:lnTo>
                    <a:cubicBezTo>
                      <a:pt x="2385" y="1638"/>
                      <a:pt x="2620" y="1404"/>
                      <a:pt x="2620" y="1116"/>
                    </a:cubicBezTo>
                    <a:lnTo>
                      <a:pt x="2620" y="522"/>
                    </a:lnTo>
                    <a:cubicBezTo>
                      <a:pt x="2620" y="232"/>
                      <a:pt x="2385" y="1"/>
                      <a:pt x="2095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20" name="Google Shape;7720;p34"/>
              <p:cNvSpPr/>
              <p:nvPr/>
            </p:nvSpPr>
            <p:spPr>
              <a:xfrm>
                <a:off x="3668494" y="4120982"/>
                <a:ext cx="227575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2621" h="1641" extrusionOk="0">
                    <a:moveTo>
                      <a:pt x="523" y="0"/>
                    </a:moveTo>
                    <a:cubicBezTo>
                      <a:pt x="235" y="0"/>
                      <a:pt x="1" y="235"/>
                      <a:pt x="1" y="525"/>
                    </a:cubicBezTo>
                    <a:lnTo>
                      <a:pt x="1" y="1116"/>
                    </a:lnTo>
                    <a:cubicBezTo>
                      <a:pt x="1" y="1404"/>
                      <a:pt x="235" y="1641"/>
                      <a:pt x="523" y="1641"/>
                    </a:cubicBezTo>
                    <a:lnTo>
                      <a:pt x="2096" y="1641"/>
                    </a:lnTo>
                    <a:cubicBezTo>
                      <a:pt x="2386" y="1641"/>
                      <a:pt x="2621" y="1406"/>
                      <a:pt x="2621" y="1116"/>
                    </a:cubicBezTo>
                    <a:lnTo>
                      <a:pt x="2621" y="525"/>
                    </a:lnTo>
                    <a:cubicBezTo>
                      <a:pt x="2621" y="235"/>
                      <a:pt x="2386" y="0"/>
                      <a:pt x="209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21" name="Google Shape;7721;p34"/>
              <p:cNvSpPr/>
              <p:nvPr/>
            </p:nvSpPr>
            <p:spPr>
              <a:xfrm>
                <a:off x="95651" y="2355877"/>
                <a:ext cx="227575" cy="142223"/>
              </a:xfrm>
              <a:custGeom>
                <a:avLst/>
                <a:gdLst/>
                <a:ahLst/>
                <a:cxnLst/>
                <a:rect l="l" t="t" r="r" b="b"/>
                <a:pathLst>
                  <a:path w="2621" h="1638" extrusionOk="0">
                    <a:moveTo>
                      <a:pt x="522" y="0"/>
                    </a:moveTo>
                    <a:cubicBezTo>
                      <a:pt x="232" y="0"/>
                      <a:pt x="1" y="232"/>
                      <a:pt x="1" y="522"/>
                    </a:cubicBezTo>
                    <a:lnTo>
                      <a:pt x="1" y="1116"/>
                    </a:lnTo>
                    <a:cubicBezTo>
                      <a:pt x="1" y="1403"/>
                      <a:pt x="235" y="1638"/>
                      <a:pt x="522" y="1638"/>
                    </a:cubicBezTo>
                    <a:lnTo>
                      <a:pt x="2096" y="1638"/>
                    </a:lnTo>
                    <a:cubicBezTo>
                      <a:pt x="2386" y="1638"/>
                      <a:pt x="2620" y="1403"/>
                      <a:pt x="2620" y="1116"/>
                    </a:cubicBezTo>
                    <a:lnTo>
                      <a:pt x="2620" y="522"/>
                    </a:lnTo>
                    <a:cubicBezTo>
                      <a:pt x="2620" y="232"/>
                      <a:pt x="2386" y="0"/>
                      <a:pt x="209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22" name="Google Shape;7722;p34"/>
              <p:cNvSpPr/>
              <p:nvPr/>
            </p:nvSpPr>
            <p:spPr>
              <a:xfrm>
                <a:off x="163984" y="3445382"/>
                <a:ext cx="366325" cy="228964"/>
              </a:xfrm>
              <a:custGeom>
                <a:avLst/>
                <a:gdLst/>
                <a:ahLst/>
                <a:cxnLst/>
                <a:rect l="l" t="t" r="r" b="b"/>
                <a:pathLst>
                  <a:path w="4219" h="2637" extrusionOk="0">
                    <a:moveTo>
                      <a:pt x="525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2115"/>
                    </a:lnTo>
                    <a:cubicBezTo>
                      <a:pt x="0" y="2405"/>
                      <a:pt x="235" y="2637"/>
                      <a:pt x="525" y="2637"/>
                    </a:cubicBezTo>
                    <a:lnTo>
                      <a:pt x="3694" y="2637"/>
                    </a:lnTo>
                    <a:cubicBezTo>
                      <a:pt x="3984" y="2637"/>
                      <a:pt x="4218" y="2405"/>
                      <a:pt x="4218" y="2115"/>
                    </a:cubicBezTo>
                    <a:lnTo>
                      <a:pt x="4218" y="525"/>
                    </a:lnTo>
                    <a:cubicBezTo>
                      <a:pt x="4218" y="235"/>
                      <a:pt x="3984" y="1"/>
                      <a:pt x="369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23" name="Google Shape;7723;p34"/>
              <p:cNvSpPr/>
              <p:nvPr/>
            </p:nvSpPr>
            <p:spPr>
              <a:xfrm>
                <a:off x="455375" y="3918936"/>
                <a:ext cx="478940" cy="299989"/>
              </a:xfrm>
              <a:custGeom>
                <a:avLst/>
                <a:gdLst/>
                <a:ahLst/>
                <a:cxnLst/>
                <a:rect l="l" t="t" r="r" b="b"/>
                <a:pathLst>
                  <a:path w="5516" h="3455" extrusionOk="0">
                    <a:moveTo>
                      <a:pt x="522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2930"/>
                    </a:lnTo>
                    <a:cubicBezTo>
                      <a:pt x="0" y="3217"/>
                      <a:pt x="235" y="3454"/>
                      <a:pt x="522" y="3454"/>
                    </a:cubicBezTo>
                    <a:lnTo>
                      <a:pt x="4994" y="3454"/>
                    </a:lnTo>
                    <a:cubicBezTo>
                      <a:pt x="5281" y="3454"/>
                      <a:pt x="5516" y="3220"/>
                      <a:pt x="5516" y="2930"/>
                    </a:cubicBezTo>
                    <a:lnTo>
                      <a:pt x="5516" y="525"/>
                    </a:lnTo>
                    <a:cubicBezTo>
                      <a:pt x="5516" y="235"/>
                      <a:pt x="5281" y="1"/>
                      <a:pt x="499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24" name="Google Shape;7724;p34"/>
              <p:cNvSpPr/>
              <p:nvPr/>
            </p:nvSpPr>
            <p:spPr>
              <a:xfrm>
                <a:off x="2165953" y="4102315"/>
                <a:ext cx="186679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2150" h="1136" extrusionOk="0">
                    <a:moveTo>
                      <a:pt x="525" y="0"/>
                    </a:moveTo>
                    <a:cubicBezTo>
                      <a:pt x="235" y="0"/>
                      <a:pt x="1" y="232"/>
                      <a:pt x="1" y="522"/>
                    </a:cubicBezTo>
                    <a:lnTo>
                      <a:pt x="1" y="614"/>
                    </a:lnTo>
                    <a:cubicBezTo>
                      <a:pt x="1" y="902"/>
                      <a:pt x="238" y="1136"/>
                      <a:pt x="525" y="1136"/>
                    </a:cubicBezTo>
                    <a:lnTo>
                      <a:pt x="1627" y="1136"/>
                    </a:lnTo>
                    <a:cubicBezTo>
                      <a:pt x="1917" y="1136"/>
                      <a:pt x="2149" y="902"/>
                      <a:pt x="2149" y="614"/>
                    </a:cubicBezTo>
                    <a:lnTo>
                      <a:pt x="2149" y="522"/>
                    </a:lnTo>
                    <a:cubicBezTo>
                      <a:pt x="2149" y="232"/>
                      <a:pt x="1917" y="0"/>
                      <a:pt x="1627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25" name="Google Shape;7725;p34"/>
              <p:cNvSpPr/>
              <p:nvPr/>
            </p:nvSpPr>
            <p:spPr>
              <a:xfrm>
                <a:off x="2989073" y="4085383"/>
                <a:ext cx="186592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2149" h="1136" extrusionOk="0">
                    <a:moveTo>
                      <a:pt x="522" y="0"/>
                    </a:moveTo>
                    <a:cubicBezTo>
                      <a:pt x="235" y="0"/>
                      <a:pt x="1" y="232"/>
                      <a:pt x="1" y="522"/>
                    </a:cubicBezTo>
                    <a:lnTo>
                      <a:pt x="1" y="614"/>
                    </a:lnTo>
                    <a:cubicBezTo>
                      <a:pt x="1" y="898"/>
                      <a:pt x="235" y="1136"/>
                      <a:pt x="522" y="1136"/>
                    </a:cubicBezTo>
                    <a:lnTo>
                      <a:pt x="1624" y="1136"/>
                    </a:lnTo>
                    <a:cubicBezTo>
                      <a:pt x="1914" y="1136"/>
                      <a:pt x="2149" y="901"/>
                      <a:pt x="2149" y="614"/>
                    </a:cubicBezTo>
                    <a:lnTo>
                      <a:pt x="2149" y="522"/>
                    </a:lnTo>
                    <a:cubicBezTo>
                      <a:pt x="2149" y="232"/>
                      <a:pt x="1914" y="0"/>
                      <a:pt x="1624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26" name="Google Shape;7726;p34"/>
              <p:cNvSpPr/>
              <p:nvPr/>
            </p:nvSpPr>
            <p:spPr>
              <a:xfrm>
                <a:off x="643616" y="2389045"/>
                <a:ext cx="186592" cy="98897"/>
              </a:xfrm>
              <a:custGeom>
                <a:avLst/>
                <a:gdLst/>
                <a:ahLst/>
                <a:cxnLst/>
                <a:rect l="l" t="t" r="r" b="b"/>
                <a:pathLst>
                  <a:path w="2149" h="1139" extrusionOk="0">
                    <a:moveTo>
                      <a:pt x="525" y="0"/>
                    </a:moveTo>
                    <a:cubicBezTo>
                      <a:pt x="234" y="0"/>
                      <a:pt x="0" y="235"/>
                      <a:pt x="0" y="525"/>
                    </a:cubicBezTo>
                    <a:lnTo>
                      <a:pt x="0" y="614"/>
                    </a:lnTo>
                    <a:cubicBezTo>
                      <a:pt x="0" y="904"/>
                      <a:pt x="234" y="1139"/>
                      <a:pt x="525" y="1139"/>
                    </a:cubicBezTo>
                    <a:lnTo>
                      <a:pt x="1626" y="1139"/>
                    </a:lnTo>
                    <a:cubicBezTo>
                      <a:pt x="1917" y="1139"/>
                      <a:pt x="2148" y="904"/>
                      <a:pt x="2148" y="614"/>
                    </a:cubicBezTo>
                    <a:lnTo>
                      <a:pt x="2148" y="525"/>
                    </a:lnTo>
                    <a:cubicBezTo>
                      <a:pt x="2148" y="235"/>
                      <a:pt x="1917" y="0"/>
                      <a:pt x="162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27" name="Google Shape;7727;p34"/>
              <p:cNvSpPr/>
              <p:nvPr/>
            </p:nvSpPr>
            <p:spPr>
              <a:xfrm>
                <a:off x="119876" y="2985633"/>
                <a:ext cx="186592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2149" h="1136" extrusionOk="0">
                    <a:moveTo>
                      <a:pt x="522" y="1"/>
                    </a:moveTo>
                    <a:cubicBezTo>
                      <a:pt x="232" y="1"/>
                      <a:pt x="1" y="232"/>
                      <a:pt x="1" y="522"/>
                    </a:cubicBezTo>
                    <a:lnTo>
                      <a:pt x="1" y="614"/>
                    </a:lnTo>
                    <a:cubicBezTo>
                      <a:pt x="1" y="902"/>
                      <a:pt x="235" y="1136"/>
                      <a:pt x="522" y="1136"/>
                    </a:cubicBezTo>
                    <a:lnTo>
                      <a:pt x="1624" y="1136"/>
                    </a:lnTo>
                    <a:cubicBezTo>
                      <a:pt x="1914" y="1136"/>
                      <a:pt x="2149" y="902"/>
                      <a:pt x="2149" y="614"/>
                    </a:cubicBezTo>
                    <a:lnTo>
                      <a:pt x="2149" y="522"/>
                    </a:lnTo>
                    <a:cubicBezTo>
                      <a:pt x="2149" y="232"/>
                      <a:pt x="1914" y="1"/>
                      <a:pt x="162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28" name="Google Shape;7728;p34"/>
              <p:cNvSpPr/>
              <p:nvPr/>
            </p:nvSpPr>
            <p:spPr>
              <a:xfrm>
                <a:off x="8545131" y="3141835"/>
                <a:ext cx="168185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39" extrusionOk="0">
                    <a:moveTo>
                      <a:pt x="525" y="1"/>
                    </a:moveTo>
                    <a:cubicBezTo>
                      <a:pt x="234" y="1"/>
                      <a:pt x="0" y="232"/>
                      <a:pt x="0" y="523"/>
                    </a:cubicBezTo>
                    <a:lnTo>
                      <a:pt x="0" y="1117"/>
                    </a:lnTo>
                    <a:cubicBezTo>
                      <a:pt x="0" y="1404"/>
                      <a:pt x="234" y="1639"/>
                      <a:pt x="525" y="1639"/>
                    </a:cubicBezTo>
                    <a:lnTo>
                      <a:pt x="1414" y="1639"/>
                    </a:lnTo>
                    <a:cubicBezTo>
                      <a:pt x="1702" y="1639"/>
                      <a:pt x="1936" y="1404"/>
                      <a:pt x="1936" y="1117"/>
                    </a:cubicBezTo>
                    <a:lnTo>
                      <a:pt x="1936" y="523"/>
                    </a:lnTo>
                    <a:cubicBezTo>
                      <a:pt x="1936" y="232"/>
                      <a:pt x="1702" y="1"/>
                      <a:pt x="141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29" name="Google Shape;7729;p34"/>
              <p:cNvSpPr/>
              <p:nvPr/>
            </p:nvSpPr>
            <p:spPr>
              <a:xfrm>
                <a:off x="9093703" y="4072793"/>
                <a:ext cx="168272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641" extrusionOk="0">
                    <a:moveTo>
                      <a:pt x="525" y="0"/>
                    </a:moveTo>
                    <a:cubicBezTo>
                      <a:pt x="235" y="0"/>
                      <a:pt x="1" y="234"/>
                      <a:pt x="1" y="525"/>
                    </a:cubicBezTo>
                    <a:lnTo>
                      <a:pt x="1" y="1116"/>
                    </a:lnTo>
                    <a:cubicBezTo>
                      <a:pt x="1" y="1406"/>
                      <a:pt x="235" y="1640"/>
                      <a:pt x="525" y="1640"/>
                    </a:cubicBezTo>
                    <a:lnTo>
                      <a:pt x="1415" y="1640"/>
                    </a:lnTo>
                    <a:cubicBezTo>
                      <a:pt x="1703" y="1640"/>
                      <a:pt x="1937" y="1406"/>
                      <a:pt x="1937" y="1116"/>
                    </a:cubicBezTo>
                    <a:lnTo>
                      <a:pt x="1937" y="525"/>
                    </a:lnTo>
                    <a:cubicBezTo>
                      <a:pt x="1937" y="234"/>
                      <a:pt x="1703" y="0"/>
                      <a:pt x="141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30" name="Google Shape;7730;p34"/>
              <p:cNvSpPr/>
              <p:nvPr/>
            </p:nvSpPr>
            <p:spPr>
              <a:xfrm>
                <a:off x="8609296" y="4087293"/>
                <a:ext cx="168185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41" extrusionOk="0">
                    <a:moveTo>
                      <a:pt x="525" y="0"/>
                    </a:moveTo>
                    <a:cubicBezTo>
                      <a:pt x="235" y="0"/>
                      <a:pt x="0" y="235"/>
                      <a:pt x="0" y="525"/>
                    </a:cubicBezTo>
                    <a:lnTo>
                      <a:pt x="0" y="1116"/>
                    </a:lnTo>
                    <a:cubicBezTo>
                      <a:pt x="0" y="1407"/>
                      <a:pt x="235" y="1641"/>
                      <a:pt x="525" y="1641"/>
                    </a:cubicBezTo>
                    <a:lnTo>
                      <a:pt x="1415" y="1641"/>
                    </a:lnTo>
                    <a:cubicBezTo>
                      <a:pt x="1702" y="1641"/>
                      <a:pt x="1936" y="1407"/>
                      <a:pt x="1936" y="1116"/>
                    </a:cubicBezTo>
                    <a:lnTo>
                      <a:pt x="1936" y="525"/>
                    </a:lnTo>
                    <a:cubicBezTo>
                      <a:pt x="1936" y="235"/>
                      <a:pt x="1702" y="0"/>
                      <a:pt x="141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31" name="Google Shape;7731;p34"/>
              <p:cNvSpPr/>
              <p:nvPr/>
            </p:nvSpPr>
            <p:spPr>
              <a:xfrm>
                <a:off x="6819705" y="3952364"/>
                <a:ext cx="167924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1934" h="1639" extrusionOk="0">
                    <a:moveTo>
                      <a:pt x="522" y="1"/>
                    </a:moveTo>
                    <a:cubicBezTo>
                      <a:pt x="232" y="1"/>
                      <a:pt x="0" y="232"/>
                      <a:pt x="0" y="522"/>
                    </a:cubicBezTo>
                    <a:lnTo>
                      <a:pt x="0" y="1116"/>
                    </a:lnTo>
                    <a:cubicBezTo>
                      <a:pt x="0" y="1407"/>
                      <a:pt x="232" y="1638"/>
                      <a:pt x="522" y="1638"/>
                    </a:cubicBezTo>
                    <a:lnTo>
                      <a:pt x="1412" y="1638"/>
                    </a:lnTo>
                    <a:cubicBezTo>
                      <a:pt x="1702" y="1638"/>
                      <a:pt x="1934" y="1407"/>
                      <a:pt x="1934" y="1116"/>
                    </a:cubicBezTo>
                    <a:lnTo>
                      <a:pt x="1934" y="522"/>
                    </a:lnTo>
                    <a:cubicBezTo>
                      <a:pt x="1934" y="232"/>
                      <a:pt x="1702" y="1"/>
                      <a:pt x="141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32" name="Google Shape;7732;p34"/>
              <p:cNvSpPr/>
              <p:nvPr/>
            </p:nvSpPr>
            <p:spPr>
              <a:xfrm>
                <a:off x="6322187" y="3843831"/>
                <a:ext cx="168185" cy="142571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42" extrusionOk="0">
                    <a:moveTo>
                      <a:pt x="522" y="1"/>
                    </a:moveTo>
                    <a:cubicBezTo>
                      <a:pt x="234" y="1"/>
                      <a:pt x="0" y="235"/>
                      <a:pt x="0" y="525"/>
                    </a:cubicBezTo>
                    <a:lnTo>
                      <a:pt x="0" y="1117"/>
                    </a:lnTo>
                    <a:cubicBezTo>
                      <a:pt x="0" y="1407"/>
                      <a:pt x="234" y="1641"/>
                      <a:pt x="522" y="1641"/>
                    </a:cubicBezTo>
                    <a:lnTo>
                      <a:pt x="1412" y="1641"/>
                    </a:lnTo>
                    <a:cubicBezTo>
                      <a:pt x="1702" y="1641"/>
                      <a:pt x="1936" y="1407"/>
                      <a:pt x="1936" y="1117"/>
                    </a:cubicBezTo>
                    <a:lnTo>
                      <a:pt x="1936" y="525"/>
                    </a:lnTo>
                    <a:cubicBezTo>
                      <a:pt x="1936" y="235"/>
                      <a:pt x="1702" y="1"/>
                      <a:pt x="141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33" name="Google Shape;7733;p34"/>
              <p:cNvSpPr/>
              <p:nvPr/>
            </p:nvSpPr>
            <p:spPr>
              <a:xfrm>
                <a:off x="5514349" y="4005416"/>
                <a:ext cx="168185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39" extrusionOk="0">
                    <a:moveTo>
                      <a:pt x="522" y="1"/>
                    </a:moveTo>
                    <a:cubicBezTo>
                      <a:pt x="232" y="1"/>
                      <a:pt x="0" y="232"/>
                      <a:pt x="0" y="522"/>
                    </a:cubicBezTo>
                    <a:lnTo>
                      <a:pt x="0" y="1116"/>
                    </a:lnTo>
                    <a:cubicBezTo>
                      <a:pt x="0" y="1404"/>
                      <a:pt x="232" y="1638"/>
                      <a:pt x="522" y="1638"/>
                    </a:cubicBezTo>
                    <a:lnTo>
                      <a:pt x="1412" y="1638"/>
                    </a:lnTo>
                    <a:cubicBezTo>
                      <a:pt x="1702" y="1638"/>
                      <a:pt x="1936" y="1404"/>
                      <a:pt x="1936" y="1116"/>
                    </a:cubicBezTo>
                    <a:lnTo>
                      <a:pt x="1936" y="522"/>
                    </a:lnTo>
                    <a:cubicBezTo>
                      <a:pt x="1936" y="232"/>
                      <a:pt x="1702" y="1"/>
                      <a:pt x="141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34" name="Google Shape;7734;p34"/>
              <p:cNvSpPr/>
              <p:nvPr/>
            </p:nvSpPr>
            <p:spPr>
              <a:xfrm>
                <a:off x="7360116" y="3818911"/>
                <a:ext cx="168185" cy="142223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38" extrusionOk="0">
                    <a:moveTo>
                      <a:pt x="522" y="0"/>
                    </a:moveTo>
                    <a:cubicBezTo>
                      <a:pt x="235" y="0"/>
                      <a:pt x="0" y="232"/>
                      <a:pt x="0" y="522"/>
                    </a:cubicBezTo>
                    <a:lnTo>
                      <a:pt x="0" y="1116"/>
                    </a:lnTo>
                    <a:cubicBezTo>
                      <a:pt x="0" y="1404"/>
                      <a:pt x="235" y="1638"/>
                      <a:pt x="522" y="1638"/>
                    </a:cubicBezTo>
                    <a:lnTo>
                      <a:pt x="1412" y="1638"/>
                    </a:lnTo>
                    <a:cubicBezTo>
                      <a:pt x="1702" y="1638"/>
                      <a:pt x="1936" y="1404"/>
                      <a:pt x="1936" y="1116"/>
                    </a:cubicBezTo>
                    <a:lnTo>
                      <a:pt x="1936" y="522"/>
                    </a:lnTo>
                    <a:cubicBezTo>
                      <a:pt x="1936" y="232"/>
                      <a:pt x="1702" y="0"/>
                      <a:pt x="141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35" name="Google Shape;7735;p34"/>
              <p:cNvSpPr/>
              <p:nvPr/>
            </p:nvSpPr>
            <p:spPr>
              <a:xfrm>
                <a:off x="8112732" y="4120982"/>
                <a:ext cx="168185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41" extrusionOk="0">
                    <a:moveTo>
                      <a:pt x="525" y="0"/>
                    </a:moveTo>
                    <a:cubicBezTo>
                      <a:pt x="235" y="0"/>
                      <a:pt x="0" y="235"/>
                      <a:pt x="0" y="525"/>
                    </a:cubicBezTo>
                    <a:lnTo>
                      <a:pt x="0" y="1116"/>
                    </a:lnTo>
                    <a:cubicBezTo>
                      <a:pt x="0" y="1404"/>
                      <a:pt x="235" y="1641"/>
                      <a:pt x="525" y="1641"/>
                    </a:cubicBezTo>
                    <a:lnTo>
                      <a:pt x="1415" y="1641"/>
                    </a:lnTo>
                    <a:cubicBezTo>
                      <a:pt x="1702" y="1641"/>
                      <a:pt x="1936" y="1406"/>
                      <a:pt x="1936" y="1116"/>
                    </a:cubicBezTo>
                    <a:lnTo>
                      <a:pt x="1936" y="525"/>
                    </a:lnTo>
                    <a:cubicBezTo>
                      <a:pt x="1936" y="235"/>
                      <a:pt x="1702" y="0"/>
                      <a:pt x="141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36" name="Google Shape;7736;p34"/>
              <p:cNvSpPr/>
              <p:nvPr/>
            </p:nvSpPr>
            <p:spPr>
              <a:xfrm>
                <a:off x="8566924" y="2739739"/>
                <a:ext cx="270902" cy="229051"/>
              </a:xfrm>
              <a:custGeom>
                <a:avLst/>
                <a:gdLst/>
                <a:ahLst/>
                <a:cxnLst/>
                <a:rect l="l" t="t" r="r" b="b"/>
                <a:pathLst>
                  <a:path w="3120" h="2638" extrusionOk="0">
                    <a:moveTo>
                      <a:pt x="525" y="1"/>
                    </a:moveTo>
                    <a:cubicBezTo>
                      <a:pt x="234" y="1"/>
                      <a:pt x="0" y="232"/>
                      <a:pt x="0" y="523"/>
                    </a:cubicBezTo>
                    <a:lnTo>
                      <a:pt x="0" y="2113"/>
                    </a:lnTo>
                    <a:cubicBezTo>
                      <a:pt x="0" y="2403"/>
                      <a:pt x="234" y="2637"/>
                      <a:pt x="525" y="2637"/>
                    </a:cubicBezTo>
                    <a:lnTo>
                      <a:pt x="2595" y="2637"/>
                    </a:lnTo>
                    <a:cubicBezTo>
                      <a:pt x="2885" y="2637"/>
                      <a:pt x="3119" y="2403"/>
                      <a:pt x="3119" y="2113"/>
                    </a:cubicBezTo>
                    <a:lnTo>
                      <a:pt x="3119" y="523"/>
                    </a:lnTo>
                    <a:cubicBezTo>
                      <a:pt x="3119" y="232"/>
                      <a:pt x="2885" y="1"/>
                      <a:pt x="2595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37" name="Google Shape;7737;p34"/>
              <p:cNvSpPr/>
              <p:nvPr/>
            </p:nvSpPr>
            <p:spPr>
              <a:xfrm>
                <a:off x="8362968" y="3735557"/>
                <a:ext cx="354690" cy="299729"/>
              </a:xfrm>
              <a:custGeom>
                <a:avLst/>
                <a:gdLst/>
                <a:ahLst/>
                <a:cxnLst/>
                <a:rect l="l" t="t" r="r" b="b"/>
                <a:pathLst>
                  <a:path w="4085" h="3452" extrusionOk="0">
                    <a:moveTo>
                      <a:pt x="522" y="1"/>
                    </a:moveTo>
                    <a:cubicBezTo>
                      <a:pt x="234" y="1"/>
                      <a:pt x="0" y="235"/>
                      <a:pt x="0" y="522"/>
                    </a:cubicBezTo>
                    <a:lnTo>
                      <a:pt x="0" y="2930"/>
                    </a:lnTo>
                    <a:cubicBezTo>
                      <a:pt x="0" y="3220"/>
                      <a:pt x="234" y="3452"/>
                      <a:pt x="522" y="3452"/>
                    </a:cubicBezTo>
                    <a:lnTo>
                      <a:pt x="3560" y="3452"/>
                    </a:lnTo>
                    <a:cubicBezTo>
                      <a:pt x="3850" y="3452"/>
                      <a:pt x="4084" y="3220"/>
                      <a:pt x="4084" y="2930"/>
                    </a:cubicBezTo>
                    <a:lnTo>
                      <a:pt x="4084" y="522"/>
                    </a:lnTo>
                    <a:cubicBezTo>
                      <a:pt x="4084" y="235"/>
                      <a:pt x="3850" y="1"/>
                      <a:pt x="356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38" name="Google Shape;7738;p34"/>
              <p:cNvSpPr/>
              <p:nvPr/>
            </p:nvSpPr>
            <p:spPr>
              <a:xfrm>
                <a:off x="8963637" y="3098768"/>
                <a:ext cx="354777" cy="299989"/>
              </a:xfrm>
              <a:custGeom>
                <a:avLst/>
                <a:gdLst/>
                <a:ahLst/>
                <a:cxnLst/>
                <a:rect l="l" t="t" r="r" b="b"/>
                <a:pathLst>
                  <a:path w="4086" h="3455" extrusionOk="0">
                    <a:moveTo>
                      <a:pt x="522" y="0"/>
                    </a:moveTo>
                    <a:cubicBezTo>
                      <a:pt x="232" y="0"/>
                      <a:pt x="1" y="235"/>
                      <a:pt x="1" y="525"/>
                    </a:cubicBezTo>
                    <a:lnTo>
                      <a:pt x="1" y="2930"/>
                    </a:lnTo>
                    <a:cubicBezTo>
                      <a:pt x="1" y="3217"/>
                      <a:pt x="235" y="3454"/>
                      <a:pt x="522" y="3454"/>
                    </a:cubicBezTo>
                    <a:lnTo>
                      <a:pt x="3561" y="3454"/>
                    </a:lnTo>
                    <a:cubicBezTo>
                      <a:pt x="3851" y="3454"/>
                      <a:pt x="4085" y="3220"/>
                      <a:pt x="4085" y="2930"/>
                    </a:cubicBezTo>
                    <a:lnTo>
                      <a:pt x="4085" y="525"/>
                    </a:lnTo>
                    <a:cubicBezTo>
                      <a:pt x="4085" y="235"/>
                      <a:pt x="3851" y="0"/>
                      <a:pt x="3561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39" name="Google Shape;7739;p34"/>
              <p:cNvSpPr/>
              <p:nvPr/>
            </p:nvSpPr>
            <p:spPr>
              <a:xfrm>
                <a:off x="5736191" y="3918936"/>
                <a:ext cx="354690" cy="299989"/>
              </a:xfrm>
              <a:custGeom>
                <a:avLst/>
                <a:gdLst/>
                <a:ahLst/>
                <a:cxnLst/>
                <a:rect l="l" t="t" r="r" b="b"/>
                <a:pathLst>
                  <a:path w="4085" h="3455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5"/>
                    </a:cubicBezTo>
                    <a:lnTo>
                      <a:pt x="1" y="2930"/>
                    </a:lnTo>
                    <a:cubicBezTo>
                      <a:pt x="1" y="3217"/>
                      <a:pt x="235" y="3454"/>
                      <a:pt x="525" y="3454"/>
                    </a:cubicBezTo>
                    <a:lnTo>
                      <a:pt x="3560" y="3454"/>
                    </a:lnTo>
                    <a:cubicBezTo>
                      <a:pt x="3851" y="3454"/>
                      <a:pt x="4085" y="3220"/>
                      <a:pt x="4085" y="2930"/>
                    </a:cubicBezTo>
                    <a:lnTo>
                      <a:pt x="4085" y="525"/>
                    </a:lnTo>
                    <a:cubicBezTo>
                      <a:pt x="4085" y="235"/>
                      <a:pt x="3851" y="1"/>
                      <a:pt x="356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40" name="Google Shape;7740;p34"/>
              <p:cNvSpPr/>
              <p:nvPr/>
            </p:nvSpPr>
            <p:spPr>
              <a:xfrm>
                <a:off x="6565389" y="4130881"/>
                <a:ext cx="137882" cy="98897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139" extrusionOk="0">
                    <a:moveTo>
                      <a:pt x="522" y="1"/>
                    </a:moveTo>
                    <a:cubicBezTo>
                      <a:pt x="232" y="1"/>
                      <a:pt x="0" y="235"/>
                      <a:pt x="0" y="525"/>
                    </a:cubicBezTo>
                    <a:lnTo>
                      <a:pt x="0" y="614"/>
                    </a:lnTo>
                    <a:cubicBezTo>
                      <a:pt x="0" y="905"/>
                      <a:pt x="232" y="1139"/>
                      <a:pt x="522" y="1139"/>
                    </a:cubicBezTo>
                    <a:lnTo>
                      <a:pt x="1066" y="1139"/>
                    </a:lnTo>
                    <a:cubicBezTo>
                      <a:pt x="1356" y="1139"/>
                      <a:pt x="1587" y="905"/>
                      <a:pt x="1587" y="614"/>
                    </a:cubicBezTo>
                    <a:lnTo>
                      <a:pt x="1587" y="525"/>
                    </a:lnTo>
                    <a:cubicBezTo>
                      <a:pt x="1587" y="235"/>
                      <a:pt x="1356" y="1"/>
                      <a:pt x="106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41" name="Google Shape;7741;p34"/>
              <p:cNvSpPr/>
              <p:nvPr/>
            </p:nvSpPr>
            <p:spPr>
              <a:xfrm>
                <a:off x="7001608" y="4102315"/>
                <a:ext cx="138403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1594" h="1136" extrusionOk="0">
                    <a:moveTo>
                      <a:pt x="528" y="0"/>
                    </a:moveTo>
                    <a:cubicBezTo>
                      <a:pt x="238" y="0"/>
                      <a:pt x="3" y="232"/>
                      <a:pt x="3" y="522"/>
                    </a:cubicBezTo>
                    <a:lnTo>
                      <a:pt x="3" y="614"/>
                    </a:lnTo>
                    <a:cubicBezTo>
                      <a:pt x="0" y="902"/>
                      <a:pt x="235" y="1136"/>
                      <a:pt x="528" y="1136"/>
                    </a:cubicBezTo>
                    <a:lnTo>
                      <a:pt x="1072" y="1136"/>
                    </a:lnTo>
                    <a:cubicBezTo>
                      <a:pt x="1359" y="1136"/>
                      <a:pt x="1593" y="902"/>
                      <a:pt x="1593" y="614"/>
                    </a:cubicBezTo>
                    <a:lnTo>
                      <a:pt x="1593" y="522"/>
                    </a:lnTo>
                    <a:cubicBezTo>
                      <a:pt x="1593" y="232"/>
                      <a:pt x="1359" y="0"/>
                      <a:pt x="107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42" name="Google Shape;7742;p34"/>
              <p:cNvSpPr/>
              <p:nvPr/>
            </p:nvSpPr>
            <p:spPr>
              <a:xfrm>
                <a:off x="8290033" y="3177000"/>
                <a:ext cx="138143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1591" h="1136" extrusionOk="0">
                    <a:moveTo>
                      <a:pt x="522" y="0"/>
                    </a:moveTo>
                    <a:cubicBezTo>
                      <a:pt x="232" y="0"/>
                      <a:pt x="0" y="232"/>
                      <a:pt x="0" y="522"/>
                    </a:cubicBezTo>
                    <a:lnTo>
                      <a:pt x="0" y="614"/>
                    </a:lnTo>
                    <a:cubicBezTo>
                      <a:pt x="0" y="902"/>
                      <a:pt x="232" y="1136"/>
                      <a:pt x="522" y="1136"/>
                    </a:cubicBezTo>
                    <a:lnTo>
                      <a:pt x="1066" y="1136"/>
                    </a:lnTo>
                    <a:cubicBezTo>
                      <a:pt x="1356" y="1136"/>
                      <a:pt x="1591" y="902"/>
                      <a:pt x="1591" y="614"/>
                    </a:cubicBezTo>
                    <a:lnTo>
                      <a:pt x="1591" y="522"/>
                    </a:lnTo>
                    <a:cubicBezTo>
                      <a:pt x="1591" y="232"/>
                      <a:pt x="1356" y="0"/>
                      <a:pt x="106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43" name="Google Shape;7743;p34"/>
              <p:cNvSpPr/>
              <p:nvPr/>
            </p:nvSpPr>
            <p:spPr>
              <a:xfrm>
                <a:off x="8142774" y="2787494"/>
                <a:ext cx="138143" cy="98897"/>
              </a:xfrm>
              <a:custGeom>
                <a:avLst/>
                <a:gdLst/>
                <a:ahLst/>
                <a:cxnLst/>
                <a:rect l="l" t="t" r="r" b="b"/>
                <a:pathLst>
                  <a:path w="1591" h="1139" extrusionOk="0">
                    <a:moveTo>
                      <a:pt x="525" y="0"/>
                    </a:moveTo>
                    <a:cubicBezTo>
                      <a:pt x="235" y="0"/>
                      <a:pt x="0" y="235"/>
                      <a:pt x="0" y="525"/>
                    </a:cubicBezTo>
                    <a:lnTo>
                      <a:pt x="0" y="614"/>
                    </a:lnTo>
                    <a:cubicBezTo>
                      <a:pt x="0" y="904"/>
                      <a:pt x="237" y="1139"/>
                      <a:pt x="525" y="1139"/>
                    </a:cubicBezTo>
                    <a:lnTo>
                      <a:pt x="1069" y="1139"/>
                    </a:lnTo>
                    <a:cubicBezTo>
                      <a:pt x="1356" y="1139"/>
                      <a:pt x="1590" y="904"/>
                      <a:pt x="1590" y="614"/>
                    </a:cubicBezTo>
                    <a:lnTo>
                      <a:pt x="1590" y="525"/>
                    </a:lnTo>
                    <a:cubicBezTo>
                      <a:pt x="1590" y="235"/>
                      <a:pt x="1356" y="0"/>
                      <a:pt x="106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44" name="Google Shape;7744;p34"/>
              <p:cNvSpPr/>
              <p:nvPr/>
            </p:nvSpPr>
            <p:spPr>
              <a:xfrm>
                <a:off x="7610091" y="4085383"/>
                <a:ext cx="138664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1597" h="1136" extrusionOk="0">
                    <a:moveTo>
                      <a:pt x="528" y="0"/>
                    </a:moveTo>
                    <a:cubicBezTo>
                      <a:pt x="238" y="0"/>
                      <a:pt x="6" y="232"/>
                      <a:pt x="6" y="522"/>
                    </a:cubicBezTo>
                    <a:lnTo>
                      <a:pt x="6" y="614"/>
                    </a:lnTo>
                    <a:cubicBezTo>
                      <a:pt x="0" y="898"/>
                      <a:pt x="235" y="1136"/>
                      <a:pt x="528" y="1136"/>
                    </a:cubicBezTo>
                    <a:lnTo>
                      <a:pt x="1072" y="1136"/>
                    </a:lnTo>
                    <a:cubicBezTo>
                      <a:pt x="1362" y="1136"/>
                      <a:pt x="1596" y="901"/>
                      <a:pt x="1596" y="614"/>
                    </a:cubicBezTo>
                    <a:lnTo>
                      <a:pt x="1596" y="522"/>
                    </a:lnTo>
                    <a:cubicBezTo>
                      <a:pt x="1596" y="232"/>
                      <a:pt x="1362" y="0"/>
                      <a:pt x="107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45" name="Google Shape;7745;p34"/>
              <p:cNvSpPr/>
              <p:nvPr/>
            </p:nvSpPr>
            <p:spPr>
              <a:xfrm>
                <a:off x="6680435" y="3702911"/>
                <a:ext cx="137882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136" extrusionOk="0">
                    <a:moveTo>
                      <a:pt x="522" y="0"/>
                    </a:moveTo>
                    <a:cubicBezTo>
                      <a:pt x="232" y="0"/>
                      <a:pt x="0" y="234"/>
                      <a:pt x="0" y="522"/>
                    </a:cubicBezTo>
                    <a:lnTo>
                      <a:pt x="0" y="614"/>
                    </a:lnTo>
                    <a:cubicBezTo>
                      <a:pt x="0" y="904"/>
                      <a:pt x="232" y="1136"/>
                      <a:pt x="522" y="1136"/>
                    </a:cubicBezTo>
                    <a:lnTo>
                      <a:pt x="1066" y="1136"/>
                    </a:lnTo>
                    <a:cubicBezTo>
                      <a:pt x="1356" y="1136"/>
                      <a:pt x="1588" y="904"/>
                      <a:pt x="1588" y="614"/>
                    </a:cubicBezTo>
                    <a:lnTo>
                      <a:pt x="1588" y="522"/>
                    </a:lnTo>
                    <a:cubicBezTo>
                      <a:pt x="1588" y="234"/>
                      <a:pt x="1356" y="0"/>
                      <a:pt x="106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46" name="Google Shape;7746;p34"/>
              <p:cNvSpPr/>
              <p:nvPr/>
            </p:nvSpPr>
            <p:spPr>
              <a:xfrm>
                <a:off x="9131994" y="3834193"/>
                <a:ext cx="138143" cy="98897"/>
              </a:xfrm>
              <a:custGeom>
                <a:avLst/>
                <a:gdLst/>
                <a:ahLst/>
                <a:cxnLst/>
                <a:rect l="l" t="t" r="r" b="b"/>
                <a:pathLst>
                  <a:path w="1591" h="1139" extrusionOk="0">
                    <a:moveTo>
                      <a:pt x="522" y="0"/>
                    </a:moveTo>
                    <a:cubicBezTo>
                      <a:pt x="235" y="0"/>
                      <a:pt x="1" y="234"/>
                      <a:pt x="1" y="525"/>
                    </a:cubicBezTo>
                    <a:lnTo>
                      <a:pt x="1" y="614"/>
                    </a:lnTo>
                    <a:cubicBezTo>
                      <a:pt x="1" y="904"/>
                      <a:pt x="235" y="1138"/>
                      <a:pt x="522" y="1138"/>
                    </a:cubicBezTo>
                    <a:lnTo>
                      <a:pt x="1066" y="1138"/>
                    </a:lnTo>
                    <a:cubicBezTo>
                      <a:pt x="1357" y="1138"/>
                      <a:pt x="1591" y="904"/>
                      <a:pt x="1591" y="614"/>
                    </a:cubicBezTo>
                    <a:lnTo>
                      <a:pt x="1591" y="525"/>
                    </a:lnTo>
                    <a:cubicBezTo>
                      <a:pt x="1591" y="234"/>
                      <a:pt x="1357" y="0"/>
                      <a:pt x="106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47" name="Google Shape;7747;p34"/>
              <p:cNvSpPr/>
              <p:nvPr/>
            </p:nvSpPr>
            <p:spPr>
              <a:xfrm>
                <a:off x="6997700" y="3687368"/>
                <a:ext cx="138229" cy="98897"/>
              </a:xfrm>
              <a:custGeom>
                <a:avLst/>
                <a:gdLst/>
                <a:ahLst/>
                <a:cxnLst/>
                <a:rect l="l" t="t" r="r" b="b"/>
                <a:pathLst>
                  <a:path w="1592" h="1139" extrusionOk="0">
                    <a:moveTo>
                      <a:pt x="523" y="1"/>
                    </a:moveTo>
                    <a:cubicBezTo>
                      <a:pt x="232" y="1"/>
                      <a:pt x="1" y="235"/>
                      <a:pt x="1" y="525"/>
                    </a:cubicBezTo>
                    <a:lnTo>
                      <a:pt x="1" y="614"/>
                    </a:lnTo>
                    <a:cubicBezTo>
                      <a:pt x="1" y="902"/>
                      <a:pt x="235" y="1139"/>
                      <a:pt x="523" y="1139"/>
                    </a:cubicBezTo>
                    <a:lnTo>
                      <a:pt x="1067" y="1139"/>
                    </a:lnTo>
                    <a:cubicBezTo>
                      <a:pt x="1357" y="1139"/>
                      <a:pt x="1591" y="904"/>
                      <a:pt x="1591" y="614"/>
                    </a:cubicBezTo>
                    <a:lnTo>
                      <a:pt x="1591" y="525"/>
                    </a:lnTo>
                    <a:cubicBezTo>
                      <a:pt x="1591" y="235"/>
                      <a:pt x="1357" y="1"/>
                      <a:pt x="1067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48" name="Google Shape;7748;p34"/>
              <p:cNvSpPr/>
              <p:nvPr/>
            </p:nvSpPr>
            <p:spPr>
              <a:xfrm>
                <a:off x="8065933" y="3536724"/>
                <a:ext cx="138229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1592" h="1136" extrusionOk="0">
                    <a:moveTo>
                      <a:pt x="523" y="0"/>
                    </a:moveTo>
                    <a:cubicBezTo>
                      <a:pt x="232" y="0"/>
                      <a:pt x="1" y="232"/>
                      <a:pt x="1" y="522"/>
                    </a:cubicBezTo>
                    <a:lnTo>
                      <a:pt x="1" y="614"/>
                    </a:lnTo>
                    <a:cubicBezTo>
                      <a:pt x="1" y="901"/>
                      <a:pt x="232" y="1136"/>
                      <a:pt x="523" y="1136"/>
                    </a:cubicBezTo>
                    <a:lnTo>
                      <a:pt x="1067" y="1136"/>
                    </a:lnTo>
                    <a:cubicBezTo>
                      <a:pt x="1357" y="1136"/>
                      <a:pt x="1591" y="901"/>
                      <a:pt x="1591" y="614"/>
                    </a:cubicBezTo>
                    <a:lnTo>
                      <a:pt x="1591" y="522"/>
                    </a:lnTo>
                    <a:cubicBezTo>
                      <a:pt x="1591" y="232"/>
                      <a:pt x="1357" y="0"/>
                      <a:pt x="1067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49" name="Google Shape;7749;p34"/>
              <p:cNvSpPr/>
              <p:nvPr/>
            </p:nvSpPr>
            <p:spPr>
              <a:xfrm>
                <a:off x="8892438" y="2347368"/>
                <a:ext cx="168445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1940" h="1639" extrusionOk="0">
                    <a:moveTo>
                      <a:pt x="528" y="0"/>
                    </a:moveTo>
                    <a:cubicBezTo>
                      <a:pt x="238" y="0"/>
                      <a:pt x="3" y="232"/>
                      <a:pt x="3" y="522"/>
                    </a:cubicBezTo>
                    <a:lnTo>
                      <a:pt x="3" y="1116"/>
                    </a:lnTo>
                    <a:cubicBezTo>
                      <a:pt x="1" y="1404"/>
                      <a:pt x="238" y="1638"/>
                      <a:pt x="528" y="1638"/>
                    </a:cubicBezTo>
                    <a:lnTo>
                      <a:pt x="1418" y="1638"/>
                    </a:lnTo>
                    <a:cubicBezTo>
                      <a:pt x="1705" y="1638"/>
                      <a:pt x="1940" y="1404"/>
                      <a:pt x="1940" y="1116"/>
                    </a:cubicBezTo>
                    <a:lnTo>
                      <a:pt x="1940" y="522"/>
                    </a:lnTo>
                    <a:cubicBezTo>
                      <a:pt x="1940" y="232"/>
                      <a:pt x="1705" y="0"/>
                      <a:pt x="141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50" name="Google Shape;7750;p34"/>
              <p:cNvSpPr/>
              <p:nvPr/>
            </p:nvSpPr>
            <p:spPr>
              <a:xfrm>
                <a:off x="6119880" y="4249313"/>
                <a:ext cx="419898" cy="184422"/>
              </a:xfrm>
              <a:custGeom>
                <a:avLst/>
                <a:gdLst/>
                <a:ahLst/>
                <a:cxnLst/>
                <a:rect l="l" t="t" r="r" b="b"/>
                <a:pathLst>
                  <a:path w="4836" h="2124" extrusionOk="0">
                    <a:moveTo>
                      <a:pt x="4325" y="1"/>
                    </a:moveTo>
                    <a:cubicBezTo>
                      <a:pt x="4085" y="807"/>
                      <a:pt x="3309" y="1393"/>
                      <a:pt x="2391" y="1393"/>
                    </a:cubicBezTo>
                    <a:cubicBezTo>
                      <a:pt x="1507" y="1393"/>
                      <a:pt x="757" y="849"/>
                      <a:pt x="489" y="87"/>
                    </a:cubicBezTo>
                    <a:lnTo>
                      <a:pt x="1" y="2124"/>
                    </a:lnTo>
                    <a:lnTo>
                      <a:pt x="4835" y="2124"/>
                    </a:lnTo>
                    <a:lnTo>
                      <a:pt x="4325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51" name="Google Shape;7751;p34"/>
              <p:cNvSpPr/>
              <p:nvPr/>
            </p:nvSpPr>
            <p:spPr>
              <a:xfrm>
                <a:off x="-35892" y="4387628"/>
                <a:ext cx="9372768" cy="179646"/>
              </a:xfrm>
              <a:custGeom>
                <a:avLst/>
                <a:gdLst/>
                <a:ahLst/>
                <a:cxnLst/>
                <a:rect l="l" t="t" r="r" b="b"/>
                <a:pathLst>
                  <a:path w="107947" h="2069" extrusionOk="0">
                    <a:moveTo>
                      <a:pt x="1" y="1"/>
                    </a:moveTo>
                    <a:lnTo>
                      <a:pt x="1" y="2068"/>
                    </a:lnTo>
                    <a:lnTo>
                      <a:pt x="107946" y="2068"/>
                    </a:lnTo>
                    <a:lnTo>
                      <a:pt x="107946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52" name="Google Shape;7752;p34"/>
              <p:cNvSpPr/>
              <p:nvPr/>
            </p:nvSpPr>
            <p:spPr>
              <a:xfrm>
                <a:off x="1230219" y="4387628"/>
                <a:ext cx="6840270" cy="179386"/>
              </a:xfrm>
              <a:custGeom>
                <a:avLst/>
                <a:gdLst/>
                <a:ahLst/>
                <a:cxnLst/>
                <a:rect l="l" t="t" r="r" b="b"/>
                <a:pathLst>
                  <a:path w="78780" h="2066" extrusionOk="0">
                    <a:moveTo>
                      <a:pt x="22687" y="1"/>
                    </a:moveTo>
                    <a:lnTo>
                      <a:pt x="1" y="2065"/>
                    </a:lnTo>
                    <a:lnTo>
                      <a:pt x="56092" y="2065"/>
                    </a:lnTo>
                    <a:lnTo>
                      <a:pt x="78779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7753" name="Google Shape;7753;p34"/>
              <p:cNvGrpSpPr/>
              <p:nvPr/>
            </p:nvGrpSpPr>
            <p:grpSpPr>
              <a:xfrm>
                <a:off x="455388" y="3843899"/>
                <a:ext cx="1019181" cy="375095"/>
                <a:chOff x="571775" y="3204100"/>
                <a:chExt cx="293450" cy="108000"/>
              </a:xfrm>
            </p:grpSpPr>
            <p:sp>
              <p:nvSpPr>
                <p:cNvPr id="7754" name="Google Shape;7754;p34"/>
                <p:cNvSpPr/>
                <p:nvPr/>
              </p:nvSpPr>
              <p:spPr>
                <a:xfrm>
                  <a:off x="799775" y="3204100"/>
                  <a:ext cx="65450" cy="41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18" h="1642" extrusionOk="0">
                      <a:moveTo>
                        <a:pt x="522" y="1"/>
                      </a:moveTo>
                      <a:cubicBezTo>
                        <a:pt x="232" y="1"/>
                        <a:pt x="0" y="235"/>
                        <a:pt x="0" y="525"/>
                      </a:cubicBezTo>
                      <a:lnTo>
                        <a:pt x="0" y="1117"/>
                      </a:lnTo>
                      <a:cubicBezTo>
                        <a:pt x="0" y="1407"/>
                        <a:pt x="232" y="1641"/>
                        <a:pt x="522" y="1641"/>
                      </a:cubicBezTo>
                      <a:lnTo>
                        <a:pt x="2095" y="1641"/>
                      </a:lnTo>
                      <a:cubicBezTo>
                        <a:pt x="2385" y="1641"/>
                        <a:pt x="2617" y="1407"/>
                        <a:pt x="2617" y="1117"/>
                      </a:cubicBezTo>
                      <a:lnTo>
                        <a:pt x="2617" y="525"/>
                      </a:lnTo>
                      <a:cubicBezTo>
                        <a:pt x="2617" y="235"/>
                        <a:pt x="2385" y="1"/>
                        <a:pt x="2095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755" name="Google Shape;7755;p34"/>
                <p:cNvSpPr/>
                <p:nvPr/>
              </p:nvSpPr>
              <p:spPr>
                <a:xfrm>
                  <a:off x="571775" y="3225725"/>
                  <a:ext cx="137900" cy="86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16" h="3455" extrusionOk="0">
                      <a:moveTo>
                        <a:pt x="522" y="1"/>
                      </a:moveTo>
                      <a:cubicBezTo>
                        <a:pt x="235" y="1"/>
                        <a:pt x="0" y="235"/>
                        <a:pt x="0" y="525"/>
                      </a:cubicBezTo>
                      <a:lnTo>
                        <a:pt x="0" y="2930"/>
                      </a:lnTo>
                      <a:cubicBezTo>
                        <a:pt x="0" y="3217"/>
                        <a:pt x="235" y="3454"/>
                        <a:pt x="522" y="3454"/>
                      </a:cubicBezTo>
                      <a:lnTo>
                        <a:pt x="4994" y="3454"/>
                      </a:lnTo>
                      <a:cubicBezTo>
                        <a:pt x="5281" y="3454"/>
                        <a:pt x="5516" y="3220"/>
                        <a:pt x="5516" y="2930"/>
                      </a:cubicBezTo>
                      <a:lnTo>
                        <a:pt x="5516" y="525"/>
                      </a:lnTo>
                      <a:cubicBezTo>
                        <a:pt x="5516" y="235"/>
                        <a:pt x="5281" y="1"/>
                        <a:pt x="4994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7756" name="Google Shape;7756;p34"/>
            <p:cNvSpPr/>
            <p:nvPr/>
          </p:nvSpPr>
          <p:spPr>
            <a:xfrm>
              <a:off x="-458151" y="4827856"/>
              <a:ext cx="155883" cy="660392"/>
            </a:xfrm>
            <a:custGeom>
              <a:avLst/>
              <a:gdLst/>
              <a:ahLst/>
              <a:cxnLst/>
              <a:rect l="l" t="t" r="r" b="b"/>
              <a:pathLst>
                <a:path w="2994" h="12684" extrusionOk="0">
                  <a:moveTo>
                    <a:pt x="1" y="1"/>
                  </a:moveTo>
                  <a:lnTo>
                    <a:pt x="1" y="8232"/>
                  </a:lnTo>
                  <a:cubicBezTo>
                    <a:pt x="2" y="8204"/>
                    <a:pt x="7" y="8175"/>
                    <a:pt x="8" y="8147"/>
                  </a:cubicBezTo>
                  <a:cubicBezTo>
                    <a:pt x="921" y="7913"/>
                    <a:pt x="1437" y="7175"/>
                    <a:pt x="1182" y="6661"/>
                  </a:cubicBezTo>
                  <a:cubicBezTo>
                    <a:pt x="1055" y="6406"/>
                    <a:pt x="843" y="6292"/>
                    <a:pt x="629" y="6292"/>
                  </a:cubicBezTo>
                  <a:cubicBezTo>
                    <a:pt x="608" y="6292"/>
                    <a:pt x="587" y="6293"/>
                    <a:pt x="566" y="6295"/>
                  </a:cubicBezTo>
                  <a:cubicBezTo>
                    <a:pt x="572" y="6272"/>
                    <a:pt x="578" y="6247"/>
                    <a:pt x="580" y="6224"/>
                  </a:cubicBezTo>
                  <a:cubicBezTo>
                    <a:pt x="602" y="6134"/>
                    <a:pt x="618" y="6049"/>
                    <a:pt x="636" y="5964"/>
                  </a:cubicBezTo>
                  <a:cubicBezTo>
                    <a:pt x="641" y="5950"/>
                    <a:pt x="642" y="5937"/>
                    <a:pt x="646" y="5922"/>
                  </a:cubicBezTo>
                  <a:cubicBezTo>
                    <a:pt x="665" y="5824"/>
                    <a:pt x="682" y="5730"/>
                    <a:pt x="697" y="5635"/>
                  </a:cubicBezTo>
                  <a:cubicBezTo>
                    <a:pt x="702" y="5612"/>
                    <a:pt x="703" y="5592"/>
                    <a:pt x="707" y="5567"/>
                  </a:cubicBezTo>
                  <a:cubicBezTo>
                    <a:pt x="719" y="5499"/>
                    <a:pt x="727" y="5430"/>
                    <a:pt x="737" y="5363"/>
                  </a:cubicBezTo>
                  <a:cubicBezTo>
                    <a:pt x="742" y="5337"/>
                    <a:pt x="744" y="5309"/>
                    <a:pt x="746" y="5284"/>
                  </a:cubicBezTo>
                  <a:cubicBezTo>
                    <a:pt x="755" y="5221"/>
                    <a:pt x="761" y="5157"/>
                    <a:pt x="769" y="5096"/>
                  </a:cubicBezTo>
                  <a:cubicBezTo>
                    <a:pt x="770" y="5075"/>
                    <a:pt x="774" y="5055"/>
                    <a:pt x="775" y="5033"/>
                  </a:cubicBezTo>
                  <a:cubicBezTo>
                    <a:pt x="791" y="4870"/>
                    <a:pt x="798" y="4719"/>
                    <a:pt x="803" y="4578"/>
                  </a:cubicBezTo>
                  <a:cubicBezTo>
                    <a:pt x="804" y="4559"/>
                    <a:pt x="804" y="4541"/>
                    <a:pt x="804" y="4521"/>
                  </a:cubicBezTo>
                  <a:lnTo>
                    <a:pt x="804" y="4370"/>
                  </a:lnTo>
                  <a:cubicBezTo>
                    <a:pt x="804" y="4351"/>
                    <a:pt x="804" y="4333"/>
                    <a:pt x="803" y="4313"/>
                  </a:cubicBezTo>
                  <a:cubicBezTo>
                    <a:pt x="803" y="4261"/>
                    <a:pt x="800" y="4210"/>
                    <a:pt x="797" y="4163"/>
                  </a:cubicBezTo>
                  <a:cubicBezTo>
                    <a:pt x="797" y="4150"/>
                    <a:pt x="797" y="4140"/>
                    <a:pt x="794" y="4126"/>
                  </a:cubicBezTo>
                  <a:cubicBezTo>
                    <a:pt x="791" y="4067"/>
                    <a:pt x="787" y="4007"/>
                    <a:pt x="780" y="3951"/>
                  </a:cubicBezTo>
                  <a:cubicBezTo>
                    <a:pt x="780" y="3943"/>
                    <a:pt x="778" y="3932"/>
                    <a:pt x="778" y="3924"/>
                  </a:cubicBezTo>
                  <a:cubicBezTo>
                    <a:pt x="772" y="3877"/>
                    <a:pt x="766" y="3833"/>
                    <a:pt x="761" y="3791"/>
                  </a:cubicBezTo>
                  <a:cubicBezTo>
                    <a:pt x="760" y="3775"/>
                    <a:pt x="755" y="3760"/>
                    <a:pt x="754" y="3743"/>
                  </a:cubicBezTo>
                  <a:cubicBezTo>
                    <a:pt x="748" y="3707"/>
                    <a:pt x="742" y="3672"/>
                    <a:pt x="734" y="3636"/>
                  </a:cubicBezTo>
                  <a:cubicBezTo>
                    <a:pt x="732" y="3623"/>
                    <a:pt x="727" y="3610"/>
                    <a:pt x="726" y="3596"/>
                  </a:cubicBezTo>
                  <a:cubicBezTo>
                    <a:pt x="719" y="3555"/>
                    <a:pt x="709" y="3517"/>
                    <a:pt x="699" y="3481"/>
                  </a:cubicBezTo>
                  <a:cubicBezTo>
                    <a:pt x="697" y="3475"/>
                    <a:pt x="697" y="3469"/>
                    <a:pt x="695" y="3465"/>
                  </a:cubicBezTo>
                  <a:cubicBezTo>
                    <a:pt x="685" y="3423"/>
                    <a:pt x="673" y="3381"/>
                    <a:pt x="661" y="3345"/>
                  </a:cubicBezTo>
                  <a:cubicBezTo>
                    <a:pt x="657" y="3333"/>
                    <a:pt x="653" y="3323"/>
                    <a:pt x="648" y="3312"/>
                  </a:cubicBezTo>
                  <a:cubicBezTo>
                    <a:pt x="641" y="3284"/>
                    <a:pt x="633" y="3260"/>
                    <a:pt x="623" y="3234"/>
                  </a:cubicBezTo>
                  <a:cubicBezTo>
                    <a:pt x="617" y="3222"/>
                    <a:pt x="614" y="3209"/>
                    <a:pt x="610" y="3198"/>
                  </a:cubicBezTo>
                  <a:cubicBezTo>
                    <a:pt x="600" y="3177"/>
                    <a:pt x="593" y="3154"/>
                    <a:pt x="582" y="3132"/>
                  </a:cubicBezTo>
                  <a:cubicBezTo>
                    <a:pt x="578" y="3124"/>
                    <a:pt x="574" y="3113"/>
                    <a:pt x="568" y="3102"/>
                  </a:cubicBezTo>
                  <a:cubicBezTo>
                    <a:pt x="556" y="3075"/>
                    <a:pt x="543" y="3046"/>
                    <a:pt x="532" y="3020"/>
                  </a:cubicBezTo>
                  <a:cubicBezTo>
                    <a:pt x="527" y="3013"/>
                    <a:pt x="524" y="3007"/>
                    <a:pt x="520" y="2998"/>
                  </a:cubicBezTo>
                  <a:cubicBezTo>
                    <a:pt x="511" y="2983"/>
                    <a:pt x="500" y="2962"/>
                    <a:pt x="490" y="2947"/>
                  </a:cubicBezTo>
                  <a:cubicBezTo>
                    <a:pt x="484" y="2935"/>
                    <a:pt x="478" y="2926"/>
                    <a:pt x="475" y="2917"/>
                  </a:cubicBezTo>
                  <a:cubicBezTo>
                    <a:pt x="469" y="2905"/>
                    <a:pt x="460" y="2894"/>
                    <a:pt x="453" y="2882"/>
                  </a:cubicBezTo>
                  <a:cubicBezTo>
                    <a:pt x="447" y="2873"/>
                    <a:pt x="441" y="2862"/>
                    <a:pt x="436" y="2853"/>
                  </a:cubicBezTo>
                  <a:cubicBezTo>
                    <a:pt x="428" y="2844"/>
                    <a:pt x="422" y="2833"/>
                    <a:pt x="416" y="2825"/>
                  </a:cubicBezTo>
                  <a:cubicBezTo>
                    <a:pt x="317" y="2679"/>
                    <a:pt x="234" y="2624"/>
                    <a:pt x="234" y="2624"/>
                  </a:cubicBezTo>
                  <a:cubicBezTo>
                    <a:pt x="670" y="1648"/>
                    <a:pt x="360" y="671"/>
                    <a:pt x="1" y="1"/>
                  </a:cubicBezTo>
                  <a:close/>
                  <a:moveTo>
                    <a:pt x="4" y="10804"/>
                  </a:moveTo>
                  <a:lnTo>
                    <a:pt x="4" y="12684"/>
                  </a:lnTo>
                  <a:lnTo>
                    <a:pt x="2994" y="12684"/>
                  </a:lnTo>
                  <a:cubicBezTo>
                    <a:pt x="2712" y="12342"/>
                    <a:pt x="2414" y="12038"/>
                    <a:pt x="2103" y="11783"/>
                  </a:cubicBezTo>
                  <a:cubicBezTo>
                    <a:pt x="2101" y="11782"/>
                    <a:pt x="2097" y="11778"/>
                    <a:pt x="2093" y="11776"/>
                  </a:cubicBezTo>
                  <a:cubicBezTo>
                    <a:pt x="2036" y="11727"/>
                    <a:pt x="1975" y="11681"/>
                    <a:pt x="1916" y="11639"/>
                  </a:cubicBezTo>
                  <a:cubicBezTo>
                    <a:pt x="1910" y="11630"/>
                    <a:pt x="1904" y="11619"/>
                    <a:pt x="1899" y="11617"/>
                  </a:cubicBezTo>
                  <a:cubicBezTo>
                    <a:pt x="1892" y="11607"/>
                    <a:pt x="1879" y="11600"/>
                    <a:pt x="1869" y="11589"/>
                  </a:cubicBezTo>
                  <a:cubicBezTo>
                    <a:pt x="1862" y="11588"/>
                    <a:pt x="1856" y="11583"/>
                    <a:pt x="1852" y="11580"/>
                  </a:cubicBezTo>
                  <a:cubicBezTo>
                    <a:pt x="1848" y="11575"/>
                    <a:pt x="1844" y="11574"/>
                    <a:pt x="1838" y="11571"/>
                  </a:cubicBezTo>
                  <a:cubicBezTo>
                    <a:pt x="1837" y="11569"/>
                    <a:pt x="1832" y="11566"/>
                    <a:pt x="1830" y="11564"/>
                  </a:cubicBezTo>
                  <a:cubicBezTo>
                    <a:pt x="1808" y="11551"/>
                    <a:pt x="1785" y="11539"/>
                    <a:pt x="1758" y="11523"/>
                  </a:cubicBezTo>
                  <a:cubicBezTo>
                    <a:pt x="1751" y="11520"/>
                    <a:pt x="1745" y="11515"/>
                    <a:pt x="1738" y="11510"/>
                  </a:cubicBezTo>
                  <a:cubicBezTo>
                    <a:pt x="1717" y="11496"/>
                    <a:pt x="1696" y="11487"/>
                    <a:pt x="1675" y="11479"/>
                  </a:cubicBezTo>
                  <a:cubicBezTo>
                    <a:pt x="1662" y="11475"/>
                    <a:pt x="1649" y="11471"/>
                    <a:pt x="1635" y="11467"/>
                  </a:cubicBezTo>
                  <a:cubicBezTo>
                    <a:pt x="1600" y="11453"/>
                    <a:pt x="1563" y="11434"/>
                    <a:pt x="1523" y="11419"/>
                  </a:cubicBezTo>
                  <a:cubicBezTo>
                    <a:pt x="1517" y="11417"/>
                    <a:pt x="1511" y="11414"/>
                    <a:pt x="1509" y="11413"/>
                  </a:cubicBezTo>
                  <a:cubicBezTo>
                    <a:pt x="1487" y="11404"/>
                    <a:pt x="1466" y="11396"/>
                    <a:pt x="1444" y="11386"/>
                  </a:cubicBezTo>
                  <a:cubicBezTo>
                    <a:pt x="1363" y="11047"/>
                    <a:pt x="1128" y="10804"/>
                    <a:pt x="854" y="10804"/>
                  </a:cubicBezTo>
                  <a:close/>
                </a:path>
              </a:pathLst>
            </a:custGeom>
            <a:solidFill>
              <a:srgbClr val="2623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57" name="Google Shape;7757;p34"/>
            <p:cNvSpPr/>
            <p:nvPr/>
          </p:nvSpPr>
          <p:spPr>
            <a:xfrm>
              <a:off x="-458064" y="-556726"/>
              <a:ext cx="10074994" cy="4523668"/>
            </a:xfrm>
            <a:custGeom>
              <a:avLst/>
              <a:gdLst/>
              <a:ahLst/>
              <a:cxnLst/>
              <a:rect l="l" t="t" r="r" b="b"/>
              <a:pathLst>
                <a:path w="193508" h="86885" extrusionOk="0">
                  <a:moveTo>
                    <a:pt x="0" y="1"/>
                  </a:moveTo>
                  <a:lnTo>
                    <a:pt x="0" y="86885"/>
                  </a:lnTo>
                  <a:cubicBezTo>
                    <a:pt x="10949" y="60938"/>
                    <a:pt x="51182" y="24189"/>
                    <a:pt x="99259" y="24189"/>
                  </a:cubicBezTo>
                  <a:cubicBezTo>
                    <a:pt x="129355" y="24189"/>
                    <a:pt x="162524" y="38589"/>
                    <a:pt x="193508" y="79053"/>
                  </a:cubicBezTo>
                  <a:lnTo>
                    <a:pt x="193508" y="1"/>
                  </a:ln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58" name="Google Shape;7758;p34"/>
            <p:cNvSpPr/>
            <p:nvPr/>
          </p:nvSpPr>
          <p:spPr>
            <a:xfrm>
              <a:off x="790907" y="4510941"/>
              <a:ext cx="7719313" cy="261991"/>
            </a:xfrm>
            <a:custGeom>
              <a:avLst/>
              <a:gdLst/>
              <a:ahLst/>
              <a:cxnLst/>
              <a:rect l="l" t="t" r="r" b="b"/>
              <a:pathLst>
                <a:path w="148263" h="5032" extrusionOk="0">
                  <a:moveTo>
                    <a:pt x="857" y="1"/>
                  </a:moveTo>
                  <a:cubicBezTo>
                    <a:pt x="292" y="218"/>
                    <a:pt x="1" y="439"/>
                    <a:pt x="1" y="665"/>
                  </a:cubicBezTo>
                  <a:cubicBezTo>
                    <a:pt x="1" y="3076"/>
                    <a:pt x="33190" y="5031"/>
                    <a:pt x="74132" y="5031"/>
                  </a:cubicBezTo>
                  <a:cubicBezTo>
                    <a:pt x="115072" y="5031"/>
                    <a:pt x="148262" y="3076"/>
                    <a:pt x="148262" y="665"/>
                  </a:cubicBezTo>
                  <a:cubicBezTo>
                    <a:pt x="148261" y="439"/>
                    <a:pt x="147969" y="218"/>
                    <a:pt x="147404" y="1"/>
                  </a:cubicBezTo>
                  <a:close/>
                </a:path>
              </a:pathLst>
            </a:custGeom>
            <a:solidFill>
              <a:srgbClr val="FFFFFF">
                <a:alpha val="2527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59" name="Google Shape;7759;p34"/>
            <p:cNvSpPr/>
            <p:nvPr/>
          </p:nvSpPr>
          <p:spPr>
            <a:xfrm>
              <a:off x="9610083" y="5272745"/>
              <a:ext cx="6716" cy="45297"/>
            </a:xfrm>
            <a:custGeom>
              <a:avLst/>
              <a:gdLst/>
              <a:ahLst/>
              <a:cxnLst/>
              <a:rect l="l" t="t" r="r" b="b"/>
              <a:pathLst>
                <a:path w="129" h="870" extrusionOk="0">
                  <a:moveTo>
                    <a:pt x="129" y="1"/>
                  </a:moveTo>
                  <a:cubicBezTo>
                    <a:pt x="80" y="70"/>
                    <a:pt x="45" y="137"/>
                    <a:pt x="22" y="205"/>
                  </a:cubicBezTo>
                  <a:cubicBezTo>
                    <a:pt x="8" y="248"/>
                    <a:pt x="1" y="293"/>
                    <a:pt x="1" y="347"/>
                  </a:cubicBezTo>
                  <a:cubicBezTo>
                    <a:pt x="1" y="497"/>
                    <a:pt x="56" y="685"/>
                    <a:pt x="129" y="870"/>
                  </a:cubicBezTo>
                  <a:lnTo>
                    <a:pt x="129" y="1"/>
                  </a:lnTo>
                  <a:close/>
                </a:path>
              </a:pathLst>
            </a:custGeom>
            <a:solidFill>
              <a:srgbClr val="3230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60" name="Google Shape;7760;p34"/>
            <p:cNvSpPr/>
            <p:nvPr/>
          </p:nvSpPr>
          <p:spPr>
            <a:xfrm>
              <a:off x="9616487" y="5487145"/>
              <a:ext cx="312" cy="1093"/>
            </a:xfrm>
            <a:custGeom>
              <a:avLst/>
              <a:gdLst/>
              <a:ahLst/>
              <a:cxnLst/>
              <a:rect l="l" t="t" r="r" b="b"/>
              <a:pathLst>
                <a:path w="6" h="21" extrusionOk="0">
                  <a:moveTo>
                    <a:pt x="6" y="0"/>
                  </a:moveTo>
                  <a:cubicBezTo>
                    <a:pt x="6" y="6"/>
                    <a:pt x="2" y="13"/>
                    <a:pt x="1" y="21"/>
                  </a:cubicBezTo>
                  <a:lnTo>
                    <a:pt x="6" y="21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3230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761" name="Google Shape;7761;p34"/>
            <p:cNvGrpSpPr/>
            <p:nvPr/>
          </p:nvGrpSpPr>
          <p:grpSpPr>
            <a:xfrm>
              <a:off x="-458913" y="4511095"/>
              <a:ext cx="10075827" cy="977572"/>
              <a:chOff x="1321675" y="4706600"/>
              <a:chExt cx="4838100" cy="469400"/>
            </a:xfrm>
          </p:grpSpPr>
          <p:sp>
            <p:nvSpPr>
              <p:cNvPr id="7762" name="Google Shape;7762;p34"/>
              <p:cNvSpPr/>
              <p:nvPr/>
            </p:nvSpPr>
            <p:spPr>
              <a:xfrm>
                <a:off x="1322100" y="4706600"/>
                <a:ext cx="4837675" cy="241925"/>
              </a:xfrm>
              <a:custGeom>
                <a:avLst/>
                <a:gdLst/>
                <a:ahLst/>
                <a:cxnLst/>
                <a:rect l="l" t="t" r="r" b="b"/>
                <a:pathLst>
                  <a:path w="193507" h="9677" extrusionOk="0">
                    <a:moveTo>
                      <a:pt x="0" y="1"/>
                    </a:moveTo>
                    <a:lnTo>
                      <a:pt x="0" y="9676"/>
                    </a:lnTo>
                    <a:lnTo>
                      <a:pt x="193506" y="9676"/>
                    </a:lnTo>
                    <a:lnTo>
                      <a:pt x="19350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63" name="Google Shape;7763;p34"/>
              <p:cNvSpPr/>
              <p:nvPr/>
            </p:nvSpPr>
            <p:spPr>
              <a:xfrm>
                <a:off x="1366000" y="4831275"/>
                <a:ext cx="257275" cy="344550"/>
              </a:xfrm>
              <a:custGeom>
                <a:avLst/>
                <a:gdLst/>
                <a:ahLst/>
                <a:cxnLst/>
                <a:rect l="l" t="t" r="r" b="b"/>
                <a:pathLst>
                  <a:path w="10291" h="13782" extrusionOk="0">
                    <a:moveTo>
                      <a:pt x="5592" y="0"/>
                    </a:moveTo>
                    <a:cubicBezTo>
                      <a:pt x="5482" y="0"/>
                      <a:pt x="5376" y="5"/>
                      <a:pt x="5275" y="13"/>
                    </a:cubicBezTo>
                    <a:cubicBezTo>
                      <a:pt x="3601" y="145"/>
                      <a:pt x="2753" y="1081"/>
                      <a:pt x="3088" y="2197"/>
                    </a:cubicBezTo>
                    <a:cubicBezTo>
                      <a:pt x="2376" y="3744"/>
                      <a:pt x="3292" y="6203"/>
                      <a:pt x="3803" y="6438"/>
                    </a:cubicBezTo>
                    <a:cubicBezTo>
                      <a:pt x="4200" y="6362"/>
                      <a:pt x="4544" y="6262"/>
                      <a:pt x="4840" y="6144"/>
                    </a:cubicBezTo>
                    <a:lnTo>
                      <a:pt x="4840" y="6144"/>
                    </a:lnTo>
                    <a:cubicBezTo>
                      <a:pt x="4767" y="6375"/>
                      <a:pt x="4686" y="6610"/>
                      <a:pt x="4600" y="6838"/>
                    </a:cubicBezTo>
                    <a:lnTo>
                      <a:pt x="4598" y="6838"/>
                    </a:lnTo>
                    <a:cubicBezTo>
                      <a:pt x="4551" y="6839"/>
                      <a:pt x="4506" y="6842"/>
                      <a:pt x="4459" y="6842"/>
                    </a:cubicBezTo>
                    <a:cubicBezTo>
                      <a:pt x="4449" y="6842"/>
                      <a:pt x="4442" y="6844"/>
                      <a:pt x="4431" y="6844"/>
                    </a:cubicBezTo>
                    <a:cubicBezTo>
                      <a:pt x="4393" y="6844"/>
                      <a:pt x="4352" y="6845"/>
                      <a:pt x="4313" y="6848"/>
                    </a:cubicBezTo>
                    <a:cubicBezTo>
                      <a:pt x="4291" y="6848"/>
                      <a:pt x="4272" y="6850"/>
                      <a:pt x="4253" y="6850"/>
                    </a:cubicBezTo>
                    <a:cubicBezTo>
                      <a:pt x="4224" y="6851"/>
                      <a:pt x="4196" y="6855"/>
                      <a:pt x="4168" y="6855"/>
                    </a:cubicBezTo>
                    <a:cubicBezTo>
                      <a:pt x="4118" y="6859"/>
                      <a:pt x="4071" y="6861"/>
                      <a:pt x="4026" y="6863"/>
                    </a:cubicBezTo>
                    <a:cubicBezTo>
                      <a:pt x="4026" y="6865"/>
                      <a:pt x="4026" y="6872"/>
                      <a:pt x="4024" y="6875"/>
                    </a:cubicBezTo>
                    <a:cubicBezTo>
                      <a:pt x="3990" y="6878"/>
                      <a:pt x="3954" y="6881"/>
                      <a:pt x="3920" y="6884"/>
                    </a:cubicBezTo>
                    <a:cubicBezTo>
                      <a:pt x="3756" y="6900"/>
                      <a:pt x="3626" y="6920"/>
                      <a:pt x="3540" y="6942"/>
                    </a:cubicBezTo>
                    <a:cubicBezTo>
                      <a:pt x="3538" y="6944"/>
                      <a:pt x="3535" y="6944"/>
                      <a:pt x="3534" y="6944"/>
                    </a:cubicBezTo>
                    <a:cubicBezTo>
                      <a:pt x="3518" y="6951"/>
                      <a:pt x="3505" y="6953"/>
                      <a:pt x="3491" y="6958"/>
                    </a:cubicBezTo>
                    <a:cubicBezTo>
                      <a:pt x="3489" y="6959"/>
                      <a:pt x="3489" y="6959"/>
                      <a:pt x="3487" y="6959"/>
                    </a:cubicBezTo>
                    <a:cubicBezTo>
                      <a:pt x="3473" y="6965"/>
                      <a:pt x="3463" y="6969"/>
                      <a:pt x="3453" y="6975"/>
                    </a:cubicBezTo>
                    <a:cubicBezTo>
                      <a:pt x="3383" y="7000"/>
                      <a:pt x="3307" y="7036"/>
                      <a:pt x="3231" y="7078"/>
                    </a:cubicBezTo>
                    <a:cubicBezTo>
                      <a:pt x="3219" y="7084"/>
                      <a:pt x="3208" y="7090"/>
                      <a:pt x="3196" y="7098"/>
                    </a:cubicBezTo>
                    <a:cubicBezTo>
                      <a:pt x="3177" y="7110"/>
                      <a:pt x="3158" y="7121"/>
                      <a:pt x="3137" y="7134"/>
                    </a:cubicBezTo>
                    <a:cubicBezTo>
                      <a:pt x="3109" y="7151"/>
                      <a:pt x="3079" y="7172"/>
                      <a:pt x="3048" y="7194"/>
                    </a:cubicBezTo>
                    <a:cubicBezTo>
                      <a:pt x="3036" y="7201"/>
                      <a:pt x="3025" y="7209"/>
                      <a:pt x="3013" y="7219"/>
                    </a:cubicBezTo>
                    <a:cubicBezTo>
                      <a:pt x="2985" y="7240"/>
                      <a:pt x="2957" y="7262"/>
                      <a:pt x="2929" y="7285"/>
                    </a:cubicBezTo>
                    <a:cubicBezTo>
                      <a:pt x="2917" y="7293"/>
                      <a:pt x="2906" y="7304"/>
                      <a:pt x="2896" y="7313"/>
                    </a:cubicBezTo>
                    <a:cubicBezTo>
                      <a:pt x="2860" y="7343"/>
                      <a:pt x="2823" y="7377"/>
                      <a:pt x="2784" y="7412"/>
                    </a:cubicBezTo>
                    <a:cubicBezTo>
                      <a:pt x="2757" y="7438"/>
                      <a:pt x="2733" y="7467"/>
                      <a:pt x="2703" y="7497"/>
                    </a:cubicBezTo>
                    <a:cubicBezTo>
                      <a:pt x="2697" y="7505"/>
                      <a:pt x="2693" y="7512"/>
                      <a:pt x="2687" y="7518"/>
                    </a:cubicBezTo>
                    <a:lnTo>
                      <a:pt x="1091" y="7518"/>
                    </a:lnTo>
                    <a:cubicBezTo>
                      <a:pt x="773" y="7518"/>
                      <a:pt x="518" y="7731"/>
                      <a:pt x="518" y="7993"/>
                    </a:cubicBezTo>
                    <a:lnTo>
                      <a:pt x="518" y="12025"/>
                    </a:lnTo>
                    <a:cubicBezTo>
                      <a:pt x="419" y="12098"/>
                      <a:pt x="328" y="12189"/>
                      <a:pt x="253" y="12293"/>
                    </a:cubicBezTo>
                    <a:cubicBezTo>
                      <a:pt x="163" y="12414"/>
                      <a:pt x="105" y="12541"/>
                      <a:pt x="77" y="12666"/>
                    </a:cubicBezTo>
                    <a:cubicBezTo>
                      <a:pt x="0" y="12979"/>
                      <a:pt x="105" y="13278"/>
                      <a:pt x="376" y="13417"/>
                    </a:cubicBezTo>
                    <a:cubicBezTo>
                      <a:pt x="419" y="13440"/>
                      <a:pt x="467" y="13458"/>
                      <a:pt x="517" y="13471"/>
                    </a:cubicBezTo>
                    <a:lnTo>
                      <a:pt x="517" y="13781"/>
                    </a:lnTo>
                    <a:lnTo>
                      <a:pt x="10288" y="13781"/>
                    </a:lnTo>
                    <a:lnTo>
                      <a:pt x="10288" y="8227"/>
                    </a:lnTo>
                    <a:cubicBezTo>
                      <a:pt x="10291" y="7838"/>
                      <a:pt x="9909" y="7522"/>
                      <a:pt x="9441" y="7522"/>
                    </a:cubicBezTo>
                    <a:lnTo>
                      <a:pt x="8014" y="7522"/>
                    </a:lnTo>
                    <a:cubicBezTo>
                      <a:pt x="8001" y="7507"/>
                      <a:pt x="7986" y="7494"/>
                      <a:pt x="7977" y="7480"/>
                    </a:cubicBezTo>
                    <a:cubicBezTo>
                      <a:pt x="7946" y="7446"/>
                      <a:pt x="7917" y="7418"/>
                      <a:pt x="7886" y="7389"/>
                    </a:cubicBezTo>
                    <a:cubicBezTo>
                      <a:pt x="7870" y="7373"/>
                      <a:pt x="7855" y="7360"/>
                      <a:pt x="7838" y="7347"/>
                    </a:cubicBezTo>
                    <a:cubicBezTo>
                      <a:pt x="7808" y="7319"/>
                      <a:pt x="7776" y="7294"/>
                      <a:pt x="7746" y="7270"/>
                    </a:cubicBezTo>
                    <a:cubicBezTo>
                      <a:pt x="7731" y="7258"/>
                      <a:pt x="7718" y="7249"/>
                      <a:pt x="7705" y="7240"/>
                    </a:cubicBezTo>
                    <a:cubicBezTo>
                      <a:pt x="7663" y="7209"/>
                      <a:pt x="7622" y="7183"/>
                      <a:pt x="7584" y="7158"/>
                    </a:cubicBezTo>
                    <a:cubicBezTo>
                      <a:pt x="7579" y="7157"/>
                      <a:pt x="7577" y="7152"/>
                      <a:pt x="7576" y="7151"/>
                    </a:cubicBezTo>
                    <a:cubicBezTo>
                      <a:pt x="7528" y="7124"/>
                      <a:pt x="7485" y="7102"/>
                      <a:pt x="7442" y="7082"/>
                    </a:cubicBezTo>
                    <a:cubicBezTo>
                      <a:pt x="7436" y="7078"/>
                      <a:pt x="7430" y="7076"/>
                      <a:pt x="7423" y="7074"/>
                    </a:cubicBezTo>
                    <a:cubicBezTo>
                      <a:pt x="7386" y="7060"/>
                      <a:pt x="7351" y="7045"/>
                      <a:pt x="7316" y="7037"/>
                    </a:cubicBezTo>
                    <a:cubicBezTo>
                      <a:pt x="7308" y="7032"/>
                      <a:pt x="7299" y="7031"/>
                      <a:pt x="7290" y="7030"/>
                    </a:cubicBezTo>
                    <a:cubicBezTo>
                      <a:pt x="7256" y="7021"/>
                      <a:pt x="7226" y="7014"/>
                      <a:pt x="7198" y="7009"/>
                    </a:cubicBezTo>
                    <a:cubicBezTo>
                      <a:pt x="7189" y="7009"/>
                      <a:pt x="7182" y="7008"/>
                      <a:pt x="7176" y="7008"/>
                    </a:cubicBezTo>
                    <a:cubicBezTo>
                      <a:pt x="7158" y="7005"/>
                      <a:pt x="7141" y="7004"/>
                      <a:pt x="7124" y="7004"/>
                    </a:cubicBezTo>
                    <a:cubicBezTo>
                      <a:pt x="7108" y="7004"/>
                      <a:pt x="7091" y="7005"/>
                      <a:pt x="7076" y="7008"/>
                    </a:cubicBezTo>
                    <a:cubicBezTo>
                      <a:pt x="7040" y="6999"/>
                      <a:pt x="6999" y="6988"/>
                      <a:pt x="6956" y="6978"/>
                    </a:cubicBezTo>
                    <a:cubicBezTo>
                      <a:pt x="6951" y="6978"/>
                      <a:pt x="6949" y="6977"/>
                      <a:pt x="6946" y="6977"/>
                    </a:cubicBezTo>
                    <a:cubicBezTo>
                      <a:pt x="6903" y="6969"/>
                      <a:pt x="6855" y="6960"/>
                      <a:pt x="6807" y="6951"/>
                    </a:cubicBezTo>
                    <a:cubicBezTo>
                      <a:pt x="6758" y="6941"/>
                      <a:pt x="6703" y="6930"/>
                      <a:pt x="6649" y="6923"/>
                    </a:cubicBezTo>
                    <a:cubicBezTo>
                      <a:pt x="6635" y="6921"/>
                      <a:pt x="6619" y="6918"/>
                      <a:pt x="6605" y="6917"/>
                    </a:cubicBezTo>
                    <a:cubicBezTo>
                      <a:pt x="6593" y="6915"/>
                      <a:pt x="6579" y="6912"/>
                      <a:pt x="6568" y="6912"/>
                    </a:cubicBezTo>
                    <a:cubicBezTo>
                      <a:pt x="6533" y="6904"/>
                      <a:pt x="6497" y="6900"/>
                      <a:pt x="6460" y="6897"/>
                    </a:cubicBezTo>
                    <a:cubicBezTo>
                      <a:pt x="6447" y="6896"/>
                      <a:pt x="6435" y="6896"/>
                      <a:pt x="6424" y="6892"/>
                    </a:cubicBezTo>
                    <a:cubicBezTo>
                      <a:pt x="6289" y="6878"/>
                      <a:pt x="6143" y="6865"/>
                      <a:pt x="5991" y="6857"/>
                    </a:cubicBezTo>
                    <a:cubicBezTo>
                      <a:pt x="5998" y="6835"/>
                      <a:pt x="6006" y="6811"/>
                      <a:pt x="6014" y="6788"/>
                    </a:cubicBezTo>
                    <a:cubicBezTo>
                      <a:pt x="6026" y="6746"/>
                      <a:pt x="6036" y="6709"/>
                      <a:pt x="6051" y="6667"/>
                    </a:cubicBezTo>
                    <a:cubicBezTo>
                      <a:pt x="6057" y="6650"/>
                      <a:pt x="6063" y="6631"/>
                      <a:pt x="6065" y="6613"/>
                    </a:cubicBezTo>
                    <a:cubicBezTo>
                      <a:pt x="6073" y="6587"/>
                      <a:pt x="6081" y="6563"/>
                      <a:pt x="6088" y="6540"/>
                    </a:cubicBezTo>
                    <a:cubicBezTo>
                      <a:pt x="6093" y="6520"/>
                      <a:pt x="6097" y="6503"/>
                      <a:pt x="6103" y="6484"/>
                    </a:cubicBezTo>
                    <a:cubicBezTo>
                      <a:pt x="6110" y="6458"/>
                      <a:pt x="6118" y="6434"/>
                      <a:pt x="6125" y="6407"/>
                    </a:cubicBezTo>
                    <a:cubicBezTo>
                      <a:pt x="6130" y="6392"/>
                      <a:pt x="6133" y="6373"/>
                      <a:pt x="6138" y="6356"/>
                    </a:cubicBezTo>
                    <a:cubicBezTo>
                      <a:pt x="6147" y="6328"/>
                      <a:pt x="6153" y="6304"/>
                      <a:pt x="6160" y="6279"/>
                    </a:cubicBezTo>
                    <a:cubicBezTo>
                      <a:pt x="6165" y="6262"/>
                      <a:pt x="6167" y="6246"/>
                      <a:pt x="6173" y="6229"/>
                    </a:cubicBezTo>
                    <a:cubicBezTo>
                      <a:pt x="6179" y="6201"/>
                      <a:pt x="6187" y="6176"/>
                      <a:pt x="6193" y="6150"/>
                    </a:cubicBezTo>
                    <a:cubicBezTo>
                      <a:pt x="6195" y="6142"/>
                      <a:pt x="6198" y="6136"/>
                      <a:pt x="6199" y="6128"/>
                    </a:cubicBezTo>
                    <a:cubicBezTo>
                      <a:pt x="6201" y="6119"/>
                      <a:pt x="6204" y="6108"/>
                      <a:pt x="6207" y="6100"/>
                    </a:cubicBezTo>
                    <a:cubicBezTo>
                      <a:pt x="6341" y="6095"/>
                      <a:pt x="6469" y="6083"/>
                      <a:pt x="6590" y="6057"/>
                    </a:cubicBezTo>
                    <a:cubicBezTo>
                      <a:pt x="6689" y="6040"/>
                      <a:pt x="6781" y="6016"/>
                      <a:pt x="6872" y="5986"/>
                    </a:cubicBezTo>
                    <a:cubicBezTo>
                      <a:pt x="7277" y="5851"/>
                      <a:pt x="7609" y="5609"/>
                      <a:pt x="7878" y="5308"/>
                    </a:cubicBezTo>
                    <a:cubicBezTo>
                      <a:pt x="9391" y="5111"/>
                      <a:pt x="10108" y="3707"/>
                      <a:pt x="10066" y="2637"/>
                    </a:cubicBezTo>
                    <a:cubicBezTo>
                      <a:pt x="10061" y="2533"/>
                      <a:pt x="10045" y="2437"/>
                      <a:pt x="10023" y="2346"/>
                    </a:cubicBezTo>
                    <a:cubicBezTo>
                      <a:pt x="9817" y="1520"/>
                      <a:pt x="8886" y="1181"/>
                      <a:pt x="8213" y="1045"/>
                    </a:cubicBezTo>
                    <a:cubicBezTo>
                      <a:pt x="7548" y="265"/>
                      <a:pt x="6452" y="0"/>
                      <a:pt x="559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64" name="Google Shape;7764;p34"/>
              <p:cNvSpPr/>
              <p:nvPr/>
            </p:nvSpPr>
            <p:spPr>
              <a:xfrm>
                <a:off x="1712075" y="4789650"/>
                <a:ext cx="409800" cy="386225"/>
              </a:xfrm>
              <a:custGeom>
                <a:avLst/>
                <a:gdLst/>
                <a:ahLst/>
                <a:cxnLst/>
                <a:rect l="l" t="t" r="r" b="b"/>
                <a:pathLst>
                  <a:path w="16392" h="15449" extrusionOk="0">
                    <a:moveTo>
                      <a:pt x="10027" y="1"/>
                    </a:moveTo>
                    <a:cubicBezTo>
                      <a:pt x="10060" y="52"/>
                      <a:pt x="10726" y="1095"/>
                      <a:pt x="8488" y="1308"/>
                    </a:cubicBezTo>
                    <a:cubicBezTo>
                      <a:pt x="6893" y="1464"/>
                      <a:pt x="6184" y="2323"/>
                      <a:pt x="5899" y="2832"/>
                    </a:cubicBezTo>
                    <a:cubicBezTo>
                      <a:pt x="5898" y="2837"/>
                      <a:pt x="5895" y="2840"/>
                      <a:pt x="5893" y="2845"/>
                    </a:cubicBezTo>
                    <a:cubicBezTo>
                      <a:pt x="5879" y="2871"/>
                      <a:pt x="5864" y="2896"/>
                      <a:pt x="5853" y="2922"/>
                    </a:cubicBezTo>
                    <a:cubicBezTo>
                      <a:pt x="5851" y="2923"/>
                      <a:pt x="5848" y="2928"/>
                      <a:pt x="5846" y="2931"/>
                    </a:cubicBezTo>
                    <a:cubicBezTo>
                      <a:pt x="5819" y="2985"/>
                      <a:pt x="5799" y="3032"/>
                      <a:pt x="5782" y="3072"/>
                    </a:cubicBezTo>
                    <a:cubicBezTo>
                      <a:pt x="5782" y="3077"/>
                      <a:pt x="5779" y="3078"/>
                      <a:pt x="5777" y="3081"/>
                    </a:cubicBezTo>
                    <a:cubicBezTo>
                      <a:pt x="5769" y="3101"/>
                      <a:pt x="5763" y="3117"/>
                      <a:pt x="5757" y="3131"/>
                    </a:cubicBezTo>
                    <a:lnTo>
                      <a:pt x="5757" y="3133"/>
                    </a:lnTo>
                    <a:cubicBezTo>
                      <a:pt x="5751" y="3148"/>
                      <a:pt x="5745" y="3162"/>
                      <a:pt x="5741" y="3174"/>
                    </a:cubicBezTo>
                    <a:cubicBezTo>
                      <a:pt x="5741" y="3175"/>
                      <a:pt x="5741" y="3175"/>
                      <a:pt x="5740" y="3179"/>
                    </a:cubicBezTo>
                    <a:cubicBezTo>
                      <a:pt x="5739" y="3187"/>
                      <a:pt x="5735" y="3196"/>
                      <a:pt x="5734" y="3199"/>
                    </a:cubicBezTo>
                    <a:cubicBezTo>
                      <a:pt x="5734" y="3202"/>
                      <a:pt x="5733" y="3204"/>
                      <a:pt x="5733" y="3204"/>
                    </a:cubicBezTo>
                    <a:cubicBezTo>
                      <a:pt x="5733" y="3210"/>
                      <a:pt x="5731" y="3211"/>
                      <a:pt x="5731" y="3211"/>
                    </a:cubicBezTo>
                    <a:cubicBezTo>
                      <a:pt x="5731" y="3211"/>
                      <a:pt x="5654" y="3115"/>
                      <a:pt x="5533" y="3115"/>
                    </a:cubicBezTo>
                    <a:cubicBezTo>
                      <a:pt x="5418" y="3115"/>
                      <a:pt x="5263" y="3202"/>
                      <a:pt x="5096" y="3544"/>
                    </a:cubicBezTo>
                    <a:cubicBezTo>
                      <a:pt x="4933" y="3877"/>
                      <a:pt x="5103" y="4870"/>
                      <a:pt x="5378" y="5839"/>
                    </a:cubicBezTo>
                    <a:cubicBezTo>
                      <a:pt x="5337" y="5832"/>
                      <a:pt x="5295" y="5828"/>
                      <a:pt x="5254" y="5828"/>
                    </a:cubicBezTo>
                    <a:cubicBezTo>
                      <a:pt x="5045" y="5828"/>
                      <a:pt x="4839" y="5920"/>
                      <a:pt x="4715" y="6128"/>
                    </a:cubicBezTo>
                    <a:cubicBezTo>
                      <a:pt x="4463" y="6552"/>
                      <a:pt x="4989" y="7172"/>
                      <a:pt x="5909" y="7346"/>
                    </a:cubicBezTo>
                    <a:cubicBezTo>
                      <a:pt x="5921" y="7372"/>
                      <a:pt x="5930" y="7395"/>
                      <a:pt x="5942" y="7421"/>
                    </a:cubicBezTo>
                    <a:cubicBezTo>
                      <a:pt x="6001" y="7987"/>
                      <a:pt x="6070" y="8427"/>
                      <a:pt x="6132" y="8533"/>
                    </a:cubicBezTo>
                    <a:cubicBezTo>
                      <a:pt x="6155" y="8574"/>
                      <a:pt x="6221" y="8631"/>
                      <a:pt x="6314" y="8702"/>
                    </a:cubicBezTo>
                    <a:lnTo>
                      <a:pt x="6238" y="9164"/>
                    </a:lnTo>
                    <a:lnTo>
                      <a:pt x="5723" y="9376"/>
                    </a:lnTo>
                    <a:lnTo>
                      <a:pt x="5743" y="9396"/>
                    </a:lnTo>
                    <a:lnTo>
                      <a:pt x="5723" y="9403"/>
                    </a:lnTo>
                    <a:lnTo>
                      <a:pt x="5733" y="9413"/>
                    </a:lnTo>
                    <a:cubicBezTo>
                      <a:pt x="5645" y="9436"/>
                      <a:pt x="5558" y="9460"/>
                      <a:pt x="5475" y="9482"/>
                    </a:cubicBezTo>
                    <a:cubicBezTo>
                      <a:pt x="5462" y="9487"/>
                      <a:pt x="5447" y="9490"/>
                      <a:pt x="5435" y="9494"/>
                    </a:cubicBezTo>
                    <a:lnTo>
                      <a:pt x="5372" y="9494"/>
                    </a:lnTo>
                    <a:cubicBezTo>
                      <a:pt x="5237" y="9494"/>
                      <a:pt x="5119" y="9566"/>
                      <a:pt x="5041" y="9676"/>
                    </a:cubicBezTo>
                    <a:cubicBezTo>
                      <a:pt x="4229" y="9923"/>
                      <a:pt x="3529" y="10180"/>
                      <a:pt x="3352" y="10301"/>
                    </a:cubicBezTo>
                    <a:cubicBezTo>
                      <a:pt x="3300" y="10313"/>
                      <a:pt x="3248" y="10336"/>
                      <a:pt x="3196" y="10378"/>
                    </a:cubicBezTo>
                    <a:cubicBezTo>
                      <a:pt x="1787" y="11459"/>
                      <a:pt x="738" y="13403"/>
                      <a:pt x="179" y="14929"/>
                    </a:cubicBezTo>
                    <a:cubicBezTo>
                      <a:pt x="114" y="15107"/>
                      <a:pt x="53" y="15282"/>
                      <a:pt x="1" y="15449"/>
                    </a:cubicBezTo>
                    <a:lnTo>
                      <a:pt x="16392" y="15449"/>
                    </a:lnTo>
                    <a:cubicBezTo>
                      <a:pt x="16088" y="14712"/>
                      <a:pt x="15648" y="13792"/>
                      <a:pt x="15085" y="12900"/>
                    </a:cubicBezTo>
                    <a:cubicBezTo>
                      <a:pt x="14445" y="11884"/>
                      <a:pt x="13646" y="10909"/>
                      <a:pt x="12723" y="10294"/>
                    </a:cubicBezTo>
                    <a:cubicBezTo>
                      <a:pt x="12722" y="10293"/>
                      <a:pt x="12717" y="10289"/>
                      <a:pt x="12714" y="10288"/>
                    </a:cubicBezTo>
                    <a:cubicBezTo>
                      <a:pt x="12656" y="10250"/>
                      <a:pt x="12595" y="10210"/>
                      <a:pt x="12537" y="10175"/>
                    </a:cubicBezTo>
                    <a:cubicBezTo>
                      <a:pt x="12531" y="10167"/>
                      <a:pt x="12525" y="10160"/>
                      <a:pt x="12520" y="10155"/>
                    </a:cubicBezTo>
                    <a:cubicBezTo>
                      <a:pt x="12513" y="10148"/>
                      <a:pt x="12500" y="10142"/>
                      <a:pt x="12489" y="10135"/>
                    </a:cubicBezTo>
                    <a:cubicBezTo>
                      <a:pt x="12483" y="10132"/>
                      <a:pt x="12477" y="10128"/>
                      <a:pt x="12472" y="10125"/>
                    </a:cubicBezTo>
                    <a:cubicBezTo>
                      <a:pt x="12466" y="10120"/>
                      <a:pt x="12458" y="10118"/>
                      <a:pt x="12449" y="10113"/>
                    </a:cubicBezTo>
                    <a:cubicBezTo>
                      <a:pt x="12429" y="10104"/>
                      <a:pt x="12406" y="10092"/>
                      <a:pt x="12379" y="10080"/>
                    </a:cubicBezTo>
                    <a:cubicBezTo>
                      <a:pt x="12370" y="10077"/>
                      <a:pt x="12364" y="10071"/>
                      <a:pt x="12358" y="10070"/>
                    </a:cubicBezTo>
                    <a:cubicBezTo>
                      <a:pt x="12338" y="10058"/>
                      <a:pt x="12316" y="10051"/>
                      <a:pt x="12296" y="10045"/>
                    </a:cubicBezTo>
                    <a:cubicBezTo>
                      <a:pt x="12283" y="10039"/>
                      <a:pt x="12270" y="10037"/>
                      <a:pt x="12255" y="10032"/>
                    </a:cubicBezTo>
                    <a:cubicBezTo>
                      <a:pt x="12221" y="10020"/>
                      <a:pt x="12184" y="10007"/>
                      <a:pt x="12143" y="9995"/>
                    </a:cubicBezTo>
                    <a:cubicBezTo>
                      <a:pt x="12138" y="9992"/>
                      <a:pt x="12133" y="9990"/>
                      <a:pt x="12130" y="9989"/>
                    </a:cubicBezTo>
                    <a:cubicBezTo>
                      <a:pt x="12108" y="9983"/>
                      <a:pt x="12087" y="9974"/>
                      <a:pt x="12065" y="9967"/>
                    </a:cubicBezTo>
                    <a:cubicBezTo>
                      <a:pt x="11984" y="9692"/>
                      <a:pt x="11749" y="9493"/>
                      <a:pt x="11475" y="9493"/>
                    </a:cubicBezTo>
                    <a:lnTo>
                      <a:pt x="10601" y="9493"/>
                    </a:lnTo>
                    <a:lnTo>
                      <a:pt x="10228" y="9201"/>
                    </a:lnTo>
                    <a:lnTo>
                      <a:pt x="10170" y="9224"/>
                    </a:lnTo>
                    <a:lnTo>
                      <a:pt x="10106" y="8793"/>
                    </a:lnTo>
                    <a:cubicBezTo>
                      <a:pt x="10274" y="8701"/>
                      <a:pt x="10394" y="8618"/>
                      <a:pt x="10430" y="8568"/>
                    </a:cubicBezTo>
                    <a:cubicBezTo>
                      <a:pt x="10478" y="8496"/>
                      <a:pt x="10562" y="7993"/>
                      <a:pt x="10633" y="7333"/>
                    </a:cubicBezTo>
                    <a:cubicBezTo>
                      <a:pt x="11543" y="7143"/>
                      <a:pt x="12059" y="6541"/>
                      <a:pt x="11804" y="6126"/>
                    </a:cubicBezTo>
                    <a:cubicBezTo>
                      <a:pt x="11678" y="5919"/>
                      <a:pt x="11468" y="5825"/>
                      <a:pt x="11256" y="5825"/>
                    </a:cubicBezTo>
                    <a:cubicBezTo>
                      <a:pt x="11233" y="5825"/>
                      <a:pt x="11210" y="5826"/>
                      <a:pt x="11188" y="5828"/>
                    </a:cubicBezTo>
                    <a:cubicBezTo>
                      <a:pt x="11194" y="5808"/>
                      <a:pt x="11197" y="5790"/>
                      <a:pt x="11203" y="5770"/>
                    </a:cubicBezTo>
                    <a:cubicBezTo>
                      <a:pt x="11224" y="5699"/>
                      <a:pt x="11240" y="5627"/>
                      <a:pt x="11258" y="5559"/>
                    </a:cubicBezTo>
                    <a:cubicBezTo>
                      <a:pt x="11263" y="5547"/>
                      <a:pt x="11265" y="5536"/>
                      <a:pt x="11268" y="5525"/>
                    </a:cubicBezTo>
                    <a:cubicBezTo>
                      <a:pt x="11288" y="5444"/>
                      <a:pt x="11305" y="5367"/>
                      <a:pt x="11319" y="5292"/>
                    </a:cubicBezTo>
                    <a:cubicBezTo>
                      <a:pt x="11324" y="5275"/>
                      <a:pt x="11325" y="5257"/>
                      <a:pt x="11329" y="5237"/>
                    </a:cubicBezTo>
                    <a:cubicBezTo>
                      <a:pt x="11341" y="5180"/>
                      <a:pt x="11350" y="5124"/>
                      <a:pt x="11359" y="5070"/>
                    </a:cubicBezTo>
                    <a:cubicBezTo>
                      <a:pt x="11364" y="5049"/>
                      <a:pt x="11367" y="5027"/>
                      <a:pt x="11368" y="5006"/>
                    </a:cubicBezTo>
                    <a:cubicBezTo>
                      <a:pt x="11378" y="4954"/>
                      <a:pt x="11384" y="4903"/>
                      <a:pt x="11391" y="4852"/>
                    </a:cubicBezTo>
                    <a:cubicBezTo>
                      <a:pt x="11392" y="4836"/>
                      <a:pt x="11396" y="4818"/>
                      <a:pt x="11397" y="4801"/>
                    </a:cubicBezTo>
                    <a:cubicBezTo>
                      <a:pt x="11413" y="4669"/>
                      <a:pt x="11420" y="4547"/>
                      <a:pt x="11425" y="4432"/>
                    </a:cubicBezTo>
                    <a:cubicBezTo>
                      <a:pt x="11425" y="4417"/>
                      <a:pt x="11426" y="4401"/>
                      <a:pt x="11426" y="4384"/>
                    </a:cubicBezTo>
                    <a:lnTo>
                      <a:pt x="11426" y="4263"/>
                    </a:lnTo>
                    <a:cubicBezTo>
                      <a:pt x="11426" y="4247"/>
                      <a:pt x="11425" y="4230"/>
                      <a:pt x="11425" y="4214"/>
                    </a:cubicBezTo>
                    <a:cubicBezTo>
                      <a:pt x="11425" y="4172"/>
                      <a:pt x="11420" y="4131"/>
                      <a:pt x="11419" y="4093"/>
                    </a:cubicBezTo>
                    <a:cubicBezTo>
                      <a:pt x="11419" y="4084"/>
                      <a:pt x="11416" y="4072"/>
                      <a:pt x="11416" y="4062"/>
                    </a:cubicBezTo>
                    <a:cubicBezTo>
                      <a:pt x="11413" y="4014"/>
                      <a:pt x="11409" y="3965"/>
                      <a:pt x="11402" y="3921"/>
                    </a:cubicBezTo>
                    <a:cubicBezTo>
                      <a:pt x="11402" y="3914"/>
                      <a:pt x="11401" y="3907"/>
                      <a:pt x="11401" y="3898"/>
                    </a:cubicBezTo>
                    <a:cubicBezTo>
                      <a:pt x="11395" y="3862"/>
                      <a:pt x="11389" y="3825"/>
                      <a:pt x="11384" y="3791"/>
                    </a:cubicBezTo>
                    <a:cubicBezTo>
                      <a:pt x="11382" y="3779"/>
                      <a:pt x="11378" y="3764"/>
                      <a:pt x="11376" y="3755"/>
                    </a:cubicBezTo>
                    <a:cubicBezTo>
                      <a:pt x="11370" y="3726"/>
                      <a:pt x="11364" y="3696"/>
                      <a:pt x="11356" y="3667"/>
                    </a:cubicBezTo>
                    <a:cubicBezTo>
                      <a:pt x="11354" y="3655"/>
                      <a:pt x="11350" y="3647"/>
                      <a:pt x="11348" y="3634"/>
                    </a:cubicBezTo>
                    <a:cubicBezTo>
                      <a:pt x="11341" y="3600"/>
                      <a:pt x="11331" y="3570"/>
                      <a:pt x="11322" y="3540"/>
                    </a:cubicBezTo>
                    <a:cubicBezTo>
                      <a:pt x="11319" y="3536"/>
                      <a:pt x="11319" y="3531"/>
                      <a:pt x="11317" y="3526"/>
                    </a:cubicBezTo>
                    <a:cubicBezTo>
                      <a:pt x="11307" y="3493"/>
                      <a:pt x="11295" y="3461"/>
                      <a:pt x="11283" y="3429"/>
                    </a:cubicBezTo>
                    <a:cubicBezTo>
                      <a:pt x="11279" y="3421"/>
                      <a:pt x="11276" y="3412"/>
                      <a:pt x="11271" y="3402"/>
                    </a:cubicBezTo>
                    <a:cubicBezTo>
                      <a:pt x="11263" y="3380"/>
                      <a:pt x="11255" y="3360"/>
                      <a:pt x="11245" y="3339"/>
                    </a:cubicBezTo>
                    <a:cubicBezTo>
                      <a:pt x="11239" y="3331"/>
                      <a:pt x="11237" y="3320"/>
                      <a:pt x="11232" y="3311"/>
                    </a:cubicBezTo>
                    <a:cubicBezTo>
                      <a:pt x="11222" y="3290"/>
                      <a:pt x="11215" y="3275"/>
                      <a:pt x="11204" y="3256"/>
                    </a:cubicBezTo>
                    <a:cubicBezTo>
                      <a:pt x="11200" y="3248"/>
                      <a:pt x="11197" y="3239"/>
                      <a:pt x="11190" y="3230"/>
                    </a:cubicBezTo>
                    <a:cubicBezTo>
                      <a:pt x="11178" y="3208"/>
                      <a:pt x="11165" y="3184"/>
                      <a:pt x="11154" y="3165"/>
                    </a:cubicBezTo>
                    <a:cubicBezTo>
                      <a:pt x="11149" y="3157"/>
                      <a:pt x="11147" y="3153"/>
                      <a:pt x="11142" y="3148"/>
                    </a:cubicBezTo>
                    <a:cubicBezTo>
                      <a:pt x="11133" y="3133"/>
                      <a:pt x="11122" y="3118"/>
                      <a:pt x="11113" y="3105"/>
                    </a:cubicBezTo>
                    <a:cubicBezTo>
                      <a:pt x="11107" y="3096"/>
                      <a:pt x="11101" y="3089"/>
                      <a:pt x="11097" y="3081"/>
                    </a:cubicBezTo>
                    <a:cubicBezTo>
                      <a:pt x="11091" y="3069"/>
                      <a:pt x="11082" y="3060"/>
                      <a:pt x="11075" y="3052"/>
                    </a:cubicBezTo>
                    <a:cubicBezTo>
                      <a:pt x="11069" y="3044"/>
                      <a:pt x="11063" y="3035"/>
                      <a:pt x="11058" y="3027"/>
                    </a:cubicBezTo>
                    <a:cubicBezTo>
                      <a:pt x="11051" y="3019"/>
                      <a:pt x="11045" y="3013"/>
                      <a:pt x="11039" y="3005"/>
                    </a:cubicBezTo>
                    <a:cubicBezTo>
                      <a:pt x="10939" y="2887"/>
                      <a:pt x="10856" y="2841"/>
                      <a:pt x="10856" y="2841"/>
                    </a:cubicBezTo>
                    <a:cubicBezTo>
                      <a:pt x="11109" y="2384"/>
                      <a:pt x="11110" y="1928"/>
                      <a:pt x="11000" y="1519"/>
                    </a:cubicBezTo>
                    <a:cubicBezTo>
                      <a:pt x="10775" y="683"/>
                      <a:pt x="10074" y="42"/>
                      <a:pt x="1002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65" name="Google Shape;7765;p34"/>
              <p:cNvSpPr/>
              <p:nvPr/>
            </p:nvSpPr>
            <p:spPr>
              <a:xfrm>
                <a:off x="3025500" y="4801775"/>
                <a:ext cx="355025" cy="373950"/>
              </a:xfrm>
              <a:custGeom>
                <a:avLst/>
                <a:gdLst/>
                <a:ahLst/>
                <a:cxnLst/>
                <a:rect l="l" t="t" r="r" b="b"/>
                <a:pathLst>
                  <a:path w="14201" h="14958" extrusionOk="0">
                    <a:moveTo>
                      <a:pt x="7076" y="1"/>
                    </a:moveTo>
                    <a:cubicBezTo>
                      <a:pt x="5424" y="1"/>
                      <a:pt x="3849" y="1483"/>
                      <a:pt x="3502" y="1830"/>
                    </a:cubicBezTo>
                    <a:lnTo>
                      <a:pt x="3501" y="1831"/>
                    </a:lnTo>
                    <a:cubicBezTo>
                      <a:pt x="3463" y="1869"/>
                      <a:pt x="3441" y="1893"/>
                      <a:pt x="3433" y="1900"/>
                    </a:cubicBezTo>
                    <a:lnTo>
                      <a:pt x="3430" y="1903"/>
                    </a:lnTo>
                    <a:cubicBezTo>
                      <a:pt x="3214" y="1937"/>
                      <a:pt x="3120" y="2239"/>
                      <a:pt x="3113" y="2677"/>
                    </a:cubicBezTo>
                    <a:cubicBezTo>
                      <a:pt x="3108" y="2951"/>
                      <a:pt x="3139" y="3277"/>
                      <a:pt x="3192" y="3623"/>
                    </a:cubicBezTo>
                    <a:cubicBezTo>
                      <a:pt x="3241" y="3928"/>
                      <a:pt x="3306" y="4252"/>
                      <a:pt x="3388" y="4568"/>
                    </a:cubicBezTo>
                    <a:cubicBezTo>
                      <a:pt x="3370" y="4566"/>
                      <a:pt x="3351" y="4566"/>
                      <a:pt x="3333" y="4566"/>
                    </a:cubicBezTo>
                    <a:cubicBezTo>
                      <a:pt x="2965" y="4566"/>
                      <a:pt x="2551" y="4804"/>
                      <a:pt x="2633" y="5100"/>
                    </a:cubicBezTo>
                    <a:cubicBezTo>
                      <a:pt x="2718" y="5408"/>
                      <a:pt x="3512" y="5935"/>
                      <a:pt x="3945" y="6153"/>
                    </a:cubicBezTo>
                    <a:cubicBezTo>
                      <a:pt x="4067" y="6389"/>
                      <a:pt x="4190" y="6560"/>
                      <a:pt x="4304" y="6627"/>
                    </a:cubicBezTo>
                    <a:cubicBezTo>
                      <a:pt x="4310" y="6661"/>
                      <a:pt x="4317" y="6691"/>
                      <a:pt x="4323" y="6718"/>
                    </a:cubicBezTo>
                    <a:cubicBezTo>
                      <a:pt x="4340" y="6875"/>
                      <a:pt x="4360" y="7022"/>
                      <a:pt x="4381" y="7158"/>
                    </a:cubicBezTo>
                    <a:cubicBezTo>
                      <a:pt x="4382" y="7162"/>
                      <a:pt x="4382" y="7164"/>
                      <a:pt x="4382" y="7166"/>
                    </a:cubicBezTo>
                    <a:cubicBezTo>
                      <a:pt x="4389" y="7213"/>
                      <a:pt x="4395" y="7258"/>
                      <a:pt x="4402" y="7302"/>
                    </a:cubicBezTo>
                    <a:cubicBezTo>
                      <a:pt x="4402" y="7307"/>
                      <a:pt x="4405" y="7310"/>
                      <a:pt x="4405" y="7314"/>
                    </a:cubicBezTo>
                    <a:cubicBezTo>
                      <a:pt x="4412" y="7359"/>
                      <a:pt x="4419" y="7404"/>
                      <a:pt x="4427" y="7444"/>
                    </a:cubicBezTo>
                    <a:lnTo>
                      <a:pt x="4168" y="7764"/>
                    </a:lnTo>
                    <a:lnTo>
                      <a:pt x="4226" y="7811"/>
                    </a:lnTo>
                    <a:lnTo>
                      <a:pt x="4199" y="7833"/>
                    </a:lnTo>
                    <a:lnTo>
                      <a:pt x="4129" y="7833"/>
                    </a:lnTo>
                    <a:lnTo>
                      <a:pt x="4093" y="7748"/>
                    </a:lnTo>
                    <a:lnTo>
                      <a:pt x="3938" y="7833"/>
                    </a:lnTo>
                    <a:lnTo>
                      <a:pt x="3032" y="7833"/>
                    </a:lnTo>
                    <a:cubicBezTo>
                      <a:pt x="2713" y="7833"/>
                      <a:pt x="2457" y="8036"/>
                      <a:pt x="2457" y="8285"/>
                    </a:cubicBezTo>
                    <a:lnTo>
                      <a:pt x="2457" y="8683"/>
                    </a:lnTo>
                    <a:cubicBezTo>
                      <a:pt x="2118" y="8839"/>
                      <a:pt x="1814" y="8991"/>
                      <a:pt x="1571" y="9122"/>
                    </a:cubicBezTo>
                    <a:cubicBezTo>
                      <a:pt x="1315" y="9263"/>
                      <a:pt x="1121" y="9383"/>
                      <a:pt x="1027" y="9470"/>
                    </a:cubicBezTo>
                    <a:cubicBezTo>
                      <a:pt x="1014" y="9476"/>
                      <a:pt x="1005" y="9482"/>
                      <a:pt x="993" y="9489"/>
                    </a:cubicBezTo>
                    <a:cubicBezTo>
                      <a:pt x="726" y="9669"/>
                      <a:pt x="525" y="10006"/>
                      <a:pt x="373" y="10446"/>
                    </a:cubicBezTo>
                    <a:cubicBezTo>
                      <a:pt x="172" y="11031"/>
                      <a:pt x="62" y="11800"/>
                      <a:pt x="20" y="12616"/>
                    </a:cubicBezTo>
                    <a:cubicBezTo>
                      <a:pt x="19" y="12633"/>
                      <a:pt x="19" y="12649"/>
                      <a:pt x="15" y="12666"/>
                    </a:cubicBezTo>
                    <a:cubicBezTo>
                      <a:pt x="14" y="12708"/>
                      <a:pt x="12" y="12751"/>
                      <a:pt x="12" y="12793"/>
                    </a:cubicBezTo>
                    <a:cubicBezTo>
                      <a:pt x="9" y="12813"/>
                      <a:pt x="9" y="12831"/>
                      <a:pt x="9" y="12852"/>
                    </a:cubicBezTo>
                    <a:cubicBezTo>
                      <a:pt x="8" y="12892"/>
                      <a:pt x="6" y="12933"/>
                      <a:pt x="6" y="12976"/>
                    </a:cubicBezTo>
                    <a:cubicBezTo>
                      <a:pt x="3" y="12995"/>
                      <a:pt x="3" y="13012"/>
                      <a:pt x="3" y="13031"/>
                    </a:cubicBezTo>
                    <a:cubicBezTo>
                      <a:pt x="2" y="13076"/>
                      <a:pt x="2" y="13119"/>
                      <a:pt x="2" y="13162"/>
                    </a:cubicBezTo>
                    <a:cubicBezTo>
                      <a:pt x="2" y="13177"/>
                      <a:pt x="1" y="13196"/>
                      <a:pt x="1" y="13211"/>
                    </a:cubicBezTo>
                    <a:lnTo>
                      <a:pt x="1" y="13612"/>
                    </a:lnTo>
                    <a:cubicBezTo>
                      <a:pt x="2" y="13661"/>
                      <a:pt x="2" y="13706"/>
                      <a:pt x="6" y="13753"/>
                    </a:cubicBezTo>
                    <a:lnTo>
                      <a:pt x="6" y="13809"/>
                    </a:lnTo>
                    <a:cubicBezTo>
                      <a:pt x="7" y="13852"/>
                      <a:pt x="7" y="13893"/>
                      <a:pt x="9" y="13934"/>
                    </a:cubicBezTo>
                    <a:cubicBezTo>
                      <a:pt x="9" y="13955"/>
                      <a:pt x="12" y="13976"/>
                      <a:pt x="12" y="13996"/>
                    </a:cubicBezTo>
                    <a:cubicBezTo>
                      <a:pt x="13" y="14038"/>
                      <a:pt x="13" y="14079"/>
                      <a:pt x="15" y="14118"/>
                    </a:cubicBezTo>
                    <a:cubicBezTo>
                      <a:pt x="18" y="14137"/>
                      <a:pt x="18" y="14156"/>
                      <a:pt x="18" y="14176"/>
                    </a:cubicBezTo>
                    <a:cubicBezTo>
                      <a:pt x="19" y="14222"/>
                      <a:pt x="24" y="14269"/>
                      <a:pt x="25" y="14316"/>
                    </a:cubicBezTo>
                    <a:cubicBezTo>
                      <a:pt x="25" y="14328"/>
                      <a:pt x="25" y="14341"/>
                      <a:pt x="26" y="14352"/>
                    </a:cubicBezTo>
                    <a:cubicBezTo>
                      <a:pt x="28" y="14411"/>
                      <a:pt x="32" y="14472"/>
                      <a:pt x="36" y="14531"/>
                    </a:cubicBezTo>
                    <a:cubicBezTo>
                      <a:pt x="36" y="14538"/>
                      <a:pt x="37" y="14547"/>
                      <a:pt x="37" y="14554"/>
                    </a:cubicBezTo>
                    <a:cubicBezTo>
                      <a:pt x="39" y="14604"/>
                      <a:pt x="43" y="14653"/>
                      <a:pt x="46" y="14702"/>
                    </a:cubicBezTo>
                    <a:cubicBezTo>
                      <a:pt x="48" y="14719"/>
                      <a:pt x="48" y="14739"/>
                      <a:pt x="51" y="14757"/>
                    </a:cubicBezTo>
                    <a:cubicBezTo>
                      <a:pt x="52" y="14798"/>
                      <a:pt x="57" y="14836"/>
                      <a:pt x="60" y="14876"/>
                    </a:cubicBezTo>
                    <a:cubicBezTo>
                      <a:pt x="60" y="14897"/>
                      <a:pt x="62" y="14918"/>
                      <a:pt x="64" y="14938"/>
                    </a:cubicBezTo>
                    <a:cubicBezTo>
                      <a:pt x="64" y="14944"/>
                      <a:pt x="67" y="14952"/>
                      <a:pt x="67" y="14958"/>
                    </a:cubicBezTo>
                    <a:lnTo>
                      <a:pt x="14124" y="14958"/>
                    </a:lnTo>
                    <a:cubicBezTo>
                      <a:pt x="14190" y="14301"/>
                      <a:pt x="14201" y="13499"/>
                      <a:pt x="14147" y="12703"/>
                    </a:cubicBezTo>
                    <a:cubicBezTo>
                      <a:pt x="14050" y="11290"/>
                      <a:pt x="13745" y="9888"/>
                      <a:pt x="13151" y="9291"/>
                    </a:cubicBezTo>
                    <a:cubicBezTo>
                      <a:pt x="13145" y="9283"/>
                      <a:pt x="13142" y="9275"/>
                      <a:pt x="13136" y="9269"/>
                    </a:cubicBezTo>
                    <a:cubicBezTo>
                      <a:pt x="13113" y="9244"/>
                      <a:pt x="13073" y="9213"/>
                      <a:pt x="13026" y="9179"/>
                    </a:cubicBezTo>
                    <a:cubicBezTo>
                      <a:pt x="12973" y="9142"/>
                      <a:pt x="12920" y="9104"/>
                      <a:pt x="12864" y="9076"/>
                    </a:cubicBezTo>
                    <a:cubicBezTo>
                      <a:pt x="12854" y="9072"/>
                      <a:pt x="12844" y="9069"/>
                      <a:pt x="12835" y="9064"/>
                    </a:cubicBezTo>
                    <a:cubicBezTo>
                      <a:pt x="12680" y="8978"/>
                      <a:pt x="12475" y="8875"/>
                      <a:pt x="12233" y="8766"/>
                    </a:cubicBezTo>
                    <a:lnTo>
                      <a:pt x="12233" y="8507"/>
                    </a:lnTo>
                    <a:cubicBezTo>
                      <a:pt x="12233" y="8134"/>
                      <a:pt x="11852" y="7835"/>
                      <a:pt x="11381" y="7835"/>
                    </a:cubicBezTo>
                    <a:lnTo>
                      <a:pt x="10156" y="7835"/>
                    </a:lnTo>
                    <a:lnTo>
                      <a:pt x="9810" y="7717"/>
                    </a:lnTo>
                    <a:lnTo>
                      <a:pt x="9785" y="7782"/>
                    </a:lnTo>
                    <a:cubicBezTo>
                      <a:pt x="9725" y="7760"/>
                      <a:pt x="9667" y="7738"/>
                      <a:pt x="9608" y="7717"/>
                    </a:cubicBezTo>
                    <a:lnTo>
                      <a:pt x="9600" y="7713"/>
                    </a:lnTo>
                    <a:cubicBezTo>
                      <a:pt x="9549" y="7693"/>
                      <a:pt x="9499" y="7676"/>
                      <a:pt x="9449" y="7658"/>
                    </a:cubicBezTo>
                    <a:lnTo>
                      <a:pt x="9110" y="7239"/>
                    </a:lnTo>
                    <a:lnTo>
                      <a:pt x="8893" y="7354"/>
                    </a:lnTo>
                    <a:cubicBezTo>
                      <a:pt x="8910" y="7228"/>
                      <a:pt x="8929" y="7079"/>
                      <a:pt x="8947" y="6918"/>
                    </a:cubicBezTo>
                    <a:cubicBezTo>
                      <a:pt x="8947" y="6912"/>
                      <a:pt x="8950" y="6906"/>
                      <a:pt x="8950" y="6901"/>
                    </a:cubicBezTo>
                    <a:cubicBezTo>
                      <a:pt x="8951" y="6893"/>
                      <a:pt x="8951" y="6887"/>
                      <a:pt x="8951" y="6880"/>
                    </a:cubicBezTo>
                    <a:cubicBezTo>
                      <a:pt x="8974" y="6845"/>
                      <a:pt x="9006" y="6681"/>
                      <a:pt x="9037" y="6433"/>
                    </a:cubicBezTo>
                    <a:cubicBezTo>
                      <a:pt x="9053" y="6399"/>
                      <a:pt x="9066" y="6364"/>
                      <a:pt x="9081" y="6328"/>
                    </a:cubicBezTo>
                    <a:cubicBezTo>
                      <a:pt x="9448" y="6119"/>
                      <a:pt x="10295" y="5429"/>
                      <a:pt x="10327" y="5086"/>
                    </a:cubicBezTo>
                    <a:cubicBezTo>
                      <a:pt x="10353" y="4832"/>
                      <a:pt x="10028" y="4656"/>
                      <a:pt x="9699" y="4627"/>
                    </a:cubicBezTo>
                    <a:cubicBezTo>
                      <a:pt x="10570" y="1690"/>
                      <a:pt x="9278" y="1680"/>
                      <a:pt x="9278" y="1680"/>
                    </a:cubicBezTo>
                    <a:cubicBezTo>
                      <a:pt x="9278" y="1680"/>
                      <a:pt x="9269" y="1589"/>
                      <a:pt x="9230" y="1448"/>
                    </a:cubicBezTo>
                    <a:cubicBezTo>
                      <a:pt x="9171" y="1228"/>
                      <a:pt x="9031" y="888"/>
                      <a:pt x="8727" y="591"/>
                    </a:cubicBezTo>
                    <a:cubicBezTo>
                      <a:pt x="8422" y="295"/>
                      <a:pt x="7950" y="46"/>
                      <a:pt x="7220" y="4"/>
                    </a:cubicBezTo>
                    <a:cubicBezTo>
                      <a:pt x="7172" y="2"/>
                      <a:pt x="7124" y="1"/>
                      <a:pt x="7076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66" name="Google Shape;7766;p34"/>
              <p:cNvSpPr/>
              <p:nvPr/>
            </p:nvSpPr>
            <p:spPr>
              <a:xfrm>
                <a:off x="2172350" y="4831250"/>
                <a:ext cx="258150" cy="344550"/>
              </a:xfrm>
              <a:custGeom>
                <a:avLst/>
                <a:gdLst/>
                <a:ahLst/>
                <a:cxnLst/>
                <a:rect l="l" t="t" r="r" b="b"/>
                <a:pathLst>
                  <a:path w="10326" h="13782" extrusionOk="0">
                    <a:moveTo>
                      <a:pt x="5624" y="0"/>
                    </a:moveTo>
                    <a:cubicBezTo>
                      <a:pt x="5515" y="0"/>
                      <a:pt x="5409" y="5"/>
                      <a:pt x="5308" y="13"/>
                    </a:cubicBezTo>
                    <a:cubicBezTo>
                      <a:pt x="3632" y="144"/>
                      <a:pt x="2785" y="1080"/>
                      <a:pt x="3121" y="2196"/>
                    </a:cubicBezTo>
                    <a:cubicBezTo>
                      <a:pt x="2409" y="3743"/>
                      <a:pt x="3326" y="6202"/>
                      <a:pt x="3834" y="6438"/>
                    </a:cubicBezTo>
                    <a:cubicBezTo>
                      <a:pt x="4233" y="6362"/>
                      <a:pt x="4575" y="6261"/>
                      <a:pt x="4872" y="6143"/>
                    </a:cubicBezTo>
                    <a:lnTo>
                      <a:pt x="4872" y="6143"/>
                    </a:lnTo>
                    <a:cubicBezTo>
                      <a:pt x="4799" y="6374"/>
                      <a:pt x="4719" y="6609"/>
                      <a:pt x="4633" y="6837"/>
                    </a:cubicBezTo>
                    <a:lnTo>
                      <a:pt x="4630" y="6837"/>
                    </a:lnTo>
                    <a:cubicBezTo>
                      <a:pt x="4584" y="6839"/>
                      <a:pt x="4538" y="6842"/>
                      <a:pt x="4490" y="6842"/>
                    </a:cubicBezTo>
                    <a:cubicBezTo>
                      <a:pt x="4482" y="6842"/>
                      <a:pt x="4475" y="6843"/>
                      <a:pt x="4464" y="6843"/>
                    </a:cubicBezTo>
                    <a:cubicBezTo>
                      <a:pt x="4426" y="6843"/>
                      <a:pt x="4385" y="6845"/>
                      <a:pt x="4345" y="6848"/>
                    </a:cubicBezTo>
                    <a:cubicBezTo>
                      <a:pt x="4324" y="6848"/>
                      <a:pt x="4304" y="6849"/>
                      <a:pt x="4286" y="6849"/>
                    </a:cubicBezTo>
                    <a:cubicBezTo>
                      <a:pt x="4257" y="6851"/>
                      <a:pt x="4228" y="6854"/>
                      <a:pt x="4201" y="6854"/>
                    </a:cubicBezTo>
                    <a:cubicBezTo>
                      <a:pt x="4153" y="6858"/>
                      <a:pt x="4104" y="6860"/>
                      <a:pt x="4058" y="6863"/>
                    </a:cubicBezTo>
                    <a:lnTo>
                      <a:pt x="4058" y="6875"/>
                    </a:lnTo>
                    <a:cubicBezTo>
                      <a:pt x="4021" y="6876"/>
                      <a:pt x="3986" y="6881"/>
                      <a:pt x="3953" y="6882"/>
                    </a:cubicBezTo>
                    <a:cubicBezTo>
                      <a:pt x="3789" y="6899"/>
                      <a:pt x="3658" y="6919"/>
                      <a:pt x="3572" y="6942"/>
                    </a:cubicBezTo>
                    <a:cubicBezTo>
                      <a:pt x="3570" y="6943"/>
                      <a:pt x="3567" y="6943"/>
                      <a:pt x="3566" y="6943"/>
                    </a:cubicBezTo>
                    <a:cubicBezTo>
                      <a:pt x="3551" y="6949"/>
                      <a:pt x="3536" y="6953"/>
                      <a:pt x="3523" y="6958"/>
                    </a:cubicBezTo>
                    <a:cubicBezTo>
                      <a:pt x="3522" y="6959"/>
                      <a:pt x="3522" y="6959"/>
                      <a:pt x="3518" y="6959"/>
                    </a:cubicBezTo>
                    <a:cubicBezTo>
                      <a:pt x="3505" y="6965"/>
                      <a:pt x="3496" y="6967"/>
                      <a:pt x="3485" y="6973"/>
                    </a:cubicBezTo>
                    <a:cubicBezTo>
                      <a:pt x="3415" y="7000"/>
                      <a:pt x="3340" y="7034"/>
                      <a:pt x="3263" y="7077"/>
                    </a:cubicBezTo>
                    <a:cubicBezTo>
                      <a:pt x="3251" y="7083"/>
                      <a:pt x="3241" y="7089"/>
                      <a:pt x="3229" y="7097"/>
                    </a:cubicBezTo>
                    <a:cubicBezTo>
                      <a:pt x="3208" y="7110"/>
                      <a:pt x="3190" y="7119"/>
                      <a:pt x="3169" y="7134"/>
                    </a:cubicBezTo>
                    <a:cubicBezTo>
                      <a:pt x="3140" y="7150"/>
                      <a:pt x="3111" y="7171"/>
                      <a:pt x="3080" y="7192"/>
                    </a:cubicBezTo>
                    <a:cubicBezTo>
                      <a:pt x="3067" y="7201"/>
                      <a:pt x="3056" y="7209"/>
                      <a:pt x="3044" y="7219"/>
                    </a:cubicBezTo>
                    <a:cubicBezTo>
                      <a:pt x="3018" y="7240"/>
                      <a:pt x="2988" y="7261"/>
                      <a:pt x="2962" y="7283"/>
                    </a:cubicBezTo>
                    <a:cubicBezTo>
                      <a:pt x="2950" y="7293"/>
                      <a:pt x="2939" y="7304"/>
                      <a:pt x="2928" y="7312"/>
                    </a:cubicBezTo>
                    <a:cubicBezTo>
                      <a:pt x="2891" y="7343"/>
                      <a:pt x="2855" y="7377"/>
                      <a:pt x="2817" y="7411"/>
                    </a:cubicBezTo>
                    <a:cubicBezTo>
                      <a:pt x="2792" y="7438"/>
                      <a:pt x="2765" y="7466"/>
                      <a:pt x="2734" y="7496"/>
                    </a:cubicBezTo>
                    <a:cubicBezTo>
                      <a:pt x="2731" y="7504"/>
                      <a:pt x="2726" y="7512"/>
                      <a:pt x="2720" y="7518"/>
                    </a:cubicBezTo>
                    <a:lnTo>
                      <a:pt x="1122" y="7518"/>
                    </a:lnTo>
                    <a:cubicBezTo>
                      <a:pt x="805" y="7518"/>
                      <a:pt x="549" y="7730"/>
                      <a:pt x="549" y="7993"/>
                    </a:cubicBezTo>
                    <a:lnTo>
                      <a:pt x="549" y="12025"/>
                    </a:lnTo>
                    <a:cubicBezTo>
                      <a:pt x="450" y="12098"/>
                      <a:pt x="359" y="12189"/>
                      <a:pt x="283" y="12292"/>
                    </a:cubicBezTo>
                    <a:cubicBezTo>
                      <a:pt x="231" y="12363"/>
                      <a:pt x="191" y="12438"/>
                      <a:pt x="158" y="12511"/>
                    </a:cubicBezTo>
                    <a:cubicBezTo>
                      <a:pt x="0" y="12878"/>
                      <a:pt x="94" y="13255"/>
                      <a:pt x="406" y="13416"/>
                    </a:cubicBezTo>
                    <a:cubicBezTo>
                      <a:pt x="450" y="13438"/>
                      <a:pt x="497" y="13457"/>
                      <a:pt x="547" y="13471"/>
                    </a:cubicBezTo>
                    <a:lnTo>
                      <a:pt x="547" y="13781"/>
                    </a:lnTo>
                    <a:lnTo>
                      <a:pt x="10320" y="13781"/>
                    </a:lnTo>
                    <a:lnTo>
                      <a:pt x="10320" y="8225"/>
                    </a:lnTo>
                    <a:cubicBezTo>
                      <a:pt x="10326" y="7839"/>
                      <a:pt x="9945" y="7523"/>
                      <a:pt x="9476" y="7523"/>
                    </a:cubicBezTo>
                    <a:lnTo>
                      <a:pt x="8050" y="7523"/>
                    </a:lnTo>
                    <a:cubicBezTo>
                      <a:pt x="8036" y="7508"/>
                      <a:pt x="8023" y="7495"/>
                      <a:pt x="8012" y="7481"/>
                    </a:cubicBezTo>
                    <a:cubicBezTo>
                      <a:pt x="7982" y="7447"/>
                      <a:pt x="7953" y="7419"/>
                      <a:pt x="7921" y="7390"/>
                    </a:cubicBezTo>
                    <a:cubicBezTo>
                      <a:pt x="7906" y="7374"/>
                      <a:pt x="7891" y="7361"/>
                      <a:pt x="7874" y="7348"/>
                    </a:cubicBezTo>
                    <a:cubicBezTo>
                      <a:pt x="7843" y="7320"/>
                      <a:pt x="7812" y="7295"/>
                      <a:pt x="7781" y="7271"/>
                    </a:cubicBezTo>
                    <a:cubicBezTo>
                      <a:pt x="7768" y="7259"/>
                      <a:pt x="7753" y="7250"/>
                      <a:pt x="7740" y="7241"/>
                    </a:cubicBezTo>
                    <a:cubicBezTo>
                      <a:pt x="7699" y="7210"/>
                      <a:pt x="7658" y="7184"/>
                      <a:pt x="7621" y="7159"/>
                    </a:cubicBezTo>
                    <a:cubicBezTo>
                      <a:pt x="7616" y="7158"/>
                      <a:pt x="7612" y="7153"/>
                      <a:pt x="7611" y="7152"/>
                    </a:cubicBezTo>
                    <a:cubicBezTo>
                      <a:pt x="7564" y="7125"/>
                      <a:pt x="7520" y="7103"/>
                      <a:pt x="7477" y="7083"/>
                    </a:cubicBezTo>
                    <a:cubicBezTo>
                      <a:pt x="7471" y="7079"/>
                      <a:pt x="7465" y="7077"/>
                      <a:pt x="7458" y="7075"/>
                    </a:cubicBezTo>
                    <a:cubicBezTo>
                      <a:pt x="7423" y="7061"/>
                      <a:pt x="7386" y="7046"/>
                      <a:pt x="7351" y="7038"/>
                    </a:cubicBezTo>
                    <a:cubicBezTo>
                      <a:pt x="7344" y="7033"/>
                      <a:pt x="7336" y="7032"/>
                      <a:pt x="7325" y="7031"/>
                    </a:cubicBezTo>
                    <a:cubicBezTo>
                      <a:pt x="7291" y="7022"/>
                      <a:pt x="7261" y="7015"/>
                      <a:pt x="7233" y="7010"/>
                    </a:cubicBezTo>
                    <a:cubicBezTo>
                      <a:pt x="7225" y="7010"/>
                      <a:pt x="7219" y="7009"/>
                      <a:pt x="7211" y="7009"/>
                    </a:cubicBezTo>
                    <a:cubicBezTo>
                      <a:pt x="7194" y="7006"/>
                      <a:pt x="7176" y="7005"/>
                      <a:pt x="7160" y="7005"/>
                    </a:cubicBezTo>
                    <a:cubicBezTo>
                      <a:pt x="7143" y="7005"/>
                      <a:pt x="7127" y="7006"/>
                      <a:pt x="7112" y="7009"/>
                    </a:cubicBezTo>
                    <a:cubicBezTo>
                      <a:pt x="7075" y="7000"/>
                      <a:pt x="7035" y="6989"/>
                      <a:pt x="6991" y="6979"/>
                    </a:cubicBezTo>
                    <a:cubicBezTo>
                      <a:pt x="6986" y="6979"/>
                      <a:pt x="6985" y="6978"/>
                      <a:pt x="6982" y="6978"/>
                    </a:cubicBezTo>
                    <a:cubicBezTo>
                      <a:pt x="6938" y="6970"/>
                      <a:pt x="6890" y="6961"/>
                      <a:pt x="6842" y="6952"/>
                    </a:cubicBezTo>
                    <a:cubicBezTo>
                      <a:pt x="6793" y="6942"/>
                      <a:pt x="6739" y="6931"/>
                      <a:pt x="6684" y="6924"/>
                    </a:cubicBezTo>
                    <a:cubicBezTo>
                      <a:pt x="6670" y="6922"/>
                      <a:pt x="6656" y="6919"/>
                      <a:pt x="6640" y="6918"/>
                    </a:cubicBezTo>
                    <a:cubicBezTo>
                      <a:pt x="6593" y="6910"/>
                      <a:pt x="6547" y="6904"/>
                      <a:pt x="6494" y="6898"/>
                    </a:cubicBezTo>
                    <a:cubicBezTo>
                      <a:pt x="6481" y="6897"/>
                      <a:pt x="6469" y="6897"/>
                      <a:pt x="6458" y="6893"/>
                    </a:cubicBezTo>
                    <a:cubicBezTo>
                      <a:pt x="6323" y="6879"/>
                      <a:pt x="6177" y="6866"/>
                      <a:pt x="6025" y="6858"/>
                    </a:cubicBezTo>
                    <a:cubicBezTo>
                      <a:pt x="6032" y="6836"/>
                      <a:pt x="6040" y="6812"/>
                      <a:pt x="6048" y="6789"/>
                    </a:cubicBezTo>
                    <a:cubicBezTo>
                      <a:pt x="6060" y="6747"/>
                      <a:pt x="6070" y="6710"/>
                      <a:pt x="6085" y="6668"/>
                    </a:cubicBezTo>
                    <a:cubicBezTo>
                      <a:pt x="6091" y="6651"/>
                      <a:pt x="6097" y="6632"/>
                      <a:pt x="6099" y="6614"/>
                    </a:cubicBezTo>
                    <a:cubicBezTo>
                      <a:pt x="6107" y="6588"/>
                      <a:pt x="6115" y="6564"/>
                      <a:pt x="6122" y="6541"/>
                    </a:cubicBezTo>
                    <a:cubicBezTo>
                      <a:pt x="6127" y="6521"/>
                      <a:pt x="6131" y="6504"/>
                      <a:pt x="6137" y="6485"/>
                    </a:cubicBezTo>
                    <a:cubicBezTo>
                      <a:pt x="6143" y="6459"/>
                      <a:pt x="6152" y="6435"/>
                      <a:pt x="6159" y="6408"/>
                    </a:cubicBezTo>
                    <a:cubicBezTo>
                      <a:pt x="6164" y="6393"/>
                      <a:pt x="6167" y="6374"/>
                      <a:pt x="6172" y="6357"/>
                    </a:cubicBezTo>
                    <a:cubicBezTo>
                      <a:pt x="6180" y="6329"/>
                      <a:pt x="6186" y="6305"/>
                      <a:pt x="6194" y="6280"/>
                    </a:cubicBezTo>
                    <a:cubicBezTo>
                      <a:pt x="6198" y="6263"/>
                      <a:pt x="6201" y="6247"/>
                      <a:pt x="6207" y="6230"/>
                    </a:cubicBezTo>
                    <a:cubicBezTo>
                      <a:pt x="6214" y="6202"/>
                      <a:pt x="6221" y="6177"/>
                      <a:pt x="6227" y="6151"/>
                    </a:cubicBezTo>
                    <a:cubicBezTo>
                      <a:pt x="6228" y="6143"/>
                      <a:pt x="6232" y="6137"/>
                      <a:pt x="6233" y="6129"/>
                    </a:cubicBezTo>
                    <a:cubicBezTo>
                      <a:pt x="6234" y="6120"/>
                      <a:pt x="6238" y="6109"/>
                      <a:pt x="6240" y="6101"/>
                    </a:cubicBezTo>
                    <a:cubicBezTo>
                      <a:pt x="6481" y="6092"/>
                      <a:pt x="6703" y="6054"/>
                      <a:pt x="6906" y="5987"/>
                    </a:cubicBezTo>
                    <a:cubicBezTo>
                      <a:pt x="7311" y="5852"/>
                      <a:pt x="7643" y="5610"/>
                      <a:pt x="7911" y="5309"/>
                    </a:cubicBezTo>
                    <a:cubicBezTo>
                      <a:pt x="8220" y="5268"/>
                      <a:pt x="8493" y="5180"/>
                      <a:pt x="8736" y="5050"/>
                    </a:cubicBezTo>
                    <a:cubicBezTo>
                      <a:pt x="9687" y="4554"/>
                      <a:pt x="10134" y="3489"/>
                      <a:pt x="10099" y="2635"/>
                    </a:cubicBezTo>
                    <a:cubicBezTo>
                      <a:pt x="10091" y="2444"/>
                      <a:pt x="10049" y="2275"/>
                      <a:pt x="9981" y="2125"/>
                    </a:cubicBezTo>
                    <a:cubicBezTo>
                      <a:pt x="9676" y="1456"/>
                      <a:pt x="8857" y="1167"/>
                      <a:pt x="8244" y="1043"/>
                    </a:cubicBezTo>
                    <a:cubicBezTo>
                      <a:pt x="7580" y="265"/>
                      <a:pt x="6484" y="0"/>
                      <a:pt x="562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67" name="Google Shape;7767;p34"/>
              <p:cNvSpPr/>
              <p:nvPr/>
            </p:nvSpPr>
            <p:spPr>
              <a:xfrm>
                <a:off x="3423850" y="4756100"/>
                <a:ext cx="481950" cy="419750"/>
              </a:xfrm>
              <a:custGeom>
                <a:avLst/>
                <a:gdLst/>
                <a:ahLst/>
                <a:cxnLst/>
                <a:rect l="l" t="t" r="r" b="b"/>
                <a:pathLst>
                  <a:path w="19278" h="16790" extrusionOk="0">
                    <a:moveTo>
                      <a:pt x="10753" y="0"/>
                    </a:moveTo>
                    <a:cubicBezTo>
                      <a:pt x="10271" y="0"/>
                      <a:pt x="9020" y="462"/>
                      <a:pt x="8484" y="801"/>
                    </a:cubicBezTo>
                    <a:cubicBezTo>
                      <a:pt x="8669" y="619"/>
                      <a:pt x="8852" y="370"/>
                      <a:pt x="8567" y="284"/>
                    </a:cubicBezTo>
                    <a:cubicBezTo>
                      <a:pt x="8535" y="275"/>
                      <a:pt x="8492" y="270"/>
                      <a:pt x="8440" y="270"/>
                    </a:cubicBezTo>
                    <a:cubicBezTo>
                      <a:pt x="7916" y="270"/>
                      <a:pt x="6492" y="798"/>
                      <a:pt x="6299" y="2559"/>
                    </a:cubicBezTo>
                    <a:lnTo>
                      <a:pt x="6299" y="2561"/>
                    </a:lnTo>
                    <a:cubicBezTo>
                      <a:pt x="6289" y="2637"/>
                      <a:pt x="6283" y="2715"/>
                      <a:pt x="6280" y="2793"/>
                    </a:cubicBezTo>
                    <a:lnTo>
                      <a:pt x="6280" y="2801"/>
                    </a:lnTo>
                    <a:cubicBezTo>
                      <a:pt x="6277" y="2878"/>
                      <a:pt x="6275" y="2957"/>
                      <a:pt x="6277" y="3041"/>
                    </a:cubicBezTo>
                    <a:lnTo>
                      <a:pt x="6277" y="3062"/>
                    </a:lnTo>
                    <a:cubicBezTo>
                      <a:pt x="6280" y="3139"/>
                      <a:pt x="6283" y="3218"/>
                      <a:pt x="6289" y="3302"/>
                    </a:cubicBezTo>
                    <a:cubicBezTo>
                      <a:pt x="6289" y="3315"/>
                      <a:pt x="6292" y="3331"/>
                      <a:pt x="6294" y="3346"/>
                    </a:cubicBezTo>
                    <a:cubicBezTo>
                      <a:pt x="6300" y="3422"/>
                      <a:pt x="6308" y="3500"/>
                      <a:pt x="6320" y="3579"/>
                    </a:cubicBezTo>
                    <a:cubicBezTo>
                      <a:pt x="6322" y="3604"/>
                      <a:pt x="6328" y="3629"/>
                      <a:pt x="6332" y="3654"/>
                    </a:cubicBezTo>
                    <a:cubicBezTo>
                      <a:pt x="6342" y="3726"/>
                      <a:pt x="6354" y="3798"/>
                      <a:pt x="6367" y="3872"/>
                    </a:cubicBezTo>
                    <a:cubicBezTo>
                      <a:pt x="6374" y="3909"/>
                      <a:pt x="6383" y="3951"/>
                      <a:pt x="6393" y="3990"/>
                    </a:cubicBezTo>
                    <a:cubicBezTo>
                      <a:pt x="6407" y="4054"/>
                      <a:pt x="6419" y="4117"/>
                      <a:pt x="6434" y="4183"/>
                    </a:cubicBezTo>
                    <a:cubicBezTo>
                      <a:pt x="6447" y="4241"/>
                      <a:pt x="6464" y="4302"/>
                      <a:pt x="6481" y="4360"/>
                    </a:cubicBezTo>
                    <a:cubicBezTo>
                      <a:pt x="6495" y="4411"/>
                      <a:pt x="6507" y="4461"/>
                      <a:pt x="6523" y="4511"/>
                    </a:cubicBezTo>
                    <a:cubicBezTo>
                      <a:pt x="6556" y="4625"/>
                      <a:pt x="6592" y="4742"/>
                      <a:pt x="6633" y="4859"/>
                    </a:cubicBezTo>
                    <a:lnTo>
                      <a:pt x="6693" y="4894"/>
                    </a:lnTo>
                    <a:cubicBezTo>
                      <a:pt x="6444" y="6422"/>
                      <a:pt x="6478" y="7906"/>
                      <a:pt x="6514" y="7949"/>
                    </a:cubicBezTo>
                    <a:cubicBezTo>
                      <a:pt x="6541" y="7979"/>
                      <a:pt x="6913" y="8112"/>
                      <a:pt x="7356" y="8243"/>
                    </a:cubicBezTo>
                    <a:lnTo>
                      <a:pt x="7321" y="8397"/>
                    </a:lnTo>
                    <a:lnTo>
                      <a:pt x="7288" y="8387"/>
                    </a:lnTo>
                    <a:lnTo>
                      <a:pt x="6847" y="8848"/>
                    </a:lnTo>
                    <a:lnTo>
                      <a:pt x="6876" y="8869"/>
                    </a:lnTo>
                    <a:lnTo>
                      <a:pt x="6762" y="8910"/>
                    </a:lnTo>
                    <a:lnTo>
                      <a:pt x="6763" y="8911"/>
                    </a:lnTo>
                    <a:cubicBezTo>
                      <a:pt x="6688" y="8933"/>
                      <a:pt x="6615" y="8954"/>
                      <a:pt x="6542" y="8977"/>
                    </a:cubicBezTo>
                    <a:cubicBezTo>
                      <a:pt x="6428" y="9007"/>
                      <a:pt x="6317" y="9039"/>
                      <a:pt x="6209" y="9072"/>
                    </a:cubicBezTo>
                    <a:cubicBezTo>
                      <a:pt x="6192" y="9078"/>
                      <a:pt x="6174" y="9084"/>
                      <a:pt x="6158" y="9086"/>
                    </a:cubicBezTo>
                    <a:cubicBezTo>
                      <a:pt x="6050" y="9121"/>
                      <a:pt x="5941" y="9158"/>
                      <a:pt x="5841" y="9194"/>
                    </a:cubicBezTo>
                    <a:cubicBezTo>
                      <a:pt x="5839" y="9196"/>
                      <a:pt x="5835" y="9196"/>
                      <a:pt x="5832" y="9196"/>
                    </a:cubicBezTo>
                    <a:cubicBezTo>
                      <a:pt x="3615" y="10035"/>
                      <a:pt x="1962" y="12027"/>
                      <a:pt x="720" y="14246"/>
                    </a:cubicBezTo>
                    <a:cubicBezTo>
                      <a:pt x="712" y="14255"/>
                      <a:pt x="704" y="14263"/>
                      <a:pt x="698" y="14273"/>
                    </a:cubicBezTo>
                    <a:cubicBezTo>
                      <a:pt x="663" y="14313"/>
                      <a:pt x="633" y="14352"/>
                      <a:pt x="601" y="14391"/>
                    </a:cubicBezTo>
                    <a:cubicBezTo>
                      <a:pt x="582" y="14414"/>
                      <a:pt x="565" y="14438"/>
                      <a:pt x="546" y="14461"/>
                    </a:cubicBezTo>
                    <a:cubicBezTo>
                      <a:pt x="521" y="14492"/>
                      <a:pt x="498" y="14523"/>
                      <a:pt x="476" y="14552"/>
                    </a:cubicBezTo>
                    <a:cubicBezTo>
                      <a:pt x="459" y="14578"/>
                      <a:pt x="439" y="14602"/>
                      <a:pt x="420" y="14628"/>
                    </a:cubicBezTo>
                    <a:cubicBezTo>
                      <a:pt x="393" y="14664"/>
                      <a:pt x="370" y="14699"/>
                      <a:pt x="347" y="14735"/>
                    </a:cubicBezTo>
                    <a:cubicBezTo>
                      <a:pt x="334" y="14750"/>
                      <a:pt x="322" y="14769"/>
                      <a:pt x="312" y="14789"/>
                    </a:cubicBezTo>
                    <a:cubicBezTo>
                      <a:pt x="284" y="14832"/>
                      <a:pt x="256" y="14874"/>
                      <a:pt x="233" y="14914"/>
                    </a:cubicBezTo>
                    <a:cubicBezTo>
                      <a:pt x="224" y="14927"/>
                      <a:pt x="218" y="14937"/>
                      <a:pt x="212" y="14950"/>
                    </a:cubicBezTo>
                    <a:cubicBezTo>
                      <a:pt x="191" y="14985"/>
                      <a:pt x="174" y="15020"/>
                      <a:pt x="155" y="15054"/>
                    </a:cubicBezTo>
                    <a:cubicBezTo>
                      <a:pt x="149" y="15069"/>
                      <a:pt x="143" y="15081"/>
                      <a:pt x="138" y="15093"/>
                    </a:cubicBezTo>
                    <a:cubicBezTo>
                      <a:pt x="116" y="15133"/>
                      <a:pt x="100" y="15174"/>
                      <a:pt x="82" y="15215"/>
                    </a:cubicBezTo>
                    <a:cubicBezTo>
                      <a:pt x="77" y="15223"/>
                      <a:pt x="76" y="15234"/>
                      <a:pt x="72" y="15243"/>
                    </a:cubicBezTo>
                    <a:cubicBezTo>
                      <a:pt x="59" y="15278"/>
                      <a:pt x="47" y="15313"/>
                      <a:pt x="37" y="15348"/>
                    </a:cubicBezTo>
                    <a:cubicBezTo>
                      <a:pt x="36" y="15354"/>
                      <a:pt x="31" y="15362"/>
                      <a:pt x="31" y="15368"/>
                    </a:cubicBezTo>
                    <a:cubicBezTo>
                      <a:pt x="19" y="15405"/>
                      <a:pt x="15" y="15443"/>
                      <a:pt x="9" y="15479"/>
                    </a:cubicBezTo>
                    <a:cubicBezTo>
                      <a:pt x="9" y="15488"/>
                      <a:pt x="7" y="15495"/>
                      <a:pt x="7" y="15506"/>
                    </a:cubicBezTo>
                    <a:cubicBezTo>
                      <a:pt x="3" y="15540"/>
                      <a:pt x="1" y="15577"/>
                      <a:pt x="3" y="15611"/>
                    </a:cubicBezTo>
                    <a:cubicBezTo>
                      <a:pt x="4" y="15654"/>
                      <a:pt x="12" y="15697"/>
                      <a:pt x="24" y="15740"/>
                    </a:cubicBezTo>
                    <a:cubicBezTo>
                      <a:pt x="29" y="15753"/>
                      <a:pt x="31" y="15765"/>
                      <a:pt x="36" y="15777"/>
                    </a:cubicBezTo>
                    <a:cubicBezTo>
                      <a:pt x="46" y="15806"/>
                      <a:pt x="55" y="15836"/>
                      <a:pt x="70" y="15865"/>
                    </a:cubicBezTo>
                    <a:cubicBezTo>
                      <a:pt x="76" y="15878"/>
                      <a:pt x="82" y="15891"/>
                      <a:pt x="86" y="15905"/>
                    </a:cubicBezTo>
                    <a:cubicBezTo>
                      <a:pt x="102" y="15935"/>
                      <a:pt x="120" y="15964"/>
                      <a:pt x="138" y="15995"/>
                    </a:cubicBezTo>
                    <a:cubicBezTo>
                      <a:pt x="144" y="16004"/>
                      <a:pt x="147" y="16014"/>
                      <a:pt x="153" y="16023"/>
                    </a:cubicBezTo>
                    <a:cubicBezTo>
                      <a:pt x="181" y="16059"/>
                      <a:pt x="210" y="16096"/>
                      <a:pt x="240" y="16130"/>
                    </a:cubicBezTo>
                    <a:cubicBezTo>
                      <a:pt x="247" y="16139"/>
                      <a:pt x="256" y="16150"/>
                      <a:pt x="267" y="16159"/>
                    </a:cubicBezTo>
                    <a:cubicBezTo>
                      <a:pt x="290" y="16184"/>
                      <a:pt x="317" y="16211"/>
                      <a:pt x="345" y="16237"/>
                    </a:cubicBezTo>
                    <a:cubicBezTo>
                      <a:pt x="357" y="16249"/>
                      <a:pt x="370" y="16260"/>
                      <a:pt x="382" y="16269"/>
                    </a:cubicBezTo>
                    <a:cubicBezTo>
                      <a:pt x="410" y="16296"/>
                      <a:pt x="438" y="16318"/>
                      <a:pt x="467" y="16341"/>
                    </a:cubicBezTo>
                    <a:cubicBezTo>
                      <a:pt x="481" y="16351"/>
                      <a:pt x="493" y="16360"/>
                      <a:pt x="504" y="16369"/>
                    </a:cubicBezTo>
                    <a:cubicBezTo>
                      <a:pt x="546" y="16402"/>
                      <a:pt x="590" y="16431"/>
                      <a:pt x="637" y="16461"/>
                    </a:cubicBezTo>
                    <a:cubicBezTo>
                      <a:pt x="642" y="16463"/>
                      <a:pt x="645" y="16466"/>
                      <a:pt x="650" y="16467"/>
                    </a:cubicBezTo>
                    <a:cubicBezTo>
                      <a:pt x="692" y="16494"/>
                      <a:pt x="736" y="16522"/>
                      <a:pt x="783" y="16546"/>
                    </a:cubicBezTo>
                    <a:cubicBezTo>
                      <a:pt x="799" y="16555"/>
                      <a:pt x="814" y="16563"/>
                      <a:pt x="831" y="16572"/>
                    </a:cubicBezTo>
                    <a:cubicBezTo>
                      <a:pt x="867" y="16594"/>
                      <a:pt x="904" y="16613"/>
                      <a:pt x="942" y="16631"/>
                    </a:cubicBezTo>
                    <a:cubicBezTo>
                      <a:pt x="958" y="16639"/>
                      <a:pt x="973" y="16646"/>
                      <a:pt x="990" y="16655"/>
                    </a:cubicBezTo>
                    <a:cubicBezTo>
                      <a:pt x="1037" y="16675"/>
                      <a:pt x="1083" y="16697"/>
                      <a:pt x="1130" y="16718"/>
                    </a:cubicBezTo>
                    <a:cubicBezTo>
                      <a:pt x="1137" y="16723"/>
                      <a:pt x="1143" y="16725"/>
                      <a:pt x="1152" y="16727"/>
                    </a:cubicBezTo>
                    <a:cubicBezTo>
                      <a:pt x="1200" y="16748"/>
                      <a:pt x="1250" y="16770"/>
                      <a:pt x="1299" y="16789"/>
                    </a:cubicBezTo>
                    <a:lnTo>
                      <a:pt x="17457" y="16789"/>
                    </a:lnTo>
                    <a:cubicBezTo>
                      <a:pt x="17486" y="16780"/>
                      <a:pt x="17517" y="16770"/>
                      <a:pt x="17548" y="16760"/>
                    </a:cubicBezTo>
                    <a:cubicBezTo>
                      <a:pt x="17596" y="16746"/>
                      <a:pt x="17643" y="16730"/>
                      <a:pt x="17692" y="16712"/>
                    </a:cubicBezTo>
                    <a:cubicBezTo>
                      <a:pt x="18252" y="16518"/>
                      <a:pt x="18821" y="16241"/>
                      <a:pt x="19098" y="15871"/>
                    </a:cubicBezTo>
                    <a:lnTo>
                      <a:pt x="19104" y="15865"/>
                    </a:lnTo>
                    <a:cubicBezTo>
                      <a:pt x="19118" y="15848"/>
                      <a:pt x="19131" y="15829"/>
                      <a:pt x="19140" y="15810"/>
                    </a:cubicBezTo>
                    <a:cubicBezTo>
                      <a:pt x="19149" y="15800"/>
                      <a:pt x="19155" y="15788"/>
                      <a:pt x="19162" y="15776"/>
                    </a:cubicBezTo>
                    <a:cubicBezTo>
                      <a:pt x="19171" y="15761"/>
                      <a:pt x="19179" y="15746"/>
                      <a:pt x="19189" y="15729"/>
                    </a:cubicBezTo>
                    <a:cubicBezTo>
                      <a:pt x="19203" y="15702"/>
                      <a:pt x="19216" y="15674"/>
                      <a:pt x="19225" y="15647"/>
                    </a:cubicBezTo>
                    <a:cubicBezTo>
                      <a:pt x="19230" y="15637"/>
                      <a:pt x="19231" y="15628"/>
                      <a:pt x="19235" y="15617"/>
                    </a:cubicBezTo>
                    <a:cubicBezTo>
                      <a:pt x="19242" y="15595"/>
                      <a:pt x="19250" y="15573"/>
                      <a:pt x="19256" y="15551"/>
                    </a:cubicBezTo>
                    <a:cubicBezTo>
                      <a:pt x="19256" y="15544"/>
                      <a:pt x="19261" y="15539"/>
                      <a:pt x="19261" y="15534"/>
                    </a:cubicBezTo>
                    <a:cubicBezTo>
                      <a:pt x="19262" y="15528"/>
                      <a:pt x="19262" y="15526"/>
                      <a:pt x="19262" y="15521"/>
                    </a:cubicBezTo>
                    <a:cubicBezTo>
                      <a:pt x="19270" y="15488"/>
                      <a:pt x="19274" y="15455"/>
                      <a:pt x="19278" y="15422"/>
                    </a:cubicBezTo>
                    <a:cubicBezTo>
                      <a:pt x="19273" y="15387"/>
                      <a:pt x="19270" y="15347"/>
                      <a:pt x="19267" y="15306"/>
                    </a:cubicBezTo>
                    <a:cubicBezTo>
                      <a:pt x="19265" y="15290"/>
                      <a:pt x="19259" y="15272"/>
                      <a:pt x="19258" y="15257"/>
                    </a:cubicBezTo>
                    <a:cubicBezTo>
                      <a:pt x="19252" y="15232"/>
                      <a:pt x="19248" y="15205"/>
                      <a:pt x="19242" y="15178"/>
                    </a:cubicBezTo>
                    <a:cubicBezTo>
                      <a:pt x="19236" y="15156"/>
                      <a:pt x="19228" y="15136"/>
                      <a:pt x="19220" y="15114"/>
                    </a:cubicBezTo>
                    <a:cubicBezTo>
                      <a:pt x="19212" y="15088"/>
                      <a:pt x="19206" y="15065"/>
                      <a:pt x="19197" y="15042"/>
                    </a:cubicBezTo>
                    <a:cubicBezTo>
                      <a:pt x="19188" y="15016"/>
                      <a:pt x="19174" y="14991"/>
                      <a:pt x="19162" y="14963"/>
                    </a:cubicBezTo>
                    <a:cubicBezTo>
                      <a:pt x="19162" y="14963"/>
                      <a:pt x="19162" y="14962"/>
                      <a:pt x="19161" y="14959"/>
                    </a:cubicBezTo>
                    <a:cubicBezTo>
                      <a:pt x="18985" y="14133"/>
                      <a:pt x="18164" y="12859"/>
                      <a:pt x="17241" y="11700"/>
                    </a:cubicBezTo>
                    <a:cubicBezTo>
                      <a:pt x="16353" y="10582"/>
                      <a:pt x="15371" y="9574"/>
                      <a:pt x="14787" y="9179"/>
                    </a:cubicBezTo>
                    <a:cubicBezTo>
                      <a:pt x="14724" y="9136"/>
                      <a:pt x="14666" y="9100"/>
                      <a:pt x="14611" y="9073"/>
                    </a:cubicBezTo>
                    <a:cubicBezTo>
                      <a:pt x="14564" y="9050"/>
                      <a:pt x="14510" y="9025"/>
                      <a:pt x="14453" y="9005"/>
                    </a:cubicBezTo>
                    <a:lnTo>
                      <a:pt x="14453" y="9002"/>
                    </a:lnTo>
                    <a:cubicBezTo>
                      <a:pt x="14447" y="9001"/>
                      <a:pt x="14441" y="8999"/>
                      <a:pt x="14436" y="8996"/>
                    </a:cubicBezTo>
                    <a:cubicBezTo>
                      <a:pt x="14398" y="8983"/>
                      <a:pt x="14355" y="8968"/>
                      <a:pt x="14310" y="8954"/>
                    </a:cubicBezTo>
                    <a:cubicBezTo>
                      <a:pt x="14304" y="8953"/>
                      <a:pt x="14296" y="8949"/>
                      <a:pt x="14289" y="8946"/>
                    </a:cubicBezTo>
                    <a:cubicBezTo>
                      <a:pt x="14242" y="8933"/>
                      <a:pt x="14196" y="8919"/>
                      <a:pt x="14142" y="8904"/>
                    </a:cubicBezTo>
                    <a:cubicBezTo>
                      <a:pt x="14136" y="8903"/>
                      <a:pt x="14129" y="8900"/>
                      <a:pt x="14121" y="8898"/>
                    </a:cubicBezTo>
                    <a:cubicBezTo>
                      <a:pt x="14067" y="8885"/>
                      <a:pt x="14011" y="8871"/>
                      <a:pt x="13953" y="8855"/>
                    </a:cubicBezTo>
                    <a:cubicBezTo>
                      <a:pt x="13946" y="8855"/>
                      <a:pt x="13939" y="8854"/>
                      <a:pt x="13937" y="8854"/>
                    </a:cubicBezTo>
                    <a:cubicBezTo>
                      <a:pt x="13875" y="8840"/>
                      <a:pt x="13810" y="8825"/>
                      <a:pt x="13744" y="8812"/>
                    </a:cubicBezTo>
                    <a:cubicBezTo>
                      <a:pt x="13740" y="8812"/>
                      <a:pt x="13736" y="8812"/>
                      <a:pt x="13731" y="8810"/>
                    </a:cubicBezTo>
                    <a:cubicBezTo>
                      <a:pt x="13662" y="8797"/>
                      <a:pt x="13590" y="8782"/>
                      <a:pt x="13517" y="8773"/>
                    </a:cubicBezTo>
                    <a:cubicBezTo>
                      <a:pt x="13516" y="8773"/>
                      <a:pt x="13513" y="8773"/>
                      <a:pt x="13511" y="8770"/>
                    </a:cubicBezTo>
                    <a:cubicBezTo>
                      <a:pt x="13436" y="8758"/>
                      <a:pt x="13357" y="8745"/>
                      <a:pt x="13276" y="8734"/>
                    </a:cubicBezTo>
                    <a:lnTo>
                      <a:pt x="13274" y="8734"/>
                    </a:lnTo>
                    <a:cubicBezTo>
                      <a:pt x="13191" y="8722"/>
                      <a:pt x="13107" y="8712"/>
                      <a:pt x="13020" y="8700"/>
                    </a:cubicBezTo>
                    <a:lnTo>
                      <a:pt x="13019" y="8700"/>
                    </a:lnTo>
                    <a:cubicBezTo>
                      <a:pt x="12933" y="8688"/>
                      <a:pt x="12843" y="8678"/>
                      <a:pt x="12752" y="8669"/>
                    </a:cubicBezTo>
                    <a:lnTo>
                      <a:pt x="12633" y="8649"/>
                    </a:lnTo>
                    <a:lnTo>
                      <a:pt x="12674" y="8618"/>
                    </a:lnTo>
                    <a:lnTo>
                      <a:pt x="12060" y="8076"/>
                    </a:lnTo>
                    <a:lnTo>
                      <a:pt x="11998" y="8106"/>
                    </a:lnTo>
                    <a:lnTo>
                      <a:pt x="11926" y="7677"/>
                    </a:lnTo>
                    <a:lnTo>
                      <a:pt x="11892" y="7474"/>
                    </a:lnTo>
                    <a:cubicBezTo>
                      <a:pt x="12102" y="6617"/>
                      <a:pt x="12296" y="5777"/>
                      <a:pt x="12459" y="5031"/>
                    </a:cubicBezTo>
                    <a:cubicBezTo>
                      <a:pt x="12487" y="4896"/>
                      <a:pt x="12516" y="4763"/>
                      <a:pt x="12544" y="4632"/>
                    </a:cubicBezTo>
                    <a:cubicBezTo>
                      <a:pt x="12557" y="4569"/>
                      <a:pt x="12570" y="4505"/>
                      <a:pt x="12582" y="4443"/>
                    </a:cubicBezTo>
                    <a:cubicBezTo>
                      <a:pt x="12633" y="4191"/>
                      <a:pt x="12679" y="3957"/>
                      <a:pt x="12718" y="3743"/>
                    </a:cubicBezTo>
                    <a:cubicBezTo>
                      <a:pt x="12728" y="3688"/>
                      <a:pt x="12739" y="3636"/>
                      <a:pt x="12746" y="3585"/>
                    </a:cubicBezTo>
                    <a:cubicBezTo>
                      <a:pt x="12854" y="2970"/>
                      <a:pt x="12903" y="2540"/>
                      <a:pt x="12858" y="2400"/>
                    </a:cubicBezTo>
                    <a:cubicBezTo>
                      <a:pt x="12825" y="2297"/>
                      <a:pt x="12759" y="2187"/>
                      <a:pt x="12680" y="2083"/>
                    </a:cubicBezTo>
                    <a:cubicBezTo>
                      <a:pt x="12663" y="2060"/>
                      <a:pt x="12645" y="2036"/>
                      <a:pt x="12626" y="2012"/>
                    </a:cubicBezTo>
                    <a:cubicBezTo>
                      <a:pt x="12605" y="1986"/>
                      <a:pt x="12582" y="1958"/>
                      <a:pt x="12557" y="1931"/>
                    </a:cubicBezTo>
                    <a:cubicBezTo>
                      <a:pt x="12530" y="1901"/>
                      <a:pt x="12502" y="1868"/>
                      <a:pt x="12474" y="1841"/>
                    </a:cubicBezTo>
                    <a:cubicBezTo>
                      <a:pt x="12320" y="1678"/>
                      <a:pt x="12182" y="1560"/>
                      <a:pt x="12182" y="1560"/>
                    </a:cubicBezTo>
                    <a:cubicBezTo>
                      <a:pt x="12182" y="1560"/>
                      <a:pt x="13914" y="932"/>
                      <a:pt x="13561" y="353"/>
                    </a:cubicBezTo>
                    <a:cubicBezTo>
                      <a:pt x="13475" y="212"/>
                      <a:pt x="13237" y="158"/>
                      <a:pt x="12926" y="158"/>
                    </a:cubicBezTo>
                    <a:cubicBezTo>
                      <a:pt x="11985" y="158"/>
                      <a:pt x="10376" y="645"/>
                      <a:pt x="10278" y="676"/>
                    </a:cubicBezTo>
                    <a:cubicBezTo>
                      <a:pt x="10359" y="627"/>
                      <a:pt x="11307" y="69"/>
                      <a:pt x="10828" y="5"/>
                    </a:cubicBezTo>
                    <a:cubicBezTo>
                      <a:pt x="10806" y="2"/>
                      <a:pt x="10781" y="0"/>
                      <a:pt x="1075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68" name="Google Shape;7768;p34"/>
              <p:cNvSpPr/>
              <p:nvPr/>
            </p:nvSpPr>
            <p:spPr>
              <a:xfrm>
                <a:off x="2478200" y="4777325"/>
                <a:ext cx="481950" cy="398625"/>
              </a:xfrm>
              <a:custGeom>
                <a:avLst/>
                <a:gdLst/>
                <a:ahLst/>
                <a:cxnLst/>
                <a:rect l="l" t="t" r="r" b="b"/>
                <a:pathLst>
                  <a:path w="19278" h="15945" extrusionOk="0">
                    <a:moveTo>
                      <a:pt x="10516" y="1"/>
                    </a:moveTo>
                    <a:cubicBezTo>
                      <a:pt x="8900" y="1"/>
                      <a:pt x="7095" y="713"/>
                      <a:pt x="7095" y="713"/>
                    </a:cubicBezTo>
                    <a:cubicBezTo>
                      <a:pt x="7095" y="713"/>
                      <a:pt x="6956" y="831"/>
                      <a:pt x="6800" y="993"/>
                    </a:cubicBezTo>
                    <a:cubicBezTo>
                      <a:pt x="6773" y="1021"/>
                      <a:pt x="6745" y="1052"/>
                      <a:pt x="6719" y="1083"/>
                    </a:cubicBezTo>
                    <a:lnTo>
                      <a:pt x="6648" y="1165"/>
                    </a:lnTo>
                    <a:cubicBezTo>
                      <a:pt x="6631" y="1188"/>
                      <a:pt x="6612" y="1212"/>
                      <a:pt x="6593" y="1235"/>
                    </a:cubicBezTo>
                    <a:cubicBezTo>
                      <a:pt x="6516" y="1340"/>
                      <a:pt x="6451" y="1449"/>
                      <a:pt x="6417" y="1552"/>
                    </a:cubicBezTo>
                    <a:cubicBezTo>
                      <a:pt x="6373" y="1692"/>
                      <a:pt x="6418" y="2122"/>
                      <a:pt x="6528" y="2737"/>
                    </a:cubicBezTo>
                    <a:cubicBezTo>
                      <a:pt x="6538" y="2789"/>
                      <a:pt x="6548" y="2842"/>
                      <a:pt x="6557" y="2895"/>
                    </a:cubicBezTo>
                    <a:cubicBezTo>
                      <a:pt x="6595" y="3109"/>
                      <a:pt x="6642" y="3345"/>
                      <a:pt x="6694" y="3595"/>
                    </a:cubicBezTo>
                    <a:cubicBezTo>
                      <a:pt x="6706" y="3658"/>
                      <a:pt x="6720" y="3722"/>
                      <a:pt x="6732" y="3786"/>
                    </a:cubicBezTo>
                    <a:cubicBezTo>
                      <a:pt x="6759" y="3915"/>
                      <a:pt x="6788" y="4048"/>
                      <a:pt x="6817" y="4183"/>
                    </a:cubicBezTo>
                    <a:cubicBezTo>
                      <a:pt x="6980" y="4928"/>
                      <a:pt x="7176" y="5768"/>
                      <a:pt x="7383" y="6626"/>
                    </a:cubicBezTo>
                    <a:lnTo>
                      <a:pt x="7348" y="6830"/>
                    </a:lnTo>
                    <a:lnTo>
                      <a:pt x="7278" y="7258"/>
                    </a:lnTo>
                    <a:lnTo>
                      <a:pt x="7213" y="7229"/>
                    </a:lnTo>
                    <a:lnTo>
                      <a:pt x="6601" y="7772"/>
                    </a:lnTo>
                    <a:lnTo>
                      <a:pt x="6642" y="7802"/>
                    </a:lnTo>
                    <a:lnTo>
                      <a:pt x="6524" y="7822"/>
                    </a:lnTo>
                    <a:lnTo>
                      <a:pt x="6522" y="7822"/>
                    </a:lnTo>
                    <a:cubicBezTo>
                      <a:pt x="6431" y="7830"/>
                      <a:pt x="6343" y="7841"/>
                      <a:pt x="6254" y="7852"/>
                    </a:cubicBezTo>
                    <a:cubicBezTo>
                      <a:pt x="6167" y="7863"/>
                      <a:pt x="6083" y="7875"/>
                      <a:pt x="6002" y="7887"/>
                    </a:cubicBezTo>
                    <a:lnTo>
                      <a:pt x="5997" y="7887"/>
                    </a:lnTo>
                    <a:cubicBezTo>
                      <a:pt x="5918" y="7899"/>
                      <a:pt x="5839" y="7913"/>
                      <a:pt x="5762" y="7924"/>
                    </a:cubicBezTo>
                    <a:cubicBezTo>
                      <a:pt x="5761" y="7925"/>
                      <a:pt x="5759" y="7925"/>
                      <a:pt x="5756" y="7925"/>
                    </a:cubicBezTo>
                    <a:cubicBezTo>
                      <a:pt x="5681" y="7937"/>
                      <a:pt x="5609" y="7950"/>
                      <a:pt x="5542" y="7963"/>
                    </a:cubicBezTo>
                    <a:cubicBezTo>
                      <a:pt x="5537" y="7964"/>
                      <a:pt x="5535" y="7964"/>
                      <a:pt x="5530" y="7964"/>
                    </a:cubicBezTo>
                    <a:cubicBezTo>
                      <a:pt x="5462" y="7978"/>
                      <a:pt x="5398" y="7992"/>
                      <a:pt x="5337" y="8006"/>
                    </a:cubicBezTo>
                    <a:cubicBezTo>
                      <a:pt x="5331" y="8006"/>
                      <a:pt x="5328" y="8009"/>
                      <a:pt x="5322" y="8009"/>
                    </a:cubicBezTo>
                    <a:cubicBezTo>
                      <a:pt x="5263" y="8023"/>
                      <a:pt x="5207" y="8037"/>
                      <a:pt x="5152" y="8051"/>
                    </a:cubicBezTo>
                    <a:cubicBezTo>
                      <a:pt x="5145" y="8053"/>
                      <a:pt x="5139" y="8055"/>
                      <a:pt x="5133" y="8057"/>
                    </a:cubicBezTo>
                    <a:cubicBezTo>
                      <a:pt x="5080" y="8071"/>
                      <a:pt x="5032" y="8085"/>
                      <a:pt x="4983" y="8100"/>
                    </a:cubicBezTo>
                    <a:cubicBezTo>
                      <a:pt x="4977" y="8101"/>
                      <a:pt x="4970" y="8106"/>
                      <a:pt x="4963" y="8107"/>
                    </a:cubicBezTo>
                    <a:cubicBezTo>
                      <a:pt x="4918" y="8121"/>
                      <a:pt x="4878" y="8136"/>
                      <a:pt x="4837" y="8150"/>
                    </a:cubicBezTo>
                    <a:cubicBezTo>
                      <a:pt x="4831" y="8151"/>
                      <a:pt x="4825" y="8155"/>
                      <a:pt x="4820" y="8156"/>
                    </a:cubicBezTo>
                    <a:lnTo>
                      <a:pt x="4820" y="8157"/>
                    </a:lnTo>
                    <a:cubicBezTo>
                      <a:pt x="4763" y="8179"/>
                      <a:pt x="4709" y="8201"/>
                      <a:pt x="4662" y="8225"/>
                    </a:cubicBezTo>
                    <a:cubicBezTo>
                      <a:pt x="4416" y="8353"/>
                      <a:pt x="4054" y="8654"/>
                      <a:pt x="3639" y="9056"/>
                    </a:cubicBezTo>
                    <a:cubicBezTo>
                      <a:pt x="2289" y="10372"/>
                      <a:pt x="390" y="12803"/>
                      <a:pt x="112" y="14113"/>
                    </a:cubicBezTo>
                    <a:cubicBezTo>
                      <a:pt x="112" y="14115"/>
                      <a:pt x="112" y="14118"/>
                      <a:pt x="110" y="14118"/>
                    </a:cubicBezTo>
                    <a:cubicBezTo>
                      <a:pt x="98" y="14146"/>
                      <a:pt x="87" y="14172"/>
                      <a:pt x="77" y="14197"/>
                    </a:cubicBezTo>
                    <a:cubicBezTo>
                      <a:pt x="68" y="14220"/>
                      <a:pt x="60" y="14244"/>
                      <a:pt x="51" y="14268"/>
                    </a:cubicBezTo>
                    <a:cubicBezTo>
                      <a:pt x="43" y="14289"/>
                      <a:pt x="36" y="14311"/>
                      <a:pt x="30" y="14332"/>
                    </a:cubicBezTo>
                    <a:cubicBezTo>
                      <a:pt x="23" y="14359"/>
                      <a:pt x="18" y="14386"/>
                      <a:pt x="14" y="14411"/>
                    </a:cubicBezTo>
                    <a:cubicBezTo>
                      <a:pt x="13" y="14426"/>
                      <a:pt x="7" y="14445"/>
                      <a:pt x="6" y="14459"/>
                    </a:cubicBezTo>
                    <a:cubicBezTo>
                      <a:pt x="5" y="14488"/>
                      <a:pt x="1" y="14520"/>
                      <a:pt x="1" y="14547"/>
                    </a:cubicBezTo>
                    <a:lnTo>
                      <a:pt x="1" y="14577"/>
                    </a:lnTo>
                    <a:cubicBezTo>
                      <a:pt x="2" y="14610"/>
                      <a:pt x="8" y="14641"/>
                      <a:pt x="14" y="14675"/>
                    </a:cubicBezTo>
                    <a:cubicBezTo>
                      <a:pt x="17" y="14680"/>
                      <a:pt x="17" y="14683"/>
                      <a:pt x="17" y="14689"/>
                    </a:cubicBezTo>
                    <a:cubicBezTo>
                      <a:pt x="18" y="14695"/>
                      <a:pt x="20" y="14699"/>
                      <a:pt x="23" y="14706"/>
                    </a:cubicBezTo>
                    <a:cubicBezTo>
                      <a:pt x="29" y="14726"/>
                      <a:pt x="35" y="14750"/>
                      <a:pt x="42" y="14771"/>
                    </a:cubicBezTo>
                    <a:cubicBezTo>
                      <a:pt x="47" y="14784"/>
                      <a:pt x="50" y="14792"/>
                      <a:pt x="54" y="14802"/>
                    </a:cubicBezTo>
                    <a:cubicBezTo>
                      <a:pt x="67" y="14829"/>
                      <a:pt x="77" y="14856"/>
                      <a:pt x="91" y="14883"/>
                    </a:cubicBezTo>
                    <a:cubicBezTo>
                      <a:pt x="98" y="14899"/>
                      <a:pt x="108" y="14914"/>
                      <a:pt x="118" y="14931"/>
                    </a:cubicBezTo>
                    <a:cubicBezTo>
                      <a:pt x="124" y="14943"/>
                      <a:pt x="132" y="14954"/>
                      <a:pt x="139" y="14963"/>
                    </a:cubicBezTo>
                    <a:cubicBezTo>
                      <a:pt x="152" y="14984"/>
                      <a:pt x="163" y="15000"/>
                      <a:pt x="176" y="15018"/>
                    </a:cubicBezTo>
                    <a:cubicBezTo>
                      <a:pt x="177" y="15021"/>
                      <a:pt x="181" y="15023"/>
                      <a:pt x="181" y="15024"/>
                    </a:cubicBezTo>
                    <a:cubicBezTo>
                      <a:pt x="461" y="15397"/>
                      <a:pt x="1027" y="15673"/>
                      <a:pt x="1588" y="15866"/>
                    </a:cubicBezTo>
                    <a:cubicBezTo>
                      <a:pt x="1637" y="15883"/>
                      <a:pt x="1683" y="15899"/>
                      <a:pt x="1731" y="15915"/>
                    </a:cubicBezTo>
                    <a:cubicBezTo>
                      <a:pt x="1762" y="15923"/>
                      <a:pt x="1793" y="15934"/>
                      <a:pt x="1823" y="15944"/>
                    </a:cubicBezTo>
                    <a:lnTo>
                      <a:pt x="17980" y="15944"/>
                    </a:lnTo>
                    <a:cubicBezTo>
                      <a:pt x="18030" y="15923"/>
                      <a:pt x="18078" y="15903"/>
                      <a:pt x="18129" y="15881"/>
                    </a:cubicBezTo>
                    <a:cubicBezTo>
                      <a:pt x="18134" y="15880"/>
                      <a:pt x="18143" y="15875"/>
                      <a:pt x="18149" y="15872"/>
                    </a:cubicBezTo>
                    <a:cubicBezTo>
                      <a:pt x="18197" y="15851"/>
                      <a:pt x="18242" y="15830"/>
                      <a:pt x="18289" y="15808"/>
                    </a:cubicBezTo>
                    <a:cubicBezTo>
                      <a:pt x="18306" y="15801"/>
                      <a:pt x="18321" y="15793"/>
                      <a:pt x="18337" y="15786"/>
                    </a:cubicBezTo>
                    <a:cubicBezTo>
                      <a:pt x="18375" y="15765"/>
                      <a:pt x="18413" y="15747"/>
                      <a:pt x="18449" y="15727"/>
                    </a:cubicBezTo>
                    <a:cubicBezTo>
                      <a:pt x="18465" y="15719"/>
                      <a:pt x="18479" y="15711"/>
                      <a:pt x="18496" y="15701"/>
                    </a:cubicBezTo>
                    <a:cubicBezTo>
                      <a:pt x="18540" y="15674"/>
                      <a:pt x="18586" y="15649"/>
                      <a:pt x="18630" y="15622"/>
                    </a:cubicBezTo>
                    <a:cubicBezTo>
                      <a:pt x="18635" y="15620"/>
                      <a:pt x="18637" y="15617"/>
                      <a:pt x="18642" y="15616"/>
                    </a:cubicBezTo>
                    <a:cubicBezTo>
                      <a:pt x="18690" y="15586"/>
                      <a:pt x="18732" y="15556"/>
                      <a:pt x="18775" y="15522"/>
                    </a:cubicBezTo>
                    <a:cubicBezTo>
                      <a:pt x="18788" y="15515"/>
                      <a:pt x="18800" y="15507"/>
                      <a:pt x="18811" y="15496"/>
                    </a:cubicBezTo>
                    <a:cubicBezTo>
                      <a:pt x="18842" y="15473"/>
                      <a:pt x="18869" y="15448"/>
                      <a:pt x="18897" y="15424"/>
                    </a:cubicBezTo>
                    <a:cubicBezTo>
                      <a:pt x="18911" y="15415"/>
                      <a:pt x="18923" y="15403"/>
                      <a:pt x="18935" y="15391"/>
                    </a:cubicBezTo>
                    <a:cubicBezTo>
                      <a:pt x="18963" y="15364"/>
                      <a:pt x="18987" y="15339"/>
                      <a:pt x="19013" y="15313"/>
                    </a:cubicBezTo>
                    <a:cubicBezTo>
                      <a:pt x="19023" y="15304"/>
                      <a:pt x="19030" y="15294"/>
                      <a:pt x="19041" y="15284"/>
                    </a:cubicBezTo>
                    <a:cubicBezTo>
                      <a:pt x="19071" y="15249"/>
                      <a:pt x="19099" y="15213"/>
                      <a:pt x="19126" y="15176"/>
                    </a:cubicBezTo>
                    <a:cubicBezTo>
                      <a:pt x="19132" y="15169"/>
                      <a:pt x="19138" y="15160"/>
                      <a:pt x="19142" y="15149"/>
                    </a:cubicBezTo>
                    <a:cubicBezTo>
                      <a:pt x="19162" y="15120"/>
                      <a:pt x="19178" y="15091"/>
                      <a:pt x="19194" y="15059"/>
                    </a:cubicBezTo>
                    <a:cubicBezTo>
                      <a:pt x="19200" y="15046"/>
                      <a:pt x="19206" y="15033"/>
                      <a:pt x="19211" y="15018"/>
                    </a:cubicBezTo>
                    <a:cubicBezTo>
                      <a:pt x="19224" y="14990"/>
                      <a:pt x="19233" y="14961"/>
                      <a:pt x="19244" y="14932"/>
                    </a:cubicBezTo>
                    <a:cubicBezTo>
                      <a:pt x="19249" y="14918"/>
                      <a:pt x="19251" y="14906"/>
                      <a:pt x="19256" y="14894"/>
                    </a:cubicBezTo>
                    <a:cubicBezTo>
                      <a:pt x="19266" y="14852"/>
                      <a:pt x="19273" y="14809"/>
                      <a:pt x="19278" y="14765"/>
                    </a:cubicBezTo>
                    <a:cubicBezTo>
                      <a:pt x="19278" y="14729"/>
                      <a:pt x="19275" y="14692"/>
                      <a:pt x="19272" y="14657"/>
                    </a:cubicBezTo>
                    <a:cubicBezTo>
                      <a:pt x="19272" y="14647"/>
                      <a:pt x="19269" y="14640"/>
                      <a:pt x="19269" y="14632"/>
                    </a:cubicBezTo>
                    <a:cubicBezTo>
                      <a:pt x="19263" y="14595"/>
                      <a:pt x="19256" y="14559"/>
                      <a:pt x="19247" y="14519"/>
                    </a:cubicBezTo>
                    <a:cubicBezTo>
                      <a:pt x="19245" y="14513"/>
                      <a:pt x="19243" y="14505"/>
                      <a:pt x="19241" y="14499"/>
                    </a:cubicBezTo>
                    <a:cubicBezTo>
                      <a:pt x="19232" y="14464"/>
                      <a:pt x="19219" y="14429"/>
                      <a:pt x="19206" y="14395"/>
                    </a:cubicBezTo>
                    <a:cubicBezTo>
                      <a:pt x="19201" y="14385"/>
                      <a:pt x="19199" y="14374"/>
                      <a:pt x="19194" y="14366"/>
                    </a:cubicBezTo>
                    <a:cubicBezTo>
                      <a:pt x="19178" y="14324"/>
                      <a:pt x="19160" y="14283"/>
                      <a:pt x="19139" y="14244"/>
                    </a:cubicBezTo>
                    <a:cubicBezTo>
                      <a:pt x="19133" y="14231"/>
                      <a:pt x="19127" y="14219"/>
                      <a:pt x="19120" y="14206"/>
                    </a:cubicBezTo>
                    <a:cubicBezTo>
                      <a:pt x="19103" y="14171"/>
                      <a:pt x="19083" y="14136"/>
                      <a:pt x="19063" y="14101"/>
                    </a:cubicBezTo>
                    <a:cubicBezTo>
                      <a:pt x="19055" y="14088"/>
                      <a:pt x="19049" y="14079"/>
                      <a:pt x="19043" y="14067"/>
                    </a:cubicBezTo>
                    <a:cubicBezTo>
                      <a:pt x="19018" y="14025"/>
                      <a:pt x="18992" y="13983"/>
                      <a:pt x="18964" y="13940"/>
                    </a:cubicBezTo>
                    <a:cubicBezTo>
                      <a:pt x="18951" y="13921"/>
                      <a:pt x="18939" y="13904"/>
                      <a:pt x="18928" y="13886"/>
                    </a:cubicBezTo>
                    <a:cubicBezTo>
                      <a:pt x="18905" y="13850"/>
                      <a:pt x="18879" y="13815"/>
                      <a:pt x="18855" y="13779"/>
                    </a:cubicBezTo>
                    <a:cubicBezTo>
                      <a:pt x="18838" y="13753"/>
                      <a:pt x="18818" y="13729"/>
                      <a:pt x="18799" y="13703"/>
                    </a:cubicBezTo>
                    <a:cubicBezTo>
                      <a:pt x="18777" y="13674"/>
                      <a:pt x="18752" y="13644"/>
                      <a:pt x="18728" y="13612"/>
                    </a:cubicBezTo>
                    <a:cubicBezTo>
                      <a:pt x="18711" y="13589"/>
                      <a:pt x="18692" y="13565"/>
                      <a:pt x="18674" y="13542"/>
                    </a:cubicBezTo>
                    <a:cubicBezTo>
                      <a:pt x="18643" y="13504"/>
                      <a:pt x="18611" y="13465"/>
                      <a:pt x="18577" y="13424"/>
                    </a:cubicBezTo>
                    <a:cubicBezTo>
                      <a:pt x="18569" y="13416"/>
                      <a:pt x="18563" y="13407"/>
                      <a:pt x="18556" y="13398"/>
                    </a:cubicBezTo>
                    <a:cubicBezTo>
                      <a:pt x="18415" y="13145"/>
                      <a:pt x="18267" y="12896"/>
                      <a:pt x="18117" y="12653"/>
                    </a:cubicBezTo>
                    <a:cubicBezTo>
                      <a:pt x="17444" y="11567"/>
                      <a:pt x="16661" y="10568"/>
                      <a:pt x="15751" y="9771"/>
                    </a:cubicBezTo>
                    <a:cubicBezTo>
                      <a:pt x="15059" y="9158"/>
                      <a:pt x="14289" y="8667"/>
                      <a:pt x="13435" y="8345"/>
                    </a:cubicBezTo>
                    <a:cubicBezTo>
                      <a:pt x="13332" y="8309"/>
                      <a:pt x="13226" y="8272"/>
                      <a:pt x="13117" y="8237"/>
                    </a:cubicBezTo>
                    <a:cubicBezTo>
                      <a:pt x="13100" y="8234"/>
                      <a:pt x="13081" y="8229"/>
                      <a:pt x="13064" y="8223"/>
                    </a:cubicBezTo>
                    <a:cubicBezTo>
                      <a:pt x="12959" y="8189"/>
                      <a:pt x="12846" y="8158"/>
                      <a:pt x="12731" y="8128"/>
                    </a:cubicBezTo>
                    <a:cubicBezTo>
                      <a:pt x="12661" y="8106"/>
                      <a:pt x="12584" y="8084"/>
                      <a:pt x="12511" y="8063"/>
                    </a:cubicBezTo>
                    <a:lnTo>
                      <a:pt x="12513" y="8061"/>
                    </a:lnTo>
                    <a:lnTo>
                      <a:pt x="12397" y="8021"/>
                    </a:lnTo>
                    <a:lnTo>
                      <a:pt x="12428" y="7999"/>
                    </a:lnTo>
                    <a:lnTo>
                      <a:pt x="11988" y="7538"/>
                    </a:lnTo>
                    <a:lnTo>
                      <a:pt x="11952" y="7548"/>
                    </a:lnTo>
                    <a:lnTo>
                      <a:pt x="11920" y="7395"/>
                    </a:lnTo>
                    <a:cubicBezTo>
                      <a:pt x="12360" y="7263"/>
                      <a:pt x="12734" y="7131"/>
                      <a:pt x="12761" y="7100"/>
                    </a:cubicBezTo>
                    <a:cubicBezTo>
                      <a:pt x="12796" y="7057"/>
                      <a:pt x="12831" y="5573"/>
                      <a:pt x="12582" y="4045"/>
                    </a:cubicBezTo>
                    <a:lnTo>
                      <a:pt x="12644" y="4011"/>
                    </a:lnTo>
                    <a:cubicBezTo>
                      <a:pt x="12685" y="3892"/>
                      <a:pt x="12722" y="3776"/>
                      <a:pt x="12755" y="3662"/>
                    </a:cubicBezTo>
                    <a:cubicBezTo>
                      <a:pt x="12768" y="3612"/>
                      <a:pt x="12780" y="3562"/>
                      <a:pt x="12792" y="3512"/>
                    </a:cubicBezTo>
                    <a:cubicBezTo>
                      <a:pt x="12809" y="3453"/>
                      <a:pt x="12826" y="3392"/>
                      <a:pt x="12841" y="3334"/>
                    </a:cubicBezTo>
                    <a:cubicBezTo>
                      <a:pt x="12857" y="3269"/>
                      <a:pt x="12869" y="3205"/>
                      <a:pt x="12882" y="3142"/>
                    </a:cubicBezTo>
                    <a:cubicBezTo>
                      <a:pt x="12889" y="3103"/>
                      <a:pt x="12899" y="3063"/>
                      <a:pt x="12908" y="3023"/>
                    </a:cubicBezTo>
                    <a:cubicBezTo>
                      <a:pt x="12922" y="2950"/>
                      <a:pt x="12931" y="2877"/>
                      <a:pt x="12943" y="2805"/>
                    </a:cubicBezTo>
                    <a:cubicBezTo>
                      <a:pt x="12948" y="2780"/>
                      <a:pt x="12950" y="2755"/>
                      <a:pt x="12955" y="2730"/>
                    </a:cubicBezTo>
                    <a:cubicBezTo>
                      <a:pt x="12965" y="2651"/>
                      <a:pt x="12972" y="2573"/>
                      <a:pt x="12981" y="2498"/>
                    </a:cubicBezTo>
                    <a:cubicBezTo>
                      <a:pt x="12981" y="2482"/>
                      <a:pt x="12983" y="2467"/>
                      <a:pt x="12985" y="2453"/>
                    </a:cubicBezTo>
                    <a:cubicBezTo>
                      <a:pt x="12991" y="2370"/>
                      <a:pt x="12995" y="2291"/>
                      <a:pt x="12998" y="2213"/>
                    </a:cubicBezTo>
                    <a:lnTo>
                      <a:pt x="12998" y="2192"/>
                    </a:lnTo>
                    <a:cubicBezTo>
                      <a:pt x="12999" y="2109"/>
                      <a:pt x="12998" y="2030"/>
                      <a:pt x="12993" y="1952"/>
                    </a:cubicBezTo>
                    <a:lnTo>
                      <a:pt x="12993" y="1945"/>
                    </a:lnTo>
                    <a:cubicBezTo>
                      <a:pt x="12989" y="1866"/>
                      <a:pt x="12984" y="1788"/>
                      <a:pt x="12977" y="1712"/>
                    </a:cubicBezTo>
                    <a:lnTo>
                      <a:pt x="12977" y="1710"/>
                    </a:lnTo>
                    <a:cubicBezTo>
                      <a:pt x="12784" y="383"/>
                      <a:pt x="11701" y="1"/>
                      <a:pt x="10516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69" name="Google Shape;7769;p34"/>
              <p:cNvSpPr/>
              <p:nvPr/>
            </p:nvSpPr>
            <p:spPr>
              <a:xfrm>
                <a:off x="3774350" y="4789650"/>
                <a:ext cx="409800" cy="386200"/>
              </a:xfrm>
              <a:custGeom>
                <a:avLst/>
                <a:gdLst/>
                <a:ahLst/>
                <a:cxnLst/>
                <a:rect l="l" t="t" r="r" b="b"/>
                <a:pathLst>
                  <a:path w="16392" h="15448" extrusionOk="0">
                    <a:moveTo>
                      <a:pt x="10027" y="1"/>
                    </a:moveTo>
                    <a:lnTo>
                      <a:pt x="10027" y="1"/>
                    </a:lnTo>
                    <a:cubicBezTo>
                      <a:pt x="10061" y="52"/>
                      <a:pt x="10726" y="1095"/>
                      <a:pt x="8486" y="1308"/>
                    </a:cubicBezTo>
                    <a:cubicBezTo>
                      <a:pt x="7190" y="1435"/>
                      <a:pt x="6479" y="2027"/>
                      <a:pt x="6106" y="2516"/>
                    </a:cubicBezTo>
                    <a:cubicBezTo>
                      <a:pt x="6021" y="2628"/>
                      <a:pt x="5951" y="2736"/>
                      <a:pt x="5899" y="2832"/>
                    </a:cubicBezTo>
                    <a:cubicBezTo>
                      <a:pt x="5897" y="2837"/>
                      <a:pt x="5894" y="2840"/>
                      <a:pt x="5893" y="2845"/>
                    </a:cubicBezTo>
                    <a:cubicBezTo>
                      <a:pt x="5877" y="2871"/>
                      <a:pt x="5865" y="2896"/>
                      <a:pt x="5852" y="2922"/>
                    </a:cubicBezTo>
                    <a:cubicBezTo>
                      <a:pt x="5849" y="2923"/>
                      <a:pt x="5847" y="2928"/>
                      <a:pt x="5846" y="2931"/>
                    </a:cubicBezTo>
                    <a:cubicBezTo>
                      <a:pt x="5819" y="2985"/>
                      <a:pt x="5797" y="3032"/>
                      <a:pt x="5781" y="3072"/>
                    </a:cubicBezTo>
                    <a:cubicBezTo>
                      <a:pt x="5780" y="3077"/>
                      <a:pt x="5778" y="3078"/>
                      <a:pt x="5778" y="3081"/>
                    </a:cubicBezTo>
                    <a:cubicBezTo>
                      <a:pt x="5769" y="3101"/>
                      <a:pt x="5762" y="3117"/>
                      <a:pt x="5757" y="3131"/>
                    </a:cubicBezTo>
                    <a:cubicBezTo>
                      <a:pt x="5756" y="3131"/>
                      <a:pt x="5756" y="3133"/>
                      <a:pt x="5756" y="3133"/>
                    </a:cubicBezTo>
                    <a:cubicBezTo>
                      <a:pt x="5750" y="3148"/>
                      <a:pt x="5747" y="3162"/>
                      <a:pt x="5742" y="3174"/>
                    </a:cubicBezTo>
                    <a:cubicBezTo>
                      <a:pt x="5741" y="3175"/>
                      <a:pt x="5741" y="3175"/>
                      <a:pt x="5741" y="3179"/>
                    </a:cubicBezTo>
                    <a:cubicBezTo>
                      <a:pt x="5736" y="3187"/>
                      <a:pt x="5735" y="3196"/>
                      <a:pt x="5733" y="3199"/>
                    </a:cubicBezTo>
                    <a:lnTo>
                      <a:pt x="5733" y="3204"/>
                    </a:lnTo>
                    <a:cubicBezTo>
                      <a:pt x="5731" y="3210"/>
                      <a:pt x="5731" y="3211"/>
                      <a:pt x="5731" y="3211"/>
                    </a:cubicBezTo>
                    <a:cubicBezTo>
                      <a:pt x="5731" y="3211"/>
                      <a:pt x="5654" y="3115"/>
                      <a:pt x="5533" y="3115"/>
                    </a:cubicBezTo>
                    <a:cubicBezTo>
                      <a:pt x="5418" y="3115"/>
                      <a:pt x="5263" y="3202"/>
                      <a:pt x="5097" y="3544"/>
                    </a:cubicBezTo>
                    <a:cubicBezTo>
                      <a:pt x="4934" y="3877"/>
                      <a:pt x="5102" y="4870"/>
                      <a:pt x="5378" y="5839"/>
                    </a:cubicBezTo>
                    <a:cubicBezTo>
                      <a:pt x="5337" y="5832"/>
                      <a:pt x="5295" y="5828"/>
                      <a:pt x="5253" y="5828"/>
                    </a:cubicBezTo>
                    <a:cubicBezTo>
                      <a:pt x="5044" y="5828"/>
                      <a:pt x="4838" y="5920"/>
                      <a:pt x="4716" y="6128"/>
                    </a:cubicBezTo>
                    <a:cubicBezTo>
                      <a:pt x="4462" y="6552"/>
                      <a:pt x="4990" y="7172"/>
                      <a:pt x="5908" y="7346"/>
                    </a:cubicBezTo>
                    <a:cubicBezTo>
                      <a:pt x="5920" y="7372"/>
                      <a:pt x="5931" y="7395"/>
                      <a:pt x="5943" y="7421"/>
                    </a:cubicBezTo>
                    <a:cubicBezTo>
                      <a:pt x="6000" y="7987"/>
                      <a:pt x="6068" y="8427"/>
                      <a:pt x="6131" y="8533"/>
                    </a:cubicBezTo>
                    <a:cubicBezTo>
                      <a:pt x="6153" y="8574"/>
                      <a:pt x="6220" y="8631"/>
                      <a:pt x="6315" y="8702"/>
                    </a:cubicBezTo>
                    <a:lnTo>
                      <a:pt x="6237" y="9164"/>
                    </a:lnTo>
                    <a:lnTo>
                      <a:pt x="5724" y="9376"/>
                    </a:lnTo>
                    <a:lnTo>
                      <a:pt x="5740" y="9396"/>
                    </a:lnTo>
                    <a:lnTo>
                      <a:pt x="5724" y="9403"/>
                    </a:lnTo>
                    <a:lnTo>
                      <a:pt x="5731" y="9413"/>
                    </a:lnTo>
                    <a:cubicBezTo>
                      <a:pt x="5645" y="9436"/>
                      <a:pt x="5560" y="9460"/>
                      <a:pt x="5475" y="9482"/>
                    </a:cubicBezTo>
                    <a:cubicBezTo>
                      <a:pt x="5460" y="9487"/>
                      <a:pt x="5447" y="9490"/>
                      <a:pt x="5434" y="9494"/>
                    </a:cubicBezTo>
                    <a:lnTo>
                      <a:pt x="5372" y="9494"/>
                    </a:lnTo>
                    <a:cubicBezTo>
                      <a:pt x="5236" y="9494"/>
                      <a:pt x="5118" y="9566"/>
                      <a:pt x="5041" y="9676"/>
                    </a:cubicBezTo>
                    <a:cubicBezTo>
                      <a:pt x="4227" y="9923"/>
                      <a:pt x="3528" y="10180"/>
                      <a:pt x="3352" y="10301"/>
                    </a:cubicBezTo>
                    <a:cubicBezTo>
                      <a:pt x="3308" y="10311"/>
                      <a:pt x="3261" y="10330"/>
                      <a:pt x="3217" y="10359"/>
                    </a:cubicBezTo>
                    <a:cubicBezTo>
                      <a:pt x="3210" y="10365"/>
                      <a:pt x="3203" y="10372"/>
                      <a:pt x="3194" y="10375"/>
                    </a:cubicBezTo>
                    <a:cubicBezTo>
                      <a:pt x="2628" y="10811"/>
                      <a:pt x="2119" y="11386"/>
                      <a:pt x="1678" y="12016"/>
                    </a:cubicBezTo>
                    <a:cubicBezTo>
                      <a:pt x="1641" y="12070"/>
                      <a:pt x="1601" y="12124"/>
                      <a:pt x="1566" y="12179"/>
                    </a:cubicBezTo>
                    <a:cubicBezTo>
                      <a:pt x="1493" y="12287"/>
                      <a:pt x="1420" y="12397"/>
                      <a:pt x="1352" y="12510"/>
                    </a:cubicBezTo>
                    <a:cubicBezTo>
                      <a:pt x="1296" y="12601"/>
                      <a:pt x="1241" y="12693"/>
                      <a:pt x="1188" y="12784"/>
                    </a:cubicBezTo>
                    <a:cubicBezTo>
                      <a:pt x="991" y="13120"/>
                      <a:pt x="812" y="13461"/>
                      <a:pt x="657" y="13795"/>
                    </a:cubicBezTo>
                    <a:cubicBezTo>
                      <a:pt x="378" y="14379"/>
                      <a:pt x="156" y="14950"/>
                      <a:pt x="1" y="15447"/>
                    </a:cubicBezTo>
                    <a:lnTo>
                      <a:pt x="16391" y="15447"/>
                    </a:lnTo>
                    <a:cubicBezTo>
                      <a:pt x="16120" y="14792"/>
                      <a:pt x="15739" y="13988"/>
                      <a:pt x="15260" y="13188"/>
                    </a:cubicBezTo>
                    <a:cubicBezTo>
                      <a:pt x="15203" y="13091"/>
                      <a:pt x="15144" y="12996"/>
                      <a:pt x="15084" y="12900"/>
                    </a:cubicBezTo>
                    <a:cubicBezTo>
                      <a:pt x="14683" y="12265"/>
                      <a:pt x="14223" y="11647"/>
                      <a:pt x="13708" y="11121"/>
                    </a:cubicBezTo>
                    <a:cubicBezTo>
                      <a:pt x="13421" y="10830"/>
                      <a:pt x="13120" y="10568"/>
                      <a:pt x="12803" y="10350"/>
                    </a:cubicBezTo>
                    <a:cubicBezTo>
                      <a:pt x="12775" y="10330"/>
                      <a:pt x="12748" y="10312"/>
                      <a:pt x="12720" y="10294"/>
                    </a:cubicBezTo>
                    <a:cubicBezTo>
                      <a:pt x="12717" y="10293"/>
                      <a:pt x="12713" y="10289"/>
                      <a:pt x="12712" y="10288"/>
                    </a:cubicBezTo>
                    <a:cubicBezTo>
                      <a:pt x="12652" y="10250"/>
                      <a:pt x="12593" y="10210"/>
                      <a:pt x="12533" y="10175"/>
                    </a:cubicBezTo>
                    <a:cubicBezTo>
                      <a:pt x="12527" y="10167"/>
                      <a:pt x="12522" y="10160"/>
                      <a:pt x="12517" y="10155"/>
                    </a:cubicBezTo>
                    <a:cubicBezTo>
                      <a:pt x="12509" y="10148"/>
                      <a:pt x="12497" y="10142"/>
                      <a:pt x="12483" y="10135"/>
                    </a:cubicBezTo>
                    <a:cubicBezTo>
                      <a:pt x="12478" y="10132"/>
                      <a:pt x="12475" y="10128"/>
                      <a:pt x="12469" y="10125"/>
                    </a:cubicBezTo>
                    <a:cubicBezTo>
                      <a:pt x="12460" y="10120"/>
                      <a:pt x="12453" y="10118"/>
                      <a:pt x="12442" y="10113"/>
                    </a:cubicBezTo>
                    <a:cubicBezTo>
                      <a:pt x="12421" y="10104"/>
                      <a:pt x="12398" y="10092"/>
                      <a:pt x="12371" y="10080"/>
                    </a:cubicBezTo>
                    <a:cubicBezTo>
                      <a:pt x="12365" y="10077"/>
                      <a:pt x="12357" y="10071"/>
                      <a:pt x="12351" y="10070"/>
                    </a:cubicBezTo>
                    <a:cubicBezTo>
                      <a:pt x="12330" y="10058"/>
                      <a:pt x="12311" y="10051"/>
                      <a:pt x="12289" y="10045"/>
                    </a:cubicBezTo>
                    <a:cubicBezTo>
                      <a:pt x="12275" y="10039"/>
                      <a:pt x="12263" y="10037"/>
                      <a:pt x="12251" y="10032"/>
                    </a:cubicBezTo>
                    <a:cubicBezTo>
                      <a:pt x="12216" y="10020"/>
                      <a:pt x="12178" y="10007"/>
                      <a:pt x="12138" y="9995"/>
                    </a:cubicBezTo>
                    <a:cubicBezTo>
                      <a:pt x="12132" y="9992"/>
                      <a:pt x="12130" y="9990"/>
                      <a:pt x="12123" y="9989"/>
                    </a:cubicBezTo>
                    <a:cubicBezTo>
                      <a:pt x="12102" y="9983"/>
                      <a:pt x="12082" y="9974"/>
                      <a:pt x="12059" y="9967"/>
                    </a:cubicBezTo>
                    <a:cubicBezTo>
                      <a:pt x="11978" y="9692"/>
                      <a:pt x="11747" y="9493"/>
                      <a:pt x="11472" y="9493"/>
                    </a:cubicBezTo>
                    <a:lnTo>
                      <a:pt x="10598" y="9493"/>
                    </a:lnTo>
                    <a:lnTo>
                      <a:pt x="10223" y="9201"/>
                    </a:lnTo>
                    <a:lnTo>
                      <a:pt x="10166" y="9224"/>
                    </a:lnTo>
                    <a:lnTo>
                      <a:pt x="10101" y="8793"/>
                    </a:lnTo>
                    <a:cubicBezTo>
                      <a:pt x="10270" y="8701"/>
                      <a:pt x="10391" y="8618"/>
                      <a:pt x="10425" y="8568"/>
                    </a:cubicBezTo>
                    <a:cubicBezTo>
                      <a:pt x="10473" y="8496"/>
                      <a:pt x="10558" y="7993"/>
                      <a:pt x="10629" y="7333"/>
                    </a:cubicBezTo>
                    <a:cubicBezTo>
                      <a:pt x="11539" y="7143"/>
                      <a:pt x="12055" y="6541"/>
                      <a:pt x="11801" y="6126"/>
                    </a:cubicBezTo>
                    <a:cubicBezTo>
                      <a:pt x="11675" y="5919"/>
                      <a:pt x="11465" y="5825"/>
                      <a:pt x="11250" y="5825"/>
                    </a:cubicBezTo>
                    <a:cubicBezTo>
                      <a:pt x="11227" y="5825"/>
                      <a:pt x="11205" y="5826"/>
                      <a:pt x="11182" y="5828"/>
                    </a:cubicBezTo>
                    <a:cubicBezTo>
                      <a:pt x="11188" y="5808"/>
                      <a:pt x="11194" y="5790"/>
                      <a:pt x="11199" y="5770"/>
                    </a:cubicBezTo>
                    <a:cubicBezTo>
                      <a:pt x="11218" y="5699"/>
                      <a:pt x="11236" y="5627"/>
                      <a:pt x="11255" y="5559"/>
                    </a:cubicBezTo>
                    <a:cubicBezTo>
                      <a:pt x="11256" y="5547"/>
                      <a:pt x="11261" y="5536"/>
                      <a:pt x="11262" y="5525"/>
                    </a:cubicBezTo>
                    <a:cubicBezTo>
                      <a:pt x="11281" y="5444"/>
                      <a:pt x="11298" y="5367"/>
                      <a:pt x="11314" y="5292"/>
                    </a:cubicBezTo>
                    <a:cubicBezTo>
                      <a:pt x="11318" y="5275"/>
                      <a:pt x="11321" y="5257"/>
                      <a:pt x="11326" y="5237"/>
                    </a:cubicBezTo>
                    <a:cubicBezTo>
                      <a:pt x="11335" y="5180"/>
                      <a:pt x="11347" y="5124"/>
                      <a:pt x="11354" y="5070"/>
                    </a:cubicBezTo>
                    <a:cubicBezTo>
                      <a:pt x="11359" y="5049"/>
                      <a:pt x="11363" y="5027"/>
                      <a:pt x="11366" y="5006"/>
                    </a:cubicBezTo>
                    <a:cubicBezTo>
                      <a:pt x="11375" y="4954"/>
                      <a:pt x="11382" y="4903"/>
                      <a:pt x="11388" y="4852"/>
                    </a:cubicBezTo>
                    <a:cubicBezTo>
                      <a:pt x="11390" y="4836"/>
                      <a:pt x="11393" y="4818"/>
                      <a:pt x="11394" y="4801"/>
                    </a:cubicBezTo>
                    <a:cubicBezTo>
                      <a:pt x="11409" y="4669"/>
                      <a:pt x="11420" y="4547"/>
                      <a:pt x="11424" y="4432"/>
                    </a:cubicBezTo>
                    <a:lnTo>
                      <a:pt x="11424" y="4384"/>
                    </a:lnTo>
                    <a:cubicBezTo>
                      <a:pt x="11424" y="4342"/>
                      <a:pt x="11425" y="4302"/>
                      <a:pt x="11424" y="4263"/>
                    </a:cubicBezTo>
                    <a:lnTo>
                      <a:pt x="11424" y="4214"/>
                    </a:lnTo>
                    <a:cubicBezTo>
                      <a:pt x="11421" y="4172"/>
                      <a:pt x="11419" y="4131"/>
                      <a:pt x="11415" y="4093"/>
                    </a:cubicBezTo>
                    <a:lnTo>
                      <a:pt x="11415" y="4062"/>
                    </a:lnTo>
                    <a:cubicBezTo>
                      <a:pt x="11414" y="4046"/>
                      <a:pt x="11411" y="4028"/>
                      <a:pt x="11409" y="4011"/>
                    </a:cubicBezTo>
                    <a:cubicBezTo>
                      <a:pt x="11408" y="3981"/>
                      <a:pt x="11403" y="3952"/>
                      <a:pt x="11400" y="3921"/>
                    </a:cubicBezTo>
                    <a:cubicBezTo>
                      <a:pt x="11399" y="3914"/>
                      <a:pt x="11399" y="3907"/>
                      <a:pt x="11396" y="3898"/>
                    </a:cubicBezTo>
                    <a:cubicBezTo>
                      <a:pt x="11390" y="3862"/>
                      <a:pt x="11383" y="3825"/>
                      <a:pt x="11379" y="3791"/>
                    </a:cubicBezTo>
                    <a:cubicBezTo>
                      <a:pt x="11377" y="3779"/>
                      <a:pt x="11375" y="3764"/>
                      <a:pt x="11371" y="3755"/>
                    </a:cubicBezTo>
                    <a:cubicBezTo>
                      <a:pt x="11365" y="3726"/>
                      <a:pt x="11359" y="3696"/>
                      <a:pt x="11354" y="3667"/>
                    </a:cubicBezTo>
                    <a:cubicBezTo>
                      <a:pt x="11351" y="3655"/>
                      <a:pt x="11348" y="3647"/>
                      <a:pt x="11346" y="3634"/>
                    </a:cubicBezTo>
                    <a:cubicBezTo>
                      <a:pt x="11338" y="3600"/>
                      <a:pt x="11329" y="3570"/>
                      <a:pt x="11320" y="3540"/>
                    </a:cubicBezTo>
                    <a:cubicBezTo>
                      <a:pt x="11318" y="3536"/>
                      <a:pt x="11315" y="3531"/>
                      <a:pt x="11315" y="3526"/>
                    </a:cubicBezTo>
                    <a:cubicBezTo>
                      <a:pt x="11303" y="3493"/>
                      <a:pt x="11292" y="3461"/>
                      <a:pt x="11280" y="3429"/>
                    </a:cubicBezTo>
                    <a:cubicBezTo>
                      <a:pt x="11275" y="3421"/>
                      <a:pt x="11273" y="3412"/>
                      <a:pt x="11272" y="3402"/>
                    </a:cubicBezTo>
                    <a:cubicBezTo>
                      <a:pt x="11262" y="3380"/>
                      <a:pt x="11255" y="3360"/>
                      <a:pt x="11244" y="3339"/>
                    </a:cubicBezTo>
                    <a:cubicBezTo>
                      <a:pt x="11239" y="3331"/>
                      <a:pt x="11235" y="3320"/>
                      <a:pt x="11230" y="3311"/>
                    </a:cubicBezTo>
                    <a:cubicBezTo>
                      <a:pt x="11223" y="3290"/>
                      <a:pt x="11213" y="3275"/>
                      <a:pt x="11202" y="3256"/>
                    </a:cubicBezTo>
                    <a:cubicBezTo>
                      <a:pt x="11199" y="3248"/>
                      <a:pt x="11195" y="3239"/>
                      <a:pt x="11190" y="3230"/>
                    </a:cubicBezTo>
                    <a:cubicBezTo>
                      <a:pt x="11177" y="3208"/>
                      <a:pt x="11165" y="3184"/>
                      <a:pt x="11153" y="3165"/>
                    </a:cubicBezTo>
                    <a:cubicBezTo>
                      <a:pt x="11148" y="3157"/>
                      <a:pt x="11145" y="3153"/>
                      <a:pt x="11140" y="3148"/>
                    </a:cubicBezTo>
                    <a:cubicBezTo>
                      <a:pt x="11133" y="3133"/>
                      <a:pt x="11123" y="3118"/>
                      <a:pt x="11114" y="3105"/>
                    </a:cubicBezTo>
                    <a:cubicBezTo>
                      <a:pt x="11108" y="3096"/>
                      <a:pt x="11101" y="3089"/>
                      <a:pt x="11097" y="3081"/>
                    </a:cubicBezTo>
                    <a:cubicBezTo>
                      <a:pt x="11089" y="3069"/>
                      <a:pt x="11081" y="3060"/>
                      <a:pt x="11075" y="3052"/>
                    </a:cubicBezTo>
                    <a:cubicBezTo>
                      <a:pt x="11067" y="3044"/>
                      <a:pt x="11061" y="3035"/>
                      <a:pt x="11055" y="3027"/>
                    </a:cubicBezTo>
                    <a:cubicBezTo>
                      <a:pt x="11049" y="3019"/>
                      <a:pt x="11043" y="3013"/>
                      <a:pt x="11036" y="3005"/>
                    </a:cubicBezTo>
                    <a:cubicBezTo>
                      <a:pt x="10935" y="2887"/>
                      <a:pt x="10854" y="2841"/>
                      <a:pt x="10854" y="2841"/>
                    </a:cubicBezTo>
                    <a:cubicBezTo>
                      <a:pt x="11618" y="1452"/>
                      <a:pt x="10097" y="63"/>
                      <a:pt x="1002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70" name="Google Shape;7770;p34"/>
              <p:cNvSpPr/>
              <p:nvPr/>
            </p:nvSpPr>
            <p:spPr>
              <a:xfrm>
                <a:off x="4602425" y="4789700"/>
                <a:ext cx="409800" cy="386250"/>
              </a:xfrm>
              <a:custGeom>
                <a:avLst/>
                <a:gdLst/>
                <a:ahLst/>
                <a:cxnLst/>
                <a:rect l="l" t="t" r="r" b="b"/>
                <a:pathLst>
                  <a:path w="16392" h="15450" extrusionOk="0">
                    <a:moveTo>
                      <a:pt x="10026" y="0"/>
                    </a:moveTo>
                    <a:cubicBezTo>
                      <a:pt x="10060" y="52"/>
                      <a:pt x="10725" y="1094"/>
                      <a:pt x="8488" y="1308"/>
                    </a:cubicBezTo>
                    <a:cubicBezTo>
                      <a:pt x="6893" y="1463"/>
                      <a:pt x="6183" y="2322"/>
                      <a:pt x="5899" y="2832"/>
                    </a:cubicBezTo>
                    <a:cubicBezTo>
                      <a:pt x="5898" y="2836"/>
                      <a:pt x="5894" y="2839"/>
                      <a:pt x="5893" y="2844"/>
                    </a:cubicBezTo>
                    <a:cubicBezTo>
                      <a:pt x="5878" y="2872"/>
                      <a:pt x="5864" y="2896"/>
                      <a:pt x="5852" y="2921"/>
                    </a:cubicBezTo>
                    <a:cubicBezTo>
                      <a:pt x="5851" y="2923"/>
                      <a:pt x="5848" y="2928"/>
                      <a:pt x="5846" y="2930"/>
                    </a:cubicBezTo>
                    <a:cubicBezTo>
                      <a:pt x="5819" y="2985"/>
                      <a:pt x="5797" y="3031"/>
                      <a:pt x="5781" y="3072"/>
                    </a:cubicBezTo>
                    <a:cubicBezTo>
                      <a:pt x="5781" y="3076"/>
                      <a:pt x="5779" y="3078"/>
                      <a:pt x="5776" y="3081"/>
                    </a:cubicBezTo>
                    <a:cubicBezTo>
                      <a:pt x="5770" y="3100"/>
                      <a:pt x="5763" y="3116"/>
                      <a:pt x="5757" y="3131"/>
                    </a:cubicBezTo>
                    <a:lnTo>
                      <a:pt x="5757" y="3133"/>
                    </a:lnTo>
                    <a:cubicBezTo>
                      <a:pt x="5751" y="3148"/>
                      <a:pt x="5745" y="3161"/>
                      <a:pt x="5741" y="3173"/>
                    </a:cubicBezTo>
                    <a:lnTo>
                      <a:pt x="5741" y="3178"/>
                    </a:lnTo>
                    <a:cubicBezTo>
                      <a:pt x="5736" y="3188"/>
                      <a:pt x="5735" y="3195"/>
                      <a:pt x="5734" y="3200"/>
                    </a:cubicBezTo>
                    <a:cubicBezTo>
                      <a:pt x="5734" y="3201"/>
                      <a:pt x="5734" y="3203"/>
                      <a:pt x="5733" y="3203"/>
                    </a:cubicBezTo>
                    <a:cubicBezTo>
                      <a:pt x="5733" y="3209"/>
                      <a:pt x="5730" y="3212"/>
                      <a:pt x="5730" y="3212"/>
                    </a:cubicBezTo>
                    <a:cubicBezTo>
                      <a:pt x="5730" y="3212"/>
                      <a:pt x="5653" y="3115"/>
                      <a:pt x="5532" y="3115"/>
                    </a:cubicBezTo>
                    <a:cubicBezTo>
                      <a:pt x="5417" y="3115"/>
                      <a:pt x="5263" y="3202"/>
                      <a:pt x="5096" y="3544"/>
                    </a:cubicBezTo>
                    <a:cubicBezTo>
                      <a:pt x="4933" y="3877"/>
                      <a:pt x="5103" y="4871"/>
                      <a:pt x="5378" y="5838"/>
                    </a:cubicBezTo>
                    <a:cubicBezTo>
                      <a:pt x="5337" y="5831"/>
                      <a:pt x="5296" y="5827"/>
                      <a:pt x="5254" y="5827"/>
                    </a:cubicBezTo>
                    <a:cubicBezTo>
                      <a:pt x="5045" y="5827"/>
                      <a:pt x="4839" y="5920"/>
                      <a:pt x="4716" y="6128"/>
                    </a:cubicBezTo>
                    <a:cubicBezTo>
                      <a:pt x="4463" y="6551"/>
                      <a:pt x="4989" y="7171"/>
                      <a:pt x="5909" y="7345"/>
                    </a:cubicBezTo>
                    <a:cubicBezTo>
                      <a:pt x="5921" y="7372"/>
                      <a:pt x="5931" y="7395"/>
                      <a:pt x="5942" y="7420"/>
                    </a:cubicBezTo>
                    <a:cubicBezTo>
                      <a:pt x="6001" y="7988"/>
                      <a:pt x="6069" y="8426"/>
                      <a:pt x="6131" y="8532"/>
                    </a:cubicBezTo>
                    <a:cubicBezTo>
                      <a:pt x="6154" y="8573"/>
                      <a:pt x="6221" y="8632"/>
                      <a:pt x="6316" y="8701"/>
                    </a:cubicBezTo>
                    <a:lnTo>
                      <a:pt x="6238" y="9163"/>
                    </a:lnTo>
                    <a:lnTo>
                      <a:pt x="5723" y="9375"/>
                    </a:lnTo>
                    <a:lnTo>
                      <a:pt x="5742" y="9395"/>
                    </a:lnTo>
                    <a:lnTo>
                      <a:pt x="5723" y="9403"/>
                    </a:lnTo>
                    <a:lnTo>
                      <a:pt x="5733" y="9412"/>
                    </a:lnTo>
                    <a:cubicBezTo>
                      <a:pt x="5645" y="9435"/>
                      <a:pt x="5558" y="9459"/>
                      <a:pt x="5475" y="9482"/>
                    </a:cubicBezTo>
                    <a:cubicBezTo>
                      <a:pt x="5462" y="9486"/>
                      <a:pt x="5448" y="9490"/>
                      <a:pt x="5435" y="9495"/>
                    </a:cubicBezTo>
                    <a:lnTo>
                      <a:pt x="5372" y="9495"/>
                    </a:lnTo>
                    <a:cubicBezTo>
                      <a:pt x="5237" y="9495"/>
                      <a:pt x="5119" y="9565"/>
                      <a:pt x="5041" y="9677"/>
                    </a:cubicBezTo>
                    <a:cubicBezTo>
                      <a:pt x="4228" y="9922"/>
                      <a:pt x="3528" y="10179"/>
                      <a:pt x="3353" y="10300"/>
                    </a:cubicBezTo>
                    <a:cubicBezTo>
                      <a:pt x="3299" y="10312"/>
                      <a:pt x="3248" y="10336"/>
                      <a:pt x="3195" y="10377"/>
                    </a:cubicBezTo>
                    <a:cubicBezTo>
                      <a:pt x="2356" y="11020"/>
                      <a:pt x="1646" y="11971"/>
                      <a:pt x="1088" y="12955"/>
                    </a:cubicBezTo>
                    <a:cubicBezTo>
                      <a:pt x="1076" y="12977"/>
                      <a:pt x="1066" y="12998"/>
                      <a:pt x="1054" y="13020"/>
                    </a:cubicBezTo>
                    <a:cubicBezTo>
                      <a:pt x="583" y="13866"/>
                      <a:pt x="225" y="14732"/>
                      <a:pt x="0" y="15449"/>
                    </a:cubicBezTo>
                    <a:lnTo>
                      <a:pt x="16391" y="15449"/>
                    </a:lnTo>
                    <a:cubicBezTo>
                      <a:pt x="16090" y="14710"/>
                      <a:pt x="15650" y="13790"/>
                      <a:pt x="15087" y="12898"/>
                    </a:cubicBezTo>
                    <a:cubicBezTo>
                      <a:pt x="14447" y="11882"/>
                      <a:pt x="13650" y="10907"/>
                      <a:pt x="12726" y="10292"/>
                    </a:cubicBezTo>
                    <a:cubicBezTo>
                      <a:pt x="12721" y="10291"/>
                      <a:pt x="12720" y="10287"/>
                      <a:pt x="12716" y="10286"/>
                    </a:cubicBezTo>
                    <a:cubicBezTo>
                      <a:pt x="12659" y="10248"/>
                      <a:pt x="12599" y="10208"/>
                      <a:pt x="12539" y="10173"/>
                    </a:cubicBezTo>
                    <a:cubicBezTo>
                      <a:pt x="12533" y="10165"/>
                      <a:pt x="12529" y="10158"/>
                      <a:pt x="12522" y="10153"/>
                    </a:cubicBezTo>
                    <a:cubicBezTo>
                      <a:pt x="12515" y="10146"/>
                      <a:pt x="12505" y="10140"/>
                      <a:pt x="12492" y="10133"/>
                    </a:cubicBezTo>
                    <a:cubicBezTo>
                      <a:pt x="12486" y="10130"/>
                      <a:pt x="12479" y="10126"/>
                      <a:pt x="12476" y="10123"/>
                    </a:cubicBezTo>
                    <a:cubicBezTo>
                      <a:pt x="12469" y="10118"/>
                      <a:pt x="12460" y="10116"/>
                      <a:pt x="12450" y="10111"/>
                    </a:cubicBezTo>
                    <a:cubicBezTo>
                      <a:pt x="12430" y="10102"/>
                      <a:pt x="12407" y="10090"/>
                      <a:pt x="12379" y="10078"/>
                    </a:cubicBezTo>
                    <a:cubicBezTo>
                      <a:pt x="12371" y="10075"/>
                      <a:pt x="12365" y="10069"/>
                      <a:pt x="12359" y="10068"/>
                    </a:cubicBezTo>
                    <a:cubicBezTo>
                      <a:pt x="12339" y="10056"/>
                      <a:pt x="12317" y="10049"/>
                      <a:pt x="12297" y="10043"/>
                    </a:cubicBezTo>
                    <a:cubicBezTo>
                      <a:pt x="12284" y="10037"/>
                      <a:pt x="12269" y="10035"/>
                      <a:pt x="12256" y="10030"/>
                    </a:cubicBezTo>
                    <a:cubicBezTo>
                      <a:pt x="12223" y="10018"/>
                      <a:pt x="12184" y="10005"/>
                      <a:pt x="12145" y="9993"/>
                    </a:cubicBezTo>
                    <a:cubicBezTo>
                      <a:pt x="12139" y="9990"/>
                      <a:pt x="12133" y="9988"/>
                      <a:pt x="12129" y="9987"/>
                    </a:cubicBezTo>
                    <a:cubicBezTo>
                      <a:pt x="12109" y="9981"/>
                      <a:pt x="12087" y="9972"/>
                      <a:pt x="12066" y="9965"/>
                    </a:cubicBezTo>
                    <a:cubicBezTo>
                      <a:pt x="11984" y="9690"/>
                      <a:pt x="11750" y="9491"/>
                      <a:pt x="11476" y="9491"/>
                    </a:cubicBezTo>
                    <a:lnTo>
                      <a:pt x="10602" y="9491"/>
                    </a:lnTo>
                    <a:lnTo>
                      <a:pt x="10228" y="9199"/>
                    </a:lnTo>
                    <a:lnTo>
                      <a:pt x="10171" y="9222"/>
                    </a:lnTo>
                    <a:lnTo>
                      <a:pt x="10106" y="8791"/>
                    </a:lnTo>
                    <a:cubicBezTo>
                      <a:pt x="10109" y="8791"/>
                      <a:pt x="10109" y="8790"/>
                      <a:pt x="10111" y="8790"/>
                    </a:cubicBezTo>
                    <a:cubicBezTo>
                      <a:pt x="10279" y="8696"/>
                      <a:pt x="10395" y="8617"/>
                      <a:pt x="10431" y="8567"/>
                    </a:cubicBezTo>
                    <a:cubicBezTo>
                      <a:pt x="10456" y="8531"/>
                      <a:pt x="10488" y="8383"/>
                      <a:pt x="10524" y="8158"/>
                    </a:cubicBezTo>
                    <a:cubicBezTo>
                      <a:pt x="10561" y="7943"/>
                      <a:pt x="10597" y="7657"/>
                      <a:pt x="10632" y="7333"/>
                    </a:cubicBezTo>
                    <a:cubicBezTo>
                      <a:pt x="10659" y="7327"/>
                      <a:pt x="10687" y="7321"/>
                      <a:pt x="10714" y="7313"/>
                    </a:cubicBezTo>
                    <a:cubicBezTo>
                      <a:pt x="11574" y="7107"/>
                      <a:pt x="12051" y="6529"/>
                      <a:pt x="11804" y="6125"/>
                    </a:cubicBezTo>
                    <a:cubicBezTo>
                      <a:pt x="11677" y="5918"/>
                      <a:pt x="11467" y="5824"/>
                      <a:pt x="11252" y="5824"/>
                    </a:cubicBezTo>
                    <a:cubicBezTo>
                      <a:pt x="11230" y="5824"/>
                      <a:pt x="11208" y="5825"/>
                      <a:pt x="11186" y="5827"/>
                    </a:cubicBezTo>
                    <a:cubicBezTo>
                      <a:pt x="11193" y="5808"/>
                      <a:pt x="11199" y="5789"/>
                      <a:pt x="11202" y="5770"/>
                    </a:cubicBezTo>
                    <a:cubicBezTo>
                      <a:pt x="11223" y="5698"/>
                      <a:pt x="11240" y="5627"/>
                      <a:pt x="11258" y="5559"/>
                    </a:cubicBezTo>
                    <a:cubicBezTo>
                      <a:pt x="11263" y="5546"/>
                      <a:pt x="11264" y="5535"/>
                      <a:pt x="11267" y="5524"/>
                    </a:cubicBezTo>
                    <a:cubicBezTo>
                      <a:pt x="11287" y="5443"/>
                      <a:pt x="11303" y="5366"/>
                      <a:pt x="11319" y="5291"/>
                    </a:cubicBezTo>
                    <a:cubicBezTo>
                      <a:pt x="11324" y="5274"/>
                      <a:pt x="11325" y="5256"/>
                      <a:pt x="11327" y="5236"/>
                    </a:cubicBezTo>
                    <a:cubicBezTo>
                      <a:pt x="11340" y="5181"/>
                      <a:pt x="11349" y="5123"/>
                      <a:pt x="11358" y="5069"/>
                    </a:cubicBezTo>
                    <a:cubicBezTo>
                      <a:pt x="11363" y="5048"/>
                      <a:pt x="11366" y="5026"/>
                      <a:pt x="11368" y="5006"/>
                    </a:cubicBezTo>
                    <a:cubicBezTo>
                      <a:pt x="11376" y="4953"/>
                      <a:pt x="11382" y="4902"/>
                      <a:pt x="11391" y="4852"/>
                    </a:cubicBezTo>
                    <a:cubicBezTo>
                      <a:pt x="11392" y="4835"/>
                      <a:pt x="11394" y="4817"/>
                      <a:pt x="11397" y="4800"/>
                    </a:cubicBezTo>
                    <a:cubicBezTo>
                      <a:pt x="11411" y="4668"/>
                      <a:pt x="11422" y="4546"/>
                      <a:pt x="11423" y="4431"/>
                    </a:cubicBezTo>
                    <a:cubicBezTo>
                      <a:pt x="11425" y="4416"/>
                      <a:pt x="11425" y="4400"/>
                      <a:pt x="11425" y="4385"/>
                    </a:cubicBezTo>
                    <a:lnTo>
                      <a:pt x="11425" y="4263"/>
                    </a:lnTo>
                    <a:cubicBezTo>
                      <a:pt x="11425" y="4251"/>
                      <a:pt x="11425" y="4240"/>
                      <a:pt x="11423" y="4228"/>
                    </a:cubicBezTo>
                    <a:lnTo>
                      <a:pt x="11423" y="4214"/>
                    </a:lnTo>
                    <a:cubicBezTo>
                      <a:pt x="11423" y="4172"/>
                      <a:pt x="11422" y="4131"/>
                      <a:pt x="11417" y="4093"/>
                    </a:cubicBezTo>
                    <a:cubicBezTo>
                      <a:pt x="11417" y="4083"/>
                      <a:pt x="11417" y="4071"/>
                      <a:pt x="11416" y="4063"/>
                    </a:cubicBezTo>
                    <a:cubicBezTo>
                      <a:pt x="11411" y="4014"/>
                      <a:pt x="11409" y="3965"/>
                      <a:pt x="11403" y="3920"/>
                    </a:cubicBezTo>
                    <a:cubicBezTo>
                      <a:pt x="11400" y="3913"/>
                      <a:pt x="11398" y="3906"/>
                      <a:pt x="11398" y="3899"/>
                    </a:cubicBezTo>
                    <a:cubicBezTo>
                      <a:pt x="11392" y="3862"/>
                      <a:pt x="11386" y="3826"/>
                      <a:pt x="11381" y="3790"/>
                    </a:cubicBezTo>
                    <a:cubicBezTo>
                      <a:pt x="11380" y="3778"/>
                      <a:pt x="11375" y="3765"/>
                      <a:pt x="11374" y="3754"/>
                    </a:cubicBezTo>
                    <a:cubicBezTo>
                      <a:pt x="11368" y="3725"/>
                      <a:pt x="11361" y="3696"/>
                      <a:pt x="11354" y="3668"/>
                    </a:cubicBezTo>
                    <a:cubicBezTo>
                      <a:pt x="11352" y="3655"/>
                      <a:pt x="11349" y="3646"/>
                      <a:pt x="11346" y="3634"/>
                    </a:cubicBezTo>
                    <a:cubicBezTo>
                      <a:pt x="11338" y="3601"/>
                      <a:pt x="11330" y="3570"/>
                      <a:pt x="11319" y="3540"/>
                    </a:cubicBezTo>
                    <a:cubicBezTo>
                      <a:pt x="11319" y="3535"/>
                      <a:pt x="11318" y="3530"/>
                      <a:pt x="11314" y="3525"/>
                    </a:cubicBezTo>
                    <a:cubicBezTo>
                      <a:pt x="11306" y="3493"/>
                      <a:pt x="11293" y="3461"/>
                      <a:pt x="11281" y="3428"/>
                    </a:cubicBezTo>
                    <a:cubicBezTo>
                      <a:pt x="11276" y="3420"/>
                      <a:pt x="11274" y="3412"/>
                      <a:pt x="11269" y="3401"/>
                    </a:cubicBezTo>
                    <a:cubicBezTo>
                      <a:pt x="11262" y="3380"/>
                      <a:pt x="11252" y="3359"/>
                      <a:pt x="11244" y="3340"/>
                    </a:cubicBezTo>
                    <a:cubicBezTo>
                      <a:pt x="11238" y="3330"/>
                      <a:pt x="11234" y="3319"/>
                      <a:pt x="11229" y="3310"/>
                    </a:cubicBezTo>
                    <a:cubicBezTo>
                      <a:pt x="11221" y="3291"/>
                      <a:pt x="11213" y="3274"/>
                      <a:pt x="11202" y="3256"/>
                    </a:cubicBezTo>
                    <a:cubicBezTo>
                      <a:pt x="11197" y="3248"/>
                      <a:pt x="11195" y="3239"/>
                      <a:pt x="11189" y="3230"/>
                    </a:cubicBezTo>
                    <a:cubicBezTo>
                      <a:pt x="11177" y="3207"/>
                      <a:pt x="11162" y="3183"/>
                      <a:pt x="11152" y="3165"/>
                    </a:cubicBezTo>
                    <a:cubicBezTo>
                      <a:pt x="11148" y="3157"/>
                      <a:pt x="11144" y="3152"/>
                      <a:pt x="11140" y="3148"/>
                    </a:cubicBezTo>
                    <a:cubicBezTo>
                      <a:pt x="11131" y="3133"/>
                      <a:pt x="11120" y="3117"/>
                      <a:pt x="11111" y="3104"/>
                    </a:cubicBezTo>
                    <a:cubicBezTo>
                      <a:pt x="11105" y="3096"/>
                      <a:pt x="11099" y="3088"/>
                      <a:pt x="11094" y="3081"/>
                    </a:cubicBezTo>
                    <a:cubicBezTo>
                      <a:pt x="11088" y="3069"/>
                      <a:pt x="11081" y="3060"/>
                      <a:pt x="11073" y="3052"/>
                    </a:cubicBezTo>
                    <a:cubicBezTo>
                      <a:pt x="11067" y="3043"/>
                      <a:pt x="11061" y="3036"/>
                      <a:pt x="11056" y="3026"/>
                    </a:cubicBezTo>
                    <a:cubicBezTo>
                      <a:pt x="11050" y="3019"/>
                      <a:pt x="11043" y="3013"/>
                      <a:pt x="11037" y="3005"/>
                    </a:cubicBezTo>
                    <a:cubicBezTo>
                      <a:pt x="10936" y="2886"/>
                      <a:pt x="10855" y="2841"/>
                      <a:pt x="10855" y="2841"/>
                    </a:cubicBezTo>
                    <a:cubicBezTo>
                      <a:pt x="11618" y="1451"/>
                      <a:pt x="10096" y="62"/>
                      <a:pt x="1002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71" name="Google Shape;7771;p34"/>
              <p:cNvSpPr/>
              <p:nvPr/>
            </p:nvSpPr>
            <p:spPr>
              <a:xfrm>
                <a:off x="5857625" y="4801850"/>
                <a:ext cx="302075" cy="374000"/>
              </a:xfrm>
              <a:custGeom>
                <a:avLst/>
                <a:gdLst/>
                <a:ahLst/>
                <a:cxnLst/>
                <a:rect l="l" t="t" r="r" b="b"/>
                <a:pathLst>
                  <a:path w="12083" h="14960" extrusionOk="0">
                    <a:moveTo>
                      <a:pt x="7075" y="0"/>
                    </a:moveTo>
                    <a:cubicBezTo>
                      <a:pt x="5423" y="0"/>
                      <a:pt x="3851" y="1481"/>
                      <a:pt x="3502" y="1828"/>
                    </a:cubicBezTo>
                    <a:cubicBezTo>
                      <a:pt x="3501" y="1828"/>
                      <a:pt x="3501" y="1829"/>
                      <a:pt x="3501" y="1829"/>
                    </a:cubicBezTo>
                    <a:cubicBezTo>
                      <a:pt x="3462" y="1867"/>
                      <a:pt x="3438" y="1891"/>
                      <a:pt x="3432" y="1900"/>
                    </a:cubicBezTo>
                    <a:cubicBezTo>
                      <a:pt x="3431" y="1900"/>
                      <a:pt x="3431" y="1901"/>
                      <a:pt x="3431" y="1901"/>
                    </a:cubicBezTo>
                    <a:cubicBezTo>
                      <a:pt x="3213" y="1936"/>
                      <a:pt x="3121" y="2237"/>
                      <a:pt x="3113" y="2675"/>
                    </a:cubicBezTo>
                    <a:cubicBezTo>
                      <a:pt x="3112" y="2788"/>
                      <a:pt x="3115" y="2908"/>
                      <a:pt x="3126" y="3036"/>
                    </a:cubicBezTo>
                    <a:cubicBezTo>
                      <a:pt x="3139" y="3219"/>
                      <a:pt x="3162" y="3416"/>
                      <a:pt x="3194" y="3622"/>
                    </a:cubicBezTo>
                    <a:cubicBezTo>
                      <a:pt x="3241" y="3927"/>
                      <a:pt x="3308" y="4251"/>
                      <a:pt x="3387" y="4567"/>
                    </a:cubicBezTo>
                    <a:cubicBezTo>
                      <a:pt x="3368" y="4566"/>
                      <a:pt x="3349" y="4565"/>
                      <a:pt x="3329" y="4565"/>
                    </a:cubicBezTo>
                    <a:cubicBezTo>
                      <a:pt x="2962" y="4565"/>
                      <a:pt x="2551" y="4802"/>
                      <a:pt x="2632" y="5098"/>
                    </a:cubicBezTo>
                    <a:cubicBezTo>
                      <a:pt x="2718" y="5407"/>
                      <a:pt x="3513" y="5934"/>
                      <a:pt x="3946" y="6153"/>
                    </a:cubicBezTo>
                    <a:cubicBezTo>
                      <a:pt x="4067" y="6387"/>
                      <a:pt x="4190" y="6560"/>
                      <a:pt x="4304" y="6627"/>
                    </a:cubicBezTo>
                    <a:cubicBezTo>
                      <a:pt x="4310" y="6660"/>
                      <a:pt x="4318" y="6689"/>
                      <a:pt x="4324" y="6718"/>
                    </a:cubicBezTo>
                    <a:cubicBezTo>
                      <a:pt x="4341" y="6873"/>
                      <a:pt x="4360" y="7022"/>
                      <a:pt x="4380" y="7157"/>
                    </a:cubicBezTo>
                    <a:cubicBezTo>
                      <a:pt x="4380" y="7161"/>
                      <a:pt x="4382" y="7163"/>
                      <a:pt x="4382" y="7164"/>
                    </a:cubicBezTo>
                    <a:cubicBezTo>
                      <a:pt x="4388" y="7211"/>
                      <a:pt x="4395" y="7256"/>
                      <a:pt x="4403" y="7301"/>
                    </a:cubicBezTo>
                    <a:cubicBezTo>
                      <a:pt x="4403" y="7305"/>
                      <a:pt x="4404" y="7308"/>
                      <a:pt x="4404" y="7313"/>
                    </a:cubicBezTo>
                    <a:cubicBezTo>
                      <a:pt x="4412" y="7357"/>
                      <a:pt x="4420" y="7402"/>
                      <a:pt x="4427" y="7442"/>
                    </a:cubicBezTo>
                    <a:lnTo>
                      <a:pt x="4167" y="7763"/>
                    </a:lnTo>
                    <a:lnTo>
                      <a:pt x="4227" y="7809"/>
                    </a:lnTo>
                    <a:lnTo>
                      <a:pt x="4200" y="7831"/>
                    </a:lnTo>
                    <a:lnTo>
                      <a:pt x="4129" y="7831"/>
                    </a:lnTo>
                    <a:lnTo>
                      <a:pt x="4093" y="7746"/>
                    </a:lnTo>
                    <a:lnTo>
                      <a:pt x="3939" y="7831"/>
                    </a:lnTo>
                    <a:lnTo>
                      <a:pt x="3031" y="7831"/>
                    </a:lnTo>
                    <a:cubicBezTo>
                      <a:pt x="2714" y="7831"/>
                      <a:pt x="2457" y="8034"/>
                      <a:pt x="2457" y="8283"/>
                    </a:cubicBezTo>
                    <a:lnTo>
                      <a:pt x="2457" y="8682"/>
                    </a:lnTo>
                    <a:cubicBezTo>
                      <a:pt x="2110" y="8842"/>
                      <a:pt x="1800" y="8998"/>
                      <a:pt x="1552" y="9133"/>
                    </a:cubicBezTo>
                    <a:cubicBezTo>
                      <a:pt x="1304" y="9267"/>
                      <a:pt x="1120" y="9385"/>
                      <a:pt x="1024" y="9470"/>
                    </a:cubicBezTo>
                    <a:cubicBezTo>
                      <a:pt x="1012" y="9476"/>
                      <a:pt x="1001" y="9483"/>
                      <a:pt x="990" y="9490"/>
                    </a:cubicBezTo>
                    <a:cubicBezTo>
                      <a:pt x="746" y="9654"/>
                      <a:pt x="553" y="9954"/>
                      <a:pt x="406" y="10345"/>
                    </a:cubicBezTo>
                    <a:cubicBezTo>
                      <a:pt x="181" y="10941"/>
                      <a:pt x="60" y="11751"/>
                      <a:pt x="17" y="12618"/>
                    </a:cubicBezTo>
                    <a:cubicBezTo>
                      <a:pt x="17" y="12634"/>
                      <a:pt x="17" y="12651"/>
                      <a:pt x="16" y="12668"/>
                    </a:cubicBezTo>
                    <a:cubicBezTo>
                      <a:pt x="15" y="12710"/>
                      <a:pt x="11" y="12753"/>
                      <a:pt x="10" y="12795"/>
                    </a:cubicBezTo>
                    <a:cubicBezTo>
                      <a:pt x="10" y="12815"/>
                      <a:pt x="10" y="12833"/>
                      <a:pt x="9" y="12852"/>
                    </a:cubicBezTo>
                    <a:cubicBezTo>
                      <a:pt x="9" y="12894"/>
                      <a:pt x="6" y="12935"/>
                      <a:pt x="4" y="12977"/>
                    </a:cubicBezTo>
                    <a:lnTo>
                      <a:pt x="4" y="13033"/>
                    </a:lnTo>
                    <a:cubicBezTo>
                      <a:pt x="2" y="13063"/>
                      <a:pt x="2" y="13092"/>
                      <a:pt x="2" y="13118"/>
                    </a:cubicBezTo>
                    <a:lnTo>
                      <a:pt x="2" y="13162"/>
                    </a:lnTo>
                    <a:cubicBezTo>
                      <a:pt x="0" y="13179"/>
                      <a:pt x="0" y="13197"/>
                      <a:pt x="0" y="13213"/>
                    </a:cubicBezTo>
                    <a:lnTo>
                      <a:pt x="0" y="13614"/>
                    </a:lnTo>
                    <a:cubicBezTo>
                      <a:pt x="2" y="13663"/>
                      <a:pt x="2" y="13708"/>
                      <a:pt x="2" y="13755"/>
                    </a:cubicBezTo>
                    <a:cubicBezTo>
                      <a:pt x="4" y="13775"/>
                      <a:pt x="4" y="13793"/>
                      <a:pt x="4" y="13811"/>
                    </a:cubicBezTo>
                    <a:cubicBezTo>
                      <a:pt x="5" y="13854"/>
                      <a:pt x="5" y="13895"/>
                      <a:pt x="9" y="13936"/>
                    </a:cubicBezTo>
                    <a:cubicBezTo>
                      <a:pt x="9" y="13957"/>
                      <a:pt x="9" y="13976"/>
                      <a:pt x="10" y="13998"/>
                    </a:cubicBezTo>
                    <a:cubicBezTo>
                      <a:pt x="10" y="14040"/>
                      <a:pt x="11" y="14080"/>
                      <a:pt x="15" y="14120"/>
                    </a:cubicBezTo>
                    <a:cubicBezTo>
                      <a:pt x="15" y="14139"/>
                      <a:pt x="16" y="14157"/>
                      <a:pt x="16" y="14177"/>
                    </a:cubicBezTo>
                    <a:cubicBezTo>
                      <a:pt x="17" y="14224"/>
                      <a:pt x="21" y="14270"/>
                      <a:pt x="23" y="14317"/>
                    </a:cubicBezTo>
                    <a:cubicBezTo>
                      <a:pt x="23" y="14329"/>
                      <a:pt x="23" y="14343"/>
                      <a:pt x="24" y="14353"/>
                    </a:cubicBezTo>
                    <a:cubicBezTo>
                      <a:pt x="27" y="14413"/>
                      <a:pt x="30" y="14473"/>
                      <a:pt x="34" y="14533"/>
                    </a:cubicBezTo>
                    <a:cubicBezTo>
                      <a:pt x="34" y="14540"/>
                      <a:pt x="34" y="14548"/>
                      <a:pt x="35" y="14556"/>
                    </a:cubicBezTo>
                    <a:cubicBezTo>
                      <a:pt x="36" y="14606"/>
                      <a:pt x="41" y="14654"/>
                      <a:pt x="45" y="14704"/>
                    </a:cubicBezTo>
                    <a:cubicBezTo>
                      <a:pt x="45" y="14721"/>
                      <a:pt x="46" y="14741"/>
                      <a:pt x="49" y="14759"/>
                    </a:cubicBezTo>
                    <a:cubicBezTo>
                      <a:pt x="51" y="14800"/>
                      <a:pt x="55" y="14838"/>
                      <a:pt x="57" y="14878"/>
                    </a:cubicBezTo>
                    <a:cubicBezTo>
                      <a:pt x="58" y="14899"/>
                      <a:pt x="61" y="14918"/>
                      <a:pt x="63" y="14940"/>
                    </a:cubicBezTo>
                    <a:cubicBezTo>
                      <a:pt x="63" y="14946"/>
                      <a:pt x="64" y="14953"/>
                      <a:pt x="64" y="14959"/>
                    </a:cubicBezTo>
                    <a:lnTo>
                      <a:pt x="12083" y="14959"/>
                    </a:lnTo>
                    <a:lnTo>
                      <a:pt x="12083" y="8130"/>
                    </a:lnTo>
                    <a:cubicBezTo>
                      <a:pt x="11932" y="7951"/>
                      <a:pt x="11675" y="7833"/>
                      <a:pt x="11379" y="7833"/>
                    </a:cubicBezTo>
                    <a:lnTo>
                      <a:pt x="10156" y="7833"/>
                    </a:lnTo>
                    <a:lnTo>
                      <a:pt x="9809" y="7716"/>
                    </a:lnTo>
                    <a:lnTo>
                      <a:pt x="9784" y="7781"/>
                    </a:lnTo>
                    <a:cubicBezTo>
                      <a:pt x="9724" y="7758"/>
                      <a:pt x="9665" y="7736"/>
                      <a:pt x="9607" y="7716"/>
                    </a:cubicBezTo>
                    <a:lnTo>
                      <a:pt x="9598" y="7711"/>
                    </a:lnTo>
                    <a:cubicBezTo>
                      <a:pt x="9548" y="7691"/>
                      <a:pt x="9498" y="7674"/>
                      <a:pt x="9447" y="7656"/>
                    </a:cubicBezTo>
                    <a:lnTo>
                      <a:pt x="9107" y="7237"/>
                    </a:lnTo>
                    <a:lnTo>
                      <a:pt x="8893" y="7352"/>
                    </a:lnTo>
                    <a:cubicBezTo>
                      <a:pt x="8910" y="7226"/>
                      <a:pt x="8929" y="7078"/>
                      <a:pt x="8948" y="6916"/>
                    </a:cubicBezTo>
                    <a:cubicBezTo>
                      <a:pt x="8948" y="6910"/>
                      <a:pt x="8949" y="6904"/>
                      <a:pt x="8949" y="6900"/>
                    </a:cubicBezTo>
                    <a:cubicBezTo>
                      <a:pt x="8949" y="6892"/>
                      <a:pt x="8951" y="6886"/>
                      <a:pt x="8951" y="6878"/>
                    </a:cubicBezTo>
                    <a:cubicBezTo>
                      <a:pt x="8973" y="6843"/>
                      <a:pt x="9006" y="6679"/>
                      <a:pt x="9038" y="6432"/>
                    </a:cubicBezTo>
                    <a:cubicBezTo>
                      <a:pt x="9052" y="6397"/>
                      <a:pt x="9067" y="6362"/>
                      <a:pt x="9081" y="6327"/>
                    </a:cubicBezTo>
                    <a:cubicBezTo>
                      <a:pt x="9447" y="6118"/>
                      <a:pt x="10295" y="5427"/>
                      <a:pt x="10327" y="5085"/>
                    </a:cubicBezTo>
                    <a:cubicBezTo>
                      <a:pt x="10352" y="4831"/>
                      <a:pt x="10028" y="4654"/>
                      <a:pt x="9700" y="4625"/>
                    </a:cubicBezTo>
                    <a:cubicBezTo>
                      <a:pt x="10569" y="1688"/>
                      <a:pt x="9277" y="1678"/>
                      <a:pt x="9277" y="1678"/>
                    </a:cubicBezTo>
                    <a:cubicBezTo>
                      <a:pt x="9277" y="1678"/>
                      <a:pt x="9270" y="1587"/>
                      <a:pt x="9231" y="1446"/>
                    </a:cubicBezTo>
                    <a:cubicBezTo>
                      <a:pt x="9171" y="1226"/>
                      <a:pt x="9031" y="886"/>
                      <a:pt x="8726" y="590"/>
                    </a:cubicBezTo>
                    <a:cubicBezTo>
                      <a:pt x="8420" y="293"/>
                      <a:pt x="7949" y="44"/>
                      <a:pt x="7220" y="4"/>
                    </a:cubicBezTo>
                    <a:cubicBezTo>
                      <a:pt x="7171" y="1"/>
                      <a:pt x="7123" y="0"/>
                      <a:pt x="707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72" name="Google Shape;7772;p34"/>
              <p:cNvSpPr/>
              <p:nvPr/>
            </p:nvSpPr>
            <p:spPr>
              <a:xfrm>
                <a:off x="4247650" y="4829150"/>
                <a:ext cx="324650" cy="346725"/>
              </a:xfrm>
              <a:custGeom>
                <a:avLst/>
                <a:gdLst/>
                <a:ahLst/>
                <a:cxnLst/>
                <a:rect l="l" t="t" r="r" b="b"/>
                <a:pathLst>
                  <a:path w="12986" h="13869" extrusionOk="0">
                    <a:moveTo>
                      <a:pt x="9410" y="11004"/>
                    </a:moveTo>
                    <a:lnTo>
                      <a:pt x="9410" y="11165"/>
                    </a:lnTo>
                    <a:cubicBezTo>
                      <a:pt x="9384" y="11116"/>
                      <a:pt x="9360" y="11068"/>
                      <a:pt x="9332" y="11019"/>
                    </a:cubicBezTo>
                    <a:cubicBezTo>
                      <a:pt x="9337" y="11013"/>
                      <a:pt x="9338" y="11011"/>
                      <a:pt x="9340" y="11004"/>
                    </a:cubicBezTo>
                    <a:close/>
                    <a:moveTo>
                      <a:pt x="10082" y="11004"/>
                    </a:moveTo>
                    <a:cubicBezTo>
                      <a:pt x="10185" y="11004"/>
                      <a:pt x="10281" y="11040"/>
                      <a:pt x="10362" y="11096"/>
                    </a:cubicBezTo>
                    <a:cubicBezTo>
                      <a:pt x="10168" y="11504"/>
                      <a:pt x="9998" y="11867"/>
                      <a:pt x="9893" y="12115"/>
                    </a:cubicBezTo>
                    <a:cubicBezTo>
                      <a:pt x="9881" y="12088"/>
                      <a:pt x="9868" y="12063"/>
                      <a:pt x="9857" y="12037"/>
                    </a:cubicBezTo>
                    <a:lnTo>
                      <a:pt x="9857" y="11004"/>
                    </a:lnTo>
                    <a:close/>
                    <a:moveTo>
                      <a:pt x="9276" y="12993"/>
                    </a:moveTo>
                    <a:lnTo>
                      <a:pt x="9276" y="12993"/>
                    </a:lnTo>
                    <a:cubicBezTo>
                      <a:pt x="9323" y="13057"/>
                      <a:pt x="9370" y="13118"/>
                      <a:pt x="9410" y="13172"/>
                    </a:cubicBezTo>
                    <a:lnTo>
                      <a:pt x="9410" y="13308"/>
                    </a:lnTo>
                    <a:cubicBezTo>
                      <a:pt x="9366" y="13204"/>
                      <a:pt x="9321" y="13097"/>
                      <a:pt x="9276" y="12993"/>
                    </a:cubicBezTo>
                    <a:close/>
                    <a:moveTo>
                      <a:pt x="3665" y="1"/>
                    </a:moveTo>
                    <a:cubicBezTo>
                      <a:pt x="2597" y="1"/>
                      <a:pt x="1614" y="363"/>
                      <a:pt x="1022" y="1351"/>
                    </a:cubicBezTo>
                    <a:cubicBezTo>
                      <a:pt x="444" y="2313"/>
                      <a:pt x="0" y="4634"/>
                      <a:pt x="1043" y="5532"/>
                    </a:cubicBezTo>
                    <a:cubicBezTo>
                      <a:pt x="1043" y="5532"/>
                      <a:pt x="328" y="9722"/>
                      <a:pt x="2738" y="11693"/>
                    </a:cubicBezTo>
                    <a:cubicBezTo>
                      <a:pt x="2815" y="11759"/>
                      <a:pt x="2894" y="11820"/>
                      <a:pt x="2978" y="11877"/>
                    </a:cubicBezTo>
                    <a:cubicBezTo>
                      <a:pt x="2900" y="12487"/>
                      <a:pt x="2828" y="13155"/>
                      <a:pt x="2765" y="13867"/>
                    </a:cubicBezTo>
                    <a:lnTo>
                      <a:pt x="3755" y="13867"/>
                    </a:lnTo>
                    <a:cubicBezTo>
                      <a:pt x="3799" y="13705"/>
                      <a:pt x="3844" y="13541"/>
                      <a:pt x="3887" y="13380"/>
                    </a:cubicBezTo>
                    <a:cubicBezTo>
                      <a:pt x="3916" y="13380"/>
                      <a:pt x="3945" y="13381"/>
                      <a:pt x="3976" y="13381"/>
                    </a:cubicBezTo>
                    <a:lnTo>
                      <a:pt x="3976" y="13867"/>
                    </a:lnTo>
                    <a:lnTo>
                      <a:pt x="4443" y="13867"/>
                    </a:lnTo>
                    <a:lnTo>
                      <a:pt x="4443" y="13381"/>
                    </a:lnTo>
                    <a:cubicBezTo>
                      <a:pt x="4712" y="13377"/>
                      <a:pt x="5028" y="13368"/>
                      <a:pt x="5368" y="13352"/>
                    </a:cubicBezTo>
                    <a:lnTo>
                      <a:pt x="5368" y="13867"/>
                    </a:lnTo>
                    <a:lnTo>
                      <a:pt x="5813" y="13867"/>
                    </a:lnTo>
                    <a:lnTo>
                      <a:pt x="5813" y="13332"/>
                    </a:lnTo>
                    <a:cubicBezTo>
                      <a:pt x="5977" y="13322"/>
                      <a:pt x="6146" y="13312"/>
                      <a:pt x="6313" y="13302"/>
                    </a:cubicBezTo>
                    <a:cubicBezTo>
                      <a:pt x="6390" y="13496"/>
                      <a:pt x="6462" y="13684"/>
                      <a:pt x="6526" y="13867"/>
                    </a:cubicBezTo>
                    <a:lnTo>
                      <a:pt x="9862" y="13867"/>
                    </a:lnTo>
                    <a:lnTo>
                      <a:pt x="9862" y="13612"/>
                    </a:lnTo>
                    <a:cubicBezTo>
                      <a:pt x="9927" y="13638"/>
                      <a:pt x="9988" y="13649"/>
                      <a:pt x="10045" y="13649"/>
                    </a:cubicBezTo>
                    <a:cubicBezTo>
                      <a:pt x="10160" y="13649"/>
                      <a:pt x="10256" y="13602"/>
                      <a:pt x="10326" y="13526"/>
                    </a:cubicBezTo>
                    <a:cubicBezTo>
                      <a:pt x="10421" y="13468"/>
                      <a:pt x="10524" y="13325"/>
                      <a:pt x="10635" y="13108"/>
                    </a:cubicBezTo>
                    <a:lnTo>
                      <a:pt x="10635" y="13869"/>
                    </a:lnTo>
                    <a:lnTo>
                      <a:pt x="11116" y="13869"/>
                    </a:lnTo>
                    <a:lnTo>
                      <a:pt x="11116" y="11842"/>
                    </a:lnTo>
                    <a:cubicBezTo>
                      <a:pt x="11354" y="11066"/>
                      <a:pt x="11596" y="10094"/>
                      <a:pt x="11813" y="9044"/>
                    </a:cubicBezTo>
                    <a:cubicBezTo>
                      <a:pt x="11827" y="8976"/>
                      <a:pt x="11840" y="8911"/>
                      <a:pt x="11855" y="8844"/>
                    </a:cubicBezTo>
                    <a:cubicBezTo>
                      <a:pt x="11862" y="8810"/>
                      <a:pt x="11868" y="8772"/>
                      <a:pt x="11875" y="8736"/>
                    </a:cubicBezTo>
                    <a:cubicBezTo>
                      <a:pt x="11885" y="8685"/>
                      <a:pt x="11897" y="8631"/>
                      <a:pt x="11906" y="8580"/>
                    </a:cubicBezTo>
                    <a:cubicBezTo>
                      <a:pt x="12031" y="8551"/>
                      <a:pt x="12192" y="8510"/>
                      <a:pt x="12347" y="8466"/>
                    </a:cubicBezTo>
                    <a:lnTo>
                      <a:pt x="12542" y="8404"/>
                    </a:lnTo>
                    <a:lnTo>
                      <a:pt x="12573" y="8394"/>
                    </a:lnTo>
                    <a:cubicBezTo>
                      <a:pt x="12681" y="8353"/>
                      <a:pt x="12766" y="8315"/>
                      <a:pt x="12793" y="8282"/>
                    </a:cubicBezTo>
                    <a:cubicBezTo>
                      <a:pt x="12847" y="8217"/>
                      <a:pt x="12861" y="8143"/>
                      <a:pt x="12861" y="8084"/>
                    </a:cubicBezTo>
                    <a:cubicBezTo>
                      <a:pt x="12869" y="8067"/>
                      <a:pt x="12867" y="8051"/>
                      <a:pt x="12860" y="8041"/>
                    </a:cubicBezTo>
                    <a:cubicBezTo>
                      <a:pt x="12855" y="8005"/>
                      <a:pt x="12847" y="7983"/>
                      <a:pt x="12847" y="7983"/>
                    </a:cubicBezTo>
                    <a:cubicBezTo>
                      <a:pt x="12884" y="7924"/>
                      <a:pt x="12897" y="7862"/>
                      <a:pt x="12902" y="7807"/>
                    </a:cubicBezTo>
                    <a:cubicBezTo>
                      <a:pt x="12922" y="7777"/>
                      <a:pt x="12925" y="7750"/>
                      <a:pt x="12909" y="7736"/>
                    </a:cubicBezTo>
                    <a:cubicBezTo>
                      <a:pt x="12908" y="7733"/>
                      <a:pt x="12903" y="7731"/>
                      <a:pt x="12902" y="7729"/>
                    </a:cubicBezTo>
                    <a:cubicBezTo>
                      <a:pt x="12897" y="7693"/>
                      <a:pt x="12890" y="7671"/>
                      <a:pt x="12890" y="7671"/>
                    </a:cubicBezTo>
                    <a:cubicBezTo>
                      <a:pt x="12890" y="7671"/>
                      <a:pt x="12948" y="7580"/>
                      <a:pt x="12960" y="7497"/>
                    </a:cubicBezTo>
                    <a:cubicBezTo>
                      <a:pt x="12978" y="7458"/>
                      <a:pt x="12986" y="7430"/>
                      <a:pt x="12969" y="7413"/>
                    </a:cubicBezTo>
                    <a:cubicBezTo>
                      <a:pt x="12963" y="7406"/>
                      <a:pt x="12950" y="7401"/>
                      <a:pt x="12936" y="7398"/>
                    </a:cubicBezTo>
                    <a:cubicBezTo>
                      <a:pt x="12931" y="7394"/>
                      <a:pt x="12930" y="7389"/>
                      <a:pt x="12926" y="7384"/>
                    </a:cubicBezTo>
                    <a:cubicBezTo>
                      <a:pt x="12915" y="7375"/>
                      <a:pt x="12895" y="7372"/>
                      <a:pt x="12868" y="7372"/>
                    </a:cubicBezTo>
                    <a:cubicBezTo>
                      <a:pt x="12813" y="7372"/>
                      <a:pt x="12729" y="7388"/>
                      <a:pt x="12628" y="7412"/>
                    </a:cubicBezTo>
                    <a:lnTo>
                      <a:pt x="12551" y="7433"/>
                    </a:lnTo>
                    <a:lnTo>
                      <a:pt x="12375" y="7483"/>
                    </a:lnTo>
                    <a:cubicBezTo>
                      <a:pt x="12369" y="7485"/>
                      <a:pt x="12366" y="7488"/>
                      <a:pt x="12360" y="7488"/>
                    </a:cubicBezTo>
                    <a:cubicBezTo>
                      <a:pt x="11963" y="7608"/>
                      <a:pt x="11700" y="7907"/>
                      <a:pt x="11698" y="8243"/>
                    </a:cubicBezTo>
                    <a:lnTo>
                      <a:pt x="11698" y="8387"/>
                    </a:lnTo>
                    <a:cubicBezTo>
                      <a:pt x="11633" y="8513"/>
                      <a:pt x="11535" y="8710"/>
                      <a:pt x="11414" y="8953"/>
                    </a:cubicBezTo>
                    <a:cubicBezTo>
                      <a:pt x="11322" y="9135"/>
                      <a:pt x="11222" y="9342"/>
                      <a:pt x="11111" y="9562"/>
                    </a:cubicBezTo>
                    <a:lnTo>
                      <a:pt x="11111" y="8575"/>
                    </a:lnTo>
                    <a:cubicBezTo>
                      <a:pt x="11111" y="8194"/>
                      <a:pt x="10833" y="7884"/>
                      <a:pt x="10490" y="7884"/>
                    </a:cubicBezTo>
                    <a:lnTo>
                      <a:pt x="10071" y="7884"/>
                    </a:lnTo>
                    <a:cubicBezTo>
                      <a:pt x="10070" y="7705"/>
                      <a:pt x="10061" y="7524"/>
                      <a:pt x="10048" y="7342"/>
                    </a:cubicBezTo>
                    <a:cubicBezTo>
                      <a:pt x="10042" y="7251"/>
                      <a:pt x="10034" y="7159"/>
                      <a:pt x="10025" y="7068"/>
                    </a:cubicBezTo>
                    <a:cubicBezTo>
                      <a:pt x="10005" y="6893"/>
                      <a:pt x="9984" y="6717"/>
                      <a:pt x="9956" y="6545"/>
                    </a:cubicBezTo>
                    <a:cubicBezTo>
                      <a:pt x="9839" y="5779"/>
                      <a:pt x="9633" y="5011"/>
                      <a:pt x="9361" y="4298"/>
                    </a:cubicBezTo>
                    <a:cubicBezTo>
                      <a:pt x="9344" y="4254"/>
                      <a:pt x="9326" y="4208"/>
                      <a:pt x="9310" y="4164"/>
                    </a:cubicBezTo>
                    <a:cubicBezTo>
                      <a:pt x="8979" y="3332"/>
                      <a:pt x="8563" y="2573"/>
                      <a:pt x="8083" y="1967"/>
                    </a:cubicBezTo>
                    <a:cubicBezTo>
                      <a:pt x="8006" y="1870"/>
                      <a:pt x="7928" y="1777"/>
                      <a:pt x="7849" y="1690"/>
                    </a:cubicBezTo>
                    <a:cubicBezTo>
                      <a:pt x="7667" y="1489"/>
                      <a:pt x="7482" y="1307"/>
                      <a:pt x="7289" y="1151"/>
                    </a:cubicBezTo>
                    <a:cubicBezTo>
                      <a:pt x="7288" y="1150"/>
                      <a:pt x="7283" y="1147"/>
                      <a:pt x="7282" y="1145"/>
                    </a:cubicBezTo>
                    <a:cubicBezTo>
                      <a:pt x="7197" y="1076"/>
                      <a:pt x="7107" y="1013"/>
                      <a:pt x="7019" y="956"/>
                    </a:cubicBezTo>
                    <a:cubicBezTo>
                      <a:pt x="6912" y="884"/>
                      <a:pt x="6805" y="822"/>
                      <a:pt x="6696" y="767"/>
                    </a:cubicBezTo>
                    <a:cubicBezTo>
                      <a:pt x="6680" y="758"/>
                      <a:pt x="6667" y="752"/>
                      <a:pt x="6651" y="744"/>
                    </a:cubicBezTo>
                    <a:cubicBezTo>
                      <a:pt x="6609" y="724"/>
                      <a:pt x="6565" y="703"/>
                      <a:pt x="6520" y="685"/>
                    </a:cubicBezTo>
                    <a:cubicBezTo>
                      <a:pt x="5646" y="290"/>
                      <a:pt x="4621" y="1"/>
                      <a:pt x="3665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73" name="Google Shape;7773;p34"/>
              <p:cNvSpPr/>
              <p:nvPr/>
            </p:nvSpPr>
            <p:spPr>
              <a:xfrm>
                <a:off x="5003750" y="4831275"/>
                <a:ext cx="258825" cy="344550"/>
              </a:xfrm>
              <a:custGeom>
                <a:avLst/>
                <a:gdLst/>
                <a:ahLst/>
                <a:cxnLst/>
                <a:rect l="l" t="t" r="r" b="b"/>
                <a:pathLst>
                  <a:path w="10353" h="13782" extrusionOk="0">
                    <a:moveTo>
                      <a:pt x="5652" y="0"/>
                    </a:moveTo>
                    <a:cubicBezTo>
                      <a:pt x="5542" y="0"/>
                      <a:pt x="5436" y="5"/>
                      <a:pt x="5335" y="13"/>
                    </a:cubicBezTo>
                    <a:cubicBezTo>
                      <a:pt x="3661" y="145"/>
                      <a:pt x="2812" y="1081"/>
                      <a:pt x="3148" y="2197"/>
                    </a:cubicBezTo>
                    <a:cubicBezTo>
                      <a:pt x="2436" y="3744"/>
                      <a:pt x="3352" y="6203"/>
                      <a:pt x="3862" y="6438"/>
                    </a:cubicBezTo>
                    <a:cubicBezTo>
                      <a:pt x="4260" y="6362"/>
                      <a:pt x="4604" y="6262"/>
                      <a:pt x="4899" y="6144"/>
                    </a:cubicBezTo>
                    <a:lnTo>
                      <a:pt x="4899" y="6144"/>
                    </a:lnTo>
                    <a:cubicBezTo>
                      <a:pt x="4827" y="6375"/>
                      <a:pt x="4745" y="6610"/>
                      <a:pt x="4660" y="6838"/>
                    </a:cubicBezTo>
                    <a:lnTo>
                      <a:pt x="4658" y="6838"/>
                    </a:lnTo>
                    <a:cubicBezTo>
                      <a:pt x="4611" y="6839"/>
                      <a:pt x="4565" y="6842"/>
                      <a:pt x="4519" y="6842"/>
                    </a:cubicBezTo>
                    <a:cubicBezTo>
                      <a:pt x="4509" y="6842"/>
                      <a:pt x="4502" y="6844"/>
                      <a:pt x="4491" y="6844"/>
                    </a:cubicBezTo>
                    <a:cubicBezTo>
                      <a:pt x="4453" y="6844"/>
                      <a:pt x="4412" y="6845"/>
                      <a:pt x="4373" y="6848"/>
                    </a:cubicBezTo>
                    <a:cubicBezTo>
                      <a:pt x="4351" y="6848"/>
                      <a:pt x="4331" y="6850"/>
                      <a:pt x="4313" y="6850"/>
                    </a:cubicBezTo>
                    <a:cubicBezTo>
                      <a:pt x="4284" y="6851"/>
                      <a:pt x="4256" y="6855"/>
                      <a:pt x="4228" y="6855"/>
                    </a:cubicBezTo>
                    <a:cubicBezTo>
                      <a:pt x="4178" y="6859"/>
                      <a:pt x="4130" y="6861"/>
                      <a:pt x="4082" y="6863"/>
                    </a:cubicBezTo>
                    <a:lnTo>
                      <a:pt x="4082" y="6875"/>
                    </a:lnTo>
                    <a:cubicBezTo>
                      <a:pt x="4047" y="6878"/>
                      <a:pt x="4012" y="6881"/>
                      <a:pt x="3979" y="6884"/>
                    </a:cubicBezTo>
                    <a:cubicBezTo>
                      <a:pt x="3815" y="6900"/>
                      <a:pt x="3682" y="6920"/>
                      <a:pt x="3597" y="6942"/>
                    </a:cubicBezTo>
                    <a:cubicBezTo>
                      <a:pt x="3596" y="6944"/>
                      <a:pt x="3594" y="6944"/>
                      <a:pt x="3591" y="6944"/>
                    </a:cubicBezTo>
                    <a:cubicBezTo>
                      <a:pt x="3577" y="6951"/>
                      <a:pt x="3563" y="6953"/>
                      <a:pt x="3549" y="6958"/>
                    </a:cubicBezTo>
                    <a:cubicBezTo>
                      <a:pt x="3548" y="6959"/>
                      <a:pt x="3545" y="6959"/>
                      <a:pt x="3543" y="6959"/>
                    </a:cubicBezTo>
                    <a:cubicBezTo>
                      <a:pt x="3531" y="6965"/>
                      <a:pt x="3522" y="6969"/>
                      <a:pt x="3512" y="6975"/>
                    </a:cubicBezTo>
                    <a:cubicBezTo>
                      <a:pt x="3442" y="7000"/>
                      <a:pt x="3367" y="7036"/>
                      <a:pt x="3290" y="7078"/>
                    </a:cubicBezTo>
                    <a:cubicBezTo>
                      <a:pt x="3278" y="7084"/>
                      <a:pt x="3267" y="7090"/>
                      <a:pt x="3255" y="7098"/>
                    </a:cubicBezTo>
                    <a:cubicBezTo>
                      <a:pt x="3235" y="7110"/>
                      <a:pt x="3217" y="7121"/>
                      <a:pt x="3195" y="7134"/>
                    </a:cubicBezTo>
                    <a:cubicBezTo>
                      <a:pt x="3166" y="7151"/>
                      <a:pt x="3138" y="7172"/>
                      <a:pt x="3105" y="7194"/>
                    </a:cubicBezTo>
                    <a:cubicBezTo>
                      <a:pt x="3093" y="7201"/>
                      <a:pt x="3083" y="7209"/>
                      <a:pt x="3071" y="7219"/>
                    </a:cubicBezTo>
                    <a:cubicBezTo>
                      <a:pt x="3042" y="7240"/>
                      <a:pt x="3014" y="7262"/>
                      <a:pt x="2987" y="7285"/>
                    </a:cubicBezTo>
                    <a:cubicBezTo>
                      <a:pt x="2975" y="7293"/>
                      <a:pt x="2964" y="7304"/>
                      <a:pt x="2953" y="7313"/>
                    </a:cubicBezTo>
                    <a:cubicBezTo>
                      <a:pt x="2917" y="7343"/>
                      <a:pt x="2880" y="7377"/>
                      <a:pt x="2843" y="7412"/>
                    </a:cubicBezTo>
                    <a:cubicBezTo>
                      <a:pt x="2816" y="7438"/>
                      <a:pt x="2788" y="7467"/>
                      <a:pt x="2761" y="7497"/>
                    </a:cubicBezTo>
                    <a:cubicBezTo>
                      <a:pt x="2755" y="7505"/>
                      <a:pt x="2749" y="7512"/>
                      <a:pt x="2746" y="7518"/>
                    </a:cubicBezTo>
                    <a:lnTo>
                      <a:pt x="1148" y="7518"/>
                    </a:lnTo>
                    <a:cubicBezTo>
                      <a:pt x="830" y="7518"/>
                      <a:pt x="574" y="7731"/>
                      <a:pt x="574" y="7993"/>
                    </a:cubicBezTo>
                    <a:lnTo>
                      <a:pt x="574" y="12025"/>
                    </a:lnTo>
                    <a:cubicBezTo>
                      <a:pt x="474" y="12098"/>
                      <a:pt x="386" y="12189"/>
                      <a:pt x="310" y="12293"/>
                    </a:cubicBezTo>
                    <a:cubicBezTo>
                      <a:pt x="0" y="12718"/>
                      <a:pt x="58" y="13223"/>
                      <a:pt x="435" y="13417"/>
                    </a:cubicBezTo>
                    <a:cubicBezTo>
                      <a:pt x="479" y="13440"/>
                      <a:pt x="527" y="13458"/>
                      <a:pt x="575" y="13471"/>
                    </a:cubicBezTo>
                    <a:lnTo>
                      <a:pt x="575" y="13781"/>
                    </a:lnTo>
                    <a:lnTo>
                      <a:pt x="10348" y="13781"/>
                    </a:lnTo>
                    <a:lnTo>
                      <a:pt x="10348" y="8227"/>
                    </a:lnTo>
                    <a:cubicBezTo>
                      <a:pt x="10353" y="7838"/>
                      <a:pt x="9971" y="7522"/>
                      <a:pt x="9502" y="7522"/>
                    </a:cubicBezTo>
                    <a:lnTo>
                      <a:pt x="8078" y="7522"/>
                    </a:lnTo>
                    <a:lnTo>
                      <a:pt x="8037" y="7480"/>
                    </a:lnTo>
                    <a:cubicBezTo>
                      <a:pt x="8007" y="7446"/>
                      <a:pt x="7977" y="7418"/>
                      <a:pt x="7947" y="7389"/>
                    </a:cubicBezTo>
                    <a:cubicBezTo>
                      <a:pt x="7932" y="7373"/>
                      <a:pt x="7916" y="7360"/>
                      <a:pt x="7899" y="7347"/>
                    </a:cubicBezTo>
                    <a:cubicBezTo>
                      <a:pt x="7869" y="7319"/>
                      <a:pt x="7837" y="7294"/>
                      <a:pt x="7807" y="7270"/>
                    </a:cubicBezTo>
                    <a:cubicBezTo>
                      <a:pt x="7794" y="7258"/>
                      <a:pt x="7780" y="7249"/>
                      <a:pt x="7766" y="7240"/>
                    </a:cubicBezTo>
                    <a:cubicBezTo>
                      <a:pt x="7724" y="7209"/>
                      <a:pt x="7685" y="7183"/>
                      <a:pt x="7646" y="7158"/>
                    </a:cubicBezTo>
                    <a:cubicBezTo>
                      <a:pt x="7642" y="7157"/>
                      <a:pt x="7638" y="7152"/>
                      <a:pt x="7637" y="7151"/>
                    </a:cubicBezTo>
                    <a:cubicBezTo>
                      <a:pt x="7589" y="7124"/>
                      <a:pt x="7546" y="7102"/>
                      <a:pt x="7503" y="7082"/>
                    </a:cubicBezTo>
                    <a:cubicBezTo>
                      <a:pt x="7497" y="7078"/>
                      <a:pt x="7490" y="7076"/>
                      <a:pt x="7484" y="7074"/>
                    </a:cubicBezTo>
                    <a:cubicBezTo>
                      <a:pt x="7447" y="7060"/>
                      <a:pt x="7412" y="7045"/>
                      <a:pt x="7377" y="7037"/>
                    </a:cubicBezTo>
                    <a:cubicBezTo>
                      <a:pt x="7369" y="7032"/>
                      <a:pt x="7361" y="7031"/>
                      <a:pt x="7351" y="7030"/>
                    </a:cubicBezTo>
                    <a:cubicBezTo>
                      <a:pt x="7318" y="7021"/>
                      <a:pt x="7288" y="7014"/>
                      <a:pt x="7258" y="7009"/>
                    </a:cubicBezTo>
                    <a:cubicBezTo>
                      <a:pt x="7252" y="7009"/>
                      <a:pt x="7243" y="7008"/>
                      <a:pt x="7237" y="7008"/>
                    </a:cubicBezTo>
                    <a:cubicBezTo>
                      <a:pt x="7220" y="7005"/>
                      <a:pt x="7203" y="7004"/>
                      <a:pt x="7186" y="7004"/>
                    </a:cubicBezTo>
                    <a:cubicBezTo>
                      <a:pt x="7169" y="7004"/>
                      <a:pt x="7153" y="7005"/>
                      <a:pt x="7137" y="7008"/>
                    </a:cubicBezTo>
                    <a:cubicBezTo>
                      <a:pt x="7101" y="6999"/>
                      <a:pt x="7060" y="6988"/>
                      <a:pt x="7017" y="6978"/>
                    </a:cubicBezTo>
                    <a:cubicBezTo>
                      <a:pt x="7012" y="6978"/>
                      <a:pt x="7010" y="6977"/>
                      <a:pt x="7005" y="6977"/>
                    </a:cubicBezTo>
                    <a:cubicBezTo>
                      <a:pt x="6962" y="6969"/>
                      <a:pt x="6915" y="6960"/>
                      <a:pt x="6869" y="6951"/>
                    </a:cubicBezTo>
                    <a:cubicBezTo>
                      <a:pt x="6820" y="6941"/>
                      <a:pt x="6765" y="6930"/>
                      <a:pt x="6711" y="6923"/>
                    </a:cubicBezTo>
                    <a:cubicBezTo>
                      <a:pt x="6695" y="6921"/>
                      <a:pt x="6680" y="6918"/>
                      <a:pt x="6666" y="6917"/>
                    </a:cubicBezTo>
                    <a:cubicBezTo>
                      <a:pt x="6620" y="6909"/>
                      <a:pt x="6572" y="6903"/>
                      <a:pt x="6520" y="6897"/>
                    </a:cubicBezTo>
                    <a:cubicBezTo>
                      <a:pt x="6507" y="6896"/>
                      <a:pt x="6494" y="6896"/>
                      <a:pt x="6482" y="6892"/>
                    </a:cubicBezTo>
                    <a:cubicBezTo>
                      <a:pt x="6349" y="6878"/>
                      <a:pt x="6204" y="6865"/>
                      <a:pt x="6051" y="6857"/>
                    </a:cubicBezTo>
                    <a:cubicBezTo>
                      <a:pt x="6058" y="6835"/>
                      <a:pt x="6067" y="6811"/>
                      <a:pt x="6073" y="6788"/>
                    </a:cubicBezTo>
                    <a:cubicBezTo>
                      <a:pt x="6086" y="6746"/>
                      <a:pt x="6098" y="6709"/>
                      <a:pt x="6110" y="6667"/>
                    </a:cubicBezTo>
                    <a:cubicBezTo>
                      <a:pt x="6115" y="6650"/>
                      <a:pt x="6119" y="6631"/>
                      <a:pt x="6125" y="6613"/>
                    </a:cubicBezTo>
                    <a:cubicBezTo>
                      <a:pt x="6134" y="6587"/>
                      <a:pt x="6141" y="6563"/>
                      <a:pt x="6147" y="6540"/>
                    </a:cubicBezTo>
                    <a:cubicBezTo>
                      <a:pt x="6153" y="6520"/>
                      <a:pt x="6159" y="6503"/>
                      <a:pt x="6164" y="6484"/>
                    </a:cubicBezTo>
                    <a:cubicBezTo>
                      <a:pt x="6170" y="6458"/>
                      <a:pt x="6177" y="6434"/>
                      <a:pt x="6183" y="6407"/>
                    </a:cubicBezTo>
                    <a:cubicBezTo>
                      <a:pt x="6189" y="6392"/>
                      <a:pt x="6196" y="6373"/>
                      <a:pt x="6198" y="6356"/>
                    </a:cubicBezTo>
                    <a:cubicBezTo>
                      <a:pt x="6206" y="6328"/>
                      <a:pt x="6213" y="6304"/>
                      <a:pt x="6220" y="6279"/>
                    </a:cubicBezTo>
                    <a:cubicBezTo>
                      <a:pt x="6225" y="6262"/>
                      <a:pt x="6227" y="6246"/>
                      <a:pt x="6232" y="6229"/>
                    </a:cubicBezTo>
                    <a:cubicBezTo>
                      <a:pt x="6239" y="6201"/>
                      <a:pt x="6247" y="6176"/>
                      <a:pt x="6253" y="6150"/>
                    </a:cubicBezTo>
                    <a:cubicBezTo>
                      <a:pt x="6255" y="6142"/>
                      <a:pt x="6258" y="6136"/>
                      <a:pt x="6259" y="6128"/>
                    </a:cubicBezTo>
                    <a:cubicBezTo>
                      <a:pt x="6260" y="6119"/>
                      <a:pt x="6264" y="6108"/>
                      <a:pt x="6266" y="6100"/>
                    </a:cubicBezTo>
                    <a:cubicBezTo>
                      <a:pt x="6507" y="6091"/>
                      <a:pt x="6728" y="6053"/>
                      <a:pt x="6932" y="5986"/>
                    </a:cubicBezTo>
                    <a:cubicBezTo>
                      <a:pt x="7335" y="5851"/>
                      <a:pt x="7668" y="5609"/>
                      <a:pt x="7937" y="5308"/>
                    </a:cubicBezTo>
                    <a:cubicBezTo>
                      <a:pt x="9450" y="5111"/>
                      <a:pt x="10167" y="3707"/>
                      <a:pt x="10124" y="2637"/>
                    </a:cubicBezTo>
                    <a:cubicBezTo>
                      <a:pt x="10083" y="1598"/>
                      <a:pt x="9022" y="1197"/>
                      <a:pt x="8271" y="1045"/>
                    </a:cubicBezTo>
                    <a:cubicBezTo>
                      <a:pt x="7607" y="265"/>
                      <a:pt x="6511" y="0"/>
                      <a:pt x="565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74" name="Google Shape;7774;p34"/>
              <p:cNvSpPr/>
              <p:nvPr/>
            </p:nvSpPr>
            <p:spPr>
              <a:xfrm>
                <a:off x="5310250" y="4777325"/>
                <a:ext cx="481975" cy="398550"/>
              </a:xfrm>
              <a:custGeom>
                <a:avLst/>
                <a:gdLst/>
                <a:ahLst/>
                <a:cxnLst/>
                <a:rect l="l" t="t" r="r" b="b"/>
                <a:pathLst>
                  <a:path w="19279" h="15942" extrusionOk="0">
                    <a:moveTo>
                      <a:pt x="10511" y="1"/>
                    </a:moveTo>
                    <a:cubicBezTo>
                      <a:pt x="8895" y="1"/>
                      <a:pt x="7090" y="713"/>
                      <a:pt x="7090" y="713"/>
                    </a:cubicBezTo>
                    <a:cubicBezTo>
                      <a:pt x="7090" y="713"/>
                      <a:pt x="6950" y="831"/>
                      <a:pt x="6795" y="993"/>
                    </a:cubicBezTo>
                    <a:cubicBezTo>
                      <a:pt x="6768" y="1021"/>
                      <a:pt x="6740" y="1052"/>
                      <a:pt x="6713" y="1083"/>
                    </a:cubicBezTo>
                    <a:lnTo>
                      <a:pt x="6643" y="1165"/>
                    </a:lnTo>
                    <a:cubicBezTo>
                      <a:pt x="6624" y="1188"/>
                      <a:pt x="6607" y="1212"/>
                      <a:pt x="6588" y="1235"/>
                    </a:cubicBezTo>
                    <a:cubicBezTo>
                      <a:pt x="6512" y="1340"/>
                      <a:pt x="6442" y="1449"/>
                      <a:pt x="6412" y="1552"/>
                    </a:cubicBezTo>
                    <a:cubicBezTo>
                      <a:pt x="6368" y="1692"/>
                      <a:pt x="6415" y="2122"/>
                      <a:pt x="6524" y="2737"/>
                    </a:cubicBezTo>
                    <a:cubicBezTo>
                      <a:pt x="6532" y="2789"/>
                      <a:pt x="6543" y="2842"/>
                      <a:pt x="6552" y="2895"/>
                    </a:cubicBezTo>
                    <a:cubicBezTo>
                      <a:pt x="6591" y="3109"/>
                      <a:pt x="6637" y="3345"/>
                      <a:pt x="6688" y="3595"/>
                    </a:cubicBezTo>
                    <a:cubicBezTo>
                      <a:pt x="6701" y="3658"/>
                      <a:pt x="6715" y="3722"/>
                      <a:pt x="6728" y="3786"/>
                    </a:cubicBezTo>
                    <a:cubicBezTo>
                      <a:pt x="6756" y="3915"/>
                      <a:pt x="6785" y="4048"/>
                      <a:pt x="6813" y="4183"/>
                    </a:cubicBezTo>
                    <a:cubicBezTo>
                      <a:pt x="6975" y="4928"/>
                      <a:pt x="7172" y="5768"/>
                      <a:pt x="7381" y="6626"/>
                    </a:cubicBezTo>
                    <a:lnTo>
                      <a:pt x="7345" y="6830"/>
                    </a:lnTo>
                    <a:lnTo>
                      <a:pt x="7274" y="7258"/>
                    </a:lnTo>
                    <a:lnTo>
                      <a:pt x="7210" y="7229"/>
                    </a:lnTo>
                    <a:lnTo>
                      <a:pt x="6598" y="7772"/>
                    </a:lnTo>
                    <a:lnTo>
                      <a:pt x="6639" y="7802"/>
                    </a:lnTo>
                    <a:lnTo>
                      <a:pt x="6520" y="7822"/>
                    </a:lnTo>
                    <a:lnTo>
                      <a:pt x="6519" y="7822"/>
                    </a:lnTo>
                    <a:cubicBezTo>
                      <a:pt x="6428" y="7830"/>
                      <a:pt x="6339" y="7841"/>
                      <a:pt x="6252" y="7852"/>
                    </a:cubicBezTo>
                    <a:cubicBezTo>
                      <a:pt x="6165" y="7864"/>
                      <a:pt x="6080" y="7875"/>
                      <a:pt x="5998" y="7887"/>
                    </a:cubicBezTo>
                    <a:lnTo>
                      <a:pt x="5993" y="7887"/>
                    </a:lnTo>
                    <a:cubicBezTo>
                      <a:pt x="5911" y="7899"/>
                      <a:pt x="5835" y="7913"/>
                      <a:pt x="5760" y="7924"/>
                    </a:cubicBezTo>
                    <a:cubicBezTo>
                      <a:pt x="5758" y="7925"/>
                      <a:pt x="5753" y="7925"/>
                      <a:pt x="5752" y="7925"/>
                    </a:cubicBezTo>
                    <a:cubicBezTo>
                      <a:pt x="5679" y="7937"/>
                      <a:pt x="5606" y="7950"/>
                      <a:pt x="5537" y="7963"/>
                    </a:cubicBezTo>
                    <a:cubicBezTo>
                      <a:pt x="5533" y="7964"/>
                      <a:pt x="5530" y="7964"/>
                      <a:pt x="5529" y="7964"/>
                    </a:cubicBezTo>
                    <a:cubicBezTo>
                      <a:pt x="5461" y="7978"/>
                      <a:pt x="5396" y="7992"/>
                      <a:pt x="5335" y="8006"/>
                    </a:cubicBezTo>
                    <a:cubicBezTo>
                      <a:pt x="5329" y="8006"/>
                      <a:pt x="5323" y="8009"/>
                      <a:pt x="5321" y="8009"/>
                    </a:cubicBezTo>
                    <a:cubicBezTo>
                      <a:pt x="5261" y="8023"/>
                      <a:pt x="5205" y="8037"/>
                      <a:pt x="5148" y="8051"/>
                    </a:cubicBezTo>
                    <a:cubicBezTo>
                      <a:pt x="5142" y="8053"/>
                      <a:pt x="5136" y="8055"/>
                      <a:pt x="5132" y="8057"/>
                    </a:cubicBezTo>
                    <a:cubicBezTo>
                      <a:pt x="5080" y="8071"/>
                      <a:pt x="5029" y="8085"/>
                      <a:pt x="4983" y="8100"/>
                    </a:cubicBezTo>
                    <a:cubicBezTo>
                      <a:pt x="4976" y="8101"/>
                      <a:pt x="4970" y="8106"/>
                      <a:pt x="4962" y="8107"/>
                    </a:cubicBezTo>
                    <a:cubicBezTo>
                      <a:pt x="4917" y="8121"/>
                      <a:pt x="4877" y="8136"/>
                      <a:pt x="4837" y="8150"/>
                    </a:cubicBezTo>
                    <a:cubicBezTo>
                      <a:pt x="4831" y="8151"/>
                      <a:pt x="4824" y="8155"/>
                      <a:pt x="4820" y="8156"/>
                    </a:cubicBezTo>
                    <a:lnTo>
                      <a:pt x="4820" y="8157"/>
                    </a:lnTo>
                    <a:cubicBezTo>
                      <a:pt x="4763" y="8179"/>
                      <a:pt x="4707" y="8201"/>
                      <a:pt x="4662" y="8225"/>
                    </a:cubicBezTo>
                    <a:cubicBezTo>
                      <a:pt x="4134" y="8501"/>
                      <a:pt x="3079" y="9553"/>
                      <a:pt x="2114" y="10750"/>
                    </a:cubicBezTo>
                    <a:cubicBezTo>
                      <a:pt x="1809" y="11129"/>
                      <a:pt x="1512" y="11522"/>
                      <a:pt x="1244" y="11911"/>
                    </a:cubicBezTo>
                    <a:cubicBezTo>
                      <a:pt x="674" y="12736"/>
                      <a:pt x="235" y="13533"/>
                      <a:pt x="111" y="14110"/>
                    </a:cubicBezTo>
                    <a:cubicBezTo>
                      <a:pt x="111" y="14112"/>
                      <a:pt x="111" y="14115"/>
                      <a:pt x="110" y="14115"/>
                    </a:cubicBezTo>
                    <a:cubicBezTo>
                      <a:pt x="98" y="14142"/>
                      <a:pt x="84" y="14170"/>
                      <a:pt x="75" y="14194"/>
                    </a:cubicBezTo>
                    <a:cubicBezTo>
                      <a:pt x="66" y="14216"/>
                      <a:pt x="60" y="14240"/>
                      <a:pt x="53" y="14265"/>
                    </a:cubicBezTo>
                    <a:cubicBezTo>
                      <a:pt x="44" y="14287"/>
                      <a:pt x="37" y="14307"/>
                      <a:pt x="31" y="14329"/>
                    </a:cubicBezTo>
                    <a:cubicBezTo>
                      <a:pt x="24" y="14356"/>
                      <a:pt x="19" y="14384"/>
                      <a:pt x="16" y="14408"/>
                    </a:cubicBezTo>
                    <a:cubicBezTo>
                      <a:pt x="12" y="14423"/>
                      <a:pt x="8" y="14441"/>
                      <a:pt x="7" y="14457"/>
                    </a:cubicBezTo>
                    <a:cubicBezTo>
                      <a:pt x="2" y="14482"/>
                      <a:pt x="1" y="14508"/>
                      <a:pt x="1" y="14532"/>
                    </a:cubicBezTo>
                    <a:cubicBezTo>
                      <a:pt x="1" y="14548"/>
                      <a:pt x="2" y="14561"/>
                      <a:pt x="2" y="14575"/>
                    </a:cubicBezTo>
                    <a:cubicBezTo>
                      <a:pt x="4" y="14609"/>
                      <a:pt x="10" y="14640"/>
                      <a:pt x="16" y="14674"/>
                    </a:cubicBezTo>
                    <a:cubicBezTo>
                      <a:pt x="18" y="14678"/>
                      <a:pt x="18" y="14682"/>
                      <a:pt x="18" y="14688"/>
                    </a:cubicBezTo>
                    <a:cubicBezTo>
                      <a:pt x="19" y="14694"/>
                      <a:pt x="23" y="14696"/>
                      <a:pt x="24" y="14705"/>
                    </a:cubicBezTo>
                    <a:cubicBezTo>
                      <a:pt x="30" y="14725"/>
                      <a:pt x="36" y="14748"/>
                      <a:pt x="43" y="14769"/>
                    </a:cubicBezTo>
                    <a:cubicBezTo>
                      <a:pt x="48" y="14781"/>
                      <a:pt x="50" y="14791"/>
                      <a:pt x="55" y="14799"/>
                    </a:cubicBezTo>
                    <a:cubicBezTo>
                      <a:pt x="65" y="14827"/>
                      <a:pt x="78" y="14854"/>
                      <a:pt x="92" y="14882"/>
                    </a:cubicBezTo>
                    <a:cubicBezTo>
                      <a:pt x="99" y="14897"/>
                      <a:pt x="109" y="14912"/>
                      <a:pt x="120" y="14929"/>
                    </a:cubicBezTo>
                    <a:cubicBezTo>
                      <a:pt x="126" y="14942"/>
                      <a:pt x="133" y="14951"/>
                      <a:pt x="140" y="14962"/>
                    </a:cubicBezTo>
                    <a:cubicBezTo>
                      <a:pt x="153" y="14982"/>
                      <a:pt x="163" y="14999"/>
                      <a:pt x="177" y="15017"/>
                    </a:cubicBezTo>
                    <a:cubicBezTo>
                      <a:pt x="178" y="15018"/>
                      <a:pt x="182" y="15022"/>
                      <a:pt x="182" y="15023"/>
                    </a:cubicBezTo>
                    <a:cubicBezTo>
                      <a:pt x="462" y="15395"/>
                      <a:pt x="1027" y="15672"/>
                      <a:pt x="1590" y="15865"/>
                    </a:cubicBezTo>
                    <a:cubicBezTo>
                      <a:pt x="1636" y="15881"/>
                      <a:pt x="1684" y="15898"/>
                      <a:pt x="1732" y="15914"/>
                    </a:cubicBezTo>
                    <a:cubicBezTo>
                      <a:pt x="1763" y="15922"/>
                      <a:pt x="1794" y="15933"/>
                      <a:pt x="1823" y="15942"/>
                    </a:cubicBezTo>
                    <a:lnTo>
                      <a:pt x="17981" y="15942"/>
                    </a:lnTo>
                    <a:cubicBezTo>
                      <a:pt x="18032" y="15922"/>
                      <a:pt x="18081" y="15902"/>
                      <a:pt x="18129" y="15880"/>
                    </a:cubicBezTo>
                    <a:cubicBezTo>
                      <a:pt x="18136" y="15878"/>
                      <a:pt x="18144" y="15874"/>
                      <a:pt x="18150" y="15871"/>
                    </a:cubicBezTo>
                    <a:cubicBezTo>
                      <a:pt x="18198" y="15849"/>
                      <a:pt x="18245" y="15829"/>
                      <a:pt x="18290" y="15807"/>
                    </a:cubicBezTo>
                    <a:cubicBezTo>
                      <a:pt x="18307" y="15800"/>
                      <a:pt x="18324" y="15792"/>
                      <a:pt x="18338" y="15784"/>
                    </a:cubicBezTo>
                    <a:cubicBezTo>
                      <a:pt x="18375" y="15764"/>
                      <a:pt x="18415" y="15746"/>
                      <a:pt x="18451" y="15725"/>
                    </a:cubicBezTo>
                    <a:cubicBezTo>
                      <a:pt x="18466" y="15717"/>
                      <a:pt x="18482" y="15710"/>
                      <a:pt x="18495" y="15699"/>
                    </a:cubicBezTo>
                    <a:cubicBezTo>
                      <a:pt x="18542" y="15673"/>
                      <a:pt x="18586" y="15648"/>
                      <a:pt x="18630" y="15620"/>
                    </a:cubicBezTo>
                    <a:cubicBezTo>
                      <a:pt x="18635" y="15618"/>
                      <a:pt x="18637" y="15616"/>
                      <a:pt x="18642" y="15614"/>
                    </a:cubicBezTo>
                    <a:cubicBezTo>
                      <a:pt x="18686" y="15583"/>
                      <a:pt x="18732" y="15555"/>
                      <a:pt x="18774" y="15521"/>
                    </a:cubicBezTo>
                    <a:cubicBezTo>
                      <a:pt x="18788" y="15514"/>
                      <a:pt x="18800" y="15504"/>
                      <a:pt x="18811" y="15494"/>
                    </a:cubicBezTo>
                    <a:cubicBezTo>
                      <a:pt x="18841" y="15471"/>
                      <a:pt x="18868" y="15447"/>
                      <a:pt x="18897" y="15423"/>
                    </a:cubicBezTo>
                    <a:cubicBezTo>
                      <a:pt x="18909" y="15413"/>
                      <a:pt x="18923" y="15401"/>
                      <a:pt x="18934" y="15389"/>
                    </a:cubicBezTo>
                    <a:cubicBezTo>
                      <a:pt x="18963" y="15363"/>
                      <a:pt x="18988" y="15338"/>
                      <a:pt x="19013" y="15312"/>
                    </a:cubicBezTo>
                    <a:cubicBezTo>
                      <a:pt x="19020" y="15302"/>
                      <a:pt x="19030" y="15292"/>
                      <a:pt x="19038" y="15283"/>
                    </a:cubicBezTo>
                    <a:cubicBezTo>
                      <a:pt x="19072" y="15248"/>
                      <a:pt x="19101" y="15211"/>
                      <a:pt x="19126" y="15175"/>
                    </a:cubicBezTo>
                    <a:cubicBezTo>
                      <a:pt x="19132" y="15168"/>
                      <a:pt x="19138" y="15158"/>
                      <a:pt x="19140" y="15148"/>
                    </a:cubicBezTo>
                    <a:cubicBezTo>
                      <a:pt x="19160" y="15119"/>
                      <a:pt x="19177" y="15090"/>
                      <a:pt x="19192" y="15058"/>
                    </a:cubicBezTo>
                    <a:cubicBezTo>
                      <a:pt x="19200" y="15045"/>
                      <a:pt x="19206" y="15030"/>
                      <a:pt x="19212" y="15017"/>
                    </a:cubicBezTo>
                    <a:cubicBezTo>
                      <a:pt x="19224" y="14988"/>
                      <a:pt x="19235" y="14960"/>
                      <a:pt x="19245" y="14931"/>
                    </a:cubicBezTo>
                    <a:cubicBezTo>
                      <a:pt x="19250" y="14917"/>
                      <a:pt x="19253" y="14905"/>
                      <a:pt x="19257" y="14893"/>
                    </a:cubicBezTo>
                    <a:cubicBezTo>
                      <a:pt x="19267" y="14850"/>
                      <a:pt x="19274" y="14808"/>
                      <a:pt x="19279" y="14763"/>
                    </a:cubicBezTo>
                    <a:cubicBezTo>
                      <a:pt x="19279" y="14729"/>
                      <a:pt x="19277" y="14692"/>
                      <a:pt x="19273" y="14657"/>
                    </a:cubicBezTo>
                    <a:cubicBezTo>
                      <a:pt x="19271" y="14647"/>
                      <a:pt x="19271" y="14640"/>
                      <a:pt x="19268" y="14632"/>
                    </a:cubicBezTo>
                    <a:cubicBezTo>
                      <a:pt x="19263" y="14595"/>
                      <a:pt x="19256" y="14559"/>
                      <a:pt x="19247" y="14519"/>
                    </a:cubicBezTo>
                    <a:cubicBezTo>
                      <a:pt x="19245" y="14513"/>
                      <a:pt x="19242" y="14505"/>
                      <a:pt x="19241" y="14499"/>
                    </a:cubicBezTo>
                    <a:cubicBezTo>
                      <a:pt x="19231" y="14464"/>
                      <a:pt x="19219" y="14429"/>
                      <a:pt x="19206" y="14395"/>
                    </a:cubicBezTo>
                    <a:cubicBezTo>
                      <a:pt x="19201" y="14385"/>
                      <a:pt x="19198" y="14374"/>
                      <a:pt x="19194" y="14366"/>
                    </a:cubicBezTo>
                    <a:cubicBezTo>
                      <a:pt x="19178" y="14324"/>
                      <a:pt x="19158" y="14283"/>
                      <a:pt x="19139" y="14244"/>
                    </a:cubicBezTo>
                    <a:cubicBezTo>
                      <a:pt x="19133" y="14231"/>
                      <a:pt x="19126" y="14219"/>
                      <a:pt x="19120" y="14206"/>
                    </a:cubicBezTo>
                    <a:cubicBezTo>
                      <a:pt x="19102" y="14171"/>
                      <a:pt x="19083" y="14136"/>
                      <a:pt x="19062" y="14101"/>
                    </a:cubicBezTo>
                    <a:cubicBezTo>
                      <a:pt x="19055" y="14088"/>
                      <a:pt x="19049" y="14079"/>
                      <a:pt x="19043" y="14067"/>
                    </a:cubicBezTo>
                    <a:cubicBezTo>
                      <a:pt x="19017" y="14025"/>
                      <a:pt x="18992" y="13983"/>
                      <a:pt x="18962" y="13940"/>
                    </a:cubicBezTo>
                    <a:cubicBezTo>
                      <a:pt x="18949" y="13921"/>
                      <a:pt x="18938" y="13904"/>
                      <a:pt x="18926" y="13886"/>
                    </a:cubicBezTo>
                    <a:cubicBezTo>
                      <a:pt x="18903" y="13850"/>
                      <a:pt x="18878" y="13815"/>
                      <a:pt x="18853" y="13779"/>
                    </a:cubicBezTo>
                    <a:cubicBezTo>
                      <a:pt x="18836" y="13753"/>
                      <a:pt x="18817" y="13729"/>
                      <a:pt x="18797" y="13703"/>
                    </a:cubicBezTo>
                    <a:cubicBezTo>
                      <a:pt x="18774" y="13674"/>
                      <a:pt x="18750" y="13644"/>
                      <a:pt x="18727" y="13612"/>
                    </a:cubicBezTo>
                    <a:cubicBezTo>
                      <a:pt x="18710" y="13589"/>
                      <a:pt x="18691" y="13565"/>
                      <a:pt x="18672" y="13542"/>
                    </a:cubicBezTo>
                    <a:cubicBezTo>
                      <a:pt x="18642" y="13504"/>
                      <a:pt x="18609" y="13465"/>
                      <a:pt x="18575" y="13424"/>
                    </a:cubicBezTo>
                    <a:cubicBezTo>
                      <a:pt x="18568" y="13416"/>
                      <a:pt x="18562" y="13407"/>
                      <a:pt x="18554" y="13398"/>
                    </a:cubicBezTo>
                    <a:cubicBezTo>
                      <a:pt x="18406" y="13137"/>
                      <a:pt x="18257" y="12879"/>
                      <a:pt x="18096" y="12627"/>
                    </a:cubicBezTo>
                    <a:cubicBezTo>
                      <a:pt x="16911" y="10725"/>
                      <a:pt x="15392" y="9085"/>
                      <a:pt x="13434" y="8345"/>
                    </a:cubicBezTo>
                    <a:cubicBezTo>
                      <a:pt x="13330" y="8309"/>
                      <a:pt x="13223" y="8272"/>
                      <a:pt x="13114" y="8237"/>
                    </a:cubicBezTo>
                    <a:cubicBezTo>
                      <a:pt x="13098" y="8234"/>
                      <a:pt x="13080" y="8229"/>
                      <a:pt x="13063" y="8223"/>
                    </a:cubicBezTo>
                    <a:cubicBezTo>
                      <a:pt x="12955" y="8189"/>
                      <a:pt x="12844" y="8158"/>
                      <a:pt x="12730" y="8128"/>
                    </a:cubicBezTo>
                    <a:cubicBezTo>
                      <a:pt x="12658" y="8106"/>
                      <a:pt x="12583" y="8084"/>
                      <a:pt x="12510" y="8063"/>
                    </a:cubicBezTo>
                    <a:lnTo>
                      <a:pt x="12511" y="8061"/>
                    </a:lnTo>
                    <a:lnTo>
                      <a:pt x="12396" y="8021"/>
                    </a:lnTo>
                    <a:lnTo>
                      <a:pt x="12425" y="7999"/>
                    </a:lnTo>
                    <a:lnTo>
                      <a:pt x="11986" y="7538"/>
                    </a:lnTo>
                    <a:lnTo>
                      <a:pt x="11951" y="7548"/>
                    </a:lnTo>
                    <a:lnTo>
                      <a:pt x="11916" y="7395"/>
                    </a:lnTo>
                    <a:cubicBezTo>
                      <a:pt x="12359" y="7263"/>
                      <a:pt x="12734" y="7131"/>
                      <a:pt x="12759" y="7100"/>
                    </a:cubicBezTo>
                    <a:cubicBezTo>
                      <a:pt x="12794" y="7057"/>
                      <a:pt x="12828" y="5573"/>
                      <a:pt x="12579" y="4045"/>
                    </a:cubicBezTo>
                    <a:lnTo>
                      <a:pt x="12642" y="4011"/>
                    </a:lnTo>
                    <a:cubicBezTo>
                      <a:pt x="12683" y="3892"/>
                      <a:pt x="12718" y="3776"/>
                      <a:pt x="12749" y="3662"/>
                    </a:cubicBezTo>
                    <a:cubicBezTo>
                      <a:pt x="12765" y="3612"/>
                      <a:pt x="12777" y="3562"/>
                      <a:pt x="12791" y="3512"/>
                    </a:cubicBezTo>
                    <a:cubicBezTo>
                      <a:pt x="12807" y="3453"/>
                      <a:pt x="12825" y="3392"/>
                      <a:pt x="12838" y="3334"/>
                    </a:cubicBezTo>
                    <a:cubicBezTo>
                      <a:pt x="12855" y="3269"/>
                      <a:pt x="12867" y="3205"/>
                      <a:pt x="12881" y="3142"/>
                    </a:cubicBezTo>
                    <a:cubicBezTo>
                      <a:pt x="12888" y="3103"/>
                      <a:pt x="12898" y="3063"/>
                      <a:pt x="12906" y="3023"/>
                    </a:cubicBezTo>
                    <a:cubicBezTo>
                      <a:pt x="12920" y="2950"/>
                      <a:pt x="12929" y="2877"/>
                      <a:pt x="12941" y="2805"/>
                    </a:cubicBezTo>
                    <a:cubicBezTo>
                      <a:pt x="12946" y="2780"/>
                      <a:pt x="12949" y="2755"/>
                      <a:pt x="12954" y="2730"/>
                    </a:cubicBezTo>
                    <a:cubicBezTo>
                      <a:pt x="12962" y="2651"/>
                      <a:pt x="12971" y="2573"/>
                      <a:pt x="12977" y="2498"/>
                    </a:cubicBezTo>
                    <a:cubicBezTo>
                      <a:pt x="12978" y="2482"/>
                      <a:pt x="12980" y="2467"/>
                      <a:pt x="12983" y="2453"/>
                    </a:cubicBezTo>
                    <a:cubicBezTo>
                      <a:pt x="12989" y="2370"/>
                      <a:pt x="12991" y="2291"/>
                      <a:pt x="12991" y="2213"/>
                    </a:cubicBezTo>
                    <a:cubicBezTo>
                      <a:pt x="12992" y="2206"/>
                      <a:pt x="12992" y="2198"/>
                      <a:pt x="12992" y="2192"/>
                    </a:cubicBezTo>
                    <a:cubicBezTo>
                      <a:pt x="12995" y="2109"/>
                      <a:pt x="12992" y="2030"/>
                      <a:pt x="12989" y="1952"/>
                    </a:cubicBezTo>
                    <a:lnTo>
                      <a:pt x="12989" y="1945"/>
                    </a:lnTo>
                    <a:cubicBezTo>
                      <a:pt x="12984" y="1866"/>
                      <a:pt x="12979" y="1788"/>
                      <a:pt x="12972" y="1712"/>
                    </a:cubicBezTo>
                    <a:lnTo>
                      <a:pt x="12972" y="1710"/>
                    </a:lnTo>
                    <a:cubicBezTo>
                      <a:pt x="12779" y="383"/>
                      <a:pt x="11696" y="1"/>
                      <a:pt x="10511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75" name="Google Shape;7775;p34"/>
              <p:cNvSpPr/>
              <p:nvPr/>
            </p:nvSpPr>
            <p:spPr>
              <a:xfrm>
                <a:off x="2320200" y="4852000"/>
                <a:ext cx="336175" cy="323950"/>
              </a:xfrm>
              <a:custGeom>
                <a:avLst/>
                <a:gdLst/>
                <a:ahLst/>
                <a:cxnLst/>
                <a:rect l="l" t="t" r="r" b="b"/>
                <a:pathLst>
                  <a:path w="13447" h="12958" extrusionOk="0">
                    <a:moveTo>
                      <a:pt x="6735" y="1"/>
                    </a:moveTo>
                    <a:cubicBezTo>
                      <a:pt x="5731" y="1"/>
                      <a:pt x="4755" y="673"/>
                      <a:pt x="4067" y="1297"/>
                    </a:cubicBezTo>
                    <a:cubicBezTo>
                      <a:pt x="3622" y="1699"/>
                      <a:pt x="3296" y="2081"/>
                      <a:pt x="3160" y="2249"/>
                    </a:cubicBezTo>
                    <a:lnTo>
                      <a:pt x="3159" y="2251"/>
                    </a:lnTo>
                    <a:cubicBezTo>
                      <a:pt x="3120" y="2300"/>
                      <a:pt x="3096" y="2328"/>
                      <a:pt x="3090" y="2336"/>
                    </a:cubicBezTo>
                    <a:cubicBezTo>
                      <a:pt x="3088" y="2337"/>
                      <a:pt x="3088" y="2340"/>
                      <a:pt x="3088" y="2340"/>
                    </a:cubicBezTo>
                    <a:cubicBezTo>
                      <a:pt x="2871" y="2382"/>
                      <a:pt x="2779" y="2755"/>
                      <a:pt x="2771" y="3293"/>
                    </a:cubicBezTo>
                    <a:cubicBezTo>
                      <a:pt x="2766" y="3566"/>
                      <a:pt x="2786" y="3883"/>
                      <a:pt x="2822" y="4221"/>
                    </a:cubicBezTo>
                    <a:cubicBezTo>
                      <a:pt x="2831" y="4296"/>
                      <a:pt x="2839" y="4374"/>
                      <a:pt x="2850" y="4453"/>
                    </a:cubicBezTo>
                    <a:cubicBezTo>
                      <a:pt x="2898" y="4830"/>
                      <a:pt x="2965" y="5228"/>
                      <a:pt x="3044" y="5614"/>
                    </a:cubicBezTo>
                    <a:cubicBezTo>
                      <a:pt x="3026" y="5612"/>
                      <a:pt x="3009" y="5612"/>
                      <a:pt x="2992" y="5612"/>
                    </a:cubicBezTo>
                    <a:cubicBezTo>
                      <a:pt x="2623" y="5612"/>
                      <a:pt x="2206" y="5904"/>
                      <a:pt x="2288" y="6270"/>
                    </a:cubicBezTo>
                    <a:cubicBezTo>
                      <a:pt x="2317" y="6390"/>
                      <a:pt x="2415" y="6537"/>
                      <a:pt x="2551" y="6693"/>
                    </a:cubicBezTo>
                    <a:cubicBezTo>
                      <a:pt x="2843" y="7022"/>
                      <a:pt x="3306" y="7383"/>
                      <a:pt x="3602" y="7568"/>
                    </a:cubicBezTo>
                    <a:cubicBezTo>
                      <a:pt x="3724" y="7856"/>
                      <a:pt x="3847" y="8063"/>
                      <a:pt x="3961" y="8149"/>
                    </a:cubicBezTo>
                    <a:cubicBezTo>
                      <a:pt x="3967" y="8187"/>
                      <a:pt x="3974" y="8225"/>
                      <a:pt x="3980" y="8260"/>
                    </a:cubicBezTo>
                    <a:cubicBezTo>
                      <a:pt x="3985" y="8303"/>
                      <a:pt x="3988" y="8345"/>
                      <a:pt x="3993" y="8388"/>
                    </a:cubicBezTo>
                    <a:cubicBezTo>
                      <a:pt x="4006" y="8535"/>
                      <a:pt x="4022" y="8671"/>
                      <a:pt x="4036" y="8802"/>
                    </a:cubicBezTo>
                    <a:cubicBezTo>
                      <a:pt x="4036" y="8804"/>
                      <a:pt x="4038" y="8808"/>
                      <a:pt x="4038" y="8810"/>
                    </a:cubicBezTo>
                    <a:cubicBezTo>
                      <a:pt x="4044" y="8868"/>
                      <a:pt x="4052" y="8925"/>
                      <a:pt x="4059" y="8980"/>
                    </a:cubicBezTo>
                    <a:cubicBezTo>
                      <a:pt x="4059" y="8985"/>
                      <a:pt x="4059" y="8987"/>
                      <a:pt x="4061" y="8993"/>
                    </a:cubicBezTo>
                    <a:cubicBezTo>
                      <a:pt x="4068" y="9050"/>
                      <a:pt x="4076" y="9101"/>
                      <a:pt x="4084" y="9155"/>
                    </a:cubicBezTo>
                    <a:lnTo>
                      <a:pt x="3824" y="9550"/>
                    </a:lnTo>
                    <a:lnTo>
                      <a:pt x="3883" y="9606"/>
                    </a:lnTo>
                    <a:lnTo>
                      <a:pt x="3855" y="9631"/>
                    </a:lnTo>
                    <a:lnTo>
                      <a:pt x="3786" y="9631"/>
                    </a:lnTo>
                    <a:lnTo>
                      <a:pt x="3748" y="9528"/>
                    </a:lnTo>
                    <a:lnTo>
                      <a:pt x="3594" y="9631"/>
                    </a:lnTo>
                    <a:lnTo>
                      <a:pt x="2691" y="9631"/>
                    </a:lnTo>
                    <a:cubicBezTo>
                      <a:pt x="2373" y="9631"/>
                      <a:pt x="2116" y="9880"/>
                      <a:pt x="2116" y="10189"/>
                    </a:cubicBezTo>
                    <a:lnTo>
                      <a:pt x="2116" y="10679"/>
                    </a:lnTo>
                    <a:cubicBezTo>
                      <a:pt x="1418" y="11076"/>
                      <a:pt x="873" y="11441"/>
                      <a:pt x="684" y="11646"/>
                    </a:cubicBezTo>
                    <a:cubicBezTo>
                      <a:pt x="671" y="11653"/>
                      <a:pt x="660" y="11660"/>
                      <a:pt x="651" y="11671"/>
                    </a:cubicBezTo>
                    <a:cubicBezTo>
                      <a:pt x="368" y="11906"/>
                      <a:pt x="154" y="12362"/>
                      <a:pt x="1" y="12957"/>
                    </a:cubicBezTo>
                    <a:lnTo>
                      <a:pt x="13447" y="12957"/>
                    </a:lnTo>
                    <a:cubicBezTo>
                      <a:pt x="13289" y="12296"/>
                      <a:pt x="13077" y="11752"/>
                      <a:pt x="12804" y="11417"/>
                    </a:cubicBezTo>
                    <a:cubicBezTo>
                      <a:pt x="12799" y="11405"/>
                      <a:pt x="12797" y="11397"/>
                      <a:pt x="12791" y="11391"/>
                    </a:cubicBezTo>
                    <a:cubicBezTo>
                      <a:pt x="12768" y="11360"/>
                      <a:pt x="12729" y="11323"/>
                      <a:pt x="12678" y="11280"/>
                    </a:cubicBezTo>
                    <a:cubicBezTo>
                      <a:pt x="12628" y="11233"/>
                      <a:pt x="12574" y="11189"/>
                      <a:pt x="12520" y="11155"/>
                    </a:cubicBezTo>
                    <a:cubicBezTo>
                      <a:pt x="12511" y="11149"/>
                      <a:pt x="12500" y="11146"/>
                      <a:pt x="12492" y="11140"/>
                    </a:cubicBezTo>
                    <a:cubicBezTo>
                      <a:pt x="12336" y="11033"/>
                      <a:pt x="12131" y="10907"/>
                      <a:pt x="11888" y="10772"/>
                    </a:cubicBezTo>
                    <a:lnTo>
                      <a:pt x="11888" y="10455"/>
                    </a:lnTo>
                    <a:cubicBezTo>
                      <a:pt x="11888" y="9998"/>
                      <a:pt x="11509" y="9629"/>
                      <a:pt x="11040" y="9629"/>
                    </a:cubicBezTo>
                    <a:lnTo>
                      <a:pt x="9815" y="9629"/>
                    </a:lnTo>
                    <a:lnTo>
                      <a:pt x="9468" y="9485"/>
                    </a:lnTo>
                    <a:lnTo>
                      <a:pt x="9442" y="9564"/>
                    </a:lnTo>
                    <a:cubicBezTo>
                      <a:pt x="9383" y="9538"/>
                      <a:pt x="9326" y="9510"/>
                      <a:pt x="9267" y="9484"/>
                    </a:cubicBezTo>
                    <a:lnTo>
                      <a:pt x="9254" y="9479"/>
                    </a:lnTo>
                    <a:cubicBezTo>
                      <a:pt x="9205" y="9457"/>
                      <a:pt x="9156" y="9435"/>
                      <a:pt x="9105" y="9411"/>
                    </a:cubicBezTo>
                    <a:lnTo>
                      <a:pt x="8765" y="8895"/>
                    </a:lnTo>
                    <a:lnTo>
                      <a:pt x="8551" y="9040"/>
                    </a:lnTo>
                    <a:cubicBezTo>
                      <a:pt x="8568" y="8884"/>
                      <a:pt x="8586" y="8704"/>
                      <a:pt x="8606" y="8505"/>
                    </a:cubicBezTo>
                    <a:cubicBezTo>
                      <a:pt x="8606" y="8499"/>
                      <a:pt x="8607" y="8491"/>
                      <a:pt x="8607" y="8483"/>
                    </a:cubicBezTo>
                    <a:cubicBezTo>
                      <a:pt x="8607" y="8475"/>
                      <a:pt x="8609" y="8467"/>
                      <a:pt x="8609" y="8456"/>
                    </a:cubicBezTo>
                    <a:cubicBezTo>
                      <a:pt x="8631" y="8413"/>
                      <a:pt x="8664" y="8212"/>
                      <a:pt x="8695" y="7908"/>
                    </a:cubicBezTo>
                    <a:cubicBezTo>
                      <a:pt x="8710" y="7863"/>
                      <a:pt x="8725" y="7823"/>
                      <a:pt x="8739" y="7778"/>
                    </a:cubicBezTo>
                    <a:cubicBezTo>
                      <a:pt x="9105" y="7521"/>
                      <a:pt x="9953" y="6671"/>
                      <a:pt x="9985" y="6250"/>
                    </a:cubicBezTo>
                    <a:cubicBezTo>
                      <a:pt x="9991" y="6185"/>
                      <a:pt x="9979" y="6123"/>
                      <a:pt x="9958" y="6067"/>
                    </a:cubicBezTo>
                    <a:cubicBezTo>
                      <a:pt x="9873" y="5855"/>
                      <a:pt x="9615" y="5714"/>
                      <a:pt x="9358" y="5686"/>
                    </a:cubicBezTo>
                    <a:cubicBezTo>
                      <a:pt x="10227" y="2076"/>
                      <a:pt x="8935" y="2066"/>
                      <a:pt x="8935" y="2066"/>
                    </a:cubicBezTo>
                    <a:cubicBezTo>
                      <a:pt x="8935" y="2066"/>
                      <a:pt x="8928" y="1953"/>
                      <a:pt x="8889" y="1780"/>
                    </a:cubicBezTo>
                    <a:cubicBezTo>
                      <a:pt x="8825" y="1510"/>
                      <a:pt x="8688" y="1088"/>
                      <a:pt x="8384" y="726"/>
                    </a:cubicBezTo>
                    <a:cubicBezTo>
                      <a:pt x="8078" y="363"/>
                      <a:pt x="7607" y="54"/>
                      <a:pt x="6877" y="5"/>
                    </a:cubicBezTo>
                    <a:cubicBezTo>
                      <a:pt x="6830" y="2"/>
                      <a:pt x="6783" y="1"/>
                      <a:pt x="6735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76" name="Google Shape;7776;p34"/>
              <p:cNvSpPr/>
              <p:nvPr/>
            </p:nvSpPr>
            <p:spPr>
              <a:xfrm>
                <a:off x="3331700" y="4888225"/>
                <a:ext cx="244450" cy="287650"/>
              </a:xfrm>
              <a:custGeom>
                <a:avLst/>
                <a:gdLst/>
                <a:ahLst/>
                <a:cxnLst/>
                <a:rect l="l" t="t" r="r" b="b"/>
                <a:pathLst>
                  <a:path w="9778" h="11506" extrusionOk="0">
                    <a:moveTo>
                      <a:pt x="5076" y="1"/>
                    </a:moveTo>
                    <a:cubicBezTo>
                      <a:pt x="4967" y="1"/>
                      <a:pt x="4861" y="6"/>
                      <a:pt x="4761" y="16"/>
                    </a:cubicBezTo>
                    <a:cubicBezTo>
                      <a:pt x="3085" y="179"/>
                      <a:pt x="2238" y="1331"/>
                      <a:pt x="2574" y="2704"/>
                    </a:cubicBezTo>
                    <a:cubicBezTo>
                      <a:pt x="1861" y="4602"/>
                      <a:pt x="2778" y="7627"/>
                      <a:pt x="3286" y="7917"/>
                    </a:cubicBezTo>
                    <a:cubicBezTo>
                      <a:pt x="3687" y="7824"/>
                      <a:pt x="4027" y="7700"/>
                      <a:pt x="4325" y="7554"/>
                    </a:cubicBezTo>
                    <a:lnTo>
                      <a:pt x="4325" y="7554"/>
                    </a:lnTo>
                    <a:cubicBezTo>
                      <a:pt x="4252" y="7838"/>
                      <a:pt x="4170" y="8127"/>
                      <a:pt x="4085" y="8409"/>
                    </a:cubicBezTo>
                    <a:cubicBezTo>
                      <a:pt x="4084" y="8409"/>
                      <a:pt x="4084" y="8411"/>
                      <a:pt x="4084" y="8411"/>
                    </a:cubicBezTo>
                    <a:cubicBezTo>
                      <a:pt x="4035" y="8411"/>
                      <a:pt x="3989" y="8412"/>
                      <a:pt x="3942" y="8415"/>
                    </a:cubicBezTo>
                    <a:cubicBezTo>
                      <a:pt x="3935" y="8415"/>
                      <a:pt x="3927" y="8415"/>
                      <a:pt x="3916" y="8417"/>
                    </a:cubicBezTo>
                    <a:cubicBezTo>
                      <a:pt x="3875" y="8417"/>
                      <a:pt x="3837" y="8418"/>
                      <a:pt x="3796" y="8421"/>
                    </a:cubicBezTo>
                    <a:cubicBezTo>
                      <a:pt x="3777" y="8423"/>
                      <a:pt x="3758" y="8423"/>
                      <a:pt x="3739" y="8425"/>
                    </a:cubicBezTo>
                    <a:cubicBezTo>
                      <a:pt x="3710" y="8428"/>
                      <a:pt x="3681" y="8430"/>
                      <a:pt x="3654" y="8431"/>
                    </a:cubicBezTo>
                    <a:cubicBezTo>
                      <a:pt x="3604" y="8434"/>
                      <a:pt x="3555" y="8437"/>
                      <a:pt x="3508" y="8441"/>
                    </a:cubicBezTo>
                    <a:lnTo>
                      <a:pt x="3508" y="8454"/>
                    </a:lnTo>
                    <a:cubicBezTo>
                      <a:pt x="3473" y="8459"/>
                      <a:pt x="3438" y="8462"/>
                      <a:pt x="3405" y="8466"/>
                    </a:cubicBezTo>
                    <a:lnTo>
                      <a:pt x="3404" y="8466"/>
                    </a:lnTo>
                    <a:cubicBezTo>
                      <a:pt x="3241" y="8486"/>
                      <a:pt x="3108" y="8510"/>
                      <a:pt x="3023" y="8539"/>
                    </a:cubicBezTo>
                    <a:cubicBezTo>
                      <a:pt x="3018" y="8539"/>
                      <a:pt x="3017" y="8541"/>
                      <a:pt x="3016" y="8541"/>
                    </a:cubicBezTo>
                    <a:cubicBezTo>
                      <a:pt x="3000" y="8547"/>
                      <a:pt x="2987" y="8553"/>
                      <a:pt x="2975" y="8558"/>
                    </a:cubicBezTo>
                    <a:cubicBezTo>
                      <a:pt x="2973" y="8558"/>
                      <a:pt x="2970" y="8559"/>
                      <a:pt x="2969" y="8559"/>
                    </a:cubicBezTo>
                    <a:cubicBezTo>
                      <a:pt x="2956" y="8565"/>
                      <a:pt x="2945" y="8571"/>
                      <a:pt x="2938" y="8576"/>
                    </a:cubicBezTo>
                    <a:cubicBezTo>
                      <a:pt x="2866" y="8606"/>
                      <a:pt x="2792" y="8649"/>
                      <a:pt x="2717" y="8702"/>
                    </a:cubicBezTo>
                    <a:cubicBezTo>
                      <a:pt x="2705" y="8709"/>
                      <a:pt x="2694" y="8717"/>
                      <a:pt x="2682" y="8728"/>
                    </a:cubicBezTo>
                    <a:cubicBezTo>
                      <a:pt x="2662" y="8741"/>
                      <a:pt x="2640" y="8757"/>
                      <a:pt x="2621" y="8771"/>
                    </a:cubicBezTo>
                    <a:cubicBezTo>
                      <a:pt x="2592" y="8795"/>
                      <a:pt x="2561" y="8819"/>
                      <a:pt x="2531" y="8844"/>
                    </a:cubicBezTo>
                    <a:cubicBezTo>
                      <a:pt x="2519" y="8854"/>
                      <a:pt x="2508" y="8866"/>
                      <a:pt x="2496" y="8878"/>
                    </a:cubicBezTo>
                    <a:cubicBezTo>
                      <a:pt x="2468" y="8904"/>
                      <a:pt x="2440" y="8929"/>
                      <a:pt x="2413" y="8957"/>
                    </a:cubicBezTo>
                    <a:lnTo>
                      <a:pt x="2378" y="8993"/>
                    </a:lnTo>
                    <a:cubicBezTo>
                      <a:pt x="2341" y="9030"/>
                      <a:pt x="2306" y="9072"/>
                      <a:pt x="2270" y="9114"/>
                    </a:cubicBezTo>
                    <a:cubicBezTo>
                      <a:pt x="2243" y="9145"/>
                      <a:pt x="2215" y="9182"/>
                      <a:pt x="2188" y="9220"/>
                    </a:cubicBezTo>
                    <a:cubicBezTo>
                      <a:pt x="2182" y="9227"/>
                      <a:pt x="2176" y="9237"/>
                      <a:pt x="2171" y="9245"/>
                    </a:cubicBezTo>
                    <a:lnTo>
                      <a:pt x="575" y="9245"/>
                    </a:lnTo>
                    <a:cubicBezTo>
                      <a:pt x="257" y="9245"/>
                      <a:pt x="1" y="9509"/>
                      <a:pt x="1" y="9832"/>
                    </a:cubicBezTo>
                    <a:lnTo>
                      <a:pt x="1" y="11506"/>
                    </a:lnTo>
                    <a:lnTo>
                      <a:pt x="9772" y="11506"/>
                    </a:lnTo>
                    <a:lnTo>
                      <a:pt x="9772" y="10113"/>
                    </a:lnTo>
                    <a:cubicBezTo>
                      <a:pt x="9777" y="9634"/>
                      <a:pt x="9397" y="9245"/>
                      <a:pt x="8928" y="9245"/>
                    </a:cubicBezTo>
                    <a:lnTo>
                      <a:pt x="7504" y="9245"/>
                    </a:lnTo>
                    <a:lnTo>
                      <a:pt x="7462" y="9196"/>
                    </a:lnTo>
                    <a:cubicBezTo>
                      <a:pt x="7433" y="9158"/>
                      <a:pt x="7403" y="9118"/>
                      <a:pt x="7371" y="9084"/>
                    </a:cubicBezTo>
                    <a:cubicBezTo>
                      <a:pt x="7355" y="9067"/>
                      <a:pt x="7342" y="9049"/>
                      <a:pt x="7327" y="9033"/>
                    </a:cubicBezTo>
                    <a:cubicBezTo>
                      <a:pt x="7297" y="8999"/>
                      <a:pt x="7264" y="8968"/>
                      <a:pt x="7234" y="8939"/>
                    </a:cubicBezTo>
                    <a:cubicBezTo>
                      <a:pt x="7221" y="8926"/>
                      <a:pt x="7207" y="8911"/>
                      <a:pt x="7194" y="8901"/>
                    </a:cubicBezTo>
                    <a:cubicBezTo>
                      <a:pt x="7152" y="8865"/>
                      <a:pt x="7111" y="8831"/>
                      <a:pt x="7072" y="8802"/>
                    </a:cubicBezTo>
                    <a:cubicBezTo>
                      <a:pt x="7070" y="8798"/>
                      <a:pt x="7066" y="8796"/>
                      <a:pt x="7063" y="8795"/>
                    </a:cubicBezTo>
                    <a:cubicBezTo>
                      <a:pt x="7019" y="8762"/>
                      <a:pt x="6973" y="8733"/>
                      <a:pt x="6930" y="8709"/>
                    </a:cubicBezTo>
                    <a:cubicBezTo>
                      <a:pt x="6923" y="8705"/>
                      <a:pt x="6917" y="8703"/>
                      <a:pt x="6911" y="8701"/>
                    </a:cubicBezTo>
                    <a:cubicBezTo>
                      <a:pt x="6874" y="8680"/>
                      <a:pt x="6839" y="8666"/>
                      <a:pt x="6805" y="8652"/>
                    </a:cubicBezTo>
                    <a:cubicBezTo>
                      <a:pt x="6795" y="8650"/>
                      <a:pt x="6788" y="8646"/>
                      <a:pt x="6778" y="8644"/>
                    </a:cubicBezTo>
                    <a:cubicBezTo>
                      <a:pt x="6745" y="8632"/>
                      <a:pt x="6715" y="8624"/>
                      <a:pt x="6685" y="8622"/>
                    </a:cubicBezTo>
                    <a:cubicBezTo>
                      <a:pt x="6679" y="8620"/>
                      <a:pt x="6671" y="8620"/>
                      <a:pt x="6665" y="8617"/>
                    </a:cubicBezTo>
                    <a:cubicBezTo>
                      <a:pt x="6648" y="8615"/>
                      <a:pt x="6631" y="8614"/>
                      <a:pt x="6615" y="8614"/>
                    </a:cubicBezTo>
                    <a:cubicBezTo>
                      <a:pt x="6597" y="8614"/>
                      <a:pt x="6580" y="8615"/>
                      <a:pt x="6564" y="8618"/>
                    </a:cubicBezTo>
                    <a:cubicBezTo>
                      <a:pt x="6528" y="8605"/>
                      <a:pt x="6487" y="8593"/>
                      <a:pt x="6444" y="8582"/>
                    </a:cubicBezTo>
                    <a:cubicBezTo>
                      <a:pt x="6440" y="8581"/>
                      <a:pt x="6437" y="8581"/>
                      <a:pt x="6432" y="8577"/>
                    </a:cubicBezTo>
                    <a:cubicBezTo>
                      <a:pt x="6389" y="8569"/>
                      <a:pt x="6343" y="8556"/>
                      <a:pt x="6296" y="8547"/>
                    </a:cubicBezTo>
                    <a:lnTo>
                      <a:pt x="6293" y="8547"/>
                    </a:lnTo>
                    <a:cubicBezTo>
                      <a:pt x="6244" y="8533"/>
                      <a:pt x="6194" y="8521"/>
                      <a:pt x="6138" y="8513"/>
                    </a:cubicBezTo>
                    <a:cubicBezTo>
                      <a:pt x="6122" y="8510"/>
                      <a:pt x="6107" y="8507"/>
                      <a:pt x="6090" y="8504"/>
                    </a:cubicBezTo>
                    <a:cubicBezTo>
                      <a:pt x="6043" y="8497"/>
                      <a:pt x="5996" y="8490"/>
                      <a:pt x="5945" y="8482"/>
                    </a:cubicBezTo>
                    <a:cubicBezTo>
                      <a:pt x="5932" y="8480"/>
                      <a:pt x="5921" y="8477"/>
                      <a:pt x="5908" y="8477"/>
                    </a:cubicBezTo>
                    <a:cubicBezTo>
                      <a:pt x="5774" y="8458"/>
                      <a:pt x="5630" y="8443"/>
                      <a:pt x="5477" y="8434"/>
                    </a:cubicBezTo>
                    <a:cubicBezTo>
                      <a:pt x="5484" y="8406"/>
                      <a:pt x="5490" y="8377"/>
                      <a:pt x="5497" y="8349"/>
                    </a:cubicBezTo>
                    <a:cubicBezTo>
                      <a:pt x="5512" y="8300"/>
                      <a:pt x="5524" y="8251"/>
                      <a:pt x="5534" y="8200"/>
                    </a:cubicBezTo>
                    <a:cubicBezTo>
                      <a:pt x="5540" y="8180"/>
                      <a:pt x="5546" y="8157"/>
                      <a:pt x="5551" y="8132"/>
                    </a:cubicBezTo>
                    <a:cubicBezTo>
                      <a:pt x="5558" y="8103"/>
                      <a:pt x="5564" y="8073"/>
                      <a:pt x="5573" y="8041"/>
                    </a:cubicBezTo>
                    <a:cubicBezTo>
                      <a:pt x="5579" y="8020"/>
                      <a:pt x="5585" y="7997"/>
                      <a:pt x="5587" y="7973"/>
                    </a:cubicBezTo>
                    <a:cubicBezTo>
                      <a:pt x="5595" y="7943"/>
                      <a:pt x="5603" y="7914"/>
                      <a:pt x="5609" y="7882"/>
                    </a:cubicBezTo>
                    <a:cubicBezTo>
                      <a:pt x="5615" y="7859"/>
                      <a:pt x="5618" y="7838"/>
                      <a:pt x="5624" y="7816"/>
                    </a:cubicBezTo>
                    <a:cubicBezTo>
                      <a:pt x="5630" y="7783"/>
                      <a:pt x="5637" y="7753"/>
                      <a:pt x="5643" y="7723"/>
                    </a:cubicBezTo>
                    <a:cubicBezTo>
                      <a:pt x="5649" y="7701"/>
                      <a:pt x="5653" y="7681"/>
                      <a:pt x="5658" y="7660"/>
                    </a:cubicBezTo>
                    <a:cubicBezTo>
                      <a:pt x="5665" y="7627"/>
                      <a:pt x="5671" y="7595"/>
                      <a:pt x="5678" y="7562"/>
                    </a:cubicBezTo>
                    <a:cubicBezTo>
                      <a:pt x="5680" y="7554"/>
                      <a:pt x="5683" y="7547"/>
                      <a:pt x="5683" y="7537"/>
                    </a:cubicBezTo>
                    <a:cubicBezTo>
                      <a:pt x="5688" y="7523"/>
                      <a:pt x="5689" y="7511"/>
                      <a:pt x="5691" y="7500"/>
                    </a:cubicBezTo>
                    <a:cubicBezTo>
                      <a:pt x="5931" y="7492"/>
                      <a:pt x="6152" y="7443"/>
                      <a:pt x="6358" y="7359"/>
                    </a:cubicBezTo>
                    <a:cubicBezTo>
                      <a:pt x="6760" y="7192"/>
                      <a:pt x="7093" y="6894"/>
                      <a:pt x="7362" y="6527"/>
                    </a:cubicBezTo>
                    <a:cubicBezTo>
                      <a:pt x="8629" y="6326"/>
                      <a:pt x="9337" y="5086"/>
                      <a:pt x="9510" y="3914"/>
                    </a:cubicBezTo>
                    <a:cubicBezTo>
                      <a:pt x="9544" y="3683"/>
                      <a:pt x="9559" y="3457"/>
                      <a:pt x="9550" y="3241"/>
                    </a:cubicBezTo>
                    <a:cubicBezTo>
                      <a:pt x="9508" y="1964"/>
                      <a:pt x="8448" y="1470"/>
                      <a:pt x="7694" y="1283"/>
                    </a:cubicBezTo>
                    <a:cubicBezTo>
                      <a:pt x="7030" y="325"/>
                      <a:pt x="5934" y="1"/>
                      <a:pt x="5076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77" name="Google Shape;7777;p34"/>
              <p:cNvSpPr/>
              <p:nvPr/>
            </p:nvSpPr>
            <p:spPr>
              <a:xfrm>
                <a:off x="1472200" y="4888200"/>
                <a:ext cx="244400" cy="287650"/>
              </a:xfrm>
              <a:custGeom>
                <a:avLst/>
                <a:gdLst/>
                <a:ahLst/>
                <a:cxnLst/>
                <a:rect l="l" t="t" r="r" b="b"/>
                <a:pathLst>
                  <a:path w="9776" h="11506" extrusionOk="0">
                    <a:moveTo>
                      <a:pt x="5073" y="1"/>
                    </a:moveTo>
                    <a:cubicBezTo>
                      <a:pt x="4965" y="1"/>
                      <a:pt x="4860" y="6"/>
                      <a:pt x="4762" y="16"/>
                    </a:cubicBezTo>
                    <a:cubicBezTo>
                      <a:pt x="3086" y="178"/>
                      <a:pt x="2239" y="1329"/>
                      <a:pt x="2574" y="2702"/>
                    </a:cubicBezTo>
                    <a:cubicBezTo>
                      <a:pt x="2449" y="3034"/>
                      <a:pt x="2375" y="3400"/>
                      <a:pt x="2340" y="3782"/>
                    </a:cubicBezTo>
                    <a:cubicBezTo>
                      <a:pt x="2313" y="4062"/>
                      <a:pt x="2307" y="4352"/>
                      <a:pt x="2319" y="4637"/>
                    </a:cubicBezTo>
                    <a:cubicBezTo>
                      <a:pt x="2381" y="6189"/>
                      <a:pt x="2933" y="7713"/>
                      <a:pt x="3288" y="7916"/>
                    </a:cubicBezTo>
                    <a:cubicBezTo>
                      <a:pt x="3686" y="7823"/>
                      <a:pt x="4029" y="7699"/>
                      <a:pt x="4325" y="7554"/>
                    </a:cubicBezTo>
                    <a:lnTo>
                      <a:pt x="4325" y="7554"/>
                    </a:lnTo>
                    <a:cubicBezTo>
                      <a:pt x="4253" y="7837"/>
                      <a:pt x="4171" y="8127"/>
                      <a:pt x="4086" y="8408"/>
                    </a:cubicBezTo>
                    <a:lnTo>
                      <a:pt x="4084" y="8410"/>
                    </a:lnTo>
                    <a:cubicBezTo>
                      <a:pt x="4037" y="8410"/>
                      <a:pt x="3990" y="8412"/>
                      <a:pt x="3944" y="8414"/>
                    </a:cubicBezTo>
                    <a:cubicBezTo>
                      <a:pt x="3935" y="8414"/>
                      <a:pt x="3928" y="8414"/>
                      <a:pt x="3917" y="8416"/>
                    </a:cubicBezTo>
                    <a:cubicBezTo>
                      <a:pt x="3876" y="8416"/>
                      <a:pt x="3838" y="8418"/>
                      <a:pt x="3798" y="8420"/>
                    </a:cubicBezTo>
                    <a:cubicBezTo>
                      <a:pt x="3777" y="8422"/>
                      <a:pt x="3758" y="8422"/>
                      <a:pt x="3740" y="8425"/>
                    </a:cubicBezTo>
                    <a:cubicBezTo>
                      <a:pt x="3711" y="8426"/>
                      <a:pt x="3681" y="8430"/>
                      <a:pt x="3655" y="8431"/>
                    </a:cubicBezTo>
                    <a:cubicBezTo>
                      <a:pt x="3604" y="8432"/>
                      <a:pt x="3555" y="8437"/>
                      <a:pt x="3509" y="8441"/>
                    </a:cubicBezTo>
                    <a:lnTo>
                      <a:pt x="3509" y="8454"/>
                    </a:lnTo>
                    <a:cubicBezTo>
                      <a:pt x="3474" y="8459"/>
                      <a:pt x="3438" y="8461"/>
                      <a:pt x="3406" y="8466"/>
                    </a:cubicBezTo>
                    <a:cubicBezTo>
                      <a:pt x="3241" y="8486"/>
                      <a:pt x="3109" y="8510"/>
                      <a:pt x="3024" y="8539"/>
                    </a:cubicBezTo>
                    <a:cubicBezTo>
                      <a:pt x="3023" y="8539"/>
                      <a:pt x="3019" y="8540"/>
                      <a:pt x="3017" y="8540"/>
                    </a:cubicBezTo>
                    <a:cubicBezTo>
                      <a:pt x="3002" y="8546"/>
                      <a:pt x="2987" y="8553"/>
                      <a:pt x="2975" y="8557"/>
                    </a:cubicBezTo>
                    <a:cubicBezTo>
                      <a:pt x="2974" y="8557"/>
                      <a:pt x="2970" y="8559"/>
                      <a:pt x="2969" y="8559"/>
                    </a:cubicBezTo>
                    <a:cubicBezTo>
                      <a:pt x="2957" y="8565"/>
                      <a:pt x="2947" y="8571"/>
                      <a:pt x="2939" y="8576"/>
                    </a:cubicBezTo>
                    <a:cubicBezTo>
                      <a:pt x="2867" y="8606"/>
                      <a:pt x="2793" y="8649"/>
                      <a:pt x="2717" y="8702"/>
                    </a:cubicBezTo>
                    <a:cubicBezTo>
                      <a:pt x="2704" y="8709"/>
                      <a:pt x="2695" y="8717"/>
                      <a:pt x="2682" y="8727"/>
                    </a:cubicBezTo>
                    <a:cubicBezTo>
                      <a:pt x="2662" y="8741"/>
                      <a:pt x="2644" y="8757"/>
                      <a:pt x="2623" y="8771"/>
                    </a:cubicBezTo>
                    <a:cubicBezTo>
                      <a:pt x="2594" y="8794"/>
                      <a:pt x="2565" y="8819"/>
                      <a:pt x="2533" y="8844"/>
                    </a:cubicBezTo>
                    <a:cubicBezTo>
                      <a:pt x="2521" y="8854"/>
                      <a:pt x="2510" y="8866"/>
                      <a:pt x="2498" y="8878"/>
                    </a:cubicBezTo>
                    <a:cubicBezTo>
                      <a:pt x="2470" y="8904"/>
                      <a:pt x="2442" y="8929"/>
                      <a:pt x="2415" y="8957"/>
                    </a:cubicBezTo>
                    <a:cubicBezTo>
                      <a:pt x="2403" y="8969"/>
                      <a:pt x="2392" y="8979"/>
                      <a:pt x="2381" y="8991"/>
                    </a:cubicBezTo>
                    <a:cubicBezTo>
                      <a:pt x="2345" y="9030"/>
                      <a:pt x="2308" y="9070"/>
                      <a:pt x="2271" y="9113"/>
                    </a:cubicBezTo>
                    <a:cubicBezTo>
                      <a:pt x="2243" y="9143"/>
                      <a:pt x="2216" y="9182"/>
                      <a:pt x="2188" y="9220"/>
                    </a:cubicBezTo>
                    <a:cubicBezTo>
                      <a:pt x="2182" y="9227"/>
                      <a:pt x="2176" y="9237"/>
                      <a:pt x="2173" y="9245"/>
                    </a:cubicBezTo>
                    <a:lnTo>
                      <a:pt x="575" y="9245"/>
                    </a:lnTo>
                    <a:cubicBezTo>
                      <a:pt x="258" y="9245"/>
                      <a:pt x="1" y="9508"/>
                      <a:pt x="1" y="9832"/>
                    </a:cubicBezTo>
                    <a:lnTo>
                      <a:pt x="1" y="11505"/>
                    </a:lnTo>
                    <a:lnTo>
                      <a:pt x="9774" y="11505"/>
                    </a:lnTo>
                    <a:lnTo>
                      <a:pt x="9774" y="10113"/>
                    </a:lnTo>
                    <a:cubicBezTo>
                      <a:pt x="9776" y="9635"/>
                      <a:pt x="9397" y="9246"/>
                      <a:pt x="8925" y="9246"/>
                    </a:cubicBezTo>
                    <a:lnTo>
                      <a:pt x="7501" y="9246"/>
                    </a:lnTo>
                    <a:lnTo>
                      <a:pt x="7459" y="9197"/>
                    </a:lnTo>
                    <a:cubicBezTo>
                      <a:pt x="7430" y="9159"/>
                      <a:pt x="7400" y="9119"/>
                      <a:pt x="7370" y="9085"/>
                    </a:cubicBezTo>
                    <a:cubicBezTo>
                      <a:pt x="7355" y="9068"/>
                      <a:pt x="7339" y="9050"/>
                      <a:pt x="7322" y="9034"/>
                    </a:cubicBezTo>
                    <a:cubicBezTo>
                      <a:pt x="7292" y="9000"/>
                      <a:pt x="7260" y="8969"/>
                      <a:pt x="7230" y="8940"/>
                    </a:cubicBezTo>
                    <a:cubicBezTo>
                      <a:pt x="7216" y="8927"/>
                      <a:pt x="7203" y="8912"/>
                      <a:pt x="7188" y="8902"/>
                    </a:cubicBezTo>
                    <a:cubicBezTo>
                      <a:pt x="7148" y="8866"/>
                      <a:pt x="7107" y="8832"/>
                      <a:pt x="7067" y="8803"/>
                    </a:cubicBezTo>
                    <a:cubicBezTo>
                      <a:pt x="7066" y="8799"/>
                      <a:pt x="7061" y="8797"/>
                      <a:pt x="7060" y="8796"/>
                    </a:cubicBezTo>
                    <a:cubicBezTo>
                      <a:pt x="7012" y="8763"/>
                      <a:pt x="6969" y="8734"/>
                      <a:pt x="6926" y="8710"/>
                    </a:cubicBezTo>
                    <a:cubicBezTo>
                      <a:pt x="6919" y="8706"/>
                      <a:pt x="6913" y="8704"/>
                      <a:pt x="6907" y="8702"/>
                    </a:cubicBezTo>
                    <a:cubicBezTo>
                      <a:pt x="6870" y="8681"/>
                      <a:pt x="6835" y="8667"/>
                      <a:pt x="6800" y="8653"/>
                    </a:cubicBezTo>
                    <a:cubicBezTo>
                      <a:pt x="6792" y="8651"/>
                      <a:pt x="6784" y="8647"/>
                      <a:pt x="6774" y="8645"/>
                    </a:cubicBezTo>
                    <a:cubicBezTo>
                      <a:pt x="6741" y="8633"/>
                      <a:pt x="6711" y="8625"/>
                      <a:pt x="6681" y="8623"/>
                    </a:cubicBezTo>
                    <a:cubicBezTo>
                      <a:pt x="6674" y="8621"/>
                      <a:pt x="6666" y="8621"/>
                      <a:pt x="6660" y="8618"/>
                    </a:cubicBezTo>
                    <a:cubicBezTo>
                      <a:pt x="6644" y="8616"/>
                      <a:pt x="6627" y="8615"/>
                      <a:pt x="6611" y="8615"/>
                    </a:cubicBezTo>
                    <a:cubicBezTo>
                      <a:pt x="6594" y="8615"/>
                      <a:pt x="6576" y="8616"/>
                      <a:pt x="6560" y="8619"/>
                    </a:cubicBezTo>
                    <a:cubicBezTo>
                      <a:pt x="6524" y="8606"/>
                      <a:pt x="6482" y="8594"/>
                      <a:pt x="6440" y="8583"/>
                    </a:cubicBezTo>
                    <a:cubicBezTo>
                      <a:pt x="6435" y="8582"/>
                      <a:pt x="6433" y="8582"/>
                      <a:pt x="6428" y="8578"/>
                    </a:cubicBezTo>
                    <a:cubicBezTo>
                      <a:pt x="6385" y="8570"/>
                      <a:pt x="6338" y="8557"/>
                      <a:pt x="6292" y="8548"/>
                    </a:cubicBezTo>
                    <a:cubicBezTo>
                      <a:pt x="6243" y="8534"/>
                      <a:pt x="6187" y="8522"/>
                      <a:pt x="6134" y="8514"/>
                    </a:cubicBezTo>
                    <a:cubicBezTo>
                      <a:pt x="6118" y="8511"/>
                      <a:pt x="6103" y="8508"/>
                      <a:pt x="6089" y="8505"/>
                    </a:cubicBezTo>
                    <a:cubicBezTo>
                      <a:pt x="6074" y="8504"/>
                      <a:pt x="6056" y="8499"/>
                      <a:pt x="6040" y="8498"/>
                    </a:cubicBezTo>
                    <a:cubicBezTo>
                      <a:pt x="6010" y="8492"/>
                      <a:pt x="5977" y="8489"/>
                      <a:pt x="5943" y="8483"/>
                    </a:cubicBezTo>
                    <a:cubicBezTo>
                      <a:pt x="5930" y="8481"/>
                      <a:pt x="5917" y="8478"/>
                      <a:pt x="5905" y="8478"/>
                    </a:cubicBezTo>
                    <a:cubicBezTo>
                      <a:pt x="5772" y="8459"/>
                      <a:pt x="5627" y="8444"/>
                      <a:pt x="5474" y="8435"/>
                    </a:cubicBezTo>
                    <a:cubicBezTo>
                      <a:pt x="5481" y="8407"/>
                      <a:pt x="5488" y="8378"/>
                      <a:pt x="5496" y="8350"/>
                    </a:cubicBezTo>
                    <a:cubicBezTo>
                      <a:pt x="5509" y="8301"/>
                      <a:pt x="5521" y="8252"/>
                      <a:pt x="5533" y="8201"/>
                    </a:cubicBezTo>
                    <a:cubicBezTo>
                      <a:pt x="5538" y="8181"/>
                      <a:pt x="5542" y="8158"/>
                      <a:pt x="5548" y="8133"/>
                    </a:cubicBezTo>
                    <a:cubicBezTo>
                      <a:pt x="5556" y="8104"/>
                      <a:pt x="5564" y="8074"/>
                      <a:pt x="5570" y="8042"/>
                    </a:cubicBezTo>
                    <a:cubicBezTo>
                      <a:pt x="5576" y="8021"/>
                      <a:pt x="5582" y="7998"/>
                      <a:pt x="5587" y="7974"/>
                    </a:cubicBezTo>
                    <a:cubicBezTo>
                      <a:pt x="5593" y="7944"/>
                      <a:pt x="5600" y="7915"/>
                      <a:pt x="5606" y="7883"/>
                    </a:cubicBezTo>
                    <a:cubicBezTo>
                      <a:pt x="5612" y="7860"/>
                      <a:pt x="5618" y="7839"/>
                      <a:pt x="5621" y="7817"/>
                    </a:cubicBezTo>
                    <a:cubicBezTo>
                      <a:pt x="5629" y="7784"/>
                      <a:pt x="5635" y="7754"/>
                      <a:pt x="5643" y="7724"/>
                    </a:cubicBezTo>
                    <a:cubicBezTo>
                      <a:pt x="5648" y="7702"/>
                      <a:pt x="5650" y="7682"/>
                      <a:pt x="5655" y="7661"/>
                    </a:cubicBezTo>
                    <a:cubicBezTo>
                      <a:pt x="5662" y="7628"/>
                      <a:pt x="5669" y="7596"/>
                      <a:pt x="5676" y="7563"/>
                    </a:cubicBezTo>
                    <a:cubicBezTo>
                      <a:pt x="5678" y="7555"/>
                      <a:pt x="5680" y="7548"/>
                      <a:pt x="5682" y="7538"/>
                    </a:cubicBezTo>
                    <a:cubicBezTo>
                      <a:pt x="5684" y="7524"/>
                      <a:pt x="5686" y="7512"/>
                      <a:pt x="5688" y="7501"/>
                    </a:cubicBezTo>
                    <a:cubicBezTo>
                      <a:pt x="5809" y="7495"/>
                      <a:pt x="5928" y="7482"/>
                      <a:pt x="6040" y="7458"/>
                    </a:cubicBezTo>
                    <a:cubicBezTo>
                      <a:pt x="6152" y="7435"/>
                      <a:pt x="6255" y="7402"/>
                      <a:pt x="6356" y="7360"/>
                    </a:cubicBezTo>
                    <a:cubicBezTo>
                      <a:pt x="6761" y="7193"/>
                      <a:pt x="7091" y="6895"/>
                      <a:pt x="7361" y="6528"/>
                    </a:cubicBezTo>
                    <a:cubicBezTo>
                      <a:pt x="8875" y="6286"/>
                      <a:pt x="9592" y="4562"/>
                      <a:pt x="9550" y="3242"/>
                    </a:cubicBezTo>
                    <a:cubicBezTo>
                      <a:pt x="9507" y="1965"/>
                      <a:pt x="8446" y="1471"/>
                      <a:pt x="7696" y="1284"/>
                    </a:cubicBezTo>
                    <a:cubicBezTo>
                      <a:pt x="7203" y="572"/>
                      <a:pt x="6469" y="210"/>
                      <a:pt x="5773" y="70"/>
                    </a:cubicBezTo>
                    <a:cubicBezTo>
                      <a:pt x="5531" y="22"/>
                      <a:pt x="5294" y="1"/>
                      <a:pt x="5073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78" name="Google Shape;7778;p34"/>
              <p:cNvSpPr/>
              <p:nvPr/>
            </p:nvSpPr>
            <p:spPr>
              <a:xfrm>
                <a:off x="2758175" y="4795875"/>
                <a:ext cx="395650" cy="380100"/>
              </a:xfrm>
              <a:custGeom>
                <a:avLst/>
                <a:gdLst/>
                <a:ahLst/>
                <a:cxnLst/>
                <a:rect l="l" t="t" r="r" b="b"/>
                <a:pathLst>
                  <a:path w="15826" h="15204" extrusionOk="0">
                    <a:moveTo>
                      <a:pt x="8824" y="0"/>
                    </a:moveTo>
                    <a:cubicBezTo>
                      <a:pt x="8342" y="0"/>
                      <a:pt x="7090" y="567"/>
                      <a:pt x="6554" y="982"/>
                    </a:cubicBezTo>
                    <a:cubicBezTo>
                      <a:pt x="6738" y="761"/>
                      <a:pt x="6922" y="452"/>
                      <a:pt x="6636" y="347"/>
                    </a:cubicBezTo>
                    <a:cubicBezTo>
                      <a:pt x="6605" y="336"/>
                      <a:pt x="6562" y="330"/>
                      <a:pt x="6512" y="330"/>
                    </a:cubicBezTo>
                    <a:cubicBezTo>
                      <a:pt x="5989" y="330"/>
                      <a:pt x="4561" y="977"/>
                      <a:pt x="4368" y="3145"/>
                    </a:cubicBezTo>
                    <a:lnTo>
                      <a:pt x="4368" y="3147"/>
                    </a:lnTo>
                    <a:cubicBezTo>
                      <a:pt x="4360" y="3240"/>
                      <a:pt x="4354" y="3336"/>
                      <a:pt x="4351" y="3434"/>
                    </a:cubicBezTo>
                    <a:lnTo>
                      <a:pt x="4351" y="3441"/>
                    </a:lnTo>
                    <a:cubicBezTo>
                      <a:pt x="4346" y="3539"/>
                      <a:pt x="4346" y="3635"/>
                      <a:pt x="4346" y="3738"/>
                    </a:cubicBezTo>
                    <a:cubicBezTo>
                      <a:pt x="4348" y="3745"/>
                      <a:pt x="4348" y="3755"/>
                      <a:pt x="4348" y="3763"/>
                    </a:cubicBezTo>
                    <a:cubicBezTo>
                      <a:pt x="4349" y="3861"/>
                      <a:pt x="4352" y="3957"/>
                      <a:pt x="4360" y="4059"/>
                    </a:cubicBezTo>
                    <a:cubicBezTo>
                      <a:pt x="4360" y="4078"/>
                      <a:pt x="4361" y="4096"/>
                      <a:pt x="4364" y="4115"/>
                    </a:cubicBezTo>
                    <a:cubicBezTo>
                      <a:pt x="4370" y="4207"/>
                      <a:pt x="4378" y="4303"/>
                      <a:pt x="4391" y="4399"/>
                    </a:cubicBezTo>
                    <a:cubicBezTo>
                      <a:pt x="4392" y="4429"/>
                      <a:pt x="4398" y="4462"/>
                      <a:pt x="4403" y="4492"/>
                    </a:cubicBezTo>
                    <a:cubicBezTo>
                      <a:pt x="4411" y="4579"/>
                      <a:pt x="4423" y="4669"/>
                      <a:pt x="4437" y="4760"/>
                    </a:cubicBezTo>
                    <a:cubicBezTo>
                      <a:pt x="4443" y="4807"/>
                      <a:pt x="4453" y="4857"/>
                      <a:pt x="4460" y="4906"/>
                    </a:cubicBezTo>
                    <a:cubicBezTo>
                      <a:pt x="4473" y="4983"/>
                      <a:pt x="4488" y="5061"/>
                      <a:pt x="4502" y="5141"/>
                    </a:cubicBezTo>
                    <a:cubicBezTo>
                      <a:pt x="4516" y="5213"/>
                      <a:pt x="4533" y="5288"/>
                      <a:pt x="4550" y="5361"/>
                    </a:cubicBezTo>
                    <a:cubicBezTo>
                      <a:pt x="4563" y="5423"/>
                      <a:pt x="4575" y="5483"/>
                      <a:pt x="4591" y="5545"/>
                    </a:cubicBezTo>
                    <a:cubicBezTo>
                      <a:pt x="4624" y="5685"/>
                      <a:pt x="4660" y="5828"/>
                      <a:pt x="4698" y="5975"/>
                    </a:cubicBezTo>
                    <a:lnTo>
                      <a:pt x="4761" y="6016"/>
                    </a:lnTo>
                    <a:cubicBezTo>
                      <a:pt x="4607" y="7179"/>
                      <a:pt x="4562" y="8319"/>
                      <a:pt x="4557" y="9032"/>
                    </a:cubicBezTo>
                    <a:cubicBezTo>
                      <a:pt x="4556" y="9476"/>
                      <a:pt x="4569" y="9754"/>
                      <a:pt x="4583" y="9774"/>
                    </a:cubicBezTo>
                    <a:cubicBezTo>
                      <a:pt x="4609" y="9810"/>
                      <a:pt x="4981" y="9973"/>
                      <a:pt x="5425" y="10136"/>
                    </a:cubicBezTo>
                    <a:lnTo>
                      <a:pt x="5390" y="10324"/>
                    </a:lnTo>
                    <a:lnTo>
                      <a:pt x="5357" y="10312"/>
                    </a:lnTo>
                    <a:lnTo>
                      <a:pt x="4916" y="10877"/>
                    </a:lnTo>
                    <a:lnTo>
                      <a:pt x="4945" y="10903"/>
                    </a:lnTo>
                    <a:lnTo>
                      <a:pt x="4829" y="10953"/>
                    </a:lnTo>
                    <a:lnTo>
                      <a:pt x="4834" y="10957"/>
                    </a:lnTo>
                    <a:cubicBezTo>
                      <a:pt x="4758" y="10983"/>
                      <a:pt x="4683" y="11007"/>
                      <a:pt x="4611" y="11040"/>
                    </a:cubicBezTo>
                    <a:cubicBezTo>
                      <a:pt x="4496" y="11074"/>
                      <a:pt x="4386" y="11113"/>
                      <a:pt x="4278" y="11153"/>
                    </a:cubicBezTo>
                    <a:cubicBezTo>
                      <a:pt x="4261" y="11162"/>
                      <a:pt x="4242" y="11168"/>
                      <a:pt x="4227" y="11175"/>
                    </a:cubicBezTo>
                    <a:cubicBezTo>
                      <a:pt x="4115" y="11217"/>
                      <a:pt x="4009" y="11260"/>
                      <a:pt x="3907" y="11309"/>
                    </a:cubicBezTo>
                    <a:cubicBezTo>
                      <a:pt x="2341" y="12034"/>
                      <a:pt x="1059" y="13466"/>
                      <a:pt x="0" y="15203"/>
                    </a:cubicBezTo>
                    <a:lnTo>
                      <a:pt x="15826" y="15203"/>
                    </a:lnTo>
                    <a:cubicBezTo>
                      <a:pt x="15550" y="14746"/>
                      <a:pt x="15262" y="14293"/>
                      <a:pt x="14970" y="13865"/>
                    </a:cubicBezTo>
                    <a:cubicBezTo>
                      <a:pt x="14082" y="12560"/>
                      <a:pt x="13162" y="11457"/>
                      <a:pt x="12681" y="11152"/>
                    </a:cubicBezTo>
                    <a:cubicBezTo>
                      <a:pt x="12633" y="11123"/>
                      <a:pt x="12581" y="11095"/>
                      <a:pt x="12520" y="11067"/>
                    </a:cubicBezTo>
                    <a:cubicBezTo>
                      <a:pt x="12514" y="11062"/>
                      <a:pt x="12511" y="11061"/>
                      <a:pt x="12505" y="11059"/>
                    </a:cubicBezTo>
                    <a:cubicBezTo>
                      <a:pt x="12463" y="11042"/>
                      <a:pt x="12423" y="11023"/>
                      <a:pt x="12378" y="11005"/>
                    </a:cubicBezTo>
                    <a:cubicBezTo>
                      <a:pt x="12372" y="11004"/>
                      <a:pt x="12365" y="10999"/>
                      <a:pt x="12358" y="10997"/>
                    </a:cubicBezTo>
                    <a:cubicBezTo>
                      <a:pt x="12310" y="10980"/>
                      <a:pt x="12260" y="10961"/>
                      <a:pt x="12208" y="10943"/>
                    </a:cubicBezTo>
                    <a:cubicBezTo>
                      <a:pt x="12202" y="10940"/>
                      <a:pt x="12196" y="10938"/>
                      <a:pt x="12191" y="10937"/>
                    </a:cubicBezTo>
                    <a:cubicBezTo>
                      <a:pt x="12136" y="10920"/>
                      <a:pt x="12079" y="10901"/>
                      <a:pt x="12020" y="10884"/>
                    </a:cubicBezTo>
                    <a:cubicBezTo>
                      <a:pt x="12015" y="10884"/>
                      <a:pt x="12011" y="10883"/>
                      <a:pt x="12006" y="10880"/>
                    </a:cubicBezTo>
                    <a:cubicBezTo>
                      <a:pt x="11944" y="10864"/>
                      <a:pt x="11879" y="10847"/>
                      <a:pt x="11813" y="10830"/>
                    </a:cubicBezTo>
                    <a:cubicBezTo>
                      <a:pt x="11809" y="10830"/>
                      <a:pt x="11806" y="10829"/>
                      <a:pt x="11801" y="10829"/>
                    </a:cubicBezTo>
                    <a:cubicBezTo>
                      <a:pt x="11732" y="10812"/>
                      <a:pt x="11660" y="10795"/>
                      <a:pt x="11587" y="10780"/>
                    </a:cubicBezTo>
                    <a:cubicBezTo>
                      <a:pt x="11586" y="10779"/>
                      <a:pt x="11582" y="10779"/>
                      <a:pt x="11581" y="10779"/>
                    </a:cubicBezTo>
                    <a:cubicBezTo>
                      <a:pt x="11503" y="10763"/>
                      <a:pt x="11427" y="10748"/>
                      <a:pt x="11345" y="10731"/>
                    </a:cubicBezTo>
                    <a:lnTo>
                      <a:pt x="11340" y="10731"/>
                    </a:lnTo>
                    <a:cubicBezTo>
                      <a:pt x="11259" y="10716"/>
                      <a:pt x="11174" y="10702"/>
                      <a:pt x="11089" y="10689"/>
                    </a:cubicBezTo>
                    <a:lnTo>
                      <a:pt x="11088" y="10689"/>
                    </a:lnTo>
                    <a:cubicBezTo>
                      <a:pt x="11082" y="10689"/>
                      <a:pt x="11075" y="10688"/>
                      <a:pt x="11071" y="10688"/>
                    </a:cubicBezTo>
                    <a:cubicBezTo>
                      <a:pt x="10988" y="10673"/>
                      <a:pt x="10907" y="10661"/>
                      <a:pt x="10821" y="10651"/>
                    </a:cubicBezTo>
                    <a:lnTo>
                      <a:pt x="10702" y="10628"/>
                    </a:lnTo>
                    <a:lnTo>
                      <a:pt x="10741" y="10592"/>
                    </a:lnTo>
                    <a:lnTo>
                      <a:pt x="10129" y="9923"/>
                    </a:lnTo>
                    <a:lnTo>
                      <a:pt x="10064" y="9958"/>
                    </a:lnTo>
                    <a:lnTo>
                      <a:pt x="9994" y="9434"/>
                    </a:lnTo>
                    <a:lnTo>
                      <a:pt x="9959" y="9182"/>
                    </a:lnTo>
                    <a:cubicBezTo>
                      <a:pt x="9996" y="8986"/>
                      <a:pt x="10036" y="8788"/>
                      <a:pt x="10074" y="8595"/>
                    </a:cubicBezTo>
                    <a:cubicBezTo>
                      <a:pt x="10238" y="7748"/>
                      <a:pt x="10393" y="6928"/>
                      <a:pt x="10525" y="6182"/>
                    </a:cubicBezTo>
                    <a:cubicBezTo>
                      <a:pt x="10555" y="6013"/>
                      <a:pt x="10583" y="5851"/>
                      <a:pt x="10610" y="5692"/>
                    </a:cubicBezTo>
                    <a:cubicBezTo>
                      <a:pt x="10623" y="5613"/>
                      <a:pt x="10638" y="5535"/>
                      <a:pt x="10651" y="5459"/>
                    </a:cubicBezTo>
                    <a:cubicBezTo>
                      <a:pt x="10701" y="5149"/>
                      <a:pt x="10749" y="4861"/>
                      <a:pt x="10787" y="4596"/>
                    </a:cubicBezTo>
                    <a:cubicBezTo>
                      <a:pt x="10797" y="4530"/>
                      <a:pt x="10808" y="4467"/>
                      <a:pt x="10815" y="4403"/>
                    </a:cubicBezTo>
                    <a:cubicBezTo>
                      <a:pt x="10924" y="3647"/>
                      <a:pt x="10970" y="3118"/>
                      <a:pt x="10927" y="2947"/>
                    </a:cubicBezTo>
                    <a:cubicBezTo>
                      <a:pt x="10894" y="2820"/>
                      <a:pt x="10829" y="2687"/>
                      <a:pt x="10750" y="2559"/>
                    </a:cubicBezTo>
                    <a:cubicBezTo>
                      <a:pt x="10733" y="2530"/>
                      <a:pt x="10715" y="2501"/>
                      <a:pt x="10695" y="2472"/>
                    </a:cubicBezTo>
                    <a:cubicBezTo>
                      <a:pt x="10674" y="2439"/>
                      <a:pt x="10651" y="2403"/>
                      <a:pt x="10627" y="2373"/>
                    </a:cubicBezTo>
                    <a:cubicBezTo>
                      <a:pt x="10598" y="2335"/>
                      <a:pt x="10571" y="2295"/>
                      <a:pt x="10543" y="2261"/>
                    </a:cubicBezTo>
                    <a:cubicBezTo>
                      <a:pt x="10389" y="2062"/>
                      <a:pt x="10249" y="1920"/>
                      <a:pt x="10249" y="1920"/>
                    </a:cubicBezTo>
                    <a:cubicBezTo>
                      <a:pt x="10249" y="1920"/>
                      <a:pt x="11982" y="1149"/>
                      <a:pt x="11631" y="435"/>
                    </a:cubicBezTo>
                    <a:cubicBezTo>
                      <a:pt x="11546" y="262"/>
                      <a:pt x="11307" y="196"/>
                      <a:pt x="10996" y="196"/>
                    </a:cubicBezTo>
                    <a:cubicBezTo>
                      <a:pt x="10025" y="196"/>
                      <a:pt x="8339" y="833"/>
                      <a:pt x="8339" y="833"/>
                    </a:cubicBezTo>
                    <a:cubicBezTo>
                      <a:pt x="8339" y="833"/>
                      <a:pt x="9398" y="92"/>
                      <a:pt x="8898" y="6"/>
                    </a:cubicBezTo>
                    <a:cubicBezTo>
                      <a:pt x="8876" y="2"/>
                      <a:pt x="8851" y="0"/>
                      <a:pt x="8824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79" name="Google Shape;7779;p34"/>
              <p:cNvSpPr/>
              <p:nvPr/>
            </p:nvSpPr>
            <p:spPr>
              <a:xfrm>
                <a:off x="1802300" y="4821875"/>
                <a:ext cx="395675" cy="353850"/>
              </a:xfrm>
              <a:custGeom>
                <a:avLst/>
                <a:gdLst/>
                <a:ahLst/>
                <a:cxnLst/>
                <a:rect l="l" t="t" r="r" b="b"/>
                <a:pathLst>
                  <a:path w="15827" h="14154" extrusionOk="0">
                    <a:moveTo>
                      <a:pt x="8994" y="0"/>
                    </a:moveTo>
                    <a:cubicBezTo>
                      <a:pt x="8456" y="0"/>
                      <a:pt x="7899" y="97"/>
                      <a:pt x="7393" y="226"/>
                    </a:cubicBezTo>
                    <a:cubicBezTo>
                      <a:pt x="6377" y="486"/>
                      <a:pt x="5571" y="875"/>
                      <a:pt x="5571" y="875"/>
                    </a:cubicBezTo>
                    <a:cubicBezTo>
                      <a:pt x="5571" y="875"/>
                      <a:pt x="5432" y="1017"/>
                      <a:pt x="5277" y="1216"/>
                    </a:cubicBezTo>
                    <a:cubicBezTo>
                      <a:pt x="5249" y="1252"/>
                      <a:pt x="5223" y="1289"/>
                      <a:pt x="5195" y="1329"/>
                    </a:cubicBezTo>
                    <a:cubicBezTo>
                      <a:pt x="5172" y="1360"/>
                      <a:pt x="5147" y="1394"/>
                      <a:pt x="5126" y="1428"/>
                    </a:cubicBezTo>
                    <a:cubicBezTo>
                      <a:pt x="5105" y="1457"/>
                      <a:pt x="5089" y="1485"/>
                      <a:pt x="5071" y="1514"/>
                    </a:cubicBezTo>
                    <a:cubicBezTo>
                      <a:pt x="4993" y="1642"/>
                      <a:pt x="4925" y="1775"/>
                      <a:pt x="4895" y="1902"/>
                    </a:cubicBezTo>
                    <a:cubicBezTo>
                      <a:pt x="4850" y="2073"/>
                      <a:pt x="4896" y="2602"/>
                      <a:pt x="5005" y="3359"/>
                    </a:cubicBezTo>
                    <a:cubicBezTo>
                      <a:pt x="5014" y="3422"/>
                      <a:pt x="5025" y="3486"/>
                      <a:pt x="5034" y="3551"/>
                    </a:cubicBezTo>
                    <a:cubicBezTo>
                      <a:pt x="5072" y="3817"/>
                      <a:pt x="5119" y="4104"/>
                      <a:pt x="5169" y="4414"/>
                    </a:cubicBezTo>
                    <a:cubicBezTo>
                      <a:pt x="5183" y="4490"/>
                      <a:pt x="5196" y="4569"/>
                      <a:pt x="5211" y="4648"/>
                    </a:cubicBezTo>
                    <a:cubicBezTo>
                      <a:pt x="5237" y="4806"/>
                      <a:pt x="5266" y="4969"/>
                      <a:pt x="5296" y="5137"/>
                    </a:cubicBezTo>
                    <a:cubicBezTo>
                      <a:pt x="5456" y="6053"/>
                      <a:pt x="5654" y="7085"/>
                      <a:pt x="5862" y="8137"/>
                    </a:cubicBezTo>
                    <a:lnTo>
                      <a:pt x="5827" y="8390"/>
                    </a:lnTo>
                    <a:lnTo>
                      <a:pt x="5755" y="8914"/>
                    </a:lnTo>
                    <a:lnTo>
                      <a:pt x="5692" y="8878"/>
                    </a:lnTo>
                    <a:lnTo>
                      <a:pt x="5133" y="9487"/>
                    </a:lnTo>
                    <a:lnTo>
                      <a:pt x="5081" y="9546"/>
                    </a:lnTo>
                    <a:lnTo>
                      <a:pt x="5119" y="9582"/>
                    </a:lnTo>
                    <a:lnTo>
                      <a:pt x="5004" y="9605"/>
                    </a:lnTo>
                    <a:lnTo>
                      <a:pt x="5002" y="9605"/>
                    </a:lnTo>
                    <a:cubicBezTo>
                      <a:pt x="4910" y="9617"/>
                      <a:pt x="4823" y="9631"/>
                      <a:pt x="4734" y="9643"/>
                    </a:cubicBezTo>
                    <a:cubicBezTo>
                      <a:pt x="4648" y="9656"/>
                      <a:pt x="4563" y="9669"/>
                      <a:pt x="4481" y="9685"/>
                    </a:cubicBezTo>
                    <a:lnTo>
                      <a:pt x="4477" y="9685"/>
                    </a:lnTo>
                    <a:cubicBezTo>
                      <a:pt x="4394" y="9700"/>
                      <a:pt x="4319" y="9716"/>
                      <a:pt x="4241" y="9733"/>
                    </a:cubicBezTo>
                    <a:cubicBezTo>
                      <a:pt x="4240" y="9733"/>
                      <a:pt x="4236" y="9733"/>
                      <a:pt x="4235" y="9734"/>
                    </a:cubicBezTo>
                    <a:cubicBezTo>
                      <a:pt x="4162" y="9748"/>
                      <a:pt x="4089" y="9764"/>
                      <a:pt x="4021" y="9782"/>
                    </a:cubicBezTo>
                    <a:cubicBezTo>
                      <a:pt x="4016" y="9782"/>
                      <a:pt x="4014" y="9784"/>
                      <a:pt x="4009" y="9784"/>
                    </a:cubicBezTo>
                    <a:cubicBezTo>
                      <a:pt x="3943" y="9801"/>
                      <a:pt x="3880" y="9818"/>
                      <a:pt x="3817" y="9834"/>
                    </a:cubicBezTo>
                    <a:cubicBezTo>
                      <a:pt x="3811" y="9836"/>
                      <a:pt x="3805" y="9838"/>
                      <a:pt x="3802" y="9838"/>
                    </a:cubicBezTo>
                    <a:cubicBezTo>
                      <a:pt x="3743" y="9855"/>
                      <a:pt x="3687" y="9874"/>
                      <a:pt x="3631" y="9891"/>
                    </a:cubicBezTo>
                    <a:cubicBezTo>
                      <a:pt x="3625" y="9892"/>
                      <a:pt x="3619" y="9894"/>
                      <a:pt x="3614" y="9897"/>
                    </a:cubicBezTo>
                    <a:cubicBezTo>
                      <a:pt x="3562" y="9913"/>
                      <a:pt x="3510" y="9933"/>
                      <a:pt x="3464" y="9951"/>
                    </a:cubicBezTo>
                    <a:cubicBezTo>
                      <a:pt x="3457" y="9953"/>
                      <a:pt x="3451" y="9957"/>
                      <a:pt x="3444" y="9959"/>
                    </a:cubicBezTo>
                    <a:cubicBezTo>
                      <a:pt x="3400" y="9976"/>
                      <a:pt x="3359" y="9995"/>
                      <a:pt x="3317" y="10013"/>
                    </a:cubicBezTo>
                    <a:cubicBezTo>
                      <a:pt x="3312" y="10015"/>
                      <a:pt x="3305" y="10018"/>
                      <a:pt x="3303" y="10021"/>
                    </a:cubicBezTo>
                    <a:cubicBezTo>
                      <a:pt x="3244" y="10049"/>
                      <a:pt x="3188" y="10077"/>
                      <a:pt x="3145" y="10106"/>
                    </a:cubicBezTo>
                    <a:cubicBezTo>
                      <a:pt x="2831" y="10305"/>
                      <a:pt x="2332" y="10842"/>
                      <a:pt x="1775" y="11553"/>
                    </a:cubicBezTo>
                    <a:cubicBezTo>
                      <a:pt x="1197" y="12293"/>
                      <a:pt x="559" y="13222"/>
                      <a:pt x="1" y="14154"/>
                    </a:cubicBezTo>
                    <a:lnTo>
                      <a:pt x="15827" y="14154"/>
                    </a:lnTo>
                    <a:cubicBezTo>
                      <a:pt x="15554" y="13712"/>
                      <a:pt x="15269" y="13288"/>
                      <a:pt x="14967" y="12890"/>
                    </a:cubicBezTo>
                    <a:cubicBezTo>
                      <a:pt x="14090" y="11734"/>
                      <a:pt x="13081" y="10804"/>
                      <a:pt x="11917" y="10264"/>
                    </a:cubicBezTo>
                    <a:cubicBezTo>
                      <a:pt x="11814" y="10215"/>
                      <a:pt x="11707" y="10173"/>
                      <a:pt x="11598" y="10130"/>
                    </a:cubicBezTo>
                    <a:cubicBezTo>
                      <a:pt x="11581" y="10123"/>
                      <a:pt x="11562" y="10117"/>
                      <a:pt x="11547" y="10109"/>
                    </a:cubicBezTo>
                    <a:cubicBezTo>
                      <a:pt x="11439" y="10068"/>
                      <a:pt x="11328" y="10030"/>
                      <a:pt x="11214" y="9995"/>
                    </a:cubicBezTo>
                    <a:cubicBezTo>
                      <a:pt x="11142" y="9965"/>
                      <a:pt x="11067" y="9939"/>
                      <a:pt x="10994" y="9913"/>
                    </a:cubicBezTo>
                    <a:lnTo>
                      <a:pt x="10995" y="9909"/>
                    </a:lnTo>
                    <a:lnTo>
                      <a:pt x="10880" y="9858"/>
                    </a:lnTo>
                    <a:lnTo>
                      <a:pt x="10909" y="9832"/>
                    </a:lnTo>
                    <a:lnTo>
                      <a:pt x="10469" y="9267"/>
                    </a:lnTo>
                    <a:lnTo>
                      <a:pt x="10434" y="9279"/>
                    </a:lnTo>
                    <a:lnTo>
                      <a:pt x="10400" y="9091"/>
                    </a:lnTo>
                    <a:cubicBezTo>
                      <a:pt x="10843" y="8928"/>
                      <a:pt x="11216" y="8767"/>
                      <a:pt x="11242" y="8730"/>
                    </a:cubicBezTo>
                    <a:cubicBezTo>
                      <a:pt x="11277" y="8678"/>
                      <a:pt x="11312" y="6853"/>
                      <a:pt x="11063" y="4971"/>
                    </a:cubicBezTo>
                    <a:lnTo>
                      <a:pt x="11125" y="4930"/>
                    </a:lnTo>
                    <a:cubicBezTo>
                      <a:pt x="11166" y="4783"/>
                      <a:pt x="11202" y="4641"/>
                      <a:pt x="11233" y="4501"/>
                    </a:cubicBezTo>
                    <a:cubicBezTo>
                      <a:pt x="11248" y="4438"/>
                      <a:pt x="11260" y="4380"/>
                      <a:pt x="11274" y="4316"/>
                    </a:cubicBezTo>
                    <a:cubicBezTo>
                      <a:pt x="11289" y="4244"/>
                      <a:pt x="11307" y="4168"/>
                      <a:pt x="11321" y="4097"/>
                    </a:cubicBezTo>
                    <a:cubicBezTo>
                      <a:pt x="11338" y="4015"/>
                      <a:pt x="11350" y="3939"/>
                      <a:pt x="11363" y="3861"/>
                    </a:cubicBezTo>
                    <a:cubicBezTo>
                      <a:pt x="11372" y="3812"/>
                      <a:pt x="11380" y="3762"/>
                      <a:pt x="11390" y="3715"/>
                    </a:cubicBezTo>
                    <a:cubicBezTo>
                      <a:pt x="11403" y="3624"/>
                      <a:pt x="11412" y="3536"/>
                      <a:pt x="11424" y="3448"/>
                    </a:cubicBezTo>
                    <a:cubicBezTo>
                      <a:pt x="11426" y="3417"/>
                      <a:pt x="11432" y="3384"/>
                      <a:pt x="11436" y="3354"/>
                    </a:cubicBezTo>
                    <a:cubicBezTo>
                      <a:pt x="11446" y="3257"/>
                      <a:pt x="11453" y="3162"/>
                      <a:pt x="11459" y="3070"/>
                    </a:cubicBezTo>
                    <a:cubicBezTo>
                      <a:pt x="11460" y="3053"/>
                      <a:pt x="11464" y="3033"/>
                      <a:pt x="11465" y="3014"/>
                    </a:cubicBezTo>
                    <a:cubicBezTo>
                      <a:pt x="11471" y="2913"/>
                      <a:pt x="11473" y="2816"/>
                      <a:pt x="11475" y="2718"/>
                    </a:cubicBezTo>
                    <a:cubicBezTo>
                      <a:pt x="11475" y="2711"/>
                      <a:pt x="11476" y="2703"/>
                      <a:pt x="11476" y="2693"/>
                    </a:cubicBezTo>
                    <a:cubicBezTo>
                      <a:pt x="11476" y="2590"/>
                      <a:pt x="11476" y="2494"/>
                      <a:pt x="11471" y="2396"/>
                    </a:cubicBezTo>
                    <a:lnTo>
                      <a:pt x="11471" y="2389"/>
                    </a:lnTo>
                    <a:cubicBezTo>
                      <a:pt x="11466" y="2291"/>
                      <a:pt x="11463" y="2196"/>
                      <a:pt x="11454" y="2102"/>
                    </a:cubicBezTo>
                    <a:lnTo>
                      <a:pt x="11454" y="2100"/>
                    </a:lnTo>
                    <a:cubicBezTo>
                      <a:pt x="11262" y="469"/>
                      <a:pt x="10178" y="0"/>
                      <a:pt x="8994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80" name="Google Shape;7780;p34"/>
              <p:cNvSpPr/>
              <p:nvPr/>
            </p:nvSpPr>
            <p:spPr>
              <a:xfrm>
                <a:off x="3727025" y="4837200"/>
                <a:ext cx="278250" cy="338800"/>
              </a:xfrm>
              <a:custGeom>
                <a:avLst/>
                <a:gdLst/>
                <a:ahLst/>
                <a:cxnLst/>
                <a:rect l="l" t="t" r="r" b="b"/>
                <a:pathLst>
                  <a:path w="11130" h="13552" extrusionOk="0">
                    <a:moveTo>
                      <a:pt x="7550" y="1"/>
                    </a:moveTo>
                    <a:cubicBezTo>
                      <a:pt x="7592" y="78"/>
                      <a:pt x="8231" y="1342"/>
                      <a:pt x="6009" y="1606"/>
                    </a:cubicBezTo>
                    <a:cubicBezTo>
                      <a:pt x="4414" y="1796"/>
                      <a:pt x="3705" y="2852"/>
                      <a:pt x="3421" y="3477"/>
                    </a:cubicBezTo>
                    <a:cubicBezTo>
                      <a:pt x="3417" y="3484"/>
                      <a:pt x="3415" y="3487"/>
                      <a:pt x="3414" y="3493"/>
                    </a:cubicBezTo>
                    <a:cubicBezTo>
                      <a:pt x="3400" y="3526"/>
                      <a:pt x="3387" y="3556"/>
                      <a:pt x="3372" y="3586"/>
                    </a:cubicBezTo>
                    <a:cubicBezTo>
                      <a:pt x="3371" y="3590"/>
                      <a:pt x="3371" y="3593"/>
                      <a:pt x="3369" y="3599"/>
                    </a:cubicBezTo>
                    <a:cubicBezTo>
                      <a:pt x="3341" y="3665"/>
                      <a:pt x="3320" y="3724"/>
                      <a:pt x="3303" y="3774"/>
                    </a:cubicBezTo>
                    <a:cubicBezTo>
                      <a:pt x="3302" y="3779"/>
                      <a:pt x="3302" y="3781"/>
                      <a:pt x="3298" y="3786"/>
                    </a:cubicBezTo>
                    <a:cubicBezTo>
                      <a:pt x="3291" y="3807"/>
                      <a:pt x="3285" y="3829"/>
                      <a:pt x="3279" y="3846"/>
                    </a:cubicBezTo>
                    <a:cubicBezTo>
                      <a:pt x="3279" y="3847"/>
                      <a:pt x="3278" y="3847"/>
                      <a:pt x="3278" y="3849"/>
                    </a:cubicBezTo>
                    <a:cubicBezTo>
                      <a:pt x="3272" y="3870"/>
                      <a:pt x="3268" y="3885"/>
                      <a:pt x="3263" y="3900"/>
                    </a:cubicBezTo>
                    <a:cubicBezTo>
                      <a:pt x="3263" y="3902"/>
                      <a:pt x="3262" y="3902"/>
                      <a:pt x="3262" y="3904"/>
                    </a:cubicBezTo>
                    <a:cubicBezTo>
                      <a:pt x="3257" y="3916"/>
                      <a:pt x="3256" y="3926"/>
                      <a:pt x="3255" y="3932"/>
                    </a:cubicBezTo>
                    <a:lnTo>
                      <a:pt x="3255" y="3938"/>
                    </a:lnTo>
                    <a:cubicBezTo>
                      <a:pt x="3253" y="3943"/>
                      <a:pt x="3253" y="3945"/>
                      <a:pt x="3253" y="3945"/>
                    </a:cubicBezTo>
                    <a:cubicBezTo>
                      <a:pt x="3253" y="3945"/>
                      <a:pt x="3176" y="3826"/>
                      <a:pt x="3054" y="3826"/>
                    </a:cubicBezTo>
                    <a:cubicBezTo>
                      <a:pt x="2939" y="3826"/>
                      <a:pt x="2784" y="3933"/>
                      <a:pt x="2618" y="4354"/>
                    </a:cubicBezTo>
                    <a:cubicBezTo>
                      <a:pt x="2513" y="4620"/>
                      <a:pt x="2546" y="5225"/>
                      <a:pt x="2659" y="5942"/>
                    </a:cubicBezTo>
                    <a:cubicBezTo>
                      <a:pt x="2719" y="6332"/>
                      <a:pt x="2801" y="6754"/>
                      <a:pt x="2899" y="7173"/>
                    </a:cubicBezTo>
                    <a:cubicBezTo>
                      <a:pt x="2858" y="7165"/>
                      <a:pt x="2817" y="7160"/>
                      <a:pt x="2777" y="7160"/>
                    </a:cubicBezTo>
                    <a:cubicBezTo>
                      <a:pt x="2566" y="7160"/>
                      <a:pt x="2360" y="7273"/>
                      <a:pt x="2236" y="7529"/>
                    </a:cubicBezTo>
                    <a:cubicBezTo>
                      <a:pt x="1983" y="8051"/>
                      <a:pt x="2512" y="8810"/>
                      <a:pt x="3430" y="9026"/>
                    </a:cubicBezTo>
                    <a:cubicBezTo>
                      <a:pt x="3442" y="9060"/>
                      <a:pt x="3451" y="9089"/>
                      <a:pt x="3464" y="9117"/>
                    </a:cubicBezTo>
                    <a:cubicBezTo>
                      <a:pt x="3498" y="9521"/>
                      <a:pt x="3535" y="9871"/>
                      <a:pt x="3572" y="10120"/>
                    </a:cubicBezTo>
                    <a:cubicBezTo>
                      <a:pt x="3600" y="10302"/>
                      <a:pt x="3626" y="10432"/>
                      <a:pt x="3651" y="10488"/>
                    </a:cubicBezTo>
                    <a:cubicBezTo>
                      <a:pt x="3674" y="10537"/>
                      <a:pt x="3741" y="10608"/>
                      <a:pt x="3834" y="10693"/>
                    </a:cubicBezTo>
                    <a:lnTo>
                      <a:pt x="3758" y="11262"/>
                    </a:lnTo>
                    <a:lnTo>
                      <a:pt x="3397" y="11448"/>
                    </a:lnTo>
                    <a:lnTo>
                      <a:pt x="3244" y="11526"/>
                    </a:lnTo>
                    <a:lnTo>
                      <a:pt x="3261" y="11546"/>
                    </a:lnTo>
                    <a:lnTo>
                      <a:pt x="3244" y="11559"/>
                    </a:lnTo>
                    <a:lnTo>
                      <a:pt x="3253" y="11571"/>
                    </a:lnTo>
                    <a:cubicBezTo>
                      <a:pt x="3163" y="11599"/>
                      <a:pt x="3078" y="11627"/>
                      <a:pt x="2993" y="11656"/>
                    </a:cubicBezTo>
                    <a:cubicBezTo>
                      <a:pt x="2980" y="11662"/>
                      <a:pt x="2965" y="11666"/>
                      <a:pt x="2952" y="11672"/>
                    </a:cubicBezTo>
                    <a:lnTo>
                      <a:pt x="2890" y="11672"/>
                    </a:lnTo>
                    <a:cubicBezTo>
                      <a:pt x="2756" y="11672"/>
                      <a:pt x="2636" y="11758"/>
                      <a:pt x="2561" y="11893"/>
                    </a:cubicBezTo>
                    <a:cubicBezTo>
                      <a:pt x="2556" y="11894"/>
                      <a:pt x="2551" y="11898"/>
                      <a:pt x="2546" y="11899"/>
                    </a:cubicBezTo>
                    <a:cubicBezTo>
                      <a:pt x="1738" y="12198"/>
                      <a:pt x="1044" y="12511"/>
                      <a:pt x="872" y="12660"/>
                    </a:cubicBezTo>
                    <a:cubicBezTo>
                      <a:pt x="819" y="12675"/>
                      <a:pt x="765" y="12705"/>
                      <a:pt x="714" y="12754"/>
                    </a:cubicBezTo>
                    <a:cubicBezTo>
                      <a:pt x="464" y="12990"/>
                      <a:pt x="228" y="13257"/>
                      <a:pt x="0" y="13552"/>
                    </a:cubicBezTo>
                    <a:lnTo>
                      <a:pt x="11129" y="13552"/>
                    </a:lnTo>
                    <a:cubicBezTo>
                      <a:pt x="10851" y="13205"/>
                      <a:pt x="10553" y="12901"/>
                      <a:pt x="10242" y="12646"/>
                    </a:cubicBezTo>
                    <a:cubicBezTo>
                      <a:pt x="10237" y="12645"/>
                      <a:pt x="10236" y="12641"/>
                      <a:pt x="10232" y="12639"/>
                    </a:cubicBezTo>
                    <a:cubicBezTo>
                      <a:pt x="10175" y="12590"/>
                      <a:pt x="10114" y="12544"/>
                      <a:pt x="10055" y="12502"/>
                    </a:cubicBezTo>
                    <a:cubicBezTo>
                      <a:pt x="10049" y="12493"/>
                      <a:pt x="10043" y="12482"/>
                      <a:pt x="10038" y="12480"/>
                    </a:cubicBezTo>
                    <a:cubicBezTo>
                      <a:pt x="10031" y="12470"/>
                      <a:pt x="10018" y="12463"/>
                      <a:pt x="10008" y="12452"/>
                    </a:cubicBezTo>
                    <a:cubicBezTo>
                      <a:pt x="10001" y="12451"/>
                      <a:pt x="9995" y="12446"/>
                      <a:pt x="9991" y="12443"/>
                    </a:cubicBezTo>
                    <a:cubicBezTo>
                      <a:pt x="9983" y="12437"/>
                      <a:pt x="9976" y="12431"/>
                      <a:pt x="9965" y="12427"/>
                    </a:cubicBezTo>
                    <a:cubicBezTo>
                      <a:pt x="9946" y="12414"/>
                      <a:pt x="9921" y="12402"/>
                      <a:pt x="9893" y="12386"/>
                    </a:cubicBezTo>
                    <a:cubicBezTo>
                      <a:pt x="9887" y="12383"/>
                      <a:pt x="9881" y="12378"/>
                      <a:pt x="9874" y="12373"/>
                    </a:cubicBezTo>
                    <a:cubicBezTo>
                      <a:pt x="9854" y="12359"/>
                      <a:pt x="9833" y="12350"/>
                      <a:pt x="9812" y="12342"/>
                    </a:cubicBezTo>
                    <a:cubicBezTo>
                      <a:pt x="9800" y="12338"/>
                      <a:pt x="9786" y="12334"/>
                      <a:pt x="9774" y="12330"/>
                    </a:cubicBezTo>
                    <a:cubicBezTo>
                      <a:pt x="9739" y="12316"/>
                      <a:pt x="9702" y="12297"/>
                      <a:pt x="9661" y="12282"/>
                    </a:cubicBezTo>
                    <a:cubicBezTo>
                      <a:pt x="9656" y="12280"/>
                      <a:pt x="9653" y="12277"/>
                      <a:pt x="9647" y="12276"/>
                    </a:cubicBezTo>
                    <a:cubicBezTo>
                      <a:pt x="9625" y="12267"/>
                      <a:pt x="9605" y="12259"/>
                      <a:pt x="9582" y="12249"/>
                    </a:cubicBezTo>
                    <a:cubicBezTo>
                      <a:pt x="9502" y="11910"/>
                      <a:pt x="9270" y="11667"/>
                      <a:pt x="8994" y="11667"/>
                    </a:cubicBezTo>
                    <a:lnTo>
                      <a:pt x="8122" y="11667"/>
                    </a:lnTo>
                    <a:lnTo>
                      <a:pt x="7746" y="11305"/>
                    </a:lnTo>
                    <a:lnTo>
                      <a:pt x="7688" y="11335"/>
                    </a:lnTo>
                    <a:lnTo>
                      <a:pt x="7624" y="10805"/>
                    </a:lnTo>
                    <a:cubicBezTo>
                      <a:pt x="7793" y="10691"/>
                      <a:pt x="7912" y="10591"/>
                      <a:pt x="7949" y="10527"/>
                    </a:cubicBezTo>
                    <a:cubicBezTo>
                      <a:pt x="7996" y="10442"/>
                      <a:pt x="8081" y="9821"/>
                      <a:pt x="8149" y="9010"/>
                    </a:cubicBezTo>
                    <a:cubicBezTo>
                      <a:pt x="9061" y="8777"/>
                      <a:pt x="9577" y="8038"/>
                      <a:pt x="9322" y="7525"/>
                    </a:cubicBezTo>
                    <a:cubicBezTo>
                      <a:pt x="9195" y="7270"/>
                      <a:pt x="8984" y="7156"/>
                      <a:pt x="8767" y="7156"/>
                    </a:cubicBezTo>
                    <a:cubicBezTo>
                      <a:pt x="8745" y="7156"/>
                      <a:pt x="8724" y="7157"/>
                      <a:pt x="8702" y="7160"/>
                    </a:cubicBezTo>
                    <a:cubicBezTo>
                      <a:pt x="8708" y="7136"/>
                      <a:pt x="8715" y="7111"/>
                      <a:pt x="8719" y="7088"/>
                    </a:cubicBezTo>
                    <a:cubicBezTo>
                      <a:pt x="8739" y="6999"/>
                      <a:pt x="8757" y="6914"/>
                      <a:pt x="8775" y="6829"/>
                    </a:cubicBezTo>
                    <a:cubicBezTo>
                      <a:pt x="8778" y="6814"/>
                      <a:pt x="8781" y="6801"/>
                      <a:pt x="8784" y="6788"/>
                    </a:cubicBezTo>
                    <a:cubicBezTo>
                      <a:pt x="8803" y="6689"/>
                      <a:pt x="8820" y="6594"/>
                      <a:pt x="8835" y="6501"/>
                    </a:cubicBezTo>
                    <a:cubicBezTo>
                      <a:pt x="8840" y="6478"/>
                      <a:pt x="8842" y="6456"/>
                      <a:pt x="8847" y="6432"/>
                    </a:cubicBezTo>
                    <a:cubicBezTo>
                      <a:pt x="8859" y="6364"/>
                      <a:pt x="8869" y="6296"/>
                      <a:pt x="8877" y="6229"/>
                    </a:cubicBezTo>
                    <a:cubicBezTo>
                      <a:pt x="8882" y="6201"/>
                      <a:pt x="8883" y="6174"/>
                      <a:pt x="8887" y="6150"/>
                    </a:cubicBezTo>
                    <a:cubicBezTo>
                      <a:pt x="8894" y="6085"/>
                      <a:pt x="8902" y="6022"/>
                      <a:pt x="8908" y="5961"/>
                    </a:cubicBezTo>
                    <a:cubicBezTo>
                      <a:pt x="8909" y="5939"/>
                      <a:pt x="8914" y="5919"/>
                      <a:pt x="8915" y="5897"/>
                    </a:cubicBezTo>
                    <a:cubicBezTo>
                      <a:pt x="8931" y="5735"/>
                      <a:pt x="8938" y="5585"/>
                      <a:pt x="8943" y="5444"/>
                    </a:cubicBezTo>
                    <a:lnTo>
                      <a:pt x="8943" y="5385"/>
                    </a:lnTo>
                    <a:cubicBezTo>
                      <a:pt x="8944" y="5335"/>
                      <a:pt x="8944" y="5286"/>
                      <a:pt x="8943" y="5235"/>
                    </a:cubicBezTo>
                    <a:lnTo>
                      <a:pt x="8943" y="5178"/>
                    </a:lnTo>
                    <a:cubicBezTo>
                      <a:pt x="8942" y="5125"/>
                      <a:pt x="8938" y="5074"/>
                      <a:pt x="8937" y="5027"/>
                    </a:cubicBezTo>
                    <a:cubicBezTo>
                      <a:pt x="8936" y="5015"/>
                      <a:pt x="8936" y="5004"/>
                      <a:pt x="8936" y="4990"/>
                    </a:cubicBezTo>
                    <a:cubicBezTo>
                      <a:pt x="8931" y="4931"/>
                      <a:pt x="8926" y="4872"/>
                      <a:pt x="8920" y="4815"/>
                    </a:cubicBezTo>
                    <a:cubicBezTo>
                      <a:pt x="8920" y="4807"/>
                      <a:pt x="8919" y="4796"/>
                      <a:pt x="8915" y="4789"/>
                    </a:cubicBezTo>
                    <a:cubicBezTo>
                      <a:pt x="8911" y="4741"/>
                      <a:pt x="8907" y="4698"/>
                      <a:pt x="8899" y="4655"/>
                    </a:cubicBezTo>
                    <a:cubicBezTo>
                      <a:pt x="8897" y="4639"/>
                      <a:pt x="8894" y="4625"/>
                      <a:pt x="8893" y="4608"/>
                    </a:cubicBezTo>
                    <a:cubicBezTo>
                      <a:pt x="8887" y="4571"/>
                      <a:pt x="8879" y="4536"/>
                      <a:pt x="8873" y="4502"/>
                    </a:cubicBezTo>
                    <a:cubicBezTo>
                      <a:pt x="8869" y="4487"/>
                      <a:pt x="8866" y="4474"/>
                      <a:pt x="8865" y="4461"/>
                    </a:cubicBezTo>
                    <a:cubicBezTo>
                      <a:pt x="8857" y="4419"/>
                      <a:pt x="8848" y="4382"/>
                      <a:pt x="8838" y="4345"/>
                    </a:cubicBezTo>
                    <a:cubicBezTo>
                      <a:pt x="8836" y="4339"/>
                      <a:pt x="8834" y="4333"/>
                      <a:pt x="8834" y="4329"/>
                    </a:cubicBezTo>
                    <a:cubicBezTo>
                      <a:pt x="8821" y="4287"/>
                      <a:pt x="8811" y="4247"/>
                      <a:pt x="8798" y="4210"/>
                    </a:cubicBezTo>
                    <a:cubicBezTo>
                      <a:pt x="8795" y="4198"/>
                      <a:pt x="8792" y="4187"/>
                      <a:pt x="8790" y="4176"/>
                    </a:cubicBezTo>
                    <a:cubicBezTo>
                      <a:pt x="8780" y="4149"/>
                      <a:pt x="8773" y="4125"/>
                      <a:pt x="8762" y="4098"/>
                    </a:cubicBezTo>
                    <a:cubicBezTo>
                      <a:pt x="8758" y="4086"/>
                      <a:pt x="8755" y="4073"/>
                      <a:pt x="8749" y="4062"/>
                    </a:cubicBezTo>
                    <a:cubicBezTo>
                      <a:pt x="8741" y="4041"/>
                      <a:pt x="8732" y="4018"/>
                      <a:pt x="8723" y="3998"/>
                    </a:cubicBezTo>
                    <a:cubicBezTo>
                      <a:pt x="8717" y="3988"/>
                      <a:pt x="8713" y="3977"/>
                      <a:pt x="8710" y="3967"/>
                    </a:cubicBezTo>
                    <a:cubicBezTo>
                      <a:pt x="8698" y="3939"/>
                      <a:pt x="8683" y="3910"/>
                      <a:pt x="8671" y="3885"/>
                    </a:cubicBezTo>
                    <a:cubicBezTo>
                      <a:pt x="8667" y="3877"/>
                      <a:pt x="8665" y="3871"/>
                      <a:pt x="8662" y="3864"/>
                    </a:cubicBezTo>
                    <a:cubicBezTo>
                      <a:pt x="8653" y="3847"/>
                      <a:pt x="8643" y="3827"/>
                      <a:pt x="8633" y="3812"/>
                    </a:cubicBezTo>
                    <a:cubicBezTo>
                      <a:pt x="8627" y="3799"/>
                      <a:pt x="8621" y="3791"/>
                      <a:pt x="8616" y="3781"/>
                    </a:cubicBezTo>
                    <a:cubicBezTo>
                      <a:pt x="8609" y="3769"/>
                      <a:pt x="8603" y="3758"/>
                      <a:pt x="8595" y="3746"/>
                    </a:cubicBezTo>
                    <a:cubicBezTo>
                      <a:pt x="8589" y="3737"/>
                      <a:pt x="8583" y="3727"/>
                      <a:pt x="8576" y="3718"/>
                    </a:cubicBezTo>
                    <a:cubicBezTo>
                      <a:pt x="8570" y="3708"/>
                      <a:pt x="8564" y="3697"/>
                      <a:pt x="8559" y="3689"/>
                    </a:cubicBezTo>
                    <a:cubicBezTo>
                      <a:pt x="8458" y="3543"/>
                      <a:pt x="8377" y="3488"/>
                      <a:pt x="8377" y="3488"/>
                    </a:cubicBezTo>
                    <a:cubicBezTo>
                      <a:pt x="8870" y="2385"/>
                      <a:pt x="8407" y="1279"/>
                      <a:pt x="8000" y="617"/>
                    </a:cubicBezTo>
                    <a:cubicBezTo>
                      <a:pt x="7781" y="258"/>
                      <a:pt x="7576" y="30"/>
                      <a:pt x="7550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81" name="Google Shape;7781;p34"/>
              <p:cNvSpPr/>
              <p:nvPr/>
            </p:nvSpPr>
            <p:spPr>
              <a:xfrm>
                <a:off x="1830025" y="5058650"/>
                <a:ext cx="184475" cy="117325"/>
              </a:xfrm>
              <a:custGeom>
                <a:avLst/>
                <a:gdLst/>
                <a:ahLst/>
                <a:cxnLst/>
                <a:rect l="l" t="t" r="r" b="b"/>
                <a:pathLst>
                  <a:path w="7379" h="4693" extrusionOk="0">
                    <a:moveTo>
                      <a:pt x="3471" y="1"/>
                    </a:moveTo>
                    <a:cubicBezTo>
                      <a:pt x="2511" y="1"/>
                      <a:pt x="1535" y="176"/>
                      <a:pt x="1245" y="489"/>
                    </a:cubicBezTo>
                    <a:cubicBezTo>
                      <a:pt x="813" y="952"/>
                      <a:pt x="681" y="1508"/>
                      <a:pt x="667" y="2087"/>
                    </a:cubicBezTo>
                    <a:cubicBezTo>
                      <a:pt x="664" y="2258"/>
                      <a:pt x="669" y="2434"/>
                      <a:pt x="681" y="2611"/>
                    </a:cubicBezTo>
                    <a:cubicBezTo>
                      <a:pt x="616" y="2887"/>
                      <a:pt x="585" y="3138"/>
                      <a:pt x="597" y="3315"/>
                    </a:cubicBezTo>
                    <a:cubicBezTo>
                      <a:pt x="601" y="3382"/>
                      <a:pt x="596" y="3467"/>
                      <a:pt x="584" y="3562"/>
                    </a:cubicBezTo>
                    <a:lnTo>
                      <a:pt x="105" y="3562"/>
                    </a:lnTo>
                    <a:lnTo>
                      <a:pt x="79" y="3697"/>
                    </a:lnTo>
                    <a:lnTo>
                      <a:pt x="49" y="3867"/>
                    </a:lnTo>
                    <a:lnTo>
                      <a:pt x="50" y="3867"/>
                    </a:lnTo>
                    <a:cubicBezTo>
                      <a:pt x="0" y="4206"/>
                      <a:pt x="1" y="4481"/>
                      <a:pt x="67" y="4692"/>
                    </a:cubicBezTo>
                    <a:lnTo>
                      <a:pt x="7321" y="4692"/>
                    </a:lnTo>
                    <a:cubicBezTo>
                      <a:pt x="7364" y="4542"/>
                      <a:pt x="7379" y="4402"/>
                      <a:pt x="7349" y="4297"/>
                    </a:cubicBezTo>
                    <a:cubicBezTo>
                      <a:pt x="7311" y="4172"/>
                      <a:pt x="7227" y="4121"/>
                      <a:pt x="7121" y="4121"/>
                    </a:cubicBezTo>
                    <a:cubicBezTo>
                      <a:pt x="7026" y="4121"/>
                      <a:pt x="6914" y="4162"/>
                      <a:pt x="6804" y="4228"/>
                    </a:cubicBezTo>
                    <a:cubicBezTo>
                      <a:pt x="6922" y="3754"/>
                      <a:pt x="6980" y="3346"/>
                      <a:pt x="6995" y="2993"/>
                    </a:cubicBezTo>
                    <a:cubicBezTo>
                      <a:pt x="7000" y="2985"/>
                      <a:pt x="7002" y="2974"/>
                      <a:pt x="7008" y="2964"/>
                    </a:cubicBezTo>
                    <a:cubicBezTo>
                      <a:pt x="7011" y="2958"/>
                      <a:pt x="7014" y="2951"/>
                      <a:pt x="7017" y="2944"/>
                    </a:cubicBezTo>
                    <a:cubicBezTo>
                      <a:pt x="7038" y="2895"/>
                      <a:pt x="7056" y="2845"/>
                      <a:pt x="7072" y="2795"/>
                    </a:cubicBezTo>
                    <a:cubicBezTo>
                      <a:pt x="7072" y="2789"/>
                      <a:pt x="7073" y="2784"/>
                      <a:pt x="7073" y="2780"/>
                    </a:cubicBezTo>
                    <a:cubicBezTo>
                      <a:pt x="7087" y="2724"/>
                      <a:pt x="7097" y="2667"/>
                      <a:pt x="7103" y="2609"/>
                    </a:cubicBezTo>
                    <a:cubicBezTo>
                      <a:pt x="7109" y="2535"/>
                      <a:pt x="7112" y="2459"/>
                      <a:pt x="7110" y="2387"/>
                    </a:cubicBezTo>
                    <a:cubicBezTo>
                      <a:pt x="7110" y="2362"/>
                      <a:pt x="7106" y="2341"/>
                      <a:pt x="7106" y="2318"/>
                    </a:cubicBezTo>
                    <a:cubicBezTo>
                      <a:pt x="7103" y="2269"/>
                      <a:pt x="7099" y="2221"/>
                      <a:pt x="7093" y="2177"/>
                    </a:cubicBezTo>
                    <a:cubicBezTo>
                      <a:pt x="7090" y="2149"/>
                      <a:pt x="7086" y="2123"/>
                      <a:pt x="7080" y="2098"/>
                    </a:cubicBezTo>
                    <a:cubicBezTo>
                      <a:pt x="7074" y="2058"/>
                      <a:pt x="7067" y="2016"/>
                      <a:pt x="7055" y="1976"/>
                    </a:cubicBezTo>
                    <a:cubicBezTo>
                      <a:pt x="7048" y="1950"/>
                      <a:pt x="7041" y="1924"/>
                      <a:pt x="7033" y="1899"/>
                    </a:cubicBezTo>
                    <a:cubicBezTo>
                      <a:pt x="7022" y="1860"/>
                      <a:pt x="7011" y="1822"/>
                      <a:pt x="6996" y="1788"/>
                    </a:cubicBezTo>
                    <a:cubicBezTo>
                      <a:pt x="6988" y="1761"/>
                      <a:pt x="6977" y="1738"/>
                      <a:pt x="6968" y="1711"/>
                    </a:cubicBezTo>
                    <a:cubicBezTo>
                      <a:pt x="6952" y="1677"/>
                      <a:pt x="6935" y="1642"/>
                      <a:pt x="6920" y="1607"/>
                    </a:cubicBezTo>
                    <a:cubicBezTo>
                      <a:pt x="6909" y="1584"/>
                      <a:pt x="6897" y="1560"/>
                      <a:pt x="6883" y="1536"/>
                    </a:cubicBezTo>
                    <a:cubicBezTo>
                      <a:pt x="6863" y="1502"/>
                      <a:pt x="6842" y="1468"/>
                      <a:pt x="6820" y="1434"/>
                    </a:cubicBezTo>
                    <a:cubicBezTo>
                      <a:pt x="6808" y="1414"/>
                      <a:pt x="6796" y="1395"/>
                      <a:pt x="6782" y="1376"/>
                    </a:cubicBezTo>
                    <a:cubicBezTo>
                      <a:pt x="6756" y="1337"/>
                      <a:pt x="6726" y="1298"/>
                      <a:pt x="6696" y="1261"/>
                    </a:cubicBezTo>
                    <a:cubicBezTo>
                      <a:pt x="6686" y="1250"/>
                      <a:pt x="6679" y="1236"/>
                      <a:pt x="6667" y="1224"/>
                    </a:cubicBezTo>
                    <a:cubicBezTo>
                      <a:pt x="6626" y="1176"/>
                      <a:pt x="6583" y="1128"/>
                      <a:pt x="6539" y="1084"/>
                    </a:cubicBezTo>
                    <a:cubicBezTo>
                      <a:pt x="6525" y="1070"/>
                      <a:pt x="6504" y="1053"/>
                      <a:pt x="6489" y="1036"/>
                    </a:cubicBezTo>
                    <a:cubicBezTo>
                      <a:pt x="6458" y="1009"/>
                      <a:pt x="6429" y="980"/>
                      <a:pt x="6398" y="952"/>
                    </a:cubicBezTo>
                    <a:cubicBezTo>
                      <a:pt x="6376" y="934"/>
                      <a:pt x="6353" y="914"/>
                      <a:pt x="6333" y="897"/>
                    </a:cubicBezTo>
                    <a:cubicBezTo>
                      <a:pt x="6304" y="873"/>
                      <a:pt x="6277" y="852"/>
                      <a:pt x="6248" y="829"/>
                    </a:cubicBezTo>
                    <a:cubicBezTo>
                      <a:pt x="6222" y="811"/>
                      <a:pt x="6198" y="791"/>
                      <a:pt x="6171" y="774"/>
                    </a:cubicBezTo>
                    <a:cubicBezTo>
                      <a:pt x="6144" y="755"/>
                      <a:pt x="6115" y="737"/>
                      <a:pt x="6088" y="716"/>
                    </a:cubicBezTo>
                    <a:cubicBezTo>
                      <a:pt x="6060" y="700"/>
                      <a:pt x="6034" y="682"/>
                      <a:pt x="6006" y="665"/>
                    </a:cubicBezTo>
                    <a:cubicBezTo>
                      <a:pt x="5977" y="648"/>
                      <a:pt x="5950" y="630"/>
                      <a:pt x="5921" y="614"/>
                    </a:cubicBezTo>
                    <a:cubicBezTo>
                      <a:pt x="5892" y="597"/>
                      <a:pt x="5865" y="579"/>
                      <a:pt x="5836" y="563"/>
                    </a:cubicBezTo>
                    <a:cubicBezTo>
                      <a:pt x="5807" y="547"/>
                      <a:pt x="5779" y="531"/>
                      <a:pt x="5751" y="517"/>
                    </a:cubicBezTo>
                    <a:cubicBezTo>
                      <a:pt x="5719" y="500"/>
                      <a:pt x="5690" y="484"/>
                      <a:pt x="5659" y="469"/>
                    </a:cubicBezTo>
                    <a:lnTo>
                      <a:pt x="5578" y="428"/>
                    </a:lnTo>
                    <a:cubicBezTo>
                      <a:pt x="5546" y="412"/>
                      <a:pt x="5514" y="398"/>
                      <a:pt x="5481" y="384"/>
                    </a:cubicBezTo>
                    <a:cubicBezTo>
                      <a:pt x="5359" y="327"/>
                      <a:pt x="5237" y="277"/>
                      <a:pt x="5115" y="230"/>
                    </a:cubicBezTo>
                    <a:cubicBezTo>
                      <a:pt x="4826" y="122"/>
                      <a:pt x="4443" y="51"/>
                      <a:pt x="4027" y="21"/>
                    </a:cubicBezTo>
                    <a:cubicBezTo>
                      <a:pt x="3846" y="7"/>
                      <a:pt x="3659" y="1"/>
                      <a:pt x="3471" y="1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82" name="Google Shape;7782;p34"/>
              <p:cNvSpPr/>
              <p:nvPr/>
            </p:nvSpPr>
            <p:spPr>
              <a:xfrm>
                <a:off x="1321675" y="5048625"/>
                <a:ext cx="171875" cy="127225"/>
              </a:xfrm>
              <a:custGeom>
                <a:avLst/>
                <a:gdLst/>
                <a:ahLst/>
                <a:cxnLst/>
                <a:rect l="l" t="t" r="r" b="b"/>
                <a:pathLst>
                  <a:path w="6875" h="5089" extrusionOk="0">
                    <a:moveTo>
                      <a:pt x="3098" y="0"/>
                    </a:moveTo>
                    <a:cubicBezTo>
                      <a:pt x="2822" y="0"/>
                      <a:pt x="2550" y="34"/>
                      <a:pt x="2291" y="112"/>
                    </a:cubicBezTo>
                    <a:cubicBezTo>
                      <a:pt x="2090" y="169"/>
                      <a:pt x="1896" y="252"/>
                      <a:pt x="1714" y="360"/>
                    </a:cubicBezTo>
                    <a:cubicBezTo>
                      <a:pt x="1252" y="635"/>
                      <a:pt x="988" y="1092"/>
                      <a:pt x="844" y="1575"/>
                    </a:cubicBezTo>
                    <a:cubicBezTo>
                      <a:pt x="792" y="1574"/>
                      <a:pt x="741" y="1573"/>
                      <a:pt x="691" y="1573"/>
                    </a:cubicBezTo>
                    <a:cubicBezTo>
                      <a:pt x="491" y="1573"/>
                      <a:pt x="311" y="1585"/>
                      <a:pt x="230" y="1601"/>
                    </a:cubicBezTo>
                    <a:cubicBezTo>
                      <a:pt x="12" y="1642"/>
                      <a:pt x="23" y="1820"/>
                      <a:pt x="73" y="2002"/>
                    </a:cubicBezTo>
                    <a:cubicBezTo>
                      <a:pt x="96" y="2081"/>
                      <a:pt x="292" y="2185"/>
                      <a:pt x="528" y="2258"/>
                    </a:cubicBezTo>
                    <a:cubicBezTo>
                      <a:pt x="337" y="2549"/>
                      <a:pt x="167" y="2854"/>
                      <a:pt x="17" y="3170"/>
                    </a:cubicBezTo>
                    <a:cubicBezTo>
                      <a:pt x="11" y="3183"/>
                      <a:pt x="4" y="3196"/>
                      <a:pt x="0" y="3207"/>
                    </a:cubicBezTo>
                    <a:lnTo>
                      <a:pt x="17" y="3207"/>
                    </a:lnTo>
                    <a:lnTo>
                      <a:pt x="17" y="5088"/>
                    </a:lnTo>
                    <a:lnTo>
                      <a:pt x="6286" y="5088"/>
                    </a:lnTo>
                    <a:cubicBezTo>
                      <a:pt x="6346" y="4853"/>
                      <a:pt x="6370" y="4608"/>
                      <a:pt x="6379" y="4410"/>
                    </a:cubicBezTo>
                    <a:cubicBezTo>
                      <a:pt x="6379" y="4389"/>
                      <a:pt x="6380" y="4364"/>
                      <a:pt x="6380" y="4342"/>
                    </a:cubicBezTo>
                    <a:cubicBezTo>
                      <a:pt x="6382" y="4299"/>
                      <a:pt x="6382" y="4258"/>
                      <a:pt x="6382" y="4222"/>
                    </a:cubicBezTo>
                    <a:cubicBezTo>
                      <a:pt x="6382" y="4094"/>
                      <a:pt x="6376" y="4013"/>
                      <a:pt x="6376" y="4013"/>
                    </a:cubicBezTo>
                    <a:cubicBezTo>
                      <a:pt x="6376" y="4013"/>
                      <a:pt x="6850" y="3526"/>
                      <a:pt x="6865" y="2829"/>
                    </a:cubicBezTo>
                    <a:cubicBezTo>
                      <a:pt x="6875" y="2437"/>
                      <a:pt x="6738" y="1978"/>
                      <a:pt x="6293" y="1502"/>
                    </a:cubicBezTo>
                    <a:cubicBezTo>
                      <a:pt x="6137" y="1338"/>
                      <a:pt x="5973" y="1185"/>
                      <a:pt x="5797" y="1043"/>
                    </a:cubicBezTo>
                    <a:cubicBezTo>
                      <a:pt x="4998" y="395"/>
                      <a:pt x="4016" y="0"/>
                      <a:pt x="3098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83" name="Google Shape;7783;p34"/>
              <p:cNvSpPr/>
              <p:nvPr/>
            </p:nvSpPr>
            <p:spPr>
              <a:xfrm>
                <a:off x="3196650" y="5048350"/>
                <a:ext cx="158225" cy="127525"/>
              </a:xfrm>
              <a:custGeom>
                <a:avLst/>
                <a:gdLst/>
                <a:ahLst/>
                <a:cxnLst/>
                <a:rect l="l" t="t" r="r" b="b"/>
                <a:pathLst>
                  <a:path w="6329" h="5101" extrusionOk="0">
                    <a:moveTo>
                      <a:pt x="2043" y="0"/>
                    </a:moveTo>
                    <a:cubicBezTo>
                      <a:pt x="0" y="0"/>
                      <a:pt x="596" y="2601"/>
                      <a:pt x="596" y="2601"/>
                    </a:cubicBezTo>
                    <a:cubicBezTo>
                      <a:pt x="141" y="2901"/>
                      <a:pt x="50" y="3843"/>
                      <a:pt x="304" y="5101"/>
                    </a:cubicBezTo>
                    <a:lnTo>
                      <a:pt x="6323" y="5101"/>
                    </a:lnTo>
                    <a:cubicBezTo>
                      <a:pt x="6327" y="4940"/>
                      <a:pt x="6329" y="4785"/>
                      <a:pt x="6325" y="4636"/>
                    </a:cubicBezTo>
                    <a:cubicBezTo>
                      <a:pt x="6322" y="4508"/>
                      <a:pt x="6317" y="4382"/>
                      <a:pt x="6310" y="4262"/>
                    </a:cubicBezTo>
                    <a:cubicBezTo>
                      <a:pt x="6305" y="4201"/>
                      <a:pt x="6301" y="4144"/>
                      <a:pt x="6296" y="4086"/>
                    </a:cubicBezTo>
                    <a:cubicBezTo>
                      <a:pt x="6280" y="3912"/>
                      <a:pt x="6260" y="3752"/>
                      <a:pt x="6234" y="3599"/>
                    </a:cubicBezTo>
                    <a:cubicBezTo>
                      <a:pt x="6226" y="3549"/>
                      <a:pt x="6216" y="3499"/>
                      <a:pt x="6206" y="3450"/>
                    </a:cubicBezTo>
                    <a:cubicBezTo>
                      <a:pt x="6161" y="3223"/>
                      <a:pt x="6108" y="3023"/>
                      <a:pt x="6045" y="2840"/>
                    </a:cubicBezTo>
                    <a:cubicBezTo>
                      <a:pt x="5514" y="1290"/>
                      <a:pt x="4397" y="1258"/>
                      <a:pt x="4304" y="1258"/>
                    </a:cubicBezTo>
                    <a:cubicBezTo>
                      <a:pt x="4300" y="1258"/>
                      <a:pt x="4298" y="1258"/>
                      <a:pt x="4298" y="1258"/>
                    </a:cubicBezTo>
                    <a:lnTo>
                      <a:pt x="4298" y="1252"/>
                    </a:lnTo>
                    <a:lnTo>
                      <a:pt x="4298" y="1250"/>
                    </a:lnTo>
                    <a:cubicBezTo>
                      <a:pt x="4291" y="1217"/>
                      <a:pt x="4256" y="1076"/>
                      <a:pt x="4148" y="896"/>
                    </a:cubicBezTo>
                    <a:cubicBezTo>
                      <a:pt x="4035" y="711"/>
                      <a:pt x="3837" y="487"/>
                      <a:pt x="3504" y="310"/>
                    </a:cubicBezTo>
                    <a:cubicBezTo>
                      <a:pt x="3172" y="133"/>
                      <a:pt x="2702" y="0"/>
                      <a:pt x="2043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84" name="Google Shape;7784;p34"/>
              <p:cNvSpPr/>
              <p:nvPr/>
            </p:nvSpPr>
            <p:spPr>
              <a:xfrm>
                <a:off x="3626300" y="5048625"/>
                <a:ext cx="204950" cy="127350"/>
              </a:xfrm>
              <a:custGeom>
                <a:avLst/>
                <a:gdLst/>
                <a:ahLst/>
                <a:cxnLst/>
                <a:rect l="l" t="t" r="r" b="b"/>
                <a:pathLst>
                  <a:path w="8198" h="5094" extrusionOk="0">
                    <a:moveTo>
                      <a:pt x="4436" y="1"/>
                    </a:moveTo>
                    <a:cubicBezTo>
                      <a:pt x="3516" y="1"/>
                      <a:pt x="2534" y="397"/>
                      <a:pt x="1736" y="1045"/>
                    </a:cubicBezTo>
                    <a:cubicBezTo>
                      <a:pt x="1560" y="1186"/>
                      <a:pt x="1395" y="1340"/>
                      <a:pt x="1239" y="1504"/>
                    </a:cubicBezTo>
                    <a:cubicBezTo>
                      <a:pt x="1" y="2822"/>
                      <a:pt x="1155" y="4018"/>
                      <a:pt x="1155" y="4018"/>
                    </a:cubicBezTo>
                    <a:cubicBezTo>
                      <a:pt x="1155" y="4018"/>
                      <a:pt x="1149" y="4099"/>
                      <a:pt x="1149" y="4227"/>
                    </a:cubicBezTo>
                    <a:cubicBezTo>
                      <a:pt x="1149" y="4263"/>
                      <a:pt x="1149" y="4303"/>
                      <a:pt x="1152" y="4347"/>
                    </a:cubicBezTo>
                    <a:cubicBezTo>
                      <a:pt x="1152" y="4369"/>
                      <a:pt x="1153" y="4391"/>
                      <a:pt x="1153" y="4415"/>
                    </a:cubicBezTo>
                    <a:cubicBezTo>
                      <a:pt x="1160" y="4613"/>
                      <a:pt x="1183" y="4856"/>
                      <a:pt x="1244" y="5093"/>
                    </a:cubicBezTo>
                    <a:lnTo>
                      <a:pt x="8197" y="5093"/>
                    </a:lnTo>
                    <a:cubicBezTo>
                      <a:pt x="8025" y="4406"/>
                      <a:pt x="7775" y="3672"/>
                      <a:pt x="7426" y="2986"/>
                    </a:cubicBezTo>
                    <a:cubicBezTo>
                      <a:pt x="7329" y="2795"/>
                      <a:pt x="7225" y="2607"/>
                      <a:pt x="7110" y="2426"/>
                    </a:cubicBezTo>
                    <a:cubicBezTo>
                      <a:pt x="7077" y="2370"/>
                      <a:pt x="7042" y="2313"/>
                      <a:pt x="7005" y="2258"/>
                    </a:cubicBezTo>
                    <a:cubicBezTo>
                      <a:pt x="7106" y="2228"/>
                      <a:pt x="7199" y="2190"/>
                      <a:pt x="7274" y="2153"/>
                    </a:cubicBezTo>
                    <a:cubicBezTo>
                      <a:pt x="7377" y="2103"/>
                      <a:pt x="7446" y="2048"/>
                      <a:pt x="7459" y="2002"/>
                    </a:cubicBezTo>
                    <a:cubicBezTo>
                      <a:pt x="7474" y="1940"/>
                      <a:pt x="7489" y="1878"/>
                      <a:pt x="7489" y="1823"/>
                    </a:cubicBezTo>
                    <a:cubicBezTo>
                      <a:pt x="7490" y="1715"/>
                      <a:pt x="7446" y="1630"/>
                      <a:pt x="7303" y="1602"/>
                    </a:cubicBezTo>
                    <a:cubicBezTo>
                      <a:pt x="7222" y="1586"/>
                      <a:pt x="7037" y="1574"/>
                      <a:pt x="6833" y="1574"/>
                    </a:cubicBezTo>
                    <a:cubicBezTo>
                      <a:pt x="6786" y="1574"/>
                      <a:pt x="6738" y="1575"/>
                      <a:pt x="6689" y="1577"/>
                    </a:cubicBezTo>
                    <a:cubicBezTo>
                      <a:pt x="6544" y="1094"/>
                      <a:pt x="6281" y="636"/>
                      <a:pt x="5819" y="361"/>
                    </a:cubicBezTo>
                    <a:cubicBezTo>
                      <a:pt x="5401" y="114"/>
                      <a:pt x="4927" y="1"/>
                      <a:pt x="4436" y="1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85" name="Google Shape;7785;p34"/>
              <p:cNvSpPr/>
              <p:nvPr/>
            </p:nvSpPr>
            <p:spPr>
              <a:xfrm>
                <a:off x="2301325" y="5058500"/>
                <a:ext cx="169925" cy="117375"/>
              </a:xfrm>
              <a:custGeom>
                <a:avLst/>
                <a:gdLst/>
                <a:ahLst/>
                <a:cxnLst/>
                <a:rect l="l" t="t" r="r" b="b"/>
                <a:pathLst>
                  <a:path w="6797" h="4695" extrusionOk="0">
                    <a:moveTo>
                      <a:pt x="5453" y="0"/>
                    </a:moveTo>
                    <a:cubicBezTo>
                      <a:pt x="5361" y="0"/>
                      <a:pt x="5265" y="7"/>
                      <a:pt x="5167" y="22"/>
                    </a:cubicBezTo>
                    <a:cubicBezTo>
                      <a:pt x="5126" y="27"/>
                      <a:pt x="5084" y="34"/>
                      <a:pt x="5042" y="44"/>
                    </a:cubicBezTo>
                    <a:cubicBezTo>
                      <a:pt x="4968" y="59"/>
                      <a:pt x="4868" y="88"/>
                      <a:pt x="4746" y="129"/>
                    </a:cubicBezTo>
                    <a:cubicBezTo>
                      <a:pt x="4049" y="362"/>
                      <a:pt x="2676" y="969"/>
                      <a:pt x="1631" y="1642"/>
                    </a:cubicBezTo>
                    <a:cubicBezTo>
                      <a:pt x="1629" y="1642"/>
                      <a:pt x="1626" y="1645"/>
                      <a:pt x="1624" y="1647"/>
                    </a:cubicBezTo>
                    <a:cubicBezTo>
                      <a:pt x="1566" y="1683"/>
                      <a:pt x="1509" y="1722"/>
                      <a:pt x="1453" y="1759"/>
                    </a:cubicBezTo>
                    <a:cubicBezTo>
                      <a:pt x="1451" y="1761"/>
                      <a:pt x="1448" y="1764"/>
                      <a:pt x="1447" y="1764"/>
                    </a:cubicBezTo>
                    <a:cubicBezTo>
                      <a:pt x="1171" y="1952"/>
                      <a:pt x="927" y="2142"/>
                      <a:pt x="731" y="2326"/>
                    </a:cubicBezTo>
                    <a:lnTo>
                      <a:pt x="701" y="2357"/>
                    </a:lnTo>
                    <a:cubicBezTo>
                      <a:pt x="675" y="2383"/>
                      <a:pt x="651" y="2408"/>
                      <a:pt x="628" y="2433"/>
                    </a:cubicBezTo>
                    <a:cubicBezTo>
                      <a:pt x="611" y="2448"/>
                      <a:pt x="596" y="2467"/>
                      <a:pt x="581" y="2482"/>
                    </a:cubicBezTo>
                    <a:cubicBezTo>
                      <a:pt x="561" y="2506"/>
                      <a:pt x="542" y="2528"/>
                      <a:pt x="525" y="2550"/>
                    </a:cubicBezTo>
                    <a:cubicBezTo>
                      <a:pt x="508" y="2570"/>
                      <a:pt x="493" y="2586"/>
                      <a:pt x="477" y="2607"/>
                    </a:cubicBezTo>
                    <a:cubicBezTo>
                      <a:pt x="463" y="2628"/>
                      <a:pt x="448" y="2647"/>
                      <a:pt x="434" y="2669"/>
                    </a:cubicBezTo>
                    <a:cubicBezTo>
                      <a:pt x="421" y="2687"/>
                      <a:pt x="408" y="2708"/>
                      <a:pt x="396" y="2728"/>
                    </a:cubicBezTo>
                    <a:cubicBezTo>
                      <a:pt x="381" y="2748"/>
                      <a:pt x="373" y="2766"/>
                      <a:pt x="361" y="2786"/>
                    </a:cubicBezTo>
                    <a:cubicBezTo>
                      <a:pt x="350" y="2805"/>
                      <a:pt x="339" y="2827"/>
                      <a:pt x="330" y="2848"/>
                    </a:cubicBezTo>
                    <a:cubicBezTo>
                      <a:pt x="323" y="2865"/>
                      <a:pt x="315" y="2883"/>
                      <a:pt x="307" y="2900"/>
                    </a:cubicBezTo>
                    <a:cubicBezTo>
                      <a:pt x="300" y="2923"/>
                      <a:pt x="294" y="2942"/>
                      <a:pt x="288" y="2963"/>
                    </a:cubicBezTo>
                    <a:cubicBezTo>
                      <a:pt x="283" y="2980"/>
                      <a:pt x="278" y="2998"/>
                      <a:pt x="274" y="3014"/>
                    </a:cubicBezTo>
                    <a:cubicBezTo>
                      <a:pt x="271" y="3036"/>
                      <a:pt x="268" y="3058"/>
                      <a:pt x="266" y="3078"/>
                    </a:cubicBezTo>
                    <a:cubicBezTo>
                      <a:pt x="266" y="3094"/>
                      <a:pt x="265" y="3109"/>
                      <a:pt x="265" y="3122"/>
                    </a:cubicBezTo>
                    <a:cubicBezTo>
                      <a:pt x="265" y="3147"/>
                      <a:pt x="268" y="3172"/>
                      <a:pt x="272" y="3194"/>
                    </a:cubicBezTo>
                    <a:cubicBezTo>
                      <a:pt x="274" y="3205"/>
                      <a:pt x="274" y="3217"/>
                      <a:pt x="278" y="3230"/>
                    </a:cubicBezTo>
                    <a:cubicBezTo>
                      <a:pt x="287" y="3263"/>
                      <a:pt x="300" y="3297"/>
                      <a:pt x="317" y="3331"/>
                    </a:cubicBezTo>
                    <a:lnTo>
                      <a:pt x="317" y="3332"/>
                    </a:lnTo>
                    <a:cubicBezTo>
                      <a:pt x="92" y="3348"/>
                      <a:pt x="1" y="3526"/>
                      <a:pt x="7" y="3812"/>
                    </a:cubicBezTo>
                    <a:cubicBezTo>
                      <a:pt x="11" y="4045"/>
                      <a:pt x="81" y="4348"/>
                      <a:pt x="197" y="4695"/>
                    </a:cubicBezTo>
                    <a:lnTo>
                      <a:pt x="6670" y="4695"/>
                    </a:lnTo>
                    <a:cubicBezTo>
                      <a:pt x="6482" y="3427"/>
                      <a:pt x="6219" y="2287"/>
                      <a:pt x="6219" y="2287"/>
                    </a:cubicBezTo>
                    <a:cubicBezTo>
                      <a:pt x="6219" y="2287"/>
                      <a:pt x="6224" y="2282"/>
                      <a:pt x="6229" y="2276"/>
                    </a:cubicBezTo>
                    <a:cubicBezTo>
                      <a:pt x="6230" y="2275"/>
                      <a:pt x="6233" y="2272"/>
                      <a:pt x="6235" y="2268"/>
                    </a:cubicBezTo>
                    <a:cubicBezTo>
                      <a:pt x="6239" y="2262"/>
                      <a:pt x="6242" y="2256"/>
                      <a:pt x="6247" y="2247"/>
                    </a:cubicBezTo>
                    <a:cubicBezTo>
                      <a:pt x="6251" y="2240"/>
                      <a:pt x="6257" y="2230"/>
                      <a:pt x="6263" y="2221"/>
                    </a:cubicBezTo>
                    <a:cubicBezTo>
                      <a:pt x="6268" y="2214"/>
                      <a:pt x="6271" y="2207"/>
                      <a:pt x="6278" y="2200"/>
                    </a:cubicBezTo>
                    <a:cubicBezTo>
                      <a:pt x="6284" y="2189"/>
                      <a:pt x="6291" y="2177"/>
                      <a:pt x="6298" y="2163"/>
                    </a:cubicBezTo>
                    <a:cubicBezTo>
                      <a:pt x="6303" y="2152"/>
                      <a:pt x="6308" y="2145"/>
                      <a:pt x="6315" y="2135"/>
                    </a:cubicBezTo>
                    <a:cubicBezTo>
                      <a:pt x="6324" y="2118"/>
                      <a:pt x="6332" y="2104"/>
                      <a:pt x="6341" y="2088"/>
                    </a:cubicBezTo>
                    <a:cubicBezTo>
                      <a:pt x="6347" y="2078"/>
                      <a:pt x="6354" y="2067"/>
                      <a:pt x="6360" y="2055"/>
                    </a:cubicBezTo>
                    <a:cubicBezTo>
                      <a:pt x="6370" y="2038"/>
                      <a:pt x="6381" y="2020"/>
                      <a:pt x="6389" y="2003"/>
                    </a:cubicBezTo>
                    <a:cubicBezTo>
                      <a:pt x="6397" y="1991"/>
                      <a:pt x="6405" y="1979"/>
                      <a:pt x="6411" y="1965"/>
                    </a:cubicBezTo>
                    <a:cubicBezTo>
                      <a:pt x="6423" y="1946"/>
                      <a:pt x="6432" y="1928"/>
                      <a:pt x="6444" y="1908"/>
                    </a:cubicBezTo>
                    <a:cubicBezTo>
                      <a:pt x="6451" y="1891"/>
                      <a:pt x="6460" y="1875"/>
                      <a:pt x="6467" y="1861"/>
                    </a:cubicBezTo>
                    <a:cubicBezTo>
                      <a:pt x="6476" y="1843"/>
                      <a:pt x="6488" y="1823"/>
                      <a:pt x="6497" y="1801"/>
                    </a:cubicBezTo>
                    <a:cubicBezTo>
                      <a:pt x="6643" y="1513"/>
                      <a:pt x="6796" y="1156"/>
                      <a:pt x="6796" y="903"/>
                    </a:cubicBezTo>
                    <a:cubicBezTo>
                      <a:pt x="6796" y="852"/>
                      <a:pt x="6789" y="805"/>
                      <a:pt x="6776" y="762"/>
                    </a:cubicBezTo>
                    <a:cubicBezTo>
                      <a:pt x="6650" y="396"/>
                      <a:pt x="6147" y="0"/>
                      <a:pt x="5453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86" name="Google Shape;7786;p34"/>
              <p:cNvSpPr/>
              <p:nvPr/>
            </p:nvSpPr>
            <p:spPr>
              <a:xfrm>
                <a:off x="2883000" y="5010800"/>
                <a:ext cx="250925" cy="165150"/>
              </a:xfrm>
              <a:custGeom>
                <a:avLst/>
                <a:gdLst/>
                <a:ahLst/>
                <a:cxnLst/>
                <a:rect l="l" t="t" r="r" b="b"/>
                <a:pathLst>
                  <a:path w="10037" h="6606" extrusionOk="0">
                    <a:moveTo>
                      <a:pt x="5072" y="0"/>
                    </a:moveTo>
                    <a:cubicBezTo>
                      <a:pt x="4432" y="0"/>
                      <a:pt x="3998" y="243"/>
                      <a:pt x="3998" y="608"/>
                    </a:cubicBezTo>
                    <a:cubicBezTo>
                      <a:pt x="3998" y="647"/>
                      <a:pt x="4001" y="689"/>
                      <a:pt x="4013" y="732"/>
                    </a:cubicBezTo>
                    <a:cubicBezTo>
                      <a:pt x="3600" y="1064"/>
                      <a:pt x="3137" y="1605"/>
                      <a:pt x="2676" y="2232"/>
                    </a:cubicBezTo>
                    <a:cubicBezTo>
                      <a:pt x="2579" y="2119"/>
                      <a:pt x="2512" y="2038"/>
                      <a:pt x="2500" y="2032"/>
                    </a:cubicBezTo>
                    <a:lnTo>
                      <a:pt x="2253" y="2201"/>
                    </a:lnTo>
                    <a:cubicBezTo>
                      <a:pt x="2253" y="2201"/>
                      <a:pt x="2287" y="2354"/>
                      <a:pt x="2420" y="2590"/>
                    </a:cubicBezTo>
                    <a:cubicBezTo>
                      <a:pt x="2253" y="2827"/>
                      <a:pt x="2089" y="3071"/>
                      <a:pt x="1928" y="3319"/>
                    </a:cubicBezTo>
                    <a:cubicBezTo>
                      <a:pt x="966" y="4794"/>
                      <a:pt x="147" y="6327"/>
                      <a:pt x="0" y="6605"/>
                    </a:cubicBezTo>
                    <a:lnTo>
                      <a:pt x="7871" y="6605"/>
                    </a:lnTo>
                    <a:lnTo>
                      <a:pt x="8326" y="6328"/>
                    </a:lnTo>
                    <a:lnTo>
                      <a:pt x="9023" y="6407"/>
                    </a:lnTo>
                    <a:cubicBezTo>
                      <a:pt x="9042" y="6247"/>
                      <a:pt x="9066" y="6036"/>
                      <a:pt x="9089" y="5809"/>
                    </a:cubicBezTo>
                    <a:lnTo>
                      <a:pt x="9243" y="5238"/>
                    </a:lnTo>
                    <a:lnTo>
                      <a:pt x="9977" y="5268"/>
                    </a:lnTo>
                    <a:lnTo>
                      <a:pt x="10037" y="5270"/>
                    </a:lnTo>
                    <a:cubicBezTo>
                      <a:pt x="10015" y="5174"/>
                      <a:pt x="9989" y="5080"/>
                      <a:pt x="9970" y="4989"/>
                    </a:cubicBezTo>
                    <a:cubicBezTo>
                      <a:pt x="9961" y="4965"/>
                      <a:pt x="9955" y="4938"/>
                      <a:pt x="9948" y="4916"/>
                    </a:cubicBezTo>
                    <a:cubicBezTo>
                      <a:pt x="9930" y="4848"/>
                      <a:pt x="9912" y="4780"/>
                      <a:pt x="9892" y="4715"/>
                    </a:cubicBezTo>
                    <a:cubicBezTo>
                      <a:pt x="9885" y="4690"/>
                      <a:pt x="9876" y="4666"/>
                      <a:pt x="9870" y="4644"/>
                    </a:cubicBezTo>
                    <a:cubicBezTo>
                      <a:pt x="9850" y="4577"/>
                      <a:pt x="9830" y="4511"/>
                      <a:pt x="9808" y="4447"/>
                    </a:cubicBezTo>
                    <a:cubicBezTo>
                      <a:pt x="9802" y="4430"/>
                      <a:pt x="9795" y="4408"/>
                      <a:pt x="9789" y="4389"/>
                    </a:cubicBezTo>
                    <a:cubicBezTo>
                      <a:pt x="9767" y="4322"/>
                      <a:pt x="9743" y="4255"/>
                      <a:pt x="9721" y="4189"/>
                    </a:cubicBezTo>
                    <a:cubicBezTo>
                      <a:pt x="9716" y="4173"/>
                      <a:pt x="9710" y="4160"/>
                      <a:pt x="9704" y="4146"/>
                    </a:cubicBezTo>
                    <a:cubicBezTo>
                      <a:pt x="9678" y="4075"/>
                      <a:pt x="9654" y="4007"/>
                      <a:pt x="9627" y="3939"/>
                    </a:cubicBezTo>
                    <a:cubicBezTo>
                      <a:pt x="9624" y="3928"/>
                      <a:pt x="9620" y="3919"/>
                      <a:pt x="9615" y="3911"/>
                    </a:cubicBezTo>
                    <a:cubicBezTo>
                      <a:pt x="9585" y="3836"/>
                      <a:pt x="9557" y="3764"/>
                      <a:pt x="9526" y="3692"/>
                    </a:cubicBezTo>
                    <a:cubicBezTo>
                      <a:pt x="9526" y="3690"/>
                      <a:pt x="9524" y="3686"/>
                      <a:pt x="9524" y="3685"/>
                    </a:cubicBezTo>
                    <a:cubicBezTo>
                      <a:pt x="8927" y="2274"/>
                      <a:pt x="8105" y="1341"/>
                      <a:pt x="7273" y="768"/>
                    </a:cubicBezTo>
                    <a:cubicBezTo>
                      <a:pt x="6485" y="224"/>
                      <a:pt x="5689" y="2"/>
                      <a:pt x="5081" y="0"/>
                    </a:cubicBezTo>
                    <a:cubicBezTo>
                      <a:pt x="5078" y="0"/>
                      <a:pt x="5075" y="0"/>
                      <a:pt x="5072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87" name="Google Shape;7787;p34"/>
              <p:cNvSpPr/>
              <p:nvPr/>
            </p:nvSpPr>
            <p:spPr>
              <a:xfrm>
                <a:off x="5789300" y="4837175"/>
                <a:ext cx="278175" cy="338800"/>
              </a:xfrm>
              <a:custGeom>
                <a:avLst/>
                <a:gdLst/>
                <a:ahLst/>
                <a:cxnLst/>
                <a:rect l="l" t="t" r="r" b="b"/>
                <a:pathLst>
                  <a:path w="11127" h="13552" extrusionOk="0">
                    <a:moveTo>
                      <a:pt x="7544" y="0"/>
                    </a:moveTo>
                    <a:cubicBezTo>
                      <a:pt x="7585" y="77"/>
                      <a:pt x="8225" y="1341"/>
                      <a:pt x="6004" y="1606"/>
                    </a:cubicBezTo>
                    <a:cubicBezTo>
                      <a:pt x="5955" y="1612"/>
                      <a:pt x="5904" y="1619"/>
                      <a:pt x="5855" y="1625"/>
                    </a:cubicBezTo>
                    <a:cubicBezTo>
                      <a:pt x="4365" y="1861"/>
                      <a:pt x="3691" y="2871"/>
                      <a:pt x="3416" y="3477"/>
                    </a:cubicBezTo>
                    <a:cubicBezTo>
                      <a:pt x="3415" y="3483"/>
                      <a:pt x="3411" y="3486"/>
                      <a:pt x="3410" y="3492"/>
                    </a:cubicBezTo>
                    <a:cubicBezTo>
                      <a:pt x="3394" y="3526"/>
                      <a:pt x="3381" y="3556"/>
                      <a:pt x="3369" y="3585"/>
                    </a:cubicBezTo>
                    <a:cubicBezTo>
                      <a:pt x="3367" y="3589"/>
                      <a:pt x="3364" y="3593"/>
                      <a:pt x="3363" y="3599"/>
                    </a:cubicBezTo>
                    <a:cubicBezTo>
                      <a:pt x="3336" y="3664"/>
                      <a:pt x="3314" y="3723"/>
                      <a:pt x="3297" y="3774"/>
                    </a:cubicBezTo>
                    <a:cubicBezTo>
                      <a:pt x="3297" y="3777"/>
                      <a:pt x="3296" y="3781"/>
                      <a:pt x="3293" y="3786"/>
                    </a:cubicBezTo>
                    <a:cubicBezTo>
                      <a:pt x="3285" y="3807"/>
                      <a:pt x="3279" y="3828"/>
                      <a:pt x="3273" y="3844"/>
                    </a:cubicBezTo>
                    <a:lnTo>
                      <a:pt x="3273" y="3849"/>
                    </a:lnTo>
                    <a:cubicBezTo>
                      <a:pt x="3267" y="3869"/>
                      <a:pt x="3260" y="3884"/>
                      <a:pt x="3258" y="3899"/>
                    </a:cubicBezTo>
                    <a:cubicBezTo>
                      <a:pt x="3258" y="3901"/>
                      <a:pt x="3258" y="3901"/>
                      <a:pt x="3257" y="3904"/>
                    </a:cubicBezTo>
                    <a:cubicBezTo>
                      <a:pt x="3254" y="3916"/>
                      <a:pt x="3252" y="3926"/>
                      <a:pt x="3251" y="3932"/>
                    </a:cubicBezTo>
                    <a:cubicBezTo>
                      <a:pt x="3251" y="3933"/>
                      <a:pt x="3248" y="3935"/>
                      <a:pt x="3248" y="3938"/>
                    </a:cubicBezTo>
                    <a:cubicBezTo>
                      <a:pt x="3248" y="3941"/>
                      <a:pt x="3247" y="3945"/>
                      <a:pt x="3247" y="3945"/>
                    </a:cubicBezTo>
                    <a:cubicBezTo>
                      <a:pt x="3247" y="3945"/>
                      <a:pt x="3170" y="3825"/>
                      <a:pt x="3049" y="3825"/>
                    </a:cubicBezTo>
                    <a:cubicBezTo>
                      <a:pt x="2934" y="3825"/>
                      <a:pt x="2780" y="3933"/>
                      <a:pt x="2613" y="4353"/>
                    </a:cubicBezTo>
                    <a:cubicBezTo>
                      <a:pt x="2456" y="4750"/>
                      <a:pt x="2610" y="5906"/>
                      <a:pt x="2869" y="7058"/>
                    </a:cubicBezTo>
                    <a:cubicBezTo>
                      <a:pt x="2876" y="7095"/>
                      <a:pt x="2884" y="7135"/>
                      <a:pt x="2895" y="7173"/>
                    </a:cubicBezTo>
                    <a:cubicBezTo>
                      <a:pt x="2854" y="7164"/>
                      <a:pt x="2813" y="7160"/>
                      <a:pt x="2772" y="7160"/>
                    </a:cubicBezTo>
                    <a:cubicBezTo>
                      <a:pt x="2562" y="7160"/>
                      <a:pt x="2355" y="7273"/>
                      <a:pt x="2232" y="7529"/>
                    </a:cubicBezTo>
                    <a:cubicBezTo>
                      <a:pt x="2006" y="7993"/>
                      <a:pt x="2400" y="8647"/>
                      <a:pt x="3138" y="8936"/>
                    </a:cubicBezTo>
                    <a:cubicBezTo>
                      <a:pt x="3229" y="8971"/>
                      <a:pt x="3324" y="9002"/>
                      <a:pt x="3424" y="9026"/>
                    </a:cubicBezTo>
                    <a:cubicBezTo>
                      <a:pt x="3437" y="9060"/>
                      <a:pt x="3448" y="9088"/>
                      <a:pt x="3459" y="9117"/>
                    </a:cubicBezTo>
                    <a:cubicBezTo>
                      <a:pt x="3518" y="9816"/>
                      <a:pt x="3586" y="10355"/>
                      <a:pt x="3648" y="10488"/>
                    </a:cubicBezTo>
                    <a:cubicBezTo>
                      <a:pt x="3671" y="10536"/>
                      <a:pt x="3738" y="10607"/>
                      <a:pt x="3830" y="10692"/>
                    </a:cubicBezTo>
                    <a:lnTo>
                      <a:pt x="3755" y="11262"/>
                    </a:lnTo>
                    <a:lnTo>
                      <a:pt x="3240" y="11524"/>
                    </a:lnTo>
                    <a:lnTo>
                      <a:pt x="3259" y="11546"/>
                    </a:lnTo>
                    <a:lnTo>
                      <a:pt x="3240" y="11558"/>
                    </a:lnTo>
                    <a:lnTo>
                      <a:pt x="3248" y="11571"/>
                    </a:lnTo>
                    <a:cubicBezTo>
                      <a:pt x="3162" y="11597"/>
                      <a:pt x="3075" y="11626"/>
                      <a:pt x="2992" y="11656"/>
                    </a:cubicBezTo>
                    <a:cubicBezTo>
                      <a:pt x="2979" y="11662"/>
                      <a:pt x="2965" y="11664"/>
                      <a:pt x="2951" y="11670"/>
                    </a:cubicBezTo>
                    <a:lnTo>
                      <a:pt x="2889" y="11670"/>
                    </a:lnTo>
                    <a:cubicBezTo>
                      <a:pt x="2833" y="11670"/>
                      <a:pt x="2780" y="11685"/>
                      <a:pt x="2734" y="11711"/>
                    </a:cubicBezTo>
                    <a:cubicBezTo>
                      <a:pt x="2664" y="11749"/>
                      <a:pt x="2604" y="11815"/>
                      <a:pt x="2558" y="11894"/>
                    </a:cubicBezTo>
                    <a:cubicBezTo>
                      <a:pt x="1745" y="12196"/>
                      <a:pt x="1045" y="12511"/>
                      <a:pt x="870" y="12659"/>
                    </a:cubicBezTo>
                    <a:cubicBezTo>
                      <a:pt x="815" y="12675"/>
                      <a:pt x="763" y="12703"/>
                      <a:pt x="712" y="12754"/>
                    </a:cubicBezTo>
                    <a:cubicBezTo>
                      <a:pt x="463" y="12989"/>
                      <a:pt x="225" y="13256"/>
                      <a:pt x="0" y="13551"/>
                    </a:cubicBezTo>
                    <a:lnTo>
                      <a:pt x="11126" y="13551"/>
                    </a:lnTo>
                    <a:cubicBezTo>
                      <a:pt x="10848" y="13206"/>
                      <a:pt x="10550" y="12902"/>
                      <a:pt x="10239" y="12647"/>
                    </a:cubicBezTo>
                    <a:cubicBezTo>
                      <a:pt x="10238" y="12646"/>
                      <a:pt x="10233" y="12642"/>
                      <a:pt x="10230" y="12640"/>
                    </a:cubicBezTo>
                    <a:cubicBezTo>
                      <a:pt x="10173" y="12591"/>
                      <a:pt x="10112" y="12545"/>
                      <a:pt x="10052" y="12503"/>
                    </a:cubicBezTo>
                    <a:cubicBezTo>
                      <a:pt x="10046" y="12494"/>
                      <a:pt x="10044" y="12483"/>
                      <a:pt x="10035" y="12481"/>
                    </a:cubicBezTo>
                    <a:cubicBezTo>
                      <a:pt x="10028" y="12471"/>
                      <a:pt x="10016" y="12464"/>
                      <a:pt x="10005" y="12453"/>
                    </a:cubicBezTo>
                    <a:cubicBezTo>
                      <a:pt x="9999" y="12452"/>
                      <a:pt x="9993" y="12447"/>
                      <a:pt x="9988" y="12444"/>
                    </a:cubicBezTo>
                    <a:cubicBezTo>
                      <a:pt x="9983" y="12438"/>
                      <a:pt x="9973" y="12432"/>
                      <a:pt x="9966" y="12428"/>
                    </a:cubicBezTo>
                    <a:cubicBezTo>
                      <a:pt x="9944" y="12415"/>
                      <a:pt x="9922" y="12403"/>
                      <a:pt x="9894" y="12387"/>
                    </a:cubicBezTo>
                    <a:cubicBezTo>
                      <a:pt x="9887" y="12384"/>
                      <a:pt x="9881" y="12379"/>
                      <a:pt x="9875" y="12374"/>
                    </a:cubicBezTo>
                    <a:cubicBezTo>
                      <a:pt x="9853" y="12360"/>
                      <a:pt x="9832" y="12351"/>
                      <a:pt x="9812" y="12343"/>
                    </a:cubicBezTo>
                    <a:cubicBezTo>
                      <a:pt x="9798" y="12339"/>
                      <a:pt x="9785" y="12335"/>
                      <a:pt x="9772" y="12331"/>
                    </a:cubicBezTo>
                    <a:cubicBezTo>
                      <a:pt x="9736" y="12317"/>
                      <a:pt x="9700" y="12298"/>
                      <a:pt x="9660" y="12283"/>
                    </a:cubicBezTo>
                    <a:cubicBezTo>
                      <a:pt x="9654" y="12281"/>
                      <a:pt x="9649" y="12278"/>
                      <a:pt x="9645" y="12277"/>
                    </a:cubicBezTo>
                    <a:cubicBezTo>
                      <a:pt x="9623" y="12268"/>
                      <a:pt x="9603" y="12260"/>
                      <a:pt x="9581" y="12250"/>
                    </a:cubicBezTo>
                    <a:cubicBezTo>
                      <a:pt x="9501" y="11911"/>
                      <a:pt x="9265" y="11668"/>
                      <a:pt x="8990" y="11668"/>
                    </a:cubicBezTo>
                    <a:lnTo>
                      <a:pt x="8116" y="11668"/>
                    </a:lnTo>
                    <a:lnTo>
                      <a:pt x="7743" y="11306"/>
                    </a:lnTo>
                    <a:lnTo>
                      <a:pt x="7685" y="11336"/>
                    </a:lnTo>
                    <a:lnTo>
                      <a:pt x="7622" y="10806"/>
                    </a:lnTo>
                    <a:cubicBezTo>
                      <a:pt x="7791" y="10692"/>
                      <a:pt x="7910" y="10592"/>
                      <a:pt x="7945" y="10528"/>
                    </a:cubicBezTo>
                    <a:cubicBezTo>
                      <a:pt x="7994" y="10443"/>
                      <a:pt x="8079" y="9822"/>
                      <a:pt x="8149" y="9011"/>
                    </a:cubicBezTo>
                    <a:cubicBezTo>
                      <a:pt x="9058" y="8778"/>
                      <a:pt x="9575" y="8039"/>
                      <a:pt x="9319" y="7526"/>
                    </a:cubicBezTo>
                    <a:cubicBezTo>
                      <a:pt x="9192" y="7271"/>
                      <a:pt x="8983" y="7157"/>
                      <a:pt x="8767" y="7157"/>
                    </a:cubicBezTo>
                    <a:cubicBezTo>
                      <a:pt x="8746" y="7157"/>
                      <a:pt x="8725" y="7158"/>
                      <a:pt x="8703" y="7161"/>
                    </a:cubicBezTo>
                    <a:cubicBezTo>
                      <a:pt x="8709" y="7137"/>
                      <a:pt x="8716" y="7112"/>
                      <a:pt x="8718" y="7089"/>
                    </a:cubicBezTo>
                    <a:cubicBezTo>
                      <a:pt x="8740" y="7000"/>
                      <a:pt x="8757" y="6915"/>
                      <a:pt x="8775" y="6830"/>
                    </a:cubicBezTo>
                    <a:cubicBezTo>
                      <a:pt x="8779" y="6815"/>
                      <a:pt x="8781" y="6802"/>
                      <a:pt x="8784" y="6789"/>
                    </a:cubicBezTo>
                    <a:cubicBezTo>
                      <a:pt x="8803" y="6690"/>
                      <a:pt x="8820" y="6595"/>
                      <a:pt x="8836" y="6502"/>
                    </a:cubicBezTo>
                    <a:cubicBezTo>
                      <a:pt x="8839" y="6479"/>
                      <a:pt x="8842" y="6457"/>
                      <a:pt x="8844" y="6433"/>
                    </a:cubicBezTo>
                    <a:cubicBezTo>
                      <a:pt x="8856" y="6365"/>
                      <a:pt x="8866" y="6297"/>
                      <a:pt x="8875" y="6230"/>
                    </a:cubicBezTo>
                    <a:cubicBezTo>
                      <a:pt x="8880" y="6202"/>
                      <a:pt x="8882" y="6175"/>
                      <a:pt x="8884" y="6151"/>
                    </a:cubicBezTo>
                    <a:cubicBezTo>
                      <a:pt x="8893" y="6086"/>
                      <a:pt x="8899" y="6023"/>
                      <a:pt x="8906" y="5962"/>
                    </a:cubicBezTo>
                    <a:cubicBezTo>
                      <a:pt x="8909" y="5940"/>
                      <a:pt x="8911" y="5920"/>
                      <a:pt x="8912" y="5898"/>
                    </a:cubicBezTo>
                    <a:cubicBezTo>
                      <a:pt x="8928" y="5736"/>
                      <a:pt x="8939" y="5586"/>
                      <a:pt x="8940" y="5445"/>
                    </a:cubicBezTo>
                    <a:cubicBezTo>
                      <a:pt x="8942" y="5424"/>
                      <a:pt x="8942" y="5406"/>
                      <a:pt x="8942" y="5386"/>
                    </a:cubicBezTo>
                    <a:lnTo>
                      <a:pt x="8942" y="5236"/>
                    </a:lnTo>
                    <a:cubicBezTo>
                      <a:pt x="8942" y="5216"/>
                      <a:pt x="8942" y="5198"/>
                      <a:pt x="8940" y="5179"/>
                    </a:cubicBezTo>
                    <a:cubicBezTo>
                      <a:pt x="8940" y="5126"/>
                      <a:pt x="8939" y="5075"/>
                      <a:pt x="8934" y="5028"/>
                    </a:cubicBezTo>
                    <a:cubicBezTo>
                      <a:pt x="8934" y="5016"/>
                      <a:pt x="8934" y="5005"/>
                      <a:pt x="8933" y="4991"/>
                    </a:cubicBezTo>
                    <a:cubicBezTo>
                      <a:pt x="8928" y="4932"/>
                      <a:pt x="8925" y="4873"/>
                      <a:pt x="8918" y="4816"/>
                    </a:cubicBezTo>
                    <a:cubicBezTo>
                      <a:pt x="8917" y="4808"/>
                      <a:pt x="8915" y="4797"/>
                      <a:pt x="8915" y="4790"/>
                    </a:cubicBezTo>
                    <a:cubicBezTo>
                      <a:pt x="8909" y="4742"/>
                      <a:pt x="8903" y="4699"/>
                      <a:pt x="8898" y="4656"/>
                    </a:cubicBezTo>
                    <a:cubicBezTo>
                      <a:pt x="8897" y="4640"/>
                      <a:pt x="8892" y="4626"/>
                      <a:pt x="8891" y="4609"/>
                    </a:cubicBezTo>
                    <a:cubicBezTo>
                      <a:pt x="8884" y="4572"/>
                      <a:pt x="8878" y="4537"/>
                      <a:pt x="8870" y="4503"/>
                    </a:cubicBezTo>
                    <a:cubicBezTo>
                      <a:pt x="8869" y="4488"/>
                      <a:pt x="8866" y="4475"/>
                      <a:pt x="8863" y="4462"/>
                    </a:cubicBezTo>
                    <a:cubicBezTo>
                      <a:pt x="8855" y="4420"/>
                      <a:pt x="8846" y="4383"/>
                      <a:pt x="8836" y="4346"/>
                    </a:cubicBezTo>
                    <a:cubicBezTo>
                      <a:pt x="8836" y="4340"/>
                      <a:pt x="8833" y="4334"/>
                      <a:pt x="8831" y="4330"/>
                    </a:cubicBezTo>
                    <a:cubicBezTo>
                      <a:pt x="8822" y="4288"/>
                      <a:pt x="8810" y="4248"/>
                      <a:pt x="8798" y="4211"/>
                    </a:cubicBezTo>
                    <a:cubicBezTo>
                      <a:pt x="8793" y="4199"/>
                      <a:pt x="8790" y="4188"/>
                      <a:pt x="8786" y="4177"/>
                    </a:cubicBezTo>
                    <a:cubicBezTo>
                      <a:pt x="8777" y="4150"/>
                      <a:pt x="8769" y="4126"/>
                      <a:pt x="8759" y="4099"/>
                    </a:cubicBezTo>
                    <a:cubicBezTo>
                      <a:pt x="8753" y="4087"/>
                      <a:pt x="8751" y="4074"/>
                      <a:pt x="8746" y="4063"/>
                    </a:cubicBezTo>
                    <a:cubicBezTo>
                      <a:pt x="8737" y="4042"/>
                      <a:pt x="8729" y="4019"/>
                      <a:pt x="8719" y="3999"/>
                    </a:cubicBezTo>
                    <a:cubicBezTo>
                      <a:pt x="8714" y="3989"/>
                      <a:pt x="8711" y="3978"/>
                      <a:pt x="8705" y="3968"/>
                    </a:cubicBezTo>
                    <a:cubicBezTo>
                      <a:pt x="8692" y="3940"/>
                      <a:pt x="8679" y="3911"/>
                      <a:pt x="8668" y="3886"/>
                    </a:cubicBezTo>
                    <a:cubicBezTo>
                      <a:pt x="8664" y="3878"/>
                      <a:pt x="8661" y="3872"/>
                      <a:pt x="8656" y="3865"/>
                    </a:cubicBezTo>
                    <a:cubicBezTo>
                      <a:pt x="8647" y="3848"/>
                      <a:pt x="8637" y="3828"/>
                      <a:pt x="8628" y="3813"/>
                    </a:cubicBezTo>
                    <a:cubicBezTo>
                      <a:pt x="8622" y="3800"/>
                      <a:pt x="8616" y="3792"/>
                      <a:pt x="8611" y="3782"/>
                    </a:cubicBezTo>
                    <a:cubicBezTo>
                      <a:pt x="8605" y="3770"/>
                      <a:pt x="8598" y="3759"/>
                      <a:pt x="8589" y="3747"/>
                    </a:cubicBezTo>
                    <a:cubicBezTo>
                      <a:pt x="8583" y="3738"/>
                      <a:pt x="8577" y="3728"/>
                      <a:pt x="8573" y="3719"/>
                    </a:cubicBezTo>
                    <a:cubicBezTo>
                      <a:pt x="8565" y="3709"/>
                      <a:pt x="8559" y="3698"/>
                      <a:pt x="8553" y="3690"/>
                    </a:cubicBezTo>
                    <a:cubicBezTo>
                      <a:pt x="8453" y="3544"/>
                      <a:pt x="8370" y="3489"/>
                      <a:pt x="8370" y="3489"/>
                    </a:cubicBezTo>
                    <a:cubicBezTo>
                      <a:pt x="9134" y="1788"/>
                      <a:pt x="7621" y="83"/>
                      <a:pt x="7544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88" name="Google Shape;7788;p34"/>
              <p:cNvSpPr/>
              <p:nvPr/>
            </p:nvSpPr>
            <p:spPr>
              <a:xfrm>
                <a:off x="4797625" y="4852025"/>
                <a:ext cx="336175" cy="323925"/>
              </a:xfrm>
              <a:custGeom>
                <a:avLst/>
                <a:gdLst/>
                <a:ahLst/>
                <a:cxnLst/>
                <a:rect l="l" t="t" r="r" b="b"/>
                <a:pathLst>
                  <a:path w="13447" h="12957" extrusionOk="0">
                    <a:moveTo>
                      <a:pt x="6738" y="1"/>
                    </a:moveTo>
                    <a:cubicBezTo>
                      <a:pt x="5486" y="1"/>
                      <a:pt x="4280" y="1044"/>
                      <a:pt x="3618" y="1736"/>
                    </a:cubicBezTo>
                    <a:cubicBezTo>
                      <a:pt x="3405" y="1960"/>
                      <a:pt x="3248" y="2144"/>
                      <a:pt x="3163" y="2250"/>
                    </a:cubicBezTo>
                    <a:cubicBezTo>
                      <a:pt x="3163" y="2251"/>
                      <a:pt x="3162" y="2251"/>
                      <a:pt x="3162" y="2251"/>
                    </a:cubicBezTo>
                    <a:cubicBezTo>
                      <a:pt x="3123" y="2300"/>
                      <a:pt x="3103" y="2329"/>
                      <a:pt x="3093" y="2336"/>
                    </a:cubicBezTo>
                    <a:cubicBezTo>
                      <a:pt x="3093" y="2338"/>
                      <a:pt x="3092" y="2341"/>
                      <a:pt x="3092" y="2341"/>
                    </a:cubicBezTo>
                    <a:cubicBezTo>
                      <a:pt x="2874" y="2384"/>
                      <a:pt x="2782" y="2756"/>
                      <a:pt x="2775" y="3293"/>
                    </a:cubicBezTo>
                    <a:cubicBezTo>
                      <a:pt x="2770" y="3627"/>
                      <a:pt x="2800" y="4030"/>
                      <a:pt x="2854" y="4453"/>
                    </a:cubicBezTo>
                    <a:cubicBezTo>
                      <a:pt x="2868" y="4574"/>
                      <a:pt x="2886" y="4696"/>
                      <a:pt x="2905" y="4821"/>
                    </a:cubicBezTo>
                    <a:cubicBezTo>
                      <a:pt x="2946" y="5084"/>
                      <a:pt x="2992" y="5351"/>
                      <a:pt x="3048" y="5614"/>
                    </a:cubicBezTo>
                    <a:cubicBezTo>
                      <a:pt x="3032" y="5613"/>
                      <a:pt x="3015" y="5612"/>
                      <a:pt x="2999" y="5612"/>
                    </a:cubicBezTo>
                    <a:cubicBezTo>
                      <a:pt x="2905" y="5612"/>
                      <a:pt x="2807" y="5630"/>
                      <a:pt x="2715" y="5665"/>
                    </a:cubicBezTo>
                    <a:cubicBezTo>
                      <a:pt x="2448" y="5764"/>
                      <a:pt x="2233" y="5997"/>
                      <a:pt x="2293" y="6270"/>
                    </a:cubicBezTo>
                    <a:cubicBezTo>
                      <a:pt x="2295" y="6280"/>
                      <a:pt x="2297" y="6287"/>
                      <a:pt x="2301" y="6298"/>
                    </a:cubicBezTo>
                    <a:cubicBezTo>
                      <a:pt x="2358" y="6494"/>
                      <a:pt x="2592" y="6756"/>
                      <a:pt x="2861" y="6999"/>
                    </a:cubicBezTo>
                    <a:cubicBezTo>
                      <a:pt x="3114" y="7226"/>
                      <a:pt x="3399" y="7439"/>
                      <a:pt x="3603" y="7567"/>
                    </a:cubicBezTo>
                    <a:cubicBezTo>
                      <a:pt x="3725" y="7855"/>
                      <a:pt x="3849" y="8062"/>
                      <a:pt x="3962" y="8148"/>
                    </a:cubicBezTo>
                    <a:cubicBezTo>
                      <a:pt x="3968" y="8186"/>
                      <a:pt x="3976" y="8224"/>
                      <a:pt x="3982" y="8259"/>
                    </a:cubicBezTo>
                    <a:cubicBezTo>
                      <a:pt x="3998" y="8451"/>
                      <a:pt x="4019" y="8634"/>
                      <a:pt x="4040" y="8801"/>
                    </a:cubicBezTo>
                    <a:lnTo>
                      <a:pt x="4040" y="8809"/>
                    </a:lnTo>
                    <a:cubicBezTo>
                      <a:pt x="4047" y="8867"/>
                      <a:pt x="4053" y="8924"/>
                      <a:pt x="4060" y="8979"/>
                    </a:cubicBezTo>
                    <a:cubicBezTo>
                      <a:pt x="4060" y="8984"/>
                      <a:pt x="4063" y="8986"/>
                      <a:pt x="4063" y="8992"/>
                    </a:cubicBezTo>
                    <a:cubicBezTo>
                      <a:pt x="4070" y="9049"/>
                      <a:pt x="4077" y="9100"/>
                      <a:pt x="4085" y="9154"/>
                    </a:cubicBezTo>
                    <a:lnTo>
                      <a:pt x="3826" y="9549"/>
                    </a:lnTo>
                    <a:lnTo>
                      <a:pt x="3884" y="9605"/>
                    </a:lnTo>
                    <a:lnTo>
                      <a:pt x="3857" y="9630"/>
                    </a:lnTo>
                    <a:lnTo>
                      <a:pt x="3787" y="9630"/>
                    </a:lnTo>
                    <a:lnTo>
                      <a:pt x="3750" y="9527"/>
                    </a:lnTo>
                    <a:lnTo>
                      <a:pt x="3596" y="9630"/>
                    </a:lnTo>
                    <a:lnTo>
                      <a:pt x="2689" y="9630"/>
                    </a:lnTo>
                    <a:cubicBezTo>
                      <a:pt x="2371" y="9630"/>
                      <a:pt x="2115" y="9879"/>
                      <a:pt x="2115" y="10188"/>
                    </a:cubicBezTo>
                    <a:lnTo>
                      <a:pt x="2115" y="10678"/>
                    </a:lnTo>
                    <a:cubicBezTo>
                      <a:pt x="1416" y="11075"/>
                      <a:pt x="873" y="11440"/>
                      <a:pt x="682" y="11645"/>
                    </a:cubicBezTo>
                    <a:cubicBezTo>
                      <a:pt x="671" y="11652"/>
                      <a:pt x="661" y="11659"/>
                      <a:pt x="649" y="11670"/>
                    </a:cubicBezTo>
                    <a:cubicBezTo>
                      <a:pt x="366" y="11905"/>
                      <a:pt x="153" y="12361"/>
                      <a:pt x="0" y="12956"/>
                    </a:cubicBezTo>
                    <a:lnTo>
                      <a:pt x="13446" y="12956"/>
                    </a:lnTo>
                    <a:cubicBezTo>
                      <a:pt x="13321" y="12406"/>
                      <a:pt x="13151" y="11938"/>
                      <a:pt x="12942" y="11601"/>
                    </a:cubicBezTo>
                    <a:cubicBezTo>
                      <a:pt x="12900" y="11536"/>
                      <a:pt x="12856" y="11474"/>
                      <a:pt x="12811" y="11416"/>
                    </a:cubicBezTo>
                    <a:cubicBezTo>
                      <a:pt x="12805" y="11404"/>
                      <a:pt x="12801" y="11396"/>
                      <a:pt x="12795" y="11390"/>
                    </a:cubicBezTo>
                    <a:cubicBezTo>
                      <a:pt x="12772" y="11359"/>
                      <a:pt x="12733" y="11322"/>
                      <a:pt x="12685" y="11279"/>
                    </a:cubicBezTo>
                    <a:cubicBezTo>
                      <a:pt x="12632" y="11232"/>
                      <a:pt x="12580" y="11188"/>
                      <a:pt x="12523" y="11154"/>
                    </a:cubicBezTo>
                    <a:cubicBezTo>
                      <a:pt x="12514" y="11148"/>
                      <a:pt x="12503" y="11145"/>
                      <a:pt x="12495" y="11139"/>
                    </a:cubicBezTo>
                    <a:cubicBezTo>
                      <a:pt x="12339" y="11032"/>
                      <a:pt x="12134" y="10906"/>
                      <a:pt x="11893" y="10771"/>
                    </a:cubicBezTo>
                    <a:lnTo>
                      <a:pt x="11893" y="10454"/>
                    </a:lnTo>
                    <a:cubicBezTo>
                      <a:pt x="11893" y="9997"/>
                      <a:pt x="11512" y="9628"/>
                      <a:pt x="11040" y="9628"/>
                    </a:cubicBezTo>
                    <a:lnTo>
                      <a:pt x="9817" y="9628"/>
                    </a:lnTo>
                    <a:lnTo>
                      <a:pt x="9470" y="9484"/>
                    </a:lnTo>
                    <a:lnTo>
                      <a:pt x="9445" y="9563"/>
                    </a:lnTo>
                    <a:cubicBezTo>
                      <a:pt x="9386" y="9537"/>
                      <a:pt x="9326" y="9509"/>
                      <a:pt x="9269" y="9483"/>
                    </a:cubicBezTo>
                    <a:lnTo>
                      <a:pt x="9259" y="9478"/>
                    </a:lnTo>
                    <a:cubicBezTo>
                      <a:pt x="9209" y="9456"/>
                      <a:pt x="9158" y="9434"/>
                      <a:pt x="9108" y="9410"/>
                    </a:cubicBezTo>
                    <a:lnTo>
                      <a:pt x="8824" y="8978"/>
                    </a:lnTo>
                    <a:lnTo>
                      <a:pt x="8769" y="8894"/>
                    </a:lnTo>
                    <a:lnTo>
                      <a:pt x="8553" y="9039"/>
                    </a:lnTo>
                    <a:cubicBezTo>
                      <a:pt x="8570" y="8883"/>
                      <a:pt x="8589" y="8703"/>
                      <a:pt x="8608" y="8504"/>
                    </a:cubicBezTo>
                    <a:cubicBezTo>
                      <a:pt x="8608" y="8498"/>
                      <a:pt x="8609" y="8490"/>
                      <a:pt x="8609" y="8482"/>
                    </a:cubicBezTo>
                    <a:cubicBezTo>
                      <a:pt x="8610" y="8474"/>
                      <a:pt x="8610" y="8466"/>
                      <a:pt x="8610" y="8455"/>
                    </a:cubicBezTo>
                    <a:cubicBezTo>
                      <a:pt x="8633" y="8412"/>
                      <a:pt x="8665" y="8211"/>
                      <a:pt x="8697" y="7907"/>
                    </a:cubicBezTo>
                    <a:cubicBezTo>
                      <a:pt x="8712" y="7862"/>
                      <a:pt x="8725" y="7822"/>
                      <a:pt x="8741" y="7777"/>
                    </a:cubicBezTo>
                    <a:cubicBezTo>
                      <a:pt x="8767" y="7761"/>
                      <a:pt x="8792" y="7740"/>
                      <a:pt x="8823" y="7719"/>
                    </a:cubicBezTo>
                    <a:cubicBezTo>
                      <a:pt x="9098" y="7501"/>
                      <a:pt x="9538" y="7068"/>
                      <a:pt x="9792" y="6692"/>
                    </a:cubicBezTo>
                    <a:cubicBezTo>
                      <a:pt x="9903" y="6524"/>
                      <a:pt x="9977" y="6371"/>
                      <a:pt x="9988" y="6251"/>
                    </a:cubicBezTo>
                    <a:cubicBezTo>
                      <a:pt x="10014" y="5939"/>
                      <a:pt x="9689" y="5722"/>
                      <a:pt x="9361" y="5687"/>
                    </a:cubicBezTo>
                    <a:cubicBezTo>
                      <a:pt x="10231" y="2076"/>
                      <a:pt x="8938" y="2068"/>
                      <a:pt x="8938" y="2068"/>
                    </a:cubicBezTo>
                    <a:cubicBezTo>
                      <a:pt x="8938" y="2068"/>
                      <a:pt x="8931" y="1954"/>
                      <a:pt x="8892" y="1780"/>
                    </a:cubicBezTo>
                    <a:cubicBezTo>
                      <a:pt x="8832" y="1510"/>
                      <a:pt x="8693" y="1090"/>
                      <a:pt x="8389" y="726"/>
                    </a:cubicBezTo>
                    <a:cubicBezTo>
                      <a:pt x="8084" y="363"/>
                      <a:pt x="7611" y="54"/>
                      <a:pt x="6882" y="6"/>
                    </a:cubicBezTo>
                    <a:cubicBezTo>
                      <a:pt x="6834" y="2"/>
                      <a:pt x="6786" y="1"/>
                      <a:pt x="6738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89" name="Google Shape;7789;p34"/>
              <p:cNvSpPr/>
              <p:nvPr/>
            </p:nvSpPr>
            <p:spPr>
              <a:xfrm>
                <a:off x="3949825" y="4888275"/>
                <a:ext cx="244325" cy="287700"/>
              </a:xfrm>
              <a:custGeom>
                <a:avLst/>
                <a:gdLst/>
                <a:ahLst/>
                <a:cxnLst/>
                <a:rect l="l" t="t" r="r" b="b"/>
                <a:pathLst>
                  <a:path w="9773" h="11508" extrusionOk="0">
                    <a:moveTo>
                      <a:pt x="5077" y="1"/>
                    </a:moveTo>
                    <a:cubicBezTo>
                      <a:pt x="4966" y="1"/>
                      <a:pt x="4860" y="6"/>
                      <a:pt x="4758" y="16"/>
                    </a:cubicBezTo>
                    <a:cubicBezTo>
                      <a:pt x="4632" y="28"/>
                      <a:pt x="4510" y="47"/>
                      <a:pt x="4392" y="71"/>
                    </a:cubicBezTo>
                    <a:cubicBezTo>
                      <a:pt x="2960" y="354"/>
                      <a:pt x="2260" y="1434"/>
                      <a:pt x="2571" y="2704"/>
                    </a:cubicBezTo>
                    <a:cubicBezTo>
                      <a:pt x="1860" y="4604"/>
                      <a:pt x="2776" y="7627"/>
                      <a:pt x="3284" y="7918"/>
                    </a:cubicBezTo>
                    <a:cubicBezTo>
                      <a:pt x="3683" y="7825"/>
                      <a:pt x="4025" y="7700"/>
                      <a:pt x="4322" y="7554"/>
                    </a:cubicBezTo>
                    <a:lnTo>
                      <a:pt x="4322" y="7554"/>
                    </a:lnTo>
                    <a:cubicBezTo>
                      <a:pt x="4249" y="7839"/>
                      <a:pt x="4169" y="8129"/>
                      <a:pt x="4082" y="8410"/>
                    </a:cubicBezTo>
                    <a:cubicBezTo>
                      <a:pt x="4082" y="8410"/>
                      <a:pt x="4082" y="8411"/>
                      <a:pt x="4080" y="8411"/>
                    </a:cubicBezTo>
                    <a:cubicBezTo>
                      <a:pt x="4034" y="8411"/>
                      <a:pt x="3988" y="8413"/>
                      <a:pt x="3940" y="8416"/>
                    </a:cubicBezTo>
                    <a:cubicBezTo>
                      <a:pt x="3932" y="8416"/>
                      <a:pt x="3925" y="8416"/>
                      <a:pt x="3915" y="8417"/>
                    </a:cubicBezTo>
                    <a:cubicBezTo>
                      <a:pt x="3873" y="8417"/>
                      <a:pt x="3833" y="8419"/>
                      <a:pt x="3794" y="8422"/>
                    </a:cubicBezTo>
                    <a:cubicBezTo>
                      <a:pt x="3774" y="8423"/>
                      <a:pt x="3754" y="8423"/>
                      <a:pt x="3736" y="8427"/>
                    </a:cubicBezTo>
                    <a:cubicBezTo>
                      <a:pt x="3707" y="8428"/>
                      <a:pt x="3678" y="8432"/>
                      <a:pt x="3651" y="8433"/>
                    </a:cubicBezTo>
                    <a:cubicBezTo>
                      <a:pt x="3602" y="8434"/>
                      <a:pt x="3554" y="8439"/>
                      <a:pt x="3508" y="8441"/>
                    </a:cubicBezTo>
                    <a:lnTo>
                      <a:pt x="3508" y="8456"/>
                    </a:lnTo>
                    <a:cubicBezTo>
                      <a:pt x="3471" y="8460"/>
                      <a:pt x="3436" y="8463"/>
                      <a:pt x="3403" y="8468"/>
                    </a:cubicBezTo>
                    <a:cubicBezTo>
                      <a:pt x="3239" y="8488"/>
                      <a:pt x="3108" y="8512"/>
                      <a:pt x="3022" y="8541"/>
                    </a:cubicBezTo>
                    <a:cubicBezTo>
                      <a:pt x="3020" y="8541"/>
                      <a:pt x="3017" y="8542"/>
                      <a:pt x="3016" y="8542"/>
                    </a:cubicBezTo>
                    <a:cubicBezTo>
                      <a:pt x="3001" y="8548"/>
                      <a:pt x="2986" y="8554"/>
                      <a:pt x="2973" y="8559"/>
                    </a:cubicBezTo>
                    <a:cubicBezTo>
                      <a:pt x="2972" y="8559"/>
                      <a:pt x="2972" y="8560"/>
                      <a:pt x="2968" y="8560"/>
                    </a:cubicBezTo>
                    <a:cubicBezTo>
                      <a:pt x="2955" y="8567"/>
                      <a:pt x="2946" y="8573"/>
                      <a:pt x="2938" y="8577"/>
                    </a:cubicBezTo>
                    <a:lnTo>
                      <a:pt x="2937" y="8577"/>
                    </a:lnTo>
                    <a:cubicBezTo>
                      <a:pt x="2867" y="8608"/>
                      <a:pt x="2791" y="8650"/>
                      <a:pt x="2715" y="8703"/>
                    </a:cubicBezTo>
                    <a:cubicBezTo>
                      <a:pt x="2703" y="8711"/>
                      <a:pt x="2692" y="8718"/>
                      <a:pt x="2680" y="8729"/>
                    </a:cubicBezTo>
                    <a:cubicBezTo>
                      <a:pt x="2661" y="8743"/>
                      <a:pt x="2642" y="8757"/>
                      <a:pt x="2622" y="8773"/>
                    </a:cubicBezTo>
                    <a:cubicBezTo>
                      <a:pt x="2591" y="8796"/>
                      <a:pt x="2563" y="8820"/>
                      <a:pt x="2531" y="8846"/>
                    </a:cubicBezTo>
                    <a:cubicBezTo>
                      <a:pt x="2520" y="8855"/>
                      <a:pt x="2509" y="8867"/>
                      <a:pt x="2497" y="8879"/>
                    </a:cubicBezTo>
                    <a:cubicBezTo>
                      <a:pt x="2469" y="8906"/>
                      <a:pt x="2440" y="8931"/>
                      <a:pt x="2413" y="8958"/>
                    </a:cubicBezTo>
                    <a:cubicBezTo>
                      <a:pt x="2401" y="8970"/>
                      <a:pt x="2392" y="8981"/>
                      <a:pt x="2379" y="8993"/>
                    </a:cubicBezTo>
                    <a:cubicBezTo>
                      <a:pt x="2344" y="9031"/>
                      <a:pt x="2307" y="9072"/>
                      <a:pt x="2268" y="9115"/>
                    </a:cubicBezTo>
                    <a:cubicBezTo>
                      <a:pt x="2243" y="9145"/>
                      <a:pt x="2217" y="9183"/>
                      <a:pt x="2187" y="9222"/>
                    </a:cubicBezTo>
                    <a:cubicBezTo>
                      <a:pt x="2182" y="9229"/>
                      <a:pt x="2177" y="9237"/>
                      <a:pt x="2171" y="9247"/>
                    </a:cubicBezTo>
                    <a:lnTo>
                      <a:pt x="573" y="9247"/>
                    </a:lnTo>
                    <a:cubicBezTo>
                      <a:pt x="328" y="9247"/>
                      <a:pt x="121" y="9404"/>
                      <a:pt x="37" y="9626"/>
                    </a:cubicBezTo>
                    <a:cubicBezTo>
                      <a:pt x="14" y="9691"/>
                      <a:pt x="1" y="9760"/>
                      <a:pt x="1" y="9833"/>
                    </a:cubicBezTo>
                    <a:lnTo>
                      <a:pt x="1" y="11507"/>
                    </a:lnTo>
                    <a:lnTo>
                      <a:pt x="9772" y="11507"/>
                    </a:lnTo>
                    <a:lnTo>
                      <a:pt x="9772" y="10115"/>
                    </a:lnTo>
                    <a:cubicBezTo>
                      <a:pt x="9772" y="9632"/>
                      <a:pt x="9392" y="9243"/>
                      <a:pt x="8924" y="9243"/>
                    </a:cubicBezTo>
                    <a:lnTo>
                      <a:pt x="7497" y="9243"/>
                    </a:lnTo>
                    <a:cubicBezTo>
                      <a:pt x="7484" y="9228"/>
                      <a:pt x="7469" y="9211"/>
                      <a:pt x="7460" y="9194"/>
                    </a:cubicBezTo>
                    <a:cubicBezTo>
                      <a:pt x="7429" y="9156"/>
                      <a:pt x="7400" y="9116"/>
                      <a:pt x="7368" y="9082"/>
                    </a:cubicBezTo>
                    <a:cubicBezTo>
                      <a:pt x="7353" y="9065"/>
                      <a:pt x="7338" y="9047"/>
                      <a:pt x="7321" y="9031"/>
                    </a:cubicBezTo>
                    <a:cubicBezTo>
                      <a:pt x="7291" y="8997"/>
                      <a:pt x="7259" y="8966"/>
                      <a:pt x="7229" y="8937"/>
                    </a:cubicBezTo>
                    <a:cubicBezTo>
                      <a:pt x="7214" y="8924"/>
                      <a:pt x="7201" y="8909"/>
                      <a:pt x="7187" y="8899"/>
                    </a:cubicBezTo>
                    <a:cubicBezTo>
                      <a:pt x="7146" y="8863"/>
                      <a:pt x="7107" y="8829"/>
                      <a:pt x="7067" y="8800"/>
                    </a:cubicBezTo>
                    <a:cubicBezTo>
                      <a:pt x="7062" y="8796"/>
                      <a:pt x="7060" y="8794"/>
                      <a:pt x="7057" y="8793"/>
                    </a:cubicBezTo>
                    <a:cubicBezTo>
                      <a:pt x="7011" y="8760"/>
                      <a:pt x="6966" y="8731"/>
                      <a:pt x="6925" y="8707"/>
                    </a:cubicBezTo>
                    <a:cubicBezTo>
                      <a:pt x="6919" y="8703"/>
                      <a:pt x="6913" y="8701"/>
                      <a:pt x="6904" y="8699"/>
                    </a:cubicBezTo>
                    <a:cubicBezTo>
                      <a:pt x="6870" y="8678"/>
                      <a:pt x="6834" y="8664"/>
                      <a:pt x="6798" y="8650"/>
                    </a:cubicBezTo>
                    <a:cubicBezTo>
                      <a:pt x="6791" y="8648"/>
                      <a:pt x="6783" y="8644"/>
                      <a:pt x="6773" y="8642"/>
                    </a:cubicBezTo>
                    <a:cubicBezTo>
                      <a:pt x="6739" y="8630"/>
                      <a:pt x="6709" y="8622"/>
                      <a:pt x="6679" y="8620"/>
                    </a:cubicBezTo>
                    <a:cubicBezTo>
                      <a:pt x="6672" y="8618"/>
                      <a:pt x="6666" y="8618"/>
                      <a:pt x="6659" y="8615"/>
                    </a:cubicBezTo>
                    <a:cubicBezTo>
                      <a:pt x="6642" y="8613"/>
                      <a:pt x="6625" y="8612"/>
                      <a:pt x="6609" y="8612"/>
                    </a:cubicBezTo>
                    <a:cubicBezTo>
                      <a:pt x="6591" y="8612"/>
                      <a:pt x="6574" y="8613"/>
                      <a:pt x="6558" y="8616"/>
                    </a:cubicBezTo>
                    <a:cubicBezTo>
                      <a:pt x="6521" y="8603"/>
                      <a:pt x="6483" y="8591"/>
                      <a:pt x="6439" y="8580"/>
                    </a:cubicBezTo>
                    <a:cubicBezTo>
                      <a:pt x="6436" y="8579"/>
                      <a:pt x="6433" y="8579"/>
                      <a:pt x="6429" y="8575"/>
                    </a:cubicBezTo>
                    <a:cubicBezTo>
                      <a:pt x="6385" y="8567"/>
                      <a:pt x="6338" y="8554"/>
                      <a:pt x="6289" y="8545"/>
                    </a:cubicBezTo>
                    <a:cubicBezTo>
                      <a:pt x="6241" y="8531"/>
                      <a:pt x="6186" y="8519"/>
                      <a:pt x="6131" y="8511"/>
                    </a:cubicBezTo>
                    <a:cubicBezTo>
                      <a:pt x="6118" y="8508"/>
                      <a:pt x="6102" y="8505"/>
                      <a:pt x="6088" y="8502"/>
                    </a:cubicBezTo>
                    <a:cubicBezTo>
                      <a:pt x="6040" y="8495"/>
                      <a:pt x="5993" y="8488"/>
                      <a:pt x="5942" y="8480"/>
                    </a:cubicBezTo>
                    <a:cubicBezTo>
                      <a:pt x="5928" y="8478"/>
                      <a:pt x="5915" y="8475"/>
                      <a:pt x="5905" y="8475"/>
                    </a:cubicBezTo>
                    <a:cubicBezTo>
                      <a:pt x="5770" y="8456"/>
                      <a:pt x="5625" y="8441"/>
                      <a:pt x="5473" y="8432"/>
                    </a:cubicBezTo>
                    <a:cubicBezTo>
                      <a:pt x="5480" y="8404"/>
                      <a:pt x="5487" y="8375"/>
                      <a:pt x="5495" y="8347"/>
                    </a:cubicBezTo>
                    <a:cubicBezTo>
                      <a:pt x="5507" y="8298"/>
                      <a:pt x="5521" y="8249"/>
                      <a:pt x="5531" y="8198"/>
                    </a:cubicBezTo>
                    <a:cubicBezTo>
                      <a:pt x="5537" y="8178"/>
                      <a:pt x="5543" y="8155"/>
                      <a:pt x="5547" y="8130"/>
                    </a:cubicBezTo>
                    <a:cubicBezTo>
                      <a:pt x="5554" y="8101"/>
                      <a:pt x="5561" y="8071"/>
                      <a:pt x="5569" y="8039"/>
                    </a:cubicBezTo>
                    <a:cubicBezTo>
                      <a:pt x="5574" y="8018"/>
                      <a:pt x="5578" y="7995"/>
                      <a:pt x="5584" y="7971"/>
                    </a:cubicBezTo>
                    <a:cubicBezTo>
                      <a:pt x="5591" y="7941"/>
                      <a:pt x="5598" y="7912"/>
                      <a:pt x="5605" y="7880"/>
                    </a:cubicBezTo>
                    <a:cubicBezTo>
                      <a:pt x="5610" y="7857"/>
                      <a:pt x="5615" y="7836"/>
                      <a:pt x="5620" y="7814"/>
                    </a:cubicBezTo>
                    <a:cubicBezTo>
                      <a:pt x="5627" y="7781"/>
                      <a:pt x="5633" y="7751"/>
                      <a:pt x="5640" y="7721"/>
                    </a:cubicBezTo>
                    <a:cubicBezTo>
                      <a:pt x="5645" y="7699"/>
                      <a:pt x="5648" y="7679"/>
                      <a:pt x="5654" y="7658"/>
                    </a:cubicBezTo>
                    <a:cubicBezTo>
                      <a:pt x="5660" y="7625"/>
                      <a:pt x="5668" y="7593"/>
                      <a:pt x="5674" y="7560"/>
                    </a:cubicBezTo>
                    <a:cubicBezTo>
                      <a:pt x="5676" y="7552"/>
                      <a:pt x="5678" y="7545"/>
                      <a:pt x="5680" y="7535"/>
                    </a:cubicBezTo>
                    <a:cubicBezTo>
                      <a:pt x="5682" y="7521"/>
                      <a:pt x="5684" y="7509"/>
                      <a:pt x="5688" y="7498"/>
                    </a:cubicBezTo>
                    <a:cubicBezTo>
                      <a:pt x="5927" y="7490"/>
                      <a:pt x="6150" y="7441"/>
                      <a:pt x="6353" y="7357"/>
                    </a:cubicBezTo>
                    <a:cubicBezTo>
                      <a:pt x="6472" y="7309"/>
                      <a:pt x="6583" y="7249"/>
                      <a:pt x="6690" y="7178"/>
                    </a:cubicBezTo>
                    <a:cubicBezTo>
                      <a:pt x="6896" y="7044"/>
                      <a:pt x="7078" y="6876"/>
                      <a:pt x="7236" y="6682"/>
                    </a:cubicBezTo>
                    <a:cubicBezTo>
                      <a:pt x="7280" y="6631"/>
                      <a:pt x="7321" y="6578"/>
                      <a:pt x="7360" y="6526"/>
                    </a:cubicBezTo>
                    <a:cubicBezTo>
                      <a:pt x="8873" y="6284"/>
                      <a:pt x="9591" y="4561"/>
                      <a:pt x="9547" y="3240"/>
                    </a:cubicBezTo>
                    <a:cubicBezTo>
                      <a:pt x="9505" y="1963"/>
                      <a:pt x="8445" y="1470"/>
                      <a:pt x="7694" y="1283"/>
                    </a:cubicBezTo>
                    <a:cubicBezTo>
                      <a:pt x="7031" y="326"/>
                      <a:pt x="5936" y="1"/>
                      <a:pt x="5077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90" name="Google Shape;7790;p34"/>
              <p:cNvSpPr/>
              <p:nvPr/>
            </p:nvSpPr>
            <p:spPr>
              <a:xfrm>
                <a:off x="5235675" y="4795875"/>
                <a:ext cx="395600" cy="380100"/>
              </a:xfrm>
              <a:custGeom>
                <a:avLst/>
                <a:gdLst/>
                <a:ahLst/>
                <a:cxnLst/>
                <a:rect l="l" t="t" r="r" b="b"/>
                <a:pathLst>
                  <a:path w="15824" h="15204" extrusionOk="0">
                    <a:moveTo>
                      <a:pt x="8826" y="0"/>
                    </a:moveTo>
                    <a:cubicBezTo>
                      <a:pt x="8344" y="0"/>
                      <a:pt x="7093" y="567"/>
                      <a:pt x="6555" y="982"/>
                    </a:cubicBezTo>
                    <a:cubicBezTo>
                      <a:pt x="6740" y="761"/>
                      <a:pt x="6923" y="452"/>
                      <a:pt x="6638" y="347"/>
                    </a:cubicBezTo>
                    <a:cubicBezTo>
                      <a:pt x="6606" y="336"/>
                      <a:pt x="6564" y="330"/>
                      <a:pt x="6513" y="330"/>
                    </a:cubicBezTo>
                    <a:cubicBezTo>
                      <a:pt x="5990" y="330"/>
                      <a:pt x="4563" y="977"/>
                      <a:pt x="4370" y="3145"/>
                    </a:cubicBezTo>
                    <a:lnTo>
                      <a:pt x="4370" y="3147"/>
                    </a:lnTo>
                    <a:cubicBezTo>
                      <a:pt x="4362" y="3240"/>
                      <a:pt x="4356" y="3336"/>
                      <a:pt x="4351" y="3434"/>
                    </a:cubicBezTo>
                    <a:lnTo>
                      <a:pt x="4351" y="3441"/>
                    </a:lnTo>
                    <a:cubicBezTo>
                      <a:pt x="4350" y="3539"/>
                      <a:pt x="4346" y="3635"/>
                      <a:pt x="4350" y="3738"/>
                    </a:cubicBezTo>
                    <a:lnTo>
                      <a:pt x="4350" y="3763"/>
                    </a:lnTo>
                    <a:cubicBezTo>
                      <a:pt x="4351" y="3861"/>
                      <a:pt x="4356" y="3957"/>
                      <a:pt x="4362" y="4059"/>
                    </a:cubicBezTo>
                    <a:cubicBezTo>
                      <a:pt x="4363" y="4078"/>
                      <a:pt x="4365" y="4096"/>
                      <a:pt x="4365" y="4115"/>
                    </a:cubicBezTo>
                    <a:cubicBezTo>
                      <a:pt x="4371" y="4207"/>
                      <a:pt x="4380" y="4303"/>
                      <a:pt x="4392" y="4399"/>
                    </a:cubicBezTo>
                    <a:cubicBezTo>
                      <a:pt x="4393" y="4429"/>
                      <a:pt x="4399" y="4462"/>
                      <a:pt x="4404" y="4492"/>
                    </a:cubicBezTo>
                    <a:cubicBezTo>
                      <a:pt x="4413" y="4579"/>
                      <a:pt x="4425" y="4669"/>
                      <a:pt x="4438" y="4760"/>
                    </a:cubicBezTo>
                    <a:cubicBezTo>
                      <a:pt x="4447" y="4807"/>
                      <a:pt x="4455" y="4857"/>
                      <a:pt x="4465" y="4906"/>
                    </a:cubicBezTo>
                    <a:cubicBezTo>
                      <a:pt x="4478" y="4983"/>
                      <a:pt x="4490" y="5061"/>
                      <a:pt x="4505" y="5141"/>
                    </a:cubicBezTo>
                    <a:cubicBezTo>
                      <a:pt x="4520" y="5213"/>
                      <a:pt x="4535" y="5288"/>
                      <a:pt x="4552" y="5361"/>
                    </a:cubicBezTo>
                    <a:cubicBezTo>
                      <a:pt x="4566" y="5423"/>
                      <a:pt x="4578" y="5483"/>
                      <a:pt x="4594" y="5545"/>
                    </a:cubicBezTo>
                    <a:cubicBezTo>
                      <a:pt x="4628" y="5685"/>
                      <a:pt x="4664" y="5828"/>
                      <a:pt x="4704" y="5975"/>
                    </a:cubicBezTo>
                    <a:lnTo>
                      <a:pt x="4764" y="6016"/>
                    </a:lnTo>
                    <a:cubicBezTo>
                      <a:pt x="4515" y="7896"/>
                      <a:pt x="4550" y="9723"/>
                      <a:pt x="4586" y="9774"/>
                    </a:cubicBezTo>
                    <a:cubicBezTo>
                      <a:pt x="4606" y="9802"/>
                      <a:pt x="4814" y="9899"/>
                      <a:pt x="5103" y="10010"/>
                    </a:cubicBezTo>
                    <a:cubicBezTo>
                      <a:pt x="5203" y="10051"/>
                      <a:pt x="5313" y="10093"/>
                      <a:pt x="5427" y="10136"/>
                    </a:cubicBezTo>
                    <a:lnTo>
                      <a:pt x="5392" y="10324"/>
                    </a:lnTo>
                    <a:lnTo>
                      <a:pt x="5359" y="10312"/>
                    </a:lnTo>
                    <a:lnTo>
                      <a:pt x="4918" y="10877"/>
                    </a:lnTo>
                    <a:lnTo>
                      <a:pt x="4949" y="10903"/>
                    </a:lnTo>
                    <a:lnTo>
                      <a:pt x="4833" y="10953"/>
                    </a:lnTo>
                    <a:lnTo>
                      <a:pt x="4836" y="10957"/>
                    </a:lnTo>
                    <a:cubicBezTo>
                      <a:pt x="4759" y="10983"/>
                      <a:pt x="4686" y="11007"/>
                      <a:pt x="4612" y="11040"/>
                    </a:cubicBezTo>
                    <a:cubicBezTo>
                      <a:pt x="4498" y="11074"/>
                      <a:pt x="4387" y="11113"/>
                      <a:pt x="4279" y="11153"/>
                    </a:cubicBezTo>
                    <a:cubicBezTo>
                      <a:pt x="4264" y="11162"/>
                      <a:pt x="4246" y="11168"/>
                      <a:pt x="4230" y="11174"/>
                    </a:cubicBezTo>
                    <a:cubicBezTo>
                      <a:pt x="4229" y="11174"/>
                      <a:pt x="4229" y="11175"/>
                      <a:pt x="4226" y="11175"/>
                    </a:cubicBezTo>
                    <a:cubicBezTo>
                      <a:pt x="4119" y="11217"/>
                      <a:pt x="4009" y="11260"/>
                      <a:pt x="3908" y="11309"/>
                    </a:cubicBezTo>
                    <a:cubicBezTo>
                      <a:pt x="3003" y="11728"/>
                      <a:pt x="2193" y="12383"/>
                      <a:pt x="1466" y="13197"/>
                    </a:cubicBezTo>
                    <a:cubicBezTo>
                      <a:pt x="1332" y="13343"/>
                      <a:pt x="1205" y="13495"/>
                      <a:pt x="1078" y="13650"/>
                    </a:cubicBezTo>
                    <a:cubicBezTo>
                      <a:pt x="693" y="14129"/>
                      <a:pt x="336" y="14649"/>
                      <a:pt x="0" y="15203"/>
                    </a:cubicBezTo>
                    <a:lnTo>
                      <a:pt x="15824" y="15203"/>
                    </a:lnTo>
                    <a:cubicBezTo>
                      <a:pt x="14735" y="13371"/>
                      <a:pt x="13323" y="11559"/>
                      <a:pt x="12681" y="11152"/>
                    </a:cubicBezTo>
                    <a:cubicBezTo>
                      <a:pt x="12634" y="11123"/>
                      <a:pt x="12581" y="11095"/>
                      <a:pt x="12523" y="11067"/>
                    </a:cubicBezTo>
                    <a:cubicBezTo>
                      <a:pt x="12517" y="11062"/>
                      <a:pt x="12511" y="11061"/>
                      <a:pt x="12506" y="11059"/>
                    </a:cubicBezTo>
                    <a:cubicBezTo>
                      <a:pt x="12468" y="11042"/>
                      <a:pt x="12426" y="11023"/>
                      <a:pt x="12381" y="11005"/>
                    </a:cubicBezTo>
                    <a:cubicBezTo>
                      <a:pt x="12375" y="11004"/>
                      <a:pt x="12366" y="10999"/>
                      <a:pt x="12359" y="10997"/>
                    </a:cubicBezTo>
                    <a:cubicBezTo>
                      <a:pt x="12312" y="10980"/>
                      <a:pt x="12265" y="10961"/>
                      <a:pt x="12212" y="10943"/>
                    </a:cubicBezTo>
                    <a:cubicBezTo>
                      <a:pt x="12206" y="10940"/>
                      <a:pt x="12199" y="10938"/>
                      <a:pt x="12192" y="10937"/>
                    </a:cubicBezTo>
                    <a:cubicBezTo>
                      <a:pt x="12138" y="10920"/>
                      <a:pt x="12081" y="10901"/>
                      <a:pt x="12022" y="10884"/>
                    </a:cubicBezTo>
                    <a:cubicBezTo>
                      <a:pt x="12016" y="10884"/>
                      <a:pt x="12010" y="10883"/>
                      <a:pt x="12007" y="10880"/>
                    </a:cubicBezTo>
                    <a:cubicBezTo>
                      <a:pt x="11945" y="10864"/>
                      <a:pt x="11880" y="10847"/>
                      <a:pt x="11813" y="10830"/>
                    </a:cubicBezTo>
                    <a:cubicBezTo>
                      <a:pt x="11810" y="10830"/>
                      <a:pt x="11806" y="10829"/>
                      <a:pt x="11801" y="10829"/>
                    </a:cubicBezTo>
                    <a:cubicBezTo>
                      <a:pt x="11732" y="10812"/>
                      <a:pt x="11660" y="10795"/>
                      <a:pt x="11587" y="10780"/>
                    </a:cubicBezTo>
                    <a:cubicBezTo>
                      <a:pt x="11586" y="10779"/>
                      <a:pt x="11582" y="10779"/>
                      <a:pt x="11581" y="10779"/>
                    </a:cubicBezTo>
                    <a:cubicBezTo>
                      <a:pt x="11506" y="10763"/>
                      <a:pt x="11427" y="10748"/>
                      <a:pt x="11345" y="10731"/>
                    </a:cubicBezTo>
                    <a:lnTo>
                      <a:pt x="11344" y="10731"/>
                    </a:lnTo>
                    <a:cubicBezTo>
                      <a:pt x="11260" y="10716"/>
                      <a:pt x="11178" y="10702"/>
                      <a:pt x="11090" y="10689"/>
                    </a:cubicBezTo>
                    <a:lnTo>
                      <a:pt x="11089" y="10689"/>
                    </a:lnTo>
                    <a:cubicBezTo>
                      <a:pt x="11003" y="10675"/>
                      <a:pt x="10913" y="10661"/>
                      <a:pt x="10822" y="10651"/>
                    </a:cubicBezTo>
                    <a:lnTo>
                      <a:pt x="10704" y="10628"/>
                    </a:lnTo>
                    <a:lnTo>
                      <a:pt x="10744" y="10592"/>
                    </a:lnTo>
                    <a:lnTo>
                      <a:pt x="10130" y="9923"/>
                    </a:lnTo>
                    <a:lnTo>
                      <a:pt x="10068" y="9958"/>
                    </a:lnTo>
                    <a:lnTo>
                      <a:pt x="9995" y="9434"/>
                    </a:lnTo>
                    <a:lnTo>
                      <a:pt x="9963" y="9182"/>
                    </a:lnTo>
                    <a:cubicBezTo>
                      <a:pt x="10172" y="8130"/>
                      <a:pt x="10366" y="7098"/>
                      <a:pt x="10529" y="6182"/>
                    </a:cubicBezTo>
                    <a:cubicBezTo>
                      <a:pt x="10558" y="6013"/>
                      <a:pt x="10586" y="5851"/>
                      <a:pt x="10614" y="5692"/>
                    </a:cubicBezTo>
                    <a:cubicBezTo>
                      <a:pt x="10627" y="5613"/>
                      <a:pt x="10639" y="5535"/>
                      <a:pt x="10652" y="5459"/>
                    </a:cubicBezTo>
                    <a:cubicBezTo>
                      <a:pt x="10704" y="5149"/>
                      <a:pt x="10749" y="4861"/>
                      <a:pt x="10789" y="4596"/>
                    </a:cubicBezTo>
                    <a:cubicBezTo>
                      <a:pt x="10797" y="4530"/>
                      <a:pt x="10808" y="4467"/>
                      <a:pt x="10816" y="4403"/>
                    </a:cubicBezTo>
                    <a:cubicBezTo>
                      <a:pt x="10924" y="3647"/>
                      <a:pt x="10972" y="3118"/>
                      <a:pt x="10927" y="2947"/>
                    </a:cubicBezTo>
                    <a:cubicBezTo>
                      <a:pt x="10895" y="2820"/>
                      <a:pt x="10829" y="2687"/>
                      <a:pt x="10750" y="2559"/>
                    </a:cubicBezTo>
                    <a:cubicBezTo>
                      <a:pt x="10733" y="2530"/>
                      <a:pt x="10715" y="2501"/>
                      <a:pt x="10695" y="2472"/>
                    </a:cubicBezTo>
                    <a:cubicBezTo>
                      <a:pt x="10675" y="2439"/>
                      <a:pt x="10652" y="2403"/>
                      <a:pt x="10627" y="2373"/>
                    </a:cubicBezTo>
                    <a:cubicBezTo>
                      <a:pt x="10599" y="2335"/>
                      <a:pt x="10573" y="2295"/>
                      <a:pt x="10543" y="2261"/>
                    </a:cubicBezTo>
                    <a:cubicBezTo>
                      <a:pt x="10390" y="2062"/>
                      <a:pt x="10252" y="1920"/>
                      <a:pt x="10252" y="1920"/>
                    </a:cubicBezTo>
                    <a:cubicBezTo>
                      <a:pt x="10252" y="1920"/>
                      <a:pt x="11985" y="1149"/>
                      <a:pt x="11631" y="435"/>
                    </a:cubicBezTo>
                    <a:cubicBezTo>
                      <a:pt x="11546" y="261"/>
                      <a:pt x="11308" y="195"/>
                      <a:pt x="10997" y="195"/>
                    </a:cubicBezTo>
                    <a:cubicBezTo>
                      <a:pt x="10604" y="195"/>
                      <a:pt x="10096" y="299"/>
                      <a:pt x="9630" y="423"/>
                    </a:cubicBezTo>
                    <a:cubicBezTo>
                      <a:pt x="8939" y="607"/>
                      <a:pt x="8343" y="833"/>
                      <a:pt x="8343" y="833"/>
                    </a:cubicBezTo>
                    <a:cubicBezTo>
                      <a:pt x="8343" y="833"/>
                      <a:pt x="9400" y="92"/>
                      <a:pt x="8900" y="6"/>
                    </a:cubicBezTo>
                    <a:cubicBezTo>
                      <a:pt x="8878" y="2"/>
                      <a:pt x="8853" y="0"/>
                      <a:pt x="8826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91" name="Google Shape;7791;p34"/>
              <p:cNvSpPr/>
              <p:nvPr/>
            </p:nvSpPr>
            <p:spPr>
              <a:xfrm>
                <a:off x="4279875" y="4821900"/>
                <a:ext cx="395600" cy="353925"/>
              </a:xfrm>
              <a:custGeom>
                <a:avLst/>
                <a:gdLst/>
                <a:ahLst/>
                <a:cxnLst/>
                <a:rect l="l" t="t" r="r" b="b"/>
                <a:pathLst>
                  <a:path w="15824" h="14157" extrusionOk="0">
                    <a:moveTo>
                      <a:pt x="8993" y="0"/>
                    </a:moveTo>
                    <a:cubicBezTo>
                      <a:pt x="7377" y="0"/>
                      <a:pt x="5572" y="875"/>
                      <a:pt x="5572" y="875"/>
                    </a:cubicBezTo>
                    <a:cubicBezTo>
                      <a:pt x="5572" y="875"/>
                      <a:pt x="5502" y="947"/>
                      <a:pt x="5408" y="1059"/>
                    </a:cubicBezTo>
                    <a:cubicBezTo>
                      <a:pt x="5367" y="1106"/>
                      <a:pt x="5323" y="1160"/>
                      <a:pt x="5278" y="1217"/>
                    </a:cubicBezTo>
                    <a:cubicBezTo>
                      <a:pt x="5252" y="1252"/>
                      <a:pt x="5224" y="1290"/>
                      <a:pt x="5197" y="1330"/>
                    </a:cubicBezTo>
                    <a:cubicBezTo>
                      <a:pt x="5174" y="1360"/>
                      <a:pt x="5149" y="1395"/>
                      <a:pt x="5126" y="1428"/>
                    </a:cubicBezTo>
                    <a:cubicBezTo>
                      <a:pt x="5111" y="1457"/>
                      <a:pt x="5091" y="1486"/>
                      <a:pt x="5072" y="1514"/>
                    </a:cubicBezTo>
                    <a:cubicBezTo>
                      <a:pt x="4995" y="1642"/>
                      <a:pt x="4930" y="1776"/>
                      <a:pt x="4895" y="1902"/>
                    </a:cubicBezTo>
                    <a:cubicBezTo>
                      <a:pt x="4852" y="2073"/>
                      <a:pt x="4898" y="2602"/>
                      <a:pt x="5007" y="3359"/>
                    </a:cubicBezTo>
                    <a:cubicBezTo>
                      <a:pt x="5016" y="3422"/>
                      <a:pt x="5027" y="3487"/>
                      <a:pt x="5035" y="3552"/>
                    </a:cubicBezTo>
                    <a:cubicBezTo>
                      <a:pt x="5074" y="3817"/>
                      <a:pt x="5120" y="4105"/>
                      <a:pt x="5173" y="4415"/>
                    </a:cubicBezTo>
                    <a:cubicBezTo>
                      <a:pt x="5185" y="4490"/>
                      <a:pt x="5198" y="4569"/>
                      <a:pt x="5210" y="4648"/>
                    </a:cubicBezTo>
                    <a:cubicBezTo>
                      <a:pt x="5238" y="4806"/>
                      <a:pt x="5266" y="4969"/>
                      <a:pt x="5295" y="5138"/>
                    </a:cubicBezTo>
                    <a:cubicBezTo>
                      <a:pt x="5458" y="6053"/>
                      <a:pt x="5654" y="7085"/>
                      <a:pt x="5862" y="8137"/>
                    </a:cubicBezTo>
                    <a:lnTo>
                      <a:pt x="5828" y="8390"/>
                    </a:lnTo>
                    <a:lnTo>
                      <a:pt x="5756" y="8914"/>
                    </a:lnTo>
                    <a:lnTo>
                      <a:pt x="5691" y="8879"/>
                    </a:lnTo>
                    <a:lnTo>
                      <a:pt x="5080" y="9547"/>
                    </a:lnTo>
                    <a:lnTo>
                      <a:pt x="5120" y="9583"/>
                    </a:lnTo>
                    <a:lnTo>
                      <a:pt x="5002" y="9606"/>
                    </a:lnTo>
                    <a:cubicBezTo>
                      <a:pt x="4910" y="9619"/>
                      <a:pt x="4820" y="9632"/>
                      <a:pt x="4734" y="9644"/>
                    </a:cubicBezTo>
                    <a:cubicBezTo>
                      <a:pt x="4646" y="9659"/>
                      <a:pt x="4561" y="9672"/>
                      <a:pt x="4480" y="9687"/>
                    </a:cubicBezTo>
                    <a:lnTo>
                      <a:pt x="4475" y="9687"/>
                    </a:lnTo>
                    <a:cubicBezTo>
                      <a:pt x="4396" y="9703"/>
                      <a:pt x="4317" y="9717"/>
                      <a:pt x="4242" y="9734"/>
                    </a:cubicBezTo>
                    <a:cubicBezTo>
                      <a:pt x="4239" y="9734"/>
                      <a:pt x="4237" y="9734"/>
                      <a:pt x="4236" y="9735"/>
                    </a:cubicBezTo>
                    <a:cubicBezTo>
                      <a:pt x="4159" y="9751"/>
                      <a:pt x="4087" y="9766"/>
                      <a:pt x="4021" y="9784"/>
                    </a:cubicBezTo>
                    <a:cubicBezTo>
                      <a:pt x="4017" y="9784"/>
                      <a:pt x="4013" y="9786"/>
                      <a:pt x="4008" y="9786"/>
                    </a:cubicBezTo>
                    <a:cubicBezTo>
                      <a:pt x="3940" y="9802"/>
                      <a:pt x="3877" y="9819"/>
                      <a:pt x="3816" y="9836"/>
                    </a:cubicBezTo>
                    <a:cubicBezTo>
                      <a:pt x="3810" y="9837"/>
                      <a:pt x="3807" y="9841"/>
                      <a:pt x="3801" y="9841"/>
                    </a:cubicBezTo>
                    <a:cubicBezTo>
                      <a:pt x="3741" y="9857"/>
                      <a:pt x="3685" y="9875"/>
                      <a:pt x="3630" y="9892"/>
                    </a:cubicBezTo>
                    <a:cubicBezTo>
                      <a:pt x="3623" y="9893"/>
                      <a:pt x="3617" y="9897"/>
                      <a:pt x="3611" y="9898"/>
                    </a:cubicBezTo>
                    <a:cubicBezTo>
                      <a:pt x="3559" y="9915"/>
                      <a:pt x="3510" y="9935"/>
                      <a:pt x="3462" y="9953"/>
                    </a:cubicBezTo>
                    <a:cubicBezTo>
                      <a:pt x="3455" y="9954"/>
                      <a:pt x="3448" y="9959"/>
                      <a:pt x="3441" y="9960"/>
                    </a:cubicBezTo>
                    <a:cubicBezTo>
                      <a:pt x="3397" y="9977"/>
                      <a:pt x="3356" y="9997"/>
                      <a:pt x="3316" y="10015"/>
                    </a:cubicBezTo>
                    <a:cubicBezTo>
                      <a:pt x="3310" y="10017"/>
                      <a:pt x="3304" y="10020"/>
                      <a:pt x="3300" y="10023"/>
                    </a:cubicBezTo>
                    <a:cubicBezTo>
                      <a:pt x="3242" y="10050"/>
                      <a:pt x="3187" y="10079"/>
                      <a:pt x="3142" y="10108"/>
                    </a:cubicBezTo>
                    <a:cubicBezTo>
                      <a:pt x="2768" y="10347"/>
                      <a:pt x="2130" y="11064"/>
                      <a:pt x="1448" y="11982"/>
                    </a:cubicBezTo>
                    <a:cubicBezTo>
                      <a:pt x="962" y="12637"/>
                      <a:pt x="453" y="13396"/>
                      <a:pt x="1" y="14156"/>
                    </a:cubicBezTo>
                    <a:lnTo>
                      <a:pt x="15824" y="14156"/>
                    </a:lnTo>
                    <a:cubicBezTo>
                      <a:pt x="15313" y="13319"/>
                      <a:pt x="14748" y="12551"/>
                      <a:pt x="14123" y="11898"/>
                    </a:cubicBezTo>
                    <a:cubicBezTo>
                      <a:pt x="14072" y="11842"/>
                      <a:pt x="14017" y="11787"/>
                      <a:pt x="13960" y="11731"/>
                    </a:cubicBezTo>
                    <a:cubicBezTo>
                      <a:pt x="13339" y="11111"/>
                      <a:pt x="12658" y="10608"/>
                      <a:pt x="11913" y="10263"/>
                    </a:cubicBezTo>
                    <a:cubicBezTo>
                      <a:pt x="11810" y="10214"/>
                      <a:pt x="11704" y="10172"/>
                      <a:pt x="11596" y="10129"/>
                    </a:cubicBezTo>
                    <a:cubicBezTo>
                      <a:pt x="11579" y="10122"/>
                      <a:pt x="11560" y="10116"/>
                      <a:pt x="11541" y="10108"/>
                    </a:cubicBezTo>
                    <a:cubicBezTo>
                      <a:pt x="11436" y="10067"/>
                      <a:pt x="11323" y="10029"/>
                      <a:pt x="11208" y="9994"/>
                    </a:cubicBezTo>
                    <a:cubicBezTo>
                      <a:pt x="11138" y="9964"/>
                      <a:pt x="11061" y="9938"/>
                      <a:pt x="10989" y="9912"/>
                    </a:cubicBezTo>
                    <a:lnTo>
                      <a:pt x="10990" y="9908"/>
                    </a:lnTo>
                    <a:lnTo>
                      <a:pt x="10874" y="9857"/>
                    </a:lnTo>
                    <a:lnTo>
                      <a:pt x="10905" y="9831"/>
                    </a:lnTo>
                    <a:lnTo>
                      <a:pt x="10516" y="9332"/>
                    </a:lnTo>
                    <a:lnTo>
                      <a:pt x="10465" y="9266"/>
                    </a:lnTo>
                    <a:lnTo>
                      <a:pt x="10430" y="9278"/>
                    </a:lnTo>
                    <a:lnTo>
                      <a:pt x="10410" y="9164"/>
                    </a:lnTo>
                    <a:lnTo>
                      <a:pt x="10397" y="9091"/>
                    </a:lnTo>
                    <a:cubicBezTo>
                      <a:pt x="10459" y="9069"/>
                      <a:pt x="10518" y="9045"/>
                      <a:pt x="10579" y="9023"/>
                    </a:cubicBezTo>
                    <a:cubicBezTo>
                      <a:pt x="10938" y="8887"/>
                      <a:pt x="11216" y="8761"/>
                      <a:pt x="11238" y="8729"/>
                    </a:cubicBezTo>
                    <a:cubicBezTo>
                      <a:pt x="11240" y="8724"/>
                      <a:pt x="11244" y="8712"/>
                      <a:pt x="11246" y="8690"/>
                    </a:cubicBezTo>
                    <a:cubicBezTo>
                      <a:pt x="11258" y="8577"/>
                      <a:pt x="11267" y="8222"/>
                      <a:pt x="11260" y="7722"/>
                    </a:cubicBezTo>
                    <a:cubicBezTo>
                      <a:pt x="11246" y="7007"/>
                      <a:pt x="11195" y="5999"/>
                      <a:pt x="11059" y="4972"/>
                    </a:cubicBezTo>
                    <a:lnTo>
                      <a:pt x="11121" y="4932"/>
                    </a:lnTo>
                    <a:cubicBezTo>
                      <a:pt x="11162" y="4783"/>
                      <a:pt x="11199" y="4641"/>
                      <a:pt x="11232" y="4501"/>
                    </a:cubicBezTo>
                    <a:cubicBezTo>
                      <a:pt x="11245" y="4439"/>
                      <a:pt x="11258" y="4380"/>
                      <a:pt x="11269" y="4318"/>
                    </a:cubicBezTo>
                    <a:cubicBezTo>
                      <a:pt x="11286" y="4245"/>
                      <a:pt x="11303" y="4168"/>
                      <a:pt x="11319" y="4097"/>
                    </a:cubicBezTo>
                    <a:cubicBezTo>
                      <a:pt x="11334" y="4015"/>
                      <a:pt x="11346" y="3939"/>
                      <a:pt x="11359" y="3862"/>
                    </a:cubicBezTo>
                    <a:cubicBezTo>
                      <a:pt x="11368" y="3814"/>
                      <a:pt x="11376" y="3763"/>
                      <a:pt x="11386" y="3716"/>
                    </a:cubicBezTo>
                    <a:cubicBezTo>
                      <a:pt x="11399" y="3625"/>
                      <a:pt x="11408" y="3537"/>
                      <a:pt x="11420" y="3449"/>
                    </a:cubicBezTo>
                    <a:cubicBezTo>
                      <a:pt x="11425" y="3419"/>
                      <a:pt x="11428" y="3385"/>
                      <a:pt x="11432" y="3354"/>
                    </a:cubicBezTo>
                    <a:cubicBezTo>
                      <a:pt x="11442" y="3257"/>
                      <a:pt x="11449" y="3163"/>
                      <a:pt x="11459" y="3070"/>
                    </a:cubicBezTo>
                    <a:cubicBezTo>
                      <a:pt x="11459" y="3054"/>
                      <a:pt x="11460" y="3033"/>
                      <a:pt x="11462" y="3014"/>
                    </a:cubicBezTo>
                    <a:cubicBezTo>
                      <a:pt x="11469" y="2914"/>
                      <a:pt x="11472" y="2817"/>
                      <a:pt x="11475" y="2720"/>
                    </a:cubicBezTo>
                    <a:lnTo>
                      <a:pt x="11475" y="2693"/>
                    </a:lnTo>
                    <a:cubicBezTo>
                      <a:pt x="11476" y="2590"/>
                      <a:pt x="11475" y="2495"/>
                      <a:pt x="11471" y="2398"/>
                    </a:cubicBezTo>
                    <a:lnTo>
                      <a:pt x="11471" y="2389"/>
                    </a:lnTo>
                    <a:cubicBezTo>
                      <a:pt x="11466" y="2291"/>
                      <a:pt x="11461" y="2197"/>
                      <a:pt x="11454" y="2103"/>
                    </a:cubicBezTo>
                    <a:lnTo>
                      <a:pt x="11454" y="2101"/>
                    </a:lnTo>
                    <a:cubicBezTo>
                      <a:pt x="11261" y="469"/>
                      <a:pt x="10178" y="0"/>
                      <a:pt x="8993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92" name="Google Shape;7792;p34"/>
              <p:cNvSpPr/>
              <p:nvPr/>
            </p:nvSpPr>
            <p:spPr>
              <a:xfrm>
                <a:off x="4044925" y="5048350"/>
                <a:ext cx="158000" cy="127525"/>
              </a:xfrm>
              <a:custGeom>
                <a:avLst/>
                <a:gdLst/>
                <a:ahLst/>
                <a:cxnLst/>
                <a:rect l="l" t="t" r="r" b="b"/>
                <a:pathLst>
                  <a:path w="6320" h="5101" extrusionOk="0">
                    <a:moveTo>
                      <a:pt x="2034" y="0"/>
                    </a:moveTo>
                    <a:cubicBezTo>
                      <a:pt x="2014" y="0"/>
                      <a:pt x="1997" y="0"/>
                      <a:pt x="1980" y="2"/>
                    </a:cubicBezTo>
                    <a:cubicBezTo>
                      <a:pt x="0" y="45"/>
                      <a:pt x="585" y="2601"/>
                      <a:pt x="585" y="2601"/>
                    </a:cubicBezTo>
                    <a:cubicBezTo>
                      <a:pt x="130" y="2901"/>
                      <a:pt x="39" y="3843"/>
                      <a:pt x="293" y="5101"/>
                    </a:cubicBezTo>
                    <a:lnTo>
                      <a:pt x="6313" y="5101"/>
                    </a:lnTo>
                    <a:cubicBezTo>
                      <a:pt x="6317" y="4940"/>
                      <a:pt x="6319" y="4785"/>
                      <a:pt x="6314" y="4636"/>
                    </a:cubicBezTo>
                    <a:cubicBezTo>
                      <a:pt x="6311" y="4505"/>
                      <a:pt x="6307" y="4382"/>
                      <a:pt x="6300" y="4262"/>
                    </a:cubicBezTo>
                    <a:cubicBezTo>
                      <a:pt x="6295" y="4201"/>
                      <a:pt x="6290" y="4144"/>
                      <a:pt x="6286" y="4086"/>
                    </a:cubicBezTo>
                    <a:cubicBezTo>
                      <a:pt x="6271" y="3912"/>
                      <a:pt x="6250" y="3752"/>
                      <a:pt x="6223" y="3599"/>
                    </a:cubicBezTo>
                    <a:cubicBezTo>
                      <a:pt x="6216" y="3549"/>
                      <a:pt x="6205" y="3499"/>
                      <a:pt x="6197" y="3450"/>
                    </a:cubicBezTo>
                    <a:cubicBezTo>
                      <a:pt x="5777" y="1298"/>
                      <a:pt x="4396" y="1258"/>
                      <a:pt x="4296" y="1258"/>
                    </a:cubicBezTo>
                    <a:cubicBezTo>
                      <a:pt x="4292" y="1258"/>
                      <a:pt x="4290" y="1258"/>
                      <a:pt x="4290" y="1258"/>
                    </a:cubicBezTo>
                    <a:cubicBezTo>
                      <a:pt x="4290" y="1258"/>
                      <a:pt x="4289" y="1257"/>
                      <a:pt x="4289" y="1252"/>
                    </a:cubicBezTo>
                    <a:lnTo>
                      <a:pt x="4289" y="1251"/>
                    </a:lnTo>
                    <a:cubicBezTo>
                      <a:pt x="4281" y="1217"/>
                      <a:pt x="4246" y="1076"/>
                      <a:pt x="4138" y="896"/>
                    </a:cubicBezTo>
                    <a:cubicBezTo>
                      <a:pt x="4024" y="711"/>
                      <a:pt x="3828" y="487"/>
                      <a:pt x="3495" y="310"/>
                    </a:cubicBezTo>
                    <a:cubicBezTo>
                      <a:pt x="3474" y="298"/>
                      <a:pt x="3453" y="288"/>
                      <a:pt x="3432" y="276"/>
                    </a:cubicBezTo>
                    <a:cubicBezTo>
                      <a:pt x="3101" y="116"/>
                      <a:pt x="2654" y="0"/>
                      <a:pt x="2034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93" name="Google Shape;7793;p34"/>
              <p:cNvSpPr/>
              <p:nvPr/>
            </p:nvSpPr>
            <p:spPr>
              <a:xfrm>
                <a:off x="4449375" y="5048625"/>
                <a:ext cx="204925" cy="127325"/>
              </a:xfrm>
              <a:custGeom>
                <a:avLst/>
                <a:gdLst/>
                <a:ahLst/>
                <a:cxnLst/>
                <a:rect l="l" t="t" r="r" b="b"/>
                <a:pathLst>
                  <a:path w="8197" h="5093" extrusionOk="0">
                    <a:moveTo>
                      <a:pt x="4433" y="0"/>
                    </a:moveTo>
                    <a:cubicBezTo>
                      <a:pt x="4217" y="0"/>
                      <a:pt x="3997" y="22"/>
                      <a:pt x="3777" y="64"/>
                    </a:cubicBezTo>
                    <a:cubicBezTo>
                      <a:pt x="3729" y="73"/>
                      <a:pt x="3679" y="83"/>
                      <a:pt x="3630" y="98"/>
                    </a:cubicBezTo>
                    <a:cubicBezTo>
                      <a:pt x="3533" y="118"/>
                      <a:pt x="3437" y="144"/>
                      <a:pt x="3342" y="174"/>
                    </a:cubicBezTo>
                    <a:cubicBezTo>
                      <a:pt x="3241" y="205"/>
                      <a:pt x="3142" y="240"/>
                      <a:pt x="3040" y="280"/>
                    </a:cubicBezTo>
                    <a:cubicBezTo>
                      <a:pt x="2579" y="459"/>
                      <a:pt x="2134" y="720"/>
                      <a:pt x="1734" y="1043"/>
                    </a:cubicBezTo>
                    <a:cubicBezTo>
                      <a:pt x="1558" y="1185"/>
                      <a:pt x="1393" y="1338"/>
                      <a:pt x="1237" y="1502"/>
                    </a:cubicBezTo>
                    <a:cubicBezTo>
                      <a:pt x="0" y="2821"/>
                      <a:pt x="1155" y="4017"/>
                      <a:pt x="1155" y="4017"/>
                    </a:cubicBezTo>
                    <a:cubicBezTo>
                      <a:pt x="1155" y="4017"/>
                      <a:pt x="1149" y="4098"/>
                      <a:pt x="1149" y="4226"/>
                    </a:cubicBezTo>
                    <a:cubicBezTo>
                      <a:pt x="1149" y="4262"/>
                      <a:pt x="1149" y="4302"/>
                      <a:pt x="1150" y="4346"/>
                    </a:cubicBezTo>
                    <a:cubicBezTo>
                      <a:pt x="1150" y="4367"/>
                      <a:pt x="1151" y="4390"/>
                      <a:pt x="1151" y="4414"/>
                    </a:cubicBezTo>
                    <a:cubicBezTo>
                      <a:pt x="1158" y="4612"/>
                      <a:pt x="1181" y="4855"/>
                      <a:pt x="1242" y="5092"/>
                    </a:cubicBezTo>
                    <a:lnTo>
                      <a:pt x="8197" y="5092"/>
                    </a:lnTo>
                    <a:cubicBezTo>
                      <a:pt x="8011" y="4351"/>
                      <a:pt x="7736" y="3559"/>
                      <a:pt x="7343" y="2829"/>
                    </a:cubicBezTo>
                    <a:cubicBezTo>
                      <a:pt x="7305" y="2750"/>
                      <a:pt x="7259" y="2674"/>
                      <a:pt x="7215" y="2597"/>
                    </a:cubicBezTo>
                    <a:cubicBezTo>
                      <a:pt x="7149" y="2482"/>
                      <a:pt x="7080" y="2370"/>
                      <a:pt x="7006" y="2258"/>
                    </a:cubicBezTo>
                    <a:cubicBezTo>
                      <a:pt x="7240" y="2185"/>
                      <a:pt x="7437" y="2081"/>
                      <a:pt x="7458" y="2002"/>
                    </a:cubicBezTo>
                    <a:cubicBezTo>
                      <a:pt x="7510" y="1820"/>
                      <a:pt x="7520" y="1642"/>
                      <a:pt x="7304" y="1601"/>
                    </a:cubicBezTo>
                    <a:cubicBezTo>
                      <a:pt x="7222" y="1585"/>
                      <a:pt x="7039" y="1573"/>
                      <a:pt x="6835" y="1573"/>
                    </a:cubicBezTo>
                    <a:cubicBezTo>
                      <a:pt x="6787" y="1573"/>
                      <a:pt x="6739" y="1574"/>
                      <a:pt x="6690" y="1575"/>
                    </a:cubicBezTo>
                    <a:cubicBezTo>
                      <a:pt x="6544" y="1092"/>
                      <a:pt x="6280" y="635"/>
                      <a:pt x="5819" y="360"/>
                    </a:cubicBezTo>
                    <a:cubicBezTo>
                      <a:pt x="5400" y="113"/>
                      <a:pt x="4926" y="0"/>
                      <a:pt x="4433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94" name="Google Shape;7794;p34"/>
              <p:cNvSpPr/>
              <p:nvPr/>
            </p:nvSpPr>
            <p:spPr>
              <a:xfrm>
                <a:off x="5114475" y="5058475"/>
                <a:ext cx="169975" cy="117400"/>
              </a:xfrm>
              <a:custGeom>
                <a:avLst/>
                <a:gdLst/>
                <a:ahLst/>
                <a:cxnLst/>
                <a:rect l="l" t="t" r="r" b="b"/>
                <a:pathLst>
                  <a:path w="6799" h="4696" extrusionOk="0">
                    <a:moveTo>
                      <a:pt x="5454" y="1"/>
                    </a:moveTo>
                    <a:cubicBezTo>
                      <a:pt x="5325" y="1"/>
                      <a:pt x="5189" y="14"/>
                      <a:pt x="5048" y="45"/>
                    </a:cubicBezTo>
                    <a:cubicBezTo>
                      <a:pt x="4540" y="154"/>
                      <a:pt x="2861" y="853"/>
                      <a:pt x="1634" y="1643"/>
                    </a:cubicBezTo>
                    <a:lnTo>
                      <a:pt x="1629" y="1648"/>
                    </a:lnTo>
                    <a:cubicBezTo>
                      <a:pt x="1568" y="1684"/>
                      <a:pt x="1511" y="1723"/>
                      <a:pt x="1454" y="1760"/>
                    </a:cubicBezTo>
                    <a:cubicBezTo>
                      <a:pt x="1452" y="1762"/>
                      <a:pt x="1452" y="1765"/>
                      <a:pt x="1451" y="1765"/>
                    </a:cubicBezTo>
                    <a:cubicBezTo>
                      <a:pt x="1174" y="1953"/>
                      <a:pt x="930" y="2143"/>
                      <a:pt x="735" y="2327"/>
                    </a:cubicBezTo>
                    <a:cubicBezTo>
                      <a:pt x="723" y="2337"/>
                      <a:pt x="711" y="2349"/>
                      <a:pt x="701" y="2358"/>
                    </a:cubicBezTo>
                    <a:cubicBezTo>
                      <a:pt x="676" y="2384"/>
                      <a:pt x="655" y="2409"/>
                      <a:pt x="628" y="2434"/>
                    </a:cubicBezTo>
                    <a:cubicBezTo>
                      <a:pt x="613" y="2449"/>
                      <a:pt x="598" y="2468"/>
                      <a:pt x="584" y="2483"/>
                    </a:cubicBezTo>
                    <a:cubicBezTo>
                      <a:pt x="563" y="2507"/>
                      <a:pt x="546" y="2529"/>
                      <a:pt x="527" y="2551"/>
                    </a:cubicBezTo>
                    <a:cubicBezTo>
                      <a:pt x="511" y="2571"/>
                      <a:pt x="497" y="2587"/>
                      <a:pt x="483" y="2608"/>
                    </a:cubicBezTo>
                    <a:cubicBezTo>
                      <a:pt x="466" y="2629"/>
                      <a:pt x="453" y="2648"/>
                      <a:pt x="438" y="2670"/>
                    </a:cubicBezTo>
                    <a:cubicBezTo>
                      <a:pt x="424" y="2688"/>
                      <a:pt x="412" y="2709"/>
                      <a:pt x="398" y="2729"/>
                    </a:cubicBezTo>
                    <a:cubicBezTo>
                      <a:pt x="385" y="2749"/>
                      <a:pt x="373" y="2767"/>
                      <a:pt x="364" y="2787"/>
                    </a:cubicBezTo>
                    <a:cubicBezTo>
                      <a:pt x="353" y="2806"/>
                      <a:pt x="342" y="2828"/>
                      <a:pt x="334" y="2849"/>
                    </a:cubicBezTo>
                    <a:cubicBezTo>
                      <a:pt x="327" y="2866"/>
                      <a:pt x="317" y="2884"/>
                      <a:pt x="311" y="2901"/>
                    </a:cubicBezTo>
                    <a:cubicBezTo>
                      <a:pt x="303" y="2924"/>
                      <a:pt x="297" y="2943"/>
                      <a:pt x="291" y="2964"/>
                    </a:cubicBezTo>
                    <a:cubicBezTo>
                      <a:pt x="285" y="2981"/>
                      <a:pt x="282" y="2999"/>
                      <a:pt x="278" y="3015"/>
                    </a:cubicBezTo>
                    <a:cubicBezTo>
                      <a:pt x="274" y="3037"/>
                      <a:pt x="272" y="3059"/>
                      <a:pt x="271" y="3079"/>
                    </a:cubicBezTo>
                    <a:cubicBezTo>
                      <a:pt x="267" y="3095"/>
                      <a:pt x="266" y="3110"/>
                      <a:pt x="266" y="3123"/>
                    </a:cubicBezTo>
                    <a:cubicBezTo>
                      <a:pt x="267" y="3148"/>
                      <a:pt x="271" y="3173"/>
                      <a:pt x="274" y="3195"/>
                    </a:cubicBezTo>
                    <a:cubicBezTo>
                      <a:pt x="278" y="3206"/>
                      <a:pt x="278" y="3218"/>
                      <a:pt x="279" y="3231"/>
                    </a:cubicBezTo>
                    <a:cubicBezTo>
                      <a:pt x="289" y="3264"/>
                      <a:pt x="301" y="3298"/>
                      <a:pt x="317" y="3332"/>
                    </a:cubicBezTo>
                    <a:lnTo>
                      <a:pt x="319" y="3333"/>
                    </a:lnTo>
                    <a:cubicBezTo>
                      <a:pt x="301" y="3335"/>
                      <a:pt x="283" y="3337"/>
                      <a:pt x="267" y="3343"/>
                    </a:cubicBezTo>
                    <a:cubicBezTo>
                      <a:pt x="79" y="3377"/>
                      <a:pt x="1" y="3551"/>
                      <a:pt x="7" y="3813"/>
                    </a:cubicBezTo>
                    <a:cubicBezTo>
                      <a:pt x="12" y="4046"/>
                      <a:pt x="83" y="4349"/>
                      <a:pt x="198" y="4696"/>
                    </a:cubicBezTo>
                    <a:lnTo>
                      <a:pt x="6675" y="4696"/>
                    </a:lnTo>
                    <a:cubicBezTo>
                      <a:pt x="6556" y="3888"/>
                      <a:pt x="6404" y="3130"/>
                      <a:pt x="6311" y="2689"/>
                    </a:cubicBezTo>
                    <a:cubicBezTo>
                      <a:pt x="6259" y="2438"/>
                      <a:pt x="6226" y="2290"/>
                      <a:pt x="6226" y="2290"/>
                    </a:cubicBezTo>
                    <a:cubicBezTo>
                      <a:pt x="6226" y="2290"/>
                      <a:pt x="6228" y="2285"/>
                      <a:pt x="6232" y="2277"/>
                    </a:cubicBezTo>
                    <a:cubicBezTo>
                      <a:pt x="6234" y="2276"/>
                      <a:pt x="6238" y="2273"/>
                      <a:pt x="6240" y="2269"/>
                    </a:cubicBezTo>
                    <a:cubicBezTo>
                      <a:pt x="6245" y="2263"/>
                      <a:pt x="6246" y="2257"/>
                      <a:pt x="6252" y="2248"/>
                    </a:cubicBezTo>
                    <a:cubicBezTo>
                      <a:pt x="6256" y="2241"/>
                      <a:pt x="6262" y="2230"/>
                      <a:pt x="6266" y="2222"/>
                    </a:cubicBezTo>
                    <a:cubicBezTo>
                      <a:pt x="6273" y="2215"/>
                      <a:pt x="6276" y="2208"/>
                      <a:pt x="6281" y="2200"/>
                    </a:cubicBezTo>
                    <a:cubicBezTo>
                      <a:pt x="6288" y="2190"/>
                      <a:pt x="6294" y="2178"/>
                      <a:pt x="6302" y="2163"/>
                    </a:cubicBezTo>
                    <a:cubicBezTo>
                      <a:pt x="6307" y="2153"/>
                      <a:pt x="6313" y="2145"/>
                      <a:pt x="6319" y="2136"/>
                    </a:cubicBezTo>
                    <a:cubicBezTo>
                      <a:pt x="6326" y="2119"/>
                      <a:pt x="6337" y="2105"/>
                      <a:pt x="6345" y="2089"/>
                    </a:cubicBezTo>
                    <a:cubicBezTo>
                      <a:pt x="6350" y="2078"/>
                      <a:pt x="6356" y="2068"/>
                      <a:pt x="6362" y="2056"/>
                    </a:cubicBezTo>
                    <a:cubicBezTo>
                      <a:pt x="6372" y="2039"/>
                      <a:pt x="6384" y="2021"/>
                      <a:pt x="6393" y="2004"/>
                    </a:cubicBezTo>
                    <a:cubicBezTo>
                      <a:pt x="6399" y="1992"/>
                      <a:pt x="6406" y="1980"/>
                      <a:pt x="6415" y="1966"/>
                    </a:cubicBezTo>
                    <a:cubicBezTo>
                      <a:pt x="6423" y="1947"/>
                      <a:pt x="6435" y="1929"/>
                      <a:pt x="6445" y="1908"/>
                    </a:cubicBezTo>
                    <a:cubicBezTo>
                      <a:pt x="6454" y="1892"/>
                      <a:pt x="6461" y="1876"/>
                      <a:pt x="6471" y="1862"/>
                    </a:cubicBezTo>
                    <a:cubicBezTo>
                      <a:pt x="6479" y="1844"/>
                      <a:pt x="6489" y="1823"/>
                      <a:pt x="6501" y="1802"/>
                    </a:cubicBezTo>
                    <a:cubicBezTo>
                      <a:pt x="6648" y="1513"/>
                      <a:pt x="6799" y="1158"/>
                      <a:pt x="6799" y="905"/>
                    </a:cubicBezTo>
                    <a:cubicBezTo>
                      <a:pt x="6799" y="853"/>
                      <a:pt x="6791" y="806"/>
                      <a:pt x="6778" y="763"/>
                    </a:cubicBezTo>
                    <a:cubicBezTo>
                      <a:pt x="6684" y="484"/>
                      <a:pt x="6370" y="191"/>
                      <a:pt x="5924" y="65"/>
                    </a:cubicBezTo>
                    <a:cubicBezTo>
                      <a:pt x="5780" y="24"/>
                      <a:pt x="5623" y="1"/>
                      <a:pt x="5454" y="1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95" name="Google Shape;7795;p34"/>
              <p:cNvSpPr/>
              <p:nvPr/>
            </p:nvSpPr>
            <p:spPr>
              <a:xfrm>
                <a:off x="5714200" y="5010750"/>
                <a:ext cx="250950" cy="165125"/>
              </a:xfrm>
              <a:custGeom>
                <a:avLst/>
                <a:gdLst/>
                <a:ahLst/>
                <a:cxnLst/>
                <a:rect l="l" t="t" r="r" b="b"/>
                <a:pathLst>
                  <a:path w="10038" h="6605" extrusionOk="0">
                    <a:moveTo>
                      <a:pt x="5066" y="1"/>
                    </a:moveTo>
                    <a:cubicBezTo>
                      <a:pt x="4426" y="1"/>
                      <a:pt x="3996" y="243"/>
                      <a:pt x="3996" y="608"/>
                    </a:cubicBezTo>
                    <a:cubicBezTo>
                      <a:pt x="3996" y="648"/>
                      <a:pt x="3998" y="690"/>
                      <a:pt x="4010" y="733"/>
                    </a:cubicBezTo>
                    <a:cubicBezTo>
                      <a:pt x="3597" y="1063"/>
                      <a:pt x="3134" y="1604"/>
                      <a:pt x="2674" y="2231"/>
                    </a:cubicBezTo>
                    <a:cubicBezTo>
                      <a:pt x="2579" y="2119"/>
                      <a:pt x="2509" y="2039"/>
                      <a:pt x="2497" y="2033"/>
                    </a:cubicBezTo>
                    <a:lnTo>
                      <a:pt x="2251" y="2201"/>
                    </a:lnTo>
                    <a:cubicBezTo>
                      <a:pt x="2251" y="2201"/>
                      <a:pt x="2285" y="2355"/>
                      <a:pt x="2417" y="2591"/>
                    </a:cubicBezTo>
                    <a:cubicBezTo>
                      <a:pt x="2257" y="2818"/>
                      <a:pt x="2099" y="3054"/>
                      <a:pt x="1943" y="3292"/>
                    </a:cubicBezTo>
                    <a:cubicBezTo>
                      <a:pt x="975" y="4775"/>
                      <a:pt x="148" y="6324"/>
                      <a:pt x="0" y="6605"/>
                    </a:cubicBezTo>
                    <a:lnTo>
                      <a:pt x="7871" y="6605"/>
                    </a:lnTo>
                    <a:lnTo>
                      <a:pt x="8324" y="6329"/>
                    </a:lnTo>
                    <a:lnTo>
                      <a:pt x="9022" y="6408"/>
                    </a:lnTo>
                    <a:cubicBezTo>
                      <a:pt x="9044" y="6246"/>
                      <a:pt x="9064" y="6037"/>
                      <a:pt x="9087" y="5809"/>
                    </a:cubicBezTo>
                    <a:lnTo>
                      <a:pt x="9242" y="5238"/>
                    </a:lnTo>
                    <a:lnTo>
                      <a:pt x="10038" y="5272"/>
                    </a:lnTo>
                    <a:cubicBezTo>
                      <a:pt x="10016" y="5176"/>
                      <a:pt x="9993" y="5082"/>
                      <a:pt x="9965" y="4987"/>
                    </a:cubicBezTo>
                    <a:cubicBezTo>
                      <a:pt x="9957" y="4963"/>
                      <a:pt x="9951" y="4937"/>
                      <a:pt x="9944" y="4914"/>
                    </a:cubicBezTo>
                    <a:cubicBezTo>
                      <a:pt x="9926" y="4847"/>
                      <a:pt x="9908" y="4779"/>
                      <a:pt x="9888" y="4714"/>
                    </a:cubicBezTo>
                    <a:cubicBezTo>
                      <a:pt x="9882" y="4690"/>
                      <a:pt x="9874" y="4665"/>
                      <a:pt x="9866" y="4642"/>
                    </a:cubicBezTo>
                    <a:cubicBezTo>
                      <a:pt x="9848" y="4575"/>
                      <a:pt x="9827" y="4510"/>
                      <a:pt x="9807" y="4446"/>
                    </a:cubicBezTo>
                    <a:cubicBezTo>
                      <a:pt x="9799" y="4428"/>
                      <a:pt x="9793" y="4406"/>
                      <a:pt x="9786" y="4387"/>
                    </a:cubicBezTo>
                    <a:cubicBezTo>
                      <a:pt x="9764" y="4320"/>
                      <a:pt x="9740" y="4253"/>
                      <a:pt x="9718" y="4188"/>
                    </a:cubicBezTo>
                    <a:cubicBezTo>
                      <a:pt x="9712" y="4173"/>
                      <a:pt x="9707" y="4160"/>
                      <a:pt x="9702" y="4144"/>
                    </a:cubicBezTo>
                    <a:cubicBezTo>
                      <a:pt x="9677" y="4075"/>
                      <a:pt x="9651" y="4005"/>
                      <a:pt x="9624" y="3937"/>
                    </a:cubicBezTo>
                    <a:cubicBezTo>
                      <a:pt x="9621" y="3926"/>
                      <a:pt x="9617" y="3918"/>
                      <a:pt x="9612" y="3911"/>
                    </a:cubicBezTo>
                    <a:cubicBezTo>
                      <a:pt x="9582" y="3834"/>
                      <a:pt x="9554" y="3762"/>
                      <a:pt x="9524" y="3692"/>
                    </a:cubicBezTo>
                    <a:cubicBezTo>
                      <a:pt x="9524" y="3688"/>
                      <a:pt x="9521" y="3686"/>
                      <a:pt x="9521" y="3683"/>
                    </a:cubicBezTo>
                    <a:cubicBezTo>
                      <a:pt x="8931" y="2282"/>
                      <a:pt x="8112" y="1353"/>
                      <a:pt x="7288" y="779"/>
                    </a:cubicBezTo>
                    <a:cubicBezTo>
                      <a:pt x="6803" y="444"/>
                      <a:pt x="6318" y="228"/>
                      <a:pt x="5874" y="113"/>
                    </a:cubicBezTo>
                    <a:cubicBezTo>
                      <a:pt x="5583" y="36"/>
                      <a:pt x="5309" y="1"/>
                      <a:pt x="5066" y="1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796" name="Google Shape;7796;p34"/>
            <p:cNvSpPr/>
            <p:nvPr/>
          </p:nvSpPr>
          <p:spPr>
            <a:xfrm>
              <a:off x="1148485" y="1214862"/>
              <a:ext cx="6861022" cy="3299619"/>
            </a:xfrm>
            <a:custGeom>
              <a:avLst/>
              <a:gdLst/>
              <a:ahLst/>
              <a:cxnLst/>
              <a:rect l="l" t="t" r="r" b="b"/>
              <a:pathLst>
                <a:path w="131778" h="63375" extrusionOk="0">
                  <a:moveTo>
                    <a:pt x="65889" y="0"/>
                  </a:moveTo>
                  <a:cubicBezTo>
                    <a:pt x="29499" y="0"/>
                    <a:pt x="0" y="26949"/>
                    <a:pt x="0" y="60192"/>
                  </a:cubicBezTo>
                  <a:cubicBezTo>
                    <a:pt x="0" y="61261"/>
                    <a:pt x="32" y="62320"/>
                    <a:pt x="91" y="63375"/>
                  </a:cubicBezTo>
                  <a:lnTo>
                    <a:pt x="131686" y="63375"/>
                  </a:lnTo>
                  <a:cubicBezTo>
                    <a:pt x="131747" y="62320"/>
                    <a:pt x="131777" y="61261"/>
                    <a:pt x="131777" y="60192"/>
                  </a:cubicBezTo>
                  <a:cubicBezTo>
                    <a:pt x="131777" y="26949"/>
                    <a:pt x="102278" y="0"/>
                    <a:pt x="65889" y="0"/>
                  </a:cubicBezTo>
                  <a:close/>
                </a:path>
              </a:pathLst>
            </a:custGeom>
            <a:solidFill>
              <a:srgbClr val="FFFFFF">
                <a:alpha val="50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797" name="Google Shape;7797;p34"/>
            <p:cNvGrpSpPr/>
            <p:nvPr/>
          </p:nvGrpSpPr>
          <p:grpSpPr>
            <a:xfrm>
              <a:off x="-458058" y="-556657"/>
              <a:ext cx="10075046" cy="5124029"/>
              <a:chOff x="1153438" y="2114550"/>
              <a:chExt cx="4837725" cy="2460400"/>
            </a:xfrm>
          </p:grpSpPr>
          <p:sp>
            <p:nvSpPr>
              <p:cNvPr id="7798" name="Google Shape;7798;p34"/>
              <p:cNvSpPr/>
              <p:nvPr/>
            </p:nvSpPr>
            <p:spPr>
              <a:xfrm>
                <a:off x="1153463" y="2114575"/>
                <a:ext cx="4837700" cy="1199775"/>
              </a:xfrm>
              <a:custGeom>
                <a:avLst/>
                <a:gdLst/>
                <a:ahLst/>
                <a:cxnLst/>
                <a:rect l="l" t="t" r="r" b="b"/>
                <a:pathLst>
                  <a:path w="193508" h="47991" extrusionOk="0">
                    <a:moveTo>
                      <a:pt x="0" y="1"/>
                    </a:moveTo>
                    <a:lnTo>
                      <a:pt x="0" y="47991"/>
                    </a:lnTo>
                    <a:cubicBezTo>
                      <a:pt x="23044" y="29764"/>
                      <a:pt x="56657" y="20996"/>
                      <a:pt x="103236" y="20996"/>
                    </a:cubicBezTo>
                    <a:cubicBezTo>
                      <a:pt x="134779" y="20996"/>
                      <a:pt x="178703" y="33285"/>
                      <a:pt x="193508" y="45668"/>
                    </a:cubicBezTo>
                    <a:lnTo>
                      <a:pt x="193508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99" name="Google Shape;7799;p34"/>
              <p:cNvSpPr/>
              <p:nvPr/>
            </p:nvSpPr>
            <p:spPr>
              <a:xfrm>
                <a:off x="1332388" y="2196525"/>
                <a:ext cx="488675" cy="2378425"/>
              </a:xfrm>
              <a:custGeom>
                <a:avLst/>
                <a:gdLst/>
                <a:ahLst/>
                <a:cxnLst/>
                <a:rect l="l" t="t" r="r" b="b"/>
                <a:pathLst>
                  <a:path w="19547" h="95137" extrusionOk="0">
                    <a:moveTo>
                      <a:pt x="2400" y="0"/>
                    </a:moveTo>
                    <a:lnTo>
                      <a:pt x="1238" y="46143"/>
                    </a:lnTo>
                    <a:lnTo>
                      <a:pt x="1" y="95137"/>
                    </a:lnTo>
                    <a:lnTo>
                      <a:pt x="19546" y="95137"/>
                    </a:lnTo>
                    <a:lnTo>
                      <a:pt x="15568" y="0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00" name="Google Shape;7800;p34"/>
              <p:cNvSpPr/>
              <p:nvPr/>
            </p:nvSpPr>
            <p:spPr>
              <a:xfrm>
                <a:off x="1153438" y="2114575"/>
                <a:ext cx="488625" cy="2460375"/>
              </a:xfrm>
              <a:custGeom>
                <a:avLst/>
                <a:gdLst/>
                <a:ahLst/>
                <a:cxnLst/>
                <a:rect l="l" t="t" r="r" b="b"/>
                <a:pathLst>
                  <a:path w="19545" h="98415" extrusionOk="0">
                    <a:moveTo>
                      <a:pt x="0" y="1"/>
                    </a:moveTo>
                    <a:lnTo>
                      <a:pt x="0" y="98415"/>
                    </a:lnTo>
                    <a:lnTo>
                      <a:pt x="19544" y="98415"/>
                    </a:lnTo>
                    <a:lnTo>
                      <a:pt x="13167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01" name="Google Shape;7801;p34"/>
              <p:cNvSpPr/>
              <p:nvPr/>
            </p:nvSpPr>
            <p:spPr>
              <a:xfrm>
                <a:off x="1153438" y="2114575"/>
                <a:ext cx="380825" cy="1193300"/>
              </a:xfrm>
              <a:custGeom>
                <a:avLst/>
                <a:gdLst/>
                <a:ahLst/>
                <a:cxnLst/>
                <a:rect l="l" t="t" r="r" b="b"/>
                <a:pathLst>
                  <a:path w="15233" h="47732" extrusionOk="0">
                    <a:moveTo>
                      <a:pt x="0" y="1"/>
                    </a:moveTo>
                    <a:lnTo>
                      <a:pt x="0" y="47732"/>
                    </a:lnTo>
                    <a:cubicBezTo>
                      <a:pt x="2691" y="37316"/>
                      <a:pt x="6926" y="30597"/>
                      <a:pt x="11689" y="30597"/>
                    </a:cubicBezTo>
                    <a:cubicBezTo>
                      <a:pt x="12911" y="30597"/>
                      <a:pt x="14098" y="31043"/>
                      <a:pt x="15233" y="31876"/>
                    </a:cubicBezTo>
                    <a:lnTo>
                      <a:pt x="13167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02" name="Google Shape;7802;p34"/>
              <p:cNvSpPr/>
              <p:nvPr/>
            </p:nvSpPr>
            <p:spPr>
              <a:xfrm>
                <a:off x="1389313" y="2285525"/>
                <a:ext cx="120200" cy="2289375"/>
              </a:xfrm>
              <a:custGeom>
                <a:avLst/>
                <a:gdLst/>
                <a:ahLst/>
                <a:cxnLst/>
                <a:rect l="l" t="t" r="r" b="b"/>
                <a:pathLst>
                  <a:path w="4808" h="91575" extrusionOk="0">
                    <a:moveTo>
                      <a:pt x="1349" y="1"/>
                    </a:moveTo>
                    <a:cubicBezTo>
                      <a:pt x="1349" y="2"/>
                      <a:pt x="0" y="7667"/>
                      <a:pt x="169" y="13415"/>
                    </a:cubicBezTo>
                    <a:cubicBezTo>
                      <a:pt x="298" y="17819"/>
                      <a:pt x="3196" y="68234"/>
                      <a:pt x="4545" y="91574"/>
                    </a:cubicBezTo>
                    <a:lnTo>
                      <a:pt x="4807" y="91574"/>
                    </a:lnTo>
                    <a:cubicBezTo>
                      <a:pt x="3946" y="67424"/>
                      <a:pt x="1998" y="13289"/>
                      <a:pt x="1349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03" name="Google Shape;7803;p34"/>
              <p:cNvSpPr/>
              <p:nvPr/>
            </p:nvSpPr>
            <p:spPr>
              <a:xfrm>
                <a:off x="1233338" y="2350400"/>
                <a:ext cx="65450" cy="2224550"/>
              </a:xfrm>
              <a:custGeom>
                <a:avLst/>
                <a:gdLst/>
                <a:ahLst/>
                <a:cxnLst/>
                <a:rect l="l" t="t" r="r" b="b"/>
                <a:pathLst>
                  <a:path w="2618" h="88982" extrusionOk="0">
                    <a:moveTo>
                      <a:pt x="2273" y="0"/>
                    </a:moveTo>
                    <a:cubicBezTo>
                      <a:pt x="2273" y="0"/>
                      <a:pt x="0" y="30685"/>
                      <a:pt x="338" y="49848"/>
                    </a:cubicBezTo>
                    <a:cubicBezTo>
                      <a:pt x="402" y="53528"/>
                      <a:pt x="1326" y="74414"/>
                      <a:pt x="1985" y="88982"/>
                    </a:cubicBezTo>
                    <a:lnTo>
                      <a:pt x="2618" y="88982"/>
                    </a:lnTo>
                    <a:cubicBezTo>
                      <a:pt x="2574" y="63709"/>
                      <a:pt x="2465" y="12835"/>
                      <a:pt x="2273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04" name="Google Shape;7804;p34"/>
              <p:cNvSpPr/>
              <p:nvPr/>
            </p:nvSpPr>
            <p:spPr>
              <a:xfrm>
                <a:off x="5448988" y="2337125"/>
                <a:ext cx="426025" cy="2237825"/>
              </a:xfrm>
              <a:custGeom>
                <a:avLst/>
                <a:gdLst/>
                <a:ahLst/>
                <a:cxnLst/>
                <a:rect l="l" t="t" r="r" b="b"/>
                <a:pathLst>
                  <a:path w="17041" h="89513" extrusionOk="0">
                    <a:moveTo>
                      <a:pt x="924" y="0"/>
                    </a:moveTo>
                    <a:lnTo>
                      <a:pt x="769" y="14886"/>
                    </a:lnTo>
                    <a:lnTo>
                      <a:pt x="0" y="89513"/>
                    </a:lnTo>
                    <a:lnTo>
                      <a:pt x="17041" y="89513"/>
                    </a:lnTo>
                    <a:lnTo>
                      <a:pt x="12403" y="0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05" name="Google Shape;7805;p34"/>
              <p:cNvSpPr/>
              <p:nvPr/>
            </p:nvSpPr>
            <p:spPr>
              <a:xfrm>
                <a:off x="5565088" y="2114575"/>
                <a:ext cx="426050" cy="2460375"/>
              </a:xfrm>
              <a:custGeom>
                <a:avLst/>
                <a:gdLst/>
                <a:ahLst/>
                <a:cxnLst/>
                <a:rect l="l" t="t" r="r" b="b"/>
                <a:pathLst>
                  <a:path w="17042" h="98415" extrusionOk="0">
                    <a:moveTo>
                      <a:pt x="5561" y="1"/>
                    </a:moveTo>
                    <a:lnTo>
                      <a:pt x="1" y="98415"/>
                    </a:lnTo>
                    <a:lnTo>
                      <a:pt x="17042" y="98415"/>
                    </a:lnTo>
                    <a:lnTo>
                      <a:pt x="17042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06" name="Google Shape;7806;p34"/>
              <p:cNvSpPr/>
              <p:nvPr/>
            </p:nvSpPr>
            <p:spPr>
              <a:xfrm>
                <a:off x="5665013" y="2114575"/>
                <a:ext cx="326125" cy="2460375"/>
              </a:xfrm>
              <a:custGeom>
                <a:avLst/>
                <a:gdLst/>
                <a:ahLst/>
                <a:cxnLst/>
                <a:rect l="l" t="t" r="r" b="b"/>
                <a:pathLst>
                  <a:path w="13045" h="98415" extrusionOk="0">
                    <a:moveTo>
                      <a:pt x="1564" y="1"/>
                    </a:moveTo>
                    <a:lnTo>
                      <a:pt x="0" y="27701"/>
                    </a:lnTo>
                    <a:cubicBezTo>
                      <a:pt x="197" y="27665"/>
                      <a:pt x="395" y="27647"/>
                      <a:pt x="595" y="27647"/>
                    </a:cubicBezTo>
                    <a:cubicBezTo>
                      <a:pt x="6877" y="27647"/>
                      <a:pt x="11969" y="45865"/>
                      <a:pt x="11969" y="68339"/>
                    </a:cubicBezTo>
                    <a:cubicBezTo>
                      <a:pt x="11969" y="80253"/>
                      <a:pt x="10538" y="90971"/>
                      <a:pt x="8257" y="98415"/>
                    </a:cubicBezTo>
                    <a:lnTo>
                      <a:pt x="13045" y="98415"/>
                    </a:lnTo>
                    <a:lnTo>
                      <a:pt x="13045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07" name="Google Shape;7807;p34"/>
              <p:cNvSpPr/>
              <p:nvPr/>
            </p:nvSpPr>
            <p:spPr>
              <a:xfrm>
                <a:off x="5676613" y="2454750"/>
                <a:ext cx="130300" cy="2120200"/>
              </a:xfrm>
              <a:custGeom>
                <a:avLst/>
                <a:gdLst/>
                <a:ahLst/>
                <a:cxnLst/>
                <a:rect l="l" t="t" r="r" b="b"/>
                <a:pathLst>
                  <a:path w="5212" h="84808" extrusionOk="0">
                    <a:moveTo>
                      <a:pt x="4115" y="0"/>
                    </a:moveTo>
                    <a:cubicBezTo>
                      <a:pt x="3390" y="12306"/>
                      <a:pt x="1041" y="62442"/>
                      <a:pt x="1" y="84808"/>
                    </a:cubicBezTo>
                    <a:lnTo>
                      <a:pt x="232" y="84808"/>
                    </a:lnTo>
                    <a:cubicBezTo>
                      <a:pt x="1692" y="63190"/>
                      <a:pt x="4830" y="16502"/>
                      <a:pt x="4995" y="12423"/>
                    </a:cubicBezTo>
                    <a:cubicBezTo>
                      <a:pt x="5211" y="7098"/>
                      <a:pt x="4117" y="0"/>
                      <a:pt x="4115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08" name="Google Shape;7808;p34"/>
              <p:cNvSpPr/>
              <p:nvPr/>
            </p:nvSpPr>
            <p:spPr>
              <a:xfrm>
                <a:off x="5861838" y="2514750"/>
                <a:ext cx="74600" cy="2060150"/>
              </a:xfrm>
              <a:custGeom>
                <a:avLst/>
                <a:gdLst/>
                <a:ahLst/>
                <a:cxnLst/>
                <a:rect l="l" t="t" r="r" b="b"/>
                <a:pathLst>
                  <a:path w="2984" h="82406" extrusionOk="0">
                    <a:moveTo>
                      <a:pt x="1348" y="0"/>
                    </a:moveTo>
                    <a:cubicBezTo>
                      <a:pt x="1348" y="0"/>
                      <a:pt x="1348" y="0"/>
                      <a:pt x="1348" y="0"/>
                    </a:cubicBezTo>
                    <a:lnTo>
                      <a:pt x="1348" y="0"/>
                    </a:lnTo>
                    <a:cubicBezTo>
                      <a:pt x="1348" y="0"/>
                      <a:pt x="1348" y="0"/>
                      <a:pt x="1348" y="0"/>
                    </a:cubicBezTo>
                    <a:close/>
                    <a:moveTo>
                      <a:pt x="1348" y="0"/>
                    </a:moveTo>
                    <a:cubicBezTo>
                      <a:pt x="1030" y="11886"/>
                      <a:pt x="336" y="59003"/>
                      <a:pt x="1" y="82405"/>
                    </a:cubicBezTo>
                    <a:lnTo>
                      <a:pt x="556" y="82405"/>
                    </a:lnTo>
                    <a:cubicBezTo>
                      <a:pt x="1305" y="68914"/>
                      <a:pt x="2362" y="49571"/>
                      <a:pt x="2463" y="46165"/>
                    </a:cubicBezTo>
                    <a:cubicBezTo>
                      <a:pt x="2984" y="28428"/>
                      <a:pt x="1349" y="30"/>
                      <a:pt x="1348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09" name="Google Shape;7809;p34"/>
              <p:cNvSpPr/>
              <p:nvPr/>
            </p:nvSpPr>
            <p:spPr>
              <a:xfrm>
                <a:off x="4537288" y="2115700"/>
                <a:ext cx="1091100" cy="482575"/>
              </a:xfrm>
              <a:custGeom>
                <a:avLst/>
                <a:gdLst/>
                <a:ahLst/>
                <a:cxnLst/>
                <a:rect l="l" t="t" r="r" b="b"/>
                <a:pathLst>
                  <a:path w="43644" h="19303" extrusionOk="0">
                    <a:moveTo>
                      <a:pt x="430" y="1"/>
                    </a:moveTo>
                    <a:lnTo>
                      <a:pt x="1" y="12442"/>
                    </a:lnTo>
                    <a:cubicBezTo>
                      <a:pt x="5107" y="16938"/>
                      <a:pt x="11142" y="19303"/>
                      <a:pt x="18286" y="19303"/>
                    </a:cubicBezTo>
                    <a:cubicBezTo>
                      <a:pt x="25249" y="19303"/>
                      <a:pt x="33265" y="17057"/>
                      <a:pt x="42502" y="12348"/>
                    </a:cubicBezTo>
                    <a:lnTo>
                      <a:pt x="43644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10" name="Google Shape;7810;p34"/>
              <p:cNvSpPr/>
              <p:nvPr/>
            </p:nvSpPr>
            <p:spPr>
              <a:xfrm>
                <a:off x="4537263" y="2115700"/>
                <a:ext cx="244625" cy="451500"/>
              </a:xfrm>
              <a:custGeom>
                <a:avLst/>
                <a:gdLst/>
                <a:ahLst/>
                <a:cxnLst/>
                <a:rect l="l" t="t" r="r" b="b"/>
                <a:pathLst>
                  <a:path w="9785" h="18060" extrusionOk="0">
                    <a:moveTo>
                      <a:pt x="430" y="1"/>
                    </a:moveTo>
                    <a:lnTo>
                      <a:pt x="1" y="12442"/>
                    </a:lnTo>
                    <a:cubicBezTo>
                      <a:pt x="2960" y="15046"/>
                      <a:pt x="6212" y="16929"/>
                      <a:pt x="9784" y="18060"/>
                    </a:cubicBezTo>
                    <a:cubicBezTo>
                      <a:pt x="7604" y="14052"/>
                      <a:pt x="6388" y="8548"/>
                      <a:pt x="6656" y="2387"/>
                    </a:cubicBezTo>
                    <a:cubicBezTo>
                      <a:pt x="6688" y="1648"/>
                      <a:pt x="6743" y="724"/>
                      <a:pt x="6814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11" name="Google Shape;7811;p34"/>
              <p:cNvSpPr/>
              <p:nvPr/>
            </p:nvSpPr>
            <p:spPr>
              <a:xfrm>
                <a:off x="5290763" y="2115700"/>
                <a:ext cx="337625" cy="435675"/>
              </a:xfrm>
              <a:custGeom>
                <a:avLst/>
                <a:gdLst/>
                <a:ahLst/>
                <a:cxnLst/>
                <a:rect l="l" t="t" r="r" b="b"/>
                <a:pathLst>
                  <a:path w="13505" h="17427" extrusionOk="0">
                    <a:moveTo>
                      <a:pt x="4856" y="1"/>
                    </a:moveTo>
                    <a:cubicBezTo>
                      <a:pt x="4838" y="729"/>
                      <a:pt x="4802" y="1511"/>
                      <a:pt x="4741" y="2254"/>
                    </a:cubicBezTo>
                    <a:cubicBezTo>
                      <a:pt x="4263" y="8149"/>
                      <a:pt x="2498" y="13452"/>
                      <a:pt x="0" y="17427"/>
                    </a:cubicBezTo>
                    <a:cubicBezTo>
                      <a:pt x="3838" y="16278"/>
                      <a:pt x="7949" y="14597"/>
                      <a:pt x="12360" y="12348"/>
                    </a:cubicBezTo>
                    <a:lnTo>
                      <a:pt x="13505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12" name="Google Shape;7812;p34"/>
              <p:cNvSpPr/>
              <p:nvPr/>
            </p:nvSpPr>
            <p:spPr>
              <a:xfrm>
                <a:off x="4686013" y="2114550"/>
                <a:ext cx="746225" cy="369700"/>
              </a:xfrm>
              <a:custGeom>
                <a:avLst/>
                <a:gdLst/>
                <a:ahLst/>
                <a:cxnLst/>
                <a:rect l="l" t="t" r="r" b="b"/>
                <a:pathLst>
                  <a:path w="29849" h="14788" extrusionOk="0">
                    <a:moveTo>
                      <a:pt x="29830" y="1"/>
                    </a:moveTo>
                    <a:cubicBezTo>
                      <a:pt x="29828" y="1"/>
                      <a:pt x="29825" y="13"/>
                      <a:pt x="29823" y="45"/>
                    </a:cubicBezTo>
                    <a:cubicBezTo>
                      <a:pt x="29801" y="315"/>
                      <a:pt x="29771" y="584"/>
                      <a:pt x="29734" y="850"/>
                    </a:cubicBezTo>
                    <a:lnTo>
                      <a:pt x="29734" y="850"/>
                    </a:lnTo>
                    <a:cubicBezTo>
                      <a:pt x="29777" y="598"/>
                      <a:pt x="29813" y="344"/>
                      <a:pt x="29843" y="89"/>
                    </a:cubicBezTo>
                    <a:lnTo>
                      <a:pt x="29843" y="89"/>
                    </a:lnTo>
                    <a:cubicBezTo>
                      <a:pt x="29843" y="89"/>
                      <a:pt x="29844" y="89"/>
                      <a:pt x="29844" y="89"/>
                    </a:cubicBezTo>
                    <a:cubicBezTo>
                      <a:pt x="29845" y="89"/>
                      <a:pt x="29847" y="77"/>
                      <a:pt x="29848" y="45"/>
                    </a:cubicBezTo>
                    <a:lnTo>
                      <a:pt x="29848" y="45"/>
                    </a:lnTo>
                    <a:cubicBezTo>
                      <a:pt x="29847" y="60"/>
                      <a:pt x="29845" y="74"/>
                      <a:pt x="29843" y="89"/>
                    </a:cubicBezTo>
                    <a:lnTo>
                      <a:pt x="29843" y="89"/>
                    </a:lnTo>
                    <a:cubicBezTo>
                      <a:pt x="29839" y="82"/>
                      <a:pt x="29835" y="1"/>
                      <a:pt x="29830" y="1"/>
                    </a:cubicBezTo>
                    <a:close/>
                    <a:moveTo>
                      <a:pt x="346" y="1"/>
                    </a:moveTo>
                    <a:cubicBezTo>
                      <a:pt x="344" y="1"/>
                      <a:pt x="342" y="13"/>
                      <a:pt x="341" y="45"/>
                    </a:cubicBezTo>
                    <a:cubicBezTo>
                      <a:pt x="1" y="7930"/>
                      <a:pt x="6157" y="14787"/>
                      <a:pt x="14121" y="14787"/>
                    </a:cubicBezTo>
                    <a:cubicBezTo>
                      <a:pt x="14125" y="14787"/>
                      <a:pt x="14129" y="14787"/>
                      <a:pt x="14133" y="14787"/>
                    </a:cubicBezTo>
                    <a:cubicBezTo>
                      <a:pt x="21864" y="14780"/>
                      <a:pt x="28688" y="8448"/>
                      <a:pt x="29734" y="850"/>
                    </a:cubicBezTo>
                    <a:lnTo>
                      <a:pt x="29734" y="850"/>
                    </a:lnTo>
                    <a:cubicBezTo>
                      <a:pt x="28482" y="8217"/>
                      <a:pt x="21773" y="13902"/>
                      <a:pt x="14189" y="13911"/>
                    </a:cubicBezTo>
                    <a:cubicBezTo>
                      <a:pt x="14184" y="13911"/>
                      <a:pt x="14178" y="13911"/>
                      <a:pt x="14173" y="13911"/>
                    </a:cubicBezTo>
                    <a:cubicBezTo>
                      <a:pt x="6354" y="13911"/>
                      <a:pt x="280" y="7732"/>
                      <a:pt x="372" y="45"/>
                    </a:cubicBezTo>
                    <a:lnTo>
                      <a:pt x="372" y="45"/>
                    </a:lnTo>
                    <a:cubicBezTo>
                      <a:pt x="370" y="77"/>
                      <a:pt x="368" y="88"/>
                      <a:pt x="365" y="88"/>
                    </a:cubicBezTo>
                    <a:cubicBezTo>
                      <a:pt x="358" y="88"/>
                      <a:pt x="352" y="1"/>
                      <a:pt x="346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13" name="Google Shape;7813;p34"/>
              <p:cNvSpPr/>
              <p:nvPr/>
            </p:nvSpPr>
            <p:spPr>
              <a:xfrm>
                <a:off x="4711563" y="2115700"/>
                <a:ext cx="718475" cy="315400"/>
              </a:xfrm>
              <a:custGeom>
                <a:avLst/>
                <a:gdLst/>
                <a:ahLst/>
                <a:cxnLst/>
                <a:rect l="l" t="t" r="r" b="b"/>
                <a:pathLst>
                  <a:path w="28739" h="12616" extrusionOk="0">
                    <a:moveTo>
                      <a:pt x="0" y="1"/>
                    </a:moveTo>
                    <a:cubicBezTo>
                      <a:pt x="578" y="7082"/>
                      <a:pt x="6272" y="12616"/>
                      <a:pt x="13496" y="12616"/>
                    </a:cubicBezTo>
                    <a:cubicBezTo>
                      <a:pt x="13506" y="12616"/>
                      <a:pt x="13517" y="12616"/>
                      <a:pt x="13527" y="12616"/>
                    </a:cubicBezTo>
                    <a:cubicBezTo>
                      <a:pt x="20794" y="12601"/>
                      <a:pt x="27248" y="7153"/>
                      <a:pt x="28739" y="1"/>
                    </a:cubicBezTo>
                    <a:lnTo>
                      <a:pt x="28592" y="1"/>
                    </a:lnTo>
                    <a:cubicBezTo>
                      <a:pt x="26759" y="6710"/>
                      <a:pt x="20624" y="10641"/>
                      <a:pt x="13652" y="10659"/>
                    </a:cubicBezTo>
                    <a:cubicBezTo>
                      <a:pt x="13636" y="10659"/>
                      <a:pt x="13621" y="10659"/>
                      <a:pt x="13605" y="10659"/>
                    </a:cubicBezTo>
                    <a:cubicBezTo>
                      <a:pt x="6678" y="10659"/>
                      <a:pt x="1117" y="6636"/>
                      <a:pt x="147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14" name="Google Shape;7814;p34"/>
              <p:cNvSpPr/>
              <p:nvPr/>
            </p:nvSpPr>
            <p:spPr>
              <a:xfrm>
                <a:off x="4724763" y="2115700"/>
                <a:ext cx="183875" cy="148525"/>
              </a:xfrm>
              <a:custGeom>
                <a:avLst/>
                <a:gdLst/>
                <a:ahLst/>
                <a:cxnLst/>
                <a:rect l="l" t="t" r="r" b="b"/>
                <a:pathLst>
                  <a:path w="7355" h="5941" extrusionOk="0">
                    <a:moveTo>
                      <a:pt x="1" y="1"/>
                    </a:moveTo>
                    <a:cubicBezTo>
                      <a:pt x="658" y="2568"/>
                      <a:pt x="3459" y="4844"/>
                      <a:pt x="7354" y="5941"/>
                    </a:cubicBezTo>
                    <a:cubicBezTo>
                      <a:pt x="4628" y="4725"/>
                      <a:pt x="2712" y="2491"/>
                      <a:pt x="2261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15" name="Google Shape;7815;p34"/>
              <p:cNvSpPr/>
              <p:nvPr/>
            </p:nvSpPr>
            <p:spPr>
              <a:xfrm>
                <a:off x="5153888" y="2115700"/>
                <a:ext cx="271900" cy="161675"/>
              </a:xfrm>
              <a:custGeom>
                <a:avLst/>
                <a:gdLst/>
                <a:ahLst/>
                <a:cxnLst/>
                <a:rect l="l" t="t" r="r" b="b"/>
                <a:pathLst>
                  <a:path w="10876" h="6467" extrusionOk="0">
                    <a:moveTo>
                      <a:pt x="7467" y="1"/>
                    </a:moveTo>
                    <a:cubicBezTo>
                      <a:pt x="6562" y="2952"/>
                      <a:pt x="3678" y="5391"/>
                      <a:pt x="1" y="6467"/>
                    </a:cubicBezTo>
                    <a:cubicBezTo>
                      <a:pt x="5366" y="5659"/>
                      <a:pt x="9669" y="3142"/>
                      <a:pt x="10876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16" name="Google Shape;7816;p34"/>
              <p:cNvSpPr/>
              <p:nvPr/>
            </p:nvSpPr>
            <p:spPr>
              <a:xfrm>
                <a:off x="5373838" y="2115700"/>
                <a:ext cx="389975" cy="512925"/>
              </a:xfrm>
              <a:custGeom>
                <a:avLst/>
                <a:gdLst/>
                <a:ahLst/>
                <a:cxnLst/>
                <a:rect l="l" t="t" r="r" b="b"/>
                <a:pathLst>
                  <a:path w="15599" h="20517" extrusionOk="0">
                    <a:moveTo>
                      <a:pt x="7699" y="1"/>
                    </a:moveTo>
                    <a:lnTo>
                      <a:pt x="1" y="17893"/>
                    </a:lnTo>
                    <a:cubicBezTo>
                      <a:pt x="1468" y="19707"/>
                      <a:pt x="4629" y="20516"/>
                      <a:pt x="7776" y="20516"/>
                    </a:cubicBezTo>
                    <a:cubicBezTo>
                      <a:pt x="11027" y="20516"/>
                      <a:pt x="14263" y="19653"/>
                      <a:pt x="15598" y="18144"/>
                    </a:cubicBezTo>
                    <a:lnTo>
                      <a:pt x="12752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17" name="Google Shape;7817;p34"/>
              <p:cNvSpPr/>
              <p:nvPr/>
            </p:nvSpPr>
            <p:spPr>
              <a:xfrm>
                <a:off x="5373838" y="2115700"/>
                <a:ext cx="389975" cy="483625"/>
              </a:xfrm>
              <a:custGeom>
                <a:avLst/>
                <a:gdLst/>
                <a:ahLst/>
                <a:cxnLst/>
                <a:rect l="l" t="t" r="r" b="b"/>
                <a:pathLst>
                  <a:path w="15599" h="19345" extrusionOk="0">
                    <a:moveTo>
                      <a:pt x="5215" y="1"/>
                    </a:moveTo>
                    <a:lnTo>
                      <a:pt x="1" y="17893"/>
                    </a:lnTo>
                    <a:cubicBezTo>
                      <a:pt x="290" y="18252"/>
                      <a:pt x="649" y="18568"/>
                      <a:pt x="1058" y="18849"/>
                    </a:cubicBezTo>
                    <a:cubicBezTo>
                      <a:pt x="2767" y="10892"/>
                      <a:pt x="6309" y="5131"/>
                      <a:pt x="9398" y="5131"/>
                    </a:cubicBezTo>
                    <a:cubicBezTo>
                      <a:pt x="9405" y="5131"/>
                      <a:pt x="9413" y="5131"/>
                      <a:pt x="9420" y="5131"/>
                    </a:cubicBezTo>
                    <a:cubicBezTo>
                      <a:pt x="12553" y="5162"/>
                      <a:pt x="14496" y="11114"/>
                      <a:pt x="13865" y="19344"/>
                    </a:cubicBezTo>
                    <a:cubicBezTo>
                      <a:pt x="14593" y="19007"/>
                      <a:pt x="15190" y="18604"/>
                      <a:pt x="15598" y="18143"/>
                    </a:cubicBezTo>
                    <a:lnTo>
                      <a:pt x="14700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18" name="Google Shape;7818;p34"/>
              <p:cNvSpPr/>
              <p:nvPr/>
            </p:nvSpPr>
            <p:spPr>
              <a:xfrm>
                <a:off x="5448563" y="2305875"/>
                <a:ext cx="108750" cy="314725"/>
              </a:xfrm>
              <a:custGeom>
                <a:avLst/>
                <a:gdLst/>
                <a:ahLst/>
                <a:cxnLst/>
                <a:rect l="l" t="t" r="r" b="b"/>
                <a:pathLst>
                  <a:path w="4350" h="12589" extrusionOk="0">
                    <a:moveTo>
                      <a:pt x="4349" y="1"/>
                    </a:moveTo>
                    <a:lnTo>
                      <a:pt x="4349" y="1"/>
                    </a:lnTo>
                    <a:cubicBezTo>
                      <a:pt x="2648" y="1912"/>
                      <a:pt x="1068" y="5635"/>
                      <a:pt x="288" y="10143"/>
                    </a:cubicBezTo>
                    <a:cubicBezTo>
                      <a:pt x="170" y="10832"/>
                      <a:pt x="74" y="11513"/>
                      <a:pt x="0" y="12182"/>
                    </a:cubicBezTo>
                    <a:cubicBezTo>
                      <a:pt x="480" y="12346"/>
                      <a:pt x="987" y="12481"/>
                      <a:pt x="1515" y="12588"/>
                    </a:cubicBezTo>
                    <a:cubicBezTo>
                      <a:pt x="1515" y="11033"/>
                      <a:pt x="1653" y="9357"/>
                      <a:pt x="1937" y="7638"/>
                    </a:cubicBezTo>
                    <a:cubicBezTo>
                      <a:pt x="2438" y="4620"/>
                      <a:pt x="3316" y="1967"/>
                      <a:pt x="4349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19" name="Google Shape;7819;p34"/>
              <p:cNvSpPr/>
              <p:nvPr/>
            </p:nvSpPr>
            <p:spPr>
              <a:xfrm>
                <a:off x="5621088" y="2332750"/>
                <a:ext cx="50500" cy="290900"/>
              </a:xfrm>
              <a:custGeom>
                <a:avLst/>
                <a:gdLst/>
                <a:ahLst/>
                <a:cxnLst/>
                <a:rect l="l" t="t" r="r" b="b"/>
                <a:pathLst>
                  <a:path w="2020" h="11636" extrusionOk="0">
                    <a:moveTo>
                      <a:pt x="0" y="0"/>
                    </a:moveTo>
                    <a:cubicBezTo>
                      <a:pt x="621" y="2456"/>
                      <a:pt x="893" y="5786"/>
                      <a:pt x="644" y="9576"/>
                    </a:cubicBezTo>
                    <a:cubicBezTo>
                      <a:pt x="598" y="10270"/>
                      <a:pt x="536" y="10956"/>
                      <a:pt x="458" y="11636"/>
                    </a:cubicBezTo>
                    <a:cubicBezTo>
                      <a:pt x="955" y="11564"/>
                      <a:pt x="1438" y="11472"/>
                      <a:pt x="1902" y="11361"/>
                    </a:cubicBezTo>
                    <a:cubicBezTo>
                      <a:pt x="2020" y="6319"/>
                      <a:pt x="1258" y="2207"/>
                      <a:pt x="0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20" name="Google Shape;7820;p34"/>
              <p:cNvSpPr/>
              <p:nvPr/>
            </p:nvSpPr>
            <p:spPr>
              <a:xfrm>
                <a:off x="1387088" y="2115700"/>
                <a:ext cx="1034625" cy="466750"/>
              </a:xfrm>
              <a:custGeom>
                <a:avLst/>
                <a:gdLst/>
                <a:ahLst/>
                <a:cxnLst/>
                <a:rect l="l" t="t" r="r" b="b"/>
                <a:pathLst>
                  <a:path w="41385" h="18670" extrusionOk="0">
                    <a:moveTo>
                      <a:pt x="0" y="1"/>
                    </a:moveTo>
                    <a:lnTo>
                      <a:pt x="1570" y="12026"/>
                    </a:lnTo>
                    <a:cubicBezTo>
                      <a:pt x="7086" y="16380"/>
                      <a:pt x="13128" y="18669"/>
                      <a:pt x="19825" y="18669"/>
                    </a:cubicBezTo>
                    <a:cubicBezTo>
                      <a:pt x="26350" y="18669"/>
                      <a:pt x="33497" y="16496"/>
                      <a:pt x="41384" y="11940"/>
                    </a:cubicBezTo>
                    <a:lnTo>
                      <a:pt x="40441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21" name="Google Shape;7821;p34"/>
              <p:cNvSpPr/>
              <p:nvPr/>
            </p:nvSpPr>
            <p:spPr>
              <a:xfrm>
                <a:off x="1387088" y="2115675"/>
                <a:ext cx="291300" cy="436625"/>
              </a:xfrm>
              <a:custGeom>
                <a:avLst/>
                <a:gdLst/>
                <a:ahLst/>
                <a:cxnLst/>
                <a:rect l="l" t="t" r="r" b="b"/>
                <a:pathLst>
                  <a:path w="11652" h="17465" extrusionOk="0">
                    <a:moveTo>
                      <a:pt x="0" y="0"/>
                    </a:moveTo>
                    <a:lnTo>
                      <a:pt x="1570" y="12026"/>
                    </a:lnTo>
                    <a:cubicBezTo>
                      <a:pt x="4764" y="14548"/>
                      <a:pt x="8118" y="16371"/>
                      <a:pt x="11652" y="17464"/>
                    </a:cubicBezTo>
                    <a:cubicBezTo>
                      <a:pt x="8961" y="13586"/>
                      <a:pt x="6929" y="8260"/>
                      <a:pt x="6183" y="2302"/>
                    </a:cubicBezTo>
                    <a:cubicBezTo>
                      <a:pt x="6093" y="1589"/>
                      <a:pt x="6027" y="699"/>
                      <a:pt x="5977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22" name="Google Shape;7822;p34"/>
              <p:cNvSpPr/>
              <p:nvPr/>
            </p:nvSpPr>
            <p:spPr>
              <a:xfrm>
                <a:off x="2152888" y="2115700"/>
                <a:ext cx="268825" cy="421350"/>
              </a:xfrm>
              <a:custGeom>
                <a:avLst/>
                <a:gdLst/>
                <a:ahLst/>
                <a:cxnLst/>
                <a:rect l="l" t="t" r="r" b="b"/>
                <a:pathLst>
                  <a:path w="10753" h="16854" extrusionOk="0">
                    <a:moveTo>
                      <a:pt x="1720" y="1"/>
                    </a:moveTo>
                    <a:cubicBezTo>
                      <a:pt x="1820" y="704"/>
                      <a:pt x="1906" y="1459"/>
                      <a:pt x="1970" y="2176"/>
                    </a:cubicBezTo>
                    <a:cubicBezTo>
                      <a:pt x="2482" y="7876"/>
                      <a:pt x="1692" y="13005"/>
                      <a:pt x="0" y="16853"/>
                    </a:cubicBezTo>
                    <a:cubicBezTo>
                      <a:pt x="3409" y="15741"/>
                      <a:pt x="6988" y="14114"/>
                      <a:pt x="10752" y="11940"/>
                    </a:cubicBezTo>
                    <a:lnTo>
                      <a:pt x="9808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23" name="Google Shape;7823;p34"/>
              <p:cNvSpPr/>
              <p:nvPr/>
            </p:nvSpPr>
            <p:spPr>
              <a:xfrm>
                <a:off x="1535163" y="2114600"/>
                <a:ext cx="708125" cy="357525"/>
              </a:xfrm>
              <a:custGeom>
                <a:avLst/>
                <a:gdLst/>
                <a:ahLst/>
                <a:cxnLst/>
                <a:rect l="l" t="t" r="r" b="b"/>
                <a:pathLst>
                  <a:path w="28325" h="14301" extrusionOk="0">
                    <a:moveTo>
                      <a:pt x="0" y="43"/>
                    </a:moveTo>
                    <a:lnTo>
                      <a:pt x="0" y="43"/>
                    </a:lnTo>
                    <a:cubicBezTo>
                      <a:pt x="2" y="66"/>
                      <a:pt x="4" y="78"/>
                      <a:pt x="6" y="83"/>
                    </a:cubicBezTo>
                    <a:lnTo>
                      <a:pt x="6" y="83"/>
                    </a:lnTo>
                    <a:cubicBezTo>
                      <a:pt x="4" y="70"/>
                      <a:pt x="2" y="57"/>
                      <a:pt x="0" y="43"/>
                    </a:cubicBezTo>
                    <a:close/>
                    <a:moveTo>
                      <a:pt x="33" y="1"/>
                    </a:moveTo>
                    <a:cubicBezTo>
                      <a:pt x="24" y="1"/>
                      <a:pt x="16" y="85"/>
                      <a:pt x="9" y="85"/>
                    </a:cubicBezTo>
                    <a:cubicBezTo>
                      <a:pt x="8" y="85"/>
                      <a:pt x="7" y="85"/>
                      <a:pt x="6" y="83"/>
                    </a:cubicBezTo>
                    <a:lnTo>
                      <a:pt x="6" y="83"/>
                    </a:lnTo>
                    <a:cubicBezTo>
                      <a:pt x="79" y="540"/>
                      <a:pt x="172" y="991"/>
                      <a:pt x="285" y="1435"/>
                    </a:cubicBezTo>
                    <a:lnTo>
                      <a:pt x="285" y="1435"/>
                    </a:lnTo>
                    <a:cubicBezTo>
                      <a:pt x="183" y="976"/>
                      <a:pt x="103" y="511"/>
                      <a:pt x="44" y="43"/>
                    </a:cubicBezTo>
                    <a:cubicBezTo>
                      <a:pt x="40" y="12"/>
                      <a:pt x="37" y="1"/>
                      <a:pt x="33" y="1"/>
                    </a:cubicBezTo>
                    <a:close/>
                    <a:moveTo>
                      <a:pt x="27634" y="1"/>
                    </a:moveTo>
                    <a:cubicBezTo>
                      <a:pt x="27625" y="1"/>
                      <a:pt x="27615" y="86"/>
                      <a:pt x="27604" y="86"/>
                    </a:cubicBezTo>
                    <a:cubicBezTo>
                      <a:pt x="27600" y="86"/>
                      <a:pt x="27597" y="74"/>
                      <a:pt x="27593" y="43"/>
                    </a:cubicBezTo>
                    <a:lnTo>
                      <a:pt x="27593" y="43"/>
                    </a:lnTo>
                    <a:cubicBezTo>
                      <a:pt x="28028" y="7540"/>
                      <a:pt x="22538" y="13446"/>
                      <a:pt x="15176" y="13453"/>
                    </a:cubicBezTo>
                    <a:cubicBezTo>
                      <a:pt x="15171" y="13453"/>
                      <a:pt x="15165" y="13453"/>
                      <a:pt x="15160" y="13453"/>
                    </a:cubicBezTo>
                    <a:cubicBezTo>
                      <a:pt x="8294" y="13453"/>
                      <a:pt x="2005" y="8209"/>
                      <a:pt x="285" y="1435"/>
                    </a:cubicBezTo>
                    <a:lnTo>
                      <a:pt x="285" y="1435"/>
                    </a:lnTo>
                    <a:cubicBezTo>
                      <a:pt x="1837" y="8458"/>
                      <a:pt x="8245" y="14300"/>
                      <a:pt x="15253" y="14300"/>
                    </a:cubicBezTo>
                    <a:cubicBezTo>
                      <a:pt x="15257" y="14300"/>
                      <a:pt x="15262" y="14300"/>
                      <a:pt x="15267" y="14300"/>
                    </a:cubicBezTo>
                    <a:cubicBezTo>
                      <a:pt x="22766" y="14293"/>
                      <a:pt x="28324" y="7730"/>
                      <a:pt x="27644" y="43"/>
                    </a:cubicBezTo>
                    <a:cubicBezTo>
                      <a:pt x="27641" y="12"/>
                      <a:pt x="27637" y="1"/>
                      <a:pt x="27634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24" name="Google Shape;7824;p34"/>
              <p:cNvSpPr/>
              <p:nvPr/>
            </p:nvSpPr>
            <p:spPr>
              <a:xfrm>
                <a:off x="1540263" y="2115700"/>
                <a:ext cx="672400" cy="304925"/>
              </a:xfrm>
              <a:custGeom>
                <a:avLst/>
                <a:gdLst/>
                <a:ahLst/>
                <a:cxnLst/>
                <a:rect l="l" t="t" r="r" b="b"/>
                <a:pathLst>
                  <a:path w="26896" h="12197" extrusionOk="0">
                    <a:moveTo>
                      <a:pt x="0" y="1"/>
                    </a:moveTo>
                    <a:cubicBezTo>
                      <a:pt x="1688" y="6849"/>
                      <a:pt x="7894" y="12197"/>
                      <a:pt x="14666" y="12197"/>
                    </a:cubicBezTo>
                    <a:cubicBezTo>
                      <a:pt x="14676" y="12197"/>
                      <a:pt x="14686" y="12197"/>
                      <a:pt x="14696" y="12196"/>
                    </a:cubicBezTo>
                    <a:cubicBezTo>
                      <a:pt x="21505" y="12183"/>
                      <a:pt x="26665" y="6914"/>
                      <a:pt x="26895" y="1"/>
                    </a:cubicBezTo>
                    <a:lnTo>
                      <a:pt x="26754" y="1"/>
                    </a:lnTo>
                    <a:cubicBezTo>
                      <a:pt x="26131" y="6487"/>
                      <a:pt x="21024" y="10289"/>
                      <a:pt x="14493" y="10306"/>
                    </a:cubicBezTo>
                    <a:cubicBezTo>
                      <a:pt x="14479" y="10306"/>
                      <a:pt x="14465" y="10306"/>
                      <a:pt x="14450" y="10306"/>
                    </a:cubicBezTo>
                    <a:cubicBezTo>
                      <a:pt x="7959" y="10306"/>
                      <a:pt x="2119" y="6419"/>
                      <a:pt x="137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25" name="Google Shape;7825;p34"/>
              <p:cNvSpPr/>
              <p:nvPr/>
            </p:nvSpPr>
            <p:spPr>
              <a:xfrm>
                <a:off x="1552563" y="2115700"/>
                <a:ext cx="195700" cy="143525"/>
              </a:xfrm>
              <a:custGeom>
                <a:avLst/>
                <a:gdLst/>
                <a:ahLst/>
                <a:cxnLst/>
                <a:rect l="l" t="t" r="r" b="b"/>
                <a:pathLst>
                  <a:path w="7828" h="5741" extrusionOk="0">
                    <a:moveTo>
                      <a:pt x="1" y="1"/>
                    </a:moveTo>
                    <a:cubicBezTo>
                      <a:pt x="1031" y="2483"/>
                      <a:pt x="4001" y="4679"/>
                      <a:pt x="7828" y="5740"/>
                    </a:cubicBezTo>
                    <a:cubicBezTo>
                      <a:pt x="5077" y="4565"/>
                      <a:pt x="2943" y="2407"/>
                      <a:pt x="2116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26" name="Google Shape;7826;p34"/>
              <p:cNvSpPr/>
              <p:nvPr/>
            </p:nvSpPr>
            <p:spPr>
              <a:xfrm>
                <a:off x="1980238" y="2115700"/>
                <a:ext cx="228350" cy="156275"/>
              </a:xfrm>
              <a:custGeom>
                <a:avLst/>
                <a:gdLst/>
                <a:ahLst/>
                <a:cxnLst/>
                <a:rect l="l" t="t" r="r" b="b"/>
                <a:pathLst>
                  <a:path w="9134" h="6251" extrusionOk="0">
                    <a:moveTo>
                      <a:pt x="5944" y="1"/>
                    </a:moveTo>
                    <a:cubicBezTo>
                      <a:pt x="5577" y="2854"/>
                      <a:pt x="3269" y="5211"/>
                      <a:pt x="0" y="6250"/>
                    </a:cubicBezTo>
                    <a:cubicBezTo>
                      <a:pt x="4896" y="5469"/>
                      <a:pt x="8517" y="3037"/>
                      <a:pt x="9134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27" name="Google Shape;7827;p34"/>
              <p:cNvSpPr/>
              <p:nvPr/>
            </p:nvSpPr>
            <p:spPr>
              <a:xfrm>
                <a:off x="1241038" y="2138525"/>
                <a:ext cx="359150" cy="490525"/>
              </a:xfrm>
              <a:custGeom>
                <a:avLst/>
                <a:gdLst/>
                <a:ahLst/>
                <a:cxnLst/>
                <a:rect l="l" t="t" r="r" b="b"/>
                <a:pathLst>
                  <a:path w="14366" h="19621" extrusionOk="0">
                    <a:moveTo>
                      <a:pt x="7897" y="0"/>
                    </a:moveTo>
                    <a:lnTo>
                      <a:pt x="3272" y="25"/>
                    </a:lnTo>
                    <a:lnTo>
                      <a:pt x="1" y="17108"/>
                    </a:lnTo>
                    <a:cubicBezTo>
                      <a:pt x="1732" y="18846"/>
                      <a:pt x="4805" y="19620"/>
                      <a:pt x="7693" y="19620"/>
                    </a:cubicBezTo>
                    <a:cubicBezTo>
                      <a:pt x="10676" y="19620"/>
                      <a:pt x="13462" y="18794"/>
                      <a:pt x="14366" y="17347"/>
                    </a:cubicBezTo>
                    <a:lnTo>
                      <a:pt x="7897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28" name="Google Shape;7828;p34"/>
              <p:cNvSpPr/>
              <p:nvPr/>
            </p:nvSpPr>
            <p:spPr>
              <a:xfrm>
                <a:off x="1241038" y="2115700"/>
                <a:ext cx="359200" cy="462725"/>
              </a:xfrm>
              <a:custGeom>
                <a:avLst/>
                <a:gdLst/>
                <a:ahLst/>
                <a:cxnLst/>
                <a:rect l="l" t="t" r="r" b="b"/>
                <a:pathLst>
                  <a:path w="14368" h="18509" extrusionOk="0">
                    <a:moveTo>
                      <a:pt x="999" y="1"/>
                    </a:moveTo>
                    <a:lnTo>
                      <a:pt x="1" y="17117"/>
                    </a:lnTo>
                    <a:cubicBezTo>
                      <a:pt x="342" y="17461"/>
                      <a:pt x="738" y="17762"/>
                      <a:pt x="1175" y="18033"/>
                    </a:cubicBezTo>
                    <a:cubicBezTo>
                      <a:pt x="1055" y="10418"/>
                      <a:pt x="3079" y="4908"/>
                      <a:pt x="5911" y="4908"/>
                    </a:cubicBezTo>
                    <a:cubicBezTo>
                      <a:pt x="5919" y="4908"/>
                      <a:pt x="5926" y="4908"/>
                      <a:pt x="5933" y="4908"/>
                    </a:cubicBezTo>
                    <a:cubicBezTo>
                      <a:pt x="8812" y="4936"/>
                      <a:pt x="11859" y="10631"/>
                      <a:pt x="13034" y="18508"/>
                    </a:cubicBezTo>
                    <a:cubicBezTo>
                      <a:pt x="13629" y="18186"/>
                      <a:pt x="14091" y="17799"/>
                      <a:pt x="14367" y="17357"/>
                    </a:cubicBezTo>
                    <a:lnTo>
                      <a:pt x="9682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29" name="Google Shape;7829;p34"/>
              <p:cNvSpPr/>
              <p:nvPr/>
            </p:nvSpPr>
            <p:spPr>
              <a:xfrm>
                <a:off x="1309413" y="2320100"/>
                <a:ext cx="47200" cy="301175"/>
              </a:xfrm>
              <a:custGeom>
                <a:avLst/>
                <a:gdLst/>
                <a:ahLst/>
                <a:cxnLst/>
                <a:rect l="l" t="t" r="r" b="b"/>
                <a:pathLst>
                  <a:path w="1888" h="12047" extrusionOk="0">
                    <a:moveTo>
                      <a:pt x="1812" y="1"/>
                    </a:moveTo>
                    <a:lnTo>
                      <a:pt x="1812" y="1"/>
                    </a:lnTo>
                    <a:cubicBezTo>
                      <a:pt x="657" y="1827"/>
                      <a:pt x="0" y="5391"/>
                      <a:pt x="241" y="9706"/>
                    </a:cubicBezTo>
                    <a:cubicBezTo>
                      <a:pt x="278" y="10366"/>
                      <a:pt x="335" y="11018"/>
                      <a:pt x="410" y="11658"/>
                    </a:cubicBezTo>
                    <a:cubicBezTo>
                      <a:pt x="885" y="11815"/>
                      <a:pt x="1379" y="11944"/>
                      <a:pt x="1887" y="12047"/>
                    </a:cubicBezTo>
                    <a:cubicBezTo>
                      <a:pt x="1557" y="10557"/>
                      <a:pt x="1326" y="8953"/>
                      <a:pt x="1223" y="7308"/>
                    </a:cubicBezTo>
                    <a:cubicBezTo>
                      <a:pt x="1040" y="4420"/>
                      <a:pt x="1282" y="1882"/>
                      <a:pt x="1812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30" name="Google Shape;7830;p34"/>
              <p:cNvSpPr/>
              <p:nvPr/>
            </p:nvSpPr>
            <p:spPr>
              <a:xfrm>
                <a:off x="1418963" y="2345875"/>
                <a:ext cx="104025" cy="278450"/>
              </a:xfrm>
              <a:custGeom>
                <a:avLst/>
                <a:gdLst/>
                <a:ahLst/>
                <a:cxnLst/>
                <a:rect l="l" t="t" r="r" b="b"/>
                <a:pathLst>
                  <a:path w="4161" h="11138" extrusionOk="0">
                    <a:moveTo>
                      <a:pt x="0" y="0"/>
                    </a:moveTo>
                    <a:cubicBezTo>
                      <a:pt x="1093" y="2349"/>
                      <a:pt x="2048" y="5534"/>
                      <a:pt x="2626" y="9165"/>
                    </a:cubicBezTo>
                    <a:cubicBezTo>
                      <a:pt x="2733" y="9830"/>
                      <a:pt x="2821" y="10487"/>
                      <a:pt x="2895" y="11137"/>
                    </a:cubicBezTo>
                    <a:cubicBezTo>
                      <a:pt x="3336" y="11069"/>
                      <a:pt x="3760" y="10981"/>
                      <a:pt x="4161" y="10875"/>
                    </a:cubicBezTo>
                    <a:cubicBezTo>
                      <a:pt x="3196" y="6046"/>
                      <a:pt x="1622" y="2110"/>
                      <a:pt x="0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31" name="Google Shape;7831;p34"/>
              <p:cNvSpPr/>
              <p:nvPr/>
            </p:nvSpPr>
            <p:spPr>
              <a:xfrm>
                <a:off x="2405738" y="2115700"/>
                <a:ext cx="1033100" cy="471850"/>
              </a:xfrm>
              <a:custGeom>
                <a:avLst/>
                <a:gdLst/>
                <a:ahLst/>
                <a:cxnLst/>
                <a:rect l="l" t="t" r="r" b="b"/>
                <a:pathLst>
                  <a:path w="41324" h="18874" extrusionOk="0">
                    <a:moveTo>
                      <a:pt x="0" y="1"/>
                    </a:moveTo>
                    <a:lnTo>
                      <a:pt x="118" y="12162"/>
                    </a:lnTo>
                    <a:cubicBezTo>
                      <a:pt x="5199" y="16561"/>
                      <a:pt x="11077" y="18874"/>
                      <a:pt x="17912" y="18874"/>
                    </a:cubicBezTo>
                    <a:cubicBezTo>
                      <a:pt x="24572" y="18874"/>
                      <a:pt x="32141" y="16677"/>
                      <a:pt x="40771" y="12074"/>
                    </a:cubicBezTo>
                    <a:lnTo>
                      <a:pt x="41323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32" name="Google Shape;7832;p34"/>
              <p:cNvSpPr/>
              <p:nvPr/>
            </p:nvSpPr>
            <p:spPr>
              <a:xfrm>
                <a:off x="2405713" y="2115700"/>
                <a:ext cx="243050" cy="441450"/>
              </a:xfrm>
              <a:custGeom>
                <a:avLst/>
                <a:gdLst/>
                <a:ahLst/>
                <a:cxnLst/>
                <a:rect l="l" t="t" r="r" b="b"/>
                <a:pathLst>
                  <a:path w="9722" h="17658" extrusionOk="0">
                    <a:moveTo>
                      <a:pt x="0" y="1"/>
                    </a:moveTo>
                    <a:lnTo>
                      <a:pt x="117" y="12162"/>
                    </a:lnTo>
                    <a:cubicBezTo>
                      <a:pt x="3061" y="14710"/>
                      <a:pt x="6254" y="16552"/>
                      <a:pt x="9722" y="17658"/>
                    </a:cubicBezTo>
                    <a:cubicBezTo>
                      <a:pt x="7465" y="13737"/>
                      <a:pt x="6062" y="8354"/>
                      <a:pt x="6051" y="2329"/>
                    </a:cubicBezTo>
                    <a:cubicBezTo>
                      <a:pt x="6048" y="1608"/>
                      <a:pt x="6069" y="707"/>
                      <a:pt x="6106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33" name="Google Shape;7833;p34"/>
              <p:cNvSpPr/>
              <p:nvPr/>
            </p:nvSpPr>
            <p:spPr>
              <a:xfrm>
                <a:off x="3134988" y="2115675"/>
                <a:ext cx="303900" cy="425975"/>
              </a:xfrm>
              <a:custGeom>
                <a:avLst/>
                <a:gdLst/>
                <a:ahLst/>
                <a:cxnLst/>
                <a:rect l="l" t="t" r="r" b="b"/>
                <a:pathLst>
                  <a:path w="12156" h="17039" extrusionOk="0">
                    <a:moveTo>
                      <a:pt x="3886" y="0"/>
                    </a:moveTo>
                    <a:lnTo>
                      <a:pt x="3886" y="2"/>
                    </a:lnTo>
                    <a:cubicBezTo>
                      <a:pt x="3901" y="713"/>
                      <a:pt x="3896" y="1477"/>
                      <a:pt x="3872" y="2202"/>
                    </a:cubicBezTo>
                    <a:cubicBezTo>
                      <a:pt x="3671" y="7967"/>
                      <a:pt x="2215" y="13151"/>
                      <a:pt x="0" y="17039"/>
                    </a:cubicBezTo>
                    <a:cubicBezTo>
                      <a:pt x="3621" y="15916"/>
                      <a:pt x="7481" y="14272"/>
                      <a:pt x="11601" y="12074"/>
                    </a:cubicBezTo>
                    <a:lnTo>
                      <a:pt x="12156" y="0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34" name="Google Shape;7834;p34"/>
              <p:cNvSpPr/>
              <p:nvPr/>
            </p:nvSpPr>
            <p:spPr>
              <a:xfrm>
                <a:off x="2549063" y="2114575"/>
                <a:ext cx="705025" cy="361475"/>
              </a:xfrm>
              <a:custGeom>
                <a:avLst/>
                <a:gdLst/>
                <a:ahLst/>
                <a:cxnLst/>
                <a:rect l="l" t="t" r="r" b="b"/>
                <a:pathLst>
                  <a:path w="28201" h="14459" extrusionOk="0">
                    <a:moveTo>
                      <a:pt x="28201" y="60"/>
                    </a:moveTo>
                    <a:lnTo>
                      <a:pt x="28201" y="60"/>
                    </a:lnTo>
                    <a:cubicBezTo>
                      <a:pt x="28201" y="79"/>
                      <a:pt x="28201" y="87"/>
                      <a:pt x="28201" y="87"/>
                    </a:cubicBezTo>
                    <a:cubicBezTo>
                      <a:pt x="28201" y="87"/>
                      <a:pt x="28201" y="75"/>
                      <a:pt x="28201" y="60"/>
                    </a:cubicBezTo>
                    <a:close/>
                    <a:moveTo>
                      <a:pt x="28199" y="1"/>
                    </a:moveTo>
                    <a:cubicBezTo>
                      <a:pt x="28198" y="1"/>
                      <a:pt x="28197" y="12"/>
                      <a:pt x="28196" y="44"/>
                    </a:cubicBezTo>
                    <a:cubicBezTo>
                      <a:pt x="28194" y="97"/>
                      <a:pt x="28192" y="150"/>
                      <a:pt x="28189" y="202"/>
                    </a:cubicBezTo>
                    <a:lnTo>
                      <a:pt x="28189" y="202"/>
                    </a:lnTo>
                    <a:cubicBezTo>
                      <a:pt x="28193" y="150"/>
                      <a:pt x="28197" y="98"/>
                      <a:pt x="28201" y="46"/>
                    </a:cubicBezTo>
                    <a:lnTo>
                      <a:pt x="28201" y="46"/>
                    </a:lnTo>
                    <a:cubicBezTo>
                      <a:pt x="28201" y="51"/>
                      <a:pt x="28201" y="56"/>
                      <a:pt x="28201" y="60"/>
                    </a:cubicBezTo>
                    <a:lnTo>
                      <a:pt x="28201" y="60"/>
                    </a:lnTo>
                    <a:cubicBezTo>
                      <a:pt x="28201" y="55"/>
                      <a:pt x="28201" y="50"/>
                      <a:pt x="28201" y="44"/>
                    </a:cubicBezTo>
                    <a:cubicBezTo>
                      <a:pt x="28201" y="45"/>
                      <a:pt x="28201" y="46"/>
                      <a:pt x="28201" y="46"/>
                    </a:cubicBezTo>
                    <a:lnTo>
                      <a:pt x="28201" y="46"/>
                    </a:lnTo>
                    <a:cubicBezTo>
                      <a:pt x="28200" y="24"/>
                      <a:pt x="28200" y="1"/>
                      <a:pt x="28199" y="1"/>
                    </a:cubicBezTo>
                    <a:close/>
                    <a:moveTo>
                      <a:pt x="1" y="1"/>
                    </a:moveTo>
                    <a:cubicBezTo>
                      <a:pt x="1" y="1"/>
                      <a:pt x="1" y="13"/>
                      <a:pt x="1" y="44"/>
                    </a:cubicBezTo>
                    <a:cubicBezTo>
                      <a:pt x="15" y="7754"/>
                      <a:pt x="6181" y="14458"/>
                      <a:pt x="13799" y="14458"/>
                    </a:cubicBezTo>
                    <a:cubicBezTo>
                      <a:pt x="13803" y="14458"/>
                      <a:pt x="13807" y="14458"/>
                      <a:pt x="13811" y="14458"/>
                    </a:cubicBezTo>
                    <a:cubicBezTo>
                      <a:pt x="21413" y="14451"/>
                      <a:pt x="27829" y="7907"/>
                      <a:pt x="28189" y="202"/>
                    </a:cubicBezTo>
                    <a:lnTo>
                      <a:pt x="28189" y="202"/>
                    </a:lnTo>
                    <a:cubicBezTo>
                      <a:pt x="27607" y="7706"/>
                      <a:pt x="21290" y="13594"/>
                      <a:pt x="13826" y="13601"/>
                    </a:cubicBezTo>
                    <a:cubicBezTo>
                      <a:pt x="13820" y="13601"/>
                      <a:pt x="13814" y="13601"/>
                      <a:pt x="13808" y="13601"/>
                    </a:cubicBezTo>
                    <a:cubicBezTo>
                      <a:pt x="6329" y="13601"/>
                      <a:pt x="257" y="7561"/>
                      <a:pt x="10" y="44"/>
                    </a:cubicBezTo>
                    <a:cubicBezTo>
                      <a:pt x="10" y="75"/>
                      <a:pt x="9" y="87"/>
                      <a:pt x="8" y="87"/>
                    </a:cubicBezTo>
                    <a:cubicBezTo>
                      <a:pt x="5" y="87"/>
                      <a:pt x="3" y="1"/>
                      <a:pt x="1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35" name="Google Shape;7835;p34"/>
              <p:cNvSpPr/>
              <p:nvPr/>
            </p:nvSpPr>
            <p:spPr>
              <a:xfrm>
                <a:off x="2562163" y="2115700"/>
                <a:ext cx="687075" cy="308350"/>
              </a:xfrm>
              <a:custGeom>
                <a:avLst/>
                <a:gdLst/>
                <a:ahLst/>
                <a:cxnLst/>
                <a:rect l="l" t="t" r="r" b="b"/>
                <a:pathLst>
                  <a:path w="27483" h="12334" extrusionOk="0">
                    <a:moveTo>
                      <a:pt x="0" y="1"/>
                    </a:moveTo>
                    <a:cubicBezTo>
                      <a:pt x="861" y="6928"/>
                      <a:pt x="6541" y="12334"/>
                      <a:pt x="13455" y="12334"/>
                    </a:cubicBezTo>
                    <a:cubicBezTo>
                      <a:pt x="13464" y="12334"/>
                      <a:pt x="13474" y="12334"/>
                      <a:pt x="13483" y="12334"/>
                    </a:cubicBezTo>
                    <a:cubicBezTo>
                      <a:pt x="20434" y="12318"/>
                      <a:pt x="26370" y="6993"/>
                      <a:pt x="27482" y="1"/>
                    </a:cubicBezTo>
                    <a:lnTo>
                      <a:pt x="27340" y="1"/>
                    </a:lnTo>
                    <a:cubicBezTo>
                      <a:pt x="25879" y="6560"/>
                      <a:pt x="20184" y="10404"/>
                      <a:pt x="13515" y="10421"/>
                    </a:cubicBezTo>
                    <a:cubicBezTo>
                      <a:pt x="13500" y="10421"/>
                      <a:pt x="13486" y="10421"/>
                      <a:pt x="13472" y="10421"/>
                    </a:cubicBezTo>
                    <a:cubicBezTo>
                      <a:pt x="6846" y="10421"/>
                      <a:pt x="1355" y="6489"/>
                      <a:pt x="140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36" name="Google Shape;7836;p34"/>
              <p:cNvSpPr/>
              <p:nvPr/>
            </p:nvSpPr>
            <p:spPr>
              <a:xfrm>
                <a:off x="2574788" y="2115700"/>
                <a:ext cx="182225" cy="145175"/>
              </a:xfrm>
              <a:custGeom>
                <a:avLst/>
                <a:gdLst/>
                <a:ahLst/>
                <a:cxnLst/>
                <a:rect l="l" t="t" r="r" b="b"/>
                <a:pathLst>
                  <a:path w="7289" h="5807" extrusionOk="0">
                    <a:moveTo>
                      <a:pt x="1" y="1"/>
                    </a:moveTo>
                    <a:cubicBezTo>
                      <a:pt x="742" y="2510"/>
                      <a:pt x="3513" y="4734"/>
                      <a:pt x="7289" y="5807"/>
                    </a:cubicBezTo>
                    <a:cubicBezTo>
                      <a:pt x="4625" y="4618"/>
                      <a:pt x="2702" y="2435"/>
                      <a:pt x="2163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37" name="Google Shape;7837;p34"/>
              <p:cNvSpPr/>
              <p:nvPr/>
            </p:nvSpPr>
            <p:spPr>
              <a:xfrm>
                <a:off x="2992163" y="2115700"/>
                <a:ext cx="253000" cy="158025"/>
              </a:xfrm>
              <a:custGeom>
                <a:avLst/>
                <a:gdLst/>
                <a:ahLst/>
                <a:cxnLst/>
                <a:rect l="l" t="t" r="r" b="b"/>
                <a:pathLst>
                  <a:path w="10120" h="6321" extrusionOk="0">
                    <a:moveTo>
                      <a:pt x="6860" y="1"/>
                    </a:moveTo>
                    <a:cubicBezTo>
                      <a:pt x="6121" y="2887"/>
                      <a:pt x="3470" y="5270"/>
                      <a:pt x="0" y="6321"/>
                    </a:cubicBezTo>
                    <a:cubicBezTo>
                      <a:pt x="5098" y="5531"/>
                      <a:pt x="9104" y="3073"/>
                      <a:pt x="10119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38" name="Google Shape;7838;p34"/>
              <p:cNvSpPr/>
              <p:nvPr/>
            </p:nvSpPr>
            <p:spPr>
              <a:xfrm>
                <a:off x="2232538" y="2115700"/>
                <a:ext cx="366425" cy="513275"/>
              </a:xfrm>
              <a:custGeom>
                <a:avLst/>
                <a:gdLst/>
                <a:ahLst/>
                <a:cxnLst/>
                <a:rect l="l" t="t" r="r" b="b"/>
                <a:pathLst>
                  <a:path w="14657" h="20531" extrusionOk="0">
                    <a:moveTo>
                      <a:pt x="4301" y="1"/>
                    </a:moveTo>
                    <a:lnTo>
                      <a:pt x="0" y="17992"/>
                    </a:lnTo>
                    <a:cubicBezTo>
                      <a:pt x="1671" y="19748"/>
                      <a:pt x="4766" y="20531"/>
                      <a:pt x="7715" y="20531"/>
                    </a:cubicBezTo>
                    <a:cubicBezTo>
                      <a:pt x="10762" y="20531"/>
                      <a:pt x="13653" y="19695"/>
                      <a:pt x="14657" y="18235"/>
                    </a:cubicBezTo>
                    <a:lnTo>
                      <a:pt x="9028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39" name="Google Shape;7839;p34"/>
              <p:cNvSpPr/>
              <p:nvPr/>
            </p:nvSpPr>
            <p:spPr>
              <a:xfrm>
                <a:off x="2232538" y="2115700"/>
                <a:ext cx="366400" cy="467725"/>
              </a:xfrm>
              <a:custGeom>
                <a:avLst/>
                <a:gdLst/>
                <a:ahLst/>
                <a:cxnLst/>
                <a:rect l="l" t="t" r="r" b="b"/>
                <a:pathLst>
                  <a:path w="14656" h="18709" extrusionOk="0">
                    <a:moveTo>
                      <a:pt x="1978" y="1"/>
                    </a:moveTo>
                    <a:lnTo>
                      <a:pt x="0" y="17303"/>
                    </a:lnTo>
                    <a:cubicBezTo>
                      <a:pt x="330" y="17649"/>
                      <a:pt x="717" y="17955"/>
                      <a:pt x="1148" y="18228"/>
                    </a:cubicBezTo>
                    <a:cubicBezTo>
                      <a:pt x="1452" y="10532"/>
                      <a:pt x="3828" y="4960"/>
                      <a:pt x="6720" y="4960"/>
                    </a:cubicBezTo>
                    <a:cubicBezTo>
                      <a:pt x="6728" y="4960"/>
                      <a:pt x="6736" y="4960"/>
                      <a:pt x="6744" y="4960"/>
                    </a:cubicBezTo>
                    <a:cubicBezTo>
                      <a:pt x="9681" y="4989"/>
                      <a:pt x="12473" y="10747"/>
                      <a:pt x="13228" y="18709"/>
                    </a:cubicBezTo>
                    <a:cubicBezTo>
                      <a:pt x="13855" y="18382"/>
                      <a:pt x="14347" y="17992"/>
                      <a:pt x="14656" y="17546"/>
                    </a:cubicBezTo>
                    <a:lnTo>
                      <a:pt x="10851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40" name="Google Shape;7840;p34"/>
              <p:cNvSpPr/>
              <p:nvPr/>
            </p:nvSpPr>
            <p:spPr>
              <a:xfrm>
                <a:off x="2308613" y="2316700"/>
                <a:ext cx="53850" cy="304425"/>
              </a:xfrm>
              <a:custGeom>
                <a:avLst/>
                <a:gdLst/>
                <a:ahLst/>
                <a:cxnLst/>
                <a:rect l="l" t="t" r="r" b="b"/>
                <a:pathLst>
                  <a:path w="2154" h="12177" extrusionOk="0">
                    <a:moveTo>
                      <a:pt x="2154" y="0"/>
                    </a:moveTo>
                    <a:cubicBezTo>
                      <a:pt x="872" y="1848"/>
                      <a:pt x="0" y="5451"/>
                      <a:pt x="5" y="9812"/>
                    </a:cubicBezTo>
                    <a:cubicBezTo>
                      <a:pt x="5" y="10478"/>
                      <a:pt x="27" y="11137"/>
                      <a:pt x="67" y="11786"/>
                    </a:cubicBezTo>
                    <a:cubicBezTo>
                      <a:pt x="542" y="11944"/>
                      <a:pt x="1040" y="12074"/>
                      <a:pt x="1555" y="12177"/>
                    </a:cubicBezTo>
                    <a:cubicBezTo>
                      <a:pt x="1301" y="10670"/>
                      <a:pt x="1155" y="9051"/>
                      <a:pt x="1141" y="7388"/>
                    </a:cubicBezTo>
                    <a:cubicBezTo>
                      <a:pt x="1118" y="4469"/>
                      <a:pt x="1507" y="1902"/>
                      <a:pt x="2154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41" name="Google Shape;7841;p34"/>
              <p:cNvSpPr/>
              <p:nvPr/>
            </p:nvSpPr>
            <p:spPr>
              <a:xfrm>
                <a:off x="2426638" y="2342725"/>
                <a:ext cx="90975" cy="281450"/>
              </a:xfrm>
              <a:custGeom>
                <a:avLst/>
                <a:gdLst/>
                <a:ahLst/>
                <a:cxnLst/>
                <a:rect l="l" t="t" r="r" b="b"/>
                <a:pathLst>
                  <a:path w="3639" h="11258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983" y="2374"/>
                      <a:pt x="1781" y="5595"/>
                      <a:pt x="2168" y="9263"/>
                    </a:cubicBezTo>
                    <a:cubicBezTo>
                      <a:pt x="2239" y="9935"/>
                      <a:pt x="2292" y="10600"/>
                      <a:pt x="2332" y="11257"/>
                    </a:cubicBezTo>
                    <a:cubicBezTo>
                      <a:pt x="2786" y="11188"/>
                      <a:pt x="3223" y="11099"/>
                      <a:pt x="3639" y="10992"/>
                    </a:cubicBezTo>
                    <a:cubicBezTo>
                      <a:pt x="2925" y="6113"/>
                      <a:pt x="1538" y="2135"/>
                      <a:pt x="0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42" name="Google Shape;7842;p34"/>
              <p:cNvSpPr/>
              <p:nvPr/>
            </p:nvSpPr>
            <p:spPr>
              <a:xfrm>
                <a:off x="3474338" y="2115700"/>
                <a:ext cx="1056525" cy="477175"/>
              </a:xfrm>
              <a:custGeom>
                <a:avLst/>
                <a:gdLst/>
                <a:ahLst/>
                <a:cxnLst/>
                <a:rect l="l" t="t" r="r" b="b"/>
                <a:pathLst>
                  <a:path w="42261" h="19087" extrusionOk="0">
                    <a:moveTo>
                      <a:pt x="0" y="1"/>
                    </a:moveTo>
                    <a:lnTo>
                      <a:pt x="265" y="12300"/>
                    </a:lnTo>
                    <a:cubicBezTo>
                      <a:pt x="5515" y="16748"/>
                      <a:pt x="11553" y="19087"/>
                      <a:pt x="18543" y="19087"/>
                    </a:cubicBezTo>
                    <a:cubicBezTo>
                      <a:pt x="25356" y="19087"/>
                      <a:pt x="33072" y="16865"/>
                      <a:pt x="41842" y="12209"/>
                    </a:cubicBezTo>
                    <a:lnTo>
                      <a:pt x="42260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43" name="Google Shape;7843;p34"/>
              <p:cNvSpPr/>
              <p:nvPr/>
            </p:nvSpPr>
            <p:spPr>
              <a:xfrm>
                <a:off x="3474338" y="2115700"/>
                <a:ext cx="253850" cy="446475"/>
              </a:xfrm>
              <a:custGeom>
                <a:avLst/>
                <a:gdLst/>
                <a:ahLst/>
                <a:cxnLst/>
                <a:rect l="l" t="t" r="r" b="b"/>
                <a:pathLst>
                  <a:path w="10154" h="17859" extrusionOk="0">
                    <a:moveTo>
                      <a:pt x="0" y="1"/>
                    </a:moveTo>
                    <a:lnTo>
                      <a:pt x="265" y="12300"/>
                    </a:lnTo>
                    <a:cubicBezTo>
                      <a:pt x="3305" y="14876"/>
                      <a:pt x="6594" y="16739"/>
                      <a:pt x="10153" y="17858"/>
                    </a:cubicBezTo>
                    <a:cubicBezTo>
                      <a:pt x="7796" y="13894"/>
                      <a:pt x="6295" y="8450"/>
                      <a:pt x="6213" y="2358"/>
                    </a:cubicBezTo>
                    <a:cubicBezTo>
                      <a:pt x="6202" y="1629"/>
                      <a:pt x="6215" y="716"/>
                      <a:pt x="6245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44" name="Google Shape;7844;p34"/>
              <p:cNvSpPr/>
              <p:nvPr/>
            </p:nvSpPr>
            <p:spPr>
              <a:xfrm>
                <a:off x="4225288" y="2115700"/>
                <a:ext cx="305625" cy="430825"/>
              </a:xfrm>
              <a:custGeom>
                <a:avLst/>
                <a:gdLst/>
                <a:ahLst/>
                <a:cxnLst/>
                <a:rect l="l" t="t" r="r" b="b"/>
                <a:pathLst>
                  <a:path w="12225" h="17233" extrusionOk="0">
                    <a:moveTo>
                      <a:pt x="3768" y="1"/>
                    </a:moveTo>
                    <a:cubicBezTo>
                      <a:pt x="3792" y="721"/>
                      <a:pt x="3797" y="1493"/>
                      <a:pt x="3780" y="2228"/>
                    </a:cubicBezTo>
                    <a:cubicBezTo>
                      <a:pt x="3645" y="8057"/>
                      <a:pt x="2218" y="13300"/>
                      <a:pt x="1" y="17232"/>
                    </a:cubicBezTo>
                    <a:cubicBezTo>
                      <a:pt x="3690" y="16096"/>
                      <a:pt x="7619" y="14432"/>
                      <a:pt x="11805" y="12211"/>
                    </a:cubicBezTo>
                    <a:lnTo>
                      <a:pt x="12225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45" name="Google Shape;7845;p34"/>
              <p:cNvSpPr/>
              <p:nvPr/>
            </p:nvSpPr>
            <p:spPr>
              <a:xfrm>
                <a:off x="3621813" y="2114575"/>
                <a:ext cx="720950" cy="365575"/>
              </a:xfrm>
              <a:custGeom>
                <a:avLst/>
                <a:gdLst/>
                <a:ahLst/>
                <a:cxnLst/>
                <a:rect l="l" t="t" r="r" b="b"/>
                <a:pathLst>
                  <a:path w="28838" h="14623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0" y="1"/>
                      <a:pt x="0" y="11"/>
                      <a:pt x="1" y="25"/>
                    </a:cubicBezTo>
                    <a:lnTo>
                      <a:pt x="1" y="25"/>
                    </a:lnTo>
                    <a:cubicBezTo>
                      <a:pt x="0" y="7"/>
                      <a:pt x="0" y="1"/>
                      <a:pt x="0" y="1"/>
                    </a:cubicBezTo>
                    <a:close/>
                    <a:moveTo>
                      <a:pt x="28837" y="0"/>
                    </a:moveTo>
                    <a:cubicBezTo>
                      <a:pt x="28837" y="0"/>
                      <a:pt x="28837" y="12"/>
                      <a:pt x="28837" y="44"/>
                    </a:cubicBezTo>
                    <a:cubicBezTo>
                      <a:pt x="28837" y="76"/>
                      <a:pt x="28837" y="87"/>
                      <a:pt x="28837" y="87"/>
                    </a:cubicBezTo>
                    <a:cubicBezTo>
                      <a:pt x="28837" y="87"/>
                      <a:pt x="28838" y="0"/>
                      <a:pt x="28837" y="0"/>
                    </a:cubicBezTo>
                    <a:close/>
                    <a:moveTo>
                      <a:pt x="1" y="25"/>
                    </a:moveTo>
                    <a:cubicBezTo>
                      <a:pt x="1" y="30"/>
                      <a:pt x="1" y="37"/>
                      <a:pt x="1" y="44"/>
                    </a:cubicBezTo>
                    <a:cubicBezTo>
                      <a:pt x="110" y="7843"/>
                      <a:pt x="6490" y="14622"/>
                      <a:pt x="14282" y="14622"/>
                    </a:cubicBezTo>
                    <a:cubicBezTo>
                      <a:pt x="14286" y="14622"/>
                      <a:pt x="14289" y="14622"/>
                      <a:pt x="14293" y="14622"/>
                    </a:cubicBezTo>
                    <a:cubicBezTo>
                      <a:pt x="22122" y="14615"/>
                      <a:pt x="28645" y="7906"/>
                      <a:pt x="28837" y="44"/>
                    </a:cubicBezTo>
                    <a:lnTo>
                      <a:pt x="28837" y="44"/>
                    </a:lnTo>
                    <a:cubicBezTo>
                      <a:pt x="28408" y="7711"/>
                      <a:pt x="21984" y="13747"/>
                      <a:pt x="14297" y="13754"/>
                    </a:cubicBezTo>
                    <a:cubicBezTo>
                      <a:pt x="14290" y="13754"/>
                      <a:pt x="14284" y="13754"/>
                      <a:pt x="14278" y="13754"/>
                    </a:cubicBezTo>
                    <a:cubicBezTo>
                      <a:pt x="6627" y="13754"/>
                      <a:pt x="347" y="7646"/>
                      <a:pt x="6" y="44"/>
                    </a:cubicBezTo>
                    <a:cubicBezTo>
                      <a:pt x="5" y="76"/>
                      <a:pt x="4" y="87"/>
                      <a:pt x="3" y="87"/>
                    </a:cubicBezTo>
                    <a:cubicBezTo>
                      <a:pt x="2" y="87"/>
                      <a:pt x="1" y="51"/>
                      <a:pt x="1" y="25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46" name="Google Shape;7846;p34"/>
              <p:cNvSpPr/>
              <p:nvPr/>
            </p:nvSpPr>
            <p:spPr>
              <a:xfrm>
                <a:off x="3634313" y="2115700"/>
                <a:ext cx="702650" cy="311850"/>
              </a:xfrm>
              <a:custGeom>
                <a:avLst/>
                <a:gdLst/>
                <a:ahLst/>
                <a:cxnLst/>
                <a:rect l="l" t="t" r="r" b="b"/>
                <a:pathLst>
                  <a:path w="28106" h="12474" extrusionOk="0">
                    <a:moveTo>
                      <a:pt x="0" y="1"/>
                    </a:moveTo>
                    <a:cubicBezTo>
                      <a:pt x="964" y="7004"/>
                      <a:pt x="6837" y="12474"/>
                      <a:pt x="13908" y="12474"/>
                    </a:cubicBezTo>
                    <a:cubicBezTo>
                      <a:pt x="13917" y="12474"/>
                      <a:pt x="13927" y="12474"/>
                      <a:pt x="13936" y="12474"/>
                    </a:cubicBezTo>
                    <a:cubicBezTo>
                      <a:pt x="21045" y="12458"/>
                      <a:pt x="27051" y="7072"/>
                      <a:pt x="28106" y="1"/>
                    </a:cubicBezTo>
                    <a:lnTo>
                      <a:pt x="27960" y="1"/>
                    </a:lnTo>
                    <a:cubicBezTo>
                      <a:pt x="26547" y="6634"/>
                      <a:pt x="20767" y="10522"/>
                      <a:pt x="13947" y="10540"/>
                    </a:cubicBezTo>
                    <a:cubicBezTo>
                      <a:pt x="13932" y="10540"/>
                      <a:pt x="13916" y="10540"/>
                      <a:pt x="13901" y="10540"/>
                    </a:cubicBezTo>
                    <a:cubicBezTo>
                      <a:pt x="7123" y="10540"/>
                      <a:pt x="1465" y="6564"/>
                      <a:pt x="144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47" name="Google Shape;7847;p34"/>
              <p:cNvSpPr/>
              <p:nvPr/>
            </p:nvSpPr>
            <p:spPr>
              <a:xfrm>
                <a:off x="3647188" y="2115700"/>
                <a:ext cx="188050" cy="146800"/>
              </a:xfrm>
              <a:custGeom>
                <a:avLst/>
                <a:gdLst/>
                <a:ahLst/>
                <a:cxnLst/>
                <a:rect l="l" t="t" r="r" b="b"/>
                <a:pathLst>
                  <a:path w="7522" h="5872" extrusionOk="0">
                    <a:moveTo>
                      <a:pt x="1" y="1"/>
                    </a:moveTo>
                    <a:cubicBezTo>
                      <a:pt x="789" y="2539"/>
                      <a:pt x="3647" y="4789"/>
                      <a:pt x="7521" y="5871"/>
                    </a:cubicBezTo>
                    <a:cubicBezTo>
                      <a:pt x="4786" y="4671"/>
                      <a:pt x="2794" y="2461"/>
                      <a:pt x="2212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48" name="Google Shape;7848;p34"/>
              <p:cNvSpPr/>
              <p:nvPr/>
            </p:nvSpPr>
            <p:spPr>
              <a:xfrm>
                <a:off x="4075938" y="2115700"/>
                <a:ext cx="256825" cy="159825"/>
              </a:xfrm>
              <a:custGeom>
                <a:avLst/>
                <a:gdLst/>
                <a:ahLst/>
                <a:cxnLst/>
                <a:rect l="l" t="t" r="r" b="b"/>
                <a:pathLst>
                  <a:path w="10273" h="6393" extrusionOk="0">
                    <a:moveTo>
                      <a:pt x="6940" y="1"/>
                    </a:moveTo>
                    <a:cubicBezTo>
                      <a:pt x="6219" y="2918"/>
                      <a:pt x="3537" y="5329"/>
                      <a:pt x="1" y="6393"/>
                    </a:cubicBezTo>
                    <a:cubicBezTo>
                      <a:pt x="5204" y="5594"/>
                      <a:pt x="9270" y="3105"/>
                      <a:pt x="10273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49" name="Google Shape;7849;p34"/>
              <p:cNvSpPr/>
              <p:nvPr/>
            </p:nvSpPr>
            <p:spPr>
              <a:xfrm>
                <a:off x="4307163" y="2115700"/>
                <a:ext cx="381875" cy="513025"/>
              </a:xfrm>
              <a:custGeom>
                <a:avLst/>
                <a:gdLst/>
                <a:ahLst/>
                <a:cxnLst/>
                <a:rect l="l" t="t" r="r" b="b"/>
                <a:pathLst>
                  <a:path w="15275" h="20521" extrusionOk="0">
                    <a:moveTo>
                      <a:pt x="6522" y="1"/>
                    </a:moveTo>
                    <a:lnTo>
                      <a:pt x="1" y="17926"/>
                    </a:lnTo>
                    <a:cubicBezTo>
                      <a:pt x="1538" y="19721"/>
                      <a:pt x="4678" y="20521"/>
                      <a:pt x="7757" y="20521"/>
                    </a:cubicBezTo>
                    <a:cubicBezTo>
                      <a:pt x="10937" y="20521"/>
                      <a:pt x="14054" y="19667"/>
                      <a:pt x="15275" y="18174"/>
                    </a:cubicBezTo>
                    <a:lnTo>
                      <a:pt x="11461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50" name="Google Shape;7850;p34"/>
              <p:cNvSpPr/>
              <p:nvPr/>
            </p:nvSpPr>
            <p:spPr>
              <a:xfrm>
                <a:off x="4307163" y="2115700"/>
                <a:ext cx="381875" cy="478250"/>
              </a:xfrm>
              <a:custGeom>
                <a:avLst/>
                <a:gdLst/>
                <a:ahLst/>
                <a:cxnLst/>
                <a:rect l="l" t="t" r="r" b="b"/>
                <a:pathLst>
                  <a:path w="15275" h="19130" extrusionOk="0">
                    <a:moveTo>
                      <a:pt x="4092" y="1"/>
                    </a:moveTo>
                    <a:lnTo>
                      <a:pt x="1" y="17693"/>
                    </a:lnTo>
                    <a:cubicBezTo>
                      <a:pt x="305" y="18047"/>
                      <a:pt x="672" y="18360"/>
                      <a:pt x="1090" y="18640"/>
                    </a:cubicBezTo>
                    <a:cubicBezTo>
                      <a:pt x="2312" y="10774"/>
                      <a:pt x="5449" y="5075"/>
                      <a:pt x="8470" y="5075"/>
                    </a:cubicBezTo>
                    <a:cubicBezTo>
                      <a:pt x="8478" y="5075"/>
                      <a:pt x="8486" y="5075"/>
                      <a:pt x="8494" y="5075"/>
                    </a:cubicBezTo>
                    <a:cubicBezTo>
                      <a:pt x="11559" y="5106"/>
                      <a:pt x="13796" y="10991"/>
                      <a:pt x="13648" y="19129"/>
                    </a:cubicBezTo>
                    <a:cubicBezTo>
                      <a:pt x="14340" y="18798"/>
                      <a:pt x="14900" y="18398"/>
                      <a:pt x="15275" y="17941"/>
                    </a:cubicBezTo>
                    <a:lnTo>
                      <a:pt x="13368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51" name="Google Shape;7851;p34"/>
              <p:cNvSpPr/>
              <p:nvPr/>
            </p:nvSpPr>
            <p:spPr>
              <a:xfrm>
                <a:off x="4382913" y="2309525"/>
                <a:ext cx="89150" cy="311175"/>
              </a:xfrm>
              <a:custGeom>
                <a:avLst/>
                <a:gdLst/>
                <a:ahLst/>
                <a:cxnLst/>
                <a:rect l="l" t="t" r="r" b="b"/>
                <a:pathLst>
                  <a:path w="3566" h="12447" extrusionOk="0">
                    <a:moveTo>
                      <a:pt x="3566" y="1"/>
                    </a:moveTo>
                    <a:lnTo>
                      <a:pt x="3566" y="1"/>
                    </a:lnTo>
                    <a:cubicBezTo>
                      <a:pt x="2010" y="1890"/>
                      <a:pt x="676" y="5572"/>
                      <a:pt x="168" y="10031"/>
                    </a:cubicBezTo>
                    <a:cubicBezTo>
                      <a:pt x="90" y="10712"/>
                      <a:pt x="35" y="11385"/>
                      <a:pt x="0" y="12047"/>
                    </a:cubicBezTo>
                    <a:cubicBezTo>
                      <a:pt x="479" y="12209"/>
                      <a:pt x="983" y="12342"/>
                      <a:pt x="1506" y="12447"/>
                    </a:cubicBezTo>
                    <a:cubicBezTo>
                      <a:pt x="1418" y="10908"/>
                      <a:pt x="1456" y="9253"/>
                      <a:pt x="1638" y="7553"/>
                    </a:cubicBezTo>
                    <a:cubicBezTo>
                      <a:pt x="1959" y="4570"/>
                      <a:pt x="2666" y="1946"/>
                      <a:pt x="3566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52" name="Google Shape;7852;p34"/>
              <p:cNvSpPr/>
              <p:nvPr/>
            </p:nvSpPr>
            <p:spPr>
              <a:xfrm>
                <a:off x="4535988" y="2336200"/>
                <a:ext cx="62650" cy="287675"/>
              </a:xfrm>
              <a:custGeom>
                <a:avLst/>
                <a:gdLst/>
                <a:ahLst/>
                <a:cxnLst/>
                <a:rect l="l" t="t" r="r" b="b"/>
                <a:pathLst>
                  <a:path w="2506" h="11507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748" y="2426"/>
                      <a:pt x="1203" y="5718"/>
                      <a:pt x="1173" y="9468"/>
                    </a:cubicBezTo>
                    <a:cubicBezTo>
                      <a:pt x="1170" y="10155"/>
                      <a:pt x="1147" y="10833"/>
                      <a:pt x="1110" y="11506"/>
                    </a:cubicBezTo>
                    <a:cubicBezTo>
                      <a:pt x="1591" y="11436"/>
                      <a:pt x="2059" y="11346"/>
                      <a:pt x="2505" y="11235"/>
                    </a:cubicBezTo>
                    <a:cubicBezTo>
                      <a:pt x="2335" y="6248"/>
                      <a:pt x="1356" y="2182"/>
                      <a:pt x="1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53" name="Google Shape;7853;p34"/>
              <p:cNvSpPr/>
              <p:nvPr/>
            </p:nvSpPr>
            <p:spPr>
              <a:xfrm>
                <a:off x="3230688" y="2115700"/>
                <a:ext cx="392950" cy="523625"/>
              </a:xfrm>
              <a:custGeom>
                <a:avLst/>
                <a:gdLst/>
                <a:ahLst/>
                <a:cxnLst/>
                <a:rect l="l" t="t" r="r" b="b"/>
                <a:pathLst>
                  <a:path w="15718" h="20945" extrusionOk="0">
                    <a:moveTo>
                      <a:pt x="5693" y="1"/>
                    </a:moveTo>
                    <a:lnTo>
                      <a:pt x="0" y="18992"/>
                    </a:lnTo>
                    <a:cubicBezTo>
                      <a:pt x="1601" y="20357"/>
                      <a:pt x="4410" y="20944"/>
                      <a:pt x="7247" y="20944"/>
                    </a:cubicBezTo>
                    <a:cubicBezTo>
                      <a:pt x="10803" y="20944"/>
                      <a:pt x="14402" y="20021"/>
                      <a:pt x="15718" y="18550"/>
                    </a:cubicBezTo>
                    <a:lnTo>
                      <a:pt x="11491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54" name="Google Shape;7854;p34"/>
              <p:cNvSpPr/>
              <p:nvPr/>
            </p:nvSpPr>
            <p:spPr>
              <a:xfrm>
                <a:off x="3230713" y="2115700"/>
                <a:ext cx="392950" cy="483325"/>
              </a:xfrm>
              <a:custGeom>
                <a:avLst/>
                <a:gdLst/>
                <a:ahLst/>
                <a:cxnLst/>
                <a:rect l="l" t="t" r="r" b="b"/>
                <a:pathLst>
                  <a:path w="15718" h="19333" extrusionOk="0">
                    <a:moveTo>
                      <a:pt x="3323" y="1"/>
                    </a:moveTo>
                    <a:lnTo>
                      <a:pt x="0" y="18527"/>
                    </a:lnTo>
                    <a:cubicBezTo>
                      <a:pt x="362" y="18834"/>
                      <a:pt x="784" y="19101"/>
                      <a:pt x="1254" y="19332"/>
                    </a:cubicBezTo>
                    <a:cubicBezTo>
                      <a:pt x="1799" y="11794"/>
                      <a:pt x="4848" y="5741"/>
                      <a:pt x="8296" y="5728"/>
                    </a:cubicBezTo>
                    <a:cubicBezTo>
                      <a:pt x="8301" y="5728"/>
                      <a:pt x="8305" y="5728"/>
                      <a:pt x="8309" y="5728"/>
                    </a:cubicBezTo>
                    <a:cubicBezTo>
                      <a:pt x="11737" y="5728"/>
                      <a:pt x="14224" y="11705"/>
                      <a:pt x="14105" y="19195"/>
                    </a:cubicBezTo>
                    <a:cubicBezTo>
                      <a:pt x="14789" y="18874"/>
                      <a:pt x="15346" y="18502"/>
                      <a:pt x="15718" y="18087"/>
                    </a:cubicBezTo>
                    <a:lnTo>
                      <a:pt x="12844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55" name="Google Shape;7855;p34"/>
              <p:cNvSpPr/>
              <p:nvPr/>
            </p:nvSpPr>
            <p:spPr>
              <a:xfrm>
                <a:off x="3314463" y="2336500"/>
                <a:ext cx="73950" cy="299400"/>
              </a:xfrm>
              <a:custGeom>
                <a:avLst/>
                <a:gdLst/>
                <a:ahLst/>
                <a:cxnLst/>
                <a:rect l="l" t="t" r="r" b="b"/>
                <a:pathLst>
                  <a:path w="2958" h="11976" extrusionOk="0">
                    <a:moveTo>
                      <a:pt x="2957" y="1"/>
                    </a:moveTo>
                    <a:lnTo>
                      <a:pt x="2957" y="1"/>
                    </a:lnTo>
                    <a:cubicBezTo>
                      <a:pt x="1359" y="1991"/>
                      <a:pt x="195" y="5692"/>
                      <a:pt x="26" y="9888"/>
                    </a:cubicBezTo>
                    <a:cubicBezTo>
                      <a:pt x="2" y="10504"/>
                      <a:pt x="1" y="11109"/>
                      <a:pt x="19" y="11697"/>
                    </a:cubicBezTo>
                    <a:cubicBezTo>
                      <a:pt x="527" y="11816"/>
                      <a:pt x="1057" y="11910"/>
                      <a:pt x="1602" y="11975"/>
                    </a:cubicBezTo>
                    <a:cubicBezTo>
                      <a:pt x="1402" y="10622"/>
                      <a:pt x="1322" y="9123"/>
                      <a:pt x="1387" y="7542"/>
                    </a:cubicBezTo>
                    <a:cubicBezTo>
                      <a:pt x="1507" y="4671"/>
                      <a:pt x="2091" y="2030"/>
                      <a:pt x="2957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56" name="Google Shape;7856;p34"/>
              <p:cNvSpPr/>
              <p:nvPr/>
            </p:nvSpPr>
            <p:spPr>
              <a:xfrm>
                <a:off x="3460513" y="2362575"/>
                <a:ext cx="73675" cy="269275"/>
              </a:xfrm>
              <a:custGeom>
                <a:avLst/>
                <a:gdLst/>
                <a:ahLst/>
                <a:cxnLst/>
                <a:rect l="l" t="t" r="r" b="b"/>
                <a:pathLst>
                  <a:path w="2947" h="10771" extrusionOk="0">
                    <a:moveTo>
                      <a:pt x="0" y="0"/>
                    </a:moveTo>
                    <a:lnTo>
                      <a:pt x="0" y="0"/>
                    </a:lnTo>
                    <a:cubicBezTo>
                      <a:pt x="904" y="2419"/>
                      <a:pt x="1489" y="5566"/>
                      <a:pt x="1569" y="8986"/>
                    </a:cubicBezTo>
                    <a:cubicBezTo>
                      <a:pt x="1584" y="9592"/>
                      <a:pt x="1580" y="10188"/>
                      <a:pt x="1563" y="10771"/>
                    </a:cubicBezTo>
                    <a:cubicBezTo>
                      <a:pt x="2043" y="10687"/>
                      <a:pt x="2507" y="10587"/>
                      <a:pt x="2947" y="10472"/>
                    </a:cubicBezTo>
                    <a:cubicBezTo>
                      <a:pt x="2678" y="6018"/>
                      <a:pt x="1545" y="2160"/>
                      <a:pt x="0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pic>
        <p:nvPicPr>
          <p:cNvPr id="7857" name="Google Shape;7857;p34"/>
          <p:cNvPicPr preferRelativeResize="0"/>
          <p:nvPr/>
        </p:nvPicPr>
        <p:blipFill>
          <a:blip r:embed="rId2">
            <a:alphaModFix amt="10000"/>
          </a:blip>
          <a:stretch>
            <a:fillRect/>
          </a:stretch>
        </p:blipFill>
        <p:spPr>
          <a:xfrm>
            <a:off x="-86342" y="-171400"/>
            <a:ext cx="9316685" cy="54862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SECTION_TITLE_AND_DESCRIPTION_1">
    <p:spTree>
      <p:nvGrpSpPr>
        <p:cNvPr id="1" name="Shape 78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59" name="Google Shape;7859;p35"/>
          <p:cNvGrpSpPr/>
          <p:nvPr/>
        </p:nvGrpSpPr>
        <p:grpSpPr>
          <a:xfrm>
            <a:off x="-458913" y="-556726"/>
            <a:ext cx="10075901" cy="6045393"/>
            <a:chOff x="-458913" y="-556726"/>
            <a:chExt cx="10075901" cy="6045393"/>
          </a:xfrm>
        </p:grpSpPr>
        <p:grpSp>
          <p:nvGrpSpPr>
            <p:cNvPr id="7860" name="Google Shape;7860;p35"/>
            <p:cNvGrpSpPr/>
            <p:nvPr/>
          </p:nvGrpSpPr>
          <p:grpSpPr>
            <a:xfrm>
              <a:off x="-35892" y="157592"/>
              <a:ext cx="9372768" cy="4409682"/>
              <a:chOff x="-35892" y="157592"/>
              <a:chExt cx="9372768" cy="4409682"/>
            </a:xfrm>
          </p:grpSpPr>
          <p:sp>
            <p:nvSpPr>
              <p:cNvPr id="7861" name="Google Shape;7861;p35"/>
              <p:cNvSpPr/>
              <p:nvPr/>
            </p:nvSpPr>
            <p:spPr>
              <a:xfrm>
                <a:off x="-35892" y="622203"/>
                <a:ext cx="9372768" cy="3860003"/>
              </a:xfrm>
              <a:custGeom>
                <a:avLst/>
                <a:gdLst/>
                <a:ahLst/>
                <a:cxnLst/>
                <a:rect l="l" t="t" r="r" b="b"/>
                <a:pathLst>
                  <a:path w="107947" h="44456" extrusionOk="0">
                    <a:moveTo>
                      <a:pt x="1" y="1"/>
                    </a:moveTo>
                    <a:lnTo>
                      <a:pt x="1" y="44456"/>
                    </a:lnTo>
                    <a:lnTo>
                      <a:pt x="107946" y="44456"/>
                    </a:lnTo>
                    <a:lnTo>
                      <a:pt x="10794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62" name="Google Shape;7862;p35"/>
              <p:cNvSpPr/>
              <p:nvPr/>
            </p:nvSpPr>
            <p:spPr>
              <a:xfrm>
                <a:off x="-35892" y="3871442"/>
                <a:ext cx="9372768" cy="564292"/>
              </a:xfrm>
              <a:custGeom>
                <a:avLst/>
                <a:gdLst/>
                <a:ahLst/>
                <a:cxnLst/>
                <a:rect l="l" t="t" r="r" b="b"/>
                <a:pathLst>
                  <a:path w="107947" h="6499" extrusionOk="0">
                    <a:moveTo>
                      <a:pt x="1" y="1"/>
                    </a:moveTo>
                    <a:lnTo>
                      <a:pt x="1" y="6498"/>
                    </a:lnTo>
                    <a:lnTo>
                      <a:pt x="107946" y="6498"/>
                    </a:lnTo>
                    <a:lnTo>
                      <a:pt x="107946" y="349"/>
                    </a:lnTo>
                    <a:cubicBezTo>
                      <a:pt x="95947" y="2018"/>
                      <a:pt x="76762" y="5100"/>
                      <a:pt x="55146" y="5100"/>
                    </a:cubicBezTo>
                    <a:cubicBezTo>
                      <a:pt x="32055" y="5100"/>
                      <a:pt x="11746" y="1864"/>
                      <a:pt x="1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63" name="Google Shape;7863;p35"/>
              <p:cNvSpPr/>
              <p:nvPr/>
            </p:nvSpPr>
            <p:spPr>
              <a:xfrm>
                <a:off x="-35892" y="157592"/>
                <a:ext cx="9372768" cy="3646408"/>
              </a:xfrm>
              <a:custGeom>
                <a:avLst/>
                <a:gdLst/>
                <a:ahLst/>
                <a:cxnLst/>
                <a:rect l="l" t="t" r="r" b="b"/>
                <a:pathLst>
                  <a:path w="107947" h="41996" extrusionOk="0">
                    <a:moveTo>
                      <a:pt x="1" y="1"/>
                    </a:moveTo>
                    <a:lnTo>
                      <a:pt x="1" y="41995"/>
                    </a:lnTo>
                    <a:cubicBezTo>
                      <a:pt x="11746" y="29946"/>
                      <a:pt x="32055" y="20765"/>
                      <a:pt x="55146" y="20765"/>
                    </a:cubicBezTo>
                    <a:cubicBezTo>
                      <a:pt x="76762" y="20765"/>
                      <a:pt x="95947" y="28964"/>
                      <a:pt x="107946" y="39744"/>
                    </a:cubicBezTo>
                    <a:lnTo>
                      <a:pt x="10794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64" name="Google Shape;7864;p35"/>
              <p:cNvSpPr/>
              <p:nvPr/>
            </p:nvSpPr>
            <p:spPr>
              <a:xfrm>
                <a:off x="109457" y="527735"/>
                <a:ext cx="213943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4" h="2049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5"/>
                    </a:cubicBezTo>
                    <a:lnTo>
                      <a:pt x="1" y="1527"/>
                    </a:lnTo>
                    <a:cubicBezTo>
                      <a:pt x="1" y="1814"/>
                      <a:pt x="235" y="2048"/>
                      <a:pt x="525" y="2048"/>
                    </a:cubicBezTo>
                    <a:lnTo>
                      <a:pt x="1939" y="2048"/>
                    </a:lnTo>
                    <a:cubicBezTo>
                      <a:pt x="2230" y="2048"/>
                      <a:pt x="2464" y="1814"/>
                      <a:pt x="2464" y="1527"/>
                    </a:cubicBezTo>
                    <a:lnTo>
                      <a:pt x="2464" y="525"/>
                    </a:lnTo>
                    <a:cubicBezTo>
                      <a:pt x="2464" y="235"/>
                      <a:pt x="2230" y="1"/>
                      <a:pt x="193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65" name="Google Shape;7865;p35"/>
              <p:cNvSpPr/>
              <p:nvPr/>
            </p:nvSpPr>
            <p:spPr>
              <a:xfrm>
                <a:off x="725668" y="509588"/>
                <a:ext cx="214030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5" h="2049" extrusionOk="0">
                    <a:moveTo>
                      <a:pt x="525" y="0"/>
                    </a:moveTo>
                    <a:cubicBezTo>
                      <a:pt x="235" y="0"/>
                      <a:pt x="1" y="235"/>
                      <a:pt x="1" y="525"/>
                    </a:cubicBezTo>
                    <a:lnTo>
                      <a:pt x="1" y="1526"/>
                    </a:lnTo>
                    <a:cubicBezTo>
                      <a:pt x="1" y="1814"/>
                      <a:pt x="235" y="2048"/>
                      <a:pt x="525" y="2048"/>
                    </a:cubicBezTo>
                    <a:lnTo>
                      <a:pt x="1940" y="2048"/>
                    </a:lnTo>
                    <a:cubicBezTo>
                      <a:pt x="2230" y="2048"/>
                      <a:pt x="2464" y="1814"/>
                      <a:pt x="2464" y="1526"/>
                    </a:cubicBezTo>
                    <a:lnTo>
                      <a:pt x="2464" y="525"/>
                    </a:lnTo>
                    <a:cubicBezTo>
                      <a:pt x="2464" y="235"/>
                      <a:pt x="2230" y="0"/>
                      <a:pt x="194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66" name="Google Shape;7866;p35"/>
              <p:cNvSpPr/>
              <p:nvPr/>
            </p:nvSpPr>
            <p:spPr>
              <a:xfrm>
                <a:off x="3827214" y="533813"/>
                <a:ext cx="213682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9" extrusionOk="0">
                    <a:moveTo>
                      <a:pt x="522" y="0"/>
                    </a:moveTo>
                    <a:cubicBezTo>
                      <a:pt x="235" y="0"/>
                      <a:pt x="0" y="235"/>
                      <a:pt x="0" y="525"/>
                    </a:cubicBezTo>
                    <a:lnTo>
                      <a:pt x="0" y="1526"/>
                    </a:lnTo>
                    <a:cubicBezTo>
                      <a:pt x="0" y="1814"/>
                      <a:pt x="235" y="2048"/>
                      <a:pt x="522" y="2048"/>
                    </a:cubicBezTo>
                    <a:lnTo>
                      <a:pt x="1939" y="2048"/>
                    </a:lnTo>
                    <a:cubicBezTo>
                      <a:pt x="2229" y="2048"/>
                      <a:pt x="2461" y="1814"/>
                      <a:pt x="2461" y="1526"/>
                    </a:cubicBezTo>
                    <a:lnTo>
                      <a:pt x="2461" y="525"/>
                    </a:lnTo>
                    <a:cubicBezTo>
                      <a:pt x="2461" y="235"/>
                      <a:pt x="2229" y="0"/>
                      <a:pt x="193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67" name="Google Shape;7867;p35"/>
              <p:cNvSpPr/>
              <p:nvPr/>
            </p:nvSpPr>
            <p:spPr>
              <a:xfrm>
                <a:off x="4662663" y="612305"/>
                <a:ext cx="213682" cy="177823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8" extrusionOk="0">
                    <a:moveTo>
                      <a:pt x="522" y="0"/>
                    </a:moveTo>
                    <a:cubicBezTo>
                      <a:pt x="232" y="0"/>
                      <a:pt x="0" y="235"/>
                      <a:pt x="0" y="525"/>
                    </a:cubicBezTo>
                    <a:lnTo>
                      <a:pt x="0" y="1523"/>
                    </a:lnTo>
                    <a:cubicBezTo>
                      <a:pt x="0" y="1814"/>
                      <a:pt x="232" y="2048"/>
                      <a:pt x="522" y="2048"/>
                    </a:cubicBezTo>
                    <a:lnTo>
                      <a:pt x="1939" y="2048"/>
                    </a:lnTo>
                    <a:cubicBezTo>
                      <a:pt x="2227" y="2048"/>
                      <a:pt x="2461" y="1814"/>
                      <a:pt x="2461" y="1523"/>
                    </a:cubicBezTo>
                    <a:lnTo>
                      <a:pt x="2461" y="525"/>
                    </a:lnTo>
                    <a:cubicBezTo>
                      <a:pt x="2461" y="235"/>
                      <a:pt x="2227" y="0"/>
                      <a:pt x="193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68" name="Google Shape;7868;p35"/>
              <p:cNvSpPr/>
              <p:nvPr/>
            </p:nvSpPr>
            <p:spPr>
              <a:xfrm>
                <a:off x="2314688" y="845782"/>
                <a:ext cx="214030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5" h="2049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2"/>
                    </a:cubicBezTo>
                    <a:lnTo>
                      <a:pt x="1" y="1524"/>
                    </a:lnTo>
                    <a:cubicBezTo>
                      <a:pt x="1" y="1814"/>
                      <a:pt x="235" y="2048"/>
                      <a:pt x="525" y="2048"/>
                    </a:cubicBezTo>
                    <a:lnTo>
                      <a:pt x="1940" y="2048"/>
                    </a:lnTo>
                    <a:cubicBezTo>
                      <a:pt x="2230" y="2048"/>
                      <a:pt x="2464" y="1814"/>
                      <a:pt x="2464" y="1524"/>
                    </a:cubicBezTo>
                    <a:lnTo>
                      <a:pt x="2464" y="522"/>
                    </a:lnTo>
                    <a:cubicBezTo>
                      <a:pt x="2464" y="235"/>
                      <a:pt x="2230" y="1"/>
                      <a:pt x="194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69" name="Google Shape;7869;p35"/>
              <p:cNvSpPr/>
              <p:nvPr/>
            </p:nvSpPr>
            <p:spPr>
              <a:xfrm>
                <a:off x="1356900" y="467911"/>
                <a:ext cx="214030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5" h="2049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2"/>
                    </a:cubicBezTo>
                    <a:lnTo>
                      <a:pt x="1" y="1524"/>
                    </a:lnTo>
                    <a:cubicBezTo>
                      <a:pt x="1" y="1814"/>
                      <a:pt x="235" y="2048"/>
                      <a:pt x="525" y="2048"/>
                    </a:cubicBezTo>
                    <a:lnTo>
                      <a:pt x="1940" y="2048"/>
                    </a:lnTo>
                    <a:cubicBezTo>
                      <a:pt x="2230" y="2048"/>
                      <a:pt x="2464" y="1814"/>
                      <a:pt x="2464" y="1524"/>
                    </a:cubicBezTo>
                    <a:lnTo>
                      <a:pt x="2464" y="522"/>
                    </a:lnTo>
                    <a:cubicBezTo>
                      <a:pt x="2464" y="235"/>
                      <a:pt x="2230" y="1"/>
                      <a:pt x="194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70" name="Google Shape;7870;p35"/>
              <p:cNvSpPr/>
              <p:nvPr/>
            </p:nvSpPr>
            <p:spPr>
              <a:xfrm>
                <a:off x="37998" y="1549689"/>
                <a:ext cx="451156" cy="375355"/>
              </a:xfrm>
              <a:custGeom>
                <a:avLst/>
                <a:gdLst/>
                <a:ahLst/>
                <a:cxnLst/>
                <a:rect l="l" t="t" r="r" b="b"/>
                <a:pathLst>
                  <a:path w="5196" h="4323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2"/>
                    </a:cubicBezTo>
                    <a:lnTo>
                      <a:pt x="1" y="3798"/>
                    </a:lnTo>
                    <a:cubicBezTo>
                      <a:pt x="1" y="4088"/>
                      <a:pt x="235" y="4322"/>
                      <a:pt x="525" y="4322"/>
                    </a:cubicBezTo>
                    <a:lnTo>
                      <a:pt x="4668" y="4322"/>
                    </a:lnTo>
                    <a:cubicBezTo>
                      <a:pt x="4958" y="4322"/>
                      <a:pt x="5190" y="4088"/>
                      <a:pt x="5190" y="3798"/>
                    </a:cubicBezTo>
                    <a:lnTo>
                      <a:pt x="5190" y="522"/>
                    </a:lnTo>
                    <a:cubicBezTo>
                      <a:pt x="5195" y="235"/>
                      <a:pt x="4961" y="1"/>
                      <a:pt x="4671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71" name="Google Shape;7871;p35"/>
              <p:cNvSpPr/>
              <p:nvPr/>
            </p:nvSpPr>
            <p:spPr>
              <a:xfrm>
                <a:off x="4143090" y="523654"/>
                <a:ext cx="450808" cy="375268"/>
              </a:xfrm>
              <a:custGeom>
                <a:avLst/>
                <a:gdLst/>
                <a:ahLst/>
                <a:cxnLst/>
                <a:rect l="l" t="t" r="r" b="b"/>
                <a:pathLst>
                  <a:path w="5192" h="4322" extrusionOk="0">
                    <a:moveTo>
                      <a:pt x="522" y="0"/>
                    </a:moveTo>
                    <a:cubicBezTo>
                      <a:pt x="232" y="0"/>
                      <a:pt x="0" y="235"/>
                      <a:pt x="0" y="522"/>
                    </a:cubicBezTo>
                    <a:lnTo>
                      <a:pt x="0" y="3797"/>
                    </a:lnTo>
                    <a:cubicBezTo>
                      <a:pt x="0" y="4087"/>
                      <a:pt x="232" y="4322"/>
                      <a:pt x="522" y="4322"/>
                    </a:cubicBezTo>
                    <a:lnTo>
                      <a:pt x="4667" y="4322"/>
                    </a:lnTo>
                    <a:cubicBezTo>
                      <a:pt x="4958" y="4322"/>
                      <a:pt x="5192" y="4087"/>
                      <a:pt x="5192" y="3797"/>
                    </a:cubicBezTo>
                    <a:lnTo>
                      <a:pt x="5192" y="522"/>
                    </a:lnTo>
                    <a:cubicBezTo>
                      <a:pt x="5192" y="237"/>
                      <a:pt x="4958" y="0"/>
                      <a:pt x="4667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72" name="Google Shape;7872;p35"/>
              <p:cNvSpPr/>
              <p:nvPr/>
            </p:nvSpPr>
            <p:spPr>
              <a:xfrm>
                <a:off x="3363558" y="509588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5" y="0"/>
                    </a:moveTo>
                    <a:cubicBezTo>
                      <a:pt x="235" y="0"/>
                      <a:pt x="1" y="235"/>
                      <a:pt x="1" y="525"/>
                    </a:cubicBezTo>
                    <a:lnTo>
                      <a:pt x="1" y="901"/>
                    </a:lnTo>
                    <a:cubicBezTo>
                      <a:pt x="1" y="1192"/>
                      <a:pt x="235" y="1423"/>
                      <a:pt x="525" y="1423"/>
                    </a:cubicBezTo>
                    <a:lnTo>
                      <a:pt x="1502" y="1423"/>
                    </a:lnTo>
                    <a:cubicBezTo>
                      <a:pt x="1789" y="1423"/>
                      <a:pt x="2023" y="1192"/>
                      <a:pt x="2023" y="901"/>
                    </a:cubicBezTo>
                    <a:lnTo>
                      <a:pt x="2023" y="525"/>
                    </a:lnTo>
                    <a:cubicBezTo>
                      <a:pt x="2023" y="235"/>
                      <a:pt x="1789" y="0"/>
                      <a:pt x="150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73" name="Google Shape;7873;p35"/>
              <p:cNvSpPr/>
              <p:nvPr/>
            </p:nvSpPr>
            <p:spPr>
              <a:xfrm>
                <a:off x="2808647" y="545882"/>
                <a:ext cx="175652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3" h="1424" extrusionOk="0">
                    <a:moveTo>
                      <a:pt x="522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902"/>
                    </a:lnTo>
                    <a:cubicBezTo>
                      <a:pt x="0" y="1192"/>
                      <a:pt x="235" y="1424"/>
                      <a:pt x="522" y="1424"/>
                    </a:cubicBezTo>
                    <a:lnTo>
                      <a:pt x="1498" y="1424"/>
                    </a:lnTo>
                    <a:cubicBezTo>
                      <a:pt x="1788" y="1424"/>
                      <a:pt x="2023" y="1192"/>
                      <a:pt x="2023" y="902"/>
                    </a:cubicBezTo>
                    <a:lnTo>
                      <a:pt x="2023" y="525"/>
                    </a:lnTo>
                    <a:cubicBezTo>
                      <a:pt x="2023" y="235"/>
                      <a:pt x="1788" y="1"/>
                      <a:pt x="1498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74" name="Google Shape;7874;p35"/>
              <p:cNvSpPr/>
              <p:nvPr/>
            </p:nvSpPr>
            <p:spPr>
              <a:xfrm>
                <a:off x="2034497" y="567241"/>
                <a:ext cx="175913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6" h="1424" extrusionOk="0">
                    <a:moveTo>
                      <a:pt x="522" y="0"/>
                    </a:moveTo>
                    <a:cubicBezTo>
                      <a:pt x="232" y="0"/>
                      <a:pt x="0" y="235"/>
                      <a:pt x="0" y="522"/>
                    </a:cubicBezTo>
                    <a:lnTo>
                      <a:pt x="0" y="899"/>
                    </a:lnTo>
                    <a:cubicBezTo>
                      <a:pt x="0" y="1189"/>
                      <a:pt x="232" y="1423"/>
                      <a:pt x="522" y="1423"/>
                    </a:cubicBezTo>
                    <a:lnTo>
                      <a:pt x="1498" y="1423"/>
                    </a:lnTo>
                    <a:cubicBezTo>
                      <a:pt x="1788" y="1423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5" y="235"/>
                      <a:pt x="1788" y="0"/>
                      <a:pt x="149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75" name="Google Shape;7875;p35"/>
              <p:cNvSpPr/>
              <p:nvPr/>
            </p:nvSpPr>
            <p:spPr>
              <a:xfrm>
                <a:off x="99298" y="880947"/>
                <a:ext cx="175652" cy="123556"/>
              </a:xfrm>
              <a:custGeom>
                <a:avLst/>
                <a:gdLst/>
                <a:ahLst/>
                <a:cxnLst/>
                <a:rect l="l" t="t" r="r" b="b"/>
                <a:pathLst>
                  <a:path w="2023" h="1423" extrusionOk="0">
                    <a:moveTo>
                      <a:pt x="522" y="0"/>
                    </a:moveTo>
                    <a:cubicBezTo>
                      <a:pt x="235" y="0"/>
                      <a:pt x="0" y="234"/>
                      <a:pt x="0" y="522"/>
                    </a:cubicBezTo>
                    <a:lnTo>
                      <a:pt x="0" y="898"/>
                    </a:lnTo>
                    <a:cubicBezTo>
                      <a:pt x="0" y="1189"/>
                      <a:pt x="235" y="1423"/>
                      <a:pt x="522" y="1423"/>
                    </a:cubicBezTo>
                    <a:lnTo>
                      <a:pt x="1498" y="1423"/>
                    </a:lnTo>
                    <a:cubicBezTo>
                      <a:pt x="1789" y="1423"/>
                      <a:pt x="2023" y="1189"/>
                      <a:pt x="2023" y="898"/>
                    </a:cubicBezTo>
                    <a:lnTo>
                      <a:pt x="2023" y="522"/>
                    </a:lnTo>
                    <a:cubicBezTo>
                      <a:pt x="2023" y="234"/>
                      <a:pt x="1789" y="0"/>
                      <a:pt x="149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76" name="Google Shape;7876;p35"/>
              <p:cNvSpPr/>
              <p:nvPr/>
            </p:nvSpPr>
            <p:spPr>
              <a:xfrm>
                <a:off x="100514" y="2353446"/>
                <a:ext cx="213682" cy="177649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6" extrusionOk="0">
                    <a:moveTo>
                      <a:pt x="522" y="0"/>
                    </a:moveTo>
                    <a:cubicBezTo>
                      <a:pt x="235" y="0"/>
                      <a:pt x="0" y="232"/>
                      <a:pt x="0" y="522"/>
                    </a:cubicBezTo>
                    <a:lnTo>
                      <a:pt x="0" y="1523"/>
                    </a:lnTo>
                    <a:cubicBezTo>
                      <a:pt x="0" y="1814"/>
                      <a:pt x="235" y="2045"/>
                      <a:pt x="522" y="2045"/>
                    </a:cubicBezTo>
                    <a:lnTo>
                      <a:pt x="1939" y="2045"/>
                    </a:lnTo>
                    <a:cubicBezTo>
                      <a:pt x="2229" y="2045"/>
                      <a:pt x="2461" y="1814"/>
                      <a:pt x="2461" y="1523"/>
                    </a:cubicBezTo>
                    <a:lnTo>
                      <a:pt x="2461" y="522"/>
                    </a:lnTo>
                    <a:cubicBezTo>
                      <a:pt x="2461" y="232"/>
                      <a:pt x="2229" y="0"/>
                      <a:pt x="193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77" name="Google Shape;7877;p35"/>
              <p:cNvSpPr/>
              <p:nvPr/>
            </p:nvSpPr>
            <p:spPr>
              <a:xfrm>
                <a:off x="7624157" y="790560"/>
                <a:ext cx="213682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9" extrusionOk="0">
                    <a:moveTo>
                      <a:pt x="522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1527"/>
                    </a:lnTo>
                    <a:cubicBezTo>
                      <a:pt x="0" y="1814"/>
                      <a:pt x="235" y="2048"/>
                      <a:pt x="522" y="2048"/>
                    </a:cubicBezTo>
                    <a:lnTo>
                      <a:pt x="1939" y="2048"/>
                    </a:lnTo>
                    <a:cubicBezTo>
                      <a:pt x="2229" y="2048"/>
                      <a:pt x="2461" y="1814"/>
                      <a:pt x="2461" y="1527"/>
                    </a:cubicBezTo>
                    <a:lnTo>
                      <a:pt x="2461" y="525"/>
                    </a:lnTo>
                    <a:cubicBezTo>
                      <a:pt x="2461" y="235"/>
                      <a:pt x="2229" y="1"/>
                      <a:pt x="193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78" name="Google Shape;7878;p35"/>
              <p:cNvSpPr/>
              <p:nvPr/>
            </p:nvSpPr>
            <p:spPr>
              <a:xfrm>
                <a:off x="8489822" y="1424484"/>
                <a:ext cx="213769" cy="177649"/>
              </a:xfrm>
              <a:custGeom>
                <a:avLst/>
                <a:gdLst/>
                <a:ahLst/>
                <a:cxnLst/>
                <a:rect l="l" t="t" r="r" b="b"/>
                <a:pathLst>
                  <a:path w="2462" h="2046" extrusionOk="0">
                    <a:moveTo>
                      <a:pt x="523" y="0"/>
                    </a:moveTo>
                    <a:cubicBezTo>
                      <a:pt x="233" y="0"/>
                      <a:pt x="1" y="232"/>
                      <a:pt x="1" y="522"/>
                    </a:cubicBezTo>
                    <a:lnTo>
                      <a:pt x="1" y="1524"/>
                    </a:lnTo>
                    <a:cubicBezTo>
                      <a:pt x="1" y="1814"/>
                      <a:pt x="233" y="2045"/>
                      <a:pt x="523" y="2045"/>
                    </a:cubicBezTo>
                    <a:lnTo>
                      <a:pt x="1940" y="2045"/>
                    </a:lnTo>
                    <a:cubicBezTo>
                      <a:pt x="2227" y="2045"/>
                      <a:pt x="2462" y="1814"/>
                      <a:pt x="2462" y="1524"/>
                    </a:cubicBezTo>
                    <a:lnTo>
                      <a:pt x="2462" y="522"/>
                    </a:lnTo>
                    <a:cubicBezTo>
                      <a:pt x="2462" y="232"/>
                      <a:pt x="2227" y="0"/>
                      <a:pt x="194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79" name="Google Shape;7879;p35"/>
              <p:cNvSpPr/>
              <p:nvPr/>
            </p:nvSpPr>
            <p:spPr>
              <a:xfrm>
                <a:off x="6488113" y="698003"/>
                <a:ext cx="213682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9" extrusionOk="0">
                    <a:moveTo>
                      <a:pt x="522" y="1"/>
                    </a:moveTo>
                    <a:cubicBezTo>
                      <a:pt x="232" y="1"/>
                      <a:pt x="0" y="235"/>
                      <a:pt x="0" y="523"/>
                    </a:cubicBezTo>
                    <a:lnTo>
                      <a:pt x="0" y="1524"/>
                    </a:lnTo>
                    <a:cubicBezTo>
                      <a:pt x="0" y="1814"/>
                      <a:pt x="232" y="2049"/>
                      <a:pt x="522" y="2049"/>
                    </a:cubicBezTo>
                    <a:lnTo>
                      <a:pt x="1939" y="2049"/>
                    </a:lnTo>
                    <a:cubicBezTo>
                      <a:pt x="2229" y="2049"/>
                      <a:pt x="2461" y="1814"/>
                      <a:pt x="2461" y="1524"/>
                    </a:cubicBezTo>
                    <a:lnTo>
                      <a:pt x="2461" y="523"/>
                    </a:lnTo>
                    <a:cubicBezTo>
                      <a:pt x="2461" y="235"/>
                      <a:pt x="2229" y="1"/>
                      <a:pt x="193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80" name="Google Shape;7880;p35"/>
              <p:cNvSpPr/>
              <p:nvPr/>
            </p:nvSpPr>
            <p:spPr>
              <a:xfrm>
                <a:off x="7313143" y="430142"/>
                <a:ext cx="213943" cy="177649"/>
              </a:xfrm>
              <a:custGeom>
                <a:avLst/>
                <a:gdLst/>
                <a:ahLst/>
                <a:cxnLst/>
                <a:rect l="l" t="t" r="r" b="b"/>
                <a:pathLst>
                  <a:path w="2464" h="2046" extrusionOk="0">
                    <a:moveTo>
                      <a:pt x="525" y="0"/>
                    </a:moveTo>
                    <a:cubicBezTo>
                      <a:pt x="235" y="0"/>
                      <a:pt x="0" y="232"/>
                      <a:pt x="0" y="522"/>
                    </a:cubicBezTo>
                    <a:lnTo>
                      <a:pt x="0" y="1524"/>
                    </a:lnTo>
                    <a:cubicBezTo>
                      <a:pt x="0" y="1814"/>
                      <a:pt x="235" y="2045"/>
                      <a:pt x="525" y="2045"/>
                    </a:cubicBezTo>
                    <a:lnTo>
                      <a:pt x="1939" y="2045"/>
                    </a:lnTo>
                    <a:cubicBezTo>
                      <a:pt x="2229" y="2045"/>
                      <a:pt x="2464" y="1814"/>
                      <a:pt x="2464" y="1524"/>
                    </a:cubicBezTo>
                    <a:lnTo>
                      <a:pt x="2464" y="522"/>
                    </a:lnTo>
                    <a:cubicBezTo>
                      <a:pt x="2464" y="232"/>
                      <a:pt x="2229" y="0"/>
                      <a:pt x="193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81" name="Google Shape;7881;p35"/>
              <p:cNvSpPr/>
              <p:nvPr/>
            </p:nvSpPr>
            <p:spPr>
              <a:xfrm>
                <a:off x="8148331" y="631667"/>
                <a:ext cx="213682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9" extrusionOk="0">
                    <a:moveTo>
                      <a:pt x="522" y="0"/>
                    </a:moveTo>
                    <a:cubicBezTo>
                      <a:pt x="232" y="0"/>
                      <a:pt x="0" y="235"/>
                      <a:pt x="0" y="525"/>
                    </a:cubicBezTo>
                    <a:lnTo>
                      <a:pt x="0" y="1524"/>
                    </a:lnTo>
                    <a:cubicBezTo>
                      <a:pt x="0" y="1814"/>
                      <a:pt x="232" y="2048"/>
                      <a:pt x="522" y="2048"/>
                    </a:cubicBezTo>
                    <a:lnTo>
                      <a:pt x="1939" y="2048"/>
                    </a:lnTo>
                    <a:cubicBezTo>
                      <a:pt x="2227" y="2048"/>
                      <a:pt x="2461" y="1814"/>
                      <a:pt x="2461" y="1524"/>
                    </a:cubicBezTo>
                    <a:lnTo>
                      <a:pt x="2461" y="525"/>
                    </a:lnTo>
                    <a:cubicBezTo>
                      <a:pt x="2461" y="235"/>
                      <a:pt x="2227" y="0"/>
                      <a:pt x="193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82" name="Google Shape;7882;p35"/>
              <p:cNvSpPr/>
              <p:nvPr/>
            </p:nvSpPr>
            <p:spPr>
              <a:xfrm>
                <a:off x="5800357" y="865145"/>
                <a:ext cx="214290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8" h="2049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2"/>
                    </a:cubicBezTo>
                    <a:lnTo>
                      <a:pt x="1" y="1524"/>
                    </a:lnTo>
                    <a:cubicBezTo>
                      <a:pt x="1" y="1814"/>
                      <a:pt x="235" y="2048"/>
                      <a:pt x="525" y="2048"/>
                    </a:cubicBezTo>
                    <a:lnTo>
                      <a:pt x="1940" y="2048"/>
                    </a:lnTo>
                    <a:cubicBezTo>
                      <a:pt x="2230" y="2048"/>
                      <a:pt x="2464" y="1814"/>
                      <a:pt x="2464" y="1524"/>
                    </a:cubicBezTo>
                    <a:lnTo>
                      <a:pt x="2464" y="522"/>
                    </a:lnTo>
                    <a:cubicBezTo>
                      <a:pt x="2467" y="235"/>
                      <a:pt x="2230" y="1"/>
                      <a:pt x="194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83" name="Google Shape;7883;p35"/>
              <p:cNvSpPr/>
              <p:nvPr/>
            </p:nvSpPr>
            <p:spPr>
              <a:xfrm>
                <a:off x="5094280" y="661449"/>
                <a:ext cx="214030" cy="177649"/>
              </a:xfrm>
              <a:custGeom>
                <a:avLst/>
                <a:gdLst/>
                <a:ahLst/>
                <a:cxnLst/>
                <a:rect l="l" t="t" r="r" b="b"/>
                <a:pathLst>
                  <a:path w="2465" h="2046" extrusionOk="0">
                    <a:moveTo>
                      <a:pt x="525" y="1"/>
                    </a:moveTo>
                    <a:cubicBezTo>
                      <a:pt x="235" y="1"/>
                      <a:pt x="1" y="232"/>
                      <a:pt x="1" y="522"/>
                    </a:cubicBezTo>
                    <a:lnTo>
                      <a:pt x="1" y="1524"/>
                    </a:lnTo>
                    <a:cubicBezTo>
                      <a:pt x="1" y="1814"/>
                      <a:pt x="235" y="2045"/>
                      <a:pt x="525" y="2045"/>
                    </a:cubicBezTo>
                    <a:lnTo>
                      <a:pt x="1940" y="2045"/>
                    </a:lnTo>
                    <a:cubicBezTo>
                      <a:pt x="2230" y="2045"/>
                      <a:pt x="2464" y="1814"/>
                      <a:pt x="2464" y="1524"/>
                    </a:cubicBezTo>
                    <a:lnTo>
                      <a:pt x="2464" y="522"/>
                    </a:lnTo>
                    <a:cubicBezTo>
                      <a:pt x="2464" y="232"/>
                      <a:pt x="2230" y="1"/>
                      <a:pt x="194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84" name="Google Shape;7884;p35"/>
              <p:cNvSpPr/>
              <p:nvPr/>
            </p:nvSpPr>
            <p:spPr>
              <a:xfrm>
                <a:off x="8234811" y="2381751"/>
                <a:ext cx="213943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4" h="2049" extrusionOk="0">
                    <a:moveTo>
                      <a:pt x="525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1524"/>
                    </a:lnTo>
                    <a:cubicBezTo>
                      <a:pt x="0" y="1814"/>
                      <a:pt x="235" y="2048"/>
                      <a:pt x="525" y="2048"/>
                    </a:cubicBezTo>
                    <a:lnTo>
                      <a:pt x="1939" y="2048"/>
                    </a:lnTo>
                    <a:cubicBezTo>
                      <a:pt x="2229" y="2048"/>
                      <a:pt x="2464" y="1814"/>
                      <a:pt x="2464" y="1524"/>
                    </a:cubicBezTo>
                    <a:lnTo>
                      <a:pt x="2464" y="525"/>
                    </a:lnTo>
                    <a:cubicBezTo>
                      <a:pt x="2464" y="235"/>
                      <a:pt x="2229" y="1"/>
                      <a:pt x="193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85" name="Google Shape;7885;p35"/>
              <p:cNvSpPr/>
              <p:nvPr/>
            </p:nvSpPr>
            <p:spPr>
              <a:xfrm>
                <a:off x="8800402" y="1049305"/>
                <a:ext cx="344271" cy="286357"/>
              </a:xfrm>
              <a:custGeom>
                <a:avLst/>
                <a:gdLst/>
                <a:ahLst/>
                <a:cxnLst/>
                <a:rect l="l" t="t" r="r" b="b"/>
                <a:pathLst>
                  <a:path w="3965" h="3298" extrusionOk="0">
                    <a:moveTo>
                      <a:pt x="525" y="0"/>
                    </a:moveTo>
                    <a:cubicBezTo>
                      <a:pt x="235" y="0"/>
                      <a:pt x="0" y="234"/>
                      <a:pt x="0" y="522"/>
                    </a:cubicBezTo>
                    <a:lnTo>
                      <a:pt x="0" y="2776"/>
                    </a:lnTo>
                    <a:cubicBezTo>
                      <a:pt x="0" y="3066"/>
                      <a:pt x="235" y="3298"/>
                      <a:pt x="525" y="3298"/>
                    </a:cubicBezTo>
                    <a:lnTo>
                      <a:pt x="3443" y="3298"/>
                    </a:lnTo>
                    <a:cubicBezTo>
                      <a:pt x="3733" y="3298"/>
                      <a:pt x="3965" y="3066"/>
                      <a:pt x="3965" y="2776"/>
                    </a:cubicBezTo>
                    <a:lnTo>
                      <a:pt x="3965" y="522"/>
                    </a:lnTo>
                    <a:cubicBezTo>
                      <a:pt x="3965" y="237"/>
                      <a:pt x="3733" y="0"/>
                      <a:pt x="3443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86" name="Google Shape;7886;p35"/>
              <p:cNvSpPr/>
              <p:nvPr/>
            </p:nvSpPr>
            <p:spPr>
              <a:xfrm>
                <a:off x="8707410" y="1780041"/>
                <a:ext cx="344532" cy="286704"/>
              </a:xfrm>
              <a:custGeom>
                <a:avLst/>
                <a:gdLst/>
                <a:ahLst/>
                <a:cxnLst/>
                <a:rect l="l" t="t" r="r" b="b"/>
                <a:pathLst>
                  <a:path w="3968" h="3302" extrusionOk="0">
                    <a:moveTo>
                      <a:pt x="525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2777"/>
                    </a:lnTo>
                    <a:cubicBezTo>
                      <a:pt x="0" y="3067"/>
                      <a:pt x="235" y="3301"/>
                      <a:pt x="525" y="3301"/>
                    </a:cubicBezTo>
                    <a:lnTo>
                      <a:pt x="3443" y="3301"/>
                    </a:lnTo>
                    <a:cubicBezTo>
                      <a:pt x="3733" y="3301"/>
                      <a:pt x="3967" y="3067"/>
                      <a:pt x="3967" y="2777"/>
                    </a:cubicBezTo>
                    <a:lnTo>
                      <a:pt x="3967" y="525"/>
                    </a:lnTo>
                    <a:cubicBezTo>
                      <a:pt x="3967" y="238"/>
                      <a:pt x="3733" y="1"/>
                      <a:pt x="344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87" name="Google Shape;7887;p35"/>
              <p:cNvSpPr/>
              <p:nvPr/>
            </p:nvSpPr>
            <p:spPr>
              <a:xfrm>
                <a:off x="7635965" y="223754"/>
                <a:ext cx="450895" cy="375268"/>
              </a:xfrm>
              <a:custGeom>
                <a:avLst/>
                <a:gdLst/>
                <a:ahLst/>
                <a:cxnLst/>
                <a:rect l="l" t="t" r="r" b="b"/>
                <a:pathLst>
                  <a:path w="5193" h="4322" extrusionOk="0">
                    <a:moveTo>
                      <a:pt x="523" y="0"/>
                    </a:moveTo>
                    <a:cubicBezTo>
                      <a:pt x="233" y="0"/>
                      <a:pt x="1" y="235"/>
                      <a:pt x="1" y="525"/>
                    </a:cubicBezTo>
                    <a:lnTo>
                      <a:pt x="1" y="3800"/>
                    </a:lnTo>
                    <a:cubicBezTo>
                      <a:pt x="1" y="4087"/>
                      <a:pt x="233" y="4322"/>
                      <a:pt x="523" y="4322"/>
                    </a:cubicBezTo>
                    <a:lnTo>
                      <a:pt x="4668" y="4322"/>
                    </a:lnTo>
                    <a:cubicBezTo>
                      <a:pt x="4958" y="4322"/>
                      <a:pt x="5193" y="4087"/>
                      <a:pt x="5193" y="3800"/>
                    </a:cubicBezTo>
                    <a:lnTo>
                      <a:pt x="5193" y="525"/>
                    </a:lnTo>
                    <a:cubicBezTo>
                      <a:pt x="5193" y="238"/>
                      <a:pt x="4958" y="0"/>
                      <a:pt x="466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88" name="Google Shape;7888;p35"/>
              <p:cNvSpPr/>
              <p:nvPr/>
            </p:nvSpPr>
            <p:spPr>
              <a:xfrm>
                <a:off x="6813627" y="333243"/>
                <a:ext cx="175913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6" h="1424" extrusionOk="0">
                    <a:moveTo>
                      <a:pt x="522" y="0"/>
                    </a:moveTo>
                    <a:cubicBezTo>
                      <a:pt x="232" y="0"/>
                      <a:pt x="1" y="232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2" y="1423"/>
                      <a:pt x="522" y="1423"/>
                    </a:cubicBezTo>
                    <a:lnTo>
                      <a:pt x="1499" y="1423"/>
                    </a:lnTo>
                    <a:cubicBezTo>
                      <a:pt x="1789" y="1423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6" y="232"/>
                      <a:pt x="1789" y="0"/>
                      <a:pt x="149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89" name="Google Shape;7889;p35"/>
              <p:cNvSpPr/>
              <p:nvPr/>
            </p:nvSpPr>
            <p:spPr>
              <a:xfrm>
                <a:off x="6294576" y="565331"/>
                <a:ext cx="175652" cy="123556"/>
              </a:xfrm>
              <a:custGeom>
                <a:avLst/>
                <a:gdLst/>
                <a:ahLst/>
                <a:cxnLst/>
                <a:rect l="l" t="t" r="r" b="b"/>
                <a:pathLst>
                  <a:path w="2023" h="1423" extrusionOk="0">
                    <a:moveTo>
                      <a:pt x="522" y="0"/>
                    </a:moveTo>
                    <a:cubicBezTo>
                      <a:pt x="234" y="0"/>
                      <a:pt x="0" y="234"/>
                      <a:pt x="0" y="524"/>
                    </a:cubicBezTo>
                    <a:lnTo>
                      <a:pt x="0" y="901"/>
                    </a:lnTo>
                    <a:cubicBezTo>
                      <a:pt x="0" y="1188"/>
                      <a:pt x="234" y="1423"/>
                      <a:pt x="522" y="1423"/>
                    </a:cubicBezTo>
                    <a:lnTo>
                      <a:pt x="1498" y="1423"/>
                    </a:lnTo>
                    <a:cubicBezTo>
                      <a:pt x="1788" y="1423"/>
                      <a:pt x="2023" y="1188"/>
                      <a:pt x="2023" y="901"/>
                    </a:cubicBezTo>
                    <a:lnTo>
                      <a:pt x="2023" y="524"/>
                    </a:lnTo>
                    <a:cubicBezTo>
                      <a:pt x="2023" y="234"/>
                      <a:pt x="1786" y="0"/>
                      <a:pt x="149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0" name="Google Shape;7890;p35"/>
              <p:cNvSpPr/>
              <p:nvPr/>
            </p:nvSpPr>
            <p:spPr>
              <a:xfrm>
                <a:off x="8778348" y="463049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2" y="1"/>
                    </a:moveTo>
                    <a:cubicBezTo>
                      <a:pt x="235" y="1"/>
                      <a:pt x="1" y="235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5" y="1424"/>
                      <a:pt x="522" y="1424"/>
                    </a:cubicBezTo>
                    <a:lnTo>
                      <a:pt x="1499" y="1424"/>
                    </a:lnTo>
                    <a:cubicBezTo>
                      <a:pt x="1789" y="1424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3" y="235"/>
                      <a:pt x="1789" y="1"/>
                      <a:pt x="149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1" name="Google Shape;7891;p35"/>
              <p:cNvSpPr/>
              <p:nvPr/>
            </p:nvSpPr>
            <p:spPr>
              <a:xfrm>
                <a:off x="5520340" y="586604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3" y="1"/>
                    </a:moveTo>
                    <a:cubicBezTo>
                      <a:pt x="232" y="1"/>
                      <a:pt x="1" y="235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2" y="1423"/>
                      <a:pt x="523" y="1423"/>
                    </a:cubicBezTo>
                    <a:lnTo>
                      <a:pt x="1499" y="1423"/>
                    </a:lnTo>
                    <a:cubicBezTo>
                      <a:pt x="1789" y="1423"/>
                      <a:pt x="2024" y="1189"/>
                      <a:pt x="2024" y="899"/>
                    </a:cubicBezTo>
                    <a:lnTo>
                      <a:pt x="2024" y="522"/>
                    </a:lnTo>
                    <a:cubicBezTo>
                      <a:pt x="2024" y="235"/>
                      <a:pt x="1789" y="1"/>
                      <a:pt x="149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2" name="Google Shape;7892;p35"/>
              <p:cNvSpPr/>
              <p:nvPr/>
            </p:nvSpPr>
            <p:spPr>
              <a:xfrm>
                <a:off x="8489822" y="1018742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3" y="0"/>
                    </a:moveTo>
                    <a:cubicBezTo>
                      <a:pt x="233" y="0"/>
                      <a:pt x="1" y="232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3" y="1423"/>
                      <a:pt x="523" y="1423"/>
                    </a:cubicBezTo>
                    <a:lnTo>
                      <a:pt x="1499" y="1423"/>
                    </a:lnTo>
                    <a:cubicBezTo>
                      <a:pt x="1789" y="1423"/>
                      <a:pt x="2024" y="1189"/>
                      <a:pt x="2024" y="899"/>
                    </a:cubicBezTo>
                    <a:lnTo>
                      <a:pt x="2024" y="522"/>
                    </a:lnTo>
                    <a:cubicBezTo>
                      <a:pt x="2024" y="232"/>
                      <a:pt x="1789" y="0"/>
                      <a:pt x="149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3" name="Google Shape;7893;p35"/>
              <p:cNvSpPr/>
              <p:nvPr/>
            </p:nvSpPr>
            <p:spPr>
              <a:xfrm>
                <a:off x="8219269" y="1961769"/>
                <a:ext cx="175739" cy="123556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3" extrusionOk="0">
                    <a:moveTo>
                      <a:pt x="525" y="0"/>
                    </a:moveTo>
                    <a:cubicBezTo>
                      <a:pt x="235" y="0"/>
                      <a:pt x="1" y="234"/>
                      <a:pt x="1" y="525"/>
                    </a:cubicBezTo>
                    <a:lnTo>
                      <a:pt x="1" y="901"/>
                    </a:lnTo>
                    <a:cubicBezTo>
                      <a:pt x="1" y="1191"/>
                      <a:pt x="235" y="1423"/>
                      <a:pt x="525" y="1423"/>
                    </a:cubicBezTo>
                    <a:lnTo>
                      <a:pt x="1502" y="1423"/>
                    </a:lnTo>
                    <a:cubicBezTo>
                      <a:pt x="1792" y="1423"/>
                      <a:pt x="2023" y="1191"/>
                      <a:pt x="2023" y="901"/>
                    </a:cubicBezTo>
                    <a:lnTo>
                      <a:pt x="2023" y="525"/>
                    </a:lnTo>
                    <a:cubicBezTo>
                      <a:pt x="2023" y="234"/>
                      <a:pt x="1792" y="0"/>
                      <a:pt x="150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4" name="Google Shape;7894;p35"/>
              <p:cNvSpPr/>
              <p:nvPr/>
            </p:nvSpPr>
            <p:spPr>
              <a:xfrm>
                <a:off x="4994776" y="4072793"/>
                <a:ext cx="227488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2620" h="1641" extrusionOk="0">
                    <a:moveTo>
                      <a:pt x="522" y="0"/>
                    </a:moveTo>
                    <a:cubicBezTo>
                      <a:pt x="234" y="0"/>
                      <a:pt x="0" y="234"/>
                      <a:pt x="0" y="525"/>
                    </a:cubicBezTo>
                    <a:lnTo>
                      <a:pt x="0" y="1116"/>
                    </a:lnTo>
                    <a:cubicBezTo>
                      <a:pt x="0" y="1406"/>
                      <a:pt x="234" y="1640"/>
                      <a:pt x="522" y="1640"/>
                    </a:cubicBezTo>
                    <a:lnTo>
                      <a:pt x="2095" y="1640"/>
                    </a:lnTo>
                    <a:cubicBezTo>
                      <a:pt x="2385" y="1640"/>
                      <a:pt x="2620" y="1406"/>
                      <a:pt x="2620" y="1116"/>
                    </a:cubicBezTo>
                    <a:lnTo>
                      <a:pt x="2620" y="525"/>
                    </a:lnTo>
                    <a:cubicBezTo>
                      <a:pt x="2620" y="234"/>
                      <a:pt x="2385" y="0"/>
                      <a:pt x="209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5" name="Google Shape;7895;p35"/>
              <p:cNvSpPr/>
              <p:nvPr/>
            </p:nvSpPr>
            <p:spPr>
              <a:xfrm>
                <a:off x="4339753" y="4087293"/>
                <a:ext cx="227575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2621" h="1641" extrusionOk="0">
                    <a:moveTo>
                      <a:pt x="525" y="0"/>
                    </a:moveTo>
                    <a:cubicBezTo>
                      <a:pt x="235" y="0"/>
                      <a:pt x="0" y="235"/>
                      <a:pt x="0" y="525"/>
                    </a:cubicBezTo>
                    <a:lnTo>
                      <a:pt x="0" y="1116"/>
                    </a:lnTo>
                    <a:cubicBezTo>
                      <a:pt x="0" y="1407"/>
                      <a:pt x="235" y="1641"/>
                      <a:pt x="525" y="1641"/>
                    </a:cubicBezTo>
                    <a:lnTo>
                      <a:pt x="2096" y="1641"/>
                    </a:lnTo>
                    <a:cubicBezTo>
                      <a:pt x="2386" y="1641"/>
                      <a:pt x="2620" y="1407"/>
                      <a:pt x="2620" y="1116"/>
                    </a:cubicBezTo>
                    <a:lnTo>
                      <a:pt x="2620" y="525"/>
                    </a:lnTo>
                    <a:cubicBezTo>
                      <a:pt x="2620" y="235"/>
                      <a:pt x="2386" y="0"/>
                      <a:pt x="209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6" name="Google Shape;7896;p35"/>
              <p:cNvSpPr/>
              <p:nvPr/>
            </p:nvSpPr>
            <p:spPr>
              <a:xfrm>
                <a:off x="1919886" y="3952364"/>
                <a:ext cx="227575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2621" h="1639" extrusionOk="0">
                    <a:moveTo>
                      <a:pt x="525" y="1"/>
                    </a:moveTo>
                    <a:cubicBezTo>
                      <a:pt x="235" y="1"/>
                      <a:pt x="0" y="232"/>
                      <a:pt x="0" y="522"/>
                    </a:cubicBezTo>
                    <a:lnTo>
                      <a:pt x="0" y="1116"/>
                    </a:lnTo>
                    <a:cubicBezTo>
                      <a:pt x="0" y="1407"/>
                      <a:pt x="235" y="1638"/>
                      <a:pt x="525" y="1638"/>
                    </a:cubicBezTo>
                    <a:lnTo>
                      <a:pt x="2096" y="1638"/>
                    </a:lnTo>
                    <a:cubicBezTo>
                      <a:pt x="2386" y="1638"/>
                      <a:pt x="2620" y="1407"/>
                      <a:pt x="2620" y="1116"/>
                    </a:cubicBezTo>
                    <a:lnTo>
                      <a:pt x="2620" y="522"/>
                    </a:lnTo>
                    <a:cubicBezTo>
                      <a:pt x="2620" y="232"/>
                      <a:pt x="2386" y="1"/>
                      <a:pt x="209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7" name="Google Shape;7897;p35"/>
              <p:cNvSpPr/>
              <p:nvPr/>
            </p:nvSpPr>
            <p:spPr>
              <a:xfrm>
                <a:off x="155041" y="4005416"/>
                <a:ext cx="227488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2620" h="1639" extrusionOk="0">
                    <a:moveTo>
                      <a:pt x="522" y="1"/>
                    </a:moveTo>
                    <a:cubicBezTo>
                      <a:pt x="234" y="1"/>
                      <a:pt x="0" y="232"/>
                      <a:pt x="0" y="522"/>
                    </a:cubicBezTo>
                    <a:lnTo>
                      <a:pt x="0" y="1116"/>
                    </a:lnTo>
                    <a:cubicBezTo>
                      <a:pt x="0" y="1404"/>
                      <a:pt x="237" y="1638"/>
                      <a:pt x="522" y="1638"/>
                    </a:cubicBezTo>
                    <a:lnTo>
                      <a:pt x="2095" y="1638"/>
                    </a:lnTo>
                    <a:cubicBezTo>
                      <a:pt x="2385" y="1638"/>
                      <a:pt x="2620" y="1404"/>
                      <a:pt x="2620" y="1116"/>
                    </a:cubicBezTo>
                    <a:lnTo>
                      <a:pt x="2620" y="522"/>
                    </a:lnTo>
                    <a:cubicBezTo>
                      <a:pt x="2620" y="232"/>
                      <a:pt x="2385" y="1"/>
                      <a:pt x="2095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8" name="Google Shape;7898;p35"/>
              <p:cNvSpPr/>
              <p:nvPr/>
            </p:nvSpPr>
            <p:spPr>
              <a:xfrm>
                <a:off x="3668494" y="4120982"/>
                <a:ext cx="227575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2621" h="1641" extrusionOk="0">
                    <a:moveTo>
                      <a:pt x="523" y="0"/>
                    </a:moveTo>
                    <a:cubicBezTo>
                      <a:pt x="235" y="0"/>
                      <a:pt x="1" y="235"/>
                      <a:pt x="1" y="525"/>
                    </a:cubicBezTo>
                    <a:lnTo>
                      <a:pt x="1" y="1116"/>
                    </a:lnTo>
                    <a:cubicBezTo>
                      <a:pt x="1" y="1404"/>
                      <a:pt x="235" y="1641"/>
                      <a:pt x="523" y="1641"/>
                    </a:cubicBezTo>
                    <a:lnTo>
                      <a:pt x="2096" y="1641"/>
                    </a:lnTo>
                    <a:cubicBezTo>
                      <a:pt x="2386" y="1641"/>
                      <a:pt x="2621" y="1406"/>
                      <a:pt x="2621" y="1116"/>
                    </a:cubicBezTo>
                    <a:lnTo>
                      <a:pt x="2621" y="525"/>
                    </a:lnTo>
                    <a:cubicBezTo>
                      <a:pt x="2621" y="235"/>
                      <a:pt x="2386" y="0"/>
                      <a:pt x="209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9" name="Google Shape;7899;p35"/>
              <p:cNvSpPr/>
              <p:nvPr/>
            </p:nvSpPr>
            <p:spPr>
              <a:xfrm>
                <a:off x="95651" y="2355877"/>
                <a:ext cx="227575" cy="142223"/>
              </a:xfrm>
              <a:custGeom>
                <a:avLst/>
                <a:gdLst/>
                <a:ahLst/>
                <a:cxnLst/>
                <a:rect l="l" t="t" r="r" b="b"/>
                <a:pathLst>
                  <a:path w="2621" h="1638" extrusionOk="0">
                    <a:moveTo>
                      <a:pt x="522" y="0"/>
                    </a:moveTo>
                    <a:cubicBezTo>
                      <a:pt x="232" y="0"/>
                      <a:pt x="1" y="232"/>
                      <a:pt x="1" y="522"/>
                    </a:cubicBezTo>
                    <a:lnTo>
                      <a:pt x="1" y="1116"/>
                    </a:lnTo>
                    <a:cubicBezTo>
                      <a:pt x="1" y="1403"/>
                      <a:pt x="235" y="1638"/>
                      <a:pt x="522" y="1638"/>
                    </a:cubicBezTo>
                    <a:lnTo>
                      <a:pt x="2096" y="1638"/>
                    </a:lnTo>
                    <a:cubicBezTo>
                      <a:pt x="2386" y="1638"/>
                      <a:pt x="2620" y="1403"/>
                      <a:pt x="2620" y="1116"/>
                    </a:cubicBezTo>
                    <a:lnTo>
                      <a:pt x="2620" y="522"/>
                    </a:lnTo>
                    <a:cubicBezTo>
                      <a:pt x="2620" y="232"/>
                      <a:pt x="2386" y="0"/>
                      <a:pt x="209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00" name="Google Shape;7900;p35"/>
              <p:cNvSpPr/>
              <p:nvPr/>
            </p:nvSpPr>
            <p:spPr>
              <a:xfrm>
                <a:off x="163984" y="3445382"/>
                <a:ext cx="366325" cy="228964"/>
              </a:xfrm>
              <a:custGeom>
                <a:avLst/>
                <a:gdLst/>
                <a:ahLst/>
                <a:cxnLst/>
                <a:rect l="l" t="t" r="r" b="b"/>
                <a:pathLst>
                  <a:path w="4219" h="2637" extrusionOk="0">
                    <a:moveTo>
                      <a:pt x="525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2115"/>
                    </a:lnTo>
                    <a:cubicBezTo>
                      <a:pt x="0" y="2405"/>
                      <a:pt x="235" y="2637"/>
                      <a:pt x="525" y="2637"/>
                    </a:cubicBezTo>
                    <a:lnTo>
                      <a:pt x="3694" y="2637"/>
                    </a:lnTo>
                    <a:cubicBezTo>
                      <a:pt x="3984" y="2637"/>
                      <a:pt x="4218" y="2405"/>
                      <a:pt x="4218" y="2115"/>
                    </a:cubicBezTo>
                    <a:lnTo>
                      <a:pt x="4218" y="525"/>
                    </a:lnTo>
                    <a:cubicBezTo>
                      <a:pt x="4218" y="235"/>
                      <a:pt x="3984" y="1"/>
                      <a:pt x="369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01" name="Google Shape;7901;p35"/>
              <p:cNvSpPr/>
              <p:nvPr/>
            </p:nvSpPr>
            <p:spPr>
              <a:xfrm>
                <a:off x="455375" y="3918936"/>
                <a:ext cx="478940" cy="299989"/>
              </a:xfrm>
              <a:custGeom>
                <a:avLst/>
                <a:gdLst/>
                <a:ahLst/>
                <a:cxnLst/>
                <a:rect l="l" t="t" r="r" b="b"/>
                <a:pathLst>
                  <a:path w="5516" h="3455" extrusionOk="0">
                    <a:moveTo>
                      <a:pt x="522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2930"/>
                    </a:lnTo>
                    <a:cubicBezTo>
                      <a:pt x="0" y="3217"/>
                      <a:pt x="235" y="3454"/>
                      <a:pt x="522" y="3454"/>
                    </a:cubicBezTo>
                    <a:lnTo>
                      <a:pt x="4994" y="3454"/>
                    </a:lnTo>
                    <a:cubicBezTo>
                      <a:pt x="5281" y="3454"/>
                      <a:pt x="5516" y="3220"/>
                      <a:pt x="5516" y="2930"/>
                    </a:cubicBezTo>
                    <a:lnTo>
                      <a:pt x="5516" y="525"/>
                    </a:lnTo>
                    <a:cubicBezTo>
                      <a:pt x="5516" y="235"/>
                      <a:pt x="5281" y="1"/>
                      <a:pt x="499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02" name="Google Shape;7902;p35"/>
              <p:cNvSpPr/>
              <p:nvPr/>
            </p:nvSpPr>
            <p:spPr>
              <a:xfrm>
                <a:off x="2165953" y="4102315"/>
                <a:ext cx="186679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2150" h="1136" extrusionOk="0">
                    <a:moveTo>
                      <a:pt x="525" y="0"/>
                    </a:moveTo>
                    <a:cubicBezTo>
                      <a:pt x="235" y="0"/>
                      <a:pt x="1" y="232"/>
                      <a:pt x="1" y="522"/>
                    </a:cubicBezTo>
                    <a:lnTo>
                      <a:pt x="1" y="614"/>
                    </a:lnTo>
                    <a:cubicBezTo>
                      <a:pt x="1" y="902"/>
                      <a:pt x="238" y="1136"/>
                      <a:pt x="525" y="1136"/>
                    </a:cubicBezTo>
                    <a:lnTo>
                      <a:pt x="1627" y="1136"/>
                    </a:lnTo>
                    <a:cubicBezTo>
                      <a:pt x="1917" y="1136"/>
                      <a:pt x="2149" y="902"/>
                      <a:pt x="2149" y="614"/>
                    </a:cubicBezTo>
                    <a:lnTo>
                      <a:pt x="2149" y="522"/>
                    </a:lnTo>
                    <a:cubicBezTo>
                      <a:pt x="2149" y="232"/>
                      <a:pt x="1917" y="0"/>
                      <a:pt x="1627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03" name="Google Shape;7903;p35"/>
              <p:cNvSpPr/>
              <p:nvPr/>
            </p:nvSpPr>
            <p:spPr>
              <a:xfrm>
                <a:off x="2989073" y="4085383"/>
                <a:ext cx="186592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2149" h="1136" extrusionOk="0">
                    <a:moveTo>
                      <a:pt x="522" y="0"/>
                    </a:moveTo>
                    <a:cubicBezTo>
                      <a:pt x="235" y="0"/>
                      <a:pt x="1" y="232"/>
                      <a:pt x="1" y="522"/>
                    </a:cubicBezTo>
                    <a:lnTo>
                      <a:pt x="1" y="614"/>
                    </a:lnTo>
                    <a:cubicBezTo>
                      <a:pt x="1" y="898"/>
                      <a:pt x="235" y="1136"/>
                      <a:pt x="522" y="1136"/>
                    </a:cubicBezTo>
                    <a:lnTo>
                      <a:pt x="1624" y="1136"/>
                    </a:lnTo>
                    <a:cubicBezTo>
                      <a:pt x="1914" y="1136"/>
                      <a:pt x="2149" y="901"/>
                      <a:pt x="2149" y="614"/>
                    </a:cubicBezTo>
                    <a:lnTo>
                      <a:pt x="2149" y="522"/>
                    </a:lnTo>
                    <a:cubicBezTo>
                      <a:pt x="2149" y="232"/>
                      <a:pt x="1914" y="0"/>
                      <a:pt x="1624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04" name="Google Shape;7904;p35"/>
              <p:cNvSpPr/>
              <p:nvPr/>
            </p:nvSpPr>
            <p:spPr>
              <a:xfrm>
                <a:off x="643616" y="2389045"/>
                <a:ext cx="186592" cy="98897"/>
              </a:xfrm>
              <a:custGeom>
                <a:avLst/>
                <a:gdLst/>
                <a:ahLst/>
                <a:cxnLst/>
                <a:rect l="l" t="t" r="r" b="b"/>
                <a:pathLst>
                  <a:path w="2149" h="1139" extrusionOk="0">
                    <a:moveTo>
                      <a:pt x="525" y="0"/>
                    </a:moveTo>
                    <a:cubicBezTo>
                      <a:pt x="234" y="0"/>
                      <a:pt x="0" y="235"/>
                      <a:pt x="0" y="525"/>
                    </a:cubicBezTo>
                    <a:lnTo>
                      <a:pt x="0" y="614"/>
                    </a:lnTo>
                    <a:cubicBezTo>
                      <a:pt x="0" y="904"/>
                      <a:pt x="234" y="1139"/>
                      <a:pt x="525" y="1139"/>
                    </a:cubicBezTo>
                    <a:lnTo>
                      <a:pt x="1626" y="1139"/>
                    </a:lnTo>
                    <a:cubicBezTo>
                      <a:pt x="1917" y="1139"/>
                      <a:pt x="2148" y="904"/>
                      <a:pt x="2148" y="614"/>
                    </a:cubicBezTo>
                    <a:lnTo>
                      <a:pt x="2148" y="525"/>
                    </a:lnTo>
                    <a:cubicBezTo>
                      <a:pt x="2148" y="235"/>
                      <a:pt x="1917" y="0"/>
                      <a:pt x="162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05" name="Google Shape;7905;p35"/>
              <p:cNvSpPr/>
              <p:nvPr/>
            </p:nvSpPr>
            <p:spPr>
              <a:xfrm>
                <a:off x="119876" y="2985633"/>
                <a:ext cx="186592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2149" h="1136" extrusionOk="0">
                    <a:moveTo>
                      <a:pt x="522" y="1"/>
                    </a:moveTo>
                    <a:cubicBezTo>
                      <a:pt x="232" y="1"/>
                      <a:pt x="1" y="232"/>
                      <a:pt x="1" y="522"/>
                    </a:cubicBezTo>
                    <a:lnTo>
                      <a:pt x="1" y="614"/>
                    </a:lnTo>
                    <a:cubicBezTo>
                      <a:pt x="1" y="902"/>
                      <a:pt x="235" y="1136"/>
                      <a:pt x="522" y="1136"/>
                    </a:cubicBezTo>
                    <a:lnTo>
                      <a:pt x="1624" y="1136"/>
                    </a:lnTo>
                    <a:cubicBezTo>
                      <a:pt x="1914" y="1136"/>
                      <a:pt x="2149" y="902"/>
                      <a:pt x="2149" y="614"/>
                    </a:cubicBezTo>
                    <a:lnTo>
                      <a:pt x="2149" y="522"/>
                    </a:lnTo>
                    <a:cubicBezTo>
                      <a:pt x="2149" y="232"/>
                      <a:pt x="1914" y="1"/>
                      <a:pt x="162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06" name="Google Shape;7906;p35"/>
              <p:cNvSpPr/>
              <p:nvPr/>
            </p:nvSpPr>
            <p:spPr>
              <a:xfrm>
                <a:off x="8545131" y="3141835"/>
                <a:ext cx="168185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39" extrusionOk="0">
                    <a:moveTo>
                      <a:pt x="525" y="1"/>
                    </a:moveTo>
                    <a:cubicBezTo>
                      <a:pt x="234" y="1"/>
                      <a:pt x="0" y="232"/>
                      <a:pt x="0" y="523"/>
                    </a:cubicBezTo>
                    <a:lnTo>
                      <a:pt x="0" y="1117"/>
                    </a:lnTo>
                    <a:cubicBezTo>
                      <a:pt x="0" y="1404"/>
                      <a:pt x="234" y="1639"/>
                      <a:pt x="525" y="1639"/>
                    </a:cubicBezTo>
                    <a:lnTo>
                      <a:pt x="1414" y="1639"/>
                    </a:lnTo>
                    <a:cubicBezTo>
                      <a:pt x="1702" y="1639"/>
                      <a:pt x="1936" y="1404"/>
                      <a:pt x="1936" y="1117"/>
                    </a:cubicBezTo>
                    <a:lnTo>
                      <a:pt x="1936" y="523"/>
                    </a:lnTo>
                    <a:cubicBezTo>
                      <a:pt x="1936" y="232"/>
                      <a:pt x="1702" y="1"/>
                      <a:pt x="141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07" name="Google Shape;7907;p35"/>
              <p:cNvSpPr/>
              <p:nvPr/>
            </p:nvSpPr>
            <p:spPr>
              <a:xfrm>
                <a:off x="9093703" y="4072793"/>
                <a:ext cx="168272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641" extrusionOk="0">
                    <a:moveTo>
                      <a:pt x="525" y="0"/>
                    </a:moveTo>
                    <a:cubicBezTo>
                      <a:pt x="235" y="0"/>
                      <a:pt x="1" y="234"/>
                      <a:pt x="1" y="525"/>
                    </a:cubicBezTo>
                    <a:lnTo>
                      <a:pt x="1" y="1116"/>
                    </a:lnTo>
                    <a:cubicBezTo>
                      <a:pt x="1" y="1406"/>
                      <a:pt x="235" y="1640"/>
                      <a:pt x="525" y="1640"/>
                    </a:cubicBezTo>
                    <a:lnTo>
                      <a:pt x="1415" y="1640"/>
                    </a:lnTo>
                    <a:cubicBezTo>
                      <a:pt x="1703" y="1640"/>
                      <a:pt x="1937" y="1406"/>
                      <a:pt x="1937" y="1116"/>
                    </a:cubicBezTo>
                    <a:lnTo>
                      <a:pt x="1937" y="525"/>
                    </a:lnTo>
                    <a:cubicBezTo>
                      <a:pt x="1937" y="234"/>
                      <a:pt x="1703" y="0"/>
                      <a:pt x="141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08" name="Google Shape;7908;p35"/>
              <p:cNvSpPr/>
              <p:nvPr/>
            </p:nvSpPr>
            <p:spPr>
              <a:xfrm>
                <a:off x="8609296" y="4087293"/>
                <a:ext cx="168185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41" extrusionOk="0">
                    <a:moveTo>
                      <a:pt x="525" y="0"/>
                    </a:moveTo>
                    <a:cubicBezTo>
                      <a:pt x="235" y="0"/>
                      <a:pt x="0" y="235"/>
                      <a:pt x="0" y="525"/>
                    </a:cubicBezTo>
                    <a:lnTo>
                      <a:pt x="0" y="1116"/>
                    </a:lnTo>
                    <a:cubicBezTo>
                      <a:pt x="0" y="1407"/>
                      <a:pt x="235" y="1641"/>
                      <a:pt x="525" y="1641"/>
                    </a:cubicBezTo>
                    <a:lnTo>
                      <a:pt x="1415" y="1641"/>
                    </a:lnTo>
                    <a:cubicBezTo>
                      <a:pt x="1702" y="1641"/>
                      <a:pt x="1936" y="1407"/>
                      <a:pt x="1936" y="1116"/>
                    </a:cubicBezTo>
                    <a:lnTo>
                      <a:pt x="1936" y="525"/>
                    </a:lnTo>
                    <a:cubicBezTo>
                      <a:pt x="1936" y="235"/>
                      <a:pt x="1702" y="0"/>
                      <a:pt x="141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09" name="Google Shape;7909;p35"/>
              <p:cNvSpPr/>
              <p:nvPr/>
            </p:nvSpPr>
            <p:spPr>
              <a:xfrm>
                <a:off x="6819705" y="3952364"/>
                <a:ext cx="167924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1934" h="1639" extrusionOk="0">
                    <a:moveTo>
                      <a:pt x="522" y="1"/>
                    </a:moveTo>
                    <a:cubicBezTo>
                      <a:pt x="232" y="1"/>
                      <a:pt x="0" y="232"/>
                      <a:pt x="0" y="522"/>
                    </a:cubicBezTo>
                    <a:lnTo>
                      <a:pt x="0" y="1116"/>
                    </a:lnTo>
                    <a:cubicBezTo>
                      <a:pt x="0" y="1407"/>
                      <a:pt x="232" y="1638"/>
                      <a:pt x="522" y="1638"/>
                    </a:cubicBezTo>
                    <a:lnTo>
                      <a:pt x="1412" y="1638"/>
                    </a:lnTo>
                    <a:cubicBezTo>
                      <a:pt x="1702" y="1638"/>
                      <a:pt x="1934" y="1407"/>
                      <a:pt x="1934" y="1116"/>
                    </a:cubicBezTo>
                    <a:lnTo>
                      <a:pt x="1934" y="522"/>
                    </a:lnTo>
                    <a:cubicBezTo>
                      <a:pt x="1934" y="232"/>
                      <a:pt x="1702" y="1"/>
                      <a:pt x="141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0" name="Google Shape;7910;p35"/>
              <p:cNvSpPr/>
              <p:nvPr/>
            </p:nvSpPr>
            <p:spPr>
              <a:xfrm>
                <a:off x="6322187" y="3843831"/>
                <a:ext cx="168185" cy="142571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42" extrusionOk="0">
                    <a:moveTo>
                      <a:pt x="522" y="1"/>
                    </a:moveTo>
                    <a:cubicBezTo>
                      <a:pt x="234" y="1"/>
                      <a:pt x="0" y="235"/>
                      <a:pt x="0" y="525"/>
                    </a:cubicBezTo>
                    <a:lnTo>
                      <a:pt x="0" y="1117"/>
                    </a:lnTo>
                    <a:cubicBezTo>
                      <a:pt x="0" y="1407"/>
                      <a:pt x="234" y="1641"/>
                      <a:pt x="522" y="1641"/>
                    </a:cubicBezTo>
                    <a:lnTo>
                      <a:pt x="1412" y="1641"/>
                    </a:lnTo>
                    <a:cubicBezTo>
                      <a:pt x="1702" y="1641"/>
                      <a:pt x="1936" y="1407"/>
                      <a:pt x="1936" y="1117"/>
                    </a:cubicBezTo>
                    <a:lnTo>
                      <a:pt x="1936" y="525"/>
                    </a:lnTo>
                    <a:cubicBezTo>
                      <a:pt x="1936" y="235"/>
                      <a:pt x="1702" y="1"/>
                      <a:pt x="141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1" name="Google Shape;7911;p35"/>
              <p:cNvSpPr/>
              <p:nvPr/>
            </p:nvSpPr>
            <p:spPr>
              <a:xfrm>
                <a:off x="5514349" y="4005416"/>
                <a:ext cx="168185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39" extrusionOk="0">
                    <a:moveTo>
                      <a:pt x="522" y="1"/>
                    </a:moveTo>
                    <a:cubicBezTo>
                      <a:pt x="232" y="1"/>
                      <a:pt x="0" y="232"/>
                      <a:pt x="0" y="522"/>
                    </a:cubicBezTo>
                    <a:lnTo>
                      <a:pt x="0" y="1116"/>
                    </a:lnTo>
                    <a:cubicBezTo>
                      <a:pt x="0" y="1404"/>
                      <a:pt x="232" y="1638"/>
                      <a:pt x="522" y="1638"/>
                    </a:cubicBezTo>
                    <a:lnTo>
                      <a:pt x="1412" y="1638"/>
                    </a:lnTo>
                    <a:cubicBezTo>
                      <a:pt x="1702" y="1638"/>
                      <a:pt x="1936" y="1404"/>
                      <a:pt x="1936" y="1116"/>
                    </a:cubicBezTo>
                    <a:lnTo>
                      <a:pt x="1936" y="522"/>
                    </a:lnTo>
                    <a:cubicBezTo>
                      <a:pt x="1936" y="232"/>
                      <a:pt x="1702" y="1"/>
                      <a:pt x="141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2" name="Google Shape;7912;p35"/>
              <p:cNvSpPr/>
              <p:nvPr/>
            </p:nvSpPr>
            <p:spPr>
              <a:xfrm>
                <a:off x="7360116" y="3818911"/>
                <a:ext cx="168185" cy="142223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38" extrusionOk="0">
                    <a:moveTo>
                      <a:pt x="522" y="0"/>
                    </a:moveTo>
                    <a:cubicBezTo>
                      <a:pt x="235" y="0"/>
                      <a:pt x="0" y="232"/>
                      <a:pt x="0" y="522"/>
                    </a:cubicBezTo>
                    <a:lnTo>
                      <a:pt x="0" y="1116"/>
                    </a:lnTo>
                    <a:cubicBezTo>
                      <a:pt x="0" y="1404"/>
                      <a:pt x="235" y="1638"/>
                      <a:pt x="522" y="1638"/>
                    </a:cubicBezTo>
                    <a:lnTo>
                      <a:pt x="1412" y="1638"/>
                    </a:lnTo>
                    <a:cubicBezTo>
                      <a:pt x="1702" y="1638"/>
                      <a:pt x="1936" y="1404"/>
                      <a:pt x="1936" y="1116"/>
                    </a:cubicBezTo>
                    <a:lnTo>
                      <a:pt x="1936" y="522"/>
                    </a:lnTo>
                    <a:cubicBezTo>
                      <a:pt x="1936" y="232"/>
                      <a:pt x="1702" y="0"/>
                      <a:pt x="141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3" name="Google Shape;7913;p35"/>
              <p:cNvSpPr/>
              <p:nvPr/>
            </p:nvSpPr>
            <p:spPr>
              <a:xfrm>
                <a:off x="8112732" y="4120982"/>
                <a:ext cx="168185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41" extrusionOk="0">
                    <a:moveTo>
                      <a:pt x="525" y="0"/>
                    </a:moveTo>
                    <a:cubicBezTo>
                      <a:pt x="235" y="0"/>
                      <a:pt x="0" y="235"/>
                      <a:pt x="0" y="525"/>
                    </a:cubicBezTo>
                    <a:lnTo>
                      <a:pt x="0" y="1116"/>
                    </a:lnTo>
                    <a:cubicBezTo>
                      <a:pt x="0" y="1404"/>
                      <a:pt x="235" y="1641"/>
                      <a:pt x="525" y="1641"/>
                    </a:cubicBezTo>
                    <a:lnTo>
                      <a:pt x="1415" y="1641"/>
                    </a:lnTo>
                    <a:cubicBezTo>
                      <a:pt x="1702" y="1641"/>
                      <a:pt x="1936" y="1406"/>
                      <a:pt x="1936" y="1116"/>
                    </a:cubicBezTo>
                    <a:lnTo>
                      <a:pt x="1936" y="525"/>
                    </a:lnTo>
                    <a:cubicBezTo>
                      <a:pt x="1936" y="235"/>
                      <a:pt x="1702" y="0"/>
                      <a:pt x="141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4" name="Google Shape;7914;p35"/>
              <p:cNvSpPr/>
              <p:nvPr/>
            </p:nvSpPr>
            <p:spPr>
              <a:xfrm>
                <a:off x="8566924" y="2739739"/>
                <a:ext cx="270902" cy="229051"/>
              </a:xfrm>
              <a:custGeom>
                <a:avLst/>
                <a:gdLst/>
                <a:ahLst/>
                <a:cxnLst/>
                <a:rect l="l" t="t" r="r" b="b"/>
                <a:pathLst>
                  <a:path w="3120" h="2638" extrusionOk="0">
                    <a:moveTo>
                      <a:pt x="525" y="1"/>
                    </a:moveTo>
                    <a:cubicBezTo>
                      <a:pt x="234" y="1"/>
                      <a:pt x="0" y="232"/>
                      <a:pt x="0" y="523"/>
                    </a:cubicBezTo>
                    <a:lnTo>
                      <a:pt x="0" y="2113"/>
                    </a:lnTo>
                    <a:cubicBezTo>
                      <a:pt x="0" y="2403"/>
                      <a:pt x="234" y="2637"/>
                      <a:pt x="525" y="2637"/>
                    </a:cubicBezTo>
                    <a:lnTo>
                      <a:pt x="2595" y="2637"/>
                    </a:lnTo>
                    <a:cubicBezTo>
                      <a:pt x="2885" y="2637"/>
                      <a:pt x="3119" y="2403"/>
                      <a:pt x="3119" y="2113"/>
                    </a:cubicBezTo>
                    <a:lnTo>
                      <a:pt x="3119" y="523"/>
                    </a:lnTo>
                    <a:cubicBezTo>
                      <a:pt x="3119" y="232"/>
                      <a:pt x="2885" y="1"/>
                      <a:pt x="2595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5" name="Google Shape;7915;p35"/>
              <p:cNvSpPr/>
              <p:nvPr/>
            </p:nvSpPr>
            <p:spPr>
              <a:xfrm>
                <a:off x="8362968" y="3735557"/>
                <a:ext cx="354690" cy="299729"/>
              </a:xfrm>
              <a:custGeom>
                <a:avLst/>
                <a:gdLst/>
                <a:ahLst/>
                <a:cxnLst/>
                <a:rect l="l" t="t" r="r" b="b"/>
                <a:pathLst>
                  <a:path w="4085" h="3452" extrusionOk="0">
                    <a:moveTo>
                      <a:pt x="522" y="1"/>
                    </a:moveTo>
                    <a:cubicBezTo>
                      <a:pt x="234" y="1"/>
                      <a:pt x="0" y="235"/>
                      <a:pt x="0" y="522"/>
                    </a:cubicBezTo>
                    <a:lnTo>
                      <a:pt x="0" y="2930"/>
                    </a:lnTo>
                    <a:cubicBezTo>
                      <a:pt x="0" y="3220"/>
                      <a:pt x="234" y="3452"/>
                      <a:pt x="522" y="3452"/>
                    </a:cubicBezTo>
                    <a:lnTo>
                      <a:pt x="3560" y="3452"/>
                    </a:lnTo>
                    <a:cubicBezTo>
                      <a:pt x="3850" y="3452"/>
                      <a:pt x="4084" y="3220"/>
                      <a:pt x="4084" y="2930"/>
                    </a:cubicBezTo>
                    <a:lnTo>
                      <a:pt x="4084" y="522"/>
                    </a:lnTo>
                    <a:cubicBezTo>
                      <a:pt x="4084" y="235"/>
                      <a:pt x="3850" y="1"/>
                      <a:pt x="356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6" name="Google Shape;7916;p35"/>
              <p:cNvSpPr/>
              <p:nvPr/>
            </p:nvSpPr>
            <p:spPr>
              <a:xfrm>
                <a:off x="8963637" y="3098768"/>
                <a:ext cx="354777" cy="299989"/>
              </a:xfrm>
              <a:custGeom>
                <a:avLst/>
                <a:gdLst/>
                <a:ahLst/>
                <a:cxnLst/>
                <a:rect l="l" t="t" r="r" b="b"/>
                <a:pathLst>
                  <a:path w="4086" h="3455" extrusionOk="0">
                    <a:moveTo>
                      <a:pt x="522" y="0"/>
                    </a:moveTo>
                    <a:cubicBezTo>
                      <a:pt x="232" y="0"/>
                      <a:pt x="1" y="235"/>
                      <a:pt x="1" y="525"/>
                    </a:cubicBezTo>
                    <a:lnTo>
                      <a:pt x="1" y="2930"/>
                    </a:lnTo>
                    <a:cubicBezTo>
                      <a:pt x="1" y="3217"/>
                      <a:pt x="235" y="3454"/>
                      <a:pt x="522" y="3454"/>
                    </a:cubicBezTo>
                    <a:lnTo>
                      <a:pt x="3561" y="3454"/>
                    </a:lnTo>
                    <a:cubicBezTo>
                      <a:pt x="3851" y="3454"/>
                      <a:pt x="4085" y="3220"/>
                      <a:pt x="4085" y="2930"/>
                    </a:cubicBezTo>
                    <a:lnTo>
                      <a:pt x="4085" y="525"/>
                    </a:lnTo>
                    <a:cubicBezTo>
                      <a:pt x="4085" y="235"/>
                      <a:pt x="3851" y="0"/>
                      <a:pt x="3561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7" name="Google Shape;7917;p35"/>
              <p:cNvSpPr/>
              <p:nvPr/>
            </p:nvSpPr>
            <p:spPr>
              <a:xfrm>
                <a:off x="5736191" y="3918936"/>
                <a:ext cx="354690" cy="299989"/>
              </a:xfrm>
              <a:custGeom>
                <a:avLst/>
                <a:gdLst/>
                <a:ahLst/>
                <a:cxnLst/>
                <a:rect l="l" t="t" r="r" b="b"/>
                <a:pathLst>
                  <a:path w="4085" h="3455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5"/>
                    </a:cubicBezTo>
                    <a:lnTo>
                      <a:pt x="1" y="2930"/>
                    </a:lnTo>
                    <a:cubicBezTo>
                      <a:pt x="1" y="3217"/>
                      <a:pt x="235" y="3454"/>
                      <a:pt x="525" y="3454"/>
                    </a:cubicBezTo>
                    <a:lnTo>
                      <a:pt x="3560" y="3454"/>
                    </a:lnTo>
                    <a:cubicBezTo>
                      <a:pt x="3851" y="3454"/>
                      <a:pt x="4085" y="3220"/>
                      <a:pt x="4085" y="2930"/>
                    </a:cubicBezTo>
                    <a:lnTo>
                      <a:pt x="4085" y="525"/>
                    </a:lnTo>
                    <a:cubicBezTo>
                      <a:pt x="4085" y="235"/>
                      <a:pt x="3851" y="1"/>
                      <a:pt x="356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8" name="Google Shape;7918;p35"/>
              <p:cNvSpPr/>
              <p:nvPr/>
            </p:nvSpPr>
            <p:spPr>
              <a:xfrm>
                <a:off x="6565389" y="4130881"/>
                <a:ext cx="137882" cy="98897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139" extrusionOk="0">
                    <a:moveTo>
                      <a:pt x="522" y="1"/>
                    </a:moveTo>
                    <a:cubicBezTo>
                      <a:pt x="232" y="1"/>
                      <a:pt x="0" y="235"/>
                      <a:pt x="0" y="525"/>
                    </a:cubicBezTo>
                    <a:lnTo>
                      <a:pt x="0" y="614"/>
                    </a:lnTo>
                    <a:cubicBezTo>
                      <a:pt x="0" y="905"/>
                      <a:pt x="232" y="1139"/>
                      <a:pt x="522" y="1139"/>
                    </a:cubicBezTo>
                    <a:lnTo>
                      <a:pt x="1066" y="1139"/>
                    </a:lnTo>
                    <a:cubicBezTo>
                      <a:pt x="1356" y="1139"/>
                      <a:pt x="1587" y="905"/>
                      <a:pt x="1587" y="614"/>
                    </a:cubicBezTo>
                    <a:lnTo>
                      <a:pt x="1587" y="525"/>
                    </a:lnTo>
                    <a:cubicBezTo>
                      <a:pt x="1587" y="235"/>
                      <a:pt x="1356" y="1"/>
                      <a:pt x="106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9" name="Google Shape;7919;p35"/>
              <p:cNvSpPr/>
              <p:nvPr/>
            </p:nvSpPr>
            <p:spPr>
              <a:xfrm>
                <a:off x="7001608" y="4102315"/>
                <a:ext cx="138403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1594" h="1136" extrusionOk="0">
                    <a:moveTo>
                      <a:pt x="528" y="0"/>
                    </a:moveTo>
                    <a:cubicBezTo>
                      <a:pt x="238" y="0"/>
                      <a:pt x="3" y="232"/>
                      <a:pt x="3" y="522"/>
                    </a:cubicBezTo>
                    <a:lnTo>
                      <a:pt x="3" y="614"/>
                    </a:lnTo>
                    <a:cubicBezTo>
                      <a:pt x="0" y="902"/>
                      <a:pt x="235" y="1136"/>
                      <a:pt x="528" y="1136"/>
                    </a:cubicBezTo>
                    <a:lnTo>
                      <a:pt x="1072" y="1136"/>
                    </a:lnTo>
                    <a:cubicBezTo>
                      <a:pt x="1359" y="1136"/>
                      <a:pt x="1593" y="902"/>
                      <a:pt x="1593" y="614"/>
                    </a:cubicBezTo>
                    <a:lnTo>
                      <a:pt x="1593" y="522"/>
                    </a:lnTo>
                    <a:cubicBezTo>
                      <a:pt x="1593" y="232"/>
                      <a:pt x="1359" y="0"/>
                      <a:pt x="107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0" name="Google Shape;7920;p35"/>
              <p:cNvSpPr/>
              <p:nvPr/>
            </p:nvSpPr>
            <p:spPr>
              <a:xfrm>
                <a:off x="8290033" y="3177000"/>
                <a:ext cx="138143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1591" h="1136" extrusionOk="0">
                    <a:moveTo>
                      <a:pt x="522" y="0"/>
                    </a:moveTo>
                    <a:cubicBezTo>
                      <a:pt x="232" y="0"/>
                      <a:pt x="0" y="232"/>
                      <a:pt x="0" y="522"/>
                    </a:cubicBezTo>
                    <a:lnTo>
                      <a:pt x="0" y="614"/>
                    </a:lnTo>
                    <a:cubicBezTo>
                      <a:pt x="0" y="902"/>
                      <a:pt x="232" y="1136"/>
                      <a:pt x="522" y="1136"/>
                    </a:cubicBezTo>
                    <a:lnTo>
                      <a:pt x="1066" y="1136"/>
                    </a:lnTo>
                    <a:cubicBezTo>
                      <a:pt x="1356" y="1136"/>
                      <a:pt x="1591" y="902"/>
                      <a:pt x="1591" y="614"/>
                    </a:cubicBezTo>
                    <a:lnTo>
                      <a:pt x="1591" y="522"/>
                    </a:lnTo>
                    <a:cubicBezTo>
                      <a:pt x="1591" y="232"/>
                      <a:pt x="1356" y="0"/>
                      <a:pt x="106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1" name="Google Shape;7921;p35"/>
              <p:cNvSpPr/>
              <p:nvPr/>
            </p:nvSpPr>
            <p:spPr>
              <a:xfrm>
                <a:off x="8142774" y="2787494"/>
                <a:ext cx="138143" cy="98897"/>
              </a:xfrm>
              <a:custGeom>
                <a:avLst/>
                <a:gdLst/>
                <a:ahLst/>
                <a:cxnLst/>
                <a:rect l="l" t="t" r="r" b="b"/>
                <a:pathLst>
                  <a:path w="1591" h="1139" extrusionOk="0">
                    <a:moveTo>
                      <a:pt x="525" y="0"/>
                    </a:moveTo>
                    <a:cubicBezTo>
                      <a:pt x="235" y="0"/>
                      <a:pt x="0" y="235"/>
                      <a:pt x="0" y="525"/>
                    </a:cubicBezTo>
                    <a:lnTo>
                      <a:pt x="0" y="614"/>
                    </a:lnTo>
                    <a:cubicBezTo>
                      <a:pt x="0" y="904"/>
                      <a:pt x="237" y="1139"/>
                      <a:pt x="525" y="1139"/>
                    </a:cubicBezTo>
                    <a:lnTo>
                      <a:pt x="1069" y="1139"/>
                    </a:lnTo>
                    <a:cubicBezTo>
                      <a:pt x="1356" y="1139"/>
                      <a:pt x="1590" y="904"/>
                      <a:pt x="1590" y="614"/>
                    </a:cubicBezTo>
                    <a:lnTo>
                      <a:pt x="1590" y="525"/>
                    </a:lnTo>
                    <a:cubicBezTo>
                      <a:pt x="1590" y="235"/>
                      <a:pt x="1356" y="0"/>
                      <a:pt x="106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2" name="Google Shape;7922;p35"/>
              <p:cNvSpPr/>
              <p:nvPr/>
            </p:nvSpPr>
            <p:spPr>
              <a:xfrm>
                <a:off x="7610091" y="4085383"/>
                <a:ext cx="138664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1597" h="1136" extrusionOk="0">
                    <a:moveTo>
                      <a:pt x="528" y="0"/>
                    </a:moveTo>
                    <a:cubicBezTo>
                      <a:pt x="238" y="0"/>
                      <a:pt x="6" y="232"/>
                      <a:pt x="6" y="522"/>
                    </a:cubicBezTo>
                    <a:lnTo>
                      <a:pt x="6" y="614"/>
                    </a:lnTo>
                    <a:cubicBezTo>
                      <a:pt x="0" y="898"/>
                      <a:pt x="235" y="1136"/>
                      <a:pt x="528" y="1136"/>
                    </a:cubicBezTo>
                    <a:lnTo>
                      <a:pt x="1072" y="1136"/>
                    </a:lnTo>
                    <a:cubicBezTo>
                      <a:pt x="1362" y="1136"/>
                      <a:pt x="1596" y="901"/>
                      <a:pt x="1596" y="614"/>
                    </a:cubicBezTo>
                    <a:lnTo>
                      <a:pt x="1596" y="522"/>
                    </a:lnTo>
                    <a:cubicBezTo>
                      <a:pt x="1596" y="232"/>
                      <a:pt x="1362" y="0"/>
                      <a:pt x="107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3" name="Google Shape;7923;p35"/>
              <p:cNvSpPr/>
              <p:nvPr/>
            </p:nvSpPr>
            <p:spPr>
              <a:xfrm>
                <a:off x="6680435" y="3702911"/>
                <a:ext cx="137882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136" extrusionOk="0">
                    <a:moveTo>
                      <a:pt x="522" y="0"/>
                    </a:moveTo>
                    <a:cubicBezTo>
                      <a:pt x="232" y="0"/>
                      <a:pt x="0" y="234"/>
                      <a:pt x="0" y="522"/>
                    </a:cubicBezTo>
                    <a:lnTo>
                      <a:pt x="0" y="614"/>
                    </a:lnTo>
                    <a:cubicBezTo>
                      <a:pt x="0" y="904"/>
                      <a:pt x="232" y="1136"/>
                      <a:pt x="522" y="1136"/>
                    </a:cubicBezTo>
                    <a:lnTo>
                      <a:pt x="1066" y="1136"/>
                    </a:lnTo>
                    <a:cubicBezTo>
                      <a:pt x="1356" y="1136"/>
                      <a:pt x="1588" y="904"/>
                      <a:pt x="1588" y="614"/>
                    </a:cubicBezTo>
                    <a:lnTo>
                      <a:pt x="1588" y="522"/>
                    </a:lnTo>
                    <a:cubicBezTo>
                      <a:pt x="1588" y="234"/>
                      <a:pt x="1356" y="0"/>
                      <a:pt x="106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4" name="Google Shape;7924;p35"/>
              <p:cNvSpPr/>
              <p:nvPr/>
            </p:nvSpPr>
            <p:spPr>
              <a:xfrm>
                <a:off x="9131994" y="3834193"/>
                <a:ext cx="138143" cy="98897"/>
              </a:xfrm>
              <a:custGeom>
                <a:avLst/>
                <a:gdLst/>
                <a:ahLst/>
                <a:cxnLst/>
                <a:rect l="l" t="t" r="r" b="b"/>
                <a:pathLst>
                  <a:path w="1591" h="1139" extrusionOk="0">
                    <a:moveTo>
                      <a:pt x="522" y="0"/>
                    </a:moveTo>
                    <a:cubicBezTo>
                      <a:pt x="235" y="0"/>
                      <a:pt x="1" y="234"/>
                      <a:pt x="1" y="525"/>
                    </a:cubicBezTo>
                    <a:lnTo>
                      <a:pt x="1" y="614"/>
                    </a:lnTo>
                    <a:cubicBezTo>
                      <a:pt x="1" y="904"/>
                      <a:pt x="235" y="1138"/>
                      <a:pt x="522" y="1138"/>
                    </a:cubicBezTo>
                    <a:lnTo>
                      <a:pt x="1066" y="1138"/>
                    </a:lnTo>
                    <a:cubicBezTo>
                      <a:pt x="1357" y="1138"/>
                      <a:pt x="1591" y="904"/>
                      <a:pt x="1591" y="614"/>
                    </a:cubicBezTo>
                    <a:lnTo>
                      <a:pt x="1591" y="525"/>
                    </a:lnTo>
                    <a:cubicBezTo>
                      <a:pt x="1591" y="234"/>
                      <a:pt x="1357" y="0"/>
                      <a:pt x="106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5" name="Google Shape;7925;p35"/>
              <p:cNvSpPr/>
              <p:nvPr/>
            </p:nvSpPr>
            <p:spPr>
              <a:xfrm>
                <a:off x="6997700" y="3687368"/>
                <a:ext cx="138229" cy="98897"/>
              </a:xfrm>
              <a:custGeom>
                <a:avLst/>
                <a:gdLst/>
                <a:ahLst/>
                <a:cxnLst/>
                <a:rect l="l" t="t" r="r" b="b"/>
                <a:pathLst>
                  <a:path w="1592" h="1139" extrusionOk="0">
                    <a:moveTo>
                      <a:pt x="523" y="1"/>
                    </a:moveTo>
                    <a:cubicBezTo>
                      <a:pt x="232" y="1"/>
                      <a:pt x="1" y="235"/>
                      <a:pt x="1" y="525"/>
                    </a:cubicBezTo>
                    <a:lnTo>
                      <a:pt x="1" y="614"/>
                    </a:lnTo>
                    <a:cubicBezTo>
                      <a:pt x="1" y="902"/>
                      <a:pt x="235" y="1139"/>
                      <a:pt x="523" y="1139"/>
                    </a:cubicBezTo>
                    <a:lnTo>
                      <a:pt x="1067" y="1139"/>
                    </a:lnTo>
                    <a:cubicBezTo>
                      <a:pt x="1357" y="1139"/>
                      <a:pt x="1591" y="904"/>
                      <a:pt x="1591" y="614"/>
                    </a:cubicBezTo>
                    <a:lnTo>
                      <a:pt x="1591" y="525"/>
                    </a:lnTo>
                    <a:cubicBezTo>
                      <a:pt x="1591" y="235"/>
                      <a:pt x="1357" y="1"/>
                      <a:pt x="1067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6" name="Google Shape;7926;p35"/>
              <p:cNvSpPr/>
              <p:nvPr/>
            </p:nvSpPr>
            <p:spPr>
              <a:xfrm>
                <a:off x="8065933" y="3536724"/>
                <a:ext cx="138229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1592" h="1136" extrusionOk="0">
                    <a:moveTo>
                      <a:pt x="523" y="0"/>
                    </a:moveTo>
                    <a:cubicBezTo>
                      <a:pt x="232" y="0"/>
                      <a:pt x="1" y="232"/>
                      <a:pt x="1" y="522"/>
                    </a:cubicBezTo>
                    <a:lnTo>
                      <a:pt x="1" y="614"/>
                    </a:lnTo>
                    <a:cubicBezTo>
                      <a:pt x="1" y="901"/>
                      <a:pt x="232" y="1136"/>
                      <a:pt x="523" y="1136"/>
                    </a:cubicBezTo>
                    <a:lnTo>
                      <a:pt x="1067" y="1136"/>
                    </a:lnTo>
                    <a:cubicBezTo>
                      <a:pt x="1357" y="1136"/>
                      <a:pt x="1591" y="901"/>
                      <a:pt x="1591" y="614"/>
                    </a:cubicBezTo>
                    <a:lnTo>
                      <a:pt x="1591" y="522"/>
                    </a:lnTo>
                    <a:cubicBezTo>
                      <a:pt x="1591" y="232"/>
                      <a:pt x="1357" y="0"/>
                      <a:pt x="1067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7" name="Google Shape;7927;p35"/>
              <p:cNvSpPr/>
              <p:nvPr/>
            </p:nvSpPr>
            <p:spPr>
              <a:xfrm>
                <a:off x="8892438" y="2347368"/>
                <a:ext cx="168445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1940" h="1639" extrusionOk="0">
                    <a:moveTo>
                      <a:pt x="528" y="0"/>
                    </a:moveTo>
                    <a:cubicBezTo>
                      <a:pt x="238" y="0"/>
                      <a:pt x="3" y="232"/>
                      <a:pt x="3" y="522"/>
                    </a:cubicBezTo>
                    <a:lnTo>
                      <a:pt x="3" y="1116"/>
                    </a:lnTo>
                    <a:cubicBezTo>
                      <a:pt x="1" y="1404"/>
                      <a:pt x="238" y="1638"/>
                      <a:pt x="528" y="1638"/>
                    </a:cubicBezTo>
                    <a:lnTo>
                      <a:pt x="1418" y="1638"/>
                    </a:lnTo>
                    <a:cubicBezTo>
                      <a:pt x="1705" y="1638"/>
                      <a:pt x="1940" y="1404"/>
                      <a:pt x="1940" y="1116"/>
                    </a:cubicBezTo>
                    <a:lnTo>
                      <a:pt x="1940" y="522"/>
                    </a:lnTo>
                    <a:cubicBezTo>
                      <a:pt x="1940" y="232"/>
                      <a:pt x="1705" y="0"/>
                      <a:pt x="141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8" name="Google Shape;7928;p35"/>
              <p:cNvSpPr/>
              <p:nvPr/>
            </p:nvSpPr>
            <p:spPr>
              <a:xfrm>
                <a:off x="6119880" y="4249313"/>
                <a:ext cx="419898" cy="184422"/>
              </a:xfrm>
              <a:custGeom>
                <a:avLst/>
                <a:gdLst/>
                <a:ahLst/>
                <a:cxnLst/>
                <a:rect l="l" t="t" r="r" b="b"/>
                <a:pathLst>
                  <a:path w="4836" h="2124" extrusionOk="0">
                    <a:moveTo>
                      <a:pt x="4325" y="1"/>
                    </a:moveTo>
                    <a:cubicBezTo>
                      <a:pt x="4085" y="807"/>
                      <a:pt x="3309" y="1393"/>
                      <a:pt x="2391" y="1393"/>
                    </a:cubicBezTo>
                    <a:cubicBezTo>
                      <a:pt x="1507" y="1393"/>
                      <a:pt x="757" y="849"/>
                      <a:pt x="489" y="87"/>
                    </a:cubicBezTo>
                    <a:lnTo>
                      <a:pt x="1" y="2124"/>
                    </a:lnTo>
                    <a:lnTo>
                      <a:pt x="4835" y="2124"/>
                    </a:lnTo>
                    <a:lnTo>
                      <a:pt x="4325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7929" name="Google Shape;7929;p35"/>
              <p:cNvGrpSpPr/>
              <p:nvPr/>
            </p:nvGrpSpPr>
            <p:grpSpPr>
              <a:xfrm>
                <a:off x="455388" y="3843899"/>
                <a:ext cx="1019181" cy="375095"/>
                <a:chOff x="571775" y="3204100"/>
                <a:chExt cx="293450" cy="108000"/>
              </a:xfrm>
            </p:grpSpPr>
            <p:sp>
              <p:nvSpPr>
                <p:cNvPr id="7930" name="Google Shape;7930;p35"/>
                <p:cNvSpPr/>
                <p:nvPr/>
              </p:nvSpPr>
              <p:spPr>
                <a:xfrm>
                  <a:off x="799775" y="3204100"/>
                  <a:ext cx="65450" cy="41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18" h="1642" extrusionOk="0">
                      <a:moveTo>
                        <a:pt x="522" y="1"/>
                      </a:moveTo>
                      <a:cubicBezTo>
                        <a:pt x="232" y="1"/>
                        <a:pt x="0" y="235"/>
                        <a:pt x="0" y="525"/>
                      </a:cubicBezTo>
                      <a:lnTo>
                        <a:pt x="0" y="1117"/>
                      </a:lnTo>
                      <a:cubicBezTo>
                        <a:pt x="0" y="1407"/>
                        <a:pt x="232" y="1641"/>
                        <a:pt x="522" y="1641"/>
                      </a:cubicBezTo>
                      <a:lnTo>
                        <a:pt x="2095" y="1641"/>
                      </a:lnTo>
                      <a:cubicBezTo>
                        <a:pt x="2385" y="1641"/>
                        <a:pt x="2617" y="1407"/>
                        <a:pt x="2617" y="1117"/>
                      </a:cubicBezTo>
                      <a:lnTo>
                        <a:pt x="2617" y="525"/>
                      </a:lnTo>
                      <a:cubicBezTo>
                        <a:pt x="2617" y="235"/>
                        <a:pt x="2385" y="1"/>
                        <a:pt x="2095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931" name="Google Shape;7931;p35"/>
                <p:cNvSpPr/>
                <p:nvPr/>
              </p:nvSpPr>
              <p:spPr>
                <a:xfrm>
                  <a:off x="571775" y="3225725"/>
                  <a:ext cx="137900" cy="86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16" h="3455" extrusionOk="0">
                      <a:moveTo>
                        <a:pt x="522" y="1"/>
                      </a:moveTo>
                      <a:cubicBezTo>
                        <a:pt x="235" y="1"/>
                        <a:pt x="0" y="235"/>
                        <a:pt x="0" y="525"/>
                      </a:cubicBezTo>
                      <a:lnTo>
                        <a:pt x="0" y="2930"/>
                      </a:lnTo>
                      <a:cubicBezTo>
                        <a:pt x="0" y="3217"/>
                        <a:pt x="235" y="3454"/>
                        <a:pt x="522" y="3454"/>
                      </a:cubicBezTo>
                      <a:lnTo>
                        <a:pt x="4994" y="3454"/>
                      </a:lnTo>
                      <a:cubicBezTo>
                        <a:pt x="5281" y="3454"/>
                        <a:pt x="5516" y="3220"/>
                        <a:pt x="5516" y="2930"/>
                      </a:cubicBezTo>
                      <a:lnTo>
                        <a:pt x="5516" y="525"/>
                      </a:lnTo>
                      <a:cubicBezTo>
                        <a:pt x="5516" y="235"/>
                        <a:pt x="5281" y="1"/>
                        <a:pt x="4994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7932" name="Google Shape;7932;p35"/>
              <p:cNvGrpSpPr/>
              <p:nvPr/>
            </p:nvGrpSpPr>
            <p:grpSpPr>
              <a:xfrm>
                <a:off x="5613050" y="1349099"/>
                <a:ext cx="3238979" cy="3095508"/>
                <a:chOff x="1143400" y="2190225"/>
                <a:chExt cx="1248450" cy="1193150"/>
              </a:xfrm>
            </p:grpSpPr>
            <p:sp>
              <p:nvSpPr>
                <p:cNvPr id="7933" name="Google Shape;7933;p35"/>
                <p:cNvSpPr/>
                <p:nvPr/>
              </p:nvSpPr>
              <p:spPr>
                <a:xfrm>
                  <a:off x="1627700" y="2615875"/>
                  <a:ext cx="61550" cy="51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62" h="2049" extrusionOk="0">
                      <a:moveTo>
                        <a:pt x="523" y="1"/>
                      </a:moveTo>
                      <a:cubicBezTo>
                        <a:pt x="235" y="1"/>
                        <a:pt x="1" y="235"/>
                        <a:pt x="1" y="525"/>
                      </a:cubicBezTo>
                      <a:lnTo>
                        <a:pt x="1" y="1527"/>
                      </a:lnTo>
                      <a:cubicBezTo>
                        <a:pt x="1" y="1814"/>
                        <a:pt x="235" y="2048"/>
                        <a:pt x="523" y="2048"/>
                      </a:cubicBezTo>
                      <a:lnTo>
                        <a:pt x="1940" y="2048"/>
                      </a:lnTo>
                      <a:cubicBezTo>
                        <a:pt x="2230" y="2048"/>
                        <a:pt x="2461" y="1814"/>
                        <a:pt x="2461" y="1527"/>
                      </a:cubicBezTo>
                      <a:lnTo>
                        <a:pt x="2461" y="525"/>
                      </a:lnTo>
                      <a:cubicBezTo>
                        <a:pt x="2461" y="235"/>
                        <a:pt x="2230" y="1"/>
                        <a:pt x="1940" y="1"/>
                      </a:cubicBezTo>
                      <a:close/>
                    </a:path>
                  </a:pathLst>
                </a:custGeom>
                <a:solidFill>
                  <a:srgbClr val="DDAF9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934" name="Google Shape;7934;p35"/>
                <p:cNvSpPr/>
                <p:nvPr/>
              </p:nvSpPr>
              <p:spPr>
                <a:xfrm>
                  <a:off x="1808000" y="2777550"/>
                  <a:ext cx="61675" cy="51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67" h="2049" extrusionOk="0">
                      <a:moveTo>
                        <a:pt x="522" y="0"/>
                      </a:moveTo>
                      <a:cubicBezTo>
                        <a:pt x="235" y="0"/>
                        <a:pt x="0" y="235"/>
                        <a:pt x="0" y="525"/>
                      </a:cubicBezTo>
                      <a:lnTo>
                        <a:pt x="0" y="1524"/>
                      </a:lnTo>
                      <a:cubicBezTo>
                        <a:pt x="0" y="1814"/>
                        <a:pt x="235" y="2048"/>
                        <a:pt x="522" y="2048"/>
                      </a:cubicBezTo>
                      <a:lnTo>
                        <a:pt x="1939" y="2048"/>
                      </a:lnTo>
                      <a:cubicBezTo>
                        <a:pt x="2229" y="2048"/>
                        <a:pt x="2461" y="1814"/>
                        <a:pt x="2461" y="1524"/>
                      </a:cubicBezTo>
                      <a:lnTo>
                        <a:pt x="2461" y="525"/>
                      </a:lnTo>
                      <a:cubicBezTo>
                        <a:pt x="2467" y="235"/>
                        <a:pt x="2232" y="0"/>
                        <a:pt x="1939" y="0"/>
                      </a:cubicBezTo>
                      <a:close/>
                    </a:path>
                  </a:pathLst>
                </a:custGeom>
                <a:solidFill>
                  <a:srgbClr val="DDAF9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935" name="Google Shape;7935;p35"/>
                <p:cNvSpPr/>
                <p:nvPr/>
              </p:nvSpPr>
              <p:spPr>
                <a:xfrm>
                  <a:off x="1489750" y="2727950"/>
                  <a:ext cx="99275" cy="82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71" h="3299" extrusionOk="0">
                      <a:moveTo>
                        <a:pt x="525" y="1"/>
                      </a:moveTo>
                      <a:cubicBezTo>
                        <a:pt x="235" y="1"/>
                        <a:pt x="1" y="232"/>
                        <a:pt x="1" y="523"/>
                      </a:cubicBezTo>
                      <a:lnTo>
                        <a:pt x="1" y="2777"/>
                      </a:lnTo>
                      <a:cubicBezTo>
                        <a:pt x="1" y="3067"/>
                        <a:pt x="235" y="3298"/>
                        <a:pt x="525" y="3298"/>
                      </a:cubicBezTo>
                      <a:lnTo>
                        <a:pt x="3443" y="3298"/>
                      </a:lnTo>
                      <a:cubicBezTo>
                        <a:pt x="3733" y="3298"/>
                        <a:pt x="3968" y="3067"/>
                        <a:pt x="3968" y="2777"/>
                      </a:cubicBezTo>
                      <a:lnTo>
                        <a:pt x="3968" y="523"/>
                      </a:lnTo>
                      <a:cubicBezTo>
                        <a:pt x="3970" y="235"/>
                        <a:pt x="3733" y="1"/>
                        <a:pt x="3443" y="1"/>
                      </a:cubicBezTo>
                      <a:close/>
                    </a:path>
                  </a:pathLst>
                </a:custGeom>
                <a:solidFill>
                  <a:srgbClr val="DDAF9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936" name="Google Shape;7936;p35"/>
                <p:cNvSpPr/>
                <p:nvPr/>
              </p:nvSpPr>
              <p:spPr>
                <a:xfrm>
                  <a:off x="1733300" y="2516775"/>
                  <a:ext cx="99125" cy="82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65" h="3301" extrusionOk="0">
                      <a:moveTo>
                        <a:pt x="522" y="0"/>
                      </a:moveTo>
                      <a:cubicBezTo>
                        <a:pt x="232" y="0"/>
                        <a:pt x="1" y="235"/>
                        <a:pt x="1" y="525"/>
                      </a:cubicBezTo>
                      <a:lnTo>
                        <a:pt x="1" y="2776"/>
                      </a:lnTo>
                      <a:cubicBezTo>
                        <a:pt x="1" y="3066"/>
                        <a:pt x="232" y="3301"/>
                        <a:pt x="522" y="3301"/>
                      </a:cubicBezTo>
                      <a:lnTo>
                        <a:pt x="3440" y="3301"/>
                      </a:lnTo>
                      <a:cubicBezTo>
                        <a:pt x="3731" y="3301"/>
                        <a:pt x="3965" y="3066"/>
                        <a:pt x="3965" y="2776"/>
                      </a:cubicBezTo>
                      <a:lnTo>
                        <a:pt x="3965" y="525"/>
                      </a:lnTo>
                      <a:cubicBezTo>
                        <a:pt x="3965" y="238"/>
                        <a:pt x="3731" y="0"/>
                        <a:pt x="3440" y="0"/>
                      </a:cubicBezTo>
                      <a:close/>
                    </a:path>
                  </a:pathLst>
                </a:custGeom>
                <a:solidFill>
                  <a:srgbClr val="DDAF9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937" name="Google Shape;7937;p35"/>
                <p:cNvSpPr/>
                <p:nvPr/>
              </p:nvSpPr>
              <p:spPr>
                <a:xfrm>
                  <a:off x="1249350" y="2254525"/>
                  <a:ext cx="50575" cy="35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3" h="1424" extrusionOk="0">
                      <a:moveTo>
                        <a:pt x="522" y="1"/>
                      </a:moveTo>
                      <a:cubicBezTo>
                        <a:pt x="235" y="1"/>
                        <a:pt x="0" y="235"/>
                        <a:pt x="0" y="525"/>
                      </a:cubicBezTo>
                      <a:lnTo>
                        <a:pt x="0" y="902"/>
                      </a:lnTo>
                      <a:cubicBezTo>
                        <a:pt x="0" y="1192"/>
                        <a:pt x="235" y="1424"/>
                        <a:pt x="522" y="1424"/>
                      </a:cubicBezTo>
                      <a:lnTo>
                        <a:pt x="1498" y="1424"/>
                      </a:lnTo>
                      <a:cubicBezTo>
                        <a:pt x="1788" y="1424"/>
                        <a:pt x="2023" y="1192"/>
                        <a:pt x="2023" y="902"/>
                      </a:cubicBezTo>
                      <a:lnTo>
                        <a:pt x="2023" y="525"/>
                      </a:lnTo>
                      <a:cubicBezTo>
                        <a:pt x="2023" y="235"/>
                        <a:pt x="1788" y="1"/>
                        <a:pt x="1498" y="1"/>
                      </a:cubicBezTo>
                      <a:close/>
                    </a:path>
                  </a:pathLst>
                </a:custGeom>
                <a:solidFill>
                  <a:srgbClr val="DDAF9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938" name="Google Shape;7938;p35"/>
                <p:cNvSpPr/>
                <p:nvPr/>
              </p:nvSpPr>
              <p:spPr>
                <a:xfrm>
                  <a:off x="1494575" y="2629400"/>
                  <a:ext cx="50575" cy="35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3" h="1424" extrusionOk="0">
                      <a:moveTo>
                        <a:pt x="525" y="1"/>
                      </a:moveTo>
                      <a:cubicBezTo>
                        <a:pt x="234" y="1"/>
                        <a:pt x="0" y="235"/>
                        <a:pt x="0" y="525"/>
                      </a:cubicBezTo>
                      <a:lnTo>
                        <a:pt x="0" y="902"/>
                      </a:lnTo>
                      <a:cubicBezTo>
                        <a:pt x="0" y="1192"/>
                        <a:pt x="234" y="1424"/>
                        <a:pt x="525" y="1424"/>
                      </a:cubicBezTo>
                      <a:lnTo>
                        <a:pt x="1501" y="1424"/>
                      </a:lnTo>
                      <a:cubicBezTo>
                        <a:pt x="1788" y="1424"/>
                        <a:pt x="2023" y="1192"/>
                        <a:pt x="2023" y="902"/>
                      </a:cubicBezTo>
                      <a:lnTo>
                        <a:pt x="2023" y="525"/>
                      </a:lnTo>
                      <a:cubicBezTo>
                        <a:pt x="2023" y="235"/>
                        <a:pt x="1788" y="1"/>
                        <a:pt x="1501" y="1"/>
                      </a:cubicBezTo>
                      <a:close/>
                    </a:path>
                  </a:pathLst>
                </a:custGeom>
                <a:solidFill>
                  <a:srgbClr val="DDAF9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939" name="Google Shape;7939;p35"/>
                <p:cNvSpPr/>
                <p:nvPr/>
              </p:nvSpPr>
              <p:spPr>
                <a:xfrm>
                  <a:off x="1728850" y="2786275"/>
                  <a:ext cx="50575" cy="35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3" h="1423" extrusionOk="0">
                      <a:moveTo>
                        <a:pt x="522" y="0"/>
                      </a:moveTo>
                      <a:cubicBezTo>
                        <a:pt x="234" y="0"/>
                        <a:pt x="0" y="234"/>
                        <a:pt x="0" y="525"/>
                      </a:cubicBezTo>
                      <a:lnTo>
                        <a:pt x="0" y="901"/>
                      </a:lnTo>
                      <a:cubicBezTo>
                        <a:pt x="0" y="1189"/>
                        <a:pt x="234" y="1423"/>
                        <a:pt x="522" y="1423"/>
                      </a:cubicBezTo>
                      <a:lnTo>
                        <a:pt x="1498" y="1423"/>
                      </a:lnTo>
                      <a:cubicBezTo>
                        <a:pt x="1788" y="1423"/>
                        <a:pt x="2023" y="1189"/>
                        <a:pt x="2023" y="901"/>
                      </a:cubicBezTo>
                      <a:lnTo>
                        <a:pt x="2023" y="525"/>
                      </a:lnTo>
                      <a:cubicBezTo>
                        <a:pt x="2023" y="234"/>
                        <a:pt x="1788" y="0"/>
                        <a:pt x="1498" y="0"/>
                      </a:cubicBezTo>
                      <a:close/>
                    </a:path>
                  </a:pathLst>
                </a:custGeom>
                <a:solidFill>
                  <a:srgbClr val="DDAF9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940" name="Google Shape;7940;p35"/>
                <p:cNvSpPr/>
                <p:nvPr/>
              </p:nvSpPr>
              <p:spPr>
                <a:xfrm>
                  <a:off x="1803600" y="2656600"/>
                  <a:ext cx="50600" cy="35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4" h="1424" extrusionOk="0">
                      <a:moveTo>
                        <a:pt x="525" y="1"/>
                      </a:moveTo>
                      <a:cubicBezTo>
                        <a:pt x="235" y="1"/>
                        <a:pt x="1" y="235"/>
                        <a:pt x="1" y="525"/>
                      </a:cubicBezTo>
                      <a:lnTo>
                        <a:pt x="1" y="902"/>
                      </a:lnTo>
                      <a:cubicBezTo>
                        <a:pt x="1" y="1192"/>
                        <a:pt x="235" y="1424"/>
                        <a:pt x="525" y="1424"/>
                      </a:cubicBezTo>
                      <a:lnTo>
                        <a:pt x="1502" y="1424"/>
                      </a:lnTo>
                      <a:cubicBezTo>
                        <a:pt x="1792" y="1424"/>
                        <a:pt x="2023" y="1192"/>
                        <a:pt x="2023" y="902"/>
                      </a:cubicBezTo>
                      <a:lnTo>
                        <a:pt x="2023" y="528"/>
                      </a:lnTo>
                      <a:cubicBezTo>
                        <a:pt x="2023" y="235"/>
                        <a:pt x="1792" y="1"/>
                        <a:pt x="1502" y="1"/>
                      </a:cubicBezTo>
                      <a:close/>
                    </a:path>
                  </a:pathLst>
                </a:custGeom>
                <a:solidFill>
                  <a:srgbClr val="DDAF9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941" name="Google Shape;7941;p35"/>
                <p:cNvSpPr/>
                <p:nvPr/>
              </p:nvSpPr>
              <p:spPr>
                <a:xfrm>
                  <a:off x="2253050" y="2260125"/>
                  <a:ext cx="50575" cy="35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3" h="1423" extrusionOk="0">
                      <a:moveTo>
                        <a:pt x="522" y="0"/>
                      </a:moveTo>
                      <a:cubicBezTo>
                        <a:pt x="234" y="0"/>
                        <a:pt x="0" y="234"/>
                        <a:pt x="0" y="524"/>
                      </a:cubicBezTo>
                      <a:lnTo>
                        <a:pt x="0" y="901"/>
                      </a:lnTo>
                      <a:cubicBezTo>
                        <a:pt x="0" y="1188"/>
                        <a:pt x="234" y="1423"/>
                        <a:pt x="522" y="1423"/>
                      </a:cubicBezTo>
                      <a:lnTo>
                        <a:pt x="1498" y="1423"/>
                      </a:lnTo>
                      <a:cubicBezTo>
                        <a:pt x="1788" y="1423"/>
                        <a:pt x="2023" y="1188"/>
                        <a:pt x="2023" y="901"/>
                      </a:cubicBezTo>
                      <a:lnTo>
                        <a:pt x="2023" y="524"/>
                      </a:lnTo>
                      <a:cubicBezTo>
                        <a:pt x="2023" y="234"/>
                        <a:pt x="1786" y="0"/>
                        <a:pt x="1498" y="0"/>
                      </a:cubicBezTo>
                      <a:close/>
                    </a:path>
                  </a:pathLst>
                </a:custGeom>
                <a:solidFill>
                  <a:srgbClr val="DDAF9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942" name="Google Shape;7942;p35"/>
                <p:cNvSpPr/>
                <p:nvPr/>
              </p:nvSpPr>
              <p:spPr>
                <a:xfrm>
                  <a:off x="1822575" y="2620475"/>
                  <a:ext cx="50600" cy="35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4" h="1424" extrusionOk="0">
                      <a:moveTo>
                        <a:pt x="522" y="1"/>
                      </a:moveTo>
                      <a:cubicBezTo>
                        <a:pt x="232" y="1"/>
                        <a:pt x="0" y="232"/>
                        <a:pt x="0" y="523"/>
                      </a:cubicBezTo>
                      <a:lnTo>
                        <a:pt x="0" y="899"/>
                      </a:lnTo>
                      <a:cubicBezTo>
                        <a:pt x="0" y="1189"/>
                        <a:pt x="232" y="1424"/>
                        <a:pt x="522" y="1424"/>
                      </a:cubicBezTo>
                      <a:lnTo>
                        <a:pt x="1499" y="1424"/>
                      </a:lnTo>
                      <a:cubicBezTo>
                        <a:pt x="1789" y="1424"/>
                        <a:pt x="2023" y="1189"/>
                        <a:pt x="2023" y="899"/>
                      </a:cubicBezTo>
                      <a:lnTo>
                        <a:pt x="2023" y="523"/>
                      </a:lnTo>
                      <a:cubicBezTo>
                        <a:pt x="2023" y="232"/>
                        <a:pt x="1789" y="1"/>
                        <a:pt x="1499" y="1"/>
                      </a:cubicBezTo>
                      <a:close/>
                    </a:path>
                  </a:pathLst>
                </a:custGeom>
                <a:solidFill>
                  <a:srgbClr val="DDAF9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943" name="Google Shape;7943;p35"/>
                <p:cNvSpPr/>
                <p:nvPr/>
              </p:nvSpPr>
              <p:spPr>
                <a:xfrm>
                  <a:off x="1665150" y="3001975"/>
                  <a:ext cx="65525" cy="40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21" h="1639" extrusionOk="0">
                      <a:moveTo>
                        <a:pt x="525" y="1"/>
                      </a:moveTo>
                      <a:cubicBezTo>
                        <a:pt x="235" y="1"/>
                        <a:pt x="1" y="232"/>
                        <a:pt x="1" y="523"/>
                      </a:cubicBezTo>
                      <a:lnTo>
                        <a:pt x="1" y="1117"/>
                      </a:lnTo>
                      <a:cubicBezTo>
                        <a:pt x="1" y="1404"/>
                        <a:pt x="238" y="1639"/>
                        <a:pt x="525" y="1639"/>
                      </a:cubicBezTo>
                      <a:lnTo>
                        <a:pt x="2099" y="1639"/>
                      </a:lnTo>
                      <a:cubicBezTo>
                        <a:pt x="2386" y="1639"/>
                        <a:pt x="2621" y="1404"/>
                        <a:pt x="2621" y="1117"/>
                      </a:cubicBezTo>
                      <a:lnTo>
                        <a:pt x="2621" y="523"/>
                      </a:lnTo>
                      <a:cubicBezTo>
                        <a:pt x="2621" y="232"/>
                        <a:pt x="2386" y="1"/>
                        <a:pt x="2099" y="1"/>
                      </a:cubicBezTo>
                      <a:close/>
                    </a:path>
                  </a:pathLst>
                </a:custGeom>
                <a:solidFill>
                  <a:srgbClr val="DDAF9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944" name="Google Shape;7944;p35"/>
                <p:cNvSpPr/>
                <p:nvPr/>
              </p:nvSpPr>
              <p:spPr>
                <a:xfrm>
                  <a:off x="1878800" y="3270025"/>
                  <a:ext cx="65500" cy="41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20" h="1641" extrusionOk="0">
                      <a:moveTo>
                        <a:pt x="522" y="0"/>
                      </a:moveTo>
                      <a:cubicBezTo>
                        <a:pt x="234" y="0"/>
                        <a:pt x="0" y="234"/>
                        <a:pt x="0" y="525"/>
                      </a:cubicBezTo>
                      <a:lnTo>
                        <a:pt x="0" y="1116"/>
                      </a:lnTo>
                      <a:cubicBezTo>
                        <a:pt x="0" y="1406"/>
                        <a:pt x="234" y="1640"/>
                        <a:pt x="522" y="1640"/>
                      </a:cubicBezTo>
                      <a:lnTo>
                        <a:pt x="2095" y="1640"/>
                      </a:lnTo>
                      <a:cubicBezTo>
                        <a:pt x="2385" y="1640"/>
                        <a:pt x="2620" y="1406"/>
                        <a:pt x="2620" y="1116"/>
                      </a:cubicBezTo>
                      <a:lnTo>
                        <a:pt x="2620" y="525"/>
                      </a:lnTo>
                      <a:cubicBezTo>
                        <a:pt x="2620" y="234"/>
                        <a:pt x="2385" y="0"/>
                        <a:pt x="2095" y="0"/>
                      </a:cubicBezTo>
                      <a:close/>
                    </a:path>
                  </a:pathLst>
                </a:custGeom>
                <a:solidFill>
                  <a:srgbClr val="DDAF9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945" name="Google Shape;7945;p35"/>
                <p:cNvSpPr/>
                <p:nvPr/>
              </p:nvSpPr>
              <p:spPr>
                <a:xfrm>
                  <a:off x="1690200" y="3274200"/>
                  <a:ext cx="65525" cy="41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21" h="1641" extrusionOk="0">
                      <a:moveTo>
                        <a:pt x="525" y="0"/>
                      </a:moveTo>
                      <a:cubicBezTo>
                        <a:pt x="235" y="0"/>
                        <a:pt x="0" y="235"/>
                        <a:pt x="0" y="525"/>
                      </a:cubicBezTo>
                      <a:lnTo>
                        <a:pt x="0" y="1116"/>
                      </a:lnTo>
                      <a:cubicBezTo>
                        <a:pt x="0" y="1407"/>
                        <a:pt x="235" y="1641"/>
                        <a:pt x="525" y="1641"/>
                      </a:cubicBezTo>
                      <a:lnTo>
                        <a:pt x="2096" y="1641"/>
                      </a:lnTo>
                      <a:cubicBezTo>
                        <a:pt x="2386" y="1641"/>
                        <a:pt x="2620" y="1407"/>
                        <a:pt x="2620" y="1116"/>
                      </a:cubicBezTo>
                      <a:lnTo>
                        <a:pt x="2620" y="525"/>
                      </a:lnTo>
                      <a:cubicBezTo>
                        <a:pt x="2620" y="235"/>
                        <a:pt x="2386" y="0"/>
                        <a:pt x="2096" y="0"/>
                      </a:cubicBezTo>
                      <a:close/>
                    </a:path>
                  </a:pathLst>
                </a:custGeom>
                <a:solidFill>
                  <a:srgbClr val="DDAF9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946" name="Google Shape;7946;p35"/>
                <p:cNvSpPr/>
                <p:nvPr/>
              </p:nvSpPr>
              <p:spPr>
                <a:xfrm>
                  <a:off x="1378450" y="3165950"/>
                  <a:ext cx="65500" cy="40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20" h="1639" extrusionOk="0">
                      <a:moveTo>
                        <a:pt x="525" y="1"/>
                      </a:moveTo>
                      <a:cubicBezTo>
                        <a:pt x="234" y="1"/>
                        <a:pt x="0" y="235"/>
                        <a:pt x="0" y="522"/>
                      </a:cubicBezTo>
                      <a:lnTo>
                        <a:pt x="0" y="1117"/>
                      </a:lnTo>
                      <a:cubicBezTo>
                        <a:pt x="0" y="1401"/>
                        <a:pt x="234" y="1638"/>
                        <a:pt x="525" y="1638"/>
                      </a:cubicBezTo>
                      <a:lnTo>
                        <a:pt x="2095" y="1638"/>
                      </a:lnTo>
                      <a:cubicBezTo>
                        <a:pt x="2385" y="1638"/>
                        <a:pt x="2620" y="1407"/>
                        <a:pt x="2620" y="1117"/>
                      </a:cubicBezTo>
                      <a:lnTo>
                        <a:pt x="2620" y="522"/>
                      </a:lnTo>
                      <a:cubicBezTo>
                        <a:pt x="2620" y="235"/>
                        <a:pt x="2385" y="1"/>
                        <a:pt x="2095" y="1"/>
                      </a:cubicBezTo>
                      <a:close/>
                    </a:path>
                  </a:pathLst>
                </a:custGeom>
                <a:solidFill>
                  <a:srgbClr val="DDAF9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947" name="Google Shape;7947;p35"/>
                <p:cNvSpPr/>
                <p:nvPr/>
              </p:nvSpPr>
              <p:spPr>
                <a:xfrm>
                  <a:off x="1400275" y="2856225"/>
                  <a:ext cx="65450" cy="40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18" h="1638" extrusionOk="0">
                      <a:moveTo>
                        <a:pt x="522" y="0"/>
                      </a:moveTo>
                      <a:cubicBezTo>
                        <a:pt x="232" y="0"/>
                        <a:pt x="0" y="232"/>
                        <a:pt x="0" y="522"/>
                      </a:cubicBezTo>
                      <a:lnTo>
                        <a:pt x="0" y="1116"/>
                      </a:lnTo>
                      <a:cubicBezTo>
                        <a:pt x="0" y="1401"/>
                        <a:pt x="232" y="1638"/>
                        <a:pt x="522" y="1638"/>
                      </a:cubicBezTo>
                      <a:lnTo>
                        <a:pt x="2095" y="1638"/>
                      </a:lnTo>
                      <a:cubicBezTo>
                        <a:pt x="2386" y="1638"/>
                        <a:pt x="2617" y="1404"/>
                        <a:pt x="2617" y="1116"/>
                      </a:cubicBezTo>
                      <a:lnTo>
                        <a:pt x="2617" y="522"/>
                      </a:lnTo>
                      <a:cubicBezTo>
                        <a:pt x="2617" y="232"/>
                        <a:pt x="2386" y="0"/>
                        <a:pt x="2095" y="0"/>
                      </a:cubicBezTo>
                      <a:close/>
                    </a:path>
                  </a:pathLst>
                </a:custGeom>
                <a:solidFill>
                  <a:srgbClr val="DDAF9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948" name="Google Shape;7948;p35"/>
                <p:cNvSpPr/>
                <p:nvPr/>
              </p:nvSpPr>
              <p:spPr>
                <a:xfrm>
                  <a:off x="1203800" y="3196925"/>
                  <a:ext cx="65525" cy="40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21" h="1638" extrusionOk="0">
                      <a:moveTo>
                        <a:pt x="525" y="0"/>
                      </a:moveTo>
                      <a:cubicBezTo>
                        <a:pt x="235" y="0"/>
                        <a:pt x="0" y="232"/>
                        <a:pt x="0" y="522"/>
                      </a:cubicBezTo>
                      <a:lnTo>
                        <a:pt x="0" y="1116"/>
                      </a:lnTo>
                      <a:cubicBezTo>
                        <a:pt x="0" y="1404"/>
                        <a:pt x="235" y="1638"/>
                        <a:pt x="525" y="1638"/>
                      </a:cubicBezTo>
                      <a:lnTo>
                        <a:pt x="2098" y="1638"/>
                      </a:lnTo>
                      <a:cubicBezTo>
                        <a:pt x="2386" y="1638"/>
                        <a:pt x="2620" y="1404"/>
                        <a:pt x="2620" y="1116"/>
                      </a:cubicBezTo>
                      <a:lnTo>
                        <a:pt x="2620" y="522"/>
                      </a:lnTo>
                      <a:cubicBezTo>
                        <a:pt x="2620" y="232"/>
                        <a:pt x="2386" y="0"/>
                        <a:pt x="2098" y="0"/>
                      </a:cubicBezTo>
                      <a:close/>
                    </a:path>
                  </a:pathLst>
                </a:custGeom>
                <a:solidFill>
                  <a:srgbClr val="DDAF9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949" name="Google Shape;7949;p35"/>
                <p:cNvSpPr/>
                <p:nvPr/>
              </p:nvSpPr>
              <p:spPr>
                <a:xfrm>
                  <a:off x="1496925" y="3283900"/>
                  <a:ext cx="65525" cy="41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21" h="1641" extrusionOk="0">
                      <a:moveTo>
                        <a:pt x="523" y="0"/>
                      </a:moveTo>
                      <a:cubicBezTo>
                        <a:pt x="235" y="0"/>
                        <a:pt x="1" y="235"/>
                        <a:pt x="1" y="525"/>
                      </a:cubicBezTo>
                      <a:lnTo>
                        <a:pt x="1" y="1116"/>
                      </a:lnTo>
                      <a:cubicBezTo>
                        <a:pt x="1" y="1404"/>
                        <a:pt x="235" y="1641"/>
                        <a:pt x="523" y="1641"/>
                      </a:cubicBezTo>
                      <a:lnTo>
                        <a:pt x="2096" y="1641"/>
                      </a:lnTo>
                      <a:cubicBezTo>
                        <a:pt x="2386" y="1641"/>
                        <a:pt x="2621" y="1406"/>
                        <a:pt x="2621" y="1116"/>
                      </a:cubicBezTo>
                      <a:lnTo>
                        <a:pt x="2621" y="525"/>
                      </a:lnTo>
                      <a:cubicBezTo>
                        <a:pt x="2621" y="235"/>
                        <a:pt x="2386" y="0"/>
                        <a:pt x="2096" y="0"/>
                      </a:cubicBezTo>
                      <a:close/>
                    </a:path>
                  </a:pathLst>
                </a:custGeom>
                <a:solidFill>
                  <a:srgbClr val="DDAF9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950" name="Google Shape;7950;p35"/>
                <p:cNvSpPr/>
                <p:nvPr/>
              </p:nvSpPr>
              <p:spPr>
                <a:xfrm>
                  <a:off x="1673675" y="2886200"/>
                  <a:ext cx="105400" cy="65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16" h="2638" extrusionOk="0">
                      <a:moveTo>
                        <a:pt x="522" y="1"/>
                      </a:moveTo>
                      <a:cubicBezTo>
                        <a:pt x="232" y="1"/>
                        <a:pt x="0" y="232"/>
                        <a:pt x="0" y="523"/>
                      </a:cubicBezTo>
                      <a:lnTo>
                        <a:pt x="0" y="2113"/>
                      </a:lnTo>
                      <a:cubicBezTo>
                        <a:pt x="0" y="2403"/>
                        <a:pt x="232" y="2637"/>
                        <a:pt x="522" y="2637"/>
                      </a:cubicBezTo>
                      <a:lnTo>
                        <a:pt x="3691" y="2637"/>
                      </a:lnTo>
                      <a:cubicBezTo>
                        <a:pt x="3981" y="2637"/>
                        <a:pt x="4216" y="2403"/>
                        <a:pt x="4216" y="2113"/>
                      </a:cubicBezTo>
                      <a:lnTo>
                        <a:pt x="4216" y="523"/>
                      </a:lnTo>
                      <a:cubicBezTo>
                        <a:pt x="4216" y="232"/>
                        <a:pt x="3981" y="1"/>
                        <a:pt x="3691" y="1"/>
                      </a:cubicBezTo>
                      <a:close/>
                    </a:path>
                  </a:pathLst>
                </a:custGeom>
                <a:solidFill>
                  <a:srgbClr val="DDAF9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951" name="Google Shape;7951;p35"/>
                <p:cNvSpPr/>
                <p:nvPr/>
              </p:nvSpPr>
              <p:spPr>
                <a:xfrm>
                  <a:off x="1594225" y="3172925"/>
                  <a:ext cx="138050" cy="86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22" h="3452" extrusionOk="0">
                      <a:moveTo>
                        <a:pt x="528" y="1"/>
                      </a:moveTo>
                      <a:cubicBezTo>
                        <a:pt x="238" y="1"/>
                        <a:pt x="4" y="235"/>
                        <a:pt x="4" y="522"/>
                      </a:cubicBezTo>
                      <a:lnTo>
                        <a:pt x="4" y="2930"/>
                      </a:lnTo>
                      <a:cubicBezTo>
                        <a:pt x="1" y="3220"/>
                        <a:pt x="238" y="3452"/>
                        <a:pt x="528" y="3452"/>
                      </a:cubicBezTo>
                      <a:lnTo>
                        <a:pt x="4997" y="3452"/>
                      </a:lnTo>
                      <a:cubicBezTo>
                        <a:pt x="5287" y="3452"/>
                        <a:pt x="5522" y="3220"/>
                        <a:pt x="5522" y="2930"/>
                      </a:cubicBezTo>
                      <a:lnTo>
                        <a:pt x="5522" y="522"/>
                      </a:lnTo>
                      <a:cubicBezTo>
                        <a:pt x="5522" y="235"/>
                        <a:pt x="5287" y="1"/>
                        <a:pt x="4997" y="1"/>
                      </a:cubicBezTo>
                      <a:close/>
                    </a:path>
                  </a:pathLst>
                </a:custGeom>
                <a:solidFill>
                  <a:srgbClr val="DDAF9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952" name="Google Shape;7952;p35"/>
                <p:cNvSpPr/>
                <p:nvPr/>
              </p:nvSpPr>
              <p:spPr>
                <a:xfrm>
                  <a:off x="1828025" y="2989575"/>
                  <a:ext cx="138050" cy="86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22" h="3455" extrusionOk="0">
                      <a:moveTo>
                        <a:pt x="527" y="0"/>
                      </a:moveTo>
                      <a:cubicBezTo>
                        <a:pt x="237" y="0"/>
                        <a:pt x="6" y="235"/>
                        <a:pt x="6" y="525"/>
                      </a:cubicBezTo>
                      <a:lnTo>
                        <a:pt x="6" y="2930"/>
                      </a:lnTo>
                      <a:cubicBezTo>
                        <a:pt x="0" y="3217"/>
                        <a:pt x="234" y="3454"/>
                        <a:pt x="525" y="3454"/>
                      </a:cubicBezTo>
                      <a:lnTo>
                        <a:pt x="4999" y="3454"/>
                      </a:lnTo>
                      <a:cubicBezTo>
                        <a:pt x="5287" y="3454"/>
                        <a:pt x="5521" y="3220"/>
                        <a:pt x="5521" y="2930"/>
                      </a:cubicBezTo>
                      <a:lnTo>
                        <a:pt x="5521" y="525"/>
                      </a:lnTo>
                      <a:cubicBezTo>
                        <a:pt x="5521" y="235"/>
                        <a:pt x="5287" y="0"/>
                        <a:pt x="4999" y="0"/>
                      </a:cubicBezTo>
                      <a:close/>
                    </a:path>
                  </a:pathLst>
                </a:custGeom>
                <a:solidFill>
                  <a:srgbClr val="DDAF9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953" name="Google Shape;7953;p35"/>
                <p:cNvSpPr/>
                <p:nvPr/>
              </p:nvSpPr>
              <p:spPr>
                <a:xfrm>
                  <a:off x="1565925" y="3012100"/>
                  <a:ext cx="53725" cy="28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49" h="1136" extrusionOk="0">
                      <a:moveTo>
                        <a:pt x="522" y="0"/>
                      </a:moveTo>
                      <a:cubicBezTo>
                        <a:pt x="232" y="0"/>
                        <a:pt x="0" y="232"/>
                        <a:pt x="0" y="522"/>
                      </a:cubicBezTo>
                      <a:lnTo>
                        <a:pt x="0" y="614"/>
                      </a:lnTo>
                      <a:cubicBezTo>
                        <a:pt x="0" y="902"/>
                        <a:pt x="232" y="1136"/>
                        <a:pt x="522" y="1136"/>
                      </a:cubicBezTo>
                      <a:lnTo>
                        <a:pt x="1624" y="1136"/>
                      </a:lnTo>
                      <a:cubicBezTo>
                        <a:pt x="1914" y="1136"/>
                        <a:pt x="2148" y="902"/>
                        <a:pt x="2148" y="614"/>
                      </a:cubicBezTo>
                      <a:lnTo>
                        <a:pt x="2148" y="522"/>
                      </a:lnTo>
                      <a:cubicBezTo>
                        <a:pt x="2148" y="232"/>
                        <a:pt x="1914" y="0"/>
                        <a:pt x="1624" y="0"/>
                      </a:cubicBezTo>
                      <a:close/>
                    </a:path>
                  </a:pathLst>
                </a:custGeom>
                <a:solidFill>
                  <a:srgbClr val="DDAF9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954" name="Google Shape;7954;p35"/>
                <p:cNvSpPr/>
                <p:nvPr/>
              </p:nvSpPr>
              <p:spPr>
                <a:xfrm>
                  <a:off x="1508575" y="2899950"/>
                  <a:ext cx="53725" cy="28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49" h="1139" extrusionOk="0">
                      <a:moveTo>
                        <a:pt x="525" y="0"/>
                      </a:moveTo>
                      <a:cubicBezTo>
                        <a:pt x="235" y="0"/>
                        <a:pt x="1" y="235"/>
                        <a:pt x="1" y="525"/>
                      </a:cubicBezTo>
                      <a:lnTo>
                        <a:pt x="1" y="614"/>
                      </a:lnTo>
                      <a:cubicBezTo>
                        <a:pt x="1" y="904"/>
                        <a:pt x="235" y="1139"/>
                        <a:pt x="525" y="1139"/>
                      </a:cubicBezTo>
                      <a:lnTo>
                        <a:pt x="1627" y="1139"/>
                      </a:lnTo>
                      <a:cubicBezTo>
                        <a:pt x="1915" y="1139"/>
                        <a:pt x="2149" y="904"/>
                        <a:pt x="2149" y="614"/>
                      </a:cubicBezTo>
                      <a:lnTo>
                        <a:pt x="2149" y="525"/>
                      </a:lnTo>
                      <a:cubicBezTo>
                        <a:pt x="2149" y="235"/>
                        <a:pt x="1915" y="0"/>
                        <a:pt x="1627" y="0"/>
                      </a:cubicBezTo>
                      <a:close/>
                    </a:path>
                  </a:pathLst>
                </a:custGeom>
                <a:solidFill>
                  <a:srgbClr val="DDAF9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955" name="Google Shape;7955;p35"/>
                <p:cNvSpPr/>
                <p:nvPr/>
              </p:nvSpPr>
              <p:spPr>
                <a:xfrm>
                  <a:off x="1301300" y="3273650"/>
                  <a:ext cx="53725" cy="28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49" h="1136" extrusionOk="0">
                      <a:moveTo>
                        <a:pt x="522" y="0"/>
                      </a:moveTo>
                      <a:cubicBezTo>
                        <a:pt x="235" y="0"/>
                        <a:pt x="1" y="232"/>
                        <a:pt x="1" y="522"/>
                      </a:cubicBezTo>
                      <a:lnTo>
                        <a:pt x="1" y="614"/>
                      </a:lnTo>
                      <a:cubicBezTo>
                        <a:pt x="1" y="898"/>
                        <a:pt x="235" y="1136"/>
                        <a:pt x="522" y="1136"/>
                      </a:cubicBezTo>
                      <a:lnTo>
                        <a:pt x="1624" y="1136"/>
                      </a:lnTo>
                      <a:cubicBezTo>
                        <a:pt x="1914" y="1136"/>
                        <a:pt x="2149" y="901"/>
                        <a:pt x="2149" y="614"/>
                      </a:cubicBezTo>
                      <a:lnTo>
                        <a:pt x="2149" y="522"/>
                      </a:lnTo>
                      <a:cubicBezTo>
                        <a:pt x="2149" y="232"/>
                        <a:pt x="1914" y="0"/>
                        <a:pt x="1624" y="0"/>
                      </a:cubicBezTo>
                      <a:close/>
                    </a:path>
                  </a:pathLst>
                </a:custGeom>
                <a:solidFill>
                  <a:srgbClr val="DDAF9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956" name="Google Shape;7956;p35"/>
                <p:cNvSpPr/>
                <p:nvPr/>
              </p:nvSpPr>
              <p:spPr>
                <a:xfrm>
                  <a:off x="1893575" y="3201325"/>
                  <a:ext cx="53725" cy="28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49" h="1139" extrusionOk="0">
                      <a:moveTo>
                        <a:pt x="525" y="0"/>
                      </a:moveTo>
                      <a:cubicBezTo>
                        <a:pt x="235" y="0"/>
                        <a:pt x="1" y="234"/>
                        <a:pt x="1" y="525"/>
                      </a:cubicBezTo>
                      <a:lnTo>
                        <a:pt x="1" y="614"/>
                      </a:lnTo>
                      <a:cubicBezTo>
                        <a:pt x="1" y="904"/>
                        <a:pt x="235" y="1138"/>
                        <a:pt x="525" y="1138"/>
                      </a:cubicBezTo>
                      <a:lnTo>
                        <a:pt x="1627" y="1138"/>
                      </a:lnTo>
                      <a:cubicBezTo>
                        <a:pt x="1917" y="1138"/>
                        <a:pt x="2149" y="904"/>
                        <a:pt x="2149" y="614"/>
                      </a:cubicBezTo>
                      <a:lnTo>
                        <a:pt x="2149" y="525"/>
                      </a:lnTo>
                      <a:cubicBezTo>
                        <a:pt x="2149" y="234"/>
                        <a:pt x="1917" y="0"/>
                        <a:pt x="1627" y="0"/>
                      </a:cubicBezTo>
                      <a:close/>
                    </a:path>
                  </a:pathLst>
                </a:custGeom>
                <a:solidFill>
                  <a:srgbClr val="DDAF9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957" name="Google Shape;7957;p35"/>
                <p:cNvSpPr/>
                <p:nvPr/>
              </p:nvSpPr>
              <p:spPr>
                <a:xfrm>
                  <a:off x="1478600" y="3115675"/>
                  <a:ext cx="53725" cy="28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49" h="1136" extrusionOk="0">
                      <a:moveTo>
                        <a:pt x="525" y="0"/>
                      </a:moveTo>
                      <a:cubicBezTo>
                        <a:pt x="235" y="0"/>
                        <a:pt x="0" y="232"/>
                        <a:pt x="0" y="522"/>
                      </a:cubicBezTo>
                      <a:lnTo>
                        <a:pt x="0" y="614"/>
                      </a:lnTo>
                      <a:cubicBezTo>
                        <a:pt x="0" y="901"/>
                        <a:pt x="235" y="1136"/>
                        <a:pt x="525" y="1136"/>
                      </a:cubicBezTo>
                      <a:lnTo>
                        <a:pt x="1627" y="1136"/>
                      </a:lnTo>
                      <a:cubicBezTo>
                        <a:pt x="1917" y="1136"/>
                        <a:pt x="2148" y="901"/>
                        <a:pt x="2148" y="614"/>
                      </a:cubicBezTo>
                      <a:lnTo>
                        <a:pt x="2148" y="522"/>
                      </a:lnTo>
                      <a:cubicBezTo>
                        <a:pt x="2148" y="232"/>
                        <a:pt x="1917" y="0"/>
                        <a:pt x="1627" y="0"/>
                      </a:cubicBezTo>
                      <a:close/>
                    </a:path>
                  </a:pathLst>
                </a:custGeom>
                <a:solidFill>
                  <a:srgbClr val="DDAF9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958" name="Google Shape;7958;p35"/>
                <p:cNvSpPr/>
                <p:nvPr/>
              </p:nvSpPr>
              <p:spPr>
                <a:xfrm>
                  <a:off x="1411925" y="2962025"/>
                  <a:ext cx="53725" cy="28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49" h="1139" extrusionOk="0">
                      <a:moveTo>
                        <a:pt x="525" y="0"/>
                      </a:moveTo>
                      <a:cubicBezTo>
                        <a:pt x="235" y="0"/>
                        <a:pt x="0" y="235"/>
                        <a:pt x="0" y="525"/>
                      </a:cubicBezTo>
                      <a:lnTo>
                        <a:pt x="0" y="614"/>
                      </a:lnTo>
                      <a:cubicBezTo>
                        <a:pt x="0" y="904"/>
                        <a:pt x="237" y="1139"/>
                        <a:pt x="525" y="1139"/>
                      </a:cubicBezTo>
                      <a:lnTo>
                        <a:pt x="1627" y="1139"/>
                      </a:lnTo>
                      <a:cubicBezTo>
                        <a:pt x="1914" y="1139"/>
                        <a:pt x="2148" y="904"/>
                        <a:pt x="2148" y="614"/>
                      </a:cubicBezTo>
                      <a:lnTo>
                        <a:pt x="2148" y="525"/>
                      </a:lnTo>
                      <a:cubicBezTo>
                        <a:pt x="2148" y="235"/>
                        <a:pt x="1914" y="0"/>
                        <a:pt x="1627" y="0"/>
                      </a:cubicBezTo>
                      <a:close/>
                    </a:path>
                  </a:pathLst>
                </a:custGeom>
                <a:solidFill>
                  <a:srgbClr val="DDAF9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959" name="Google Shape;7959;p35"/>
                <p:cNvSpPr/>
                <p:nvPr/>
              </p:nvSpPr>
              <p:spPr>
                <a:xfrm>
                  <a:off x="1800400" y="2773225"/>
                  <a:ext cx="65575" cy="40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23" h="1639" extrusionOk="0">
                      <a:moveTo>
                        <a:pt x="528" y="0"/>
                      </a:moveTo>
                      <a:cubicBezTo>
                        <a:pt x="237" y="0"/>
                        <a:pt x="3" y="232"/>
                        <a:pt x="3" y="522"/>
                      </a:cubicBezTo>
                      <a:lnTo>
                        <a:pt x="3" y="1116"/>
                      </a:lnTo>
                      <a:cubicBezTo>
                        <a:pt x="0" y="1404"/>
                        <a:pt x="237" y="1638"/>
                        <a:pt x="528" y="1638"/>
                      </a:cubicBezTo>
                      <a:lnTo>
                        <a:pt x="2098" y="1638"/>
                      </a:lnTo>
                      <a:cubicBezTo>
                        <a:pt x="2388" y="1638"/>
                        <a:pt x="2623" y="1404"/>
                        <a:pt x="2623" y="1116"/>
                      </a:cubicBezTo>
                      <a:lnTo>
                        <a:pt x="2623" y="522"/>
                      </a:lnTo>
                      <a:cubicBezTo>
                        <a:pt x="2623" y="232"/>
                        <a:pt x="2388" y="0"/>
                        <a:pt x="2098" y="0"/>
                      </a:cubicBezTo>
                      <a:close/>
                    </a:path>
                  </a:pathLst>
                </a:custGeom>
                <a:solidFill>
                  <a:srgbClr val="DDAF9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960" name="Google Shape;7960;p35"/>
                <p:cNvSpPr/>
                <p:nvPr/>
              </p:nvSpPr>
              <p:spPr>
                <a:xfrm>
                  <a:off x="2261000" y="3204100"/>
                  <a:ext cx="48425" cy="41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37" h="1642" extrusionOk="0">
                      <a:moveTo>
                        <a:pt x="522" y="1"/>
                      </a:moveTo>
                      <a:cubicBezTo>
                        <a:pt x="234" y="1"/>
                        <a:pt x="0" y="235"/>
                        <a:pt x="0" y="525"/>
                      </a:cubicBezTo>
                      <a:lnTo>
                        <a:pt x="0" y="1117"/>
                      </a:lnTo>
                      <a:cubicBezTo>
                        <a:pt x="0" y="1407"/>
                        <a:pt x="234" y="1641"/>
                        <a:pt x="522" y="1641"/>
                      </a:cubicBezTo>
                      <a:lnTo>
                        <a:pt x="1412" y="1641"/>
                      </a:lnTo>
                      <a:cubicBezTo>
                        <a:pt x="1702" y="1641"/>
                        <a:pt x="1936" y="1407"/>
                        <a:pt x="1936" y="1117"/>
                      </a:cubicBezTo>
                      <a:lnTo>
                        <a:pt x="1936" y="525"/>
                      </a:lnTo>
                      <a:cubicBezTo>
                        <a:pt x="1936" y="235"/>
                        <a:pt x="1702" y="1"/>
                        <a:pt x="1412" y="1"/>
                      </a:cubicBezTo>
                      <a:close/>
                    </a:path>
                  </a:pathLst>
                </a:custGeom>
                <a:solidFill>
                  <a:srgbClr val="DDAF9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961" name="Google Shape;7961;p35"/>
                <p:cNvSpPr/>
                <p:nvPr/>
              </p:nvSpPr>
              <p:spPr>
                <a:xfrm>
                  <a:off x="2150525" y="2977025"/>
                  <a:ext cx="48425" cy="41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37" h="1641" extrusionOk="0">
                      <a:moveTo>
                        <a:pt x="525" y="0"/>
                      </a:moveTo>
                      <a:cubicBezTo>
                        <a:pt x="234" y="0"/>
                        <a:pt x="0" y="235"/>
                        <a:pt x="0" y="525"/>
                      </a:cubicBezTo>
                      <a:lnTo>
                        <a:pt x="0" y="1116"/>
                      </a:lnTo>
                      <a:cubicBezTo>
                        <a:pt x="0" y="1403"/>
                        <a:pt x="234" y="1641"/>
                        <a:pt x="525" y="1641"/>
                      </a:cubicBezTo>
                      <a:lnTo>
                        <a:pt x="1412" y="1641"/>
                      </a:lnTo>
                      <a:cubicBezTo>
                        <a:pt x="1702" y="1641"/>
                        <a:pt x="1936" y="1406"/>
                        <a:pt x="1936" y="1116"/>
                      </a:cubicBezTo>
                      <a:lnTo>
                        <a:pt x="1936" y="525"/>
                      </a:lnTo>
                      <a:cubicBezTo>
                        <a:pt x="1936" y="235"/>
                        <a:pt x="1702" y="0"/>
                        <a:pt x="1412" y="0"/>
                      </a:cubicBezTo>
                      <a:close/>
                    </a:path>
                  </a:pathLst>
                </a:custGeom>
                <a:solidFill>
                  <a:srgbClr val="DDAF9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962" name="Google Shape;7962;p35"/>
                <p:cNvSpPr/>
                <p:nvPr/>
              </p:nvSpPr>
              <p:spPr>
                <a:xfrm>
                  <a:off x="2028400" y="3250625"/>
                  <a:ext cx="48425" cy="40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37" h="1639" extrusionOk="0">
                      <a:moveTo>
                        <a:pt x="522" y="1"/>
                      </a:moveTo>
                      <a:cubicBezTo>
                        <a:pt x="232" y="1"/>
                        <a:pt x="0" y="232"/>
                        <a:pt x="0" y="522"/>
                      </a:cubicBezTo>
                      <a:lnTo>
                        <a:pt x="0" y="1116"/>
                      </a:lnTo>
                      <a:cubicBezTo>
                        <a:pt x="0" y="1404"/>
                        <a:pt x="232" y="1638"/>
                        <a:pt x="522" y="1638"/>
                      </a:cubicBezTo>
                      <a:lnTo>
                        <a:pt x="1412" y="1638"/>
                      </a:lnTo>
                      <a:cubicBezTo>
                        <a:pt x="1702" y="1638"/>
                        <a:pt x="1936" y="1404"/>
                        <a:pt x="1936" y="1116"/>
                      </a:cubicBezTo>
                      <a:lnTo>
                        <a:pt x="1936" y="522"/>
                      </a:lnTo>
                      <a:cubicBezTo>
                        <a:pt x="1936" y="232"/>
                        <a:pt x="1702" y="1"/>
                        <a:pt x="1412" y="1"/>
                      </a:cubicBezTo>
                      <a:close/>
                    </a:path>
                  </a:pathLst>
                </a:custGeom>
                <a:solidFill>
                  <a:srgbClr val="DDAF9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963" name="Google Shape;7963;p35"/>
                <p:cNvSpPr/>
                <p:nvPr/>
              </p:nvSpPr>
              <p:spPr>
                <a:xfrm>
                  <a:off x="2015625" y="2775675"/>
                  <a:ext cx="48425" cy="40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37" h="1638" extrusionOk="0">
                      <a:moveTo>
                        <a:pt x="525" y="0"/>
                      </a:moveTo>
                      <a:cubicBezTo>
                        <a:pt x="235" y="0"/>
                        <a:pt x="1" y="232"/>
                        <a:pt x="1" y="522"/>
                      </a:cubicBezTo>
                      <a:lnTo>
                        <a:pt x="1" y="1116"/>
                      </a:lnTo>
                      <a:cubicBezTo>
                        <a:pt x="1" y="1403"/>
                        <a:pt x="235" y="1638"/>
                        <a:pt x="525" y="1638"/>
                      </a:cubicBezTo>
                      <a:lnTo>
                        <a:pt x="1415" y="1638"/>
                      </a:lnTo>
                      <a:cubicBezTo>
                        <a:pt x="1702" y="1638"/>
                        <a:pt x="1937" y="1403"/>
                        <a:pt x="1937" y="1116"/>
                      </a:cubicBezTo>
                      <a:lnTo>
                        <a:pt x="1937" y="522"/>
                      </a:lnTo>
                      <a:cubicBezTo>
                        <a:pt x="1937" y="232"/>
                        <a:pt x="1702" y="0"/>
                        <a:pt x="1415" y="0"/>
                      </a:cubicBezTo>
                      <a:close/>
                    </a:path>
                  </a:pathLst>
                </a:custGeom>
                <a:solidFill>
                  <a:srgbClr val="DDAF9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964" name="Google Shape;7964;p35"/>
                <p:cNvSpPr/>
                <p:nvPr/>
              </p:nvSpPr>
              <p:spPr>
                <a:xfrm>
                  <a:off x="2030200" y="3089375"/>
                  <a:ext cx="78075" cy="65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23" h="2637" extrusionOk="0">
                      <a:moveTo>
                        <a:pt x="528" y="1"/>
                      </a:moveTo>
                      <a:cubicBezTo>
                        <a:pt x="238" y="1"/>
                        <a:pt x="3" y="235"/>
                        <a:pt x="3" y="525"/>
                      </a:cubicBezTo>
                      <a:lnTo>
                        <a:pt x="3" y="2115"/>
                      </a:lnTo>
                      <a:cubicBezTo>
                        <a:pt x="1" y="2405"/>
                        <a:pt x="235" y="2637"/>
                        <a:pt x="528" y="2637"/>
                      </a:cubicBezTo>
                      <a:lnTo>
                        <a:pt x="2598" y="2637"/>
                      </a:lnTo>
                      <a:cubicBezTo>
                        <a:pt x="2888" y="2637"/>
                        <a:pt x="3122" y="2405"/>
                        <a:pt x="3122" y="2115"/>
                      </a:cubicBezTo>
                      <a:lnTo>
                        <a:pt x="3122" y="525"/>
                      </a:lnTo>
                      <a:cubicBezTo>
                        <a:pt x="3122" y="235"/>
                        <a:pt x="2888" y="1"/>
                        <a:pt x="2598" y="1"/>
                      </a:cubicBezTo>
                      <a:close/>
                    </a:path>
                  </a:pathLst>
                </a:custGeom>
                <a:solidFill>
                  <a:srgbClr val="DDAF9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965" name="Google Shape;7965;p35"/>
                <p:cNvSpPr/>
                <p:nvPr/>
              </p:nvSpPr>
              <p:spPr>
                <a:xfrm>
                  <a:off x="2092275" y="3225725"/>
                  <a:ext cx="102125" cy="86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85" h="3455" extrusionOk="0">
                      <a:moveTo>
                        <a:pt x="525" y="1"/>
                      </a:moveTo>
                      <a:cubicBezTo>
                        <a:pt x="235" y="1"/>
                        <a:pt x="1" y="235"/>
                        <a:pt x="1" y="525"/>
                      </a:cubicBezTo>
                      <a:lnTo>
                        <a:pt x="1" y="2930"/>
                      </a:lnTo>
                      <a:cubicBezTo>
                        <a:pt x="1" y="3217"/>
                        <a:pt x="235" y="3454"/>
                        <a:pt x="525" y="3454"/>
                      </a:cubicBezTo>
                      <a:lnTo>
                        <a:pt x="3560" y="3454"/>
                      </a:lnTo>
                      <a:cubicBezTo>
                        <a:pt x="3851" y="3454"/>
                        <a:pt x="4085" y="3220"/>
                        <a:pt x="4085" y="2930"/>
                      </a:cubicBezTo>
                      <a:lnTo>
                        <a:pt x="4085" y="525"/>
                      </a:lnTo>
                      <a:cubicBezTo>
                        <a:pt x="4085" y="235"/>
                        <a:pt x="3851" y="1"/>
                        <a:pt x="3560" y="1"/>
                      </a:cubicBezTo>
                      <a:close/>
                    </a:path>
                  </a:pathLst>
                </a:custGeom>
                <a:solidFill>
                  <a:srgbClr val="DDAF9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966" name="Google Shape;7966;p35"/>
                <p:cNvSpPr/>
                <p:nvPr/>
              </p:nvSpPr>
              <p:spPr>
                <a:xfrm>
                  <a:off x="2132375" y="2785225"/>
                  <a:ext cx="39775" cy="28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91" h="1139" extrusionOk="0">
                      <a:moveTo>
                        <a:pt x="525" y="0"/>
                      </a:moveTo>
                      <a:cubicBezTo>
                        <a:pt x="235" y="0"/>
                        <a:pt x="1" y="235"/>
                        <a:pt x="1" y="525"/>
                      </a:cubicBezTo>
                      <a:lnTo>
                        <a:pt x="1" y="614"/>
                      </a:lnTo>
                      <a:cubicBezTo>
                        <a:pt x="1" y="904"/>
                        <a:pt x="235" y="1139"/>
                        <a:pt x="525" y="1139"/>
                      </a:cubicBezTo>
                      <a:lnTo>
                        <a:pt x="1069" y="1139"/>
                      </a:lnTo>
                      <a:cubicBezTo>
                        <a:pt x="1357" y="1139"/>
                        <a:pt x="1591" y="904"/>
                        <a:pt x="1591" y="614"/>
                      </a:cubicBezTo>
                      <a:lnTo>
                        <a:pt x="1591" y="525"/>
                      </a:lnTo>
                      <a:cubicBezTo>
                        <a:pt x="1591" y="235"/>
                        <a:pt x="1357" y="0"/>
                        <a:pt x="1069" y="0"/>
                      </a:cubicBezTo>
                      <a:close/>
                    </a:path>
                  </a:pathLst>
                </a:custGeom>
                <a:solidFill>
                  <a:srgbClr val="DDAF9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967" name="Google Shape;7967;p35"/>
                <p:cNvSpPr/>
                <p:nvPr/>
              </p:nvSpPr>
              <p:spPr>
                <a:xfrm>
                  <a:off x="2020850" y="2957000"/>
                  <a:ext cx="39800" cy="28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92" h="1136" extrusionOk="0">
                      <a:moveTo>
                        <a:pt x="525" y="1"/>
                      </a:moveTo>
                      <a:cubicBezTo>
                        <a:pt x="235" y="1"/>
                        <a:pt x="1" y="232"/>
                        <a:pt x="1" y="522"/>
                      </a:cubicBezTo>
                      <a:lnTo>
                        <a:pt x="1" y="614"/>
                      </a:lnTo>
                      <a:cubicBezTo>
                        <a:pt x="1" y="902"/>
                        <a:pt x="235" y="1136"/>
                        <a:pt x="525" y="1136"/>
                      </a:cubicBezTo>
                      <a:lnTo>
                        <a:pt x="1069" y="1136"/>
                      </a:lnTo>
                      <a:cubicBezTo>
                        <a:pt x="1359" y="1136"/>
                        <a:pt x="1591" y="902"/>
                        <a:pt x="1591" y="614"/>
                      </a:cubicBezTo>
                      <a:lnTo>
                        <a:pt x="1591" y="522"/>
                      </a:lnTo>
                      <a:cubicBezTo>
                        <a:pt x="1591" y="232"/>
                        <a:pt x="1359" y="1"/>
                        <a:pt x="1069" y="1"/>
                      </a:cubicBezTo>
                      <a:close/>
                    </a:path>
                  </a:pathLst>
                </a:custGeom>
                <a:solidFill>
                  <a:srgbClr val="DDAF9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968" name="Google Shape;7968;p35"/>
                <p:cNvSpPr/>
                <p:nvPr/>
              </p:nvSpPr>
              <p:spPr>
                <a:xfrm>
                  <a:off x="1738175" y="2292325"/>
                  <a:ext cx="73050" cy="96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22" h="3879" extrusionOk="0">
                      <a:moveTo>
                        <a:pt x="1937" y="1"/>
                      </a:moveTo>
                      <a:cubicBezTo>
                        <a:pt x="1937" y="1"/>
                        <a:pt x="1" y="2749"/>
                        <a:pt x="2023" y="3879"/>
                      </a:cubicBezTo>
                      <a:cubicBezTo>
                        <a:pt x="2023" y="3879"/>
                        <a:pt x="2922" y="3287"/>
                        <a:pt x="2796" y="1945"/>
                      </a:cubicBezTo>
                      <a:cubicBezTo>
                        <a:pt x="2673" y="601"/>
                        <a:pt x="1937" y="1"/>
                        <a:pt x="1937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969" name="Google Shape;7969;p35"/>
                <p:cNvSpPr/>
                <p:nvPr/>
              </p:nvSpPr>
              <p:spPr>
                <a:xfrm>
                  <a:off x="2113550" y="2624400"/>
                  <a:ext cx="191125" cy="732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45" h="29307" extrusionOk="0">
                      <a:moveTo>
                        <a:pt x="1" y="0"/>
                      </a:moveTo>
                      <a:lnTo>
                        <a:pt x="3488" y="29268"/>
                      </a:lnTo>
                      <a:lnTo>
                        <a:pt x="7645" y="29307"/>
                      </a:lnTo>
                      <a:cubicBezTo>
                        <a:pt x="6936" y="27890"/>
                        <a:pt x="2416" y="7786"/>
                        <a:pt x="1" y="0"/>
                      </a:cubicBezTo>
                      <a:close/>
                    </a:path>
                  </a:pathLst>
                </a:custGeom>
                <a:solidFill>
                  <a:srgbClr val="B7133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970" name="Google Shape;7970;p35"/>
                <p:cNvSpPr/>
                <p:nvPr/>
              </p:nvSpPr>
              <p:spPr>
                <a:xfrm>
                  <a:off x="2116700" y="2600950"/>
                  <a:ext cx="103875" cy="684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55" h="27375" extrusionOk="0">
                      <a:moveTo>
                        <a:pt x="477" y="1"/>
                      </a:moveTo>
                      <a:lnTo>
                        <a:pt x="0" y="27341"/>
                      </a:lnTo>
                      <a:lnTo>
                        <a:pt x="4154" y="27374"/>
                      </a:lnTo>
                      <a:cubicBezTo>
                        <a:pt x="3638" y="26052"/>
                        <a:pt x="1839" y="7274"/>
                        <a:pt x="477" y="1"/>
                      </a:cubicBezTo>
                      <a:close/>
                    </a:path>
                  </a:pathLst>
                </a:custGeom>
                <a:solidFill>
                  <a:srgbClr val="CE1D3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971" name="Google Shape;7971;p35"/>
                <p:cNvSpPr/>
                <p:nvPr/>
              </p:nvSpPr>
              <p:spPr>
                <a:xfrm>
                  <a:off x="1274725" y="2624400"/>
                  <a:ext cx="191125" cy="732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45" h="29307" extrusionOk="0">
                      <a:moveTo>
                        <a:pt x="7645" y="0"/>
                      </a:moveTo>
                      <a:cubicBezTo>
                        <a:pt x="5226" y="7786"/>
                        <a:pt x="706" y="27890"/>
                        <a:pt x="1" y="29307"/>
                      </a:cubicBezTo>
                      <a:lnTo>
                        <a:pt x="4157" y="29268"/>
                      </a:lnTo>
                      <a:lnTo>
                        <a:pt x="7645" y="0"/>
                      </a:lnTo>
                      <a:close/>
                    </a:path>
                  </a:pathLst>
                </a:custGeom>
                <a:solidFill>
                  <a:srgbClr val="B7133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972" name="Google Shape;7972;p35"/>
                <p:cNvSpPr/>
                <p:nvPr/>
              </p:nvSpPr>
              <p:spPr>
                <a:xfrm>
                  <a:off x="1143400" y="2600950"/>
                  <a:ext cx="1248450" cy="782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938" h="31297" extrusionOk="0">
                      <a:moveTo>
                        <a:pt x="12292" y="1"/>
                      </a:moveTo>
                      <a:lnTo>
                        <a:pt x="0" y="30886"/>
                      </a:lnTo>
                      <a:lnTo>
                        <a:pt x="49938" y="31296"/>
                      </a:lnTo>
                      <a:lnTo>
                        <a:pt x="39395" y="1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973" name="Google Shape;7973;p35"/>
                <p:cNvSpPr/>
                <p:nvPr/>
              </p:nvSpPr>
              <p:spPr>
                <a:xfrm>
                  <a:off x="1224375" y="2508950"/>
                  <a:ext cx="131350" cy="5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54" h="233" extrusionOk="0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42" y="73"/>
                        <a:pt x="90" y="154"/>
                        <a:pt x="132" y="230"/>
                      </a:cubicBezTo>
                      <a:lnTo>
                        <a:pt x="5106" y="233"/>
                      </a:lnTo>
                      <a:lnTo>
                        <a:pt x="5254" y="4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B7866E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974" name="Google Shape;7974;p35"/>
                <p:cNvSpPr/>
                <p:nvPr/>
              </p:nvSpPr>
              <p:spPr>
                <a:xfrm>
                  <a:off x="2194800" y="2508950"/>
                  <a:ext cx="133175" cy="30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27" h="1209" extrusionOk="0">
                      <a:moveTo>
                        <a:pt x="1" y="1"/>
                      </a:moveTo>
                      <a:lnTo>
                        <a:pt x="1" y="1"/>
                      </a:lnTo>
                      <a:cubicBezTo>
                        <a:pt x="42" y="73"/>
                        <a:pt x="93" y="154"/>
                        <a:pt x="140" y="230"/>
                      </a:cubicBezTo>
                      <a:lnTo>
                        <a:pt x="338" y="230"/>
                      </a:lnTo>
                      <a:lnTo>
                        <a:pt x="335" y="548"/>
                      </a:lnTo>
                      <a:cubicBezTo>
                        <a:pt x="469" y="763"/>
                        <a:pt x="598" y="986"/>
                        <a:pt x="729" y="1209"/>
                      </a:cubicBezTo>
                      <a:lnTo>
                        <a:pt x="743" y="230"/>
                      </a:lnTo>
                      <a:lnTo>
                        <a:pt x="5201" y="233"/>
                      </a:lnTo>
                      <a:lnTo>
                        <a:pt x="5326" y="4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solidFill>
                  <a:srgbClr val="B7866E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975" name="Google Shape;7975;p35"/>
                <p:cNvSpPr/>
                <p:nvPr/>
              </p:nvSpPr>
              <p:spPr>
                <a:xfrm>
                  <a:off x="2224450" y="2490275"/>
                  <a:ext cx="77500" cy="878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00" h="35138" extrusionOk="0">
                      <a:moveTo>
                        <a:pt x="0" y="0"/>
                      </a:moveTo>
                      <a:lnTo>
                        <a:pt x="670" y="35138"/>
                      </a:lnTo>
                      <a:lnTo>
                        <a:pt x="2430" y="35138"/>
                      </a:lnTo>
                      <a:lnTo>
                        <a:pt x="310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976" name="Google Shape;7976;p35"/>
                <p:cNvSpPr/>
                <p:nvPr/>
              </p:nvSpPr>
              <p:spPr>
                <a:xfrm>
                  <a:off x="2231625" y="2777825"/>
                  <a:ext cx="64900" cy="422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6" h="16882" extrusionOk="0">
                      <a:moveTo>
                        <a:pt x="2595" y="1"/>
                      </a:moveTo>
                      <a:lnTo>
                        <a:pt x="1" y="3605"/>
                      </a:lnTo>
                      <a:lnTo>
                        <a:pt x="254" y="16882"/>
                      </a:lnTo>
                      <a:lnTo>
                        <a:pt x="2330" y="13994"/>
                      </a:lnTo>
                      <a:lnTo>
                        <a:pt x="2595" y="1"/>
                      </a:ln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977" name="Google Shape;7977;p35"/>
                <p:cNvSpPr/>
                <p:nvPr/>
              </p:nvSpPr>
              <p:spPr>
                <a:xfrm>
                  <a:off x="2224450" y="2490275"/>
                  <a:ext cx="77500" cy="276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00" h="11068" extrusionOk="0">
                      <a:moveTo>
                        <a:pt x="0" y="0"/>
                      </a:moveTo>
                      <a:lnTo>
                        <a:pt x="210" y="11067"/>
                      </a:lnTo>
                      <a:cubicBezTo>
                        <a:pt x="357" y="8417"/>
                        <a:pt x="1060" y="7204"/>
                        <a:pt x="1596" y="7204"/>
                      </a:cubicBezTo>
                      <a:cubicBezTo>
                        <a:pt x="2093" y="7204"/>
                        <a:pt x="2698" y="8442"/>
                        <a:pt x="2899" y="10596"/>
                      </a:cubicBezTo>
                      <a:lnTo>
                        <a:pt x="3100" y="0"/>
                      </a:ln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978" name="Google Shape;7978;p35"/>
                <p:cNvSpPr/>
                <p:nvPr/>
              </p:nvSpPr>
              <p:spPr>
                <a:xfrm>
                  <a:off x="2238750" y="3241550"/>
                  <a:ext cx="48850" cy="127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54" h="5084" extrusionOk="0">
                      <a:moveTo>
                        <a:pt x="0" y="1"/>
                      </a:moveTo>
                      <a:lnTo>
                        <a:pt x="98" y="5084"/>
                      </a:lnTo>
                      <a:lnTo>
                        <a:pt x="1861" y="5084"/>
                      </a:lnTo>
                      <a:lnTo>
                        <a:pt x="1953" y="338"/>
                      </a:lnTo>
                      <a:lnTo>
                        <a:pt x="1953" y="338"/>
                      </a:lnTo>
                      <a:cubicBezTo>
                        <a:pt x="1674" y="1195"/>
                        <a:pt x="1362" y="1678"/>
                        <a:pt x="1024" y="1678"/>
                      </a:cubicBezTo>
                      <a:cubicBezTo>
                        <a:pt x="653" y="1678"/>
                        <a:pt x="299" y="1067"/>
                        <a:pt x="0" y="1"/>
                      </a:cubicBez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979" name="Google Shape;7979;p35"/>
                <p:cNvSpPr/>
                <p:nvPr/>
              </p:nvSpPr>
              <p:spPr>
                <a:xfrm>
                  <a:off x="2198650" y="2503875"/>
                  <a:ext cx="129100" cy="126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64" h="5064" extrusionOk="0">
                      <a:moveTo>
                        <a:pt x="0" y="0"/>
                      </a:moveTo>
                      <a:lnTo>
                        <a:pt x="720" y="5064"/>
                      </a:lnTo>
                      <a:lnTo>
                        <a:pt x="4447" y="5064"/>
                      </a:lnTo>
                      <a:lnTo>
                        <a:pt x="5164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980" name="Google Shape;7980;p35"/>
                <p:cNvSpPr/>
                <p:nvPr/>
              </p:nvSpPr>
              <p:spPr>
                <a:xfrm>
                  <a:off x="2198650" y="2504000"/>
                  <a:ext cx="129100" cy="10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64" h="4381" extrusionOk="0">
                      <a:moveTo>
                        <a:pt x="0" y="1"/>
                      </a:moveTo>
                      <a:lnTo>
                        <a:pt x="625" y="4381"/>
                      </a:lnTo>
                      <a:cubicBezTo>
                        <a:pt x="896" y="3865"/>
                        <a:pt x="1741" y="3494"/>
                        <a:pt x="2742" y="3494"/>
                      </a:cubicBezTo>
                      <a:cubicBezTo>
                        <a:pt x="3512" y="3494"/>
                        <a:pt x="4193" y="3717"/>
                        <a:pt x="4589" y="4054"/>
                      </a:cubicBezTo>
                      <a:lnTo>
                        <a:pt x="5164" y="1"/>
                      </a:lnTo>
                      <a:close/>
                    </a:path>
                  </a:pathLst>
                </a:custGeom>
                <a:solidFill>
                  <a:srgbClr val="8C574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981" name="Google Shape;7981;p35"/>
                <p:cNvSpPr/>
                <p:nvPr/>
              </p:nvSpPr>
              <p:spPr>
                <a:xfrm>
                  <a:off x="2216700" y="3294575"/>
                  <a:ext cx="93000" cy="66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20" h="2656" extrusionOk="0">
                      <a:moveTo>
                        <a:pt x="517" y="0"/>
                      </a:moveTo>
                      <a:lnTo>
                        <a:pt x="1" y="2656"/>
                      </a:lnTo>
                      <a:lnTo>
                        <a:pt x="3719" y="2656"/>
                      </a:lnTo>
                      <a:lnTo>
                        <a:pt x="3200" y="0"/>
                      </a:lnTo>
                      <a:close/>
                    </a:path>
                  </a:pathLst>
                </a:custGeom>
                <a:solidFill>
                  <a:srgbClr val="8C574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982" name="Google Shape;7982;p35"/>
                <p:cNvSpPr/>
                <p:nvPr/>
              </p:nvSpPr>
              <p:spPr>
                <a:xfrm>
                  <a:off x="2204225" y="2613725"/>
                  <a:ext cx="117875" cy="31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15" h="1264" extrusionOk="0">
                      <a:moveTo>
                        <a:pt x="608" y="0"/>
                      </a:moveTo>
                      <a:cubicBezTo>
                        <a:pt x="274" y="0"/>
                        <a:pt x="0" y="274"/>
                        <a:pt x="0" y="608"/>
                      </a:cubicBezTo>
                      <a:lnTo>
                        <a:pt x="0" y="656"/>
                      </a:lnTo>
                      <a:cubicBezTo>
                        <a:pt x="0" y="991"/>
                        <a:pt x="274" y="1264"/>
                        <a:pt x="608" y="1264"/>
                      </a:cubicBezTo>
                      <a:lnTo>
                        <a:pt x="4110" y="1264"/>
                      </a:lnTo>
                      <a:cubicBezTo>
                        <a:pt x="4444" y="1264"/>
                        <a:pt x="4715" y="991"/>
                        <a:pt x="4715" y="656"/>
                      </a:cubicBezTo>
                      <a:lnTo>
                        <a:pt x="4715" y="608"/>
                      </a:lnTo>
                      <a:cubicBezTo>
                        <a:pt x="4715" y="271"/>
                        <a:pt x="4444" y="0"/>
                        <a:pt x="4110" y="0"/>
                      </a:cubicBezTo>
                      <a:close/>
                    </a:path>
                  </a:pathLst>
                </a:custGeom>
                <a:solidFill>
                  <a:srgbClr val="8C574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983" name="Google Shape;7983;p35"/>
                <p:cNvSpPr/>
                <p:nvPr/>
              </p:nvSpPr>
              <p:spPr>
                <a:xfrm>
                  <a:off x="2204300" y="2622850"/>
                  <a:ext cx="117800" cy="22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12" h="897" extrusionOk="0">
                      <a:moveTo>
                        <a:pt x="50" y="1"/>
                      </a:moveTo>
                      <a:cubicBezTo>
                        <a:pt x="20" y="76"/>
                        <a:pt x="0" y="157"/>
                        <a:pt x="0" y="241"/>
                      </a:cubicBezTo>
                      <a:lnTo>
                        <a:pt x="0" y="288"/>
                      </a:lnTo>
                      <a:cubicBezTo>
                        <a:pt x="0" y="623"/>
                        <a:pt x="273" y="896"/>
                        <a:pt x="608" y="896"/>
                      </a:cubicBezTo>
                      <a:lnTo>
                        <a:pt x="4107" y="896"/>
                      </a:lnTo>
                      <a:cubicBezTo>
                        <a:pt x="4441" y="896"/>
                        <a:pt x="4712" y="623"/>
                        <a:pt x="4712" y="288"/>
                      </a:cubicBezTo>
                      <a:lnTo>
                        <a:pt x="4712" y="241"/>
                      </a:lnTo>
                      <a:cubicBezTo>
                        <a:pt x="4712" y="157"/>
                        <a:pt x="4695" y="76"/>
                        <a:pt x="4665" y="1"/>
                      </a:cubicBezTo>
                      <a:cubicBezTo>
                        <a:pt x="4600" y="118"/>
                        <a:pt x="4483" y="193"/>
                        <a:pt x="4344" y="193"/>
                      </a:cubicBezTo>
                      <a:lnTo>
                        <a:pt x="371" y="193"/>
                      </a:lnTo>
                      <a:cubicBezTo>
                        <a:pt x="232" y="193"/>
                        <a:pt x="112" y="118"/>
                        <a:pt x="50" y="1"/>
                      </a:cubicBez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984" name="Google Shape;7984;p35"/>
                <p:cNvSpPr/>
                <p:nvPr/>
              </p:nvSpPr>
              <p:spPr>
                <a:xfrm>
                  <a:off x="2179325" y="2483075"/>
                  <a:ext cx="167750" cy="99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710" h="3994" extrusionOk="0">
                      <a:moveTo>
                        <a:pt x="0" y="1"/>
                      </a:moveTo>
                      <a:lnTo>
                        <a:pt x="820" y="3993"/>
                      </a:lnTo>
                      <a:lnTo>
                        <a:pt x="5887" y="3993"/>
                      </a:lnTo>
                      <a:lnTo>
                        <a:pt x="6710" y="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985" name="Google Shape;7985;p35"/>
                <p:cNvSpPr/>
                <p:nvPr/>
              </p:nvSpPr>
              <p:spPr>
                <a:xfrm>
                  <a:off x="2179325" y="2483075"/>
                  <a:ext cx="167625" cy="99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705" h="3994" extrusionOk="0">
                      <a:moveTo>
                        <a:pt x="0" y="1"/>
                      </a:moveTo>
                      <a:lnTo>
                        <a:pt x="820" y="3993"/>
                      </a:lnTo>
                      <a:lnTo>
                        <a:pt x="873" y="3993"/>
                      </a:lnTo>
                      <a:cubicBezTo>
                        <a:pt x="896" y="2116"/>
                        <a:pt x="1998" y="1206"/>
                        <a:pt x="3354" y="1206"/>
                      </a:cubicBezTo>
                      <a:cubicBezTo>
                        <a:pt x="4709" y="1206"/>
                        <a:pt x="5811" y="2116"/>
                        <a:pt x="5834" y="3993"/>
                      </a:cubicBezTo>
                      <a:lnTo>
                        <a:pt x="5881" y="3993"/>
                      </a:lnTo>
                      <a:lnTo>
                        <a:pt x="6704" y="1"/>
                      </a:ln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986" name="Google Shape;7986;p35"/>
                <p:cNvSpPr/>
                <p:nvPr/>
              </p:nvSpPr>
              <p:spPr>
                <a:xfrm>
                  <a:off x="2172425" y="2478700"/>
                  <a:ext cx="181625" cy="12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265" h="503" extrusionOk="0">
                      <a:moveTo>
                        <a:pt x="240" y="0"/>
                      </a:moveTo>
                      <a:cubicBezTo>
                        <a:pt x="106" y="0"/>
                        <a:pt x="0" y="106"/>
                        <a:pt x="0" y="240"/>
                      </a:cubicBezTo>
                      <a:lnTo>
                        <a:pt x="0" y="262"/>
                      </a:lnTo>
                      <a:cubicBezTo>
                        <a:pt x="0" y="394"/>
                        <a:pt x="103" y="502"/>
                        <a:pt x="240" y="502"/>
                      </a:cubicBezTo>
                      <a:lnTo>
                        <a:pt x="7022" y="502"/>
                      </a:lnTo>
                      <a:cubicBezTo>
                        <a:pt x="7156" y="502"/>
                        <a:pt x="7265" y="399"/>
                        <a:pt x="7265" y="262"/>
                      </a:cubicBezTo>
                      <a:lnTo>
                        <a:pt x="7265" y="240"/>
                      </a:lnTo>
                      <a:cubicBezTo>
                        <a:pt x="7259" y="109"/>
                        <a:pt x="7156" y="0"/>
                        <a:pt x="7022" y="0"/>
                      </a:cubicBezTo>
                      <a:close/>
                    </a:path>
                  </a:pathLst>
                </a:custGeom>
                <a:solidFill>
                  <a:srgbClr val="8C574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987" name="Google Shape;7987;p35"/>
                <p:cNvSpPr/>
                <p:nvPr/>
              </p:nvSpPr>
              <p:spPr>
                <a:xfrm>
                  <a:off x="2207625" y="2617275"/>
                  <a:ext cx="24100" cy="24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4" h="966" extrusionOk="0">
                      <a:moveTo>
                        <a:pt x="481" y="0"/>
                      </a:moveTo>
                      <a:cubicBezTo>
                        <a:pt x="216" y="0"/>
                        <a:pt x="1" y="218"/>
                        <a:pt x="1" y="483"/>
                      </a:cubicBezTo>
                      <a:cubicBezTo>
                        <a:pt x="1" y="748"/>
                        <a:pt x="216" y="966"/>
                        <a:pt x="481" y="966"/>
                      </a:cubicBezTo>
                      <a:cubicBezTo>
                        <a:pt x="746" y="966"/>
                        <a:pt x="963" y="748"/>
                        <a:pt x="963" y="483"/>
                      </a:cubicBezTo>
                      <a:cubicBezTo>
                        <a:pt x="963" y="218"/>
                        <a:pt x="746" y="0"/>
                        <a:pt x="481" y="0"/>
                      </a:cubicBezTo>
                      <a:close/>
                    </a:path>
                  </a:pathLst>
                </a:custGeom>
                <a:solidFill>
                  <a:srgbClr val="D6B99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988" name="Google Shape;7988;p35"/>
                <p:cNvSpPr/>
                <p:nvPr/>
              </p:nvSpPr>
              <p:spPr>
                <a:xfrm>
                  <a:off x="2295375" y="2617275"/>
                  <a:ext cx="24150" cy="24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6" h="966" extrusionOk="0">
                      <a:moveTo>
                        <a:pt x="483" y="0"/>
                      </a:moveTo>
                      <a:cubicBezTo>
                        <a:pt x="218" y="0"/>
                        <a:pt x="0" y="218"/>
                        <a:pt x="0" y="483"/>
                      </a:cubicBezTo>
                      <a:cubicBezTo>
                        <a:pt x="0" y="748"/>
                        <a:pt x="218" y="966"/>
                        <a:pt x="483" y="966"/>
                      </a:cubicBezTo>
                      <a:cubicBezTo>
                        <a:pt x="751" y="966"/>
                        <a:pt x="966" y="748"/>
                        <a:pt x="966" y="483"/>
                      </a:cubicBezTo>
                      <a:cubicBezTo>
                        <a:pt x="966" y="218"/>
                        <a:pt x="748" y="0"/>
                        <a:pt x="483" y="0"/>
                      </a:cubicBezTo>
                      <a:close/>
                    </a:path>
                  </a:pathLst>
                </a:custGeom>
                <a:solidFill>
                  <a:srgbClr val="D6B99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989" name="Google Shape;7989;p35"/>
                <p:cNvSpPr/>
                <p:nvPr/>
              </p:nvSpPr>
              <p:spPr>
                <a:xfrm>
                  <a:off x="2298100" y="2620000"/>
                  <a:ext cx="18700" cy="18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48" h="748" extrusionOk="0">
                      <a:moveTo>
                        <a:pt x="374" y="0"/>
                      </a:moveTo>
                      <a:cubicBezTo>
                        <a:pt x="168" y="0"/>
                        <a:pt x="0" y="168"/>
                        <a:pt x="0" y="374"/>
                      </a:cubicBezTo>
                      <a:cubicBezTo>
                        <a:pt x="0" y="581"/>
                        <a:pt x="168" y="748"/>
                        <a:pt x="374" y="748"/>
                      </a:cubicBezTo>
                      <a:cubicBezTo>
                        <a:pt x="581" y="742"/>
                        <a:pt x="748" y="578"/>
                        <a:pt x="748" y="374"/>
                      </a:cubicBezTo>
                      <a:cubicBezTo>
                        <a:pt x="748" y="168"/>
                        <a:pt x="581" y="0"/>
                        <a:pt x="374" y="0"/>
                      </a:cubicBez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990" name="Google Shape;7990;p35"/>
                <p:cNvSpPr/>
                <p:nvPr/>
              </p:nvSpPr>
              <p:spPr>
                <a:xfrm>
                  <a:off x="2210425" y="2620200"/>
                  <a:ext cx="18300" cy="18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2" h="732" extrusionOk="0">
                      <a:moveTo>
                        <a:pt x="366" y="1"/>
                      </a:moveTo>
                      <a:cubicBezTo>
                        <a:pt x="165" y="1"/>
                        <a:pt x="1" y="162"/>
                        <a:pt x="1" y="366"/>
                      </a:cubicBezTo>
                      <a:cubicBezTo>
                        <a:pt x="1" y="570"/>
                        <a:pt x="165" y="732"/>
                        <a:pt x="366" y="732"/>
                      </a:cubicBezTo>
                      <a:cubicBezTo>
                        <a:pt x="570" y="729"/>
                        <a:pt x="731" y="564"/>
                        <a:pt x="731" y="366"/>
                      </a:cubicBezTo>
                      <a:cubicBezTo>
                        <a:pt x="731" y="162"/>
                        <a:pt x="570" y="1"/>
                        <a:pt x="366" y="1"/>
                      </a:cubicBez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991" name="Google Shape;7991;p35"/>
                <p:cNvSpPr/>
                <p:nvPr/>
              </p:nvSpPr>
              <p:spPr>
                <a:xfrm>
                  <a:off x="2202750" y="3312150"/>
                  <a:ext cx="120900" cy="61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36" h="2470" extrusionOk="0">
                      <a:moveTo>
                        <a:pt x="592" y="0"/>
                      </a:moveTo>
                      <a:lnTo>
                        <a:pt x="1" y="2469"/>
                      </a:lnTo>
                      <a:lnTo>
                        <a:pt x="4835" y="2469"/>
                      </a:lnTo>
                      <a:lnTo>
                        <a:pt x="4244" y="0"/>
                      </a:lnTo>
                      <a:close/>
                    </a:path>
                  </a:pathLst>
                </a:custGeom>
                <a:solidFill>
                  <a:srgbClr val="8C574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992" name="Google Shape;7992;p35"/>
                <p:cNvSpPr/>
                <p:nvPr/>
              </p:nvSpPr>
              <p:spPr>
                <a:xfrm>
                  <a:off x="2202750" y="3320850"/>
                  <a:ext cx="120900" cy="53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36" h="2124" extrusionOk="0">
                      <a:moveTo>
                        <a:pt x="4325" y="1"/>
                      </a:moveTo>
                      <a:cubicBezTo>
                        <a:pt x="4085" y="807"/>
                        <a:pt x="3309" y="1393"/>
                        <a:pt x="2391" y="1393"/>
                      </a:cubicBezTo>
                      <a:cubicBezTo>
                        <a:pt x="1507" y="1393"/>
                        <a:pt x="757" y="849"/>
                        <a:pt x="489" y="87"/>
                      </a:cubicBezTo>
                      <a:lnTo>
                        <a:pt x="1" y="2124"/>
                      </a:lnTo>
                      <a:lnTo>
                        <a:pt x="4835" y="2124"/>
                      </a:lnTo>
                      <a:lnTo>
                        <a:pt x="4325" y="1"/>
                      </a:ln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993" name="Google Shape;7993;p35"/>
                <p:cNvSpPr/>
                <p:nvPr/>
              </p:nvSpPr>
              <p:spPr>
                <a:xfrm>
                  <a:off x="1251500" y="2490275"/>
                  <a:ext cx="77525" cy="878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01" h="35138" extrusionOk="0">
                      <a:moveTo>
                        <a:pt x="1" y="0"/>
                      </a:moveTo>
                      <a:lnTo>
                        <a:pt x="670" y="35138"/>
                      </a:lnTo>
                      <a:lnTo>
                        <a:pt x="2436" y="35138"/>
                      </a:lnTo>
                      <a:lnTo>
                        <a:pt x="310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994" name="Google Shape;7994;p35"/>
                <p:cNvSpPr/>
                <p:nvPr/>
              </p:nvSpPr>
              <p:spPr>
                <a:xfrm>
                  <a:off x="1258750" y="2777825"/>
                  <a:ext cx="64900" cy="422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6" h="16882" extrusionOk="0">
                      <a:moveTo>
                        <a:pt x="2595" y="1"/>
                      </a:moveTo>
                      <a:lnTo>
                        <a:pt x="1" y="3605"/>
                      </a:lnTo>
                      <a:lnTo>
                        <a:pt x="255" y="16882"/>
                      </a:lnTo>
                      <a:lnTo>
                        <a:pt x="2330" y="13994"/>
                      </a:lnTo>
                      <a:lnTo>
                        <a:pt x="2595" y="1"/>
                      </a:ln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995" name="Google Shape;7995;p35"/>
                <p:cNvSpPr/>
                <p:nvPr/>
              </p:nvSpPr>
              <p:spPr>
                <a:xfrm>
                  <a:off x="1251575" y="2490275"/>
                  <a:ext cx="77500" cy="276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00" h="11068" extrusionOk="0">
                      <a:moveTo>
                        <a:pt x="0" y="0"/>
                      </a:moveTo>
                      <a:lnTo>
                        <a:pt x="210" y="11067"/>
                      </a:lnTo>
                      <a:cubicBezTo>
                        <a:pt x="358" y="8417"/>
                        <a:pt x="1061" y="7204"/>
                        <a:pt x="1599" y="7204"/>
                      </a:cubicBezTo>
                      <a:cubicBezTo>
                        <a:pt x="2093" y="7204"/>
                        <a:pt x="2701" y="8442"/>
                        <a:pt x="2899" y="10596"/>
                      </a:cubicBezTo>
                      <a:lnTo>
                        <a:pt x="3100" y="0"/>
                      </a:ln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996" name="Google Shape;7996;p35"/>
                <p:cNvSpPr/>
                <p:nvPr/>
              </p:nvSpPr>
              <p:spPr>
                <a:xfrm>
                  <a:off x="1265875" y="3241550"/>
                  <a:ext cx="48850" cy="127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54" h="5084" extrusionOk="0">
                      <a:moveTo>
                        <a:pt x="0" y="1"/>
                      </a:moveTo>
                      <a:lnTo>
                        <a:pt x="98" y="5084"/>
                      </a:lnTo>
                      <a:lnTo>
                        <a:pt x="1864" y="5084"/>
                      </a:lnTo>
                      <a:lnTo>
                        <a:pt x="1953" y="338"/>
                      </a:lnTo>
                      <a:lnTo>
                        <a:pt x="1953" y="338"/>
                      </a:lnTo>
                      <a:cubicBezTo>
                        <a:pt x="1671" y="1195"/>
                        <a:pt x="1359" y="1678"/>
                        <a:pt x="1027" y="1678"/>
                      </a:cubicBezTo>
                      <a:cubicBezTo>
                        <a:pt x="653" y="1678"/>
                        <a:pt x="302" y="1067"/>
                        <a:pt x="0" y="1"/>
                      </a:cubicBezTo>
                      <a:close/>
                    </a:path>
                  </a:pathLst>
                </a:custGeom>
                <a:solidFill>
                  <a:srgbClr val="D8AD9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997" name="Google Shape;7997;p35"/>
                <p:cNvSpPr/>
                <p:nvPr/>
              </p:nvSpPr>
              <p:spPr>
                <a:xfrm>
                  <a:off x="1225775" y="2503875"/>
                  <a:ext cx="129175" cy="126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67" h="5064" extrusionOk="0">
                      <a:moveTo>
                        <a:pt x="0" y="0"/>
                      </a:moveTo>
                      <a:lnTo>
                        <a:pt x="720" y="5064"/>
                      </a:lnTo>
                      <a:lnTo>
                        <a:pt x="4444" y="5064"/>
                      </a:lnTo>
                      <a:lnTo>
                        <a:pt x="5167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998" name="Google Shape;7998;p35"/>
                <p:cNvSpPr/>
                <p:nvPr/>
              </p:nvSpPr>
              <p:spPr>
                <a:xfrm>
                  <a:off x="1225775" y="2504000"/>
                  <a:ext cx="129175" cy="10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67" h="4381" extrusionOk="0">
                      <a:moveTo>
                        <a:pt x="0" y="1"/>
                      </a:moveTo>
                      <a:lnTo>
                        <a:pt x="625" y="4381"/>
                      </a:lnTo>
                      <a:cubicBezTo>
                        <a:pt x="896" y="3865"/>
                        <a:pt x="1741" y="3494"/>
                        <a:pt x="2743" y="3494"/>
                      </a:cubicBezTo>
                      <a:cubicBezTo>
                        <a:pt x="3513" y="3494"/>
                        <a:pt x="4193" y="3717"/>
                        <a:pt x="4589" y="4054"/>
                      </a:cubicBezTo>
                      <a:lnTo>
                        <a:pt x="5167" y="1"/>
                      </a:lnTo>
                      <a:close/>
                    </a:path>
                  </a:pathLst>
                </a:custGeom>
                <a:solidFill>
                  <a:srgbClr val="B7866E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999" name="Google Shape;7999;p35"/>
                <p:cNvSpPr/>
                <p:nvPr/>
              </p:nvSpPr>
              <p:spPr>
                <a:xfrm>
                  <a:off x="1243825" y="3294575"/>
                  <a:ext cx="93075" cy="66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23" h="2656" extrusionOk="0">
                      <a:moveTo>
                        <a:pt x="517" y="0"/>
                      </a:moveTo>
                      <a:lnTo>
                        <a:pt x="1" y="2656"/>
                      </a:lnTo>
                      <a:lnTo>
                        <a:pt x="3722" y="2656"/>
                      </a:lnTo>
                      <a:lnTo>
                        <a:pt x="3203" y="0"/>
                      </a:lnTo>
                      <a:close/>
                    </a:path>
                  </a:pathLst>
                </a:custGeom>
                <a:solidFill>
                  <a:srgbClr val="E5BDA8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00" name="Google Shape;8000;p35"/>
                <p:cNvSpPr/>
                <p:nvPr/>
              </p:nvSpPr>
              <p:spPr>
                <a:xfrm>
                  <a:off x="1231350" y="2613725"/>
                  <a:ext cx="117900" cy="31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16" h="1264" extrusionOk="0">
                      <a:moveTo>
                        <a:pt x="609" y="0"/>
                      </a:moveTo>
                      <a:cubicBezTo>
                        <a:pt x="274" y="0"/>
                        <a:pt x="0" y="274"/>
                        <a:pt x="0" y="608"/>
                      </a:cubicBezTo>
                      <a:lnTo>
                        <a:pt x="0" y="656"/>
                      </a:lnTo>
                      <a:cubicBezTo>
                        <a:pt x="0" y="991"/>
                        <a:pt x="274" y="1264"/>
                        <a:pt x="609" y="1264"/>
                      </a:cubicBezTo>
                      <a:lnTo>
                        <a:pt x="4110" y="1264"/>
                      </a:lnTo>
                      <a:cubicBezTo>
                        <a:pt x="4445" y="1264"/>
                        <a:pt x="4715" y="991"/>
                        <a:pt x="4715" y="656"/>
                      </a:cubicBezTo>
                      <a:lnTo>
                        <a:pt x="4715" y="608"/>
                      </a:lnTo>
                      <a:cubicBezTo>
                        <a:pt x="4715" y="271"/>
                        <a:pt x="4445" y="0"/>
                        <a:pt x="4110" y="0"/>
                      </a:cubicBezTo>
                      <a:close/>
                    </a:path>
                  </a:pathLst>
                </a:custGeom>
                <a:solidFill>
                  <a:srgbClr val="8C574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01" name="Google Shape;8001;p35"/>
                <p:cNvSpPr/>
                <p:nvPr/>
              </p:nvSpPr>
              <p:spPr>
                <a:xfrm>
                  <a:off x="1231425" y="2622850"/>
                  <a:ext cx="117950" cy="22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18" h="897" extrusionOk="0">
                      <a:moveTo>
                        <a:pt x="50" y="1"/>
                      </a:moveTo>
                      <a:cubicBezTo>
                        <a:pt x="20" y="76"/>
                        <a:pt x="0" y="157"/>
                        <a:pt x="0" y="241"/>
                      </a:cubicBezTo>
                      <a:lnTo>
                        <a:pt x="0" y="288"/>
                      </a:lnTo>
                      <a:cubicBezTo>
                        <a:pt x="0" y="623"/>
                        <a:pt x="274" y="896"/>
                        <a:pt x="608" y="896"/>
                      </a:cubicBezTo>
                      <a:lnTo>
                        <a:pt x="4110" y="896"/>
                      </a:lnTo>
                      <a:cubicBezTo>
                        <a:pt x="4444" y="896"/>
                        <a:pt x="4718" y="623"/>
                        <a:pt x="4718" y="288"/>
                      </a:cubicBezTo>
                      <a:lnTo>
                        <a:pt x="4718" y="241"/>
                      </a:lnTo>
                      <a:cubicBezTo>
                        <a:pt x="4718" y="157"/>
                        <a:pt x="4698" y="76"/>
                        <a:pt x="4668" y="1"/>
                      </a:cubicBezTo>
                      <a:cubicBezTo>
                        <a:pt x="4601" y="118"/>
                        <a:pt x="4483" y="193"/>
                        <a:pt x="4344" y="193"/>
                      </a:cubicBezTo>
                      <a:lnTo>
                        <a:pt x="371" y="193"/>
                      </a:lnTo>
                      <a:cubicBezTo>
                        <a:pt x="232" y="193"/>
                        <a:pt x="112" y="118"/>
                        <a:pt x="50" y="1"/>
                      </a:cubicBez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02" name="Google Shape;8002;p35"/>
                <p:cNvSpPr/>
                <p:nvPr/>
              </p:nvSpPr>
              <p:spPr>
                <a:xfrm>
                  <a:off x="1206450" y="2483075"/>
                  <a:ext cx="167825" cy="99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713" h="3994" extrusionOk="0">
                      <a:moveTo>
                        <a:pt x="0" y="1"/>
                      </a:moveTo>
                      <a:lnTo>
                        <a:pt x="823" y="3993"/>
                      </a:lnTo>
                      <a:lnTo>
                        <a:pt x="5887" y="3993"/>
                      </a:lnTo>
                      <a:lnTo>
                        <a:pt x="6713" y="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03" name="Google Shape;8003;p35"/>
                <p:cNvSpPr/>
                <p:nvPr/>
              </p:nvSpPr>
              <p:spPr>
                <a:xfrm>
                  <a:off x="1206450" y="2483075"/>
                  <a:ext cx="167625" cy="99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705" h="3994" extrusionOk="0">
                      <a:moveTo>
                        <a:pt x="0" y="1"/>
                      </a:moveTo>
                      <a:lnTo>
                        <a:pt x="823" y="3993"/>
                      </a:lnTo>
                      <a:lnTo>
                        <a:pt x="876" y="3993"/>
                      </a:lnTo>
                      <a:cubicBezTo>
                        <a:pt x="896" y="2116"/>
                        <a:pt x="1998" y="1206"/>
                        <a:pt x="3354" y="1206"/>
                      </a:cubicBezTo>
                      <a:cubicBezTo>
                        <a:pt x="4712" y="1206"/>
                        <a:pt x="5812" y="2116"/>
                        <a:pt x="5834" y="3993"/>
                      </a:cubicBezTo>
                      <a:lnTo>
                        <a:pt x="5881" y="3993"/>
                      </a:lnTo>
                      <a:lnTo>
                        <a:pt x="6704" y="1"/>
                      </a:ln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04" name="Google Shape;8004;p35"/>
                <p:cNvSpPr/>
                <p:nvPr/>
              </p:nvSpPr>
              <p:spPr>
                <a:xfrm>
                  <a:off x="1199475" y="2478700"/>
                  <a:ext cx="181650" cy="12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266" h="503" extrusionOk="0">
                      <a:moveTo>
                        <a:pt x="240" y="0"/>
                      </a:moveTo>
                      <a:cubicBezTo>
                        <a:pt x="109" y="0"/>
                        <a:pt x="0" y="106"/>
                        <a:pt x="0" y="240"/>
                      </a:cubicBezTo>
                      <a:lnTo>
                        <a:pt x="0" y="262"/>
                      </a:lnTo>
                      <a:cubicBezTo>
                        <a:pt x="0" y="394"/>
                        <a:pt x="104" y="502"/>
                        <a:pt x="240" y="502"/>
                      </a:cubicBezTo>
                      <a:lnTo>
                        <a:pt x="7022" y="502"/>
                      </a:lnTo>
                      <a:cubicBezTo>
                        <a:pt x="7156" y="502"/>
                        <a:pt x="7265" y="399"/>
                        <a:pt x="7265" y="262"/>
                      </a:cubicBezTo>
                      <a:lnTo>
                        <a:pt x="7265" y="240"/>
                      </a:lnTo>
                      <a:cubicBezTo>
                        <a:pt x="7265" y="109"/>
                        <a:pt x="7156" y="0"/>
                        <a:pt x="7022" y="0"/>
                      </a:cubicBezTo>
                      <a:close/>
                    </a:path>
                  </a:pathLst>
                </a:custGeom>
                <a:solidFill>
                  <a:srgbClr val="8C574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05" name="Google Shape;8005;p35"/>
                <p:cNvSpPr/>
                <p:nvPr/>
              </p:nvSpPr>
              <p:spPr>
                <a:xfrm>
                  <a:off x="1234700" y="2617350"/>
                  <a:ext cx="24075" cy="24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3" h="963" extrusionOk="0">
                      <a:moveTo>
                        <a:pt x="480" y="0"/>
                      </a:moveTo>
                      <a:cubicBezTo>
                        <a:pt x="215" y="0"/>
                        <a:pt x="0" y="215"/>
                        <a:pt x="0" y="480"/>
                      </a:cubicBezTo>
                      <a:cubicBezTo>
                        <a:pt x="0" y="745"/>
                        <a:pt x="215" y="963"/>
                        <a:pt x="480" y="963"/>
                      </a:cubicBezTo>
                      <a:cubicBezTo>
                        <a:pt x="748" y="963"/>
                        <a:pt x="963" y="745"/>
                        <a:pt x="963" y="480"/>
                      </a:cubicBezTo>
                      <a:cubicBezTo>
                        <a:pt x="963" y="215"/>
                        <a:pt x="748" y="0"/>
                        <a:pt x="480" y="0"/>
                      </a:cubicBezTo>
                      <a:close/>
                    </a:path>
                  </a:pathLst>
                </a:custGeom>
                <a:solidFill>
                  <a:srgbClr val="D6B99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06" name="Google Shape;8006;p35"/>
                <p:cNvSpPr/>
                <p:nvPr/>
              </p:nvSpPr>
              <p:spPr>
                <a:xfrm>
                  <a:off x="1322575" y="2617350"/>
                  <a:ext cx="24075" cy="24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3" h="963" extrusionOk="0">
                      <a:moveTo>
                        <a:pt x="480" y="0"/>
                      </a:moveTo>
                      <a:cubicBezTo>
                        <a:pt x="215" y="0"/>
                        <a:pt x="0" y="215"/>
                        <a:pt x="0" y="480"/>
                      </a:cubicBezTo>
                      <a:cubicBezTo>
                        <a:pt x="0" y="745"/>
                        <a:pt x="215" y="963"/>
                        <a:pt x="480" y="963"/>
                      </a:cubicBezTo>
                      <a:cubicBezTo>
                        <a:pt x="748" y="963"/>
                        <a:pt x="963" y="745"/>
                        <a:pt x="963" y="480"/>
                      </a:cubicBezTo>
                      <a:cubicBezTo>
                        <a:pt x="963" y="215"/>
                        <a:pt x="748" y="0"/>
                        <a:pt x="480" y="0"/>
                      </a:cubicBezTo>
                      <a:close/>
                    </a:path>
                  </a:pathLst>
                </a:custGeom>
                <a:solidFill>
                  <a:srgbClr val="D6B99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07" name="Google Shape;8007;p35"/>
                <p:cNvSpPr/>
                <p:nvPr/>
              </p:nvSpPr>
              <p:spPr>
                <a:xfrm>
                  <a:off x="1325225" y="2620000"/>
                  <a:ext cx="18725" cy="18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49" h="748" extrusionOk="0">
                      <a:moveTo>
                        <a:pt x="374" y="0"/>
                      </a:moveTo>
                      <a:cubicBezTo>
                        <a:pt x="168" y="0"/>
                        <a:pt x="0" y="168"/>
                        <a:pt x="0" y="374"/>
                      </a:cubicBezTo>
                      <a:cubicBezTo>
                        <a:pt x="0" y="581"/>
                        <a:pt x="168" y="748"/>
                        <a:pt x="374" y="748"/>
                      </a:cubicBezTo>
                      <a:cubicBezTo>
                        <a:pt x="581" y="748"/>
                        <a:pt x="748" y="581"/>
                        <a:pt x="748" y="374"/>
                      </a:cubicBezTo>
                      <a:cubicBezTo>
                        <a:pt x="748" y="168"/>
                        <a:pt x="581" y="0"/>
                        <a:pt x="374" y="0"/>
                      </a:cubicBez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08" name="Google Shape;8008;p35"/>
                <p:cNvSpPr/>
                <p:nvPr/>
              </p:nvSpPr>
              <p:spPr>
                <a:xfrm>
                  <a:off x="1237550" y="2620200"/>
                  <a:ext cx="18375" cy="18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5" h="732" extrusionOk="0">
                      <a:moveTo>
                        <a:pt x="366" y="1"/>
                      </a:moveTo>
                      <a:cubicBezTo>
                        <a:pt x="165" y="1"/>
                        <a:pt x="1" y="165"/>
                        <a:pt x="1" y="366"/>
                      </a:cubicBezTo>
                      <a:cubicBezTo>
                        <a:pt x="1" y="567"/>
                        <a:pt x="165" y="732"/>
                        <a:pt x="366" y="732"/>
                      </a:cubicBezTo>
                      <a:cubicBezTo>
                        <a:pt x="570" y="732"/>
                        <a:pt x="734" y="567"/>
                        <a:pt x="734" y="366"/>
                      </a:cubicBezTo>
                      <a:cubicBezTo>
                        <a:pt x="734" y="165"/>
                        <a:pt x="570" y="1"/>
                        <a:pt x="366" y="1"/>
                      </a:cubicBez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09" name="Google Shape;8009;p35"/>
                <p:cNvSpPr/>
                <p:nvPr/>
              </p:nvSpPr>
              <p:spPr>
                <a:xfrm>
                  <a:off x="1229875" y="3312150"/>
                  <a:ext cx="120975" cy="61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39" h="2470" extrusionOk="0">
                      <a:moveTo>
                        <a:pt x="592" y="0"/>
                      </a:moveTo>
                      <a:lnTo>
                        <a:pt x="1" y="2469"/>
                      </a:lnTo>
                      <a:lnTo>
                        <a:pt x="4838" y="2469"/>
                      </a:lnTo>
                      <a:lnTo>
                        <a:pt x="4241" y="0"/>
                      </a:lnTo>
                      <a:close/>
                    </a:path>
                  </a:pathLst>
                </a:custGeom>
                <a:solidFill>
                  <a:srgbClr val="E2C9B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10" name="Google Shape;8010;p35"/>
                <p:cNvSpPr/>
                <p:nvPr/>
              </p:nvSpPr>
              <p:spPr>
                <a:xfrm>
                  <a:off x="1229875" y="3320850"/>
                  <a:ext cx="120975" cy="53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39" h="2124" extrusionOk="0">
                      <a:moveTo>
                        <a:pt x="4325" y="1"/>
                      </a:moveTo>
                      <a:cubicBezTo>
                        <a:pt x="4085" y="807"/>
                        <a:pt x="3310" y="1393"/>
                        <a:pt x="2392" y="1393"/>
                      </a:cubicBezTo>
                      <a:cubicBezTo>
                        <a:pt x="1507" y="1393"/>
                        <a:pt x="757" y="849"/>
                        <a:pt x="489" y="87"/>
                      </a:cubicBezTo>
                      <a:lnTo>
                        <a:pt x="1" y="2124"/>
                      </a:lnTo>
                      <a:lnTo>
                        <a:pt x="4838" y="2124"/>
                      </a:lnTo>
                      <a:lnTo>
                        <a:pt x="4325" y="1"/>
                      </a:lnTo>
                      <a:close/>
                    </a:path>
                  </a:pathLst>
                </a:custGeom>
                <a:solidFill>
                  <a:srgbClr val="D8AD9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11" name="Google Shape;8011;p35"/>
                <p:cNvSpPr/>
                <p:nvPr/>
              </p:nvSpPr>
              <p:spPr>
                <a:xfrm>
                  <a:off x="1358850" y="2600950"/>
                  <a:ext cx="103725" cy="684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49" h="27375" extrusionOk="0">
                      <a:moveTo>
                        <a:pt x="3674" y="1"/>
                      </a:moveTo>
                      <a:cubicBezTo>
                        <a:pt x="2316" y="7274"/>
                        <a:pt x="516" y="26052"/>
                        <a:pt x="0" y="27374"/>
                      </a:cubicBezTo>
                      <a:lnTo>
                        <a:pt x="4149" y="27341"/>
                      </a:lnTo>
                      <a:lnTo>
                        <a:pt x="3674" y="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12" name="Google Shape;8012;p35"/>
                <p:cNvSpPr/>
                <p:nvPr/>
              </p:nvSpPr>
              <p:spPr>
                <a:xfrm>
                  <a:off x="1397000" y="2409225"/>
                  <a:ext cx="785550" cy="921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422" h="36846" extrusionOk="0">
                      <a:moveTo>
                        <a:pt x="15707" y="1"/>
                      </a:moveTo>
                      <a:cubicBezTo>
                        <a:pt x="11765" y="3878"/>
                        <a:pt x="7337" y="6953"/>
                        <a:pt x="2129" y="7340"/>
                      </a:cubicBezTo>
                      <a:lnTo>
                        <a:pt x="0" y="36845"/>
                      </a:lnTo>
                      <a:lnTo>
                        <a:pt x="31422" y="36845"/>
                      </a:lnTo>
                      <a:lnTo>
                        <a:pt x="29287" y="7340"/>
                      </a:lnTo>
                      <a:cubicBezTo>
                        <a:pt x="23803" y="7307"/>
                        <a:pt x="19367" y="4286"/>
                        <a:pt x="15707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13" name="Google Shape;8013;p35"/>
                <p:cNvSpPr/>
                <p:nvPr/>
              </p:nvSpPr>
              <p:spPr>
                <a:xfrm>
                  <a:off x="1397000" y="2482525"/>
                  <a:ext cx="785550" cy="847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422" h="33914" extrusionOk="0">
                      <a:moveTo>
                        <a:pt x="15567" y="1"/>
                      </a:moveTo>
                      <a:cubicBezTo>
                        <a:pt x="14421" y="1616"/>
                        <a:pt x="12571" y="3641"/>
                        <a:pt x="10122" y="4408"/>
                      </a:cubicBezTo>
                      <a:cubicBezTo>
                        <a:pt x="8572" y="4893"/>
                        <a:pt x="6999" y="5177"/>
                        <a:pt x="5573" y="5177"/>
                      </a:cubicBezTo>
                      <a:cubicBezTo>
                        <a:pt x="4273" y="5177"/>
                        <a:pt x="3095" y="4941"/>
                        <a:pt x="2171" y="4406"/>
                      </a:cubicBezTo>
                      <a:cubicBezTo>
                        <a:pt x="2157" y="4408"/>
                        <a:pt x="2143" y="4408"/>
                        <a:pt x="2129" y="4408"/>
                      </a:cubicBezTo>
                      <a:lnTo>
                        <a:pt x="0" y="33913"/>
                      </a:lnTo>
                      <a:lnTo>
                        <a:pt x="31422" y="33913"/>
                      </a:lnTo>
                      <a:lnTo>
                        <a:pt x="29290" y="4408"/>
                      </a:lnTo>
                      <a:lnTo>
                        <a:pt x="29251" y="4408"/>
                      </a:lnTo>
                      <a:cubicBezTo>
                        <a:pt x="27975" y="4959"/>
                        <a:pt x="26428" y="5272"/>
                        <a:pt x="24756" y="5272"/>
                      </a:cubicBezTo>
                      <a:cubicBezTo>
                        <a:pt x="24235" y="5272"/>
                        <a:pt x="23702" y="5241"/>
                        <a:pt x="23161" y="5178"/>
                      </a:cubicBezTo>
                      <a:cubicBezTo>
                        <a:pt x="19663" y="4771"/>
                        <a:pt x="16789" y="2062"/>
                        <a:pt x="15567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14" name="Google Shape;8014;p35"/>
                <p:cNvSpPr/>
                <p:nvPr/>
              </p:nvSpPr>
              <p:spPr>
                <a:xfrm>
                  <a:off x="1438275" y="2573825"/>
                  <a:ext cx="702775" cy="732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111" h="29319" extrusionOk="0">
                      <a:moveTo>
                        <a:pt x="14095" y="0"/>
                      </a:moveTo>
                      <a:cubicBezTo>
                        <a:pt x="11436" y="1318"/>
                        <a:pt x="7535" y="2011"/>
                        <a:pt x="4610" y="2011"/>
                      </a:cubicBezTo>
                      <a:cubicBezTo>
                        <a:pt x="2947" y="2011"/>
                        <a:pt x="1599" y="1787"/>
                        <a:pt x="977" y="1326"/>
                      </a:cubicBezTo>
                      <a:lnTo>
                        <a:pt x="1" y="29318"/>
                      </a:lnTo>
                      <a:lnTo>
                        <a:pt x="28111" y="29318"/>
                      </a:lnTo>
                      <a:lnTo>
                        <a:pt x="27137" y="1326"/>
                      </a:lnTo>
                      <a:cubicBezTo>
                        <a:pt x="26049" y="2030"/>
                        <a:pt x="24621" y="2350"/>
                        <a:pt x="23004" y="2350"/>
                      </a:cubicBezTo>
                      <a:cubicBezTo>
                        <a:pt x="20327" y="2350"/>
                        <a:pt x="17131" y="1472"/>
                        <a:pt x="14095" y="0"/>
                      </a:cubicBez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15" name="Google Shape;8015;p35"/>
                <p:cNvSpPr/>
                <p:nvPr/>
              </p:nvSpPr>
              <p:spPr>
                <a:xfrm>
                  <a:off x="1469950" y="2587575"/>
                  <a:ext cx="643550" cy="750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742" h="30033" extrusionOk="0">
                      <a:moveTo>
                        <a:pt x="12822" y="0"/>
                      </a:moveTo>
                      <a:cubicBezTo>
                        <a:pt x="10171" y="1547"/>
                        <a:pt x="6054" y="2851"/>
                        <a:pt x="3582" y="2851"/>
                      </a:cubicBezTo>
                      <a:cubicBezTo>
                        <a:pt x="2786" y="2851"/>
                        <a:pt x="2161" y="2716"/>
                        <a:pt x="1811" y="2410"/>
                      </a:cubicBezTo>
                      <a:lnTo>
                        <a:pt x="0" y="30032"/>
                      </a:lnTo>
                      <a:lnTo>
                        <a:pt x="25742" y="30032"/>
                      </a:lnTo>
                      <a:lnTo>
                        <a:pt x="24696" y="2204"/>
                      </a:lnTo>
                      <a:cubicBezTo>
                        <a:pt x="23980" y="2749"/>
                        <a:pt x="23010" y="2983"/>
                        <a:pt x="21892" y="2983"/>
                      </a:cubicBezTo>
                      <a:cubicBezTo>
                        <a:pt x="19220" y="2983"/>
                        <a:pt x="15706" y="1643"/>
                        <a:pt x="12822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16" name="Google Shape;8016;p35"/>
                <p:cNvSpPr/>
                <p:nvPr/>
              </p:nvSpPr>
              <p:spPr>
                <a:xfrm>
                  <a:off x="1578825" y="2672850"/>
                  <a:ext cx="424425" cy="633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77" h="25358" extrusionOk="0">
                      <a:moveTo>
                        <a:pt x="9112" y="1"/>
                      </a:moveTo>
                      <a:cubicBezTo>
                        <a:pt x="8448" y="321"/>
                        <a:pt x="7756" y="400"/>
                        <a:pt x="7031" y="400"/>
                      </a:cubicBezTo>
                      <a:cubicBezTo>
                        <a:pt x="6327" y="400"/>
                        <a:pt x="5592" y="326"/>
                        <a:pt x="4821" y="326"/>
                      </a:cubicBezTo>
                      <a:cubicBezTo>
                        <a:pt x="4456" y="326"/>
                        <a:pt x="4084" y="342"/>
                        <a:pt x="3702" y="392"/>
                      </a:cubicBezTo>
                      <a:lnTo>
                        <a:pt x="0" y="25357"/>
                      </a:lnTo>
                      <a:lnTo>
                        <a:pt x="16976" y="25357"/>
                      </a:lnTo>
                      <a:lnTo>
                        <a:pt x="12906" y="601"/>
                      </a:lnTo>
                      <a:cubicBezTo>
                        <a:pt x="12321" y="480"/>
                        <a:pt x="11883" y="469"/>
                        <a:pt x="11485" y="469"/>
                      </a:cubicBezTo>
                      <a:cubicBezTo>
                        <a:pt x="11396" y="469"/>
                        <a:pt x="11309" y="470"/>
                        <a:pt x="11222" y="470"/>
                      </a:cubicBezTo>
                      <a:cubicBezTo>
                        <a:pt x="10615" y="470"/>
                        <a:pt x="10049" y="442"/>
                        <a:pt x="9112" y="1"/>
                      </a:cubicBez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17" name="Google Shape;8017;p35"/>
                <p:cNvSpPr/>
                <p:nvPr/>
              </p:nvSpPr>
              <p:spPr>
                <a:xfrm>
                  <a:off x="1680075" y="3167775"/>
                  <a:ext cx="216375" cy="17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55" h="715" extrusionOk="0">
                      <a:moveTo>
                        <a:pt x="1" y="0"/>
                      </a:moveTo>
                      <a:lnTo>
                        <a:pt x="1" y="714"/>
                      </a:lnTo>
                      <a:lnTo>
                        <a:pt x="8655" y="714"/>
                      </a:lnTo>
                      <a:lnTo>
                        <a:pt x="8655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18" name="Google Shape;8018;p35"/>
                <p:cNvSpPr/>
                <p:nvPr/>
              </p:nvSpPr>
              <p:spPr>
                <a:xfrm>
                  <a:off x="1853325" y="2992000"/>
                  <a:ext cx="28000" cy="211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20" h="8449" extrusionOk="0">
                      <a:moveTo>
                        <a:pt x="1" y="1"/>
                      </a:moveTo>
                      <a:lnTo>
                        <a:pt x="210" y="8448"/>
                      </a:lnTo>
                      <a:lnTo>
                        <a:pt x="556" y="8448"/>
                      </a:lnTo>
                      <a:lnTo>
                        <a:pt x="1119" y="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19" name="Google Shape;8019;p35"/>
                <p:cNvSpPr/>
                <p:nvPr/>
              </p:nvSpPr>
              <p:spPr>
                <a:xfrm>
                  <a:off x="1686300" y="2992000"/>
                  <a:ext cx="30625" cy="211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25" h="8449" extrusionOk="0">
                      <a:moveTo>
                        <a:pt x="0" y="1"/>
                      </a:moveTo>
                      <a:lnTo>
                        <a:pt x="667" y="8448"/>
                      </a:lnTo>
                      <a:lnTo>
                        <a:pt x="1077" y="8448"/>
                      </a:lnTo>
                      <a:lnTo>
                        <a:pt x="1225" y="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20" name="Google Shape;8020;p35"/>
                <p:cNvSpPr/>
                <p:nvPr/>
              </p:nvSpPr>
              <p:spPr>
                <a:xfrm>
                  <a:off x="1680375" y="2672850"/>
                  <a:ext cx="216850" cy="507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74" h="20294" extrusionOk="0">
                      <a:moveTo>
                        <a:pt x="0" y="1"/>
                      </a:moveTo>
                      <a:lnTo>
                        <a:pt x="184" y="20294"/>
                      </a:lnTo>
                      <a:lnTo>
                        <a:pt x="8590" y="20294"/>
                      </a:lnTo>
                      <a:lnTo>
                        <a:pt x="8674" y="1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21" name="Google Shape;8021;p35"/>
                <p:cNvSpPr/>
                <p:nvPr/>
              </p:nvSpPr>
              <p:spPr>
                <a:xfrm>
                  <a:off x="1682450" y="2910475"/>
                  <a:ext cx="213600" cy="269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44" h="10789" extrusionOk="0">
                      <a:moveTo>
                        <a:pt x="1" y="1"/>
                      </a:moveTo>
                      <a:lnTo>
                        <a:pt x="101" y="10789"/>
                      </a:lnTo>
                      <a:lnTo>
                        <a:pt x="8507" y="10789"/>
                      </a:lnTo>
                      <a:lnTo>
                        <a:pt x="8543" y="2074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22" name="Google Shape;8022;p35"/>
                <p:cNvSpPr/>
                <p:nvPr/>
              </p:nvSpPr>
              <p:spPr>
                <a:xfrm>
                  <a:off x="1675975" y="3058200"/>
                  <a:ext cx="223900" cy="122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956" h="4880" extrusionOk="0">
                      <a:moveTo>
                        <a:pt x="0" y="0"/>
                      </a:moveTo>
                      <a:lnTo>
                        <a:pt x="360" y="4880"/>
                      </a:lnTo>
                      <a:lnTo>
                        <a:pt x="8766" y="4880"/>
                      </a:lnTo>
                      <a:lnTo>
                        <a:pt x="89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23" name="Google Shape;8023;p35"/>
                <p:cNvSpPr/>
                <p:nvPr/>
              </p:nvSpPr>
              <p:spPr>
                <a:xfrm>
                  <a:off x="1688100" y="3058200"/>
                  <a:ext cx="200900" cy="122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36" h="4880" extrusionOk="0">
                      <a:moveTo>
                        <a:pt x="288" y="0"/>
                      </a:moveTo>
                      <a:lnTo>
                        <a:pt x="1" y="4880"/>
                      </a:lnTo>
                      <a:lnTo>
                        <a:pt x="8035" y="4880"/>
                      </a:lnTo>
                      <a:lnTo>
                        <a:pt x="7701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24" name="Google Shape;8024;p35"/>
                <p:cNvSpPr/>
                <p:nvPr/>
              </p:nvSpPr>
              <p:spPr>
                <a:xfrm>
                  <a:off x="1884300" y="2992000"/>
                  <a:ext cx="28050" cy="211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22" h="8449" extrusionOk="0">
                      <a:moveTo>
                        <a:pt x="0" y="1"/>
                      </a:moveTo>
                      <a:lnTo>
                        <a:pt x="212" y="8448"/>
                      </a:lnTo>
                      <a:lnTo>
                        <a:pt x="558" y="8448"/>
                      </a:lnTo>
                      <a:lnTo>
                        <a:pt x="1122" y="1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25" name="Google Shape;8025;p35"/>
                <p:cNvSpPr/>
                <p:nvPr/>
              </p:nvSpPr>
              <p:spPr>
                <a:xfrm>
                  <a:off x="1660825" y="2992000"/>
                  <a:ext cx="30650" cy="211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26" h="8449" extrusionOk="0">
                      <a:moveTo>
                        <a:pt x="1" y="1"/>
                      </a:moveTo>
                      <a:lnTo>
                        <a:pt x="668" y="8448"/>
                      </a:lnTo>
                      <a:lnTo>
                        <a:pt x="1075" y="8448"/>
                      </a:lnTo>
                      <a:lnTo>
                        <a:pt x="1226" y="1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26" name="Google Shape;8026;p35"/>
                <p:cNvSpPr/>
                <p:nvPr/>
              </p:nvSpPr>
              <p:spPr>
                <a:xfrm>
                  <a:off x="1696475" y="3045925"/>
                  <a:ext cx="184500" cy="103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80" h="4135" extrusionOk="0">
                      <a:moveTo>
                        <a:pt x="464" y="0"/>
                      </a:moveTo>
                      <a:cubicBezTo>
                        <a:pt x="210" y="0"/>
                        <a:pt x="1" y="204"/>
                        <a:pt x="1" y="464"/>
                      </a:cubicBezTo>
                      <a:lnTo>
                        <a:pt x="70" y="4135"/>
                      </a:lnTo>
                      <a:lnTo>
                        <a:pt x="7310" y="4135"/>
                      </a:lnTo>
                      <a:lnTo>
                        <a:pt x="7380" y="464"/>
                      </a:lnTo>
                      <a:cubicBezTo>
                        <a:pt x="7380" y="204"/>
                        <a:pt x="7173" y="0"/>
                        <a:pt x="6919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27" name="Google Shape;8027;p35"/>
                <p:cNvSpPr/>
                <p:nvPr/>
              </p:nvSpPr>
              <p:spPr>
                <a:xfrm>
                  <a:off x="1655250" y="2968650"/>
                  <a:ext cx="42150" cy="36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86" h="1460" extrusionOk="0">
                      <a:moveTo>
                        <a:pt x="771" y="0"/>
                      </a:moveTo>
                      <a:cubicBezTo>
                        <a:pt x="347" y="0"/>
                        <a:pt x="1" y="346"/>
                        <a:pt x="1" y="770"/>
                      </a:cubicBezTo>
                      <a:lnTo>
                        <a:pt x="1" y="1035"/>
                      </a:lnTo>
                      <a:cubicBezTo>
                        <a:pt x="1" y="1270"/>
                        <a:pt x="188" y="1459"/>
                        <a:pt x="422" y="1459"/>
                      </a:cubicBezTo>
                      <a:lnTo>
                        <a:pt x="1259" y="1459"/>
                      </a:lnTo>
                      <a:cubicBezTo>
                        <a:pt x="1493" y="1459"/>
                        <a:pt x="1680" y="1270"/>
                        <a:pt x="1680" y="1035"/>
                      </a:cubicBezTo>
                      <a:lnTo>
                        <a:pt x="1680" y="770"/>
                      </a:lnTo>
                      <a:cubicBezTo>
                        <a:pt x="1686" y="346"/>
                        <a:pt x="1340" y="0"/>
                        <a:pt x="910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28" name="Google Shape;8028;p35"/>
                <p:cNvSpPr/>
                <p:nvPr/>
              </p:nvSpPr>
              <p:spPr>
                <a:xfrm>
                  <a:off x="1706800" y="2701600"/>
                  <a:ext cx="164000" cy="318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560" h="12731" extrusionOk="0">
                      <a:moveTo>
                        <a:pt x="637" y="0"/>
                      </a:moveTo>
                      <a:cubicBezTo>
                        <a:pt x="282" y="0"/>
                        <a:pt x="0" y="274"/>
                        <a:pt x="9" y="600"/>
                      </a:cubicBezTo>
                      <a:lnTo>
                        <a:pt x="399" y="12164"/>
                      </a:lnTo>
                      <a:cubicBezTo>
                        <a:pt x="411" y="12479"/>
                        <a:pt x="690" y="12730"/>
                        <a:pt x="1027" y="12730"/>
                      </a:cubicBezTo>
                      <a:lnTo>
                        <a:pt x="5527" y="12730"/>
                      </a:lnTo>
                      <a:cubicBezTo>
                        <a:pt x="5865" y="12730"/>
                        <a:pt x="6141" y="12479"/>
                        <a:pt x="6155" y="12164"/>
                      </a:cubicBezTo>
                      <a:lnTo>
                        <a:pt x="6545" y="600"/>
                      </a:lnTo>
                      <a:cubicBezTo>
                        <a:pt x="6559" y="274"/>
                        <a:pt x="6272" y="0"/>
                        <a:pt x="5920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29" name="Google Shape;8029;p35"/>
                <p:cNvSpPr/>
                <p:nvPr/>
              </p:nvSpPr>
              <p:spPr>
                <a:xfrm>
                  <a:off x="1653925" y="2657875"/>
                  <a:ext cx="47525" cy="88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01" h="3555" extrusionOk="0">
                      <a:moveTo>
                        <a:pt x="1" y="0"/>
                      </a:moveTo>
                      <a:lnTo>
                        <a:pt x="1" y="154"/>
                      </a:lnTo>
                      <a:cubicBezTo>
                        <a:pt x="966" y="209"/>
                        <a:pt x="1142" y="3554"/>
                        <a:pt x="1142" y="3554"/>
                      </a:cubicBezTo>
                      <a:lnTo>
                        <a:pt x="1901" y="628"/>
                      </a:lnTo>
                      <a:cubicBezTo>
                        <a:pt x="1901" y="628"/>
                        <a:pt x="1186" y="0"/>
                        <a:pt x="1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30" name="Google Shape;8030;p35"/>
                <p:cNvSpPr/>
                <p:nvPr/>
              </p:nvSpPr>
              <p:spPr>
                <a:xfrm>
                  <a:off x="1645275" y="2657875"/>
                  <a:ext cx="17325" cy="17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3" h="698" extrusionOk="0">
                      <a:moveTo>
                        <a:pt x="347" y="0"/>
                      </a:moveTo>
                      <a:cubicBezTo>
                        <a:pt x="160" y="0"/>
                        <a:pt x="1" y="156"/>
                        <a:pt x="1" y="349"/>
                      </a:cubicBezTo>
                      <a:cubicBezTo>
                        <a:pt x="1" y="541"/>
                        <a:pt x="154" y="698"/>
                        <a:pt x="347" y="698"/>
                      </a:cubicBezTo>
                      <a:cubicBezTo>
                        <a:pt x="539" y="698"/>
                        <a:pt x="693" y="541"/>
                        <a:pt x="693" y="349"/>
                      </a:cubicBezTo>
                      <a:cubicBezTo>
                        <a:pt x="693" y="156"/>
                        <a:pt x="539" y="0"/>
                        <a:pt x="347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31" name="Google Shape;8031;p35"/>
                <p:cNvSpPr/>
                <p:nvPr/>
              </p:nvSpPr>
              <p:spPr>
                <a:xfrm>
                  <a:off x="1873150" y="2657875"/>
                  <a:ext cx="47575" cy="88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03" h="3555" extrusionOk="0">
                      <a:moveTo>
                        <a:pt x="1903" y="0"/>
                      </a:moveTo>
                      <a:cubicBezTo>
                        <a:pt x="717" y="0"/>
                        <a:pt x="0" y="628"/>
                        <a:pt x="0" y="628"/>
                      </a:cubicBezTo>
                      <a:lnTo>
                        <a:pt x="762" y="3554"/>
                      </a:lnTo>
                      <a:cubicBezTo>
                        <a:pt x="762" y="3554"/>
                        <a:pt x="937" y="209"/>
                        <a:pt x="1903" y="154"/>
                      </a:cubicBezTo>
                      <a:lnTo>
                        <a:pt x="1903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32" name="Google Shape;8032;p35"/>
                <p:cNvSpPr/>
                <p:nvPr/>
              </p:nvSpPr>
              <p:spPr>
                <a:xfrm>
                  <a:off x="1912050" y="2657875"/>
                  <a:ext cx="17325" cy="17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3" h="698" extrusionOk="0">
                      <a:moveTo>
                        <a:pt x="347" y="0"/>
                      </a:moveTo>
                      <a:cubicBezTo>
                        <a:pt x="157" y="0"/>
                        <a:pt x="1" y="156"/>
                        <a:pt x="1" y="349"/>
                      </a:cubicBezTo>
                      <a:cubicBezTo>
                        <a:pt x="1" y="541"/>
                        <a:pt x="157" y="698"/>
                        <a:pt x="347" y="698"/>
                      </a:cubicBezTo>
                      <a:cubicBezTo>
                        <a:pt x="536" y="698"/>
                        <a:pt x="693" y="541"/>
                        <a:pt x="693" y="349"/>
                      </a:cubicBezTo>
                      <a:cubicBezTo>
                        <a:pt x="693" y="156"/>
                        <a:pt x="536" y="0"/>
                        <a:pt x="347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33" name="Google Shape;8033;p35"/>
                <p:cNvSpPr/>
                <p:nvPr/>
              </p:nvSpPr>
              <p:spPr>
                <a:xfrm>
                  <a:off x="1878375" y="2968650"/>
                  <a:ext cx="42000" cy="36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80" h="1463" extrusionOk="0">
                      <a:moveTo>
                        <a:pt x="770" y="0"/>
                      </a:moveTo>
                      <a:cubicBezTo>
                        <a:pt x="343" y="0"/>
                        <a:pt x="0" y="346"/>
                        <a:pt x="0" y="770"/>
                      </a:cubicBezTo>
                      <a:lnTo>
                        <a:pt x="0" y="1072"/>
                      </a:lnTo>
                      <a:cubicBezTo>
                        <a:pt x="0" y="1287"/>
                        <a:pt x="173" y="1462"/>
                        <a:pt x="391" y="1462"/>
                      </a:cubicBezTo>
                      <a:lnTo>
                        <a:pt x="1289" y="1462"/>
                      </a:lnTo>
                      <a:cubicBezTo>
                        <a:pt x="1507" y="1462"/>
                        <a:pt x="1680" y="1287"/>
                        <a:pt x="1680" y="1072"/>
                      </a:cubicBezTo>
                      <a:lnTo>
                        <a:pt x="1680" y="770"/>
                      </a:lnTo>
                      <a:cubicBezTo>
                        <a:pt x="1680" y="346"/>
                        <a:pt x="1334" y="0"/>
                        <a:pt x="910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34" name="Google Shape;8034;p35"/>
                <p:cNvSpPr/>
                <p:nvPr/>
              </p:nvSpPr>
              <p:spPr>
                <a:xfrm>
                  <a:off x="1697100" y="3085400"/>
                  <a:ext cx="183400" cy="63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36" h="2556" extrusionOk="0">
                      <a:moveTo>
                        <a:pt x="1" y="1"/>
                      </a:moveTo>
                      <a:lnTo>
                        <a:pt x="48" y="2556"/>
                      </a:lnTo>
                      <a:lnTo>
                        <a:pt x="7288" y="2556"/>
                      </a:lnTo>
                      <a:lnTo>
                        <a:pt x="7335" y="90"/>
                      </a:lnTo>
                      <a:lnTo>
                        <a:pt x="7335" y="90"/>
                      </a:lnTo>
                      <a:cubicBezTo>
                        <a:pt x="6716" y="704"/>
                        <a:pt x="6345" y="2266"/>
                        <a:pt x="3906" y="2266"/>
                      </a:cubicBezTo>
                      <a:cubicBezTo>
                        <a:pt x="1225" y="2266"/>
                        <a:pt x="690" y="835"/>
                        <a:pt x="1" y="1"/>
                      </a:cubicBez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35" name="Google Shape;8035;p35"/>
                <p:cNvSpPr/>
                <p:nvPr/>
              </p:nvSpPr>
              <p:spPr>
                <a:xfrm>
                  <a:off x="1712725" y="2702925"/>
                  <a:ext cx="152075" cy="303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83" h="12159" extrusionOk="0">
                      <a:moveTo>
                        <a:pt x="592" y="0"/>
                      </a:moveTo>
                      <a:cubicBezTo>
                        <a:pt x="266" y="0"/>
                        <a:pt x="1" y="260"/>
                        <a:pt x="9" y="575"/>
                      </a:cubicBezTo>
                      <a:lnTo>
                        <a:pt x="377" y="11620"/>
                      </a:lnTo>
                      <a:cubicBezTo>
                        <a:pt x="386" y="11918"/>
                        <a:pt x="642" y="12158"/>
                        <a:pt x="957" y="12158"/>
                      </a:cubicBezTo>
                      <a:lnTo>
                        <a:pt x="5128" y="12158"/>
                      </a:lnTo>
                      <a:cubicBezTo>
                        <a:pt x="5443" y="12158"/>
                        <a:pt x="5700" y="11918"/>
                        <a:pt x="5711" y="11620"/>
                      </a:cubicBezTo>
                      <a:lnTo>
                        <a:pt x="6077" y="575"/>
                      </a:lnTo>
                      <a:cubicBezTo>
                        <a:pt x="6082" y="260"/>
                        <a:pt x="5820" y="0"/>
                        <a:pt x="5491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36" name="Google Shape;8036;p35"/>
                <p:cNvSpPr/>
                <p:nvPr/>
              </p:nvSpPr>
              <p:spPr>
                <a:xfrm>
                  <a:off x="1740000" y="2936225"/>
                  <a:ext cx="33775" cy="43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51" h="1739" extrusionOk="0">
                      <a:moveTo>
                        <a:pt x="676" y="0"/>
                      </a:moveTo>
                      <a:lnTo>
                        <a:pt x="603" y="795"/>
                      </a:lnTo>
                      <a:lnTo>
                        <a:pt x="0" y="868"/>
                      </a:lnTo>
                      <a:lnTo>
                        <a:pt x="603" y="938"/>
                      </a:lnTo>
                      <a:lnTo>
                        <a:pt x="676" y="1738"/>
                      </a:lnTo>
                      <a:lnTo>
                        <a:pt x="751" y="935"/>
                      </a:lnTo>
                      <a:lnTo>
                        <a:pt x="1351" y="868"/>
                      </a:lnTo>
                      <a:lnTo>
                        <a:pt x="745" y="792"/>
                      </a:lnTo>
                      <a:lnTo>
                        <a:pt x="676" y="0"/>
                      </a:ln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37" name="Google Shape;8037;p35"/>
                <p:cNvSpPr/>
                <p:nvPr/>
              </p:nvSpPr>
              <p:spPr>
                <a:xfrm>
                  <a:off x="1715250" y="3057075"/>
                  <a:ext cx="33775" cy="32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51" h="1287" extrusionOk="0">
                      <a:moveTo>
                        <a:pt x="672" y="1"/>
                      </a:moveTo>
                      <a:lnTo>
                        <a:pt x="603" y="587"/>
                      </a:lnTo>
                      <a:lnTo>
                        <a:pt x="0" y="643"/>
                      </a:lnTo>
                      <a:lnTo>
                        <a:pt x="600" y="693"/>
                      </a:lnTo>
                      <a:lnTo>
                        <a:pt x="672" y="1287"/>
                      </a:lnTo>
                      <a:lnTo>
                        <a:pt x="750" y="693"/>
                      </a:lnTo>
                      <a:lnTo>
                        <a:pt x="1350" y="643"/>
                      </a:lnTo>
                      <a:lnTo>
                        <a:pt x="742" y="587"/>
                      </a:lnTo>
                      <a:lnTo>
                        <a:pt x="672" y="1"/>
                      </a:ln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38" name="Google Shape;8038;p35"/>
                <p:cNvSpPr/>
                <p:nvPr/>
              </p:nvSpPr>
              <p:spPr>
                <a:xfrm>
                  <a:off x="1829200" y="3057075"/>
                  <a:ext cx="33650" cy="32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6" h="1287" extrusionOk="0">
                      <a:moveTo>
                        <a:pt x="673" y="1"/>
                      </a:moveTo>
                      <a:lnTo>
                        <a:pt x="603" y="587"/>
                      </a:lnTo>
                      <a:lnTo>
                        <a:pt x="1" y="643"/>
                      </a:lnTo>
                      <a:lnTo>
                        <a:pt x="600" y="693"/>
                      </a:lnTo>
                      <a:lnTo>
                        <a:pt x="673" y="1287"/>
                      </a:lnTo>
                      <a:lnTo>
                        <a:pt x="745" y="693"/>
                      </a:lnTo>
                      <a:lnTo>
                        <a:pt x="1345" y="643"/>
                      </a:lnTo>
                      <a:lnTo>
                        <a:pt x="743" y="587"/>
                      </a:lnTo>
                      <a:lnTo>
                        <a:pt x="673" y="1"/>
                      </a:ln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39" name="Google Shape;8039;p35"/>
                <p:cNvSpPr/>
                <p:nvPr/>
              </p:nvSpPr>
              <p:spPr>
                <a:xfrm>
                  <a:off x="1804850" y="2936225"/>
                  <a:ext cx="33650" cy="43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6" h="1739" extrusionOk="0">
                      <a:moveTo>
                        <a:pt x="673" y="0"/>
                      </a:moveTo>
                      <a:lnTo>
                        <a:pt x="601" y="795"/>
                      </a:lnTo>
                      <a:lnTo>
                        <a:pt x="1" y="868"/>
                      </a:lnTo>
                      <a:lnTo>
                        <a:pt x="598" y="938"/>
                      </a:lnTo>
                      <a:lnTo>
                        <a:pt x="673" y="1738"/>
                      </a:lnTo>
                      <a:lnTo>
                        <a:pt x="746" y="935"/>
                      </a:lnTo>
                      <a:lnTo>
                        <a:pt x="1346" y="868"/>
                      </a:lnTo>
                      <a:lnTo>
                        <a:pt x="743" y="792"/>
                      </a:lnTo>
                      <a:lnTo>
                        <a:pt x="673" y="0"/>
                      </a:ln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40" name="Google Shape;8040;p35"/>
                <p:cNvSpPr/>
                <p:nvPr/>
              </p:nvSpPr>
              <p:spPr>
                <a:xfrm>
                  <a:off x="1773050" y="2828750"/>
                  <a:ext cx="33725" cy="43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9" h="1736" extrusionOk="0">
                      <a:moveTo>
                        <a:pt x="673" y="0"/>
                      </a:moveTo>
                      <a:lnTo>
                        <a:pt x="603" y="795"/>
                      </a:lnTo>
                      <a:lnTo>
                        <a:pt x="1" y="868"/>
                      </a:lnTo>
                      <a:lnTo>
                        <a:pt x="601" y="940"/>
                      </a:lnTo>
                      <a:lnTo>
                        <a:pt x="673" y="1735"/>
                      </a:lnTo>
                      <a:lnTo>
                        <a:pt x="746" y="937"/>
                      </a:lnTo>
                      <a:lnTo>
                        <a:pt x="1348" y="868"/>
                      </a:lnTo>
                      <a:lnTo>
                        <a:pt x="743" y="792"/>
                      </a:lnTo>
                      <a:lnTo>
                        <a:pt x="673" y="0"/>
                      </a:ln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41" name="Google Shape;8041;p35"/>
                <p:cNvSpPr/>
                <p:nvPr/>
              </p:nvSpPr>
              <p:spPr>
                <a:xfrm>
                  <a:off x="1740000" y="2725600"/>
                  <a:ext cx="33775" cy="43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51" h="1739" extrusionOk="0">
                      <a:moveTo>
                        <a:pt x="676" y="0"/>
                      </a:moveTo>
                      <a:lnTo>
                        <a:pt x="603" y="795"/>
                      </a:lnTo>
                      <a:lnTo>
                        <a:pt x="0" y="868"/>
                      </a:lnTo>
                      <a:lnTo>
                        <a:pt x="603" y="937"/>
                      </a:lnTo>
                      <a:lnTo>
                        <a:pt x="676" y="1738"/>
                      </a:lnTo>
                      <a:lnTo>
                        <a:pt x="751" y="937"/>
                      </a:lnTo>
                      <a:lnTo>
                        <a:pt x="1351" y="868"/>
                      </a:lnTo>
                      <a:lnTo>
                        <a:pt x="745" y="792"/>
                      </a:lnTo>
                      <a:lnTo>
                        <a:pt x="676" y="0"/>
                      </a:ln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42" name="Google Shape;8042;p35"/>
                <p:cNvSpPr/>
                <p:nvPr/>
              </p:nvSpPr>
              <p:spPr>
                <a:xfrm>
                  <a:off x="1804850" y="2725600"/>
                  <a:ext cx="33650" cy="43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6" h="1739" extrusionOk="0">
                      <a:moveTo>
                        <a:pt x="673" y="0"/>
                      </a:moveTo>
                      <a:lnTo>
                        <a:pt x="601" y="795"/>
                      </a:lnTo>
                      <a:lnTo>
                        <a:pt x="1" y="868"/>
                      </a:lnTo>
                      <a:lnTo>
                        <a:pt x="598" y="937"/>
                      </a:lnTo>
                      <a:lnTo>
                        <a:pt x="673" y="1738"/>
                      </a:lnTo>
                      <a:lnTo>
                        <a:pt x="746" y="937"/>
                      </a:lnTo>
                      <a:lnTo>
                        <a:pt x="1346" y="868"/>
                      </a:lnTo>
                      <a:lnTo>
                        <a:pt x="743" y="792"/>
                      </a:lnTo>
                      <a:lnTo>
                        <a:pt x="673" y="0"/>
                      </a:ln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43" name="Google Shape;8043;p35"/>
                <p:cNvSpPr/>
                <p:nvPr/>
              </p:nvSpPr>
              <p:spPr>
                <a:xfrm>
                  <a:off x="1878375" y="2981625"/>
                  <a:ext cx="42000" cy="23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80" h="944" extrusionOk="0">
                      <a:moveTo>
                        <a:pt x="1638" y="0"/>
                      </a:moveTo>
                      <a:cubicBezTo>
                        <a:pt x="1465" y="243"/>
                        <a:pt x="1102" y="410"/>
                        <a:pt x="678" y="410"/>
                      </a:cubicBezTo>
                      <a:cubicBezTo>
                        <a:pt x="422" y="410"/>
                        <a:pt x="184" y="346"/>
                        <a:pt x="0" y="243"/>
                      </a:cubicBezTo>
                      <a:lnTo>
                        <a:pt x="0" y="251"/>
                      </a:lnTo>
                      <a:lnTo>
                        <a:pt x="0" y="553"/>
                      </a:lnTo>
                      <a:cubicBezTo>
                        <a:pt x="0" y="768"/>
                        <a:pt x="173" y="943"/>
                        <a:pt x="391" y="943"/>
                      </a:cubicBezTo>
                      <a:lnTo>
                        <a:pt x="1289" y="943"/>
                      </a:lnTo>
                      <a:cubicBezTo>
                        <a:pt x="1507" y="943"/>
                        <a:pt x="1680" y="768"/>
                        <a:pt x="1680" y="553"/>
                      </a:cubicBezTo>
                      <a:lnTo>
                        <a:pt x="1680" y="251"/>
                      </a:lnTo>
                      <a:cubicBezTo>
                        <a:pt x="1680" y="165"/>
                        <a:pt x="1663" y="78"/>
                        <a:pt x="1638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44" name="Google Shape;8044;p35"/>
                <p:cNvSpPr/>
                <p:nvPr/>
              </p:nvSpPr>
              <p:spPr>
                <a:xfrm>
                  <a:off x="1655325" y="2980925"/>
                  <a:ext cx="42075" cy="24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83" h="969" extrusionOk="0">
                      <a:moveTo>
                        <a:pt x="54" y="0"/>
                      </a:moveTo>
                      <a:cubicBezTo>
                        <a:pt x="17" y="90"/>
                        <a:pt x="1" y="182"/>
                        <a:pt x="1" y="279"/>
                      </a:cubicBezTo>
                      <a:lnTo>
                        <a:pt x="1" y="544"/>
                      </a:lnTo>
                      <a:cubicBezTo>
                        <a:pt x="1" y="779"/>
                        <a:pt x="190" y="968"/>
                        <a:pt x="422" y="968"/>
                      </a:cubicBezTo>
                      <a:lnTo>
                        <a:pt x="1259" y="968"/>
                      </a:lnTo>
                      <a:cubicBezTo>
                        <a:pt x="1493" y="968"/>
                        <a:pt x="1683" y="779"/>
                        <a:pt x="1683" y="544"/>
                      </a:cubicBezTo>
                      <a:lnTo>
                        <a:pt x="1683" y="279"/>
                      </a:lnTo>
                      <a:cubicBezTo>
                        <a:pt x="1683" y="235"/>
                        <a:pt x="1674" y="190"/>
                        <a:pt x="1669" y="145"/>
                      </a:cubicBezTo>
                      <a:cubicBezTo>
                        <a:pt x="1468" y="279"/>
                        <a:pt x="1223" y="363"/>
                        <a:pt x="946" y="363"/>
                      </a:cubicBezTo>
                      <a:cubicBezTo>
                        <a:pt x="586" y="363"/>
                        <a:pt x="263" y="224"/>
                        <a:pt x="54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45" name="Google Shape;8045;p35"/>
                <p:cNvSpPr/>
                <p:nvPr/>
              </p:nvSpPr>
              <p:spPr>
                <a:xfrm>
                  <a:off x="1693050" y="2687575"/>
                  <a:ext cx="191425" cy="346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57" h="13841" extrusionOk="0">
                      <a:moveTo>
                        <a:pt x="6864" y="107"/>
                      </a:moveTo>
                      <a:cubicBezTo>
                        <a:pt x="7067" y="107"/>
                        <a:pt x="7252" y="182"/>
                        <a:pt x="7380" y="316"/>
                      </a:cubicBezTo>
                      <a:cubicBezTo>
                        <a:pt x="7486" y="422"/>
                        <a:pt x="7542" y="559"/>
                        <a:pt x="7533" y="698"/>
                      </a:cubicBezTo>
                      <a:lnTo>
                        <a:pt x="7081" y="13177"/>
                      </a:lnTo>
                      <a:cubicBezTo>
                        <a:pt x="7070" y="13486"/>
                        <a:pt x="6777" y="13729"/>
                        <a:pt x="6415" y="13729"/>
                      </a:cubicBezTo>
                      <a:lnTo>
                        <a:pt x="1231" y="13729"/>
                      </a:lnTo>
                      <a:cubicBezTo>
                        <a:pt x="871" y="13729"/>
                        <a:pt x="578" y="13486"/>
                        <a:pt x="567" y="13177"/>
                      </a:cubicBezTo>
                      <a:lnTo>
                        <a:pt x="112" y="698"/>
                      </a:lnTo>
                      <a:cubicBezTo>
                        <a:pt x="110" y="559"/>
                        <a:pt x="163" y="422"/>
                        <a:pt x="266" y="316"/>
                      </a:cubicBezTo>
                      <a:cubicBezTo>
                        <a:pt x="397" y="182"/>
                        <a:pt x="584" y="107"/>
                        <a:pt x="782" y="107"/>
                      </a:cubicBezTo>
                      <a:close/>
                      <a:moveTo>
                        <a:pt x="788" y="1"/>
                      </a:moveTo>
                      <a:cubicBezTo>
                        <a:pt x="556" y="1"/>
                        <a:pt x="341" y="87"/>
                        <a:pt x="193" y="241"/>
                      </a:cubicBezTo>
                      <a:cubicBezTo>
                        <a:pt x="68" y="374"/>
                        <a:pt x="1" y="533"/>
                        <a:pt x="9" y="706"/>
                      </a:cubicBezTo>
                      <a:lnTo>
                        <a:pt x="461" y="13182"/>
                      </a:lnTo>
                      <a:cubicBezTo>
                        <a:pt x="472" y="13553"/>
                        <a:pt x="815" y="13841"/>
                        <a:pt x="1237" y="13841"/>
                      </a:cubicBezTo>
                      <a:lnTo>
                        <a:pt x="6417" y="13841"/>
                      </a:lnTo>
                      <a:cubicBezTo>
                        <a:pt x="6841" y="13841"/>
                        <a:pt x="7182" y="13553"/>
                        <a:pt x="7199" y="13182"/>
                      </a:cubicBezTo>
                      <a:lnTo>
                        <a:pt x="7653" y="706"/>
                      </a:lnTo>
                      <a:cubicBezTo>
                        <a:pt x="7656" y="533"/>
                        <a:pt x="7595" y="369"/>
                        <a:pt x="7469" y="241"/>
                      </a:cubicBezTo>
                      <a:cubicBezTo>
                        <a:pt x="7318" y="87"/>
                        <a:pt x="7106" y="1"/>
                        <a:pt x="6875" y="1"/>
                      </a:cubicBezTo>
                      <a:close/>
                    </a:path>
                  </a:pathLst>
                </a:custGeom>
                <a:solidFill>
                  <a:srgbClr val="F46E3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46" name="Google Shape;8046;p35"/>
                <p:cNvSpPr/>
                <p:nvPr/>
              </p:nvSpPr>
              <p:spPr>
                <a:xfrm>
                  <a:off x="1422100" y="3196725"/>
                  <a:ext cx="721400" cy="86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856" h="3474" extrusionOk="0">
                      <a:moveTo>
                        <a:pt x="2383" y="0"/>
                      </a:moveTo>
                      <a:cubicBezTo>
                        <a:pt x="1965" y="3197"/>
                        <a:pt x="960" y="2592"/>
                        <a:pt x="1" y="3473"/>
                      </a:cubicBezTo>
                      <a:lnTo>
                        <a:pt x="28855" y="3473"/>
                      </a:lnTo>
                      <a:cubicBezTo>
                        <a:pt x="28353" y="2701"/>
                        <a:pt x="26763" y="3194"/>
                        <a:pt x="26470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47" name="Google Shape;8047;p35"/>
                <p:cNvSpPr/>
                <p:nvPr/>
              </p:nvSpPr>
              <p:spPr>
                <a:xfrm>
                  <a:off x="1422100" y="3230950"/>
                  <a:ext cx="721400" cy="52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856" h="2105" extrusionOk="0">
                      <a:moveTo>
                        <a:pt x="26732" y="1"/>
                      </a:moveTo>
                      <a:cubicBezTo>
                        <a:pt x="23507" y="483"/>
                        <a:pt x="19172" y="779"/>
                        <a:pt x="14401" y="779"/>
                      </a:cubicBezTo>
                      <a:cubicBezTo>
                        <a:pt x="9648" y="779"/>
                        <a:pt x="5326" y="486"/>
                        <a:pt x="2107" y="9"/>
                      </a:cubicBezTo>
                      <a:cubicBezTo>
                        <a:pt x="1610" y="1658"/>
                        <a:pt x="790" y="1379"/>
                        <a:pt x="1" y="2104"/>
                      </a:cubicBezTo>
                      <a:lnTo>
                        <a:pt x="28855" y="2104"/>
                      </a:lnTo>
                      <a:cubicBezTo>
                        <a:pt x="28440" y="1465"/>
                        <a:pt x="27290" y="1689"/>
                        <a:pt x="26732" y="1"/>
                      </a:cubicBez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48" name="Google Shape;8048;p35"/>
                <p:cNvSpPr/>
                <p:nvPr/>
              </p:nvSpPr>
              <p:spPr>
                <a:xfrm>
                  <a:off x="1607750" y="3196725"/>
                  <a:ext cx="350025" cy="86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01" h="3474" extrusionOk="0">
                      <a:moveTo>
                        <a:pt x="1159" y="0"/>
                      </a:moveTo>
                      <a:cubicBezTo>
                        <a:pt x="955" y="3197"/>
                        <a:pt x="467" y="2592"/>
                        <a:pt x="1" y="3473"/>
                      </a:cubicBezTo>
                      <a:lnTo>
                        <a:pt x="14000" y="3473"/>
                      </a:lnTo>
                      <a:cubicBezTo>
                        <a:pt x="13757" y="2701"/>
                        <a:pt x="12990" y="3194"/>
                        <a:pt x="12848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49" name="Google Shape;8049;p35"/>
                <p:cNvSpPr/>
                <p:nvPr/>
              </p:nvSpPr>
              <p:spPr>
                <a:xfrm>
                  <a:off x="1634125" y="3192575"/>
                  <a:ext cx="296650" cy="39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66" h="1573" extrusionOk="0">
                      <a:moveTo>
                        <a:pt x="5943" y="1"/>
                      </a:moveTo>
                      <a:cubicBezTo>
                        <a:pt x="3020" y="1"/>
                        <a:pt x="98" y="56"/>
                        <a:pt x="98" y="166"/>
                      </a:cubicBezTo>
                      <a:cubicBezTo>
                        <a:pt x="76" y="621"/>
                        <a:pt x="40" y="992"/>
                        <a:pt x="0" y="1310"/>
                      </a:cubicBezTo>
                      <a:cubicBezTo>
                        <a:pt x="1507" y="1474"/>
                        <a:pt x="3340" y="1572"/>
                        <a:pt x="5312" y="1572"/>
                      </a:cubicBezTo>
                      <a:cubicBezTo>
                        <a:pt x="7868" y="1572"/>
                        <a:pt x="10183" y="1410"/>
                        <a:pt x="11865" y="1151"/>
                      </a:cubicBezTo>
                      <a:cubicBezTo>
                        <a:pt x="11835" y="866"/>
                        <a:pt x="11807" y="543"/>
                        <a:pt x="11787" y="166"/>
                      </a:cubicBezTo>
                      <a:cubicBezTo>
                        <a:pt x="11787" y="56"/>
                        <a:pt x="8865" y="1"/>
                        <a:pt x="5943" y="1"/>
                      </a:cubicBez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50" name="Google Shape;8050;p35"/>
                <p:cNvSpPr/>
                <p:nvPr/>
              </p:nvSpPr>
              <p:spPr>
                <a:xfrm>
                  <a:off x="1771375" y="2385850"/>
                  <a:ext cx="32600" cy="33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4" h="1327" extrusionOk="0">
                      <a:moveTo>
                        <a:pt x="649" y="1"/>
                      </a:moveTo>
                      <a:cubicBezTo>
                        <a:pt x="291" y="1"/>
                        <a:pt x="1" y="296"/>
                        <a:pt x="1" y="662"/>
                      </a:cubicBezTo>
                      <a:cubicBezTo>
                        <a:pt x="1" y="1030"/>
                        <a:pt x="294" y="1326"/>
                        <a:pt x="654" y="1326"/>
                      </a:cubicBezTo>
                      <a:cubicBezTo>
                        <a:pt x="1011" y="1326"/>
                        <a:pt x="1304" y="1030"/>
                        <a:pt x="1304" y="662"/>
                      </a:cubicBezTo>
                      <a:cubicBezTo>
                        <a:pt x="1304" y="297"/>
                        <a:pt x="1011" y="1"/>
                        <a:pt x="654" y="1"/>
                      </a:cubicBezTo>
                      <a:cubicBezTo>
                        <a:pt x="652" y="1"/>
                        <a:pt x="650" y="1"/>
                        <a:pt x="649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51" name="Google Shape;8051;p35"/>
                <p:cNvSpPr/>
                <p:nvPr/>
              </p:nvSpPr>
              <p:spPr>
                <a:xfrm>
                  <a:off x="1191600" y="3153325"/>
                  <a:ext cx="182750" cy="212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10" h="8516" extrusionOk="0">
                      <a:moveTo>
                        <a:pt x="2098" y="1"/>
                      </a:moveTo>
                      <a:lnTo>
                        <a:pt x="0" y="8515"/>
                      </a:lnTo>
                      <a:lnTo>
                        <a:pt x="7309" y="8515"/>
                      </a:lnTo>
                      <a:lnTo>
                        <a:pt x="7293" y="1513"/>
                      </a:lnTo>
                      <a:lnTo>
                        <a:pt x="6746" y="634"/>
                      </a:lnTo>
                      <a:lnTo>
                        <a:pt x="2098" y="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52" name="Google Shape;8052;p35"/>
                <p:cNvSpPr/>
                <p:nvPr/>
              </p:nvSpPr>
              <p:spPr>
                <a:xfrm>
                  <a:off x="1265875" y="3275250"/>
                  <a:ext cx="1033850" cy="86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54" h="3474" extrusionOk="0">
                      <a:moveTo>
                        <a:pt x="3415" y="0"/>
                      </a:moveTo>
                      <a:cubicBezTo>
                        <a:pt x="2815" y="3200"/>
                        <a:pt x="1379" y="2592"/>
                        <a:pt x="0" y="3474"/>
                      </a:cubicBezTo>
                      <a:lnTo>
                        <a:pt x="41353" y="3474"/>
                      </a:lnTo>
                      <a:cubicBezTo>
                        <a:pt x="40634" y="2701"/>
                        <a:pt x="38357" y="3195"/>
                        <a:pt x="37936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53" name="Google Shape;8053;p35"/>
                <p:cNvSpPr/>
                <p:nvPr/>
              </p:nvSpPr>
              <p:spPr>
                <a:xfrm>
                  <a:off x="1265875" y="3306850"/>
                  <a:ext cx="1033850" cy="55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54" h="2204" extrusionOk="0">
                      <a:moveTo>
                        <a:pt x="3066" y="0"/>
                      </a:moveTo>
                      <a:cubicBezTo>
                        <a:pt x="2358" y="1772"/>
                        <a:pt x="1155" y="1465"/>
                        <a:pt x="0" y="2204"/>
                      </a:cubicBezTo>
                      <a:lnTo>
                        <a:pt x="41353" y="2204"/>
                      </a:lnTo>
                      <a:cubicBezTo>
                        <a:pt x="40837" y="1657"/>
                        <a:pt x="39526" y="1755"/>
                        <a:pt x="38667" y="684"/>
                      </a:cubicBezTo>
                      <a:cubicBezTo>
                        <a:pt x="34446" y="1342"/>
                        <a:pt x="28802" y="1744"/>
                        <a:pt x="22606" y="1744"/>
                      </a:cubicBezTo>
                      <a:cubicBezTo>
                        <a:pt x="14499" y="1744"/>
                        <a:pt x="7338" y="1052"/>
                        <a:pt x="3066" y="0"/>
                      </a:cubicBez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54" name="Google Shape;8054;p35"/>
                <p:cNvSpPr/>
                <p:nvPr/>
              </p:nvSpPr>
              <p:spPr>
                <a:xfrm>
                  <a:off x="1505800" y="3275250"/>
                  <a:ext cx="554000" cy="86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160" h="3474" extrusionOk="0">
                      <a:moveTo>
                        <a:pt x="1833" y="0"/>
                      </a:moveTo>
                      <a:cubicBezTo>
                        <a:pt x="1512" y="3200"/>
                        <a:pt x="740" y="2592"/>
                        <a:pt x="0" y="3474"/>
                      </a:cubicBezTo>
                      <a:lnTo>
                        <a:pt x="22160" y="3474"/>
                      </a:lnTo>
                      <a:cubicBezTo>
                        <a:pt x="21772" y="2701"/>
                        <a:pt x="20555" y="3195"/>
                        <a:pt x="20329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55" name="Google Shape;8055;p35"/>
                <p:cNvSpPr/>
                <p:nvPr/>
              </p:nvSpPr>
              <p:spPr>
                <a:xfrm>
                  <a:off x="1545475" y="3270425"/>
                  <a:ext cx="472825" cy="69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913" h="2785" extrusionOk="0">
                      <a:moveTo>
                        <a:pt x="9494" y="1"/>
                      </a:moveTo>
                      <a:cubicBezTo>
                        <a:pt x="4870" y="1"/>
                        <a:pt x="246" y="65"/>
                        <a:pt x="246" y="193"/>
                      </a:cubicBezTo>
                      <a:cubicBezTo>
                        <a:pt x="179" y="841"/>
                        <a:pt x="96" y="1323"/>
                        <a:pt x="1" y="1705"/>
                      </a:cubicBezTo>
                      <a:cubicBezTo>
                        <a:pt x="1937" y="2353"/>
                        <a:pt x="5296" y="2785"/>
                        <a:pt x="9109" y="2785"/>
                      </a:cubicBezTo>
                      <a:cubicBezTo>
                        <a:pt x="13433" y="2785"/>
                        <a:pt x="17169" y="2235"/>
                        <a:pt x="18913" y="1435"/>
                      </a:cubicBezTo>
                      <a:cubicBezTo>
                        <a:pt x="18835" y="1097"/>
                        <a:pt x="18776" y="693"/>
                        <a:pt x="18742" y="193"/>
                      </a:cubicBezTo>
                      <a:cubicBezTo>
                        <a:pt x="18742" y="65"/>
                        <a:pt x="14118" y="1"/>
                        <a:pt x="9494" y="1"/>
                      </a:cubicBez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56" name="Google Shape;8056;p35"/>
                <p:cNvSpPr/>
                <p:nvPr/>
              </p:nvSpPr>
              <p:spPr>
                <a:xfrm>
                  <a:off x="1160975" y="3097050"/>
                  <a:ext cx="213300" cy="264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32" h="10580" extrusionOk="0">
                      <a:moveTo>
                        <a:pt x="2057" y="0"/>
                      </a:moveTo>
                      <a:cubicBezTo>
                        <a:pt x="93" y="4249"/>
                        <a:pt x="1" y="7192"/>
                        <a:pt x="1097" y="10579"/>
                      </a:cubicBezTo>
                      <a:cubicBezTo>
                        <a:pt x="4277" y="9505"/>
                        <a:pt x="6414" y="7572"/>
                        <a:pt x="8532" y="2991"/>
                      </a:cubicBezTo>
                      <a:lnTo>
                        <a:pt x="2057" y="0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57" name="Google Shape;8057;p35"/>
                <p:cNvSpPr/>
                <p:nvPr/>
              </p:nvSpPr>
              <p:spPr>
                <a:xfrm>
                  <a:off x="1165925" y="3104150"/>
                  <a:ext cx="198450" cy="246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38" h="9841" extrusionOk="0">
                      <a:moveTo>
                        <a:pt x="1912" y="1"/>
                      </a:moveTo>
                      <a:cubicBezTo>
                        <a:pt x="82" y="3954"/>
                        <a:pt x="1" y="6688"/>
                        <a:pt x="1022" y="9841"/>
                      </a:cubicBezTo>
                      <a:cubicBezTo>
                        <a:pt x="3979" y="8845"/>
                        <a:pt x="5971" y="7045"/>
                        <a:pt x="7938" y="2782"/>
                      </a:cubicBezTo>
                      <a:lnTo>
                        <a:pt x="1912" y="1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58" name="Google Shape;8058;p35"/>
                <p:cNvSpPr/>
                <p:nvPr/>
              </p:nvSpPr>
              <p:spPr>
                <a:xfrm>
                  <a:off x="1194100" y="3138200"/>
                  <a:ext cx="164700" cy="203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588" h="8153" extrusionOk="0">
                      <a:moveTo>
                        <a:pt x="3298" y="0"/>
                      </a:moveTo>
                      <a:cubicBezTo>
                        <a:pt x="1923" y="2255"/>
                        <a:pt x="609" y="6194"/>
                        <a:pt x="1" y="8110"/>
                      </a:cubicBezTo>
                      <a:cubicBezTo>
                        <a:pt x="9" y="8124"/>
                        <a:pt x="12" y="8138"/>
                        <a:pt x="17" y="8152"/>
                      </a:cubicBezTo>
                      <a:cubicBezTo>
                        <a:pt x="2827" y="7212"/>
                        <a:pt x="4713" y="5519"/>
                        <a:pt x="6587" y="1507"/>
                      </a:cubicBezTo>
                      <a:lnTo>
                        <a:pt x="3298" y="0"/>
                      </a:ln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59" name="Google Shape;8059;p35"/>
                <p:cNvSpPr/>
                <p:nvPr/>
              </p:nvSpPr>
              <p:spPr>
                <a:xfrm>
                  <a:off x="1193125" y="3137150"/>
                  <a:ext cx="83225" cy="205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29" h="8239" extrusionOk="0">
                      <a:moveTo>
                        <a:pt x="3184" y="1"/>
                      </a:moveTo>
                      <a:cubicBezTo>
                        <a:pt x="1864" y="2257"/>
                        <a:pt x="592" y="6241"/>
                        <a:pt x="1" y="8194"/>
                      </a:cubicBezTo>
                      <a:cubicBezTo>
                        <a:pt x="6" y="8208"/>
                        <a:pt x="9" y="8222"/>
                        <a:pt x="15" y="8239"/>
                      </a:cubicBezTo>
                      <a:lnTo>
                        <a:pt x="129" y="8197"/>
                      </a:lnTo>
                      <a:cubicBezTo>
                        <a:pt x="759" y="6163"/>
                        <a:pt x="2015" y="2350"/>
                        <a:pt x="3329" y="70"/>
                      </a:cubicBezTo>
                      <a:lnTo>
                        <a:pt x="3184" y="1"/>
                      </a:ln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60" name="Google Shape;8060;p35"/>
                <p:cNvSpPr/>
                <p:nvPr/>
              </p:nvSpPr>
              <p:spPr>
                <a:xfrm>
                  <a:off x="1167450" y="3109800"/>
                  <a:ext cx="190450" cy="233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8" h="9358" extrusionOk="0">
                      <a:moveTo>
                        <a:pt x="1904" y="73"/>
                      </a:moveTo>
                      <a:lnTo>
                        <a:pt x="7539" y="2679"/>
                      </a:lnTo>
                      <a:cubicBezTo>
                        <a:pt x="5795" y="6445"/>
                        <a:pt x="3979" y="8303"/>
                        <a:pt x="1067" y="9291"/>
                      </a:cubicBezTo>
                      <a:cubicBezTo>
                        <a:pt x="60" y="6158"/>
                        <a:pt x="294" y="3569"/>
                        <a:pt x="1904" y="73"/>
                      </a:cubicBezTo>
                      <a:close/>
                      <a:moveTo>
                        <a:pt x="1881" y="1"/>
                      </a:moveTo>
                      <a:lnTo>
                        <a:pt x="1870" y="26"/>
                      </a:lnTo>
                      <a:cubicBezTo>
                        <a:pt x="235" y="3558"/>
                        <a:pt x="1" y="6166"/>
                        <a:pt x="1028" y="9333"/>
                      </a:cubicBezTo>
                      <a:lnTo>
                        <a:pt x="1036" y="9358"/>
                      </a:lnTo>
                      <a:lnTo>
                        <a:pt x="1064" y="9350"/>
                      </a:lnTo>
                      <a:cubicBezTo>
                        <a:pt x="4013" y="8356"/>
                        <a:pt x="5846" y="6484"/>
                        <a:pt x="7606" y="2676"/>
                      </a:cubicBezTo>
                      <a:lnTo>
                        <a:pt x="7617" y="2651"/>
                      </a:lnTo>
                      <a:lnTo>
                        <a:pt x="1881" y="1"/>
                      </a:ln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61" name="Google Shape;8061;p35"/>
                <p:cNvSpPr/>
                <p:nvPr/>
              </p:nvSpPr>
              <p:spPr>
                <a:xfrm>
                  <a:off x="1188450" y="3120750"/>
                  <a:ext cx="48650" cy="93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46" h="3720" extrusionOk="0">
                      <a:moveTo>
                        <a:pt x="1156" y="1"/>
                      </a:moveTo>
                      <a:cubicBezTo>
                        <a:pt x="838" y="668"/>
                        <a:pt x="308" y="1772"/>
                        <a:pt x="1" y="3720"/>
                      </a:cubicBezTo>
                      <a:cubicBezTo>
                        <a:pt x="902" y="1909"/>
                        <a:pt x="1574" y="877"/>
                        <a:pt x="1945" y="364"/>
                      </a:cubicBezTo>
                      <a:lnTo>
                        <a:pt x="1156" y="1"/>
                      </a:lnTo>
                      <a:close/>
                    </a:path>
                  </a:pathLst>
                </a:custGeom>
                <a:solidFill>
                  <a:srgbClr val="AECEC8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62" name="Google Shape;8062;p35"/>
                <p:cNvSpPr/>
                <p:nvPr/>
              </p:nvSpPr>
              <p:spPr>
                <a:xfrm>
                  <a:off x="1173800" y="3171525"/>
                  <a:ext cx="190575" cy="178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23" h="7146" extrusionOk="0">
                      <a:moveTo>
                        <a:pt x="7436" y="1"/>
                      </a:moveTo>
                      <a:cubicBezTo>
                        <a:pt x="6786" y="732"/>
                        <a:pt x="5865" y="1438"/>
                        <a:pt x="4757" y="1996"/>
                      </a:cubicBezTo>
                      <a:cubicBezTo>
                        <a:pt x="3427" y="2669"/>
                        <a:pt x="2083" y="3007"/>
                        <a:pt x="986" y="3007"/>
                      </a:cubicBezTo>
                      <a:cubicBezTo>
                        <a:pt x="653" y="3007"/>
                        <a:pt x="343" y="2976"/>
                        <a:pt x="62" y="2913"/>
                      </a:cubicBezTo>
                      <a:lnTo>
                        <a:pt x="62" y="2913"/>
                      </a:lnTo>
                      <a:cubicBezTo>
                        <a:pt x="1" y="4342"/>
                        <a:pt x="238" y="5698"/>
                        <a:pt x="707" y="7146"/>
                      </a:cubicBezTo>
                      <a:cubicBezTo>
                        <a:pt x="3664" y="6150"/>
                        <a:pt x="5656" y="4350"/>
                        <a:pt x="7623" y="87"/>
                      </a:cubicBezTo>
                      <a:lnTo>
                        <a:pt x="7436" y="1"/>
                      </a:ln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63" name="Google Shape;8063;p35"/>
                <p:cNvSpPr/>
                <p:nvPr/>
              </p:nvSpPr>
              <p:spPr>
                <a:xfrm>
                  <a:off x="1756325" y="2298750"/>
                  <a:ext cx="46050" cy="61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42" h="2445" extrusionOk="0">
                      <a:moveTo>
                        <a:pt x="1219" y="1"/>
                      </a:moveTo>
                      <a:lnTo>
                        <a:pt x="1219" y="1"/>
                      </a:lnTo>
                      <a:cubicBezTo>
                        <a:pt x="1219" y="1"/>
                        <a:pt x="0" y="1733"/>
                        <a:pt x="1272" y="2444"/>
                      </a:cubicBezTo>
                      <a:cubicBezTo>
                        <a:pt x="1272" y="2444"/>
                        <a:pt x="1841" y="2073"/>
                        <a:pt x="1761" y="1228"/>
                      </a:cubicBezTo>
                      <a:cubicBezTo>
                        <a:pt x="1682" y="377"/>
                        <a:pt x="1219" y="1"/>
                        <a:pt x="1219" y="1"/>
                      </a:cubicBez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64" name="Google Shape;8064;p35"/>
                <p:cNvSpPr/>
                <p:nvPr/>
              </p:nvSpPr>
              <p:spPr>
                <a:xfrm>
                  <a:off x="1786175" y="2482450"/>
                  <a:ext cx="230175" cy="115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07" h="4637" extrusionOk="0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135" y="3298"/>
                        <a:pt x="5935" y="4637"/>
                        <a:pt x="8693" y="4637"/>
                      </a:cubicBezTo>
                      <a:cubicBezTo>
                        <a:pt x="8869" y="4637"/>
                        <a:pt x="9040" y="4631"/>
                        <a:pt x="9207" y="4621"/>
                      </a:cubicBezTo>
                      <a:cubicBezTo>
                        <a:pt x="5663" y="3826"/>
                        <a:pt x="2522" y="2403"/>
                        <a:pt x="0" y="1"/>
                      </a:cubicBez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65" name="Google Shape;8065;p35"/>
                <p:cNvSpPr/>
                <p:nvPr/>
              </p:nvSpPr>
              <p:spPr>
                <a:xfrm>
                  <a:off x="1547575" y="2490050"/>
                  <a:ext cx="208550" cy="103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42" h="4127" extrusionOk="0">
                      <a:moveTo>
                        <a:pt x="8342" y="1"/>
                      </a:moveTo>
                      <a:cubicBezTo>
                        <a:pt x="5984" y="2249"/>
                        <a:pt x="3147" y="3483"/>
                        <a:pt x="0" y="4066"/>
                      </a:cubicBezTo>
                      <a:cubicBezTo>
                        <a:pt x="287" y="4106"/>
                        <a:pt x="592" y="4127"/>
                        <a:pt x="910" y="4127"/>
                      </a:cubicBezTo>
                      <a:cubicBezTo>
                        <a:pt x="3275" y="4127"/>
                        <a:pt x="6387" y="2969"/>
                        <a:pt x="8342" y="1"/>
                      </a:cubicBez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66" name="Google Shape;8066;p35"/>
                <p:cNvSpPr/>
                <p:nvPr/>
              </p:nvSpPr>
              <p:spPr>
                <a:xfrm>
                  <a:off x="2108525" y="2578925"/>
                  <a:ext cx="31075" cy="31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3" h="1245" extrusionOk="0">
                      <a:moveTo>
                        <a:pt x="620" y="0"/>
                      </a:moveTo>
                      <a:cubicBezTo>
                        <a:pt x="280" y="3"/>
                        <a:pt x="1" y="282"/>
                        <a:pt x="1" y="622"/>
                      </a:cubicBezTo>
                      <a:cubicBezTo>
                        <a:pt x="1" y="965"/>
                        <a:pt x="274" y="1244"/>
                        <a:pt x="620" y="1244"/>
                      </a:cubicBezTo>
                      <a:cubicBezTo>
                        <a:pt x="963" y="1244"/>
                        <a:pt x="1242" y="968"/>
                        <a:pt x="1242" y="622"/>
                      </a:cubicBezTo>
                      <a:cubicBezTo>
                        <a:pt x="1242" y="276"/>
                        <a:pt x="966" y="0"/>
                        <a:pt x="620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67" name="Google Shape;8067;p35"/>
                <p:cNvSpPr/>
                <p:nvPr/>
              </p:nvSpPr>
              <p:spPr>
                <a:xfrm>
                  <a:off x="2112725" y="2580925"/>
                  <a:ext cx="23725" cy="14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49" h="587" extrusionOk="0">
                      <a:moveTo>
                        <a:pt x="461" y="0"/>
                      </a:moveTo>
                      <a:cubicBezTo>
                        <a:pt x="232" y="0"/>
                        <a:pt x="31" y="173"/>
                        <a:pt x="6" y="406"/>
                      </a:cubicBezTo>
                      <a:cubicBezTo>
                        <a:pt x="0" y="470"/>
                        <a:pt x="3" y="528"/>
                        <a:pt x="20" y="587"/>
                      </a:cubicBezTo>
                      <a:cubicBezTo>
                        <a:pt x="118" y="459"/>
                        <a:pt x="278" y="381"/>
                        <a:pt x="459" y="381"/>
                      </a:cubicBezTo>
                      <a:cubicBezTo>
                        <a:pt x="485" y="381"/>
                        <a:pt x="510" y="383"/>
                        <a:pt x="536" y="386"/>
                      </a:cubicBezTo>
                      <a:cubicBezTo>
                        <a:pt x="681" y="403"/>
                        <a:pt x="809" y="470"/>
                        <a:pt x="901" y="567"/>
                      </a:cubicBezTo>
                      <a:cubicBezTo>
                        <a:pt x="904" y="548"/>
                        <a:pt x="912" y="531"/>
                        <a:pt x="915" y="514"/>
                      </a:cubicBezTo>
                      <a:cubicBezTo>
                        <a:pt x="949" y="263"/>
                        <a:pt x="764" y="32"/>
                        <a:pt x="516" y="4"/>
                      </a:cubicBezTo>
                      <a:cubicBezTo>
                        <a:pt x="498" y="2"/>
                        <a:pt x="479" y="0"/>
                        <a:pt x="461" y="0"/>
                      </a:cubicBez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68" name="Google Shape;8068;p35"/>
                <p:cNvSpPr/>
                <p:nvPr/>
              </p:nvSpPr>
              <p:spPr>
                <a:xfrm>
                  <a:off x="1437725" y="2578925"/>
                  <a:ext cx="31050" cy="31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2" h="1245" extrusionOk="0">
                      <a:moveTo>
                        <a:pt x="623" y="0"/>
                      </a:moveTo>
                      <a:cubicBezTo>
                        <a:pt x="279" y="3"/>
                        <a:pt x="0" y="282"/>
                        <a:pt x="0" y="622"/>
                      </a:cubicBezTo>
                      <a:cubicBezTo>
                        <a:pt x="0" y="965"/>
                        <a:pt x="277" y="1244"/>
                        <a:pt x="623" y="1244"/>
                      </a:cubicBezTo>
                      <a:cubicBezTo>
                        <a:pt x="963" y="1244"/>
                        <a:pt x="1242" y="968"/>
                        <a:pt x="1242" y="622"/>
                      </a:cubicBezTo>
                      <a:cubicBezTo>
                        <a:pt x="1242" y="276"/>
                        <a:pt x="966" y="0"/>
                        <a:pt x="623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69" name="Google Shape;8069;p35"/>
                <p:cNvSpPr/>
                <p:nvPr/>
              </p:nvSpPr>
              <p:spPr>
                <a:xfrm>
                  <a:off x="1441850" y="2580925"/>
                  <a:ext cx="23725" cy="14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49" h="587" extrusionOk="0">
                      <a:moveTo>
                        <a:pt x="461" y="0"/>
                      </a:moveTo>
                      <a:cubicBezTo>
                        <a:pt x="232" y="0"/>
                        <a:pt x="31" y="173"/>
                        <a:pt x="6" y="406"/>
                      </a:cubicBezTo>
                      <a:cubicBezTo>
                        <a:pt x="0" y="470"/>
                        <a:pt x="3" y="528"/>
                        <a:pt x="20" y="587"/>
                      </a:cubicBezTo>
                      <a:cubicBezTo>
                        <a:pt x="123" y="459"/>
                        <a:pt x="281" y="381"/>
                        <a:pt x="460" y="381"/>
                      </a:cubicBezTo>
                      <a:cubicBezTo>
                        <a:pt x="485" y="381"/>
                        <a:pt x="510" y="383"/>
                        <a:pt x="536" y="386"/>
                      </a:cubicBezTo>
                      <a:cubicBezTo>
                        <a:pt x="684" y="403"/>
                        <a:pt x="809" y="470"/>
                        <a:pt x="904" y="567"/>
                      </a:cubicBezTo>
                      <a:cubicBezTo>
                        <a:pt x="907" y="548"/>
                        <a:pt x="912" y="531"/>
                        <a:pt x="918" y="514"/>
                      </a:cubicBezTo>
                      <a:cubicBezTo>
                        <a:pt x="949" y="263"/>
                        <a:pt x="767" y="32"/>
                        <a:pt x="516" y="4"/>
                      </a:cubicBezTo>
                      <a:cubicBezTo>
                        <a:pt x="497" y="2"/>
                        <a:pt x="479" y="0"/>
                        <a:pt x="461" y="0"/>
                      </a:cubicBez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70" name="Google Shape;8070;p35"/>
                <p:cNvSpPr/>
                <p:nvPr/>
              </p:nvSpPr>
              <p:spPr>
                <a:xfrm>
                  <a:off x="2188600" y="2194700"/>
                  <a:ext cx="16625" cy="16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5" h="662" extrusionOk="0">
                      <a:moveTo>
                        <a:pt x="332" y="0"/>
                      </a:moveTo>
                      <a:cubicBezTo>
                        <a:pt x="148" y="0"/>
                        <a:pt x="0" y="148"/>
                        <a:pt x="0" y="329"/>
                      </a:cubicBezTo>
                      <a:cubicBezTo>
                        <a:pt x="0" y="511"/>
                        <a:pt x="148" y="661"/>
                        <a:pt x="332" y="661"/>
                      </a:cubicBezTo>
                      <a:cubicBezTo>
                        <a:pt x="516" y="661"/>
                        <a:pt x="664" y="516"/>
                        <a:pt x="664" y="329"/>
                      </a:cubicBezTo>
                      <a:cubicBezTo>
                        <a:pt x="664" y="145"/>
                        <a:pt x="516" y="0"/>
                        <a:pt x="33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71" name="Google Shape;8071;p35"/>
                <p:cNvSpPr/>
                <p:nvPr/>
              </p:nvSpPr>
              <p:spPr>
                <a:xfrm>
                  <a:off x="2313575" y="2194125"/>
                  <a:ext cx="16550" cy="16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2" h="665" extrusionOk="0">
                      <a:moveTo>
                        <a:pt x="330" y="1"/>
                      </a:moveTo>
                      <a:cubicBezTo>
                        <a:pt x="146" y="1"/>
                        <a:pt x="1" y="152"/>
                        <a:pt x="1" y="333"/>
                      </a:cubicBezTo>
                      <a:cubicBezTo>
                        <a:pt x="1" y="514"/>
                        <a:pt x="146" y="665"/>
                        <a:pt x="330" y="665"/>
                      </a:cubicBezTo>
                      <a:cubicBezTo>
                        <a:pt x="517" y="665"/>
                        <a:pt x="662" y="517"/>
                        <a:pt x="662" y="333"/>
                      </a:cubicBezTo>
                      <a:cubicBezTo>
                        <a:pt x="662" y="149"/>
                        <a:pt x="517" y="1"/>
                        <a:pt x="33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72" name="Google Shape;8072;p35"/>
                <p:cNvSpPr/>
                <p:nvPr/>
              </p:nvSpPr>
              <p:spPr>
                <a:xfrm>
                  <a:off x="2197525" y="2200000"/>
                  <a:ext cx="123475" cy="9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39" h="363" extrusionOk="0">
                      <a:moveTo>
                        <a:pt x="182" y="0"/>
                      </a:moveTo>
                      <a:cubicBezTo>
                        <a:pt x="84" y="0"/>
                        <a:pt x="0" y="81"/>
                        <a:pt x="0" y="182"/>
                      </a:cubicBezTo>
                      <a:cubicBezTo>
                        <a:pt x="0" y="279"/>
                        <a:pt x="81" y="363"/>
                        <a:pt x="182" y="363"/>
                      </a:cubicBezTo>
                      <a:lnTo>
                        <a:pt x="4757" y="363"/>
                      </a:lnTo>
                      <a:cubicBezTo>
                        <a:pt x="4855" y="363"/>
                        <a:pt x="4938" y="282"/>
                        <a:pt x="4938" y="182"/>
                      </a:cubicBezTo>
                      <a:cubicBezTo>
                        <a:pt x="4936" y="76"/>
                        <a:pt x="4855" y="0"/>
                        <a:pt x="475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73" name="Google Shape;8073;p35"/>
                <p:cNvSpPr/>
                <p:nvPr/>
              </p:nvSpPr>
              <p:spPr>
                <a:xfrm>
                  <a:off x="2184625" y="2201725"/>
                  <a:ext cx="147950" cy="245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18" h="9814" extrusionOk="0">
                      <a:moveTo>
                        <a:pt x="463" y="1"/>
                      </a:moveTo>
                      <a:lnTo>
                        <a:pt x="0" y="9712"/>
                      </a:lnTo>
                      <a:cubicBezTo>
                        <a:pt x="884" y="9454"/>
                        <a:pt x="1490" y="9365"/>
                        <a:pt x="1991" y="9365"/>
                      </a:cubicBezTo>
                      <a:cubicBezTo>
                        <a:pt x="3116" y="9365"/>
                        <a:pt x="3715" y="9814"/>
                        <a:pt x="5740" y="9814"/>
                      </a:cubicBezTo>
                      <a:cubicBezTo>
                        <a:pt x="5798" y="9814"/>
                        <a:pt x="5857" y="9813"/>
                        <a:pt x="5917" y="9813"/>
                      </a:cubicBezTo>
                      <a:lnTo>
                        <a:pt x="5507" y="99"/>
                      </a:lnTo>
                      <a:cubicBezTo>
                        <a:pt x="4825" y="620"/>
                        <a:pt x="3662" y="1050"/>
                        <a:pt x="2592" y="1050"/>
                      </a:cubicBezTo>
                      <a:cubicBezTo>
                        <a:pt x="1716" y="1050"/>
                        <a:pt x="902" y="762"/>
                        <a:pt x="46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74" name="Google Shape;8074;p35"/>
                <p:cNvSpPr/>
                <p:nvPr/>
              </p:nvSpPr>
              <p:spPr>
                <a:xfrm>
                  <a:off x="2191525" y="2202500"/>
                  <a:ext cx="134000" cy="232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60" h="9289" extrusionOk="0">
                      <a:moveTo>
                        <a:pt x="293" y="1"/>
                      </a:moveTo>
                      <a:lnTo>
                        <a:pt x="0" y="9187"/>
                      </a:lnTo>
                      <a:cubicBezTo>
                        <a:pt x="800" y="8928"/>
                        <a:pt x="1349" y="8839"/>
                        <a:pt x="1804" y="8839"/>
                      </a:cubicBezTo>
                      <a:cubicBezTo>
                        <a:pt x="2822" y="8839"/>
                        <a:pt x="3366" y="9289"/>
                        <a:pt x="5199" y="9289"/>
                      </a:cubicBezTo>
                      <a:cubicBezTo>
                        <a:pt x="5252" y="9289"/>
                        <a:pt x="5305" y="9289"/>
                        <a:pt x="5360" y="9288"/>
                      </a:cubicBezTo>
                      <a:lnTo>
                        <a:pt x="5156" y="1"/>
                      </a:lnTo>
                      <a:cubicBezTo>
                        <a:pt x="4466" y="312"/>
                        <a:pt x="3611" y="449"/>
                        <a:pt x="2772" y="449"/>
                      </a:cubicBezTo>
                      <a:cubicBezTo>
                        <a:pt x="1847" y="449"/>
                        <a:pt x="940" y="283"/>
                        <a:pt x="293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75" name="Google Shape;8075;p35"/>
                <p:cNvSpPr/>
                <p:nvPr/>
              </p:nvSpPr>
              <p:spPr>
                <a:xfrm>
                  <a:off x="2246700" y="2207600"/>
                  <a:ext cx="70600" cy="71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4" h="2863" extrusionOk="0">
                      <a:moveTo>
                        <a:pt x="2762" y="0"/>
                      </a:moveTo>
                      <a:cubicBezTo>
                        <a:pt x="2158" y="271"/>
                        <a:pt x="1410" y="392"/>
                        <a:pt x="676" y="392"/>
                      </a:cubicBezTo>
                      <a:cubicBezTo>
                        <a:pt x="448" y="392"/>
                        <a:pt x="221" y="380"/>
                        <a:pt x="0" y="357"/>
                      </a:cubicBezTo>
                      <a:lnTo>
                        <a:pt x="0" y="357"/>
                      </a:lnTo>
                      <a:cubicBezTo>
                        <a:pt x="89" y="628"/>
                        <a:pt x="212" y="899"/>
                        <a:pt x="368" y="1164"/>
                      </a:cubicBezTo>
                      <a:cubicBezTo>
                        <a:pt x="991" y="2210"/>
                        <a:pt x="1961" y="2846"/>
                        <a:pt x="2823" y="2863"/>
                      </a:cubicBezTo>
                      <a:lnTo>
                        <a:pt x="2762" y="0"/>
                      </a:ln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76" name="Google Shape;8076;p35"/>
                <p:cNvSpPr/>
                <p:nvPr/>
              </p:nvSpPr>
              <p:spPr>
                <a:xfrm>
                  <a:off x="2191675" y="2240525"/>
                  <a:ext cx="134075" cy="194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63" h="7764" extrusionOk="0">
                      <a:moveTo>
                        <a:pt x="243" y="0"/>
                      </a:moveTo>
                      <a:lnTo>
                        <a:pt x="0" y="7666"/>
                      </a:lnTo>
                      <a:cubicBezTo>
                        <a:pt x="14" y="7658"/>
                        <a:pt x="28" y="7655"/>
                        <a:pt x="42" y="7650"/>
                      </a:cubicBezTo>
                      <a:cubicBezTo>
                        <a:pt x="89" y="5457"/>
                        <a:pt x="809" y="2801"/>
                        <a:pt x="1875" y="2600"/>
                      </a:cubicBezTo>
                      <a:cubicBezTo>
                        <a:pt x="1918" y="2592"/>
                        <a:pt x="1961" y="2588"/>
                        <a:pt x="2005" y="2588"/>
                      </a:cubicBezTo>
                      <a:cubicBezTo>
                        <a:pt x="3204" y="2588"/>
                        <a:pt x="4409" y="5612"/>
                        <a:pt x="4910" y="7758"/>
                      </a:cubicBezTo>
                      <a:cubicBezTo>
                        <a:pt x="5008" y="7760"/>
                        <a:pt x="5110" y="7764"/>
                        <a:pt x="5217" y="7764"/>
                      </a:cubicBezTo>
                      <a:cubicBezTo>
                        <a:pt x="5264" y="7764"/>
                        <a:pt x="5313" y="7763"/>
                        <a:pt x="5362" y="7761"/>
                      </a:cubicBezTo>
                      <a:lnTo>
                        <a:pt x="5273" y="3627"/>
                      </a:lnTo>
                      <a:cubicBezTo>
                        <a:pt x="4411" y="3432"/>
                        <a:pt x="3510" y="3245"/>
                        <a:pt x="2595" y="2611"/>
                      </a:cubicBezTo>
                      <a:cubicBezTo>
                        <a:pt x="1562" y="1900"/>
                        <a:pt x="714" y="812"/>
                        <a:pt x="243" y="0"/>
                      </a:cubicBez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77" name="Google Shape;8077;p35"/>
                <p:cNvSpPr/>
                <p:nvPr/>
              </p:nvSpPr>
              <p:spPr>
                <a:xfrm>
                  <a:off x="2192650" y="2194200"/>
                  <a:ext cx="133150" cy="9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26" h="364" extrusionOk="0">
                      <a:moveTo>
                        <a:pt x="181" y="1"/>
                      </a:moveTo>
                      <a:cubicBezTo>
                        <a:pt x="84" y="1"/>
                        <a:pt x="0" y="82"/>
                        <a:pt x="0" y="182"/>
                      </a:cubicBezTo>
                      <a:cubicBezTo>
                        <a:pt x="0" y="280"/>
                        <a:pt x="81" y="363"/>
                        <a:pt x="181" y="363"/>
                      </a:cubicBezTo>
                      <a:lnTo>
                        <a:pt x="5145" y="363"/>
                      </a:lnTo>
                      <a:cubicBezTo>
                        <a:pt x="5242" y="363"/>
                        <a:pt x="5326" y="285"/>
                        <a:pt x="5326" y="182"/>
                      </a:cubicBezTo>
                      <a:cubicBezTo>
                        <a:pt x="5326" y="82"/>
                        <a:pt x="5239" y="1"/>
                        <a:pt x="5145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78" name="Google Shape;8078;p35"/>
                <p:cNvSpPr/>
                <p:nvPr/>
              </p:nvSpPr>
              <p:spPr>
                <a:xfrm>
                  <a:off x="2192700" y="2196650"/>
                  <a:ext cx="133175" cy="6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27" h="260" extrusionOk="0">
                      <a:moveTo>
                        <a:pt x="18" y="0"/>
                      </a:moveTo>
                      <a:cubicBezTo>
                        <a:pt x="6" y="25"/>
                        <a:pt x="1" y="51"/>
                        <a:pt x="1" y="78"/>
                      </a:cubicBezTo>
                      <a:cubicBezTo>
                        <a:pt x="1" y="176"/>
                        <a:pt x="82" y="260"/>
                        <a:pt x="182" y="260"/>
                      </a:cubicBezTo>
                      <a:lnTo>
                        <a:pt x="5145" y="260"/>
                      </a:lnTo>
                      <a:cubicBezTo>
                        <a:pt x="5243" y="260"/>
                        <a:pt x="5327" y="179"/>
                        <a:pt x="5327" y="78"/>
                      </a:cubicBezTo>
                      <a:cubicBezTo>
                        <a:pt x="5327" y="51"/>
                        <a:pt x="5318" y="25"/>
                        <a:pt x="5307" y="0"/>
                      </a:cubicBezTo>
                      <a:cubicBezTo>
                        <a:pt x="5274" y="62"/>
                        <a:pt x="5212" y="104"/>
                        <a:pt x="5143" y="104"/>
                      </a:cubicBezTo>
                      <a:lnTo>
                        <a:pt x="179" y="104"/>
                      </a:lnTo>
                      <a:cubicBezTo>
                        <a:pt x="110" y="104"/>
                        <a:pt x="46" y="62"/>
                        <a:pt x="18" y="0"/>
                      </a:cubicBez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79" name="Google Shape;8079;p35"/>
                <p:cNvSpPr/>
                <p:nvPr/>
              </p:nvSpPr>
              <p:spPr>
                <a:xfrm>
                  <a:off x="2188600" y="2190300"/>
                  <a:ext cx="16625" cy="16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5" h="665" extrusionOk="0">
                      <a:moveTo>
                        <a:pt x="332" y="0"/>
                      </a:moveTo>
                      <a:cubicBezTo>
                        <a:pt x="148" y="0"/>
                        <a:pt x="0" y="148"/>
                        <a:pt x="0" y="332"/>
                      </a:cubicBezTo>
                      <a:cubicBezTo>
                        <a:pt x="0" y="517"/>
                        <a:pt x="148" y="664"/>
                        <a:pt x="332" y="664"/>
                      </a:cubicBezTo>
                      <a:cubicBezTo>
                        <a:pt x="516" y="664"/>
                        <a:pt x="664" y="517"/>
                        <a:pt x="664" y="332"/>
                      </a:cubicBezTo>
                      <a:cubicBezTo>
                        <a:pt x="664" y="151"/>
                        <a:pt x="516" y="0"/>
                        <a:pt x="332" y="0"/>
                      </a:cubicBezTo>
                      <a:close/>
                    </a:path>
                  </a:pathLst>
                </a:custGeom>
                <a:solidFill>
                  <a:srgbClr val="F4D5C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80" name="Google Shape;8080;p35"/>
                <p:cNvSpPr/>
                <p:nvPr/>
              </p:nvSpPr>
              <p:spPr>
                <a:xfrm>
                  <a:off x="2313650" y="2190300"/>
                  <a:ext cx="16550" cy="16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2" h="665" extrusionOk="0">
                      <a:moveTo>
                        <a:pt x="330" y="0"/>
                      </a:moveTo>
                      <a:cubicBezTo>
                        <a:pt x="148" y="0"/>
                        <a:pt x="0" y="148"/>
                        <a:pt x="0" y="332"/>
                      </a:cubicBezTo>
                      <a:cubicBezTo>
                        <a:pt x="0" y="514"/>
                        <a:pt x="148" y="664"/>
                        <a:pt x="330" y="664"/>
                      </a:cubicBezTo>
                      <a:cubicBezTo>
                        <a:pt x="514" y="664"/>
                        <a:pt x="662" y="514"/>
                        <a:pt x="662" y="332"/>
                      </a:cubicBezTo>
                      <a:cubicBezTo>
                        <a:pt x="662" y="148"/>
                        <a:pt x="514" y="0"/>
                        <a:pt x="330" y="0"/>
                      </a:cubicBezTo>
                      <a:close/>
                    </a:path>
                  </a:pathLst>
                </a:custGeom>
                <a:solidFill>
                  <a:srgbClr val="F4D5C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81" name="Google Shape;8081;p35"/>
                <p:cNvSpPr/>
                <p:nvPr/>
              </p:nvSpPr>
              <p:spPr>
                <a:xfrm>
                  <a:off x="1208900" y="2194700"/>
                  <a:ext cx="16550" cy="16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2" h="662" extrusionOk="0">
                      <a:moveTo>
                        <a:pt x="332" y="0"/>
                      </a:moveTo>
                      <a:cubicBezTo>
                        <a:pt x="145" y="0"/>
                        <a:pt x="0" y="148"/>
                        <a:pt x="0" y="329"/>
                      </a:cubicBezTo>
                      <a:cubicBezTo>
                        <a:pt x="0" y="511"/>
                        <a:pt x="145" y="661"/>
                        <a:pt x="332" y="661"/>
                      </a:cubicBezTo>
                      <a:cubicBezTo>
                        <a:pt x="516" y="661"/>
                        <a:pt x="661" y="516"/>
                        <a:pt x="661" y="329"/>
                      </a:cubicBezTo>
                      <a:cubicBezTo>
                        <a:pt x="661" y="145"/>
                        <a:pt x="516" y="0"/>
                        <a:pt x="33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82" name="Google Shape;8082;p35"/>
                <p:cNvSpPr/>
                <p:nvPr/>
              </p:nvSpPr>
              <p:spPr>
                <a:xfrm>
                  <a:off x="1333800" y="2194125"/>
                  <a:ext cx="16625" cy="16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5" h="665" extrusionOk="0">
                      <a:moveTo>
                        <a:pt x="333" y="1"/>
                      </a:moveTo>
                      <a:cubicBezTo>
                        <a:pt x="148" y="4"/>
                        <a:pt x="1" y="152"/>
                        <a:pt x="1" y="333"/>
                      </a:cubicBezTo>
                      <a:cubicBezTo>
                        <a:pt x="1" y="514"/>
                        <a:pt x="148" y="665"/>
                        <a:pt x="333" y="665"/>
                      </a:cubicBezTo>
                      <a:cubicBezTo>
                        <a:pt x="514" y="665"/>
                        <a:pt x="665" y="517"/>
                        <a:pt x="665" y="333"/>
                      </a:cubicBezTo>
                      <a:cubicBezTo>
                        <a:pt x="665" y="149"/>
                        <a:pt x="517" y="1"/>
                        <a:pt x="333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83" name="Google Shape;8083;p35"/>
                <p:cNvSpPr/>
                <p:nvPr/>
              </p:nvSpPr>
              <p:spPr>
                <a:xfrm>
                  <a:off x="1217750" y="2200000"/>
                  <a:ext cx="123475" cy="9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39" h="363" extrusionOk="0">
                      <a:moveTo>
                        <a:pt x="182" y="0"/>
                      </a:moveTo>
                      <a:cubicBezTo>
                        <a:pt x="84" y="0"/>
                        <a:pt x="0" y="81"/>
                        <a:pt x="0" y="182"/>
                      </a:cubicBezTo>
                      <a:cubicBezTo>
                        <a:pt x="0" y="279"/>
                        <a:pt x="81" y="363"/>
                        <a:pt x="182" y="363"/>
                      </a:cubicBezTo>
                      <a:lnTo>
                        <a:pt x="4757" y="363"/>
                      </a:lnTo>
                      <a:cubicBezTo>
                        <a:pt x="4855" y="363"/>
                        <a:pt x="4938" y="282"/>
                        <a:pt x="4938" y="182"/>
                      </a:cubicBezTo>
                      <a:cubicBezTo>
                        <a:pt x="4936" y="76"/>
                        <a:pt x="4855" y="0"/>
                        <a:pt x="475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84" name="Google Shape;8084;p35"/>
                <p:cNvSpPr/>
                <p:nvPr/>
              </p:nvSpPr>
              <p:spPr>
                <a:xfrm>
                  <a:off x="1204850" y="2201725"/>
                  <a:ext cx="148025" cy="245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21" h="9814" extrusionOk="0">
                      <a:moveTo>
                        <a:pt x="466" y="1"/>
                      </a:moveTo>
                      <a:lnTo>
                        <a:pt x="0" y="9712"/>
                      </a:lnTo>
                      <a:cubicBezTo>
                        <a:pt x="884" y="9454"/>
                        <a:pt x="1491" y="9365"/>
                        <a:pt x="1993" y="9365"/>
                      </a:cubicBezTo>
                      <a:cubicBezTo>
                        <a:pt x="3119" y="9365"/>
                        <a:pt x="3718" y="9814"/>
                        <a:pt x="5743" y="9814"/>
                      </a:cubicBezTo>
                      <a:cubicBezTo>
                        <a:pt x="5801" y="9814"/>
                        <a:pt x="5860" y="9813"/>
                        <a:pt x="5920" y="9813"/>
                      </a:cubicBezTo>
                      <a:lnTo>
                        <a:pt x="5507" y="99"/>
                      </a:lnTo>
                      <a:cubicBezTo>
                        <a:pt x="4825" y="620"/>
                        <a:pt x="3662" y="1050"/>
                        <a:pt x="2592" y="1050"/>
                      </a:cubicBezTo>
                      <a:cubicBezTo>
                        <a:pt x="1717" y="1050"/>
                        <a:pt x="903" y="762"/>
                        <a:pt x="46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85" name="Google Shape;8085;p35"/>
                <p:cNvSpPr/>
                <p:nvPr/>
              </p:nvSpPr>
              <p:spPr>
                <a:xfrm>
                  <a:off x="1211750" y="2202500"/>
                  <a:ext cx="134000" cy="232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60" h="9289" extrusionOk="0">
                      <a:moveTo>
                        <a:pt x="293" y="1"/>
                      </a:moveTo>
                      <a:lnTo>
                        <a:pt x="0" y="9187"/>
                      </a:lnTo>
                      <a:cubicBezTo>
                        <a:pt x="801" y="8928"/>
                        <a:pt x="1351" y="8839"/>
                        <a:pt x="1805" y="8839"/>
                      </a:cubicBezTo>
                      <a:cubicBezTo>
                        <a:pt x="2825" y="8839"/>
                        <a:pt x="3368" y="9289"/>
                        <a:pt x="5199" y="9289"/>
                      </a:cubicBezTo>
                      <a:cubicBezTo>
                        <a:pt x="5252" y="9289"/>
                        <a:pt x="5305" y="9289"/>
                        <a:pt x="5360" y="9288"/>
                      </a:cubicBezTo>
                      <a:lnTo>
                        <a:pt x="5159" y="1"/>
                      </a:lnTo>
                      <a:cubicBezTo>
                        <a:pt x="4469" y="312"/>
                        <a:pt x="3614" y="449"/>
                        <a:pt x="2774" y="449"/>
                      </a:cubicBezTo>
                      <a:cubicBezTo>
                        <a:pt x="1849" y="449"/>
                        <a:pt x="941" y="283"/>
                        <a:pt x="293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86" name="Google Shape;8086;p35"/>
                <p:cNvSpPr/>
                <p:nvPr/>
              </p:nvSpPr>
              <p:spPr>
                <a:xfrm>
                  <a:off x="1266850" y="2207600"/>
                  <a:ext cx="70675" cy="71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7" h="2863" extrusionOk="0">
                      <a:moveTo>
                        <a:pt x="2762" y="0"/>
                      </a:moveTo>
                      <a:cubicBezTo>
                        <a:pt x="2158" y="271"/>
                        <a:pt x="1410" y="392"/>
                        <a:pt x="676" y="392"/>
                      </a:cubicBezTo>
                      <a:cubicBezTo>
                        <a:pt x="448" y="392"/>
                        <a:pt x="221" y="380"/>
                        <a:pt x="0" y="357"/>
                      </a:cubicBezTo>
                      <a:lnTo>
                        <a:pt x="0" y="357"/>
                      </a:lnTo>
                      <a:cubicBezTo>
                        <a:pt x="90" y="628"/>
                        <a:pt x="212" y="899"/>
                        <a:pt x="369" y="1164"/>
                      </a:cubicBezTo>
                      <a:cubicBezTo>
                        <a:pt x="991" y="2210"/>
                        <a:pt x="1964" y="2846"/>
                        <a:pt x="2826" y="2863"/>
                      </a:cubicBezTo>
                      <a:lnTo>
                        <a:pt x="2762" y="0"/>
                      </a:ln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87" name="Google Shape;8087;p35"/>
                <p:cNvSpPr/>
                <p:nvPr/>
              </p:nvSpPr>
              <p:spPr>
                <a:xfrm>
                  <a:off x="1211825" y="2240525"/>
                  <a:ext cx="134150" cy="194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66" h="7764" extrusionOk="0">
                      <a:moveTo>
                        <a:pt x="246" y="0"/>
                      </a:moveTo>
                      <a:lnTo>
                        <a:pt x="0" y="7666"/>
                      </a:lnTo>
                      <a:cubicBezTo>
                        <a:pt x="14" y="7658"/>
                        <a:pt x="28" y="7655"/>
                        <a:pt x="42" y="7650"/>
                      </a:cubicBezTo>
                      <a:cubicBezTo>
                        <a:pt x="92" y="5457"/>
                        <a:pt x="809" y="2801"/>
                        <a:pt x="1878" y="2600"/>
                      </a:cubicBezTo>
                      <a:cubicBezTo>
                        <a:pt x="1921" y="2592"/>
                        <a:pt x="1964" y="2588"/>
                        <a:pt x="2008" y="2588"/>
                      </a:cubicBezTo>
                      <a:cubicBezTo>
                        <a:pt x="3207" y="2588"/>
                        <a:pt x="4409" y="5612"/>
                        <a:pt x="4910" y="7758"/>
                      </a:cubicBezTo>
                      <a:cubicBezTo>
                        <a:pt x="5008" y="7760"/>
                        <a:pt x="5111" y="7764"/>
                        <a:pt x="5218" y="7764"/>
                      </a:cubicBezTo>
                      <a:cubicBezTo>
                        <a:pt x="5266" y="7764"/>
                        <a:pt x="5315" y="7763"/>
                        <a:pt x="5365" y="7761"/>
                      </a:cubicBezTo>
                      <a:lnTo>
                        <a:pt x="5273" y="3627"/>
                      </a:lnTo>
                      <a:cubicBezTo>
                        <a:pt x="4417" y="3432"/>
                        <a:pt x="3510" y="3245"/>
                        <a:pt x="2595" y="2611"/>
                      </a:cubicBezTo>
                      <a:cubicBezTo>
                        <a:pt x="1563" y="1900"/>
                        <a:pt x="714" y="812"/>
                        <a:pt x="246" y="0"/>
                      </a:cubicBez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88" name="Google Shape;8088;p35"/>
                <p:cNvSpPr/>
                <p:nvPr/>
              </p:nvSpPr>
              <p:spPr>
                <a:xfrm>
                  <a:off x="1212875" y="2194200"/>
                  <a:ext cx="133150" cy="9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26" h="364" extrusionOk="0">
                      <a:moveTo>
                        <a:pt x="181" y="1"/>
                      </a:moveTo>
                      <a:cubicBezTo>
                        <a:pt x="84" y="1"/>
                        <a:pt x="0" y="82"/>
                        <a:pt x="0" y="182"/>
                      </a:cubicBezTo>
                      <a:cubicBezTo>
                        <a:pt x="0" y="280"/>
                        <a:pt x="81" y="363"/>
                        <a:pt x="181" y="363"/>
                      </a:cubicBezTo>
                      <a:lnTo>
                        <a:pt x="5145" y="363"/>
                      </a:lnTo>
                      <a:cubicBezTo>
                        <a:pt x="5242" y="363"/>
                        <a:pt x="5326" y="285"/>
                        <a:pt x="5326" y="182"/>
                      </a:cubicBezTo>
                      <a:cubicBezTo>
                        <a:pt x="5323" y="82"/>
                        <a:pt x="5242" y="1"/>
                        <a:pt x="5145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89" name="Google Shape;8089;p35"/>
                <p:cNvSpPr/>
                <p:nvPr/>
              </p:nvSpPr>
              <p:spPr>
                <a:xfrm>
                  <a:off x="1213000" y="2196650"/>
                  <a:ext cx="133100" cy="6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24" h="260" extrusionOk="0">
                      <a:moveTo>
                        <a:pt x="17" y="0"/>
                      </a:moveTo>
                      <a:cubicBezTo>
                        <a:pt x="6" y="25"/>
                        <a:pt x="1" y="51"/>
                        <a:pt x="1" y="78"/>
                      </a:cubicBezTo>
                      <a:cubicBezTo>
                        <a:pt x="1" y="176"/>
                        <a:pt x="79" y="260"/>
                        <a:pt x="182" y="260"/>
                      </a:cubicBezTo>
                      <a:lnTo>
                        <a:pt x="5142" y="260"/>
                      </a:lnTo>
                      <a:cubicBezTo>
                        <a:pt x="5240" y="260"/>
                        <a:pt x="5324" y="179"/>
                        <a:pt x="5324" y="78"/>
                      </a:cubicBezTo>
                      <a:cubicBezTo>
                        <a:pt x="5324" y="51"/>
                        <a:pt x="5318" y="25"/>
                        <a:pt x="5307" y="0"/>
                      </a:cubicBezTo>
                      <a:cubicBezTo>
                        <a:pt x="5273" y="62"/>
                        <a:pt x="5209" y="104"/>
                        <a:pt x="5140" y="104"/>
                      </a:cubicBezTo>
                      <a:lnTo>
                        <a:pt x="176" y="104"/>
                      </a:lnTo>
                      <a:cubicBezTo>
                        <a:pt x="107" y="104"/>
                        <a:pt x="45" y="62"/>
                        <a:pt x="17" y="0"/>
                      </a:cubicBez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90" name="Google Shape;8090;p35"/>
                <p:cNvSpPr/>
                <p:nvPr/>
              </p:nvSpPr>
              <p:spPr>
                <a:xfrm>
                  <a:off x="1208825" y="2190225"/>
                  <a:ext cx="16550" cy="16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2" h="662" extrusionOk="0">
                      <a:moveTo>
                        <a:pt x="330" y="1"/>
                      </a:moveTo>
                      <a:cubicBezTo>
                        <a:pt x="148" y="1"/>
                        <a:pt x="0" y="149"/>
                        <a:pt x="0" y="333"/>
                      </a:cubicBezTo>
                      <a:cubicBezTo>
                        <a:pt x="0" y="514"/>
                        <a:pt x="148" y="662"/>
                        <a:pt x="330" y="662"/>
                      </a:cubicBezTo>
                      <a:cubicBezTo>
                        <a:pt x="514" y="662"/>
                        <a:pt x="662" y="514"/>
                        <a:pt x="662" y="333"/>
                      </a:cubicBezTo>
                      <a:cubicBezTo>
                        <a:pt x="662" y="149"/>
                        <a:pt x="514" y="1"/>
                        <a:pt x="330" y="1"/>
                      </a:cubicBezTo>
                      <a:close/>
                    </a:path>
                  </a:pathLst>
                </a:custGeom>
                <a:solidFill>
                  <a:srgbClr val="F4D5C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91" name="Google Shape;8091;p35"/>
                <p:cNvSpPr/>
                <p:nvPr/>
              </p:nvSpPr>
              <p:spPr>
                <a:xfrm>
                  <a:off x="1333800" y="2190300"/>
                  <a:ext cx="16625" cy="16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5" h="665" extrusionOk="0">
                      <a:moveTo>
                        <a:pt x="333" y="0"/>
                      </a:moveTo>
                      <a:cubicBezTo>
                        <a:pt x="148" y="0"/>
                        <a:pt x="1" y="148"/>
                        <a:pt x="1" y="332"/>
                      </a:cubicBezTo>
                      <a:cubicBezTo>
                        <a:pt x="1" y="517"/>
                        <a:pt x="148" y="664"/>
                        <a:pt x="333" y="664"/>
                      </a:cubicBezTo>
                      <a:cubicBezTo>
                        <a:pt x="514" y="664"/>
                        <a:pt x="665" y="517"/>
                        <a:pt x="665" y="332"/>
                      </a:cubicBezTo>
                      <a:cubicBezTo>
                        <a:pt x="665" y="151"/>
                        <a:pt x="517" y="0"/>
                        <a:pt x="333" y="0"/>
                      </a:cubicBezTo>
                      <a:close/>
                    </a:path>
                  </a:pathLst>
                </a:custGeom>
                <a:solidFill>
                  <a:srgbClr val="F4D5C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8092" name="Google Shape;8092;p35"/>
              <p:cNvGrpSpPr/>
              <p:nvPr/>
            </p:nvGrpSpPr>
            <p:grpSpPr>
              <a:xfrm>
                <a:off x="3265392" y="3858504"/>
                <a:ext cx="1017552" cy="529124"/>
                <a:chOff x="564250" y="3174600"/>
                <a:chExt cx="361925" cy="188200"/>
              </a:xfrm>
            </p:grpSpPr>
            <p:sp>
              <p:nvSpPr>
                <p:cNvPr id="8093" name="Google Shape;8093;p35"/>
                <p:cNvSpPr/>
                <p:nvPr/>
              </p:nvSpPr>
              <p:spPr>
                <a:xfrm>
                  <a:off x="799775" y="3204100"/>
                  <a:ext cx="65450" cy="41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18" h="1642" extrusionOk="0">
                      <a:moveTo>
                        <a:pt x="522" y="1"/>
                      </a:moveTo>
                      <a:cubicBezTo>
                        <a:pt x="232" y="1"/>
                        <a:pt x="0" y="235"/>
                        <a:pt x="0" y="525"/>
                      </a:cubicBezTo>
                      <a:lnTo>
                        <a:pt x="0" y="1117"/>
                      </a:lnTo>
                      <a:cubicBezTo>
                        <a:pt x="0" y="1407"/>
                        <a:pt x="232" y="1641"/>
                        <a:pt x="522" y="1641"/>
                      </a:cubicBezTo>
                      <a:lnTo>
                        <a:pt x="2095" y="1641"/>
                      </a:lnTo>
                      <a:cubicBezTo>
                        <a:pt x="2385" y="1641"/>
                        <a:pt x="2617" y="1407"/>
                        <a:pt x="2617" y="1117"/>
                      </a:cubicBezTo>
                      <a:lnTo>
                        <a:pt x="2617" y="525"/>
                      </a:lnTo>
                      <a:cubicBezTo>
                        <a:pt x="2617" y="235"/>
                        <a:pt x="2385" y="1"/>
                        <a:pt x="2095" y="1"/>
                      </a:cubicBezTo>
                      <a:close/>
                    </a:path>
                  </a:pathLst>
                </a:custGeom>
                <a:solidFill>
                  <a:srgbClr val="DDAF9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94" name="Google Shape;8094;p35"/>
                <p:cNvSpPr/>
                <p:nvPr/>
              </p:nvSpPr>
              <p:spPr>
                <a:xfrm>
                  <a:off x="571775" y="3225725"/>
                  <a:ext cx="137900" cy="86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16" h="3455" extrusionOk="0">
                      <a:moveTo>
                        <a:pt x="522" y="1"/>
                      </a:moveTo>
                      <a:cubicBezTo>
                        <a:pt x="235" y="1"/>
                        <a:pt x="0" y="235"/>
                        <a:pt x="0" y="525"/>
                      </a:cubicBezTo>
                      <a:lnTo>
                        <a:pt x="0" y="2930"/>
                      </a:lnTo>
                      <a:cubicBezTo>
                        <a:pt x="0" y="3217"/>
                        <a:pt x="235" y="3454"/>
                        <a:pt x="522" y="3454"/>
                      </a:cubicBezTo>
                      <a:lnTo>
                        <a:pt x="4994" y="3454"/>
                      </a:lnTo>
                      <a:cubicBezTo>
                        <a:pt x="5281" y="3454"/>
                        <a:pt x="5516" y="3220"/>
                        <a:pt x="5516" y="2930"/>
                      </a:cubicBezTo>
                      <a:lnTo>
                        <a:pt x="5516" y="525"/>
                      </a:lnTo>
                      <a:cubicBezTo>
                        <a:pt x="5516" y="235"/>
                        <a:pt x="5281" y="1"/>
                        <a:pt x="4994" y="1"/>
                      </a:cubicBezTo>
                      <a:close/>
                    </a:path>
                  </a:pathLst>
                </a:custGeom>
                <a:solidFill>
                  <a:srgbClr val="DDAF9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95" name="Google Shape;8095;p35"/>
                <p:cNvSpPr/>
                <p:nvPr/>
              </p:nvSpPr>
              <p:spPr>
                <a:xfrm>
                  <a:off x="802000" y="3174675"/>
                  <a:ext cx="124175" cy="188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67" h="7525" extrusionOk="0">
                      <a:moveTo>
                        <a:pt x="2076" y="0"/>
                      </a:moveTo>
                      <a:cubicBezTo>
                        <a:pt x="157" y="662"/>
                        <a:pt x="0" y="5167"/>
                        <a:pt x="528" y="7524"/>
                      </a:cubicBezTo>
                      <a:lnTo>
                        <a:pt x="4891" y="7524"/>
                      </a:lnTo>
                      <a:cubicBezTo>
                        <a:pt x="4966" y="3253"/>
                        <a:pt x="3920" y="952"/>
                        <a:pt x="2497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96" name="Google Shape;8096;p35"/>
                <p:cNvSpPr/>
                <p:nvPr/>
              </p:nvSpPr>
              <p:spPr>
                <a:xfrm>
                  <a:off x="568225" y="3174675"/>
                  <a:ext cx="350700" cy="188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28" h="7525" extrusionOk="0">
                      <a:moveTo>
                        <a:pt x="1917" y="0"/>
                      </a:moveTo>
                      <a:cubicBezTo>
                        <a:pt x="0" y="662"/>
                        <a:pt x="474" y="4071"/>
                        <a:pt x="1130" y="7524"/>
                      </a:cubicBezTo>
                      <a:lnTo>
                        <a:pt x="13952" y="7524"/>
                      </a:lnTo>
                      <a:cubicBezTo>
                        <a:pt x="14027" y="3253"/>
                        <a:pt x="12981" y="952"/>
                        <a:pt x="11558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97" name="Google Shape;8097;p35"/>
                <p:cNvSpPr/>
                <p:nvPr/>
              </p:nvSpPr>
              <p:spPr>
                <a:xfrm>
                  <a:off x="624000" y="3267575"/>
                  <a:ext cx="287450" cy="9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498" h="391" extrusionOk="0">
                      <a:moveTo>
                        <a:pt x="1" y="0"/>
                      </a:moveTo>
                      <a:lnTo>
                        <a:pt x="1" y="391"/>
                      </a:lnTo>
                      <a:lnTo>
                        <a:pt x="11498" y="391"/>
                      </a:lnTo>
                      <a:lnTo>
                        <a:pt x="11433" y="0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98" name="Google Shape;8098;p35"/>
                <p:cNvSpPr/>
                <p:nvPr/>
              </p:nvSpPr>
              <p:spPr>
                <a:xfrm>
                  <a:off x="587175" y="3174600"/>
                  <a:ext cx="322475" cy="93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899" h="3739" extrusionOk="0">
                      <a:moveTo>
                        <a:pt x="10806" y="1"/>
                      </a:moveTo>
                      <a:lnTo>
                        <a:pt x="1159" y="3"/>
                      </a:lnTo>
                      <a:cubicBezTo>
                        <a:pt x="567" y="210"/>
                        <a:pt x="199" y="679"/>
                        <a:pt x="1" y="1329"/>
                      </a:cubicBezTo>
                      <a:cubicBezTo>
                        <a:pt x="107" y="2107"/>
                        <a:pt x="252" y="2922"/>
                        <a:pt x="408" y="3739"/>
                      </a:cubicBezTo>
                      <a:lnTo>
                        <a:pt x="12898" y="3739"/>
                      </a:lnTo>
                      <a:cubicBezTo>
                        <a:pt x="12496" y="1808"/>
                        <a:pt x="11729" y="620"/>
                        <a:pt x="1080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99" name="Google Shape;8099;p35"/>
                <p:cNvSpPr/>
                <p:nvPr/>
              </p:nvSpPr>
              <p:spPr>
                <a:xfrm>
                  <a:off x="624000" y="3263725"/>
                  <a:ext cx="289675" cy="9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87" h="392" extrusionOk="0">
                      <a:moveTo>
                        <a:pt x="1" y="1"/>
                      </a:moveTo>
                      <a:lnTo>
                        <a:pt x="1" y="392"/>
                      </a:lnTo>
                      <a:lnTo>
                        <a:pt x="11587" y="392"/>
                      </a:lnTo>
                      <a:lnTo>
                        <a:pt x="11587" y="1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00" name="Google Shape;8100;p35"/>
                <p:cNvSpPr/>
                <p:nvPr/>
              </p:nvSpPr>
              <p:spPr>
                <a:xfrm>
                  <a:off x="677025" y="3233050"/>
                  <a:ext cx="204450" cy="7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178" h="286" extrusionOk="0">
                      <a:moveTo>
                        <a:pt x="0" y="0"/>
                      </a:moveTo>
                      <a:lnTo>
                        <a:pt x="4375" y="285"/>
                      </a:lnTo>
                      <a:lnTo>
                        <a:pt x="8177" y="1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01" name="Google Shape;8101;p35"/>
                <p:cNvSpPr/>
                <p:nvPr/>
              </p:nvSpPr>
              <p:spPr>
                <a:xfrm>
                  <a:off x="690975" y="3296525"/>
                  <a:ext cx="204500" cy="7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180" h="280" extrusionOk="0">
                      <a:moveTo>
                        <a:pt x="0" y="0"/>
                      </a:moveTo>
                      <a:lnTo>
                        <a:pt x="4380" y="279"/>
                      </a:lnTo>
                      <a:lnTo>
                        <a:pt x="8180" y="1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02" name="Google Shape;8102;p35"/>
                <p:cNvSpPr/>
                <p:nvPr/>
              </p:nvSpPr>
              <p:spPr>
                <a:xfrm>
                  <a:off x="753600" y="3210375"/>
                  <a:ext cx="126550" cy="4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62" h="163" extrusionOk="0">
                      <a:moveTo>
                        <a:pt x="0" y="1"/>
                      </a:moveTo>
                      <a:lnTo>
                        <a:pt x="2804" y="163"/>
                      </a:lnTo>
                      <a:lnTo>
                        <a:pt x="5061" y="23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03" name="Google Shape;8103;p35"/>
                <p:cNvSpPr/>
                <p:nvPr/>
              </p:nvSpPr>
              <p:spPr>
                <a:xfrm>
                  <a:off x="694525" y="3320925"/>
                  <a:ext cx="126550" cy="4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62" h="163" extrusionOk="0">
                      <a:moveTo>
                        <a:pt x="0" y="1"/>
                      </a:moveTo>
                      <a:lnTo>
                        <a:pt x="2799" y="162"/>
                      </a:lnTo>
                      <a:lnTo>
                        <a:pt x="5061" y="23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04" name="Google Shape;8104;p35"/>
                <p:cNvSpPr/>
                <p:nvPr/>
              </p:nvSpPr>
              <p:spPr>
                <a:xfrm>
                  <a:off x="655525" y="3186675"/>
                  <a:ext cx="204450" cy="7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178" h="285" extrusionOk="0">
                      <a:moveTo>
                        <a:pt x="1" y="0"/>
                      </a:moveTo>
                      <a:lnTo>
                        <a:pt x="4378" y="285"/>
                      </a:lnTo>
                      <a:lnTo>
                        <a:pt x="8178" y="123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05" name="Google Shape;8105;p35"/>
                <p:cNvSpPr/>
                <p:nvPr/>
              </p:nvSpPr>
              <p:spPr>
                <a:xfrm>
                  <a:off x="731275" y="3341375"/>
                  <a:ext cx="179975" cy="7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99" h="282" extrusionOk="0">
                      <a:moveTo>
                        <a:pt x="3346" y="0"/>
                      </a:moveTo>
                      <a:lnTo>
                        <a:pt x="1" y="159"/>
                      </a:lnTo>
                      <a:lnTo>
                        <a:pt x="7198" y="282"/>
                      </a:lnTo>
                      <a:lnTo>
                        <a:pt x="3346" y="0"/>
                      </a:ln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06" name="Google Shape;8106;p35"/>
                <p:cNvSpPr/>
                <p:nvPr/>
              </p:nvSpPr>
              <p:spPr>
                <a:xfrm>
                  <a:off x="784900" y="3246225"/>
                  <a:ext cx="23825" cy="37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3" h="1519" extrusionOk="0">
                      <a:moveTo>
                        <a:pt x="489" y="1"/>
                      </a:moveTo>
                      <a:cubicBezTo>
                        <a:pt x="224" y="1"/>
                        <a:pt x="1" y="310"/>
                        <a:pt x="26" y="651"/>
                      </a:cubicBezTo>
                      <a:lnTo>
                        <a:pt x="90" y="1518"/>
                      </a:lnTo>
                      <a:lnTo>
                        <a:pt x="952" y="1518"/>
                      </a:lnTo>
                      <a:lnTo>
                        <a:pt x="869" y="442"/>
                      </a:lnTo>
                      <a:cubicBezTo>
                        <a:pt x="855" y="185"/>
                        <a:pt x="852" y="1"/>
                        <a:pt x="648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07" name="Google Shape;8107;p35"/>
                <p:cNvSpPr/>
                <p:nvPr/>
              </p:nvSpPr>
              <p:spPr>
                <a:xfrm>
                  <a:off x="788325" y="3246225"/>
                  <a:ext cx="25125" cy="37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5" h="1519" extrusionOk="0">
                      <a:moveTo>
                        <a:pt x="511" y="1"/>
                      </a:moveTo>
                      <a:cubicBezTo>
                        <a:pt x="232" y="1"/>
                        <a:pt x="1" y="310"/>
                        <a:pt x="29" y="651"/>
                      </a:cubicBezTo>
                      <a:lnTo>
                        <a:pt x="98" y="1518"/>
                      </a:lnTo>
                      <a:lnTo>
                        <a:pt x="1005" y="1518"/>
                      </a:lnTo>
                      <a:lnTo>
                        <a:pt x="919" y="442"/>
                      </a:lnTo>
                      <a:cubicBezTo>
                        <a:pt x="896" y="185"/>
                        <a:pt x="726" y="1"/>
                        <a:pt x="511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08" name="Google Shape;8108;p35"/>
                <p:cNvSpPr/>
                <p:nvPr/>
              </p:nvSpPr>
              <p:spPr>
                <a:xfrm>
                  <a:off x="792175" y="3247275"/>
                  <a:ext cx="18775" cy="35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1" h="1432" extrusionOk="0">
                      <a:moveTo>
                        <a:pt x="414" y="0"/>
                      </a:moveTo>
                      <a:cubicBezTo>
                        <a:pt x="407" y="0"/>
                        <a:pt x="401" y="0"/>
                        <a:pt x="393" y="1"/>
                      </a:cubicBezTo>
                      <a:lnTo>
                        <a:pt x="0" y="1432"/>
                      </a:lnTo>
                      <a:lnTo>
                        <a:pt x="354" y="1432"/>
                      </a:lnTo>
                      <a:lnTo>
                        <a:pt x="751" y="447"/>
                      </a:lnTo>
                      <a:cubicBezTo>
                        <a:pt x="751" y="447"/>
                        <a:pt x="737" y="0"/>
                        <a:pt x="414" y="0"/>
                      </a:cubicBezTo>
                      <a:close/>
                    </a:path>
                  </a:pathLst>
                </a:custGeom>
                <a:solidFill>
                  <a:srgbClr val="FFD6A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09" name="Google Shape;8109;p35"/>
                <p:cNvSpPr/>
                <p:nvPr/>
              </p:nvSpPr>
              <p:spPr>
                <a:xfrm>
                  <a:off x="800475" y="3268475"/>
                  <a:ext cx="4125" cy="7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" h="283" extrusionOk="0">
                      <a:moveTo>
                        <a:pt x="84" y="1"/>
                      </a:moveTo>
                      <a:cubicBezTo>
                        <a:pt x="36" y="1"/>
                        <a:pt x="0" y="59"/>
                        <a:pt x="6" y="123"/>
                      </a:cubicBezTo>
                      <a:lnTo>
                        <a:pt x="20" y="282"/>
                      </a:lnTo>
                      <a:lnTo>
                        <a:pt x="165" y="282"/>
                      </a:lnTo>
                      <a:lnTo>
                        <a:pt x="148" y="79"/>
                      </a:lnTo>
                      <a:cubicBezTo>
                        <a:pt x="145" y="34"/>
                        <a:pt x="117" y="1"/>
                        <a:pt x="84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10" name="Google Shape;8110;p35"/>
                <p:cNvSpPr/>
                <p:nvPr/>
              </p:nvSpPr>
              <p:spPr>
                <a:xfrm>
                  <a:off x="566900" y="3182275"/>
                  <a:ext cx="115725" cy="178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29" h="7129" extrusionOk="0">
                      <a:moveTo>
                        <a:pt x="1936" y="1"/>
                      </a:moveTo>
                      <a:cubicBezTo>
                        <a:pt x="151" y="631"/>
                        <a:pt x="0" y="4897"/>
                        <a:pt x="491" y="7128"/>
                      </a:cubicBezTo>
                      <a:lnTo>
                        <a:pt x="4553" y="7128"/>
                      </a:lnTo>
                      <a:cubicBezTo>
                        <a:pt x="4628" y="3083"/>
                        <a:pt x="3652" y="899"/>
                        <a:pt x="232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11" name="Google Shape;8111;p35"/>
                <p:cNvSpPr/>
                <p:nvPr/>
              </p:nvSpPr>
              <p:spPr>
                <a:xfrm>
                  <a:off x="574000" y="3263725"/>
                  <a:ext cx="99425" cy="9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77" h="392" extrusionOk="0">
                      <a:moveTo>
                        <a:pt x="1" y="1"/>
                      </a:moveTo>
                      <a:lnTo>
                        <a:pt x="1" y="392"/>
                      </a:lnTo>
                      <a:lnTo>
                        <a:pt x="3976" y="392"/>
                      </a:lnTo>
                      <a:lnTo>
                        <a:pt x="3976" y="1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12" name="Google Shape;8112;p35"/>
                <p:cNvSpPr/>
                <p:nvPr/>
              </p:nvSpPr>
              <p:spPr>
                <a:xfrm>
                  <a:off x="600375" y="3236750"/>
                  <a:ext cx="63425" cy="7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37" h="283" extrusionOk="0">
                      <a:moveTo>
                        <a:pt x="2416" y="0"/>
                      </a:moveTo>
                      <a:lnTo>
                        <a:pt x="0" y="268"/>
                      </a:lnTo>
                      <a:lnTo>
                        <a:pt x="2536" y="282"/>
                      </a:lnTo>
                      <a:lnTo>
                        <a:pt x="2536" y="282"/>
                      </a:lnTo>
                      <a:lnTo>
                        <a:pt x="2416" y="0"/>
                      </a:ln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13" name="Google Shape;8113;p35"/>
                <p:cNvSpPr/>
                <p:nvPr/>
              </p:nvSpPr>
              <p:spPr>
                <a:xfrm>
                  <a:off x="583625" y="3218200"/>
                  <a:ext cx="43000" cy="6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20" h="269" extrusionOk="0">
                      <a:moveTo>
                        <a:pt x="112" y="0"/>
                      </a:moveTo>
                      <a:lnTo>
                        <a:pt x="1" y="268"/>
                      </a:lnTo>
                      <a:lnTo>
                        <a:pt x="1719" y="131"/>
                      </a:lnTo>
                      <a:lnTo>
                        <a:pt x="112" y="0"/>
                      </a:ln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14" name="Google Shape;8114;p35"/>
                <p:cNvSpPr/>
                <p:nvPr/>
              </p:nvSpPr>
              <p:spPr>
                <a:xfrm>
                  <a:off x="575050" y="3297075"/>
                  <a:ext cx="99550" cy="5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82" h="210" extrusionOk="0">
                      <a:moveTo>
                        <a:pt x="0" y="1"/>
                      </a:moveTo>
                      <a:lnTo>
                        <a:pt x="2366" y="210"/>
                      </a:lnTo>
                      <a:lnTo>
                        <a:pt x="3982" y="59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15" name="Google Shape;8115;p35"/>
                <p:cNvSpPr/>
                <p:nvPr/>
              </p:nvSpPr>
              <p:spPr>
                <a:xfrm>
                  <a:off x="578050" y="3338225"/>
                  <a:ext cx="71225" cy="5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49" h="227" extrusionOk="0">
                      <a:moveTo>
                        <a:pt x="0" y="0"/>
                      </a:moveTo>
                      <a:lnTo>
                        <a:pt x="20" y="226"/>
                      </a:lnTo>
                      <a:lnTo>
                        <a:pt x="2849" y="13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16" name="Google Shape;8116;p35"/>
                <p:cNvSpPr/>
                <p:nvPr/>
              </p:nvSpPr>
              <p:spPr>
                <a:xfrm>
                  <a:off x="564250" y="3174675"/>
                  <a:ext cx="124150" cy="188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66" h="7525" extrusionOk="0">
                      <a:moveTo>
                        <a:pt x="2408" y="341"/>
                      </a:moveTo>
                      <a:cubicBezTo>
                        <a:pt x="3666" y="1217"/>
                        <a:pt x="4595" y="3334"/>
                        <a:pt x="4525" y="7259"/>
                      </a:cubicBezTo>
                      <a:lnTo>
                        <a:pt x="664" y="7259"/>
                      </a:lnTo>
                      <a:cubicBezTo>
                        <a:pt x="201" y="5095"/>
                        <a:pt x="340" y="952"/>
                        <a:pt x="2034" y="341"/>
                      </a:cubicBezTo>
                      <a:close/>
                      <a:moveTo>
                        <a:pt x="1945" y="0"/>
                      </a:moveTo>
                      <a:cubicBezTo>
                        <a:pt x="25" y="662"/>
                        <a:pt x="0" y="5167"/>
                        <a:pt x="525" y="7524"/>
                      </a:cubicBezTo>
                      <a:lnTo>
                        <a:pt x="4888" y="7524"/>
                      </a:lnTo>
                      <a:cubicBezTo>
                        <a:pt x="4966" y="3253"/>
                        <a:pt x="3917" y="952"/>
                        <a:pt x="2494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17" name="Google Shape;8117;p35"/>
                <p:cNvSpPr/>
                <p:nvPr/>
              </p:nvSpPr>
              <p:spPr>
                <a:xfrm>
                  <a:off x="799550" y="3260250"/>
                  <a:ext cx="5475" cy="8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9" h="330" extrusionOk="0">
                      <a:moveTo>
                        <a:pt x="107" y="0"/>
                      </a:moveTo>
                      <a:cubicBezTo>
                        <a:pt x="45" y="0"/>
                        <a:pt x="1" y="76"/>
                        <a:pt x="1" y="165"/>
                      </a:cubicBezTo>
                      <a:cubicBezTo>
                        <a:pt x="4" y="257"/>
                        <a:pt x="54" y="330"/>
                        <a:pt x="112" y="330"/>
                      </a:cubicBezTo>
                      <a:cubicBezTo>
                        <a:pt x="171" y="330"/>
                        <a:pt x="218" y="257"/>
                        <a:pt x="218" y="165"/>
                      </a:cubicBezTo>
                      <a:cubicBezTo>
                        <a:pt x="213" y="76"/>
                        <a:pt x="165" y="0"/>
                        <a:pt x="107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8118" name="Google Shape;8118;p35"/>
              <p:cNvSpPr/>
              <p:nvPr/>
            </p:nvSpPr>
            <p:spPr>
              <a:xfrm>
                <a:off x="-35892" y="4387628"/>
                <a:ext cx="9372768" cy="179646"/>
              </a:xfrm>
              <a:custGeom>
                <a:avLst/>
                <a:gdLst/>
                <a:ahLst/>
                <a:cxnLst/>
                <a:rect l="l" t="t" r="r" b="b"/>
                <a:pathLst>
                  <a:path w="107947" h="2069" extrusionOk="0">
                    <a:moveTo>
                      <a:pt x="1" y="1"/>
                    </a:moveTo>
                    <a:lnTo>
                      <a:pt x="1" y="2068"/>
                    </a:lnTo>
                    <a:lnTo>
                      <a:pt x="107946" y="2068"/>
                    </a:lnTo>
                    <a:lnTo>
                      <a:pt x="107946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19" name="Google Shape;8119;p35"/>
              <p:cNvSpPr/>
              <p:nvPr/>
            </p:nvSpPr>
            <p:spPr>
              <a:xfrm>
                <a:off x="1230219" y="4387628"/>
                <a:ext cx="6840270" cy="179386"/>
              </a:xfrm>
              <a:custGeom>
                <a:avLst/>
                <a:gdLst/>
                <a:ahLst/>
                <a:cxnLst/>
                <a:rect l="l" t="t" r="r" b="b"/>
                <a:pathLst>
                  <a:path w="78780" h="2066" extrusionOk="0">
                    <a:moveTo>
                      <a:pt x="22687" y="1"/>
                    </a:moveTo>
                    <a:lnTo>
                      <a:pt x="1" y="2065"/>
                    </a:lnTo>
                    <a:lnTo>
                      <a:pt x="56092" y="2065"/>
                    </a:lnTo>
                    <a:lnTo>
                      <a:pt x="78779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120" name="Google Shape;8120;p35"/>
            <p:cNvSpPr/>
            <p:nvPr/>
          </p:nvSpPr>
          <p:spPr>
            <a:xfrm>
              <a:off x="-458151" y="4827856"/>
              <a:ext cx="155883" cy="660392"/>
            </a:xfrm>
            <a:custGeom>
              <a:avLst/>
              <a:gdLst/>
              <a:ahLst/>
              <a:cxnLst/>
              <a:rect l="l" t="t" r="r" b="b"/>
              <a:pathLst>
                <a:path w="2994" h="12684" extrusionOk="0">
                  <a:moveTo>
                    <a:pt x="1" y="1"/>
                  </a:moveTo>
                  <a:lnTo>
                    <a:pt x="1" y="8232"/>
                  </a:lnTo>
                  <a:cubicBezTo>
                    <a:pt x="2" y="8204"/>
                    <a:pt x="7" y="8175"/>
                    <a:pt x="8" y="8147"/>
                  </a:cubicBezTo>
                  <a:cubicBezTo>
                    <a:pt x="921" y="7913"/>
                    <a:pt x="1437" y="7175"/>
                    <a:pt x="1182" y="6661"/>
                  </a:cubicBezTo>
                  <a:cubicBezTo>
                    <a:pt x="1055" y="6406"/>
                    <a:pt x="843" y="6292"/>
                    <a:pt x="629" y="6292"/>
                  </a:cubicBezTo>
                  <a:cubicBezTo>
                    <a:pt x="608" y="6292"/>
                    <a:pt x="587" y="6293"/>
                    <a:pt x="566" y="6295"/>
                  </a:cubicBezTo>
                  <a:cubicBezTo>
                    <a:pt x="572" y="6272"/>
                    <a:pt x="578" y="6247"/>
                    <a:pt x="580" y="6224"/>
                  </a:cubicBezTo>
                  <a:cubicBezTo>
                    <a:pt x="602" y="6134"/>
                    <a:pt x="618" y="6049"/>
                    <a:pt x="636" y="5964"/>
                  </a:cubicBezTo>
                  <a:cubicBezTo>
                    <a:pt x="641" y="5950"/>
                    <a:pt x="642" y="5937"/>
                    <a:pt x="646" y="5922"/>
                  </a:cubicBezTo>
                  <a:cubicBezTo>
                    <a:pt x="665" y="5824"/>
                    <a:pt x="682" y="5730"/>
                    <a:pt x="697" y="5635"/>
                  </a:cubicBezTo>
                  <a:cubicBezTo>
                    <a:pt x="702" y="5612"/>
                    <a:pt x="703" y="5592"/>
                    <a:pt x="707" y="5567"/>
                  </a:cubicBezTo>
                  <a:cubicBezTo>
                    <a:pt x="719" y="5499"/>
                    <a:pt x="727" y="5430"/>
                    <a:pt x="737" y="5363"/>
                  </a:cubicBezTo>
                  <a:cubicBezTo>
                    <a:pt x="742" y="5337"/>
                    <a:pt x="744" y="5309"/>
                    <a:pt x="746" y="5284"/>
                  </a:cubicBezTo>
                  <a:cubicBezTo>
                    <a:pt x="755" y="5221"/>
                    <a:pt x="761" y="5157"/>
                    <a:pt x="769" y="5096"/>
                  </a:cubicBezTo>
                  <a:cubicBezTo>
                    <a:pt x="770" y="5075"/>
                    <a:pt x="774" y="5055"/>
                    <a:pt x="775" y="5033"/>
                  </a:cubicBezTo>
                  <a:cubicBezTo>
                    <a:pt x="791" y="4870"/>
                    <a:pt x="798" y="4719"/>
                    <a:pt x="803" y="4578"/>
                  </a:cubicBezTo>
                  <a:cubicBezTo>
                    <a:pt x="804" y="4559"/>
                    <a:pt x="804" y="4541"/>
                    <a:pt x="804" y="4521"/>
                  </a:cubicBezTo>
                  <a:lnTo>
                    <a:pt x="804" y="4370"/>
                  </a:lnTo>
                  <a:cubicBezTo>
                    <a:pt x="804" y="4351"/>
                    <a:pt x="804" y="4333"/>
                    <a:pt x="803" y="4313"/>
                  </a:cubicBezTo>
                  <a:cubicBezTo>
                    <a:pt x="803" y="4261"/>
                    <a:pt x="800" y="4210"/>
                    <a:pt x="797" y="4163"/>
                  </a:cubicBezTo>
                  <a:cubicBezTo>
                    <a:pt x="797" y="4150"/>
                    <a:pt x="797" y="4140"/>
                    <a:pt x="794" y="4126"/>
                  </a:cubicBezTo>
                  <a:cubicBezTo>
                    <a:pt x="791" y="4067"/>
                    <a:pt x="787" y="4007"/>
                    <a:pt x="780" y="3951"/>
                  </a:cubicBezTo>
                  <a:cubicBezTo>
                    <a:pt x="780" y="3943"/>
                    <a:pt x="778" y="3932"/>
                    <a:pt x="778" y="3924"/>
                  </a:cubicBezTo>
                  <a:cubicBezTo>
                    <a:pt x="772" y="3877"/>
                    <a:pt x="766" y="3833"/>
                    <a:pt x="761" y="3791"/>
                  </a:cubicBezTo>
                  <a:cubicBezTo>
                    <a:pt x="760" y="3775"/>
                    <a:pt x="755" y="3760"/>
                    <a:pt x="754" y="3743"/>
                  </a:cubicBezTo>
                  <a:cubicBezTo>
                    <a:pt x="748" y="3707"/>
                    <a:pt x="742" y="3672"/>
                    <a:pt x="734" y="3636"/>
                  </a:cubicBezTo>
                  <a:cubicBezTo>
                    <a:pt x="732" y="3623"/>
                    <a:pt x="727" y="3610"/>
                    <a:pt x="726" y="3596"/>
                  </a:cubicBezTo>
                  <a:cubicBezTo>
                    <a:pt x="719" y="3555"/>
                    <a:pt x="709" y="3517"/>
                    <a:pt x="699" y="3481"/>
                  </a:cubicBezTo>
                  <a:cubicBezTo>
                    <a:pt x="697" y="3475"/>
                    <a:pt x="697" y="3469"/>
                    <a:pt x="695" y="3465"/>
                  </a:cubicBezTo>
                  <a:cubicBezTo>
                    <a:pt x="685" y="3423"/>
                    <a:pt x="673" y="3381"/>
                    <a:pt x="661" y="3345"/>
                  </a:cubicBezTo>
                  <a:cubicBezTo>
                    <a:pt x="657" y="3333"/>
                    <a:pt x="653" y="3323"/>
                    <a:pt x="648" y="3312"/>
                  </a:cubicBezTo>
                  <a:cubicBezTo>
                    <a:pt x="641" y="3284"/>
                    <a:pt x="633" y="3260"/>
                    <a:pt x="623" y="3234"/>
                  </a:cubicBezTo>
                  <a:cubicBezTo>
                    <a:pt x="617" y="3222"/>
                    <a:pt x="614" y="3209"/>
                    <a:pt x="610" y="3198"/>
                  </a:cubicBezTo>
                  <a:cubicBezTo>
                    <a:pt x="600" y="3177"/>
                    <a:pt x="593" y="3154"/>
                    <a:pt x="582" y="3132"/>
                  </a:cubicBezTo>
                  <a:cubicBezTo>
                    <a:pt x="578" y="3124"/>
                    <a:pt x="574" y="3113"/>
                    <a:pt x="568" y="3102"/>
                  </a:cubicBezTo>
                  <a:cubicBezTo>
                    <a:pt x="556" y="3075"/>
                    <a:pt x="543" y="3046"/>
                    <a:pt x="532" y="3020"/>
                  </a:cubicBezTo>
                  <a:cubicBezTo>
                    <a:pt x="527" y="3013"/>
                    <a:pt x="524" y="3007"/>
                    <a:pt x="520" y="2998"/>
                  </a:cubicBezTo>
                  <a:cubicBezTo>
                    <a:pt x="511" y="2983"/>
                    <a:pt x="500" y="2962"/>
                    <a:pt x="490" y="2947"/>
                  </a:cubicBezTo>
                  <a:cubicBezTo>
                    <a:pt x="484" y="2935"/>
                    <a:pt x="478" y="2926"/>
                    <a:pt x="475" y="2917"/>
                  </a:cubicBezTo>
                  <a:cubicBezTo>
                    <a:pt x="469" y="2905"/>
                    <a:pt x="460" y="2894"/>
                    <a:pt x="453" y="2882"/>
                  </a:cubicBezTo>
                  <a:cubicBezTo>
                    <a:pt x="447" y="2873"/>
                    <a:pt x="441" y="2862"/>
                    <a:pt x="436" y="2853"/>
                  </a:cubicBezTo>
                  <a:cubicBezTo>
                    <a:pt x="428" y="2844"/>
                    <a:pt x="422" y="2833"/>
                    <a:pt x="416" y="2825"/>
                  </a:cubicBezTo>
                  <a:cubicBezTo>
                    <a:pt x="317" y="2679"/>
                    <a:pt x="234" y="2624"/>
                    <a:pt x="234" y="2624"/>
                  </a:cubicBezTo>
                  <a:cubicBezTo>
                    <a:pt x="670" y="1648"/>
                    <a:pt x="360" y="671"/>
                    <a:pt x="1" y="1"/>
                  </a:cubicBezTo>
                  <a:close/>
                  <a:moveTo>
                    <a:pt x="4" y="10804"/>
                  </a:moveTo>
                  <a:lnTo>
                    <a:pt x="4" y="12684"/>
                  </a:lnTo>
                  <a:lnTo>
                    <a:pt x="2994" y="12684"/>
                  </a:lnTo>
                  <a:cubicBezTo>
                    <a:pt x="2712" y="12342"/>
                    <a:pt x="2414" y="12038"/>
                    <a:pt x="2103" y="11783"/>
                  </a:cubicBezTo>
                  <a:cubicBezTo>
                    <a:pt x="2101" y="11782"/>
                    <a:pt x="2097" y="11778"/>
                    <a:pt x="2093" y="11776"/>
                  </a:cubicBezTo>
                  <a:cubicBezTo>
                    <a:pt x="2036" y="11727"/>
                    <a:pt x="1975" y="11681"/>
                    <a:pt x="1916" y="11639"/>
                  </a:cubicBezTo>
                  <a:cubicBezTo>
                    <a:pt x="1910" y="11630"/>
                    <a:pt x="1904" y="11619"/>
                    <a:pt x="1899" y="11617"/>
                  </a:cubicBezTo>
                  <a:cubicBezTo>
                    <a:pt x="1892" y="11607"/>
                    <a:pt x="1879" y="11600"/>
                    <a:pt x="1869" y="11589"/>
                  </a:cubicBezTo>
                  <a:cubicBezTo>
                    <a:pt x="1862" y="11588"/>
                    <a:pt x="1856" y="11583"/>
                    <a:pt x="1852" y="11580"/>
                  </a:cubicBezTo>
                  <a:cubicBezTo>
                    <a:pt x="1848" y="11575"/>
                    <a:pt x="1844" y="11574"/>
                    <a:pt x="1838" y="11571"/>
                  </a:cubicBezTo>
                  <a:cubicBezTo>
                    <a:pt x="1837" y="11569"/>
                    <a:pt x="1832" y="11566"/>
                    <a:pt x="1830" y="11564"/>
                  </a:cubicBezTo>
                  <a:cubicBezTo>
                    <a:pt x="1808" y="11551"/>
                    <a:pt x="1785" y="11539"/>
                    <a:pt x="1758" y="11523"/>
                  </a:cubicBezTo>
                  <a:cubicBezTo>
                    <a:pt x="1751" y="11520"/>
                    <a:pt x="1745" y="11515"/>
                    <a:pt x="1738" y="11510"/>
                  </a:cubicBezTo>
                  <a:cubicBezTo>
                    <a:pt x="1717" y="11496"/>
                    <a:pt x="1696" y="11487"/>
                    <a:pt x="1675" y="11479"/>
                  </a:cubicBezTo>
                  <a:cubicBezTo>
                    <a:pt x="1662" y="11475"/>
                    <a:pt x="1649" y="11471"/>
                    <a:pt x="1635" y="11467"/>
                  </a:cubicBezTo>
                  <a:cubicBezTo>
                    <a:pt x="1600" y="11453"/>
                    <a:pt x="1563" y="11434"/>
                    <a:pt x="1523" y="11419"/>
                  </a:cubicBezTo>
                  <a:cubicBezTo>
                    <a:pt x="1517" y="11417"/>
                    <a:pt x="1511" y="11414"/>
                    <a:pt x="1509" y="11413"/>
                  </a:cubicBezTo>
                  <a:cubicBezTo>
                    <a:pt x="1487" y="11404"/>
                    <a:pt x="1466" y="11396"/>
                    <a:pt x="1444" y="11386"/>
                  </a:cubicBezTo>
                  <a:cubicBezTo>
                    <a:pt x="1363" y="11047"/>
                    <a:pt x="1128" y="10804"/>
                    <a:pt x="854" y="10804"/>
                  </a:cubicBezTo>
                  <a:close/>
                </a:path>
              </a:pathLst>
            </a:custGeom>
            <a:solidFill>
              <a:srgbClr val="2623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1" name="Google Shape;8121;p35"/>
            <p:cNvSpPr/>
            <p:nvPr/>
          </p:nvSpPr>
          <p:spPr>
            <a:xfrm>
              <a:off x="-458064" y="-556726"/>
              <a:ext cx="10074994" cy="4523668"/>
            </a:xfrm>
            <a:custGeom>
              <a:avLst/>
              <a:gdLst/>
              <a:ahLst/>
              <a:cxnLst/>
              <a:rect l="l" t="t" r="r" b="b"/>
              <a:pathLst>
                <a:path w="193508" h="86885" extrusionOk="0">
                  <a:moveTo>
                    <a:pt x="0" y="1"/>
                  </a:moveTo>
                  <a:lnTo>
                    <a:pt x="0" y="86885"/>
                  </a:lnTo>
                  <a:cubicBezTo>
                    <a:pt x="10949" y="60938"/>
                    <a:pt x="51182" y="24189"/>
                    <a:pt x="99259" y="24189"/>
                  </a:cubicBezTo>
                  <a:cubicBezTo>
                    <a:pt x="129355" y="24189"/>
                    <a:pt x="162524" y="38589"/>
                    <a:pt x="193508" y="79053"/>
                  </a:cubicBezTo>
                  <a:lnTo>
                    <a:pt x="193508" y="1"/>
                  </a:ln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2" name="Google Shape;8122;p35"/>
            <p:cNvSpPr/>
            <p:nvPr/>
          </p:nvSpPr>
          <p:spPr>
            <a:xfrm>
              <a:off x="790907" y="4510941"/>
              <a:ext cx="7719313" cy="261991"/>
            </a:xfrm>
            <a:custGeom>
              <a:avLst/>
              <a:gdLst/>
              <a:ahLst/>
              <a:cxnLst/>
              <a:rect l="l" t="t" r="r" b="b"/>
              <a:pathLst>
                <a:path w="148263" h="5032" extrusionOk="0">
                  <a:moveTo>
                    <a:pt x="857" y="1"/>
                  </a:moveTo>
                  <a:cubicBezTo>
                    <a:pt x="292" y="218"/>
                    <a:pt x="1" y="439"/>
                    <a:pt x="1" y="665"/>
                  </a:cubicBezTo>
                  <a:cubicBezTo>
                    <a:pt x="1" y="3076"/>
                    <a:pt x="33190" y="5031"/>
                    <a:pt x="74132" y="5031"/>
                  </a:cubicBezTo>
                  <a:cubicBezTo>
                    <a:pt x="115072" y="5031"/>
                    <a:pt x="148262" y="3076"/>
                    <a:pt x="148262" y="665"/>
                  </a:cubicBezTo>
                  <a:cubicBezTo>
                    <a:pt x="148261" y="439"/>
                    <a:pt x="147969" y="218"/>
                    <a:pt x="147404" y="1"/>
                  </a:cubicBezTo>
                  <a:close/>
                </a:path>
              </a:pathLst>
            </a:custGeom>
            <a:solidFill>
              <a:srgbClr val="FFFFFF">
                <a:alpha val="2527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3" name="Google Shape;8123;p35"/>
            <p:cNvSpPr/>
            <p:nvPr/>
          </p:nvSpPr>
          <p:spPr>
            <a:xfrm>
              <a:off x="9610083" y="5272745"/>
              <a:ext cx="6716" cy="45297"/>
            </a:xfrm>
            <a:custGeom>
              <a:avLst/>
              <a:gdLst/>
              <a:ahLst/>
              <a:cxnLst/>
              <a:rect l="l" t="t" r="r" b="b"/>
              <a:pathLst>
                <a:path w="129" h="870" extrusionOk="0">
                  <a:moveTo>
                    <a:pt x="129" y="1"/>
                  </a:moveTo>
                  <a:cubicBezTo>
                    <a:pt x="80" y="70"/>
                    <a:pt x="45" y="137"/>
                    <a:pt x="22" y="205"/>
                  </a:cubicBezTo>
                  <a:cubicBezTo>
                    <a:pt x="8" y="248"/>
                    <a:pt x="1" y="293"/>
                    <a:pt x="1" y="347"/>
                  </a:cubicBezTo>
                  <a:cubicBezTo>
                    <a:pt x="1" y="497"/>
                    <a:pt x="56" y="685"/>
                    <a:pt x="129" y="870"/>
                  </a:cubicBezTo>
                  <a:lnTo>
                    <a:pt x="129" y="1"/>
                  </a:lnTo>
                  <a:close/>
                </a:path>
              </a:pathLst>
            </a:custGeom>
            <a:solidFill>
              <a:srgbClr val="3230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4" name="Google Shape;8124;p35"/>
            <p:cNvSpPr/>
            <p:nvPr/>
          </p:nvSpPr>
          <p:spPr>
            <a:xfrm>
              <a:off x="9616487" y="5487145"/>
              <a:ext cx="312" cy="1093"/>
            </a:xfrm>
            <a:custGeom>
              <a:avLst/>
              <a:gdLst/>
              <a:ahLst/>
              <a:cxnLst/>
              <a:rect l="l" t="t" r="r" b="b"/>
              <a:pathLst>
                <a:path w="6" h="21" extrusionOk="0">
                  <a:moveTo>
                    <a:pt x="6" y="0"/>
                  </a:moveTo>
                  <a:cubicBezTo>
                    <a:pt x="6" y="6"/>
                    <a:pt x="2" y="13"/>
                    <a:pt x="1" y="21"/>
                  </a:cubicBezTo>
                  <a:lnTo>
                    <a:pt x="6" y="21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3230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125" name="Google Shape;8125;p35"/>
            <p:cNvGrpSpPr/>
            <p:nvPr/>
          </p:nvGrpSpPr>
          <p:grpSpPr>
            <a:xfrm>
              <a:off x="-458913" y="4511095"/>
              <a:ext cx="10075827" cy="977572"/>
              <a:chOff x="1321675" y="4706600"/>
              <a:chExt cx="4838100" cy="469400"/>
            </a:xfrm>
          </p:grpSpPr>
          <p:sp>
            <p:nvSpPr>
              <p:cNvPr id="8126" name="Google Shape;8126;p35"/>
              <p:cNvSpPr/>
              <p:nvPr/>
            </p:nvSpPr>
            <p:spPr>
              <a:xfrm>
                <a:off x="1322100" y="4706600"/>
                <a:ext cx="4837675" cy="241925"/>
              </a:xfrm>
              <a:custGeom>
                <a:avLst/>
                <a:gdLst/>
                <a:ahLst/>
                <a:cxnLst/>
                <a:rect l="l" t="t" r="r" b="b"/>
                <a:pathLst>
                  <a:path w="193507" h="9677" extrusionOk="0">
                    <a:moveTo>
                      <a:pt x="0" y="1"/>
                    </a:moveTo>
                    <a:lnTo>
                      <a:pt x="0" y="9676"/>
                    </a:lnTo>
                    <a:lnTo>
                      <a:pt x="193506" y="9676"/>
                    </a:lnTo>
                    <a:lnTo>
                      <a:pt x="19350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27" name="Google Shape;8127;p35"/>
              <p:cNvSpPr/>
              <p:nvPr/>
            </p:nvSpPr>
            <p:spPr>
              <a:xfrm>
                <a:off x="1366000" y="4831275"/>
                <a:ext cx="257275" cy="344550"/>
              </a:xfrm>
              <a:custGeom>
                <a:avLst/>
                <a:gdLst/>
                <a:ahLst/>
                <a:cxnLst/>
                <a:rect l="l" t="t" r="r" b="b"/>
                <a:pathLst>
                  <a:path w="10291" h="13782" extrusionOk="0">
                    <a:moveTo>
                      <a:pt x="5592" y="0"/>
                    </a:moveTo>
                    <a:cubicBezTo>
                      <a:pt x="5482" y="0"/>
                      <a:pt x="5376" y="5"/>
                      <a:pt x="5275" y="13"/>
                    </a:cubicBezTo>
                    <a:cubicBezTo>
                      <a:pt x="3601" y="145"/>
                      <a:pt x="2753" y="1081"/>
                      <a:pt x="3088" y="2197"/>
                    </a:cubicBezTo>
                    <a:cubicBezTo>
                      <a:pt x="2376" y="3744"/>
                      <a:pt x="3292" y="6203"/>
                      <a:pt x="3803" y="6438"/>
                    </a:cubicBezTo>
                    <a:cubicBezTo>
                      <a:pt x="4200" y="6362"/>
                      <a:pt x="4544" y="6262"/>
                      <a:pt x="4840" y="6144"/>
                    </a:cubicBezTo>
                    <a:lnTo>
                      <a:pt x="4840" y="6144"/>
                    </a:lnTo>
                    <a:cubicBezTo>
                      <a:pt x="4767" y="6375"/>
                      <a:pt x="4686" y="6610"/>
                      <a:pt x="4600" y="6838"/>
                    </a:cubicBezTo>
                    <a:lnTo>
                      <a:pt x="4598" y="6838"/>
                    </a:lnTo>
                    <a:cubicBezTo>
                      <a:pt x="4551" y="6839"/>
                      <a:pt x="4506" y="6842"/>
                      <a:pt x="4459" y="6842"/>
                    </a:cubicBezTo>
                    <a:cubicBezTo>
                      <a:pt x="4449" y="6842"/>
                      <a:pt x="4442" y="6844"/>
                      <a:pt x="4431" y="6844"/>
                    </a:cubicBezTo>
                    <a:cubicBezTo>
                      <a:pt x="4393" y="6844"/>
                      <a:pt x="4352" y="6845"/>
                      <a:pt x="4313" y="6848"/>
                    </a:cubicBezTo>
                    <a:cubicBezTo>
                      <a:pt x="4291" y="6848"/>
                      <a:pt x="4272" y="6850"/>
                      <a:pt x="4253" y="6850"/>
                    </a:cubicBezTo>
                    <a:cubicBezTo>
                      <a:pt x="4224" y="6851"/>
                      <a:pt x="4196" y="6855"/>
                      <a:pt x="4168" y="6855"/>
                    </a:cubicBezTo>
                    <a:cubicBezTo>
                      <a:pt x="4118" y="6859"/>
                      <a:pt x="4071" y="6861"/>
                      <a:pt x="4026" y="6863"/>
                    </a:cubicBezTo>
                    <a:cubicBezTo>
                      <a:pt x="4026" y="6865"/>
                      <a:pt x="4026" y="6872"/>
                      <a:pt x="4024" y="6875"/>
                    </a:cubicBezTo>
                    <a:cubicBezTo>
                      <a:pt x="3990" y="6878"/>
                      <a:pt x="3954" y="6881"/>
                      <a:pt x="3920" y="6884"/>
                    </a:cubicBezTo>
                    <a:cubicBezTo>
                      <a:pt x="3756" y="6900"/>
                      <a:pt x="3626" y="6920"/>
                      <a:pt x="3540" y="6942"/>
                    </a:cubicBezTo>
                    <a:cubicBezTo>
                      <a:pt x="3538" y="6944"/>
                      <a:pt x="3535" y="6944"/>
                      <a:pt x="3534" y="6944"/>
                    </a:cubicBezTo>
                    <a:cubicBezTo>
                      <a:pt x="3518" y="6951"/>
                      <a:pt x="3505" y="6953"/>
                      <a:pt x="3491" y="6958"/>
                    </a:cubicBezTo>
                    <a:cubicBezTo>
                      <a:pt x="3489" y="6959"/>
                      <a:pt x="3489" y="6959"/>
                      <a:pt x="3487" y="6959"/>
                    </a:cubicBezTo>
                    <a:cubicBezTo>
                      <a:pt x="3473" y="6965"/>
                      <a:pt x="3463" y="6969"/>
                      <a:pt x="3453" y="6975"/>
                    </a:cubicBezTo>
                    <a:cubicBezTo>
                      <a:pt x="3383" y="7000"/>
                      <a:pt x="3307" y="7036"/>
                      <a:pt x="3231" y="7078"/>
                    </a:cubicBezTo>
                    <a:cubicBezTo>
                      <a:pt x="3219" y="7084"/>
                      <a:pt x="3208" y="7090"/>
                      <a:pt x="3196" y="7098"/>
                    </a:cubicBezTo>
                    <a:cubicBezTo>
                      <a:pt x="3177" y="7110"/>
                      <a:pt x="3158" y="7121"/>
                      <a:pt x="3137" y="7134"/>
                    </a:cubicBezTo>
                    <a:cubicBezTo>
                      <a:pt x="3109" y="7151"/>
                      <a:pt x="3079" y="7172"/>
                      <a:pt x="3048" y="7194"/>
                    </a:cubicBezTo>
                    <a:cubicBezTo>
                      <a:pt x="3036" y="7201"/>
                      <a:pt x="3025" y="7209"/>
                      <a:pt x="3013" y="7219"/>
                    </a:cubicBezTo>
                    <a:cubicBezTo>
                      <a:pt x="2985" y="7240"/>
                      <a:pt x="2957" y="7262"/>
                      <a:pt x="2929" y="7285"/>
                    </a:cubicBezTo>
                    <a:cubicBezTo>
                      <a:pt x="2917" y="7293"/>
                      <a:pt x="2906" y="7304"/>
                      <a:pt x="2896" y="7313"/>
                    </a:cubicBezTo>
                    <a:cubicBezTo>
                      <a:pt x="2860" y="7343"/>
                      <a:pt x="2823" y="7377"/>
                      <a:pt x="2784" y="7412"/>
                    </a:cubicBezTo>
                    <a:cubicBezTo>
                      <a:pt x="2757" y="7438"/>
                      <a:pt x="2733" y="7467"/>
                      <a:pt x="2703" y="7497"/>
                    </a:cubicBezTo>
                    <a:cubicBezTo>
                      <a:pt x="2697" y="7505"/>
                      <a:pt x="2693" y="7512"/>
                      <a:pt x="2687" y="7518"/>
                    </a:cubicBezTo>
                    <a:lnTo>
                      <a:pt x="1091" y="7518"/>
                    </a:lnTo>
                    <a:cubicBezTo>
                      <a:pt x="773" y="7518"/>
                      <a:pt x="518" y="7731"/>
                      <a:pt x="518" y="7993"/>
                    </a:cubicBezTo>
                    <a:lnTo>
                      <a:pt x="518" y="12025"/>
                    </a:lnTo>
                    <a:cubicBezTo>
                      <a:pt x="419" y="12098"/>
                      <a:pt x="328" y="12189"/>
                      <a:pt x="253" y="12293"/>
                    </a:cubicBezTo>
                    <a:cubicBezTo>
                      <a:pt x="163" y="12414"/>
                      <a:pt x="105" y="12541"/>
                      <a:pt x="77" y="12666"/>
                    </a:cubicBezTo>
                    <a:cubicBezTo>
                      <a:pt x="0" y="12979"/>
                      <a:pt x="105" y="13278"/>
                      <a:pt x="376" y="13417"/>
                    </a:cubicBezTo>
                    <a:cubicBezTo>
                      <a:pt x="419" y="13440"/>
                      <a:pt x="467" y="13458"/>
                      <a:pt x="517" y="13471"/>
                    </a:cubicBezTo>
                    <a:lnTo>
                      <a:pt x="517" y="13781"/>
                    </a:lnTo>
                    <a:lnTo>
                      <a:pt x="10288" y="13781"/>
                    </a:lnTo>
                    <a:lnTo>
                      <a:pt x="10288" y="8227"/>
                    </a:lnTo>
                    <a:cubicBezTo>
                      <a:pt x="10291" y="7838"/>
                      <a:pt x="9909" y="7522"/>
                      <a:pt x="9441" y="7522"/>
                    </a:cubicBezTo>
                    <a:lnTo>
                      <a:pt x="8014" y="7522"/>
                    </a:lnTo>
                    <a:cubicBezTo>
                      <a:pt x="8001" y="7507"/>
                      <a:pt x="7986" y="7494"/>
                      <a:pt x="7977" y="7480"/>
                    </a:cubicBezTo>
                    <a:cubicBezTo>
                      <a:pt x="7946" y="7446"/>
                      <a:pt x="7917" y="7418"/>
                      <a:pt x="7886" y="7389"/>
                    </a:cubicBezTo>
                    <a:cubicBezTo>
                      <a:pt x="7870" y="7373"/>
                      <a:pt x="7855" y="7360"/>
                      <a:pt x="7838" y="7347"/>
                    </a:cubicBezTo>
                    <a:cubicBezTo>
                      <a:pt x="7808" y="7319"/>
                      <a:pt x="7776" y="7294"/>
                      <a:pt x="7746" y="7270"/>
                    </a:cubicBezTo>
                    <a:cubicBezTo>
                      <a:pt x="7731" y="7258"/>
                      <a:pt x="7718" y="7249"/>
                      <a:pt x="7705" y="7240"/>
                    </a:cubicBezTo>
                    <a:cubicBezTo>
                      <a:pt x="7663" y="7209"/>
                      <a:pt x="7622" y="7183"/>
                      <a:pt x="7584" y="7158"/>
                    </a:cubicBezTo>
                    <a:cubicBezTo>
                      <a:pt x="7579" y="7157"/>
                      <a:pt x="7577" y="7152"/>
                      <a:pt x="7576" y="7151"/>
                    </a:cubicBezTo>
                    <a:cubicBezTo>
                      <a:pt x="7528" y="7124"/>
                      <a:pt x="7485" y="7102"/>
                      <a:pt x="7442" y="7082"/>
                    </a:cubicBezTo>
                    <a:cubicBezTo>
                      <a:pt x="7436" y="7078"/>
                      <a:pt x="7430" y="7076"/>
                      <a:pt x="7423" y="7074"/>
                    </a:cubicBezTo>
                    <a:cubicBezTo>
                      <a:pt x="7386" y="7060"/>
                      <a:pt x="7351" y="7045"/>
                      <a:pt x="7316" y="7037"/>
                    </a:cubicBezTo>
                    <a:cubicBezTo>
                      <a:pt x="7308" y="7032"/>
                      <a:pt x="7299" y="7031"/>
                      <a:pt x="7290" y="7030"/>
                    </a:cubicBezTo>
                    <a:cubicBezTo>
                      <a:pt x="7256" y="7021"/>
                      <a:pt x="7226" y="7014"/>
                      <a:pt x="7198" y="7009"/>
                    </a:cubicBezTo>
                    <a:cubicBezTo>
                      <a:pt x="7189" y="7009"/>
                      <a:pt x="7182" y="7008"/>
                      <a:pt x="7176" y="7008"/>
                    </a:cubicBezTo>
                    <a:cubicBezTo>
                      <a:pt x="7158" y="7005"/>
                      <a:pt x="7141" y="7004"/>
                      <a:pt x="7124" y="7004"/>
                    </a:cubicBezTo>
                    <a:cubicBezTo>
                      <a:pt x="7108" y="7004"/>
                      <a:pt x="7091" y="7005"/>
                      <a:pt x="7076" y="7008"/>
                    </a:cubicBezTo>
                    <a:cubicBezTo>
                      <a:pt x="7040" y="6999"/>
                      <a:pt x="6999" y="6988"/>
                      <a:pt x="6956" y="6978"/>
                    </a:cubicBezTo>
                    <a:cubicBezTo>
                      <a:pt x="6951" y="6978"/>
                      <a:pt x="6949" y="6977"/>
                      <a:pt x="6946" y="6977"/>
                    </a:cubicBezTo>
                    <a:cubicBezTo>
                      <a:pt x="6903" y="6969"/>
                      <a:pt x="6855" y="6960"/>
                      <a:pt x="6807" y="6951"/>
                    </a:cubicBezTo>
                    <a:cubicBezTo>
                      <a:pt x="6758" y="6941"/>
                      <a:pt x="6703" y="6930"/>
                      <a:pt x="6649" y="6923"/>
                    </a:cubicBezTo>
                    <a:cubicBezTo>
                      <a:pt x="6635" y="6921"/>
                      <a:pt x="6619" y="6918"/>
                      <a:pt x="6605" y="6917"/>
                    </a:cubicBezTo>
                    <a:cubicBezTo>
                      <a:pt x="6593" y="6915"/>
                      <a:pt x="6579" y="6912"/>
                      <a:pt x="6568" y="6912"/>
                    </a:cubicBezTo>
                    <a:cubicBezTo>
                      <a:pt x="6533" y="6904"/>
                      <a:pt x="6497" y="6900"/>
                      <a:pt x="6460" y="6897"/>
                    </a:cubicBezTo>
                    <a:cubicBezTo>
                      <a:pt x="6447" y="6896"/>
                      <a:pt x="6435" y="6896"/>
                      <a:pt x="6424" y="6892"/>
                    </a:cubicBezTo>
                    <a:cubicBezTo>
                      <a:pt x="6289" y="6878"/>
                      <a:pt x="6143" y="6865"/>
                      <a:pt x="5991" y="6857"/>
                    </a:cubicBezTo>
                    <a:cubicBezTo>
                      <a:pt x="5998" y="6835"/>
                      <a:pt x="6006" y="6811"/>
                      <a:pt x="6014" y="6788"/>
                    </a:cubicBezTo>
                    <a:cubicBezTo>
                      <a:pt x="6026" y="6746"/>
                      <a:pt x="6036" y="6709"/>
                      <a:pt x="6051" y="6667"/>
                    </a:cubicBezTo>
                    <a:cubicBezTo>
                      <a:pt x="6057" y="6650"/>
                      <a:pt x="6063" y="6631"/>
                      <a:pt x="6065" y="6613"/>
                    </a:cubicBezTo>
                    <a:cubicBezTo>
                      <a:pt x="6073" y="6587"/>
                      <a:pt x="6081" y="6563"/>
                      <a:pt x="6088" y="6540"/>
                    </a:cubicBezTo>
                    <a:cubicBezTo>
                      <a:pt x="6093" y="6520"/>
                      <a:pt x="6097" y="6503"/>
                      <a:pt x="6103" y="6484"/>
                    </a:cubicBezTo>
                    <a:cubicBezTo>
                      <a:pt x="6110" y="6458"/>
                      <a:pt x="6118" y="6434"/>
                      <a:pt x="6125" y="6407"/>
                    </a:cubicBezTo>
                    <a:cubicBezTo>
                      <a:pt x="6130" y="6392"/>
                      <a:pt x="6133" y="6373"/>
                      <a:pt x="6138" y="6356"/>
                    </a:cubicBezTo>
                    <a:cubicBezTo>
                      <a:pt x="6147" y="6328"/>
                      <a:pt x="6153" y="6304"/>
                      <a:pt x="6160" y="6279"/>
                    </a:cubicBezTo>
                    <a:cubicBezTo>
                      <a:pt x="6165" y="6262"/>
                      <a:pt x="6167" y="6246"/>
                      <a:pt x="6173" y="6229"/>
                    </a:cubicBezTo>
                    <a:cubicBezTo>
                      <a:pt x="6179" y="6201"/>
                      <a:pt x="6187" y="6176"/>
                      <a:pt x="6193" y="6150"/>
                    </a:cubicBezTo>
                    <a:cubicBezTo>
                      <a:pt x="6195" y="6142"/>
                      <a:pt x="6198" y="6136"/>
                      <a:pt x="6199" y="6128"/>
                    </a:cubicBezTo>
                    <a:cubicBezTo>
                      <a:pt x="6201" y="6119"/>
                      <a:pt x="6204" y="6108"/>
                      <a:pt x="6207" y="6100"/>
                    </a:cubicBezTo>
                    <a:cubicBezTo>
                      <a:pt x="6341" y="6095"/>
                      <a:pt x="6469" y="6083"/>
                      <a:pt x="6590" y="6057"/>
                    </a:cubicBezTo>
                    <a:cubicBezTo>
                      <a:pt x="6689" y="6040"/>
                      <a:pt x="6781" y="6016"/>
                      <a:pt x="6872" y="5986"/>
                    </a:cubicBezTo>
                    <a:cubicBezTo>
                      <a:pt x="7277" y="5851"/>
                      <a:pt x="7609" y="5609"/>
                      <a:pt x="7878" y="5308"/>
                    </a:cubicBezTo>
                    <a:cubicBezTo>
                      <a:pt x="9391" y="5111"/>
                      <a:pt x="10108" y="3707"/>
                      <a:pt x="10066" y="2637"/>
                    </a:cubicBezTo>
                    <a:cubicBezTo>
                      <a:pt x="10061" y="2533"/>
                      <a:pt x="10045" y="2437"/>
                      <a:pt x="10023" y="2346"/>
                    </a:cubicBezTo>
                    <a:cubicBezTo>
                      <a:pt x="9817" y="1520"/>
                      <a:pt x="8886" y="1181"/>
                      <a:pt x="8213" y="1045"/>
                    </a:cubicBezTo>
                    <a:cubicBezTo>
                      <a:pt x="7548" y="265"/>
                      <a:pt x="6452" y="0"/>
                      <a:pt x="559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28" name="Google Shape;8128;p35"/>
              <p:cNvSpPr/>
              <p:nvPr/>
            </p:nvSpPr>
            <p:spPr>
              <a:xfrm>
                <a:off x="1712075" y="4789650"/>
                <a:ext cx="409800" cy="386225"/>
              </a:xfrm>
              <a:custGeom>
                <a:avLst/>
                <a:gdLst/>
                <a:ahLst/>
                <a:cxnLst/>
                <a:rect l="l" t="t" r="r" b="b"/>
                <a:pathLst>
                  <a:path w="16392" h="15449" extrusionOk="0">
                    <a:moveTo>
                      <a:pt x="10027" y="1"/>
                    </a:moveTo>
                    <a:cubicBezTo>
                      <a:pt x="10060" y="52"/>
                      <a:pt x="10726" y="1095"/>
                      <a:pt x="8488" y="1308"/>
                    </a:cubicBezTo>
                    <a:cubicBezTo>
                      <a:pt x="6893" y="1464"/>
                      <a:pt x="6184" y="2323"/>
                      <a:pt x="5899" y="2832"/>
                    </a:cubicBezTo>
                    <a:cubicBezTo>
                      <a:pt x="5898" y="2837"/>
                      <a:pt x="5895" y="2840"/>
                      <a:pt x="5893" y="2845"/>
                    </a:cubicBezTo>
                    <a:cubicBezTo>
                      <a:pt x="5879" y="2871"/>
                      <a:pt x="5864" y="2896"/>
                      <a:pt x="5853" y="2922"/>
                    </a:cubicBezTo>
                    <a:cubicBezTo>
                      <a:pt x="5851" y="2923"/>
                      <a:pt x="5848" y="2928"/>
                      <a:pt x="5846" y="2931"/>
                    </a:cubicBezTo>
                    <a:cubicBezTo>
                      <a:pt x="5819" y="2985"/>
                      <a:pt x="5799" y="3032"/>
                      <a:pt x="5782" y="3072"/>
                    </a:cubicBezTo>
                    <a:cubicBezTo>
                      <a:pt x="5782" y="3077"/>
                      <a:pt x="5779" y="3078"/>
                      <a:pt x="5777" y="3081"/>
                    </a:cubicBezTo>
                    <a:cubicBezTo>
                      <a:pt x="5769" y="3101"/>
                      <a:pt x="5763" y="3117"/>
                      <a:pt x="5757" y="3131"/>
                    </a:cubicBezTo>
                    <a:lnTo>
                      <a:pt x="5757" y="3133"/>
                    </a:lnTo>
                    <a:cubicBezTo>
                      <a:pt x="5751" y="3148"/>
                      <a:pt x="5745" y="3162"/>
                      <a:pt x="5741" y="3174"/>
                    </a:cubicBezTo>
                    <a:cubicBezTo>
                      <a:pt x="5741" y="3175"/>
                      <a:pt x="5741" y="3175"/>
                      <a:pt x="5740" y="3179"/>
                    </a:cubicBezTo>
                    <a:cubicBezTo>
                      <a:pt x="5739" y="3187"/>
                      <a:pt x="5735" y="3196"/>
                      <a:pt x="5734" y="3199"/>
                    </a:cubicBezTo>
                    <a:cubicBezTo>
                      <a:pt x="5734" y="3202"/>
                      <a:pt x="5733" y="3204"/>
                      <a:pt x="5733" y="3204"/>
                    </a:cubicBezTo>
                    <a:cubicBezTo>
                      <a:pt x="5733" y="3210"/>
                      <a:pt x="5731" y="3211"/>
                      <a:pt x="5731" y="3211"/>
                    </a:cubicBezTo>
                    <a:cubicBezTo>
                      <a:pt x="5731" y="3211"/>
                      <a:pt x="5654" y="3115"/>
                      <a:pt x="5533" y="3115"/>
                    </a:cubicBezTo>
                    <a:cubicBezTo>
                      <a:pt x="5418" y="3115"/>
                      <a:pt x="5263" y="3202"/>
                      <a:pt x="5096" y="3544"/>
                    </a:cubicBezTo>
                    <a:cubicBezTo>
                      <a:pt x="4933" y="3877"/>
                      <a:pt x="5103" y="4870"/>
                      <a:pt x="5378" y="5839"/>
                    </a:cubicBezTo>
                    <a:cubicBezTo>
                      <a:pt x="5337" y="5832"/>
                      <a:pt x="5295" y="5828"/>
                      <a:pt x="5254" y="5828"/>
                    </a:cubicBezTo>
                    <a:cubicBezTo>
                      <a:pt x="5045" y="5828"/>
                      <a:pt x="4839" y="5920"/>
                      <a:pt x="4715" y="6128"/>
                    </a:cubicBezTo>
                    <a:cubicBezTo>
                      <a:pt x="4463" y="6552"/>
                      <a:pt x="4989" y="7172"/>
                      <a:pt x="5909" y="7346"/>
                    </a:cubicBezTo>
                    <a:cubicBezTo>
                      <a:pt x="5921" y="7372"/>
                      <a:pt x="5930" y="7395"/>
                      <a:pt x="5942" y="7421"/>
                    </a:cubicBezTo>
                    <a:cubicBezTo>
                      <a:pt x="6001" y="7987"/>
                      <a:pt x="6070" y="8427"/>
                      <a:pt x="6132" y="8533"/>
                    </a:cubicBezTo>
                    <a:cubicBezTo>
                      <a:pt x="6155" y="8574"/>
                      <a:pt x="6221" y="8631"/>
                      <a:pt x="6314" y="8702"/>
                    </a:cubicBezTo>
                    <a:lnTo>
                      <a:pt x="6238" y="9164"/>
                    </a:lnTo>
                    <a:lnTo>
                      <a:pt x="5723" y="9376"/>
                    </a:lnTo>
                    <a:lnTo>
                      <a:pt x="5743" y="9396"/>
                    </a:lnTo>
                    <a:lnTo>
                      <a:pt x="5723" y="9403"/>
                    </a:lnTo>
                    <a:lnTo>
                      <a:pt x="5733" y="9413"/>
                    </a:lnTo>
                    <a:cubicBezTo>
                      <a:pt x="5645" y="9436"/>
                      <a:pt x="5558" y="9460"/>
                      <a:pt x="5475" y="9482"/>
                    </a:cubicBezTo>
                    <a:cubicBezTo>
                      <a:pt x="5462" y="9487"/>
                      <a:pt x="5447" y="9490"/>
                      <a:pt x="5435" y="9494"/>
                    </a:cubicBezTo>
                    <a:lnTo>
                      <a:pt x="5372" y="9494"/>
                    </a:lnTo>
                    <a:cubicBezTo>
                      <a:pt x="5237" y="9494"/>
                      <a:pt x="5119" y="9566"/>
                      <a:pt x="5041" y="9676"/>
                    </a:cubicBezTo>
                    <a:cubicBezTo>
                      <a:pt x="4229" y="9923"/>
                      <a:pt x="3529" y="10180"/>
                      <a:pt x="3352" y="10301"/>
                    </a:cubicBezTo>
                    <a:cubicBezTo>
                      <a:pt x="3300" y="10313"/>
                      <a:pt x="3248" y="10336"/>
                      <a:pt x="3196" y="10378"/>
                    </a:cubicBezTo>
                    <a:cubicBezTo>
                      <a:pt x="1787" y="11459"/>
                      <a:pt x="738" y="13403"/>
                      <a:pt x="179" y="14929"/>
                    </a:cubicBezTo>
                    <a:cubicBezTo>
                      <a:pt x="114" y="15107"/>
                      <a:pt x="53" y="15282"/>
                      <a:pt x="1" y="15449"/>
                    </a:cubicBezTo>
                    <a:lnTo>
                      <a:pt x="16392" y="15449"/>
                    </a:lnTo>
                    <a:cubicBezTo>
                      <a:pt x="16088" y="14712"/>
                      <a:pt x="15648" y="13792"/>
                      <a:pt x="15085" y="12900"/>
                    </a:cubicBezTo>
                    <a:cubicBezTo>
                      <a:pt x="14445" y="11884"/>
                      <a:pt x="13646" y="10909"/>
                      <a:pt x="12723" y="10294"/>
                    </a:cubicBezTo>
                    <a:cubicBezTo>
                      <a:pt x="12722" y="10293"/>
                      <a:pt x="12717" y="10289"/>
                      <a:pt x="12714" y="10288"/>
                    </a:cubicBezTo>
                    <a:cubicBezTo>
                      <a:pt x="12656" y="10250"/>
                      <a:pt x="12595" y="10210"/>
                      <a:pt x="12537" y="10175"/>
                    </a:cubicBezTo>
                    <a:cubicBezTo>
                      <a:pt x="12531" y="10167"/>
                      <a:pt x="12525" y="10160"/>
                      <a:pt x="12520" y="10155"/>
                    </a:cubicBezTo>
                    <a:cubicBezTo>
                      <a:pt x="12513" y="10148"/>
                      <a:pt x="12500" y="10142"/>
                      <a:pt x="12489" y="10135"/>
                    </a:cubicBezTo>
                    <a:cubicBezTo>
                      <a:pt x="12483" y="10132"/>
                      <a:pt x="12477" y="10128"/>
                      <a:pt x="12472" y="10125"/>
                    </a:cubicBezTo>
                    <a:cubicBezTo>
                      <a:pt x="12466" y="10120"/>
                      <a:pt x="12458" y="10118"/>
                      <a:pt x="12449" y="10113"/>
                    </a:cubicBezTo>
                    <a:cubicBezTo>
                      <a:pt x="12429" y="10104"/>
                      <a:pt x="12406" y="10092"/>
                      <a:pt x="12379" y="10080"/>
                    </a:cubicBezTo>
                    <a:cubicBezTo>
                      <a:pt x="12370" y="10077"/>
                      <a:pt x="12364" y="10071"/>
                      <a:pt x="12358" y="10070"/>
                    </a:cubicBezTo>
                    <a:cubicBezTo>
                      <a:pt x="12338" y="10058"/>
                      <a:pt x="12316" y="10051"/>
                      <a:pt x="12296" y="10045"/>
                    </a:cubicBezTo>
                    <a:cubicBezTo>
                      <a:pt x="12283" y="10039"/>
                      <a:pt x="12270" y="10037"/>
                      <a:pt x="12255" y="10032"/>
                    </a:cubicBezTo>
                    <a:cubicBezTo>
                      <a:pt x="12221" y="10020"/>
                      <a:pt x="12184" y="10007"/>
                      <a:pt x="12143" y="9995"/>
                    </a:cubicBezTo>
                    <a:cubicBezTo>
                      <a:pt x="12138" y="9992"/>
                      <a:pt x="12133" y="9990"/>
                      <a:pt x="12130" y="9989"/>
                    </a:cubicBezTo>
                    <a:cubicBezTo>
                      <a:pt x="12108" y="9983"/>
                      <a:pt x="12087" y="9974"/>
                      <a:pt x="12065" y="9967"/>
                    </a:cubicBezTo>
                    <a:cubicBezTo>
                      <a:pt x="11984" y="9692"/>
                      <a:pt x="11749" y="9493"/>
                      <a:pt x="11475" y="9493"/>
                    </a:cubicBezTo>
                    <a:lnTo>
                      <a:pt x="10601" y="9493"/>
                    </a:lnTo>
                    <a:lnTo>
                      <a:pt x="10228" y="9201"/>
                    </a:lnTo>
                    <a:lnTo>
                      <a:pt x="10170" y="9224"/>
                    </a:lnTo>
                    <a:lnTo>
                      <a:pt x="10106" y="8793"/>
                    </a:lnTo>
                    <a:cubicBezTo>
                      <a:pt x="10274" y="8701"/>
                      <a:pt x="10394" y="8618"/>
                      <a:pt x="10430" y="8568"/>
                    </a:cubicBezTo>
                    <a:cubicBezTo>
                      <a:pt x="10478" y="8496"/>
                      <a:pt x="10562" y="7993"/>
                      <a:pt x="10633" y="7333"/>
                    </a:cubicBezTo>
                    <a:cubicBezTo>
                      <a:pt x="11543" y="7143"/>
                      <a:pt x="12059" y="6541"/>
                      <a:pt x="11804" y="6126"/>
                    </a:cubicBezTo>
                    <a:cubicBezTo>
                      <a:pt x="11678" y="5919"/>
                      <a:pt x="11468" y="5825"/>
                      <a:pt x="11256" y="5825"/>
                    </a:cubicBezTo>
                    <a:cubicBezTo>
                      <a:pt x="11233" y="5825"/>
                      <a:pt x="11210" y="5826"/>
                      <a:pt x="11188" y="5828"/>
                    </a:cubicBezTo>
                    <a:cubicBezTo>
                      <a:pt x="11194" y="5808"/>
                      <a:pt x="11197" y="5790"/>
                      <a:pt x="11203" y="5770"/>
                    </a:cubicBezTo>
                    <a:cubicBezTo>
                      <a:pt x="11224" y="5699"/>
                      <a:pt x="11240" y="5627"/>
                      <a:pt x="11258" y="5559"/>
                    </a:cubicBezTo>
                    <a:cubicBezTo>
                      <a:pt x="11263" y="5547"/>
                      <a:pt x="11265" y="5536"/>
                      <a:pt x="11268" y="5525"/>
                    </a:cubicBezTo>
                    <a:cubicBezTo>
                      <a:pt x="11288" y="5444"/>
                      <a:pt x="11305" y="5367"/>
                      <a:pt x="11319" y="5292"/>
                    </a:cubicBezTo>
                    <a:cubicBezTo>
                      <a:pt x="11324" y="5275"/>
                      <a:pt x="11325" y="5257"/>
                      <a:pt x="11329" y="5237"/>
                    </a:cubicBezTo>
                    <a:cubicBezTo>
                      <a:pt x="11341" y="5180"/>
                      <a:pt x="11350" y="5124"/>
                      <a:pt x="11359" y="5070"/>
                    </a:cubicBezTo>
                    <a:cubicBezTo>
                      <a:pt x="11364" y="5049"/>
                      <a:pt x="11367" y="5027"/>
                      <a:pt x="11368" y="5006"/>
                    </a:cubicBezTo>
                    <a:cubicBezTo>
                      <a:pt x="11378" y="4954"/>
                      <a:pt x="11384" y="4903"/>
                      <a:pt x="11391" y="4852"/>
                    </a:cubicBezTo>
                    <a:cubicBezTo>
                      <a:pt x="11392" y="4836"/>
                      <a:pt x="11396" y="4818"/>
                      <a:pt x="11397" y="4801"/>
                    </a:cubicBezTo>
                    <a:cubicBezTo>
                      <a:pt x="11413" y="4669"/>
                      <a:pt x="11420" y="4547"/>
                      <a:pt x="11425" y="4432"/>
                    </a:cubicBezTo>
                    <a:cubicBezTo>
                      <a:pt x="11425" y="4417"/>
                      <a:pt x="11426" y="4401"/>
                      <a:pt x="11426" y="4384"/>
                    </a:cubicBezTo>
                    <a:lnTo>
                      <a:pt x="11426" y="4263"/>
                    </a:lnTo>
                    <a:cubicBezTo>
                      <a:pt x="11426" y="4247"/>
                      <a:pt x="11425" y="4230"/>
                      <a:pt x="11425" y="4214"/>
                    </a:cubicBezTo>
                    <a:cubicBezTo>
                      <a:pt x="11425" y="4172"/>
                      <a:pt x="11420" y="4131"/>
                      <a:pt x="11419" y="4093"/>
                    </a:cubicBezTo>
                    <a:cubicBezTo>
                      <a:pt x="11419" y="4084"/>
                      <a:pt x="11416" y="4072"/>
                      <a:pt x="11416" y="4062"/>
                    </a:cubicBezTo>
                    <a:cubicBezTo>
                      <a:pt x="11413" y="4014"/>
                      <a:pt x="11409" y="3965"/>
                      <a:pt x="11402" y="3921"/>
                    </a:cubicBezTo>
                    <a:cubicBezTo>
                      <a:pt x="11402" y="3914"/>
                      <a:pt x="11401" y="3907"/>
                      <a:pt x="11401" y="3898"/>
                    </a:cubicBezTo>
                    <a:cubicBezTo>
                      <a:pt x="11395" y="3862"/>
                      <a:pt x="11389" y="3825"/>
                      <a:pt x="11384" y="3791"/>
                    </a:cubicBezTo>
                    <a:cubicBezTo>
                      <a:pt x="11382" y="3779"/>
                      <a:pt x="11378" y="3764"/>
                      <a:pt x="11376" y="3755"/>
                    </a:cubicBezTo>
                    <a:cubicBezTo>
                      <a:pt x="11370" y="3726"/>
                      <a:pt x="11364" y="3696"/>
                      <a:pt x="11356" y="3667"/>
                    </a:cubicBezTo>
                    <a:cubicBezTo>
                      <a:pt x="11354" y="3655"/>
                      <a:pt x="11350" y="3647"/>
                      <a:pt x="11348" y="3634"/>
                    </a:cubicBezTo>
                    <a:cubicBezTo>
                      <a:pt x="11341" y="3600"/>
                      <a:pt x="11331" y="3570"/>
                      <a:pt x="11322" y="3540"/>
                    </a:cubicBezTo>
                    <a:cubicBezTo>
                      <a:pt x="11319" y="3536"/>
                      <a:pt x="11319" y="3531"/>
                      <a:pt x="11317" y="3526"/>
                    </a:cubicBezTo>
                    <a:cubicBezTo>
                      <a:pt x="11307" y="3493"/>
                      <a:pt x="11295" y="3461"/>
                      <a:pt x="11283" y="3429"/>
                    </a:cubicBezTo>
                    <a:cubicBezTo>
                      <a:pt x="11279" y="3421"/>
                      <a:pt x="11276" y="3412"/>
                      <a:pt x="11271" y="3402"/>
                    </a:cubicBezTo>
                    <a:cubicBezTo>
                      <a:pt x="11263" y="3380"/>
                      <a:pt x="11255" y="3360"/>
                      <a:pt x="11245" y="3339"/>
                    </a:cubicBezTo>
                    <a:cubicBezTo>
                      <a:pt x="11239" y="3331"/>
                      <a:pt x="11237" y="3320"/>
                      <a:pt x="11232" y="3311"/>
                    </a:cubicBezTo>
                    <a:cubicBezTo>
                      <a:pt x="11222" y="3290"/>
                      <a:pt x="11215" y="3275"/>
                      <a:pt x="11204" y="3256"/>
                    </a:cubicBezTo>
                    <a:cubicBezTo>
                      <a:pt x="11200" y="3248"/>
                      <a:pt x="11197" y="3239"/>
                      <a:pt x="11190" y="3230"/>
                    </a:cubicBezTo>
                    <a:cubicBezTo>
                      <a:pt x="11178" y="3208"/>
                      <a:pt x="11165" y="3184"/>
                      <a:pt x="11154" y="3165"/>
                    </a:cubicBezTo>
                    <a:cubicBezTo>
                      <a:pt x="11149" y="3157"/>
                      <a:pt x="11147" y="3153"/>
                      <a:pt x="11142" y="3148"/>
                    </a:cubicBezTo>
                    <a:cubicBezTo>
                      <a:pt x="11133" y="3133"/>
                      <a:pt x="11122" y="3118"/>
                      <a:pt x="11113" y="3105"/>
                    </a:cubicBezTo>
                    <a:cubicBezTo>
                      <a:pt x="11107" y="3096"/>
                      <a:pt x="11101" y="3089"/>
                      <a:pt x="11097" y="3081"/>
                    </a:cubicBezTo>
                    <a:cubicBezTo>
                      <a:pt x="11091" y="3069"/>
                      <a:pt x="11082" y="3060"/>
                      <a:pt x="11075" y="3052"/>
                    </a:cubicBezTo>
                    <a:cubicBezTo>
                      <a:pt x="11069" y="3044"/>
                      <a:pt x="11063" y="3035"/>
                      <a:pt x="11058" y="3027"/>
                    </a:cubicBezTo>
                    <a:cubicBezTo>
                      <a:pt x="11051" y="3019"/>
                      <a:pt x="11045" y="3013"/>
                      <a:pt x="11039" y="3005"/>
                    </a:cubicBezTo>
                    <a:cubicBezTo>
                      <a:pt x="10939" y="2887"/>
                      <a:pt x="10856" y="2841"/>
                      <a:pt x="10856" y="2841"/>
                    </a:cubicBezTo>
                    <a:cubicBezTo>
                      <a:pt x="11109" y="2384"/>
                      <a:pt x="11110" y="1928"/>
                      <a:pt x="11000" y="1519"/>
                    </a:cubicBezTo>
                    <a:cubicBezTo>
                      <a:pt x="10775" y="683"/>
                      <a:pt x="10074" y="42"/>
                      <a:pt x="1002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29" name="Google Shape;8129;p35"/>
              <p:cNvSpPr/>
              <p:nvPr/>
            </p:nvSpPr>
            <p:spPr>
              <a:xfrm>
                <a:off x="3025500" y="4801775"/>
                <a:ext cx="355025" cy="373950"/>
              </a:xfrm>
              <a:custGeom>
                <a:avLst/>
                <a:gdLst/>
                <a:ahLst/>
                <a:cxnLst/>
                <a:rect l="l" t="t" r="r" b="b"/>
                <a:pathLst>
                  <a:path w="14201" h="14958" extrusionOk="0">
                    <a:moveTo>
                      <a:pt x="7076" y="1"/>
                    </a:moveTo>
                    <a:cubicBezTo>
                      <a:pt x="5424" y="1"/>
                      <a:pt x="3849" y="1483"/>
                      <a:pt x="3502" y="1830"/>
                    </a:cubicBezTo>
                    <a:lnTo>
                      <a:pt x="3501" y="1831"/>
                    </a:lnTo>
                    <a:cubicBezTo>
                      <a:pt x="3463" y="1869"/>
                      <a:pt x="3441" y="1893"/>
                      <a:pt x="3433" y="1900"/>
                    </a:cubicBezTo>
                    <a:lnTo>
                      <a:pt x="3430" y="1903"/>
                    </a:lnTo>
                    <a:cubicBezTo>
                      <a:pt x="3214" y="1937"/>
                      <a:pt x="3120" y="2239"/>
                      <a:pt x="3113" y="2677"/>
                    </a:cubicBezTo>
                    <a:cubicBezTo>
                      <a:pt x="3108" y="2951"/>
                      <a:pt x="3139" y="3277"/>
                      <a:pt x="3192" y="3623"/>
                    </a:cubicBezTo>
                    <a:cubicBezTo>
                      <a:pt x="3241" y="3928"/>
                      <a:pt x="3306" y="4252"/>
                      <a:pt x="3388" y="4568"/>
                    </a:cubicBezTo>
                    <a:cubicBezTo>
                      <a:pt x="3370" y="4566"/>
                      <a:pt x="3351" y="4566"/>
                      <a:pt x="3333" y="4566"/>
                    </a:cubicBezTo>
                    <a:cubicBezTo>
                      <a:pt x="2965" y="4566"/>
                      <a:pt x="2551" y="4804"/>
                      <a:pt x="2633" y="5100"/>
                    </a:cubicBezTo>
                    <a:cubicBezTo>
                      <a:pt x="2718" y="5408"/>
                      <a:pt x="3512" y="5935"/>
                      <a:pt x="3945" y="6153"/>
                    </a:cubicBezTo>
                    <a:cubicBezTo>
                      <a:pt x="4067" y="6389"/>
                      <a:pt x="4190" y="6560"/>
                      <a:pt x="4304" y="6627"/>
                    </a:cubicBezTo>
                    <a:cubicBezTo>
                      <a:pt x="4310" y="6661"/>
                      <a:pt x="4317" y="6691"/>
                      <a:pt x="4323" y="6718"/>
                    </a:cubicBezTo>
                    <a:cubicBezTo>
                      <a:pt x="4340" y="6875"/>
                      <a:pt x="4360" y="7022"/>
                      <a:pt x="4381" y="7158"/>
                    </a:cubicBezTo>
                    <a:cubicBezTo>
                      <a:pt x="4382" y="7162"/>
                      <a:pt x="4382" y="7164"/>
                      <a:pt x="4382" y="7166"/>
                    </a:cubicBezTo>
                    <a:cubicBezTo>
                      <a:pt x="4389" y="7213"/>
                      <a:pt x="4395" y="7258"/>
                      <a:pt x="4402" y="7302"/>
                    </a:cubicBezTo>
                    <a:cubicBezTo>
                      <a:pt x="4402" y="7307"/>
                      <a:pt x="4405" y="7310"/>
                      <a:pt x="4405" y="7314"/>
                    </a:cubicBezTo>
                    <a:cubicBezTo>
                      <a:pt x="4412" y="7359"/>
                      <a:pt x="4419" y="7404"/>
                      <a:pt x="4427" y="7444"/>
                    </a:cubicBezTo>
                    <a:lnTo>
                      <a:pt x="4168" y="7764"/>
                    </a:lnTo>
                    <a:lnTo>
                      <a:pt x="4226" y="7811"/>
                    </a:lnTo>
                    <a:lnTo>
                      <a:pt x="4199" y="7833"/>
                    </a:lnTo>
                    <a:lnTo>
                      <a:pt x="4129" y="7833"/>
                    </a:lnTo>
                    <a:lnTo>
                      <a:pt x="4093" y="7748"/>
                    </a:lnTo>
                    <a:lnTo>
                      <a:pt x="3938" y="7833"/>
                    </a:lnTo>
                    <a:lnTo>
                      <a:pt x="3032" y="7833"/>
                    </a:lnTo>
                    <a:cubicBezTo>
                      <a:pt x="2713" y="7833"/>
                      <a:pt x="2457" y="8036"/>
                      <a:pt x="2457" y="8285"/>
                    </a:cubicBezTo>
                    <a:lnTo>
                      <a:pt x="2457" y="8683"/>
                    </a:lnTo>
                    <a:cubicBezTo>
                      <a:pt x="2118" y="8839"/>
                      <a:pt x="1814" y="8991"/>
                      <a:pt x="1571" y="9122"/>
                    </a:cubicBezTo>
                    <a:cubicBezTo>
                      <a:pt x="1315" y="9263"/>
                      <a:pt x="1121" y="9383"/>
                      <a:pt x="1027" y="9470"/>
                    </a:cubicBezTo>
                    <a:cubicBezTo>
                      <a:pt x="1014" y="9476"/>
                      <a:pt x="1005" y="9482"/>
                      <a:pt x="993" y="9489"/>
                    </a:cubicBezTo>
                    <a:cubicBezTo>
                      <a:pt x="726" y="9669"/>
                      <a:pt x="525" y="10006"/>
                      <a:pt x="373" y="10446"/>
                    </a:cubicBezTo>
                    <a:cubicBezTo>
                      <a:pt x="172" y="11031"/>
                      <a:pt x="62" y="11800"/>
                      <a:pt x="20" y="12616"/>
                    </a:cubicBezTo>
                    <a:cubicBezTo>
                      <a:pt x="19" y="12633"/>
                      <a:pt x="19" y="12649"/>
                      <a:pt x="15" y="12666"/>
                    </a:cubicBezTo>
                    <a:cubicBezTo>
                      <a:pt x="14" y="12708"/>
                      <a:pt x="12" y="12751"/>
                      <a:pt x="12" y="12793"/>
                    </a:cubicBezTo>
                    <a:cubicBezTo>
                      <a:pt x="9" y="12813"/>
                      <a:pt x="9" y="12831"/>
                      <a:pt x="9" y="12852"/>
                    </a:cubicBezTo>
                    <a:cubicBezTo>
                      <a:pt x="8" y="12892"/>
                      <a:pt x="6" y="12933"/>
                      <a:pt x="6" y="12976"/>
                    </a:cubicBezTo>
                    <a:cubicBezTo>
                      <a:pt x="3" y="12995"/>
                      <a:pt x="3" y="13012"/>
                      <a:pt x="3" y="13031"/>
                    </a:cubicBezTo>
                    <a:cubicBezTo>
                      <a:pt x="2" y="13076"/>
                      <a:pt x="2" y="13119"/>
                      <a:pt x="2" y="13162"/>
                    </a:cubicBezTo>
                    <a:cubicBezTo>
                      <a:pt x="2" y="13177"/>
                      <a:pt x="1" y="13196"/>
                      <a:pt x="1" y="13211"/>
                    </a:cubicBezTo>
                    <a:lnTo>
                      <a:pt x="1" y="13612"/>
                    </a:lnTo>
                    <a:cubicBezTo>
                      <a:pt x="2" y="13661"/>
                      <a:pt x="2" y="13706"/>
                      <a:pt x="6" y="13753"/>
                    </a:cubicBezTo>
                    <a:lnTo>
                      <a:pt x="6" y="13809"/>
                    </a:lnTo>
                    <a:cubicBezTo>
                      <a:pt x="7" y="13852"/>
                      <a:pt x="7" y="13893"/>
                      <a:pt x="9" y="13934"/>
                    </a:cubicBezTo>
                    <a:cubicBezTo>
                      <a:pt x="9" y="13955"/>
                      <a:pt x="12" y="13976"/>
                      <a:pt x="12" y="13996"/>
                    </a:cubicBezTo>
                    <a:cubicBezTo>
                      <a:pt x="13" y="14038"/>
                      <a:pt x="13" y="14079"/>
                      <a:pt x="15" y="14118"/>
                    </a:cubicBezTo>
                    <a:cubicBezTo>
                      <a:pt x="18" y="14137"/>
                      <a:pt x="18" y="14156"/>
                      <a:pt x="18" y="14176"/>
                    </a:cubicBezTo>
                    <a:cubicBezTo>
                      <a:pt x="19" y="14222"/>
                      <a:pt x="24" y="14269"/>
                      <a:pt x="25" y="14316"/>
                    </a:cubicBezTo>
                    <a:cubicBezTo>
                      <a:pt x="25" y="14328"/>
                      <a:pt x="25" y="14341"/>
                      <a:pt x="26" y="14352"/>
                    </a:cubicBezTo>
                    <a:cubicBezTo>
                      <a:pt x="28" y="14411"/>
                      <a:pt x="32" y="14472"/>
                      <a:pt x="36" y="14531"/>
                    </a:cubicBezTo>
                    <a:cubicBezTo>
                      <a:pt x="36" y="14538"/>
                      <a:pt x="37" y="14547"/>
                      <a:pt x="37" y="14554"/>
                    </a:cubicBezTo>
                    <a:cubicBezTo>
                      <a:pt x="39" y="14604"/>
                      <a:pt x="43" y="14653"/>
                      <a:pt x="46" y="14702"/>
                    </a:cubicBezTo>
                    <a:cubicBezTo>
                      <a:pt x="48" y="14719"/>
                      <a:pt x="48" y="14739"/>
                      <a:pt x="51" y="14757"/>
                    </a:cubicBezTo>
                    <a:cubicBezTo>
                      <a:pt x="52" y="14798"/>
                      <a:pt x="57" y="14836"/>
                      <a:pt x="60" y="14876"/>
                    </a:cubicBezTo>
                    <a:cubicBezTo>
                      <a:pt x="60" y="14897"/>
                      <a:pt x="62" y="14918"/>
                      <a:pt x="64" y="14938"/>
                    </a:cubicBezTo>
                    <a:cubicBezTo>
                      <a:pt x="64" y="14944"/>
                      <a:pt x="67" y="14952"/>
                      <a:pt x="67" y="14958"/>
                    </a:cubicBezTo>
                    <a:lnTo>
                      <a:pt x="14124" y="14958"/>
                    </a:lnTo>
                    <a:cubicBezTo>
                      <a:pt x="14190" y="14301"/>
                      <a:pt x="14201" y="13499"/>
                      <a:pt x="14147" y="12703"/>
                    </a:cubicBezTo>
                    <a:cubicBezTo>
                      <a:pt x="14050" y="11290"/>
                      <a:pt x="13745" y="9888"/>
                      <a:pt x="13151" y="9291"/>
                    </a:cubicBezTo>
                    <a:cubicBezTo>
                      <a:pt x="13145" y="9283"/>
                      <a:pt x="13142" y="9275"/>
                      <a:pt x="13136" y="9269"/>
                    </a:cubicBezTo>
                    <a:cubicBezTo>
                      <a:pt x="13113" y="9244"/>
                      <a:pt x="13073" y="9213"/>
                      <a:pt x="13026" y="9179"/>
                    </a:cubicBezTo>
                    <a:cubicBezTo>
                      <a:pt x="12973" y="9142"/>
                      <a:pt x="12920" y="9104"/>
                      <a:pt x="12864" y="9076"/>
                    </a:cubicBezTo>
                    <a:cubicBezTo>
                      <a:pt x="12854" y="9072"/>
                      <a:pt x="12844" y="9069"/>
                      <a:pt x="12835" y="9064"/>
                    </a:cubicBezTo>
                    <a:cubicBezTo>
                      <a:pt x="12680" y="8978"/>
                      <a:pt x="12475" y="8875"/>
                      <a:pt x="12233" y="8766"/>
                    </a:cubicBezTo>
                    <a:lnTo>
                      <a:pt x="12233" y="8507"/>
                    </a:lnTo>
                    <a:cubicBezTo>
                      <a:pt x="12233" y="8134"/>
                      <a:pt x="11852" y="7835"/>
                      <a:pt x="11381" y="7835"/>
                    </a:cubicBezTo>
                    <a:lnTo>
                      <a:pt x="10156" y="7835"/>
                    </a:lnTo>
                    <a:lnTo>
                      <a:pt x="9810" y="7717"/>
                    </a:lnTo>
                    <a:lnTo>
                      <a:pt x="9785" y="7782"/>
                    </a:lnTo>
                    <a:cubicBezTo>
                      <a:pt x="9725" y="7760"/>
                      <a:pt x="9667" y="7738"/>
                      <a:pt x="9608" y="7717"/>
                    </a:cubicBezTo>
                    <a:lnTo>
                      <a:pt x="9600" y="7713"/>
                    </a:lnTo>
                    <a:cubicBezTo>
                      <a:pt x="9549" y="7693"/>
                      <a:pt x="9499" y="7676"/>
                      <a:pt x="9449" y="7658"/>
                    </a:cubicBezTo>
                    <a:lnTo>
                      <a:pt x="9110" y="7239"/>
                    </a:lnTo>
                    <a:lnTo>
                      <a:pt x="8893" y="7354"/>
                    </a:lnTo>
                    <a:cubicBezTo>
                      <a:pt x="8910" y="7228"/>
                      <a:pt x="8929" y="7079"/>
                      <a:pt x="8947" y="6918"/>
                    </a:cubicBezTo>
                    <a:cubicBezTo>
                      <a:pt x="8947" y="6912"/>
                      <a:pt x="8950" y="6906"/>
                      <a:pt x="8950" y="6901"/>
                    </a:cubicBezTo>
                    <a:cubicBezTo>
                      <a:pt x="8951" y="6893"/>
                      <a:pt x="8951" y="6887"/>
                      <a:pt x="8951" y="6880"/>
                    </a:cubicBezTo>
                    <a:cubicBezTo>
                      <a:pt x="8974" y="6845"/>
                      <a:pt x="9006" y="6681"/>
                      <a:pt x="9037" y="6433"/>
                    </a:cubicBezTo>
                    <a:cubicBezTo>
                      <a:pt x="9053" y="6399"/>
                      <a:pt x="9066" y="6364"/>
                      <a:pt x="9081" y="6328"/>
                    </a:cubicBezTo>
                    <a:cubicBezTo>
                      <a:pt x="9448" y="6119"/>
                      <a:pt x="10295" y="5429"/>
                      <a:pt x="10327" y="5086"/>
                    </a:cubicBezTo>
                    <a:cubicBezTo>
                      <a:pt x="10353" y="4832"/>
                      <a:pt x="10028" y="4656"/>
                      <a:pt x="9699" y="4627"/>
                    </a:cubicBezTo>
                    <a:cubicBezTo>
                      <a:pt x="10570" y="1690"/>
                      <a:pt x="9278" y="1680"/>
                      <a:pt x="9278" y="1680"/>
                    </a:cubicBezTo>
                    <a:cubicBezTo>
                      <a:pt x="9278" y="1680"/>
                      <a:pt x="9269" y="1589"/>
                      <a:pt x="9230" y="1448"/>
                    </a:cubicBezTo>
                    <a:cubicBezTo>
                      <a:pt x="9171" y="1228"/>
                      <a:pt x="9031" y="888"/>
                      <a:pt x="8727" y="591"/>
                    </a:cubicBezTo>
                    <a:cubicBezTo>
                      <a:pt x="8422" y="295"/>
                      <a:pt x="7950" y="46"/>
                      <a:pt x="7220" y="4"/>
                    </a:cubicBezTo>
                    <a:cubicBezTo>
                      <a:pt x="7172" y="2"/>
                      <a:pt x="7124" y="1"/>
                      <a:pt x="7076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30" name="Google Shape;8130;p35"/>
              <p:cNvSpPr/>
              <p:nvPr/>
            </p:nvSpPr>
            <p:spPr>
              <a:xfrm>
                <a:off x="2172350" y="4831250"/>
                <a:ext cx="258150" cy="344550"/>
              </a:xfrm>
              <a:custGeom>
                <a:avLst/>
                <a:gdLst/>
                <a:ahLst/>
                <a:cxnLst/>
                <a:rect l="l" t="t" r="r" b="b"/>
                <a:pathLst>
                  <a:path w="10326" h="13782" extrusionOk="0">
                    <a:moveTo>
                      <a:pt x="5624" y="0"/>
                    </a:moveTo>
                    <a:cubicBezTo>
                      <a:pt x="5515" y="0"/>
                      <a:pt x="5409" y="5"/>
                      <a:pt x="5308" y="13"/>
                    </a:cubicBezTo>
                    <a:cubicBezTo>
                      <a:pt x="3632" y="144"/>
                      <a:pt x="2785" y="1080"/>
                      <a:pt x="3121" y="2196"/>
                    </a:cubicBezTo>
                    <a:cubicBezTo>
                      <a:pt x="2409" y="3743"/>
                      <a:pt x="3326" y="6202"/>
                      <a:pt x="3834" y="6438"/>
                    </a:cubicBezTo>
                    <a:cubicBezTo>
                      <a:pt x="4233" y="6362"/>
                      <a:pt x="4575" y="6261"/>
                      <a:pt x="4872" y="6143"/>
                    </a:cubicBezTo>
                    <a:lnTo>
                      <a:pt x="4872" y="6143"/>
                    </a:lnTo>
                    <a:cubicBezTo>
                      <a:pt x="4799" y="6374"/>
                      <a:pt x="4719" y="6609"/>
                      <a:pt x="4633" y="6837"/>
                    </a:cubicBezTo>
                    <a:lnTo>
                      <a:pt x="4630" y="6837"/>
                    </a:lnTo>
                    <a:cubicBezTo>
                      <a:pt x="4584" y="6839"/>
                      <a:pt x="4538" y="6842"/>
                      <a:pt x="4490" y="6842"/>
                    </a:cubicBezTo>
                    <a:cubicBezTo>
                      <a:pt x="4482" y="6842"/>
                      <a:pt x="4475" y="6843"/>
                      <a:pt x="4464" y="6843"/>
                    </a:cubicBezTo>
                    <a:cubicBezTo>
                      <a:pt x="4426" y="6843"/>
                      <a:pt x="4385" y="6845"/>
                      <a:pt x="4345" y="6848"/>
                    </a:cubicBezTo>
                    <a:cubicBezTo>
                      <a:pt x="4324" y="6848"/>
                      <a:pt x="4304" y="6849"/>
                      <a:pt x="4286" y="6849"/>
                    </a:cubicBezTo>
                    <a:cubicBezTo>
                      <a:pt x="4257" y="6851"/>
                      <a:pt x="4228" y="6854"/>
                      <a:pt x="4201" y="6854"/>
                    </a:cubicBezTo>
                    <a:cubicBezTo>
                      <a:pt x="4153" y="6858"/>
                      <a:pt x="4104" y="6860"/>
                      <a:pt x="4058" y="6863"/>
                    </a:cubicBezTo>
                    <a:lnTo>
                      <a:pt x="4058" y="6875"/>
                    </a:lnTo>
                    <a:cubicBezTo>
                      <a:pt x="4021" y="6876"/>
                      <a:pt x="3986" y="6881"/>
                      <a:pt x="3953" y="6882"/>
                    </a:cubicBezTo>
                    <a:cubicBezTo>
                      <a:pt x="3789" y="6899"/>
                      <a:pt x="3658" y="6919"/>
                      <a:pt x="3572" y="6942"/>
                    </a:cubicBezTo>
                    <a:cubicBezTo>
                      <a:pt x="3570" y="6943"/>
                      <a:pt x="3567" y="6943"/>
                      <a:pt x="3566" y="6943"/>
                    </a:cubicBezTo>
                    <a:cubicBezTo>
                      <a:pt x="3551" y="6949"/>
                      <a:pt x="3536" y="6953"/>
                      <a:pt x="3523" y="6958"/>
                    </a:cubicBezTo>
                    <a:cubicBezTo>
                      <a:pt x="3522" y="6959"/>
                      <a:pt x="3522" y="6959"/>
                      <a:pt x="3518" y="6959"/>
                    </a:cubicBezTo>
                    <a:cubicBezTo>
                      <a:pt x="3505" y="6965"/>
                      <a:pt x="3496" y="6967"/>
                      <a:pt x="3485" y="6973"/>
                    </a:cubicBezTo>
                    <a:cubicBezTo>
                      <a:pt x="3415" y="7000"/>
                      <a:pt x="3340" y="7034"/>
                      <a:pt x="3263" y="7077"/>
                    </a:cubicBezTo>
                    <a:cubicBezTo>
                      <a:pt x="3251" y="7083"/>
                      <a:pt x="3241" y="7089"/>
                      <a:pt x="3229" y="7097"/>
                    </a:cubicBezTo>
                    <a:cubicBezTo>
                      <a:pt x="3208" y="7110"/>
                      <a:pt x="3190" y="7119"/>
                      <a:pt x="3169" y="7134"/>
                    </a:cubicBezTo>
                    <a:cubicBezTo>
                      <a:pt x="3140" y="7150"/>
                      <a:pt x="3111" y="7171"/>
                      <a:pt x="3080" y="7192"/>
                    </a:cubicBezTo>
                    <a:cubicBezTo>
                      <a:pt x="3067" y="7201"/>
                      <a:pt x="3056" y="7209"/>
                      <a:pt x="3044" y="7219"/>
                    </a:cubicBezTo>
                    <a:cubicBezTo>
                      <a:pt x="3018" y="7240"/>
                      <a:pt x="2988" y="7261"/>
                      <a:pt x="2962" y="7283"/>
                    </a:cubicBezTo>
                    <a:cubicBezTo>
                      <a:pt x="2950" y="7293"/>
                      <a:pt x="2939" y="7304"/>
                      <a:pt x="2928" y="7312"/>
                    </a:cubicBezTo>
                    <a:cubicBezTo>
                      <a:pt x="2891" y="7343"/>
                      <a:pt x="2855" y="7377"/>
                      <a:pt x="2817" y="7411"/>
                    </a:cubicBezTo>
                    <a:cubicBezTo>
                      <a:pt x="2792" y="7438"/>
                      <a:pt x="2765" y="7466"/>
                      <a:pt x="2734" y="7496"/>
                    </a:cubicBezTo>
                    <a:cubicBezTo>
                      <a:pt x="2731" y="7504"/>
                      <a:pt x="2726" y="7512"/>
                      <a:pt x="2720" y="7518"/>
                    </a:cubicBezTo>
                    <a:lnTo>
                      <a:pt x="1122" y="7518"/>
                    </a:lnTo>
                    <a:cubicBezTo>
                      <a:pt x="805" y="7518"/>
                      <a:pt x="549" y="7730"/>
                      <a:pt x="549" y="7993"/>
                    </a:cubicBezTo>
                    <a:lnTo>
                      <a:pt x="549" y="12025"/>
                    </a:lnTo>
                    <a:cubicBezTo>
                      <a:pt x="450" y="12098"/>
                      <a:pt x="359" y="12189"/>
                      <a:pt x="283" y="12292"/>
                    </a:cubicBezTo>
                    <a:cubicBezTo>
                      <a:pt x="231" y="12363"/>
                      <a:pt x="191" y="12438"/>
                      <a:pt x="158" y="12511"/>
                    </a:cubicBezTo>
                    <a:cubicBezTo>
                      <a:pt x="0" y="12878"/>
                      <a:pt x="94" y="13255"/>
                      <a:pt x="406" y="13416"/>
                    </a:cubicBezTo>
                    <a:cubicBezTo>
                      <a:pt x="450" y="13438"/>
                      <a:pt x="497" y="13457"/>
                      <a:pt x="547" y="13471"/>
                    </a:cubicBezTo>
                    <a:lnTo>
                      <a:pt x="547" y="13781"/>
                    </a:lnTo>
                    <a:lnTo>
                      <a:pt x="10320" y="13781"/>
                    </a:lnTo>
                    <a:lnTo>
                      <a:pt x="10320" y="8225"/>
                    </a:lnTo>
                    <a:cubicBezTo>
                      <a:pt x="10326" y="7839"/>
                      <a:pt x="9945" y="7523"/>
                      <a:pt x="9476" y="7523"/>
                    </a:cubicBezTo>
                    <a:lnTo>
                      <a:pt x="8050" y="7523"/>
                    </a:lnTo>
                    <a:cubicBezTo>
                      <a:pt x="8036" y="7508"/>
                      <a:pt x="8023" y="7495"/>
                      <a:pt x="8012" y="7481"/>
                    </a:cubicBezTo>
                    <a:cubicBezTo>
                      <a:pt x="7982" y="7447"/>
                      <a:pt x="7953" y="7419"/>
                      <a:pt x="7921" y="7390"/>
                    </a:cubicBezTo>
                    <a:cubicBezTo>
                      <a:pt x="7906" y="7374"/>
                      <a:pt x="7891" y="7361"/>
                      <a:pt x="7874" y="7348"/>
                    </a:cubicBezTo>
                    <a:cubicBezTo>
                      <a:pt x="7843" y="7320"/>
                      <a:pt x="7812" y="7295"/>
                      <a:pt x="7781" y="7271"/>
                    </a:cubicBezTo>
                    <a:cubicBezTo>
                      <a:pt x="7768" y="7259"/>
                      <a:pt x="7753" y="7250"/>
                      <a:pt x="7740" y="7241"/>
                    </a:cubicBezTo>
                    <a:cubicBezTo>
                      <a:pt x="7699" y="7210"/>
                      <a:pt x="7658" y="7184"/>
                      <a:pt x="7621" y="7159"/>
                    </a:cubicBezTo>
                    <a:cubicBezTo>
                      <a:pt x="7616" y="7158"/>
                      <a:pt x="7612" y="7153"/>
                      <a:pt x="7611" y="7152"/>
                    </a:cubicBezTo>
                    <a:cubicBezTo>
                      <a:pt x="7564" y="7125"/>
                      <a:pt x="7520" y="7103"/>
                      <a:pt x="7477" y="7083"/>
                    </a:cubicBezTo>
                    <a:cubicBezTo>
                      <a:pt x="7471" y="7079"/>
                      <a:pt x="7465" y="7077"/>
                      <a:pt x="7458" y="7075"/>
                    </a:cubicBezTo>
                    <a:cubicBezTo>
                      <a:pt x="7423" y="7061"/>
                      <a:pt x="7386" y="7046"/>
                      <a:pt x="7351" y="7038"/>
                    </a:cubicBezTo>
                    <a:cubicBezTo>
                      <a:pt x="7344" y="7033"/>
                      <a:pt x="7336" y="7032"/>
                      <a:pt x="7325" y="7031"/>
                    </a:cubicBezTo>
                    <a:cubicBezTo>
                      <a:pt x="7291" y="7022"/>
                      <a:pt x="7261" y="7015"/>
                      <a:pt x="7233" y="7010"/>
                    </a:cubicBezTo>
                    <a:cubicBezTo>
                      <a:pt x="7225" y="7010"/>
                      <a:pt x="7219" y="7009"/>
                      <a:pt x="7211" y="7009"/>
                    </a:cubicBezTo>
                    <a:cubicBezTo>
                      <a:pt x="7194" y="7006"/>
                      <a:pt x="7176" y="7005"/>
                      <a:pt x="7160" y="7005"/>
                    </a:cubicBezTo>
                    <a:cubicBezTo>
                      <a:pt x="7143" y="7005"/>
                      <a:pt x="7127" y="7006"/>
                      <a:pt x="7112" y="7009"/>
                    </a:cubicBezTo>
                    <a:cubicBezTo>
                      <a:pt x="7075" y="7000"/>
                      <a:pt x="7035" y="6989"/>
                      <a:pt x="6991" y="6979"/>
                    </a:cubicBezTo>
                    <a:cubicBezTo>
                      <a:pt x="6986" y="6979"/>
                      <a:pt x="6985" y="6978"/>
                      <a:pt x="6982" y="6978"/>
                    </a:cubicBezTo>
                    <a:cubicBezTo>
                      <a:pt x="6938" y="6970"/>
                      <a:pt x="6890" y="6961"/>
                      <a:pt x="6842" y="6952"/>
                    </a:cubicBezTo>
                    <a:cubicBezTo>
                      <a:pt x="6793" y="6942"/>
                      <a:pt x="6739" y="6931"/>
                      <a:pt x="6684" y="6924"/>
                    </a:cubicBezTo>
                    <a:cubicBezTo>
                      <a:pt x="6670" y="6922"/>
                      <a:pt x="6656" y="6919"/>
                      <a:pt x="6640" y="6918"/>
                    </a:cubicBezTo>
                    <a:cubicBezTo>
                      <a:pt x="6593" y="6910"/>
                      <a:pt x="6547" y="6904"/>
                      <a:pt x="6494" y="6898"/>
                    </a:cubicBezTo>
                    <a:cubicBezTo>
                      <a:pt x="6481" y="6897"/>
                      <a:pt x="6469" y="6897"/>
                      <a:pt x="6458" y="6893"/>
                    </a:cubicBezTo>
                    <a:cubicBezTo>
                      <a:pt x="6323" y="6879"/>
                      <a:pt x="6177" y="6866"/>
                      <a:pt x="6025" y="6858"/>
                    </a:cubicBezTo>
                    <a:cubicBezTo>
                      <a:pt x="6032" y="6836"/>
                      <a:pt x="6040" y="6812"/>
                      <a:pt x="6048" y="6789"/>
                    </a:cubicBezTo>
                    <a:cubicBezTo>
                      <a:pt x="6060" y="6747"/>
                      <a:pt x="6070" y="6710"/>
                      <a:pt x="6085" y="6668"/>
                    </a:cubicBezTo>
                    <a:cubicBezTo>
                      <a:pt x="6091" y="6651"/>
                      <a:pt x="6097" y="6632"/>
                      <a:pt x="6099" y="6614"/>
                    </a:cubicBezTo>
                    <a:cubicBezTo>
                      <a:pt x="6107" y="6588"/>
                      <a:pt x="6115" y="6564"/>
                      <a:pt x="6122" y="6541"/>
                    </a:cubicBezTo>
                    <a:cubicBezTo>
                      <a:pt x="6127" y="6521"/>
                      <a:pt x="6131" y="6504"/>
                      <a:pt x="6137" y="6485"/>
                    </a:cubicBezTo>
                    <a:cubicBezTo>
                      <a:pt x="6143" y="6459"/>
                      <a:pt x="6152" y="6435"/>
                      <a:pt x="6159" y="6408"/>
                    </a:cubicBezTo>
                    <a:cubicBezTo>
                      <a:pt x="6164" y="6393"/>
                      <a:pt x="6167" y="6374"/>
                      <a:pt x="6172" y="6357"/>
                    </a:cubicBezTo>
                    <a:cubicBezTo>
                      <a:pt x="6180" y="6329"/>
                      <a:pt x="6186" y="6305"/>
                      <a:pt x="6194" y="6280"/>
                    </a:cubicBezTo>
                    <a:cubicBezTo>
                      <a:pt x="6198" y="6263"/>
                      <a:pt x="6201" y="6247"/>
                      <a:pt x="6207" y="6230"/>
                    </a:cubicBezTo>
                    <a:cubicBezTo>
                      <a:pt x="6214" y="6202"/>
                      <a:pt x="6221" y="6177"/>
                      <a:pt x="6227" y="6151"/>
                    </a:cubicBezTo>
                    <a:cubicBezTo>
                      <a:pt x="6228" y="6143"/>
                      <a:pt x="6232" y="6137"/>
                      <a:pt x="6233" y="6129"/>
                    </a:cubicBezTo>
                    <a:cubicBezTo>
                      <a:pt x="6234" y="6120"/>
                      <a:pt x="6238" y="6109"/>
                      <a:pt x="6240" y="6101"/>
                    </a:cubicBezTo>
                    <a:cubicBezTo>
                      <a:pt x="6481" y="6092"/>
                      <a:pt x="6703" y="6054"/>
                      <a:pt x="6906" y="5987"/>
                    </a:cubicBezTo>
                    <a:cubicBezTo>
                      <a:pt x="7311" y="5852"/>
                      <a:pt x="7643" y="5610"/>
                      <a:pt x="7911" y="5309"/>
                    </a:cubicBezTo>
                    <a:cubicBezTo>
                      <a:pt x="8220" y="5268"/>
                      <a:pt x="8493" y="5180"/>
                      <a:pt x="8736" y="5050"/>
                    </a:cubicBezTo>
                    <a:cubicBezTo>
                      <a:pt x="9687" y="4554"/>
                      <a:pt x="10134" y="3489"/>
                      <a:pt x="10099" y="2635"/>
                    </a:cubicBezTo>
                    <a:cubicBezTo>
                      <a:pt x="10091" y="2444"/>
                      <a:pt x="10049" y="2275"/>
                      <a:pt x="9981" y="2125"/>
                    </a:cubicBezTo>
                    <a:cubicBezTo>
                      <a:pt x="9676" y="1456"/>
                      <a:pt x="8857" y="1167"/>
                      <a:pt x="8244" y="1043"/>
                    </a:cubicBezTo>
                    <a:cubicBezTo>
                      <a:pt x="7580" y="265"/>
                      <a:pt x="6484" y="0"/>
                      <a:pt x="562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31" name="Google Shape;8131;p35"/>
              <p:cNvSpPr/>
              <p:nvPr/>
            </p:nvSpPr>
            <p:spPr>
              <a:xfrm>
                <a:off x="3423850" y="4756100"/>
                <a:ext cx="481950" cy="419750"/>
              </a:xfrm>
              <a:custGeom>
                <a:avLst/>
                <a:gdLst/>
                <a:ahLst/>
                <a:cxnLst/>
                <a:rect l="l" t="t" r="r" b="b"/>
                <a:pathLst>
                  <a:path w="19278" h="16790" extrusionOk="0">
                    <a:moveTo>
                      <a:pt x="10753" y="0"/>
                    </a:moveTo>
                    <a:cubicBezTo>
                      <a:pt x="10271" y="0"/>
                      <a:pt x="9020" y="462"/>
                      <a:pt x="8484" y="801"/>
                    </a:cubicBezTo>
                    <a:cubicBezTo>
                      <a:pt x="8669" y="619"/>
                      <a:pt x="8852" y="370"/>
                      <a:pt x="8567" y="284"/>
                    </a:cubicBezTo>
                    <a:cubicBezTo>
                      <a:pt x="8535" y="275"/>
                      <a:pt x="8492" y="270"/>
                      <a:pt x="8440" y="270"/>
                    </a:cubicBezTo>
                    <a:cubicBezTo>
                      <a:pt x="7916" y="270"/>
                      <a:pt x="6492" y="798"/>
                      <a:pt x="6299" y="2559"/>
                    </a:cubicBezTo>
                    <a:lnTo>
                      <a:pt x="6299" y="2561"/>
                    </a:lnTo>
                    <a:cubicBezTo>
                      <a:pt x="6289" y="2637"/>
                      <a:pt x="6283" y="2715"/>
                      <a:pt x="6280" y="2793"/>
                    </a:cubicBezTo>
                    <a:lnTo>
                      <a:pt x="6280" y="2801"/>
                    </a:lnTo>
                    <a:cubicBezTo>
                      <a:pt x="6277" y="2878"/>
                      <a:pt x="6275" y="2957"/>
                      <a:pt x="6277" y="3041"/>
                    </a:cubicBezTo>
                    <a:lnTo>
                      <a:pt x="6277" y="3062"/>
                    </a:lnTo>
                    <a:cubicBezTo>
                      <a:pt x="6280" y="3139"/>
                      <a:pt x="6283" y="3218"/>
                      <a:pt x="6289" y="3302"/>
                    </a:cubicBezTo>
                    <a:cubicBezTo>
                      <a:pt x="6289" y="3315"/>
                      <a:pt x="6292" y="3331"/>
                      <a:pt x="6294" y="3346"/>
                    </a:cubicBezTo>
                    <a:cubicBezTo>
                      <a:pt x="6300" y="3422"/>
                      <a:pt x="6308" y="3500"/>
                      <a:pt x="6320" y="3579"/>
                    </a:cubicBezTo>
                    <a:cubicBezTo>
                      <a:pt x="6322" y="3604"/>
                      <a:pt x="6328" y="3629"/>
                      <a:pt x="6332" y="3654"/>
                    </a:cubicBezTo>
                    <a:cubicBezTo>
                      <a:pt x="6342" y="3726"/>
                      <a:pt x="6354" y="3798"/>
                      <a:pt x="6367" y="3872"/>
                    </a:cubicBezTo>
                    <a:cubicBezTo>
                      <a:pt x="6374" y="3909"/>
                      <a:pt x="6383" y="3951"/>
                      <a:pt x="6393" y="3990"/>
                    </a:cubicBezTo>
                    <a:cubicBezTo>
                      <a:pt x="6407" y="4054"/>
                      <a:pt x="6419" y="4117"/>
                      <a:pt x="6434" y="4183"/>
                    </a:cubicBezTo>
                    <a:cubicBezTo>
                      <a:pt x="6447" y="4241"/>
                      <a:pt x="6464" y="4302"/>
                      <a:pt x="6481" y="4360"/>
                    </a:cubicBezTo>
                    <a:cubicBezTo>
                      <a:pt x="6495" y="4411"/>
                      <a:pt x="6507" y="4461"/>
                      <a:pt x="6523" y="4511"/>
                    </a:cubicBezTo>
                    <a:cubicBezTo>
                      <a:pt x="6556" y="4625"/>
                      <a:pt x="6592" y="4742"/>
                      <a:pt x="6633" y="4859"/>
                    </a:cubicBezTo>
                    <a:lnTo>
                      <a:pt x="6693" y="4894"/>
                    </a:lnTo>
                    <a:cubicBezTo>
                      <a:pt x="6444" y="6422"/>
                      <a:pt x="6478" y="7906"/>
                      <a:pt x="6514" y="7949"/>
                    </a:cubicBezTo>
                    <a:cubicBezTo>
                      <a:pt x="6541" y="7979"/>
                      <a:pt x="6913" y="8112"/>
                      <a:pt x="7356" y="8243"/>
                    </a:cubicBezTo>
                    <a:lnTo>
                      <a:pt x="7321" y="8397"/>
                    </a:lnTo>
                    <a:lnTo>
                      <a:pt x="7288" y="8387"/>
                    </a:lnTo>
                    <a:lnTo>
                      <a:pt x="6847" y="8848"/>
                    </a:lnTo>
                    <a:lnTo>
                      <a:pt x="6876" y="8869"/>
                    </a:lnTo>
                    <a:lnTo>
                      <a:pt x="6762" y="8910"/>
                    </a:lnTo>
                    <a:lnTo>
                      <a:pt x="6763" y="8911"/>
                    </a:lnTo>
                    <a:cubicBezTo>
                      <a:pt x="6688" y="8933"/>
                      <a:pt x="6615" y="8954"/>
                      <a:pt x="6542" y="8977"/>
                    </a:cubicBezTo>
                    <a:cubicBezTo>
                      <a:pt x="6428" y="9007"/>
                      <a:pt x="6317" y="9039"/>
                      <a:pt x="6209" y="9072"/>
                    </a:cubicBezTo>
                    <a:cubicBezTo>
                      <a:pt x="6192" y="9078"/>
                      <a:pt x="6174" y="9084"/>
                      <a:pt x="6158" y="9086"/>
                    </a:cubicBezTo>
                    <a:cubicBezTo>
                      <a:pt x="6050" y="9121"/>
                      <a:pt x="5941" y="9158"/>
                      <a:pt x="5841" y="9194"/>
                    </a:cubicBezTo>
                    <a:cubicBezTo>
                      <a:pt x="5839" y="9196"/>
                      <a:pt x="5835" y="9196"/>
                      <a:pt x="5832" y="9196"/>
                    </a:cubicBezTo>
                    <a:cubicBezTo>
                      <a:pt x="3615" y="10035"/>
                      <a:pt x="1962" y="12027"/>
                      <a:pt x="720" y="14246"/>
                    </a:cubicBezTo>
                    <a:cubicBezTo>
                      <a:pt x="712" y="14255"/>
                      <a:pt x="704" y="14263"/>
                      <a:pt x="698" y="14273"/>
                    </a:cubicBezTo>
                    <a:cubicBezTo>
                      <a:pt x="663" y="14313"/>
                      <a:pt x="633" y="14352"/>
                      <a:pt x="601" y="14391"/>
                    </a:cubicBezTo>
                    <a:cubicBezTo>
                      <a:pt x="582" y="14414"/>
                      <a:pt x="565" y="14438"/>
                      <a:pt x="546" y="14461"/>
                    </a:cubicBezTo>
                    <a:cubicBezTo>
                      <a:pt x="521" y="14492"/>
                      <a:pt x="498" y="14523"/>
                      <a:pt x="476" y="14552"/>
                    </a:cubicBezTo>
                    <a:cubicBezTo>
                      <a:pt x="459" y="14578"/>
                      <a:pt x="439" y="14602"/>
                      <a:pt x="420" y="14628"/>
                    </a:cubicBezTo>
                    <a:cubicBezTo>
                      <a:pt x="393" y="14664"/>
                      <a:pt x="370" y="14699"/>
                      <a:pt x="347" y="14735"/>
                    </a:cubicBezTo>
                    <a:cubicBezTo>
                      <a:pt x="334" y="14750"/>
                      <a:pt x="322" y="14769"/>
                      <a:pt x="312" y="14789"/>
                    </a:cubicBezTo>
                    <a:cubicBezTo>
                      <a:pt x="284" y="14832"/>
                      <a:pt x="256" y="14874"/>
                      <a:pt x="233" y="14914"/>
                    </a:cubicBezTo>
                    <a:cubicBezTo>
                      <a:pt x="224" y="14927"/>
                      <a:pt x="218" y="14937"/>
                      <a:pt x="212" y="14950"/>
                    </a:cubicBezTo>
                    <a:cubicBezTo>
                      <a:pt x="191" y="14985"/>
                      <a:pt x="174" y="15020"/>
                      <a:pt x="155" y="15054"/>
                    </a:cubicBezTo>
                    <a:cubicBezTo>
                      <a:pt x="149" y="15069"/>
                      <a:pt x="143" y="15081"/>
                      <a:pt x="138" y="15093"/>
                    </a:cubicBezTo>
                    <a:cubicBezTo>
                      <a:pt x="116" y="15133"/>
                      <a:pt x="100" y="15174"/>
                      <a:pt x="82" y="15215"/>
                    </a:cubicBezTo>
                    <a:cubicBezTo>
                      <a:pt x="77" y="15223"/>
                      <a:pt x="76" y="15234"/>
                      <a:pt x="72" y="15243"/>
                    </a:cubicBezTo>
                    <a:cubicBezTo>
                      <a:pt x="59" y="15278"/>
                      <a:pt x="47" y="15313"/>
                      <a:pt x="37" y="15348"/>
                    </a:cubicBezTo>
                    <a:cubicBezTo>
                      <a:pt x="36" y="15354"/>
                      <a:pt x="31" y="15362"/>
                      <a:pt x="31" y="15368"/>
                    </a:cubicBezTo>
                    <a:cubicBezTo>
                      <a:pt x="19" y="15405"/>
                      <a:pt x="15" y="15443"/>
                      <a:pt x="9" y="15479"/>
                    </a:cubicBezTo>
                    <a:cubicBezTo>
                      <a:pt x="9" y="15488"/>
                      <a:pt x="7" y="15495"/>
                      <a:pt x="7" y="15506"/>
                    </a:cubicBezTo>
                    <a:cubicBezTo>
                      <a:pt x="3" y="15540"/>
                      <a:pt x="1" y="15577"/>
                      <a:pt x="3" y="15611"/>
                    </a:cubicBezTo>
                    <a:cubicBezTo>
                      <a:pt x="4" y="15654"/>
                      <a:pt x="12" y="15697"/>
                      <a:pt x="24" y="15740"/>
                    </a:cubicBezTo>
                    <a:cubicBezTo>
                      <a:pt x="29" y="15753"/>
                      <a:pt x="31" y="15765"/>
                      <a:pt x="36" y="15777"/>
                    </a:cubicBezTo>
                    <a:cubicBezTo>
                      <a:pt x="46" y="15806"/>
                      <a:pt x="55" y="15836"/>
                      <a:pt x="70" y="15865"/>
                    </a:cubicBezTo>
                    <a:cubicBezTo>
                      <a:pt x="76" y="15878"/>
                      <a:pt x="82" y="15891"/>
                      <a:pt x="86" y="15905"/>
                    </a:cubicBezTo>
                    <a:cubicBezTo>
                      <a:pt x="102" y="15935"/>
                      <a:pt x="120" y="15964"/>
                      <a:pt x="138" y="15995"/>
                    </a:cubicBezTo>
                    <a:cubicBezTo>
                      <a:pt x="144" y="16004"/>
                      <a:pt x="147" y="16014"/>
                      <a:pt x="153" y="16023"/>
                    </a:cubicBezTo>
                    <a:cubicBezTo>
                      <a:pt x="181" y="16059"/>
                      <a:pt x="210" y="16096"/>
                      <a:pt x="240" y="16130"/>
                    </a:cubicBezTo>
                    <a:cubicBezTo>
                      <a:pt x="247" y="16139"/>
                      <a:pt x="256" y="16150"/>
                      <a:pt x="267" y="16159"/>
                    </a:cubicBezTo>
                    <a:cubicBezTo>
                      <a:pt x="290" y="16184"/>
                      <a:pt x="317" y="16211"/>
                      <a:pt x="345" y="16237"/>
                    </a:cubicBezTo>
                    <a:cubicBezTo>
                      <a:pt x="357" y="16249"/>
                      <a:pt x="370" y="16260"/>
                      <a:pt x="382" y="16269"/>
                    </a:cubicBezTo>
                    <a:cubicBezTo>
                      <a:pt x="410" y="16296"/>
                      <a:pt x="438" y="16318"/>
                      <a:pt x="467" y="16341"/>
                    </a:cubicBezTo>
                    <a:cubicBezTo>
                      <a:pt x="481" y="16351"/>
                      <a:pt x="493" y="16360"/>
                      <a:pt x="504" y="16369"/>
                    </a:cubicBezTo>
                    <a:cubicBezTo>
                      <a:pt x="546" y="16402"/>
                      <a:pt x="590" y="16431"/>
                      <a:pt x="637" y="16461"/>
                    </a:cubicBezTo>
                    <a:cubicBezTo>
                      <a:pt x="642" y="16463"/>
                      <a:pt x="645" y="16466"/>
                      <a:pt x="650" y="16467"/>
                    </a:cubicBezTo>
                    <a:cubicBezTo>
                      <a:pt x="692" y="16494"/>
                      <a:pt x="736" y="16522"/>
                      <a:pt x="783" y="16546"/>
                    </a:cubicBezTo>
                    <a:cubicBezTo>
                      <a:pt x="799" y="16555"/>
                      <a:pt x="814" y="16563"/>
                      <a:pt x="831" y="16572"/>
                    </a:cubicBezTo>
                    <a:cubicBezTo>
                      <a:pt x="867" y="16594"/>
                      <a:pt x="904" y="16613"/>
                      <a:pt x="942" y="16631"/>
                    </a:cubicBezTo>
                    <a:cubicBezTo>
                      <a:pt x="958" y="16639"/>
                      <a:pt x="973" y="16646"/>
                      <a:pt x="990" y="16655"/>
                    </a:cubicBezTo>
                    <a:cubicBezTo>
                      <a:pt x="1037" y="16675"/>
                      <a:pt x="1083" y="16697"/>
                      <a:pt x="1130" y="16718"/>
                    </a:cubicBezTo>
                    <a:cubicBezTo>
                      <a:pt x="1137" y="16723"/>
                      <a:pt x="1143" y="16725"/>
                      <a:pt x="1152" y="16727"/>
                    </a:cubicBezTo>
                    <a:cubicBezTo>
                      <a:pt x="1200" y="16748"/>
                      <a:pt x="1250" y="16770"/>
                      <a:pt x="1299" y="16789"/>
                    </a:cubicBezTo>
                    <a:lnTo>
                      <a:pt x="17457" y="16789"/>
                    </a:lnTo>
                    <a:cubicBezTo>
                      <a:pt x="17486" y="16780"/>
                      <a:pt x="17517" y="16770"/>
                      <a:pt x="17548" y="16760"/>
                    </a:cubicBezTo>
                    <a:cubicBezTo>
                      <a:pt x="17596" y="16746"/>
                      <a:pt x="17643" y="16730"/>
                      <a:pt x="17692" y="16712"/>
                    </a:cubicBezTo>
                    <a:cubicBezTo>
                      <a:pt x="18252" y="16518"/>
                      <a:pt x="18821" y="16241"/>
                      <a:pt x="19098" y="15871"/>
                    </a:cubicBezTo>
                    <a:lnTo>
                      <a:pt x="19104" y="15865"/>
                    </a:lnTo>
                    <a:cubicBezTo>
                      <a:pt x="19118" y="15848"/>
                      <a:pt x="19131" y="15829"/>
                      <a:pt x="19140" y="15810"/>
                    </a:cubicBezTo>
                    <a:cubicBezTo>
                      <a:pt x="19149" y="15800"/>
                      <a:pt x="19155" y="15788"/>
                      <a:pt x="19162" y="15776"/>
                    </a:cubicBezTo>
                    <a:cubicBezTo>
                      <a:pt x="19171" y="15761"/>
                      <a:pt x="19179" y="15746"/>
                      <a:pt x="19189" y="15729"/>
                    </a:cubicBezTo>
                    <a:cubicBezTo>
                      <a:pt x="19203" y="15702"/>
                      <a:pt x="19216" y="15674"/>
                      <a:pt x="19225" y="15647"/>
                    </a:cubicBezTo>
                    <a:cubicBezTo>
                      <a:pt x="19230" y="15637"/>
                      <a:pt x="19231" y="15628"/>
                      <a:pt x="19235" y="15617"/>
                    </a:cubicBezTo>
                    <a:cubicBezTo>
                      <a:pt x="19242" y="15595"/>
                      <a:pt x="19250" y="15573"/>
                      <a:pt x="19256" y="15551"/>
                    </a:cubicBezTo>
                    <a:cubicBezTo>
                      <a:pt x="19256" y="15544"/>
                      <a:pt x="19261" y="15539"/>
                      <a:pt x="19261" y="15534"/>
                    </a:cubicBezTo>
                    <a:cubicBezTo>
                      <a:pt x="19262" y="15528"/>
                      <a:pt x="19262" y="15526"/>
                      <a:pt x="19262" y="15521"/>
                    </a:cubicBezTo>
                    <a:cubicBezTo>
                      <a:pt x="19270" y="15488"/>
                      <a:pt x="19274" y="15455"/>
                      <a:pt x="19278" y="15422"/>
                    </a:cubicBezTo>
                    <a:cubicBezTo>
                      <a:pt x="19273" y="15387"/>
                      <a:pt x="19270" y="15347"/>
                      <a:pt x="19267" y="15306"/>
                    </a:cubicBezTo>
                    <a:cubicBezTo>
                      <a:pt x="19265" y="15290"/>
                      <a:pt x="19259" y="15272"/>
                      <a:pt x="19258" y="15257"/>
                    </a:cubicBezTo>
                    <a:cubicBezTo>
                      <a:pt x="19252" y="15232"/>
                      <a:pt x="19248" y="15205"/>
                      <a:pt x="19242" y="15178"/>
                    </a:cubicBezTo>
                    <a:cubicBezTo>
                      <a:pt x="19236" y="15156"/>
                      <a:pt x="19228" y="15136"/>
                      <a:pt x="19220" y="15114"/>
                    </a:cubicBezTo>
                    <a:cubicBezTo>
                      <a:pt x="19212" y="15088"/>
                      <a:pt x="19206" y="15065"/>
                      <a:pt x="19197" y="15042"/>
                    </a:cubicBezTo>
                    <a:cubicBezTo>
                      <a:pt x="19188" y="15016"/>
                      <a:pt x="19174" y="14991"/>
                      <a:pt x="19162" y="14963"/>
                    </a:cubicBezTo>
                    <a:cubicBezTo>
                      <a:pt x="19162" y="14963"/>
                      <a:pt x="19162" y="14962"/>
                      <a:pt x="19161" y="14959"/>
                    </a:cubicBezTo>
                    <a:cubicBezTo>
                      <a:pt x="18985" y="14133"/>
                      <a:pt x="18164" y="12859"/>
                      <a:pt x="17241" y="11700"/>
                    </a:cubicBezTo>
                    <a:cubicBezTo>
                      <a:pt x="16353" y="10582"/>
                      <a:pt x="15371" y="9574"/>
                      <a:pt x="14787" y="9179"/>
                    </a:cubicBezTo>
                    <a:cubicBezTo>
                      <a:pt x="14724" y="9136"/>
                      <a:pt x="14666" y="9100"/>
                      <a:pt x="14611" y="9073"/>
                    </a:cubicBezTo>
                    <a:cubicBezTo>
                      <a:pt x="14564" y="9050"/>
                      <a:pt x="14510" y="9025"/>
                      <a:pt x="14453" y="9005"/>
                    </a:cubicBezTo>
                    <a:lnTo>
                      <a:pt x="14453" y="9002"/>
                    </a:lnTo>
                    <a:cubicBezTo>
                      <a:pt x="14447" y="9001"/>
                      <a:pt x="14441" y="8999"/>
                      <a:pt x="14436" y="8996"/>
                    </a:cubicBezTo>
                    <a:cubicBezTo>
                      <a:pt x="14398" y="8983"/>
                      <a:pt x="14355" y="8968"/>
                      <a:pt x="14310" y="8954"/>
                    </a:cubicBezTo>
                    <a:cubicBezTo>
                      <a:pt x="14304" y="8953"/>
                      <a:pt x="14296" y="8949"/>
                      <a:pt x="14289" y="8946"/>
                    </a:cubicBezTo>
                    <a:cubicBezTo>
                      <a:pt x="14242" y="8933"/>
                      <a:pt x="14196" y="8919"/>
                      <a:pt x="14142" y="8904"/>
                    </a:cubicBezTo>
                    <a:cubicBezTo>
                      <a:pt x="14136" y="8903"/>
                      <a:pt x="14129" y="8900"/>
                      <a:pt x="14121" y="8898"/>
                    </a:cubicBezTo>
                    <a:cubicBezTo>
                      <a:pt x="14067" y="8885"/>
                      <a:pt x="14011" y="8871"/>
                      <a:pt x="13953" y="8855"/>
                    </a:cubicBezTo>
                    <a:cubicBezTo>
                      <a:pt x="13946" y="8855"/>
                      <a:pt x="13939" y="8854"/>
                      <a:pt x="13937" y="8854"/>
                    </a:cubicBezTo>
                    <a:cubicBezTo>
                      <a:pt x="13875" y="8840"/>
                      <a:pt x="13810" y="8825"/>
                      <a:pt x="13744" y="8812"/>
                    </a:cubicBezTo>
                    <a:cubicBezTo>
                      <a:pt x="13740" y="8812"/>
                      <a:pt x="13736" y="8812"/>
                      <a:pt x="13731" y="8810"/>
                    </a:cubicBezTo>
                    <a:cubicBezTo>
                      <a:pt x="13662" y="8797"/>
                      <a:pt x="13590" y="8782"/>
                      <a:pt x="13517" y="8773"/>
                    </a:cubicBezTo>
                    <a:cubicBezTo>
                      <a:pt x="13516" y="8773"/>
                      <a:pt x="13513" y="8773"/>
                      <a:pt x="13511" y="8770"/>
                    </a:cubicBezTo>
                    <a:cubicBezTo>
                      <a:pt x="13436" y="8758"/>
                      <a:pt x="13357" y="8745"/>
                      <a:pt x="13276" y="8734"/>
                    </a:cubicBezTo>
                    <a:lnTo>
                      <a:pt x="13274" y="8734"/>
                    </a:lnTo>
                    <a:cubicBezTo>
                      <a:pt x="13191" y="8722"/>
                      <a:pt x="13107" y="8712"/>
                      <a:pt x="13020" y="8700"/>
                    </a:cubicBezTo>
                    <a:lnTo>
                      <a:pt x="13019" y="8700"/>
                    </a:lnTo>
                    <a:cubicBezTo>
                      <a:pt x="12933" y="8688"/>
                      <a:pt x="12843" y="8678"/>
                      <a:pt x="12752" y="8669"/>
                    </a:cubicBezTo>
                    <a:lnTo>
                      <a:pt x="12633" y="8649"/>
                    </a:lnTo>
                    <a:lnTo>
                      <a:pt x="12674" y="8618"/>
                    </a:lnTo>
                    <a:lnTo>
                      <a:pt x="12060" y="8076"/>
                    </a:lnTo>
                    <a:lnTo>
                      <a:pt x="11998" y="8106"/>
                    </a:lnTo>
                    <a:lnTo>
                      <a:pt x="11926" y="7677"/>
                    </a:lnTo>
                    <a:lnTo>
                      <a:pt x="11892" y="7474"/>
                    </a:lnTo>
                    <a:cubicBezTo>
                      <a:pt x="12102" y="6617"/>
                      <a:pt x="12296" y="5777"/>
                      <a:pt x="12459" y="5031"/>
                    </a:cubicBezTo>
                    <a:cubicBezTo>
                      <a:pt x="12487" y="4896"/>
                      <a:pt x="12516" y="4763"/>
                      <a:pt x="12544" y="4632"/>
                    </a:cubicBezTo>
                    <a:cubicBezTo>
                      <a:pt x="12557" y="4569"/>
                      <a:pt x="12570" y="4505"/>
                      <a:pt x="12582" y="4443"/>
                    </a:cubicBezTo>
                    <a:cubicBezTo>
                      <a:pt x="12633" y="4191"/>
                      <a:pt x="12679" y="3957"/>
                      <a:pt x="12718" y="3743"/>
                    </a:cubicBezTo>
                    <a:cubicBezTo>
                      <a:pt x="12728" y="3688"/>
                      <a:pt x="12739" y="3636"/>
                      <a:pt x="12746" y="3585"/>
                    </a:cubicBezTo>
                    <a:cubicBezTo>
                      <a:pt x="12854" y="2970"/>
                      <a:pt x="12903" y="2540"/>
                      <a:pt x="12858" y="2400"/>
                    </a:cubicBezTo>
                    <a:cubicBezTo>
                      <a:pt x="12825" y="2297"/>
                      <a:pt x="12759" y="2187"/>
                      <a:pt x="12680" y="2083"/>
                    </a:cubicBezTo>
                    <a:cubicBezTo>
                      <a:pt x="12663" y="2060"/>
                      <a:pt x="12645" y="2036"/>
                      <a:pt x="12626" y="2012"/>
                    </a:cubicBezTo>
                    <a:cubicBezTo>
                      <a:pt x="12605" y="1986"/>
                      <a:pt x="12582" y="1958"/>
                      <a:pt x="12557" y="1931"/>
                    </a:cubicBezTo>
                    <a:cubicBezTo>
                      <a:pt x="12530" y="1901"/>
                      <a:pt x="12502" y="1868"/>
                      <a:pt x="12474" y="1841"/>
                    </a:cubicBezTo>
                    <a:cubicBezTo>
                      <a:pt x="12320" y="1678"/>
                      <a:pt x="12182" y="1560"/>
                      <a:pt x="12182" y="1560"/>
                    </a:cubicBezTo>
                    <a:cubicBezTo>
                      <a:pt x="12182" y="1560"/>
                      <a:pt x="13914" y="932"/>
                      <a:pt x="13561" y="353"/>
                    </a:cubicBezTo>
                    <a:cubicBezTo>
                      <a:pt x="13475" y="212"/>
                      <a:pt x="13237" y="158"/>
                      <a:pt x="12926" y="158"/>
                    </a:cubicBezTo>
                    <a:cubicBezTo>
                      <a:pt x="11985" y="158"/>
                      <a:pt x="10376" y="645"/>
                      <a:pt x="10278" y="676"/>
                    </a:cubicBezTo>
                    <a:cubicBezTo>
                      <a:pt x="10359" y="627"/>
                      <a:pt x="11307" y="69"/>
                      <a:pt x="10828" y="5"/>
                    </a:cubicBezTo>
                    <a:cubicBezTo>
                      <a:pt x="10806" y="2"/>
                      <a:pt x="10781" y="0"/>
                      <a:pt x="1075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32" name="Google Shape;8132;p35"/>
              <p:cNvSpPr/>
              <p:nvPr/>
            </p:nvSpPr>
            <p:spPr>
              <a:xfrm>
                <a:off x="2478200" y="4777325"/>
                <a:ext cx="481950" cy="398625"/>
              </a:xfrm>
              <a:custGeom>
                <a:avLst/>
                <a:gdLst/>
                <a:ahLst/>
                <a:cxnLst/>
                <a:rect l="l" t="t" r="r" b="b"/>
                <a:pathLst>
                  <a:path w="19278" h="15945" extrusionOk="0">
                    <a:moveTo>
                      <a:pt x="10516" y="1"/>
                    </a:moveTo>
                    <a:cubicBezTo>
                      <a:pt x="8900" y="1"/>
                      <a:pt x="7095" y="713"/>
                      <a:pt x="7095" y="713"/>
                    </a:cubicBezTo>
                    <a:cubicBezTo>
                      <a:pt x="7095" y="713"/>
                      <a:pt x="6956" y="831"/>
                      <a:pt x="6800" y="993"/>
                    </a:cubicBezTo>
                    <a:cubicBezTo>
                      <a:pt x="6773" y="1021"/>
                      <a:pt x="6745" y="1052"/>
                      <a:pt x="6719" y="1083"/>
                    </a:cubicBezTo>
                    <a:lnTo>
                      <a:pt x="6648" y="1165"/>
                    </a:lnTo>
                    <a:cubicBezTo>
                      <a:pt x="6631" y="1188"/>
                      <a:pt x="6612" y="1212"/>
                      <a:pt x="6593" y="1235"/>
                    </a:cubicBezTo>
                    <a:cubicBezTo>
                      <a:pt x="6516" y="1340"/>
                      <a:pt x="6451" y="1449"/>
                      <a:pt x="6417" y="1552"/>
                    </a:cubicBezTo>
                    <a:cubicBezTo>
                      <a:pt x="6373" y="1692"/>
                      <a:pt x="6418" y="2122"/>
                      <a:pt x="6528" y="2737"/>
                    </a:cubicBezTo>
                    <a:cubicBezTo>
                      <a:pt x="6538" y="2789"/>
                      <a:pt x="6548" y="2842"/>
                      <a:pt x="6557" y="2895"/>
                    </a:cubicBezTo>
                    <a:cubicBezTo>
                      <a:pt x="6595" y="3109"/>
                      <a:pt x="6642" y="3345"/>
                      <a:pt x="6694" y="3595"/>
                    </a:cubicBezTo>
                    <a:cubicBezTo>
                      <a:pt x="6706" y="3658"/>
                      <a:pt x="6720" y="3722"/>
                      <a:pt x="6732" y="3786"/>
                    </a:cubicBezTo>
                    <a:cubicBezTo>
                      <a:pt x="6759" y="3915"/>
                      <a:pt x="6788" y="4048"/>
                      <a:pt x="6817" y="4183"/>
                    </a:cubicBezTo>
                    <a:cubicBezTo>
                      <a:pt x="6980" y="4928"/>
                      <a:pt x="7176" y="5768"/>
                      <a:pt x="7383" y="6626"/>
                    </a:cubicBezTo>
                    <a:lnTo>
                      <a:pt x="7348" y="6830"/>
                    </a:lnTo>
                    <a:lnTo>
                      <a:pt x="7278" y="7258"/>
                    </a:lnTo>
                    <a:lnTo>
                      <a:pt x="7213" y="7229"/>
                    </a:lnTo>
                    <a:lnTo>
                      <a:pt x="6601" y="7772"/>
                    </a:lnTo>
                    <a:lnTo>
                      <a:pt x="6642" y="7802"/>
                    </a:lnTo>
                    <a:lnTo>
                      <a:pt x="6524" y="7822"/>
                    </a:lnTo>
                    <a:lnTo>
                      <a:pt x="6522" y="7822"/>
                    </a:lnTo>
                    <a:cubicBezTo>
                      <a:pt x="6431" y="7830"/>
                      <a:pt x="6343" y="7841"/>
                      <a:pt x="6254" y="7852"/>
                    </a:cubicBezTo>
                    <a:cubicBezTo>
                      <a:pt x="6167" y="7863"/>
                      <a:pt x="6083" y="7875"/>
                      <a:pt x="6002" y="7887"/>
                    </a:cubicBezTo>
                    <a:lnTo>
                      <a:pt x="5997" y="7887"/>
                    </a:lnTo>
                    <a:cubicBezTo>
                      <a:pt x="5918" y="7899"/>
                      <a:pt x="5839" y="7913"/>
                      <a:pt x="5762" y="7924"/>
                    </a:cubicBezTo>
                    <a:cubicBezTo>
                      <a:pt x="5761" y="7925"/>
                      <a:pt x="5759" y="7925"/>
                      <a:pt x="5756" y="7925"/>
                    </a:cubicBezTo>
                    <a:cubicBezTo>
                      <a:pt x="5681" y="7937"/>
                      <a:pt x="5609" y="7950"/>
                      <a:pt x="5542" y="7963"/>
                    </a:cubicBezTo>
                    <a:cubicBezTo>
                      <a:pt x="5537" y="7964"/>
                      <a:pt x="5535" y="7964"/>
                      <a:pt x="5530" y="7964"/>
                    </a:cubicBezTo>
                    <a:cubicBezTo>
                      <a:pt x="5462" y="7978"/>
                      <a:pt x="5398" y="7992"/>
                      <a:pt x="5337" y="8006"/>
                    </a:cubicBezTo>
                    <a:cubicBezTo>
                      <a:pt x="5331" y="8006"/>
                      <a:pt x="5328" y="8009"/>
                      <a:pt x="5322" y="8009"/>
                    </a:cubicBezTo>
                    <a:cubicBezTo>
                      <a:pt x="5263" y="8023"/>
                      <a:pt x="5207" y="8037"/>
                      <a:pt x="5152" y="8051"/>
                    </a:cubicBezTo>
                    <a:cubicBezTo>
                      <a:pt x="5145" y="8053"/>
                      <a:pt x="5139" y="8055"/>
                      <a:pt x="5133" y="8057"/>
                    </a:cubicBezTo>
                    <a:cubicBezTo>
                      <a:pt x="5080" y="8071"/>
                      <a:pt x="5032" y="8085"/>
                      <a:pt x="4983" y="8100"/>
                    </a:cubicBezTo>
                    <a:cubicBezTo>
                      <a:pt x="4977" y="8101"/>
                      <a:pt x="4970" y="8106"/>
                      <a:pt x="4963" y="8107"/>
                    </a:cubicBezTo>
                    <a:cubicBezTo>
                      <a:pt x="4918" y="8121"/>
                      <a:pt x="4878" y="8136"/>
                      <a:pt x="4837" y="8150"/>
                    </a:cubicBezTo>
                    <a:cubicBezTo>
                      <a:pt x="4831" y="8151"/>
                      <a:pt x="4825" y="8155"/>
                      <a:pt x="4820" y="8156"/>
                    </a:cubicBezTo>
                    <a:lnTo>
                      <a:pt x="4820" y="8157"/>
                    </a:lnTo>
                    <a:cubicBezTo>
                      <a:pt x="4763" y="8179"/>
                      <a:pt x="4709" y="8201"/>
                      <a:pt x="4662" y="8225"/>
                    </a:cubicBezTo>
                    <a:cubicBezTo>
                      <a:pt x="4416" y="8353"/>
                      <a:pt x="4054" y="8654"/>
                      <a:pt x="3639" y="9056"/>
                    </a:cubicBezTo>
                    <a:cubicBezTo>
                      <a:pt x="2289" y="10372"/>
                      <a:pt x="390" y="12803"/>
                      <a:pt x="112" y="14113"/>
                    </a:cubicBezTo>
                    <a:cubicBezTo>
                      <a:pt x="112" y="14115"/>
                      <a:pt x="112" y="14118"/>
                      <a:pt x="110" y="14118"/>
                    </a:cubicBezTo>
                    <a:cubicBezTo>
                      <a:pt x="98" y="14146"/>
                      <a:pt x="87" y="14172"/>
                      <a:pt x="77" y="14197"/>
                    </a:cubicBezTo>
                    <a:cubicBezTo>
                      <a:pt x="68" y="14220"/>
                      <a:pt x="60" y="14244"/>
                      <a:pt x="51" y="14268"/>
                    </a:cubicBezTo>
                    <a:cubicBezTo>
                      <a:pt x="43" y="14289"/>
                      <a:pt x="36" y="14311"/>
                      <a:pt x="30" y="14332"/>
                    </a:cubicBezTo>
                    <a:cubicBezTo>
                      <a:pt x="23" y="14359"/>
                      <a:pt x="18" y="14386"/>
                      <a:pt x="14" y="14411"/>
                    </a:cubicBezTo>
                    <a:cubicBezTo>
                      <a:pt x="13" y="14426"/>
                      <a:pt x="7" y="14445"/>
                      <a:pt x="6" y="14459"/>
                    </a:cubicBezTo>
                    <a:cubicBezTo>
                      <a:pt x="5" y="14488"/>
                      <a:pt x="1" y="14520"/>
                      <a:pt x="1" y="14547"/>
                    </a:cubicBezTo>
                    <a:lnTo>
                      <a:pt x="1" y="14577"/>
                    </a:lnTo>
                    <a:cubicBezTo>
                      <a:pt x="2" y="14610"/>
                      <a:pt x="8" y="14641"/>
                      <a:pt x="14" y="14675"/>
                    </a:cubicBezTo>
                    <a:cubicBezTo>
                      <a:pt x="17" y="14680"/>
                      <a:pt x="17" y="14683"/>
                      <a:pt x="17" y="14689"/>
                    </a:cubicBezTo>
                    <a:cubicBezTo>
                      <a:pt x="18" y="14695"/>
                      <a:pt x="20" y="14699"/>
                      <a:pt x="23" y="14706"/>
                    </a:cubicBezTo>
                    <a:cubicBezTo>
                      <a:pt x="29" y="14726"/>
                      <a:pt x="35" y="14750"/>
                      <a:pt x="42" y="14771"/>
                    </a:cubicBezTo>
                    <a:cubicBezTo>
                      <a:pt x="47" y="14784"/>
                      <a:pt x="50" y="14792"/>
                      <a:pt x="54" y="14802"/>
                    </a:cubicBezTo>
                    <a:cubicBezTo>
                      <a:pt x="67" y="14829"/>
                      <a:pt x="77" y="14856"/>
                      <a:pt x="91" y="14883"/>
                    </a:cubicBezTo>
                    <a:cubicBezTo>
                      <a:pt x="98" y="14899"/>
                      <a:pt x="108" y="14914"/>
                      <a:pt x="118" y="14931"/>
                    </a:cubicBezTo>
                    <a:cubicBezTo>
                      <a:pt x="124" y="14943"/>
                      <a:pt x="132" y="14954"/>
                      <a:pt x="139" y="14963"/>
                    </a:cubicBezTo>
                    <a:cubicBezTo>
                      <a:pt x="152" y="14984"/>
                      <a:pt x="163" y="15000"/>
                      <a:pt x="176" y="15018"/>
                    </a:cubicBezTo>
                    <a:cubicBezTo>
                      <a:pt x="177" y="15021"/>
                      <a:pt x="181" y="15023"/>
                      <a:pt x="181" y="15024"/>
                    </a:cubicBezTo>
                    <a:cubicBezTo>
                      <a:pt x="461" y="15397"/>
                      <a:pt x="1027" y="15673"/>
                      <a:pt x="1588" y="15866"/>
                    </a:cubicBezTo>
                    <a:cubicBezTo>
                      <a:pt x="1637" y="15883"/>
                      <a:pt x="1683" y="15899"/>
                      <a:pt x="1731" y="15915"/>
                    </a:cubicBezTo>
                    <a:cubicBezTo>
                      <a:pt x="1762" y="15923"/>
                      <a:pt x="1793" y="15934"/>
                      <a:pt x="1823" y="15944"/>
                    </a:cubicBezTo>
                    <a:lnTo>
                      <a:pt x="17980" y="15944"/>
                    </a:lnTo>
                    <a:cubicBezTo>
                      <a:pt x="18030" y="15923"/>
                      <a:pt x="18078" y="15903"/>
                      <a:pt x="18129" y="15881"/>
                    </a:cubicBezTo>
                    <a:cubicBezTo>
                      <a:pt x="18134" y="15880"/>
                      <a:pt x="18143" y="15875"/>
                      <a:pt x="18149" y="15872"/>
                    </a:cubicBezTo>
                    <a:cubicBezTo>
                      <a:pt x="18197" y="15851"/>
                      <a:pt x="18242" y="15830"/>
                      <a:pt x="18289" y="15808"/>
                    </a:cubicBezTo>
                    <a:cubicBezTo>
                      <a:pt x="18306" y="15801"/>
                      <a:pt x="18321" y="15793"/>
                      <a:pt x="18337" y="15786"/>
                    </a:cubicBezTo>
                    <a:cubicBezTo>
                      <a:pt x="18375" y="15765"/>
                      <a:pt x="18413" y="15747"/>
                      <a:pt x="18449" y="15727"/>
                    </a:cubicBezTo>
                    <a:cubicBezTo>
                      <a:pt x="18465" y="15719"/>
                      <a:pt x="18479" y="15711"/>
                      <a:pt x="18496" y="15701"/>
                    </a:cubicBezTo>
                    <a:cubicBezTo>
                      <a:pt x="18540" y="15674"/>
                      <a:pt x="18586" y="15649"/>
                      <a:pt x="18630" y="15622"/>
                    </a:cubicBezTo>
                    <a:cubicBezTo>
                      <a:pt x="18635" y="15620"/>
                      <a:pt x="18637" y="15617"/>
                      <a:pt x="18642" y="15616"/>
                    </a:cubicBezTo>
                    <a:cubicBezTo>
                      <a:pt x="18690" y="15586"/>
                      <a:pt x="18732" y="15556"/>
                      <a:pt x="18775" y="15522"/>
                    </a:cubicBezTo>
                    <a:cubicBezTo>
                      <a:pt x="18788" y="15515"/>
                      <a:pt x="18800" y="15507"/>
                      <a:pt x="18811" y="15496"/>
                    </a:cubicBezTo>
                    <a:cubicBezTo>
                      <a:pt x="18842" y="15473"/>
                      <a:pt x="18869" y="15448"/>
                      <a:pt x="18897" y="15424"/>
                    </a:cubicBezTo>
                    <a:cubicBezTo>
                      <a:pt x="18911" y="15415"/>
                      <a:pt x="18923" y="15403"/>
                      <a:pt x="18935" y="15391"/>
                    </a:cubicBezTo>
                    <a:cubicBezTo>
                      <a:pt x="18963" y="15364"/>
                      <a:pt x="18987" y="15339"/>
                      <a:pt x="19013" y="15313"/>
                    </a:cubicBezTo>
                    <a:cubicBezTo>
                      <a:pt x="19023" y="15304"/>
                      <a:pt x="19030" y="15294"/>
                      <a:pt x="19041" y="15284"/>
                    </a:cubicBezTo>
                    <a:cubicBezTo>
                      <a:pt x="19071" y="15249"/>
                      <a:pt x="19099" y="15213"/>
                      <a:pt x="19126" y="15176"/>
                    </a:cubicBezTo>
                    <a:cubicBezTo>
                      <a:pt x="19132" y="15169"/>
                      <a:pt x="19138" y="15160"/>
                      <a:pt x="19142" y="15149"/>
                    </a:cubicBezTo>
                    <a:cubicBezTo>
                      <a:pt x="19162" y="15120"/>
                      <a:pt x="19178" y="15091"/>
                      <a:pt x="19194" y="15059"/>
                    </a:cubicBezTo>
                    <a:cubicBezTo>
                      <a:pt x="19200" y="15046"/>
                      <a:pt x="19206" y="15033"/>
                      <a:pt x="19211" y="15018"/>
                    </a:cubicBezTo>
                    <a:cubicBezTo>
                      <a:pt x="19224" y="14990"/>
                      <a:pt x="19233" y="14961"/>
                      <a:pt x="19244" y="14932"/>
                    </a:cubicBezTo>
                    <a:cubicBezTo>
                      <a:pt x="19249" y="14918"/>
                      <a:pt x="19251" y="14906"/>
                      <a:pt x="19256" y="14894"/>
                    </a:cubicBezTo>
                    <a:cubicBezTo>
                      <a:pt x="19266" y="14852"/>
                      <a:pt x="19273" y="14809"/>
                      <a:pt x="19278" y="14765"/>
                    </a:cubicBezTo>
                    <a:cubicBezTo>
                      <a:pt x="19278" y="14729"/>
                      <a:pt x="19275" y="14692"/>
                      <a:pt x="19272" y="14657"/>
                    </a:cubicBezTo>
                    <a:cubicBezTo>
                      <a:pt x="19272" y="14647"/>
                      <a:pt x="19269" y="14640"/>
                      <a:pt x="19269" y="14632"/>
                    </a:cubicBezTo>
                    <a:cubicBezTo>
                      <a:pt x="19263" y="14595"/>
                      <a:pt x="19256" y="14559"/>
                      <a:pt x="19247" y="14519"/>
                    </a:cubicBezTo>
                    <a:cubicBezTo>
                      <a:pt x="19245" y="14513"/>
                      <a:pt x="19243" y="14505"/>
                      <a:pt x="19241" y="14499"/>
                    </a:cubicBezTo>
                    <a:cubicBezTo>
                      <a:pt x="19232" y="14464"/>
                      <a:pt x="19219" y="14429"/>
                      <a:pt x="19206" y="14395"/>
                    </a:cubicBezTo>
                    <a:cubicBezTo>
                      <a:pt x="19201" y="14385"/>
                      <a:pt x="19199" y="14374"/>
                      <a:pt x="19194" y="14366"/>
                    </a:cubicBezTo>
                    <a:cubicBezTo>
                      <a:pt x="19178" y="14324"/>
                      <a:pt x="19160" y="14283"/>
                      <a:pt x="19139" y="14244"/>
                    </a:cubicBezTo>
                    <a:cubicBezTo>
                      <a:pt x="19133" y="14231"/>
                      <a:pt x="19127" y="14219"/>
                      <a:pt x="19120" y="14206"/>
                    </a:cubicBezTo>
                    <a:cubicBezTo>
                      <a:pt x="19103" y="14171"/>
                      <a:pt x="19083" y="14136"/>
                      <a:pt x="19063" y="14101"/>
                    </a:cubicBezTo>
                    <a:cubicBezTo>
                      <a:pt x="19055" y="14088"/>
                      <a:pt x="19049" y="14079"/>
                      <a:pt x="19043" y="14067"/>
                    </a:cubicBezTo>
                    <a:cubicBezTo>
                      <a:pt x="19018" y="14025"/>
                      <a:pt x="18992" y="13983"/>
                      <a:pt x="18964" y="13940"/>
                    </a:cubicBezTo>
                    <a:cubicBezTo>
                      <a:pt x="18951" y="13921"/>
                      <a:pt x="18939" y="13904"/>
                      <a:pt x="18928" y="13886"/>
                    </a:cubicBezTo>
                    <a:cubicBezTo>
                      <a:pt x="18905" y="13850"/>
                      <a:pt x="18879" y="13815"/>
                      <a:pt x="18855" y="13779"/>
                    </a:cubicBezTo>
                    <a:cubicBezTo>
                      <a:pt x="18838" y="13753"/>
                      <a:pt x="18818" y="13729"/>
                      <a:pt x="18799" y="13703"/>
                    </a:cubicBezTo>
                    <a:cubicBezTo>
                      <a:pt x="18777" y="13674"/>
                      <a:pt x="18752" y="13644"/>
                      <a:pt x="18728" y="13612"/>
                    </a:cubicBezTo>
                    <a:cubicBezTo>
                      <a:pt x="18711" y="13589"/>
                      <a:pt x="18692" y="13565"/>
                      <a:pt x="18674" y="13542"/>
                    </a:cubicBezTo>
                    <a:cubicBezTo>
                      <a:pt x="18643" y="13504"/>
                      <a:pt x="18611" y="13465"/>
                      <a:pt x="18577" y="13424"/>
                    </a:cubicBezTo>
                    <a:cubicBezTo>
                      <a:pt x="18569" y="13416"/>
                      <a:pt x="18563" y="13407"/>
                      <a:pt x="18556" y="13398"/>
                    </a:cubicBezTo>
                    <a:cubicBezTo>
                      <a:pt x="18415" y="13145"/>
                      <a:pt x="18267" y="12896"/>
                      <a:pt x="18117" y="12653"/>
                    </a:cubicBezTo>
                    <a:cubicBezTo>
                      <a:pt x="17444" y="11567"/>
                      <a:pt x="16661" y="10568"/>
                      <a:pt x="15751" y="9771"/>
                    </a:cubicBezTo>
                    <a:cubicBezTo>
                      <a:pt x="15059" y="9158"/>
                      <a:pt x="14289" y="8667"/>
                      <a:pt x="13435" y="8345"/>
                    </a:cubicBezTo>
                    <a:cubicBezTo>
                      <a:pt x="13332" y="8309"/>
                      <a:pt x="13226" y="8272"/>
                      <a:pt x="13117" y="8237"/>
                    </a:cubicBezTo>
                    <a:cubicBezTo>
                      <a:pt x="13100" y="8234"/>
                      <a:pt x="13081" y="8229"/>
                      <a:pt x="13064" y="8223"/>
                    </a:cubicBezTo>
                    <a:cubicBezTo>
                      <a:pt x="12959" y="8189"/>
                      <a:pt x="12846" y="8158"/>
                      <a:pt x="12731" y="8128"/>
                    </a:cubicBezTo>
                    <a:cubicBezTo>
                      <a:pt x="12661" y="8106"/>
                      <a:pt x="12584" y="8084"/>
                      <a:pt x="12511" y="8063"/>
                    </a:cubicBezTo>
                    <a:lnTo>
                      <a:pt x="12513" y="8061"/>
                    </a:lnTo>
                    <a:lnTo>
                      <a:pt x="12397" y="8021"/>
                    </a:lnTo>
                    <a:lnTo>
                      <a:pt x="12428" y="7999"/>
                    </a:lnTo>
                    <a:lnTo>
                      <a:pt x="11988" y="7538"/>
                    </a:lnTo>
                    <a:lnTo>
                      <a:pt x="11952" y="7548"/>
                    </a:lnTo>
                    <a:lnTo>
                      <a:pt x="11920" y="7395"/>
                    </a:lnTo>
                    <a:cubicBezTo>
                      <a:pt x="12360" y="7263"/>
                      <a:pt x="12734" y="7131"/>
                      <a:pt x="12761" y="7100"/>
                    </a:cubicBezTo>
                    <a:cubicBezTo>
                      <a:pt x="12796" y="7057"/>
                      <a:pt x="12831" y="5573"/>
                      <a:pt x="12582" y="4045"/>
                    </a:cubicBezTo>
                    <a:lnTo>
                      <a:pt x="12644" y="4011"/>
                    </a:lnTo>
                    <a:cubicBezTo>
                      <a:pt x="12685" y="3892"/>
                      <a:pt x="12722" y="3776"/>
                      <a:pt x="12755" y="3662"/>
                    </a:cubicBezTo>
                    <a:cubicBezTo>
                      <a:pt x="12768" y="3612"/>
                      <a:pt x="12780" y="3562"/>
                      <a:pt x="12792" y="3512"/>
                    </a:cubicBezTo>
                    <a:cubicBezTo>
                      <a:pt x="12809" y="3453"/>
                      <a:pt x="12826" y="3392"/>
                      <a:pt x="12841" y="3334"/>
                    </a:cubicBezTo>
                    <a:cubicBezTo>
                      <a:pt x="12857" y="3269"/>
                      <a:pt x="12869" y="3205"/>
                      <a:pt x="12882" y="3142"/>
                    </a:cubicBezTo>
                    <a:cubicBezTo>
                      <a:pt x="12889" y="3103"/>
                      <a:pt x="12899" y="3063"/>
                      <a:pt x="12908" y="3023"/>
                    </a:cubicBezTo>
                    <a:cubicBezTo>
                      <a:pt x="12922" y="2950"/>
                      <a:pt x="12931" y="2877"/>
                      <a:pt x="12943" y="2805"/>
                    </a:cubicBezTo>
                    <a:cubicBezTo>
                      <a:pt x="12948" y="2780"/>
                      <a:pt x="12950" y="2755"/>
                      <a:pt x="12955" y="2730"/>
                    </a:cubicBezTo>
                    <a:cubicBezTo>
                      <a:pt x="12965" y="2651"/>
                      <a:pt x="12972" y="2573"/>
                      <a:pt x="12981" y="2498"/>
                    </a:cubicBezTo>
                    <a:cubicBezTo>
                      <a:pt x="12981" y="2482"/>
                      <a:pt x="12983" y="2467"/>
                      <a:pt x="12985" y="2453"/>
                    </a:cubicBezTo>
                    <a:cubicBezTo>
                      <a:pt x="12991" y="2370"/>
                      <a:pt x="12995" y="2291"/>
                      <a:pt x="12998" y="2213"/>
                    </a:cubicBezTo>
                    <a:lnTo>
                      <a:pt x="12998" y="2192"/>
                    </a:lnTo>
                    <a:cubicBezTo>
                      <a:pt x="12999" y="2109"/>
                      <a:pt x="12998" y="2030"/>
                      <a:pt x="12993" y="1952"/>
                    </a:cubicBezTo>
                    <a:lnTo>
                      <a:pt x="12993" y="1945"/>
                    </a:lnTo>
                    <a:cubicBezTo>
                      <a:pt x="12989" y="1866"/>
                      <a:pt x="12984" y="1788"/>
                      <a:pt x="12977" y="1712"/>
                    </a:cubicBezTo>
                    <a:lnTo>
                      <a:pt x="12977" y="1710"/>
                    </a:lnTo>
                    <a:cubicBezTo>
                      <a:pt x="12784" y="383"/>
                      <a:pt x="11701" y="1"/>
                      <a:pt x="10516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33" name="Google Shape;8133;p35"/>
              <p:cNvSpPr/>
              <p:nvPr/>
            </p:nvSpPr>
            <p:spPr>
              <a:xfrm>
                <a:off x="3774350" y="4789650"/>
                <a:ext cx="409800" cy="386200"/>
              </a:xfrm>
              <a:custGeom>
                <a:avLst/>
                <a:gdLst/>
                <a:ahLst/>
                <a:cxnLst/>
                <a:rect l="l" t="t" r="r" b="b"/>
                <a:pathLst>
                  <a:path w="16392" h="15448" extrusionOk="0">
                    <a:moveTo>
                      <a:pt x="10027" y="1"/>
                    </a:moveTo>
                    <a:lnTo>
                      <a:pt x="10027" y="1"/>
                    </a:lnTo>
                    <a:cubicBezTo>
                      <a:pt x="10061" y="52"/>
                      <a:pt x="10726" y="1095"/>
                      <a:pt x="8486" y="1308"/>
                    </a:cubicBezTo>
                    <a:cubicBezTo>
                      <a:pt x="7190" y="1435"/>
                      <a:pt x="6479" y="2027"/>
                      <a:pt x="6106" y="2516"/>
                    </a:cubicBezTo>
                    <a:cubicBezTo>
                      <a:pt x="6021" y="2628"/>
                      <a:pt x="5951" y="2736"/>
                      <a:pt x="5899" y="2832"/>
                    </a:cubicBezTo>
                    <a:cubicBezTo>
                      <a:pt x="5897" y="2837"/>
                      <a:pt x="5894" y="2840"/>
                      <a:pt x="5893" y="2845"/>
                    </a:cubicBezTo>
                    <a:cubicBezTo>
                      <a:pt x="5877" y="2871"/>
                      <a:pt x="5865" y="2896"/>
                      <a:pt x="5852" y="2922"/>
                    </a:cubicBezTo>
                    <a:cubicBezTo>
                      <a:pt x="5849" y="2923"/>
                      <a:pt x="5847" y="2928"/>
                      <a:pt x="5846" y="2931"/>
                    </a:cubicBezTo>
                    <a:cubicBezTo>
                      <a:pt x="5819" y="2985"/>
                      <a:pt x="5797" y="3032"/>
                      <a:pt x="5781" y="3072"/>
                    </a:cubicBezTo>
                    <a:cubicBezTo>
                      <a:pt x="5780" y="3077"/>
                      <a:pt x="5778" y="3078"/>
                      <a:pt x="5778" y="3081"/>
                    </a:cubicBezTo>
                    <a:cubicBezTo>
                      <a:pt x="5769" y="3101"/>
                      <a:pt x="5762" y="3117"/>
                      <a:pt x="5757" y="3131"/>
                    </a:cubicBezTo>
                    <a:cubicBezTo>
                      <a:pt x="5756" y="3131"/>
                      <a:pt x="5756" y="3133"/>
                      <a:pt x="5756" y="3133"/>
                    </a:cubicBezTo>
                    <a:cubicBezTo>
                      <a:pt x="5750" y="3148"/>
                      <a:pt x="5747" y="3162"/>
                      <a:pt x="5742" y="3174"/>
                    </a:cubicBezTo>
                    <a:cubicBezTo>
                      <a:pt x="5741" y="3175"/>
                      <a:pt x="5741" y="3175"/>
                      <a:pt x="5741" y="3179"/>
                    </a:cubicBezTo>
                    <a:cubicBezTo>
                      <a:pt x="5736" y="3187"/>
                      <a:pt x="5735" y="3196"/>
                      <a:pt x="5733" y="3199"/>
                    </a:cubicBezTo>
                    <a:lnTo>
                      <a:pt x="5733" y="3204"/>
                    </a:lnTo>
                    <a:cubicBezTo>
                      <a:pt x="5731" y="3210"/>
                      <a:pt x="5731" y="3211"/>
                      <a:pt x="5731" y="3211"/>
                    </a:cubicBezTo>
                    <a:cubicBezTo>
                      <a:pt x="5731" y="3211"/>
                      <a:pt x="5654" y="3115"/>
                      <a:pt x="5533" y="3115"/>
                    </a:cubicBezTo>
                    <a:cubicBezTo>
                      <a:pt x="5418" y="3115"/>
                      <a:pt x="5263" y="3202"/>
                      <a:pt x="5097" y="3544"/>
                    </a:cubicBezTo>
                    <a:cubicBezTo>
                      <a:pt x="4934" y="3877"/>
                      <a:pt x="5102" y="4870"/>
                      <a:pt x="5378" y="5839"/>
                    </a:cubicBezTo>
                    <a:cubicBezTo>
                      <a:pt x="5337" y="5832"/>
                      <a:pt x="5295" y="5828"/>
                      <a:pt x="5253" y="5828"/>
                    </a:cubicBezTo>
                    <a:cubicBezTo>
                      <a:pt x="5044" y="5828"/>
                      <a:pt x="4838" y="5920"/>
                      <a:pt x="4716" y="6128"/>
                    </a:cubicBezTo>
                    <a:cubicBezTo>
                      <a:pt x="4462" y="6552"/>
                      <a:pt x="4990" y="7172"/>
                      <a:pt x="5908" y="7346"/>
                    </a:cubicBezTo>
                    <a:cubicBezTo>
                      <a:pt x="5920" y="7372"/>
                      <a:pt x="5931" y="7395"/>
                      <a:pt x="5943" y="7421"/>
                    </a:cubicBezTo>
                    <a:cubicBezTo>
                      <a:pt x="6000" y="7987"/>
                      <a:pt x="6068" y="8427"/>
                      <a:pt x="6131" y="8533"/>
                    </a:cubicBezTo>
                    <a:cubicBezTo>
                      <a:pt x="6153" y="8574"/>
                      <a:pt x="6220" y="8631"/>
                      <a:pt x="6315" y="8702"/>
                    </a:cubicBezTo>
                    <a:lnTo>
                      <a:pt x="6237" y="9164"/>
                    </a:lnTo>
                    <a:lnTo>
                      <a:pt x="5724" y="9376"/>
                    </a:lnTo>
                    <a:lnTo>
                      <a:pt x="5740" y="9396"/>
                    </a:lnTo>
                    <a:lnTo>
                      <a:pt x="5724" y="9403"/>
                    </a:lnTo>
                    <a:lnTo>
                      <a:pt x="5731" y="9413"/>
                    </a:lnTo>
                    <a:cubicBezTo>
                      <a:pt x="5645" y="9436"/>
                      <a:pt x="5560" y="9460"/>
                      <a:pt x="5475" y="9482"/>
                    </a:cubicBezTo>
                    <a:cubicBezTo>
                      <a:pt x="5460" y="9487"/>
                      <a:pt x="5447" y="9490"/>
                      <a:pt x="5434" y="9494"/>
                    </a:cubicBezTo>
                    <a:lnTo>
                      <a:pt x="5372" y="9494"/>
                    </a:lnTo>
                    <a:cubicBezTo>
                      <a:pt x="5236" y="9494"/>
                      <a:pt x="5118" y="9566"/>
                      <a:pt x="5041" y="9676"/>
                    </a:cubicBezTo>
                    <a:cubicBezTo>
                      <a:pt x="4227" y="9923"/>
                      <a:pt x="3528" y="10180"/>
                      <a:pt x="3352" y="10301"/>
                    </a:cubicBezTo>
                    <a:cubicBezTo>
                      <a:pt x="3308" y="10311"/>
                      <a:pt x="3261" y="10330"/>
                      <a:pt x="3217" y="10359"/>
                    </a:cubicBezTo>
                    <a:cubicBezTo>
                      <a:pt x="3210" y="10365"/>
                      <a:pt x="3203" y="10372"/>
                      <a:pt x="3194" y="10375"/>
                    </a:cubicBezTo>
                    <a:cubicBezTo>
                      <a:pt x="2628" y="10811"/>
                      <a:pt x="2119" y="11386"/>
                      <a:pt x="1678" y="12016"/>
                    </a:cubicBezTo>
                    <a:cubicBezTo>
                      <a:pt x="1641" y="12070"/>
                      <a:pt x="1601" y="12124"/>
                      <a:pt x="1566" y="12179"/>
                    </a:cubicBezTo>
                    <a:cubicBezTo>
                      <a:pt x="1493" y="12287"/>
                      <a:pt x="1420" y="12397"/>
                      <a:pt x="1352" y="12510"/>
                    </a:cubicBezTo>
                    <a:cubicBezTo>
                      <a:pt x="1296" y="12601"/>
                      <a:pt x="1241" y="12693"/>
                      <a:pt x="1188" y="12784"/>
                    </a:cubicBezTo>
                    <a:cubicBezTo>
                      <a:pt x="991" y="13120"/>
                      <a:pt x="812" y="13461"/>
                      <a:pt x="657" y="13795"/>
                    </a:cubicBezTo>
                    <a:cubicBezTo>
                      <a:pt x="378" y="14379"/>
                      <a:pt x="156" y="14950"/>
                      <a:pt x="1" y="15447"/>
                    </a:cubicBezTo>
                    <a:lnTo>
                      <a:pt x="16391" y="15447"/>
                    </a:lnTo>
                    <a:cubicBezTo>
                      <a:pt x="16120" y="14792"/>
                      <a:pt x="15739" y="13988"/>
                      <a:pt x="15260" y="13188"/>
                    </a:cubicBezTo>
                    <a:cubicBezTo>
                      <a:pt x="15203" y="13091"/>
                      <a:pt x="15144" y="12996"/>
                      <a:pt x="15084" y="12900"/>
                    </a:cubicBezTo>
                    <a:cubicBezTo>
                      <a:pt x="14683" y="12265"/>
                      <a:pt x="14223" y="11647"/>
                      <a:pt x="13708" y="11121"/>
                    </a:cubicBezTo>
                    <a:cubicBezTo>
                      <a:pt x="13421" y="10830"/>
                      <a:pt x="13120" y="10568"/>
                      <a:pt x="12803" y="10350"/>
                    </a:cubicBezTo>
                    <a:cubicBezTo>
                      <a:pt x="12775" y="10330"/>
                      <a:pt x="12748" y="10312"/>
                      <a:pt x="12720" y="10294"/>
                    </a:cubicBezTo>
                    <a:cubicBezTo>
                      <a:pt x="12717" y="10293"/>
                      <a:pt x="12713" y="10289"/>
                      <a:pt x="12712" y="10288"/>
                    </a:cubicBezTo>
                    <a:cubicBezTo>
                      <a:pt x="12652" y="10250"/>
                      <a:pt x="12593" y="10210"/>
                      <a:pt x="12533" y="10175"/>
                    </a:cubicBezTo>
                    <a:cubicBezTo>
                      <a:pt x="12527" y="10167"/>
                      <a:pt x="12522" y="10160"/>
                      <a:pt x="12517" y="10155"/>
                    </a:cubicBezTo>
                    <a:cubicBezTo>
                      <a:pt x="12509" y="10148"/>
                      <a:pt x="12497" y="10142"/>
                      <a:pt x="12483" y="10135"/>
                    </a:cubicBezTo>
                    <a:cubicBezTo>
                      <a:pt x="12478" y="10132"/>
                      <a:pt x="12475" y="10128"/>
                      <a:pt x="12469" y="10125"/>
                    </a:cubicBezTo>
                    <a:cubicBezTo>
                      <a:pt x="12460" y="10120"/>
                      <a:pt x="12453" y="10118"/>
                      <a:pt x="12442" y="10113"/>
                    </a:cubicBezTo>
                    <a:cubicBezTo>
                      <a:pt x="12421" y="10104"/>
                      <a:pt x="12398" y="10092"/>
                      <a:pt x="12371" y="10080"/>
                    </a:cubicBezTo>
                    <a:cubicBezTo>
                      <a:pt x="12365" y="10077"/>
                      <a:pt x="12357" y="10071"/>
                      <a:pt x="12351" y="10070"/>
                    </a:cubicBezTo>
                    <a:cubicBezTo>
                      <a:pt x="12330" y="10058"/>
                      <a:pt x="12311" y="10051"/>
                      <a:pt x="12289" y="10045"/>
                    </a:cubicBezTo>
                    <a:cubicBezTo>
                      <a:pt x="12275" y="10039"/>
                      <a:pt x="12263" y="10037"/>
                      <a:pt x="12251" y="10032"/>
                    </a:cubicBezTo>
                    <a:cubicBezTo>
                      <a:pt x="12216" y="10020"/>
                      <a:pt x="12178" y="10007"/>
                      <a:pt x="12138" y="9995"/>
                    </a:cubicBezTo>
                    <a:cubicBezTo>
                      <a:pt x="12132" y="9992"/>
                      <a:pt x="12130" y="9990"/>
                      <a:pt x="12123" y="9989"/>
                    </a:cubicBezTo>
                    <a:cubicBezTo>
                      <a:pt x="12102" y="9983"/>
                      <a:pt x="12082" y="9974"/>
                      <a:pt x="12059" y="9967"/>
                    </a:cubicBezTo>
                    <a:cubicBezTo>
                      <a:pt x="11978" y="9692"/>
                      <a:pt x="11747" y="9493"/>
                      <a:pt x="11472" y="9493"/>
                    </a:cubicBezTo>
                    <a:lnTo>
                      <a:pt x="10598" y="9493"/>
                    </a:lnTo>
                    <a:lnTo>
                      <a:pt x="10223" y="9201"/>
                    </a:lnTo>
                    <a:lnTo>
                      <a:pt x="10166" y="9224"/>
                    </a:lnTo>
                    <a:lnTo>
                      <a:pt x="10101" y="8793"/>
                    </a:lnTo>
                    <a:cubicBezTo>
                      <a:pt x="10270" y="8701"/>
                      <a:pt x="10391" y="8618"/>
                      <a:pt x="10425" y="8568"/>
                    </a:cubicBezTo>
                    <a:cubicBezTo>
                      <a:pt x="10473" y="8496"/>
                      <a:pt x="10558" y="7993"/>
                      <a:pt x="10629" y="7333"/>
                    </a:cubicBezTo>
                    <a:cubicBezTo>
                      <a:pt x="11539" y="7143"/>
                      <a:pt x="12055" y="6541"/>
                      <a:pt x="11801" y="6126"/>
                    </a:cubicBezTo>
                    <a:cubicBezTo>
                      <a:pt x="11675" y="5919"/>
                      <a:pt x="11465" y="5825"/>
                      <a:pt x="11250" y="5825"/>
                    </a:cubicBezTo>
                    <a:cubicBezTo>
                      <a:pt x="11227" y="5825"/>
                      <a:pt x="11205" y="5826"/>
                      <a:pt x="11182" y="5828"/>
                    </a:cubicBezTo>
                    <a:cubicBezTo>
                      <a:pt x="11188" y="5808"/>
                      <a:pt x="11194" y="5790"/>
                      <a:pt x="11199" y="5770"/>
                    </a:cubicBezTo>
                    <a:cubicBezTo>
                      <a:pt x="11218" y="5699"/>
                      <a:pt x="11236" y="5627"/>
                      <a:pt x="11255" y="5559"/>
                    </a:cubicBezTo>
                    <a:cubicBezTo>
                      <a:pt x="11256" y="5547"/>
                      <a:pt x="11261" y="5536"/>
                      <a:pt x="11262" y="5525"/>
                    </a:cubicBezTo>
                    <a:cubicBezTo>
                      <a:pt x="11281" y="5444"/>
                      <a:pt x="11298" y="5367"/>
                      <a:pt x="11314" y="5292"/>
                    </a:cubicBezTo>
                    <a:cubicBezTo>
                      <a:pt x="11318" y="5275"/>
                      <a:pt x="11321" y="5257"/>
                      <a:pt x="11326" y="5237"/>
                    </a:cubicBezTo>
                    <a:cubicBezTo>
                      <a:pt x="11335" y="5180"/>
                      <a:pt x="11347" y="5124"/>
                      <a:pt x="11354" y="5070"/>
                    </a:cubicBezTo>
                    <a:cubicBezTo>
                      <a:pt x="11359" y="5049"/>
                      <a:pt x="11363" y="5027"/>
                      <a:pt x="11366" y="5006"/>
                    </a:cubicBezTo>
                    <a:cubicBezTo>
                      <a:pt x="11375" y="4954"/>
                      <a:pt x="11382" y="4903"/>
                      <a:pt x="11388" y="4852"/>
                    </a:cubicBezTo>
                    <a:cubicBezTo>
                      <a:pt x="11390" y="4836"/>
                      <a:pt x="11393" y="4818"/>
                      <a:pt x="11394" y="4801"/>
                    </a:cubicBezTo>
                    <a:cubicBezTo>
                      <a:pt x="11409" y="4669"/>
                      <a:pt x="11420" y="4547"/>
                      <a:pt x="11424" y="4432"/>
                    </a:cubicBezTo>
                    <a:lnTo>
                      <a:pt x="11424" y="4384"/>
                    </a:lnTo>
                    <a:cubicBezTo>
                      <a:pt x="11424" y="4342"/>
                      <a:pt x="11425" y="4302"/>
                      <a:pt x="11424" y="4263"/>
                    </a:cubicBezTo>
                    <a:lnTo>
                      <a:pt x="11424" y="4214"/>
                    </a:lnTo>
                    <a:cubicBezTo>
                      <a:pt x="11421" y="4172"/>
                      <a:pt x="11419" y="4131"/>
                      <a:pt x="11415" y="4093"/>
                    </a:cubicBezTo>
                    <a:lnTo>
                      <a:pt x="11415" y="4062"/>
                    </a:lnTo>
                    <a:cubicBezTo>
                      <a:pt x="11414" y="4046"/>
                      <a:pt x="11411" y="4028"/>
                      <a:pt x="11409" y="4011"/>
                    </a:cubicBezTo>
                    <a:cubicBezTo>
                      <a:pt x="11408" y="3981"/>
                      <a:pt x="11403" y="3952"/>
                      <a:pt x="11400" y="3921"/>
                    </a:cubicBezTo>
                    <a:cubicBezTo>
                      <a:pt x="11399" y="3914"/>
                      <a:pt x="11399" y="3907"/>
                      <a:pt x="11396" y="3898"/>
                    </a:cubicBezTo>
                    <a:cubicBezTo>
                      <a:pt x="11390" y="3862"/>
                      <a:pt x="11383" y="3825"/>
                      <a:pt x="11379" y="3791"/>
                    </a:cubicBezTo>
                    <a:cubicBezTo>
                      <a:pt x="11377" y="3779"/>
                      <a:pt x="11375" y="3764"/>
                      <a:pt x="11371" y="3755"/>
                    </a:cubicBezTo>
                    <a:cubicBezTo>
                      <a:pt x="11365" y="3726"/>
                      <a:pt x="11359" y="3696"/>
                      <a:pt x="11354" y="3667"/>
                    </a:cubicBezTo>
                    <a:cubicBezTo>
                      <a:pt x="11351" y="3655"/>
                      <a:pt x="11348" y="3647"/>
                      <a:pt x="11346" y="3634"/>
                    </a:cubicBezTo>
                    <a:cubicBezTo>
                      <a:pt x="11338" y="3600"/>
                      <a:pt x="11329" y="3570"/>
                      <a:pt x="11320" y="3540"/>
                    </a:cubicBezTo>
                    <a:cubicBezTo>
                      <a:pt x="11318" y="3536"/>
                      <a:pt x="11315" y="3531"/>
                      <a:pt x="11315" y="3526"/>
                    </a:cubicBezTo>
                    <a:cubicBezTo>
                      <a:pt x="11303" y="3493"/>
                      <a:pt x="11292" y="3461"/>
                      <a:pt x="11280" y="3429"/>
                    </a:cubicBezTo>
                    <a:cubicBezTo>
                      <a:pt x="11275" y="3421"/>
                      <a:pt x="11273" y="3412"/>
                      <a:pt x="11272" y="3402"/>
                    </a:cubicBezTo>
                    <a:cubicBezTo>
                      <a:pt x="11262" y="3380"/>
                      <a:pt x="11255" y="3360"/>
                      <a:pt x="11244" y="3339"/>
                    </a:cubicBezTo>
                    <a:cubicBezTo>
                      <a:pt x="11239" y="3331"/>
                      <a:pt x="11235" y="3320"/>
                      <a:pt x="11230" y="3311"/>
                    </a:cubicBezTo>
                    <a:cubicBezTo>
                      <a:pt x="11223" y="3290"/>
                      <a:pt x="11213" y="3275"/>
                      <a:pt x="11202" y="3256"/>
                    </a:cubicBezTo>
                    <a:cubicBezTo>
                      <a:pt x="11199" y="3248"/>
                      <a:pt x="11195" y="3239"/>
                      <a:pt x="11190" y="3230"/>
                    </a:cubicBezTo>
                    <a:cubicBezTo>
                      <a:pt x="11177" y="3208"/>
                      <a:pt x="11165" y="3184"/>
                      <a:pt x="11153" y="3165"/>
                    </a:cubicBezTo>
                    <a:cubicBezTo>
                      <a:pt x="11148" y="3157"/>
                      <a:pt x="11145" y="3153"/>
                      <a:pt x="11140" y="3148"/>
                    </a:cubicBezTo>
                    <a:cubicBezTo>
                      <a:pt x="11133" y="3133"/>
                      <a:pt x="11123" y="3118"/>
                      <a:pt x="11114" y="3105"/>
                    </a:cubicBezTo>
                    <a:cubicBezTo>
                      <a:pt x="11108" y="3096"/>
                      <a:pt x="11101" y="3089"/>
                      <a:pt x="11097" y="3081"/>
                    </a:cubicBezTo>
                    <a:cubicBezTo>
                      <a:pt x="11089" y="3069"/>
                      <a:pt x="11081" y="3060"/>
                      <a:pt x="11075" y="3052"/>
                    </a:cubicBezTo>
                    <a:cubicBezTo>
                      <a:pt x="11067" y="3044"/>
                      <a:pt x="11061" y="3035"/>
                      <a:pt x="11055" y="3027"/>
                    </a:cubicBezTo>
                    <a:cubicBezTo>
                      <a:pt x="11049" y="3019"/>
                      <a:pt x="11043" y="3013"/>
                      <a:pt x="11036" y="3005"/>
                    </a:cubicBezTo>
                    <a:cubicBezTo>
                      <a:pt x="10935" y="2887"/>
                      <a:pt x="10854" y="2841"/>
                      <a:pt x="10854" y="2841"/>
                    </a:cubicBezTo>
                    <a:cubicBezTo>
                      <a:pt x="11618" y="1452"/>
                      <a:pt x="10097" y="63"/>
                      <a:pt x="1002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34" name="Google Shape;8134;p35"/>
              <p:cNvSpPr/>
              <p:nvPr/>
            </p:nvSpPr>
            <p:spPr>
              <a:xfrm>
                <a:off x="4602425" y="4789700"/>
                <a:ext cx="409800" cy="386250"/>
              </a:xfrm>
              <a:custGeom>
                <a:avLst/>
                <a:gdLst/>
                <a:ahLst/>
                <a:cxnLst/>
                <a:rect l="l" t="t" r="r" b="b"/>
                <a:pathLst>
                  <a:path w="16392" h="15450" extrusionOk="0">
                    <a:moveTo>
                      <a:pt x="10026" y="0"/>
                    </a:moveTo>
                    <a:cubicBezTo>
                      <a:pt x="10060" y="52"/>
                      <a:pt x="10725" y="1094"/>
                      <a:pt x="8488" y="1308"/>
                    </a:cubicBezTo>
                    <a:cubicBezTo>
                      <a:pt x="6893" y="1463"/>
                      <a:pt x="6183" y="2322"/>
                      <a:pt x="5899" y="2832"/>
                    </a:cubicBezTo>
                    <a:cubicBezTo>
                      <a:pt x="5898" y="2836"/>
                      <a:pt x="5894" y="2839"/>
                      <a:pt x="5893" y="2844"/>
                    </a:cubicBezTo>
                    <a:cubicBezTo>
                      <a:pt x="5878" y="2872"/>
                      <a:pt x="5864" y="2896"/>
                      <a:pt x="5852" y="2921"/>
                    </a:cubicBezTo>
                    <a:cubicBezTo>
                      <a:pt x="5851" y="2923"/>
                      <a:pt x="5848" y="2928"/>
                      <a:pt x="5846" y="2930"/>
                    </a:cubicBezTo>
                    <a:cubicBezTo>
                      <a:pt x="5819" y="2985"/>
                      <a:pt x="5797" y="3031"/>
                      <a:pt x="5781" y="3072"/>
                    </a:cubicBezTo>
                    <a:cubicBezTo>
                      <a:pt x="5781" y="3076"/>
                      <a:pt x="5779" y="3078"/>
                      <a:pt x="5776" y="3081"/>
                    </a:cubicBezTo>
                    <a:cubicBezTo>
                      <a:pt x="5770" y="3100"/>
                      <a:pt x="5763" y="3116"/>
                      <a:pt x="5757" y="3131"/>
                    </a:cubicBezTo>
                    <a:lnTo>
                      <a:pt x="5757" y="3133"/>
                    </a:lnTo>
                    <a:cubicBezTo>
                      <a:pt x="5751" y="3148"/>
                      <a:pt x="5745" y="3161"/>
                      <a:pt x="5741" y="3173"/>
                    </a:cubicBezTo>
                    <a:lnTo>
                      <a:pt x="5741" y="3178"/>
                    </a:lnTo>
                    <a:cubicBezTo>
                      <a:pt x="5736" y="3188"/>
                      <a:pt x="5735" y="3195"/>
                      <a:pt x="5734" y="3200"/>
                    </a:cubicBezTo>
                    <a:cubicBezTo>
                      <a:pt x="5734" y="3201"/>
                      <a:pt x="5734" y="3203"/>
                      <a:pt x="5733" y="3203"/>
                    </a:cubicBezTo>
                    <a:cubicBezTo>
                      <a:pt x="5733" y="3209"/>
                      <a:pt x="5730" y="3212"/>
                      <a:pt x="5730" y="3212"/>
                    </a:cubicBezTo>
                    <a:cubicBezTo>
                      <a:pt x="5730" y="3212"/>
                      <a:pt x="5653" y="3115"/>
                      <a:pt x="5532" y="3115"/>
                    </a:cubicBezTo>
                    <a:cubicBezTo>
                      <a:pt x="5417" y="3115"/>
                      <a:pt x="5263" y="3202"/>
                      <a:pt x="5096" y="3544"/>
                    </a:cubicBezTo>
                    <a:cubicBezTo>
                      <a:pt x="4933" y="3877"/>
                      <a:pt x="5103" y="4871"/>
                      <a:pt x="5378" y="5838"/>
                    </a:cubicBezTo>
                    <a:cubicBezTo>
                      <a:pt x="5337" y="5831"/>
                      <a:pt x="5296" y="5827"/>
                      <a:pt x="5254" y="5827"/>
                    </a:cubicBezTo>
                    <a:cubicBezTo>
                      <a:pt x="5045" y="5827"/>
                      <a:pt x="4839" y="5920"/>
                      <a:pt x="4716" y="6128"/>
                    </a:cubicBezTo>
                    <a:cubicBezTo>
                      <a:pt x="4463" y="6551"/>
                      <a:pt x="4989" y="7171"/>
                      <a:pt x="5909" y="7345"/>
                    </a:cubicBezTo>
                    <a:cubicBezTo>
                      <a:pt x="5921" y="7372"/>
                      <a:pt x="5931" y="7395"/>
                      <a:pt x="5942" y="7420"/>
                    </a:cubicBezTo>
                    <a:cubicBezTo>
                      <a:pt x="6001" y="7988"/>
                      <a:pt x="6069" y="8426"/>
                      <a:pt x="6131" y="8532"/>
                    </a:cubicBezTo>
                    <a:cubicBezTo>
                      <a:pt x="6154" y="8573"/>
                      <a:pt x="6221" y="8632"/>
                      <a:pt x="6316" y="8701"/>
                    </a:cubicBezTo>
                    <a:lnTo>
                      <a:pt x="6238" y="9163"/>
                    </a:lnTo>
                    <a:lnTo>
                      <a:pt x="5723" y="9375"/>
                    </a:lnTo>
                    <a:lnTo>
                      <a:pt x="5742" y="9395"/>
                    </a:lnTo>
                    <a:lnTo>
                      <a:pt x="5723" y="9403"/>
                    </a:lnTo>
                    <a:lnTo>
                      <a:pt x="5733" y="9412"/>
                    </a:lnTo>
                    <a:cubicBezTo>
                      <a:pt x="5645" y="9435"/>
                      <a:pt x="5558" y="9459"/>
                      <a:pt x="5475" y="9482"/>
                    </a:cubicBezTo>
                    <a:cubicBezTo>
                      <a:pt x="5462" y="9486"/>
                      <a:pt x="5448" y="9490"/>
                      <a:pt x="5435" y="9495"/>
                    </a:cubicBezTo>
                    <a:lnTo>
                      <a:pt x="5372" y="9495"/>
                    </a:lnTo>
                    <a:cubicBezTo>
                      <a:pt x="5237" y="9495"/>
                      <a:pt x="5119" y="9565"/>
                      <a:pt x="5041" y="9677"/>
                    </a:cubicBezTo>
                    <a:cubicBezTo>
                      <a:pt x="4228" y="9922"/>
                      <a:pt x="3528" y="10179"/>
                      <a:pt x="3353" y="10300"/>
                    </a:cubicBezTo>
                    <a:cubicBezTo>
                      <a:pt x="3299" y="10312"/>
                      <a:pt x="3248" y="10336"/>
                      <a:pt x="3195" y="10377"/>
                    </a:cubicBezTo>
                    <a:cubicBezTo>
                      <a:pt x="2356" y="11020"/>
                      <a:pt x="1646" y="11971"/>
                      <a:pt x="1088" y="12955"/>
                    </a:cubicBezTo>
                    <a:cubicBezTo>
                      <a:pt x="1076" y="12977"/>
                      <a:pt x="1066" y="12998"/>
                      <a:pt x="1054" y="13020"/>
                    </a:cubicBezTo>
                    <a:cubicBezTo>
                      <a:pt x="583" y="13866"/>
                      <a:pt x="225" y="14732"/>
                      <a:pt x="0" y="15449"/>
                    </a:cubicBezTo>
                    <a:lnTo>
                      <a:pt x="16391" y="15449"/>
                    </a:lnTo>
                    <a:cubicBezTo>
                      <a:pt x="16090" y="14710"/>
                      <a:pt x="15650" y="13790"/>
                      <a:pt x="15087" y="12898"/>
                    </a:cubicBezTo>
                    <a:cubicBezTo>
                      <a:pt x="14447" y="11882"/>
                      <a:pt x="13650" y="10907"/>
                      <a:pt x="12726" y="10292"/>
                    </a:cubicBezTo>
                    <a:cubicBezTo>
                      <a:pt x="12721" y="10291"/>
                      <a:pt x="12720" y="10287"/>
                      <a:pt x="12716" y="10286"/>
                    </a:cubicBezTo>
                    <a:cubicBezTo>
                      <a:pt x="12659" y="10248"/>
                      <a:pt x="12599" y="10208"/>
                      <a:pt x="12539" y="10173"/>
                    </a:cubicBezTo>
                    <a:cubicBezTo>
                      <a:pt x="12533" y="10165"/>
                      <a:pt x="12529" y="10158"/>
                      <a:pt x="12522" y="10153"/>
                    </a:cubicBezTo>
                    <a:cubicBezTo>
                      <a:pt x="12515" y="10146"/>
                      <a:pt x="12505" y="10140"/>
                      <a:pt x="12492" y="10133"/>
                    </a:cubicBezTo>
                    <a:cubicBezTo>
                      <a:pt x="12486" y="10130"/>
                      <a:pt x="12479" y="10126"/>
                      <a:pt x="12476" y="10123"/>
                    </a:cubicBezTo>
                    <a:cubicBezTo>
                      <a:pt x="12469" y="10118"/>
                      <a:pt x="12460" y="10116"/>
                      <a:pt x="12450" y="10111"/>
                    </a:cubicBezTo>
                    <a:cubicBezTo>
                      <a:pt x="12430" y="10102"/>
                      <a:pt x="12407" y="10090"/>
                      <a:pt x="12379" y="10078"/>
                    </a:cubicBezTo>
                    <a:cubicBezTo>
                      <a:pt x="12371" y="10075"/>
                      <a:pt x="12365" y="10069"/>
                      <a:pt x="12359" y="10068"/>
                    </a:cubicBezTo>
                    <a:cubicBezTo>
                      <a:pt x="12339" y="10056"/>
                      <a:pt x="12317" y="10049"/>
                      <a:pt x="12297" y="10043"/>
                    </a:cubicBezTo>
                    <a:cubicBezTo>
                      <a:pt x="12284" y="10037"/>
                      <a:pt x="12269" y="10035"/>
                      <a:pt x="12256" y="10030"/>
                    </a:cubicBezTo>
                    <a:cubicBezTo>
                      <a:pt x="12223" y="10018"/>
                      <a:pt x="12184" y="10005"/>
                      <a:pt x="12145" y="9993"/>
                    </a:cubicBezTo>
                    <a:cubicBezTo>
                      <a:pt x="12139" y="9990"/>
                      <a:pt x="12133" y="9988"/>
                      <a:pt x="12129" y="9987"/>
                    </a:cubicBezTo>
                    <a:cubicBezTo>
                      <a:pt x="12109" y="9981"/>
                      <a:pt x="12087" y="9972"/>
                      <a:pt x="12066" y="9965"/>
                    </a:cubicBezTo>
                    <a:cubicBezTo>
                      <a:pt x="11984" y="9690"/>
                      <a:pt x="11750" y="9491"/>
                      <a:pt x="11476" y="9491"/>
                    </a:cubicBezTo>
                    <a:lnTo>
                      <a:pt x="10602" y="9491"/>
                    </a:lnTo>
                    <a:lnTo>
                      <a:pt x="10228" y="9199"/>
                    </a:lnTo>
                    <a:lnTo>
                      <a:pt x="10171" y="9222"/>
                    </a:lnTo>
                    <a:lnTo>
                      <a:pt x="10106" y="8791"/>
                    </a:lnTo>
                    <a:cubicBezTo>
                      <a:pt x="10109" y="8791"/>
                      <a:pt x="10109" y="8790"/>
                      <a:pt x="10111" y="8790"/>
                    </a:cubicBezTo>
                    <a:cubicBezTo>
                      <a:pt x="10279" y="8696"/>
                      <a:pt x="10395" y="8617"/>
                      <a:pt x="10431" y="8567"/>
                    </a:cubicBezTo>
                    <a:cubicBezTo>
                      <a:pt x="10456" y="8531"/>
                      <a:pt x="10488" y="8383"/>
                      <a:pt x="10524" y="8158"/>
                    </a:cubicBezTo>
                    <a:cubicBezTo>
                      <a:pt x="10561" y="7943"/>
                      <a:pt x="10597" y="7657"/>
                      <a:pt x="10632" y="7333"/>
                    </a:cubicBezTo>
                    <a:cubicBezTo>
                      <a:pt x="10659" y="7327"/>
                      <a:pt x="10687" y="7321"/>
                      <a:pt x="10714" y="7313"/>
                    </a:cubicBezTo>
                    <a:cubicBezTo>
                      <a:pt x="11574" y="7107"/>
                      <a:pt x="12051" y="6529"/>
                      <a:pt x="11804" y="6125"/>
                    </a:cubicBezTo>
                    <a:cubicBezTo>
                      <a:pt x="11677" y="5918"/>
                      <a:pt x="11467" y="5824"/>
                      <a:pt x="11252" y="5824"/>
                    </a:cubicBezTo>
                    <a:cubicBezTo>
                      <a:pt x="11230" y="5824"/>
                      <a:pt x="11208" y="5825"/>
                      <a:pt x="11186" y="5827"/>
                    </a:cubicBezTo>
                    <a:cubicBezTo>
                      <a:pt x="11193" y="5808"/>
                      <a:pt x="11199" y="5789"/>
                      <a:pt x="11202" y="5770"/>
                    </a:cubicBezTo>
                    <a:cubicBezTo>
                      <a:pt x="11223" y="5698"/>
                      <a:pt x="11240" y="5627"/>
                      <a:pt x="11258" y="5559"/>
                    </a:cubicBezTo>
                    <a:cubicBezTo>
                      <a:pt x="11263" y="5546"/>
                      <a:pt x="11264" y="5535"/>
                      <a:pt x="11267" y="5524"/>
                    </a:cubicBezTo>
                    <a:cubicBezTo>
                      <a:pt x="11287" y="5443"/>
                      <a:pt x="11303" y="5366"/>
                      <a:pt x="11319" y="5291"/>
                    </a:cubicBezTo>
                    <a:cubicBezTo>
                      <a:pt x="11324" y="5274"/>
                      <a:pt x="11325" y="5256"/>
                      <a:pt x="11327" y="5236"/>
                    </a:cubicBezTo>
                    <a:cubicBezTo>
                      <a:pt x="11340" y="5181"/>
                      <a:pt x="11349" y="5123"/>
                      <a:pt x="11358" y="5069"/>
                    </a:cubicBezTo>
                    <a:cubicBezTo>
                      <a:pt x="11363" y="5048"/>
                      <a:pt x="11366" y="5026"/>
                      <a:pt x="11368" y="5006"/>
                    </a:cubicBezTo>
                    <a:cubicBezTo>
                      <a:pt x="11376" y="4953"/>
                      <a:pt x="11382" y="4902"/>
                      <a:pt x="11391" y="4852"/>
                    </a:cubicBezTo>
                    <a:cubicBezTo>
                      <a:pt x="11392" y="4835"/>
                      <a:pt x="11394" y="4817"/>
                      <a:pt x="11397" y="4800"/>
                    </a:cubicBezTo>
                    <a:cubicBezTo>
                      <a:pt x="11411" y="4668"/>
                      <a:pt x="11422" y="4546"/>
                      <a:pt x="11423" y="4431"/>
                    </a:cubicBezTo>
                    <a:cubicBezTo>
                      <a:pt x="11425" y="4416"/>
                      <a:pt x="11425" y="4400"/>
                      <a:pt x="11425" y="4385"/>
                    </a:cubicBezTo>
                    <a:lnTo>
                      <a:pt x="11425" y="4263"/>
                    </a:lnTo>
                    <a:cubicBezTo>
                      <a:pt x="11425" y="4251"/>
                      <a:pt x="11425" y="4240"/>
                      <a:pt x="11423" y="4228"/>
                    </a:cubicBezTo>
                    <a:lnTo>
                      <a:pt x="11423" y="4214"/>
                    </a:lnTo>
                    <a:cubicBezTo>
                      <a:pt x="11423" y="4172"/>
                      <a:pt x="11422" y="4131"/>
                      <a:pt x="11417" y="4093"/>
                    </a:cubicBezTo>
                    <a:cubicBezTo>
                      <a:pt x="11417" y="4083"/>
                      <a:pt x="11417" y="4071"/>
                      <a:pt x="11416" y="4063"/>
                    </a:cubicBezTo>
                    <a:cubicBezTo>
                      <a:pt x="11411" y="4014"/>
                      <a:pt x="11409" y="3965"/>
                      <a:pt x="11403" y="3920"/>
                    </a:cubicBezTo>
                    <a:cubicBezTo>
                      <a:pt x="11400" y="3913"/>
                      <a:pt x="11398" y="3906"/>
                      <a:pt x="11398" y="3899"/>
                    </a:cubicBezTo>
                    <a:cubicBezTo>
                      <a:pt x="11392" y="3862"/>
                      <a:pt x="11386" y="3826"/>
                      <a:pt x="11381" y="3790"/>
                    </a:cubicBezTo>
                    <a:cubicBezTo>
                      <a:pt x="11380" y="3778"/>
                      <a:pt x="11375" y="3765"/>
                      <a:pt x="11374" y="3754"/>
                    </a:cubicBezTo>
                    <a:cubicBezTo>
                      <a:pt x="11368" y="3725"/>
                      <a:pt x="11361" y="3696"/>
                      <a:pt x="11354" y="3668"/>
                    </a:cubicBezTo>
                    <a:cubicBezTo>
                      <a:pt x="11352" y="3655"/>
                      <a:pt x="11349" y="3646"/>
                      <a:pt x="11346" y="3634"/>
                    </a:cubicBezTo>
                    <a:cubicBezTo>
                      <a:pt x="11338" y="3601"/>
                      <a:pt x="11330" y="3570"/>
                      <a:pt x="11319" y="3540"/>
                    </a:cubicBezTo>
                    <a:cubicBezTo>
                      <a:pt x="11319" y="3535"/>
                      <a:pt x="11318" y="3530"/>
                      <a:pt x="11314" y="3525"/>
                    </a:cubicBezTo>
                    <a:cubicBezTo>
                      <a:pt x="11306" y="3493"/>
                      <a:pt x="11293" y="3461"/>
                      <a:pt x="11281" y="3428"/>
                    </a:cubicBezTo>
                    <a:cubicBezTo>
                      <a:pt x="11276" y="3420"/>
                      <a:pt x="11274" y="3412"/>
                      <a:pt x="11269" y="3401"/>
                    </a:cubicBezTo>
                    <a:cubicBezTo>
                      <a:pt x="11262" y="3380"/>
                      <a:pt x="11252" y="3359"/>
                      <a:pt x="11244" y="3340"/>
                    </a:cubicBezTo>
                    <a:cubicBezTo>
                      <a:pt x="11238" y="3330"/>
                      <a:pt x="11234" y="3319"/>
                      <a:pt x="11229" y="3310"/>
                    </a:cubicBezTo>
                    <a:cubicBezTo>
                      <a:pt x="11221" y="3291"/>
                      <a:pt x="11213" y="3274"/>
                      <a:pt x="11202" y="3256"/>
                    </a:cubicBezTo>
                    <a:cubicBezTo>
                      <a:pt x="11197" y="3248"/>
                      <a:pt x="11195" y="3239"/>
                      <a:pt x="11189" y="3230"/>
                    </a:cubicBezTo>
                    <a:cubicBezTo>
                      <a:pt x="11177" y="3207"/>
                      <a:pt x="11162" y="3183"/>
                      <a:pt x="11152" y="3165"/>
                    </a:cubicBezTo>
                    <a:cubicBezTo>
                      <a:pt x="11148" y="3157"/>
                      <a:pt x="11144" y="3152"/>
                      <a:pt x="11140" y="3148"/>
                    </a:cubicBezTo>
                    <a:cubicBezTo>
                      <a:pt x="11131" y="3133"/>
                      <a:pt x="11120" y="3117"/>
                      <a:pt x="11111" y="3104"/>
                    </a:cubicBezTo>
                    <a:cubicBezTo>
                      <a:pt x="11105" y="3096"/>
                      <a:pt x="11099" y="3088"/>
                      <a:pt x="11094" y="3081"/>
                    </a:cubicBezTo>
                    <a:cubicBezTo>
                      <a:pt x="11088" y="3069"/>
                      <a:pt x="11081" y="3060"/>
                      <a:pt x="11073" y="3052"/>
                    </a:cubicBezTo>
                    <a:cubicBezTo>
                      <a:pt x="11067" y="3043"/>
                      <a:pt x="11061" y="3036"/>
                      <a:pt x="11056" y="3026"/>
                    </a:cubicBezTo>
                    <a:cubicBezTo>
                      <a:pt x="11050" y="3019"/>
                      <a:pt x="11043" y="3013"/>
                      <a:pt x="11037" y="3005"/>
                    </a:cubicBezTo>
                    <a:cubicBezTo>
                      <a:pt x="10936" y="2886"/>
                      <a:pt x="10855" y="2841"/>
                      <a:pt x="10855" y="2841"/>
                    </a:cubicBezTo>
                    <a:cubicBezTo>
                      <a:pt x="11618" y="1451"/>
                      <a:pt x="10096" y="62"/>
                      <a:pt x="1002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35" name="Google Shape;8135;p35"/>
              <p:cNvSpPr/>
              <p:nvPr/>
            </p:nvSpPr>
            <p:spPr>
              <a:xfrm>
                <a:off x="5857625" y="4801850"/>
                <a:ext cx="302075" cy="374000"/>
              </a:xfrm>
              <a:custGeom>
                <a:avLst/>
                <a:gdLst/>
                <a:ahLst/>
                <a:cxnLst/>
                <a:rect l="l" t="t" r="r" b="b"/>
                <a:pathLst>
                  <a:path w="12083" h="14960" extrusionOk="0">
                    <a:moveTo>
                      <a:pt x="7075" y="0"/>
                    </a:moveTo>
                    <a:cubicBezTo>
                      <a:pt x="5423" y="0"/>
                      <a:pt x="3851" y="1481"/>
                      <a:pt x="3502" y="1828"/>
                    </a:cubicBezTo>
                    <a:cubicBezTo>
                      <a:pt x="3501" y="1828"/>
                      <a:pt x="3501" y="1829"/>
                      <a:pt x="3501" y="1829"/>
                    </a:cubicBezTo>
                    <a:cubicBezTo>
                      <a:pt x="3462" y="1867"/>
                      <a:pt x="3438" y="1891"/>
                      <a:pt x="3432" y="1900"/>
                    </a:cubicBezTo>
                    <a:cubicBezTo>
                      <a:pt x="3431" y="1900"/>
                      <a:pt x="3431" y="1901"/>
                      <a:pt x="3431" y="1901"/>
                    </a:cubicBezTo>
                    <a:cubicBezTo>
                      <a:pt x="3213" y="1936"/>
                      <a:pt x="3121" y="2237"/>
                      <a:pt x="3113" y="2675"/>
                    </a:cubicBezTo>
                    <a:cubicBezTo>
                      <a:pt x="3112" y="2788"/>
                      <a:pt x="3115" y="2908"/>
                      <a:pt x="3126" y="3036"/>
                    </a:cubicBezTo>
                    <a:cubicBezTo>
                      <a:pt x="3139" y="3219"/>
                      <a:pt x="3162" y="3416"/>
                      <a:pt x="3194" y="3622"/>
                    </a:cubicBezTo>
                    <a:cubicBezTo>
                      <a:pt x="3241" y="3927"/>
                      <a:pt x="3308" y="4251"/>
                      <a:pt x="3387" y="4567"/>
                    </a:cubicBezTo>
                    <a:cubicBezTo>
                      <a:pt x="3368" y="4566"/>
                      <a:pt x="3349" y="4565"/>
                      <a:pt x="3329" y="4565"/>
                    </a:cubicBezTo>
                    <a:cubicBezTo>
                      <a:pt x="2962" y="4565"/>
                      <a:pt x="2551" y="4802"/>
                      <a:pt x="2632" y="5098"/>
                    </a:cubicBezTo>
                    <a:cubicBezTo>
                      <a:pt x="2718" y="5407"/>
                      <a:pt x="3513" y="5934"/>
                      <a:pt x="3946" y="6153"/>
                    </a:cubicBezTo>
                    <a:cubicBezTo>
                      <a:pt x="4067" y="6387"/>
                      <a:pt x="4190" y="6560"/>
                      <a:pt x="4304" y="6627"/>
                    </a:cubicBezTo>
                    <a:cubicBezTo>
                      <a:pt x="4310" y="6660"/>
                      <a:pt x="4318" y="6689"/>
                      <a:pt x="4324" y="6718"/>
                    </a:cubicBezTo>
                    <a:cubicBezTo>
                      <a:pt x="4341" y="6873"/>
                      <a:pt x="4360" y="7022"/>
                      <a:pt x="4380" y="7157"/>
                    </a:cubicBezTo>
                    <a:cubicBezTo>
                      <a:pt x="4380" y="7161"/>
                      <a:pt x="4382" y="7163"/>
                      <a:pt x="4382" y="7164"/>
                    </a:cubicBezTo>
                    <a:cubicBezTo>
                      <a:pt x="4388" y="7211"/>
                      <a:pt x="4395" y="7256"/>
                      <a:pt x="4403" y="7301"/>
                    </a:cubicBezTo>
                    <a:cubicBezTo>
                      <a:pt x="4403" y="7305"/>
                      <a:pt x="4404" y="7308"/>
                      <a:pt x="4404" y="7313"/>
                    </a:cubicBezTo>
                    <a:cubicBezTo>
                      <a:pt x="4412" y="7357"/>
                      <a:pt x="4420" y="7402"/>
                      <a:pt x="4427" y="7442"/>
                    </a:cubicBezTo>
                    <a:lnTo>
                      <a:pt x="4167" y="7763"/>
                    </a:lnTo>
                    <a:lnTo>
                      <a:pt x="4227" y="7809"/>
                    </a:lnTo>
                    <a:lnTo>
                      <a:pt x="4200" y="7831"/>
                    </a:lnTo>
                    <a:lnTo>
                      <a:pt x="4129" y="7831"/>
                    </a:lnTo>
                    <a:lnTo>
                      <a:pt x="4093" y="7746"/>
                    </a:lnTo>
                    <a:lnTo>
                      <a:pt x="3939" y="7831"/>
                    </a:lnTo>
                    <a:lnTo>
                      <a:pt x="3031" y="7831"/>
                    </a:lnTo>
                    <a:cubicBezTo>
                      <a:pt x="2714" y="7831"/>
                      <a:pt x="2457" y="8034"/>
                      <a:pt x="2457" y="8283"/>
                    </a:cubicBezTo>
                    <a:lnTo>
                      <a:pt x="2457" y="8682"/>
                    </a:lnTo>
                    <a:cubicBezTo>
                      <a:pt x="2110" y="8842"/>
                      <a:pt x="1800" y="8998"/>
                      <a:pt x="1552" y="9133"/>
                    </a:cubicBezTo>
                    <a:cubicBezTo>
                      <a:pt x="1304" y="9267"/>
                      <a:pt x="1120" y="9385"/>
                      <a:pt x="1024" y="9470"/>
                    </a:cubicBezTo>
                    <a:cubicBezTo>
                      <a:pt x="1012" y="9476"/>
                      <a:pt x="1001" y="9483"/>
                      <a:pt x="990" y="9490"/>
                    </a:cubicBezTo>
                    <a:cubicBezTo>
                      <a:pt x="746" y="9654"/>
                      <a:pt x="553" y="9954"/>
                      <a:pt x="406" y="10345"/>
                    </a:cubicBezTo>
                    <a:cubicBezTo>
                      <a:pt x="181" y="10941"/>
                      <a:pt x="60" y="11751"/>
                      <a:pt x="17" y="12618"/>
                    </a:cubicBezTo>
                    <a:cubicBezTo>
                      <a:pt x="17" y="12634"/>
                      <a:pt x="17" y="12651"/>
                      <a:pt x="16" y="12668"/>
                    </a:cubicBezTo>
                    <a:cubicBezTo>
                      <a:pt x="15" y="12710"/>
                      <a:pt x="11" y="12753"/>
                      <a:pt x="10" y="12795"/>
                    </a:cubicBezTo>
                    <a:cubicBezTo>
                      <a:pt x="10" y="12815"/>
                      <a:pt x="10" y="12833"/>
                      <a:pt x="9" y="12852"/>
                    </a:cubicBezTo>
                    <a:cubicBezTo>
                      <a:pt x="9" y="12894"/>
                      <a:pt x="6" y="12935"/>
                      <a:pt x="4" y="12977"/>
                    </a:cubicBezTo>
                    <a:lnTo>
                      <a:pt x="4" y="13033"/>
                    </a:lnTo>
                    <a:cubicBezTo>
                      <a:pt x="2" y="13063"/>
                      <a:pt x="2" y="13092"/>
                      <a:pt x="2" y="13118"/>
                    </a:cubicBezTo>
                    <a:lnTo>
                      <a:pt x="2" y="13162"/>
                    </a:lnTo>
                    <a:cubicBezTo>
                      <a:pt x="0" y="13179"/>
                      <a:pt x="0" y="13197"/>
                      <a:pt x="0" y="13213"/>
                    </a:cubicBezTo>
                    <a:lnTo>
                      <a:pt x="0" y="13614"/>
                    </a:lnTo>
                    <a:cubicBezTo>
                      <a:pt x="2" y="13663"/>
                      <a:pt x="2" y="13708"/>
                      <a:pt x="2" y="13755"/>
                    </a:cubicBezTo>
                    <a:cubicBezTo>
                      <a:pt x="4" y="13775"/>
                      <a:pt x="4" y="13793"/>
                      <a:pt x="4" y="13811"/>
                    </a:cubicBezTo>
                    <a:cubicBezTo>
                      <a:pt x="5" y="13854"/>
                      <a:pt x="5" y="13895"/>
                      <a:pt x="9" y="13936"/>
                    </a:cubicBezTo>
                    <a:cubicBezTo>
                      <a:pt x="9" y="13957"/>
                      <a:pt x="9" y="13976"/>
                      <a:pt x="10" y="13998"/>
                    </a:cubicBezTo>
                    <a:cubicBezTo>
                      <a:pt x="10" y="14040"/>
                      <a:pt x="11" y="14080"/>
                      <a:pt x="15" y="14120"/>
                    </a:cubicBezTo>
                    <a:cubicBezTo>
                      <a:pt x="15" y="14139"/>
                      <a:pt x="16" y="14157"/>
                      <a:pt x="16" y="14177"/>
                    </a:cubicBezTo>
                    <a:cubicBezTo>
                      <a:pt x="17" y="14224"/>
                      <a:pt x="21" y="14270"/>
                      <a:pt x="23" y="14317"/>
                    </a:cubicBezTo>
                    <a:cubicBezTo>
                      <a:pt x="23" y="14329"/>
                      <a:pt x="23" y="14343"/>
                      <a:pt x="24" y="14353"/>
                    </a:cubicBezTo>
                    <a:cubicBezTo>
                      <a:pt x="27" y="14413"/>
                      <a:pt x="30" y="14473"/>
                      <a:pt x="34" y="14533"/>
                    </a:cubicBezTo>
                    <a:cubicBezTo>
                      <a:pt x="34" y="14540"/>
                      <a:pt x="34" y="14548"/>
                      <a:pt x="35" y="14556"/>
                    </a:cubicBezTo>
                    <a:cubicBezTo>
                      <a:pt x="36" y="14606"/>
                      <a:pt x="41" y="14654"/>
                      <a:pt x="45" y="14704"/>
                    </a:cubicBezTo>
                    <a:cubicBezTo>
                      <a:pt x="45" y="14721"/>
                      <a:pt x="46" y="14741"/>
                      <a:pt x="49" y="14759"/>
                    </a:cubicBezTo>
                    <a:cubicBezTo>
                      <a:pt x="51" y="14800"/>
                      <a:pt x="55" y="14838"/>
                      <a:pt x="57" y="14878"/>
                    </a:cubicBezTo>
                    <a:cubicBezTo>
                      <a:pt x="58" y="14899"/>
                      <a:pt x="61" y="14918"/>
                      <a:pt x="63" y="14940"/>
                    </a:cubicBezTo>
                    <a:cubicBezTo>
                      <a:pt x="63" y="14946"/>
                      <a:pt x="64" y="14953"/>
                      <a:pt x="64" y="14959"/>
                    </a:cubicBezTo>
                    <a:lnTo>
                      <a:pt x="12083" y="14959"/>
                    </a:lnTo>
                    <a:lnTo>
                      <a:pt x="12083" y="8130"/>
                    </a:lnTo>
                    <a:cubicBezTo>
                      <a:pt x="11932" y="7951"/>
                      <a:pt x="11675" y="7833"/>
                      <a:pt x="11379" y="7833"/>
                    </a:cubicBezTo>
                    <a:lnTo>
                      <a:pt x="10156" y="7833"/>
                    </a:lnTo>
                    <a:lnTo>
                      <a:pt x="9809" y="7716"/>
                    </a:lnTo>
                    <a:lnTo>
                      <a:pt x="9784" y="7781"/>
                    </a:lnTo>
                    <a:cubicBezTo>
                      <a:pt x="9724" y="7758"/>
                      <a:pt x="9665" y="7736"/>
                      <a:pt x="9607" y="7716"/>
                    </a:cubicBezTo>
                    <a:lnTo>
                      <a:pt x="9598" y="7711"/>
                    </a:lnTo>
                    <a:cubicBezTo>
                      <a:pt x="9548" y="7691"/>
                      <a:pt x="9498" y="7674"/>
                      <a:pt x="9447" y="7656"/>
                    </a:cubicBezTo>
                    <a:lnTo>
                      <a:pt x="9107" y="7237"/>
                    </a:lnTo>
                    <a:lnTo>
                      <a:pt x="8893" y="7352"/>
                    </a:lnTo>
                    <a:cubicBezTo>
                      <a:pt x="8910" y="7226"/>
                      <a:pt x="8929" y="7078"/>
                      <a:pt x="8948" y="6916"/>
                    </a:cubicBezTo>
                    <a:cubicBezTo>
                      <a:pt x="8948" y="6910"/>
                      <a:pt x="8949" y="6904"/>
                      <a:pt x="8949" y="6900"/>
                    </a:cubicBezTo>
                    <a:cubicBezTo>
                      <a:pt x="8949" y="6892"/>
                      <a:pt x="8951" y="6886"/>
                      <a:pt x="8951" y="6878"/>
                    </a:cubicBezTo>
                    <a:cubicBezTo>
                      <a:pt x="8973" y="6843"/>
                      <a:pt x="9006" y="6679"/>
                      <a:pt x="9038" y="6432"/>
                    </a:cubicBezTo>
                    <a:cubicBezTo>
                      <a:pt x="9052" y="6397"/>
                      <a:pt x="9067" y="6362"/>
                      <a:pt x="9081" y="6327"/>
                    </a:cubicBezTo>
                    <a:cubicBezTo>
                      <a:pt x="9447" y="6118"/>
                      <a:pt x="10295" y="5427"/>
                      <a:pt x="10327" y="5085"/>
                    </a:cubicBezTo>
                    <a:cubicBezTo>
                      <a:pt x="10352" y="4831"/>
                      <a:pt x="10028" y="4654"/>
                      <a:pt x="9700" y="4625"/>
                    </a:cubicBezTo>
                    <a:cubicBezTo>
                      <a:pt x="10569" y="1688"/>
                      <a:pt x="9277" y="1678"/>
                      <a:pt x="9277" y="1678"/>
                    </a:cubicBezTo>
                    <a:cubicBezTo>
                      <a:pt x="9277" y="1678"/>
                      <a:pt x="9270" y="1587"/>
                      <a:pt x="9231" y="1446"/>
                    </a:cubicBezTo>
                    <a:cubicBezTo>
                      <a:pt x="9171" y="1226"/>
                      <a:pt x="9031" y="886"/>
                      <a:pt x="8726" y="590"/>
                    </a:cubicBezTo>
                    <a:cubicBezTo>
                      <a:pt x="8420" y="293"/>
                      <a:pt x="7949" y="44"/>
                      <a:pt x="7220" y="4"/>
                    </a:cubicBezTo>
                    <a:cubicBezTo>
                      <a:pt x="7171" y="1"/>
                      <a:pt x="7123" y="0"/>
                      <a:pt x="707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36" name="Google Shape;8136;p35"/>
              <p:cNvSpPr/>
              <p:nvPr/>
            </p:nvSpPr>
            <p:spPr>
              <a:xfrm>
                <a:off x="4247650" y="4829150"/>
                <a:ext cx="324650" cy="346725"/>
              </a:xfrm>
              <a:custGeom>
                <a:avLst/>
                <a:gdLst/>
                <a:ahLst/>
                <a:cxnLst/>
                <a:rect l="l" t="t" r="r" b="b"/>
                <a:pathLst>
                  <a:path w="12986" h="13869" extrusionOk="0">
                    <a:moveTo>
                      <a:pt x="9410" y="11004"/>
                    </a:moveTo>
                    <a:lnTo>
                      <a:pt x="9410" y="11165"/>
                    </a:lnTo>
                    <a:cubicBezTo>
                      <a:pt x="9384" y="11116"/>
                      <a:pt x="9360" y="11068"/>
                      <a:pt x="9332" y="11019"/>
                    </a:cubicBezTo>
                    <a:cubicBezTo>
                      <a:pt x="9337" y="11013"/>
                      <a:pt x="9338" y="11011"/>
                      <a:pt x="9340" y="11004"/>
                    </a:cubicBezTo>
                    <a:close/>
                    <a:moveTo>
                      <a:pt x="10082" y="11004"/>
                    </a:moveTo>
                    <a:cubicBezTo>
                      <a:pt x="10185" y="11004"/>
                      <a:pt x="10281" y="11040"/>
                      <a:pt x="10362" y="11096"/>
                    </a:cubicBezTo>
                    <a:cubicBezTo>
                      <a:pt x="10168" y="11504"/>
                      <a:pt x="9998" y="11867"/>
                      <a:pt x="9893" y="12115"/>
                    </a:cubicBezTo>
                    <a:cubicBezTo>
                      <a:pt x="9881" y="12088"/>
                      <a:pt x="9868" y="12063"/>
                      <a:pt x="9857" y="12037"/>
                    </a:cubicBezTo>
                    <a:lnTo>
                      <a:pt x="9857" y="11004"/>
                    </a:lnTo>
                    <a:close/>
                    <a:moveTo>
                      <a:pt x="9276" y="12993"/>
                    </a:moveTo>
                    <a:lnTo>
                      <a:pt x="9276" y="12993"/>
                    </a:lnTo>
                    <a:cubicBezTo>
                      <a:pt x="9323" y="13057"/>
                      <a:pt x="9370" y="13118"/>
                      <a:pt x="9410" y="13172"/>
                    </a:cubicBezTo>
                    <a:lnTo>
                      <a:pt x="9410" y="13308"/>
                    </a:lnTo>
                    <a:cubicBezTo>
                      <a:pt x="9366" y="13204"/>
                      <a:pt x="9321" y="13097"/>
                      <a:pt x="9276" y="12993"/>
                    </a:cubicBezTo>
                    <a:close/>
                    <a:moveTo>
                      <a:pt x="3665" y="1"/>
                    </a:moveTo>
                    <a:cubicBezTo>
                      <a:pt x="2597" y="1"/>
                      <a:pt x="1614" y="363"/>
                      <a:pt x="1022" y="1351"/>
                    </a:cubicBezTo>
                    <a:cubicBezTo>
                      <a:pt x="444" y="2313"/>
                      <a:pt x="0" y="4634"/>
                      <a:pt x="1043" y="5532"/>
                    </a:cubicBezTo>
                    <a:cubicBezTo>
                      <a:pt x="1043" y="5532"/>
                      <a:pt x="328" y="9722"/>
                      <a:pt x="2738" y="11693"/>
                    </a:cubicBezTo>
                    <a:cubicBezTo>
                      <a:pt x="2815" y="11759"/>
                      <a:pt x="2894" y="11820"/>
                      <a:pt x="2978" y="11877"/>
                    </a:cubicBezTo>
                    <a:cubicBezTo>
                      <a:pt x="2900" y="12487"/>
                      <a:pt x="2828" y="13155"/>
                      <a:pt x="2765" y="13867"/>
                    </a:cubicBezTo>
                    <a:lnTo>
                      <a:pt x="3755" y="13867"/>
                    </a:lnTo>
                    <a:cubicBezTo>
                      <a:pt x="3799" y="13705"/>
                      <a:pt x="3844" y="13541"/>
                      <a:pt x="3887" y="13380"/>
                    </a:cubicBezTo>
                    <a:cubicBezTo>
                      <a:pt x="3916" y="13380"/>
                      <a:pt x="3945" y="13381"/>
                      <a:pt x="3976" y="13381"/>
                    </a:cubicBezTo>
                    <a:lnTo>
                      <a:pt x="3976" y="13867"/>
                    </a:lnTo>
                    <a:lnTo>
                      <a:pt x="4443" y="13867"/>
                    </a:lnTo>
                    <a:lnTo>
                      <a:pt x="4443" y="13381"/>
                    </a:lnTo>
                    <a:cubicBezTo>
                      <a:pt x="4712" y="13377"/>
                      <a:pt x="5028" y="13368"/>
                      <a:pt x="5368" y="13352"/>
                    </a:cubicBezTo>
                    <a:lnTo>
                      <a:pt x="5368" y="13867"/>
                    </a:lnTo>
                    <a:lnTo>
                      <a:pt x="5813" y="13867"/>
                    </a:lnTo>
                    <a:lnTo>
                      <a:pt x="5813" y="13332"/>
                    </a:lnTo>
                    <a:cubicBezTo>
                      <a:pt x="5977" y="13322"/>
                      <a:pt x="6146" y="13312"/>
                      <a:pt x="6313" y="13302"/>
                    </a:cubicBezTo>
                    <a:cubicBezTo>
                      <a:pt x="6390" y="13496"/>
                      <a:pt x="6462" y="13684"/>
                      <a:pt x="6526" y="13867"/>
                    </a:cubicBezTo>
                    <a:lnTo>
                      <a:pt x="9862" y="13867"/>
                    </a:lnTo>
                    <a:lnTo>
                      <a:pt x="9862" y="13612"/>
                    </a:lnTo>
                    <a:cubicBezTo>
                      <a:pt x="9927" y="13638"/>
                      <a:pt x="9988" y="13649"/>
                      <a:pt x="10045" y="13649"/>
                    </a:cubicBezTo>
                    <a:cubicBezTo>
                      <a:pt x="10160" y="13649"/>
                      <a:pt x="10256" y="13602"/>
                      <a:pt x="10326" y="13526"/>
                    </a:cubicBezTo>
                    <a:cubicBezTo>
                      <a:pt x="10421" y="13468"/>
                      <a:pt x="10524" y="13325"/>
                      <a:pt x="10635" y="13108"/>
                    </a:cubicBezTo>
                    <a:lnTo>
                      <a:pt x="10635" y="13869"/>
                    </a:lnTo>
                    <a:lnTo>
                      <a:pt x="11116" y="13869"/>
                    </a:lnTo>
                    <a:lnTo>
                      <a:pt x="11116" y="11842"/>
                    </a:lnTo>
                    <a:cubicBezTo>
                      <a:pt x="11354" y="11066"/>
                      <a:pt x="11596" y="10094"/>
                      <a:pt x="11813" y="9044"/>
                    </a:cubicBezTo>
                    <a:cubicBezTo>
                      <a:pt x="11827" y="8976"/>
                      <a:pt x="11840" y="8911"/>
                      <a:pt x="11855" y="8844"/>
                    </a:cubicBezTo>
                    <a:cubicBezTo>
                      <a:pt x="11862" y="8810"/>
                      <a:pt x="11868" y="8772"/>
                      <a:pt x="11875" y="8736"/>
                    </a:cubicBezTo>
                    <a:cubicBezTo>
                      <a:pt x="11885" y="8685"/>
                      <a:pt x="11897" y="8631"/>
                      <a:pt x="11906" y="8580"/>
                    </a:cubicBezTo>
                    <a:cubicBezTo>
                      <a:pt x="12031" y="8551"/>
                      <a:pt x="12192" y="8510"/>
                      <a:pt x="12347" y="8466"/>
                    </a:cubicBezTo>
                    <a:lnTo>
                      <a:pt x="12542" y="8404"/>
                    </a:lnTo>
                    <a:lnTo>
                      <a:pt x="12573" y="8394"/>
                    </a:lnTo>
                    <a:cubicBezTo>
                      <a:pt x="12681" y="8353"/>
                      <a:pt x="12766" y="8315"/>
                      <a:pt x="12793" y="8282"/>
                    </a:cubicBezTo>
                    <a:cubicBezTo>
                      <a:pt x="12847" y="8217"/>
                      <a:pt x="12861" y="8143"/>
                      <a:pt x="12861" y="8084"/>
                    </a:cubicBezTo>
                    <a:cubicBezTo>
                      <a:pt x="12869" y="8067"/>
                      <a:pt x="12867" y="8051"/>
                      <a:pt x="12860" y="8041"/>
                    </a:cubicBezTo>
                    <a:cubicBezTo>
                      <a:pt x="12855" y="8005"/>
                      <a:pt x="12847" y="7983"/>
                      <a:pt x="12847" y="7983"/>
                    </a:cubicBezTo>
                    <a:cubicBezTo>
                      <a:pt x="12884" y="7924"/>
                      <a:pt x="12897" y="7862"/>
                      <a:pt x="12902" y="7807"/>
                    </a:cubicBezTo>
                    <a:cubicBezTo>
                      <a:pt x="12922" y="7777"/>
                      <a:pt x="12925" y="7750"/>
                      <a:pt x="12909" y="7736"/>
                    </a:cubicBezTo>
                    <a:cubicBezTo>
                      <a:pt x="12908" y="7733"/>
                      <a:pt x="12903" y="7731"/>
                      <a:pt x="12902" y="7729"/>
                    </a:cubicBezTo>
                    <a:cubicBezTo>
                      <a:pt x="12897" y="7693"/>
                      <a:pt x="12890" y="7671"/>
                      <a:pt x="12890" y="7671"/>
                    </a:cubicBezTo>
                    <a:cubicBezTo>
                      <a:pt x="12890" y="7671"/>
                      <a:pt x="12948" y="7580"/>
                      <a:pt x="12960" y="7497"/>
                    </a:cubicBezTo>
                    <a:cubicBezTo>
                      <a:pt x="12978" y="7458"/>
                      <a:pt x="12986" y="7430"/>
                      <a:pt x="12969" y="7413"/>
                    </a:cubicBezTo>
                    <a:cubicBezTo>
                      <a:pt x="12963" y="7406"/>
                      <a:pt x="12950" y="7401"/>
                      <a:pt x="12936" y="7398"/>
                    </a:cubicBezTo>
                    <a:cubicBezTo>
                      <a:pt x="12931" y="7394"/>
                      <a:pt x="12930" y="7389"/>
                      <a:pt x="12926" y="7384"/>
                    </a:cubicBezTo>
                    <a:cubicBezTo>
                      <a:pt x="12915" y="7375"/>
                      <a:pt x="12895" y="7372"/>
                      <a:pt x="12868" y="7372"/>
                    </a:cubicBezTo>
                    <a:cubicBezTo>
                      <a:pt x="12813" y="7372"/>
                      <a:pt x="12729" y="7388"/>
                      <a:pt x="12628" y="7412"/>
                    </a:cubicBezTo>
                    <a:lnTo>
                      <a:pt x="12551" y="7433"/>
                    </a:lnTo>
                    <a:lnTo>
                      <a:pt x="12375" y="7483"/>
                    </a:lnTo>
                    <a:cubicBezTo>
                      <a:pt x="12369" y="7485"/>
                      <a:pt x="12366" y="7488"/>
                      <a:pt x="12360" y="7488"/>
                    </a:cubicBezTo>
                    <a:cubicBezTo>
                      <a:pt x="11963" y="7608"/>
                      <a:pt x="11700" y="7907"/>
                      <a:pt x="11698" y="8243"/>
                    </a:cubicBezTo>
                    <a:lnTo>
                      <a:pt x="11698" y="8387"/>
                    </a:lnTo>
                    <a:cubicBezTo>
                      <a:pt x="11633" y="8513"/>
                      <a:pt x="11535" y="8710"/>
                      <a:pt x="11414" y="8953"/>
                    </a:cubicBezTo>
                    <a:cubicBezTo>
                      <a:pt x="11322" y="9135"/>
                      <a:pt x="11222" y="9342"/>
                      <a:pt x="11111" y="9562"/>
                    </a:cubicBezTo>
                    <a:lnTo>
                      <a:pt x="11111" y="8575"/>
                    </a:lnTo>
                    <a:cubicBezTo>
                      <a:pt x="11111" y="8194"/>
                      <a:pt x="10833" y="7884"/>
                      <a:pt x="10490" y="7884"/>
                    </a:cubicBezTo>
                    <a:lnTo>
                      <a:pt x="10071" y="7884"/>
                    </a:lnTo>
                    <a:cubicBezTo>
                      <a:pt x="10070" y="7705"/>
                      <a:pt x="10061" y="7524"/>
                      <a:pt x="10048" y="7342"/>
                    </a:cubicBezTo>
                    <a:cubicBezTo>
                      <a:pt x="10042" y="7251"/>
                      <a:pt x="10034" y="7159"/>
                      <a:pt x="10025" y="7068"/>
                    </a:cubicBezTo>
                    <a:cubicBezTo>
                      <a:pt x="10005" y="6893"/>
                      <a:pt x="9984" y="6717"/>
                      <a:pt x="9956" y="6545"/>
                    </a:cubicBezTo>
                    <a:cubicBezTo>
                      <a:pt x="9839" y="5779"/>
                      <a:pt x="9633" y="5011"/>
                      <a:pt x="9361" y="4298"/>
                    </a:cubicBezTo>
                    <a:cubicBezTo>
                      <a:pt x="9344" y="4254"/>
                      <a:pt x="9326" y="4208"/>
                      <a:pt x="9310" y="4164"/>
                    </a:cubicBezTo>
                    <a:cubicBezTo>
                      <a:pt x="8979" y="3332"/>
                      <a:pt x="8563" y="2573"/>
                      <a:pt x="8083" y="1967"/>
                    </a:cubicBezTo>
                    <a:cubicBezTo>
                      <a:pt x="8006" y="1870"/>
                      <a:pt x="7928" y="1777"/>
                      <a:pt x="7849" y="1690"/>
                    </a:cubicBezTo>
                    <a:cubicBezTo>
                      <a:pt x="7667" y="1489"/>
                      <a:pt x="7482" y="1307"/>
                      <a:pt x="7289" y="1151"/>
                    </a:cubicBezTo>
                    <a:cubicBezTo>
                      <a:pt x="7288" y="1150"/>
                      <a:pt x="7283" y="1147"/>
                      <a:pt x="7282" y="1145"/>
                    </a:cubicBezTo>
                    <a:cubicBezTo>
                      <a:pt x="7197" y="1076"/>
                      <a:pt x="7107" y="1013"/>
                      <a:pt x="7019" y="956"/>
                    </a:cubicBezTo>
                    <a:cubicBezTo>
                      <a:pt x="6912" y="884"/>
                      <a:pt x="6805" y="822"/>
                      <a:pt x="6696" y="767"/>
                    </a:cubicBezTo>
                    <a:cubicBezTo>
                      <a:pt x="6680" y="758"/>
                      <a:pt x="6667" y="752"/>
                      <a:pt x="6651" y="744"/>
                    </a:cubicBezTo>
                    <a:cubicBezTo>
                      <a:pt x="6609" y="724"/>
                      <a:pt x="6565" y="703"/>
                      <a:pt x="6520" y="685"/>
                    </a:cubicBezTo>
                    <a:cubicBezTo>
                      <a:pt x="5646" y="290"/>
                      <a:pt x="4621" y="1"/>
                      <a:pt x="3665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37" name="Google Shape;8137;p35"/>
              <p:cNvSpPr/>
              <p:nvPr/>
            </p:nvSpPr>
            <p:spPr>
              <a:xfrm>
                <a:off x="5003750" y="4831275"/>
                <a:ext cx="258825" cy="344550"/>
              </a:xfrm>
              <a:custGeom>
                <a:avLst/>
                <a:gdLst/>
                <a:ahLst/>
                <a:cxnLst/>
                <a:rect l="l" t="t" r="r" b="b"/>
                <a:pathLst>
                  <a:path w="10353" h="13782" extrusionOk="0">
                    <a:moveTo>
                      <a:pt x="5652" y="0"/>
                    </a:moveTo>
                    <a:cubicBezTo>
                      <a:pt x="5542" y="0"/>
                      <a:pt x="5436" y="5"/>
                      <a:pt x="5335" y="13"/>
                    </a:cubicBezTo>
                    <a:cubicBezTo>
                      <a:pt x="3661" y="145"/>
                      <a:pt x="2812" y="1081"/>
                      <a:pt x="3148" y="2197"/>
                    </a:cubicBezTo>
                    <a:cubicBezTo>
                      <a:pt x="2436" y="3744"/>
                      <a:pt x="3352" y="6203"/>
                      <a:pt x="3862" y="6438"/>
                    </a:cubicBezTo>
                    <a:cubicBezTo>
                      <a:pt x="4260" y="6362"/>
                      <a:pt x="4604" y="6262"/>
                      <a:pt x="4899" y="6144"/>
                    </a:cubicBezTo>
                    <a:lnTo>
                      <a:pt x="4899" y="6144"/>
                    </a:lnTo>
                    <a:cubicBezTo>
                      <a:pt x="4827" y="6375"/>
                      <a:pt x="4745" y="6610"/>
                      <a:pt x="4660" y="6838"/>
                    </a:cubicBezTo>
                    <a:lnTo>
                      <a:pt x="4658" y="6838"/>
                    </a:lnTo>
                    <a:cubicBezTo>
                      <a:pt x="4611" y="6839"/>
                      <a:pt x="4565" y="6842"/>
                      <a:pt x="4519" y="6842"/>
                    </a:cubicBezTo>
                    <a:cubicBezTo>
                      <a:pt x="4509" y="6842"/>
                      <a:pt x="4502" y="6844"/>
                      <a:pt x="4491" y="6844"/>
                    </a:cubicBezTo>
                    <a:cubicBezTo>
                      <a:pt x="4453" y="6844"/>
                      <a:pt x="4412" y="6845"/>
                      <a:pt x="4373" y="6848"/>
                    </a:cubicBezTo>
                    <a:cubicBezTo>
                      <a:pt x="4351" y="6848"/>
                      <a:pt x="4331" y="6850"/>
                      <a:pt x="4313" y="6850"/>
                    </a:cubicBezTo>
                    <a:cubicBezTo>
                      <a:pt x="4284" y="6851"/>
                      <a:pt x="4256" y="6855"/>
                      <a:pt x="4228" y="6855"/>
                    </a:cubicBezTo>
                    <a:cubicBezTo>
                      <a:pt x="4178" y="6859"/>
                      <a:pt x="4130" y="6861"/>
                      <a:pt x="4082" y="6863"/>
                    </a:cubicBezTo>
                    <a:lnTo>
                      <a:pt x="4082" y="6875"/>
                    </a:lnTo>
                    <a:cubicBezTo>
                      <a:pt x="4047" y="6878"/>
                      <a:pt x="4012" y="6881"/>
                      <a:pt x="3979" y="6884"/>
                    </a:cubicBezTo>
                    <a:cubicBezTo>
                      <a:pt x="3815" y="6900"/>
                      <a:pt x="3682" y="6920"/>
                      <a:pt x="3597" y="6942"/>
                    </a:cubicBezTo>
                    <a:cubicBezTo>
                      <a:pt x="3596" y="6944"/>
                      <a:pt x="3594" y="6944"/>
                      <a:pt x="3591" y="6944"/>
                    </a:cubicBezTo>
                    <a:cubicBezTo>
                      <a:pt x="3577" y="6951"/>
                      <a:pt x="3563" y="6953"/>
                      <a:pt x="3549" y="6958"/>
                    </a:cubicBezTo>
                    <a:cubicBezTo>
                      <a:pt x="3548" y="6959"/>
                      <a:pt x="3545" y="6959"/>
                      <a:pt x="3543" y="6959"/>
                    </a:cubicBezTo>
                    <a:cubicBezTo>
                      <a:pt x="3531" y="6965"/>
                      <a:pt x="3522" y="6969"/>
                      <a:pt x="3512" y="6975"/>
                    </a:cubicBezTo>
                    <a:cubicBezTo>
                      <a:pt x="3442" y="7000"/>
                      <a:pt x="3367" y="7036"/>
                      <a:pt x="3290" y="7078"/>
                    </a:cubicBezTo>
                    <a:cubicBezTo>
                      <a:pt x="3278" y="7084"/>
                      <a:pt x="3267" y="7090"/>
                      <a:pt x="3255" y="7098"/>
                    </a:cubicBezTo>
                    <a:cubicBezTo>
                      <a:pt x="3235" y="7110"/>
                      <a:pt x="3217" y="7121"/>
                      <a:pt x="3195" y="7134"/>
                    </a:cubicBezTo>
                    <a:cubicBezTo>
                      <a:pt x="3166" y="7151"/>
                      <a:pt x="3138" y="7172"/>
                      <a:pt x="3105" y="7194"/>
                    </a:cubicBezTo>
                    <a:cubicBezTo>
                      <a:pt x="3093" y="7201"/>
                      <a:pt x="3083" y="7209"/>
                      <a:pt x="3071" y="7219"/>
                    </a:cubicBezTo>
                    <a:cubicBezTo>
                      <a:pt x="3042" y="7240"/>
                      <a:pt x="3014" y="7262"/>
                      <a:pt x="2987" y="7285"/>
                    </a:cubicBezTo>
                    <a:cubicBezTo>
                      <a:pt x="2975" y="7293"/>
                      <a:pt x="2964" y="7304"/>
                      <a:pt x="2953" y="7313"/>
                    </a:cubicBezTo>
                    <a:cubicBezTo>
                      <a:pt x="2917" y="7343"/>
                      <a:pt x="2880" y="7377"/>
                      <a:pt x="2843" y="7412"/>
                    </a:cubicBezTo>
                    <a:cubicBezTo>
                      <a:pt x="2816" y="7438"/>
                      <a:pt x="2788" y="7467"/>
                      <a:pt x="2761" y="7497"/>
                    </a:cubicBezTo>
                    <a:cubicBezTo>
                      <a:pt x="2755" y="7505"/>
                      <a:pt x="2749" y="7512"/>
                      <a:pt x="2746" y="7518"/>
                    </a:cubicBezTo>
                    <a:lnTo>
                      <a:pt x="1148" y="7518"/>
                    </a:lnTo>
                    <a:cubicBezTo>
                      <a:pt x="830" y="7518"/>
                      <a:pt x="574" y="7731"/>
                      <a:pt x="574" y="7993"/>
                    </a:cubicBezTo>
                    <a:lnTo>
                      <a:pt x="574" y="12025"/>
                    </a:lnTo>
                    <a:cubicBezTo>
                      <a:pt x="474" y="12098"/>
                      <a:pt x="386" y="12189"/>
                      <a:pt x="310" y="12293"/>
                    </a:cubicBezTo>
                    <a:cubicBezTo>
                      <a:pt x="0" y="12718"/>
                      <a:pt x="58" y="13223"/>
                      <a:pt x="435" y="13417"/>
                    </a:cubicBezTo>
                    <a:cubicBezTo>
                      <a:pt x="479" y="13440"/>
                      <a:pt x="527" y="13458"/>
                      <a:pt x="575" y="13471"/>
                    </a:cubicBezTo>
                    <a:lnTo>
                      <a:pt x="575" y="13781"/>
                    </a:lnTo>
                    <a:lnTo>
                      <a:pt x="10348" y="13781"/>
                    </a:lnTo>
                    <a:lnTo>
                      <a:pt x="10348" y="8227"/>
                    </a:lnTo>
                    <a:cubicBezTo>
                      <a:pt x="10353" y="7838"/>
                      <a:pt x="9971" y="7522"/>
                      <a:pt x="9502" y="7522"/>
                    </a:cubicBezTo>
                    <a:lnTo>
                      <a:pt x="8078" y="7522"/>
                    </a:lnTo>
                    <a:lnTo>
                      <a:pt x="8037" y="7480"/>
                    </a:lnTo>
                    <a:cubicBezTo>
                      <a:pt x="8007" y="7446"/>
                      <a:pt x="7977" y="7418"/>
                      <a:pt x="7947" y="7389"/>
                    </a:cubicBezTo>
                    <a:cubicBezTo>
                      <a:pt x="7932" y="7373"/>
                      <a:pt x="7916" y="7360"/>
                      <a:pt x="7899" y="7347"/>
                    </a:cubicBezTo>
                    <a:cubicBezTo>
                      <a:pt x="7869" y="7319"/>
                      <a:pt x="7837" y="7294"/>
                      <a:pt x="7807" y="7270"/>
                    </a:cubicBezTo>
                    <a:cubicBezTo>
                      <a:pt x="7794" y="7258"/>
                      <a:pt x="7780" y="7249"/>
                      <a:pt x="7766" y="7240"/>
                    </a:cubicBezTo>
                    <a:cubicBezTo>
                      <a:pt x="7724" y="7209"/>
                      <a:pt x="7685" y="7183"/>
                      <a:pt x="7646" y="7158"/>
                    </a:cubicBezTo>
                    <a:cubicBezTo>
                      <a:pt x="7642" y="7157"/>
                      <a:pt x="7638" y="7152"/>
                      <a:pt x="7637" y="7151"/>
                    </a:cubicBezTo>
                    <a:cubicBezTo>
                      <a:pt x="7589" y="7124"/>
                      <a:pt x="7546" y="7102"/>
                      <a:pt x="7503" y="7082"/>
                    </a:cubicBezTo>
                    <a:cubicBezTo>
                      <a:pt x="7497" y="7078"/>
                      <a:pt x="7490" y="7076"/>
                      <a:pt x="7484" y="7074"/>
                    </a:cubicBezTo>
                    <a:cubicBezTo>
                      <a:pt x="7447" y="7060"/>
                      <a:pt x="7412" y="7045"/>
                      <a:pt x="7377" y="7037"/>
                    </a:cubicBezTo>
                    <a:cubicBezTo>
                      <a:pt x="7369" y="7032"/>
                      <a:pt x="7361" y="7031"/>
                      <a:pt x="7351" y="7030"/>
                    </a:cubicBezTo>
                    <a:cubicBezTo>
                      <a:pt x="7318" y="7021"/>
                      <a:pt x="7288" y="7014"/>
                      <a:pt x="7258" y="7009"/>
                    </a:cubicBezTo>
                    <a:cubicBezTo>
                      <a:pt x="7252" y="7009"/>
                      <a:pt x="7243" y="7008"/>
                      <a:pt x="7237" y="7008"/>
                    </a:cubicBezTo>
                    <a:cubicBezTo>
                      <a:pt x="7220" y="7005"/>
                      <a:pt x="7203" y="7004"/>
                      <a:pt x="7186" y="7004"/>
                    </a:cubicBezTo>
                    <a:cubicBezTo>
                      <a:pt x="7169" y="7004"/>
                      <a:pt x="7153" y="7005"/>
                      <a:pt x="7137" y="7008"/>
                    </a:cubicBezTo>
                    <a:cubicBezTo>
                      <a:pt x="7101" y="6999"/>
                      <a:pt x="7060" y="6988"/>
                      <a:pt x="7017" y="6978"/>
                    </a:cubicBezTo>
                    <a:cubicBezTo>
                      <a:pt x="7012" y="6978"/>
                      <a:pt x="7010" y="6977"/>
                      <a:pt x="7005" y="6977"/>
                    </a:cubicBezTo>
                    <a:cubicBezTo>
                      <a:pt x="6962" y="6969"/>
                      <a:pt x="6915" y="6960"/>
                      <a:pt x="6869" y="6951"/>
                    </a:cubicBezTo>
                    <a:cubicBezTo>
                      <a:pt x="6820" y="6941"/>
                      <a:pt x="6765" y="6930"/>
                      <a:pt x="6711" y="6923"/>
                    </a:cubicBezTo>
                    <a:cubicBezTo>
                      <a:pt x="6695" y="6921"/>
                      <a:pt x="6680" y="6918"/>
                      <a:pt x="6666" y="6917"/>
                    </a:cubicBezTo>
                    <a:cubicBezTo>
                      <a:pt x="6620" y="6909"/>
                      <a:pt x="6572" y="6903"/>
                      <a:pt x="6520" y="6897"/>
                    </a:cubicBezTo>
                    <a:cubicBezTo>
                      <a:pt x="6507" y="6896"/>
                      <a:pt x="6494" y="6896"/>
                      <a:pt x="6482" y="6892"/>
                    </a:cubicBezTo>
                    <a:cubicBezTo>
                      <a:pt x="6349" y="6878"/>
                      <a:pt x="6204" y="6865"/>
                      <a:pt x="6051" y="6857"/>
                    </a:cubicBezTo>
                    <a:cubicBezTo>
                      <a:pt x="6058" y="6835"/>
                      <a:pt x="6067" y="6811"/>
                      <a:pt x="6073" y="6788"/>
                    </a:cubicBezTo>
                    <a:cubicBezTo>
                      <a:pt x="6086" y="6746"/>
                      <a:pt x="6098" y="6709"/>
                      <a:pt x="6110" y="6667"/>
                    </a:cubicBezTo>
                    <a:cubicBezTo>
                      <a:pt x="6115" y="6650"/>
                      <a:pt x="6119" y="6631"/>
                      <a:pt x="6125" y="6613"/>
                    </a:cubicBezTo>
                    <a:cubicBezTo>
                      <a:pt x="6134" y="6587"/>
                      <a:pt x="6141" y="6563"/>
                      <a:pt x="6147" y="6540"/>
                    </a:cubicBezTo>
                    <a:cubicBezTo>
                      <a:pt x="6153" y="6520"/>
                      <a:pt x="6159" y="6503"/>
                      <a:pt x="6164" y="6484"/>
                    </a:cubicBezTo>
                    <a:cubicBezTo>
                      <a:pt x="6170" y="6458"/>
                      <a:pt x="6177" y="6434"/>
                      <a:pt x="6183" y="6407"/>
                    </a:cubicBezTo>
                    <a:cubicBezTo>
                      <a:pt x="6189" y="6392"/>
                      <a:pt x="6196" y="6373"/>
                      <a:pt x="6198" y="6356"/>
                    </a:cubicBezTo>
                    <a:cubicBezTo>
                      <a:pt x="6206" y="6328"/>
                      <a:pt x="6213" y="6304"/>
                      <a:pt x="6220" y="6279"/>
                    </a:cubicBezTo>
                    <a:cubicBezTo>
                      <a:pt x="6225" y="6262"/>
                      <a:pt x="6227" y="6246"/>
                      <a:pt x="6232" y="6229"/>
                    </a:cubicBezTo>
                    <a:cubicBezTo>
                      <a:pt x="6239" y="6201"/>
                      <a:pt x="6247" y="6176"/>
                      <a:pt x="6253" y="6150"/>
                    </a:cubicBezTo>
                    <a:cubicBezTo>
                      <a:pt x="6255" y="6142"/>
                      <a:pt x="6258" y="6136"/>
                      <a:pt x="6259" y="6128"/>
                    </a:cubicBezTo>
                    <a:cubicBezTo>
                      <a:pt x="6260" y="6119"/>
                      <a:pt x="6264" y="6108"/>
                      <a:pt x="6266" y="6100"/>
                    </a:cubicBezTo>
                    <a:cubicBezTo>
                      <a:pt x="6507" y="6091"/>
                      <a:pt x="6728" y="6053"/>
                      <a:pt x="6932" y="5986"/>
                    </a:cubicBezTo>
                    <a:cubicBezTo>
                      <a:pt x="7335" y="5851"/>
                      <a:pt x="7668" y="5609"/>
                      <a:pt x="7937" y="5308"/>
                    </a:cubicBezTo>
                    <a:cubicBezTo>
                      <a:pt x="9450" y="5111"/>
                      <a:pt x="10167" y="3707"/>
                      <a:pt x="10124" y="2637"/>
                    </a:cubicBezTo>
                    <a:cubicBezTo>
                      <a:pt x="10083" y="1598"/>
                      <a:pt x="9022" y="1197"/>
                      <a:pt x="8271" y="1045"/>
                    </a:cubicBezTo>
                    <a:cubicBezTo>
                      <a:pt x="7607" y="265"/>
                      <a:pt x="6511" y="0"/>
                      <a:pt x="565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38" name="Google Shape;8138;p35"/>
              <p:cNvSpPr/>
              <p:nvPr/>
            </p:nvSpPr>
            <p:spPr>
              <a:xfrm>
                <a:off x="5310250" y="4777325"/>
                <a:ext cx="481975" cy="398550"/>
              </a:xfrm>
              <a:custGeom>
                <a:avLst/>
                <a:gdLst/>
                <a:ahLst/>
                <a:cxnLst/>
                <a:rect l="l" t="t" r="r" b="b"/>
                <a:pathLst>
                  <a:path w="19279" h="15942" extrusionOk="0">
                    <a:moveTo>
                      <a:pt x="10511" y="1"/>
                    </a:moveTo>
                    <a:cubicBezTo>
                      <a:pt x="8895" y="1"/>
                      <a:pt x="7090" y="713"/>
                      <a:pt x="7090" y="713"/>
                    </a:cubicBezTo>
                    <a:cubicBezTo>
                      <a:pt x="7090" y="713"/>
                      <a:pt x="6950" y="831"/>
                      <a:pt x="6795" y="993"/>
                    </a:cubicBezTo>
                    <a:cubicBezTo>
                      <a:pt x="6768" y="1021"/>
                      <a:pt x="6740" y="1052"/>
                      <a:pt x="6713" y="1083"/>
                    </a:cubicBezTo>
                    <a:lnTo>
                      <a:pt x="6643" y="1165"/>
                    </a:lnTo>
                    <a:cubicBezTo>
                      <a:pt x="6624" y="1188"/>
                      <a:pt x="6607" y="1212"/>
                      <a:pt x="6588" y="1235"/>
                    </a:cubicBezTo>
                    <a:cubicBezTo>
                      <a:pt x="6512" y="1340"/>
                      <a:pt x="6442" y="1449"/>
                      <a:pt x="6412" y="1552"/>
                    </a:cubicBezTo>
                    <a:cubicBezTo>
                      <a:pt x="6368" y="1692"/>
                      <a:pt x="6415" y="2122"/>
                      <a:pt x="6524" y="2737"/>
                    </a:cubicBezTo>
                    <a:cubicBezTo>
                      <a:pt x="6532" y="2789"/>
                      <a:pt x="6543" y="2842"/>
                      <a:pt x="6552" y="2895"/>
                    </a:cubicBezTo>
                    <a:cubicBezTo>
                      <a:pt x="6591" y="3109"/>
                      <a:pt x="6637" y="3345"/>
                      <a:pt x="6688" y="3595"/>
                    </a:cubicBezTo>
                    <a:cubicBezTo>
                      <a:pt x="6701" y="3658"/>
                      <a:pt x="6715" y="3722"/>
                      <a:pt x="6728" y="3786"/>
                    </a:cubicBezTo>
                    <a:cubicBezTo>
                      <a:pt x="6756" y="3915"/>
                      <a:pt x="6785" y="4048"/>
                      <a:pt x="6813" y="4183"/>
                    </a:cubicBezTo>
                    <a:cubicBezTo>
                      <a:pt x="6975" y="4928"/>
                      <a:pt x="7172" y="5768"/>
                      <a:pt x="7381" y="6626"/>
                    </a:cubicBezTo>
                    <a:lnTo>
                      <a:pt x="7345" y="6830"/>
                    </a:lnTo>
                    <a:lnTo>
                      <a:pt x="7274" y="7258"/>
                    </a:lnTo>
                    <a:lnTo>
                      <a:pt x="7210" y="7229"/>
                    </a:lnTo>
                    <a:lnTo>
                      <a:pt x="6598" y="7772"/>
                    </a:lnTo>
                    <a:lnTo>
                      <a:pt x="6639" y="7802"/>
                    </a:lnTo>
                    <a:lnTo>
                      <a:pt x="6520" y="7822"/>
                    </a:lnTo>
                    <a:lnTo>
                      <a:pt x="6519" y="7822"/>
                    </a:lnTo>
                    <a:cubicBezTo>
                      <a:pt x="6428" y="7830"/>
                      <a:pt x="6339" y="7841"/>
                      <a:pt x="6252" y="7852"/>
                    </a:cubicBezTo>
                    <a:cubicBezTo>
                      <a:pt x="6165" y="7864"/>
                      <a:pt x="6080" y="7875"/>
                      <a:pt x="5998" y="7887"/>
                    </a:cubicBezTo>
                    <a:lnTo>
                      <a:pt x="5993" y="7887"/>
                    </a:lnTo>
                    <a:cubicBezTo>
                      <a:pt x="5911" y="7899"/>
                      <a:pt x="5835" y="7913"/>
                      <a:pt x="5760" y="7924"/>
                    </a:cubicBezTo>
                    <a:cubicBezTo>
                      <a:pt x="5758" y="7925"/>
                      <a:pt x="5753" y="7925"/>
                      <a:pt x="5752" y="7925"/>
                    </a:cubicBezTo>
                    <a:cubicBezTo>
                      <a:pt x="5679" y="7937"/>
                      <a:pt x="5606" y="7950"/>
                      <a:pt x="5537" y="7963"/>
                    </a:cubicBezTo>
                    <a:cubicBezTo>
                      <a:pt x="5533" y="7964"/>
                      <a:pt x="5530" y="7964"/>
                      <a:pt x="5529" y="7964"/>
                    </a:cubicBezTo>
                    <a:cubicBezTo>
                      <a:pt x="5461" y="7978"/>
                      <a:pt x="5396" y="7992"/>
                      <a:pt x="5335" y="8006"/>
                    </a:cubicBezTo>
                    <a:cubicBezTo>
                      <a:pt x="5329" y="8006"/>
                      <a:pt x="5323" y="8009"/>
                      <a:pt x="5321" y="8009"/>
                    </a:cubicBezTo>
                    <a:cubicBezTo>
                      <a:pt x="5261" y="8023"/>
                      <a:pt x="5205" y="8037"/>
                      <a:pt x="5148" y="8051"/>
                    </a:cubicBezTo>
                    <a:cubicBezTo>
                      <a:pt x="5142" y="8053"/>
                      <a:pt x="5136" y="8055"/>
                      <a:pt x="5132" y="8057"/>
                    </a:cubicBezTo>
                    <a:cubicBezTo>
                      <a:pt x="5080" y="8071"/>
                      <a:pt x="5029" y="8085"/>
                      <a:pt x="4983" y="8100"/>
                    </a:cubicBezTo>
                    <a:cubicBezTo>
                      <a:pt x="4976" y="8101"/>
                      <a:pt x="4970" y="8106"/>
                      <a:pt x="4962" y="8107"/>
                    </a:cubicBezTo>
                    <a:cubicBezTo>
                      <a:pt x="4917" y="8121"/>
                      <a:pt x="4877" y="8136"/>
                      <a:pt x="4837" y="8150"/>
                    </a:cubicBezTo>
                    <a:cubicBezTo>
                      <a:pt x="4831" y="8151"/>
                      <a:pt x="4824" y="8155"/>
                      <a:pt x="4820" y="8156"/>
                    </a:cubicBezTo>
                    <a:lnTo>
                      <a:pt x="4820" y="8157"/>
                    </a:lnTo>
                    <a:cubicBezTo>
                      <a:pt x="4763" y="8179"/>
                      <a:pt x="4707" y="8201"/>
                      <a:pt x="4662" y="8225"/>
                    </a:cubicBezTo>
                    <a:cubicBezTo>
                      <a:pt x="4134" y="8501"/>
                      <a:pt x="3079" y="9553"/>
                      <a:pt x="2114" y="10750"/>
                    </a:cubicBezTo>
                    <a:cubicBezTo>
                      <a:pt x="1809" y="11129"/>
                      <a:pt x="1512" y="11522"/>
                      <a:pt x="1244" y="11911"/>
                    </a:cubicBezTo>
                    <a:cubicBezTo>
                      <a:pt x="674" y="12736"/>
                      <a:pt x="235" y="13533"/>
                      <a:pt x="111" y="14110"/>
                    </a:cubicBezTo>
                    <a:cubicBezTo>
                      <a:pt x="111" y="14112"/>
                      <a:pt x="111" y="14115"/>
                      <a:pt x="110" y="14115"/>
                    </a:cubicBezTo>
                    <a:cubicBezTo>
                      <a:pt x="98" y="14142"/>
                      <a:pt x="84" y="14170"/>
                      <a:pt x="75" y="14194"/>
                    </a:cubicBezTo>
                    <a:cubicBezTo>
                      <a:pt x="66" y="14216"/>
                      <a:pt x="60" y="14240"/>
                      <a:pt x="53" y="14265"/>
                    </a:cubicBezTo>
                    <a:cubicBezTo>
                      <a:pt x="44" y="14287"/>
                      <a:pt x="37" y="14307"/>
                      <a:pt x="31" y="14329"/>
                    </a:cubicBezTo>
                    <a:cubicBezTo>
                      <a:pt x="24" y="14356"/>
                      <a:pt x="19" y="14384"/>
                      <a:pt x="16" y="14408"/>
                    </a:cubicBezTo>
                    <a:cubicBezTo>
                      <a:pt x="12" y="14423"/>
                      <a:pt x="8" y="14441"/>
                      <a:pt x="7" y="14457"/>
                    </a:cubicBezTo>
                    <a:cubicBezTo>
                      <a:pt x="2" y="14482"/>
                      <a:pt x="1" y="14508"/>
                      <a:pt x="1" y="14532"/>
                    </a:cubicBezTo>
                    <a:cubicBezTo>
                      <a:pt x="1" y="14548"/>
                      <a:pt x="2" y="14561"/>
                      <a:pt x="2" y="14575"/>
                    </a:cubicBezTo>
                    <a:cubicBezTo>
                      <a:pt x="4" y="14609"/>
                      <a:pt x="10" y="14640"/>
                      <a:pt x="16" y="14674"/>
                    </a:cubicBezTo>
                    <a:cubicBezTo>
                      <a:pt x="18" y="14678"/>
                      <a:pt x="18" y="14682"/>
                      <a:pt x="18" y="14688"/>
                    </a:cubicBezTo>
                    <a:cubicBezTo>
                      <a:pt x="19" y="14694"/>
                      <a:pt x="23" y="14696"/>
                      <a:pt x="24" y="14705"/>
                    </a:cubicBezTo>
                    <a:cubicBezTo>
                      <a:pt x="30" y="14725"/>
                      <a:pt x="36" y="14748"/>
                      <a:pt x="43" y="14769"/>
                    </a:cubicBezTo>
                    <a:cubicBezTo>
                      <a:pt x="48" y="14781"/>
                      <a:pt x="50" y="14791"/>
                      <a:pt x="55" y="14799"/>
                    </a:cubicBezTo>
                    <a:cubicBezTo>
                      <a:pt x="65" y="14827"/>
                      <a:pt x="78" y="14854"/>
                      <a:pt x="92" y="14882"/>
                    </a:cubicBezTo>
                    <a:cubicBezTo>
                      <a:pt x="99" y="14897"/>
                      <a:pt x="109" y="14912"/>
                      <a:pt x="120" y="14929"/>
                    </a:cubicBezTo>
                    <a:cubicBezTo>
                      <a:pt x="126" y="14942"/>
                      <a:pt x="133" y="14951"/>
                      <a:pt x="140" y="14962"/>
                    </a:cubicBezTo>
                    <a:cubicBezTo>
                      <a:pt x="153" y="14982"/>
                      <a:pt x="163" y="14999"/>
                      <a:pt x="177" y="15017"/>
                    </a:cubicBezTo>
                    <a:cubicBezTo>
                      <a:pt x="178" y="15018"/>
                      <a:pt x="182" y="15022"/>
                      <a:pt x="182" y="15023"/>
                    </a:cubicBezTo>
                    <a:cubicBezTo>
                      <a:pt x="462" y="15395"/>
                      <a:pt x="1027" y="15672"/>
                      <a:pt x="1590" y="15865"/>
                    </a:cubicBezTo>
                    <a:cubicBezTo>
                      <a:pt x="1636" y="15881"/>
                      <a:pt x="1684" y="15898"/>
                      <a:pt x="1732" y="15914"/>
                    </a:cubicBezTo>
                    <a:cubicBezTo>
                      <a:pt x="1763" y="15922"/>
                      <a:pt x="1794" y="15933"/>
                      <a:pt x="1823" y="15942"/>
                    </a:cubicBezTo>
                    <a:lnTo>
                      <a:pt x="17981" y="15942"/>
                    </a:lnTo>
                    <a:cubicBezTo>
                      <a:pt x="18032" y="15922"/>
                      <a:pt x="18081" y="15902"/>
                      <a:pt x="18129" y="15880"/>
                    </a:cubicBezTo>
                    <a:cubicBezTo>
                      <a:pt x="18136" y="15878"/>
                      <a:pt x="18144" y="15874"/>
                      <a:pt x="18150" y="15871"/>
                    </a:cubicBezTo>
                    <a:cubicBezTo>
                      <a:pt x="18198" y="15849"/>
                      <a:pt x="18245" y="15829"/>
                      <a:pt x="18290" y="15807"/>
                    </a:cubicBezTo>
                    <a:cubicBezTo>
                      <a:pt x="18307" y="15800"/>
                      <a:pt x="18324" y="15792"/>
                      <a:pt x="18338" y="15784"/>
                    </a:cubicBezTo>
                    <a:cubicBezTo>
                      <a:pt x="18375" y="15764"/>
                      <a:pt x="18415" y="15746"/>
                      <a:pt x="18451" y="15725"/>
                    </a:cubicBezTo>
                    <a:cubicBezTo>
                      <a:pt x="18466" y="15717"/>
                      <a:pt x="18482" y="15710"/>
                      <a:pt x="18495" y="15699"/>
                    </a:cubicBezTo>
                    <a:cubicBezTo>
                      <a:pt x="18542" y="15673"/>
                      <a:pt x="18586" y="15648"/>
                      <a:pt x="18630" y="15620"/>
                    </a:cubicBezTo>
                    <a:cubicBezTo>
                      <a:pt x="18635" y="15618"/>
                      <a:pt x="18637" y="15616"/>
                      <a:pt x="18642" y="15614"/>
                    </a:cubicBezTo>
                    <a:cubicBezTo>
                      <a:pt x="18686" y="15583"/>
                      <a:pt x="18732" y="15555"/>
                      <a:pt x="18774" y="15521"/>
                    </a:cubicBezTo>
                    <a:cubicBezTo>
                      <a:pt x="18788" y="15514"/>
                      <a:pt x="18800" y="15504"/>
                      <a:pt x="18811" y="15494"/>
                    </a:cubicBezTo>
                    <a:cubicBezTo>
                      <a:pt x="18841" y="15471"/>
                      <a:pt x="18868" y="15447"/>
                      <a:pt x="18897" y="15423"/>
                    </a:cubicBezTo>
                    <a:cubicBezTo>
                      <a:pt x="18909" y="15413"/>
                      <a:pt x="18923" y="15401"/>
                      <a:pt x="18934" y="15389"/>
                    </a:cubicBezTo>
                    <a:cubicBezTo>
                      <a:pt x="18963" y="15363"/>
                      <a:pt x="18988" y="15338"/>
                      <a:pt x="19013" y="15312"/>
                    </a:cubicBezTo>
                    <a:cubicBezTo>
                      <a:pt x="19020" y="15302"/>
                      <a:pt x="19030" y="15292"/>
                      <a:pt x="19038" y="15283"/>
                    </a:cubicBezTo>
                    <a:cubicBezTo>
                      <a:pt x="19072" y="15248"/>
                      <a:pt x="19101" y="15211"/>
                      <a:pt x="19126" y="15175"/>
                    </a:cubicBezTo>
                    <a:cubicBezTo>
                      <a:pt x="19132" y="15168"/>
                      <a:pt x="19138" y="15158"/>
                      <a:pt x="19140" y="15148"/>
                    </a:cubicBezTo>
                    <a:cubicBezTo>
                      <a:pt x="19160" y="15119"/>
                      <a:pt x="19177" y="15090"/>
                      <a:pt x="19192" y="15058"/>
                    </a:cubicBezTo>
                    <a:cubicBezTo>
                      <a:pt x="19200" y="15045"/>
                      <a:pt x="19206" y="15030"/>
                      <a:pt x="19212" y="15017"/>
                    </a:cubicBezTo>
                    <a:cubicBezTo>
                      <a:pt x="19224" y="14988"/>
                      <a:pt x="19235" y="14960"/>
                      <a:pt x="19245" y="14931"/>
                    </a:cubicBezTo>
                    <a:cubicBezTo>
                      <a:pt x="19250" y="14917"/>
                      <a:pt x="19253" y="14905"/>
                      <a:pt x="19257" y="14893"/>
                    </a:cubicBezTo>
                    <a:cubicBezTo>
                      <a:pt x="19267" y="14850"/>
                      <a:pt x="19274" y="14808"/>
                      <a:pt x="19279" y="14763"/>
                    </a:cubicBezTo>
                    <a:cubicBezTo>
                      <a:pt x="19279" y="14729"/>
                      <a:pt x="19277" y="14692"/>
                      <a:pt x="19273" y="14657"/>
                    </a:cubicBezTo>
                    <a:cubicBezTo>
                      <a:pt x="19271" y="14647"/>
                      <a:pt x="19271" y="14640"/>
                      <a:pt x="19268" y="14632"/>
                    </a:cubicBezTo>
                    <a:cubicBezTo>
                      <a:pt x="19263" y="14595"/>
                      <a:pt x="19256" y="14559"/>
                      <a:pt x="19247" y="14519"/>
                    </a:cubicBezTo>
                    <a:cubicBezTo>
                      <a:pt x="19245" y="14513"/>
                      <a:pt x="19242" y="14505"/>
                      <a:pt x="19241" y="14499"/>
                    </a:cubicBezTo>
                    <a:cubicBezTo>
                      <a:pt x="19231" y="14464"/>
                      <a:pt x="19219" y="14429"/>
                      <a:pt x="19206" y="14395"/>
                    </a:cubicBezTo>
                    <a:cubicBezTo>
                      <a:pt x="19201" y="14385"/>
                      <a:pt x="19198" y="14374"/>
                      <a:pt x="19194" y="14366"/>
                    </a:cubicBezTo>
                    <a:cubicBezTo>
                      <a:pt x="19178" y="14324"/>
                      <a:pt x="19158" y="14283"/>
                      <a:pt x="19139" y="14244"/>
                    </a:cubicBezTo>
                    <a:cubicBezTo>
                      <a:pt x="19133" y="14231"/>
                      <a:pt x="19126" y="14219"/>
                      <a:pt x="19120" y="14206"/>
                    </a:cubicBezTo>
                    <a:cubicBezTo>
                      <a:pt x="19102" y="14171"/>
                      <a:pt x="19083" y="14136"/>
                      <a:pt x="19062" y="14101"/>
                    </a:cubicBezTo>
                    <a:cubicBezTo>
                      <a:pt x="19055" y="14088"/>
                      <a:pt x="19049" y="14079"/>
                      <a:pt x="19043" y="14067"/>
                    </a:cubicBezTo>
                    <a:cubicBezTo>
                      <a:pt x="19017" y="14025"/>
                      <a:pt x="18992" y="13983"/>
                      <a:pt x="18962" y="13940"/>
                    </a:cubicBezTo>
                    <a:cubicBezTo>
                      <a:pt x="18949" y="13921"/>
                      <a:pt x="18938" y="13904"/>
                      <a:pt x="18926" y="13886"/>
                    </a:cubicBezTo>
                    <a:cubicBezTo>
                      <a:pt x="18903" y="13850"/>
                      <a:pt x="18878" y="13815"/>
                      <a:pt x="18853" y="13779"/>
                    </a:cubicBezTo>
                    <a:cubicBezTo>
                      <a:pt x="18836" y="13753"/>
                      <a:pt x="18817" y="13729"/>
                      <a:pt x="18797" y="13703"/>
                    </a:cubicBezTo>
                    <a:cubicBezTo>
                      <a:pt x="18774" y="13674"/>
                      <a:pt x="18750" y="13644"/>
                      <a:pt x="18727" y="13612"/>
                    </a:cubicBezTo>
                    <a:cubicBezTo>
                      <a:pt x="18710" y="13589"/>
                      <a:pt x="18691" y="13565"/>
                      <a:pt x="18672" y="13542"/>
                    </a:cubicBezTo>
                    <a:cubicBezTo>
                      <a:pt x="18642" y="13504"/>
                      <a:pt x="18609" y="13465"/>
                      <a:pt x="18575" y="13424"/>
                    </a:cubicBezTo>
                    <a:cubicBezTo>
                      <a:pt x="18568" y="13416"/>
                      <a:pt x="18562" y="13407"/>
                      <a:pt x="18554" y="13398"/>
                    </a:cubicBezTo>
                    <a:cubicBezTo>
                      <a:pt x="18406" y="13137"/>
                      <a:pt x="18257" y="12879"/>
                      <a:pt x="18096" y="12627"/>
                    </a:cubicBezTo>
                    <a:cubicBezTo>
                      <a:pt x="16911" y="10725"/>
                      <a:pt x="15392" y="9085"/>
                      <a:pt x="13434" y="8345"/>
                    </a:cubicBezTo>
                    <a:cubicBezTo>
                      <a:pt x="13330" y="8309"/>
                      <a:pt x="13223" y="8272"/>
                      <a:pt x="13114" y="8237"/>
                    </a:cubicBezTo>
                    <a:cubicBezTo>
                      <a:pt x="13098" y="8234"/>
                      <a:pt x="13080" y="8229"/>
                      <a:pt x="13063" y="8223"/>
                    </a:cubicBezTo>
                    <a:cubicBezTo>
                      <a:pt x="12955" y="8189"/>
                      <a:pt x="12844" y="8158"/>
                      <a:pt x="12730" y="8128"/>
                    </a:cubicBezTo>
                    <a:cubicBezTo>
                      <a:pt x="12658" y="8106"/>
                      <a:pt x="12583" y="8084"/>
                      <a:pt x="12510" y="8063"/>
                    </a:cubicBezTo>
                    <a:lnTo>
                      <a:pt x="12511" y="8061"/>
                    </a:lnTo>
                    <a:lnTo>
                      <a:pt x="12396" y="8021"/>
                    </a:lnTo>
                    <a:lnTo>
                      <a:pt x="12425" y="7999"/>
                    </a:lnTo>
                    <a:lnTo>
                      <a:pt x="11986" y="7538"/>
                    </a:lnTo>
                    <a:lnTo>
                      <a:pt x="11951" y="7548"/>
                    </a:lnTo>
                    <a:lnTo>
                      <a:pt x="11916" y="7395"/>
                    </a:lnTo>
                    <a:cubicBezTo>
                      <a:pt x="12359" y="7263"/>
                      <a:pt x="12734" y="7131"/>
                      <a:pt x="12759" y="7100"/>
                    </a:cubicBezTo>
                    <a:cubicBezTo>
                      <a:pt x="12794" y="7057"/>
                      <a:pt x="12828" y="5573"/>
                      <a:pt x="12579" y="4045"/>
                    </a:cubicBezTo>
                    <a:lnTo>
                      <a:pt x="12642" y="4011"/>
                    </a:lnTo>
                    <a:cubicBezTo>
                      <a:pt x="12683" y="3892"/>
                      <a:pt x="12718" y="3776"/>
                      <a:pt x="12749" y="3662"/>
                    </a:cubicBezTo>
                    <a:cubicBezTo>
                      <a:pt x="12765" y="3612"/>
                      <a:pt x="12777" y="3562"/>
                      <a:pt x="12791" y="3512"/>
                    </a:cubicBezTo>
                    <a:cubicBezTo>
                      <a:pt x="12807" y="3453"/>
                      <a:pt x="12825" y="3392"/>
                      <a:pt x="12838" y="3334"/>
                    </a:cubicBezTo>
                    <a:cubicBezTo>
                      <a:pt x="12855" y="3269"/>
                      <a:pt x="12867" y="3205"/>
                      <a:pt x="12881" y="3142"/>
                    </a:cubicBezTo>
                    <a:cubicBezTo>
                      <a:pt x="12888" y="3103"/>
                      <a:pt x="12898" y="3063"/>
                      <a:pt x="12906" y="3023"/>
                    </a:cubicBezTo>
                    <a:cubicBezTo>
                      <a:pt x="12920" y="2950"/>
                      <a:pt x="12929" y="2877"/>
                      <a:pt x="12941" y="2805"/>
                    </a:cubicBezTo>
                    <a:cubicBezTo>
                      <a:pt x="12946" y="2780"/>
                      <a:pt x="12949" y="2755"/>
                      <a:pt x="12954" y="2730"/>
                    </a:cubicBezTo>
                    <a:cubicBezTo>
                      <a:pt x="12962" y="2651"/>
                      <a:pt x="12971" y="2573"/>
                      <a:pt x="12977" y="2498"/>
                    </a:cubicBezTo>
                    <a:cubicBezTo>
                      <a:pt x="12978" y="2482"/>
                      <a:pt x="12980" y="2467"/>
                      <a:pt x="12983" y="2453"/>
                    </a:cubicBezTo>
                    <a:cubicBezTo>
                      <a:pt x="12989" y="2370"/>
                      <a:pt x="12991" y="2291"/>
                      <a:pt x="12991" y="2213"/>
                    </a:cubicBezTo>
                    <a:cubicBezTo>
                      <a:pt x="12992" y="2206"/>
                      <a:pt x="12992" y="2198"/>
                      <a:pt x="12992" y="2192"/>
                    </a:cubicBezTo>
                    <a:cubicBezTo>
                      <a:pt x="12995" y="2109"/>
                      <a:pt x="12992" y="2030"/>
                      <a:pt x="12989" y="1952"/>
                    </a:cubicBezTo>
                    <a:lnTo>
                      <a:pt x="12989" y="1945"/>
                    </a:lnTo>
                    <a:cubicBezTo>
                      <a:pt x="12984" y="1866"/>
                      <a:pt x="12979" y="1788"/>
                      <a:pt x="12972" y="1712"/>
                    </a:cubicBezTo>
                    <a:lnTo>
                      <a:pt x="12972" y="1710"/>
                    </a:lnTo>
                    <a:cubicBezTo>
                      <a:pt x="12779" y="383"/>
                      <a:pt x="11696" y="1"/>
                      <a:pt x="10511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39" name="Google Shape;8139;p35"/>
              <p:cNvSpPr/>
              <p:nvPr/>
            </p:nvSpPr>
            <p:spPr>
              <a:xfrm>
                <a:off x="2320200" y="4852000"/>
                <a:ext cx="336175" cy="323950"/>
              </a:xfrm>
              <a:custGeom>
                <a:avLst/>
                <a:gdLst/>
                <a:ahLst/>
                <a:cxnLst/>
                <a:rect l="l" t="t" r="r" b="b"/>
                <a:pathLst>
                  <a:path w="13447" h="12958" extrusionOk="0">
                    <a:moveTo>
                      <a:pt x="6735" y="1"/>
                    </a:moveTo>
                    <a:cubicBezTo>
                      <a:pt x="5731" y="1"/>
                      <a:pt x="4755" y="673"/>
                      <a:pt x="4067" y="1297"/>
                    </a:cubicBezTo>
                    <a:cubicBezTo>
                      <a:pt x="3622" y="1699"/>
                      <a:pt x="3296" y="2081"/>
                      <a:pt x="3160" y="2249"/>
                    </a:cubicBezTo>
                    <a:lnTo>
                      <a:pt x="3159" y="2251"/>
                    </a:lnTo>
                    <a:cubicBezTo>
                      <a:pt x="3120" y="2300"/>
                      <a:pt x="3096" y="2328"/>
                      <a:pt x="3090" y="2336"/>
                    </a:cubicBezTo>
                    <a:cubicBezTo>
                      <a:pt x="3088" y="2337"/>
                      <a:pt x="3088" y="2340"/>
                      <a:pt x="3088" y="2340"/>
                    </a:cubicBezTo>
                    <a:cubicBezTo>
                      <a:pt x="2871" y="2382"/>
                      <a:pt x="2779" y="2755"/>
                      <a:pt x="2771" y="3293"/>
                    </a:cubicBezTo>
                    <a:cubicBezTo>
                      <a:pt x="2766" y="3566"/>
                      <a:pt x="2786" y="3883"/>
                      <a:pt x="2822" y="4221"/>
                    </a:cubicBezTo>
                    <a:cubicBezTo>
                      <a:pt x="2831" y="4296"/>
                      <a:pt x="2839" y="4374"/>
                      <a:pt x="2850" y="4453"/>
                    </a:cubicBezTo>
                    <a:cubicBezTo>
                      <a:pt x="2898" y="4830"/>
                      <a:pt x="2965" y="5228"/>
                      <a:pt x="3044" y="5614"/>
                    </a:cubicBezTo>
                    <a:cubicBezTo>
                      <a:pt x="3026" y="5612"/>
                      <a:pt x="3009" y="5612"/>
                      <a:pt x="2992" y="5612"/>
                    </a:cubicBezTo>
                    <a:cubicBezTo>
                      <a:pt x="2623" y="5612"/>
                      <a:pt x="2206" y="5904"/>
                      <a:pt x="2288" y="6270"/>
                    </a:cubicBezTo>
                    <a:cubicBezTo>
                      <a:pt x="2317" y="6390"/>
                      <a:pt x="2415" y="6537"/>
                      <a:pt x="2551" y="6693"/>
                    </a:cubicBezTo>
                    <a:cubicBezTo>
                      <a:pt x="2843" y="7022"/>
                      <a:pt x="3306" y="7383"/>
                      <a:pt x="3602" y="7568"/>
                    </a:cubicBezTo>
                    <a:cubicBezTo>
                      <a:pt x="3724" y="7856"/>
                      <a:pt x="3847" y="8063"/>
                      <a:pt x="3961" y="8149"/>
                    </a:cubicBezTo>
                    <a:cubicBezTo>
                      <a:pt x="3967" y="8187"/>
                      <a:pt x="3974" y="8225"/>
                      <a:pt x="3980" y="8260"/>
                    </a:cubicBezTo>
                    <a:cubicBezTo>
                      <a:pt x="3985" y="8303"/>
                      <a:pt x="3988" y="8345"/>
                      <a:pt x="3993" y="8388"/>
                    </a:cubicBezTo>
                    <a:cubicBezTo>
                      <a:pt x="4006" y="8535"/>
                      <a:pt x="4022" y="8671"/>
                      <a:pt x="4036" y="8802"/>
                    </a:cubicBezTo>
                    <a:cubicBezTo>
                      <a:pt x="4036" y="8804"/>
                      <a:pt x="4038" y="8808"/>
                      <a:pt x="4038" y="8810"/>
                    </a:cubicBezTo>
                    <a:cubicBezTo>
                      <a:pt x="4044" y="8868"/>
                      <a:pt x="4052" y="8925"/>
                      <a:pt x="4059" y="8980"/>
                    </a:cubicBezTo>
                    <a:cubicBezTo>
                      <a:pt x="4059" y="8985"/>
                      <a:pt x="4059" y="8987"/>
                      <a:pt x="4061" y="8993"/>
                    </a:cubicBezTo>
                    <a:cubicBezTo>
                      <a:pt x="4068" y="9050"/>
                      <a:pt x="4076" y="9101"/>
                      <a:pt x="4084" y="9155"/>
                    </a:cubicBezTo>
                    <a:lnTo>
                      <a:pt x="3824" y="9550"/>
                    </a:lnTo>
                    <a:lnTo>
                      <a:pt x="3883" y="9606"/>
                    </a:lnTo>
                    <a:lnTo>
                      <a:pt x="3855" y="9631"/>
                    </a:lnTo>
                    <a:lnTo>
                      <a:pt x="3786" y="9631"/>
                    </a:lnTo>
                    <a:lnTo>
                      <a:pt x="3748" y="9528"/>
                    </a:lnTo>
                    <a:lnTo>
                      <a:pt x="3594" y="9631"/>
                    </a:lnTo>
                    <a:lnTo>
                      <a:pt x="2691" y="9631"/>
                    </a:lnTo>
                    <a:cubicBezTo>
                      <a:pt x="2373" y="9631"/>
                      <a:pt x="2116" y="9880"/>
                      <a:pt x="2116" y="10189"/>
                    </a:cubicBezTo>
                    <a:lnTo>
                      <a:pt x="2116" y="10679"/>
                    </a:lnTo>
                    <a:cubicBezTo>
                      <a:pt x="1418" y="11076"/>
                      <a:pt x="873" y="11441"/>
                      <a:pt x="684" y="11646"/>
                    </a:cubicBezTo>
                    <a:cubicBezTo>
                      <a:pt x="671" y="11653"/>
                      <a:pt x="660" y="11660"/>
                      <a:pt x="651" y="11671"/>
                    </a:cubicBezTo>
                    <a:cubicBezTo>
                      <a:pt x="368" y="11906"/>
                      <a:pt x="154" y="12362"/>
                      <a:pt x="1" y="12957"/>
                    </a:cubicBezTo>
                    <a:lnTo>
                      <a:pt x="13447" y="12957"/>
                    </a:lnTo>
                    <a:cubicBezTo>
                      <a:pt x="13289" y="12296"/>
                      <a:pt x="13077" y="11752"/>
                      <a:pt x="12804" y="11417"/>
                    </a:cubicBezTo>
                    <a:cubicBezTo>
                      <a:pt x="12799" y="11405"/>
                      <a:pt x="12797" y="11397"/>
                      <a:pt x="12791" y="11391"/>
                    </a:cubicBezTo>
                    <a:cubicBezTo>
                      <a:pt x="12768" y="11360"/>
                      <a:pt x="12729" y="11323"/>
                      <a:pt x="12678" y="11280"/>
                    </a:cubicBezTo>
                    <a:cubicBezTo>
                      <a:pt x="12628" y="11233"/>
                      <a:pt x="12574" y="11189"/>
                      <a:pt x="12520" y="11155"/>
                    </a:cubicBezTo>
                    <a:cubicBezTo>
                      <a:pt x="12511" y="11149"/>
                      <a:pt x="12500" y="11146"/>
                      <a:pt x="12492" y="11140"/>
                    </a:cubicBezTo>
                    <a:cubicBezTo>
                      <a:pt x="12336" y="11033"/>
                      <a:pt x="12131" y="10907"/>
                      <a:pt x="11888" y="10772"/>
                    </a:cubicBezTo>
                    <a:lnTo>
                      <a:pt x="11888" y="10455"/>
                    </a:lnTo>
                    <a:cubicBezTo>
                      <a:pt x="11888" y="9998"/>
                      <a:pt x="11509" y="9629"/>
                      <a:pt x="11040" y="9629"/>
                    </a:cubicBezTo>
                    <a:lnTo>
                      <a:pt x="9815" y="9629"/>
                    </a:lnTo>
                    <a:lnTo>
                      <a:pt x="9468" y="9485"/>
                    </a:lnTo>
                    <a:lnTo>
                      <a:pt x="9442" y="9564"/>
                    </a:lnTo>
                    <a:cubicBezTo>
                      <a:pt x="9383" y="9538"/>
                      <a:pt x="9326" y="9510"/>
                      <a:pt x="9267" y="9484"/>
                    </a:cubicBezTo>
                    <a:lnTo>
                      <a:pt x="9254" y="9479"/>
                    </a:lnTo>
                    <a:cubicBezTo>
                      <a:pt x="9205" y="9457"/>
                      <a:pt x="9156" y="9435"/>
                      <a:pt x="9105" y="9411"/>
                    </a:cubicBezTo>
                    <a:lnTo>
                      <a:pt x="8765" y="8895"/>
                    </a:lnTo>
                    <a:lnTo>
                      <a:pt x="8551" y="9040"/>
                    </a:lnTo>
                    <a:cubicBezTo>
                      <a:pt x="8568" y="8884"/>
                      <a:pt x="8586" y="8704"/>
                      <a:pt x="8606" y="8505"/>
                    </a:cubicBezTo>
                    <a:cubicBezTo>
                      <a:pt x="8606" y="8499"/>
                      <a:pt x="8607" y="8491"/>
                      <a:pt x="8607" y="8483"/>
                    </a:cubicBezTo>
                    <a:cubicBezTo>
                      <a:pt x="8607" y="8475"/>
                      <a:pt x="8609" y="8467"/>
                      <a:pt x="8609" y="8456"/>
                    </a:cubicBezTo>
                    <a:cubicBezTo>
                      <a:pt x="8631" y="8413"/>
                      <a:pt x="8664" y="8212"/>
                      <a:pt x="8695" y="7908"/>
                    </a:cubicBezTo>
                    <a:cubicBezTo>
                      <a:pt x="8710" y="7863"/>
                      <a:pt x="8725" y="7823"/>
                      <a:pt x="8739" y="7778"/>
                    </a:cubicBezTo>
                    <a:cubicBezTo>
                      <a:pt x="9105" y="7521"/>
                      <a:pt x="9953" y="6671"/>
                      <a:pt x="9985" y="6250"/>
                    </a:cubicBezTo>
                    <a:cubicBezTo>
                      <a:pt x="9991" y="6185"/>
                      <a:pt x="9979" y="6123"/>
                      <a:pt x="9958" y="6067"/>
                    </a:cubicBezTo>
                    <a:cubicBezTo>
                      <a:pt x="9873" y="5855"/>
                      <a:pt x="9615" y="5714"/>
                      <a:pt x="9358" y="5686"/>
                    </a:cubicBezTo>
                    <a:cubicBezTo>
                      <a:pt x="10227" y="2076"/>
                      <a:pt x="8935" y="2066"/>
                      <a:pt x="8935" y="2066"/>
                    </a:cubicBezTo>
                    <a:cubicBezTo>
                      <a:pt x="8935" y="2066"/>
                      <a:pt x="8928" y="1953"/>
                      <a:pt x="8889" y="1780"/>
                    </a:cubicBezTo>
                    <a:cubicBezTo>
                      <a:pt x="8825" y="1510"/>
                      <a:pt x="8688" y="1088"/>
                      <a:pt x="8384" y="726"/>
                    </a:cubicBezTo>
                    <a:cubicBezTo>
                      <a:pt x="8078" y="363"/>
                      <a:pt x="7607" y="54"/>
                      <a:pt x="6877" y="5"/>
                    </a:cubicBezTo>
                    <a:cubicBezTo>
                      <a:pt x="6830" y="2"/>
                      <a:pt x="6783" y="1"/>
                      <a:pt x="6735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40" name="Google Shape;8140;p35"/>
              <p:cNvSpPr/>
              <p:nvPr/>
            </p:nvSpPr>
            <p:spPr>
              <a:xfrm>
                <a:off x="3331700" y="4888225"/>
                <a:ext cx="244450" cy="287650"/>
              </a:xfrm>
              <a:custGeom>
                <a:avLst/>
                <a:gdLst/>
                <a:ahLst/>
                <a:cxnLst/>
                <a:rect l="l" t="t" r="r" b="b"/>
                <a:pathLst>
                  <a:path w="9778" h="11506" extrusionOk="0">
                    <a:moveTo>
                      <a:pt x="5076" y="1"/>
                    </a:moveTo>
                    <a:cubicBezTo>
                      <a:pt x="4967" y="1"/>
                      <a:pt x="4861" y="6"/>
                      <a:pt x="4761" y="16"/>
                    </a:cubicBezTo>
                    <a:cubicBezTo>
                      <a:pt x="3085" y="179"/>
                      <a:pt x="2238" y="1331"/>
                      <a:pt x="2574" y="2704"/>
                    </a:cubicBezTo>
                    <a:cubicBezTo>
                      <a:pt x="1861" y="4602"/>
                      <a:pt x="2778" y="7627"/>
                      <a:pt x="3286" y="7917"/>
                    </a:cubicBezTo>
                    <a:cubicBezTo>
                      <a:pt x="3687" y="7824"/>
                      <a:pt x="4027" y="7700"/>
                      <a:pt x="4325" y="7554"/>
                    </a:cubicBezTo>
                    <a:lnTo>
                      <a:pt x="4325" y="7554"/>
                    </a:lnTo>
                    <a:cubicBezTo>
                      <a:pt x="4252" y="7838"/>
                      <a:pt x="4170" y="8127"/>
                      <a:pt x="4085" y="8409"/>
                    </a:cubicBezTo>
                    <a:cubicBezTo>
                      <a:pt x="4084" y="8409"/>
                      <a:pt x="4084" y="8411"/>
                      <a:pt x="4084" y="8411"/>
                    </a:cubicBezTo>
                    <a:cubicBezTo>
                      <a:pt x="4035" y="8411"/>
                      <a:pt x="3989" y="8412"/>
                      <a:pt x="3942" y="8415"/>
                    </a:cubicBezTo>
                    <a:cubicBezTo>
                      <a:pt x="3935" y="8415"/>
                      <a:pt x="3927" y="8415"/>
                      <a:pt x="3916" y="8417"/>
                    </a:cubicBezTo>
                    <a:cubicBezTo>
                      <a:pt x="3875" y="8417"/>
                      <a:pt x="3837" y="8418"/>
                      <a:pt x="3796" y="8421"/>
                    </a:cubicBezTo>
                    <a:cubicBezTo>
                      <a:pt x="3777" y="8423"/>
                      <a:pt x="3758" y="8423"/>
                      <a:pt x="3739" y="8425"/>
                    </a:cubicBezTo>
                    <a:cubicBezTo>
                      <a:pt x="3710" y="8428"/>
                      <a:pt x="3681" y="8430"/>
                      <a:pt x="3654" y="8431"/>
                    </a:cubicBezTo>
                    <a:cubicBezTo>
                      <a:pt x="3604" y="8434"/>
                      <a:pt x="3555" y="8437"/>
                      <a:pt x="3508" y="8441"/>
                    </a:cubicBezTo>
                    <a:lnTo>
                      <a:pt x="3508" y="8454"/>
                    </a:lnTo>
                    <a:cubicBezTo>
                      <a:pt x="3473" y="8459"/>
                      <a:pt x="3438" y="8462"/>
                      <a:pt x="3405" y="8466"/>
                    </a:cubicBezTo>
                    <a:lnTo>
                      <a:pt x="3404" y="8466"/>
                    </a:lnTo>
                    <a:cubicBezTo>
                      <a:pt x="3241" y="8486"/>
                      <a:pt x="3108" y="8510"/>
                      <a:pt x="3023" y="8539"/>
                    </a:cubicBezTo>
                    <a:cubicBezTo>
                      <a:pt x="3018" y="8539"/>
                      <a:pt x="3017" y="8541"/>
                      <a:pt x="3016" y="8541"/>
                    </a:cubicBezTo>
                    <a:cubicBezTo>
                      <a:pt x="3000" y="8547"/>
                      <a:pt x="2987" y="8553"/>
                      <a:pt x="2975" y="8558"/>
                    </a:cubicBezTo>
                    <a:cubicBezTo>
                      <a:pt x="2973" y="8558"/>
                      <a:pt x="2970" y="8559"/>
                      <a:pt x="2969" y="8559"/>
                    </a:cubicBezTo>
                    <a:cubicBezTo>
                      <a:pt x="2956" y="8565"/>
                      <a:pt x="2945" y="8571"/>
                      <a:pt x="2938" y="8576"/>
                    </a:cubicBezTo>
                    <a:cubicBezTo>
                      <a:pt x="2866" y="8606"/>
                      <a:pt x="2792" y="8649"/>
                      <a:pt x="2717" y="8702"/>
                    </a:cubicBezTo>
                    <a:cubicBezTo>
                      <a:pt x="2705" y="8709"/>
                      <a:pt x="2694" y="8717"/>
                      <a:pt x="2682" y="8728"/>
                    </a:cubicBezTo>
                    <a:cubicBezTo>
                      <a:pt x="2662" y="8741"/>
                      <a:pt x="2640" y="8757"/>
                      <a:pt x="2621" y="8771"/>
                    </a:cubicBezTo>
                    <a:cubicBezTo>
                      <a:pt x="2592" y="8795"/>
                      <a:pt x="2561" y="8819"/>
                      <a:pt x="2531" y="8844"/>
                    </a:cubicBezTo>
                    <a:cubicBezTo>
                      <a:pt x="2519" y="8854"/>
                      <a:pt x="2508" y="8866"/>
                      <a:pt x="2496" y="8878"/>
                    </a:cubicBezTo>
                    <a:cubicBezTo>
                      <a:pt x="2468" y="8904"/>
                      <a:pt x="2440" y="8929"/>
                      <a:pt x="2413" y="8957"/>
                    </a:cubicBezTo>
                    <a:lnTo>
                      <a:pt x="2378" y="8993"/>
                    </a:lnTo>
                    <a:cubicBezTo>
                      <a:pt x="2341" y="9030"/>
                      <a:pt x="2306" y="9072"/>
                      <a:pt x="2270" y="9114"/>
                    </a:cubicBezTo>
                    <a:cubicBezTo>
                      <a:pt x="2243" y="9145"/>
                      <a:pt x="2215" y="9182"/>
                      <a:pt x="2188" y="9220"/>
                    </a:cubicBezTo>
                    <a:cubicBezTo>
                      <a:pt x="2182" y="9227"/>
                      <a:pt x="2176" y="9237"/>
                      <a:pt x="2171" y="9245"/>
                    </a:cubicBezTo>
                    <a:lnTo>
                      <a:pt x="575" y="9245"/>
                    </a:lnTo>
                    <a:cubicBezTo>
                      <a:pt x="257" y="9245"/>
                      <a:pt x="1" y="9509"/>
                      <a:pt x="1" y="9832"/>
                    </a:cubicBezTo>
                    <a:lnTo>
                      <a:pt x="1" y="11506"/>
                    </a:lnTo>
                    <a:lnTo>
                      <a:pt x="9772" y="11506"/>
                    </a:lnTo>
                    <a:lnTo>
                      <a:pt x="9772" y="10113"/>
                    </a:lnTo>
                    <a:cubicBezTo>
                      <a:pt x="9777" y="9634"/>
                      <a:pt x="9397" y="9245"/>
                      <a:pt x="8928" y="9245"/>
                    </a:cubicBezTo>
                    <a:lnTo>
                      <a:pt x="7504" y="9245"/>
                    </a:lnTo>
                    <a:lnTo>
                      <a:pt x="7462" y="9196"/>
                    </a:lnTo>
                    <a:cubicBezTo>
                      <a:pt x="7433" y="9158"/>
                      <a:pt x="7403" y="9118"/>
                      <a:pt x="7371" y="9084"/>
                    </a:cubicBezTo>
                    <a:cubicBezTo>
                      <a:pt x="7355" y="9067"/>
                      <a:pt x="7342" y="9049"/>
                      <a:pt x="7327" y="9033"/>
                    </a:cubicBezTo>
                    <a:cubicBezTo>
                      <a:pt x="7297" y="8999"/>
                      <a:pt x="7264" y="8968"/>
                      <a:pt x="7234" y="8939"/>
                    </a:cubicBezTo>
                    <a:cubicBezTo>
                      <a:pt x="7221" y="8926"/>
                      <a:pt x="7207" y="8911"/>
                      <a:pt x="7194" y="8901"/>
                    </a:cubicBezTo>
                    <a:cubicBezTo>
                      <a:pt x="7152" y="8865"/>
                      <a:pt x="7111" y="8831"/>
                      <a:pt x="7072" y="8802"/>
                    </a:cubicBezTo>
                    <a:cubicBezTo>
                      <a:pt x="7070" y="8798"/>
                      <a:pt x="7066" y="8796"/>
                      <a:pt x="7063" y="8795"/>
                    </a:cubicBezTo>
                    <a:cubicBezTo>
                      <a:pt x="7019" y="8762"/>
                      <a:pt x="6973" y="8733"/>
                      <a:pt x="6930" y="8709"/>
                    </a:cubicBezTo>
                    <a:cubicBezTo>
                      <a:pt x="6923" y="8705"/>
                      <a:pt x="6917" y="8703"/>
                      <a:pt x="6911" y="8701"/>
                    </a:cubicBezTo>
                    <a:cubicBezTo>
                      <a:pt x="6874" y="8680"/>
                      <a:pt x="6839" y="8666"/>
                      <a:pt x="6805" y="8652"/>
                    </a:cubicBezTo>
                    <a:cubicBezTo>
                      <a:pt x="6795" y="8650"/>
                      <a:pt x="6788" y="8646"/>
                      <a:pt x="6778" y="8644"/>
                    </a:cubicBezTo>
                    <a:cubicBezTo>
                      <a:pt x="6745" y="8632"/>
                      <a:pt x="6715" y="8624"/>
                      <a:pt x="6685" y="8622"/>
                    </a:cubicBezTo>
                    <a:cubicBezTo>
                      <a:pt x="6679" y="8620"/>
                      <a:pt x="6671" y="8620"/>
                      <a:pt x="6665" y="8617"/>
                    </a:cubicBezTo>
                    <a:cubicBezTo>
                      <a:pt x="6648" y="8615"/>
                      <a:pt x="6631" y="8614"/>
                      <a:pt x="6615" y="8614"/>
                    </a:cubicBezTo>
                    <a:cubicBezTo>
                      <a:pt x="6597" y="8614"/>
                      <a:pt x="6580" y="8615"/>
                      <a:pt x="6564" y="8618"/>
                    </a:cubicBezTo>
                    <a:cubicBezTo>
                      <a:pt x="6528" y="8605"/>
                      <a:pt x="6487" y="8593"/>
                      <a:pt x="6444" y="8582"/>
                    </a:cubicBezTo>
                    <a:cubicBezTo>
                      <a:pt x="6440" y="8581"/>
                      <a:pt x="6437" y="8581"/>
                      <a:pt x="6432" y="8577"/>
                    </a:cubicBezTo>
                    <a:cubicBezTo>
                      <a:pt x="6389" y="8569"/>
                      <a:pt x="6343" y="8556"/>
                      <a:pt x="6296" y="8547"/>
                    </a:cubicBezTo>
                    <a:lnTo>
                      <a:pt x="6293" y="8547"/>
                    </a:lnTo>
                    <a:cubicBezTo>
                      <a:pt x="6244" y="8533"/>
                      <a:pt x="6194" y="8521"/>
                      <a:pt x="6138" y="8513"/>
                    </a:cubicBezTo>
                    <a:cubicBezTo>
                      <a:pt x="6122" y="8510"/>
                      <a:pt x="6107" y="8507"/>
                      <a:pt x="6090" y="8504"/>
                    </a:cubicBezTo>
                    <a:cubicBezTo>
                      <a:pt x="6043" y="8497"/>
                      <a:pt x="5996" y="8490"/>
                      <a:pt x="5945" y="8482"/>
                    </a:cubicBezTo>
                    <a:cubicBezTo>
                      <a:pt x="5932" y="8480"/>
                      <a:pt x="5921" y="8477"/>
                      <a:pt x="5908" y="8477"/>
                    </a:cubicBezTo>
                    <a:cubicBezTo>
                      <a:pt x="5774" y="8458"/>
                      <a:pt x="5630" y="8443"/>
                      <a:pt x="5477" y="8434"/>
                    </a:cubicBezTo>
                    <a:cubicBezTo>
                      <a:pt x="5484" y="8406"/>
                      <a:pt x="5490" y="8377"/>
                      <a:pt x="5497" y="8349"/>
                    </a:cubicBezTo>
                    <a:cubicBezTo>
                      <a:pt x="5512" y="8300"/>
                      <a:pt x="5524" y="8251"/>
                      <a:pt x="5534" y="8200"/>
                    </a:cubicBezTo>
                    <a:cubicBezTo>
                      <a:pt x="5540" y="8180"/>
                      <a:pt x="5546" y="8157"/>
                      <a:pt x="5551" y="8132"/>
                    </a:cubicBezTo>
                    <a:cubicBezTo>
                      <a:pt x="5558" y="8103"/>
                      <a:pt x="5564" y="8073"/>
                      <a:pt x="5573" y="8041"/>
                    </a:cubicBezTo>
                    <a:cubicBezTo>
                      <a:pt x="5579" y="8020"/>
                      <a:pt x="5585" y="7997"/>
                      <a:pt x="5587" y="7973"/>
                    </a:cubicBezTo>
                    <a:cubicBezTo>
                      <a:pt x="5595" y="7943"/>
                      <a:pt x="5603" y="7914"/>
                      <a:pt x="5609" y="7882"/>
                    </a:cubicBezTo>
                    <a:cubicBezTo>
                      <a:pt x="5615" y="7859"/>
                      <a:pt x="5618" y="7838"/>
                      <a:pt x="5624" y="7816"/>
                    </a:cubicBezTo>
                    <a:cubicBezTo>
                      <a:pt x="5630" y="7783"/>
                      <a:pt x="5637" y="7753"/>
                      <a:pt x="5643" y="7723"/>
                    </a:cubicBezTo>
                    <a:cubicBezTo>
                      <a:pt x="5649" y="7701"/>
                      <a:pt x="5653" y="7681"/>
                      <a:pt x="5658" y="7660"/>
                    </a:cubicBezTo>
                    <a:cubicBezTo>
                      <a:pt x="5665" y="7627"/>
                      <a:pt x="5671" y="7595"/>
                      <a:pt x="5678" y="7562"/>
                    </a:cubicBezTo>
                    <a:cubicBezTo>
                      <a:pt x="5680" y="7554"/>
                      <a:pt x="5683" y="7547"/>
                      <a:pt x="5683" y="7537"/>
                    </a:cubicBezTo>
                    <a:cubicBezTo>
                      <a:pt x="5688" y="7523"/>
                      <a:pt x="5689" y="7511"/>
                      <a:pt x="5691" y="7500"/>
                    </a:cubicBezTo>
                    <a:cubicBezTo>
                      <a:pt x="5931" y="7492"/>
                      <a:pt x="6152" y="7443"/>
                      <a:pt x="6358" y="7359"/>
                    </a:cubicBezTo>
                    <a:cubicBezTo>
                      <a:pt x="6760" y="7192"/>
                      <a:pt x="7093" y="6894"/>
                      <a:pt x="7362" y="6527"/>
                    </a:cubicBezTo>
                    <a:cubicBezTo>
                      <a:pt x="8629" y="6326"/>
                      <a:pt x="9337" y="5086"/>
                      <a:pt x="9510" y="3914"/>
                    </a:cubicBezTo>
                    <a:cubicBezTo>
                      <a:pt x="9544" y="3683"/>
                      <a:pt x="9559" y="3457"/>
                      <a:pt x="9550" y="3241"/>
                    </a:cubicBezTo>
                    <a:cubicBezTo>
                      <a:pt x="9508" y="1964"/>
                      <a:pt x="8448" y="1470"/>
                      <a:pt x="7694" y="1283"/>
                    </a:cubicBezTo>
                    <a:cubicBezTo>
                      <a:pt x="7030" y="325"/>
                      <a:pt x="5934" y="1"/>
                      <a:pt x="5076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41" name="Google Shape;8141;p35"/>
              <p:cNvSpPr/>
              <p:nvPr/>
            </p:nvSpPr>
            <p:spPr>
              <a:xfrm>
                <a:off x="1472200" y="4888200"/>
                <a:ext cx="244400" cy="287650"/>
              </a:xfrm>
              <a:custGeom>
                <a:avLst/>
                <a:gdLst/>
                <a:ahLst/>
                <a:cxnLst/>
                <a:rect l="l" t="t" r="r" b="b"/>
                <a:pathLst>
                  <a:path w="9776" h="11506" extrusionOk="0">
                    <a:moveTo>
                      <a:pt x="5073" y="1"/>
                    </a:moveTo>
                    <a:cubicBezTo>
                      <a:pt x="4965" y="1"/>
                      <a:pt x="4860" y="6"/>
                      <a:pt x="4762" y="16"/>
                    </a:cubicBezTo>
                    <a:cubicBezTo>
                      <a:pt x="3086" y="178"/>
                      <a:pt x="2239" y="1329"/>
                      <a:pt x="2574" y="2702"/>
                    </a:cubicBezTo>
                    <a:cubicBezTo>
                      <a:pt x="2449" y="3034"/>
                      <a:pt x="2375" y="3400"/>
                      <a:pt x="2340" y="3782"/>
                    </a:cubicBezTo>
                    <a:cubicBezTo>
                      <a:pt x="2313" y="4062"/>
                      <a:pt x="2307" y="4352"/>
                      <a:pt x="2319" y="4637"/>
                    </a:cubicBezTo>
                    <a:cubicBezTo>
                      <a:pt x="2381" y="6189"/>
                      <a:pt x="2933" y="7713"/>
                      <a:pt x="3288" y="7916"/>
                    </a:cubicBezTo>
                    <a:cubicBezTo>
                      <a:pt x="3686" y="7823"/>
                      <a:pt x="4029" y="7699"/>
                      <a:pt x="4325" y="7554"/>
                    </a:cubicBezTo>
                    <a:lnTo>
                      <a:pt x="4325" y="7554"/>
                    </a:lnTo>
                    <a:cubicBezTo>
                      <a:pt x="4253" y="7837"/>
                      <a:pt x="4171" y="8127"/>
                      <a:pt x="4086" y="8408"/>
                    </a:cubicBezTo>
                    <a:lnTo>
                      <a:pt x="4084" y="8410"/>
                    </a:lnTo>
                    <a:cubicBezTo>
                      <a:pt x="4037" y="8410"/>
                      <a:pt x="3990" y="8412"/>
                      <a:pt x="3944" y="8414"/>
                    </a:cubicBezTo>
                    <a:cubicBezTo>
                      <a:pt x="3935" y="8414"/>
                      <a:pt x="3928" y="8414"/>
                      <a:pt x="3917" y="8416"/>
                    </a:cubicBezTo>
                    <a:cubicBezTo>
                      <a:pt x="3876" y="8416"/>
                      <a:pt x="3838" y="8418"/>
                      <a:pt x="3798" y="8420"/>
                    </a:cubicBezTo>
                    <a:cubicBezTo>
                      <a:pt x="3777" y="8422"/>
                      <a:pt x="3758" y="8422"/>
                      <a:pt x="3740" y="8425"/>
                    </a:cubicBezTo>
                    <a:cubicBezTo>
                      <a:pt x="3711" y="8426"/>
                      <a:pt x="3681" y="8430"/>
                      <a:pt x="3655" y="8431"/>
                    </a:cubicBezTo>
                    <a:cubicBezTo>
                      <a:pt x="3604" y="8432"/>
                      <a:pt x="3555" y="8437"/>
                      <a:pt x="3509" y="8441"/>
                    </a:cubicBezTo>
                    <a:lnTo>
                      <a:pt x="3509" y="8454"/>
                    </a:lnTo>
                    <a:cubicBezTo>
                      <a:pt x="3474" y="8459"/>
                      <a:pt x="3438" y="8461"/>
                      <a:pt x="3406" y="8466"/>
                    </a:cubicBezTo>
                    <a:cubicBezTo>
                      <a:pt x="3241" y="8486"/>
                      <a:pt x="3109" y="8510"/>
                      <a:pt x="3024" y="8539"/>
                    </a:cubicBezTo>
                    <a:cubicBezTo>
                      <a:pt x="3023" y="8539"/>
                      <a:pt x="3019" y="8540"/>
                      <a:pt x="3017" y="8540"/>
                    </a:cubicBezTo>
                    <a:cubicBezTo>
                      <a:pt x="3002" y="8546"/>
                      <a:pt x="2987" y="8553"/>
                      <a:pt x="2975" y="8557"/>
                    </a:cubicBezTo>
                    <a:cubicBezTo>
                      <a:pt x="2974" y="8557"/>
                      <a:pt x="2970" y="8559"/>
                      <a:pt x="2969" y="8559"/>
                    </a:cubicBezTo>
                    <a:cubicBezTo>
                      <a:pt x="2957" y="8565"/>
                      <a:pt x="2947" y="8571"/>
                      <a:pt x="2939" y="8576"/>
                    </a:cubicBezTo>
                    <a:cubicBezTo>
                      <a:pt x="2867" y="8606"/>
                      <a:pt x="2793" y="8649"/>
                      <a:pt x="2717" y="8702"/>
                    </a:cubicBezTo>
                    <a:cubicBezTo>
                      <a:pt x="2704" y="8709"/>
                      <a:pt x="2695" y="8717"/>
                      <a:pt x="2682" y="8727"/>
                    </a:cubicBezTo>
                    <a:cubicBezTo>
                      <a:pt x="2662" y="8741"/>
                      <a:pt x="2644" y="8757"/>
                      <a:pt x="2623" y="8771"/>
                    </a:cubicBezTo>
                    <a:cubicBezTo>
                      <a:pt x="2594" y="8794"/>
                      <a:pt x="2565" y="8819"/>
                      <a:pt x="2533" y="8844"/>
                    </a:cubicBezTo>
                    <a:cubicBezTo>
                      <a:pt x="2521" y="8854"/>
                      <a:pt x="2510" y="8866"/>
                      <a:pt x="2498" y="8878"/>
                    </a:cubicBezTo>
                    <a:cubicBezTo>
                      <a:pt x="2470" y="8904"/>
                      <a:pt x="2442" y="8929"/>
                      <a:pt x="2415" y="8957"/>
                    </a:cubicBezTo>
                    <a:cubicBezTo>
                      <a:pt x="2403" y="8969"/>
                      <a:pt x="2392" y="8979"/>
                      <a:pt x="2381" y="8991"/>
                    </a:cubicBezTo>
                    <a:cubicBezTo>
                      <a:pt x="2345" y="9030"/>
                      <a:pt x="2308" y="9070"/>
                      <a:pt x="2271" y="9113"/>
                    </a:cubicBezTo>
                    <a:cubicBezTo>
                      <a:pt x="2243" y="9143"/>
                      <a:pt x="2216" y="9182"/>
                      <a:pt x="2188" y="9220"/>
                    </a:cubicBezTo>
                    <a:cubicBezTo>
                      <a:pt x="2182" y="9227"/>
                      <a:pt x="2176" y="9237"/>
                      <a:pt x="2173" y="9245"/>
                    </a:cubicBezTo>
                    <a:lnTo>
                      <a:pt x="575" y="9245"/>
                    </a:lnTo>
                    <a:cubicBezTo>
                      <a:pt x="258" y="9245"/>
                      <a:pt x="1" y="9508"/>
                      <a:pt x="1" y="9832"/>
                    </a:cubicBezTo>
                    <a:lnTo>
                      <a:pt x="1" y="11505"/>
                    </a:lnTo>
                    <a:lnTo>
                      <a:pt x="9774" y="11505"/>
                    </a:lnTo>
                    <a:lnTo>
                      <a:pt x="9774" y="10113"/>
                    </a:lnTo>
                    <a:cubicBezTo>
                      <a:pt x="9776" y="9635"/>
                      <a:pt x="9397" y="9246"/>
                      <a:pt x="8925" y="9246"/>
                    </a:cubicBezTo>
                    <a:lnTo>
                      <a:pt x="7501" y="9246"/>
                    </a:lnTo>
                    <a:lnTo>
                      <a:pt x="7459" y="9197"/>
                    </a:lnTo>
                    <a:cubicBezTo>
                      <a:pt x="7430" y="9159"/>
                      <a:pt x="7400" y="9119"/>
                      <a:pt x="7370" y="9085"/>
                    </a:cubicBezTo>
                    <a:cubicBezTo>
                      <a:pt x="7355" y="9068"/>
                      <a:pt x="7339" y="9050"/>
                      <a:pt x="7322" y="9034"/>
                    </a:cubicBezTo>
                    <a:cubicBezTo>
                      <a:pt x="7292" y="9000"/>
                      <a:pt x="7260" y="8969"/>
                      <a:pt x="7230" y="8940"/>
                    </a:cubicBezTo>
                    <a:cubicBezTo>
                      <a:pt x="7216" y="8927"/>
                      <a:pt x="7203" y="8912"/>
                      <a:pt x="7188" y="8902"/>
                    </a:cubicBezTo>
                    <a:cubicBezTo>
                      <a:pt x="7148" y="8866"/>
                      <a:pt x="7107" y="8832"/>
                      <a:pt x="7067" y="8803"/>
                    </a:cubicBezTo>
                    <a:cubicBezTo>
                      <a:pt x="7066" y="8799"/>
                      <a:pt x="7061" y="8797"/>
                      <a:pt x="7060" y="8796"/>
                    </a:cubicBezTo>
                    <a:cubicBezTo>
                      <a:pt x="7012" y="8763"/>
                      <a:pt x="6969" y="8734"/>
                      <a:pt x="6926" y="8710"/>
                    </a:cubicBezTo>
                    <a:cubicBezTo>
                      <a:pt x="6919" y="8706"/>
                      <a:pt x="6913" y="8704"/>
                      <a:pt x="6907" y="8702"/>
                    </a:cubicBezTo>
                    <a:cubicBezTo>
                      <a:pt x="6870" y="8681"/>
                      <a:pt x="6835" y="8667"/>
                      <a:pt x="6800" y="8653"/>
                    </a:cubicBezTo>
                    <a:cubicBezTo>
                      <a:pt x="6792" y="8651"/>
                      <a:pt x="6784" y="8647"/>
                      <a:pt x="6774" y="8645"/>
                    </a:cubicBezTo>
                    <a:cubicBezTo>
                      <a:pt x="6741" y="8633"/>
                      <a:pt x="6711" y="8625"/>
                      <a:pt x="6681" y="8623"/>
                    </a:cubicBezTo>
                    <a:cubicBezTo>
                      <a:pt x="6674" y="8621"/>
                      <a:pt x="6666" y="8621"/>
                      <a:pt x="6660" y="8618"/>
                    </a:cubicBezTo>
                    <a:cubicBezTo>
                      <a:pt x="6644" y="8616"/>
                      <a:pt x="6627" y="8615"/>
                      <a:pt x="6611" y="8615"/>
                    </a:cubicBezTo>
                    <a:cubicBezTo>
                      <a:pt x="6594" y="8615"/>
                      <a:pt x="6576" y="8616"/>
                      <a:pt x="6560" y="8619"/>
                    </a:cubicBezTo>
                    <a:cubicBezTo>
                      <a:pt x="6524" y="8606"/>
                      <a:pt x="6482" y="8594"/>
                      <a:pt x="6440" y="8583"/>
                    </a:cubicBezTo>
                    <a:cubicBezTo>
                      <a:pt x="6435" y="8582"/>
                      <a:pt x="6433" y="8582"/>
                      <a:pt x="6428" y="8578"/>
                    </a:cubicBezTo>
                    <a:cubicBezTo>
                      <a:pt x="6385" y="8570"/>
                      <a:pt x="6338" y="8557"/>
                      <a:pt x="6292" y="8548"/>
                    </a:cubicBezTo>
                    <a:cubicBezTo>
                      <a:pt x="6243" y="8534"/>
                      <a:pt x="6187" y="8522"/>
                      <a:pt x="6134" y="8514"/>
                    </a:cubicBezTo>
                    <a:cubicBezTo>
                      <a:pt x="6118" y="8511"/>
                      <a:pt x="6103" y="8508"/>
                      <a:pt x="6089" y="8505"/>
                    </a:cubicBezTo>
                    <a:cubicBezTo>
                      <a:pt x="6074" y="8504"/>
                      <a:pt x="6056" y="8499"/>
                      <a:pt x="6040" y="8498"/>
                    </a:cubicBezTo>
                    <a:cubicBezTo>
                      <a:pt x="6010" y="8492"/>
                      <a:pt x="5977" y="8489"/>
                      <a:pt x="5943" y="8483"/>
                    </a:cubicBezTo>
                    <a:cubicBezTo>
                      <a:pt x="5930" y="8481"/>
                      <a:pt x="5917" y="8478"/>
                      <a:pt x="5905" y="8478"/>
                    </a:cubicBezTo>
                    <a:cubicBezTo>
                      <a:pt x="5772" y="8459"/>
                      <a:pt x="5627" y="8444"/>
                      <a:pt x="5474" y="8435"/>
                    </a:cubicBezTo>
                    <a:cubicBezTo>
                      <a:pt x="5481" y="8407"/>
                      <a:pt x="5488" y="8378"/>
                      <a:pt x="5496" y="8350"/>
                    </a:cubicBezTo>
                    <a:cubicBezTo>
                      <a:pt x="5509" y="8301"/>
                      <a:pt x="5521" y="8252"/>
                      <a:pt x="5533" y="8201"/>
                    </a:cubicBezTo>
                    <a:cubicBezTo>
                      <a:pt x="5538" y="8181"/>
                      <a:pt x="5542" y="8158"/>
                      <a:pt x="5548" y="8133"/>
                    </a:cubicBezTo>
                    <a:cubicBezTo>
                      <a:pt x="5556" y="8104"/>
                      <a:pt x="5564" y="8074"/>
                      <a:pt x="5570" y="8042"/>
                    </a:cubicBezTo>
                    <a:cubicBezTo>
                      <a:pt x="5576" y="8021"/>
                      <a:pt x="5582" y="7998"/>
                      <a:pt x="5587" y="7974"/>
                    </a:cubicBezTo>
                    <a:cubicBezTo>
                      <a:pt x="5593" y="7944"/>
                      <a:pt x="5600" y="7915"/>
                      <a:pt x="5606" y="7883"/>
                    </a:cubicBezTo>
                    <a:cubicBezTo>
                      <a:pt x="5612" y="7860"/>
                      <a:pt x="5618" y="7839"/>
                      <a:pt x="5621" y="7817"/>
                    </a:cubicBezTo>
                    <a:cubicBezTo>
                      <a:pt x="5629" y="7784"/>
                      <a:pt x="5635" y="7754"/>
                      <a:pt x="5643" y="7724"/>
                    </a:cubicBezTo>
                    <a:cubicBezTo>
                      <a:pt x="5648" y="7702"/>
                      <a:pt x="5650" y="7682"/>
                      <a:pt x="5655" y="7661"/>
                    </a:cubicBezTo>
                    <a:cubicBezTo>
                      <a:pt x="5662" y="7628"/>
                      <a:pt x="5669" y="7596"/>
                      <a:pt x="5676" y="7563"/>
                    </a:cubicBezTo>
                    <a:cubicBezTo>
                      <a:pt x="5678" y="7555"/>
                      <a:pt x="5680" y="7548"/>
                      <a:pt x="5682" y="7538"/>
                    </a:cubicBezTo>
                    <a:cubicBezTo>
                      <a:pt x="5684" y="7524"/>
                      <a:pt x="5686" y="7512"/>
                      <a:pt x="5688" y="7501"/>
                    </a:cubicBezTo>
                    <a:cubicBezTo>
                      <a:pt x="5809" y="7495"/>
                      <a:pt x="5928" y="7482"/>
                      <a:pt x="6040" y="7458"/>
                    </a:cubicBezTo>
                    <a:cubicBezTo>
                      <a:pt x="6152" y="7435"/>
                      <a:pt x="6255" y="7402"/>
                      <a:pt x="6356" y="7360"/>
                    </a:cubicBezTo>
                    <a:cubicBezTo>
                      <a:pt x="6761" y="7193"/>
                      <a:pt x="7091" y="6895"/>
                      <a:pt x="7361" y="6528"/>
                    </a:cubicBezTo>
                    <a:cubicBezTo>
                      <a:pt x="8875" y="6286"/>
                      <a:pt x="9592" y="4562"/>
                      <a:pt x="9550" y="3242"/>
                    </a:cubicBezTo>
                    <a:cubicBezTo>
                      <a:pt x="9507" y="1965"/>
                      <a:pt x="8446" y="1471"/>
                      <a:pt x="7696" y="1284"/>
                    </a:cubicBezTo>
                    <a:cubicBezTo>
                      <a:pt x="7203" y="572"/>
                      <a:pt x="6469" y="210"/>
                      <a:pt x="5773" y="70"/>
                    </a:cubicBezTo>
                    <a:cubicBezTo>
                      <a:pt x="5531" y="22"/>
                      <a:pt x="5294" y="1"/>
                      <a:pt x="5073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42" name="Google Shape;8142;p35"/>
              <p:cNvSpPr/>
              <p:nvPr/>
            </p:nvSpPr>
            <p:spPr>
              <a:xfrm>
                <a:off x="2758175" y="4795875"/>
                <a:ext cx="395650" cy="380100"/>
              </a:xfrm>
              <a:custGeom>
                <a:avLst/>
                <a:gdLst/>
                <a:ahLst/>
                <a:cxnLst/>
                <a:rect l="l" t="t" r="r" b="b"/>
                <a:pathLst>
                  <a:path w="15826" h="15204" extrusionOk="0">
                    <a:moveTo>
                      <a:pt x="8824" y="0"/>
                    </a:moveTo>
                    <a:cubicBezTo>
                      <a:pt x="8342" y="0"/>
                      <a:pt x="7090" y="567"/>
                      <a:pt x="6554" y="982"/>
                    </a:cubicBezTo>
                    <a:cubicBezTo>
                      <a:pt x="6738" y="761"/>
                      <a:pt x="6922" y="452"/>
                      <a:pt x="6636" y="347"/>
                    </a:cubicBezTo>
                    <a:cubicBezTo>
                      <a:pt x="6605" y="336"/>
                      <a:pt x="6562" y="330"/>
                      <a:pt x="6512" y="330"/>
                    </a:cubicBezTo>
                    <a:cubicBezTo>
                      <a:pt x="5989" y="330"/>
                      <a:pt x="4561" y="977"/>
                      <a:pt x="4368" y="3145"/>
                    </a:cubicBezTo>
                    <a:lnTo>
                      <a:pt x="4368" y="3147"/>
                    </a:lnTo>
                    <a:cubicBezTo>
                      <a:pt x="4360" y="3240"/>
                      <a:pt x="4354" y="3336"/>
                      <a:pt x="4351" y="3434"/>
                    </a:cubicBezTo>
                    <a:lnTo>
                      <a:pt x="4351" y="3441"/>
                    </a:lnTo>
                    <a:cubicBezTo>
                      <a:pt x="4346" y="3539"/>
                      <a:pt x="4346" y="3635"/>
                      <a:pt x="4346" y="3738"/>
                    </a:cubicBezTo>
                    <a:cubicBezTo>
                      <a:pt x="4348" y="3745"/>
                      <a:pt x="4348" y="3755"/>
                      <a:pt x="4348" y="3763"/>
                    </a:cubicBezTo>
                    <a:cubicBezTo>
                      <a:pt x="4349" y="3861"/>
                      <a:pt x="4352" y="3957"/>
                      <a:pt x="4360" y="4059"/>
                    </a:cubicBezTo>
                    <a:cubicBezTo>
                      <a:pt x="4360" y="4078"/>
                      <a:pt x="4361" y="4096"/>
                      <a:pt x="4364" y="4115"/>
                    </a:cubicBezTo>
                    <a:cubicBezTo>
                      <a:pt x="4370" y="4207"/>
                      <a:pt x="4378" y="4303"/>
                      <a:pt x="4391" y="4399"/>
                    </a:cubicBezTo>
                    <a:cubicBezTo>
                      <a:pt x="4392" y="4429"/>
                      <a:pt x="4398" y="4462"/>
                      <a:pt x="4403" y="4492"/>
                    </a:cubicBezTo>
                    <a:cubicBezTo>
                      <a:pt x="4411" y="4579"/>
                      <a:pt x="4423" y="4669"/>
                      <a:pt x="4437" y="4760"/>
                    </a:cubicBezTo>
                    <a:cubicBezTo>
                      <a:pt x="4443" y="4807"/>
                      <a:pt x="4453" y="4857"/>
                      <a:pt x="4460" y="4906"/>
                    </a:cubicBezTo>
                    <a:cubicBezTo>
                      <a:pt x="4473" y="4983"/>
                      <a:pt x="4488" y="5061"/>
                      <a:pt x="4502" y="5141"/>
                    </a:cubicBezTo>
                    <a:cubicBezTo>
                      <a:pt x="4516" y="5213"/>
                      <a:pt x="4533" y="5288"/>
                      <a:pt x="4550" y="5361"/>
                    </a:cubicBezTo>
                    <a:cubicBezTo>
                      <a:pt x="4563" y="5423"/>
                      <a:pt x="4575" y="5483"/>
                      <a:pt x="4591" y="5545"/>
                    </a:cubicBezTo>
                    <a:cubicBezTo>
                      <a:pt x="4624" y="5685"/>
                      <a:pt x="4660" y="5828"/>
                      <a:pt x="4698" y="5975"/>
                    </a:cubicBezTo>
                    <a:lnTo>
                      <a:pt x="4761" y="6016"/>
                    </a:lnTo>
                    <a:cubicBezTo>
                      <a:pt x="4607" y="7179"/>
                      <a:pt x="4562" y="8319"/>
                      <a:pt x="4557" y="9032"/>
                    </a:cubicBezTo>
                    <a:cubicBezTo>
                      <a:pt x="4556" y="9476"/>
                      <a:pt x="4569" y="9754"/>
                      <a:pt x="4583" y="9774"/>
                    </a:cubicBezTo>
                    <a:cubicBezTo>
                      <a:pt x="4609" y="9810"/>
                      <a:pt x="4981" y="9973"/>
                      <a:pt x="5425" y="10136"/>
                    </a:cubicBezTo>
                    <a:lnTo>
                      <a:pt x="5390" y="10324"/>
                    </a:lnTo>
                    <a:lnTo>
                      <a:pt x="5357" y="10312"/>
                    </a:lnTo>
                    <a:lnTo>
                      <a:pt x="4916" y="10877"/>
                    </a:lnTo>
                    <a:lnTo>
                      <a:pt x="4945" y="10903"/>
                    </a:lnTo>
                    <a:lnTo>
                      <a:pt x="4829" y="10953"/>
                    </a:lnTo>
                    <a:lnTo>
                      <a:pt x="4834" y="10957"/>
                    </a:lnTo>
                    <a:cubicBezTo>
                      <a:pt x="4758" y="10983"/>
                      <a:pt x="4683" y="11007"/>
                      <a:pt x="4611" y="11040"/>
                    </a:cubicBezTo>
                    <a:cubicBezTo>
                      <a:pt x="4496" y="11074"/>
                      <a:pt x="4386" y="11113"/>
                      <a:pt x="4278" y="11153"/>
                    </a:cubicBezTo>
                    <a:cubicBezTo>
                      <a:pt x="4261" y="11162"/>
                      <a:pt x="4242" y="11168"/>
                      <a:pt x="4227" y="11175"/>
                    </a:cubicBezTo>
                    <a:cubicBezTo>
                      <a:pt x="4115" y="11217"/>
                      <a:pt x="4009" y="11260"/>
                      <a:pt x="3907" y="11309"/>
                    </a:cubicBezTo>
                    <a:cubicBezTo>
                      <a:pt x="2341" y="12034"/>
                      <a:pt x="1059" y="13466"/>
                      <a:pt x="0" y="15203"/>
                    </a:cubicBezTo>
                    <a:lnTo>
                      <a:pt x="15826" y="15203"/>
                    </a:lnTo>
                    <a:cubicBezTo>
                      <a:pt x="15550" y="14746"/>
                      <a:pt x="15262" y="14293"/>
                      <a:pt x="14970" y="13865"/>
                    </a:cubicBezTo>
                    <a:cubicBezTo>
                      <a:pt x="14082" y="12560"/>
                      <a:pt x="13162" y="11457"/>
                      <a:pt x="12681" y="11152"/>
                    </a:cubicBezTo>
                    <a:cubicBezTo>
                      <a:pt x="12633" y="11123"/>
                      <a:pt x="12581" y="11095"/>
                      <a:pt x="12520" y="11067"/>
                    </a:cubicBezTo>
                    <a:cubicBezTo>
                      <a:pt x="12514" y="11062"/>
                      <a:pt x="12511" y="11061"/>
                      <a:pt x="12505" y="11059"/>
                    </a:cubicBezTo>
                    <a:cubicBezTo>
                      <a:pt x="12463" y="11042"/>
                      <a:pt x="12423" y="11023"/>
                      <a:pt x="12378" y="11005"/>
                    </a:cubicBezTo>
                    <a:cubicBezTo>
                      <a:pt x="12372" y="11004"/>
                      <a:pt x="12365" y="10999"/>
                      <a:pt x="12358" y="10997"/>
                    </a:cubicBezTo>
                    <a:cubicBezTo>
                      <a:pt x="12310" y="10980"/>
                      <a:pt x="12260" y="10961"/>
                      <a:pt x="12208" y="10943"/>
                    </a:cubicBezTo>
                    <a:cubicBezTo>
                      <a:pt x="12202" y="10940"/>
                      <a:pt x="12196" y="10938"/>
                      <a:pt x="12191" y="10937"/>
                    </a:cubicBezTo>
                    <a:cubicBezTo>
                      <a:pt x="12136" y="10920"/>
                      <a:pt x="12079" y="10901"/>
                      <a:pt x="12020" y="10884"/>
                    </a:cubicBezTo>
                    <a:cubicBezTo>
                      <a:pt x="12015" y="10884"/>
                      <a:pt x="12011" y="10883"/>
                      <a:pt x="12006" y="10880"/>
                    </a:cubicBezTo>
                    <a:cubicBezTo>
                      <a:pt x="11944" y="10864"/>
                      <a:pt x="11879" y="10847"/>
                      <a:pt x="11813" y="10830"/>
                    </a:cubicBezTo>
                    <a:cubicBezTo>
                      <a:pt x="11809" y="10830"/>
                      <a:pt x="11806" y="10829"/>
                      <a:pt x="11801" y="10829"/>
                    </a:cubicBezTo>
                    <a:cubicBezTo>
                      <a:pt x="11732" y="10812"/>
                      <a:pt x="11660" y="10795"/>
                      <a:pt x="11587" y="10780"/>
                    </a:cubicBezTo>
                    <a:cubicBezTo>
                      <a:pt x="11586" y="10779"/>
                      <a:pt x="11582" y="10779"/>
                      <a:pt x="11581" y="10779"/>
                    </a:cubicBezTo>
                    <a:cubicBezTo>
                      <a:pt x="11503" y="10763"/>
                      <a:pt x="11427" y="10748"/>
                      <a:pt x="11345" y="10731"/>
                    </a:cubicBezTo>
                    <a:lnTo>
                      <a:pt x="11340" y="10731"/>
                    </a:lnTo>
                    <a:cubicBezTo>
                      <a:pt x="11259" y="10716"/>
                      <a:pt x="11174" y="10702"/>
                      <a:pt x="11089" y="10689"/>
                    </a:cubicBezTo>
                    <a:lnTo>
                      <a:pt x="11088" y="10689"/>
                    </a:lnTo>
                    <a:cubicBezTo>
                      <a:pt x="11082" y="10689"/>
                      <a:pt x="11075" y="10688"/>
                      <a:pt x="11071" y="10688"/>
                    </a:cubicBezTo>
                    <a:cubicBezTo>
                      <a:pt x="10988" y="10673"/>
                      <a:pt x="10907" y="10661"/>
                      <a:pt x="10821" y="10651"/>
                    </a:cubicBezTo>
                    <a:lnTo>
                      <a:pt x="10702" y="10628"/>
                    </a:lnTo>
                    <a:lnTo>
                      <a:pt x="10741" y="10592"/>
                    </a:lnTo>
                    <a:lnTo>
                      <a:pt x="10129" y="9923"/>
                    </a:lnTo>
                    <a:lnTo>
                      <a:pt x="10064" y="9958"/>
                    </a:lnTo>
                    <a:lnTo>
                      <a:pt x="9994" y="9434"/>
                    </a:lnTo>
                    <a:lnTo>
                      <a:pt x="9959" y="9182"/>
                    </a:lnTo>
                    <a:cubicBezTo>
                      <a:pt x="9996" y="8986"/>
                      <a:pt x="10036" y="8788"/>
                      <a:pt x="10074" y="8595"/>
                    </a:cubicBezTo>
                    <a:cubicBezTo>
                      <a:pt x="10238" y="7748"/>
                      <a:pt x="10393" y="6928"/>
                      <a:pt x="10525" y="6182"/>
                    </a:cubicBezTo>
                    <a:cubicBezTo>
                      <a:pt x="10555" y="6013"/>
                      <a:pt x="10583" y="5851"/>
                      <a:pt x="10610" y="5692"/>
                    </a:cubicBezTo>
                    <a:cubicBezTo>
                      <a:pt x="10623" y="5613"/>
                      <a:pt x="10638" y="5535"/>
                      <a:pt x="10651" y="5459"/>
                    </a:cubicBezTo>
                    <a:cubicBezTo>
                      <a:pt x="10701" y="5149"/>
                      <a:pt x="10749" y="4861"/>
                      <a:pt x="10787" y="4596"/>
                    </a:cubicBezTo>
                    <a:cubicBezTo>
                      <a:pt x="10797" y="4530"/>
                      <a:pt x="10808" y="4467"/>
                      <a:pt x="10815" y="4403"/>
                    </a:cubicBezTo>
                    <a:cubicBezTo>
                      <a:pt x="10924" y="3647"/>
                      <a:pt x="10970" y="3118"/>
                      <a:pt x="10927" y="2947"/>
                    </a:cubicBezTo>
                    <a:cubicBezTo>
                      <a:pt x="10894" y="2820"/>
                      <a:pt x="10829" y="2687"/>
                      <a:pt x="10750" y="2559"/>
                    </a:cubicBezTo>
                    <a:cubicBezTo>
                      <a:pt x="10733" y="2530"/>
                      <a:pt x="10715" y="2501"/>
                      <a:pt x="10695" y="2472"/>
                    </a:cubicBezTo>
                    <a:cubicBezTo>
                      <a:pt x="10674" y="2439"/>
                      <a:pt x="10651" y="2403"/>
                      <a:pt x="10627" y="2373"/>
                    </a:cubicBezTo>
                    <a:cubicBezTo>
                      <a:pt x="10598" y="2335"/>
                      <a:pt x="10571" y="2295"/>
                      <a:pt x="10543" y="2261"/>
                    </a:cubicBezTo>
                    <a:cubicBezTo>
                      <a:pt x="10389" y="2062"/>
                      <a:pt x="10249" y="1920"/>
                      <a:pt x="10249" y="1920"/>
                    </a:cubicBezTo>
                    <a:cubicBezTo>
                      <a:pt x="10249" y="1920"/>
                      <a:pt x="11982" y="1149"/>
                      <a:pt x="11631" y="435"/>
                    </a:cubicBezTo>
                    <a:cubicBezTo>
                      <a:pt x="11546" y="262"/>
                      <a:pt x="11307" y="196"/>
                      <a:pt x="10996" y="196"/>
                    </a:cubicBezTo>
                    <a:cubicBezTo>
                      <a:pt x="10025" y="196"/>
                      <a:pt x="8339" y="833"/>
                      <a:pt x="8339" y="833"/>
                    </a:cubicBezTo>
                    <a:cubicBezTo>
                      <a:pt x="8339" y="833"/>
                      <a:pt x="9398" y="92"/>
                      <a:pt x="8898" y="6"/>
                    </a:cubicBezTo>
                    <a:cubicBezTo>
                      <a:pt x="8876" y="2"/>
                      <a:pt x="8851" y="0"/>
                      <a:pt x="8824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43" name="Google Shape;8143;p35"/>
              <p:cNvSpPr/>
              <p:nvPr/>
            </p:nvSpPr>
            <p:spPr>
              <a:xfrm>
                <a:off x="1802300" y="4821875"/>
                <a:ext cx="395675" cy="353850"/>
              </a:xfrm>
              <a:custGeom>
                <a:avLst/>
                <a:gdLst/>
                <a:ahLst/>
                <a:cxnLst/>
                <a:rect l="l" t="t" r="r" b="b"/>
                <a:pathLst>
                  <a:path w="15827" h="14154" extrusionOk="0">
                    <a:moveTo>
                      <a:pt x="8994" y="0"/>
                    </a:moveTo>
                    <a:cubicBezTo>
                      <a:pt x="8456" y="0"/>
                      <a:pt x="7899" y="97"/>
                      <a:pt x="7393" y="226"/>
                    </a:cubicBezTo>
                    <a:cubicBezTo>
                      <a:pt x="6377" y="486"/>
                      <a:pt x="5571" y="875"/>
                      <a:pt x="5571" y="875"/>
                    </a:cubicBezTo>
                    <a:cubicBezTo>
                      <a:pt x="5571" y="875"/>
                      <a:pt x="5432" y="1017"/>
                      <a:pt x="5277" y="1216"/>
                    </a:cubicBezTo>
                    <a:cubicBezTo>
                      <a:pt x="5249" y="1252"/>
                      <a:pt x="5223" y="1289"/>
                      <a:pt x="5195" y="1329"/>
                    </a:cubicBezTo>
                    <a:cubicBezTo>
                      <a:pt x="5172" y="1360"/>
                      <a:pt x="5147" y="1394"/>
                      <a:pt x="5126" y="1428"/>
                    </a:cubicBezTo>
                    <a:cubicBezTo>
                      <a:pt x="5105" y="1457"/>
                      <a:pt x="5089" y="1485"/>
                      <a:pt x="5071" y="1514"/>
                    </a:cubicBezTo>
                    <a:cubicBezTo>
                      <a:pt x="4993" y="1642"/>
                      <a:pt x="4925" y="1775"/>
                      <a:pt x="4895" y="1902"/>
                    </a:cubicBezTo>
                    <a:cubicBezTo>
                      <a:pt x="4850" y="2073"/>
                      <a:pt x="4896" y="2602"/>
                      <a:pt x="5005" y="3359"/>
                    </a:cubicBezTo>
                    <a:cubicBezTo>
                      <a:pt x="5014" y="3422"/>
                      <a:pt x="5025" y="3486"/>
                      <a:pt x="5034" y="3551"/>
                    </a:cubicBezTo>
                    <a:cubicBezTo>
                      <a:pt x="5072" y="3817"/>
                      <a:pt x="5119" y="4104"/>
                      <a:pt x="5169" y="4414"/>
                    </a:cubicBezTo>
                    <a:cubicBezTo>
                      <a:pt x="5183" y="4490"/>
                      <a:pt x="5196" y="4569"/>
                      <a:pt x="5211" y="4648"/>
                    </a:cubicBezTo>
                    <a:cubicBezTo>
                      <a:pt x="5237" y="4806"/>
                      <a:pt x="5266" y="4969"/>
                      <a:pt x="5296" y="5137"/>
                    </a:cubicBezTo>
                    <a:cubicBezTo>
                      <a:pt x="5456" y="6053"/>
                      <a:pt x="5654" y="7085"/>
                      <a:pt x="5862" y="8137"/>
                    </a:cubicBezTo>
                    <a:lnTo>
                      <a:pt x="5827" y="8390"/>
                    </a:lnTo>
                    <a:lnTo>
                      <a:pt x="5755" y="8914"/>
                    </a:lnTo>
                    <a:lnTo>
                      <a:pt x="5692" y="8878"/>
                    </a:lnTo>
                    <a:lnTo>
                      <a:pt x="5133" y="9487"/>
                    </a:lnTo>
                    <a:lnTo>
                      <a:pt x="5081" y="9546"/>
                    </a:lnTo>
                    <a:lnTo>
                      <a:pt x="5119" y="9582"/>
                    </a:lnTo>
                    <a:lnTo>
                      <a:pt x="5004" y="9605"/>
                    </a:lnTo>
                    <a:lnTo>
                      <a:pt x="5002" y="9605"/>
                    </a:lnTo>
                    <a:cubicBezTo>
                      <a:pt x="4910" y="9617"/>
                      <a:pt x="4823" y="9631"/>
                      <a:pt x="4734" y="9643"/>
                    </a:cubicBezTo>
                    <a:cubicBezTo>
                      <a:pt x="4648" y="9656"/>
                      <a:pt x="4563" y="9669"/>
                      <a:pt x="4481" y="9685"/>
                    </a:cubicBezTo>
                    <a:lnTo>
                      <a:pt x="4477" y="9685"/>
                    </a:lnTo>
                    <a:cubicBezTo>
                      <a:pt x="4394" y="9700"/>
                      <a:pt x="4319" y="9716"/>
                      <a:pt x="4241" y="9733"/>
                    </a:cubicBezTo>
                    <a:cubicBezTo>
                      <a:pt x="4240" y="9733"/>
                      <a:pt x="4236" y="9733"/>
                      <a:pt x="4235" y="9734"/>
                    </a:cubicBezTo>
                    <a:cubicBezTo>
                      <a:pt x="4162" y="9748"/>
                      <a:pt x="4089" y="9764"/>
                      <a:pt x="4021" y="9782"/>
                    </a:cubicBezTo>
                    <a:cubicBezTo>
                      <a:pt x="4016" y="9782"/>
                      <a:pt x="4014" y="9784"/>
                      <a:pt x="4009" y="9784"/>
                    </a:cubicBezTo>
                    <a:cubicBezTo>
                      <a:pt x="3943" y="9801"/>
                      <a:pt x="3880" y="9818"/>
                      <a:pt x="3817" y="9834"/>
                    </a:cubicBezTo>
                    <a:cubicBezTo>
                      <a:pt x="3811" y="9836"/>
                      <a:pt x="3805" y="9838"/>
                      <a:pt x="3802" y="9838"/>
                    </a:cubicBezTo>
                    <a:cubicBezTo>
                      <a:pt x="3743" y="9855"/>
                      <a:pt x="3687" y="9874"/>
                      <a:pt x="3631" y="9891"/>
                    </a:cubicBezTo>
                    <a:cubicBezTo>
                      <a:pt x="3625" y="9892"/>
                      <a:pt x="3619" y="9894"/>
                      <a:pt x="3614" y="9897"/>
                    </a:cubicBezTo>
                    <a:cubicBezTo>
                      <a:pt x="3562" y="9913"/>
                      <a:pt x="3510" y="9933"/>
                      <a:pt x="3464" y="9951"/>
                    </a:cubicBezTo>
                    <a:cubicBezTo>
                      <a:pt x="3457" y="9953"/>
                      <a:pt x="3451" y="9957"/>
                      <a:pt x="3444" y="9959"/>
                    </a:cubicBezTo>
                    <a:cubicBezTo>
                      <a:pt x="3400" y="9976"/>
                      <a:pt x="3359" y="9995"/>
                      <a:pt x="3317" y="10013"/>
                    </a:cubicBezTo>
                    <a:cubicBezTo>
                      <a:pt x="3312" y="10015"/>
                      <a:pt x="3305" y="10018"/>
                      <a:pt x="3303" y="10021"/>
                    </a:cubicBezTo>
                    <a:cubicBezTo>
                      <a:pt x="3244" y="10049"/>
                      <a:pt x="3188" y="10077"/>
                      <a:pt x="3145" y="10106"/>
                    </a:cubicBezTo>
                    <a:cubicBezTo>
                      <a:pt x="2831" y="10305"/>
                      <a:pt x="2332" y="10842"/>
                      <a:pt x="1775" y="11553"/>
                    </a:cubicBezTo>
                    <a:cubicBezTo>
                      <a:pt x="1197" y="12293"/>
                      <a:pt x="559" y="13222"/>
                      <a:pt x="1" y="14154"/>
                    </a:cubicBezTo>
                    <a:lnTo>
                      <a:pt x="15827" y="14154"/>
                    </a:lnTo>
                    <a:cubicBezTo>
                      <a:pt x="15554" y="13712"/>
                      <a:pt x="15269" y="13288"/>
                      <a:pt x="14967" y="12890"/>
                    </a:cubicBezTo>
                    <a:cubicBezTo>
                      <a:pt x="14090" y="11734"/>
                      <a:pt x="13081" y="10804"/>
                      <a:pt x="11917" y="10264"/>
                    </a:cubicBezTo>
                    <a:cubicBezTo>
                      <a:pt x="11814" y="10215"/>
                      <a:pt x="11707" y="10173"/>
                      <a:pt x="11598" y="10130"/>
                    </a:cubicBezTo>
                    <a:cubicBezTo>
                      <a:pt x="11581" y="10123"/>
                      <a:pt x="11562" y="10117"/>
                      <a:pt x="11547" y="10109"/>
                    </a:cubicBezTo>
                    <a:cubicBezTo>
                      <a:pt x="11439" y="10068"/>
                      <a:pt x="11328" y="10030"/>
                      <a:pt x="11214" y="9995"/>
                    </a:cubicBezTo>
                    <a:cubicBezTo>
                      <a:pt x="11142" y="9965"/>
                      <a:pt x="11067" y="9939"/>
                      <a:pt x="10994" y="9913"/>
                    </a:cubicBezTo>
                    <a:lnTo>
                      <a:pt x="10995" y="9909"/>
                    </a:lnTo>
                    <a:lnTo>
                      <a:pt x="10880" y="9858"/>
                    </a:lnTo>
                    <a:lnTo>
                      <a:pt x="10909" y="9832"/>
                    </a:lnTo>
                    <a:lnTo>
                      <a:pt x="10469" y="9267"/>
                    </a:lnTo>
                    <a:lnTo>
                      <a:pt x="10434" y="9279"/>
                    </a:lnTo>
                    <a:lnTo>
                      <a:pt x="10400" y="9091"/>
                    </a:lnTo>
                    <a:cubicBezTo>
                      <a:pt x="10843" y="8928"/>
                      <a:pt x="11216" y="8767"/>
                      <a:pt x="11242" y="8730"/>
                    </a:cubicBezTo>
                    <a:cubicBezTo>
                      <a:pt x="11277" y="8678"/>
                      <a:pt x="11312" y="6853"/>
                      <a:pt x="11063" y="4971"/>
                    </a:cubicBezTo>
                    <a:lnTo>
                      <a:pt x="11125" y="4930"/>
                    </a:lnTo>
                    <a:cubicBezTo>
                      <a:pt x="11166" y="4783"/>
                      <a:pt x="11202" y="4641"/>
                      <a:pt x="11233" y="4501"/>
                    </a:cubicBezTo>
                    <a:cubicBezTo>
                      <a:pt x="11248" y="4438"/>
                      <a:pt x="11260" y="4380"/>
                      <a:pt x="11274" y="4316"/>
                    </a:cubicBezTo>
                    <a:cubicBezTo>
                      <a:pt x="11289" y="4244"/>
                      <a:pt x="11307" y="4168"/>
                      <a:pt x="11321" y="4097"/>
                    </a:cubicBezTo>
                    <a:cubicBezTo>
                      <a:pt x="11338" y="4015"/>
                      <a:pt x="11350" y="3939"/>
                      <a:pt x="11363" y="3861"/>
                    </a:cubicBezTo>
                    <a:cubicBezTo>
                      <a:pt x="11372" y="3812"/>
                      <a:pt x="11380" y="3762"/>
                      <a:pt x="11390" y="3715"/>
                    </a:cubicBezTo>
                    <a:cubicBezTo>
                      <a:pt x="11403" y="3624"/>
                      <a:pt x="11412" y="3536"/>
                      <a:pt x="11424" y="3448"/>
                    </a:cubicBezTo>
                    <a:cubicBezTo>
                      <a:pt x="11426" y="3417"/>
                      <a:pt x="11432" y="3384"/>
                      <a:pt x="11436" y="3354"/>
                    </a:cubicBezTo>
                    <a:cubicBezTo>
                      <a:pt x="11446" y="3257"/>
                      <a:pt x="11453" y="3162"/>
                      <a:pt x="11459" y="3070"/>
                    </a:cubicBezTo>
                    <a:cubicBezTo>
                      <a:pt x="11460" y="3053"/>
                      <a:pt x="11464" y="3033"/>
                      <a:pt x="11465" y="3014"/>
                    </a:cubicBezTo>
                    <a:cubicBezTo>
                      <a:pt x="11471" y="2913"/>
                      <a:pt x="11473" y="2816"/>
                      <a:pt x="11475" y="2718"/>
                    </a:cubicBezTo>
                    <a:cubicBezTo>
                      <a:pt x="11475" y="2711"/>
                      <a:pt x="11476" y="2703"/>
                      <a:pt x="11476" y="2693"/>
                    </a:cubicBezTo>
                    <a:cubicBezTo>
                      <a:pt x="11476" y="2590"/>
                      <a:pt x="11476" y="2494"/>
                      <a:pt x="11471" y="2396"/>
                    </a:cubicBezTo>
                    <a:lnTo>
                      <a:pt x="11471" y="2389"/>
                    </a:lnTo>
                    <a:cubicBezTo>
                      <a:pt x="11466" y="2291"/>
                      <a:pt x="11463" y="2196"/>
                      <a:pt x="11454" y="2102"/>
                    </a:cubicBezTo>
                    <a:lnTo>
                      <a:pt x="11454" y="2100"/>
                    </a:lnTo>
                    <a:cubicBezTo>
                      <a:pt x="11262" y="469"/>
                      <a:pt x="10178" y="0"/>
                      <a:pt x="8994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44" name="Google Shape;8144;p35"/>
              <p:cNvSpPr/>
              <p:nvPr/>
            </p:nvSpPr>
            <p:spPr>
              <a:xfrm>
                <a:off x="3727025" y="4837200"/>
                <a:ext cx="278250" cy="338800"/>
              </a:xfrm>
              <a:custGeom>
                <a:avLst/>
                <a:gdLst/>
                <a:ahLst/>
                <a:cxnLst/>
                <a:rect l="l" t="t" r="r" b="b"/>
                <a:pathLst>
                  <a:path w="11130" h="13552" extrusionOk="0">
                    <a:moveTo>
                      <a:pt x="7550" y="1"/>
                    </a:moveTo>
                    <a:cubicBezTo>
                      <a:pt x="7592" y="78"/>
                      <a:pt x="8231" y="1342"/>
                      <a:pt x="6009" y="1606"/>
                    </a:cubicBezTo>
                    <a:cubicBezTo>
                      <a:pt x="4414" y="1796"/>
                      <a:pt x="3705" y="2852"/>
                      <a:pt x="3421" y="3477"/>
                    </a:cubicBezTo>
                    <a:cubicBezTo>
                      <a:pt x="3417" y="3484"/>
                      <a:pt x="3415" y="3487"/>
                      <a:pt x="3414" y="3493"/>
                    </a:cubicBezTo>
                    <a:cubicBezTo>
                      <a:pt x="3400" y="3526"/>
                      <a:pt x="3387" y="3556"/>
                      <a:pt x="3372" y="3586"/>
                    </a:cubicBezTo>
                    <a:cubicBezTo>
                      <a:pt x="3371" y="3590"/>
                      <a:pt x="3371" y="3593"/>
                      <a:pt x="3369" y="3599"/>
                    </a:cubicBezTo>
                    <a:cubicBezTo>
                      <a:pt x="3341" y="3665"/>
                      <a:pt x="3320" y="3724"/>
                      <a:pt x="3303" y="3774"/>
                    </a:cubicBezTo>
                    <a:cubicBezTo>
                      <a:pt x="3302" y="3779"/>
                      <a:pt x="3302" y="3781"/>
                      <a:pt x="3298" y="3786"/>
                    </a:cubicBezTo>
                    <a:cubicBezTo>
                      <a:pt x="3291" y="3807"/>
                      <a:pt x="3285" y="3829"/>
                      <a:pt x="3279" y="3846"/>
                    </a:cubicBezTo>
                    <a:cubicBezTo>
                      <a:pt x="3279" y="3847"/>
                      <a:pt x="3278" y="3847"/>
                      <a:pt x="3278" y="3849"/>
                    </a:cubicBezTo>
                    <a:cubicBezTo>
                      <a:pt x="3272" y="3870"/>
                      <a:pt x="3268" y="3885"/>
                      <a:pt x="3263" y="3900"/>
                    </a:cubicBezTo>
                    <a:cubicBezTo>
                      <a:pt x="3263" y="3902"/>
                      <a:pt x="3262" y="3902"/>
                      <a:pt x="3262" y="3904"/>
                    </a:cubicBezTo>
                    <a:cubicBezTo>
                      <a:pt x="3257" y="3916"/>
                      <a:pt x="3256" y="3926"/>
                      <a:pt x="3255" y="3932"/>
                    </a:cubicBezTo>
                    <a:lnTo>
                      <a:pt x="3255" y="3938"/>
                    </a:lnTo>
                    <a:cubicBezTo>
                      <a:pt x="3253" y="3943"/>
                      <a:pt x="3253" y="3945"/>
                      <a:pt x="3253" y="3945"/>
                    </a:cubicBezTo>
                    <a:cubicBezTo>
                      <a:pt x="3253" y="3945"/>
                      <a:pt x="3176" y="3826"/>
                      <a:pt x="3054" y="3826"/>
                    </a:cubicBezTo>
                    <a:cubicBezTo>
                      <a:pt x="2939" y="3826"/>
                      <a:pt x="2784" y="3933"/>
                      <a:pt x="2618" y="4354"/>
                    </a:cubicBezTo>
                    <a:cubicBezTo>
                      <a:pt x="2513" y="4620"/>
                      <a:pt x="2546" y="5225"/>
                      <a:pt x="2659" y="5942"/>
                    </a:cubicBezTo>
                    <a:cubicBezTo>
                      <a:pt x="2719" y="6332"/>
                      <a:pt x="2801" y="6754"/>
                      <a:pt x="2899" y="7173"/>
                    </a:cubicBezTo>
                    <a:cubicBezTo>
                      <a:pt x="2858" y="7165"/>
                      <a:pt x="2817" y="7160"/>
                      <a:pt x="2777" y="7160"/>
                    </a:cubicBezTo>
                    <a:cubicBezTo>
                      <a:pt x="2566" y="7160"/>
                      <a:pt x="2360" y="7273"/>
                      <a:pt x="2236" y="7529"/>
                    </a:cubicBezTo>
                    <a:cubicBezTo>
                      <a:pt x="1983" y="8051"/>
                      <a:pt x="2512" y="8810"/>
                      <a:pt x="3430" y="9026"/>
                    </a:cubicBezTo>
                    <a:cubicBezTo>
                      <a:pt x="3442" y="9060"/>
                      <a:pt x="3451" y="9089"/>
                      <a:pt x="3464" y="9117"/>
                    </a:cubicBezTo>
                    <a:cubicBezTo>
                      <a:pt x="3498" y="9521"/>
                      <a:pt x="3535" y="9871"/>
                      <a:pt x="3572" y="10120"/>
                    </a:cubicBezTo>
                    <a:cubicBezTo>
                      <a:pt x="3600" y="10302"/>
                      <a:pt x="3626" y="10432"/>
                      <a:pt x="3651" y="10488"/>
                    </a:cubicBezTo>
                    <a:cubicBezTo>
                      <a:pt x="3674" y="10537"/>
                      <a:pt x="3741" y="10608"/>
                      <a:pt x="3834" y="10693"/>
                    </a:cubicBezTo>
                    <a:lnTo>
                      <a:pt x="3758" y="11262"/>
                    </a:lnTo>
                    <a:lnTo>
                      <a:pt x="3397" y="11448"/>
                    </a:lnTo>
                    <a:lnTo>
                      <a:pt x="3244" y="11526"/>
                    </a:lnTo>
                    <a:lnTo>
                      <a:pt x="3261" y="11546"/>
                    </a:lnTo>
                    <a:lnTo>
                      <a:pt x="3244" y="11559"/>
                    </a:lnTo>
                    <a:lnTo>
                      <a:pt x="3253" y="11571"/>
                    </a:lnTo>
                    <a:cubicBezTo>
                      <a:pt x="3163" y="11599"/>
                      <a:pt x="3078" y="11627"/>
                      <a:pt x="2993" y="11656"/>
                    </a:cubicBezTo>
                    <a:cubicBezTo>
                      <a:pt x="2980" y="11662"/>
                      <a:pt x="2965" y="11666"/>
                      <a:pt x="2952" y="11672"/>
                    </a:cubicBezTo>
                    <a:lnTo>
                      <a:pt x="2890" y="11672"/>
                    </a:lnTo>
                    <a:cubicBezTo>
                      <a:pt x="2756" y="11672"/>
                      <a:pt x="2636" y="11758"/>
                      <a:pt x="2561" y="11893"/>
                    </a:cubicBezTo>
                    <a:cubicBezTo>
                      <a:pt x="2556" y="11894"/>
                      <a:pt x="2551" y="11898"/>
                      <a:pt x="2546" y="11899"/>
                    </a:cubicBezTo>
                    <a:cubicBezTo>
                      <a:pt x="1738" y="12198"/>
                      <a:pt x="1044" y="12511"/>
                      <a:pt x="872" y="12660"/>
                    </a:cubicBezTo>
                    <a:cubicBezTo>
                      <a:pt x="819" y="12675"/>
                      <a:pt x="765" y="12705"/>
                      <a:pt x="714" y="12754"/>
                    </a:cubicBezTo>
                    <a:cubicBezTo>
                      <a:pt x="464" y="12990"/>
                      <a:pt x="228" y="13257"/>
                      <a:pt x="0" y="13552"/>
                    </a:cubicBezTo>
                    <a:lnTo>
                      <a:pt x="11129" y="13552"/>
                    </a:lnTo>
                    <a:cubicBezTo>
                      <a:pt x="10851" y="13205"/>
                      <a:pt x="10553" y="12901"/>
                      <a:pt x="10242" y="12646"/>
                    </a:cubicBezTo>
                    <a:cubicBezTo>
                      <a:pt x="10237" y="12645"/>
                      <a:pt x="10236" y="12641"/>
                      <a:pt x="10232" y="12639"/>
                    </a:cubicBezTo>
                    <a:cubicBezTo>
                      <a:pt x="10175" y="12590"/>
                      <a:pt x="10114" y="12544"/>
                      <a:pt x="10055" y="12502"/>
                    </a:cubicBezTo>
                    <a:cubicBezTo>
                      <a:pt x="10049" y="12493"/>
                      <a:pt x="10043" y="12482"/>
                      <a:pt x="10038" y="12480"/>
                    </a:cubicBezTo>
                    <a:cubicBezTo>
                      <a:pt x="10031" y="12470"/>
                      <a:pt x="10018" y="12463"/>
                      <a:pt x="10008" y="12452"/>
                    </a:cubicBezTo>
                    <a:cubicBezTo>
                      <a:pt x="10001" y="12451"/>
                      <a:pt x="9995" y="12446"/>
                      <a:pt x="9991" y="12443"/>
                    </a:cubicBezTo>
                    <a:cubicBezTo>
                      <a:pt x="9983" y="12437"/>
                      <a:pt x="9976" y="12431"/>
                      <a:pt x="9965" y="12427"/>
                    </a:cubicBezTo>
                    <a:cubicBezTo>
                      <a:pt x="9946" y="12414"/>
                      <a:pt x="9921" y="12402"/>
                      <a:pt x="9893" y="12386"/>
                    </a:cubicBezTo>
                    <a:cubicBezTo>
                      <a:pt x="9887" y="12383"/>
                      <a:pt x="9881" y="12378"/>
                      <a:pt x="9874" y="12373"/>
                    </a:cubicBezTo>
                    <a:cubicBezTo>
                      <a:pt x="9854" y="12359"/>
                      <a:pt x="9833" y="12350"/>
                      <a:pt x="9812" y="12342"/>
                    </a:cubicBezTo>
                    <a:cubicBezTo>
                      <a:pt x="9800" y="12338"/>
                      <a:pt x="9786" y="12334"/>
                      <a:pt x="9774" y="12330"/>
                    </a:cubicBezTo>
                    <a:cubicBezTo>
                      <a:pt x="9739" y="12316"/>
                      <a:pt x="9702" y="12297"/>
                      <a:pt x="9661" y="12282"/>
                    </a:cubicBezTo>
                    <a:cubicBezTo>
                      <a:pt x="9656" y="12280"/>
                      <a:pt x="9653" y="12277"/>
                      <a:pt x="9647" y="12276"/>
                    </a:cubicBezTo>
                    <a:cubicBezTo>
                      <a:pt x="9625" y="12267"/>
                      <a:pt x="9605" y="12259"/>
                      <a:pt x="9582" y="12249"/>
                    </a:cubicBezTo>
                    <a:cubicBezTo>
                      <a:pt x="9502" y="11910"/>
                      <a:pt x="9270" y="11667"/>
                      <a:pt x="8994" y="11667"/>
                    </a:cubicBezTo>
                    <a:lnTo>
                      <a:pt x="8122" y="11667"/>
                    </a:lnTo>
                    <a:lnTo>
                      <a:pt x="7746" y="11305"/>
                    </a:lnTo>
                    <a:lnTo>
                      <a:pt x="7688" y="11335"/>
                    </a:lnTo>
                    <a:lnTo>
                      <a:pt x="7624" y="10805"/>
                    </a:lnTo>
                    <a:cubicBezTo>
                      <a:pt x="7793" y="10691"/>
                      <a:pt x="7912" y="10591"/>
                      <a:pt x="7949" y="10527"/>
                    </a:cubicBezTo>
                    <a:cubicBezTo>
                      <a:pt x="7996" y="10442"/>
                      <a:pt x="8081" y="9821"/>
                      <a:pt x="8149" y="9010"/>
                    </a:cubicBezTo>
                    <a:cubicBezTo>
                      <a:pt x="9061" y="8777"/>
                      <a:pt x="9577" y="8038"/>
                      <a:pt x="9322" y="7525"/>
                    </a:cubicBezTo>
                    <a:cubicBezTo>
                      <a:pt x="9195" y="7270"/>
                      <a:pt x="8984" y="7156"/>
                      <a:pt x="8767" y="7156"/>
                    </a:cubicBezTo>
                    <a:cubicBezTo>
                      <a:pt x="8745" y="7156"/>
                      <a:pt x="8724" y="7157"/>
                      <a:pt x="8702" y="7160"/>
                    </a:cubicBezTo>
                    <a:cubicBezTo>
                      <a:pt x="8708" y="7136"/>
                      <a:pt x="8715" y="7111"/>
                      <a:pt x="8719" y="7088"/>
                    </a:cubicBezTo>
                    <a:cubicBezTo>
                      <a:pt x="8739" y="6999"/>
                      <a:pt x="8757" y="6914"/>
                      <a:pt x="8775" y="6829"/>
                    </a:cubicBezTo>
                    <a:cubicBezTo>
                      <a:pt x="8778" y="6814"/>
                      <a:pt x="8781" y="6801"/>
                      <a:pt x="8784" y="6788"/>
                    </a:cubicBezTo>
                    <a:cubicBezTo>
                      <a:pt x="8803" y="6689"/>
                      <a:pt x="8820" y="6594"/>
                      <a:pt x="8835" y="6501"/>
                    </a:cubicBezTo>
                    <a:cubicBezTo>
                      <a:pt x="8840" y="6478"/>
                      <a:pt x="8842" y="6456"/>
                      <a:pt x="8847" y="6432"/>
                    </a:cubicBezTo>
                    <a:cubicBezTo>
                      <a:pt x="8859" y="6364"/>
                      <a:pt x="8869" y="6296"/>
                      <a:pt x="8877" y="6229"/>
                    </a:cubicBezTo>
                    <a:cubicBezTo>
                      <a:pt x="8882" y="6201"/>
                      <a:pt x="8883" y="6174"/>
                      <a:pt x="8887" y="6150"/>
                    </a:cubicBezTo>
                    <a:cubicBezTo>
                      <a:pt x="8894" y="6085"/>
                      <a:pt x="8902" y="6022"/>
                      <a:pt x="8908" y="5961"/>
                    </a:cubicBezTo>
                    <a:cubicBezTo>
                      <a:pt x="8909" y="5939"/>
                      <a:pt x="8914" y="5919"/>
                      <a:pt x="8915" y="5897"/>
                    </a:cubicBezTo>
                    <a:cubicBezTo>
                      <a:pt x="8931" y="5735"/>
                      <a:pt x="8938" y="5585"/>
                      <a:pt x="8943" y="5444"/>
                    </a:cubicBezTo>
                    <a:lnTo>
                      <a:pt x="8943" y="5385"/>
                    </a:lnTo>
                    <a:cubicBezTo>
                      <a:pt x="8944" y="5335"/>
                      <a:pt x="8944" y="5286"/>
                      <a:pt x="8943" y="5235"/>
                    </a:cubicBezTo>
                    <a:lnTo>
                      <a:pt x="8943" y="5178"/>
                    </a:lnTo>
                    <a:cubicBezTo>
                      <a:pt x="8942" y="5125"/>
                      <a:pt x="8938" y="5074"/>
                      <a:pt x="8937" y="5027"/>
                    </a:cubicBezTo>
                    <a:cubicBezTo>
                      <a:pt x="8936" y="5015"/>
                      <a:pt x="8936" y="5004"/>
                      <a:pt x="8936" y="4990"/>
                    </a:cubicBezTo>
                    <a:cubicBezTo>
                      <a:pt x="8931" y="4931"/>
                      <a:pt x="8926" y="4872"/>
                      <a:pt x="8920" y="4815"/>
                    </a:cubicBezTo>
                    <a:cubicBezTo>
                      <a:pt x="8920" y="4807"/>
                      <a:pt x="8919" y="4796"/>
                      <a:pt x="8915" y="4789"/>
                    </a:cubicBezTo>
                    <a:cubicBezTo>
                      <a:pt x="8911" y="4741"/>
                      <a:pt x="8907" y="4698"/>
                      <a:pt x="8899" y="4655"/>
                    </a:cubicBezTo>
                    <a:cubicBezTo>
                      <a:pt x="8897" y="4639"/>
                      <a:pt x="8894" y="4625"/>
                      <a:pt x="8893" y="4608"/>
                    </a:cubicBezTo>
                    <a:cubicBezTo>
                      <a:pt x="8887" y="4571"/>
                      <a:pt x="8879" y="4536"/>
                      <a:pt x="8873" y="4502"/>
                    </a:cubicBezTo>
                    <a:cubicBezTo>
                      <a:pt x="8869" y="4487"/>
                      <a:pt x="8866" y="4474"/>
                      <a:pt x="8865" y="4461"/>
                    </a:cubicBezTo>
                    <a:cubicBezTo>
                      <a:pt x="8857" y="4419"/>
                      <a:pt x="8848" y="4382"/>
                      <a:pt x="8838" y="4345"/>
                    </a:cubicBezTo>
                    <a:cubicBezTo>
                      <a:pt x="8836" y="4339"/>
                      <a:pt x="8834" y="4333"/>
                      <a:pt x="8834" y="4329"/>
                    </a:cubicBezTo>
                    <a:cubicBezTo>
                      <a:pt x="8821" y="4287"/>
                      <a:pt x="8811" y="4247"/>
                      <a:pt x="8798" y="4210"/>
                    </a:cubicBezTo>
                    <a:cubicBezTo>
                      <a:pt x="8795" y="4198"/>
                      <a:pt x="8792" y="4187"/>
                      <a:pt x="8790" y="4176"/>
                    </a:cubicBezTo>
                    <a:cubicBezTo>
                      <a:pt x="8780" y="4149"/>
                      <a:pt x="8773" y="4125"/>
                      <a:pt x="8762" y="4098"/>
                    </a:cubicBezTo>
                    <a:cubicBezTo>
                      <a:pt x="8758" y="4086"/>
                      <a:pt x="8755" y="4073"/>
                      <a:pt x="8749" y="4062"/>
                    </a:cubicBezTo>
                    <a:cubicBezTo>
                      <a:pt x="8741" y="4041"/>
                      <a:pt x="8732" y="4018"/>
                      <a:pt x="8723" y="3998"/>
                    </a:cubicBezTo>
                    <a:cubicBezTo>
                      <a:pt x="8717" y="3988"/>
                      <a:pt x="8713" y="3977"/>
                      <a:pt x="8710" y="3967"/>
                    </a:cubicBezTo>
                    <a:cubicBezTo>
                      <a:pt x="8698" y="3939"/>
                      <a:pt x="8683" y="3910"/>
                      <a:pt x="8671" y="3885"/>
                    </a:cubicBezTo>
                    <a:cubicBezTo>
                      <a:pt x="8667" y="3877"/>
                      <a:pt x="8665" y="3871"/>
                      <a:pt x="8662" y="3864"/>
                    </a:cubicBezTo>
                    <a:cubicBezTo>
                      <a:pt x="8653" y="3847"/>
                      <a:pt x="8643" y="3827"/>
                      <a:pt x="8633" y="3812"/>
                    </a:cubicBezTo>
                    <a:cubicBezTo>
                      <a:pt x="8627" y="3799"/>
                      <a:pt x="8621" y="3791"/>
                      <a:pt x="8616" y="3781"/>
                    </a:cubicBezTo>
                    <a:cubicBezTo>
                      <a:pt x="8609" y="3769"/>
                      <a:pt x="8603" y="3758"/>
                      <a:pt x="8595" y="3746"/>
                    </a:cubicBezTo>
                    <a:cubicBezTo>
                      <a:pt x="8589" y="3737"/>
                      <a:pt x="8583" y="3727"/>
                      <a:pt x="8576" y="3718"/>
                    </a:cubicBezTo>
                    <a:cubicBezTo>
                      <a:pt x="8570" y="3708"/>
                      <a:pt x="8564" y="3697"/>
                      <a:pt x="8559" y="3689"/>
                    </a:cubicBezTo>
                    <a:cubicBezTo>
                      <a:pt x="8458" y="3543"/>
                      <a:pt x="8377" y="3488"/>
                      <a:pt x="8377" y="3488"/>
                    </a:cubicBezTo>
                    <a:cubicBezTo>
                      <a:pt x="8870" y="2385"/>
                      <a:pt x="8407" y="1279"/>
                      <a:pt x="8000" y="617"/>
                    </a:cubicBezTo>
                    <a:cubicBezTo>
                      <a:pt x="7781" y="258"/>
                      <a:pt x="7576" y="30"/>
                      <a:pt x="7550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45" name="Google Shape;8145;p35"/>
              <p:cNvSpPr/>
              <p:nvPr/>
            </p:nvSpPr>
            <p:spPr>
              <a:xfrm>
                <a:off x="1830025" y="5058650"/>
                <a:ext cx="184475" cy="117325"/>
              </a:xfrm>
              <a:custGeom>
                <a:avLst/>
                <a:gdLst/>
                <a:ahLst/>
                <a:cxnLst/>
                <a:rect l="l" t="t" r="r" b="b"/>
                <a:pathLst>
                  <a:path w="7379" h="4693" extrusionOk="0">
                    <a:moveTo>
                      <a:pt x="3471" y="1"/>
                    </a:moveTo>
                    <a:cubicBezTo>
                      <a:pt x="2511" y="1"/>
                      <a:pt x="1535" y="176"/>
                      <a:pt x="1245" y="489"/>
                    </a:cubicBezTo>
                    <a:cubicBezTo>
                      <a:pt x="813" y="952"/>
                      <a:pt x="681" y="1508"/>
                      <a:pt x="667" y="2087"/>
                    </a:cubicBezTo>
                    <a:cubicBezTo>
                      <a:pt x="664" y="2258"/>
                      <a:pt x="669" y="2434"/>
                      <a:pt x="681" y="2611"/>
                    </a:cubicBezTo>
                    <a:cubicBezTo>
                      <a:pt x="616" y="2887"/>
                      <a:pt x="585" y="3138"/>
                      <a:pt x="597" y="3315"/>
                    </a:cubicBezTo>
                    <a:cubicBezTo>
                      <a:pt x="601" y="3382"/>
                      <a:pt x="596" y="3467"/>
                      <a:pt x="584" y="3562"/>
                    </a:cubicBezTo>
                    <a:lnTo>
                      <a:pt x="105" y="3562"/>
                    </a:lnTo>
                    <a:lnTo>
                      <a:pt x="79" y="3697"/>
                    </a:lnTo>
                    <a:lnTo>
                      <a:pt x="49" y="3867"/>
                    </a:lnTo>
                    <a:lnTo>
                      <a:pt x="50" y="3867"/>
                    </a:lnTo>
                    <a:cubicBezTo>
                      <a:pt x="0" y="4206"/>
                      <a:pt x="1" y="4481"/>
                      <a:pt x="67" y="4692"/>
                    </a:cubicBezTo>
                    <a:lnTo>
                      <a:pt x="7321" y="4692"/>
                    </a:lnTo>
                    <a:cubicBezTo>
                      <a:pt x="7364" y="4542"/>
                      <a:pt x="7379" y="4402"/>
                      <a:pt x="7349" y="4297"/>
                    </a:cubicBezTo>
                    <a:cubicBezTo>
                      <a:pt x="7311" y="4172"/>
                      <a:pt x="7227" y="4121"/>
                      <a:pt x="7121" y="4121"/>
                    </a:cubicBezTo>
                    <a:cubicBezTo>
                      <a:pt x="7026" y="4121"/>
                      <a:pt x="6914" y="4162"/>
                      <a:pt x="6804" y="4228"/>
                    </a:cubicBezTo>
                    <a:cubicBezTo>
                      <a:pt x="6922" y="3754"/>
                      <a:pt x="6980" y="3346"/>
                      <a:pt x="6995" y="2993"/>
                    </a:cubicBezTo>
                    <a:cubicBezTo>
                      <a:pt x="7000" y="2985"/>
                      <a:pt x="7002" y="2974"/>
                      <a:pt x="7008" y="2964"/>
                    </a:cubicBezTo>
                    <a:cubicBezTo>
                      <a:pt x="7011" y="2958"/>
                      <a:pt x="7014" y="2951"/>
                      <a:pt x="7017" y="2944"/>
                    </a:cubicBezTo>
                    <a:cubicBezTo>
                      <a:pt x="7038" y="2895"/>
                      <a:pt x="7056" y="2845"/>
                      <a:pt x="7072" y="2795"/>
                    </a:cubicBezTo>
                    <a:cubicBezTo>
                      <a:pt x="7072" y="2789"/>
                      <a:pt x="7073" y="2784"/>
                      <a:pt x="7073" y="2780"/>
                    </a:cubicBezTo>
                    <a:cubicBezTo>
                      <a:pt x="7087" y="2724"/>
                      <a:pt x="7097" y="2667"/>
                      <a:pt x="7103" y="2609"/>
                    </a:cubicBezTo>
                    <a:cubicBezTo>
                      <a:pt x="7109" y="2535"/>
                      <a:pt x="7112" y="2459"/>
                      <a:pt x="7110" y="2387"/>
                    </a:cubicBezTo>
                    <a:cubicBezTo>
                      <a:pt x="7110" y="2362"/>
                      <a:pt x="7106" y="2341"/>
                      <a:pt x="7106" y="2318"/>
                    </a:cubicBezTo>
                    <a:cubicBezTo>
                      <a:pt x="7103" y="2269"/>
                      <a:pt x="7099" y="2221"/>
                      <a:pt x="7093" y="2177"/>
                    </a:cubicBezTo>
                    <a:cubicBezTo>
                      <a:pt x="7090" y="2149"/>
                      <a:pt x="7086" y="2123"/>
                      <a:pt x="7080" y="2098"/>
                    </a:cubicBezTo>
                    <a:cubicBezTo>
                      <a:pt x="7074" y="2058"/>
                      <a:pt x="7067" y="2016"/>
                      <a:pt x="7055" y="1976"/>
                    </a:cubicBezTo>
                    <a:cubicBezTo>
                      <a:pt x="7048" y="1950"/>
                      <a:pt x="7041" y="1924"/>
                      <a:pt x="7033" y="1899"/>
                    </a:cubicBezTo>
                    <a:cubicBezTo>
                      <a:pt x="7022" y="1860"/>
                      <a:pt x="7011" y="1822"/>
                      <a:pt x="6996" y="1788"/>
                    </a:cubicBezTo>
                    <a:cubicBezTo>
                      <a:pt x="6988" y="1761"/>
                      <a:pt x="6977" y="1738"/>
                      <a:pt x="6968" y="1711"/>
                    </a:cubicBezTo>
                    <a:cubicBezTo>
                      <a:pt x="6952" y="1677"/>
                      <a:pt x="6935" y="1642"/>
                      <a:pt x="6920" y="1607"/>
                    </a:cubicBezTo>
                    <a:cubicBezTo>
                      <a:pt x="6909" y="1584"/>
                      <a:pt x="6897" y="1560"/>
                      <a:pt x="6883" y="1536"/>
                    </a:cubicBezTo>
                    <a:cubicBezTo>
                      <a:pt x="6863" y="1502"/>
                      <a:pt x="6842" y="1468"/>
                      <a:pt x="6820" y="1434"/>
                    </a:cubicBezTo>
                    <a:cubicBezTo>
                      <a:pt x="6808" y="1414"/>
                      <a:pt x="6796" y="1395"/>
                      <a:pt x="6782" y="1376"/>
                    </a:cubicBezTo>
                    <a:cubicBezTo>
                      <a:pt x="6756" y="1337"/>
                      <a:pt x="6726" y="1298"/>
                      <a:pt x="6696" y="1261"/>
                    </a:cubicBezTo>
                    <a:cubicBezTo>
                      <a:pt x="6686" y="1250"/>
                      <a:pt x="6679" y="1236"/>
                      <a:pt x="6667" y="1224"/>
                    </a:cubicBezTo>
                    <a:cubicBezTo>
                      <a:pt x="6626" y="1176"/>
                      <a:pt x="6583" y="1128"/>
                      <a:pt x="6539" y="1084"/>
                    </a:cubicBezTo>
                    <a:cubicBezTo>
                      <a:pt x="6525" y="1070"/>
                      <a:pt x="6504" y="1053"/>
                      <a:pt x="6489" y="1036"/>
                    </a:cubicBezTo>
                    <a:cubicBezTo>
                      <a:pt x="6458" y="1009"/>
                      <a:pt x="6429" y="980"/>
                      <a:pt x="6398" y="952"/>
                    </a:cubicBezTo>
                    <a:cubicBezTo>
                      <a:pt x="6376" y="934"/>
                      <a:pt x="6353" y="914"/>
                      <a:pt x="6333" y="897"/>
                    </a:cubicBezTo>
                    <a:cubicBezTo>
                      <a:pt x="6304" y="873"/>
                      <a:pt x="6277" y="852"/>
                      <a:pt x="6248" y="829"/>
                    </a:cubicBezTo>
                    <a:cubicBezTo>
                      <a:pt x="6222" y="811"/>
                      <a:pt x="6198" y="791"/>
                      <a:pt x="6171" y="774"/>
                    </a:cubicBezTo>
                    <a:cubicBezTo>
                      <a:pt x="6144" y="755"/>
                      <a:pt x="6115" y="737"/>
                      <a:pt x="6088" y="716"/>
                    </a:cubicBezTo>
                    <a:cubicBezTo>
                      <a:pt x="6060" y="700"/>
                      <a:pt x="6034" y="682"/>
                      <a:pt x="6006" y="665"/>
                    </a:cubicBezTo>
                    <a:cubicBezTo>
                      <a:pt x="5977" y="648"/>
                      <a:pt x="5950" y="630"/>
                      <a:pt x="5921" y="614"/>
                    </a:cubicBezTo>
                    <a:cubicBezTo>
                      <a:pt x="5892" y="597"/>
                      <a:pt x="5865" y="579"/>
                      <a:pt x="5836" y="563"/>
                    </a:cubicBezTo>
                    <a:cubicBezTo>
                      <a:pt x="5807" y="547"/>
                      <a:pt x="5779" y="531"/>
                      <a:pt x="5751" y="517"/>
                    </a:cubicBezTo>
                    <a:cubicBezTo>
                      <a:pt x="5719" y="500"/>
                      <a:pt x="5690" y="484"/>
                      <a:pt x="5659" y="469"/>
                    </a:cubicBezTo>
                    <a:lnTo>
                      <a:pt x="5578" y="428"/>
                    </a:lnTo>
                    <a:cubicBezTo>
                      <a:pt x="5546" y="412"/>
                      <a:pt x="5514" y="398"/>
                      <a:pt x="5481" y="384"/>
                    </a:cubicBezTo>
                    <a:cubicBezTo>
                      <a:pt x="5359" y="327"/>
                      <a:pt x="5237" y="277"/>
                      <a:pt x="5115" y="230"/>
                    </a:cubicBezTo>
                    <a:cubicBezTo>
                      <a:pt x="4826" y="122"/>
                      <a:pt x="4443" y="51"/>
                      <a:pt x="4027" y="21"/>
                    </a:cubicBezTo>
                    <a:cubicBezTo>
                      <a:pt x="3846" y="7"/>
                      <a:pt x="3659" y="1"/>
                      <a:pt x="3471" y="1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46" name="Google Shape;8146;p35"/>
              <p:cNvSpPr/>
              <p:nvPr/>
            </p:nvSpPr>
            <p:spPr>
              <a:xfrm>
                <a:off x="1321675" y="5048625"/>
                <a:ext cx="171875" cy="127225"/>
              </a:xfrm>
              <a:custGeom>
                <a:avLst/>
                <a:gdLst/>
                <a:ahLst/>
                <a:cxnLst/>
                <a:rect l="l" t="t" r="r" b="b"/>
                <a:pathLst>
                  <a:path w="6875" h="5089" extrusionOk="0">
                    <a:moveTo>
                      <a:pt x="3098" y="0"/>
                    </a:moveTo>
                    <a:cubicBezTo>
                      <a:pt x="2822" y="0"/>
                      <a:pt x="2550" y="34"/>
                      <a:pt x="2291" y="112"/>
                    </a:cubicBezTo>
                    <a:cubicBezTo>
                      <a:pt x="2090" y="169"/>
                      <a:pt x="1896" y="252"/>
                      <a:pt x="1714" y="360"/>
                    </a:cubicBezTo>
                    <a:cubicBezTo>
                      <a:pt x="1252" y="635"/>
                      <a:pt x="988" y="1092"/>
                      <a:pt x="844" y="1575"/>
                    </a:cubicBezTo>
                    <a:cubicBezTo>
                      <a:pt x="792" y="1574"/>
                      <a:pt x="741" y="1573"/>
                      <a:pt x="691" y="1573"/>
                    </a:cubicBezTo>
                    <a:cubicBezTo>
                      <a:pt x="491" y="1573"/>
                      <a:pt x="311" y="1585"/>
                      <a:pt x="230" y="1601"/>
                    </a:cubicBezTo>
                    <a:cubicBezTo>
                      <a:pt x="12" y="1642"/>
                      <a:pt x="23" y="1820"/>
                      <a:pt x="73" y="2002"/>
                    </a:cubicBezTo>
                    <a:cubicBezTo>
                      <a:pt x="96" y="2081"/>
                      <a:pt x="292" y="2185"/>
                      <a:pt x="528" y="2258"/>
                    </a:cubicBezTo>
                    <a:cubicBezTo>
                      <a:pt x="337" y="2549"/>
                      <a:pt x="167" y="2854"/>
                      <a:pt x="17" y="3170"/>
                    </a:cubicBezTo>
                    <a:cubicBezTo>
                      <a:pt x="11" y="3183"/>
                      <a:pt x="4" y="3196"/>
                      <a:pt x="0" y="3207"/>
                    </a:cubicBezTo>
                    <a:lnTo>
                      <a:pt x="17" y="3207"/>
                    </a:lnTo>
                    <a:lnTo>
                      <a:pt x="17" y="5088"/>
                    </a:lnTo>
                    <a:lnTo>
                      <a:pt x="6286" y="5088"/>
                    </a:lnTo>
                    <a:cubicBezTo>
                      <a:pt x="6346" y="4853"/>
                      <a:pt x="6370" y="4608"/>
                      <a:pt x="6379" y="4410"/>
                    </a:cubicBezTo>
                    <a:cubicBezTo>
                      <a:pt x="6379" y="4389"/>
                      <a:pt x="6380" y="4364"/>
                      <a:pt x="6380" y="4342"/>
                    </a:cubicBezTo>
                    <a:cubicBezTo>
                      <a:pt x="6382" y="4299"/>
                      <a:pt x="6382" y="4258"/>
                      <a:pt x="6382" y="4222"/>
                    </a:cubicBezTo>
                    <a:cubicBezTo>
                      <a:pt x="6382" y="4094"/>
                      <a:pt x="6376" y="4013"/>
                      <a:pt x="6376" y="4013"/>
                    </a:cubicBezTo>
                    <a:cubicBezTo>
                      <a:pt x="6376" y="4013"/>
                      <a:pt x="6850" y="3526"/>
                      <a:pt x="6865" y="2829"/>
                    </a:cubicBezTo>
                    <a:cubicBezTo>
                      <a:pt x="6875" y="2437"/>
                      <a:pt x="6738" y="1978"/>
                      <a:pt x="6293" y="1502"/>
                    </a:cubicBezTo>
                    <a:cubicBezTo>
                      <a:pt x="6137" y="1338"/>
                      <a:pt x="5973" y="1185"/>
                      <a:pt x="5797" y="1043"/>
                    </a:cubicBezTo>
                    <a:cubicBezTo>
                      <a:pt x="4998" y="395"/>
                      <a:pt x="4016" y="0"/>
                      <a:pt x="3098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47" name="Google Shape;8147;p35"/>
              <p:cNvSpPr/>
              <p:nvPr/>
            </p:nvSpPr>
            <p:spPr>
              <a:xfrm>
                <a:off x="3196650" y="5048350"/>
                <a:ext cx="158225" cy="127525"/>
              </a:xfrm>
              <a:custGeom>
                <a:avLst/>
                <a:gdLst/>
                <a:ahLst/>
                <a:cxnLst/>
                <a:rect l="l" t="t" r="r" b="b"/>
                <a:pathLst>
                  <a:path w="6329" h="5101" extrusionOk="0">
                    <a:moveTo>
                      <a:pt x="2043" y="0"/>
                    </a:moveTo>
                    <a:cubicBezTo>
                      <a:pt x="0" y="0"/>
                      <a:pt x="596" y="2601"/>
                      <a:pt x="596" y="2601"/>
                    </a:cubicBezTo>
                    <a:cubicBezTo>
                      <a:pt x="141" y="2901"/>
                      <a:pt x="50" y="3843"/>
                      <a:pt x="304" y="5101"/>
                    </a:cubicBezTo>
                    <a:lnTo>
                      <a:pt x="6323" y="5101"/>
                    </a:lnTo>
                    <a:cubicBezTo>
                      <a:pt x="6327" y="4940"/>
                      <a:pt x="6329" y="4785"/>
                      <a:pt x="6325" y="4636"/>
                    </a:cubicBezTo>
                    <a:cubicBezTo>
                      <a:pt x="6322" y="4508"/>
                      <a:pt x="6317" y="4382"/>
                      <a:pt x="6310" y="4262"/>
                    </a:cubicBezTo>
                    <a:cubicBezTo>
                      <a:pt x="6305" y="4201"/>
                      <a:pt x="6301" y="4144"/>
                      <a:pt x="6296" y="4086"/>
                    </a:cubicBezTo>
                    <a:cubicBezTo>
                      <a:pt x="6280" y="3912"/>
                      <a:pt x="6260" y="3752"/>
                      <a:pt x="6234" y="3599"/>
                    </a:cubicBezTo>
                    <a:cubicBezTo>
                      <a:pt x="6226" y="3549"/>
                      <a:pt x="6216" y="3499"/>
                      <a:pt x="6206" y="3450"/>
                    </a:cubicBezTo>
                    <a:cubicBezTo>
                      <a:pt x="6161" y="3223"/>
                      <a:pt x="6108" y="3023"/>
                      <a:pt x="6045" y="2840"/>
                    </a:cubicBezTo>
                    <a:cubicBezTo>
                      <a:pt x="5514" y="1290"/>
                      <a:pt x="4397" y="1258"/>
                      <a:pt x="4304" y="1258"/>
                    </a:cubicBezTo>
                    <a:cubicBezTo>
                      <a:pt x="4300" y="1258"/>
                      <a:pt x="4298" y="1258"/>
                      <a:pt x="4298" y="1258"/>
                    </a:cubicBezTo>
                    <a:lnTo>
                      <a:pt x="4298" y="1252"/>
                    </a:lnTo>
                    <a:lnTo>
                      <a:pt x="4298" y="1250"/>
                    </a:lnTo>
                    <a:cubicBezTo>
                      <a:pt x="4291" y="1217"/>
                      <a:pt x="4256" y="1076"/>
                      <a:pt x="4148" y="896"/>
                    </a:cubicBezTo>
                    <a:cubicBezTo>
                      <a:pt x="4035" y="711"/>
                      <a:pt x="3837" y="487"/>
                      <a:pt x="3504" y="310"/>
                    </a:cubicBezTo>
                    <a:cubicBezTo>
                      <a:pt x="3172" y="133"/>
                      <a:pt x="2702" y="0"/>
                      <a:pt x="2043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48" name="Google Shape;8148;p35"/>
              <p:cNvSpPr/>
              <p:nvPr/>
            </p:nvSpPr>
            <p:spPr>
              <a:xfrm>
                <a:off x="3626300" y="5048625"/>
                <a:ext cx="204950" cy="127350"/>
              </a:xfrm>
              <a:custGeom>
                <a:avLst/>
                <a:gdLst/>
                <a:ahLst/>
                <a:cxnLst/>
                <a:rect l="l" t="t" r="r" b="b"/>
                <a:pathLst>
                  <a:path w="8198" h="5094" extrusionOk="0">
                    <a:moveTo>
                      <a:pt x="4436" y="1"/>
                    </a:moveTo>
                    <a:cubicBezTo>
                      <a:pt x="3516" y="1"/>
                      <a:pt x="2534" y="397"/>
                      <a:pt x="1736" y="1045"/>
                    </a:cubicBezTo>
                    <a:cubicBezTo>
                      <a:pt x="1560" y="1186"/>
                      <a:pt x="1395" y="1340"/>
                      <a:pt x="1239" y="1504"/>
                    </a:cubicBezTo>
                    <a:cubicBezTo>
                      <a:pt x="1" y="2822"/>
                      <a:pt x="1155" y="4018"/>
                      <a:pt x="1155" y="4018"/>
                    </a:cubicBezTo>
                    <a:cubicBezTo>
                      <a:pt x="1155" y="4018"/>
                      <a:pt x="1149" y="4099"/>
                      <a:pt x="1149" y="4227"/>
                    </a:cubicBezTo>
                    <a:cubicBezTo>
                      <a:pt x="1149" y="4263"/>
                      <a:pt x="1149" y="4303"/>
                      <a:pt x="1152" y="4347"/>
                    </a:cubicBezTo>
                    <a:cubicBezTo>
                      <a:pt x="1152" y="4369"/>
                      <a:pt x="1153" y="4391"/>
                      <a:pt x="1153" y="4415"/>
                    </a:cubicBezTo>
                    <a:cubicBezTo>
                      <a:pt x="1160" y="4613"/>
                      <a:pt x="1183" y="4856"/>
                      <a:pt x="1244" y="5093"/>
                    </a:cubicBezTo>
                    <a:lnTo>
                      <a:pt x="8197" y="5093"/>
                    </a:lnTo>
                    <a:cubicBezTo>
                      <a:pt x="8025" y="4406"/>
                      <a:pt x="7775" y="3672"/>
                      <a:pt x="7426" y="2986"/>
                    </a:cubicBezTo>
                    <a:cubicBezTo>
                      <a:pt x="7329" y="2795"/>
                      <a:pt x="7225" y="2607"/>
                      <a:pt x="7110" y="2426"/>
                    </a:cubicBezTo>
                    <a:cubicBezTo>
                      <a:pt x="7077" y="2370"/>
                      <a:pt x="7042" y="2313"/>
                      <a:pt x="7005" y="2258"/>
                    </a:cubicBezTo>
                    <a:cubicBezTo>
                      <a:pt x="7106" y="2228"/>
                      <a:pt x="7199" y="2190"/>
                      <a:pt x="7274" y="2153"/>
                    </a:cubicBezTo>
                    <a:cubicBezTo>
                      <a:pt x="7377" y="2103"/>
                      <a:pt x="7446" y="2048"/>
                      <a:pt x="7459" y="2002"/>
                    </a:cubicBezTo>
                    <a:cubicBezTo>
                      <a:pt x="7474" y="1940"/>
                      <a:pt x="7489" y="1878"/>
                      <a:pt x="7489" y="1823"/>
                    </a:cubicBezTo>
                    <a:cubicBezTo>
                      <a:pt x="7490" y="1715"/>
                      <a:pt x="7446" y="1630"/>
                      <a:pt x="7303" y="1602"/>
                    </a:cubicBezTo>
                    <a:cubicBezTo>
                      <a:pt x="7222" y="1586"/>
                      <a:pt x="7037" y="1574"/>
                      <a:pt x="6833" y="1574"/>
                    </a:cubicBezTo>
                    <a:cubicBezTo>
                      <a:pt x="6786" y="1574"/>
                      <a:pt x="6738" y="1575"/>
                      <a:pt x="6689" y="1577"/>
                    </a:cubicBezTo>
                    <a:cubicBezTo>
                      <a:pt x="6544" y="1094"/>
                      <a:pt x="6281" y="636"/>
                      <a:pt x="5819" y="361"/>
                    </a:cubicBezTo>
                    <a:cubicBezTo>
                      <a:pt x="5401" y="114"/>
                      <a:pt x="4927" y="1"/>
                      <a:pt x="4436" y="1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49" name="Google Shape;8149;p35"/>
              <p:cNvSpPr/>
              <p:nvPr/>
            </p:nvSpPr>
            <p:spPr>
              <a:xfrm>
                <a:off x="2301325" y="5058500"/>
                <a:ext cx="169925" cy="117375"/>
              </a:xfrm>
              <a:custGeom>
                <a:avLst/>
                <a:gdLst/>
                <a:ahLst/>
                <a:cxnLst/>
                <a:rect l="l" t="t" r="r" b="b"/>
                <a:pathLst>
                  <a:path w="6797" h="4695" extrusionOk="0">
                    <a:moveTo>
                      <a:pt x="5453" y="0"/>
                    </a:moveTo>
                    <a:cubicBezTo>
                      <a:pt x="5361" y="0"/>
                      <a:pt x="5265" y="7"/>
                      <a:pt x="5167" y="22"/>
                    </a:cubicBezTo>
                    <a:cubicBezTo>
                      <a:pt x="5126" y="27"/>
                      <a:pt x="5084" y="34"/>
                      <a:pt x="5042" y="44"/>
                    </a:cubicBezTo>
                    <a:cubicBezTo>
                      <a:pt x="4968" y="59"/>
                      <a:pt x="4868" y="88"/>
                      <a:pt x="4746" y="129"/>
                    </a:cubicBezTo>
                    <a:cubicBezTo>
                      <a:pt x="4049" y="362"/>
                      <a:pt x="2676" y="969"/>
                      <a:pt x="1631" y="1642"/>
                    </a:cubicBezTo>
                    <a:cubicBezTo>
                      <a:pt x="1629" y="1642"/>
                      <a:pt x="1626" y="1645"/>
                      <a:pt x="1624" y="1647"/>
                    </a:cubicBezTo>
                    <a:cubicBezTo>
                      <a:pt x="1566" y="1683"/>
                      <a:pt x="1509" y="1722"/>
                      <a:pt x="1453" y="1759"/>
                    </a:cubicBezTo>
                    <a:cubicBezTo>
                      <a:pt x="1451" y="1761"/>
                      <a:pt x="1448" y="1764"/>
                      <a:pt x="1447" y="1764"/>
                    </a:cubicBezTo>
                    <a:cubicBezTo>
                      <a:pt x="1171" y="1952"/>
                      <a:pt x="927" y="2142"/>
                      <a:pt x="731" y="2326"/>
                    </a:cubicBezTo>
                    <a:lnTo>
                      <a:pt x="701" y="2357"/>
                    </a:lnTo>
                    <a:cubicBezTo>
                      <a:pt x="675" y="2383"/>
                      <a:pt x="651" y="2408"/>
                      <a:pt x="628" y="2433"/>
                    </a:cubicBezTo>
                    <a:cubicBezTo>
                      <a:pt x="611" y="2448"/>
                      <a:pt x="596" y="2467"/>
                      <a:pt x="581" y="2482"/>
                    </a:cubicBezTo>
                    <a:cubicBezTo>
                      <a:pt x="561" y="2506"/>
                      <a:pt x="542" y="2528"/>
                      <a:pt x="525" y="2550"/>
                    </a:cubicBezTo>
                    <a:cubicBezTo>
                      <a:pt x="508" y="2570"/>
                      <a:pt x="493" y="2586"/>
                      <a:pt x="477" y="2607"/>
                    </a:cubicBezTo>
                    <a:cubicBezTo>
                      <a:pt x="463" y="2628"/>
                      <a:pt x="448" y="2647"/>
                      <a:pt x="434" y="2669"/>
                    </a:cubicBezTo>
                    <a:cubicBezTo>
                      <a:pt x="421" y="2687"/>
                      <a:pt x="408" y="2708"/>
                      <a:pt x="396" y="2728"/>
                    </a:cubicBezTo>
                    <a:cubicBezTo>
                      <a:pt x="381" y="2748"/>
                      <a:pt x="373" y="2766"/>
                      <a:pt x="361" y="2786"/>
                    </a:cubicBezTo>
                    <a:cubicBezTo>
                      <a:pt x="350" y="2805"/>
                      <a:pt x="339" y="2827"/>
                      <a:pt x="330" y="2848"/>
                    </a:cubicBezTo>
                    <a:cubicBezTo>
                      <a:pt x="323" y="2865"/>
                      <a:pt x="315" y="2883"/>
                      <a:pt x="307" y="2900"/>
                    </a:cubicBezTo>
                    <a:cubicBezTo>
                      <a:pt x="300" y="2923"/>
                      <a:pt x="294" y="2942"/>
                      <a:pt x="288" y="2963"/>
                    </a:cubicBezTo>
                    <a:cubicBezTo>
                      <a:pt x="283" y="2980"/>
                      <a:pt x="278" y="2998"/>
                      <a:pt x="274" y="3014"/>
                    </a:cubicBezTo>
                    <a:cubicBezTo>
                      <a:pt x="271" y="3036"/>
                      <a:pt x="268" y="3058"/>
                      <a:pt x="266" y="3078"/>
                    </a:cubicBezTo>
                    <a:cubicBezTo>
                      <a:pt x="266" y="3094"/>
                      <a:pt x="265" y="3109"/>
                      <a:pt x="265" y="3122"/>
                    </a:cubicBezTo>
                    <a:cubicBezTo>
                      <a:pt x="265" y="3147"/>
                      <a:pt x="268" y="3172"/>
                      <a:pt x="272" y="3194"/>
                    </a:cubicBezTo>
                    <a:cubicBezTo>
                      <a:pt x="274" y="3205"/>
                      <a:pt x="274" y="3217"/>
                      <a:pt x="278" y="3230"/>
                    </a:cubicBezTo>
                    <a:cubicBezTo>
                      <a:pt x="287" y="3263"/>
                      <a:pt x="300" y="3297"/>
                      <a:pt x="317" y="3331"/>
                    </a:cubicBezTo>
                    <a:lnTo>
                      <a:pt x="317" y="3332"/>
                    </a:lnTo>
                    <a:cubicBezTo>
                      <a:pt x="92" y="3348"/>
                      <a:pt x="1" y="3526"/>
                      <a:pt x="7" y="3812"/>
                    </a:cubicBezTo>
                    <a:cubicBezTo>
                      <a:pt x="11" y="4045"/>
                      <a:pt x="81" y="4348"/>
                      <a:pt x="197" y="4695"/>
                    </a:cubicBezTo>
                    <a:lnTo>
                      <a:pt x="6670" y="4695"/>
                    </a:lnTo>
                    <a:cubicBezTo>
                      <a:pt x="6482" y="3427"/>
                      <a:pt x="6219" y="2287"/>
                      <a:pt x="6219" y="2287"/>
                    </a:cubicBezTo>
                    <a:cubicBezTo>
                      <a:pt x="6219" y="2287"/>
                      <a:pt x="6224" y="2282"/>
                      <a:pt x="6229" y="2276"/>
                    </a:cubicBezTo>
                    <a:cubicBezTo>
                      <a:pt x="6230" y="2275"/>
                      <a:pt x="6233" y="2272"/>
                      <a:pt x="6235" y="2268"/>
                    </a:cubicBezTo>
                    <a:cubicBezTo>
                      <a:pt x="6239" y="2262"/>
                      <a:pt x="6242" y="2256"/>
                      <a:pt x="6247" y="2247"/>
                    </a:cubicBezTo>
                    <a:cubicBezTo>
                      <a:pt x="6251" y="2240"/>
                      <a:pt x="6257" y="2230"/>
                      <a:pt x="6263" y="2221"/>
                    </a:cubicBezTo>
                    <a:cubicBezTo>
                      <a:pt x="6268" y="2214"/>
                      <a:pt x="6271" y="2207"/>
                      <a:pt x="6278" y="2200"/>
                    </a:cubicBezTo>
                    <a:cubicBezTo>
                      <a:pt x="6284" y="2189"/>
                      <a:pt x="6291" y="2177"/>
                      <a:pt x="6298" y="2163"/>
                    </a:cubicBezTo>
                    <a:cubicBezTo>
                      <a:pt x="6303" y="2152"/>
                      <a:pt x="6308" y="2145"/>
                      <a:pt x="6315" y="2135"/>
                    </a:cubicBezTo>
                    <a:cubicBezTo>
                      <a:pt x="6324" y="2118"/>
                      <a:pt x="6332" y="2104"/>
                      <a:pt x="6341" y="2088"/>
                    </a:cubicBezTo>
                    <a:cubicBezTo>
                      <a:pt x="6347" y="2078"/>
                      <a:pt x="6354" y="2067"/>
                      <a:pt x="6360" y="2055"/>
                    </a:cubicBezTo>
                    <a:cubicBezTo>
                      <a:pt x="6370" y="2038"/>
                      <a:pt x="6381" y="2020"/>
                      <a:pt x="6389" y="2003"/>
                    </a:cubicBezTo>
                    <a:cubicBezTo>
                      <a:pt x="6397" y="1991"/>
                      <a:pt x="6405" y="1979"/>
                      <a:pt x="6411" y="1965"/>
                    </a:cubicBezTo>
                    <a:cubicBezTo>
                      <a:pt x="6423" y="1946"/>
                      <a:pt x="6432" y="1928"/>
                      <a:pt x="6444" y="1908"/>
                    </a:cubicBezTo>
                    <a:cubicBezTo>
                      <a:pt x="6451" y="1891"/>
                      <a:pt x="6460" y="1875"/>
                      <a:pt x="6467" y="1861"/>
                    </a:cubicBezTo>
                    <a:cubicBezTo>
                      <a:pt x="6476" y="1843"/>
                      <a:pt x="6488" y="1823"/>
                      <a:pt x="6497" y="1801"/>
                    </a:cubicBezTo>
                    <a:cubicBezTo>
                      <a:pt x="6643" y="1513"/>
                      <a:pt x="6796" y="1156"/>
                      <a:pt x="6796" y="903"/>
                    </a:cubicBezTo>
                    <a:cubicBezTo>
                      <a:pt x="6796" y="852"/>
                      <a:pt x="6789" y="805"/>
                      <a:pt x="6776" y="762"/>
                    </a:cubicBezTo>
                    <a:cubicBezTo>
                      <a:pt x="6650" y="396"/>
                      <a:pt x="6147" y="0"/>
                      <a:pt x="5453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50" name="Google Shape;8150;p35"/>
              <p:cNvSpPr/>
              <p:nvPr/>
            </p:nvSpPr>
            <p:spPr>
              <a:xfrm>
                <a:off x="2883000" y="5010800"/>
                <a:ext cx="250925" cy="165150"/>
              </a:xfrm>
              <a:custGeom>
                <a:avLst/>
                <a:gdLst/>
                <a:ahLst/>
                <a:cxnLst/>
                <a:rect l="l" t="t" r="r" b="b"/>
                <a:pathLst>
                  <a:path w="10037" h="6606" extrusionOk="0">
                    <a:moveTo>
                      <a:pt x="5072" y="0"/>
                    </a:moveTo>
                    <a:cubicBezTo>
                      <a:pt x="4432" y="0"/>
                      <a:pt x="3998" y="243"/>
                      <a:pt x="3998" y="608"/>
                    </a:cubicBezTo>
                    <a:cubicBezTo>
                      <a:pt x="3998" y="647"/>
                      <a:pt x="4001" y="689"/>
                      <a:pt x="4013" y="732"/>
                    </a:cubicBezTo>
                    <a:cubicBezTo>
                      <a:pt x="3600" y="1064"/>
                      <a:pt x="3137" y="1605"/>
                      <a:pt x="2676" y="2232"/>
                    </a:cubicBezTo>
                    <a:cubicBezTo>
                      <a:pt x="2579" y="2119"/>
                      <a:pt x="2512" y="2038"/>
                      <a:pt x="2500" y="2032"/>
                    </a:cubicBezTo>
                    <a:lnTo>
                      <a:pt x="2253" y="2201"/>
                    </a:lnTo>
                    <a:cubicBezTo>
                      <a:pt x="2253" y="2201"/>
                      <a:pt x="2287" y="2354"/>
                      <a:pt x="2420" y="2590"/>
                    </a:cubicBezTo>
                    <a:cubicBezTo>
                      <a:pt x="2253" y="2827"/>
                      <a:pt x="2089" y="3071"/>
                      <a:pt x="1928" y="3319"/>
                    </a:cubicBezTo>
                    <a:cubicBezTo>
                      <a:pt x="966" y="4794"/>
                      <a:pt x="147" y="6327"/>
                      <a:pt x="0" y="6605"/>
                    </a:cubicBezTo>
                    <a:lnTo>
                      <a:pt x="7871" y="6605"/>
                    </a:lnTo>
                    <a:lnTo>
                      <a:pt x="8326" y="6328"/>
                    </a:lnTo>
                    <a:lnTo>
                      <a:pt x="9023" y="6407"/>
                    </a:lnTo>
                    <a:cubicBezTo>
                      <a:pt x="9042" y="6247"/>
                      <a:pt x="9066" y="6036"/>
                      <a:pt x="9089" y="5809"/>
                    </a:cubicBezTo>
                    <a:lnTo>
                      <a:pt x="9243" y="5238"/>
                    </a:lnTo>
                    <a:lnTo>
                      <a:pt x="9977" y="5268"/>
                    </a:lnTo>
                    <a:lnTo>
                      <a:pt x="10037" y="5270"/>
                    </a:lnTo>
                    <a:cubicBezTo>
                      <a:pt x="10015" y="5174"/>
                      <a:pt x="9989" y="5080"/>
                      <a:pt x="9970" y="4989"/>
                    </a:cubicBezTo>
                    <a:cubicBezTo>
                      <a:pt x="9961" y="4965"/>
                      <a:pt x="9955" y="4938"/>
                      <a:pt x="9948" y="4916"/>
                    </a:cubicBezTo>
                    <a:cubicBezTo>
                      <a:pt x="9930" y="4848"/>
                      <a:pt x="9912" y="4780"/>
                      <a:pt x="9892" y="4715"/>
                    </a:cubicBezTo>
                    <a:cubicBezTo>
                      <a:pt x="9885" y="4690"/>
                      <a:pt x="9876" y="4666"/>
                      <a:pt x="9870" y="4644"/>
                    </a:cubicBezTo>
                    <a:cubicBezTo>
                      <a:pt x="9850" y="4577"/>
                      <a:pt x="9830" y="4511"/>
                      <a:pt x="9808" y="4447"/>
                    </a:cubicBezTo>
                    <a:cubicBezTo>
                      <a:pt x="9802" y="4430"/>
                      <a:pt x="9795" y="4408"/>
                      <a:pt x="9789" y="4389"/>
                    </a:cubicBezTo>
                    <a:cubicBezTo>
                      <a:pt x="9767" y="4322"/>
                      <a:pt x="9743" y="4255"/>
                      <a:pt x="9721" y="4189"/>
                    </a:cubicBezTo>
                    <a:cubicBezTo>
                      <a:pt x="9716" y="4173"/>
                      <a:pt x="9710" y="4160"/>
                      <a:pt x="9704" y="4146"/>
                    </a:cubicBezTo>
                    <a:cubicBezTo>
                      <a:pt x="9678" y="4075"/>
                      <a:pt x="9654" y="4007"/>
                      <a:pt x="9627" y="3939"/>
                    </a:cubicBezTo>
                    <a:cubicBezTo>
                      <a:pt x="9624" y="3928"/>
                      <a:pt x="9620" y="3919"/>
                      <a:pt x="9615" y="3911"/>
                    </a:cubicBezTo>
                    <a:cubicBezTo>
                      <a:pt x="9585" y="3836"/>
                      <a:pt x="9557" y="3764"/>
                      <a:pt x="9526" y="3692"/>
                    </a:cubicBezTo>
                    <a:cubicBezTo>
                      <a:pt x="9526" y="3690"/>
                      <a:pt x="9524" y="3686"/>
                      <a:pt x="9524" y="3685"/>
                    </a:cubicBezTo>
                    <a:cubicBezTo>
                      <a:pt x="8927" y="2274"/>
                      <a:pt x="8105" y="1341"/>
                      <a:pt x="7273" y="768"/>
                    </a:cubicBezTo>
                    <a:cubicBezTo>
                      <a:pt x="6485" y="224"/>
                      <a:pt x="5689" y="2"/>
                      <a:pt x="5081" y="0"/>
                    </a:cubicBezTo>
                    <a:cubicBezTo>
                      <a:pt x="5078" y="0"/>
                      <a:pt x="5075" y="0"/>
                      <a:pt x="5072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51" name="Google Shape;8151;p35"/>
              <p:cNvSpPr/>
              <p:nvPr/>
            </p:nvSpPr>
            <p:spPr>
              <a:xfrm>
                <a:off x="5789300" y="4837175"/>
                <a:ext cx="278175" cy="338800"/>
              </a:xfrm>
              <a:custGeom>
                <a:avLst/>
                <a:gdLst/>
                <a:ahLst/>
                <a:cxnLst/>
                <a:rect l="l" t="t" r="r" b="b"/>
                <a:pathLst>
                  <a:path w="11127" h="13552" extrusionOk="0">
                    <a:moveTo>
                      <a:pt x="7544" y="0"/>
                    </a:moveTo>
                    <a:cubicBezTo>
                      <a:pt x="7585" y="77"/>
                      <a:pt x="8225" y="1341"/>
                      <a:pt x="6004" y="1606"/>
                    </a:cubicBezTo>
                    <a:cubicBezTo>
                      <a:pt x="5955" y="1612"/>
                      <a:pt x="5904" y="1619"/>
                      <a:pt x="5855" y="1625"/>
                    </a:cubicBezTo>
                    <a:cubicBezTo>
                      <a:pt x="4365" y="1861"/>
                      <a:pt x="3691" y="2871"/>
                      <a:pt x="3416" y="3477"/>
                    </a:cubicBezTo>
                    <a:cubicBezTo>
                      <a:pt x="3415" y="3483"/>
                      <a:pt x="3411" y="3486"/>
                      <a:pt x="3410" y="3492"/>
                    </a:cubicBezTo>
                    <a:cubicBezTo>
                      <a:pt x="3394" y="3526"/>
                      <a:pt x="3381" y="3556"/>
                      <a:pt x="3369" y="3585"/>
                    </a:cubicBezTo>
                    <a:cubicBezTo>
                      <a:pt x="3367" y="3589"/>
                      <a:pt x="3364" y="3593"/>
                      <a:pt x="3363" y="3599"/>
                    </a:cubicBezTo>
                    <a:cubicBezTo>
                      <a:pt x="3336" y="3664"/>
                      <a:pt x="3314" y="3723"/>
                      <a:pt x="3297" y="3774"/>
                    </a:cubicBezTo>
                    <a:cubicBezTo>
                      <a:pt x="3297" y="3777"/>
                      <a:pt x="3296" y="3781"/>
                      <a:pt x="3293" y="3786"/>
                    </a:cubicBezTo>
                    <a:cubicBezTo>
                      <a:pt x="3285" y="3807"/>
                      <a:pt x="3279" y="3828"/>
                      <a:pt x="3273" y="3844"/>
                    </a:cubicBezTo>
                    <a:lnTo>
                      <a:pt x="3273" y="3849"/>
                    </a:lnTo>
                    <a:cubicBezTo>
                      <a:pt x="3267" y="3869"/>
                      <a:pt x="3260" y="3884"/>
                      <a:pt x="3258" y="3899"/>
                    </a:cubicBezTo>
                    <a:cubicBezTo>
                      <a:pt x="3258" y="3901"/>
                      <a:pt x="3258" y="3901"/>
                      <a:pt x="3257" y="3904"/>
                    </a:cubicBezTo>
                    <a:cubicBezTo>
                      <a:pt x="3254" y="3916"/>
                      <a:pt x="3252" y="3926"/>
                      <a:pt x="3251" y="3932"/>
                    </a:cubicBezTo>
                    <a:cubicBezTo>
                      <a:pt x="3251" y="3933"/>
                      <a:pt x="3248" y="3935"/>
                      <a:pt x="3248" y="3938"/>
                    </a:cubicBezTo>
                    <a:cubicBezTo>
                      <a:pt x="3248" y="3941"/>
                      <a:pt x="3247" y="3945"/>
                      <a:pt x="3247" y="3945"/>
                    </a:cubicBezTo>
                    <a:cubicBezTo>
                      <a:pt x="3247" y="3945"/>
                      <a:pt x="3170" y="3825"/>
                      <a:pt x="3049" y="3825"/>
                    </a:cubicBezTo>
                    <a:cubicBezTo>
                      <a:pt x="2934" y="3825"/>
                      <a:pt x="2780" y="3933"/>
                      <a:pt x="2613" y="4353"/>
                    </a:cubicBezTo>
                    <a:cubicBezTo>
                      <a:pt x="2456" y="4750"/>
                      <a:pt x="2610" y="5906"/>
                      <a:pt x="2869" y="7058"/>
                    </a:cubicBezTo>
                    <a:cubicBezTo>
                      <a:pt x="2876" y="7095"/>
                      <a:pt x="2884" y="7135"/>
                      <a:pt x="2895" y="7173"/>
                    </a:cubicBezTo>
                    <a:cubicBezTo>
                      <a:pt x="2854" y="7164"/>
                      <a:pt x="2813" y="7160"/>
                      <a:pt x="2772" y="7160"/>
                    </a:cubicBezTo>
                    <a:cubicBezTo>
                      <a:pt x="2562" y="7160"/>
                      <a:pt x="2355" y="7273"/>
                      <a:pt x="2232" y="7529"/>
                    </a:cubicBezTo>
                    <a:cubicBezTo>
                      <a:pt x="2006" y="7993"/>
                      <a:pt x="2400" y="8647"/>
                      <a:pt x="3138" y="8936"/>
                    </a:cubicBezTo>
                    <a:cubicBezTo>
                      <a:pt x="3229" y="8971"/>
                      <a:pt x="3324" y="9002"/>
                      <a:pt x="3424" y="9026"/>
                    </a:cubicBezTo>
                    <a:cubicBezTo>
                      <a:pt x="3437" y="9060"/>
                      <a:pt x="3448" y="9088"/>
                      <a:pt x="3459" y="9117"/>
                    </a:cubicBezTo>
                    <a:cubicBezTo>
                      <a:pt x="3518" y="9816"/>
                      <a:pt x="3586" y="10355"/>
                      <a:pt x="3648" y="10488"/>
                    </a:cubicBezTo>
                    <a:cubicBezTo>
                      <a:pt x="3671" y="10536"/>
                      <a:pt x="3738" y="10607"/>
                      <a:pt x="3830" y="10692"/>
                    </a:cubicBezTo>
                    <a:lnTo>
                      <a:pt x="3755" y="11262"/>
                    </a:lnTo>
                    <a:lnTo>
                      <a:pt x="3240" y="11524"/>
                    </a:lnTo>
                    <a:lnTo>
                      <a:pt x="3259" y="11546"/>
                    </a:lnTo>
                    <a:lnTo>
                      <a:pt x="3240" y="11558"/>
                    </a:lnTo>
                    <a:lnTo>
                      <a:pt x="3248" y="11571"/>
                    </a:lnTo>
                    <a:cubicBezTo>
                      <a:pt x="3162" y="11597"/>
                      <a:pt x="3075" y="11626"/>
                      <a:pt x="2992" y="11656"/>
                    </a:cubicBezTo>
                    <a:cubicBezTo>
                      <a:pt x="2979" y="11662"/>
                      <a:pt x="2965" y="11664"/>
                      <a:pt x="2951" y="11670"/>
                    </a:cubicBezTo>
                    <a:lnTo>
                      <a:pt x="2889" y="11670"/>
                    </a:lnTo>
                    <a:cubicBezTo>
                      <a:pt x="2833" y="11670"/>
                      <a:pt x="2780" y="11685"/>
                      <a:pt x="2734" y="11711"/>
                    </a:cubicBezTo>
                    <a:cubicBezTo>
                      <a:pt x="2664" y="11749"/>
                      <a:pt x="2604" y="11815"/>
                      <a:pt x="2558" y="11894"/>
                    </a:cubicBezTo>
                    <a:cubicBezTo>
                      <a:pt x="1745" y="12196"/>
                      <a:pt x="1045" y="12511"/>
                      <a:pt x="870" y="12659"/>
                    </a:cubicBezTo>
                    <a:cubicBezTo>
                      <a:pt x="815" y="12675"/>
                      <a:pt x="763" y="12703"/>
                      <a:pt x="712" y="12754"/>
                    </a:cubicBezTo>
                    <a:cubicBezTo>
                      <a:pt x="463" y="12989"/>
                      <a:pt x="225" y="13256"/>
                      <a:pt x="0" y="13551"/>
                    </a:cubicBezTo>
                    <a:lnTo>
                      <a:pt x="11126" y="13551"/>
                    </a:lnTo>
                    <a:cubicBezTo>
                      <a:pt x="10848" y="13206"/>
                      <a:pt x="10550" y="12902"/>
                      <a:pt x="10239" y="12647"/>
                    </a:cubicBezTo>
                    <a:cubicBezTo>
                      <a:pt x="10238" y="12646"/>
                      <a:pt x="10233" y="12642"/>
                      <a:pt x="10230" y="12640"/>
                    </a:cubicBezTo>
                    <a:cubicBezTo>
                      <a:pt x="10173" y="12591"/>
                      <a:pt x="10112" y="12545"/>
                      <a:pt x="10052" y="12503"/>
                    </a:cubicBezTo>
                    <a:cubicBezTo>
                      <a:pt x="10046" y="12494"/>
                      <a:pt x="10044" y="12483"/>
                      <a:pt x="10035" y="12481"/>
                    </a:cubicBezTo>
                    <a:cubicBezTo>
                      <a:pt x="10028" y="12471"/>
                      <a:pt x="10016" y="12464"/>
                      <a:pt x="10005" y="12453"/>
                    </a:cubicBezTo>
                    <a:cubicBezTo>
                      <a:pt x="9999" y="12452"/>
                      <a:pt x="9993" y="12447"/>
                      <a:pt x="9988" y="12444"/>
                    </a:cubicBezTo>
                    <a:cubicBezTo>
                      <a:pt x="9983" y="12438"/>
                      <a:pt x="9973" y="12432"/>
                      <a:pt x="9966" y="12428"/>
                    </a:cubicBezTo>
                    <a:cubicBezTo>
                      <a:pt x="9944" y="12415"/>
                      <a:pt x="9922" y="12403"/>
                      <a:pt x="9894" y="12387"/>
                    </a:cubicBezTo>
                    <a:cubicBezTo>
                      <a:pt x="9887" y="12384"/>
                      <a:pt x="9881" y="12379"/>
                      <a:pt x="9875" y="12374"/>
                    </a:cubicBezTo>
                    <a:cubicBezTo>
                      <a:pt x="9853" y="12360"/>
                      <a:pt x="9832" y="12351"/>
                      <a:pt x="9812" y="12343"/>
                    </a:cubicBezTo>
                    <a:cubicBezTo>
                      <a:pt x="9798" y="12339"/>
                      <a:pt x="9785" y="12335"/>
                      <a:pt x="9772" y="12331"/>
                    </a:cubicBezTo>
                    <a:cubicBezTo>
                      <a:pt x="9736" y="12317"/>
                      <a:pt x="9700" y="12298"/>
                      <a:pt x="9660" y="12283"/>
                    </a:cubicBezTo>
                    <a:cubicBezTo>
                      <a:pt x="9654" y="12281"/>
                      <a:pt x="9649" y="12278"/>
                      <a:pt x="9645" y="12277"/>
                    </a:cubicBezTo>
                    <a:cubicBezTo>
                      <a:pt x="9623" y="12268"/>
                      <a:pt x="9603" y="12260"/>
                      <a:pt x="9581" y="12250"/>
                    </a:cubicBezTo>
                    <a:cubicBezTo>
                      <a:pt x="9501" y="11911"/>
                      <a:pt x="9265" y="11668"/>
                      <a:pt x="8990" y="11668"/>
                    </a:cubicBezTo>
                    <a:lnTo>
                      <a:pt x="8116" y="11668"/>
                    </a:lnTo>
                    <a:lnTo>
                      <a:pt x="7743" y="11306"/>
                    </a:lnTo>
                    <a:lnTo>
                      <a:pt x="7685" y="11336"/>
                    </a:lnTo>
                    <a:lnTo>
                      <a:pt x="7622" y="10806"/>
                    </a:lnTo>
                    <a:cubicBezTo>
                      <a:pt x="7791" y="10692"/>
                      <a:pt x="7910" y="10592"/>
                      <a:pt x="7945" y="10528"/>
                    </a:cubicBezTo>
                    <a:cubicBezTo>
                      <a:pt x="7994" y="10443"/>
                      <a:pt x="8079" y="9822"/>
                      <a:pt x="8149" y="9011"/>
                    </a:cubicBezTo>
                    <a:cubicBezTo>
                      <a:pt x="9058" y="8778"/>
                      <a:pt x="9575" y="8039"/>
                      <a:pt x="9319" y="7526"/>
                    </a:cubicBezTo>
                    <a:cubicBezTo>
                      <a:pt x="9192" y="7271"/>
                      <a:pt x="8983" y="7157"/>
                      <a:pt x="8767" y="7157"/>
                    </a:cubicBezTo>
                    <a:cubicBezTo>
                      <a:pt x="8746" y="7157"/>
                      <a:pt x="8725" y="7158"/>
                      <a:pt x="8703" y="7161"/>
                    </a:cubicBezTo>
                    <a:cubicBezTo>
                      <a:pt x="8709" y="7137"/>
                      <a:pt x="8716" y="7112"/>
                      <a:pt x="8718" y="7089"/>
                    </a:cubicBezTo>
                    <a:cubicBezTo>
                      <a:pt x="8740" y="7000"/>
                      <a:pt x="8757" y="6915"/>
                      <a:pt x="8775" y="6830"/>
                    </a:cubicBezTo>
                    <a:cubicBezTo>
                      <a:pt x="8779" y="6815"/>
                      <a:pt x="8781" y="6802"/>
                      <a:pt x="8784" y="6789"/>
                    </a:cubicBezTo>
                    <a:cubicBezTo>
                      <a:pt x="8803" y="6690"/>
                      <a:pt x="8820" y="6595"/>
                      <a:pt x="8836" y="6502"/>
                    </a:cubicBezTo>
                    <a:cubicBezTo>
                      <a:pt x="8839" y="6479"/>
                      <a:pt x="8842" y="6457"/>
                      <a:pt x="8844" y="6433"/>
                    </a:cubicBezTo>
                    <a:cubicBezTo>
                      <a:pt x="8856" y="6365"/>
                      <a:pt x="8866" y="6297"/>
                      <a:pt x="8875" y="6230"/>
                    </a:cubicBezTo>
                    <a:cubicBezTo>
                      <a:pt x="8880" y="6202"/>
                      <a:pt x="8882" y="6175"/>
                      <a:pt x="8884" y="6151"/>
                    </a:cubicBezTo>
                    <a:cubicBezTo>
                      <a:pt x="8893" y="6086"/>
                      <a:pt x="8899" y="6023"/>
                      <a:pt x="8906" y="5962"/>
                    </a:cubicBezTo>
                    <a:cubicBezTo>
                      <a:pt x="8909" y="5940"/>
                      <a:pt x="8911" y="5920"/>
                      <a:pt x="8912" y="5898"/>
                    </a:cubicBezTo>
                    <a:cubicBezTo>
                      <a:pt x="8928" y="5736"/>
                      <a:pt x="8939" y="5586"/>
                      <a:pt x="8940" y="5445"/>
                    </a:cubicBezTo>
                    <a:cubicBezTo>
                      <a:pt x="8942" y="5424"/>
                      <a:pt x="8942" y="5406"/>
                      <a:pt x="8942" y="5386"/>
                    </a:cubicBezTo>
                    <a:lnTo>
                      <a:pt x="8942" y="5236"/>
                    </a:lnTo>
                    <a:cubicBezTo>
                      <a:pt x="8942" y="5216"/>
                      <a:pt x="8942" y="5198"/>
                      <a:pt x="8940" y="5179"/>
                    </a:cubicBezTo>
                    <a:cubicBezTo>
                      <a:pt x="8940" y="5126"/>
                      <a:pt x="8939" y="5075"/>
                      <a:pt x="8934" y="5028"/>
                    </a:cubicBezTo>
                    <a:cubicBezTo>
                      <a:pt x="8934" y="5016"/>
                      <a:pt x="8934" y="5005"/>
                      <a:pt x="8933" y="4991"/>
                    </a:cubicBezTo>
                    <a:cubicBezTo>
                      <a:pt x="8928" y="4932"/>
                      <a:pt x="8925" y="4873"/>
                      <a:pt x="8918" y="4816"/>
                    </a:cubicBezTo>
                    <a:cubicBezTo>
                      <a:pt x="8917" y="4808"/>
                      <a:pt x="8915" y="4797"/>
                      <a:pt x="8915" y="4790"/>
                    </a:cubicBezTo>
                    <a:cubicBezTo>
                      <a:pt x="8909" y="4742"/>
                      <a:pt x="8903" y="4699"/>
                      <a:pt x="8898" y="4656"/>
                    </a:cubicBezTo>
                    <a:cubicBezTo>
                      <a:pt x="8897" y="4640"/>
                      <a:pt x="8892" y="4626"/>
                      <a:pt x="8891" y="4609"/>
                    </a:cubicBezTo>
                    <a:cubicBezTo>
                      <a:pt x="8884" y="4572"/>
                      <a:pt x="8878" y="4537"/>
                      <a:pt x="8870" y="4503"/>
                    </a:cubicBezTo>
                    <a:cubicBezTo>
                      <a:pt x="8869" y="4488"/>
                      <a:pt x="8866" y="4475"/>
                      <a:pt x="8863" y="4462"/>
                    </a:cubicBezTo>
                    <a:cubicBezTo>
                      <a:pt x="8855" y="4420"/>
                      <a:pt x="8846" y="4383"/>
                      <a:pt x="8836" y="4346"/>
                    </a:cubicBezTo>
                    <a:cubicBezTo>
                      <a:pt x="8836" y="4340"/>
                      <a:pt x="8833" y="4334"/>
                      <a:pt x="8831" y="4330"/>
                    </a:cubicBezTo>
                    <a:cubicBezTo>
                      <a:pt x="8822" y="4288"/>
                      <a:pt x="8810" y="4248"/>
                      <a:pt x="8798" y="4211"/>
                    </a:cubicBezTo>
                    <a:cubicBezTo>
                      <a:pt x="8793" y="4199"/>
                      <a:pt x="8790" y="4188"/>
                      <a:pt x="8786" y="4177"/>
                    </a:cubicBezTo>
                    <a:cubicBezTo>
                      <a:pt x="8777" y="4150"/>
                      <a:pt x="8769" y="4126"/>
                      <a:pt x="8759" y="4099"/>
                    </a:cubicBezTo>
                    <a:cubicBezTo>
                      <a:pt x="8753" y="4087"/>
                      <a:pt x="8751" y="4074"/>
                      <a:pt x="8746" y="4063"/>
                    </a:cubicBezTo>
                    <a:cubicBezTo>
                      <a:pt x="8737" y="4042"/>
                      <a:pt x="8729" y="4019"/>
                      <a:pt x="8719" y="3999"/>
                    </a:cubicBezTo>
                    <a:cubicBezTo>
                      <a:pt x="8714" y="3989"/>
                      <a:pt x="8711" y="3978"/>
                      <a:pt x="8705" y="3968"/>
                    </a:cubicBezTo>
                    <a:cubicBezTo>
                      <a:pt x="8692" y="3940"/>
                      <a:pt x="8679" y="3911"/>
                      <a:pt x="8668" y="3886"/>
                    </a:cubicBezTo>
                    <a:cubicBezTo>
                      <a:pt x="8664" y="3878"/>
                      <a:pt x="8661" y="3872"/>
                      <a:pt x="8656" y="3865"/>
                    </a:cubicBezTo>
                    <a:cubicBezTo>
                      <a:pt x="8647" y="3848"/>
                      <a:pt x="8637" y="3828"/>
                      <a:pt x="8628" y="3813"/>
                    </a:cubicBezTo>
                    <a:cubicBezTo>
                      <a:pt x="8622" y="3800"/>
                      <a:pt x="8616" y="3792"/>
                      <a:pt x="8611" y="3782"/>
                    </a:cubicBezTo>
                    <a:cubicBezTo>
                      <a:pt x="8605" y="3770"/>
                      <a:pt x="8598" y="3759"/>
                      <a:pt x="8589" y="3747"/>
                    </a:cubicBezTo>
                    <a:cubicBezTo>
                      <a:pt x="8583" y="3738"/>
                      <a:pt x="8577" y="3728"/>
                      <a:pt x="8573" y="3719"/>
                    </a:cubicBezTo>
                    <a:cubicBezTo>
                      <a:pt x="8565" y="3709"/>
                      <a:pt x="8559" y="3698"/>
                      <a:pt x="8553" y="3690"/>
                    </a:cubicBezTo>
                    <a:cubicBezTo>
                      <a:pt x="8453" y="3544"/>
                      <a:pt x="8370" y="3489"/>
                      <a:pt x="8370" y="3489"/>
                    </a:cubicBezTo>
                    <a:cubicBezTo>
                      <a:pt x="9134" y="1788"/>
                      <a:pt x="7621" y="83"/>
                      <a:pt x="7544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52" name="Google Shape;8152;p35"/>
              <p:cNvSpPr/>
              <p:nvPr/>
            </p:nvSpPr>
            <p:spPr>
              <a:xfrm>
                <a:off x="4797625" y="4852025"/>
                <a:ext cx="336175" cy="323925"/>
              </a:xfrm>
              <a:custGeom>
                <a:avLst/>
                <a:gdLst/>
                <a:ahLst/>
                <a:cxnLst/>
                <a:rect l="l" t="t" r="r" b="b"/>
                <a:pathLst>
                  <a:path w="13447" h="12957" extrusionOk="0">
                    <a:moveTo>
                      <a:pt x="6738" y="1"/>
                    </a:moveTo>
                    <a:cubicBezTo>
                      <a:pt x="5486" y="1"/>
                      <a:pt x="4280" y="1044"/>
                      <a:pt x="3618" y="1736"/>
                    </a:cubicBezTo>
                    <a:cubicBezTo>
                      <a:pt x="3405" y="1960"/>
                      <a:pt x="3248" y="2144"/>
                      <a:pt x="3163" y="2250"/>
                    </a:cubicBezTo>
                    <a:cubicBezTo>
                      <a:pt x="3163" y="2251"/>
                      <a:pt x="3162" y="2251"/>
                      <a:pt x="3162" y="2251"/>
                    </a:cubicBezTo>
                    <a:cubicBezTo>
                      <a:pt x="3123" y="2300"/>
                      <a:pt x="3103" y="2329"/>
                      <a:pt x="3093" y="2336"/>
                    </a:cubicBezTo>
                    <a:cubicBezTo>
                      <a:pt x="3093" y="2338"/>
                      <a:pt x="3092" y="2341"/>
                      <a:pt x="3092" y="2341"/>
                    </a:cubicBezTo>
                    <a:cubicBezTo>
                      <a:pt x="2874" y="2384"/>
                      <a:pt x="2782" y="2756"/>
                      <a:pt x="2775" y="3293"/>
                    </a:cubicBezTo>
                    <a:cubicBezTo>
                      <a:pt x="2770" y="3627"/>
                      <a:pt x="2800" y="4030"/>
                      <a:pt x="2854" y="4453"/>
                    </a:cubicBezTo>
                    <a:cubicBezTo>
                      <a:pt x="2868" y="4574"/>
                      <a:pt x="2886" y="4696"/>
                      <a:pt x="2905" y="4821"/>
                    </a:cubicBezTo>
                    <a:cubicBezTo>
                      <a:pt x="2946" y="5084"/>
                      <a:pt x="2992" y="5351"/>
                      <a:pt x="3048" y="5614"/>
                    </a:cubicBezTo>
                    <a:cubicBezTo>
                      <a:pt x="3032" y="5613"/>
                      <a:pt x="3015" y="5612"/>
                      <a:pt x="2999" y="5612"/>
                    </a:cubicBezTo>
                    <a:cubicBezTo>
                      <a:pt x="2905" y="5612"/>
                      <a:pt x="2807" y="5630"/>
                      <a:pt x="2715" y="5665"/>
                    </a:cubicBezTo>
                    <a:cubicBezTo>
                      <a:pt x="2448" y="5764"/>
                      <a:pt x="2233" y="5997"/>
                      <a:pt x="2293" y="6270"/>
                    </a:cubicBezTo>
                    <a:cubicBezTo>
                      <a:pt x="2295" y="6280"/>
                      <a:pt x="2297" y="6287"/>
                      <a:pt x="2301" y="6298"/>
                    </a:cubicBezTo>
                    <a:cubicBezTo>
                      <a:pt x="2358" y="6494"/>
                      <a:pt x="2592" y="6756"/>
                      <a:pt x="2861" y="6999"/>
                    </a:cubicBezTo>
                    <a:cubicBezTo>
                      <a:pt x="3114" y="7226"/>
                      <a:pt x="3399" y="7439"/>
                      <a:pt x="3603" y="7567"/>
                    </a:cubicBezTo>
                    <a:cubicBezTo>
                      <a:pt x="3725" y="7855"/>
                      <a:pt x="3849" y="8062"/>
                      <a:pt x="3962" y="8148"/>
                    </a:cubicBezTo>
                    <a:cubicBezTo>
                      <a:pt x="3968" y="8186"/>
                      <a:pt x="3976" y="8224"/>
                      <a:pt x="3982" y="8259"/>
                    </a:cubicBezTo>
                    <a:cubicBezTo>
                      <a:pt x="3998" y="8451"/>
                      <a:pt x="4019" y="8634"/>
                      <a:pt x="4040" y="8801"/>
                    </a:cubicBezTo>
                    <a:lnTo>
                      <a:pt x="4040" y="8809"/>
                    </a:lnTo>
                    <a:cubicBezTo>
                      <a:pt x="4047" y="8867"/>
                      <a:pt x="4053" y="8924"/>
                      <a:pt x="4060" y="8979"/>
                    </a:cubicBezTo>
                    <a:cubicBezTo>
                      <a:pt x="4060" y="8984"/>
                      <a:pt x="4063" y="8986"/>
                      <a:pt x="4063" y="8992"/>
                    </a:cubicBezTo>
                    <a:cubicBezTo>
                      <a:pt x="4070" y="9049"/>
                      <a:pt x="4077" y="9100"/>
                      <a:pt x="4085" y="9154"/>
                    </a:cubicBezTo>
                    <a:lnTo>
                      <a:pt x="3826" y="9549"/>
                    </a:lnTo>
                    <a:lnTo>
                      <a:pt x="3884" y="9605"/>
                    </a:lnTo>
                    <a:lnTo>
                      <a:pt x="3857" y="9630"/>
                    </a:lnTo>
                    <a:lnTo>
                      <a:pt x="3787" y="9630"/>
                    </a:lnTo>
                    <a:lnTo>
                      <a:pt x="3750" y="9527"/>
                    </a:lnTo>
                    <a:lnTo>
                      <a:pt x="3596" y="9630"/>
                    </a:lnTo>
                    <a:lnTo>
                      <a:pt x="2689" y="9630"/>
                    </a:lnTo>
                    <a:cubicBezTo>
                      <a:pt x="2371" y="9630"/>
                      <a:pt x="2115" y="9879"/>
                      <a:pt x="2115" y="10188"/>
                    </a:cubicBezTo>
                    <a:lnTo>
                      <a:pt x="2115" y="10678"/>
                    </a:lnTo>
                    <a:cubicBezTo>
                      <a:pt x="1416" y="11075"/>
                      <a:pt x="873" y="11440"/>
                      <a:pt x="682" y="11645"/>
                    </a:cubicBezTo>
                    <a:cubicBezTo>
                      <a:pt x="671" y="11652"/>
                      <a:pt x="661" y="11659"/>
                      <a:pt x="649" y="11670"/>
                    </a:cubicBezTo>
                    <a:cubicBezTo>
                      <a:pt x="366" y="11905"/>
                      <a:pt x="153" y="12361"/>
                      <a:pt x="0" y="12956"/>
                    </a:cubicBezTo>
                    <a:lnTo>
                      <a:pt x="13446" y="12956"/>
                    </a:lnTo>
                    <a:cubicBezTo>
                      <a:pt x="13321" y="12406"/>
                      <a:pt x="13151" y="11938"/>
                      <a:pt x="12942" y="11601"/>
                    </a:cubicBezTo>
                    <a:cubicBezTo>
                      <a:pt x="12900" y="11536"/>
                      <a:pt x="12856" y="11474"/>
                      <a:pt x="12811" y="11416"/>
                    </a:cubicBezTo>
                    <a:cubicBezTo>
                      <a:pt x="12805" y="11404"/>
                      <a:pt x="12801" y="11396"/>
                      <a:pt x="12795" y="11390"/>
                    </a:cubicBezTo>
                    <a:cubicBezTo>
                      <a:pt x="12772" y="11359"/>
                      <a:pt x="12733" y="11322"/>
                      <a:pt x="12685" y="11279"/>
                    </a:cubicBezTo>
                    <a:cubicBezTo>
                      <a:pt x="12632" y="11232"/>
                      <a:pt x="12580" y="11188"/>
                      <a:pt x="12523" y="11154"/>
                    </a:cubicBezTo>
                    <a:cubicBezTo>
                      <a:pt x="12514" y="11148"/>
                      <a:pt x="12503" y="11145"/>
                      <a:pt x="12495" y="11139"/>
                    </a:cubicBezTo>
                    <a:cubicBezTo>
                      <a:pt x="12339" y="11032"/>
                      <a:pt x="12134" y="10906"/>
                      <a:pt x="11893" y="10771"/>
                    </a:cubicBezTo>
                    <a:lnTo>
                      <a:pt x="11893" y="10454"/>
                    </a:lnTo>
                    <a:cubicBezTo>
                      <a:pt x="11893" y="9997"/>
                      <a:pt x="11512" y="9628"/>
                      <a:pt x="11040" y="9628"/>
                    </a:cubicBezTo>
                    <a:lnTo>
                      <a:pt x="9817" y="9628"/>
                    </a:lnTo>
                    <a:lnTo>
                      <a:pt x="9470" y="9484"/>
                    </a:lnTo>
                    <a:lnTo>
                      <a:pt x="9445" y="9563"/>
                    </a:lnTo>
                    <a:cubicBezTo>
                      <a:pt x="9386" y="9537"/>
                      <a:pt x="9326" y="9509"/>
                      <a:pt x="9269" y="9483"/>
                    </a:cubicBezTo>
                    <a:lnTo>
                      <a:pt x="9259" y="9478"/>
                    </a:lnTo>
                    <a:cubicBezTo>
                      <a:pt x="9209" y="9456"/>
                      <a:pt x="9158" y="9434"/>
                      <a:pt x="9108" y="9410"/>
                    </a:cubicBezTo>
                    <a:lnTo>
                      <a:pt x="8824" y="8978"/>
                    </a:lnTo>
                    <a:lnTo>
                      <a:pt x="8769" y="8894"/>
                    </a:lnTo>
                    <a:lnTo>
                      <a:pt x="8553" y="9039"/>
                    </a:lnTo>
                    <a:cubicBezTo>
                      <a:pt x="8570" y="8883"/>
                      <a:pt x="8589" y="8703"/>
                      <a:pt x="8608" y="8504"/>
                    </a:cubicBezTo>
                    <a:cubicBezTo>
                      <a:pt x="8608" y="8498"/>
                      <a:pt x="8609" y="8490"/>
                      <a:pt x="8609" y="8482"/>
                    </a:cubicBezTo>
                    <a:cubicBezTo>
                      <a:pt x="8610" y="8474"/>
                      <a:pt x="8610" y="8466"/>
                      <a:pt x="8610" y="8455"/>
                    </a:cubicBezTo>
                    <a:cubicBezTo>
                      <a:pt x="8633" y="8412"/>
                      <a:pt x="8665" y="8211"/>
                      <a:pt x="8697" y="7907"/>
                    </a:cubicBezTo>
                    <a:cubicBezTo>
                      <a:pt x="8712" y="7862"/>
                      <a:pt x="8725" y="7822"/>
                      <a:pt x="8741" y="7777"/>
                    </a:cubicBezTo>
                    <a:cubicBezTo>
                      <a:pt x="8767" y="7761"/>
                      <a:pt x="8792" y="7740"/>
                      <a:pt x="8823" y="7719"/>
                    </a:cubicBezTo>
                    <a:cubicBezTo>
                      <a:pt x="9098" y="7501"/>
                      <a:pt x="9538" y="7068"/>
                      <a:pt x="9792" y="6692"/>
                    </a:cubicBezTo>
                    <a:cubicBezTo>
                      <a:pt x="9903" y="6524"/>
                      <a:pt x="9977" y="6371"/>
                      <a:pt x="9988" y="6251"/>
                    </a:cubicBezTo>
                    <a:cubicBezTo>
                      <a:pt x="10014" y="5939"/>
                      <a:pt x="9689" y="5722"/>
                      <a:pt x="9361" y="5687"/>
                    </a:cubicBezTo>
                    <a:cubicBezTo>
                      <a:pt x="10231" y="2076"/>
                      <a:pt x="8938" y="2068"/>
                      <a:pt x="8938" y="2068"/>
                    </a:cubicBezTo>
                    <a:cubicBezTo>
                      <a:pt x="8938" y="2068"/>
                      <a:pt x="8931" y="1954"/>
                      <a:pt x="8892" y="1780"/>
                    </a:cubicBezTo>
                    <a:cubicBezTo>
                      <a:pt x="8832" y="1510"/>
                      <a:pt x="8693" y="1090"/>
                      <a:pt x="8389" y="726"/>
                    </a:cubicBezTo>
                    <a:cubicBezTo>
                      <a:pt x="8084" y="363"/>
                      <a:pt x="7611" y="54"/>
                      <a:pt x="6882" y="6"/>
                    </a:cubicBezTo>
                    <a:cubicBezTo>
                      <a:pt x="6834" y="2"/>
                      <a:pt x="6786" y="1"/>
                      <a:pt x="6738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53" name="Google Shape;8153;p35"/>
              <p:cNvSpPr/>
              <p:nvPr/>
            </p:nvSpPr>
            <p:spPr>
              <a:xfrm>
                <a:off x="3949825" y="4888275"/>
                <a:ext cx="244325" cy="287700"/>
              </a:xfrm>
              <a:custGeom>
                <a:avLst/>
                <a:gdLst/>
                <a:ahLst/>
                <a:cxnLst/>
                <a:rect l="l" t="t" r="r" b="b"/>
                <a:pathLst>
                  <a:path w="9773" h="11508" extrusionOk="0">
                    <a:moveTo>
                      <a:pt x="5077" y="1"/>
                    </a:moveTo>
                    <a:cubicBezTo>
                      <a:pt x="4966" y="1"/>
                      <a:pt x="4860" y="6"/>
                      <a:pt x="4758" y="16"/>
                    </a:cubicBezTo>
                    <a:cubicBezTo>
                      <a:pt x="4632" y="28"/>
                      <a:pt x="4510" y="47"/>
                      <a:pt x="4392" y="71"/>
                    </a:cubicBezTo>
                    <a:cubicBezTo>
                      <a:pt x="2960" y="354"/>
                      <a:pt x="2260" y="1434"/>
                      <a:pt x="2571" y="2704"/>
                    </a:cubicBezTo>
                    <a:cubicBezTo>
                      <a:pt x="1860" y="4604"/>
                      <a:pt x="2776" y="7627"/>
                      <a:pt x="3284" y="7918"/>
                    </a:cubicBezTo>
                    <a:cubicBezTo>
                      <a:pt x="3683" y="7825"/>
                      <a:pt x="4025" y="7700"/>
                      <a:pt x="4322" y="7554"/>
                    </a:cubicBezTo>
                    <a:lnTo>
                      <a:pt x="4322" y="7554"/>
                    </a:lnTo>
                    <a:cubicBezTo>
                      <a:pt x="4249" y="7839"/>
                      <a:pt x="4169" y="8129"/>
                      <a:pt x="4082" y="8410"/>
                    </a:cubicBezTo>
                    <a:cubicBezTo>
                      <a:pt x="4082" y="8410"/>
                      <a:pt x="4082" y="8411"/>
                      <a:pt x="4080" y="8411"/>
                    </a:cubicBezTo>
                    <a:cubicBezTo>
                      <a:pt x="4034" y="8411"/>
                      <a:pt x="3988" y="8413"/>
                      <a:pt x="3940" y="8416"/>
                    </a:cubicBezTo>
                    <a:cubicBezTo>
                      <a:pt x="3932" y="8416"/>
                      <a:pt x="3925" y="8416"/>
                      <a:pt x="3915" y="8417"/>
                    </a:cubicBezTo>
                    <a:cubicBezTo>
                      <a:pt x="3873" y="8417"/>
                      <a:pt x="3833" y="8419"/>
                      <a:pt x="3794" y="8422"/>
                    </a:cubicBezTo>
                    <a:cubicBezTo>
                      <a:pt x="3774" y="8423"/>
                      <a:pt x="3754" y="8423"/>
                      <a:pt x="3736" y="8427"/>
                    </a:cubicBezTo>
                    <a:cubicBezTo>
                      <a:pt x="3707" y="8428"/>
                      <a:pt x="3678" y="8432"/>
                      <a:pt x="3651" y="8433"/>
                    </a:cubicBezTo>
                    <a:cubicBezTo>
                      <a:pt x="3602" y="8434"/>
                      <a:pt x="3554" y="8439"/>
                      <a:pt x="3508" y="8441"/>
                    </a:cubicBezTo>
                    <a:lnTo>
                      <a:pt x="3508" y="8456"/>
                    </a:lnTo>
                    <a:cubicBezTo>
                      <a:pt x="3471" y="8460"/>
                      <a:pt x="3436" y="8463"/>
                      <a:pt x="3403" y="8468"/>
                    </a:cubicBezTo>
                    <a:cubicBezTo>
                      <a:pt x="3239" y="8488"/>
                      <a:pt x="3108" y="8512"/>
                      <a:pt x="3022" y="8541"/>
                    </a:cubicBezTo>
                    <a:cubicBezTo>
                      <a:pt x="3020" y="8541"/>
                      <a:pt x="3017" y="8542"/>
                      <a:pt x="3016" y="8542"/>
                    </a:cubicBezTo>
                    <a:cubicBezTo>
                      <a:pt x="3001" y="8548"/>
                      <a:pt x="2986" y="8554"/>
                      <a:pt x="2973" y="8559"/>
                    </a:cubicBezTo>
                    <a:cubicBezTo>
                      <a:pt x="2972" y="8559"/>
                      <a:pt x="2972" y="8560"/>
                      <a:pt x="2968" y="8560"/>
                    </a:cubicBezTo>
                    <a:cubicBezTo>
                      <a:pt x="2955" y="8567"/>
                      <a:pt x="2946" y="8573"/>
                      <a:pt x="2938" y="8577"/>
                    </a:cubicBezTo>
                    <a:lnTo>
                      <a:pt x="2937" y="8577"/>
                    </a:lnTo>
                    <a:cubicBezTo>
                      <a:pt x="2867" y="8608"/>
                      <a:pt x="2791" y="8650"/>
                      <a:pt x="2715" y="8703"/>
                    </a:cubicBezTo>
                    <a:cubicBezTo>
                      <a:pt x="2703" y="8711"/>
                      <a:pt x="2692" y="8718"/>
                      <a:pt x="2680" y="8729"/>
                    </a:cubicBezTo>
                    <a:cubicBezTo>
                      <a:pt x="2661" y="8743"/>
                      <a:pt x="2642" y="8757"/>
                      <a:pt x="2622" y="8773"/>
                    </a:cubicBezTo>
                    <a:cubicBezTo>
                      <a:pt x="2591" y="8796"/>
                      <a:pt x="2563" y="8820"/>
                      <a:pt x="2531" y="8846"/>
                    </a:cubicBezTo>
                    <a:cubicBezTo>
                      <a:pt x="2520" y="8855"/>
                      <a:pt x="2509" y="8867"/>
                      <a:pt x="2497" y="8879"/>
                    </a:cubicBezTo>
                    <a:cubicBezTo>
                      <a:pt x="2469" y="8906"/>
                      <a:pt x="2440" y="8931"/>
                      <a:pt x="2413" y="8958"/>
                    </a:cubicBezTo>
                    <a:cubicBezTo>
                      <a:pt x="2401" y="8970"/>
                      <a:pt x="2392" y="8981"/>
                      <a:pt x="2379" y="8993"/>
                    </a:cubicBezTo>
                    <a:cubicBezTo>
                      <a:pt x="2344" y="9031"/>
                      <a:pt x="2307" y="9072"/>
                      <a:pt x="2268" y="9115"/>
                    </a:cubicBezTo>
                    <a:cubicBezTo>
                      <a:pt x="2243" y="9145"/>
                      <a:pt x="2217" y="9183"/>
                      <a:pt x="2187" y="9222"/>
                    </a:cubicBezTo>
                    <a:cubicBezTo>
                      <a:pt x="2182" y="9229"/>
                      <a:pt x="2177" y="9237"/>
                      <a:pt x="2171" y="9247"/>
                    </a:cubicBezTo>
                    <a:lnTo>
                      <a:pt x="573" y="9247"/>
                    </a:lnTo>
                    <a:cubicBezTo>
                      <a:pt x="328" y="9247"/>
                      <a:pt x="121" y="9404"/>
                      <a:pt x="37" y="9626"/>
                    </a:cubicBezTo>
                    <a:cubicBezTo>
                      <a:pt x="14" y="9691"/>
                      <a:pt x="1" y="9760"/>
                      <a:pt x="1" y="9833"/>
                    </a:cubicBezTo>
                    <a:lnTo>
                      <a:pt x="1" y="11507"/>
                    </a:lnTo>
                    <a:lnTo>
                      <a:pt x="9772" y="11507"/>
                    </a:lnTo>
                    <a:lnTo>
                      <a:pt x="9772" y="10115"/>
                    </a:lnTo>
                    <a:cubicBezTo>
                      <a:pt x="9772" y="9632"/>
                      <a:pt x="9392" y="9243"/>
                      <a:pt x="8924" y="9243"/>
                    </a:cubicBezTo>
                    <a:lnTo>
                      <a:pt x="7497" y="9243"/>
                    </a:lnTo>
                    <a:cubicBezTo>
                      <a:pt x="7484" y="9228"/>
                      <a:pt x="7469" y="9211"/>
                      <a:pt x="7460" y="9194"/>
                    </a:cubicBezTo>
                    <a:cubicBezTo>
                      <a:pt x="7429" y="9156"/>
                      <a:pt x="7400" y="9116"/>
                      <a:pt x="7368" y="9082"/>
                    </a:cubicBezTo>
                    <a:cubicBezTo>
                      <a:pt x="7353" y="9065"/>
                      <a:pt x="7338" y="9047"/>
                      <a:pt x="7321" y="9031"/>
                    </a:cubicBezTo>
                    <a:cubicBezTo>
                      <a:pt x="7291" y="8997"/>
                      <a:pt x="7259" y="8966"/>
                      <a:pt x="7229" y="8937"/>
                    </a:cubicBezTo>
                    <a:cubicBezTo>
                      <a:pt x="7214" y="8924"/>
                      <a:pt x="7201" y="8909"/>
                      <a:pt x="7187" y="8899"/>
                    </a:cubicBezTo>
                    <a:cubicBezTo>
                      <a:pt x="7146" y="8863"/>
                      <a:pt x="7107" y="8829"/>
                      <a:pt x="7067" y="8800"/>
                    </a:cubicBezTo>
                    <a:cubicBezTo>
                      <a:pt x="7062" y="8796"/>
                      <a:pt x="7060" y="8794"/>
                      <a:pt x="7057" y="8793"/>
                    </a:cubicBezTo>
                    <a:cubicBezTo>
                      <a:pt x="7011" y="8760"/>
                      <a:pt x="6966" y="8731"/>
                      <a:pt x="6925" y="8707"/>
                    </a:cubicBezTo>
                    <a:cubicBezTo>
                      <a:pt x="6919" y="8703"/>
                      <a:pt x="6913" y="8701"/>
                      <a:pt x="6904" y="8699"/>
                    </a:cubicBezTo>
                    <a:cubicBezTo>
                      <a:pt x="6870" y="8678"/>
                      <a:pt x="6834" y="8664"/>
                      <a:pt x="6798" y="8650"/>
                    </a:cubicBezTo>
                    <a:cubicBezTo>
                      <a:pt x="6791" y="8648"/>
                      <a:pt x="6783" y="8644"/>
                      <a:pt x="6773" y="8642"/>
                    </a:cubicBezTo>
                    <a:cubicBezTo>
                      <a:pt x="6739" y="8630"/>
                      <a:pt x="6709" y="8622"/>
                      <a:pt x="6679" y="8620"/>
                    </a:cubicBezTo>
                    <a:cubicBezTo>
                      <a:pt x="6672" y="8618"/>
                      <a:pt x="6666" y="8618"/>
                      <a:pt x="6659" y="8615"/>
                    </a:cubicBezTo>
                    <a:cubicBezTo>
                      <a:pt x="6642" y="8613"/>
                      <a:pt x="6625" y="8612"/>
                      <a:pt x="6609" y="8612"/>
                    </a:cubicBezTo>
                    <a:cubicBezTo>
                      <a:pt x="6591" y="8612"/>
                      <a:pt x="6574" y="8613"/>
                      <a:pt x="6558" y="8616"/>
                    </a:cubicBezTo>
                    <a:cubicBezTo>
                      <a:pt x="6521" y="8603"/>
                      <a:pt x="6483" y="8591"/>
                      <a:pt x="6439" y="8580"/>
                    </a:cubicBezTo>
                    <a:cubicBezTo>
                      <a:pt x="6436" y="8579"/>
                      <a:pt x="6433" y="8579"/>
                      <a:pt x="6429" y="8575"/>
                    </a:cubicBezTo>
                    <a:cubicBezTo>
                      <a:pt x="6385" y="8567"/>
                      <a:pt x="6338" y="8554"/>
                      <a:pt x="6289" y="8545"/>
                    </a:cubicBezTo>
                    <a:cubicBezTo>
                      <a:pt x="6241" y="8531"/>
                      <a:pt x="6186" y="8519"/>
                      <a:pt x="6131" y="8511"/>
                    </a:cubicBezTo>
                    <a:cubicBezTo>
                      <a:pt x="6118" y="8508"/>
                      <a:pt x="6102" y="8505"/>
                      <a:pt x="6088" y="8502"/>
                    </a:cubicBezTo>
                    <a:cubicBezTo>
                      <a:pt x="6040" y="8495"/>
                      <a:pt x="5993" y="8488"/>
                      <a:pt x="5942" y="8480"/>
                    </a:cubicBezTo>
                    <a:cubicBezTo>
                      <a:pt x="5928" y="8478"/>
                      <a:pt x="5915" y="8475"/>
                      <a:pt x="5905" y="8475"/>
                    </a:cubicBezTo>
                    <a:cubicBezTo>
                      <a:pt x="5770" y="8456"/>
                      <a:pt x="5625" y="8441"/>
                      <a:pt x="5473" y="8432"/>
                    </a:cubicBezTo>
                    <a:cubicBezTo>
                      <a:pt x="5480" y="8404"/>
                      <a:pt x="5487" y="8375"/>
                      <a:pt x="5495" y="8347"/>
                    </a:cubicBezTo>
                    <a:cubicBezTo>
                      <a:pt x="5507" y="8298"/>
                      <a:pt x="5521" y="8249"/>
                      <a:pt x="5531" y="8198"/>
                    </a:cubicBezTo>
                    <a:cubicBezTo>
                      <a:pt x="5537" y="8178"/>
                      <a:pt x="5543" y="8155"/>
                      <a:pt x="5547" y="8130"/>
                    </a:cubicBezTo>
                    <a:cubicBezTo>
                      <a:pt x="5554" y="8101"/>
                      <a:pt x="5561" y="8071"/>
                      <a:pt x="5569" y="8039"/>
                    </a:cubicBezTo>
                    <a:cubicBezTo>
                      <a:pt x="5574" y="8018"/>
                      <a:pt x="5578" y="7995"/>
                      <a:pt x="5584" y="7971"/>
                    </a:cubicBezTo>
                    <a:cubicBezTo>
                      <a:pt x="5591" y="7941"/>
                      <a:pt x="5598" y="7912"/>
                      <a:pt x="5605" y="7880"/>
                    </a:cubicBezTo>
                    <a:cubicBezTo>
                      <a:pt x="5610" y="7857"/>
                      <a:pt x="5615" y="7836"/>
                      <a:pt x="5620" y="7814"/>
                    </a:cubicBezTo>
                    <a:cubicBezTo>
                      <a:pt x="5627" y="7781"/>
                      <a:pt x="5633" y="7751"/>
                      <a:pt x="5640" y="7721"/>
                    </a:cubicBezTo>
                    <a:cubicBezTo>
                      <a:pt x="5645" y="7699"/>
                      <a:pt x="5648" y="7679"/>
                      <a:pt x="5654" y="7658"/>
                    </a:cubicBezTo>
                    <a:cubicBezTo>
                      <a:pt x="5660" y="7625"/>
                      <a:pt x="5668" y="7593"/>
                      <a:pt x="5674" y="7560"/>
                    </a:cubicBezTo>
                    <a:cubicBezTo>
                      <a:pt x="5676" y="7552"/>
                      <a:pt x="5678" y="7545"/>
                      <a:pt x="5680" y="7535"/>
                    </a:cubicBezTo>
                    <a:cubicBezTo>
                      <a:pt x="5682" y="7521"/>
                      <a:pt x="5684" y="7509"/>
                      <a:pt x="5688" y="7498"/>
                    </a:cubicBezTo>
                    <a:cubicBezTo>
                      <a:pt x="5927" y="7490"/>
                      <a:pt x="6150" y="7441"/>
                      <a:pt x="6353" y="7357"/>
                    </a:cubicBezTo>
                    <a:cubicBezTo>
                      <a:pt x="6472" y="7309"/>
                      <a:pt x="6583" y="7249"/>
                      <a:pt x="6690" y="7178"/>
                    </a:cubicBezTo>
                    <a:cubicBezTo>
                      <a:pt x="6896" y="7044"/>
                      <a:pt x="7078" y="6876"/>
                      <a:pt x="7236" y="6682"/>
                    </a:cubicBezTo>
                    <a:cubicBezTo>
                      <a:pt x="7280" y="6631"/>
                      <a:pt x="7321" y="6578"/>
                      <a:pt x="7360" y="6526"/>
                    </a:cubicBezTo>
                    <a:cubicBezTo>
                      <a:pt x="8873" y="6284"/>
                      <a:pt x="9591" y="4561"/>
                      <a:pt x="9547" y="3240"/>
                    </a:cubicBezTo>
                    <a:cubicBezTo>
                      <a:pt x="9505" y="1963"/>
                      <a:pt x="8445" y="1470"/>
                      <a:pt x="7694" y="1283"/>
                    </a:cubicBezTo>
                    <a:cubicBezTo>
                      <a:pt x="7031" y="326"/>
                      <a:pt x="5936" y="1"/>
                      <a:pt x="5077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54" name="Google Shape;8154;p35"/>
              <p:cNvSpPr/>
              <p:nvPr/>
            </p:nvSpPr>
            <p:spPr>
              <a:xfrm>
                <a:off x="5235675" y="4795875"/>
                <a:ext cx="395600" cy="380100"/>
              </a:xfrm>
              <a:custGeom>
                <a:avLst/>
                <a:gdLst/>
                <a:ahLst/>
                <a:cxnLst/>
                <a:rect l="l" t="t" r="r" b="b"/>
                <a:pathLst>
                  <a:path w="15824" h="15204" extrusionOk="0">
                    <a:moveTo>
                      <a:pt x="8826" y="0"/>
                    </a:moveTo>
                    <a:cubicBezTo>
                      <a:pt x="8344" y="0"/>
                      <a:pt x="7093" y="567"/>
                      <a:pt x="6555" y="982"/>
                    </a:cubicBezTo>
                    <a:cubicBezTo>
                      <a:pt x="6740" y="761"/>
                      <a:pt x="6923" y="452"/>
                      <a:pt x="6638" y="347"/>
                    </a:cubicBezTo>
                    <a:cubicBezTo>
                      <a:pt x="6606" y="336"/>
                      <a:pt x="6564" y="330"/>
                      <a:pt x="6513" y="330"/>
                    </a:cubicBezTo>
                    <a:cubicBezTo>
                      <a:pt x="5990" y="330"/>
                      <a:pt x="4563" y="977"/>
                      <a:pt x="4370" y="3145"/>
                    </a:cubicBezTo>
                    <a:lnTo>
                      <a:pt x="4370" y="3147"/>
                    </a:lnTo>
                    <a:cubicBezTo>
                      <a:pt x="4362" y="3240"/>
                      <a:pt x="4356" y="3336"/>
                      <a:pt x="4351" y="3434"/>
                    </a:cubicBezTo>
                    <a:lnTo>
                      <a:pt x="4351" y="3441"/>
                    </a:lnTo>
                    <a:cubicBezTo>
                      <a:pt x="4350" y="3539"/>
                      <a:pt x="4346" y="3635"/>
                      <a:pt x="4350" y="3738"/>
                    </a:cubicBezTo>
                    <a:lnTo>
                      <a:pt x="4350" y="3763"/>
                    </a:lnTo>
                    <a:cubicBezTo>
                      <a:pt x="4351" y="3861"/>
                      <a:pt x="4356" y="3957"/>
                      <a:pt x="4362" y="4059"/>
                    </a:cubicBezTo>
                    <a:cubicBezTo>
                      <a:pt x="4363" y="4078"/>
                      <a:pt x="4365" y="4096"/>
                      <a:pt x="4365" y="4115"/>
                    </a:cubicBezTo>
                    <a:cubicBezTo>
                      <a:pt x="4371" y="4207"/>
                      <a:pt x="4380" y="4303"/>
                      <a:pt x="4392" y="4399"/>
                    </a:cubicBezTo>
                    <a:cubicBezTo>
                      <a:pt x="4393" y="4429"/>
                      <a:pt x="4399" y="4462"/>
                      <a:pt x="4404" y="4492"/>
                    </a:cubicBezTo>
                    <a:cubicBezTo>
                      <a:pt x="4413" y="4579"/>
                      <a:pt x="4425" y="4669"/>
                      <a:pt x="4438" y="4760"/>
                    </a:cubicBezTo>
                    <a:cubicBezTo>
                      <a:pt x="4447" y="4807"/>
                      <a:pt x="4455" y="4857"/>
                      <a:pt x="4465" y="4906"/>
                    </a:cubicBezTo>
                    <a:cubicBezTo>
                      <a:pt x="4478" y="4983"/>
                      <a:pt x="4490" y="5061"/>
                      <a:pt x="4505" y="5141"/>
                    </a:cubicBezTo>
                    <a:cubicBezTo>
                      <a:pt x="4520" y="5213"/>
                      <a:pt x="4535" y="5288"/>
                      <a:pt x="4552" y="5361"/>
                    </a:cubicBezTo>
                    <a:cubicBezTo>
                      <a:pt x="4566" y="5423"/>
                      <a:pt x="4578" y="5483"/>
                      <a:pt x="4594" y="5545"/>
                    </a:cubicBezTo>
                    <a:cubicBezTo>
                      <a:pt x="4628" y="5685"/>
                      <a:pt x="4664" y="5828"/>
                      <a:pt x="4704" y="5975"/>
                    </a:cubicBezTo>
                    <a:lnTo>
                      <a:pt x="4764" y="6016"/>
                    </a:lnTo>
                    <a:cubicBezTo>
                      <a:pt x="4515" y="7896"/>
                      <a:pt x="4550" y="9723"/>
                      <a:pt x="4586" y="9774"/>
                    </a:cubicBezTo>
                    <a:cubicBezTo>
                      <a:pt x="4606" y="9802"/>
                      <a:pt x="4814" y="9899"/>
                      <a:pt x="5103" y="10010"/>
                    </a:cubicBezTo>
                    <a:cubicBezTo>
                      <a:pt x="5203" y="10051"/>
                      <a:pt x="5313" y="10093"/>
                      <a:pt x="5427" y="10136"/>
                    </a:cubicBezTo>
                    <a:lnTo>
                      <a:pt x="5392" y="10324"/>
                    </a:lnTo>
                    <a:lnTo>
                      <a:pt x="5359" y="10312"/>
                    </a:lnTo>
                    <a:lnTo>
                      <a:pt x="4918" y="10877"/>
                    </a:lnTo>
                    <a:lnTo>
                      <a:pt x="4949" y="10903"/>
                    </a:lnTo>
                    <a:lnTo>
                      <a:pt x="4833" y="10953"/>
                    </a:lnTo>
                    <a:lnTo>
                      <a:pt x="4836" y="10957"/>
                    </a:lnTo>
                    <a:cubicBezTo>
                      <a:pt x="4759" y="10983"/>
                      <a:pt x="4686" y="11007"/>
                      <a:pt x="4612" y="11040"/>
                    </a:cubicBezTo>
                    <a:cubicBezTo>
                      <a:pt x="4498" y="11074"/>
                      <a:pt x="4387" y="11113"/>
                      <a:pt x="4279" y="11153"/>
                    </a:cubicBezTo>
                    <a:cubicBezTo>
                      <a:pt x="4264" y="11162"/>
                      <a:pt x="4246" y="11168"/>
                      <a:pt x="4230" y="11174"/>
                    </a:cubicBezTo>
                    <a:cubicBezTo>
                      <a:pt x="4229" y="11174"/>
                      <a:pt x="4229" y="11175"/>
                      <a:pt x="4226" y="11175"/>
                    </a:cubicBezTo>
                    <a:cubicBezTo>
                      <a:pt x="4119" y="11217"/>
                      <a:pt x="4009" y="11260"/>
                      <a:pt x="3908" y="11309"/>
                    </a:cubicBezTo>
                    <a:cubicBezTo>
                      <a:pt x="3003" y="11728"/>
                      <a:pt x="2193" y="12383"/>
                      <a:pt x="1466" y="13197"/>
                    </a:cubicBezTo>
                    <a:cubicBezTo>
                      <a:pt x="1332" y="13343"/>
                      <a:pt x="1205" y="13495"/>
                      <a:pt x="1078" y="13650"/>
                    </a:cubicBezTo>
                    <a:cubicBezTo>
                      <a:pt x="693" y="14129"/>
                      <a:pt x="336" y="14649"/>
                      <a:pt x="0" y="15203"/>
                    </a:cubicBezTo>
                    <a:lnTo>
                      <a:pt x="15824" y="15203"/>
                    </a:lnTo>
                    <a:cubicBezTo>
                      <a:pt x="14735" y="13371"/>
                      <a:pt x="13323" y="11559"/>
                      <a:pt x="12681" y="11152"/>
                    </a:cubicBezTo>
                    <a:cubicBezTo>
                      <a:pt x="12634" y="11123"/>
                      <a:pt x="12581" y="11095"/>
                      <a:pt x="12523" y="11067"/>
                    </a:cubicBezTo>
                    <a:cubicBezTo>
                      <a:pt x="12517" y="11062"/>
                      <a:pt x="12511" y="11061"/>
                      <a:pt x="12506" y="11059"/>
                    </a:cubicBezTo>
                    <a:cubicBezTo>
                      <a:pt x="12468" y="11042"/>
                      <a:pt x="12426" y="11023"/>
                      <a:pt x="12381" y="11005"/>
                    </a:cubicBezTo>
                    <a:cubicBezTo>
                      <a:pt x="12375" y="11004"/>
                      <a:pt x="12366" y="10999"/>
                      <a:pt x="12359" y="10997"/>
                    </a:cubicBezTo>
                    <a:cubicBezTo>
                      <a:pt x="12312" y="10980"/>
                      <a:pt x="12265" y="10961"/>
                      <a:pt x="12212" y="10943"/>
                    </a:cubicBezTo>
                    <a:cubicBezTo>
                      <a:pt x="12206" y="10940"/>
                      <a:pt x="12199" y="10938"/>
                      <a:pt x="12192" y="10937"/>
                    </a:cubicBezTo>
                    <a:cubicBezTo>
                      <a:pt x="12138" y="10920"/>
                      <a:pt x="12081" y="10901"/>
                      <a:pt x="12022" y="10884"/>
                    </a:cubicBezTo>
                    <a:cubicBezTo>
                      <a:pt x="12016" y="10884"/>
                      <a:pt x="12010" y="10883"/>
                      <a:pt x="12007" y="10880"/>
                    </a:cubicBezTo>
                    <a:cubicBezTo>
                      <a:pt x="11945" y="10864"/>
                      <a:pt x="11880" y="10847"/>
                      <a:pt x="11813" y="10830"/>
                    </a:cubicBezTo>
                    <a:cubicBezTo>
                      <a:pt x="11810" y="10830"/>
                      <a:pt x="11806" y="10829"/>
                      <a:pt x="11801" y="10829"/>
                    </a:cubicBezTo>
                    <a:cubicBezTo>
                      <a:pt x="11732" y="10812"/>
                      <a:pt x="11660" y="10795"/>
                      <a:pt x="11587" y="10780"/>
                    </a:cubicBezTo>
                    <a:cubicBezTo>
                      <a:pt x="11586" y="10779"/>
                      <a:pt x="11582" y="10779"/>
                      <a:pt x="11581" y="10779"/>
                    </a:cubicBezTo>
                    <a:cubicBezTo>
                      <a:pt x="11506" y="10763"/>
                      <a:pt x="11427" y="10748"/>
                      <a:pt x="11345" y="10731"/>
                    </a:cubicBezTo>
                    <a:lnTo>
                      <a:pt x="11344" y="10731"/>
                    </a:lnTo>
                    <a:cubicBezTo>
                      <a:pt x="11260" y="10716"/>
                      <a:pt x="11178" y="10702"/>
                      <a:pt x="11090" y="10689"/>
                    </a:cubicBezTo>
                    <a:lnTo>
                      <a:pt x="11089" y="10689"/>
                    </a:lnTo>
                    <a:cubicBezTo>
                      <a:pt x="11003" y="10675"/>
                      <a:pt x="10913" y="10661"/>
                      <a:pt x="10822" y="10651"/>
                    </a:cubicBezTo>
                    <a:lnTo>
                      <a:pt x="10704" y="10628"/>
                    </a:lnTo>
                    <a:lnTo>
                      <a:pt x="10744" y="10592"/>
                    </a:lnTo>
                    <a:lnTo>
                      <a:pt x="10130" y="9923"/>
                    </a:lnTo>
                    <a:lnTo>
                      <a:pt x="10068" y="9958"/>
                    </a:lnTo>
                    <a:lnTo>
                      <a:pt x="9995" y="9434"/>
                    </a:lnTo>
                    <a:lnTo>
                      <a:pt x="9963" y="9182"/>
                    </a:lnTo>
                    <a:cubicBezTo>
                      <a:pt x="10172" y="8130"/>
                      <a:pt x="10366" y="7098"/>
                      <a:pt x="10529" y="6182"/>
                    </a:cubicBezTo>
                    <a:cubicBezTo>
                      <a:pt x="10558" y="6013"/>
                      <a:pt x="10586" y="5851"/>
                      <a:pt x="10614" y="5692"/>
                    </a:cubicBezTo>
                    <a:cubicBezTo>
                      <a:pt x="10627" y="5613"/>
                      <a:pt x="10639" y="5535"/>
                      <a:pt x="10652" y="5459"/>
                    </a:cubicBezTo>
                    <a:cubicBezTo>
                      <a:pt x="10704" y="5149"/>
                      <a:pt x="10749" y="4861"/>
                      <a:pt x="10789" y="4596"/>
                    </a:cubicBezTo>
                    <a:cubicBezTo>
                      <a:pt x="10797" y="4530"/>
                      <a:pt x="10808" y="4467"/>
                      <a:pt x="10816" y="4403"/>
                    </a:cubicBezTo>
                    <a:cubicBezTo>
                      <a:pt x="10924" y="3647"/>
                      <a:pt x="10972" y="3118"/>
                      <a:pt x="10927" y="2947"/>
                    </a:cubicBezTo>
                    <a:cubicBezTo>
                      <a:pt x="10895" y="2820"/>
                      <a:pt x="10829" y="2687"/>
                      <a:pt x="10750" y="2559"/>
                    </a:cubicBezTo>
                    <a:cubicBezTo>
                      <a:pt x="10733" y="2530"/>
                      <a:pt x="10715" y="2501"/>
                      <a:pt x="10695" y="2472"/>
                    </a:cubicBezTo>
                    <a:cubicBezTo>
                      <a:pt x="10675" y="2439"/>
                      <a:pt x="10652" y="2403"/>
                      <a:pt x="10627" y="2373"/>
                    </a:cubicBezTo>
                    <a:cubicBezTo>
                      <a:pt x="10599" y="2335"/>
                      <a:pt x="10573" y="2295"/>
                      <a:pt x="10543" y="2261"/>
                    </a:cubicBezTo>
                    <a:cubicBezTo>
                      <a:pt x="10390" y="2062"/>
                      <a:pt x="10252" y="1920"/>
                      <a:pt x="10252" y="1920"/>
                    </a:cubicBezTo>
                    <a:cubicBezTo>
                      <a:pt x="10252" y="1920"/>
                      <a:pt x="11985" y="1149"/>
                      <a:pt x="11631" y="435"/>
                    </a:cubicBezTo>
                    <a:cubicBezTo>
                      <a:pt x="11546" y="261"/>
                      <a:pt x="11308" y="195"/>
                      <a:pt x="10997" y="195"/>
                    </a:cubicBezTo>
                    <a:cubicBezTo>
                      <a:pt x="10604" y="195"/>
                      <a:pt x="10096" y="299"/>
                      <a:pt x="9630" y="423"/>
                    </a:cubicBezTo>
                    <a:cubicBezTo>
                      <a:pt x="8939" y="607"/>
                      <a:pt x="8343" y="833"/>
                      <a:pt x="8343" y="833"/>
                    </a:cubicBezTo>
                    <a:cubicBezTo>
                      <a:pt x="8343" y="833"/>
                      <a:pt x="9400" y="92"/>
                      <a:pt x="8900" y="6"/>
                    </a:cubicBezTo>
                    <a:cubicBezTo>
                      <a:pt x="8878" y="2"/>
                      <a:pt x="8853" y="0"/>
                      <a:pt x="8826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55" name="Google Shape;8155;p35"/>
              <p:cNvSpPr/>
              <p:nvPr/>
            </p:nvSpPr>
            <p:spPr>
              <a:xfrm>
                <a:off x="4279875" y="4821900"/>
                <a:ext cx="395600" cy="353925"/>
              </a:xfrm>
              <a:custGeom>
                <a:avLst/>
                <a:gdLst/>
                <a:ahLst/>
                <a:cxnLst/>
                <a:rect l="l" t="t" r="r" b="b"/>
                <a:pathLst>
                  <a:path w="15824" h="14157" extrusionOk="0">
                    <a:moveTo>
                      <a:pt x="8993" y="0"/>
                    </a:moveTo>
                    <a:cubicBezTo>
                      <a:pt x="7377" y="0"/>
                      <a:pt x="5572" y="875"/>
                      <a:pt x="5572" y="875"/>
                    </a:cubicBezTo>
                    <a:cubicBezTo>
                      <a:pt x="5572" y="875"/>
                      <a:pt x="5502" y="947"/>
                      <a:pt x="5408" y="1059"/>
                    </a:cubicBezTo>
                    <a:cubicBezTo>
                      <a:pt x="5367" y="1106"/>
                      <a:pt x="5323" y="1160"/>
                      <a:pt x="5278" y="1217"/>
                    </a:cubicBezTo>
                    <a:cubicBezTo>
                      <a:pt x="5252" y="1252"/>
                      <a:pt x="5224" y="1290"/>
                      <a:pt x="5197" y="1330"/>
                    </a:cubicBezTo>
                    <a:cubicBezTo>
                      <a:pt x="5174" y="1360"/>
                      <a:pt x="5149" y="1395"/>
                      <a:pt x="5126" y="1428"/>
                    </a:cubicBezTo>
                    <a:cubicBezTo>
                      <a:pt x="5111" y="1457"/>
                      <a:pt x="5091" y="1486"/>
                      <a:pt x="5072" y="1514"/>
                    </a:cubicBezTo>
                    <a:cubicBezTo>
                      <a:pt x="4995" y="1642"/>
                      <a:pt x="4930" y="1776"/>
                      <a:pt x="4895" y="1902"/>
                    </a:cubicBezTo>
                    <a:cubicBezTo>
                      <a:pt x="4852" y="2073"/>
                      <a:pt x="4898" y="2602"/>
                      <a:pt x="5007" y="3359"/>
                    </a:cubicBezTo>
                    <a:cubicBezTo>
                      <a:pt x="5016" y="3422"/>
                      <a:pt x="5027" y="3487"/>
                      <a:pt x="5035" y="3552"/>
                    </a:cubicBezTo>
                    <a:cubicBezTo>
                      <a:pt x="5074" y="3817"/>
                      <a:pt x="5120" y="4105"/>
                      <a:pt x="5173" y="4415"/>
                    </a:cubicBezTo>
                    <a:cubicBezTo>
                      <a:pt x="5185" y="4490"/>
                      <a:pt x="5198" y="4569"/>
                      <a:pt x="5210" y="4648"/>
                    </a:cubicBezTo>
                    <a:cubicBezTo>
                      <a:pt x="5238" y="4806"/>
                      <a:pt x="5266" y="4969"/>
                      <a:pt x="5295" y="5138"/>
                    </a:cubicBezTo>
                    <a:cubicBezTo>
                      <a:pt x="5458" y="6053"/>
                      <a:pt x="5654" y="7085"/>
                      <a:pt x="5862" y="8137"/>
                    </a:cubicBezTo>
                    <a:lnTo>
                      <a:pt x="5828" y="8390"/>
                    </a:lnTo>
                    <a:lnTo>
                      <a:pt x="5756" y="8914"/>
                    </a:lnTo>
                    <a:lnTo>
                      <a:pt x="5691" y="8879"/>
                    </a:lnTo>
                    <a:lnTo>
                      <a:pt x="5080" y="9547"/>
                    </a:lnTo>
                    <a:lnTo>
                      <a:pt x="5120" y="9583"/>
                    </a:lnTo>
                    <a:lnTo>
                      <a:pt x="5002" y="9606"/>
                    </a:lnTo>
                    <a:cubicBezTo>
                      <a:pt x="4910" y="9619"/>
                      <a:pt x="4820" y="9632"/>
                      <a:pt x="4734" y="9644"/>
                    </a:cubicBezTo>
                    <a:cubicBezTo>
                      <a:pt x="4646" y="9659"/>
                      <a:pt x="4561" y="9672"/>
                      <a:pt x="4480" y="9687"/>
                    </a:cubicBezTo>
                    <a:lnTo>
                      <a:pt x="4475" y="9687"/>
                    </a:lnTo>
                    <a:cubicBezTo>
                      <a:pt x="4396" y="9703"/>
                      <a:pt x="4317" y="9717"/>
                      <a:pt x="4242" y="9734"/>
                    </a:cubicBezTo>
                    <a:cubicBezTo>
                      <a:pt x="4239" y="9734"/>
                      <a:pt x="4237" y="9734"/>
                      <a:pt x="4236" y="9735"/>
                    </a:cubicBezTo>
                    <a:cubicBezTo>
                      <a:pt x="4159" y="9751"/>
                      <a:pt x="4087" y="9766"/>
                      <a:pt x="4021" y="9784"/>
                    </a:cubicBezTo>
                    <a:cubicBezTo>
                      <a:pt x="4017" y="9784"/>
                      <a:pt x="4013" y="9786"/>
                      <a:pt x="4008" y="9786"/>
                    </a:cubicBezTo>
                    <a:cubicBezTo>
                      <a:pt x="3940" y="9802"/>
                      <a:pt x="3877" y="9819"/>
                      <a:pt x="3816" y="9836"/>
                    </a:cubicBezTo>
                    <a:cubicBezTo>
                      <a:pt x="3810" y="9837"/>
                      <a:pt x="3807" y="9841"/>
                      <a:pt x="3801" y="9841"/>
                    </a:cubicBezTo>
                    <a:cubicBezTo>
                      <a:pt x="3741" y="9857"/>
                      <a:pt x="3685" y="9875"/>
                      <a:pt x="3630" y="9892"/>
                    </a:cubicBezTo>
                    <a:cubicBezTo>
                      <a:pt x="3623" y="9893"/>
                      <a:pt x="3617" y="9897"/>
                      <a:pt x="3611" y="9898"/>
                    </a:cubicBezTo>
                    <a:cubicBezTo>
                      <a:pt x="3559" y="9915"/>
                      <a:pt x="3510" y="9935"/>
                      <a:pt x="3462" y="9953"/>
                    </a:cubicBezTo>
                    <a:cubicBezTo>
                      <a:pt x="3455" y="9954"/>
                      <a:pt x="3448" y="9959"/>
                      <a:pt x="3441" y="9960"/>
                    </a:cubicBezTo>
                    <a:cubicBezTo>
                      <a:pt x="3397" y="9977"/>
                      <a:pt x="3356" y="9997"/>
                      <a:pt x="3316" y="10015"/>
                    </a:cubicBezTo>
                    <a:cubicBezTo>
                      <a:pt x="3310" y="10017"/>
                      <a:pt x="3304" y="10020"/>
                      <a:pt x="3300" y="10023"/>
                    </a:cubicBezTo>
                    <a:cubicBezTo>
                      <a:pt x="3242" y="10050"/>
                      <a:pt x="3187" y="10079"/>
                      <a:pt x="3142" y="10108"/>
                    </a:cubicBezTo>
                    <a:cubicBezTo>
                      <a:pt x="2768" y="10347"/>
                      <a:pt x="2130" y="11064"/>
                      <a:pt x="1448" y="11982"/>
                    </a:cubicBezTo>
                    <a:cubicBezTo>
                      <a:pt x="962" y="12637"/>
                      <a:pt x="453" y="13396"/>
                      <a:pt x="1" y="14156"/>
                    </a:cubicBezTo>
                    <a:lnTo>
                      <a:pt x="15824" y="14156"/>
                    </a:lnTo>
                    <a:cubicBezTo>
                      <a:pt x="15313" y="13319"/>
                      <a:pt x="14748" y="12551"/>
                      <a:pt x="14123" y="11898"/>
                    </a:cubicBezTo>
                    <a:cubicBezTo>
                      <a:pt x="14072" y="11842"/>
                      <a:pt x="14017" y="11787"/>
                      <a:pt x="13960" y="11731"/>
                    </a:cubicBezTo>
                    <a:cubicBezTo>
                      <a:pt x="13339" y="11111"/>
                      <a:pt x="12658" y="10608"/>
                      <a:pt x="11913" y="10263"/>
                    </a:cubicBezTo>
                    <a:cubicBezTo>
                      <a:pt x="11810" y="10214"/>
                      <a:pt x="11704" y="10172"/>
                      <a:pt x="11596" y="10129"/>
                    </a:cubicBezTo>
                    <a:cubicBezTo>
                      <a:pt x="11579" y="10122"/>
                      <a:pt x="11560" y="10116"/>
                      <a:pt x="11541" y="10108"/>
                    </a:cubicBezTo>
                    <a:cubicBezTo>
                      <a:pt x="11436" y="10067"/>
                      <a:pt x="11323" y="10029"/>
                      <a:pt x="11208" y="9994"/>
                    </a:cubicBezTo>
                    <a:cubicBezTo>
                      <a:pt x="11138" y="9964"/>
                      <a:pt x="11061" y="9938"/>
                      <a:pt x="10989" y="9912"/>
                    </a:cubicBezTo>
                    <a:lnTo>
                      <a:pt x="10990" y="9908"/>
                    </a:lnTo>
                    <a:lnTo>
                      <a:pt x="10874" y="9857"/>
                    </a:lnTo>
                    <a:lnTo>
                      <a:pt x="10905" y="9831"/>
                    </a:lnTo>
                    <a:lnTo>
                      <a:pt x="10516" y="9332"/>
                    </a:lnTo>
                    <a:lnTo>
                      <a:pt x="10465" y="9266"/>
                    </a:lnTo>
                    <a:lnTo>
                      <a:pt x="10430" y="9278"/>
                    </a:lnTo>
                    <a:lnTo>
                      <a:pt x="10410" y="9164"/>
                    </a:lnTo>
                    <a:lnTo>
                      <a:pt x="10397" y="9091"/>
                    </a:lnTo>
                    <a:cubicBezTo>
                      <a:pt x="10459" y="9069"/>
                      <a:pt x="10518" y="9045"/>
                      <a:pt x="10579" y="9023"/>
                    </a:cubicBezTo>
                    <a:cubicBezTo>
                      <a:pt x="10938" y="8887"/>
                      <a:pt x="11216" y="8761"/>
                      <a:pt x="11238" y="8729"/>
                    </a:cubicBezTo>
                    <a:cubicBezTo>
                      <a:pt x="11240" y="8724"/>
                      <a:pt x="11244" y="8712"/>
                      <a:pt x="11246" y="8690"/>
                    </a:cubicBezTo>
                    <a:cubicBezTo>
                      <a:pt x="11258" y="8577"/>
                      <a:pt x="11267" y="8222"/>
                      <a:pt x="11260" y="7722"/>
                    </a:cubicBezTo>
                    <a:cubicBezTo>
                      <a:pt x="11246" y="7007"/>
                      <a:pt x="11195" y="5999"/>
                      <a:pt x="11059" y="4972"/>
                    </a:cubicBezTo>
                    <a:lnTo>
                      <a:pt x="11121" y="4932"/>
                    </a:lnTo>
                    <a:cubicBezTo>
                      <a:pt x="11162" y="4783"/>
                      <a:pt x="11199" y="4641"/>
                      <a:pt x="11232" y="4501"/>
                    </a:cubicBezTo>
                    <a:cubicBezTo>
                      <a:pt x="11245" y="4439"/>
                      <a:pt x="11258" y="4380"/>
                      <a:pt x="11269" y="4318"/>
                    </a:cubicBezTo>
                    <a:cubicBezTo>
                      <a:pt x="11286" y="4245"/>
                      <a:pt x="11303" y="4168"/>
                      <a:pt x="11319" y="4097"/>
                    </a:cubicBezTo>
                    <a:cubicBezTo>
                      <a:pt x="11334" y="4015"/>
                      <a:pt x="11346" y="3939"/>
                      <a:pt x="11359" y="3862"/>
                    </a:cubicBezTo>
                    <a:cubicBezTo>
                      <a:pt x="11368" y="3814"/>
                      <a:pt x="11376" y="3763"/>
                      <a:pt x="11386" y="3716"/>
                    </a:cubicBezTo>
                    <a:cubicBezTo>
                      <a:pt x="11399" y="3625"/>
                      <a:pt x="11408" y="3537"/>
                      <a:pt x="11420" y="3449"/>
                    </a:cubicBezTo>
                    <a:cubicBezTo>
                      <a:pt x="11425" y="3419"/>
                      <a:pt x="11428" y="3385"/>
                      <a:pt x="11432" y="3354"/>
                    </a:cubicBezTo>
                    <a:cubicBezTo>
                      <a:pt x="11442" y="3257"/>
                      <a:pt x="11449" y="3163"/>
                      <a:pt x="11459" y="3070"/>
                    </a:cubicBezTo>
                    <a:cubicBezTo>
                      <a:pt x="11459" y="3054"/>
                      <a:pt x="11460" y="3033"/>
                      <a:pt x="11462" y="3014"/>
                    </a:cubicBezTo>
                    <a:cubicBezTo>
                      <a:pt x="11469" y="2914"/>
                      <a:pt x="11472" y="2817"/>
                      <a:pt x="11475" y="2720"/>
                    </a:cubicBezTo>
                    <a:lnTo>
                      <a:pt x="11475" y="2693"/>
                    </a:lnTo>
                    <a:cubicBezTo>
                      <a:pt x="11476" y="2590"/>
                      <a:pt x="11475" y="2495"/>
                      <a:pt x="11471" y="2398"/>
                    </a:cubicBezTo>
                    <a:lnTo>
                      <a:pt x="11471" y="2389"/>
                    </a:lnTo>
                    <a:cubicBezTo>
                      <a:pt x="11466" y="2291"/>
                      <a:pt x="11461" y="2197"/>
                      <a:pt x="11454" y="2103"/>
                    </a:cubicBezTo>
                    <a:lnTo>
                      <a:pt x="11454" y="2101"/>
                    </a:lnTo>
                    <a:cubicBezTo>
                      <a:pt x="11261" y="469"/>
                      <a:pt x="10178" y="0"/>
                      <a:pt x="8993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56" name="Google Shape;8156;p35"/>
              <p:cNvSpPr/>
              <p:nvPr/>
            </p:nvSpPr>
            <p:spPr>
              <a:xfrm>
                <a:off x="4044925" y="5048350"/>
                <a:ext cx="158000" cy="127525"/>
              </a:xfrm>
              <a:custGeom>
                <a:avLst/>
                <a:gdLst/>
                <a:ahLst/>
                <a:cxnLst/>
                <a:rect l="l" t="t" r="r" b="b"/>
                <a:pathLst>
                  <a:path w="6320" h="5101" extrusionOk="0">
                    <a:moveTo>
                      <a:pt x="2034" y="0"/>
                    </a:moveTo>
                    <a:cubicBezTo>
                      <a:pt x="2014" y="0"/>
                      <a:pt x="1997" y="0"/>
                      <a:pt x="1980" y="2"/>
                    </a:cubicBezTo>
                    <a:cubicBezTo>
                      <a:pt x="0" y="45"/>
                      <a:pt x="585" y="2601"/>
                      <a:pt x="585" y="2601"/>
                    </a:cubicBezTo>
                    <a:cubicBezTo>
                      <a:pt x="130" y="2901"/>
                      <a:pt x="39" y="3843"/>
                      <a:pt x="293" y="5101"/>
                    </a:cubicBezTo>
                    <a:lnTo>
                      <a:pt x="6313" y="5101"/>
                    </a:lnTo>
                    <a:cubicBezTo>
                      <a:pt x="6317" y="4940"/>
                      <a:pt x="6319" y="4785"/>
                      <a:pt x="6314" y="4636"/>
                    </a:cubicBezTo>
                    <a:cubicBezTo>
                      <a:pt x="6311" y="4505"/>
                      <a:pt x="6307" y="4382"/>
                      <a:pt x="6300" y="4262"/>
                    </a:cubicBezTo>
                    <a:cubicBezTo>
                      <a:pt x="6295" y="4201"/>
                      <a:pt x="6290" y="4144"/>
                      <a:pt x="6286" y="4086"/>
                    </a:cubicBezTo>
                    <a:cubicBezTo>
                      <a:pt x="6271" y="3912"/>
                      <a:pt x="6250" y="3752"/>
                      <a:pt x="6223" y="3599"/>
                    </a:cubicBezTo>
                    <a:cubicBezTo>
                      <a:pt x="6216" y="3549"/>
                      <a:pt x="6205" y="3499"/>
                      <a:pt x="6197" y="3450"/>
                    </a:cubicBezTo>
                    <a:cubicBezTo>
                      <a:pt x="5777" y="1298"/>
                      <a:pt x="4396" y="1258"/>
                      <a:pt x="4296" y="1258"/>
                    </a:cubicBezTo>
                    <a:cubicBezTo>
                      <a:pt x="4292" y="1258"/>
                      <a:pt x="4290" y="1258"/>
                      <a:pt x="4290" y="1258"/>
                    </a:cubicBezTo>
                    <a:cubicBezTo>
                      <a:pt x="4290" y="1258"/>
                      <a:pt x="4289" y="1257"/>
                      <a:pt x="4289" y="1252"/>
                    </a:cubicBezTo>
                    <a:lnTo>
                      <a:pt x="4289" y="1251"/>
                    </a:lnTo>
                    <a:cubicBezTo>
                      <a:pt x="4281" y="1217"/>
                      <a:pt x="4246" y="1076"/>
                      <a:pt x="4138" y="896"/>
                    </a:cubicBezTo>
                    <a:cubicBezTo>
                      <a:pt x="4024" y="711"/>
                      <a:pt x="3828" y="487"/>
                      <a:pt x="3495" y="310"/>
                    </a:cubicBezTo>
                    <a:cubicBezTo>
                      <a:pt x="3474" y="298"/>
                      <a:pt x="3453" y="288"/>
                      <a:pt x="3432" y="276"/>
                    </a:cubicBezTo>
                    <a:cubicBezTo>
                      <a:pt x="3101" y="116"/>
                      <a:pt x="2654" y="0"/>
                      <a:pt x="2034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57" name="Google Shape;8157;p35"/>
              <p:cNvSpPr/>
              <p:nvPr/>
            </p:nvSpPr>
            <p:spPr>
              <a:xfrm>
                <a:off x="4449375" y="5048625"/>
                <a:ext cx="204925" cy="127325"/>
              </a:xfrm>
              <a:custGeom>
                <a:avLst/>
                <a:gdLst/>
                <a:ahLst/>
                <a:cxnLst/>
                <a:rect l="l" t="t" r="r" b="b"/>
                <a:pathLst>
                  <a:path w="8197" h="5093" extrusionOk="0">
                    <a:moveTo>
                      <a:pt x="4433" y="0"/>
                    </a:moveTo>
                    <a:cubicBezTo>
                      <a:pt x="4217" y="0"/>
                      <a:pt x="3997" y="22"/>
                      <a:pt x="3777" y="64"/>
                    </a:cubicBezTo>
                    <a:cubicBezTo>
                      <a:pt x="3729" y="73"/>
                      <a:pt x="3679" y="83"/>
                      <a:pt x="3630" y="98"/>
                    </a:cubicBezTo>
                    <a:cubicBezTo>
                      <a:pt x="3533" y="118"/>
                      <a:pt x="3437" y="144"/>
                      <a:pt x="3342" y="174"/>
                    </a:cubicBezTo>
                    <a:cubicBezTo>
                      <a:pt x="3241" y="205"/>
                      <a:pt x="3142" y="240"/>
                      <a:pt x="3040" y="280"/>
                    </a:cubicBezTo>
                    <a:cubicBezTo>
                      <a:pt x="2579" y="459"/>
                      <a:pt x="2134" y="720"/>
                      <a:pt x="1734" y="1043"/>
                    </a:cubicBezTo>
                    <a:cubicBezTo>
                      <a:pt x="1558" y="1185"/>
                      <a:pt x="1393" y="1338"/>
                      <a:pt x="1237" y="1502"/>
                    </a:cubicBezTo>
                    <a:cubicBezTo>
                      <a:pt x="0" y="2821"/>
                      <a:pt x="1155" y="4017"/>
                      <a:pt x="1155" y="4017"/>
                    </a:cubicBezTo>
                    <a:cubicBezTo>
                      <a:pt x="1155" y="4017"/>
                      <a:pt x="1149" y="4098"/>
                      <a:pt x="1149" y="4226"/>
                    </a:cubicBezTo>
                    <a:cubicBezTo>
                      <a:pt x="1149" y="4262"/>
                      <a:pt x="1149" y="4302"/>
                      <a:pt x="1150" y="4346"/>
                    </a:cubicBezTo>
                    <a:cubicBezTo>
                      <a:pt x="1150" y="4367"/>
                      <a:pt x="1151" y="4390"/>
                      <a:pt x="1151" y="4414"/>
                    </a:cubicBezTo>
                    <a:cubicBezTo>
                      <a:pt x="1158" y="4612"/>
                      <a:pt x="1181" y="4855"/>
                      <a:pt x="1242" y="5092"/>
                    </a:cubicBezTo>
                    <a:lnTo>
                      <a:pt x="8197" y="5092"/>
                    </a:lnTo>
                    <a:cubicBezTo>
                      <a:pt x="8011" y="4351"/>
                      <a:pt x="7736" y="3559"/>
                      <a:pt x="7343" y="2829"/>
                    </a:cubicBezTo>
                    <a:cubicBezTo>
                      <a:pt x="7305" y="2750"/>
                      <a:pt x="7259" y="2674"/>
                      <a:pt x="7215" y="2597"/>
                    </a:cubicBezTo>
                    <a:cubicBezTo>
                      <a:pt x="7149" y="2482"/>
                      <a:pt x="7080" y="2370"/>
                      <a:pt x="7006" y="2258"/>
                    </a:cubicBezTo>
                    <a:cubicBezTo>
                      <a:pt x="7240" y="2185"/>
                      <a:pt x="7437" y="2081"/>
                      <a:pt x="7458" y="2002"/>
                    </a:cubicBezTo>
                    <a:cubicBezTo>
                      <a:pt x="7510" y="1820"/>
                      <a:pt x="7520" y="1642"/>
                      <a:pt x="7304" y="1601"/>
                    </a:cubicBezTo>
                    <a:cubicBezTo>
                      <a:pt x="7222" y="1585"/>
                      <a:pt x="7039" y="1573"/>
                      <a:pt x="6835" y="1573"/>
                    </a:cubicBezTo>
                    <a:cubicBezTo>
                      <a:pt x="6787" y="1573"/>
                      <a:pt x="6739" y="1574"/>
                      <a:pt x="6690" y="1575"/>
                    </a:cubicBezTo>
                    <a:cubicBezTo>
                      <a:pt x="6544" y="1092"/>
                      <a:pt x="6280" y="635"/>
                      <a:pt x="5819" y="360"/>
                    </a:cubicBezTo>
                    <a:cubicBezTo>
                      <a:pt x="5400" y="113"/>
                      <a:pt x="4926" y="0"/>
                      <a:pt x="4433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58" name="Google Shape;8158;p35"/>
              <p:cNvSpPr/>
              <p:nvPr/>
            </p:nvSpPr>
            <p:spPr>
              <a:xfrm>
                <a:off x="5114475" y="5058475"/>
                <a:ext cx="169975" cy="117400"/>
              </a:xfrm>
              <a:custGeom>
                <a:avLst/>
                <a:gdLst/>
                <a:ahLst/>
                <a:cxnLst/>
                <a:rect l="l" t="t" r="r" b="b"/>
                <a:pathLst>
                  <a:path w="6799" h="4696" extrusionOk="0">
                    <a:moveTo>
                      <a:pt x="5454" y="1"/>
                    </a:moveTo>
                    <a:cubicBezTo>
                      <a:pt x="5325" y="1"/>
                      <a:pt x="5189" y="14"/>
                      <a:pt x="5048" y="45"/>
                    </a:cubicBezTo>
                    <a:cubicBezTo>
                      <a:pt x="4540" y="154"/>
                      <a:pt x="2861" y="853"/>
                      <a:pt x="1634" y="1643"/>
                    </a:cubicBezTo>
                    <a:lnTo>
                      <a:pt x="1629" y="1648"/>
                    </a:lnTo>
                    <a:cubicBezTo>
                      <a:pt x="1568" y="1684"/>
                      <a:pt x="1511" y="1723"/>
                      <a:pt x="1454" y="1760"/>
                    </a:cubicBezTo>
                    <a:cubicBezTo>
                      <a:pt x="1452" y="1762"/>
                      <a:pt x="1452" y="1765"/>
                      <a:pt x="1451" y="1765"/>
                    </a:cubicBezTo>
                    <a:cubicBezTo>
                      <a:pt x="1174" y="1953"/>
                      <a:pt x="930" y="2143"/>
                      <a:pt x="735" y="2327"/>
                    </a:cubicBezTo>
                    <a:cubicBezTo>
                      <a:pt x="723" y="2337"/>
                      <a:pt x="711" y="2349"/>
                      <a:pt x="701" y="2358"/>
                    </a:cubicBezTo>
                    <a:cubicBezTo>
                      <a:pt x="676" y="2384"/>
                      <a:pt x="655" y="2409"/>
                      <a:pt x="628" y="2434"/>
                    </a:cubicBezTo>
                    <a:cubicBezTo>
                      <a:pt x="613" y="2449"/>
                      <a:pt x="598" y="2468"/>
                      <a:pt x="584" y="2483"/>
                    </a:cubicBezTo>
                    <a:cubicBezTo>
                      <a:pt x="563" y="2507"/>
                      <a:pt x="546" y="2529"/>
                      <a:pt x="527" y="2551"/>
                    </a:cubicBezTo>
                    <a:cubicBezTo>
                      <a:pt x="511" y="2571"/>
                      <a:pt x="497" y="2587"/>
                      <a:pt x="483" y="2608"/>
                    </a:cubicBezTo>
                    <a:cubicBezTo>
                      <a:pt x="466" y="2629"/>
                      <a:pt x="453" y="2648"/>
                      <a:pt x="438" y="2670"/>
                    </a:cubicBezTo>
                    <a:cubicBezTo>
                      <a:pt x="424" y="2688"/>
                      <a:pt x="412" y="2709"/>
                      <a:pt x="398" y="2729"/>
                    </a:cubicBezTo>
                    <a:cubicBezTo>
                      <a:pt x="385" y="2749"/>
                      <a:pt x="373" y="2767"/>
                      <a:pt x="364" y="2787"/>
                    </a:cubicBezTo>
                    <a:cubicBezTo>
                      <a:pt x="353" y="2806"/>
                      <a:pt x="342" y="2828"/>
                      <a:pt x="334" y="2849"/>
                    </a:cubicBezTo>
                    <a:cubicBezTo>
                      <a:pt x="327" y="2866"/>
                      <a:pt x="317" y="2884"/>
                      <a:pt x="311" y="2901"/>
                    </a:cubicBezTo>
                    <a:cubicBezTo>
                      <a:pt x="303" y="2924"/>
                      <a:pt x="297" y="2943"/>
                      <a:pt x="291" y="2964"/>
                    </a:cubicBezTo>
                    <a:cubicBezTo>
                      <a:pt x="285" y="2981"/>
                      <a:pt x="282" y="2999"/>
                      <a:pt x="278" y="3015"/>
                    </a:cubicBezTo>
                    <a:cubicBezTo>
                      <a:pt x="274" y="3037"/>
                      <a:pt x="272" y="3059"/>
                      <a:pt x="271" y="3079"/>
                    </a:cubicBezTo>
                    <a:cubicBezTo>
                      <a:pt x="267" y="3095"/>
                      <a:pt x="266" y="3110"/>
                      <a:pt x="266" y="3123"/>
                    </a:cubicBezTo>
                    <a:cubicBezTo>
                      <a:pt x="267" y="3148"/>
                      <a:pt x="271" y="3173"/>
                      <a:pt x="274" y="3195"/>
                    </a:cubicBezTo>
                    <a:cubicBezTo>
                      <a:pt x="278" y="3206"/>
                      <a:pt x="278" y="3218"/>
                      <a:pt x="279" y="3231"/>
                    </a:cubicBezTo>
                    <a:cubicBezTo>
                      <a:pt x="289" y="3264"/>
                      <a:pt x="301" y="3298"/>
                      <a:pt x="317" y="3332"/>
                    </a:cubicBezTo>
                    <a:lnTo>
                      <a:pt x="319" y="3333"/>
                    </a:lnTo>
                    <a:cubicBezTo>
                      <a:pt x="301" y="3335"/>
                      <a:pt x="283" y="3337"/>
                      <a:pt x="267" y="3343"/>
                    </a:cubicBezTo>
                    <a:cubicBezTo>
                      <a:pt x="79" y="3377"/>
                      <a:pt x="1" y="3551"/>
                      <a:pt x="7" y="3813"/>
                    </a:cubicBezTo>
                    <a:cubicBezTo>
                      <a:pt x="12" y="4046"/>
                      <a:pt x="83" y="4349"/>
                      <a:pt x="198" y="4696"/>
                    </a:cubicBezTo>
                    <a:lnTo>
                      <a:pt x="6675" y="4696"/>
                    </a:lnTo>
                    <a:cubicBezTo>
                      <a:pt x="6556" y="3888"/>
                      <a:pt x="6404" y="3130"/>
                      <a:pt x="6311" y="2689"/>
                    </a:cubicBezTo>
                    <a:cubicBezTo>
                      <a:pt x="6259" y="2438"/>
                      <a:pt x="6226" y="2290"/>
                      <a:pt x="6226" y="2290"/>
                    </a:cubicBezTo>
                    <a:cubicBezTo>
                      <a:pt x="6226" y="2290"/>
                      <a:pt x="6228" y="2285"/>
                      <a:pt x="6232" y="2277"/>
                    </a:cubicBezTo>
                    <a:cubicBezTo>
                      <a:pt x="6234" y="2276"/>
                      <a:pt x="6238" y="2273"/>
                      <a:pt x="6240" y="2269"/>
                    </a:cubicBezTo>
                    <a:cubicBezTo>
                      <a:pt x="6245" y="2263"/>
                      <a:pt x="6246" y="2257"/>
                      <a:pt x="6252" y="2248"/>
                    </a:cubicBezTo>
                    <a:cubicBezTo>
                      <a:pt x="6256" y="2241"/>
                      <a:pt x="6262" y="2230"/>
                      <a:pt x="6266" y="2222"/>
                    </a:cubicBezTo>
                    <a:cubicBezTo>
                      <a:pt x="6273" y="2215"/>
                      <a:pt x="6276" y="2208"/>
                      <a:pt x="6281" y="2200"/>
                    </a:cubicBezTo>
                    <a:cubicBezTo>
                      <a:pt x="6288" y="2190"/>
                      <a:pt x="6294" y="2178"/>
                      <a:pt x="6302" y="2163"/>
                    </a:cubicBezTo>
                    <a:cubicBezTo>
                      <a:pt x="6307" y="2153"/>
                      <a:pt x="6313" y="2145"/>
                      <a:pt x="6319" y="2136"/>
                    </a:cubicBezTo>
                    <a:cubicBezTo>
                      <a:pt x="6326" y="2119"/>
                      <a:pt x="6337" y="2105"/>
                      <a:pt x="6345" y="2089"/>
                    </a:cubicBezTo>
                    <a:cubicBezTo>
                      <a:pt x="6350" y="2078"/>
                      <a:pt x="6356" y="2068"/>
                      <a:pt x="6362" y="2056"/>
                    </a:cubicBezTo>
                    <a:cubicBezTo>
                      <a:pt x="6372" y="2039"/>
                      <a:pt x="6384" y="2021"/>
                      <a:pt x="6393" y="2004"/>
                    </a:cubicBezTo>
                    <a:cubicBezTo>
                      <a:pt x="6399" y="1992"/>
                      <a:pt x="6406" y="1980"/>
                      <a:pt x="6415" y="1966"/>
                    </a:cubicBezTo>
                    <a:cubicBezTo>
                      <a:pt x="6423" y="1947"/>
                      <a:pt x="6435" y="1929"/>
                      <a:pt x="6445" y="1908"/>
                    </a:cubicBezTo>
                    <a:cubicBezTo>
                      <a:pt x="6454" y="1892"/>
                      <a:pt x="6461" y="1876"/>
                      <a:pt x="6471" y="1862"/>
                    </a:cubicBezTo>
                    <a:cubicBezTo>
                      <a:pt x="6479" y="1844"/>
                      <a:pt x="6489" y="1823"/>
                      <a:pt x="6501" y="1802"/>
                    </a:cubicBezTo>
                    <a:cubicBezTo>
                      <a:pt x="6648" y="1513"/>
                      <a:pt x="6799" y="1158"/>
                      <a:pt x="6799" y="905"/>
                    </a:cubicBezTo>
                    <a:cubicBezTo>
                      <a:pt x="6799" y="853"/>
                      <a:pt x="6791" y="806"/>
                      <a:pt x="6778" y="763"/>
                    </a:cubicBezTo>
                    <a:cubicBezTo>
                      <a:pt x="6684" y="484"/>
                      <a:pt x="6370" y="191"/>
                      <a:pt x="5924" y="65"/>
                    </a:cubicBezTo>
                    <a:cubicBezTo>
                      <a:pt x="5780" y="24"/>
                      <a:pt x="5623" y="1"/>
                      <a:pt x="5454" y="1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59" name="Google Shape;8159;p35"/>
              <p:cNvSpPr/>
              <p:nvPr/>
            </p:nvSpPr>
            <p:spPr>
              <a:xfrm>
                <a:off x="5714200" y="5010750"/>
                <a:ext cx="250950" cy="165125"/>
              </a:xfrm>
              <a:custGeom>
                <a:avLst/>
                <a:gdLst/>
                <a:ahLst/>
                <a:cxnLst/>
                <a:rect l="l" t="t" r="r" b="b"/>
                <a:pathLst>
                  <a:path w="10038" h="6605" extrusionOk="0">
                    <a:moveTo>
                      <a:pt x="5066" y="1"/>
                    </a:moveTo>
                    <a:cubicBezTo>
                      <a:pt x="4426" y="1"/>
                      <a:pt x="3996" y="243"/>
                      <a:pt x="3996" y="608"/>
                    </a:cubicBezTo>
                    <a:cubicBezTo>
                      <a:pt x="3996" y="648"/>
                      <a:pt x="3998" y="690"/>
                      <a:pt x="4010" y="733"/>
                    </a:cubicBezTo>
                    <a:cubicBezTo>
                      <a:pt x="3597" y="1063"/>
                      <a:pt x="3134" y="1604"/>
                      <a:pt x="2674" y="2231"/>
                    </a:cubicBezTo>
                    <a:cubicBezTo>
                      <a:pt x="2579" y="2119"/>
                      <a:pt x="2509" y="2039"/>
                      <a:pt x="2497" y="2033"/>
                    </a:cubicBezTo>
                    <a:lnTo>
                      <a:pt x="2251" y="2201"/>
                    </a:lnTo>
                    <a:cubicBezTo>
                      <a:pt x="2251" y="2201"/>
                      <a:pt x="2285" y="2355"/>
                      <a:pt x="2417" y="2591"/>
                    </a:cubicBezTo>
                    <a:cubicBezTo>
                      <a:pt x="2257" y="2818"/>
                      <a:pt x="2099" y="3054"/>
                      <a:pt x="1943" y="3292"/>
                    </a:cubicBezTo>
                    <a:cubicBezTo>
                      <a:pt x="975" y="4775"/>
                      <a:pt x="148" y="6324"/>
                      <a:pt x="0" y="6605"/>
                    </a:cubicBezTo>
                    <a:lnTo>
                      <a:pt x="7871" y="6605"/>
                    </a:lnTo>
                    <a:lnTo>
                      <a:pt x="8324" y="6329"/>
                    </a:lnTo>
                    <a:lnTo>
                      <a:pt x="9022" y="6408"/>
                    </a:lnTo>
                    <a:cubicBezTo>
                      <a:pt x="9044" y="6246"/>
                      <a:pt x="9064" y="6037"/>
                      <a:pt x="9087" y="5809"/>
                    </a:cubicBezTo>
                    <a:lnTo>
                      <a:pt x="9242" y="5238"/>
                    </a:lnTo>
                    <a:lnTo>
                      <a:pt x="10038" y="5272"/>
                    </a:lnTo>
                    <a:cubicBezTo>
                      <a:pt x="10016" y="5176"/>
                      <a:pt x="9993" y="5082"/>
                      <a:pt x="9965" y="4987"/>
                    </a:cubicBezTo>
                    <a:cubicBezTo>
                      <a:pt x="9957" y="4963"/>
                      <a:pt x="9951" y="4937"/>
                      <a:pt x="9944" y="4914"/>
                    </a:cubicBezTo>
                    <a:cubicBezTo>
                      <a:pt x="9926" y="4847"/>
                      <a:pt x="9908" y="4779"/>
                      <a:pt x="9888" y="4714"/>
                    </a:cubicBezTo>
                    <a:cubicBezTo>
                      <a:pt x="9882" y="4690"/>
                      <a:pt x="9874" y="4665"/>
                      <a:pt x="9866" y="4642"/>
                    </a:cubicBezTo>
                    <a:cubicBezTo>
                      <a:pt x="9848" y="4575"/>
                      <a:pt x="9827" y="4510"/>
                      <a:pt x="9807" y="4446"/>
                    </a:cubicBezTo>
                    <a:cubicBezTo>
                      <a:pt x="9799" y="4428"/>
                      <a:pt x="9793" y="4406"/>
                      <a:pt x="9786" y="4387"/>
                    </a:cubicBezTo>
                    <a:cubicBezTo>
                      <a:pt x="9764" y="4320"/>
                      <a:pt x="9740" y="4253"/>
                      <a:pt x="9718" y="4188"/>
                    </a:cubicBezTo>
                    <a:cubicBezTo>
                      <a:pt x="9712" y="4173"/>
                      <a:pt x="9707" y="4160"/>
                      <a:pt x="9702" y="4144"/>
                    </a:cubicBezTo>
                    <a:cubicBezTo>
                      <a:pt x="9677" y="4075"/>
                      <a:pt x="9651" y="4005"/>
                      <a:pt x="9624" y="3937"/>
                    </a:cubicBezTo>
                    <a:cubicBezTo>
                      <a:pt x="9621" y="3926"/>
                      <a:pt x="9617" y="3918"/>
                      <a:pt x="9612" y="3911"/>
                    </a:cubicBezTo>
                    <a:cubicBezTo>
                      <a:pt x="9582" y="3834"/>
                      <a:pt x="9554" y="3762"/>
                      <a:pt x="9524" y="3692"/>
                    </a:cubicBezTo>
                    <a:cubicBezTo>
                      <a:pt x="9524" y="3688"/>
                      <a:pt x="9521" y="3686"/>
                      <a:pt x="9521" y="3683"/>
                    </a:cubicBezTo>
                    <a:cubicBezTo>
                      <a:pt x="8931" y="2282"/>
                      <a:pt x="8112" y="1353"/>
                      <a:pt x="7288" y="779"/>
                    </a:cubicBezTo>
                    <a:cubicBezTo>
                      <a:pt x="6803" y="444"/>
                      <a:pt x="6318" y="228"/>
                      <a:pt x="5874" y="113"/>
                    </a:cubicBezTo>
                    <a:cubicBezTo>
                      <a:pt x="5583" y="36"/>
                      <a:pt x="5309" y="1"/>
                      <a:pt x="5066" y="1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160" name="Google Shape;8160;p35"/>
            <p:cNvSpPr/>
            <p:nvPr/>
          </p:nvSpPr>
          <p:spPr>
            <a:xfrm>
              <a:off x="1148485" y="1214862"/>
              <a:ext cx="6861022" cy="3299619"/>
            </a:xfrm>
            <a:custGeom>
              <a:avLst/>
              <a:gdLst/>
              <a:ahLst/>
              <a:cxnLst/>
              <a:rect l="l" t="t" r="r" b="b"/>
              <a:pathLst>
                <a:path w="131778" h="63375" extrusionOk="0">
                  <a:moveTo>
                    <a:pt x="65889" y="0"/>
                  </a:moveTo>
                  <a:cubicBezTo>
                    <a:pt x="29499" y="0"/>
                    <a:pt x="0" y="26949"/>
                    <a:pt x="0" y="60192"/>
                  </a:cubicBezTo>
                  <a:cubicBezTo>
                    <a:pt x="0" y="61261"/>
                    <a:pt x="32" y="62320"/>
                    <a:pt x="91" y="63375"/>
                  </a:cubicBezTo>
                  <a:lnTo>
                    <a:pt x="131686" y="63375"/>
                  </a:lnTo>
                  <a:cubicBezTo>
                    <a:pt x="131747" y="62320"/>
                    <a:pt x="131777" y="61261"/>
                    <a:pt x="131777" y="60192"/>
                  </a:cubicBezTo>
                  <a:cubicBezTo>
                    <a:pt x="131777" y="26949"/>
                    <a:pt x="102278" y="0"/>
                    <a:pt x="65889" y="0"/>
                  </a:cubicBezTo>
                  <a:close/>
                </a:path>
              </a:pathLst>
            </a:custGeom>
            <a:solidFill>
              <a:srgbClr val="FFFFFF">
                <a:alpha val="50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161" name="Google Shape;8161;p35"/>
            <p:cNvGrpSpPr/>
            <p:nvPr/>
          </p:nvGrpSpPr>
          <p:grpSpPr>
            <a:xfrm>
              <a:off x="-458058" y="-556657"/>
              <a:ext cx="10075046" cy="5124029"/>
              <a:chOff x="1153438" y="2114550"/>
              <a:chExt cx="4837725" cy="2460400"/>
            </a:xfrm>
          </p:grpSpPr>
          <p:sp>
            <p:nvSpPr>
              <p:cNvPr id="8162" name="Google Shape;8162;p35"/>
              <p:cNvSpPr/>
              <p:nvPr/>
            </p:nvSpPr>
            <p:spPr>
              <a:xfrm>
                <a:off x="1153463" y="2114575"/>
                <a:ext cx="4837700" cy="1199775"/>
              </a:xfrm>
              <a:custGeom>
                <a:avLst/>
                <a:gdLst/>
                <a:ahLst/>
                <a:cxnLst/>
                <a:rect l="l" t="t" r="r" b="b"/>
                <a:pathLst>
                  <a:path w="193508" h="47991" extrusionOk="0">
                    <a:moveTo>
                      <a:pt x="0" y="1"/>
                    </a:moveTo>
                    <a:lnTo>
                      <a:pt x="0" y="47991"/>
                    </a:lnTo>
                    <a:cubicBezTo>
                      <a:pt x="23044" y="29764"/>
                      <a:pt x="56657" y="20996"/>
                      <a:pt x="103236" y="20996"/>
                    </a:cubicBezTo>
                    <a:cubicBezTo>
                      <a:pt x="134779" y="20996"/>
                      <a:pt x="178703" y="33285"/>
                      <a:pt x="193508" y="45668"/>
                    </a:cubicBezTo>
                    <a:lnTo>
                      <a:pt x="193508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63" name="Google Shape;8163;p35"/>
              <p:cNvSpPr/>
              <p:nvPr/>
            </p:nvSpPr>
            <p:spPr>
              <a:xfrm>
                <a:off x="1332388" y="2196525"/>
                <a:ext cx="488675" cy="2378425"/>
              </a:xfrm>
              <a:custGeom>
                <a:avLst/>
                <a:gdLst/>
                <a:ahLst/>
                <a:cxnLst/>
                <a:rect l="l" t="t" r="r" b="b"/>
                <a:pathLst>
                  <a:path w="19547" h="95137" extrusionOk="0">
                    <a:moveTo>
                      <a:pt x="2400" y="0"/>
                    </a:moveTo>
                    <a:lnTo>
                      <a:pt x="1238" y="46143"/>
                    </a:lnTo>
                    <a:lnTo>
                      <a:pt x="1" y="95137"/>
                    </a:lnTo>
                    <a:lnTo>
                      <a:pt x="19546" y="95137"/>
                    </a:lnTo>
                    <a:lnTo>
                      <a:pt x="15568" y="0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64" name="Google Shape;8164;p35"/>
              <p:cNvSpPr/>
              <p:nvPr/>
            </p:nvSpPr>
            <p:spPr>
              <a:xfrm>
                <a:off x="1153438" y="2114575"/>
                <a:ext cx="488625" cy="2460375"/>
              </a:xfrm>
              <a:custGeom>
                <a:avLst/>
                <a:gdLst/>
                <a:ahLst/>
                <a:cxnLst/>
                <a:rect l="l" t="t" r="r" b="b"/>
                <a:pathLst>
                  <a:path w="19545" h="98415" extrusionOk="0">
                    <a:moveTo>
                      <a:pt x="0" y="1"/>
                    </a:moveTo>
                    <a:lnTo>
                      <a:pt x="0" y="98415"/>
                    </a:lnTo>
                    <a:lnTo>
                      <a:pt x="19544" y="98415"/>
                    </a:lnTo>
                    <a:lnTo>
                      <a:pt x="13167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65" name="Google Shape;8165;p35"/>
              <p:cNvSpPr/>
              <p:nvPr/>
            </p:nvSpPr>
            <p:spPr>
              <a:xfrm>
                <a:off x="1153438" y="2114575"/>
                <a:ext cx="380825" cy="1193300"/>
              </a:xfrm>
              <a:custGeom>
                <a:avLst/>
                <a:gdLst/>
                <a:ahLst/>
                <a:cxnLst/>
                <a:rect l="l" t="t" r="r" b="b"/>
                <a:pathLst>
                  <a:path w="15233" h="47732" extrusionOk="0">
                    <a:moveTo>
                      <a:pt x="0" y="1"/>
                    </a:moveTo>
                    <a:lnTo>
                      <a:pt x="0" y="47732"/>
                    </a:lnTo>
                    <a:cubicBezTo>
                      <a:pt x="2691" y="37316"/>
                      <a:pt x="6926" y="30597"/>
                      <a:pt x="11689" y="30597"/>
                    </a:cubicBezTo>
                    <a:cubicBezTo>
                      <a:pt x="12911" y="30597"/>
                      <a:pt x="14098" y="31043"/>
                      <a:pt x="15233" y="31876"/>
                    </a:cubicBezTo>
                    <a:lnTo>
                      <a:pt x="13167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66" name="Google Shape;8166;p35"/>
              <p:cNvSpPr/>
              <p:nvPr/>
            </p:nvSpPr>
            <p:spPr>
              <a:xfrm>
                <a:off x="1389313" y="2285525"/>
                <a:ext cx="120200" cy="2289375"/>
              </a:xfrm>
              <a:custGeom>
                <a:avLst/>
                <a:gdLst/>
                <a:ahLst/>
                <a:cxnLst/>
                <a:rect l="l" t="t" r="r" b="b"/>
                <a:pathLst>
                  <a:path w="4808" h="91575" extrusionOk="0">
                    <a:moveTo>
                      <a:pt x="1349" y="1"/>
                    </a:moveTo>
                    <a:cubicBezTo>
                      <a:pt x="1349" y="2"/>
                      <a:pt x="0" y="7667"/>
                      <a:pt x="169" y="13415"/>
                    </a:cubicBezTo>
                    <a:cubicBezTo>
                      <a:pt x="298" y="17819"/>
                      <a:pt x="3196" y="68234"/>
                      <a:pt x="4545" y="91574"/>
                    </a:cubicBezTo>
                    <a:lnTo>
                      <a:pt x="4807" y="91574"/>
                    </a:lnTo>
                    <a:cubicBezTo>
                      <a:pt x="3946" y="67424"/>
                      <a:pt x="1998" y="13289"/>
                      <a:pt x="1349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67" name="Google Shape;8167;p35"/>
              <p:cNvSpPr/>
              <p:nvPr/>
            </p:nvSpPr>
            <p:spPr>
              <a:xfrm>
                <a:off x="1233338" y="2350400"/>
                <a:ext cx="65450" cy="2224550"/>
              </a:xfrm>
              <a:custGeom>
                <a:avLst/>
                <a:gdLst/>
                <a:ahLst/>
                <a:cxnLst/>
                <a:rect l="l" t="t" r="r" b="b"/>
                <a:pathLst>
                  <a:path w="2618" h="88982" extrusionOk="0">
                    <a:moveTo>
                      <a:pt x="2273" y="0"/>
                    </a:moveTo>
                    <a:cubicBezTo>
                      <a:pt x="2273" y="0"/>
                      <a:pt x="0" y="30685"/>
                      <a:pt x="338" y="49848"/>
                    </a:cubicBezTo>
                    <a:cubicBezTo>
                      <a:pt x="402" y="53528"/>
                      <a:pt x="1326" y="74414"/>
                      <a:pt x="1985" y="88982"/>
                    </a:cubicBezTo>
                    <a:lnTo>
                      <a:pt x="2618" y="88982"/>
                    </a:lnTo>
                    <a:cubicBezTo>
                      <a:pt x="2574" y="63709"/>
                      <a:pt x="2465" y="12835"/>
                      <a:pt x="2273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68" name="Google Shape;8168;p35"/>
              <p:cNvSpPr/>
              <p:nvPr/>
            </p:nvSpPr>
            <p:spPr>
              <a:xfrm>
                <a:off x="5448988" y="2337125"/>
                <a:ext cx="426025" cy="2237825"/>
              </a:xfrm>
              <a:custGeom>
                <a:avLst/>
                <a:gdLst/>
                <a:ahLst/>
                <a:cxnLst/>
                <a:rect l="l" t="t" r="r" b="b"/>
                <a:pathLst>
                  <a:path w="17041" h="89513" extrusionOk="0">
                    <a:moveTo>
                      <a:pt x="924" y="0"/>
                    </a:moveTo>
                    <a:lnTo>
                      <a:pt x="769" y="14886"/>
                    </a:lnTo>
                    <a:lnTo>
                      <a:pt x="0" y="89513"/>
                    </a:lnTo>
                    <a:lnTo>
                      <a:pt x="17041" y="89513"/>
                    </a:lnTo>
                    <a:lnTo>
                      <a:pt x="12403" y="0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69" name="Google Shape;8169;p35"/>
              <p:cNvSpPr/>
              <p:nvPr/>
            </p:nvSpPr>
            <p:spPr>
              <a:xfrm>
                <a:off x="5565088" y="2114575"/>
                <a:ext cx="426050" cy="2460375"/>
              </a:xfrm>
              <a:custGeom>
                <a:avLst/>
                <a:gdLst/>
                <a:ahLst/>
                <a:cxnLst/>
                <a:rect l="l" t="t" r="r" b="b"/>
                <a:pathLst>
                  <a:path w="17042" h="98415" extrusionOk="0">
                    <a:moveTo>
                      <a:pt x="5561" y="1"/>
                    </a:moveTo>
                    <a:lnTo>
                      <a:pt x="1" y="98415"/>
                    </a:lnTo>
                    <a:lnTo>
                      <a:pt x="17042" y="98415"/>
                    </a:lnTo>
                    <a:lnTo>
                      <a:pt x="17042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70" name="Google Shape;8170;p35"/>
              <p:cNvSpPr/>
              <p:nvPr/>
            </p:nvSpPr>
            <p:spPr>
              <a:xfrm>
                <a:off x="5665013" y="2114575"/>
                <a:ext cx="326125" cy="2460375"/>
              </a:xfrm>
              <a:custGeom>
                <a:avLst/>
                <a:gdLst/>
                <a:ahLst/>
                <a:cxnLst/>
                <a:rect l="l" t="t" r="r" b="b"/>
                <a:pathLst>
                  <a:path w="13045" h="98415" extrusionOk="0">
                    <a:moveTo>
                      <a:pt x="1564" y="1"/>
                    </a:moveTo>
                    <a:lnTo>
                      <a:pt x="0" y="27701"/>
                    </a:lnTo>
                    <a:cubicBezTo>
                      <a:pt x="197" y="27665"/>
                      <a:pt x="395" y="27647"/>
                      <a:pt x="595" y="27647"/>
                    </a:cubicBezTo>
                    <a:cubicBezTo>
                      <a:pt x="6877" y="27647"/>
                      <a:pt x="11969" y="45865"/>
                      <a:pt x="11969" y="68339"/>
                    </a:cubicBezTo>
                    <a:cubicBezTo>
                      <a:pt x="11969" y="80253"/>
                      <a:pt x="10538" y="90971"/>
                      <a:pt x="8257" y="98415"/>
                    </a:cubicBezTo>
                    <a:lnTo>
                      <a:pt x="13045" y="98415"/>
                    </a:lnTo>
                    <a:lnTo>
                      <a:pt x="13045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71" name="Google Shape;8171;p35"/>
              <p:cNvSpPr/>
              <p:nvPr/>
            </p:nvSpPr>
            <p:spPr>
              <a:xfrm>
                <a:off x="5676613" y="2454750"/>
                <a:ext cx="130300" cy="2120200"/>
              </a:xfrm>
              <a:custGeom>
                <a:avLst/>
                <a:gdLst/>
                <a:ahLst/>
                <a:cxnLst/>
                <a:rect l="l" t="t" r="r" b="b"/>
                <a:pathLst>
                  <a:path w="5212" h="84808" extrusionOk="0">
                    <a:moveTo>
                      <a:pt x="4115" y="0"/>
                    </a:moveTo>
                    <a:cubicBezTo>
                      <a:pt x="3390" y="12306"/>
                      <a:pt x="1041" y="62442"/>
                      <a:pt x="1" y="84808"/>
                    </a:cubicBezTo>
                    <a:lnTo>
                      <a:pt x="232" y="84808"/>
                    </a:lnTo>
                    <a:cubicBezTo>
                      <a:pt x="1692" y="63190"/>
                      <a:pt x="4830" y="16502"/>
                      <a:pt x="4995" y="12423"/>
                    </a:cubicBezTo>
                    <a:cubicBezTo>
                      <a:pt x="5211" y="7098"/>
                      <a:pt x="4117" y="0"/>
                      <a:pt x="4115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72" name="Google Shape;8172;p35"/>
              <p:cNvSpPr/>
              <p:nvPr/>
            </p:nvSpPr>
            <p:spPr>
              <a:xfrm>
                <a:off x="5861838" y="2514750"/>
                <a:ext cx="74600" cy="2060150"/>
              </a:xfrm>
              <a:custGeom>
                <a:avLst/>
                <a:gdLst/>
                <a:ahLst/>
                <a:cxnLst/>
                <a:rect l="l" t="t" r="r" b="b"/>
                <a:pathLst>
                  <a:path w="2984" h="82406" extrusionOk="0">
                    <a:moveTo>
                      <a:pt x="1348" y="0"/>
                    </a:moveTo>
                    <a:cubicBezTo>
                      <a:pt x="1348" y="0"/>
                      <a:pt x="1348" y="0"/>
                      <a:pt x="1348" y="0"/>
                    </a:cubicBezTo>
                    <a:lnTo>
                      <a:pt x="1348" y="0"/>
                    </a:lnTo>
                    <a:cubicBezTo>
                      <a:pt x="1348" y="0"/>
                      <a:pt x="1348" y="0"/>
                      <a:pt x="1348" y="0"/>
                    </a:cubicBezTo>
                    <a:close/>
                    <a:moveTo>
                      <a:pt x="1348" y="0"/>
                    </a:moveTo>
                    <a:cubicBezTo>
                      <a:pt x="1030" y="11886"/>
                      <a:pt x="336" y="59003"/>
                      <a:pt x="1" y="82405"/>
                    </a:cubicBezTo>
                    <a:lnTo>
                      <a:pt x="556" y="82405"/>
                    </a:lnTo>
                    <a:cubicBezTo>
                      <a:pt x="1305" y="68914"/>
                      <a:pt x="2362" y="49571"/>
                      <a:pt x="2463" y="46165"/>
                    </a:cubicBezTo>
                    <a:cubicBezTo>
                      <a:pt x="2984" y="28428"/>
                      <a:pt x="1349" y="30"/>
                      <a:pt x="1348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73" name="Google Shape;8173;p35"/>
              <p:cNvSpPr/>
              <p:nvPr/>
            </p:nvSpPr>
            <p:spPr>
              <a:xfrm>
                <a:off x="4537288" y="2115700"/>
                <a:ext cx="1091100" cy="482575"/>
              </a:xfrm>
              <a:custGeom>
                <a:avLst/>
                <a:gdLst/>
                <a:ahLst/>
                <a:cxnLst/>
                <a:rect l="l" t="t" r="r" b="b"/>
                <a:pathLst>
                  <a:path w="43644" h="19303" extrusionOk="0">
                    <a:moveTo>
                      <a:pt x="430" y="1"/>
                    </a:moveTo>
                    <a:lnTo>
                      <a:pt x="1" y="12442"/>
                    </a:lnTo>
                    <a:cubicBezTo>
                      <a:pt x="5107" y="16938"/>
                      <a:pt x="11142" y="19303"/>
                      <a:pt x="18286" y="19303"/>
                    </a:cubicBezTo>
                    <a:cubicBezTo>
                      <a:pt x="25249" y="19303"/>
                      <a:pt x="33265" y="17057"/>
                      <a:pt x="42502" y="12348"/>
                    </a:cubicBezTo>
                    <a:lnTo>
                      <a:pt x="43644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74" name="Google Shape;8174;p35"/>
              <p:cNvSpPr/>
              <p:nvPr/>
            </p:nvSpPr>
            <p:spPr>
              <a:xfrm>
                <a:off x="4537263" y="2115700"/>
                <a:ext cx="244625" cy="451500"/>
              </a:xfrm>
              <a:custGeom>
                <a:avLst/>
                <a:gdLst/>
                <a:ahLst/>
                <a:cxnLst/>
                <a:rect l="l" t="t" r="r" b="b"/>
                <a:pathLst>
                  <a:path w="9785" h="18060" extrusionOk="0">
                    <a:moveTo>
                      <a:pt x="430" y="1"/>
                    </a:moveTo>
                    <a:lnTo>
                      <a:pt x="1" y="12442"/>
                    </a:lnTo>
                    <a:cubicBezTo>
                      <a:pt x="2960" y="15046"/>
                      <a:pt x="6212" y="16929"/>
                      <a:pt x="9784" y="18060"/>
                    </a:cubicBezTo>
                    <a:cubicBezTo>
                      <a:pt x="7604" y="14052"/>
                      <a:pt x="6388" y="8548"/>
                      <a:pt x="6656" y="2387"/>
                    </a:cubicBezTo>
                    <a:cubicBezTo>
                      <a:pt x="6688" y="1648"/>
                      <a:pt x="6743" y="724"/>
                      <a:pt x="6814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75" name="Google Shape;8175;p35"/>
              <p:cNvSpPr/>
              <p:nvPr/>
            </p:nvSpPr>
            <p:spPr>
              <a:xfrm>
                <a:off x="5290763" y="2115700"/>
                <a:ext cx="337625" cy="435675"/>
              </a:xfrm>
              <a:custGeom>
                <a:avLst/>
                <a:gdLst/>
                <a:ahLst/>
                <a:cxnLst/>
                <a:rect l="l" t="t" r="r" b="b"/>
                <a:pathLst>
                  <a:path w="13505" h="17427" extrusionOk="0">
                    <a:moveTo>
                      <a:pt x="4856" y="1"/>
                    </a:moveTo>
                    <a:cubicBezTo>
                      <a:pt x="4838" y="729"/>
                      <a:pt x="4802" y="1511"/>
                      <a:pt x="4741" y="2254"/>
                    </a:cubicBezTo>
                    <a:cubicBezTo>
                      <a:pt x="4263" y="8149"/>
                      <a:pt x="2498" y="13452"/>
                      <a:pt x="0" y="17427"/>
                    </a:cubicBezTo>
                    <a:cubicBezTo>
                      <a:pt x="3838" y="16278"/>
                      <a:pt x="7949" y="14597"/>
                      <a:pt x="12360" y="12348"/>
                    </a:cubicBezTo>
                    <a:lnTo>
                      <a:pt x="13505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76" name="Google Shape;8176;p35"/>
              <p:cNvSpPr/>
              <p:nvPr/>
            </p:nvSpPr>
            <p:spPr>
              <a:xfrm>
                <a:off x="4686013" y="2114550"/>
                <a:ext cx="746225" cy="369700"/>
              </a:xfrm>
              <a:custGeom>
                <a:avLst/>
                <a:gdLst/>
                <a:ahLst/>
                <a:cxnLst/>
                <a:rect l="l" t="t" r="r" b="b"/>
                <a:pathLst>
                  <a:path w="29849" h="14788" extrusionOk="0">
                    <a:moveTo>
                      <a:pt x="29830" y="1"/>
                    </a:moveTo>
                    <a:cubicBezTo>
                      <a:pt x="29828" y="1"/>
                      <a:pt x="29825" y="13"/>
                      <a:pt x="29823" y="45"/>
                    </a:cubicBezTo>
                    <a:cubicBezTo>
                      <a:pt x="29801" y="315"/>
                      <a:pt x="29771" y="584"/>
                      <a:pt x="29734" y="850"/>
                    </a:cubicBezTo>
                    <a:lnTo>
                      <a:pt x="29734" y="850"/>
                    </a:lnTo>
                    <a:cubicBezTo>
                      <a:pt x="29777" y="598"/>
                      <a:pt x="29813" y="344"/>
                      <a:pt x="29843" y="89"/>
                    </a:cubicBezTo>
                    <a:lnTo>
                      <a:pt x="29843" y="89"/>
                    </a:lnTo>
                    <a:cubicBezTo>
                      <a:pt x="29843" y="89"/>
                      <a:pt x="29844" y="89"/>
                      <a:pt x="29844" y="89"/>
                    </a:cubicBezTo>
                    <a:cubicBezTo>
                      <a:pt x="29845" y="89"/>
                      <a:pt x="29847" y="77"/>
                      <a:pt x="29848" y="45"/>
                    </a:cubicBezTo>
                    <a:lnTo>
                      <a:pt x="29848" y="45"/>
                    </a:lnTo>
                    <a:cubicBezTo>
                      <a:pt x="29847" y="60"/>
                      <a:pt x="29845" y="74"/>
                      <a:pt x="29843" y="89"/>
                    </a:cubicBezTo>
                    <a:lnTo>
                      <a:pt x="29843" y="89"/>
                    </a:lnTo>
                    <a:cubicBezTo>
                      <a:pt x="29839" y="82"/>
                      <a:pt x="29835" y="1"/>
                      <a:pt x="29830" y="1"/>
                    </a:cubicBezTo>
                    <a:close/>
                    <a:moveTo>
                      <a:pt x="346" y="1"/>
                    </a:moveTo>
                    <a:cubicBezTo>
                      <a:pt x="344" y="1"/>
                      <a:pt x="342" y="13"/>
                      <a:pt x="341" y="45"/>
                    </a:cubicBezTo>
                    <a:cubicBezTo>
                      <a:pt x="1" y="7930"/>
                      <a:pt x="6157" y="14787"/>
                      <a:pt x="14121" y="14787"/>
                    </a:cubicBezTo>
                    <a:cubicBezTo>
                      <a:pt x="14125" y="14787"/>
                      <a:pt x="14129" y="14787"/>
                      <a:pt x="14133" y="14787"/>
                    </a:cubicBezTo>
                    <a:cubicBezTo>
                      <a:pt x="21864" y="14780"/>
                      <a:pt x="28688" y="8448"/>
                      <a:pt x="29734" y="850"/>
                    </a:cubicBezTo>
                    <a:lnTo>
                      <a:pt x="29734" y="850"/>
                    </a:lnTo>
                    <a:cubicBezTo>
                      <a:pt x="28482" y="8217"/>
                      <a:pt x="21773" y="13902"/>
                      <a:pt x="14189" y="13911"/>
                    </a:cubicBezTo>
                    <a:cubicBezTo>
                      <a:pt x="14184" y="13911"/>
                      <a:pt x="14178" y="13911"/>
                      <a:pt x="14173" y="13911"/>
                    </a:cubicBezTo>
                    <a:cubicBezTo>
                      <a:pt x="6354" y="13911"/>
                      <a:pt x="280" y="7732"/>
                      <a:pt x="372" y="45"/>
                    </a:cubicBezTo>
                    <a:lnTo>
                      <a:pt x="372" y="45"/>
                    </a:lnTo>
                    <a:cubicBezTo>
                      <a:pt x="370" y="77"/>
                      <a:pt x="368" y="88"/>
                      <a:pt x="365" y="88"/>
                    </a:cubicBezTo>
                    <a:cubicBezTo>
                      <a:pt x="358" y="88"/>
                      <a:pt x="352" y="1"/>
                      <a:pt x="346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77" name="Google Shape;8177;p35"/>
              <p:cNvSpPr/>
              <p:nvPr/>
            </p:nvSpPr>
            <p:spPr>
              <a:xfrm>
                <a:off x="4711563" y="2115700"/>
                <a:ext cx="718475" cy="315400"/>
              </a:xfrm>
              <a:custGeom>
                <a:avLst/>
                <a:gdLst/>
                <a:ahLst/>
                <a:cxnLst/>
                <a:rect l="l" t="t" r="r" b="b"/>
                <a:pathLst>
                  <a:path w="28739" h="12616" extrusionOk="0">
                    <a:moveTo>
                      <a:pt x="0" y="1"/>
                    </a:moveTo>
                    <a:cubicBezTo>
                      <a:pt x="578" y="7082"/>
                      <a:pt x="6272" y="12616"/>
                      <a:pt x="13496" y="12616"/>
                    </a:cubicBezTo>
                    <a:cubicBezTo>
                      <a:pt x="13506" y="12616"/>
                      <a:pt x="13517" y="12616"/>
                      <a:pt x="13527" y="12616"/>
                    </a:cubicBezTo>
                    <a:cubicBezTo>
                      <a:pt x="20794" y="12601"/>
                      <a:pt x="27248" y="7153"/>
                      <a:pt x="28739" y="1"/>
                    </a:cubicBezTo>
                    <a:lnTo>
                      <a:pt x="28592" y="1"/>
                    </a:lnTo>
                    <a:cubicBezTo>
                      <a:pt x="26759" y="6710"/>
                      <a:pt x="20624" y="10641"/>
                      <a:pt x="13652" y="10659"/>
                    </a:cubicBezTo>
                    <a:cubicBezTo>
                      <a:pt x="13636" y="10659"/>
                      <a:pt x="13621" y="10659"/>
                      <a:pt x="13605" y="10659"/>
                    </a:cubicBezTo>
                    <a:cubicBezTo>
                      <a:pt x="6678" y="10659"/>
                      <a:pt x="1117" y="6636"/>
                      <a:pt x="147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78" name="Google Shape;8178;p35"/>
              <p:cNvSpPr/>
              <p:nvPr/>
            </p:nvSpPr>
            <p:spPr>
              <a:xfrm>
                <a:off x="4724763" y="2115700"/>
                <a:ext cx="183875" cy="148525"/>
              </a:xfrm>
              <a:custGeom>
                <a:avLst/>
                <a:gdLst/>
                <a:ahLst/>
                <a:cxnLst/>
                <a:rect l="l" t="t" r="r" b="b"/>
                <a:pathLst>
                  <a:path w="7355" h="5941" extrusionOk="0">
                    <a:moveTo>
                      <a:pt x="1" y="1"/>
                    </a:moveTo>
                    <a:cubicBezTo>
                      <a:pt x="658" y="2568"/>
                      <a:pt x="3459" y="4844"/>
                      <a:pt x="7354" y="5941"/>
                    </a:cubicBezTo>
                    <a:cubicBezTo>
                      <a:pt x="4628" y="4725"/>
                      <a:pt x="2712" y="2491"/>
                      <a:pt x="2261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79" name="Google Shape;8179;p35"/>
              <p:cNvSpPr/>
              <p:nvPr/>
            </p:nvSpPr>
            <p:spPr>
              <a:xfrm>
                <a:off x="5153888" y="2115700"/>
                <a:ext cx="271900" cy="161675"/>
              </a:xfrm>
              <a:custGeom>
                <a:avLst/>
                <a:gdLst/>
                <a:ahLst/>
                <a:cxnLst/>
                <a:rect l="l" t="t" r="r" b="b"/>
                <a:pathLst>
                  <a:path w="10876" h="6467" extrusionOk="0">
                    <a:moveTo>
                      <a:pt x="7467" y="1"/>
                    </a:moveTo>
                    <a:cubicBezTo>
                      <a:pt x="6562" y="2952"/>
                      <a:pt x="3678" y="5391"/>
                      <a:pt x="1" y="6467"/>
                    </a:cubicBezTo>
                    <a:cubicBezTo>
                      <a:pt x="5366" y="5659"/>
                      <a:pt x="9669" y="3142"/>
                      <a:pt x="10876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80" name="Google Shape;8180;p35"/>
              <p:cNvSpPr/>
              <p:nvPr/>
            </p:nvSpPr>
            <p:spPr>
              <a:xfrm>
                <a:off x="5373838" y="2115700"/>
                <a:ext cx="389975" cy="512925"/>
              </a:xfrm>
              <a:custGeom>
                <a:avLst/>
                <a:gdLst/>
                <a:ahLst/>
                <a:cxnLst/>
                <a:rect l="l" t="t" r="r" b="b"/>
                <a:pathLst>
                  <a:path w="15599" h="20517" extrusionOk="0">
                    <a:moveTo>
                      <a:pt x="7699" y="1"/>
                    </a:moveTo>
                    <a:lnTo>
                      <a:pt x="1" y="17893"/>
                    </a:lnTo>
                    <a:cubicBezTo>
                      <a:pt x="1468" y="19707"/>
                      <a:pt x="4629" y="20516"/>
                      <a:pt x="7776" y="20516"/>
                    </a:cubicBezTo>
                    <a:cubicBezTo>
                      <a:pt x="11027" y="20516"/>
                      <a:pt x="14263" y="19653"/>
                      <a:pt x="15598" y="18144"/>
                    </a:cubicBezTo>
                    <a:lnTo>
                      <a:pt x="12752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81" name="Google Shape;8181;p35"/>
              <p:cNvSpPr/>
              <p:nvPr/>
            </p:nvSpPr>
            <p:spPr>
              <a:xfrm>
                <a:off x="5373838" y="2115700"/>
                <a:ext cx="389975" cy="483625"/>
              </a:xfrm>
              <a:custGeom>
                <a:avLst/>
                <a:gdLst/>
                <a:ahLst/>
                <a:cxnLst/>
                <a:rect l="l" t="t" r="r" b="b"/>
                <a:pathLst>
                  <a:path w="15599" h="19345" extrusionOk="0">
                    <a:moveTo>
                      <a:pt x="5215" y="1"/>
                    </a:moveTo>
                    <a:lnTo>
                      <a:pt x="1" y="17893"/>
                    </a:lnTo>
                    <a:cubicBezTo>
                      <a:pt x="290" y="18252"/>
                      <a:pt x="649" y="18568"/>
                      <a:pt x="1058" y="18849"/>
                    </a:cubicBezTo>
                    <a:cubicBezTo>
                      <a:pt x="2767" y="10892"/>
                      <a:pt x="6309" y="5131"/>
                      <a:pt x="9398" y="5131"/>
                    </a:cubicBezTo>
                    <a:cubicBezTo>
                      <a:pt x="9405" y="5131"/>
                      <a:pt x="9413" y="5131"/>
                      <a:pt x="9420" y="5131"/>
                    </a:cubicBezTo>
                    <a:cubicBezTo>
                      <a:pt x="12553" y="5162"/>
                      <a:pt x="14496" y="11114"/>
                      <a:pt x="13865" y="19344"/>
                    </a:cubicBezTo>
                    <a:cubicBezTo>
                      <a:pt x="14593" y="19007"/>
                      <a:pt x="15190" y="18604"/>
                      <a:pt x="15598" y="18143"/>
                    </a:cubicBezTo>
                    <a:lnTo>
                      <a:pt x="14700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82" name="Google Shape;8182;p35"/>
              <p:cNvSpPr/>
              <p:nvPr/>
            </p:nvSpPr>
            <p:spPr>
              <a:xfrm>
                <a:off x="5448563" y="2305875"/>
                <a:ext cx="108750" cy="314725"/>
              </a:xfrm>
              <a:custGeom>
                <a:avLst/>
                <a:gdLst/>
                <a:ahLst/>
                <a:cxnLst/>
                <a:rect l="l" t="t" r="r" b="b"/>
                <a:pathLst>
                  <a:path w="4350" h="12589" extrusionOk="0">
                    <a:moveTo>
                      <a:pt x="4349" y="1"/>
                    </a:moveTo>
                    <a:lnTo>
                      <a:pt x="4349" y="1"/>
                    </a:lnTo>
                    <a:cubicBezTo>
                      <a:pt x="2648" y="1912"/>
                      <a:pt x="1068" y="5635"/>
                      <a:pt x="288" y="10143"/>
                    </a:cubicBezTo>
                    <a:cubicBezTo>
                      <a:pt x="170" y="10832"/>
                      <a:pt x="74" y="11513"/>
                      <a:pt x="0" y="12182"/>
                    </a:cubicBezTo>
                    <a:cubicBezTo>
                      <a:pt x="480" y="12346"/>
                      <a:pt x="987" y="12481"/>
                      <a:pt x="1515" y="12588"/>
                    </a:cubicBezTo>
                    <a:cubicBezTo>
                      <a:pt x="1515" y="11033"/>
                      <a:pt x="1653" y="9357"/>
                      <a:pt x="1937" y="7638"/>
                    </a:cubicBezTo>
                    <a:cubicBezTo>
                      <a:pt x="2438" y="4620"/>
                      <a:pt x="3316" y="1967"/>
                      <a:pt x="4349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83" name="Google Shape;8183;p35"/>
              <p:cNvSpPr/>
              <p:nvPr/>
            </p:nvSpPr>
            <p:spPr>
              <a:xfrm>
                <a:off x="5621088" y="2332750"/>
                <a:ext cx="50500" cy="290900"/>
              </a:xfrm>
              <a:custGeom>
                <a:avLst/>
                <a:gdLst/>
                <a:ahLst/>
                <a:cxnLst/>
                <a:rect l="l" t="t" r="r" b="b"/>
                <a:pathLst>
                  <a:path w="2020" h="11636" extrusionOk="0">
                    <a:moveTo>
                      <a:pt x="0" y="0"/>
                    </a:moveTo>
                    <a:cubicBezTo>
                      <a:pt x="621" y="2456"/>
                      <a:pt x="893" y="5786"/>
                      <a:pt x="644" y="9576"/>
                    </a:cubicBezTo>
                    <a:cubicBezTo>
                      <a:pt x="598" y="10270"/>
                      <a:pt x="536" y="10956"/>
                      <a:pt x="458" y="11636"/>
                    </a:cubicBezTo>
                    <a:cubicBezTo>
                      <a:pt x="955" y="11564"/>
                      <a:pt x="1438" y="11472"/>
                      <a:pt x="1902" y="11361"/>
                    </a:cubicBezTo>
                    <a:cubicBezTo>
                      <a:pt x="2020" y="6319"/>
                      <a:pt x="1258" y="2207"/>
                      <a:pt x="0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84" name="Google Shape;8184;p35"/>
              <p:cNvSpPr/>
              <p:nvPr/>
            </p:nvSpPr>
            <p:spPr>
              <a:xfrm>
                <a:off x="1387088" y="2115700"/>
                <a:ext cx="1034625" cy="466750"/>
              </a:xfrm>
              <a:custGeom>
                <a:avLst/>
                <a:gdLst/>
                <a:ahLst/>
                <a:cxnLst/>
                <a:rect l="l" t="t" r="r" b="b"/>
                <a:pathLst>
                  <a:path w="41385" h="18670" extrusionOk="0">
                    <a:moveTo>
                      <a:pt x="0" y="1"/>
                    </a:moveTo>
                    <a:lnTo>
                      <a:pt x="1570" y="12026"/>
                    </a:lnTo>
                    <a:cubicBezTo>
                      <a:pt x="7086" y="16380"/>
                      <a:pt x="13128" y="18669"/>
                      <a:pt x="19825" y="18669"/>
                    </a:cubicBezTo>
                    <a:cubicBezTo>
                      <a:pt x="26350" y="18669"/>
                      <a:pt x="33497" y="16496"/>
                      <a:pt x="41384" y="11940"/>
                    </a:cubicBezTo>
                    <a:lnTo>
                      <a:pt x="40441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85" name="Google Shape;8185;p35"/>
              <p:cNvSpPr/>
              <p:nvPr/>
            </p:nvSpPr>
            <p:spPr>
              <a:xfrm>
                <a:off x="1387088" y="2115675"/>
                <a:ext cx="291300" cy="436625"/>
              </a:xfrm>
              <a:custGeom>
                <a:avLst/>
                <a:gdLst/>
                <a:ahLst/>
                <a:cxnLst/>
                <a:rect l="l" t="t" r="r" b="b"/>
                <a:pathLst>
                  <a:path w="11652" h="17465" extrusionOk="0">
                    <a:moveTo>
                      <a:pt x="0" y="0"/>
                    </a:moveTo>
                    <a:lnTo>
                      <a:pt x="1570" y="12026"/>
                    </a:lnTo>
                    <a:cubicBezTo>
                      <a:pt x="4764" y="14548"/>
                      <a:pt x="8118" y="16371"/>
                      <a:pt x="11652" y="17464"/>
                    </a:cubicBezTo>
                    <a:cubicBezTo>
                      <a:pt x="8961" y="13586"/>
                      <a:pt x="6929" y="8260"/>
                      <a:pt x="6183" y="2302"/>
                    </a:cubicBezTo>
                    <a:cubicBezTo>
                      <a:pt x="6093" y="1589"/>
                      <a:pt x="6027" y="699"/>
                      <a:pt x="5977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86" name="Google Shape;8186;p35"/>
              <p:cNvSpPr/>
              <p:nvPr/>
            </p:nvSpPr>
            <p:spPr>
              <a:xfrm>
                <a:off x="2152888" y="2115700"/>
                <a:ext cx="268825" cy="421350"/>
              </a:xfrm>
              <a:custGeom>
                <a:avLst/>
                <a:gdLst/>
                <a:ahLst/>
                <a:cxnLst/>
                <a:rect l="l" t="t" r="r" b="b"/>
                <a:pathLst>
                  <a:path w="10753" h="16854" extrusionOk="0">
                    <a:moveTo>
                      <a:pt x="1720" y="1"/>
                    </a:moveTo>
                    <a:cubicBezTo>
                      <a:pt x="1820" y="704"/>
                      <a:pt x="1906" y="1459"/>
                      <a:pt x="1970" y="2176"/>
                    </a:cubicBezTo>
                    <a:cubicBezTo>
                      <a:pt x="2482" y="7876"/>
                      <a:pt x="1692" y="13005"/>
                      <a:pt x="0" y="16853"/>
                    </a:cubicBezTo>
                    <a:cubicBezTo>
                      <a:pt x="3409" y="15741"/>
                      <a:pt x="6988" y="14114"/>
                      <a:pt x="10752" y="11940"/>
                    </a:cubicBezTo>
                    <a:lnTo>
                      <a:pt x="9808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87" name="Google Shape;8187;p35"/>
              <p:cNvSpPr/>
              <p:nvPr/>
            </p:nvSpPr>
            <p:spPr>
              <a:xfrm>
                <a:off x="1535163" y="2114600"/>
                <a:ext cx="708125" cy="357525"/>
              </a:xfrm>
              <a:custGeom>
                <a:avLst/>
                <a:gdLst/>
                <a:ahLst/>
                <a:cxnLst/>
                <a:rect l="l" t="t" r="r" b="b"/>
                <a:pathLst>
                  <a:path w="28325" h="14301" extrusionOk="0">
                    <a:moveTo>
                      <a:pt x="0" y="43"/>
                    </a:moveTo>
                    <a:lnTo>
                      <a:pt x="0" y="43"/>
                    </a:lnTo>
                    <a:cubicBezTo>
                      <a:pt x="2" y="66"/>
                      <a:pt x="4" y="78"/>
                      <a:pt x="6" y="83"/>
                    </a:cubicBezTo>
                    <a:lnTo>
                      <a:pt x="6" y="83"/>
                    </a:lnTo>
                    <a:cubicBezTo>
                      <a:pt x="4" y="70"/>
                      <a:pt x="2" y="57"/>
                      <a:pt x="0" y="43"/>
                    </a:cubicBezTo>
                    <a:close/>
                    <a:moveTo>
                      <a:pt x="33" y="1"/>
                    </a:moveTo>
                    <a:cubicBezTo>
                      <a:pt x="24" y="1"/>
                      <a:pt x="16" y="85"/>
                      <a:pt x="9" y="85"/>
                    </a:cubicBezTo>
                    <a:cubicBezTo>
                      <a:pt x="8" y="85"/>
                      <a:pt x="7" y="85"/>
                      <a:pt x="6" y="83"/>
                    </a:cubicBezTo>
                    <a:lnTo>
                      <a:pt x="6" y="83"/>
                    </a:lnTo>
                    <a:cubicBezTo>
                      <a:pt x="79" y="540"/>
                      <a:pt x="172" y="991"/>
                      <a:pt x="285" y="1435"/>
                    </a:cubicBezTo>
                    <a:lnTo>
                      <a:pt x="285" y="1435"/>
                    </a:lnTo>
                    <a:cubicBezTo>
                      <a:pt x="183" y="976"/>
                      <a:pt x="103" y="511"/>
                      <a:pt x="44" y="43"/>
                    </a:cubicBezTo>
                    <a:cubicBezTo>
                      <a:pt x="40" y="12"/>
                      <a:pt x="37" y="1"/>
                      <a:pt x="33" y="1"/>
                    </a:cubicBezTo>
                    <a:close/>
                    <a:moveTo>
                      <a:pt x="27634" y="1"/>
                    </a:moveTo>
                    <a:cubicBezTo>
                      <a:pt x="27625" y="1"/>
                      <a:pt x="27615" y="86"/>
                      <a:pt x="27604" y="86"/>
                    </a:cubicBezTo>
                    <a:cubicBezTo>
                      <a:pt x="27600" y="86"/>
                      <a:pt x="27597" y="74"/>
                      <a:pt x="27593" y="43"/>
                    </a:cubicBezTo>
                    <a:lnTo>
                      <a:pt x="27593" y="43"/>
                    </a:lnTo>
                    <a:cubicBezTo>
                      <a:pt x="28028" y="7540"/>
                      <a:pt x="22538" y="13446"/>
                      <a:pt x="15176" y="13453"/>
                    </a:cubicBezTo>
                    <a:cubicBezTo>
                      <a:pt x="15171" y="13453"/>
                      <a:pt x="15165" y="13453"/>
                      <a:pt x="15160" y="13453"/>
                    </a:cubicBezTo>
                    <a:cubicBezTo>
                      <a:pt x="8294" y="13453"/>
                      <a:pt x="2005" y="8209"/>
                      <a:pt x="285" y="1435"/>
                    </a:cubicBezTo>
                    <a:lnTo>
                      <a:pt x="285" y="1435"/>
                    </a:lnTo>
                    <a:cubicBezTo>
                      <a:pt x="1837" y="8458"/>
                      <a:pt x="8245" y="14300"/>
                      <a:pt x="15253" y="14300"/>
                    </a:cubicBezTo>
                    <a:cubicBezTo>
                      <a:pt x="15257" y="14300"/>
                      <a:pt x="15262" y="14300"/>
                      <a:pt x="15267" y="14300"/>
                    </a:cubicBezTo>
                    <a:cubicBezTo>
                      <a:pt x="22766" y="14293"/>
                      <a:pt x="28324" y="7730"/>
                      <a:pt x="27644" y="43"/>
                    </a:cubicBezTo>
                    <a:cubicBezTo>
                      <a:pt x="27641" y="12"/>
                      <a:pt x="27637" y="1"/>
                      <a:pt x="27634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88" name="Google Shape;8188;p35"/>
              <p:cNvSpPr/>
              <p:nvPr/>
            </p:nvSpPr>
            <p:spPr>
              <a:xfrm>
                <a:off x="1540263" y="2115700"/>
                <a:ext cx="672400" cy="304925"/>
              </a:xfrm>
              <a:custGeom>
                <a:avLst/>
                <a:gdLst/>
                <a:ahLst/>
                <a:cxnLst/>
                <a:rect l="l" t="t" r="r" b="b"/>
                <a:pathLst>
                  <a:path w="26896" h="12197" extrusionOk="0">
                    <a:moveTo>
                      <a:pt x="0" y="1"/>
                    </a:moveTo>
                    <a:cubicBezTo>
                      <a:pt x="1688" y="6849"/>
                      <a:pt x="7894" y="12197"/>
                      <a:pt x="14666" y="12197"/>
                    </a:cubicBezTo>
                    <a:cubicBezTo>
                      <a:pt x="14676" y="12197"/>
                      <a:pt x="14686" y="12197"/>
                      <a:pt x="14696" y="12196"/>
                    </a:cubicBezTo>
                    <a:cubicBezTo>
                      <a:pt x="21505" y="12183"/>
                      <a:pt x="26665" y="6914"/>
                      <a:pt x="26895" y="1"/>
                    </a:cubicBezTo>
                    <a:lnTo>
                      <a:pt x="26754" y="1"/>
                    </a:lnTo>
                    <a:cubicBezTo>
                      <a:pt x="26131" y="6487"/>
                      <a:pt x="21024" y="10289"/>
                      <a:pt x="14493" y="10306"/>
                    </a:cubicBezTo>
                    <a:cubicBezTo>
                      <a:pt x="14479" y="10306"/>
                      <a:pt x="14465" y="10306"/>
                      <a:pt x="14450" y="10306"/>
                    </a:cubicBezTo>
                    <a:cubicBezTo>
                      <a:pt x="7959" y="10306"/>
                      <a:pt x="2119" y="6419"/>
                      <a:pt x="137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89" name="Google Shape;8189;p35"/>
              <p:cNvSpPr/>
              <p:nvPr/>
            </p:nvSpPr>
            <p:spPr>
              <a:xfrm>
                <a:off x="1552563" y="2115700"/>
                <a:ext cx="195700" cy="143525"/>
              </a:xfrm>
              <a:custGeom>
                <a:avLst/>
                <a:gdLst/>
                <a:ahLst/>
                <a:cxnLst/>
                <a:rect l="l" t="t" r="r" b="b"/>
                <a:pathLst>
                  <a:path w="7828" h="5741" extrusionOk="0">
                    <a:moveTo>
                      <a:pt x="1" y="1"/>
                    </a:moveTo>
                    <a:cubicBezTo>
                      <a:pt x="1031" y="2483"/>
                      <a:pt x="4001" y="4679"/>
                      <a:pt x="7828" y="5740"/>
                    </a:cubicBezTo>
                    <a:cubicBezTo>
                      <a:pt x="5077" y="4565"/>
                      <a:pt x="2943" y="2407"/>
                      <a:pt x="2116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90" name="Google Shape;8190;p35"/>
              <p:cNvSpPr/>
              <p:nvPr/>
            </p:nvSpPr>
            <p:spPr>
              <a:xfrm>
                <a:off x="1980238" y="2115700"/>
                <a:ext cx="228350" cy="156275"/>
              </a:xfrm>
              <a:custGeom>
                <a:avLst/>
                <a:gdLst/>
                <a:ahLst/>
                <a:cxnLst/>
                <a:rect l="l" t="t" r="r" b="b"/>
                <a:pathLst>
                  <a:path w="9134" h="6251" extrusionOk="0">
                    <a:moveTo>
                      <a:pt x="5944" y="1"/>
                    </a:moveTo>
                    <a:cubicBezTo>
                      <a:pt x="5577" y="2854"/>
                      <a:pt x="3269" y="5211"/>
                      <a:pt x="0" y="6250"/>
                    </a:cubicBezTo>
                    <a:cubicBezTo>
                      <a:pt x="4896" y="5469"/>
                      <a:pt x="8517" y="3037"/>
                      <a:pt x="9134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91" name="Google Shape;8191;p35"/>
              <p:cNvSpPr/>
              <p:nvPr/>
            </p:nvSpPr>
            <p:spPr>
              <a:xfrm>
                <a:off x="1241038" y="2138525"/>
                <a:ext cx="359150" cy="490525"/>
              </a:xfrm>
              <a:custGeom>
                <a:avLst/>
                <a:gdLst/>
                <a:ahLst/>
                <a:cxnLst/>
                <a:rect l="l" t="t" r="r" b="b"/>
                <a:pathLst>
                  <a:path w="14366" h="19621" extrusionOk="0">
                    <a:moveTo>
                      <a:pt x="7897" y="0"/>
                    </a:moveTo>
                    <a:lnTo>
                      <a:pt x="3272" y="25"/>
                    </a:lnTo>
                    <a:lnTo>
                      <a:pt x="1" y="17108"/>
                    </a:lnTo>
                    <a:cubicBezTo>
                      <a:pt x="1732" y="18846"/>
                      <a:pt x="4805" y="19620"/>
                      <a:pt x="7693" y="19620"/>
                    </a:cubicBezTo>
                    <a:cubicBezTo>
                      <a:pt x="10676" y="19620"/>
                      <a:pt x="13462" y="18794"/>
                      <a:pt x="14366" y="17347"/>
                    </a:cubicBezTo>
                    <a:lnTo>
                      <a:pt x="7897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92" name="Google Shape;8192;p35"/>
              <p:cNvSpPr/>
              <p:nvPr/>
            </p:nvSpPr>
            <p:spPr>
              <a:xfrm>
                <a:off x="1241038" y="2115700"/>
                <a:ext cx="359200" cy="462725"/>
              </a:xfrm>
              <a:custGeom>
                <a:avLst/>
                <a:gdLst/>
                <a:ahLst/>
                <a:cxnLst/>
                <a:rect l="l" t="t" r="r" b="b"/>
                <a:pathLst>
                  <a:path w="14368" h="18509" extrusionOk="0">
                    <a:moveTo>
                      <a:pt x="999" y="1"/>
                    </a:moveTo>
                    <a:lnTo>
                      <a:pt x="1" y="17117"/>
                    </a:lnTo>
                    <a:cubicBezTo>
                      <a:pt x="342" y="17461"/>
                      <a:pt x="738" y="17762"/>
                      <a:pt x="1175" y="18033"/>
                    </a:cubicBezTo>
                    <a:cubicBezTo>
                      <a:pt x="1055" y="10418"/>
                      <a:pt x="3079" y="4908"/>
                      <a:pt x="5911" y="4908"/>
                    </a:cubicBezTo>
                    <a:cubicBezTo>
                      <a:pt x="5919" y="4908"/>
                      <a:pt x="5926" y="4908"/>
                      <a:pt x="5933" y="4908"/>
                    </a:cubicBezTo>
                    <a:cubicBezTo>
                      <a:pt x="8812" y="4936"/>
                      <a:pt x="11859" y="10631"/>
                      <a:pt x="13034" y="18508"/>
                    </a:cubicBezTo>
                    <a:cubicBezTo>
                      <a:pt x="13629" y="18186"/>
                      <a:pt x="14091" y="17799"/>
                      <a:pt x="14367" y="17357"/>
                    </a:cubicBezTo>
                    <a:lnTo>
                      <a:pt x="9682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93" name="Google Shape;8193;p35"/>
              <p:cNvSpPr/>
              <p:nvPr/>
            </p:nvSpPr>
            <p:spPr>
              <a:xfrm>
                <a:off x="1309413" y="2320100"/>
                <a:ext cx="47200" cy="301175"/>
              </a:xfrm>
              <a:custGeom>
                <a:avLst/>
                <a:gdLst/>
                <a:ahLst/>
                <a:cxnLst/>
                <a:rect l="l" t="t" r="r" b="b"/>
                <a:pathLst>
                  <a:path w="1888" h="12047" extrusionOk="0">
                    <a:moveTo>
                      <a:pt x="1812" y="1"/>
                    </a:moveTo>
                    <a:lnTo>
                      <a:pt x="1812" y="1"/>
                    </a:lnTo>
                    <a:cubicBezTo>
                      <a:pt x="657" y="1827"/>
                      <a:pt x="0" y="5391"/>
                      <a:pt x="241" y="9706"/>
                    </a:cubicBezTo>
                    <a:cubicBezTo>
                      <a:pt x="278" y="10366"/>
                      <a:pt x="335" y="11018"/>
                      <a:pt x="410" y="11658"/>
                    </a:cubicBezTo>
                    <a:cubicBezTo>
                      <a:pt x="885" y="11815"/>
                      <a:pt x="1379" y="11944"/>
                      <a:pt x="1887" y="12047"/>
                    </a:cubicBezTo>
                    <a:cubicBezTo>
                      <a:pt x="1557" y="10557"/>
                      <a:pt x="1326" y="8953"/>
                      <a:pt x="1223" y="7308"/>
                    </a:cubicBezTo>
                    <a:cubicBezTo>
                      <a:pt x="1040" y="4420"/>
                      <a:pt x="1282" y="1882"/>
                      <a:pt x="1812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94" name="Google Shape;8194;p35"/>
              <p:cNvSpPr/>
              <p:nvPr/>
            </p:nvSpPr>
            <p:spPr>
              <a:xfrm>
                <a:off x="1418963" y="2345875"/>
                <a:ext cx="104025" cy="278450"/>
              </a:xfrm>
              <a:custGeom>
                <a:avLst/>
                <a:gdLst/>
                <a:ahLst/>
                <a:cxnLst/>
                <a:rect l="l" t="t" r="r" b="b"/>
                <a:pathLst>
                  <a:path w="4161" h="11138" extrusionOk="0">
                    <a:moveTo>
                      <a:pt x="0" y="0"/>
                    </a:moveTo>
                    <a:cubicBezTo>
                      <a:pt x="1093" y="2349"/>
                      <a:pt x="2048" y="5534"/>
                      <a:pt x="2626" y="9165"/>
                    </a:cubicBezTo>
                    <a:cubicBezTo>
                      <a:pt x="2733" y="9830"/>
                      <a:pt x="2821" y="10487"/>
                      <a:pt x="2895" y="11137"/>
                    </a:cubicBezTo>
                    <a:cubicBezTo>
                      <a:pt x="3336" y="11069"/>
                      <a:pt x="3760" y="10981"/>
                      <a:pt x="4161" y="10875"/>
                    </a:cubicBezTo>
                    <a:cubicBezTo>
                      <a:pt x="3196" y="6046"/>
                      <a:pt x="1622" y="2110"/>
                      <a:pt x="0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95" name="Google Shape;8195;p35"/>
              <p:cNvSpPr/>
              <p:nvPr/>
            </p:nvSpPr>
            <p:spPr>
              <a:xfrm>
                <a:off x="2405738" y="2115700"/>
                <a:ext cx="1033100" cy="471850"/>
              </a:xfrm>
              <a:custGeom>
                <a:avLst/>
                <a:gdLst/>
                <a:ahLst/>
                <a:cxnLst/>
                <a:rect l="l" t="t" r="r" b="b"/>
                <a:pathLst>
                  <a:path w="41324" h="18874" extrusionOk="0">
                    <a:moveTo>
                      <a:pt x="0" y="1"/>
                    </a:moveTo>
                    <a:lnTo>
                      <a:pt x="118" y="12162"/>
                    </a:lnTo>
                    <a:cubicBezTo>
                      <a:pt x="5199" y="16561"/>
                      <a:pt x="11077" y="18874"/>
                      <a:pt x="17912" y="18874"/>
                    </a:cubicBezTo>
                    <a:cubicBezTo>
                      <a:pt x="24572" y="18874"/>
                      <a:pt x="32141" y="16677"/>
                      <a:pt x="40771" y="12074"/>
                    </a:cubicBezTo>
                    <a:lnTo>
                      <a:pt x="41323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96" name="Google Shape;8196;p35"/>
              <p:cNvSpPr/>
              <p:nvPr/>
            </p:nvSpPr>
            <p:spPr>
              <a:xfrm>
                <a:off x="2405713" y="2115700"/>
                <a:ext cx="243050" cy="441450"/>
              </a:xfrm>
              <a:custGeom>
                <a:avLst/>
                <a:gdLst/>
                <a:ahLst/>
                <a:cxnLst/>
                <a:rect l="l" t="t" r="r" b="b"/>
                <a:pathLst>
                  <a:path w="9722" h="17658" extrusionOk="0">
                    <a:moveTo>
                      <a:pt x="0" y="1"/>
                    </a:moveTo>
                    <a:lnTo>
                      <a:pt x="117" y="12162"/>
                    </a:lnTo>
                    <a:cubicBezTo>
                      <a:pt x="3061" y="14710"/>
                      <a:pt x="6254" y="16552"/>
                      <a:pt x="9722" y="17658"/>
                    </a:cubicBezTo>
                    <a:cubicBezTo>
                      <a:pt x="7465" y="13737"/>
                      <a:pt x="6062" y="8354"/>
                      <a:pt x="6051" y="2329"/>
                    </a:cubicBezTo>
                    <a:cubicBezTo>
                      <a:pt x="6048" y="1608"/>
                      <a:pt x="6069" y="707"/>
                      <a:pt x="6106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97" name="Google Shape;8197;p35"/>
              <p:cNvSpPr/>
              <p:nvPr/>
            </p:nvSpPr>
            <p:spPr>
              <a:xfrm>
                <a:off x="3134988" y="2115675"/>
                <a:ext cx="303900" cy="425975"/>
              </a:xfrm>
              <a:custGeom>
                <a:avLst/>
                <a:gdLst/>
                <a:ahLst/>
                <a:cxnLst/>
                <a:rect l="l" t="t" r="r" b="b"/>
                <a:pathLst>
                  <a:path w="12156" h="17039" extrusionOk="0">
                    <a:moveTo>
                      <a:pt x="3886" y="0"/>
                    </a:moveTo>
                    <a:lnTo>
                      <a:pt x="3886" y="2"/>
                    </a:lnTo>
                    <a:cubicBezTo>
                      <a:pt x="3901" y="713"/>
                      <a:pt x="3896" y="1477"/>
                      <a:pt x="3872" y="2202"/>
                    </a:cubicBezTo>
                    <a:cubicBezTo>
                      <a:pt x="3671" y="7967"/>
                      <a:pt x="2215" y="13151"/>
                      <a:pt x="0" y="17039"/>
                    </a:cubicBezTo>
                    <a:cubicBezTo>
                      <a:pt x="3621" y="15916"/>
                      <a:pt x="7481" y="14272"/>
                      <a:pt x="11601" y="12074"/>
                    </a:cubicBezTo>
                    <a:lnTo>
                      <a:pt x="12156" y="0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98" name="Google Shape;8198;p35"/>
              <p:cNvSpPr/>
              <p:nvPr/>
            </p:nvSpPr>
            <p:spPr>
              <a:xfrm>
                <a:off x="2549063" y="2114575"/>
                <a:ext cx="705025" cy="361475"/>
              </a:xfrm>
              <a:custGeom>
                <a:avLst/>
                <a:gdLst/>
                <a:ahLst/>
                <a:cxnLst/>
                <a:rect l="l" t="t" r="r" b="b"/>
                <a:pathLst>
                  <a:path w="28201" h="14459" extrusionOk="0">
                    <a:moveTo>
                      <a:pt x="28201" y="60"/>
                    </a:moveTo>
                    <a:lnTo>
                      <a:pt x="28201" y="60"/>
                    </a:lnTo>
                    <a:cubicBezTo>
                      <a:pt x="28201" y="79"/>
                      <a:pt x="28201" y="87"/>
                      <a:pt x="28201" y="87"/>
                    </a:cubicBezTo>
                    <a:cubicBezTo>
                      <a:pt x="28201" y="87"/>
                      <a:pt x="28201" y="75"/>
                      <a:pt x="28201" y="60"/>
                    </a:cubicBezTo>
                    <a:close/>
                    <a:moveTo>
                      <a:pt x="28199" y="1"/>
                    </a:moveTo>
                    <a:cubicBezTo>
                      <a:pt x="28198" y="1"/>
                      <a:pt x="28197" y="12"/>
                      <a:pt x="28196" y="44"/>
                    </a:cubicBezTo>
                    <a:cubicBezTo>
                      <a:pt x="28194" y="97"/>
                      <a:pt x="28192" y="150"/>
                      <a:pt x="28189" y="202"/>
                    </a:cubicBezTo>
                    <a:lnTo>
                      <a:pt x="28189" y="202"/>
                    </a:lnTo>
                    <a:cubicBezTo>
                      <a:pt x="28193" y="150"/>
                      <a:pt x="28197" y="98"/>
                      <a:pt x="28201" y="46"/>
                    </a:cubicBezTo>
                    <a:lnTo>
                      <a:pt x="28201" y="46"/>
                    </a:lnTo>
                    <a:cubicBezTo>
                      <a:pt x="28201" y="51"/>
                      <a:pt x="28201" y="56"/>
                      <a:pt x="28201" y="60"/>
                    </a:cubicBezTo>
                    <a:lnTo>
                      <a:pt x="28201" y="60"/>
                    </a:lnTo>
                    <a:cubicBezTo>
                      <a:pt x="28201" y="55"/>
                      <a:pt x="28201" y="50"/>
                      <a:pt x="28201" y="44"/>
                    </a:cubicBezTo>
                    <a:cubicBezTo>
                      <a:pt x="28201" y="45"/>
                      <a:pt x="28201" y="46"/>
                      <a:pt x="28201" y="46"/>
                    </a:cubicBezTo>
                    <a:lnTo>
                      <a:pt x="28201" y="46"/>
                    </a:lnTo>
                    <a:cubicBezTo>
                      <a:pt x="28200" y="24"/>
                      <a:pt x="28200" y="1"/>
                      <a:pt x="28199" y="1"/>
                    </a:cubicBezTo>
                    <a:close/>
                    <a:moveTo>
                      <a:pt x="1" y="1"/>
                    </a:moveTo>
                    <a:cubicBezTo>
                      <a:pt x="1" y="1"/>
                      <a:pt x="1" y="13"/>
                      <a:pt x="1" y="44"/>
                    </a:cubicBezTo>
                    <a:cubicBezTo>
                      <a:pt x="15" y="7754"/>
                      <a:pt x="6181" y="14458"/>
                      <a:pt x="13799" y="14458"/>
                    </a:cubicBezTo>
                    <a:cubicBezTo>
                      <a:pt x="13803" y="14458"/>
                      <a:pt x="13807" y="14458"/>
                      <a:pt x="13811" y="14458"/>
                    </a:cubicBezTo>
                    <a:cubicBezTo>
                      <a:pt x="21413" y="14451"/>
                      <a:pt x="27829" y="7907"/>
                      <a:pt x="28189" y="202"/>
                    </a:cubicBezTo>
                    <a:lnTo>
                      <a:pt x="28189" y="202"/>
                    </a:lnTo>
                    <a:cubicBezTo>
                      <a:pt x="27607" y="7706"/>
                      <a:pt x="21290" y="13594"/>
                      <a:pt x="13826" y="13601"/>
                    </a:cubicBezTo>
                    <a:cubicBezTo>
                      <a:pt x="13820" y="13601"/>
                      <a:pt x="13814" y="13601"/>
                      <a:pt x="13808" y="13601"/>
                    </a:cubicBezTo>
                    <a:cubicBezTo>
                      <a:pt x="6329" y="13601"/>
                      <a:pt x="257" y="7561"/>
                      <a:pt x="10" y="44"/>
                    </a:cubicBezTo>
                    <a:cubicBezTo>
                      <a:pt x="10" y="75"/>
                      <a:pt x="9" y="87"/>
                      <a:pt x="8" y="87"/>
                    </a:cubicBezTo>
                    <a:cubicBezTo>
                      <a:pt x="5" y="87"/>
                      <a:pt x="3" y="1"/>
                      <a:pt x="1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99" name="Google Shape;8199;p35"/>
              <p:cNvSpPr/>
              <p:nvPr/>
            </p:nvSpPr>
            <p:spPr>
              <a:xfrm>
                <a:off x="2562163" y="2115700"/>
                <a:ext cx="687075" cy="308350"/>
              </a:xfrm>
              <a:custGeom>
                <a:avLst/>
                <a:gdLst/>
                <a:ahLst/>
                <a:cxnLst/>
                <a:rect l="l" t="t" r="r" b="b"/>
                <a:pathLst>
                  <a:path w="27483" h="12334" extrusionOk="0">
                    <a:moveTo>
                      <a:pt x="0" y="1"/>
                    </a:moveTo>
                    <a:cubicBezTo>
                      <a:pt x="861" y="6928"/>
                      <a:pt x="6541" y="12334"/>
                      <a:pt x="13455" y="12334"/>
                    </a:cubicBezTo>
                    <a:cubicBezTo>
                      <a:pt x="13464" y="12334"/>
                      <a:pt x="13474" y="12334"/>
                      <a:pt x="13483" y="12334"/>
                    </a:cubicBezTo>
                    <a:cubicBezTo>
                      <a:pt x="20434" y="12318"/>
                      <a:pt x="26370" y="6993"/>
                      <a:pt x="27482" y="1"/>
                    </a:cubicBezTo>
                    <a:lnTo>
                      <a:pt x="27340" y="1"/>
                    </a:lnTo>
                    <a:cubicBezTo>
                      <a:pt x="25879" y="6560"/>
                      <a:pt x="20184" y="10404"/>
                      <a:pt x="13515" y="10421"/>
                    </a:cubicBezTo>
                    <a:cubicBezTo>
                      <a:pt x="13500" y="10421"/>
                      <a:pt x="13486" y="10421"/>
                      <a:pt x="13472" y="10421"/>
                    </a:cubicBezTo>
                    <a:cubicBezTo>
                      <a:pt x="6846" y="10421"/>
                      <a:pt x="1355" y="6489"/>
                      <a:pt x="140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00" name="Google Shape;8200;p35"/>
              <p:cNvSpPr/>
              <p:nvPr/>
            </p:nvSpPr>
            <p:spPr>
              <a:xfrm>
                <a:off x="2574788" y="2115700"/>
                <a:ext cx="182225" cy="145175"/>
              </a:xfrm>
              <a:custGeom>
                <a:avLst/>
                <a:gdLst/>
                <a:ahLst/>
                <a:cxnLst/>
                <a:rect l="l" t="t" r="r" b="b"/>
                <a:pathLst>
                  <a:path w="7289" h="5807" extrusionOk="0">
                    <a:moveTo>
                      <a:pt x="1" y="1"/>
                    </a:moveTo>
                    <a:cubicBezTo>
                      <a:pt x="742" y="2510"/>
                      <a:pt x="3513" y="4734"/>
                      <a:pt x="7289" y="5807"/>
                    </a:cubicBezTo>
                    <a:cubicBezTo>
                      <a:pt x="4625" y="4618"/>
                      <a:pt x="2702" y="2435"/>
                      <a:pt x="2163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01" name="Google Shape;8201;p35"/>
              <p:cNvSpPr/>
              <p:nvPr/>
            </p:nvSpPr>
            <p:spPr>
              <a:xfrm>
                <a:off x="2992163" y="2115700"/>
                <a:ext cx="253000" cy="158025"/>
              </a:xfrm>
              <a:custGeom>
                <a:avLst/>
                <a:gdLst/>
                <a:ahLst/>
                <a:cxnLst/>
                <a:rect l="l" t="t" r="r" b="b"/>
                <a:pathLst>
                  <a:path w="10120" h="6321" extrusionOk="0">
                    <a:moveTo>
                      <a:pt x="6860" y="1"/>
                    </a:moveTo>
                    <a:cubicBezTo>
                      <a:pt x="6121" y="2887"/>
                      <a:pt x="3470" y="5270"/>
                      <a:pt x="0" y="6321"/>
                    </a:cubicBezTo>
                    <a:cubicBezTo>
                      <a:pt x="5098" y="5531"/>
                      <a:pt x="9104" y="3073"/>
                      <a:pt x="10119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02" name="Google Shape;8202;p35"/>
              <p:cNvSpPr/>
              <p:nvPr/>
            </p:nvSpPr>
            <p:spPr>
              <a:xfrm>
                <a:off x="2232538" y="2115700"/>
                <a:ext cx="366425" cy="513275"/>
              </a:xfrm>
              <a:custGeom>
                <a:avLst/>
                <a:gdLst/>
                <a:ahLst/>
                <a:cxnLst/>
                <a:rect l="l" t="t" r="r" b="b"/>
                <a:pathLst>
                  <a:path w="14657" h="20531" extrusionOk="0">
                    <a:moveTo>
                      <a:pt x="4301" y="1"/>
                    </a:moveTo>
                    <a:lnTo>
                      <a:pt x="0" y="17992"/>
                    </a:lnTo>
                    <a:cubicBezTo>
                      <a:pt x="1671" y="19748"/>
                      <a:pt x="4766" y="20531"/>
                      <a:pt x="7715" y="20531"/>
                    </a:cubicBezTo>
                    <a:cubicBezTo>
                      <a:pt x="10762" y="20531"/>
                      <a:pt x="13653" y="19695"/>
                      <a:pt x="14657" y="18235"/>
                    </a:cubicBezTo>
                    <a:lnTo>
                      <a:pt x="9028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03" name="Google Shape;8203;p35"/>
              <p:cNvSpPr/>
              <p:nvPr/>
            </p:nvSpPr>
            <p:spPr>
              <a:xfrm>
                <a:off x="2232538" y="2115700"/>
                <a:ext cx="366400" cy="467725"/>
              </a:xfrm>
              <a:custGeom>
                <a:avLst/>
                <a:gdLst/>
                <a:ahLst/>
                <a:cxnLst/>
                <a:rect l="l" t="t" r="r" b="b"/>
                <a:pathLst>
                  <a:path w="14656" h="18709" extrusionOk="0">
                    <a:moveTo>
                      <a:pt x="1978" y="1"/>
                    </a:moveTo>
                    <a:lnTo>
                      <a:pt x="0" y="17303"/>
                    </a:lnTo>
                    <a:cubicBezTo>
                      <a:pt x="330" y="17649"/>
                      <a:pt x="717" y="17955"/>
                      <a:pt x="1148" y="18228"/>
                    </a:cubicBezTo>
                    <a:cubicBezTo>
                      <a:pt x="1452" y="10532"/>
                      <a:pt x="3828" y="4960"/>
                      <a:pt x="6720" y="4960"/>
                    </a:cubicBezTo>
                    <a:cubicBezTo>
                      <a:pt x="6728" y="4960"/>
                      <a:pt x="6736" y="4960"/>
                      <a:pt x="6744" y="4960"/>
                    </a:cubicBezTo>
                    <a:cubicBezTo>
                      <a:pt x="9681" y="4989"/>
                      <a:pt x="12473" y="10747"/>
                      <a:pt x="13228" y="18709"/>
                    </a:cubicBezTo>
                    <a:cubicBezTo>
                      <a:pt x="13855" y="18382"/>
                      <a:pt x="14347" y="17992"/>
                      <a:pt x="14656" y="17546"/>
                    </a:cubicBezTo>
                    <a:lnTo>
                      <a:pt x="10851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04" name="Google Shape;8204;p35"/>
              <p:cNvSpPr/>
              <p:nvPr/>
            </p:nvSpPr>
            <p:spPr>
              <a:xfrm>
                <a:off x="2308613" y="2316700"/>
                <a:ext cx="53850" cy="304425"/>
              </a:xfrm>
              <a:custGeom>
                <a:avLst/>
                <a:gdLst/>
                <a:ahLst/>
                <a:cxnLst/>
                <a:rect l="l" t="t" r="r" b="b"/>
                <a:pathLst>
                  <a:path w="2154" h="12177" extrusionOk="0">
                    <a:moveTo>
                      <a:pt x="2154" y="0"/>
                    </a:moveTo>
                    <a:cubicBezTo>
                      <a:pt x="872" y="1848"/>
                      <a:pt x="0" y="5451"/>
                      <a:pt x="5" y="9812"/>
                    </a:cubicBezTo>
                    <a:cubicBezTo>
                      <a:pt x="5" y="10478"/>
                      <a:pt x="27" y="11137"/>
                      <a:pt x="67" y="11786"/>
                    </a:cubicBezTo>
                    <a:cubicBezTo>
                      <a:pt x="542" y="11944"/>
                      <a:pt x="1040" y="12074"/>
                      <a:pt x="1555" y="12177"/>
                    </a:cubicBezTo>
                    <a:cubicBezTo>
                      <a:pt x="1301" y="10670"/>
                      <a:pt x="1155" y="9051"/>
                      <a:pt x="1141" y="7388"/>
                    </a:cubicBezTo>
                    <a:cubicBezTo>
                      <a:pt x="1118" y="4469"/>
                      <a:pt x="1507" y="1902"/>
                      <a:pt x="2154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05" name="Google Shape;8205;p35"/>
              <p:cNvSpPr/>
              <p:nvPr/>
            </p:nvSpPr>
            <p:spPr>
              <a:xfrm>
                <a:off x="2426638" y="2342725"/>
                <a:ext cx="90975" cy="281450"/>
              </a:xfrm>
              <a:custGeom>
                <a:avLst/>
                <a:gdLst/>
                <a:ahLst/>
                <a:cxnLst/>
                <a:rect l="l" t="t" r="r" b="b"/>
                <a:pathLst>
                  <a:path w="3639" h="11258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983" y="2374"/>
                      <a:pt x="1781" y="5595"/>
                      <a:pt x="2168" y="9263"/>
                    </a:cubicBezTo>
                    <a:cubicBezTo>
                      <a:pt x="2239" y="9935"/>
                      <a:pt x="2292" y="10600"/>
                      <a:pt x="2332" y="11257"/>
                    </a:cubicBezTo>
                    <a:cubicBezTo>
                      <a:pt x="2786" y="11188"/>
                      <a:pt x="3223" y="11099"/>
                      <a:pt x="3639" y="10992"/>
                    </a:cubicBezTo>
                    <a:cubicBezTo>
                      <a:pt x="2925" y="6113"/>
                      <a:pt x="1538" y="2135"/>
                      <a:pt x="0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06" name="Google Shape;8206;p35"/>
              <p:cNvSpPr/>
              <p:nvPr/>
            </p:nvSpPr>
            <p:spPr>
              <a:xfrm>
                <a:off x="3474338" y="2115700"/>
                <a:ext cx="1056525" cy="477175"/>
              </a:xfrm>
              <a:custGeom>
                <a:avLst/>
                <a:gdLst/>
                <a:ahLst/>
                <a:cxnLst/>
                <a:rect l="l" t="t" r="r" b="b"/>
                <a:pathLst>
                  <a:path w="42261" h="19087" extrusionOk="0">
                    <a:moveTo>
                      <a:pt x="0" y="1"/>
                    </a:moveTo>
                    <a:lnTo>
                      <a:pt x="265" y="12300"/>
                    </a:lnTo>
                    <a:cubicBezTo>
                      <a:pt x="5515" y="16748"/>
                      <a:pt x="11553" y="19087"/>
                      <a:pt x="18543" y="19087"/>
                    </a:cubicBezTo>
                    <a:cubicBezTo>
                      <a:pt x="25356" y="19087"/>
                      <a:pt x="33072" y="16865"/>
                      <a:pt x="41842" y="12209"/>
                    </a:cubicBezTo>
                    <a:lnTo>
                      <a:pt x="42260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07" name="Google Shape;8207;p35"/>
              <p:cNvSpPr/>
              <p:nvPr/>
            </p:nvSpPr>
            <p:spPr>
              <a:xfrm>
                <a:off x="3474338" y="2115700"/>
                <a:ext cx="253850" cy="446475"/>
              </a:xfrm>
              <a:custGeom>
                <a:avLst/>
                <a:gdLst/>
                <a:ahLst/>
                <a:cxnLst/>
                <a:rect l="l" t="t" r="r" b="b"/>
                <a:pathLst>
                  <a:path w="10154" h="17859" extrusionOk="0">
                    <a:moveTo>
                      <a:pt x="0" y="1"/>
                    </a:moveTo>
                    <a:lnTo>
                      <a:pt x="265" y="12300"/>
                    </a:lnTo>
                    <a:cubicBezTo>
                      <a:pt x="3305" y="14876"/>
                      <a:pt x="6594" y="16739"/>
                      <a:pt x="10153" y="17858"/>
                    </a:cubicBezTo>
                    <a:cubicBezTo>
                      <a:pt x="7796" y="13894"/>
                      <a:pt x="6295" y="8450"/>
                      <a:pt x="6213" y="2358"/>
                    </a:cubicBezTo>
                    <a:cubicBezTo>
                      <a:pt x="6202" y="1629"/>
                      <a:pt x="6215" y="716"/>
                      <a:pt x="6245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08" name="Google Shape;8208;p35"/>
              <p:cNvSpPr/>
              <p:nvPr/>
            </p:nvSpPr>
            <p:spPr>
              <a:xfrm>
                <a:off x="4225288" y="2115700"/>
                <a:ext cx="305625" cy="430825"/>
              </a:xfrm>
              <a:custGeom>
                <a:avLst/>
                <a:gdLst/>
                <a:ahLst/>
                <a:cxnLst/>
                <a:rect l="l" t="t" r="r" b="b"/>
                <a:pathLst>
                  <a:path w="12225" h="17233" extrusionOk="0">
                    <a:moveTo>
                      <a:pt x="3768" y="1"/>
                    </a:moveTo>
                    <a:cubicBezTo>
                      <a:pt x="3792" y="721"/>
                      <a:pt x="3797" y="1493"/>
                      <a:pt x="3780" y="2228"/>
                    </a:cubicBezTo>
                    <a:cubicBezTo>
                      <a:pt x="3645" y="8057"/>
                      <a:pt x="2218" y="13300"/>
                      <a:pt x="1" y="17232"/>
                    </a:cubicBezTo>
                    <a:cubicBezTo>
                      <a:pt x="3690" y="16096"/>
                      <a:pt x="7619" y="14432"/>
                      <a:pt x="11805" y="12211"/>
                    </a:cubicBezTo>
                    <a:lnTo>
                      <a:pt x="12225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09" name="Google Shape;8209;p35"/>
              <p:cNvSpPr/>
              <p:nvPr/>
            </p:nvSpPr>
            <p:spPr>
              <a:xfrm>
                <a:off x="3621813" y="2114575"/>
                <a:ext cx="720950" cy="365575"/>
              </a:xfrm>
              <a:custGeom>
                <a:avLst/>
                <a:gdLst/>
                <a:ahLst/>
                <a:cxnLst/>
                <a:rect l="l" t="t" r="r" b="b"/>
                <a:pathLst>
                  <a:path w="28838" h="14623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0" y="1"/>
                      <a:pt x="0" y="11"/>
                      <a:pt x="1" y="25"/>
                    </a:cubicBezTo>
                    <a:lnTo>
                      <a:pt x="1" y="25"/>
                    </a:lnTo>
                    <a:cubicBezTo>
                      <a:pt x="0" y="7"/>
                      <a:pt x="0" y="1"/>
                      <a:pt x="0" y="1"/>
                    </a:cubicBezTo>
                    <a:close/>
                    <a:moveTo>
                      <a:pt x="28837" y="0"/>
                    </a:moveTo>
                    <a:cubicBezTo>
                      <a:pt x="28837" y="0"/>
                      <a:pt x="28837" y="12"/>
                      <a:pt x="28837" y="44"/>
                    </a:cubicBezTo>
                    <a:cubicBezTo>
                      <a:pt x="28837" y="76"/>
                      <a:pt x="28837" y="87"/>
                      <a:pt x="28837" y="87"/>
                    </a:cubicBezTo>
                    <a:cubicBezTo>
                      <a:pt x="28837" y="87"/>
                      <a:pt x="28838" y="0"/>
                      <a:pt x="28837" y="0"/>
                    </a:cubicBezTo>
                    <a:close/>
                    <a:moveTo>
                      <a:pt x="1" y="25"/>
                    </a:moveTo>
                    <a:cubicBezTo>
                      <a:pt x="1" y="30"/>
                      <a:pt x="1" y="37"/>
                      <a:pt x="1" y="44"/>
                    </a:cubicBezTo>
                    <a:cubicBezTo>
                      <a:pt x="110" y="7843"/>
                      <a:pt x="6490" y="14622"/>
                      <a:pt x="14282" y="14622"/>
                    </a:cubicBezTo>
                    <a:cubicBezTo>
                      <a:pt x="14286" y="14622"/>
                      <a:pt x="14289" y="14622"/>
                      <a:pt x="14293" y="14622"/>
                    </a:cubicBezTo>
                    <a:cubicBezTo>
                      <a:pt x="22122" y="14615"/>
                      <a:pt x="28645" y="7906"/>
                      <a:pt x="28837" y="44"/>
                    </a:cubicBezTo>
                    <a:lnTo>
                      <a:pt x="28837" y="44"/>
                    </a:lnTo>
                    <a:cubicBezTo>
                      <a:pt x="28408" y="7711"/>
                      <a:pt x="21984" y="13747"/>
                      <a:pt x="14297" y="13754"/>
                    </a:cubicBezTo>
                    <a:cubicBezTo>
                      <a:pt x="14290" y="13754"/>
                      <a:pt x="14284" y="13754"/>
                      <a:pt x="14278" y="13754"/>
                    </a:cubicBezTo>
                    <a:cubicBezTo>
                      <a:pt x="6627" y="13754"/>
                      <a:pt x="347" y="7646"/>
                      <a:pt x="6" y="44"/>
                    </a:cubicBezTo>
                    <a:cubicBezTo>
                      <a:pt x="5" y="76"/>
                      <a:pt x="4" y="87"/>
                      <a:pt x="3" y="87"/>
                    </a:cubicBezTo>
                    <a:cubicBezTo>
                      <a:pt x="2" y="87"/>
                      <a:pt x="1" y="51"/>
                      <a:pt x="1" y="25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10" name="Google Shape;8210;p35"/>
              <p:cNvSpPr/>
              <p:nvPr/>
            </p:nvSpPr>
            <p:spPr>
              <a:xfrm>
                <a:off x="3634313" y="2115700"/>
                <a:ext cx="702650" cy="311850"/>
              </a:xfrm>
              <a:custGeom>
                <a:avLst/>
                <a:gdLst/>
                <a:ahLst/>
                <a:cxnLst/>
                <a:rect l="l" t="t" r="r" b="b"/>
                <a:pathLst>
                  <a:path w="28106" h="12474" extrusionOk="0">
                    <a:moveTo>
                      <a:pt x="0" y="1"/>
                    </a:moveTo>
                    <a:cubicBezTo>
                      <a:pt x="964" y="7004"/>
                      <a:pt x="6837" y="12474"/>
                      <a:pt x="13908" y="12474"/>
                    </a:cubicBezTo>
                    <a:cubicBezTo>
                      <a:pt x="13917" y="12474"/>
                      <a:pt x="13927" y="12474"/>
                      <a:pt x="13936" y="12474"/>
                    </a:cubicBezTo>
                    <a:cubicBezTo>
                      <a:pt x="21045" y="12458"/>
                      <a:pt x="27051" y="7072"/>
                      <a:pt x="28106" y="1"/>
                    </a:cubicBezTo>
                    <a:lnTo>
                      <a:pt x="27960" y="1"/>
                    </a:lnTo>
                    <a:cubicBezTo>
                      <a:pt x="26547" y="6634"/>
                      <a:pt x="20767" y="10522"/>
                      <a:pt x="13947" y="10540"/>
                    </a:cubicBezTo>
                    <a:cubicBezTo>
                      <a:pt x="13932" y="10540"/>
                      <a:pt x="13916" y="10540"/>
                      <a:pt x="13901" y="10540"/>
                    </a:cubicBezTo>
                    <a:cubicBezTo>
                      <a:pt x="7123" y="10540"/>
                      <a:pt x="1465" y="6564"/>
                      <a:pt x="144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11" name="Google Shape;8211;p35"/>
              <p:cNvSpPr/>
              <p:nvPr/>
            </p:nvSpPr>
            <p:spPr>
              <a:xfrm>
                <a:off x="3647188" y="2115700"/>
                <a:ext cx="188050" cy="146800"/>
              </a:xfrm>
              <a:custGeom>
                <a:avLst/>
                <a:gdLst/>
                <a:ahLst/>
                <a:cxnLst/>
                <a:rect l="l" t="t" r="r" b="b"/>
                <a:pathLst>
                  <a:path w="7522" h="5872" extrusionOk="0">
                    <a:moveTo>
                      <a:pt x="1" y="1"/>
                    </a:moveTo>
                    <a:cubicBezTo>
                      <a:pt x="789" y="2539"/>
                      <a:pt x="3647" y="4789"/>
                      <a:pt x="7521" y="5871"/>
                    </a:cubicBezTo>
                    <a:cubicBezTo>
                      <a:pt x="4786" y="4671"/>
                      <a:pt x="2794" y="2461"/>
                      <a:pt x="2212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12" name="Google Shape;8212;p35"/>
              <p:cNvSpPr/>
              <p:nvPr/>
            </p:nvSpPr>
            <p:spPr>
              <a:xfrm>
                <a:off x="4075938" y="2115700"/>
                <a:ext cx="256825" cy="159825"/>
              </a:xfrm>
              <a:custGeom>
                <a:avLst/>
                <a:gdLst/>
                <a:ahLst/>
                <a:cxnLst/>
                <a:rect l="l" t="t" r="r" b="b"/>
                <a:pathLst>
                  <a:path w="10273" h="6393" extrusionOk="0">
                    <a:moveTo>
                      <a:pt x="6940" y="1"/>
                    </a:moveTo>
                    <a:cubicBezTo>
                      <a:pt x="6219" y="2918"/>
                      <a:pt x="3537" y="5329"/>
                      <a:pt x="1" y="6393"/>
                    </a:cubicBezTo>
                    <a:cubicBezTo>
                      <a:pt x="5204" y="5594"/>
                      <a:pt x="9270" y="3105"/>
                      <a:pt x="10273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13" name="Google Shape;8213;p35"/>
              <p:cNvSpPr/>
              <p:nvPr/>
            </p:nvSpPr>
            <p:spPr>
              <a:xfrm>
                <a:off x="4307163" y="2115700"/>
                <a:ext cx="381875" cy="513025"/>
              </a:xfrm>
              <a:custGeom>
                <a:avLst/>
                <a:gdLst/>
                <a:ahLst/>
                <a:cxnLst/>
                <a:rect l="l" t="t" r="r" b="b"/>
                <a:pathLst>
                  <a:path w="15275" h="20521" extrusionOk="0">
                    <a:moveTo>
                      <a:pt x="6522" y="1"/>
                    </a:moveTo>
                    <a:lnTo>
                      <a:pt x="1" y="17926"/>
                    </a:lnTo>
                    <a:cubicBezTo>
                      <a:pt x="1538" y="19721"/>
                      <a:pt x="4678" y="20521"/>
                      <a:pt x="7757" y="20521"/>
                    </a:cubicBezTo>
                    <a:cubicBezTo>
                      <a:pt x="10937" y="20521"/>
                      <a:pt x="14054" y="19667"/>
                      <a:pt x="15275" y="18174"/>
                    </a:cubicBezTo>
                    <a:lnTo>
                      <a:pt x="11461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14" name="Google Shape;8214;p35"/>
              <p:cNvSpPr/>
              <p:nvPr/>
            </p:nvSpPr>
            <p:spPr>
              <a:xfrm>
                <a:off x="4307163" y="2115700"/>
                <a:ext cx="381875" cy="478250"/>
              </a:xfrm>
              <a:custGeom>
                <a:avLst/>
                <a:gdLst/>
                <a:ahLst/>
                <a:cxnLst/>
                <a:rect l="l" t="t" r="r" b="b"/>
                <a:pathLst>
                  <a:path w="15275" h="19130" extrusionOk="0">
                    <a:moveTo>
                      <a:pt x="4092" y="1"/>
                    </a:moveTo>
                    <a:lnTo>
                      <a:pt x="1" y="17693"/>
                    </a:lnTo>
                    <a:cubicBezTo>
                      <a:pt x="305" y="18047"/>
                      <a:pt x="672" y="18360"/>
                      <a:pt x="1090" y="18640"/>
                    </a:cubicBezTo>
                    <a:cubicBezTo>
                      <a:pt x="2312" y="10774"/>
                      <a:pt x="5449" y="5075"/>
                      <a:pt x="8470" y="5075"/>
                    </a:cubicBezTo>
                    <a:cubicBezTo>
                      <a:pt x="8478" y="5075"/>
                      <a:pt x="8486" y="5075"/>
                      <a:pt x="8494" y="5075"/>
                    </a:cubicBezTo>
                    <a:cubicBezTo>
                      <a:pt x="11559" y="5106"/>
                      <a:pt x="13796" y="10991"/>
                      <a:pt x="13648" y="19129"/>
                    </a:cubicBezTo>
                    <a:cubicBezTo>
                      <a:pt x="14340" y="18798"/>
                      <a:pt x="14900" y="18398"/>
                      <a:pt x="15275" y="17941"/>
                    </a:cubicBezTo>
                    <a:lnTo>
                      <a:pt x="13368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15" name="Google Shape;8215;p35"/>
              <p:cNvSpPr/>
              <p:nvPr/>
            </p:nvSpPr>
            <p:spPr>
              <a:xfrm>
                <a:off x="4382913" y="2309525"/>
                <a:ext cx="89150" cy="311175"/>
              </a:xfrm>
              <a:custGeom>
                <a:avLst/>
                <a:gdLst/>
                <a:ahLst/>
                <a:cxnLst/>
                <a:rect l="l" t="t" r="r" b="b"/>
                <a:pathLst>
                  <a:path w="3566" h="12447" extrusionOk="0">
                    <a:moveTo>
                      <a:pt x="3566" y="1"/>
                    </a:moveTo>
                    <a:lnTo>
                      <a:pt x="3566" y="1"/>
                    </a:lnTo>
                    <a:cubicBezTo>
                      <a:pt x="2010" y="1890"/>
                      <a:pt x="676" y="5572"/>
                      <a:pt x="168" y="10031"/>
                    </a:cubicBezTo>
                    <a:cubicBezTo>
                      <a:pt x="90" y="10712"/>
                      <a:pt x="35" y="11385"/>
                      <a:pt x="0" y="12047"/>
                    </a:cubicBezTo>
                    <a:cubicBezTo>
                      <a:pt x="479" y="12209"/>
                      <a:pt x="983" y="12342"/>
                      <a:pt x="1506" y="12447"/>
                    </a:cubicBezTo>
                    <a:cubicBezTo>
                      <a:pt x="1418" y="10908"/>
                      <a:pt x="1456" y="9253"/>
                      <a:pt x="1638" y="7553"/>
                    </a:cubicBezTo>
                    <a:cubicBezTo>
                      <a:pt x="1959" y="4570"/>
                      <a:pt x="2666" y="1946"/>
                      <a:pt x="3566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16" name="Google Shape;8216;p35"/>
              <p:cNvSpPr/>
              <p:nvPr/>
            </p:nvSpPr>
            <p:spPr>
              <a:xfrm>
                <a:off x="4535988" y="2336200"/>
                <a:ext cx="62650" cy="287675"/>
              </a:xfrm>
              <a:custGeom>
                <a:avLst/>
                <a:gdLst/>
                <a:ahLst/>
                <a:cxnLst/>
                <a:rect l="l" t="t" r="r" b="b"/>
                <a:pathLst>
                  <a:path w="2506" h="11507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748" y="2426"/>
                      <a:pt x="1203" y="5718"/>
                      <a:pt x="1173" y="9468"/>
                    </a:cubicBezTo>
                    <a:cubicBezTo>
                      <a:pt x="1170" y="10155"/>
                      <a:pt x="1147" y="10833"/>
                      <a:pt x="1110" y="11506"/>
                    </a:cubicBezTo>
                    <a:cubicBezTo>
                      <a:pt x="1591" y="11436"/>
                      <a:pt x="2059" y="11346"/>
                      <a:pt x="2505" y="11235"/>
                    </a:cubicBezTo>
                    <a:cubicBezTo>
                      <a:pt x="2335" y="6248"/>
                      <a:pt x="1356" y="2182"/>
                      <a:pt x="1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17" name="Google Shape;8217;p35"/>
              <p:cNvSpPr/>
              <p:nvPr/>
            </p:nvSpPr>
            <p:spPr>
              <a:xfrm>
                <a:off x="3230688" y="2115700"/>
                <a:ext cx="392950" cy="523625"/>
              </a:xfrm>
              <a:custGeom>
                <a:avLst/>
                <a:gdLst/>
                <a:ahLst/>
                <a:cxnLst/>
                <a:rect l="l" t="t" r="r" b="b"/>
                <a:pathLst>
                  <a:path w="15718" h="20945" extrusionOk="0">
                    <a:moveTo>
                      <a:pt x="5693" y="1"/>
                    </a:moveTo>
                    <a:lnTo>
                      <a:pt x="0" y="18992"/>
                    </a:lnTo>
                    <a:cubicBezTo>
                      <a:pt x="1601" y="20357"/>
                      <a:pt x="4410" y="20944"/>
                      <a:pt x="7247" y="20944"/>
                    </a:cubicBezTo>
                    <a:cubicBezTo>
                      <a:pt x="10803" y="20944"/>
                      <a:pt x="14402" y="20021"/>
                      <a:pt x="15718" y="18550"/>
                    </a:cubicBezTo>
                    <a:lnTo>
                      <a:pt x="11491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18" name="Google Shape;8218;p35"/>
              <p:cNvSpPr/>
              <p:nvPr/>
            </p:nvSpPr>
            <p:spPr>
              <a:xfrm>
                <a:off x="3230713" y="2115700"/>
                <a:ext cx="392950" cy="483325"/>
              </a:xfrm>
              <a:custGeom>
                <a:avLst/>
                <a:gdLst/>
                <a:ahLst/>
                <a:cxnLst/>
                <a:rect l="l" t="t" r="r" b="b"/>
                <a:pathLst>
                  <a:path w="15718" h="19333" extrusionOk="0">
                    <a:moveTo>
                      <a:pt x="3323" y="1"/>
                    </a:moveTo>
                    <a:lnTo>
                      <a:pt x="0" y="18527"/>
                    </a:lnTo>
                    <a:cubicBezTo>
                      <a:pt x="362" y="18834"/>
                      <a:pt x="784" y="19101"/>
                      <a:pt x="1254" y="19332"/>
                    </a:cubicBezTo>
                    <a:cubicBezTo>
                      <a:pt x="1799" y="11794"/>
                      <a:pt x="4848" y="5741"/>
                      <a:pt x="8296" y="5728"/>
                    </a:cubicBezTo>
                    <a:cubicBezTo>
                      <a:pt x="8301" y="5728"/>
                      <a:pt x="8305" y="5728"/>
                      <a:pt x="8309" y="5728"/>
                    </a:cubicBezTo>
                    <a:cubicBezTo>
                      <a:pt x="11737" y="5728"/>
                      <a:pt x="14224" y="11705"/>
                      <a:pt x="14105" y="19195"/>
                    </a:cubicBezTo>
                    <a:cubicBezTo>
                      <a:pt x="14789" y="18874"/>
                      <a:pt x="15346" y="18502"/>
                      <a:pt x="15718" y="18087"/>
                    </a:cubicBezTo>
                    <a:lnTo>
                      <a:pt x="12844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19" name="Google Shape;8219;p35"/>
              <p:cNvSpPr/>
              <p:nvPr/>
            </p:nvSpPr>
            <p:spPr>
              <a:xfrm>
                <a:off x="3314463" y="2336500"/>
                <a:ext cx="73950" cy="299400"/>
              </a:xfrm>
              <a:custGeom>
                <a:avLst/>
                <a:gdLst/>
                <a:ahLst/>
                <a:cxnLst/>
                <a:rect l="l" t="t" r="r" b="b"/>
                <a:pathLst>
                  <a:path w="2958" h="11976" extrusionOk="0">
                    <a:moveTo>
                      <a:pt x="2957" y="1"/>
                    </a:moveTo>
                    <a:lnTo>
                      <a:pt x="2957" y="1"/>
                    </a:lnTo>
                    <a:cubicBezTo>
                      <a:pt x="1359" y="1991"/>
                      <a:pt x="195" y="5692"/>
                      <a:pt x="26" y="9888"/>
                    </a:cubicBezTo>
                    <a:cubicBezTo>
                      <a:pt x="2" y="10504"/>
                      <a:pt x="1" y="11109"/>
                      <a:pt x="19" y="11697"/>
                    </a:cubicBezTo>
                    <a:cubicBezTo>
                      <a:pt x="527" y="11816"/>
                      <a:pt x="1057" y="11910"/>
                      <a:pt x="1602" y="11975"/>
                    </a:cubicBezTo>
                    <a:cubicBezTo>
                      <a:pt x="1402" y="10622"/>
                      <a:pt x="1322" y="9123"/>
                      <a:pt x="1387" y="7542"/>
                    </a:cubicBezTo>
                    <a:cubicBezTo>
                      <a:pt x="1507" y="4671"/>
                      <a:pt x="2091" y="2030"/>
                      <a:pt x="2957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20" name="Google Shape;8220;p35"/>
              <p:cNvSpPr/>
              <p:nvPr/>
            </p:nvSpPr>
            <p:spPr>
              <a:xfrm>
                <a:off x="3460513" y="2362575"/>
                <a:ext cx="73675" cy="269275"/>
              </a:xfrm>
              <a:custGeom>
                <a:avLst/>
                <a:gdLst/>
                <a:ahLst/>
                <a:cxnLst/>
                <a:rect l="l" t="t" r="r" b="b"/>
                <a:pathLst>
                  <a:path w="2947" h="10771" extrusionOk="0">
                    <a:moveTo>
                      <a:pt x="0" y="0"/>
                    </a:moveTo>
                    <a:lnTo>
                      <a:pt x="0" y="0"/>
                    </a:lnTo>
                    <a:cubicBezTo>
                      <a:pt x="904" y="2419"/>
                      <a:pt x="1489" y="5566"/>
                      <a:pt x="1569" y="8986"/>
                    </a:cubicBezTo>
                    <a:cubicBezTo>
                      <a:pt x="1584" y="9592"/>
                      <a:pt x="1580" y="10188"/>
                      <a:pt x="1563" y="10771"/>
                    </a:cubicBezTo>
                    <a:cubicBezTo>
                      <a:pt x="2043" y="10687"/>
                      <a:pt x="2507" y="10587"/>
                      <a:pt x="2947" y="10472"/>
                    </a:cubicBezTo>
                    <a:cubicBezTo>
                      <a:pt x="2678" y="6018"/>
                      <a:pt x="1545" y="2160"/>
                      <a:pt x="0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221" name="Google Shape;8221;p35"/>
            <p:cNvGrpSpPr/>
            <p:nvPr/>
          </p:nvGrpSpPr>
          <p:grpSpPr>
            <a:xfrm>
              <a:off x="193331" y="2086568"/>
              <a:ext cx="981199" cy="2459649"/>
              <a:chOff x="193324" y="2604619"/>
              <a:chExt cx="774488" cy="1941470"/>
            </a:xfrm>
          </p:grpSpPr>
          <p:sp>
            <p:nvSpPr>
              <p:cNvPr id="8222" name="Google Shape;8222;p35"/>
              <p:cNvSpPr/>
              <p:nvPr/>
            </p:nvSpPr>
            <p:spPr>
              <a:xfrm>
                <a:off x="635037" y="3754212"/>
                <a:ext cx="144513" cy="142509"/>
              </a:xfrm>
              <a:custGeom>
                <a:avLst/>
                <a:gdLst/>
                <a:ahLst/>
                <a:cxnLst/>
                <a:rect l="l" t="t" r="r" b="b"/>
                <a:pathLst>
                  <a:path w="3006" h="2964" extrusionOk="0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lnTo>
                      <a:pt x="872" y="2964"/>
                    </a:lnTo>
                    <a:cubicBezTo>
                      <a:pt x="872" y="2964"/>
                      <a:pt x="2169" y="2885"/>
                      <a:pt x="3006" y="2145"/>
                    </a:cubicBezTo>
                    <a:lnTo>
                      <a:pt x="2441" y="922"/>
                    </a:lnTo>
                    <a:cubicBezTo>
                      <a:pt x="1882" y="608"/>
                      <a:pt x="11" y="1"/>
                      <a:pt x="1" y="1"/>
                    </a:cubicBezTo>
                    <a:close/>
                  </a:path>
                </a:pathLst>
              </a:custGeom>
              <a:solidFill>
                <a:srgbClr val="63777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23" name="Google Shape;8223;p35"/>
              <p:cNvSpPr/>
              <p:nvPr/>
            </p:nvSpPr>
            <p:spPr>
              <a:xfrm>
                <a:off x="356395" y="3754212"/>
                <a:ext cx="144562" cy="142509"/>
              </a:xfrm>
              <a:custGeom>
                <a:avLst/>
                <a:gdLst/>
                <a:ahLst/>
                <a:cxnLst/>
                <a:rect l="l" t="t" r="r" b="b"/>
                <a:pathLst>
                  <a:path w="3007" h="2964" extrusionOk="0">
                    <a:moveTo>
                      <a:pt x="3006" y="1"/>
                    </a:moveTo>
                    <a:cubicBezTo>
                      <a:pt x="2995" y="1"/>
                      <a:pt x="1125" y="608"/>
                      <a:pt x="566" y="922"/>
                    </a:cubicBezTo>
                    <a:lnTo>
                      <a:pt x="0" y="2145"/>
                    </a:lnTo>
                    <a:cubicBezTo>
                      <a:pt x="838" y="2885"/>
                      <a:pt x="2134" y="2964"/>
                      <a:pt x="2134" y="2964"/>
                    </a:cubicBezTo>
                    <a:lnTo>
                      <a:pt x="3006" y="1"/>
                    </a:lnTo>
                    <a:cubicBezTo>
                      <a:pt x="3006" y="1"/>
                      <a:pt x="3006" y="1"/>
                      <a:pt x="3006" y="1"/>
                    </a:cubicBezTo>
                    <a:close/>
                  </a:path>
                </a:pathLst>
              </a:custGeom>
              <a:solidFill>
                <a:srgbClr val="63777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24" name="Google Shape;8224;p35"/>
              <p:cNvSpPr/>
              <p:nvPr/>
            </p:nvSpPr>
            <p:spPr>
              <a:xfrm>
                <a:off x="377596" y="3724835"/>
                <a:ext cx="385610" cy="311510"/>
              </a:xfrm>
              <a:custGeom>
                <a:avLst/>
                <a:gdLst/>
                <a:ahLst/>
                <a:cxnLst/>
                <a:rect l="l" t="t" r="r" b="b"/>
                <a:pathLst>
                  <a:path w="8021" h="6479" extrusionOk="0">
                    <a:moveTo>
                      <a:pt x="4846" y="1"/>
                    </a:moveTo>
                    <a:lnTo>
                      <a:pt x="1054" y="1474"/>
                    </a:lnTo>
                    <a:lnTo>
                      <a:pt x="0" y="4069"/>
                    </a:lnTo>
                    <a:cubicBezTo>
                      <a:pt x="1557" y="5595"/>
                      <a:pt x="3435" y="6460"/>
                      <a:pt x="3435" y="6460"/>
                    </a:cubicBezTo>
                    <a:lnTo>
                      <a:pt x="3995" y="5085"/>
                    </a:lnTo>
                    <a:lnTo>
                      <a:pt x="4594" y="6479"/>
                    </a:lnTo>
                    <a:cubicBezTo>
                      <a:pt x="4594" y="6479"/>
                      <a:pt x="6994" y="5200"/>
                      <a:pt x="8020" y="3622"/>
                    </a:cubicBezTo>
                    <a:lnTo>
                      <a:pt x="4846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25" name="Google Shape;8225;p35"/>
              <p:cNvSpPr/>
              <p:nvPr/>
            </p:nvSpPr>
            <p:spPr>
              <a:xfrm>
                <a:off x="414325" y="3652186"/>
                <a:ext cx="175810" cy="633214"/>
              </a:xfrm>
              <a:custGeom>
                <a:avLst/>
                <a:gdLst/>
                <a:ahLst/>
                <a:cxnLst/>
                <a:rect l="l" t="t" r="r" b="b"/>
                <a:pathLst>
                  <a:path w="3657" h="13170" extrusionOk="0">
                    <a:moveTo>
                      <a:pt x="2659" y="1"/>
                    </a:moveTo>
                    <a:cubicBezTo>
                      <a:pt x="1933" y="1"/>
                      <a:pt x="164" y="1432"/>
                      <a:pt x="71" y="3038"/>
                    </a:cubicBezTo>
                    <a:cubicBezTo>
                      <a:pt x="1" y="4229"/>
                      <a:pt x="3326" y="13170"/>
                      <a:pt x="3326" y="13170"/>
                    </a:cubicBezTo>
                    <a:lnTo>
                      <a:pt x="3656" y="13170"/>
                    </a:lnTo>
                    <a:cubicBezTo>
                      <a:pt x="3656" y="13167"/>
                      <a:pt x="3370" y="437"/>
                      <a:pt x="2862" y="58"/>
                    </a:cubicBezTo>
                    <a:cubicBezTo>
                      <a:pt x="2810" y="19"/>
                      <a:pt x="2741" y="1"/>
                      <a:pt x="2659" y="1"/>
                    </a:cubicBezTo>
                    <a:close/>
                    <a:moveTo>
                      <a:pt x="3656" y="13170"/>
                    </a:moveTo>
                    <a:cubicBezTo>
                      <a:pt x="3656" y="13170"/>
                      <a:pt x="3656" y="13170"/>
                      <a:pt x="3656" y="13170"/>
                    </a:cubicBezTo>
                    <a:cubicBezTo>
                      <a:pt x="3656" y="13170"/>
                      <a:pt x="3656" y="13170"/>
                      <a:pt x="3656" y="1317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26" name="Google Shape;8226;p35"/>
              <p:cNvSpPr/>
              <p:nvPr/>
            </p:nvSpPr>
            <p:spPr>
              <a:xfrm>
                <a:off x="416633" y="3652186"/>
                <a:ext cx="173551" cy="633358"/>
              </a:xfrm>
              <a:custGeom>
                <a:avLst/>
                <a:gdLst/>
                <a:ahLst/>
                <a:cxnLst/>
                <a:rect l="l" t="t" r="r" b="b"/>
                <a:pathLst>
                  <a:path w="3610" h="13173" extrusionOk="0">
                    <a:moveTo>
                      <a:pt x="2611" y="1"/>
                    </a:moveTo>
                    <a:cubicBezTo>
                      <a:pt x="1885" y="1"/>
                      <a:pt x="116" y="1432"/>
                      <a:pt x="23" y="3038"/>
                    </a:cubicBezTo>
                    <a:cubicBezTo>
                      <a:pt x="0" y="3455"/>
                      <a:pt x="390" y="4818"/>
                      <a:pt x="908" y="6416"/>
                    </a:cubicBezTo>
                    <a:cubicBezTo>
                      <a:pt x="1059" y="6199"/>
                      <a:pt x="1253" y="6070"/>
                      <a:pt x="1469" y="6027"/>
                    </a:cubicBezTo>
                    <a:cubicBezTo>
                      <a:pt x="1549" y="6011"/>
                      <a:pt x="1631" y="6002"/>
                      <a:pt x="1712" y="6002"/>
                    </a:cubicBezTo>
                    <a:cubicBezTo>
                      <a:pt x="2287" y="6002"/>
                      <a:pt x="2848" y="6457"/>
                      <a:pt x="2940" y="8122"/>
                    </a:cubicBezTo>
                    <a:cubicBezTo>
                      <a:pt x="3011" y="9395"/>
                      <a:pt x="3391" y="11726"/>
                      <a:pt x="2881" y="12084"/>
                    </a:cubicBezTo>
                    <a:cubicBezTo>
                      <a:pt x="3123" y="12752"/>
                      <a:pt x="3279" y="13173"/>
                      <a:pt x="3279" y="13173"/>
                    </a:cubicBezTo>
                    <a:lnTo>
                      <a:pt x="3610" y="13173"/>
                    </a:lnTo>
                    <a:cubicBezTo>
                      <a:pt x="3608" y="13173"/>
                      <a:pt x="3322" y="437"/>
                      <a:pt x="2814" y="58"/>
                    </a:cubicBezTo>
                    <a:cubicBezTo>
                      <a:pt x="2762" y="19"/>
                      <a:pt x="2693" y="1"/>
                      <a:pt x="2611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27" name="Google Shape;8227;p35"/>
              <p:cNvSpPr/>
              <p:nvPr/>
            </p:nvSpPr>
            <p:spPr>
              <a:xfrm>
                <a:off x="560185" y="3643676"/>
                <a:ext cx="169609" cy="641724"/>
              </a:xfrm>
              <a:custGeom>
                <a:avLst/>
                <a:gdLst/>
                <a:ahLst/>
                <a:cxnLst/>
                <a:rect l="l" t="t" r="r" b="b"/>
                <a:pathLst>
                  <a:path w="3528" h="13347" extrusionOk="0">
                    <a:moveTo>
                      <a:pt x="682" y="1"/>
                    </a:moveTo>
                    <a:cubicBezTo>
                      <a:pt x="609" y="1"/>
                      <a:pt x="548" y="17"/>
                      <a:pt x="502" y="52"/>
                    </a:cubicBezTo>
                    <a:cubicBezTo>
                      <a:pt x="0" y="431"/>
                      <a:pt x="456" y="13347"/>
                      <a:pt x="456" y="13347"/>
                    </a:cubicBezTo>
                    <a:lnTo>
                      <a:pt x="786" y="13347"/>
                    </a:lnTo>
                    <a:cubicBezTo>
                      <a:pt x="786" y="13347"/>
                      <a:pt x="786" y="13347"/>
                      <a:pt x="786" y="13347"/>
                    </a:cubicBezTo>
                    <a:cubicBezTo>
                      <a:pt x="787" y="13347"/>
                      <a:pt x="3528" y="4442"/>
                      <a:pt x="3435" y="3251"/>
                    </a:cubicBezTo>
                    <a:cubicBezTo>
                      <a:pt x="3308" y="1626"/>
                      <a:pt x="1405" y="1"/>
                      <a:pt x="682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28" name="Google Shape;8228;p35"/>
              <p:cNvSpPr/>
              <p:nvPr/>
            </p:nvSpPr>
            <p:spPr>
              <a:xfrm>
                <a:off x="566242" y="3643676"/>
                <a:ext cx="160763" cy="641724"/>
              </a:xfrm>
              <a:custGeom>
                <a:avLst/>
                <a:gdLst/>
                <a:ahLst/>
                <a:cxnLst/>
                <a:rect l="l" t="t" r="r" b="b"/>
                <a:pathLst>
                  <a:path w="3344" h="13347" extrusionOk="0">
                    <a:moveTo>
                      <a:pt x="556" y="1"/>
                    </a:moveTo>
                    <a:cubicBezTo>
                      <a:pt x="483" y="1"/>
                      <a:pt x="422" y="17"/>
                      <a:pt x="376" y="52"/>
                    </a:cubicBezTo>
                    <a:cubicBezTo>
                      <a:pt x="152" y="223"/>
                      <a:pt x="1" y="2805"/>
                      <a:pt x="32" y="5720"/>
                    </a:cubicBezTo>
                    <a:cubicBezTo>
                      <a:pt x="72" y="9308"/>
                      <a:pt x="330" y="13347"/>
                      <a:pt x="330" y="13347"/>
                    </a:cubicBezTo>
                    <a:lnTo>
                      <a:pt x="660" y="13347"/>
                    </a:lnTo>
                    <a:cubicBezTo>
                      <a:pt x="660" y="13347"/>
                      <a:pt x="808" y="12863"/>
                      <a:pt x="1037" y="12103"/>
                    </a:cubicBezTo>
                    <a:cubicBezTo>
                      <a:pt x="548" y="11805"/>
                      <a:pt x="223" y="8773"/>
                      <a:pt x="496" y="7172"/>
                    </a:cubicBezTo>
                    <a:cubicBezTo>
                      <a:pt x="668" y="6164"/>
                      <a:pt x="1022" y="5878"/>
                      <a:pt x="1400" y="5878"/>
                    </a:cubicBezTo>
                    <a:cubicBezTo>
                      <a:pt x="1644" y="5878"/>
                      <a:pt x="1898" y="5997"/>
                      <a:pt x="2120" y="6118"/>
                    </a:cubicBezTo>
                    <a:cubicBezTo>
                      <a:pt x="2301" y="6217"/>
                      <a:pt x="2449" y="6470"/>
                      <a:pt x="2546" y="6842"/>
                    </a:cubicBezTo>
                    <a:cubicBezTo>
                      <a:pt x="2998" y="5155"/>
                      <a:pt x="3343" y="3688"/>
                      <a:pt x="3309" y="3251"/>
                    </a:cubicBezTo>
                    <a:cubicBezTo>
                      <a:pt x="3182" y="1626"/>
                      <a:pt x="1279" y="1"/>
                      <a:pt x="556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29" name="Google Shape;8229;p35"/>
              <p:cNvSpPr/>
              <p:nvPr/>
            </p:nvSpPr>
            <p:spPr>
              <a:xfrm>
                <a:off x="553454" y="3743731"/>
                <a:ext cx="27259" cy="286076"/>
              </a:xfrm>
              <a:custGeom>
                <a:avLst/>
                <a:gdLst/>
                <a:ahLst/>
                <a:cxnLst/>
                <a:rect l="l" t="t" r="r" b="b"/>
                <a:pathLst>
                  <a:path w="567" h="5950" extrusionOk="0">
                    <a:moveTo>
                      <a:pt x="234" y="0"/>
                    </a:moveTo>
                    <a:lnTo>
                      <a:pt x="1" y="891"/>
                    </a:lnTo>
                    <a:lnTo>
                      <a:pt x="402" y="5949"/>
                    </a:lnTo>
                    <a:lnTo>
                      <a:pt x="567" y="766"/>
                    </a:lnTo>
                    <a:lnTo>
                      <a:pt x="234" y="0"/>
                    </a:lnTo>
                    <a:close/>
                  </a:path>
                </a:pathLst>
              </a:custGeom>
              <a:solidFill>
                <a:srgbClr val="63777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30" name="Google Shape;8230;p35"/>
              <p:cNvSpPr/>
              <p:nvPr/>
            </p:nvSpPr>
            <p:spPr>
              <a:xfrm>
                <a:off x="619798" y="3850036"/>
                <a:ext cx="83699" cy="66735"/>
              </a:xfrm>
              <a:custGeom>
                <a:avLst/>
                <a:gdLst/>
                <a:ahLst/>
                <a:cxnLst/>
                <a:rect l="l" t="t" r="r" b="b"/>
                <a:pathLst>
                  <a:path w="1741" h="1388" extrusionOk="0">
                    <a:moveTo>
                      <a:pt x="309" y="1"/>
                    </a:moveTo>
                    <a:lnTo>
                      <a:pt x="0" y="288"/>
                    </a:lnTo>
                    <a:cubicBezTo>
                      <a:pt x="0" y="288"/>
                      <a:pt x="789" y="1388"/>
                      <a:pt x="1677" y="1388"/>
                    </a:cubicBezTo>
                    <a:cubicBezTo>
                      <a:pt x="1690" y="1388"/>
                      <a:pt x="1703" y="1388"/>
                      <a:pt x="1716" y="1387"/>
                    </a:cubicBezTo>
                    <a:lnTo>
                      <a:pt x="1740" y="1301"/>
                    </a:lnTo>
                    <a:cubicBezTo>
                      <a:pt x="825" y="1288"/>
                      <a:pt x="309" y="1"/>
                      <a:pt x="309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31" name="Google Shape;8231;p35"/>
              <p:cNvSpPr/>
              <p:nvPr/>
            </p:nvSpPr>
            <p:spPr>
              <a:xfrm>
                <a:off x="444997" y="3850036"/>
                <a:ext cx="83699" cy="66735"/>
              </a:xfrm>
              <a:custGeom>
                <a:avLst/>
                <a:gdLst/>
                <a:ahLst/>
                <a:cxnLst/>
                <a:rect l="l" t="t" r="r" b="b"/>
                <a:pathLst>
                  <a:path w="1741" h="1388" extrusionOk="0">
                    <a:moveTo>
                      <a:pt x="1432" y="1"/>
                    </a:moveTo>
                    <a:cubicBezTo>
                      <a:pt x="1432" y="1"/>
                      <a:pt x="916" y="1288"/>
                      <a:pt x="1" y="1301"/>
                    </a:cubicBezTo>
                    <a:lnTo>
                      <a:pt x="25" y="1387"/>
                    </a:lnTo>
                    <a:cubicBezTo>
                      <a:pt x="38" y="1388"/>
                      <a:pt x="51" y="1388"/>
                      <a:pt x="64" y="1388"/>
                    </a:cubicBezTo>
                    <a:cubicBezTo>
                      <a:pt x="952" y="1388"/>
                      <a:pt x="1741" y="288"/>
                      <a:pt x="1741" y="288"/>
                    </a:cubicBezTo>
                    <a:lnTo>
                      <a:pt x="1432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32" name="Google Shape;8232;p35"/>
              <p:cNvSpPr/>
              <p:nvPr/>
            </p:nvSpPr>
            <p:spPr>
              <a:xfrm>
                <a:off x="373557" y="3425778"/>
                <a:ext cx="389648" cy="494695"/>
              </a:xfrm>
              <a:custGeom>
                <a:avLst/>
                <a:gdLst/>
                <a:ahLst/>
                <a:cxnLst/>
                <a:rect l="l" t="t" r="r" b="b"/>
                <a:pathLst>
                  <a:path w="8105" h="10289" extrusionOk="0">
                    <a:moveTo>
                      <a:pt x="4852" y="0"/>
                    </a:moveTo>
                    <a:lnTo>
                      <a:pt x="2868" y="29"/>
                    </a:lnTo>
                    <a:lnTo>
                      <a:pt x="1" y="6653"/>
                    </a:lnTo>
                    <a:lnTo>
                      <a:pt x="84" y="10289"/>
                    </a:lnTo>
                    <a:cubicBezTo>
                      <a:pt x="84" y="10289"/>
                      <a:pt x="1812" y="9170"/>
                      <a:pt x="3711" y="9170"/>
                    </a:cubicBezTo>
                    <a:cubicBezTo>
                      <a:pt x="3997" y="9170"/>
                      <a:pt x="4287" y="9196"/>
                      <a:pt x="4576" y="9254"/>
                    </a:cubicBezTo>
                    <a:cubicBezTo>
                      <a:pt x="6781" y="9701"/>
                      <a:pt x="8104" y="9841"/>
                      <a:pt x="8104" y="9841"/>
                    </a:cubicBezTo>
                    <a:lnTo>
                      <a:pt x="8077" y="5982"/>
                    </a:lnTo>
                    <a:lnTo>
                      <a:pt x="4852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33" name="Google Shape;8233;p35"/>
              <p:cNvSpPr/>
              <p:nvPr/>
            </p:nvSpPr>
            <p:spPr>
              <a:xfrm>
                <a:off x="373557" y="3425778"/>
                <a:ext cx="389552" cy="461616"/>
              </a:xfrm>
              <a:custGeom>
                <a:avLst/>
                <a:gdLst/>
                <a:ahLst/>
                <a:cxnLst/>
                <a:rect l="l" t="t" r="r" b="b"/>
                <a:pathLst>
                  <a:path w="8103" h="9601" extrusionOk="0">
                    <a:moveTo>
                      <a:pt x="4852" y="0"/>
                    </a:moveTo>
                    <a:lnTo>
                      <a:pt x="2868" y="29"/>
                    </a:lnTo>
                    <a:lnTo>
                      <a:pt x="1" y="6656"/>
                    </a:lnTo>
                    <a:lnTo>
                      <a:pt x="67" y="9601"/>
                    </a:lnTo>
                    <a:cubicBezTo>
                      <a:pt x="760" y="9055"/>
                      <a:pt x="2393" y="7947"/>
                      <a:pt x="4001" y="7756"/>
                    </a:cubicBezTo>
                    <a:lnTo>
                      <a:pt x="4331" y="3810"/>
                    </a:lnTo>
                    <a:lnTo>
                      <a:pt x="4833" y="7658"/>
                    </a:lnTo>
                    <a:cubicBezTo>
                      <a:pt x="6273" y="7892"/>
                      <a:pt x="7582" y="9063"/>
                      <a:pt x="8103" y="9592"/>
                    </a:cubicBezTo>
                    <a:lnTo>
                      <a:pt x="8077" y="5984"/>
                    </a:lnTo>
                    <a:lnTo>
                      <a:pt x="4852" y="0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34" name="Google Shape;8234;p35"/>
              <p:cNvSpPr/>
              <p:nvPr/>
            </p:nvSpPr>
            <p:spPr>
              <a:xfrm>
                <a:off x="668498" y="3119796"/>
                <a:ext cx="263739" cy="378486"/>
              </a:xfrm>
              <a:custGeom>
                <a:avLst/>
                <a:gdLst/>
                <a:ahLst/>
                <a:cxnLst/>
                <a:rect l="l" t="t" r="r" b="b"/>
                <a:pathLst>
                  <a:path w="5486" h="7872" extrusionOk="0">
                    <a:moveTo>
                      <a:pt x="2227" y="1"/>
                    </a:moveTo>
                    <a:cubicBezTo>
                      <a:pt x="1538" y="1"/>
                      <a:pt x="1028" y="662"/>
                      <a:pt x="1028" y="662"/>
                    </a:cubicBezTo>
                    <a:lnTo>
                      <a:pt x="0" y="6432"/>
                    </a:lnTo>
                    <a:cubicBezTo>
                      <a:pt x="0" y="6432"/>
                      <a:pt x="802" y="7872"/>
                      <a:pt x="2979" y="7872"/>
                    </a:cubicBezTo>
                    <a:cubicBezTo>
                      <a:pt x="3173" y="7872"/>
                      <a:pt x="3378" y="7861"/>
                      <a:pt x="3594" y="7836"/>
                    </a:cubicBezTo>
                    <a:cubicBezTo>
                      <a:pt x="3594" y="7836"/>
                      <a:pt x="5485" y="5273"/>
                      <a:pt x="3969" y="1750"/>
                    </a:cubicBezTo>
                    <a:cubicBezTo>
                      <a:pt x="3383" y="387"/>
                      <a:pt x="2753" y="1"/>
                      <a:pt x="222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35" name="Google Shape;8235;p35"/>
              <p:cNvSpPr/>
              <p:nvPr/>
            </p:nvSpPr>
            <p:spPr>
              <a:xfrm>
                <a:off x="854452" y="3266104"/>
                <a:ext cx="44085" cy="190733"/>
              </a:xfrm>
              <a:custGeom>
                <a:avLst/>
                <a:gdLst/>
                <a:ahLst/>
                <a:cxnLst/>
                <a:rect l="l" t="t" r="r" b="b"/>
                <a:pathLst>
                  <a:path w="917" h="3967" extrusionOk="0">
                    <a:moveTo>
                      <a:pt x="501" y="0"/>
                    </a:moveTo>
                    <a:cubicBezTo>
                      <a:pt x="267" y="0"/>
                      <a:pt x="41" y="204"/>
                      <a:pt x="22" y="668"/>
                    </a:cubicBezTo>
                    <a:cubicBezTo>
                      <a:pt x="1" y="1259"/>
                      <a:pt x="514" y="1636"/>
                      <a:pt x="173" y="3966"/>
                    </a:cubicBezTo>
                    <a:cubicBezTo>
                      <a:pt x="532" y="3137"/>
                      <a:pt x="916" y="1736"/>
                      <a:pt x="525" y="3"/>
                    </a:cubicBezTo>
                    <a:cubicBezTo>
                      <a:pt x="517" y="3"/>
                      <a:pt x="509" y="0"/>
                      <a:pt x="501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36" name="Google Shape;8236;p35"/>
              <p:cNvSpPr/>
              <p:nvPr/>
            </p:nvSpPr>
            <p:spPr>
              <a:xfrm>
                <a:off x="193324" y="3119796"/>
                <a:ext cx="253548" cy="380986"/>
              </a:xfrm>
              <a:custGeom>
                <a:avLst/>
                <a:gdLst/>
                <a:ahLst/>
                <a:cxnLst/>
                <a:rect l="l" t="t" r="r" b="b"/>
                <a:pathLst>
                  <a:path w="5274" h="7924" extrusionOk="0">
                    <a:moveTo>
                      <a:pt x="3261" y="1"/>
                    </a:moveTo>
                    <a:cubicBezTo>
                      <a:pt x="2734" y="1"/>
                      <a:pt x="2104" y="387"/>
                      <a:pt x="1517" y="1750"/>
                    </a:cubicBezTo>
                    <a:cubicBezTo>
                      <a:pt x="1" y="5273"/>
                      <a:pt x="1596" y="7836"/>
                      <a:pt x="1596" y="7836"/>
                    </a:cubicBezTo>
                    <a:cubicBezTo>
                      <a:pt x="1864" y="7897"/>
                      <a:pt x="2118" y="7924"/>
                      <a:pt x="2358" y="7924"/>
                    </a:cubicBezTo>
                    <a:cubicBezTo>
                      <a:pt x="4274" y="7924"/>
                      <a:pt x="5273" y="6186"/>
                      <a:pt x="5273" y="6186"/>
                    </a:cubicBezTo>
                    <a:lnTo>
                      <a:pt x="4460" y="662"/>
                    </a:lnTo>
                    <a:cubicBezTo>
                      <a:pt x="4460" y="662"/>
                      <a:pt x="3950" y="1"/>
                      <a:pt x="326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37" name="Google Shape;8237;p35"/>
              <p:cNvSpPr/>
              <p:nvPr/>
            </p:nvSpPr>
            <p:spPr>
              <a:xfrm>
                <a:off x="217458" y="3285913"/>
                <a:ext cx="54902" cy="211071"/>
              </a:xfrm>
              <a:custGeom>
                <a:avLst/>
                <a:gdLst/>
                <a:ahLst/>
                <a:cxnLst/>
                <a:rect l="l" t="t" r="r" b="b"/>
                <a:pathLst>
                  <a:path w="1142" h="4390" extrusionOk="0">
                    <a:moveTo>
                      <a:pt x="562" y="1"/>
                    </a:moveTo>
                    <a:cubicBezTo>
                      <a:pt x="538" y="1"/>
                      <a:pt x="512" y="6"/>
                      <a:pt x="487" y="14"/>
                    </a:cubicBezTo>
                    <a:cubicBezTo>
                      <a:pt x="0" y="2620"/>
                      <a:pt x="1094" y="4381"/>
                      <a:pt x="1094" y="4381"/>
                    </a:cubicBezTo>
                    <a:cubicBezTo>
                      <a:pt x="1110" y="4383"/>
                      <a:pt x="1125" y="4385"/>
                      <a:pt x="1141" y="4389"/>
                    </a:cubicBezTo>
                    <a:cubicBezTo>
                      <a:pt x="903" y="3659"/>
                      <a:pt x="838" y="2731"/>
                      <a:pt x="875" y="1892"/>
                    </a:cubicBezTo>
                    <a:cubicBezTo>
                      <a:pt x="942" y="462"/>
                      <a:pt x="1006" y="1"/>
                      <a:pt x="562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38" name="Google Shape;8238;p35"/>
              <p:cNvSpPr/>
              <p:nvPr/>
            </p:nvSpPr>
            <p:spPr>
              <a:xfrm>
                <a:off x="327165" y="3354379"/>
                <a:ext cx="503393" cy="502917"/>
              </a:xfrm>
              <a:custGeom>
                <a:avLst/>
                <a:gdLst/>
                <a:ahLst/>
                <a:cxnLst/>
                <a:rect l="l" t="t" r="r" b="b"/>
                <a:pathLst>
                  <a:path w="10471" h="10460" extrusionOk="0">
                    <a:moveTo>
                      <a:pt x="2206" y="1"/>
                    </a:moveTo>
                    <a:cubicBezTo>
                      <a:pt x="249" y="2799"/>
                      <a:pt x="0" y="7355"/>
                      <a:pt x="607" y="10459"/>
                    </a:cubicBezTo>
                    <a:cubicBezTo>
                      <a:pt x="607" y="10459"/>
                      <a:pt x="2424" y="8713"/>
                      <a:pt x="4100" y="8368"/>
                    </a:cubicBezTo>
                    <a:lnTo>
                      <a:pt x="4436" y="3833"/>
                    </a:lnTo>
                    <a:lnTo>
                      <a:pt x="5880" y="3833"/>
                    </a:lnTo>
                    <a:lnTo>
                      <a:pt x="6629" y="8608"/>
                    </a:lnTo>
                    <a:cubicBezTo>
                      <a:pt x="8435" y="9054"/>
                      <a:pt x="9395" y="10459"/>
                      <a:pt x="9395" y="10459"/>
                    </a:cubicBezTo>
                    <a:cubicBezTo>
                      <a:pt x="10470" y="5912"/>
                      <a:pt x="8655" y="869"/>
                      <a:pt x="7965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39" name="Google Shape;8239;p35"/>
              <p:cNvSpPr/>
              <p:nvPr/>
            </p:nvSpPr>
            <p:spPr>
              <a:xfrm>
                <a:off x="327213" y="3354379"/>
                <a:ext cx="159705" cy="502917"/>
              </a:xfrm>
              <a:custGeom>
                <a:avLst/>
                <a:gdLst/>
                <a:ahLst/>
                <a:cxnLst/>
                <a:rect l="l" t="t" r="r" b="b"/>
                <a:pathLst>
                  <a:path w="3322" h="10460" extrusionOk="0">
                    <a:moveTo>
                      <a:pt x="2206" y="1"/>
                    </a:moveTo>
                    <a:cubicBezTo>
                      <a:pt x="251" y="2799"/>
                      <a:pt x="1" y="7355"/>
                      <a:pt x="607" y="10459"/>
                    </a:cubicBezTo>
                    <a:cubicBezTo>
                      <a:pt x="607" y="10459"/>
                      <a:pt x="1050" y="9995"/>
                      <a:pt x="1689" y="9562"/>
                    </a:cubicBezTo>
                    <a:cubicBezTo>
                      <a:pt x="1303" y="8398"/>
                      <a:pt x="902" y="3189"/>
                      <a:pt x="3322" y="422"/>
                    </a:cubicBezTo>
                    <a:lnTo>
                      <a:pt x="2206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40" name="Google Shape;8240;p35"/>
              <p:cNvSpPr/>
              <p:nvPr/>
            </p:nvSpPr>
            <p:spPr>
              <a:xfrm>
                <a:off x="644027" y="3354379"/>
                <a:ext cx="186531" cy="502917"/>
              </a:xfrm>
              <a:custGeom>
                <a:avLst/>
                <a:gdLst/>
                <a:ahLst/>
                <a:cxnLst/>
                <a:rect l="l" t="t" r="r" b="b"/>
                <a:pathLst>
                  <a:path w="3880" h="10460" extrusionOk="0">
                    <a:moveTo>
                      <a:pt x="1374" y="1"/>
                    </a:moveTo>
                    <a:lnTo>
                      <a:pt x="1" y="657"/>
                    </a:lnTo>
                    <a:cubicBezTo>
                      <a:pt x="1027" y="1739"/>
                      <a:pt x="2459" y="4578"/>
                      <a:pt x="1849" y="9482"/>
                    </a:cubicBezTo>
                    <a:cubicBezTo>
                      <a:pt x="2448" y="9958"/>
                      <a:pt x="2807" y="10459"/>
                      <a:pt x="2807" y="10459"/>
                    </a:cubicBezTo>
                    <a:cubicBezTo>
                      <a:pt x="3879" y="5912"/>
                      <a:pt x="2064" y="869"/>
                      <a:pt x="137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41" name="Google Shape;8241;p35"/>
              <p:cNvSpPr/>
              <p:nvPr/>
            </p:nvSpPr>
            <p:spPr>
              <a:xfrm>
                <a:off x="398124" y="3161434"/>
                <a:ext cx="344457" cy="343291"/>
              </a:xfrm>
              <a:custGeom>
                <a:avLst/>
                <a:gdLst/>
                <a:ahLst/>
                <a:cxnLst/>
                <a:rect l="l" t="t" r="r" b="b"/>
                <a:pathLst>
                  <a:path w="7165" h="7140" extrusionOk="0">
                    <a:moveTo>
                      <a:pt x="6959" y="0"/>
                    </a:moveTo>
                    <a:lnTo>
                      <a:pt x="0" y="499"/>
                    </a:lnTo>
                    <a:lnTo>
                      <a:pt x="1" y="5778"/>
                    </a:lnTo>
                    <a:cubicBezTo>
                      <a:pt x="960" y="6349"/>
                      <a:pt x="1992" y="6891"/>
                      <a:pt x="3686" y="7139"/>
                    </a:cubicBezTo>
                    <a:cubicBezTo>
                      <a:pt x="5005" y="6929"/>
                      <a:pt x="6116" y="6326"/>
                      <a:pt x="7165" y="5606"/>
                    </a:cubicBezTo>
                    <a:lnTo>
                      <a:pt x="6959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42" name="Google Shape;8242;p35"/>
              <p:cNvSpPr/>
              <p:nvPr/>
            </p:nvSpPr>
            <p:spPr>
              <a:xfrm>
                <a:off x="398124" y="3124604"/>
                <a:ext cx="344457" cy="345888"/>
              </a:xfrm>
              <a:custGeom>
                <a:avLst/>
                <a:gdLst/>
                <a:ahLst/>
                <a:cxnLst/>
                <a:rect l="l" t="t" r="r" b="b"/>
                <a:pathLst>
                  <a:path w="7165" h="7194" extrusionOk="0">
                    <a:moveTo>
                      <a:pt x="6959" y="0"/>
                    </a:moveTo>
                    <a:lnTo>
                      <a:pt x="0" y="503"/>
                    </a:lnTo>
                    <a:lnTo>
                      <a:pt x="1" y="5822"/>
                    </a:lnTo>
                    <a:cubicBezTo>
                      <a:pt x="960" y="6398"/>
                      <a:pt x="1992" y="6942"/>
                      <a:pt x="3686" y="7194"/>
                    </a:cubicBezTo>
                    <a:cubicBezTo>
                      <a:pt x="5005" y="6984"/>
                      <a:pt x="6116" y="6375"/>
                      <a:pt x="7165" y="5649"/>
                    </a:cubicBezTo>
                    <a:lnTo>
                      <a:pt x="6959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43" name="Google Shape;8243;p35"/>
              <p:cNvSpPr/>
              <p:nvPr/>
            </p:nvSpPr>
            <p:spPr>
              <a:xfrm>
                <a:off x="558790" y="3135855"/>
                <a:ext cx="21586" cy="334493"/>
              </a:xfrm>
              <a:custGeom>
                <a:avLst/>
                <a:gdLst/>
                <a:ahLst/>
                <a:cxnLst/>
                <a:rect l="l" t="t" r="r" b="b"/>
                <a:pathLst>
                  <a:path w="449" h="6957" extrusionOk="0">
                    <a:moveTo>
                      <a:pt x="360" y="1"/>
                    </a:moveTo>
                    <a:lnTo>
                      <a:pt x="0" y="25"/>
                    </a:lnTo>
                    <a:cubicBezTo>
                      <a:pt x="6" y="426"/>
                      <a:pt x="13" y="838"/>
                      <a:pt x="22" y="1264"/>
                    </a:cubicBezTo>
                    <a:cubicBezTo>
                      <a:pt x="79" y="3955"/>
                      <a:pt x="184" y="6226"/>
                      <a:pt x="276" y="6946"/>
                    </a:cubicBezTo>
                    <a:cubicBezTo>
                      <a:pt x="299" y="6950"/>
                      <a:pt x="321" y="6953"/>
                      <a:pt x="344" y="6957"/>
                    </a:cubicBezTo>
                    <a:cubicBezTo>
                      <a:pt x="355" y="6954"/>
                      <a:pt x="367" y="6953"/>
                      <a:pt x="378" y="6951"/>
                    </a:cubicBezTo>
                    <a:cubicBezTo>
                      <a:pt x="442" y="6239"/>
                      <a:pt x="449" y="3964"/>
                      <a:pt x="391" y="1267"/>
                    </a:cubicBezTo>
                    <a:cubicBezTo>
                      <a:pt x="381" y="831"/>
                      <a:pt x="371" y="407"/>
                      <a:pt x="360" y="1"/>
                    </a:cubicBezTo>
                    <a:close/>
                  </a:path>
                </a:pathLst>
              </a:custGeom>
              <a:solidFill>
                <a:srgbClr val="BCCEC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44" name="Google Shape;8244;p35"/>
              <p:cNvSpPr/>
              <p:nvPr/>
            </p:nvSpPr>
            <p:spPr>
              <a:xfrm>
                <a:off x="398124" y="3148019"/>
                <a:ext cx="169849" cy="321222"/>
              </a:xfrm>
              <a:custGeom>
                <a:avLst/>
                <a:gdLst/>
                <a:ahLst/>
                <a:cxnLst/>
                <a:rect l="l" t="t" r="r" b="b"/>
                <a:pathLst>
                  <a:path w="3533" h="6681" extrusionOk="0">
                    <a:moveTo>
                      <a:pt x="221" y="1"/>
                    </a:moveTo>
                    <a:lnTo>
                      <a:pt x="0" y="16"/>
                    </a:lnTo>
                    <a:lnTo>
                      <a:pt x="1" y="5335"/>
                    </a:lnTo>
                    <a:cubicBezTo>
                      <a:pt x="928" y="5894"/>
                      <a:pt x="1930" y="6422"/>
                      <a:pt x="3532" y="6681"/>
                    </a:cubicBezTo>
                    <a:cubicBezTo>
                      <a:pt x="1517" y="5402"/>
                      <a:pt x="395" y="3261"/>
                      <a:pt x="221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45" name="Google Shape;8245;p35"/>
              <p:cNvSpPr/>
              <p:nvPr/>
            </p:nvSpPr>
            <p:spPr>
              <a:xfrm>
                <a:off x="576530" y="3124460"/>
                <a:ext cx="166051" cy="345695"/>
              </a:xfrm>
              <a:custGeom>
                <a:avLst/>
                <a:gdLst/>
                <a:ahLst/>
                <a:cxnLst/>
                <a:rect l="l" t="t" r="r" b="b"/>
                <a:pathLst>
                  <a:path w="3454" h="7190" extrusionOk="0">
                    <a:moveTo>
                      <a:pt x="3248" y="0"/>
                    </a:moveTo>
                    <a:lnTo>
                      <a:pt x="3079" y="12"/>
                    </a:lnTo>
                    <a:cubicBezTo>
                      <a:pt x="3107" y="3614"/>
                      <a:pt x="1057" y="6715"/>
                      <a:pt x="1" y="7190"/>
                    </a:cubicBezTo>
                    <a:cubicBezTo>
                      <a:pt x="1308" y="6974"/>
                      <a:pt x="2411" y="6371"/>
                      <a:pt x="3454" y="5649"/>
                    </a:cubicBezTo>
                    <a:lnTo>
                      <a:pt x="3248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46" name="Google Shape;8246;p35"/>
              <p:cNvSpPr/>
              <p:nvPr/>
            </p:nvSpPr>
            <p:spPr>
              <a:xfrm>
                <a:off x="261447" y="3140230"/>
                <a:ext cx="194608" cy="139480"/>
              </a:xfrm>
              <a:custGeom>
                <a:avLst/>
                <a:gdLst/>
                <a:ahLst/>
                <a:cxnLst/>
                <a:rect l="l" t="t" r="r" b="b"/>
                <a:pathLst>
                  <a:path w="4048" h="2901" extrusionOk="0">
                    <a:moveTo>
                      <a:pt x="3426" y="0"/>
                    </a:moveTo>
                    <a:lnTo>
                      <a:pt x="1" y="2893"/>
                    </a:lnTo>
                    <a:cubicBezTo>
                      <a:pt x="93" y="2898"/>
                      <a:pt x="183" y="2900"/>
                      <a:pt x="271" y="2900"/>
                    </a:cubicBezTo>
                    <a:cubicBezTo>
                      <a:pt x="2121" y="2900"/>
                      <a:pt x="3167" y="1831"/>
                      <a:pt x="4047" y="78"/>
                    </a:cubicBezTo>
                    <a:lnTo>
                      <a:pt x="3426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47" name="Google Shape;8247;p35"/>
              <p:cNvSpPr/>
              <p:nvPr/>
            </p:nvSpPr>
            <p:spPr>
              <a:xfrm>
                <a:off x="230967" y="3093352"/>
                <a:ext cx="219559" cy="182175"/>
              </a:xfrm>
              <a:custGeom>
                <a:avLst/>
                <a:gdLst/>
                <a:ahLst/>
                <a:cxnLst/>
                <a:rect l="l" t="t" r="r" b="b"/>
                <a:pathLst>
                  <a:path w="4567" h="3789" extrusionOk="0">
                    <a:moveTo>
                      <a:pt x="3739" y="0"/>
                    </a:moveTo>
                    <a:cubicBezTo>
                      <a:pt x="2997" y="0"/>
                      <a:pt x="1925" y="144"/>
                      <a:pt x="1258" y="872"/>
                    </a:cubicBezTo>
                    <a:cubicBezTo>
                      <a:pt x="156" y="2074"/>
                      <a:pt x="1" y="3671"/>
                      <a:pt x="1" y="3671"/>
                    </a:cubicBezTo>
                    <a:cubicBezTo>
                      <a:pt x="300" y="3751"/>
                      <a:pt x="590" y="3788"/>
                      <a:pt x="870" y="3788"/>
                    </a:cubicBezTo>
                    <a:cubicBezTo>
                      <a:pt x="2935" y="3788"/>
                      <a:pt x="4421" y="1760"/>
                      <a:pt x="4566" y="61"/>
                    </a:cubicBezTo>
                    <a:cubicBezTo>
                      <a:pt x="4566" y="61"/>
                      <a:pt x="4222" y="0"/>
                      <a:pt x="3739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48" name="Google Shape;8248;p35"/>
              <p:cNvSpPr/>
              <p:nvPr/>
            </p:nvSpPr>
            <p:spPr>
              <a:xfrm>
                <a:off x="230967" y="3093352"/>
                <a:ext cx="219559" cy="182271"/>
              </a:xfrm>
              <a:custGeom>
                <a:avLst/>
                <a:gdLst/>
                <a:ahLst/>
                <a:cxnLst/>
                <a:rect l="l" t="t" r="r" b="b"/>
                <a:pathLst>
                  <a:path w="4567" h="3791" extrusionOk="0">
                    <a:moveTo>
                      <a:pt x="3740" y="1"/>
                    </a:moveTo>
                    <a:cubicBezTo>
                      <a:pt x="3197" y="1"/>
                      <a:pt x="2476" y="78"/>
                      <a:pt x="1868" y="406"/>
                    </a:cubicBezTo>
                    <a:cubicBezTo>
                      <a:pt x="2238" y="485"/>
                      <a:pt x="2544" y="686"/>
                      <a:pt x="2723" y="988"/>
                    </a:cubicBezTo>
                    <a:cubicBezTo>
                      <a:pt x="3119" y="1663"/>
                      <a:pt x="2727" y="2580"/>
                      <a:pt x="1754" y="3168"/>
                    </a:cubicBezTo>
                    <a:cubicBezTo>
                      <a:pt x="1314" y="3435"/>
                      <a:pt x="844" y="3566"/>
                      <a:pt x="426" y="3566"/>
                    </a:cubicBezTo>
                    <a:cubicBezTo>
                      <a:pt x="284" y="3566"/>
                      <a:pt x="149" y="3551"/>
                      <a:pt x="23" y="3521"/>
                    </a:cubicBezTo>
                    <a:cubicBezTo>
                      <a:pt x="7" y="3618"/>
                      <a:pt x="1" y="3674"/>
                      <a:pt x="1" y="3674"/>
                    </a:cubicBezTo>
                    <a:cubicBezTo>
                      <a:pt x="300" y="3754"/>
                      <a:pt x="589" y="3791"/>
                      <a:pt x="869" y="3791"/>
                    </a:cubicBezTo>
                    <a:cubicBezTo>
                      <a:pt x="2935" y="3791"/>
                      <a:pt x="4421" y="1763"/>
                      <a:pt x="4566" y="63"/>
                    </a:cubicBezTo>
                    <a:cubicBezTo>
                      <a:pt x="4566" y="62"/>
                      <a:pt x="4223" y="1"/>
                      <a:pt x="374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49" name="Google Shape;8249;p35"/>
              <p:cNvSpPr/>
              <p:nvPr/>
            </p:nvSpPr>
            <p:spPr>
              <a:xfrm>
                <a:off x="661382" y="3154029"/>
                <a:ext cx="216530" cy="111401"/>
              </a:xfrm>
              <a:custGeom>
                <a:avLst/>
                <a:gdLst/>
                <a:ahLst/>
                <a:cxnLst/>
                <a:rect l="l" t="t" r="r" b="b"/>
                <a:pathLst>
                  <a:path w="4504" h="2317" extrusionOk="0">
                    <a:moveTo>
                      <a:pt x="595" y="1"/>
                    </a:moveTo>
                    <a:lnTo>
                      <a:pt x="0" y="199"/>
                    </a:lnTo>
                    <a:cubicBezTo>
                      <a:pt x="1012" y="1510"/>
                      <a:pt x="2047" y="2316"/>
                      <a:pt x="3441" y="2316"/>
                    </a:cubicBezTo>
                    <a:cubicBezTo>
                      <a:pt x="3774" y="2316"/>
                      <a:pt x="4126" y="2270"/>
                      <a:pt x="4504" y="2175"/>
                    </a:cubicBezTo>
                    <a:lnTo>
                      <a:pt x="595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50" name="Google Shape;8250;p35"/>
              <p:cNvSpPr/>
              <p:nvPr/>
            </p:nvSpPr>
            <p:spPr>
              <a:xfrm>
                <a:off x="658209" y="3090179"/>
                <a:ext cx="227731" cy="170780"/>
              </a:xfrm>
              <a:custGeom>
                <a:avLst/>
                <a:gdLst/>
                <a:ahLst/>
                <a:cxnLst/>
                <a:rect l="l" t="t" r="r" b="b"/>
                <a:pathLst>
                  <a:path w="4737" h="3552" extrusionOk="0">
                    <a:moveTo>
                      <a:pt x="930" y="0"/>
                    </a:moveTo>
                    <a:cubicBezTo>
                      <a:pt x="392" y="0"/>
                      <a:pt x="0" y="71"/>
                      <a:pt x="0" y="71"/>
                    </a:cubicBezTo>
                    <a:cubicBezTo>
                      <a:pt x="144" y="1749"/>
                      <a:pt x="1723" y="3552"/>
                      <a:pt x="3782" y="3552"/>
                    </a:cubicBezTo>
                    <a:cubicBezTo>
                      <a:pt x="4090" y="3552"/>
                      <a:pt x="4410" y="3511"/>
                      <a:pt x="4737" y="3424"/>
                    </a:cubicBezTo>
                    <a:cubicBezTo>
                      <a:pt x="4737" y="3424"/>
                      <a:pt x="4525" y="2057"/>
                      <a:pt x="3422" y="854"/>
                    </a:cubicBezTo>
                    <a:cubicBezTo>
                      <a:pt x="2773" y="146"/>
                      <a:pt x="1702" y="0"/>
                      <a:pt x="930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51" name="Google Shape;8251;p35"/>
              <p:cNvSpPr/>
              <p:nvPr/>
            </p:nvSpPr>
            <p:spPr>
              <a:xfrm>
                <a:off x="658209" y="3090179"/>
                <a:ext cx="227731" cy="170780"/>
              </a:xfrm>
              <a:custGeom>
                <a:avLst/>
                <a:gdLst/>
                <a:ahLst/>
                <a:cxnLst/>
                <a:rect l="l" t="t" r="r" b="b"/>
                <a:pathLst>
                  <a:path w="4737" h="3552" extrusionOk="0">
                    <a:moveTo>
                      <a:pt x="930" y="1"/>
                    </a:moveTo>
                    <a:cubicBezTo>
                      <a:pt x="392" y="1"/>
                      <a:pt x="0" y="71"/>
                      <a:pt x="0" y="71"/>
                    </a:cubicBezTo>
                    <a:cubicBezTo>
                      <a:pt x="144" y="1749"/>
                      <a:pt x="1722" y="3552"/>
                      <a:pt x="3781" y="3552"/>
                    </a:cubicBezTo>
                    <a:cubicBezTo>
                      <a:pt x="4090" y="3552"/>
                      <a:pt x="4409" y="3511"/>
                      <a:pt x="4737" y="3424"/>
                    </a:cubicBezTo>
                    <a:cubicBezTo>
                      <a:pt x="4737" y="3424"/>
                      <a:pt x="4729" y="3375"/>
                      <a:pt x="4711" y="3290"/>
                    </a:cubicBezTo>
                    <a:cubicBezTo>
                      <a:pt x="4593" y="3333"/>
                      <a:pt x="4465" y="3354"/>
                      <a:pt x="4331" y="3354"/>
                    </a:cubicBezTo>
                    <a:cubicBezTo>
                      <a:pt x="3858" y="3354"/>
                      <a:pt x="3309" y="3091"/>
                      <a:pt x="2893" y="2603"/>
                    </a:cubicBezTo>
                    <a:cubicBezTo>
                      <a:pt x="2239" y="1836"/>
                      <a:pt x="2330" y="902"/>
                      <a:pt x="2940" y="514"/>
                    </a:cubicBezTo>
                    <a:cubicBezTo>
                      <a:pt x="2955" y="504"/>
                      <a:pt x="2969" y="499"/>
                      <a:pt x="2982" y="489"/>
                    </a:cubicBezTo>
                    <a:cubicBezTo>
                      <a:pt x="2352" y="93"/>
                      <a:pt x="1545" y="1"/>
                      <a:pt x="93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52" name="Google Shape;8252;p35"/>
              <p:cNvSpPr/>
              <p:nvPr/>
            </p:nvSpPr>
            <p:spPr>
              <a:xfrm>
                <a:off x="356010" y="3090179"/>
                <a:ext cx="425127" cy="153279"/>
              </a:xfrm>
              <a:custGeom>
                <a:avLst/>
                <a:gdLst/>
                <a:ahLst/>
                <a:cxnLst/>
                <a:rect l="l" t="t" r="r" b="b"/>
                <a:pathLst>
                  <a:path w="8843" h="3188" extrusionOk="0">
                    <a:moveTo>
                      <a:pt x="7214" y="1"/>
                    </a:moveTo>
                    <a:cubicBezTo>
                      <a:pt x="6678" y="1"/>
                      <a:pt x="6288" y="71"/>
                      <a:pt x="6288" y="71"/>
                    </a:cubicBezTo>
                    <a:cubicBezTo>
                      <a:pt x="6309" y="320"/>
                      <a:pt x="6362" y="570"/>
                      <a:pt x="6443" y="816"/>
                    </a:cubicBezTo>
                    <a:lnTo>
                      <a:pt x="1728" y="1156"/>
                    </a:lnTo>
                    <a:cubicBezTo>
                      <a:pt x="1855" y="813"/>
                      <a:pt x="1938" y="463"/>
                      <a:pt x="1967" y="127"/>
                    </a:cubicBezTo>
                    <a:cubicBezTo>
                      <a:pt x="1967" y="127"/>
                      <a:pt x="1625" y="67"/>
                      <a:pt x="1144" y="67"/>
                    </a:cubicBezTo>
                    <a:cubicBezTo>
                      <a:pt x="809" y="67"/>
                      <a:pt x="404" y="96"/>
                      <a:pt x="1" y="196"/>
                    </a:cubicBezTo>
                    <a:cubicBezTo>
                      <a:pt x="745" y="1695"/>
                      <a:pt x="2083" y="3188"/>
                      <a:pt x="4460" y="3188"/>
                    </a:cubicBezTo>
                    <a:cubicBezTo>
                      <a:pt x="6746" y="3188"/>
                      <a:pt x="8261" y="1159"/>
                      <a:pt x="8843" y="275"/>
                    </a:cubicBezTo>
                    <a:cubicBezTo>
                      <a:pt x="8300" y="58"/>
                      <a:pt x="7698" y="1"/>
                      <a:pt x="7214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53" name="Google Shape;8253;p35"/>
              <p:cNvSpPr/>
              <p:nvPr/>
            </p:nvSpPr>
            <p:spPr>
              <a:xfrm>
                <a:off x="356923" y="2940362"/>
                <a:ext cx="421858" cy="287663"/>
              </a:xfrm>
              <a:custGeom>
                <a:avLst/>
                <a:gdLst/>
                <a:ahLst/>
                <a:cxnLst/>
                <a:rect l="l" t="t" r="r" b="b"/>
                <a:pathLst>
                  <a:path w="8775" h="5983" extrusionOk="0">
                    <a:moveTo>
                      <a:pt x="3056" y="0"/>
                    </a:moveTo>
                    <a:cubicBezTo>
                      <a:pt x="2719" y="0"/>
                      <a:pt x="2405" y="77"/>
                      <a:pt x="2173" y="296"/>
                    </a:cubicBezTo>
                    <a:cubicBezTo>
                      <a:pt x="1657" y="783"/>
                      <a:pt x="2270" y="3087"/>
                      <a:pt x="1934" y="3087"/>
                    </a:cubicBezTo>
                    <a:cubicBezTo>
                      <a:pt x="1933" y="3087"/>
                      <a:pt x="1931" y="3087"/>
                      <a:pt x="1929" y="3087"/>
                    </a:cubicBezTo>
                    <a:cubicBezTo>
                      <a:pt x="1502" y="3057"/>
                      <a:pt x="1068" y="3032"/>
                      <a:pt x="723" y="3032"/>
                    </a:cubicBezTo>
                    <a:cubicBezTo>
                      <a:pt x="295" y="3032"/>
                      <a:pt x="1" y="3070"/>
                      <a:pt x="16" y="3187"/>
                    </a:cubicBezTo>
                    <a:cubicBezTo>
                      <a:pt x="1170" y="5043"/>
                      <a:pt x="2630" y="5982"/>
                      <a:pt x="4190" y="5982"/>
                    </a:cubicBezTo>
                    <a:cubicBezTo>
                      <a:pt x="5685" y="5982"/>
                      <a:pt x="7274" y="5119"/>
                      <a:pt x="8775" y="3373"/>
                    </a:cubicBezTo>
                    <a:cubicBezTo>
                      <a:pt x="8775" y="3373"/>
                      <a:pt x="8350" y="2852"/>
                      <a:pt x="6752" y="2852"/>
                    </a:cubicBezTo>
                    <a:cubicBezTo>
                      <a:pt x="6589" y="2852"/>
                      <a:pt x="6413" y="2858"/>
                      <a:pt x="6224" y="2870"/>
                    </a:cubicBezTo>
                    <a:cubicBezTo>
                      <a:pt x="6220" y="2870"/>
                      <a:pt x="6216" y="2870"/>
                      <a:pt x="6212" y="2870"/>
                    </a:cubicBezTo>
                    <a:cubicBezTo>
                      <a:pt x="5671" y="2870"/>
                      <a:pt x="5961" y="386"/>
                      <a:pt x="5210" y="386"/>
                    </a:cubicBezTo>
                    <a:cubicBezTo>
                      <a:pt x="5178" y="386"/>
                      <a:pt x="5145" y="390"/>
                      <a:pt x="5109" y="399"/>
                    </a:cubicBezTo>
                    <a:cubicBezTo>
                      <a:pt x="5093" y="404"/>
                      <a:pt x="5074" y="406"/>
                      <a:pt x="5052" y="406"/>
                    </a:cubicBezTo>
                    <a:cubicBezTo>
                      <a:pt x="4738" y="406"/>
                      <a:pt x="3834" y="0"/>
                      <a:pt x="305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54" name="Google Shape;8254;p35"/>
              <p:cNvSpPr/>
              <p:nvPr/>
            </p:nvSpPr>
            <p:spPr>
              <a:xfrm>
                <a:off x="356972" y="2940362"/>
                <a:ext cx="421810" cy="213764"/>
              </a:xfrm>
              <a:custGeom>
                <a:avLst/>
                <a:gdLst/>
                <a:ahLst/>
                <a:cxnLst/>
                <a:rect l="l" t="t" r="r" b="b"/>
                <a:pathLst>
                  <a:path w="8774" h="4446" extrusionOk="0">
                    <a:moveTo>
                      <a:pt x="3055" y="0"/>
                    </a:moveTo>
                    <a:cubicBezTo>
                      <a:pt x="2718" y="0"/>
                      <a:pt x="2404" y="77"/>
                      <a:pt x="2172" y="296"/>
                    </a:cubicBezTo>
                    <a:cubicBezTo>
                      <a:pt x="1656" y="783"/>
                      <a:pt x="2269" y="3087"/>
                      <a:pt x="1933" y="3087"/>
                    </a:cubicBezTo>
                    <a:cubicBezTo>
                      <a:pt x="1932" y="3087"/>
                      <a:pt x="1930" y="3087"/>
                      <a:pt x="1928" y="3087"/>
                    </a:cubicBezTo>
                    <a:cubicBezTo>
                      <a:pt x="1502" y="3058"/>
                      <a:pt x="1071" y="3033"/>
                      <a:pt x="726" y="3033"/>
                    </a:cubicBezTo>
                    <a:cubicBezTo>
                      <a:pt x="296" y="3033"/>
                      <a:pt x="0" y="3071"/>
                      <a:pt x="15" y="3189"/>
                    </a:cubicBezTo>
                    <a:cubicBezTo>
                      <a:pt x="316" y="3671"/>
                      <a:pt x="635" y="4090"/>
                      <a:pt x="972" y="4446"/>
                    </a:cubicBezTo>
                    <a:cubicBezTo>
                      <a:pt x="1216" y="3877"/>
                      <a:pt x="2351" y="3829"/>
                      <a:pt x="3784" y="3829"/>
                    </a:cubicBezTo>
                    <a:cubicBezTo>
                      <a:pt x="4073" y="3829"/>
                      <a:pt x="4374" y="3831"/>
                      <a:pt x="4683" y="3831"/>
                    </a:cubicBezTo>
                    <a:cubicBezTo>
                      <a:pt x="5390" y="3831"/>
                      <a:pt x="6040" y="3785"/>
                      <a:pt x="6589" y="3785"/>
                    </a:cubicBezTo>
                    <a:cubicBezTo>
                      <a:pt x="7240" y="3785"/>
                      <a:pt x="7751" y="3850"/>
                      <a:pt x="8054" y="4134"/>
                    </a:cubicBezTo>
                    <a:cubicBezTo>
                      <a:pt x="8297" y="3901"/>
                      <a:pt x="8537" y="3650"/>
                      <a:pt x="8774" y="3373"/>
                    </a:cubicBezTo>
                    <a:cubicBezTo>
                      <a:pt x="8774" y="3373"/>
                      <a:pt x="8349" y="2852"/>
                      <a:pt x="6751" y="2852"/>
                    </a:cubicBezTo>
                    <a:cubicBezTo>
                      <a:pt x="6588" y="2852"/>
                      <a:pt x="6412" y="2858"/>
                      <a:pt x="6223" y="2870"/>
                    </a:cubicBezTo>
                    <a:cubicBezTo>
                      <a:pt x="6219" y="2870"/>
                      <a:pt x="6215" y="2870"/>
                      <a:pt x="6211" y="2870"/>
                    </a:cubicBezTo>
                    <a:cubicBezTo>
                      <a:pt x="5670" y="2870"/>
                      <a:pt x="5960" y="386"/>
                      <a:pt x="5209" y="386"/>
                    </a:cubicBezTo>
                    <a:cubicBezTo>
                      <a:pt x="5177" y="386"/>
                      <a:pt x="5144" y="390"/>
                      <a:pt x="5108" y="399"/>
                    </a:cubicBezTo>
                    <a:cubicBezTo>
                      <a:pt x="5092" y="404"/>
                      <a:pt x="5073" y="406"/>
                      <a:pt x="5051" y="406"/>
                    </a:cubicBezTo>
                    <a:cubicBezTo>
                      <a:pt x="4737" y="406"/>
                      <a:pt x="3833" y="0"/>
                      <a:pt x="305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55" name="Google Shape;8255;p35"/>
              <p:cNvSpPr/>
              <p:nvPr/>
            </p:nvSpPr>
            <p:spPr>
              <a:xfrm>
                <a:off x="472784" y="4270832"/>
                <a:ext cx="116293" cy="45628"/>
              </a:xfrm>
              <a:custGeom>
                <a:avLst/>
                <a:gdLst/>
                <a:ahLst/>
                <a:cxnLst/>
                <a:rect l="l" t="t" r="r" b="b"/>
                <a:pathLst>
                  <a:path w="2419" h="949" extrusionOk="0">
                    <a:moveTo>
                      <a:pt x="1952" y="1"/>
                    </a:moveTo>
                    <a:cubicBezTo>
                      <a:pt x="1946" y="1"/>
                      <a:pt x="1941" y="1"/>
                      <a:pt x="1936" y="1"/>
                    </a:cubicBezTo>
                    <a:cubicBezTo>
                      <a:pt x="1459" y="23"/>
                      <a:pt x="0" y="948"/>
                      <a:pt x="0" y="948"/>
                    </a:cubicBezTo>
                    <a:lnTo>
                      <a:pt x="2419" y="948"/>
                    </a:lnTo>
                    <a:cubicBezTo>
                      <a:pt x="2419" y="948"/>
                      <a:pt x="2412" y="1"/>
                      <a:pt x="195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56" name="Google Shape;8256;p35"/>
              <p:cNvSpPr/>
              <p:nvPr/>
            </p:nvSpPr>
            <p:spPr>
              <a:xfrm>
                <a:off x="468506" y="4287419"/>
                <a:ext cx="99323" cy="29040"/>
              </a:xfrm>
              <a:custGeom>
                <a:avLst/>
                <a:gdLst/>
                <a:ahLst/>
                <a:cxnLst/>
                <a:rect l="l" t="t" r="r" b="b"/>
                <a:pathLst>
                  <a:path w="2066" h="604" extrusionOk="0">
                    <a:moveTo>
                      <a:pt x="1667" y="1"/>
                    </a:moveTo>
                    <a:cubicBezTo>
                      <a:pt x="1662" y="1"/>
                      <a:pt x="1658" y="1"/>
                      <a:pt x="1653" y="1"/>
                    </a:cubicBezTo>
                    <a:cubicBezTo>
                      <a:pt x="1246" y="14"/>
                      <a:pt x="0" y="603"/>
                      <a:pt x="0" y="603"/>
                    </a:cubicBezTo>
                    <a:lnTo>
                      <a:pt x="2065" y="603"/>
                    </a:lnTo>
                    <a:cubicBezTo>
                      <a:pt x="2065" y="603"/>
                      <a:pt x="2058" y="1"/>
                      <a:pt x="1667" y="1"/>
                    </a:cubicBezTo>
                    <a:close/>
                  </a:path>
                </a:pathLst>
              </a:custGeom>
              <a:solidFill>
                <a:srgbClr val="FFFFFF">
                  <a:alpha val="50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57" name="Google Shape;8257;p35"/>
              <p:cNvSpPr/>
              <p:nvPr/>
            </p:nvSpPr>
            <p:spPr>
              <a:xfrm>
                <a:off x="574559" y="4270832"/>
                <a:ext cx="109323" cy="45628"/>
              </a:xfrm>
              <a:custGeom>
                <a:avLst/>
                <a:gdLst/>
                <a:ahLst/>
                <a:cxnLst/>
                <a:rect l="l" t="t" r="r" b="b"/>
                <a:pathLst>
                  <a:path w="2274" h="949" extrusionOk="0">
                    <a:moveTo>
                      <a:pt x="441" y="1"/>
                    </a:moveTo>
                    <a:cubicBezTo>
                      <a:pt x="7" y="1"/>
                      <a:pt x="0" y="948"/>
                      <a:pt x="0" y="948"/>
                    </a:cubicBezTo>
                    <a:lnTo>
                      <a:pt x="2273" y="948"/>
                    </a:lnTo>
                    <a:cubicBezTo>
                      <a:pt x="2273" y="948"/>
                      <a:pt x="901" y="23"/>
                      <a:pt x="456" y="1"/>
                    </a:cubicBezTo>
                    <a:cubicBezTo>
                      <a:pt x="451" y="1"/>
                      <a:pt x="446" y="1"/>
                      <a:pt x="441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58" name="Google Shape;8258;p35"/>
              <p:cNvSpPr/>
              <p:nvPr/>
            </p:nvSpPr>
            <p:spPr>
              <a:xfrm>
                <a:off x="594702" y="4281409"/>
                <a:ext cx="89083" cy="35050"/>
              </a:xfrm>
              <a:custGeom>
                <a:avLst/>
                <a:gdLst/>
                <a:ahLst/>
                <a:cxnLst/>
                <a:rect l="l" t="t" r="r" b="b"/>
                <a:pathLst>
                  <a:path w="1853" h="729" extrusionOk="0">
                    <a:moveTo>
                      <a:pt x="360" y="1"/>
                    </a:moveTo>
                    <a:cubicBezTo>
                      <a:pt x="6" y="1"/>
                      <a:pt x="1" y="728"/>
                      <a:pt x="1" y="728"/>
                    </a:cubicBezTo>
                    <a:lnTo>
                      <a:pt x="1853" y="728"/>
                    </a:lnTo>
                    <a:cubicBezTo>
                      <a:pt x="1853" y="728"/>
                      <a:pt x="736" y="17"/>
                      <a:pt x="371" y="1"/>
                    </a:cubicBezTo>
                    <a:cubicBezTo>
                      <a:pt x="368" y="1"/>
                      <a:pt x="364" y="1"/>
                      <a:pt x="360" y="1"/>
                    </a:cubicBezTo>
                    <a:close/>
                  </a:path>
                </a:pathLst>
              </a:custGeom>
              <a:solidFill>
                <a:srgbClr val="FFFFFF">
                  <a:alpha val="50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59" name="Google Shape;8259;p35"/>
              <p:cNvSpPr/>
              <p:nvPr/>
            </p:nvSpPr>
            <p:spPr>
              <a:xfrm>
                <a:off x="263370" y="4315690"/>
                <a:ext cx="644253" cy="222899"/>
              </a:xfrm>
              <a:custGeom>
                <a:avLst/>
                <a:gdLst/>
                <a:ahLst/>
                <a:cxnLst/>
                <a:rect l="l" t="t" r="r" b="b"/>
                <a:pathLst>
                  <a:path w="13401" h="4636" extrusionOk="0">
                    <a:moveTo>
                      <a:pt x="566" y="1"/>
                    </a:moveTo>
                    <a:lnTo>
                      <a:pt x="1" y="4635"/>
                    </a:lnTo>
                    <a:lnTo>
                      <a:pt x="13401" y="4635"/>
                    </a:lnTo>
                    <a:lnTo>
                      <a:pt x="12837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60" name="Google Shape;8260;p35"/>
              <p:cNvSpPr/>
              <p:nvPr/>
            </p:nvSpPr>
            <p:spPr>
              <a:xfrm>
                <a:off x="358726" y="4315113"/>
                <a:ext cx="405224" cy="222899"/>
              </a:xfrm>
              <a:custGeom>
                <a:avLst/>
                <a:gdLst/>
                <a:ahLst/>
                <a:cxnLst/>
                <a:rect l="l" t="t" r="r" b="b"/>
                <a:pathLst>
                  <a:path w="8429" h="4636" extrusionOk="0">
                    <a:moveTo>
                      <a:pt x="4537" y="1"/>
                    </a:moveTo>
                    <a:lnTo>
                      <a:pt x="0" y="4635"/>
                    </a:lnTo>
                    <a:lnTo>
                      <a:pt x="5146" y="4635"/>
                    </a:lnTo>
                    <a:lnTo>
                      <a:pt x="8428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61" name="Google Shape;8261;p35"/>
              <p:cNvSpPr/>
              <p:nvPr/>
            </p:nvSpPr>
            <p:spPr>
              <a:xfrm>
                <a:off x="376971" y="3845949"/>
                <a:ext cx="386235" cy="74524"/>
              </a:xfrm>
              <a:custGeom>
                <a:avLst/>
                <a:gdLst/>
                <a:ahLst/>
                <a:cxnLst/>
                <a:rect l="l" t="t" r="r" b="b"/>
                <a:pathLst>
                  <a:path w="8034" h="1550" extrusionOk="0">
                    <a:moveTo>
                      <a:pt x="3618" y="0"/>
                    </a:moveTo>
                    <a:cubicBezTo>
                      <a:pt x="2039" y="0"/>
                      <a:pt x="572" y="679"/>
                      <a:pt x="0" y="978"/>
                    </a:cubicBezTo>
                    <a:lnTo>
                      <a:pt x="13" y="1550"/>
                    </a:lnTo>
                    <a:cubicBezTo>
                      <a:pt x="13" y="1550"/>
                      <a:pt x="1741" y="431"/>
                      <a:pt x="3640" y="431"/>
                    </a:cubicBezTo>
                    <a:cubicBezTo>
                      <a:pt x="3926" y="431"/>
                      <a:pt x="4216" y="457"/>
                      <a:pt x="4505" y="515"/>
                    </a:cubicBezTo>
                    <a:cubicBezTo>
                      <a:pt x="6711" y="962"/>
                      <a:pt x="8033" y="1103"/>
                      <a:pt x="8033" y="1103"/>
                    </a:cubicBezTo>
                    <a:lnTo>
                      <a:pt x="8029" y="639"/>
                    </a:lnTo>
                    <a:cubicBezTo>
                      <a:pt x="7514" y="579"/>
                      <a:pt x="6287" y="415"/>
                      <a:pt x="4541" y="84"/>
                    </a:cubicBezTo>
                    <a:cubicBezTo>
                      <a:pt x="4233" y="26"/>
                      <a:pt x="3924" y="0"/>
                      <a:pt x="361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62" name="Google Shape;8262;p35"/>
              <p:cNvSpPr/>
              <p:nvPr/>
            </p:nvSpPr>
            <p:spPr>
              <a:xfrm>
                <a:off x="604990" y="3261681"/>
                <a:ext cx="126533" cy="184387"/>
              </a:xfrm>
              <a:custGeom>
                <a:avLst/>
                <a:gdLst/>
                <a:ahLst/>
                <a:cxnLst/>
                <a:rect l="l" t="t" r="r" b="b"/>
                <a:pathLst>
                  <a:path w="2632" h="3835" extrusionOk="0">
                    <a:moveTo>
                      <a:pt x="439" y="0"/>
                    </a:moveTo>
                    <a:lnTo>
                      <a:pt x="1" y="549"/>
                    </a:lnTo>
                    <a:lnTo>
                      <a:pt x="1316" y="3834"/>
                    </a:lnTo>
                    <a:lnTo>
                      <a:pt x="2632" y="3429"/>
                    </a:lnTo>
                    <a:lnTo>
                      <a:pt x="439" y="0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63" name="Google Shape;8263;p35"/>
              <p:cNvSpPr/>
              <p:nvPr/>
            </p:nvSpPr>
            <p:spPr>
              <a:xfrm>
                <a:off x="402162" y="3261681"/>
                <a:ext cx="126533" cy="184387"/>
              </a:xfrm>
              <a:custGeom>
                <a:avLst/>
                <a:gdLst/>
                <a:ahLst/>
                <a:cxnLst/>
                <a:rect l="l" t="t" r="r" b="b"/>
                <a:pathLst>
                  <a:path w="2632" h="3835" extrusionOk="0">
                    <a:moveTo>
                      <a:pt x="2194" y="0"/>
                    </a:moveTo>
                    <a:lnTo>
                      <a:pt x="1" y="3429"/>
                    </a:lnTo>
                    <a:lnTo>
                      <a:pt x="1317" y="3834"/>
                    </a:lnTo>
                    <a:lnTo>
                      <a:pt x="2632" y="549"/>
                    </a:lnTo>
                    <a:lnTo>
                      <a:pt x="2194" y="0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64" name="Google Shape;8264;p35"/>
              <p:cNvSpPr/>
              <p:nvPr/>
            </p:nvSpPr>
            <p:spPr>
              <a:xfrm>
                <a:off x="607971" y="3230717"/>
                <a:ext cx="259797" cy="229342"/>
              </a:xfrm>
              <a:custGeom>
                <a:avLst/>
                <a:gdLst/>
                <a:ahLst/>
                <a:cxnLst/>
                <a:rect l="l" t="t" r="r" b="b"/>
                <a:pathLst>
                  <a:path w="5404" h="4770" extrusionOk="0">
                    <a:moveTo>
                      <a:pt x="386" y="1"/>
                    </a:moveTo>
                    <a:lnTo>
                      <a:pt x="1" y="644"/>
                    </a:lnTo>
                    <a:cubicBezTo>
                      <a:pt x="2" y="644"/>
                      <a:pt x="1876" y="4362"/>
                      <a:pt x="2591" y="4642"/>
                    </a:cubicBezTo>
                    <a:cubicBezTo>
                      <a:pt x="2821" y="4731"/>
                      <a:pt x="3042" y="4769"/>
                      <a:pt x="3252" y="4769"/>
                    </a:cubicBezTo>
                    <a:cubicBezTo>
                      <a:pt x="4376" y="4769"/>
                      <a:pt x="5182" y="3692"/>
                      <a:pt x="5182" y="3692"/>
                    </a:cubicBezTo>
                    <a:cubicBezTo>
                      <a:pt x="5182" y="3692"/>
                      <a:pt x="5404" y="1567"/>
                      <a:pt x="4356" y="981"/>
                    </a:cubicBezTo>
                    <a:cubicBezTo>
                      <a:pt x="3308" y="393"/>
                      <a:pt x="386" y="1"/>
                      <a:pt x="38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65" name="Google Shape;8265;p35"/>
              <p:cNvSpPr/>
              <p:nvPr/>
            </p:nvSpPr>
            <p:spPr>
              <a:xfrm>
                <a:off x="618451" y="3230717"/>
                <a:ext cx="245711" cy="176069"/>
              </a:xfrm>
              <a:custGeom>
                <a:avLst/>
                <a:gdLst/>
                <a:ahLst/>
                <a:cxnLst/>
                <a:rect l="l" t="t" r="r" b="b"/>
                <a:pathLst>
                  <a:path w="5111" h="3662" extrusionOk="0">
                    <a:moveTo>
                      <a:pt x="168" y="1"/>
                    </a:moveTo>
                    <a:lnTo>
                      <a:pt x="1" y="281"/>
                    </a:lnTo>
                    <a:cubicBezTo>
                      <a:pt x="961" y="1074"/>
                      <a:pt x="3953" y="3495"/>
                      <a:pt x="4967" y="3662"/>
                    </a:cubicBezTo>
                    <a:cubicBezTo>
                      <a:pt x="4989" y="3400"/>
                      <a:pt x="5111" y="1527"/>
                      <a:pt x="4138" y="979"/>
                    </a:cubicBezTo>
                    <a:cubicBezTo>
                      <a:pt x="3090" y="393"/>
                      <a:pt x="168" y="1"/>
                      <a:pt x="168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66" name="Google Shape;8266;p35"/>
              <p:cNvSpPr/>
              <p:nvPr/>
            </p:nvSpPr>
            <p:spPr>
              <a:xfrm>
                <a:off x="621096" y="3593673"/>
                <a:ext cx="173647" cy="110969"/>
              </a:xfrm>
              <a:custGeom>
                <a:avLst/>
                <a:gdLst/>
                <a:ahLst/>
                <a:cxnLst/>
                <a:rect l="l" t="t" r="r" b="b"/>
                <a:pathLst>
                  <a:path w="3612" h="2308" extrusionOk="0">
                    <a:moveTo>
                      <a:pt x="1" y="0"/>
                    </a:moveTo>
                    <a:lnTo>
                      <a:pt x="18" y="165"/>
                    </a:lnTo>
                    <a:cubicBezTo>
                      <a:pt x="843" y="353"/>
                      <a:pt x="2380" y="1101"/>
                      <a:pt x="3612" y="2308"/>
                    </a:cubicBezTo>
                    <a:cubicBezTo>
                      <a:pt x="3612" y="2242"/>
                      <a:pt x="3612" y="2173"/>
                      <a:pt x="3610" y="2107"/>
                    </a:cubicBezTo>
                    <a:cubicBezTo>
                      <a:pt x="2386" y="937"/>
                      <a:pt x="874" y="172"/>
                      <a:pt x="1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67" name="Google Shape;8267;p35"/>
              <p:cNvSpPr/>
              <p:nvPr/>
            </p:nvSpPr>
            <p:spPr>
              <a:xfrm>
                <a:off x="342405" y="3592952"/>
                <a:ext cx="195713" cy="126787"/>
              </a:xfrm>
              <a:custGeom>
                <a:avLst/>
                <a:gdLst/>
                <a:ahLst/>
                <a:cxnLst/>
                <a:rect l="l" t="t" r="r" b="b"/>
                <a:pathLst>
                  <a:path w="4071" h="2637" extrusionOk="0">
                    <a:moveTo>
                      <a:pt x="4070" y="1"/>
                    </a:moveTo>
                    <a:lnTo>
                      <a:pt x="4070" y="1"/>
                    </a:lnTo>
                    <a:cubicBezTo>
                      <a:pt x="2998" y="107"/>
                      <a:pt x="1444" y="621"/>
                      <a:pt x="1" y="2406"/>
                    </a:cubicBezTo>
                    <a:cubicBezTo>
                      <a:pt x="1" y="2482"/>
                      <a:pt x="1" y="2558"/>
                      <a:pt x="2" y="2636"/>
                    </a:cubicBezTo>
                    <a:cubicBezTo>
                      <a:pt x="1434" y="800"/>
                      <a:pt x="2990" y="266"/>
                      <a:pt x="4060" y="157"/>
                    </a:cubicBezTo>
                    <a:lnTo>
                      <a:pt x="4070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68" name="Google Shape;8268;p35"/>
              <p:cNvSpPr/>
              <p:nvPr/>
            </p:nvSpPr>
            <p:spPr>
              <a:xfrm>
                <a:off x="597683" y="3467126"/>
                <a:ext cx="166484" cy="111017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2309" extrusionOk="0">
                    <a:moveTo>
                      <a:pt x="0" y="1"/>
                    </a:moveTo>
                    <a:lnTo>
                      <a:pt x="16" y="166"/>
                    </a:lnTo>
                    <a:cubicBezTo>
                      <a:pt x="807" y="354"/>
                      <a:pt x="2280" y="1102"/>
                      <a:pt x="3461" y="2309"/>
                    </a:cubicBezTo>
                    <a:cubicBezTo>
                      <a:pt x="3462" y="2243"/>
                      <a:pt x="3459" y="2175"/>
                      <a:pt x="3459" y="2108"/>
                    </a:cubicBezTo>
                    <a:cubicBezTo>
                      <a:pt x="2285" y="938"/>
                      <a:pt x="840" y="173"/>
                      <a:pt x="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69" name="Google Shape;8269;p35"/>
              <p:cNvSpPr/>
              <p:nvPr/>
            </p:nvSpPr>
            <p:spPr>
              <a:xfrm>
                <a:off x="373077" y="3469963"/>
                <a:ext cx="187781" cy="123181"/>
              </a:xfrm>
              <a:custGeom>
                <a:avLst/>
                <a:gdLst/>
                <a:ahLst/>
                <a:cxnLst/>
                <a:rect l="l" t="t" r="r" b="b"/>
                <a:pathLst>
                  <a:path w="3906" h="2562" extrusionOk="0">
                    <a:moveTo>
                      <a:pt x="3720" y="1"/>
                    </a:moveTo>
                    <a:cubicBezTo>
                      <a:pt x="2691" y="107"/>
                      <a:pt x="1389" y="548"/>
                      <a:pt x="1" y="2332"/>
                    </a:cubicBezTo>
                    <a:cubicBezTo>
                      <a:pt x="1" y="2409"/>
                      <a:pt x="1" y="2485"/>
                      <a:pt x="2" y="2562"/>
                    </a:cubicBezTo>
                    <a:cubicBezTo>
                      <a:pt x="1380" y="726"/>
                      <a:pt x="2876" y="193"/>
                      <a:pt x="3905" y="83"/>
                    </a:cubicBezTo>
                    <a:lnTo>
                      <a:pt x="3720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70" name="Google Shape;8270;p35"/>
              <p:cNvSpPr/>
              <p:nvPr/>
            </p:nvSpPr>
            <p:spPr>
              <a:xfrm>
                <a:off x="257024" y="3230717"/>
                <a:ext cx="259797" cy="229342"/>
              </a:xfrm>
              <a:custGeom>
                <a:avLst/>
                <a:gdLst/>
                <a:ahLst/>
                <a:cxnLst/>
                <a:rect l="l" t="t" r="r" b="b"/>
                <a:pathLst>
                  <a:path w="5404" h="4770" extrusionOk="0">
                    <a:moveTo>
                      <a:pt x="5017" y="1"/>
                    </a:moveTo>
                    <a:cubicBezTo>
                      <a:pt x="5017" y="1"/>
                      <a:pt x="2094" y="393"/>
                      <a:pt x="1047" y="981"/>
                    </a:cubicBezTo>
                    <a:cubicBezTo>
                      <a:pt x="1" y="1567"/>
                      <a:pt x="221" y="3692"/>
                      <a:pt x="221" y="3692"/>
                    </a:cubicBezTo>
                    <a:cubicBezTo>
                      <a:pt x="221" y="3692"/>
                      <a:pt x="1028" y="4769"/>
                      <a:pt x="2151" y="4769"/>
                    </a:cubicBezTo>
                    <a:cubicBezTo>
                      <a:pt x="2361" y="4769"/>
                      <a:pt x="2583" y="4731"/>
                      <a:pt x="2811" y="4642"/>
                    </a:cubicBezTo>
                    <a:cubicBezTo>
                      <a:pt x="3529" y="4362"/>
                      <a:pt x="5401" y="644"/>
                      <a:pt x="5404" y="644"/>
                    </a:cubicBezTo>
                    <a:lnTo>
                      <a:pt x="5017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71" name="Google Shape;8271;p35"/>
              <p:cNvSpPr/>
              <p:nvPr/>
            </p:nvSpPr>
            <p:spPr>
              <a:xfrm>
                <a:off x="269283" y="3249084"/>
                <a:ext cx="247394" cy="210975"/>
              </a:xfrm>
              <a:custGeom>
                <a:avLst/>
                <a:gdLst/>
                <a:ahLst/>
                <a:cxnLst/>
                <a:rect l="l" t="t" r="r" b="b"/>
                <a:pathLst>
                  <a:path w="5146" h="4388" extrusionOk="0">
                    <a:moveTo>
                      <a:pt x="4991" y="1"/>
                    </a:moveTo>
                    <a:cubicBezTo>
                      <a:pt x="3860" y="882"/>
                      <a:pt x="871" y="3174"/>
                      <a:pt x="223" y="3316"/>
                    </a:cubicBezTo>
                    <a:cubicBezTo>
                      <a:pt x="148" y="3332"/>
                      <a:pt x="73" y="3342"/>
                      <a:pt x="0" y="3353"/>
                    </a:cubicBezTo>
                    <a:cubicBezTo>
                      <a:pt x="165" y="3554"/>
                      <a:pt x="908" y="4387"/>
                      <a:pt x="1896" y="4387"/>
                    </a:cubicBezTo>
                    <a:cubicBezTo>
                      <a:pt x="2106" y="4387"/>
                      <a:pt x="2327" y="4349"/>
                      <a:pt x="2556" y="4260"/>
                    </a:cubicBezTo>
                    <a:cubicBezTo>
                      <a:pt x="3274" y="3980"/>
                      <a:pt x="5146" y="262"/>
                      <a:pt x="5146" y="262"/>
                    </a:cubicBezTo>
                    <a:lnTo>
                      <a:pt x="499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72" name="Google Shape;8272;p35"/>
              <p:cNvSpPr/>
              <p:nvPr/>
            </p:nvSpPr>
            <p:spPr>
              <a:xfrm>
                <a:off x="526965" y="3192782"/>
                <a:ext cx="103217" cy="77216"/>
              </a:xfrm>
              <a:custGeom>
                <a:avLst/>
                <a:gdLst/>
                <a:ahLst/>
                <a:cxnLst/>
                <a:rect l="l" t="t" r="r" b="b"/>
                <a:pathLst>
                  <a:path w="2147" h="1606" extrusionOk="0">
                    <a:moveTo>
                      <a:pt x="992" y="0"/>
                    </a:moveTo>
                    <a:cubicBezTo>
                      <a:pt x="924" y="0"/>
                      <a:pt x="854" y="8"/>
                      <a:pt x="783" y="25"/>
                    </a:cubicBezTo>
                    <a:cubicBezTo>
                      <a:pt x="0" y="212"/>
                      <a:pt x="609" y="1606"/>
                      <a:pt x="609" y="1606"/>
                    </a:cubicBezTo>
                    <a:lnTo>
                      <a:pt x="1592" y="1557"/>
                    </a:lnTo>
                    <a:lnTo>
                      <a:pt x="2147" y="771"/>
                    </a:lnTo>
                    <a:cubicBezTo>
                      <a:pt x="2147" y="771"/>
                      <a:pt x="1667" y="0"/>
                      <a:pt x="99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73" name="Google Shape;8273;p35"/>
              <p:cNvSpPr/>
              <p:nvPr/>
            </p:nvSpPr>
            <p:spPr>
              <a:xfrm>
                <a:off x="602154" y="3225044"/>
                <a:ext cx="70814" cy="83611"/>
              </a:xfrm>
              <a:custGeom>
                <a:avLst/>
                <a:gdLst/>
                <a:ahLst/>
                <a:cxnLst/>
                <a:rect l="l" t="t" r="r" b="b"/>
                <a:pathLst>
                  <a:path w="1473" h="1739" extrusionOk="0">
                    <a:moveTo>
                      <a:pt x="438" y="1"/>
                    </a:moveTo>
                    <a:lnTo>
                      <a:pt x="1" y="814"/>
                    </a:lnTo>
                    <a:lnTo>
                      <a:pt x="553" y="1738"/>
                    </a:lnTo>
                    <a:lnTo>
                      <a:pt x="1472" y="188"/>
                    </a:lnTo>
                    <a:lnTo>
                      <a:pt x="438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74" name="Google Shape;8274;p35"/>
              <p:cNvSpPr/>
              <p:nvPr/>
            </p:nvSpPr>
            <p:spPr>
              <a:xfrm>
                <a:off x="553694" y="3256776"/>
                <a:ext cx="39662" cy="148663"/>
              </a:xfrm>
              <a:custGeom>
                <a:avLst/>
                <a:gdLst/>
                <a:ahLst/>
                <a:cxnLst/>
                <a:rect l="l" t="t" r="r" b="b"/>
                <a:pathLst>
                  <a:path w="825" h="3092" extrusionOk="0">
                    <a:moveTo>
                      <a:pt x="805" y="0"/>
                    </a:moveTo>
                    <a:lnTo>
                      <a:pt x="0" y="6"/>
                    </a:lnTo>
                    <a:lnTo>
                      <a:pt x="20" y="3091"/>
                    </a:lnTo>
                    <a:lnTo>
                      <a:pt x="825" y="3087"/>
                    </a:lnTo>
                    <a:lnTo>
                      <a:pt x="805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75" name="Google Shape;8275;p35"/>
              <p:cNvSpPr/>
              <p:nvPr/>
            </p:nvSpPr>
            <p:spPr>
              <a:xfrm>
                <a:off x="540666" y="3403949"/>
                <a:ext cx="83362" cy="914914"/>
              </a:xfrm>
              <a:custGeom>
                <a:avLst/>
                <a:gdLst/>
                <a:ahLst/>
                <a:cxnLst/>
                <a:rect l="l" t="t" r="r" b="b"/>
                <a:pathLst>
                  <a:path w="1734" h="19029" extrusionOk="0">
                    <a:moveTo>
                      <a:pt x="1245" y="0"/>
                    </a:moveTo>
                    <a:lnTo>
                      <a:pt x="262" y="7"/>
                    </a:lnTo>
                    <a:lnTo>
                      <a:pt x="1" y="17620"/>
                    </a:lnTo>
                    <a:lnTo>
                      <a:pt x="878" y="19029"/>
                    </a:lnTo>
                    <a:lnTo>
                      <a:pt x="1734" y="17610"/>
                    </a:lnTo>
                    <a:lnTo>
                      <a:pt x="1245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76" name="Google Shape;8276;p35"/>
              <p:cNvSpPr/>
              <p:nvPr/>
            </p:nvSpPr>
            <p:spPr>
              <a:xfrm>
                <a:off x="540666" y="3404286"/>
                <a:ext cx="61151" cy="914578"/>
              </a:xfrm>
              <a:custGeom>
                <a:avLst/>
                <a:gdLst/>
                <a:ahLst/>
                <a:cxnLst/>
                <a:rect l="l" t="t" r="r" b="b"/>
                <a:pathLst>
                  <a:path w="1272" h="19022" extrusionOk="0">
                    <a:moveTo>
                      <a:pt x="262" y="0"/>
                    </a:moveTo>
                    <a:lnTo>
                      <a:pt x="1" y="17613"/>
                    </a:lnTo>
                    <a:lnTo>
                      <a:pt x="878" y="19022"/>
                    </a:lnTo>
                    <a:lnTo>
                      <a:pt x="878" y="19022"/>
                    </a:lnTo>
                    <a:lnTo>
                      <a:pt x="728" y="2072"/>
                    </a:lnTo>
                    <a:lnTo>
                      <a:pt x="1271" y="1117"/>
                    </a:lnTo>
                    <a:lnTo>
                      <a:pt x="1261" y="42"/>
                    </a:lnTo>
                    <a:lnTo>
                      <a:pt x="262" y="0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77" name="Google Shape;8277;p35"/>
              <p:cNvSpPr/>
              <p:nvPr/>
            </p:nvSpPr>
            <p:spPr>
              <a:xfrm>
                <a:off x="497495" y="3386448"/>
                <a:ext cx="151004" cy="37358"/>
              </a:xfrm>
              <a:custGeom>
                <a:avLst/>
                <a:gdLst/>
                <a:ahLst/>
                <a:cxnLst/>
                <a:rect l="l" t="t" r="r" b="b"/>
                <a:pathLst>
                  <a:path w="3141" h="777" extrusionOk="0">
                    <a:moveTo>
                      <a:pt x="2684" y="1"/>
                    </a:moveTo>
                    <a:cubicBezTo>
                      <a:pt x="2683" y="1"/>
                      <a:pt x="2683" y="1"/>
                      <a:pt x="2682" y="1"/>
                    </a:cubicBezTo>
                    <a:lnTo>
                      <a:pt x="1584" y="8"/>
                    </a:lnTo>
                    <a:lnTo>
                      <a:pt x="438" y="15"/>
                    </a:lnTo>
                    <a:cubicBezTo>
                      <a:pt x="155" y="16"/>
                      <a:pt x="1" y="354"/>
                      <a:pt x="186" y="570"/>
                    </a:cubicBezTo>
                    <a:cubicBezTo>
                      <a:pt x="287" y="688"/>
                      <a:pt x="445" y="776"/>
                      <a:pt x="688" y="776"/>
                    </a:cubicBezTo>
                    <a:cubicBezTo>
                      <a:pt x="690" y="776"/>
                      <a:pt x="692" y="776"/>
                      <a:pt x="693" y="776"/>
                    </a:cubicBezTo>
                    <a:lnTo>
                      <a:pt x="2428" y="765"/>
                    </a:lnTo>
                    <a:cubicBezTo>
                      <a:pt x="2610" y="764"/>
                      <a:pt x="2780" y="697"/>
                      <a:pt x="2909" y="584"/>
                    </a:cubicBezTo>
                    <a:cubicBezTo>
                      <a:pt x="3140" y="385"/>
                      <a:pt x="2985" y="1"/>
                      <a:pt x="2684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78" name="Google Shape;8278;p35"/>
              <p:cNvSpPr/>
              <p:nvPr/>
            </p:nvSpPr>
            <p:spPr>
              <a:xfrm>
                <a:off x="511677" y="3404334"/>
                <a:ext cx="123360" cy="16203"/>
              </a:xfrm>
              <a:custGeom>
                <a:avLst/>
                <a:gdLst/>
                <a:ahLst/>
                <a:cxnLst/>
                <a:rect l="l" t="t" r="r" b="b"/>
                <a:pathLst>
                  <a:path w="2566" h="337" extrusionOk="0">
                    <a:moveTo>
                      <a:pt x="2565" y="1"/>
                    </a:moveTo>
                    <a:lnTo>
                      <a:pt x="2565" y="1"/>
                    </a:lnTo>
                    <a:cubicBezTo>
                      <a:pt x="2459" y="37"/>
                      <a:pt x="2344" y="60"/>
                      <a:pt x="2222" y="61"/>
                    </a:cubicBezTo>
                    <a:lnTo>
                      <a:pt x="253" y="74"/>
                    </a:lnTo>
                    <a:cubicBezTo>
                      <a:pt x="158" y="74"/>
                      <a:pt x="74" y="65"/>
                      <a:pt x="0" y="50"/>
                    </a:cubicBezTo>
                    <a:lnTo>
                      <a:pt x="0" y="50"/>
                    </a:lnTo>
                    <a:cubicBezTo>
                      <a:pt x="10" y="85"/>
                      <a:pt x="28" y="119"/>
                      <a:pt x="56" y="152"/>
                    </a:cubicBezTo>
                    <a:cubicBezTo>
                      <a:pt x="147" y="256"/>
                      <a:pt x="289" y="337"/>
                      <a:pt x="506" y="337"/>
                    </a:cubicBezTo>
                    <a:lnTo>
                      <a:pt x="2044" y="325"/>
                    </a:lnTo>
                    <a:cubicBezTo>
                      <a:pt x="2208" y="324"/>
                      <a:pt x="2357" y="265"/>
                      <a:pt x="2472" y="166"/>
                    </a:cubicBezTo>
                    <a:cubicBezTo>
                      <a:pt x="2525" y="119"/>
                      <a:pt x="2557" y="61"/>
                      <a:pt x="2565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79" name="Google Shape;8279;p35"/>
              <p:cNvSpPr/>
              <p:nvPr/>
            </p:nvSpPr>
            <p:spPr>
              <a:xfrm>
                <a:off x="614557" y="3392987"/>
                <a:ext cx="22018" cy="19953"/>
              </a:xfrm>
              <a:custGeom>
                <a:avLst/>
                <a:gdLst/>
                <a:ahLst/>
                <a:cxnLst/>
                <a:rect l="l" t="t" r="r" b="b"/>
                <a:pathLst>
                  <a:path w="458" h="415" extrusionOk="0">
                    <a:moveTo>
                      <a:pt x="229" y="1"/>
                    </a:moveTo>
                    <a:cubicBezTo>
                      <a:pt x="141" y="1"/>
                      <a:pt x="60" y="57"/>
                      <a:pt x="33" y="146"/>
                    </a:cubicBezTo>
                    <a:cubicBezTo>
                      <a:pt x="0" y="257"/>
                      <a:pt x="60" y="372"/>
                      <a:pt x="168" y="405"/>
                    </a:cubicBezTo>
                    <a:cubicBezTo>
                      <a:pt x="189" y="411"/>
                      <a:pt x="209" y="415"/>
                      <a:pt x="230" y="415"/>
                    </a:cubicBezTo>
                    <a:cubicBezTo>
                      <a:pt x="316" y="415"/>
                      <a:pt x="396" y="358"/>
                      <a:pt x="424" y="268"/>
                    </a:cubicBezTo>
                    <a:cubicBezTo>
                      <a:pt x="457" y="159"/>
                      <a:pt x="397" y="44"/>
                      <a:pt x="289" y="10"/>
                    </a:cubicBezTo>
                    <a:cubicBezTo>
                      <a:pt x="269" y="4"/>
                      <a:pt x="249" y="1"/>
                      <a:pt x="229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80" name="Google Shape;8280;p35"/>
              <p:cNvSpPr/>
              <p:nvPr/>
            </p:nvSpPr>
            <p:spPr>
              <a:xfrm>
                <a:off x="509754" y="3393756"/>
                <a:ext cx="22066" cy="19953"/>
              </a:xfrm>
              <a:custGeom>
                <a:avLst/>
                <a:gdLst/>
                <a:ahLst/>
                <a:cxnLst/>
                <a:rect l="l" t="t" r="r" b="b"/>
                <a:pathLst>
                  <a:path w="459" h="415" extrusionOk="0">
                    <a:moveTo>
                      <a:pt x="231" y="0"/>
                    </a:moveTo>
                    <a:cubicBezTo>
                      <a:pt x="143" y="0"/>
                      <a:pt x="62" y="57"/>
                      <a:pt x="35" y="147"/>
                    </a:cubicBezTo>
                    <a:cubicBezTo>
                      <a:pt x="0" y="257"/>
                      <a:pt x="62" y="372"/>
                      <a:pt x="170" y="405"/>
                    </a:cubicBezTo>
                    <a:cubicBezTo>
                      <a:pt x="190" y="411"/>
                      <a:pt x="211" y="414"/>
                      <a:pt x="231" y="414"/>
                    </a:cubicBezTo>
                    <a:cubicBezTo>
                      <a:pt x="318" y="414"/>
                      <a:pt x="397" y="358"/>
                      <a:pt x="424" y="268"/>
                    </a:cubicBezTo>
                    <a:cubicBezTo>
                      <a:pt x="459" y="159"/>
                      <a:pt x="398" y="44"/>
                      <a:pt x="290" y="9"/>
                    </a:cubicBezTo>
                    <a:cubicBezTo>
                      <a:pt x="271" y="3"/>
                      <a:pt x="250" y="0"/>
                      <a:pt x="231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81" name="Google Shape;8281;p35"/>
              <p:cNvSpPr/>
              <p:nvPr/>
            </p:nvSpPr>
            <p:spPr>
              <a:xfrm>
                <a:off x="553550" y="3256776"/>
                <a:ext cx="39085" cy="90631"/>
              </a:xfrm>
              <a:custGeom>
                <a:avLst/>
                <a:gdLst/>
                <a:ahLst/>
                <a:cxnLst/>
                <a:rect l="l" t="t" r="r" b="b"/>
                <a:pathLst>
                  <a:path w="813" h="1885" extrusionOk="0">
                    <a:moveTo>
                      <a:pt x="805" y="0"/>
                    </a:moveTo>
                    <a:lnTo>
                      <a:pt x="0" y="5"/>
                    </a:lnTo>
                    <a:lnTo>
                      <a:pt x="13" y="1884"/>
                    </a:lnTo>
                    <a:cubicBezTo>
                      <a:pt x="228" y="1468"/>
                      <a:pt x="521" y="1200"/>
                      <a:pt x="777" y="1200"/>
                    </a:cubicBezTo>
                    <a:cubicBezTo>
                      <a:pt x="789" y="1200"/>
                      <a:pt x="801" y="1200"/>
                      <a:pt x="812" y="1202"/>
                    </a:cubicBezTo>
                    <a:lnTo>
                      <a:pt x="805" y="0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82" name="Google Shape;8282;p35"/>
              <p:cNvSpPr/>
              <p:nvPr/>
            </p:nvSpPr>
            <p:spPr>
              <a:xfrm>
                <a:off x="541868" y="3231631"/>
                <a:ext cx="62065" cy="62696"/>
              </a:xfrm>
              <a:custGeom>
                <a:avLst/>
                <a:gdLst/>
                <a:ahLst/>
                <a:cxnLst/>
                <a:rect l="l" t="t" r="r" b="b"/>
                <a:pathLst>
                  <a:path w="1291" h="1304" extrusionOk="0">
                    <a:moveTo>
                      <a:pt x="642" y="0"/>
                    </a:moveTo>
                    <a:cubicBezTo>
                      <a:pt x="642" y="0"/>
                      <a:pt x="641" y="0"/>
                      <a:pt x="640" y="0"/>
                    </a:cubicBezTo>
                    <a:cubicBezTo>
                      <a:pt x="286" y="2"/>
                      <a:pt x="0" y="296"/>
                      <a:pt x="3" y="656"/>
                    </a:cubicBezTo>
                    <a:cubicBezTo>
                      <a:pt x="5" y="1013"/>
                      <a:pt x="291" y="1304"/>
                      <a:pt x="645" y="1304"/>
                    </a:cubicBezTo>
                    <a:cubicBezTo>
                      <a:pt x="646" y="1304"/>
                      <a:pt x="648" y="1304"/>
                      <a:pt x="650" y="1304"/>
                    </a:cubicBezTo>
                    <a:cubicBezTo>
                      <a:pt x="1005" y="1302"/>
                      <a:pt x="1291" y="1008"/>
                      <a:pt x="1286" y="648"/>
                    </a:cubicBezTo>
                    <a:cubicBezTo>
                      <a:pt x="1285" y="290"/>
                      <a:pt x="998" y="0"/>
                      <a:pt x="64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83" name="Google Shape;8283;p35"/>
              <p:cNvSpPr/>
              <p:nvPr/>
            </p:nvSpPr>
            <p:spPr>
              <a:xfrm>
                <a:off x="560040" y="3249997"/>
                <a:ext cx="25720" cy="25963"/>
              </a:xfrm>
              <a:custGeom>
                <a:avLst/>
                <a:gdLst/>
                <a:ahLst/>
                <a:cxnLst/>
                <a:rect l="l" t="t" r="r" b="b"/>
                <a:pathLst>
                  <a:path w="535" h="540" extrusionOk="0">
                    <a:moveTo>
                      <a:pt x="269" y="0"/>
                    </a:moveTo>
                    <a:cubicBezTo>
                      <a:pt x="268" y="0"/>
                      <a:pt x="267" y="0"/>
                      <a:pt x="266" y="0"/>
                    </a:cubicBezTo>
                    <a:cubicBezTo>
                      <a:pt x="118" y="2"/>
                      <a:pt x="0" y="123"/>
                      <a:pt x="2" y="272"/>
                    </a:cubicBezTo>
                    <a:cubicBezTo>
                      <a:pt x="3" y="421"/>
                      <a:pt x="121" y="539"/>
                      <a:pt x="266" y="539"/>
                    </a:cubicBezTo>
                    <a:cubicBezTo>
                      <a:pt x="267" y="539"/>
                      <a:pt x="268" y="539"/>
                      <a:pt x="269" y="539"/>
                    </a:cubicBezTo>
                    <a:cubicBezTo>
                      <a:pt x="417" y="538"/>
                      <a:pt x="535" y="417"/>
                      <a:pt x="533" y="268"/>
                    </a:cubicBezTo>
                    <a:cubicBezTo>
                      <a:pt x="532" y="119"/>
                      <a:pt x="414" y="0"/>
                      <a:pt x="269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84" name="Google Shape;8284;p35"/>
              <p:cNvSpPr/>
              <p:nvPr/>
            </p:nvSpPr>
            <p:spPr>
              <a:xfrm>
                <a:off x="448266" y="3226919"/>
                <a:ext cx="78458" cy="77890"/>
              </a:xfrm>
              <a:custGeom>
                <a:avLst/>
                <a:gdLst/>
                <a:ahLst/>
                <a:cxnLst/>
                <a:rect l="l" t="t" r="r" b="b"/>
                <a:pathLst>
                  <a:path w="1632" h="1620" extrusionOk="0">
                    <a:moveTo>
                      <a:pt x="1052" y="1"/>
                    </a:moveTo>
                    <a:lnTo>
                      <a:pt x="0" y="172"/>
                    </a:lnTo>
                    <a:lnTo>
                      <a:pt x="1071" y="1620"/>
                    </a:lnTo>
                    <a:lnTo>
                      <a:pt x="1631" y="718"/>
                    </a:lnTo>
                    <a:lnTo>
                      <a:pt x="1052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85" name="Google Shape;8285;p35"/>
              <p:cNvSpPr/>
              <p:nvPr/>
            </p:nvSpPr>
            <p:spPr>
              <a:xfrm>
                <a:off x="203228" y="4498875"/>
                <a:ext cx="764585" cy="47215"/>
              </a:xfrm>
              <a:custGeom>
                <a:avLst/>
                <a:gdLst/>
                <a:ahLst/>
                <a:cxnLst/>
                <a:rect l="l" t="t" r="r" b="b"/>
                <a:pathLst>
                  <a:path w="15904" h="982" extrusionOk="0">
                    <a:moveTo>
                      <a:pt x="670" y="0"/>
                    </a:moveTo>
                    <a:lnTo>
                      <a:pt x="0" y="982"/>
                    </a:lnTo>
                    <a:lnTo>
                      <a:pt x="15903" y="982"/>
                    </a:lnTo>
                    <a:lnTo>
                      <a:pt x="15234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86" name="Google Shape;8286;p35"/>
              <p:cNvSpPr/>
              <p:nvPr/>
            </p:nvSpPr>
            <p:spPr>
              <a:xfrm>
                <a:off x="683641" y="3247785"/>
                <a:ext cx="150715" cy="60292"/>
              </a:xfrm>
              <a:custGeom>
                <a:avLst/>
                <a:gdLst/>
                <a:ahLst/>
                <a:cxnLst/>
                <a:rect l="l" t="t" r="r" b="b"/>
                <a:pathLst>
                  <a:path w="3135" h="1254" extrusionOk="0">
                    <a:moveTo>
                      <a:pt x="0" y="0"/>
                    </a:moveTo>
                    <a:lnTo>
                      <a:pt x="0" y="0"/>
                    </a:lnTo>
                    <a:cubicBezTo>
                      <a:pt x="233" y="332"/>
                      <a:pt x="923" y="729"/>
                      <a:pt x="1791" y="996"/>
                    </a:cubicBezTo>
                    <a:cubicBezTo>
                      <a:pt x="2282" y="1150"/>
                      <a:pt x="2752" y="1233"/>
                      <a:pt x="3134" y="1254"/>
                    </a:cubicBezTo>
                    <a:cubicBezTo>
                      <a:pt x="3026" y="1032"/>
                      <a:pt x="2875" y="844"/>
                      <a:pt x="2666" y="728"/>
                    </a:cubicBezTo>
                    <a:cubicBezTo>
                      <a:pt x="2079" y="399"/>
                      <a:pt x="822" y="141"/>
                      <a:pt x="0" y="0"/>
                    </a:cubicBezTo>
                    <a:close/>
                  </a:path>
                </a:pathLst>
              </a:custGeom>
              <a:solidFill>
                <a:srgbClr val="BCCEC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87" name="Google Shape;8287;p35"/>
              <p:cNvSpPr/>
              <p:nvPr/>
            </p:nvSpPr>
            <p:spPr>
              <a:xfrm>
                <a:off x="287792" y="3245862"/>
                <a:ext cx="151052" cy="60917"/>
              </a:xfrm>
              <a:custGeom>
                <a:avLst/>
                <a:gdLst/>
                <a:ahLst/>
                <a:cxnLst/>
                <a:rect l="l" t="t" r="r" b="b"/>
                <a:pathLst>
                  <a:path w="3142" h="1267" extrusionOk="0">
                    <a:moveTo>
                      <a:pt x="3141" y="0"/>
                    </a:moveTo>
                    <a:lnTo>
                      <a:pt x="3141" y="0"/>
                    </a:lnTo>
                    <a:cubicBezTo>
                      <a:pt x="2318" y="145"/>
                      <a:pt x="1056" y="408"/>
                      <a:pt x="470" y="739"/>
                    </a:cubicBezTo>
                    <a:cubicBezTo>
                      <a:pt x="260" y="857"/>
                      <a:pt x="109" y="1046"/>
                      <a:pt x="0" y="1266"/>
                    </a:cubicBezTo>
                    <a:cubicBezTo>
                      <a:pt x="384" y="1245"/>
                      <a:pt x="852" y="1158"/>
                      <a:pt x="1347" y="1005"/>
                    </a:cubicBezTo>
                    <a:cubicBezTo>
                      <a:pt x="2215" y="733"/>
                      <a:pt x="2907" y="335"/>
                      <a:pt x="3141" y="0"/>
                    </a:cubicBezTo>
                    <a:close/>
                  </a:path>
                </a:pathLst>
              </a:custGeom>
              <a:solidFill>
                <a:srgbClr val="BCCEC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88" name="Google Shape;8288;p35"/>
              <p:cNvSpPr/>
              <p:nvPr/>
            </p:nvSpPr>
            <p:spPr>
              <a:xfrm>
                <a:off x="434661" y="2950170"/>
                <a:ext cx="253355" cy="156741"/>
              </a:xfrm>
              <a:custGeom>
                <a:avLst/>
                <a:gdLst/>
                <a:ahLst/>
                <a:cxnLst/>
                <a:rect l="l" t="t" r="r" b="b"/>
                <a:pathLst>
                  <a:path w="5270" h="3260" extrusionOk="0">
                    <a:moveTo>
                      <a:pt x="2501" y="0"/>
                    </a:moveTo>
                    <a:cubicBezTo>
                      <a:pt x="1726" y="0"/>
                      <a:pt x="848" y="135"/>
                      <a:pt x="266" y="326"/>
                    </a:cubicBezTo>
                    <a:cubicBezTo>
                      <a:pt x="0" y="1072"/>
                      <a:pt x="612" y="2880"/>
                      <a:pt x="317" y="2880"/>
                    </a:cubicBezTo>
                    <a:cubicBezTo>
                      <a:pt x="316" y="2880"/>
                      <a:pt x="314" y="2880"/>
                      <a:pt x="312" y="2880"/>
                    </a:cubicBezTo>
                    <a:cubicBezTo>
                      <a:pt x="276" y="2877"/>
                      <a:pt x="243" y="2874"/>
                      <a:pt x="207" y="2873"/>
                    </a:cubicBezTo>
                    <a:lnTo>
                      <a:pt x="207" y="2873"/>
                    </a:lnTo>
                    <a:cubicBezTo>
                      <a:pt x="825" y="3112"/>
                      <a:pt x="1625" y="3259"/>
                      <a:pt x="2501" y="3259"/>
                    </a:cubicBezTo>
                    <a:cubicBezTo>
                      <a:pt x="3621" y="3259"/>
                      <a:pt x="4620" y="3019"/>
                      <a:pt x="5270" y="2648"/>
                    </a:cubicBezTo>
                    <a:cubicBezTo>
                      <a:pt x="5222" y="2647"/>
                      <a:pt x="5173" y="2647"/>
                      <a:pt x="5123" y="2647"/>
                    </a:cubicBezTo>
                    <a:cubicBezTo>
                      <a:pt x="4964" y="2647"/>
                      <a:pt x="4794" y="2652"/>
                      <a:pt x="4611" y="2664"/>
                    </a:cubicBezTo>
                    <a:cubicBezTo>
                      <a:pt x="4608" y="2664"/>
                      <a:pt x="4604" y="2665"/>
                      <a:pt x="4600" y="2665"/>
                    </a:cubicBezTo>
                    <a:cubicBezTo>
                      <a:pt x="4060" y="2665"/>
                      <a:pt x="4531" y="79"/>
                      <a:pt x="3789" y="79"/>
                    </a:cubicBezTo>
                    <a:cubicBezTo>
                      <a:pt x="3759" y="79"/>
                      <a:pt x="3726" y="83"/>
                      <a:pt x="3692" y="92"/>
                    </a:cubicBezTo>
                    <a:cubicBezTo>
                      <a:pt x="3651" y="103"/>
                      <a:pt x="3571" y="109"/>
                      <a:pt x="3468" y="109"/>
                    </a:cubicBezTo>
                    <a:cubicBezTo>
                      <a:pt x="3243" y="109"/>
                      <a:pt x="2908" y="79"/>
                      <a:pt x="2631" y="1"/>
                    </a:cubicBezTo>
                    <a:cubicBezTo>
                      <a:pt x="2588" y="1"/>
                      <a:pt x="2545" y="0"/>
                      <a:pt x="250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89" name="Google Shape;8289;p35"/>
              <p:cNvSpPr/>
              <p:nvPr/>
            </p:nvSpPr>
            <p:spPr>
              <a:xfrm>
                <a:off x="425478" y="2604619"/>
                <a:ext cx="217155" cy="153712"/>
              </a:xfrm>
              <a:custGeom>
                <a:avLst/>
                <a:gdLst/>
                <a:ahLst/>
                <a:cxnLst/>
                <a:rect l="l" t="t" r="r" b="b"/>
                <a:pathLst>
                  <a:path w="4517" h="3197" extrusionOk="0">
                    <a:moveTo>
                      <a:pt x="2306" y="0"/>
                    </a:moveTo>
                    <a:cubicBezTo>
                      <a:pt x="1787" y="0"/>
                      <a:pt x="1759" y="700"/>
                      <a:pt x="1759" y="700"/>
                    </a:cubicBezTo>
                    <a:cubicBezTo>
                      <a:pt x="1759" y="700"/>
                      <a:pt x="1677" y="438"/>
                      <a:pt x="1335" y="438"/>
                    </a:cubicBezTo>
                    <a:cubicBezTo>
                      <a:pt x="1192" y="438"/>
                      <a:pt x="1004" y="484"/>
                      <a:pt x="757" y="613"/>
                    </a:cubicBezTo>
                    <a:cubicBezTo>
                      <a:pt x="1" y="1008"/>
                      <a:pt x="683" y="1670"/>
                      <a:pt x="983" y="1670"/>
                    </a:cubicBezTo>
                    <a:cubicBezTo>
                      <a:pt x="1033" y="1670"/>
                      <a:pt x="1072" y="1652"/>
                      <a:pt x="1092" y="1610"/>
                    </a:cubicBezTo>
                    <a:cubicBezTo>
                      <a:pt x="1142" y="1507"/>
                      <a:pt x="1302" y="1394"/>
                      <a:pt x="1487" y="1394"/>
                    </a:cubicBezTo>
                    <a:cubicBezTo>
                      <a:pt x="1816" y="1394"/>
                      <a:pt x="2225" y="1754"/>
                      <a:pt x="2233" y="3176"/>
                    </a:cubicBezTo>
                    <a:lnTo>
                      <a:pt x="2332" y="3197"/>
                    </a:lnTo>
                    <a:cubicBezTo>
                      <a:pt x="2286" y="1663"/>
                      <a:pt x="2808" y="1455"/>
                      <a:pt x="3095" y="1455"/>
                    </a:cubicBezTo>
                    <a:cubicBezTo>
                      <a:pt x="3202" y="1455"/>
                      <a:pt x="3276" y="1484"/>
                      <a:pt x="3276" y="1484"/>
                    </a:cubicBezTo>
                    <a:cubicBezTo>
                      <a:pt x="3276" y="1484"/>
                      <a:pt x="4516" y="1484"/>
                      <a:pt x="3943" y="688"/>
                    </a:cubicBezTo>
                    <a:cubicBezTo>
                      <a:pt x="3778" y="458"/>
                      <a:pt x="3618" y="376"/>
                      <a:pt x="3474" y="376"/>
                    </a:cubicBezTo>
                    <a:cubicBezTo>
                      <a:pt x="3120" y="376"/>
                      <a:pt x="2863" y="874"/>
                      <a:pt x="2863" y="874"/>
                    </a:cubicBezTo>
                    <a:cubicBezTo>
                      <a:pt x="2863" y="874"/>
                      <a:pt x="2867" y="25"/>
                      <a:pt x="2334" y="1"/>
                    </a:cubicBezTo>
                    <a:cubicBezTo>
                      <a:pt x="2324" y="0"/>
                      <a:pt x="2315" y="0"/>
                      <a:pt x="230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90" name="Google Shape;8290;p35"/>
              <p:cNvSpPr/>
              <p:nvPr/>
            </p:nvSpPr>
            <p:spPr>
              <a:xfrm>
                <a:off x="451439" y="2625294"/>
                <a:ext cx="171147" cy="132893"/>
              </a:xfrm>
              <a:custGeom>
                <a:avLst/>
                <a:gdLst/>
                <a:ahLst/>
                <a:cxnLst/>
                <a:rect l="l" t="t" r="r" b="b"/>
                <a:pathLst>
                  <a:path w="3560" h="2764" extrusionOk="0">
                    <a:moveTo>
                      <a:pt x="1269" y="0"/>
                    </a:moveTo>
                    <a:cubicBezTo>
                      <a:pt x="1225" y="145"/>
                      <a:pt x="1219" y="270"/>
                      <a:pt x="1219" y="270"/>
                    </a:cubicBezTo>
                    <a:cubicBezTo>
                      <a:pt x="1219" y="270"/>
                      <a:pt x="1205" y="225"/>
                      <a:pt x="1161" y="170"/>
                    </a:cubicBezTo>
                    <a:lnTo>
                      <a:pt x="1161" y="170"/>
                    </a:lnTo>
                    <a:cubicBezTo>
                      <a:pt x="1174" y="212"/>
                      <a:pt x="1182" y="253"/>
                      <a:pt x="1182" y="296"/>
                    </a:cubicBezTo>
                    <a:cubicBezTo>
                      <a:pt x="1182" y="669"/>
                      <a:pt x="707" y="967"/>
                      <a:pt x="121" y="967"/>
                    </a:cubicBezTo>
                    <a:cubicBezTo>
                      <a:pt x="79" y="967"/>
                      <a:pt x="41" y="966"/>
                      <a:pt x="0" y="963"/>
                    </a:cubicBezTo>
                    <a:lnTo>
                      <a:pt x="0" y="963"/>
                    </a:lnTo>
                    <a:cubicBezTo>
                      <a:pt x="128" y="1124"/>
                      <a:pt x="318" y="1238"/>
                      <a:pt x="442" y="1238"/>
                    </a:cubicBezTo>
                    <a:cubicBezTo>
                      <a:pt x="491" y="1238"/>
                      <a:pt x="531" y="1220"/>
                      <a:pt x="551" y="1179"/>
                    </a:cubicBezTo>
                    <a:cubicBezTo>
                      <a:pt x="600" y="1076"/>
                      <a:pt x="760" y="963"/>
                      <a:pt x="945" y="963"/>
                    </a:cubicBezTo>
                    <a:cubicBezTo>
                      <a:pt x="1274" y="963"/>
                      <a:pt x="1683" y="1323"/>
                      <a:pt x="1692" y="2745"/>
                    </a:cubicBezTo>
                    <a:lnTo>
                      <a:pt x="1789" y="2764"/>
                    </a:lnTo>
                    <a:cubicBezTo>
                      <a:pt x="1744" y="1232"/>
                      <a:pt x="2266" y="1023"/>
                      <a:pt x="2553" y="1023"/>
                    </a:cubicBezTo>
                    <a:cubicBezTo>
                      <a:pt x="2660" y="1023"/>
                      <a:pt x="2735" y="1052"/>
                      <a:pt x="2735" y="1052"/>
                    </a:cubicBezTo>
                    <a:cubicBezTo>
                      <a:pt x="2735" y="1052"/>
                      <a:pt x="3560" y="1052"/>
                      <a:pt x="3554" y="621"/>
                    </a:cubicBezTo>
                    <a:lnTo>
                      <a:pt x="3554" y="621"/>
                    </a:lnTo>
                    <a:cubicBezTo>
                      <a:pt x="3515" y="657"/>
                      <a:pt x="3474" y="689"/>
                      <a:pt x="3429" y="720"/>
                    </a:cubicBezTo>
                    <a:cubicBezTo>
                      <a:pt x="3232" y="853"/>
                      <a:pt x="3021" y="920"/>
                      <a:pt x="2840" y="920"/>
                    </a:cubicBezTo>
                    <a:cubicBezTo>
                      <a:pt x="2674" y="920"/>
                      <a:pt x="2535" y="863"/>
                      <a:pt x="2459" y="748"/>
                    </a:cubicBezTo>
                    <a:cubicBezTo>
                      <a:pt x="2348" y="579"/>
                      <a:pt x="2404" y="334"/>
                      <a:pt x="2575" y="112"/>
                    </a:cubicBezTo>
                    <a:lnTo>
                      <a:pt x="2575" y="112"/>
                    </a:lnTo>
                    <a:cubicBezTo>
                      <a:pt x="2419" y="259"/>
                      <a:pt x="2323" y="446"/>
                      <a:pt x="2323" y="446"/>
                    </a:cubicBezTo>
                    <a:cubicBezTo>
                      <a:pt x="2323" y="446"/>
                      <a:pt x="2323" y="371"/>
                      <a:pt x="2310" y="268"/>
                    </a:cubicBezTo>
                    <a:cubicBezTo>
                      <a:pt x="2205" y="500"/>
                      <a:pt x="2029" y="656"/>
                      <a:pt x="1830" y="656"/>
                    </a:cubicBezTo>
                    <a:cubicBezTo>
                      <a:pt x="1562" y="656"/>
                      <a:pt x="1337" y="377"/>
                      <a:pt x="1269" y="0"/>
                    </a:cubicBezTo>
                    <a:close/>
                  </a:path>
                </a:pathLst>
              </a:custGeom>
              <a:solidFill>
                <a:srgbClr val="FFFFFF">
                  <a:alpha val="50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91" name="Google Shape;8291;p35"/>
              <p:cNvSpPr/>
              <p:nvPr/>
            </p:nvSpPr>
            <p:spPr>
              <a:xfrm>
                <a:off x="528022" y="2725540"/>
                <a:ext cx="13124" cy="19857"/>
              </a:xfrm>
              <a:custGeom>
                <a:avLst/>
                <a:gdLst/>
                <a:ahLst/>
                <a:cxnLst/>
                <a:rect l="l" t="t" r="r" b="b"/>
                <a:pathLst>
                  <a:path w="273" h="413" extrusionOk="0">
                    <a:moveTo>
                      <a:pt x="1" y="0"/>
                    </a:moveTo>
                    <a:lnTo>
                      <a:pt x="14" y="413"/>
                    </a:lnTo>
                    <a:lnTo>
                      <a:pt x="273" y="413"/>
                    </a:lnTo>
                    <a:lnTo>
                      <a:pt x="265" y="8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92" name="Google Shape;8292;p35"/>
              <p:cNvSpPr/>
              <p:nvPr/>
            </p:nvSpPr>
            <p:spPr>
              <a:xfrm>
                <a:off x="407787" y="2737609"/>
                <a:ext cx="266912" cy="331271"/>
              </a:xfrm>
              <a:custGeom>
                <a:avLst/>
                <a:gdLst/>
                <a:ahLst/>
                <a:cxnLst/>
                <a:rect l="l" t="t" r="r" b="b"/>
                <a:pathLst>
                  <a:path w="5552" h="6890" extrusionOk="0">
                    <a:moveTo>
                      <a:pt x="2624" y="1"/>
                    </a:moveTo>
                    <a:cubicBezTo>
                      <a:pt x="2624" y="1"/>
                      <a:pt x="681" y="1050"/>
                      <a:pt x="309" y="2790"/>
                    </a:cubicBezTo>
                    <a:cubicBezTo>
                      <a:pt x="0" y="4236"/>
                      <a:pt x="559" y="6890"/>
                      <a:pt x="559" y="6890"/>
                    </a:cubicBezTo>
                    <a:lnTo>
                      <a:pt x="5373" y="6795"/>
                    </a:lnTo>
                    <a:cubicBezTo>
                      <a:pt x="5373" y="6795"/>
                      <a:pt x="5551" y="3556"/>
                      <a:pt x="5124" y="2370"/>
                    </a:cubicBezTo>
                    <a:cubicBezTo>
                      <a:pt x="4629" y="987"/>
                      <a:pt x="2624" y="1"/>
                      <a:pt x="2624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93" name="Google Shape;8293;p35"/>
              <p:cNvSpPr/>
              <p:nvPr/>
            </p:nvSpPr>
            <p:spPr>
              <a:xfrm>
                <a:off x="504514" y="2737705"/>
                <a:ext cx="130572" cy="180252"/>
              </a:xfrm>
              <a:custGeom>
                <a:avLst/>
                <a:gdLst/>
                <a:ahLst/>
                <a:cxnLst/>
                <a:rect l="l" t="t" r="r" b="b"/>
                <a:pathLst>
                  <a:path w="2716" h="3749" extrusionOk="0">
                    <a:moveTo>
                      <a:pt x="611" y="0"/>
                    </a:moveTo>
                    <a:cubicBezTo>
                      <a:pt x="611" y="0"/>
                      <a:pt x="562" y="28"/>
                      <a:pt x="559" y="29"/>
                    </a:cubicBezTo>
                    <a:cubicBezTo>
                      <a:pt x="0" y="3031"/>
                      <a:pt x="1184" y="3748"/>
                      <a:pt x="2062" y="3748"/>
                    </a:cubicBezTo>
                    <a:cubicBezTo>
                      <a:pt x="2234" y="3748"/>
                      <a:pt x="2394" y="3721"/>
                      <a:pt x="2528" y="3678"/>
                    </a:cubicBezTo>
                    <a:cubicBezTo>
                      <a:pt x="2584" y="3153"/>
                      <a:pt x="2716" y="2969"/>
                      <a:pt x="2660" y="2634"/>
                    </a:cubicBezTo>
                    <a:cubicBezTo>
                      <a:pt x="2421" y="1207"/>
                      <a:pt x="611" y="0"/>
                      <a:pt x="611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94" name="Google Shape;8294;p35"/>
              <p:cNvSpPr/>
              <p:nvPr/>
            </p:nvSpPr>
            <p:spPr>
              <a:xfrm>
                <a:off x="533695" y="2737705"/>
                <a:ext cx="131533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2736" h="3805" extrusionOk="0">
                    <a:moveTo>
                      <a:pt x="5" y="0"/>
                    </a:moveTo>
                    <a:cubicBezTo>
                      <a:pt x="5" y="0"/>
                      <a:pt x="4" y="2"/>
                      <a:pt x="1" y="5"/>
                    </a:cubicBezTo>
                    <a:cubicBezTo>
                      <a:pt x="1" y="2986"/>
                      <a:pt x="1338" y="3805"/>
                      <a:pt x="2232" y="3805"/>
                    </a:cubicBezTo>
                    <a:cubicBezTo>
                      <a:pt x="2427" y="3805"/>
                      <a:pt x="2601" y="3766"/>
                      <a:pt x="2735" y="3702"/>
                    </a:cubicBezTo>
                    <a:cubicBezTo>
                      <a:pt x="2695" y="3175"/>
                      <a:pt x="2623" y="2695"/>
                      <a:pt x="2505" y="2370"/>
                    </a:cubicBezTo>
                    <a:cubicBezTo>
                      <a:pt x="2010" y="985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95" name="Google Shape;8295;p35"/>
              <p:cNvSpPr/>
              <p:nvPr/>
            </p:nvSpPr>
            <p:spPr>
              <a:xfrm>
                <a:off x="450622" y="2893580"/>
                <a:ext cx="179560" cy="177848"/>
              </a:xfrm>
              <a:custGeom>
                <a:avLst/>
                <a:gdLst/>
                <a:ahLst/>
                <a:cxnLst/>
                <a:rect l="l" t="t" r="r" b="b"/>
                <a:pathLst>
                  <a:path w="3735" h="3699" extrusionOk="0">
                    <a:moveTo>
                      <a:pt x="3637" y="0"/>
                    </a:moveTo>
                    <a:lnTo>
                      <a:pt x="0" y="184"/>
                    </a:lnTo>
                    <a:lnTo>
                      <a:pt x="395" y="3633"/>
                    </a:lnTo>
                    <a:cubicBezTo>
                      <a:pt x="910" y="3675"/>
                      <a:pt x="1413" y="3699"/>
                      <a:pt x="1901" y="3699"/>
                    </a:cubicBezTo>
                    <a:cubicBezTo>
                      <a:pt x="2539" y="3699"/>
                      <a:pt x="3153" y="3659"/>
                      <a:pt x="3735" y="3568"/>
                    </a:cubicBezTo>
                    <a:lnTo>
                      <a:pt x="3637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96" name="Google Shape;8296;p35"/>
              <p:cNvSpPr/>
              <p:nvPr/>
            </p:nvSpPr>
            <p:spPr>
              <a:xfrm>
                <a:off x="494658" y="3184897"/>
                <a:ext cx="110380" cy="90775"/>
              </a:xfrm>
              <a:custGeom>
                <a:avLst/>
                <a:gdLst/>
                <a:ahLst/>
                <a:cxnLst/>
                <a:rect l="l" t="t" r="r" b="b"/>
                <a:pathLst>
                  <a:path w="2296" h="1888" extrusionOk="0">
                    <a:moveTo>
                      <a:pt x="2296" y="889"/>
                    </a:moveTo>
                    <a:lnTo>
                      <a:pt x="2296" y="889"/>
                    </a:lnTo>
                    <a:lnTo>
                      <a:pt x="2296" y="889"/>
                    </a:lnTo>
                    <a:cubicBezTo>
                      <a:pt x="2296" y="889"/>
                      <a:pt x="2296" y="889"/>
                      <a:pt x="2296" y="889"/>
                    </a:cubicBezTo>
                    <a:cubicBezTo>
                      <a:pt x="2296" y="889"/>
                      <a:pt x="2296" y="889"/>
                      <a:pt x="2296" y="889"/>
                    </a:cubicBezTo>
                    <a:close/>
                    <a:moveTo>
                      <a:pt x="1230" y="1"/>
                    </a:moveTo>
                    <a:cubicBezTo>
                      <a:pt x="865" y="1"/>
                      <a:pt x="1" y="889"/>
                      <a:pt x="1" y="889"/>
                    </a:cubicBezTo>
                    <a:lnTo>
                      <a:pt x="484" y="1888"/>
                    </a:lnTo>
                    <a:cubicBezTo>
                      <a:pt x="1044" y="1197"/>
                      <a:pt x="1473" y="1073"/>
                      <a:pt x="1708" y="1073"/>
                    </a:cubicBezTo>
                    <a:cubicBezTo>
                      <a:pt x="1839" y="1073"/>
                      <a:pt x="1909" y="1112"/>
                      <a:pt x="1909" y="1112"/>
                    </a:cubicBezTo>
                    <a:lnTo>
                      <a:pt x="2296" y="889"/>
                    </a:lnTo>
                    <a:lnTo>
                      <a:pt x="2296" y="889"/>
                    </a:lnTo>
                    <a:cubicBezTo>
                      <a:pt x="2293" y="888"/>
                      <a:pt x="1598" y="15"/>
                      <a:pt x="1238" y="1"/>
                    </a:cubicBezTo>
                    <a:cubicBezTo>
                      <a:pt x="1236" y="1"/>
                      <a:pt x="1233" y="1"/>
                      <a:pt x="123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pic>
        <p:nvPicPr>
          <p:cNvPr id="8297" name="Google Shape;8297;p35"/>
          <p:cNvPicPr preferRelativeResize="0"/>
          <p:nvPr/>
        </p:nvPicPr>
        <p:blipFill>
          <a:blip r:embed="rId2">
            <a:alphaModFix amt="10000"/>
          </a:blip>
          <a:stretch>
            <a:fillRect/>
          </a:stretch>
        </p:blipFill>
        <p:spPr>
          <a:xfrm>
            <a:off x="-86342" y="-171400"/>
            <a:ext cx="9316685" cy="54862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SECTION_HEADER_1_2">
    <p:spTree>
      <p:nvGrpSpPr>
        <p:cNvPr id="1" name="Shape 8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99" name="Google Shape;8299;p36"/>
          <p:cNvGrpSpPr/>
          <p:nvPr/>
        </p:nvGrpSpPr>
        <p:grpSpPr>
          <a:xfrm>
            <a:off x="-458913" y="-556726"/>
            <a:ext cx="10075901" cy="6045393"/>
            <a:chOff x="-458913" y="-556726"/>
            <a:chExt cx="10075901" cy="6045393"/>
          </a:xfrm>
        </p:grpSpPr>
        <p:grpSp>
          <p:nvGrpSpPr>
            <p:cNvPr id="8300" name="Google Shape;8300;p36"/>
            <p:cNvGrpSpPr/>
            <p:nvPr/>
          </p:nvGrpSpPr>
          <p:grpSpPr>
            <a:xfrm>
              <a:off x="-36152" y="155421"/>
              <a:ext cx="9373434" cy="4411853"/>
              <a:chOff x="-36152" y="155421"/>
              <a:chExt cx="9373434" cy="4411853"/>
            </a:xfrm>
          </p:grpSpPr>
          <p:sp>
            <p:nvSpPr>
              <p:cNvPr id="8301" name="Google Shape;8301;p36"/>
              <p:cNvSpPr/>
              <p:nvPr/>
            </p:nvSpPr>
            <p:spPr>
              <a:xfrm>
                <a:off x="-35892" y="622203"/>
                <a:ext cx="9372768" cy="3860003"/>
              </a:xfrm>
              <a:custGeom>
                <a:avLst/>
                <a:gdLst/>
                <a:ahLst/>
                <a:cxnLst/>
                <a:rect l="l" t="t" r="r" b="b"/>
                <a:pathLst>
                  <a:path w="107947" h="44456" extrusionOk="0">
                    <a:moveTo>
                      <a:pt x="1" y="1"/>
                    </a:moveTo>
                    <a:lnTo>
                      <a:pt x="1" y="44456"/>
                    </a:lnTo>
                    <a:lnTo>
                      <a:pt x="107946" y="44456"/>
                    </a:lnTo>
                    <a:lnTo>
                      <a:pt x="10794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02" name="Google Shape;8302;p36"/>
              <p:cNvSpPr/>
              <p:nvPr/>
            </p:nvSpPr>
            <p:spPr>
              <a:xfrm>
                <a:off x="-35892" y="3871442"/>
                <a:ext cx="9372768" cy="564292"/>
              </a:xfrm>
              <a:custGeom>
                <a:avLst/>
                <a:gdLst/>
                <a:ahLst/>
                <a:cxnLst/>
                <a:rect l="l" t="t" r="r" b="b"/>
                <a:pathLst>
                  <a:path w="107947" h="6499" extrusionOk="0">
                    <a:moveTo>
                      <a:pt x="1" y="1"/>
                    </a:moveTo>
                    <a:lnTo>
                      <a:pt x="1" y="6498"/>
                    </a:lnTo>
                    <a:lnTo>
                      <a:pt x="107946" y="6498"/>
                    </a:lnTo>
                    <a:lnTo>
                      <a:pt x="107946" y="349"/>
                    </a:lnTo>
                    <a:cubicBezTo>
                      <a:pt x="95947" y="2018"/>
                      <a:pt x="76762" y="5100"/>
                      <a:pt x="55146" y="5100"/>
                    </a:cubicBezTo>
                    <a:cubicBezTo>
                      <a:pt x="32055" y="5100"/>
                      <a:pt x="11746" y="1864"/>
                      <a:pt x="1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03" name="Google Shape;8303;p36"/>
              <p:cNvSpPr/>
              <p:nvPr/>
            </p:nvSpPr>
            <p:spPr>
              <a:xfrm>
                <a:off x="-35892" y="157592"/>
                <a:ext cx="9372768" cy="3646408"/>
              </a:xfrm>
              <a:custGeom>
                <a:avLst/>
                <a:gdLst/>
                <a:ahLst/>
                <a:cxnLst/>
                <a:rect l="l" t="t" r="r" b="b"/>
                <a:pathLst>
                  <a:path w="107947" h="41996" extrusionOk="0">
                    <a:moveTo>
                      <a:pt x="1" y="1"/>
                    </a:moveTo>
                    <a:lnTo>
                      <a:pt x="1" y="41995"/>
                    </a:lnTo>
                    <a:cubicBezTo>
                      <a:pt x="11746" y="29946"/>
                      <a:pt x="32055" y="20765"/>
                      <a:pt x="55146" y="20765"/>
                    </a:cubicBezTo>
                    <a:cubicBezTo>
                      <a:pt x="76762" y="20765"/>
                      <a:pt x="95947" y="28964"/>
                      <a:pt x="107946" y="39744"/>
                    </a:cubicBezTo>
                    <a:lnTo>
                      <a:pt x="10794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04" name="Google Shape;8304;p36"/>
              <p:cNvSpPr/>
              <p:nvPr/>
            </p:nvSpPr>
            <p:spPr>
              <a:xfrm>
                <a:off x="807111" y="1692606"/>
                <a:ext cx="213943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4" h="2049" extrusionOk="0">
                    <a:moveTo>
                      <a:pt x="525" y="1"/>
                    </a:moveTo>
                    <a:cubicBezTo>
                      <a:pt x="234" y="1"/>
                      <a:pt x="0" y="235"/>
                      <a:pt x="0" y="525"/>
                    </a:cubicBezTo>
                    <a:lnTo>
                      <a:pt x="0" y="1524"/>
                    </a:lnTo>
                    <a:cubicBezTo>
                      <a:pt x="0" y="1814"/>
                      <a:pt x="234" y="2048"/>
                      <a:pt x="525" y="2048"/>
                    </a:cubicBezTo>
                    <a:lnTo>
                      <a:pt x="1939" y="2048"/>
                    </a:lnTo>
                    <a:cubicBezTo>
                      <a:pt x="2229" y="2048"/>
                      <a:pt x="2464" y="1814"/>
                      <a:pt x="2464" y="1524"/>
                    </a:cubicBezTo>
                    <a:lnTo>
                      <a:pt x="2464" y="525"/>
                    </a:lnTo>
                    <a:cubicBezTo>
                      <a:pt x="2464" y="235"/>
                      <a:pt x="2229" y="1"/>
                      <a:pt x="193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05" name="Google Shape;8305;p36"/>
              <p:cNvSpPr/>
              <p:nvPr/>
            </p:nvSpPr>
            <p:spPr>
              <a:xfrm>
                <a:off x="109457" y="527735"/>
                <a:ext cx="213943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4" h="2049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5"/>
                    </a:cubicBezTo>
                    <a:lnTo>
                      <a:pt x="1" y="1527"/>
                    </a:lnTo>
                    <a:cubicBezTo>
                      <a:pt x="1" y="1814"/>
                      <a:pt x="235" y="2048"/>
                      <a:pt x="525" y="2048"/>
                    </a:cubicBezTo>
                    <a:lnTo>
                      <a:pt x="1939" y="2048"/>
                    </a:lnTo>
                    <a:cubicBezTo>
                      <a:pt x="2230" y="2048"/>
                      <a:pt x="2464" y="1814"/>
                      <a:pt x="2464" y="1527"/>
                    </a:cubicBezTo>
                    <a:lnTo>
                      <a:pt x="2464" y="525"/>
                    </a:lnTo>
                    <a:cubicBezTo>
                      <a:pt x="2464" y="235"/>
                      <a:pt x="2230" y="1"/>
                      <a:pt x="1939" y="1"/>
                    </a:cubicBezTo>
                    <a:close/>
                  </a:path>
                </a:pathLst>
              </a:custGeom>
              <a:solidFill>
                <a:srgbClr val="DDAF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06" name="Google Shape;8306;p36"/>
              <p:cNvSpPr/>
              <p:nvPr/>
            </p:nvSpPr>
            <p:spPr>
              <a:xfrm>
                <a:off x="725668" y="509588"/>
                <a:ext cx="214030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5" h="2049" extrusionOk="0">
                    <a:moveTo>
                      <a:pt x="525" y="0"/>
                    </a:moveTo>
                    <a:cubicBezTo>
                      <a:pt x="235" y="0"/>
                      <a:pt x="1" y="235"/>
                      <a:pt x="1" y="525"/>
                    </a:cubicBezTo>
                    <a:lnTo>
                      <a:pt x="1" y="1526"/>
                    </a:lnTo>
                    <a:cubicBezTo>
                      <a:pt x="1" y="1814"/>
                      <a:pt x="235" y="2048"/>
                      <a:pt x="525" y="2048"/>
                    </a:cubicBezTo>
                    <a:lnTo>
                      <a:pt x="1940" y="2048"/>
                    </a:lnTo>
                    <a:cubicBezTo>
                      <a:pt x="2230" y="2048"/>
                      <a:pt x="2464" y="1814"/>
                      <a:pt x="2464" y="1526"/>
                    </a:cubicBezTo>
                    <a:lnTo>
                      <a:pt x="2464" y="525"/>
                    </a:lnTo>
                    <a:cubicBezTo>
                      <a:pt x="2464" y="235"/>
                      <a:pt x="2230" y="0"/>
                      <a:pt x="194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07" name="Google Shape;8307;p36"/>
              <p:cNvSpPr/>
              <p:nvPr/>
            </p:nvSpPr>
            <p:spPr>
              <a:xfrm>
                <a:off x="1744235" y="980451"/>
                <a:ext cx="214030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5" h="2049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5"/>
                    </a:cubicBezTo>
                    <a:lnTo>
                      <a:pt x="1" y="1524"/>
                    </a:lnTo>
                    <a:cubicBezTo>
                      <a:pt x="1" y="1814"/>
                      <a:pt x="235" y="2048"/>
                      <a:pt x="525" y="2048"/>
                    </a:cubicBezTo>
                    <a:lnTo>
                      <a:pt x="1940" y="2048"/>
                    </a:lnTo>
                    <a:cubicBezTo>
                      <a:pt x="2230" y="2048"/>
                      <a:pt x="2464" y="1814"/>
                      <a:pt x="2464" y="1524"/>
                    </a:cubicBezTo>
                    <a:lnTo>
                      <a:pt x="2464" y="525"/>
                    </a:lnTo>
                    <a:cubicBezTo>
                      <a:pt x="2464" y="235"/>
                      <a:pt x="2230" y="1"/>
                      <a:pt x="194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08" name="Google Shape;8308;p36"/>
              <p:cNvSpPr/>
              <p:nvPr/>
            </p:nvSpPr>
            <p:spPr>
              <a:xfrm>
                <a:off x="3286021" y="1204812"/>
                <a:ext cx="214030" cy="177823"/>
              </a:xfrm>
              <a:custGeom>
                <a:avLst/>
                <a:gdLst/>
                <a:ahLst/>
                <a:cxnLst/>
                <a:rect l="l" t="t" r="r" b="b"/>
                <a:pathLst>
                  <a:path w="2465" h="2048" extrusionOk="0">
                    <a:moveTo>
                      <a:pt x="525" y="0"/>
                    </a:moveTo>
                    <a:cubicBezTo>
                      <a:pt x="235" y="0"/>
                      <a:pt x="1" y="234"/>
                      <a:pt x="1" y="525"/>
                    </a:cubicBezTo>
                    <a:lnTo>
                      <a:pt x="1" y="1526"/>
                    </a:lnTo>
                    <a:cubicBezTo>
                      <a:pt x="1" y="1813"/>
                      <a:pt x="235" y="2048"/>
                      <a:pt x="525" y="2048"/>
                    </a:cubicBezTo>
                    <a:lnTo>
                      <a:pt x="1940" y="2048"/>
                    </a:lnTo>
                    <a:cubicBezTo>
                      <a:pt x="2230" y="2048"/>
                      <a:pt x="2464" y="1813"/>
                      <a:pt x="2464" y="1526"/>
                    </a:cubicBezTo>
                    <a:lnTo>
                      <a:pt x="2464" y="525"/>
                    </a:lnTo>
                    <a:cubicBezTo>
                      <a:pt x="2464" y="234"/>
                      <a:pt x="2230" y="0"/>
                      <a:pt x="194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09" name="Google Shape;8309;p36"/>
              <p:cNvSpPr/>
              <p:nvPr/>
            </p:nvSpPr>
            <p:spPr>
              <a:xfrm>
                <a:off x="3827214" y="533813"/>
                <a:ext cx="213682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9" extrusionOk="0">
                    <a:moveTo>
                      <a:pt x="522" y="0"/>
                    </a:moveTo>
                    <a:cubicBezTo>
                      <a:pt x="235" y="0"/>
                      <a:pt x="0" y="235"/>
                      <a:pt x="0" y="525"/>
                    </a:cubicBezTo>
                    <a:lnTo>
                      <a:pt x="0" y="1526"/>
                    </a:lnTo>
                    <a:cubicBezTo>
                      <a:pt x="0" y="1814"/>
                      <a:pt x="235" y="2048"/>
                      <a:pt x="522" y="2048"/>
                    </a:cubicBezTo>
                    <a:lnTo>
                      <a:pt x="1939" y="2048"/>
                    </a:lnTo>
                    <a:cubicBezTo>
                      <a:pt x="2229" y="2048"/>
                      <a:pt x="2461" y="1814"/>
                      <a:pt x="2461" y="1526"/>
                    </a:cubicBezTo>
                    <a:lnTo>
                      <a:pt x="2461" y="525"/>
                    </a:lnTo>
                    <a:cubicBezTo>
                      <a:pt x="2461" y="235"/>
                      <a:pt x="2229" y="0"/>
                      <a:pt x="193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10" name="Google Shape;8310;p36"/>
              <p:cNvSpPr/>
              <p:nvPr/>
            </p:nvSpPr>
            <p:spPr>
              <a:xfrm>
                <a:off x="4662663" y="612305"/>
                <a:ext cx="213682" cy="177823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8" extrusionOk="0">
                    <a:moveTo>
                      <a:pt x="522" y="0"/>
                    </a:moveTo>
                    <a:cubicBezTo>
                      <a:pt x="232" y="0"/>
                      <a:pt x="0" y="235"/>
                      <a:pt x="0" y="525"/>
                    </a:cubicBezTo>
                    <a:lnTo>
                      <a:pt x="0" y="1523"/>
                    </a:lnTo>
                    <a:cubicBezTo>
                      <a:pt x="0" y="1814"/>
                      <a:pt x="232" y="2048"/>
                      <a:pt x="522" y="2048"/>
                    </a:cubicBezTo>
                    <a:lnTo>
                      <a:pt x="1939" y="2048"/>
                    </a:lnTo>
                    <a:cubicBezTo>
                      <a:pt x="2227" y="2048"/>
                      <a:pt x="2461" y="1814"/>
                      <a:pt x="2461" y="1523"/>
                    </a:cubicBezTo>
                    <a:lnTo>
                      <a:pt x="2461" y="525"/>
                    </a:lnTo>
                    <a:cubicBezTo>
                      <a:pt x="2461" y="235"/>
                      <a:pt x="2227" y="0"/>
                      <a:pt x="193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11" name="Google Shape;8311;p36"/>
              <p:cNvSpPr/>
              <p:nvPr/>
            </p:nvSpPr>
            <p:spPr>
              <a:xfrm>
                <a:off x="2314688" y="845782"/>
                <a:ext cx="214030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5" h="2049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2"/>
                    </a:cubicBezTo>
                    <a:lnTo>
                      <a:pt x="1" y="1524"/>
                    </a:lnTo>
                    <a:cubicBezTo>
                      <a:pt x="1" y="1814"/>
                      <a:pt x="235" y="2048"/>
                      <a:pt x="525" y="2048"/>
                    </a:cubicBezTo>
                    <a:lnTo>
                      <a:pt x="1940" y="2048"/>
                    </a:lnTo>
                    <a:cubicBezTo>
                      <a:pt x="2230" y="2048"/>
                      <a:pt x="2464" y="1814"/>
                      <a:pt x="2464" y="1524"/>
                    </a:cubicBezTo>
                    <a:lnTo>
                      <a:pt x="2464" y="522"/>
                    </a:lnTo>
                    <a:cubicBezTo>
                      <a:pt x="2464" y="235"/>
                      <a:pt x="2230" y="1"/>
                      <a:pt x="194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12" name="Google Shape;8312;p36"/>
              <p:cNvSpPr/>
              <p:nvPr/>
            </p:nvSpPr>
            <p:spPr>
              <a:xfrm>
                <a:off x="1356900" y="467911"/>
                <a:ext cx="214030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5" h="2049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2"/>
                    </a:cubicBezTo>
                    <a:lnTo>
                      <a:pt x="1" y="1524"/>
                    </a:lnTo>
                    <a:cubicBezTo>
                      <a:pt x="1" y="1814"/>
                      <a:pt x="235" y="2048"/>
                      <a:pt x="525" y="2048"/>
                    </a:cubicBezTo>
                    <a:lnTo>
                      <a:pt x="1940" y="2048"/>
                    </a:lnTo>
                    <a:cubicBezTo>
                      <a:pt x="2230" y="2048"/>
                      <a:pt x="2464" y="1814"/>
                      <a:pt x="2464" y="1524"/>
                    </a:cubicBezTo>
                    <a:lnTo>
                      <a:pt x="2464" y="522"/>
                    </a:lnTo>
                    <a:cubicBezTo>
                      <a:pt x="2464" y="235"/>
                      <a:pt x="2230" y="1"/>
                      <a:pt x="194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13" name="Google Shape;8313;p36"/>
              <p:cNvSpPr/>
              <p:nvPr/>
            </p:nvSpPr>
            <p:spPr>
              <a:xfrm>
                <a:off x="1901999" y="1223653"/>
                <a:ext cx="451069" cy="375355"/>
              </a:xfrm>
              <a:custGeom>
                <a:avLst/>
                <a:gdLst/>
                <a:ahLst/>
                <a:cxnLst/>
                <a:rect l="l" t="t" r="r" b="b"/>
                <a:pathLst>
                  <a:path w="5195" h="4323" extrusionOk="0">
                    <a:moveTo>
                      <a:pt x="524" y="1"/>
                    </a:moveTo>
                    <a:cubicBezTo>
                      <a:pt x="234" y="1"/>
                      <a:pt x="0" y="235"/>
                      <a:pt x="0" y="522"/>
                    </a:cubicBezTo>
                    <a:lnTo>
                      <a:pt x="0" y="3798"/>
                    </a:lnTo>
                    <a:cubicBezTo>
                      <a:pt x="0" y="4088"/>
                      <a:pt x="234" y="4322"/>
                      <a:pt x="524" y="4322"/>
                    </a:cubicBezTo>
                    <a:lnTo>
                      <a:pt x="4670" y="4322"/>
                    </a:lnTo>
                    <a:cubicBezTo>
                      <a:pt x="4960" y="4322"/>
                      <a:pt x="5195" y="4088"/>
                      <a:pt x="5195" y="3798"/>
                    </a:cubicBezTo>
                    <a:lnTo>
                      <a:pt x="5195" y="522"/>
                    </a:lnTo>
                    <a:cubicBezTo>
                      <a:pt x="5195" y="238"/>
                      <a:pt x="4960" y="1"/>
                      <a:pt x="467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14" name="Google Shape;8314;p36"/>
              <p:cNvSpPr/>
              <p:nvPr/>
            </p:nvSpPr>
            <p:spPr>
              <a:xfrm>
                <a:off x="878570" y="2217996"/>
                <a:ext cx="344532" cy="286444"/>
              </a:xfrm>
              <a:custGeom>
                <a:avLst/>
                <a:gdLst/>
                <a:ahLst/>
                <a:cxnLst/>
                <a:rect l="l" t="t" r="r" b="b"/>
                <a:pathLst>
                  <a:path w="3968" h="3299" extrusionOk="0">
                    <a:moveTo>
                      <a:pt x="525" y="1"/>
                    </a:moveTo>
                    <a:cubicBezTo>
                      <a:pt x="234" y="1"/>
                      <a:pt x="0" y="235"/>
                      <a:pt x="0" y="522"/>
                    </a:cubicBezTo>
                    <a:lnTo>
                      <a:pt x="0" y="2777"/>
                    </a:lnTo>
                    <a:cubicBezTo>
                      <a:pt x="0" y="3067"/>
                      <a:pt x="234" y="3298"/>
                      <a:pt x="525" y="3298"/>
                    </a:cubicBezTo>
                    <a:lnTo>
                      <a:pt x="3443" y="3298"/>
                    </a:lnTo>
                    <a:cubicBezTo>
                      <a:pt x="3733" y="3298"/>
                      <a:pt x="3967" y="3067"/>
                      <a:pt x="3967" y="2777"/>
                    </a:cubicBezTo>
                    <a:lnTo>
                      <a:pt x="3967" y="522"/>
                    </a:lnTo>
                    <a:cubicBezTo>
                      <a:pt x="3967" y="235"/>
                      <a:pt x="3730" y="1"/>
                      <a:pt x="344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15" name="Google Shape;8315;p36"/>
              <p:cNvSpPr/>
              <p:nvPr/>
            </p:nvSpPr>
            <p:spPr>
              <a:xfrm>
                <a:off x="801989" y="753051"/>
                <a:ext cx="450895" cy="375268"/>
              </a:xfrm>
              <a:custGeom>
                <a:avLst/>
                <a:gdLst/>
                <a:ahLst/>
                <a:cxnLst/>
                <a:rect l="l" t="t" r="r" b="b"/>
                <a:pathLst>
                  <a:path w="5193" h="4322" extrusionOk="0">
                    <a:moveTo>
                      <a:pt x="525" y="0"/>
                    </a:moveTo>
                    <a:cubicBezTo>
                      <a:pt x="235" y="0"/>
                      <a:pt x="1" y="234"/>
                      <a:pt x="1" y="525"/>
                    </a:cubicBezTo>
                    <a:lnTo>
                      <a:pt x="1" y="3800"/>
                    </a:lnTo>
                    <a:cubicBezTo>
                      <a:pt x="1" y="4087"/>
                      <a:pt x="235" y="4321"/>
                      <a:pt x="525" y="4321"/>
                    </a:cubicBezTo>
                    <a:lnTo>
                      <a:pt x="4671" y="4321"/>
                    </a:lnTo>
                    <a:cubicBezTo>
                      <a:pt x="4961" y="4321"/>
                      <a:pt x="5192" y="4087"/>
                      <a:pt x="5192" y="3800"/>
                    </a:cubicBezTo>
                    <a:lnTo>
                      <a:pt x="5192" y="525"/>
                    </a:lnTo>
                    <a:cubicBezTo>
                      <a:pt x="5192" y="234"/>
                      <a:pt x="4961" y="0"/>
                      <a:pt x="4671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16" name="Google Shape;8316;p36"/>
              <p:cNvSpPr/>
              <p:nvPr/>
            </p:nvSpPr>
            <p:spPr>
              <a:xfrm>
                <a:off x="37998" y="1549689"/>
                <a:ext cx="451156" cy="375355"/>
              </a:xfrm>
              <a:custGeom>
                <a:avLst/>
                <a:gdLst/>
                <a:ahLst/>
                <a:cxnLst/>
                <a:rect l="l" t="t" r="r" b="b"/>
                <a:pathLst>
                  <a:path w="5196" h="4323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2"/>
                    </a:cubicBezTo>
                    <a:lnTo>
                      <a:pt x="1" y="3798"/>
                    </a:lnTo>
                    <a:cubicBezTo>
                      <a:pt x="1" y="4088"/>
                      <a:pt x="235" y="4322"/>
                      <a:pt x="525" y="4322"/>
                    </a:cubicBezTo>
                    <a:lnTo>
                      <a:pt x="4668" y="4322"/>
                    </a:lnTo>
                    <a:cubicBezTo>
                      <a:pt x="4958" y="4322"/>
                      <a:pt x="5190" y="4088"/>
                      <a:pt x="5190" y="3798"/>
                    </a:cubicBezTo>
                    <a:lnTo>
                      <a:pt x="5190" y="522"/>
                    </a:lnTo>
                    <a:cubicBezTo>
                      <a:pt x="5195" y="235"/>
                      <a:pt x="4961" y="1"/>
                      <a:pt x="4671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17" name="Google Shape;8317;p36"/>
              <p:cNvSpPr/>
              <p:nvPr/>
            </p:nvSpPr>
            <p:spPr>
              <a:xfrm>
                <a:off x="4143090" y="523654"/>
                <a:ext cx="450808" cy="375268"/>
              </a:xfrm>
              <a:custGeom>
                <a:avLst/>
                <a:gdLst/>
                <a:ahLst/>
                <a:cxnLst/>
                <a:rect l="l" t="t" r="r" b="b"/>
                <a:pathLst>
                  <a:path w="5192" h="4322" extrusionOk="0">
                    <a:moveTo>
                      <a:pt x="522" y="0"/>
                    </a:moveTo>
                    <a:cubicBezTo>
                      <a:pt x="232" y="0"/>
                      <a:pt x="0" y="235"/>
                      <a:pt x="0" y="522"/>
                    </a:cubicBezTo>
                    <a:lnTo>
                      <a:pt x="0" y="3797"/>
                    </a:lnTo>
                    <a:cubicBezTo>
                      <a:pt x="0" y="4087"/>
                      <a:pt x="232" y="4322"/>
                      <a:pt x="522" y="4322"/>
                    </a:cubicBezTo>
                    <a:lnTo>
                      <a:pt x="4667" y="4322"/>
                    </a:lnTo>
                    <a:cubicBezTo>
                      <a:pt x="4958" y="4322"/>
                      <a:pt x="5192" y="4087"/>
                      <a:pt x="5192" y="3797"/>
                    </a:cubicBezTo>
                    <a:lnTo>
                      <a:pt x="5192" y="522"/>
                    </a:lnTo>
                    <a:cubicBezTo>
                      <a:pt x="5192" y="237"/>
                      <a:pt x="4958" y="0"/>
                      <a:pt x="4667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18" name="Google Shape;8318;p36"/>
              <p:cNvSpPr/>
              <p:nvPr/>
            </p:nvSpPr>
            <p:spPr>
              <a:xfrm>
                <a:off x="3363558" y="509588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5" y="0"/>
                    </a:moveTo>
                    <a:cubicBezTo>
                      <a:pt x="235" y="0"/>
                      <a:pt x="1" y="235"/>
                      <a:pt x="1" y="525"/>
                    </a:cubicBezTo>
                    <a:lnTo>
                      <a:pt x="1" y="901"/>
                    </a:lnTo>
                    <a:cubicBezTo>
                      <a:pt x="1" y="1192"/>
                      <a:pt x="235" y="1423"/>
                      <a:pt x="525" y="1423"/>
                    </a:cubicBezTo>
                    <a:lnTo>
                      <a:pt x="1502" y="1423"/>
                    </a:lnTo>
                    <a:cubicBezTo>
                      <a:pt x="1789" y="1423"/>
                      <a:pt x="2023" y="1192"/>
                      <a:pt x="2023" y="901"/>
                    </a:cubicBezTo>
                    <a:lnTo>
                      <a:pt x="2023" y="525"/>
                    </a:lnTo>
                    <a:cubicBezTo>
                      <a:pt x="2023" y="235"/>
                      <a:pt x="1789" y="0"/>
                      <a:pt x="1502" y="0"/>
                    </a:cubicBezTo>
                    <a:close/>
                  </a:path>
                </a:pathLst>
              </a:custGeom>
              <a:solidFill>
                <a:srgbClr val="DDAF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19" name="Google Shape;8319;p36"/>
              <p:cNvSpPr/>
              <p:nvPr/>
            </p:nvSpPr>
            <p:spPr>
              <a:xfrm>
                <a:off x="2808647" y="545882"/>
                <a:ext cx="175652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3" h="1424" extrusionOk="0">
                    <a:moveTo>
                      <a:pt x="522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902"/>
                    </a:lnTo>
                    <a:cubicBezTo>
                      <a:pt x="0" y="1192"/>
                      <a:pt x="235" y="1424"/>
                      <a:pt x="522" y="1424"/>
                    </a:cubicBezTo>
                    <a:lnTo>
                      <a:pt x="1498" y="1424"/>
                    </a:lnTo>
                    <a:cubicBezTo>
                      <a:pt x="1788" y="1424"/>
                      <a:pt x="2023" y="1192"/>
                      <a:pt x="2023" y="902"/>
                    </a:cubicBezTo>
                    <a:lnTo>
                      <a:pt x="2023" y="525"/>
                    </a:lnTo>
                    <a:cubicBezTo>
                      <a:pt x="2023" y="235"/>
                      <a:pt x="1788" y="1"/>
                      <a:pt x="1498" y="1"/>
                    </a:cubicBezTo>
                    <a:close/>
                  </a:path>
                </a:pathLst>
              </a:custGeom>
              <a:solidFill>
                <a:srgbClr val="DDAF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20" name="Google Shape;8320;p36"/>
              <p:cNvSpPr/>
              <p:nvPr/>
            </p:nvSpPr>
            <p:spPr>
              <a:xfrm>
                <a:off x="1169961" y="1703025"/>
                <a:ext cx="175652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3" h="1424" extrusionOk="0">
                    <a:moveTo>
                      <a:pt x="522" y="1"/>
                    </a:moveTo>
                    <a:cubicBezTo>
                      <a:pt x="235" y="1"/>
                      <a:pt x="0" y="232"/>
                      <a:pt x="0" y="522"/>
                    </a:cubicBezTo>
                    <a:lnTo>
                      <a:pt x="0" y="899"/>
                    </a:lnTo>
                    <a:cubicBezTo>
                      <a:pt x="0" y="1189"/>
                      <a:pt x="235" y="1423"/>
                      <a:pt x="522" y="1423"/>
                    </a:cubicBezTo>
                    <a:lnTo>
                      <a:pt x="1498" y="1423"/>
                    </a:lnTo>
                    <a:cubicBezTo>
                      <a:pt x="1789" y="1423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3" y="238"/>
                      <a:pt x="1789" y="1"/>
                      <a:pt x="1498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21" name="Google Shape;8321;p36"/>
              <p:cNvSpPr/>
              <p:nvPr/>
            </p:nvSpPr>
            <p:spPr>
              <a:xfrm>
                <a:off x="1020966" y="2416656"/>
                <a:ext cx="175913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6" h="1424" extrusionOk="0">
                    <a:moveTo>
                      <a:pt x="522" y="0"/>
                    </a:moveTo>
                    <a:cubicBezTo>
                      <a:pt x="235" y="0"/>
                      <a:pt x="1" y="232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5" y="1423"/>
                      <a:pt x="522" y="1423"/>
                    </a:cubicBezTo>
                    <a:lnTo>
                      <a:pt x="1499" y="1423"/>
                    </a:lnTo>
                    <a:cubicBezTo>
                      <a:pt x="1789" y="1423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6" y="237"/>
                      <a:pt x="1789" y="0"/>
                      <a:pt x="149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22" name="Google Shape;8322;p36"/>
              <p:cNvSpPr/>
              <p:nvPr/>
            </p:nvSpPr>
            <p:spPr>
              <a:xfrm>
                <a:off x="2034497" y="567241"/>
                <a:ext cx="175913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6" h="1424" extrusionOk="0">
                    <a:moveTo>
                      <a:pt x="522" y="0"/>
                    </a:moveTo>
                    <a:cubicBezTo>
                      <a:pt x="232" y="0"/>
                      <a:pt x="0" y="235"/>
                      <a:pt x="0" y="522"/>
                    </a:cubicBezTo>
                    <a:lnTo>
                      <a:pt x="0" y="899"/>
                    </a:lnTo>
                    <a:cubicBezTo>
                      <a:pt x="0" y="1189"/>
                      <a:pt x="232" y="1423"/>
                      <a:pt x="522" y="1423"/>
                    </a:cubicBezTo>
                    <a:lnTo>
                      <a:pt x="1498" y="1423"/>
                    </a:lnTo>
                    <a:cubicBezTo>
                      <a:pt x="1788" y="1423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5" y="235"/>
                      <a:pt x="1788" y="0"/>
                      <a:pt x="149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23" name="Google Shape;8323;p36"/>
              <p:cNvSpPr/>
              <p:nvPr/>
            </p:nvSpPr>
            <p:spPr>
              <a:xfrm>
                <a:off x="3571682" y="1016311"/>
                <a:ext cx="175652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3" h="1424" extrusionOk="0">
                    <a:moveTo>
                      <a:pt x="522" y="1"/>
                    </a:moveTo>
                    <a:cubicBezTo>
                      <a:pt x="234" y="1"/>
                      <a:pt x="0" y="232"/>
                      <a:pt x="0" y="522"/>
                    </a:cubicBezTo>
                    <a:lnTo>
                      <a:pt x="0" y="899"/>
                    </a:lnTo>
                    <a:cubicBezTo>
                      <a:pt x="0" y="1189"/>
                      <a:pt x="234" y="1423"/>
                      <a:pt x="522" y="1423"/>
                    </a:cubicBezTo>
                    <a:lnTo>
                      <a:pt x="1498" y="1423"/>
                    </a:lnTo>
                    <a:cubicBezTo>
                      <a:pt x="1788" y="1423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3" y="232"/>
                      <a:pt x="1786" y="1"/>
                      <a:pt x="1498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24" name="Google Shape;8324;p36"/>
              <p:cNvSpPr/>
              <p:nvPr/>
            </p:nvSpPr>
            <p:spPr>
              <a:xfrm>
                <a:off x="99298" y="880947"/>
                <a:ext cx="175652" cy="123556"/>
              </a:xfrm>
              <a:custGeom>
                <a:avLst/>
                <a:gdLst/>
                <a:ahLst/>
                <a:cxnLst/>
                <a:rect l="l" t="t" r="r" b="b"/>
                <a:pathLst>
                  <a:path w="2023" h="1423" extrusionOk="0">
                    <a:moveTo>
                      <a:pt x="522" y="0"/>
                    </a:moveTo>
                    <a:cubicBezTo>
                      <a:pt x="235" y="0"/>
                      <a:pt x="0" y="234"/>
                      <a:pt x="0" y="522"/>
                    </a:cubicBezTo>
                    <a:lnTo>
                      <a:pt x="0" y="898"/>
                    </a:lnTo>
                    <a:cubicBezTo>
                      <a:pt x="0" y="1189"/>
                      <a:pt x="235" y="1423"/>
                      <a:pt x="522" y="1423"/>
                    </a:cubicBezTo>
                    <a:lnTo>
                      <a:pt x="1498" y="1423"/>
                    </a:lnTo>
                    <a:cubicBezTo>
                      <a:pt x="1789" y="1423"/>
                      <a:pt x="2023" y="1189"/>
                      <a:pt x="2023" y="898"/>
                    </a:cubicBezTo>
                    <a:lnTo>
                      <a:pt x="2023" y="522"/>
                    </a:lnTo>
                    <a:cubicBezTo>
                      <a:pt x="2023" y="234"/>
                      <a:pt x="1789" y="0"/>
                      <a:pt x="1498" y="0"/>
                    </a:cubicBezTo>
                    <a:close/>
                  </a:path>
                </a:pathLst>
              </a:custGeom>
              <a:solidFill>
                <a:srgbClr val="DDAF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25" name="Google Shape;8325;p36"/>
              <p:cNvSpPr/>
              <p:nvPr/>
            </p:nvSpPr>
            <p:spPr>
              <a:xfrm>
                <a:off x="2813683" y="1065020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2" y="0"/>
                    </a:moveTo>
                    <a:cubicBezTo>
                      <a:pt x="235" y="0"/>
                      <a:pt x="1" y="235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5" y="1423"/>
                      <a:pt x="522" y="1423"/>
                    </a:cubicBezTo>
                    <a:lnTo>
                      <a:pt x="1499" y="1423"/>
                    </a:lnTo>
                    <a:cubicBezTo>
                      <a:pt x="1789" y="1423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3" y="235"/>
                      <a:pt x="1789" y="0"/>
                      <a:pt x="1499" y="0"/>
                    </a:cubicBezTo>
                    <a:close/>
                  </a:path>
                </a:pathLst>
              </a:custGeom>
              <a:solidFill>
                <a:srgbClr val="DDAF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26" name="Google Shape;8326;p36"/>
              <p:cNvSpPr/>
              <p:nvPr/>
            </p:nvSpPr>
            <p:spPr>
              <a:xfrm>
                <a:off x="1455014" y="1253695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5" y="1"/>
                    </a:moveTo>
                    <a:cubicBezTo>
                      <a:pt x="235" y="1"/>
                      <a:pt x="1" y="232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5" y="1423"/>
                      <a:pt x="525" y="1423"/>
                    </a:cubicBezTo>
                    <a:lnTo>
                      <a:pt x="1502" y="1423"/>
                    </a:lnTo>
                    <a:cubicBezTo>
                      <a:pt x="1792" y="1423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3" y="232"/>
                      <a:pt x="1792" y="1"/>
                      <a:pt x="150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27" name="Google Shape;8327;p36"/>
              <p:cNvSpPr/>
              <p:nvPr/>
            </p:nvSpPr>
            <p:spPr>
              <a:xfrm>
                <a:off x="100514" y="2353446"/>
                <a:ext cx="213682" cy="177649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6" extrusionOk="0">
                    <a:moveTo>
                      <a:pt x="522" y="0"/>
                    </a:moveTo>
                    <a:cubicBezTo>
                      <a:pt x="235" y="0"/>
                      <a:pt x="0" y="232"/>
                      <a:pt x="0" y="522"/>
                    </a:cubicBezTo>
                    <a:lnTo>
                      <a:pt x="0" y="1523"/>
                    </a:lnTo>
                    <a:cubicBezTo>
                      <a:pt x="0" y="1814"/>
                      <a:pt x="235" y="2045"/>
                      <a:pt x="522" y="2045"/>
                    </a:cubicBezTo>
                    <a:lnTo>
                      <a:pt x="1939" y="2045"/>
                    </a:lnTo>
                    <a:cubicBezTo>
                      <a:pt x="2229" y="2045"/>
                      <a:pt x="2461" y="1814"/>
                      <a:pt x="2461" y="1523"/>
                    </a:cubicBezTo>
                    <a:lnTo>
                      <a:pt x="2461" y="522"/>
                    </a:lnTo>
                    <a:cubicBezTo>
                      <a:pt x="2461" y="232"/>
                      <a:pt x="2229" y="0"/>
                      <a:pt x="193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28" name="Google Shape;8328;p36"/>
              <p:cNvSpPr/>
              <p:nvPr/>
            </p:nvSpPr>
            <p:spPr>
              <a:xfrm>
                <a:off x="7624157" y="790560"/>
                <a:ext cx="213682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9" extrusionOk="0">
                    <a:moveTo>
                      <a:pt x="522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1527"/>
                    </a:lnTo>
                    <a:cubicBezTo>
                      <a:pt x="0" y="1814"/>
                      <a:pt x="235" y="2048"/>
                      <a:pt x="522" y="2048"/>
                    </a:cubicBezTo>
                    <a:lnTo>
                      <a:pt x="1939" y="2048"/>
                    </a:lnTo>
                    <a:cubicBezTo>
                      <a:pt x="2229" y="2048"/>
                      <a:pt x="2461" y="1814"/>
                      <a:pt x="2461" y="1527"/>
                    </a:cubicBezTo>
                    <a:lnTo>
                      <a:pt x="2461" y="525"/>
                    </a:lnTo>
                    <a:cubicBezTo>
                      <a:pt x="2461" y="235"/>
                      <a:pt x="2229" y="1"/>
                      <a:pt x="193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29" name="Google Shape;8329;p36"/>
              <p:cNvSpPr/>
              <p:nvPr/>
            </p:nvSpPr>
            <p:spPr>
              <a:xfrm>
                <a:off x="8489822" y="1424484"/>
                <a:ext cx="213769" cy="177649"/>
              </a:xfrm>
              <a:custGeom>
                <a:avLst/>
                <a:gdLst/>
                <a:ahLst/>
                <a:cxnLst/>
                <a:rect l="l" t="t" r="r" b="b"/>
                <a:pathLst>
                  <a:path w="2462" h="2046" extrusionOk="0">
                    <a:moveTo>
                      <a:pt x="523" y="0"/>
                    </a:moveTo>
                    <a:cubicBezTo>
                      <a:pt x="233" y="0"/>
                      <a:pt x="1" y="232"/>
                      <a:pt x="1" y="522"/>
                    </a:cubicBezTo>
                    <a:lnTo>
                      <a:pt x="1" y="1524"/>
                    </a:lnTo>
                    <a:cubicBezTo>
                      <a:pt x="1" y="1814"/>
                      <a:pt x="233" y="2045"/>
                      <a:pt x="523" y="2045"/>
                    </a:cubicBezTo>
                    <a:lnTo>
                      <a:pt x="1940" y="2045"/>
                    </a:lnTo>
                    <a:cubicBezTo>
                      <a:pt x="2227" y="2045"/>
                      <a:pt x="2462" y="1814"/>
                      <a:pt x="2462" y="1524"/>
                    </a:cubicBezTo>
                    <a:lnTo>
                      <a:pt x="2462" y="522"/>
                    </a:lnTo>
                    <a:cubicBezTo>
                      <a:pt x="2462" y="232"/>
                      <a:pt x="2227" y="0"/>
                      <a:pt x="194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30" name="Google Shape;8330;p36"/>
              <p:cNvSpPr/>
              <p:nvPr/>
            </p:nvSpPr>
            <p:spPr>
              <a:xfrm>
                <a:off x="6488113" y="698003"/>
                <a:ext cx="213682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9" extrusionOk="0">
                    <a:moveTo>
                      <a:pt x="522" y="1"/>
                    </a:moveTo>
                    <a:cubicBezTo>
                      <a:pt x="232" y="1"/>
                      <a:pt x="0" y="235"/>
                      <a:pt x="0" y="523"/>
                    </a:cubicBezTo>
                    <a:lnTo>
                      <a:pt x="0" y="1524"/>
                    </a:lnTo>
                    <a:cubicBezTo>
                      <a:pt x="0" y="1814"/>
                      <a:pt x="232" y="2049"/>
                      <a:pt x="522" y="2049"/>
                    </a:cubicBezTo>
                    <a:lnTo>
                      <a:pt x="1939" y="2049"/>
                    </a:lnTo>
                    <a:cubicBezTo>
                      <a:pt x="2229" y="2049"/>
                      <a:pt x="2461" y="1814"/>
                      <a:pt x="2461" y="1524"/>
                    </a:cubicBezTo>
                    <a:lnTo>
                      <a:pt x="2461" y="523"/>
                    </a:lnTo>
                    <a:cubicBezTo>
                      <a:pt x="2461" y="235"/>
                      <a:pt x="2229" y="1"/>
                      <a:pt x="1939" y="1"/>
                    </a:cubicBezTo>
                    <a:close/>
                  </a:path>
                </a:pathLst>
              </a:custGeom>
              <a:solidFill>
                <a:srgbClr val="DDAF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31" name="Google Shape;8331;p36"/>
              <p:cNvSpPr/>
              <p:nvPr/>
            </p:nvSpPr>
            <p:spPr>
              <a:xfrm>
                <a:off x="7313143" y="430142"/>
                <a:ext cx="213943" cy="177649"/>
              </a:xfrm>
              <a:custGeom>
                <a:avLst/>
                <a:gdLst/>
                <a:ahLst/>
                <a:cxnLst/>
                <a:rect l="l" t="t" r="r" b="b"/>
                <a:pathLst>
                  <a:path w="2464" h="2046" extrusionOk="0">
                    <a:moveTo>
                      <a:pt x="525" y="0"/>
                    </a:moveTo>
                    <a:cubicBezTo>
                      <a:pt x="235" y="0"/>
                      <a:pt x="0" y="232"/>
                      <a:pt x="0" y="522"/>
                    </a:cubicBezTo>
                    <a:lnTo>
                      <a:pt x="0" y="1524"/>
                    </a:lnTo>
                    <a:cubicBezTo>
                      <a:pt x="0" y="1814"/>
                      <a:pt x="235" y="2045"/>
                      <a:pt x="525" y="2045"/>
                    </a:cubicBezTo>
                    <a:lnTo>
                      <a:pt x="1939" y="2045"/>
                    </a:lnTo>
                    <a:cubicBezTo>
                      <a:pt x="2229" y="2045"/>
                      <a:pt x="2464" y="1814"/>
                      <a:pt x="2464" y="1524"/>
                    </a:cubicBezTo>
                    <a:lnTo>
                      <a:pt x="2464" y="522"/>
                    </a:lnTo>
                    <a:cubicBezTo>
                      <a:pt x="2464" y="232"/>
                      <a:pt x="2229" y="0"/>
                      <a:pt x="193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32" name="Google Shape;8332;p36"/>
              <p:cNvSpPr/>
              <p:nvPr/>
            </p:nvSpPr>
            <p:spPr>
              <a:xfrm>
                <a:off x="7608354" y="1820502"/>
                <a:ext cx="213769" cy="177649"/>
              </a:xfrm>
              <a:custGeom>
                <a:avLst/>
                <a:gdLst/>
                <a:ahLst/>
                <a:cxnLst/>
                <a:rect l="l" t="t" r="r" b="b"/>
                <a:pathLst>
                  <a:path w="2462" h="2046" extrusionOk="0">
                    <a:moveTo>
                      <a:pt x="523" y="1"/>
                    </a:moveTo>
                    <a:cubicBezTo>
                      <a:pt x="235" y="1"/>
                      <a:pt x="1" y="232"/>
                      <a:pt x="1" y="522"/>
                    </a:cubicBezTo>
                    <a:lnTo>
                      <a:pt x="1" y="1524"/>
                    </a:lnTo>
                    <a:cubicBezTo>
                      <a:pt x="1" y="1814"/>
                      <a:pt x="235" y="2046"/>
                      <a:pt x="523" y="2046"/>
                    </a:cubicBezTo>
                    <a:lnTo>
                      <a:pt x="1940" y="2046"/>
                    </a:lnTo>
                    <a:cubicBezTo>
                      <a:pt x="2230" y="2046"/>
                      <a:pt x="2462" y="1814"/>
                      <a:pt x="2462" y="1524"/>
                    </a:cubicBezTo>
                    <a:lnTo>
                      <a:pt x="2462" y="522"/>
                    </a:lnTo>
                    <a:cubicBezTo>
                      <a:pt x="2462" y="232"/>
                      <a:pt x="2230" y="1"/>
                      <a:pt x="194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33" name="Google Shape;8333;p36"/>
              <p:cNvSpPr/>
              <p:nvPr/>
            </p:nvSpPr>
            <p:spPr>
              <a:xfrm>
                <a:off x="8148331" y="631667"/>
                <a:ext cx="213682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9" extrusionOk="0">
                    <a:moveTo>
                      <a:pt x="522" y="0"/>
                    </a:moveTo>
                    <a:cubicBezTo>
                      <a:pt x="232" y="0"/>
                      <a:pt x="0" y="235"/>
                      <a:pt x="0" y="525"/>
                    </a:cubicBezTo>
                    <a:lnTo>
                      <a:pt x="0" y="1524"/>
                    </a:lnTo>
                    <a:cubicBezTo>
                      <a:pt x="0" y="1814"/>
                      <a:pt x="232" y="2048"/>
                      <a:pt x="522" y="2048"/>
                    </a:cubicBezTo>
                    <a:lnTo>
                      <a:pt x="1939" y="2048"/>
                    </a:lnTo>
                    <a:cubicBezTo>
                      <a:pt x="2227" y="2048"/>
                      <a:pt x="2461" y="1814"/>
                      <a:pt x="2461" y="1524"/>
                    </a:cubicBezTo>
                    <a:lnTo>
                      <a:pt x="2461" y="525"/>
                    </a:lnTo>
                    <a:cubicBezTo>
                      <a:pt x="2461" y="235"/>
                      <a:pt x="2227" y="0"/>
                      <a:pt x="193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34" name="Google Shape;8334;p36"/>
              <p:cNvSpPr/>
              <p:nvPr/>
            </p:nvSpPr>
            <p:spPr>
              <a:xfrm>
                <a:off x="5800357" y="865145"/>
                <a:ext cx="214290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8" h="2049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2"/>
                    </a:cubicBezTo>
                    <a:lnTo>
                      <a:pt x="1" y="1524"/>
                    </a:lnTo>
                    <a:cubicBezTo>
                      <a:pt x="1" y="1814"/>
                      <a:pt x="235" y="2048"/>
                      <a:pt x="525" y="2048"/>
                    </a:cubicBezTo>
                    <a:lnTo>
                      <a:pt x="1940" y="2048"/>
                    </a:lnTo>
                    <a:cubicBezTo>
                      <a:pt x="2230" y="2048"/>
                      <a:pt x="2464" y="1814"/>
                      <a:pt x="2464" y="1524"/>
                    </a:cubicBezTo>
                    <a:lnTo>
                      <a:pt x="2464" y="522"/>
                    </a:lnTo>
                    <a:cubicBezTo>
                      <a:pt x="2467" y="235"/>
                      <a:pt x="2230" y="1"/>
                      <a:pt x="1940" y="1"/>
                    </a:cubicBezTo>
                    <a:close/>
                  </a:path>
                </a:pathLst>
              </a:custGeom>
              <a:solidFill>
                <a:srgbClr val="DDAF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35" name="Google Shape;8335;p36"/>
              <p:cNvSpPr/>
              <p:nvPr/>
            </p:nvSpPr>
            <p:spPr>
              <a:xfrm>
                <a:off x="5094280" y="661449"/>
                <a:ext cx="214030" cy="177649"/>
              </a:xfrm>
              <a:custGeom>
                <a:avLst/>
                <a:gdLst/>
                <a:ahLst/>
                <a:cxnLst/>
                <a:rect l="l" t="t" r="r" b="b"/>
                <a:pathLst>
                  <a:path w="2465" h="2046" extrusionOk="0">
                    <a:moveTo>
                      <a:pt x="525" y="1"/>
                    </a:moveTo>
                    <a:cubicBezTo>
                      <a:pt x="235" y="1"/>
                      <a:pt x="1" y="232"/>
                      <a:pt x="1" y="522"/>
                    </a:cubicBezTo>
                    <a:lnTo>
                      <a:pt x="1" y="1524"/>
                    </a:lnTo>
                    <a:cubicBezTo>
                      <a:pt x="1" y="1814"/>
                      <a:pt x="235" y="2045"/>
                      <a:pt x="525" y="2045"/>
                    </a:cubicBezTo>
                    <a:lnTo>
                      <a:pt x="1940" y="2045"/>
                    </a:lnTo>
                    <a:cubicBezTo>
                      <a:pt x="2230" y="2045"/>
                      <a:pt x="2464" y="1814"/>
                      <a:pt x="2464" y="1524"/>
                    </a:cubicBezTo>
                    <a:lnTo>
                      <a:pt x="2464" y="522"/>
                    </a:lnTo>
                    <a:cubicBezTo>
                      <a:pt x="2464" y="232"/>
                      <a:pt x="2230" y="1"/>
                      <a:pt x="194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36" name="Google Shape;8336;p36"/>
              <p:cNvSpPr/>
              <p:nvPr/>
            </p:nvSpPr>
            <p:spPr>
              <a:xfrm>
                <a:off x="8234811" y="2381751"/>
                <a:ext cx="213943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4" h="2049" extrusionOk="0">
                    <a:moveTo>
                      <a:pt x="525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1524"/>
                    </a:lnTo>
                    <a:cubicBezTo>
                      <a:pt x="0" y="1814"/>
                      <a:pt x="235" y="2048"/>
                      <a:pt x="525" y="2048"/>
                    </a:cubicBezTo>
                    <a:lnTo>
                      <a:pt x="1939" y="2048"/>
                    </a:lnTo>
                    <a:cubicBezTo>
                      <a:pt x="2229" y="2048"/>
                      <a:pt x="2464" y="1814"/>
                      <a:pt x="2464" y="1524"/>
                    </a:cubicBezTo>
                    <a:lnTo>
                      <a:pt x="2464" y="525"/>
                    </a:lnTo>
                    <a:cubicBezTo>
                      <a:pt x="2464" y="235"/>
                      <a:pt x="2229" y="1"/>
                      <a:pt x="193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37" name="Google Shape;8337;p36"/>
              <p:cNvSpPr/>
              <p:nvPr/>
            </p:nvSpPr>
            <p:spPr>
              <a:xfrm>
                <a:off x="7338583" y="1219052"/>
                <a:ext cx="450808" cy="375355"/>
              </a:xfrm>
              <a:custGeom>
                <a:avLst/>
                <a:gdLst/>
                <a:ahLst/>
                <a:cxnLst/>
                <a:rect l="l" t="t" r="r" b="b"/>
                <a:pathLst>
                  <a:path w="5192" h="4323" extrusionOk="0">
                    <a:moveTo>
                      <a:pt x="525" y="1"/>
                    </a:moveTo>
                    <a:cubicBezTo>
                      <a:pt x="234" y="1"/>
                      <a:pt x="0" y="235"/>
                      <a:pt x="0" y="525"/>
                    </a:cubicBezTo>
                    <a:lnTo>
                      <a:pt x="0" y="3798"/>
                    </a:lnTo>
                    <a:cubicBezTo>
                      <a:pt x="0" y="4088"/>
                      <a:pt x="234" y="4322"/>
                      <a:pt x="525" y="4322"/>
                    </a:cubicBezTo>
                    <a:lnTo>
                      <a:pt x="4670" y="4322"/>
                    </a:lnTo>
                    <a:cubicBezTo>
                      <a:pt x="4960" y="4322"/>
                      <a:pt x="5192" y="4088"/>
                      <a:pt x="5192" y="3798"/>
                    </a:cubicBezTo>
                    <a:lnTo>
                      <a:pt x="5192" y="525"/>
                    </a:lnTo>
                    <a:cubicBezTo>
                      <a:pt x="5192" y="235"/>
                      <a:pt x="4955" y="1"/>
                      <a:pt x="467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38" name="Google Shape;8338;p36"/>
              <p:cNvSpPr/>
              <p:nvPr/>
            </p:nvSpPr>
            <p:spPr>
              <a:xfrm>
                <a:off x="8800402" y="1049305"/>
                <a:ext cx="344271" cy="286357"/>
              </a:xfrm>
              <a:custGeom>
                <a:avLst/>
                <a:gdLst/>
                <a:ahLst/>
                <a:cxnLst/>
                <a:rect l="l" t="t" r="r" b="b"/>
                <a:pathLst>
                  <a:path w="3965" h="3298" extrusionOk="0">
                    <a:moveTo>
                      <a:pt x="525" y="0"/>
                    </a:moveTo>
                    <a:cubicBezTo>
                      <a:pt x="235" y="0"/>
                      <a:pt x="0" y="234"/>
                      <a:pt x="0" y="522"/>
                    </a:cubicBezTo>
                    <a:lnTo>
                      <a:pt x="0" y="2776"/>
                    </a:lnTo>
                    <a:cubicBezTo>
                      <a:pt x="0" y="3066"/>
                      <a:pt x="235" y="3298"/>
                      <a:pt x="525" y="3298"/>
                    </a:cubicBezTo>
                    <a:lnTo>
                      <a:pt x="3443" y="3298"/>
                    </a:lnTo>
                    <a:cubicBezTo>
                      <a:pt x="3733" y="3298"/>
                      <a:pt x="3965" y="3066"/>
                      <a:pt x="3965" y="2776"/>
                    </a:cubicBezTo>
                    <a:lnTo>
                      <a:pt x="3965" y="522"/>
                    </a:lnTo>
                    <a:cubicBezTo>
                      <a:pt x="3965" y="237"/>
                      <a:pt x="3733" y="0"/>
                      <a:pt x="3443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39" name="Google Shape;8339;p36"/>
              <p:cNvSpPr/>
              <p:nvPr/>
            </p:nvSpPr>
            <p:spPr>
              <a:xfrm>
                <a:off x="7129764" y="2209574"/>
                <a:ext cx="344271" cy="286357"/>
              </a:xfrm>
              <a:custGeom>
                <a:avLst/>
                <a:gdLst/>
                <a:ahLst/>
                <a:cxnLst/>
                <a:rect l="l" t="t" r="r" b="b"/>
                <a:pathLst>
                  <a:path w="3965" h="3298" extrusionOk="0">
                    <a:moveTo>
                      <a:pt x="522" y="0"/>
                    </a:moveTo>
                    <a:cubicBezTo>
                      <a:pt x="232" y="0"/>
                      <a:pt x="0" y="232"/>
                      <a:pt x="0" y="522"/>
                    </a:cubicBezTo>
                    <a:lnTo>
                      <a:pt x="0" y="2776"/>
                    </a:lnTo>
                    <a:cubicBezTo>
                      <a:pt x="0" y="3066"/>
                      <a:pt x="232" y="3298"/>
                      <a:pt x="522" y="3298"/>
                    </a:cubicBezTo>
                    <a:lnTo>
                      <a:pt x="3440" y="3298"/>
                    </a:lnTo>
                    <a:cubicBezTo>
                      <a:pt x="3730" y="3298"/>
                      <a:pt x="3965" y="3066"/>
                      <a:pt x="3965" y="2776"/>
                    </a:cubicBezTo>
                    <a:lnTo>
                      <a:pt x="3965" y="522"/>
                    </a:lnTo>
                    <a:cubicBezTo>
                      <a:pt x="3965" y="234"/>
                      <a:pt x="3730" y="0"/>
                      <a:pt x="344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40" name="Google Shape;8340;p36"/>
              <p:cNvSpPr/>
              <p:nvPr/>
            </p:nvSpPr>
            <p:spPr>
              <a:xfrm>
                <a:off x="8707410" y="1780041"/>
                <a:ext cx="344532" cy="286704"/>
              </a:xfrm>
              <a:custGeom>
                <a:avLst/>
                <a:gdLst/>
                <a:ahLst/>
                <a:cxnLst/>
                <a:rect l="l" t="t" r="r" b="b"/>
                <a:pathLst>
                  <a:path w="3968" h="3302" extrusionOk="0">
                    <a:moveTo>
                      <a:pt x="525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2777"/>
                    </a:lnTo>
                    <a:cubicBezTo>
                      <a:pt x="0" y="3067"/>
                      <a:pt x="235" y="3301"/>
                      <a:pt x="525" y="3301"/>
                    </a:cubicBezTo>
                    <a:lnTo>
                      <a:pt x="3443" y="3301"/>
                    </a:lnTo>
                    <a:cubicBezTo>
                      <a:pt x="3733" y="3301"/>
                      <a:pt x="3967" y="3067"/>
                      <a:pt x="3967" y="2777"/>
                    </a:cubicBezTo>
                    <a:lnTo>
                      <a:pt x="3967" y="525"/>
                    </a:lnTo>
                    <a:cubicBezTo>
                      <a:pt x="3967" y="238"/>
                      <a:pt x="3733" y="1"/>
                      <a:pt x="344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41" name="Google Shape;8341;p36"/>
              <p:cNvSpPr/>
              <p:nvPr/>
            </p:nvSpPr>
            <p:spPr>
              <a:xfrm>
                <a:off x="7975112" y="1476059"/>
                <a:ext cx="344271" cy="286618"/>
              </a:xfrm>
              <a:custGeom>
                <a:avLst/>
                <a:gdLst/>
                <a:ahLst/>
                <a:cxnLst/>
                <a:rect l="l" t="t" r="r" b="b"/>
                <a:pathLst>
                  <a:path w="3965" h="3301" extrusionOk="0">
                    <a:moveTo>
                      <a:pt x="522" y="1"/>
                    </a:moveTo>
                    <a:cubicBezTo>
                      <a:pt x="232" y="1"/>
                      <a:pt x="1" y="235"/>
                      <a:pt x="1" y="525"/>
                    </a:cubicBezTo>
                    <a:lnTo>
                      <a:pt x="1" y="2776"/>
                    </a:lnTo>
                    <a:cubicBezTo>
                      <a:pt x="1" y="3067"/>
                      <a:pt x="232" y="3301"/>
                      <a:pt x="522" y="3301"/>
                    </a:cubicBezTo>
                    <a:lnTo>
                      <a:pt x="3440" y="3301"/>
                    </a:lnTo>
                    <a:cubicBezTo>
                      <a:pt x="3731" y="3301"/>
                      <a:pt x="3965" y="3067"/>
                      <a:pt x="3965" y="2776"/>
                    </a:cubicBezTo>
                    <a:lnTo>
                      <a:pt x="3965" y="525"/>
                    </a:lnTo>
                    <a:cubicBezTo>
                      <a:pt x="3965" y="235"/>
                      <a:pt x="3731" y="1"/>
                      <a:pt x="344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42" name="Google Shape;8342;p36"/>
              <p:cNvSpPr/>
              <p:nvPr/>
            </p:nvSpPr>
            <p:spPr>
              <a:xfrm>
                <a:off x="6854610" y="647643"/>
                <a:ext cx="451329" cy="375268"/>
              </a:xfrm>
              <a:custGeom>
                <a:avLst/>
                <a:gdLst/>
                <a:ahLst/>
                <a:cxnLst/>
                <a:rect l="l" t="t" r="r" b="b"/>
                <a:pathLst>
                  <a:path w="5198" h="4322" extrusionOk="0">
                    <a:moveTo>
                      <a:pt x="525" y="1"/>
                    </a:moveTo>
                    <a:cubicBezTo>
                      <a:pt x="234" y="1"/>
                      <a:pt x="0" y="235"/>
                      <a:pt x="0" y="525"/>
                    </a:cubicBezTo>
                    <a:lnTo>
                      <a:pt x="0" y="3800"/>
                    </a:lnTo>
                    <a:cubicBezTo>
                      <a:pt x="0" y="4088"/>
                      <a:pt x="234" y="4322"/>
                      <a:pt x="525" y="4322"/>
                    </a:cubicBezTo>
                    <a:lnTo>
                      <a:pt x="4670" y="4322"/>
                    </a:lnTo>
                    <a:cubicBezTo>
                      <a:pt x="4960" y="4322"/>
                      <a:pt x="5195" y="4088"/>
                      <a:pt x="5195" y="3800"/>
                    </a:cubicBezTo>
                    <a:lnTo>
                      <a:pt x="5195" y="525"/>
                    </a:lnTo>
                    <a:cubicBezTo>
                      <a:pt x="5197" y="235"/>
                      <a:pt x="4963" y="1"/>
                      <a:pt x="467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43" name="Google Shape;8343;p36"/>
              <p:cNvSpPr/>
              <p:nvPr/>
            </p:nvSpPr>
            <p:spPr>
              <a:xfrm>
                <a:off x="7635965" y="223754"/>
                <a:ext cx="450895" cy="375268"/>
              </a:xfrm>
              <a:custGeom>
                <a:avLst/>
                <a:gdLst/>
                <a:ahLst/>
                <a:cxnLst/>
                <a:rect l="l" t="t" r="r" b="b"/>
                <a:pathLst>
                  <a:path w="5193" h="4322" extrusionOk="0">
                    <a:moveTo>
                      <a:pt x="523" y="0"/>
                    </a:moveTo>
                    <a:cubicBezTo>
                      <a:pt x="233" y="0"/>
                      <a:pt x="1" y="235"/>
                      <a:pt x="1" y="525"/>
                    </a:cubicBezTo>
                    <a:lnTo>
                      <a:pt x="1" y="3800"/>
                    </a:lnTo>
                    <a:cubicBezTo>
                      <a:pt x="1" y="4087"/>
                      <a:pt x="233" y="4322"/>
                      <a:pt x="523" y="4322"/>
                    </a:cubicBezTo>
                    <a:lnTo>
                      <a:pt x="4668" y="4322"/>
                    </a:lnTo>
                    <a:cubicBezTo>
                      <a:pt x="4958" y="4322"/>
                      <a:pt x="5193" y="4087"/>
                      <a:pt x="5193" y="3800"/>
                    </a:cubicBezTo>
                    <a:lnTo>
                      <a:pt x="5193" y="525"/>
                    </a:lnTo>
                    <a:cubicBezTo>
                      <a:pt x="5193" y="238"/>
                      <a:pt x="4958" y="0"/>
                      <a:pt x="466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44" name="Google Shape;8344;p36"/>
              <p:cNvSpPr/>
              <p:nvPr/>
            </p:nvSpPr>
            <p:spPr>
              <a:xfrm>
                <a:off x="6813627" y="333243"/>
                <a:ext cx="175913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6" h="1424" extrusionOk="0">
                    <a:moveTo>
                      <a:pt x="522" y="0"/>
                    </a:moveTo>
                    <a:cubicBezTo>
                      <a:pt x="232" y="0"/>
                      <a:pt x="1" y="232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2" y="1423"/>
                      <a:pt x="522" y="1423"/>
                    </a:cubicBezTo>
                    <a:lnTo>
                      <a:pt x="1499" y="1423"/>
                    </a:lnTo>
                    <a:cubicBezTo>
                      <a:pt x="1789" y="1423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6" y="232"/>
                      <a:pt x="1789" y="0"/>
                      <a:pt x="1499" y="0"/>
                    </a:cubicBezTo>
                    <a:close/>
                  </a:path>
                </a:pathLst>
              </a:custGeom>
              <a:solidFill>
                <a:srgbClr val="DDAF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45" name="Google Shape;8345;p36"/>
              <p:cNvSpPr/>
              <p:nvPr/>
            </p:nvSpPr>
            <p:spPr>
              <a:xfrm>
                <a:off x="6294576" y="565331"/>
                <a:ext cx="175652" cy="123556"/>
              </a:xfrm>
              <a:custGeom>
                <a:avLst/>
                <a:gdLst/>
                <a:ahLst/>
                <a:cxnLst/>
                <a:rect l="l" t="t" r="r" b="b"/>
                <a:pathLst>
                  <a:path w="2023" h="1423" extrusionOk="0">
                    <a:moveTo>
                      <a:pt x="522" y="0"/>
                    </a:moveTo>
                    <a:cubicBezTo>
                      <a:pt x="234" y="0"/>
                      <a:pt x="0" y="234"/>
                      <a:pt x="0" y="524"/>
                    </a:cubicBezTo>
                    <a:lnTo>
                      <a:pt x="0" y="901"/>
                    </a:lnTo>
                    <a:cubicBezTo>
                      <a:pt x="0" y="1188"/>
                      <a:pt x="234" y="1423"/>
                      <a:pt x="522" y="1423"/>
                    </a:cubicBezTo>
                    <a:lnTo>
                      <a:pt x="1498" y="1423"/>
                    </a:lnTo>
                    <a:cubicBezTo>
                      <a:pt x="1788" y="1423"/>
                      <a:pt x="2023" y="1188"/>
                      <a:pt x="2023" y="901"/>
                    </a:cubicBezTo>
                    <a:lnTo>
                      <a:pt x="2023" y="524"/>
                    </a:lnTo>
                    <a:cubicBezTo>
                      <a:pt x="2023" y="234"/>
                      <a:pt x="1786" y="0"/>
                      <a:pt x="1498" y="0"/>
                    </a:cubicBezTo>
                    <a:close/>
                  </a:path>
                </a:pathLst>
              </a:custGeom>
              <a:solidFill>
                <a:srgbClr val="DDAF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46" name="Google Shape;8346;p36"/>
              <p:cNvSpPr/>
              <p:nvPr/>
            </p:nvSpPr>
            <p:spPr>
              <a:xfrm>
                <a:off x="8778348" y="463049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2" y="1"/>
                    </a:moveTo>
                    <a:cubicBezTo>
                      <a:pt x="235" y="1"/>
                      <a:pt x="1" y="235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5" y="1424"/>
                      <a:pt x="522" y="1424"/>
                    </a:cubicBezTo>
                    <a:lnTo>
                      <a:pt x="1499" y="1424"/>
                    </a:lnTo>
                    <a:cubicBezTo>
                      <a:pt x="1789" y="1424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3" y="235"/>
                      <a:pt x="1789" y="1"/>
                      <a:pt x="1499" y="1"/>
                    </a:cubicBezTo>
                    <a:close/>
                  </a:path>
                </a:pathLst>
              </a:custGeom>
              <a:solidFill>
                <a:srgbClr val="DDAF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47" name="Google Shape;8347;p36"/>
              <p:cNvSpPr/>
              <p:nvPr/>
            </p:nvSpPr>
            <p:spPr>
              <a:xfrm>
                <a:off x="5520340" y="586604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3" y="1"/>
                    </a:moveTo>
                    <a:cubicBezTo>
                      <a:pt x="232" y="1"/>
                      <a:pt x="1" y="235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2" y="1423"/>
                      <a:pt x="523" y="1423"/>
                    </a:cubicBezTo>
                    <a:lnTo>
                      <a:pt x="1499" y="1423"/>
                    </a:lnTo>
                    <a:cubicBezTo>
                      <a:pt x="1789" y="1423"/>
                      <a:pt x="2024" y="1189"/>
                      <a:pt x="2024" y="899"/>
                    </a:cubicBezTo>
                    <a:lnTo>
                      <a:pt x="2024" y="522"/>
                    </a:lnTo>
                    <a:cubicBezTo>
                      <a:pt x="2024" y="235"/>
                      <a:pt x="1789" y="1"/>
                      <a:pt x="1499" y="1"/>
                    </a:cubicBezTo>
                    <a:close/>
                  </a:path>
                </a:pathLst>
              </a:custGeom>
              <a:solidFill>
                <a:srgbClr val="DDAF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48" name="Google Shape;8348;p36"/>
              <p:cNvSpPr/>
              <p:nvPr/>
            </p:nvSpPr>
            <p:spPr>
              <a:xfrm>
                <a:off x="6702923" y="1064760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5" y="1"/>
                    </a:moveTo>
                    <a:cubicBezTo>
                      <a:pt x="235" y="1"/>
                      <a:pt x="1" y="232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5" y="1423"/>
                      <a:pt x="525" y="1423"/>
                    </a:cubicBezTo>
                    <a:lnTo>
                      <a:pt x="1502" y="1423"/>
                    </a:lnTo>
                    <a:cubicBezTo>
                      <a:pt x="1792" y="1423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3" y="232"/>
                      <a:pt x="1792" y="1"/>
                      <a:pt x="150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49" name="Google Shape;8349;p36"/>
              <p:cNvSpPr/>
              <p:nvPr/>
            </p:nvSpPr>
            <p:spPr>
              <a:xfrm>
                <a:off x="6299351" y="1084383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5" y="1423"/>
                      <a:pt x="525" y="1423"/>
                    </a:cubicBezTo>
                    <a:lnTo>
                      <a:pt x="1502" y="1423"/>
                    </a:lnTo>
                    <a:cubicBezTo>
                      <a:pt x="1789" y="1423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3" y="235"/>
                      <a:pt x="1789" y="1"/>
                      <a:pt x="1502" y="1"/>
                    </a:cubicBezTo>
                    <a:close/>
                  </a:path>
                </a:pathLst>
              </a:custGeom>
              <a:solidFill>
                <a:srgbClr val="DDAF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50" name="Google Shape;8350;p36"/>
              <p:cNvSpPr/>
              <p:nvPr/>
            </p:nvSpPr>
            <p:spPr>
              <a:xfrm>
                <a:off x="7146175" y="1867302"/>
                <a:ext cx="175739" cy="123556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3" extrusionOk="0">
                    <a:moveTo>
                      <a:pt x="525" y="0"/>
                    </a:moveTo>
                    <a:cubicBezTo>
                      <a:pt x="235" y="0"/>
                      <a:pt x="1" y="234"/>
                      <a:pt x="1" y="525"/>
                    </a:cubicBezTo>
                    <a:lnTo>
                      <a:pt x="1" y="901"/>
                    </a:lnTo>
                    <a:cubicBezTo>
                      <a:pt x="1" y="1191"/>
                      <a:pt x="235" y="1423"/>
                      <a:pt x="525" y="1423"/>
                    </a:cubicBezTo>
                    <a:lnTo>
                      <a:pt x="1502" y="1423"/>
                    </a:lnTo>
                    <a:cubicBezTo>
                      <a:pt x="1792" y="1423"/>
                      <a:pt x="2024" y="1191"/>
                      <a:pt x="2024" y="901"/>
                    </a:cubicBezTo>
                    <a:lnTo>
                      <a:pt x="2024" y="525"/>
                    </a:lnTo>
                    <a:cubicBezTo>
                      <a:pt x="2024" y="234"/>
                      <a:pt x="1792" y="0"/>
                      <a:pt x="150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51" name="Google Shape;8351;p36"/>
              <p:cNvSpPr/>
              <p:nvPr/>
            </p:nvSpPr>
            <p:spPr>
              <a:xfrm>
                <a:off x="8489822" y="1018742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3" y="0"/>
                    </a:moveTo>
                    <a:cubicBezTo>
                      <a:pt x="233" y="0"/>
                      <a:pt x="1" y="232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3" y="1423"/>
                      <a:pt x="523" y="1423"/>
                    </a:cubicBezTo>
                    <a:lnTo>
                      <a:pt x="1499" y="1423"/>
                    </a:lnTo>
                    <a:cubicBezTo>
                      <a:pt x="1789" y="1423"/>
                      <a:pt x="2024" y="1189"/>
                      <a:pt x="2024" y="899"/>
                    </a:cubicBezTo>
                    <a:lnTo>
                      <a:pt x="2024" y="522"/>
                    </a:lnTo>
                    <a:cubicBezTo>
                      <a:pt x="2024" y="232"/>
                      <a:pt x="1789" y="0"/>
                      <a:pt x="149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52" name="Google Shape;8352;p36"/>
              <p:cNvSpPr/>
              <p:nvPr/>
            </p:nvSpPr>
            <p:spPr>
              <a:xfrm>
                <a:off x="6508430" y="1566880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2" y="1"/>
                    </a:moveTo>
                    <a:cubicBezTo>
                      <a:pt x="232" y="1"/>
                      <a:pt x="0" y="235"/>
                      <a:pt x="0" y="525"/>
                    </a:cubicBezTo>
                    <a:lnTo>
                      <a:pt x="0" y="902"/>
                    </a:lnTo>
                    <a:cubicBezTo>
                      <a:pt x="0" y="1192"/>
                      <a:pt x="232" y="1424"/>
                      <a:pt x="522" y="1424"/>
                    </a:cubicBezTo>
                    <a:lnTo>
                      <a:pt x="1499" y="1424"/>
                    </a:lnTo>
                    <a:cubicBezTo>
                      <a:pt x="1789" y="1424"/>
                      <a:pt x="2023" y="1192"/>
                      <a:pt x="2023" y="902"/>
                    </a:cubicBezTo>
                    <a:lnTo>
                      <a:pt x="2023" y="528"/>
                    </a:lnTo>
                    <a:cubicBezTo>
                      <a:pt x="2023" y="235"/>
                      <a:pt x="1789" y="1"/>
                      <a:pt x="149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53" name="Google Shape;8353;p36"/>
              <p:cNvSpPr/>
              <p:nvPr/>
            </p:nvSpPr>
            <p:spPr>
              <a:xfrm>
                <a:off x="7959830" y="2412054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5" y="0"/>
                    </a:moveTo>
                    <a:cubicBezTo>
                      <a:pt x="235" y="0"/>
                      <a:pt x="1" y="235"/>
                      <a:pt x="1" y="525"/>
                    </a:cubicBezTo>
                    <a:lnTo>
                      <a:pt x="1" y="901"/>
                    </a:lnTo>
                    <a:cubicBezTo>
                      <a:pt x="1" y="1189"/>
                      <a:pt x="235" y="1423"/>
                      <a:pt x="525" y="1423"/>
                    </a:cubicBezTo>
                    <a:lnTo>
                      <a:pt x="1502" y="1423"/>
                    </a:lnTo>
                    <a:cubicBezTo>
                      <a:pt x="1789" y="1423"/>
                      <a:pt x="2024" y="1189"/>
                      <a:pt x="2024" y="901"/>
                    </a:cubicBezTo>
                    <a:lnTo>
                      <a:pt x="2024" y="525"/>
                    </a:lnTo>
                    <a:cubicBezTo>
                      <a:pt x="2024" y="235"/>
                      <a:pt x="1789" y="0"/>
                      <a:pt x="150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54" name="Google Shape;8354;p36"/>
              <p:cNvSpPr/>
              <p:nvPr/>
            </p:nvSpPr>
            <p:spPr>
              <a:xfrm>
                <a:off x="8219269" y="1961769"/>
                <a:ext cx="175739" cy="123556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3" extrusionOk="0">
                    <a:moveTo>
                      <a:pt x="525" y="0"/>
                    </a:moveTo>
                    <a:cubicBezTo>
                      <a:pt x="235" y="0"/>
                      <a:pt x="1" y="234"/>
                      <a:pt x="1" y="525"/>
                    </a:cubicBezTo>
                    <a:lnTo>
                      <a:pt x="1" y="901"/>
                    </a:lnTo>
                    <a:cubicBezTo>
                      <a:pt x="1" y="1191"/>
                      <a:pt x="235" y="1423"/>
                      <a:pt x="525" y="1423"/>
                    </a:cubicBezTo>
                    <a:lnTo>
                      <a:pt x="1502" y="1423"/>
                    </a:lnTo>
                    <a:cubicBezTo>
                      <a:pt x="1792" y="1423"/>
                      <a:pt x="2023" y="1191"/>
                      <a:pt x="2023" y="901"/>
                    </a:cubicBezTo>
                    <a:lnTo>
                      <a:pt x="2023" y="525"/>
                    </a:lnTo>
                    <a:cubicBezTo>
                      <a:pt x="2023" y="234"/>
                      <a:pt x="1792" y="0"/>
                      <a:pt x="150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55" name="Google Shape;8355;p36"/>
              <p:cNvSpPr/>
              <p:nvPr/>
            </p:nvSpPr>
            <p:spPr>
              <a:xfrm>
                <a:off x="6917299" y="1451400"/>
                <a:ext cx="214030" cy="177562"/>
              </a:xfrm>
              <a:custGeom>
                <a:avLst/>
                <a:gdLst/>
                <a:ahLst/>
                <a:cxnLst/>
                <a:rect l="l" t="t" r="r" b="b"/>
                <a:pathLst>
                  <a:path w="2465" h="2045" extrusionOk="0">
                    <a:moveTo>
                      <a:pt x="525" y="0"/>
                    </a:moveTo>
                    <a:cubicBezTo>
                      <a:pt x="235" y="0"/>
                      <a:pt x="1" y="232"/>
                      <a:pt x="1" y="522"/>
                    </a:cubicBezTo>
                    <a:lnTo>
                      <a:pt x="1" y="1523"/>
                    </a:lnTo>
                    <a:cubicBezTo>
                      <a:pt x="1" y="1813"/>
                      <a:pt x="235" y="2045"/>
                      <a:pt x="525" y="2045"/>
                    </a:cubicBezTo>
                    <a:lnTo>
                      <a:pt x="1940" y="2045"/>
                    </a:lnTo>
                    <a:cubicBezTo>
                      <a:pt x="2230" y="2045"/>
                      <a:pt x="2464" y="1813"/>
                      <a:pt x="2464" y="1523"/>
                    </a:cubicBezTo>
                    <a:lnTo>
                      <a:pt x="2464" y="522"/>
                    </a:lnTo>
                    <a:cubicBezTo>
                      <a:pt x="2464" y="237"/>
                      <a:pt x="2230" y="0"/>
                      <a:pt x="194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56" name="Google Shape;8356;p36"/>
              <p:cNvSpPr/>
              <p:nvPr/>
            </p:nvSpPr>
            <p:spPr>
              <a:xfrm>
                <a:off x="4994776" y="4072793"/>
                <a:ext cx="227488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2620" h="1641" extrusionOk="0">
                    <a:moveTo>
                      <a:pt x="522" y="0"/>
                    </a:moveTo>
                    <a:cubicBezTo>
                      <a:pt x="234" y="0"/>
                      <a:pt x="0" y="234"/>
                      <a:pt x="0" y="525"/>
                    </a:cubicBezTo>
                    <a:lnTo>
                      <a:pt x="0" y="1116"/>
                    </a:lnTo>
                    <a:cubicBezTo>
                      <a:pt x="0" y="1406"/>
                      <a:pt x="234" y="1640"/>
                      <a:pt x="522" y="1640"/>
                    </a:cubicBezTo>
                    <a:lnTo>
                      <a:pt x="2095" y="1640"/>
                    </a:lnTo>
                    <a:cubicBezTo>
                      <a:pt x="2385" y="1640"/>
                      <a:pt x="2620" y="1406"/>
                      <a:pt x="2620" y="1116"/>
                    </a:cubicBezTo>
                    <a:lnTo>
                      <a:pt x="2620" y="525"/>
                    </a:lnTo>
                    <a:cubicBezTo>
                      <a:pt x="2620" y="234"/>
                      <a:pt x="2385" y="0"/>
                      <a:pt x="209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57" name="Google Shape;8357;p36"/>
              <p:cNvSpPr/>
              <p:nvPr/>
            </p:nvSpPr>
            <p:spPr>
              <a:xfrm>
                <a:off x="4339753" y="4087293"/>
                <a:ext cx="227575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2621" h="1641" extrusionOk="0">
                    <a:moveTo>
                      <a:pt x="525" y="0"/>
                    </a:moveTo>
                    <a:cubicBezTo>
                      <a:pt x="235" y="0"/>
                      <a:pt x="0" y="235"/>
                      <a:pt x="0" y="525"/>
                    </a:cubicBezTo>
                    <a:lnTo>
                      <a:pt x="0" y="1116"/>
                    </a:lnTo>
                    <a:cubicBezTo>
                      <a:pt x="0" y="1407"/>
                      <a:pt x="235" y="1641"/>
                      <a:pt x="525" y="1641"/>
                    </a:cubicBezTo>
                    <a:lnTo>
                      <a:pt x="2096" y="1641"/>
                    </a:lnTo>
                    <a:cubicBezTo>
                      <a:pt x="2386" y="1641"/>
                      <a:pt x="2620" y="1407"/>
                      <a:pt x="2620" y="1116"/>
                    </a:cubicBezTo>
                    <a:lnTo>
                      <a:pt x="2620" y="525"/>
                    </a:lnTo>
                    <a:cubicBezTo>
                      <a:pt x="2620" y="235"/>
                      <a:pt x="2386" y="0"/>
                      <a:pt x="209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58" name="Google Shape;8358;p36"/>
              <p:cNvSpPr/>
              <p:nvPr/>
            </p:nvSpPr>
            <p:spPr>
              <a:xfrm>
                <a:off x="1919886" y="3952364"/>
                <a:ext cx="227575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2621" h="1639" extrusionOk="0">
                    <a:moveTo>
                      <a:pt x="525" y="1"/>
                    </a:moveTo>
                    <a:cubicBezTo>
                      <a:pt x="235" y="1"/>
                      <a:pt x="0" y="232"/>
                      <a:pt x="0" y="522"/>
                    </a:cubicBezTo>
                    <a:lnTo>
                      <a:pt x="0" y="1116"/>
                    </a:lnTo>
                    <a:cubicBezTo>
                      <a:pt x="0" y="1407"/>
                      <a:pt x="235" y="1638"/>
                      <a:pt x="525" y="1638"/>
                    </a:cubicBezTo>
                    <a:lnTo>
                      <a:pt x="2096" y="1638"/>
                    </a:lnTo>
                    <a:cubicBezTo>
                      <a:pt x="2386" y="1638"/>
                      <a:pt x="2620" y="1407"/>
                      <a:pt x="2620" y="1116"/>
                    </a:cubicBezTo>
                    <a:lnTo>
                      <a:pt x="2620" y="522"/>
                    </a:lnTo>
                    <a:cubicBezTo>
                      <a:pt x="2620" y="232"/>
                      <a:pt x="2386" y="1"/>
                      <a:pt x="209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59" name="Google Shape;8359;p36"/>
              <p:cNvSpPr/>
              <p:nvPr/>
            </p:nvSpPr>
            <p:spPr>
              <a:xfrm>
                <a:off x="729054" y="3055181"/>
                <a:ext cx="227575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2621" h="1641" extrusionOk="0">
                    <a:moveTo>
                      <a:pt x="523" y="0"/>
                    </a:moveTo>
                    <a:cubicBezTo>
                      <a:pt x="235" y="0"/>
                      <a:pt x="1" y="235"/>
                      <a:pt x="1" y="525"/>
                    </a:cubicBezTo>
                    <a:lnTo>
                      <a:pt x="1" y="1116"/>
                    </a:lnTo>
                    <a:cubicBezTo>
                      <a:pt x="1" y="1403"/>
                      <a:pt x="235" y="1641"/>
                      <a:pt x="523" y="1641"/>
                    </a:cubicBezTo>
                    <a:lnTo>
                      <a:pt x="2096" y="1641"/>
                    </a:lnTo>
                    <a:cubicBezTo>
                      <a:pt x="2386" y="1641"/>
                      <a:pt x="2620" y="1406"/>
                      <a:pt x="2620" y="1116"/>
                    </a:cubicBezTo>
                    <a:lnTo>
                      <a:pt x="2620" y="525"/>
                    </a:lnTo>
                    <a:cubicBezTo>
                      <a:pt x="2620" y="235"/>
                      <a:pt x="2386" y="0"/>
                      <a:pt x="209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0" name="Google Shape;8360;p36"/>
              <p:cNvSpPr/>
              <p:nvPr/>
            </p:nvSpPr>
            <p:spPr>
              <a:xfrm>
                <a:off x="155041" y="4005416"/>
                <a:ext cx="227488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2620" h="1639" extrusionOk="0">
                    <a:moveTo>
                      <a:pt x="522" y="1"/>
                    </a:moveTo>
                    <a:cubicBezTo>
                      <a:pt x="234" y="1"/>
                      <a:pt x="0" y="232"/>
                      <a:pt x="0" y="522"/>
                    </a:cubicBezTo>
                    <a:lnTo>
                      <a:pt x="0" y="1116"/>
                    </a:lnTo>
                    <a:cubicBezTo>
                      <a:pt x="0" y="1404"/>
                      <a:pt x="237" y="1638"/>
                      <a:pt x="522" y="1638"/>
                    </a:cubicBezTo>
                    <a:lnTo>
                      <a:pt x="2095" y="1638"/>
                    </a:lnTo>
                    <a:cubicBezTo>
                      <a:pt x="2385" y="1638"/>
                      <a:pt x="2620" y="1404"/>
                      <a:pt x="2620" y="1116"/>
                    </a:cubicBezTo>
                    <a:lnTo>
                      <a:pt x="2620" y="522"/>
                    </a:lnTo>
                    <a:cubicBezTo>
                      <a:pt x="2620" y="232"/>
                      <a:pt x="2385" y="1"/>
                      <a:pt x="2095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1" name="Google Shape;8361;p36"/>
              <p:cNvSpPr/>
              <p:nvPr/>
            </p:nvSpPr>
            <p:spPr>
              <a:xfrm>
                <a:off x="3668494" y="4120982"/>
                <a:ext cx="227575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2621" h="1641" extrusionOk="0">
                    <a:moveTo>
                      <a:pt x="523" y="0"/>
                    </a:moveTo>
                    <a:cubicBezTo>
                      <a:pt x="235" y="0"/>
                      <a:pt x="1" y="235"/>
                      <a:pt x="1" y="525"/>
                    </a:cubicBezTo>
                    <a:lnTo>
                      <a:pt x="1" y="1116"/>
                    </a:lnTo>
                    <a:cubicBezTo>
                      <a:pt x="1" y="1404"/>
                      <a:pt x="235" y="1641"/>
                      <a:pt x="523" y="1641"/>
                    </a:cubicBezTo>
                    <a:lnTo>
                      <a:pt x="2096" y="1641"/>
                    </a:lnTo>
                    <a:cubicBezTo>
                      <a:pt x="2386" y="1641"/>
                      <a:pt x="2621" y="1406"/>
                      <a:pt x="2621" y="1116"/>
                    </a:cubicBezTo>
                    <a:lnTo>
                      <a:pt x="2621" y="525"/>
                    </a:lnTo>
                    <a:cubicBezTo>
                      <a:pt x="2621" y="235"/>
                      <a:pt x="2386" y="0"/>
                      <a:pt x="209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2" name="Google Shape;8362;p36"/>
              <p:cNvSpPr/>
              <p:nvPr/>
            </p:nvSpPr>
            <p:spPr>
              <a:xfrm>
                <a:off x="95651" y="2355877"/>
                <a:ext cx="227575" cy="142223"/>
              </a:xfrm>
              <a:custGeom>
                <a:avLst/>
                <a:gdLst/>
                <a:ahLst/>
                <a:cxnLst/>
                <a:rect l="l" t="t" r="r" b="b"/>
                <a:pathLst>
                  <a:path w="2621" h="1638" extrusionOk="0">
                    <a:moveTo>
                      <a:pt x="522" y="0"/>
                    </a:moveTo>
                    <a:cubicBezTo>
                      <a:pt x="232" y="0"/>
                      <a:pt x="1" y="232"/>
                      <a:pt x="1" y="522"/>
                    </a:cubicBezTo>
                    <a:lnTo>
                      <a:pt x="1" y="1116"/>
                    </a:lnTo>
                    <a:cubicBezTo>
                      <a:pt x="1" y="1403"/>
                      <a:pt x="235" y="1638"/>
                      <a:pt x="522" y="1638"/>
                    </a:cubicBezTo>
                    <a:lnTo>
                      <a:pt x="2096" y="1638"/>
                    </a:lnTo>
                    <a:cubicBezTo>
                      <a:pt x="2386" y="1638"/>
                      <a:pt x="2620" y="1403"/>
                      <a:pt x="2620" y="1116"/>
                    </a:cubicBezTo>
                    <a:lnTo>
                      <a:pt x="2620" y="522"/>
                    </a:lnTo>
                    <a:cubicBezTo>
                      <a:pt x="2620" y="232"/>
                      <a:pt x="2386" y="0"/>
                      <a:pt x="209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3" name="Google Shape;8363;p36"/>
              <p:cNvSpPr/>
              <p:nvPr/>
            </p:nvSpPr>
            <p:spPr>
              <a:xfrm>
                <a:off x="2699143" y="1787504"/>
                <a:ext cx="478940" cy="299989"/>
              </a:xfrm>
              <a:custGeom>
                <a:avLst/>
                <a:gdLst/>
                <a:ahLst/>
                <a:cxnLst/>
                <a:rect l="l" t="t" r="r" b="b"/>
                <a:pathLst>
                  <a:path w="5516" h="3455" extrusionOk="0">
                    <a:moveTo>
                      <a:pt x="525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2933"/>
                    </a:lnTo>
                    <a:cubicBezTo>
                      <a:pt x="0" y="3220"/>
                      <a:pt x="235" y="3454"/>
                      <a:pt x="525" y="3454"/>
                    </a:cubicBezTo>
                    <a:lnTo>
                      <a:pt x="4994" y="3454"/>
                    </a:lnTo>
                    <a:cubicBezTo>
                      <a:pt x="5284" y="3454"/>
                      <a:pt x="5516" y="3220"/>
                      <a:pt x="5516" y="2933"/>
                    </a:cubicBezTo>
                    <a:lnTo>
                      <a:pt x="5516" y="525"/>
                    </a:lnTo>
                    <a:cubicBezTo>
                      <a:pt x="5516" y="235"/>
                      <a:pt x="5284" y="1"/>
                      <a:pt x="499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4" name="Google Shape;8364;p36"/>
              <p:cNvSpPr/>
              <p:nvPr/>
            </p:nvSpPr>
            <p:spPr>
              <a:xfrm>
                <a:off x="1098937" y="2657427"/>
                <a:ext cx="366412" cy="228964"/>
              </a:xfrm>
              <a:custGeom>
                <a:avLst/>
                <a:gdLst/>
                <a:ahLst/>
                <a:cxnLst/>
                <a:rect l="l" t="t" r="r" b="b"/>
                <a:pathLst>
                  <a:path w="4220" h="2637" extrusionOk="0">
                    <a:moveTo>
                      <a:pt x="525" y="0"/>
                    </a:moveTo>
                    <a:cubicBezTo>
                      <a:pt x="235" y="0"/>
                      <a:pt x="1" y="232"/>
                      <a:pt x="1" y="522"/>
                    </a:cubicBezTo>
                    <a:lnTo>
                      <a:pt x="1" y="2112"/>
                    </a:lnTo>
                    <a:cubicBezTo>
                      <a:pt x="1" y="2402"/>
                      <a:pt x="235" y="2637"/>
                      <a:pt x="525" y="2637"/>
                    </a:cubicBezTo>
                    <a:lnTo>
                      <a:pt x="3695" y="2637"/>
                    </a:lnTo>
                    <a:cubicBezTo>
                      <a:pt x="3985" y="2637"/>
                      <a:pt x="4219" y="2402"/>
                      <a:pt x="4219" y="2112"/>
                    </a:cubicBezTo>
                    <a:lnTo>
                      <a:pt x="4219" y="522"/>
                    </a:lnTo>
                    <a:cubicBezTo>
                      <a:pt x="4219" y="232"/>
                      <a:pt x="3985" y="0"/>
                      <a:pt x="369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5" name="Google Shape;8365;p36"/>
              <p:cNvSpPr/>
              <p:nvPr/>
            </p:nvSpPr>
            <p:spPr>
              <a:xfrm>
                <a:off x="163984" y="3445382"/>
                <a:ext cx="366325" cy="228964"/>
              </a:xfrm>
              <a:custGeom>
                <a:avLst/>
                <a:gdLst/>
                <a:ahLst/>
                <a:cxnLst/>
                <a:rect l="l" t="t" r="r" b="b"/>
                <a:pathLst>
                  <a:path w="4219" h="2637" extrusionOk="0">
                    <a:moveTo>
                      <a:pt x="525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2115"/>
                    </a:lnTo>
                    <a:cubicBezTo>
                      <a:pt x="0" y="2405"/>
                      <a:pt x="235" y="2637"/>
                      <a:pt x="525" y="2637"/>
                    </a:cubicBezTo>
                    <a:lnTo>
                      <a:pt x="3694" y="2637"/>
                    </a:lnTo>
                    <a:cubicBezTo>
                      <a:pt x="3984" y="2637"/>
                      <a:pt x="4218" y="2405"/>
                      <a:pt x="4218" y="2115"/>
                    </a:cubicBezTo>
                    <a:lnTo>
                      <a:pt x="4218" y="525"/>
                    </a:lnTo>
                    <a:cubicBezTo>
                      <a:pt x="4218" y="235"/>
                      <a:pt x="3984" y="1"/>
                      <a:pt x="369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6" name="Google Shape;8366;p36"/>
              <p:cNvSpPr/>
              <p:nvPr/>
            </p:nvSpPr>
            <p:spPr>
              <a:xfrm>
                <a:off x="455375" y="3918936"/>
                <a:ext cx="478940" cy="299989"/>
              </a:xfrm>
              <a:custGeom>
                <a:avLst/>
                <a:gdLst/>
                <a:ahLst/>
                <a:cxnLst/>
                <a:rect l="l" t="t" r="r" b="b"/>
                <a:pathLst>
                  <a:path w="5516" h="3455" extrusionOk="0">
                    <a:moveTo>
                      <a:pt x="522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2930"/>
                    </a:lnTo>
                    <a:cubicBezTo>
                      <a:pt x="0" y="3217"/>
                      <a:pt x="235" y="3454"/>
                      <a:pt x="522" y="3454"/>
                    </a:cubicBezTo>
                    <a:lnTo>
                      <a:pt x="4994" y="3454"/>
                    </a:lnTo>
                    <a:cubicBezTo>
                      <a:pt x="5281" y="3454"/>
                      <a:pt x="5516" y="3220"/>
                      <a:pt x="5516" y="2930"/>
                    </a:cubicBezTo>
                    <a:lnTo>
                      <a:pt x="5516" y="525"/>
                    </a:lnTo>
                    <a:cubicBezTo>
                      <a:pt x="5516" y="235"/>
                      <a:pt x="5281" y="1"/>
                      <a:pt x="499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7" name="Google Shape;8367;p36"/>
              <p:cNvSpPr/>
              <p:nvPr/>
            </p:nvSpPr>
            <p:spPr>
              <a:xfrm>
                <a:off x="2165953" y="4102315"/>
                <a:ext cx="186679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2150" h="1136" extrusionOk="0">
                    <a:moveTo>
                      <a:pt x="525" y="0"/>
                    </a:moveTo>
                    <a:cubicBezTo>
                      <a:pt x="235" y="0"/>
                      <a:pt x="1" y="232"/>
                      <a:pt x="1" y="522"/>
                    </a:cubicBezTo>
                    <a:lnTo>
                      <a:pt x="1" y="614"/>
                    </a:lnTo>
                    <a:cubicBezTo>
                      <a:pt x="1" y="902"/>
                      <a:pt x="238" y="1136"/>
                      <a:pt x="525" y="1136"/>
                    </a:cubicBezTo>
                    <a:lnTo>
                      <a:pt x="1627" y="1136"/>
                    </a:lnTo>
                    <a:cubicBezTo>
                      <a:pt x="1917" y="1136"/>
                      <a:pt x="2149" y="902"/>
                      <a:pt x="2149" y="614"/>
                    </a:cubicBezTo>
                    <a:lnTo>
                      <a:pt x="2149" y="522"/>
                    </a:lnTo>
                    <a:cubicBezTo>
                      <a:pt x="2149" y="232"/>
                      <a:pt x="1917" y="0"/>
                      <a:pt x="1627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8" name="Google Shape;8368;p36"/>
              <p:cNvSpPr/>
              <p:nvPr/>
            </p:nvSpPr>
            <p:spPr>
              <a:xfrm>
                <a:off x="2989073" y="4085383"/>
                <a:ext cx="186592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2149" h="1136" extrusionOk="0">
                    <a:moveTo>
                      <a:pt x="522" y="0"/>
                    </a:moveTo>
                    <a:cubicBezTo>
                      <a:pt x="235" y="0"/>
                      <a:pt x="1" y="232"/>
                      <a:pt x="1" y="522"/>
                    </a:cubicBezTo>
                    <a:lnTo>
                      <a:pt x="1" y="614"/>
                    </a:lnTo>
                    <a:cubicBezTo>
                      <a:pt x="1" y="898"/>
                      <a:pt x="235" y="1136"/>
                      <a:pt x="522" y="1136"/>
                    </a:cubicBezTo>
                    <a:lnTo>
                      <a:pt x="1624" y="1136"/>
                    </a:lnTo>
                    <a:cubicBezTo>
                      <a:pt x="1914" y="1136"/>
                      <a:pt x="2149" y="901"/>
                      <a:pt x="2149" y="614"/>
                    </a:cubicBezTo>
                    <a:lnTo>
                      <a:pt x="2149" y="522"/>
                    </a:lnTo>
                    <a:cubicBezTo>
                      <a:pt x="2149" y="232"/>
                      <a:pt x="1914" y="0"/>
                      <a:pt x="1624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9" name="Google Shape;8369;p36"/>
              <p:cNvSpPr/>
              <p:nvPr/>
            </p:nvSpPr>
            <p:spPr>
              <a:xfrm>
                <a:off x="1260782" y="3061172"/>
                <a:ext cx="186592" cy="98983"/>
              </a:xfrm>
              <a:custGeom>
                <a:avLst/>
                <a:gdLst/>
                <a:ahLst/>
                <a:cxnLst/>
                <a:rect l="l" t="t" r="r" b="b"/>
                <a:pathLst>
                  <a:path w="2149" h="1140" extrusionOk="0">
                    <a:moveTo>
                      <a:pt x="522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615"/>
                    </a:lnTo>
                    <a:cubicBezTo>
                      <a:pt x="0" y="905"/>
                      <a:pt x="235" y="1139"/>
                      <a:pt x="522" y="1139"/>
                    </a:cubicBezTo>
                    <a:lnTo>
                      <a:pt x="1624" y="1139"/>
                    </a:lnTo>
                    <a:cubicBezTo>
                      <a:pt x="1914" y="1139"/>
                      <a:pt x="2149" y="905"/>
                      <a:pt x="2149" y="615"/>
                    </a:cubicBezTo>
                    <a:lnTo>
                      <a:pt x="2149" y="525"/>
                    </a:lnTo>
                    <a:cubicBezTo>
                      <a:pt x="2149" y="235"/>
                      <a:pt x="1914" y="1"/>
                      <a:pt x="162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0" name="Google Shape;8370;p36"/>
              <p:cNvSpPr/>
              <p:nvPr/>
            </p:nvSpPr>
            <p:spPr>
              <a:xfrm>
                <a:off x="643616" y="2389045"/>
                <a:ext cx="186592" cy="98897"/>
              </a:xfrm>
              <a:custGeom>
                <a:avLst/>
                <a:gdLst/>
                <a:ahLst/>
                <a:cxnLst/>
                <a:rect l="l" t="t" r="r" b="b"/>
                <a:pathLst>
                  <a:path w="2149" h="1139" extrusionOk="0">
                    <a:moveTo>
                      <a:pt x="525" y="0"/>
                    </a:moveTo>
                    <a:cubicBezTo>
                      <a:pt x="234" y="0"/>
                      <a:pt x="0" y="235"/>
                      <a:pt x="0" y="525"/>
                    </a:cubicBezTo>
                    <a:lnTo>
                      <a:pt x="0" y="614"/>
                    </a:lnTo>
                    <a:cubicBezTo>
                      <a:pt x="0" y="904"/>
                      <a:pt x="234" y="1139"/>
                      <a:pt x="525" y="1139"/>
                    </a:cubicBezTo>
                    <a:lnTo>
                      <a:pt x="1626" y="1139"/>
                    </a:lnTo>
                    <a:cubicBezTo>
                      <a:pt x="1917" y="1139"/>
                      <a:pt x="2148" y="904"/>
                      <a:pt x="2148" y="614"/>
                    </a:cubicBezTo>
                    <a:lnTo>
                      <a:pt x="2148" y="525"/>
                    </a:lnTo>
                    <a:cubicBezTo>
                      <a:pt x="2148" y="235"/>
                      <a:pt x="1917" y="0"/>
                      <a:pt x="162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1" name="Google Shape;8371;p36"/>
              <p:cNvSpPr/>
              <p:nvPr/>
            </p:nvSpPr>
            <p:spPr>
              <a:xfrm>
                <a:off x="119876" y="2985633"/>
                <a:ext cx="186592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2149" h="1136" extrusionOk="0">
                    <a:moveTo>
                      <a:pt x="522" y="1"/>
                    </a:moveTo>
                    <a:cubicBezTo>
                      <a:pt x="232" y="1"/>
                      <a:pt x="1" y="232"/>
                      <a:pt x="1" y="522"/>
                    </a:cubicBezTo>
                    <a:lnTo>
                      <a:pt x="1" y="614"/>
                    </a:lnTo>
                    <a:cubicBezTo>
                      <a:pt x="1" y="902"/>
                      <a:pt x="235" y="1136"/>
                      <a:pt x="522" y="1136"/>
                    </a:cubicBezTo>
                    <a:lnTo>
                      <a:pt x="1624" y="1136"/>
                    </a:lnTo>
                    <a:cubicBezTo>
                      <a:pt x="1914" y="1136"/>
                      <a:pt x="2149" y="902"/>
                      <a:pt x="2149" y="614"/>
                    </a:cubicBezTo>
                    <a:lnTo>
                      <a:pt x="2149" y="522"/>
                    </a:lnTo>
                    <a:cubicBezTo>
                      <a:pt x="2149" y="232"/>
                      <a:pt x="1914" y="1"/>
                      <a:pt x="162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2" name="Google Shape;8372;p36"/>
              <p:cNvSpPr/>
              <p:nvPr/>
            </p:nvSpPr>
            <p:spPr>
              <a:xfrm>
                <a:off x="8545131" y="3141835"/>
                <a:ext cx="168185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39" extrusionOk="0">
                    <a:moveTo>
                      <a:pt x="525" y="1"/>
                    </a:moveTo>
                    <a:cubicBezTo>
                      <a:pt x="234" y="1"/>
                      <a:pt x="0" y="232"/>
                      <a:pt x="0" y="523"/>
                    </a:cubicBezTo>
                    <a:lnTo>
                      <a:pt x="0" y="1117"/>
                    </a:lnTo>
                    <a:cubicBezTo>
                      <a:pt x="0" y="1404"/>
                      <a:pt x="234" y="1639"/>
                      <a:pt x="525" y="1639"/>
                    </a:cubicBezTo>
                    <a:lnTo>
                      <a:pt x="1414" y="1639"/>
                    </a:lnTo>
                    <a:cubicBezTo>
                      <a:pt x="1702" y="1639"/>
                      <a:pt x="1936" y="1404"/>
                      <a:pt x="1936" y="1117"/>
                    </a:cubicBezTo>
                    <a:lnTo>
                      <a:pt x="1936" y="523"/>
                    </a:lnTo>
                    <a:cubicBezTo>
                      <a:pt x="1936" y="232"/>
                      <a:pt x="1702" y="1"/>
                      <a:pt x="141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3" name="Google Shape;8373;p36"/>
              <p:cNvSpPr/>
              <p:nvPr/>
            </p:nvSpPr>
            <p:spPr>
              <a:xfrm>
                <a:off x="9093703" y="4072793"/>
                <a:ext cx="168272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641" extrusionOk="0">
                    <a:moveTo>
                      <a:pt x="525" y="0"/>
                    </a:moveTo>
                    <a:cubicBezTo>
                      <a:pt x="235" y="0"/>
                      <a:pt x="1" y="234"/>
                      <a:pt x="1" y="525"/>
                    </a:cubicBezTo>
                    <a:lnTo>
                      <a:pt x="1" y="1116"/>
                    </a:lnTo>
                    <a:cubicBezTo>
                      <a:pt x="1" y="1406"/>
                      <a:pt x="235" y="1640"/>
                      <a:pt x="525" y="1640"/>
                    </a:cubicBezTo>
                    <a:lnTo>
                      <a:pt x="1415" y="1640"/>
                    </a:lnTo>
                    <a:cubicBezTo>
                      <a:pt x="1703" y="1640"/>
                      <a:pt x="1937" y="1406"/>
                      <a:pt x="1937" y="1116"/>
                    </a:cubicBezTo>
                    <a:lnTo>
                      <a:pt x="1937" y="525"/>
                    </a:lnTo>
                    <a:cubicBezTo>
                      <a:pt x="1937" y="234"/>
                      <a:pt x="1703" y="0"/>
                      <a:pt x="141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4" name="Google Shape;8374;p36"/>
              <p:cNvSpPr/>
              <p:nvPr/>
            </p:nvSpPr>
            <p:spPr>
              <a:xfrm>
                <a:off x="8609296" y="4087293"/>
                <a:ext cx="168185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41" extrusionOk="0">
                    <a:moveTo>
                      <a:pt x="525" y="0"/>
                    </a:moveTo>
                    <a:cubicBezTo>
                      <a:pt x="235" y="0"/>
                      <a:pt x="0" y="235"/>
                      <a:pt x="0" y="525"/>
                    </a:cubicBezTo>
                    <a:lnTo>
                      <a:pt x="0" y="1116"/>
                    </a:lnTo>
                    <a:cubicBezTo>
                      <a:pt x="0" y="1407"/>
                      <a:pt x="235" y="1641"/>
                      <a:pt x="525" y="1641"/>
                    </a:cubicBezTo>
                    <a:lnTo>
                      <a:pt x="1415" y="1641"/>
                    </a:lnTo>
                    <a:cubicBezTo>
                      <a:pt x="1702" y="1641"/>
                      <a:pt x="1936" y="1407"/>
                      <a:pt x="1936" y="1116"/>
                    </a:cubicBezTo>
                    <a:lnTo>
                      <a:pt x="1936" y="525"/>
                    </a:lnTo>
                    <a:cubicBezTo>
                      <a:pt x="1936" y="235"/>
                      <a:pt x="1702" y="0"/>
                      <a:pt x="141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5" name="Google Shape;8375;p36"/>
              <p:cNvSpPr/>
              <p:nvPr/>
            </p:nvSpPr>
            <p:spPr>
              <a:xfrm>
                <a:off x="7808491" y="3711333"/>
                <a:ext cx="168185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39" extrusionOk="0">
                    <a:moveTo>
                      <a:pt x="525" y="1"/>
                    </a:moveTo>
                    <a:cubicBezTo>
                      <a:pt x="235" y="1"/>
                      <a:pt x="0" y="235"/>
                      <a:pt x="0" y="522"/>
                    </a:cubicBezTo>
                    <a:lnTo>
                      <a:pt x="0" y="1117"/>
                    </a:lnTo>
                    <a:cubicBezTo>
                      <a:pt x="0" y="1401"/>
                      <a:pt x="235" y="1638"/>
                      <a:pt x="525" y="1638"/>
                    </a:cubicBezTo>
                    <a:lnTo>
                      <a:pt x="1412" y="1638"/>
                    </a:lnTo>
                    <a:cubicBezTo>
                      <a:pt x="1702" y="1638"/>
                      <a:pt x="1936" y="1407"/>
                      <a:pt x="1936" y="1117"/>
                    </a:cubicBezTo>
                    <a:lnTo>
                      <a:pt x="1936" y="522"/>
                    </a:lnTo>
                    <a:cubicBezTo>
                      <a:pt x="1936" y="235"/>
                      <a:pt x="1702" y="1"/>
                      <a:pt x="141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6" name="Google Shape;8376;p36"/>
              <p:cNvSpPr/>
              <p:nvPr/>
            </p:nvSpPr>
            <p:spPr>
              <a:xfrm>
                <a:off x="7864407" y="2635633"/>
                <a:ext cx="168185" cy="142223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38" extrusionOk="0">
                    <a:moveTo>
                      <a:pt x="525" y="0"/>
                    </a:moveTo>
                    <a:cubicBezTo>
                      <a:pt x="235" y="0"/>
                      <a:pt x="1" y="232"/>
                      <a:pt x="1" y="522"/>
                    </a:cubicBezTo>
                    <a:lnTo>
                      <a:pt x="1" y="1116"/>
                    </a:lnTo>
                    <a:cubicBezTo>
                      <a:pt x="1" y="1401"/>
                      <a:pt x="238" y="1638"/>
                      <a:pt x="525" y="1638"/>
                    </a:cubicBezTo>
                    <a:lnTo>
                      <a:pt x="1415" y="1638"/>
                    </a:lnTo>
                    <a:cubicBezTo>
                      <a:pt x="1703" y="1638"/>
                      <a:pt x="1937" y="1404"/>
                      <a:pt x="1937" y="1116"/>
                    </a:cubicBezTo>
                    <a:lnTo>
                      <a:pt x="1937" y="522"/>
                    </a:lnTo>
                    <a:cubicBezTo>
                      <a:pt x="1937" y="232"/>
                      <a:pt x="1703" y="0"/>
                      <a:pt x="141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7" name="Google Shape;8377;p36"/>
              <p:cNvSpPr/>
              <p:nvPr/>
            </p:nvSpPr>
            <p:spPr>
              <a:xfrm>
                <a:off x="6819705" y="3952364"/>
                <a:ext cx="167924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1934" h="1639" extrusionOk="0">
                    <a:moveTo>
                      <a:pt x="522" y="1"/>
                    </a:moveTo>
                    <a:cubicBezTo>
                      <a:pt x="232" y="1"/>
                      <a:pt x="0" y="232"/>
                      <a:pt x="0" y="522"/>
                    </a:cubicBezTo>
                    <a:lnTo>
                      <a:pt x="0" y="1116"/>
                    </a:lnTo>
                    <a:cubicBezTo>
                      <a:pt x="0" y="1407"/>
                      <a:pt x="232" y="1638"/>
                      <a:pt x="522" y="1638"/>
                    </a:cubicBezTo>
                    <a:lnTo>
                      <a:pt x="1412" y="1638"/>
                    </a:lnTo>
                    <a:cubicBezTo>
                      <a:pt x="1702" y="1638"/>
                      <a:pt x="1934" y="1407"/>
                      <a:pt x="1934" y="1116"/>
                    </a:cubicBezTo>
                    <a:lnTo>
                      <a:pt x="1934" y="522"/>
                    </a:lnTo>
                    <a:cubicBezTo>
                      <a:pt x="1934" y="232"/>
                      <a:pt x="1702" y="1"/>
                      <a:pt x="141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8" name="Google Shape;8378;p36"/>
              <p:cNvSpPr/>
              <p:nvPr/>
            </p:nvSpPr>
            <p:spPr>
              <a:xfrm>
                <a:off x="6322187" y="3843831"/>
                <a:ext cx="168185" cy="142571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42" extrusionOk="0">
                    <a:moveTo>
                      <a:pt x="522" y="1"/>
                    </a:moveTo>
                    <a:cubicBezTo>
                      <a:pt x="234" y="1"/>
                      <a:pt x="0" y="235"/>
                      <a:pt x="0" y="525"/>
                    </a:cubicBezTo>
                    <a:lnTo>
                      <a:pt x="0" y="1117"/>
                    </a:lnTo>
                    <a:cubicBezTo>
                      <a:pt x="0" y="1407"/>
                      <a:pt x="234" y="1641"/>
                      <a:pt x="522" y="1641"/>
                    </a:cubicBezTo>
                    <a:lnTo>
                      <a:pt x="1412" y="1641"/>
                    </a:lnTo>
                    <a:cubicBezTo>
                      <a:pt x="1702" y="1641"/>
                      <a:pt x="1936" y="1407"/>
                      <a:pt x="1936" y="1117"/>
                    </a:cubicBezTo>
                    <a:lnTo>
                      <a:pt x="1936" y="525"/>
                    </a:lnTo>
                    <a:cubicBezTo>
                      <a:pt x="1936" y="235"/>
                      <a:pt x="1702" y="1"/>
                      <a:pt x="141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9" name="Google Shape;8379;p36"/>
              <p:cNvSpPr/>
              <p:nvPr/>
            </p:nvSpPr>
            <p:spPr>
              <a:xfrm>
                <a:off x="5514349" y="4005416"/>
                <a:ext cx="168185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39" extrusionOk="0">
                    <a:moveTo>
                      <a:pt x="522" y="1"/>
                    </a:moveTo>
                    <a:cubicBezTo>
                      <a:pt x="232" y="1"/>
                      <a:pt x="0" y="232"/>
                      <a:pt x="0" y="522"/>
                    </a:cubicBezTo>
                    <a:lnTo>
                      <a:pt x="0" y="1116"/>
                    </a:lnTo>
                    <a:cubicBezTo>
                      <a:pt x="0" y="1404"/>
                      <a:pt x="232" y="1638"/>
                      <a:pt x="522" y="1638"/>
                    </a:cubicBezTo>
                    <a:lnTo>
                      <a:pt x="1412" y="1638"/>
                    </a:lnTo>
                    <a:cubicBezTo>
                      <a:pt x="1702" y="1638"/>
                      <a:pt x="1936" y="1404"/>
                      <a:pt x="1936" y="1116"/>
                    </a:cubicBezTo>
                    <a:lnTo>
                      <a:pt x="1936" y="522"/>
                    </a:lnTo>
                    <a:cubicBezTo>
                      <a:pt x="1936" y="232"/>
                      <a:pt x="1702" y="1"/>
                      <a:pt x="141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0" name="Google Shape;8380;p36"/>
              <p:cNvSpPr/>
              <p:nvPr/>
            </p:nvSpPr>
            <p:spPr>
              <a:xfrm>
                <a:off x="7360116" y="3818911"/>
                <a:ext cx="168185" cy="142223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38" extrusionOk="0">
                    <a:moveTo>
                      <a:pt x="522" y="0"/>
                    </a:moveTo>
                    <a:cubicBezTo>
                      <a:pt x="235" y="0"/>
                      <a:pt x="0" y="232"/>
                      <a:pt x="0" y="522"/>
                    </a:cubicBezTo>
                    <a:lnTo>
                      <a:pt x="0" y="1116"/>
                    </a:lnTo>
                    <a:cubicBezTo>
                      <a:pt x="0" y="1404"/>
                      <a:pt x="235" y="1638"/>
                      <a:pt x="522" y="1638"/>
                    </a:cubicBezTo>
                    <a:lnTo>
                      <a:pt x="1412" y="1638"/>
                    </a:lnTo>
                    <a:cubicBezTo>
                      <a:pt x="1702" y="1638"/>
                      <a:pt x="1936" y="1404"/>
                      <a:pt x="1936" y="1116"/>
                    </a:cubicBezTo>
                    <a:lnTo>
                      <a:pt x="1936" y="522"/>
                    </a:lnTo>
                    <a:cubicBezTo>
                      <a:pt x="1936" y="232"/>
                      <a:pt x="1702" y="0"/>
                      <a:pt x="141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1" name="Google Shape;8381;p36"/>
              <p:cNvSpPr/>
              <p:nvPr/>
            </p:nvSpPr>
            <p:spPr>
              <a:xfrm>
                <a:off x="8112732" y="4120982"/>
                <a:ext cx="168185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41" extrusionOk="0">
                    <a:moveTo>
                      <a:pt x="525" y="0"/>
                    </a:moveTo>
                    <a:cubicBezTo>
                      <a:pt x="235" y="0"/>
                      <a:pt x="0" y="235"/>
                      <a:pt x="0" y="525"/>
                    </a:cubicBezTo>
                    <a:lnTo>
                      <a:pt x="0" y="1116"/>
                    </a:lnTo>
                    <a:cubicBezTo>
                      <a:pt x="0" y="1404"/>
                      <a:pt x="235" y="1641"/>
                      <a:pt x="525" y="1641"/>
                    </a:cubicBezTo>
                    <a:lnTo>
                      <a:pt x="1415" y="1641"/>
                    </a:lnTo>
                    <a:cubicBezTo>
                      <a:pt x="1702" y="1641"/>
                      <a:pt x="1936" y="1406"/>
                      <a:pt x="1936" y="1116"/>
                    </a:cubicBezTo>
                    <a:lnTo>
                      <a:pt x="1936" y="525"/>
                    </a:lnTo>
                    <a:cubicBezTo>
                      <a:pt x="1936" y="235"/>
                      <a:pt x="1702" y="0"/>
                      <a:pt x="141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2" name="Google Shape;8382;p36"/>
              <p:cNvSpPr/>
              <p:nvPr/>
            </p:nvSpPr>
            <p:spPr>
              <a:xfrm>
                <a:off x="7380955" y="3359163"/>
                <a:ext cx="354690" cy="299989"/>
              </a:xfrm>
              <a:custGeom>
                <a:avLst/>
                <a:gdLst/>
                <a:ahLst/>
                <a:cxnLst/>
                <a:rect l="l" t="t" r="r" b="b"/>
                <a:pathLst>
                  <a:path w="4085" h="3455" extrusionOk="0">
                    <a:moveTo>
                      <a:pt x="525" y="0"/>
                    </a:moveTo>
                    <a:cubicBezTo>
                      <a:pt x="235" y="0"/>
                      <a:pt x="0" y="235"/>
                      <a:pt x="0" y="525"/>
                    </a:cubicBezTo>
                    <a:lnTo>
                      <a:pt x="0" y="2930"/>
                    </a:lnTo>
                    <a:cubicBezTo>
                      <a:pt x="0" y="3220"/>
                      <a:pt x="235" y="3454"/>
                      <a:pt x="525" y="3454"/>
                    </a:cubicBezTo>
                    <a:lnTo>
                      <a:pt x="3560" y="3454"/>
                    </a:lnTo>
                    <a:cubicBezTo>
                      <a:pt x="3850" y="3454"/>
                      <a:pt x="4085" y="3220"/>
                      <a:pt x="4085" y="2930"/>
                    </a:cubicBezTo>
                    <a:lnTo>
                      <a:pt x="4085" y="525"/>
                    </a:lnTo>
                    <a:cubicBezTo>
                      <a:pt x="4085" y="235"/>
                      <a:pt x="3850" y="0"/>
                      <a:pt x="356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3" name="Google Shape;8383;p36"/>
              <p:cNvSpPr/>
              <p:nvPr/>
            </p:nvSpPr>
            <p:spPr>
              <a:xfrm>
                <a:off x="7337368" y="2848273"/>
                <a:ext cx="271075" cy="229051"/>
              </a:xfrm>
              <a:custGeom>
                <a:avLst/>
                <a:gdLst/>
                <a:ahLst/>
                <a:cxnLst/>
                <a:rect l="l" t="t" r="r" b="b"/>
                <a:pathLst>
                  <a:path w="3122" h="2638" extrusionOk="0">
                    <a:moveTo>
                      <a:pt x="527" y="1"/>
                    </a:moveTo>
                    <a:cubicBezTo>
                      <a:pt x="237" y="1"/>
                      <a:pt x="3" y="235"/>
                      <a:pt x="3" y="525"/>
                    </a:cubicBezTo>
                    <a:lnTo>
                      <a:pt x="3" y="2115"/>
                    </a:lnTo>
                    <a:cubicBezTo>
                      <a:pt x="0" y="2406"/>
                      <a:pt x="237" y="2637"/>
                      <a:pt x="527" y="2637"/>
                    </a:cubicBezTo>
                    <a:lnTo>
                      <a:pt x="2597" y="2637"/>
                    </a:lnTo>
                    <a:cubicBezTo>
                      <a:pt x="2888" y="2637"/>
                      <a:pt x="3122" y="2406"/>
                      <a:pt x="3122" y="2115"/>
                    </a:cubicBezTo>
                    <a:lnTo>
                      <a:pt x="3122" y="525"/>
                    </a:lnTo>
                    <a:cubicBezTo>
                      <a:pt x="3122" y="235"/>
                      <a:pt x="2888" y="1"/>
                      <a:pt x="2597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4" name="Google Shape;8384;p36"/>
              <p:cNvSpPr/>
              <p:nvPr/>
            </p:nvSpPr>
            <p:spPr>
              <a:xfrm>
                <a:off x="8566924" y="2739739"/>
                <a:ext cx="270902" cy="229051"/>
              </a:xfrm>
              <a:custGeom>
                <a:avLst/>
                <a:gdLst/>
                <a:ahLst/>
                <a:cxnLst/>
                <a:rect l="l" t="t" r="r" b="b"/>
                <a:pathLst>
                  <a:path w="3120" h="2638" extrusionOk="0">
                    <a:moveTo>
                      <a:pt x="525" y="1"/>
                    </a:moveTo>
                    <a:cubicBezTo>
                      <a:pt x="234" y="1"/>
                      <a:pt x="0" y="232"/>
                      <a:pt x="0" y="523"/>
                    </a:cubicBezTo>
                    <a:lnTo>
                      <a:pt x="0" y="2113"/>
                    </a:lnTo>
                    <a:cubicBezTo>
                      <a:pt x="0" y="2403"/>
                      <a:pt x="234" y="2637"/>
                      <a:pt x="525" y="2637"/>
                    </a:cubicBezTo>
                    <a:lnTo>
                      <a:pt x="2595" y="2637"/>
                    </a:lnTo>
                    <a:cubicBezTo>
                      <a:pt x="2885" y="2637"/>
                      <a:pt x="3119" y="2403"/>
                      <a:pt x="3119" y="2113"/>
                    </a:cubicBezTo>
                    <a:lnTo>
                      <a:pt x="3119" y="523"/>
                    </a:lnTo>
                    <a:cubicBezTo>
                      <a:pt x="3119" y="232"/>
                      <a:pt x="2885" y="1"/>
                      <a:pt x="2595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5" name="Google Shape;8385;p36"/>
              <p:cNvSpPr/>
              <p:nvPr/>
            </p:nvSpPr>
            <p:spPr>
              <a:xfrm>
                <a:off x="8362968" y="3735557"/>
                <a:ext cx="354690" cy="299729"/>
              </a:xfrm>
              <a:custGeom>
                <a:avLst/>
                <a:gdLst/>
                <a:ahLst/>
                <a:cxnLst/>
                <a:rect l="l" t="t" r="r" b="b"/>
                <a:pathLst>
                  <a:path w="4085" h="3452" extrusionOk="0">
                    <a:moveTo>
                      <a:pt x="522" y="1"/>
                    </a:moveTo>
                    <a:cubicBezTo>
                      <a:pt x="234" y="1"/>
                      <a:pt x="0" y="235"/>
                      <a:pt x="0" y="522"/>
                    </a:cubicBezTo>
                    <a:lnTo>
                      <a:pt x="0" y="2930"/>
                    </a:lnTo>
                    <a:cubicBezTo>
                      <a:pt x="0" y="3220"/>
                      <a:pt x="234" y="3452"/>
                      <a:pt x="522" y="3452"/>
                    </a:cubicBezTo>
                    <a:lnTo>
                      <a:pt x="3560" y="3452"/>
                    </a:lnTo>
                    <a:cubicBezTo>
                      <a:pt x="3850" y="3452"/>
                      <a:pt x="4084" y="3220"/>
                      <a:pt x="4084" y="2930"/>
                    </a:cubicBezTo>
                    <a:lnTo>
                      <a:pt x="4084" y="522"/>
                    </a:lnTo>
                    <a:cubicBezTo>
                      <a:pt x="4084" y="235"/>
                      <a:pt x="3850" y="1"/>
                      <a:pt x="356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6" name="Google Shape;8386;p36"/>
              <p:cNvSpPr/>
              <p:nvPr/>
            </p:nvSpPr>
            <p:spPr>
              <a:xfrm>
                <a:off x="8963637" y="3098768"/>
                <a:ext cx="354777" cy="299989"/>
              </a:xfrm>
              <a:custGeom>
                <a:avLst/>
                <a:gdLst/>
                <a:ahLst/>
                <a:cxnLst/>
                <a:rect l="l" t="t" r="r" b="b"/>
                <a:pathLst>
                  <a:path w="4086" h="3455" extrusionOk="0">
                    <a:moveTo>
                      <a:pt x="522" y="0"/>
                    </a:moveTo>
                    <a:cubicBezTo>
                      <a:pt x="232" y="0"/>
                      <a:pt x="1" y="235"/>
                      <a:pt x="1" y="525"/>
                    </a:cubicBezTo>
                    <a:lnTo>
                      <a:pt x="1" y="2930"/>
                    </a:lnTo>
                    <a:cubicBezTo>
                      <a:pt x="1" y="3217"/>
                      <a:pt x="235" y="3454"/>
                      <a:pt x="522" y="3454"/>
                    </a:cubicBezTo>
                    <a:lnTo>
                      <a:pt x="3561" y="3454"/>
                    </a:lnTo>
                    <a:cubicBezTo>
                      <a:pt x="3851" y="3454"/>
                      <a:pt x="4085" y="3220"/>
                      <a:pt x="4085" y="2930"/>
                    </a:cubicBezTo>
                    <a:lnTo>
                      <a:pt x="4085" y="525"/>
                    </a:lnTo>
                    <a:cubicBezTo>
                      <a:pt x="4085" y="235"/>
                      <a:pt x="3851" y="0"/>
                      <a:pt x="3561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7" name="Google Shape;8387;p36"/>
              <p:cNvSpPr/>
              <p:nvPr/>
            </p:nvSpPr>
            <p:spPr>
              <a:xfrm>
                <a:off x="5736191" y="3918936"/>
                <a:ext cx="354690" cy="299989"/>
              </a:xfrm>
              <a:custGeom>
                <a:avLst/>
                <a:gdLst/>
                <a:ahLst/>
                <a:cxnLst/>
                <a:rect l="l" t="t" r="r" b="b"/>
                <a:pathLst>
                  <a:path w="4085" h="3455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5"/>
                    </a:cubicBezTo>
                    <a:lnTo>
                      <a:pt x="1" y="2930"/>
                    </a:lnTo>
                    <a:cubicBezTo>
                      <a:pt x="1" y="3217"/>
                      <a:pt x="235" y="3454"/>
                      <a:pt x="525" y="3454"/>
                    </a:cubicBezTo>
                    <a:lnTo>
                      <a:pt x="3560" y="3454"/>
                    </a:lnTo>
                    <a:cubicBezTo>
                      <a:pt x="3851" y="3454"/>
                      <a:pt x="4085" y="3220"/>
                      <a:pt x="4085" y="2930"/>
                    </a:cubicBezTo>
                    <a:lnTo>
                      <a:pt x="4085" y="525"/>
                    </a:lnTo>
                    <a:cubicBezTo>
                      <a:pt x="4085" y="235"/>
                      <a:pt x="3851" y="1"/>
                      <a:pt x="356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8" name="Google Shape;8388;p36"/>
              <p:cNvSpPr/>
              <p:nvPr/>
            </p:nvSpPr>
            <p:spPr>
              <a:xfrm>
                <a:off x="6565389" y="4130881"/>
                <a:ext cx="137882" cy="98897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139" extrusionOk="0">
                    <a:moveTo>
                      <a:pt x="522" y="1"/>
                    </a:moveTo>
                    <a:cubicBezTo>
                      <a:pt x="232" y="1"/>
                      <a:pt x="0" y="235"/>
                      <a:pt x="0" y="525"/>
                    </a:cubicBezTo>
                    <a:lnTo>
                      <a:pt x="0" y="614"/>
                    </a:lnTo>
                    <a:cubicBezTo>
                      <a:pt x="0" y="905"/>
                      <a:pt x="232" y="1139"/>
                      <a:pt x="522" y="1139"/>
                    </a:cubicBezTo>
                    <a:lnTo>
                      <a:pt x="1066" y="1139"/>
                    </a:lnTo>
                    <a:cubicBezTo>
                      <a:pt x="1356" y="1139"/>
                      <a:pt x="1587" y="905"/>
                      <a:pt x="1587" y="614"/>
                    </a:cubicBezTo>
                    <a:lnTo>
                      <a:pt x="1587" y="525"/>
                    </a:lnTo>
                    <a:cubicBezTo>
                      <a:pt x="1587" y="235"/>
                      <a:pt x="1356" y="1"/>
                      <a:pt x="106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9" name="Google Shape;8389;p36"/>
              <p:cNvSpPr/>
              <p:nvPr/>
            </p:nvSpPr>
            <p:spPr>
              <a:xfrm>
                <a:off x="7001608" y="4102315"/>
                <a:ext cx="138403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1594" h="1136" extrusionOk="0">
                    <a:moveTo>
                      <a:pt x="528" y="0"/>
                    </a:moveTo>
                    <a:cubicBezTo>
                      <a:pt x="238" y="0"/>
                      <a:pt x="3" y="232"/>
                      <a:pt x="3" y="522"/>
                    </a:cubicBezTo>
                    <a:lnTo>
                      <a:pt x="3" y="614"/>
                    </a:lnTo>
                    <a:cubicBezTo>
                      <a:pt x="0" y="902"/>
                      <a:pt x="235" y="1136"/>
                      <a:pt x="528" y="1136"/>
                    </a:cubicBezTo>
                    <a:lnTo>
                      <a:pt x="1072" y="1136"/>
                    </a:lnTo>
                    <a:cubicBezTo>
                      <a:pt x="1359" y="1136"/>
                      <a:pt x="1593" y="902"/>
                      <a:pt x="1593" y="614"/>
                    </a:cubicBezTo>
                    <a:lnTo>
                      <a:pt x="1593" y="522"/>
                    </a:lnTo>
                    <a:cubicBezTo>
                      <a:pt x="1593" y="232"/>
                      <a:pt x="1359" y="0"/>
                      <a:pt x="107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90" name="Google Shape;8390;p36"/>
              <p:cNvSpPr/>
              <p:nvPr/>
            </p:nvSpPr>
            <p:spPr>
              <a:xfrm>
                <a:off x="8290033" y="3177000"/>
                <a:ext cx="138143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1591" h="1136" extrusionOk="0">
                    <a:moveTo>
                      <a:pt x="522" y="0"/>
                    </a:moveTo>
                    <a:cubicBezTo>
                      <a:pt x="232" y="0"/>
                      <a:pt x="0" y="232"/>
                      <a:pt x="0" y="522"/>
                    </a:cubicBezTo>
                    <a:lnTo>
                      <a:pt x="0" y="614"/>
                    </a:lnTo>
                    <a:cubicBezTo>
                      <a:pt x="0" y="902"/>
                      <a:pt x="232" y="1136"/>
                      <a:pt x="522" y="1136"/>
                    </a:cubicBezTo>
                    <a:lnTo>
                      <a:pt x="1066" y="1136"/>
                    </a:lnTo>
                    <a:cubicBezTo>
                      <a:pt x="1356" y="1136"/>
                      <a:pt x="1591" y="902"/>
                      <a:pt x="1591" y="614"/>
                    </a:cubicBezTo>
                    <a:lnTo>
                      <a:pt x="1591" y="522"/>
                    </a:lnTo>
                    <a:cubicBezTo>
                      <a:pt x="1591" y="232"/>
                      <a:pt x="1356" y="0"/>
                      <a:pt x="106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91" name="Google Shape;8391;p36"/>
              <p:cNvSpPr/>
              <p:nvPr/>
            </p:nvSpPr>
            <p:spPr>
              <a:xfrm>
                <a:off x="8142774" y="2787494"/>
                <a:ext cx="138143" cy="98897"/>
              </a:xfrm>
              <a:custGeom>
                <a:avLst/>
                <a:gdLst/>
                <a:ahLst/>
                <a:cxnLst/>
                <a:rect l="l" t="t" r="r" b="b"/>
                <a:pathLst>
                  <a:path w="1591" h="1139" extrusionOk="0">
                    <a:moveTo>
                      <a:pt x="525" y="0"/>
                    </a:moveTo>
                    <a:cubicBezTo>
                      <a:pt x="235" y="0"/>
                      <a:pt x="0" y="235"/>
                      <a:pt x="0" y="525"/>
                    </a:cubicBezTo>
                    <a:lnTo>
                      <a:pt x="0" y="614"/>
                    </a:lnTo>
                    <a:cubicBezTo>
                      <a:pt x="0" y="904"/>
                      <a:pt x="237" y="1139"/>
                      <a:pt x="525" y="1139"/>
                    </a:cubicBezTo>
                    <a:lnTo>
                      <a:pt x="1069" y="1139"/>
                    </a:lnTo>
                    <a:cubicBezTo>
                      <a:pt x="1356" y="1139"/>
                      <a:pt x="1590" y="904"/>
                      <a:pt x="1590" y="614"/>
                    </a:cubicBezTo>
                    <a:lnTo>
                      <a:pt x="1590" y="525"/>
                    </a:lnTo>
                    <a:cubicBezTo>
                      <a:pt x="1590" y="235"/>
                      <a:pt x="1356" y="0"/>
                      <a:pt x="106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92" name="Google Shape;8392;p36"/>
              <p:cNvSpPr/>
              <p:nvPr/>
            </p:nvSpPr>
            <p:spPr>
              <a:xfrm>
                <a:off x="7610091" y="4085383"/>
                <a:ext cx="138664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1597" h="1136" extrusionOk="0">
                    <a:moveTo>
                      <a:pt x="528" y="0"/>
                    </a:moveTo>
                    <a:cubicBezTo>
                      <a:pt x="238" y="0"/>
                      <a:pt x="6" y="232"/>
                      <a:pt x="6" y="522"/>
                    </a:cubicBezTo>
                    <a:lnTo>
                      <a:pt x="6" y="614"/>
                    </a:lnTo>
                    <a:cubicBezTo>
                      <a:pt x="0" y="898"/>
                      <a:pt x="235" y="1136"/>
                      <a:pt x="528" y="1136"/>
                    </a:cubicBezTo>
                    <a:lnTo>
                      <a:pt x="1072" y="1136"/>
                    </a:lnTo>
                    <a:cubicBezTo>
                      <a:pt x="1362" y="1136"/>
                      <a:pt x="1596" y="901"/>
                      <a:pt x="1596" y="614"/>
                    </a:cubicBezTo>
                    <a:lnTo>
                      <a:pt x="1596" y="522"/>
                    </a:lnTo>
                    <a:cubicBezTo>
                      <a:pt x="1596" y="232"/>
                      <a:pt x="1362" y="0"/>
                      <a:pt x="107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93" name="Google Shape;8393;p36"/>
              <p:cNvSpPr/>
              <p:nvPr/>
            </p:nvSpPr>
            <p:spPr>
              <a:xfrm>
                <a:off x="9131994" y="3834193"/>
                <a:ext cx="138143" cy="98897"/>
              </a:xfrm>
              <a:custGeom>
                <a:avLst/>
                <a:gdLst/>
                <a:ahLst/>
                <a:cxnLst/>
                <a:rect l="l" t="t" r="r" b="b"/>
                <a:pathLst>
                  <a:path w="1591" h="1139" extrusionOk="0">
                    <a:moveTo>
                      <a:pt x="522" y="0"/>
                    </a:moveTo>
                    <a:cubicBezTo>
                      <a:pt x="235" y="0"/>
                      <a:pt x="1" y="234"/>
                      <a:pt x="1" y="525"/>
                    </a:cubicBezTo>
                    <a:lnTo>
                      <a:pt x="1" y="614"/>
                    </a:lnTo>
                    <a:cubicBezTo>
                      <a:pt x="1" y="904"/>
                      <a:pt x="235" y="1138"/>
                      <a:pt x="522" y="1138"/>
                    </a:cubicBezTo>
                    <a:lnTo>
                      <a:pt x="1066" y="1138"/>
                    </a:lnTo>
                    <a:cubicBezTo>
                      <a:pt x="1357" y="1138"/>
                      <a:pt x="1591" y="904"/>
                      <a:pt x="1591" y="614"/>
                    </a:cubicBezTo>
                    <a:lnTo>
                      <a:pt x="1591" y="525"/>
                    </a:lnTo>
                    <a:cubicBezTo>
                      <a:pt x="1591" y="234"/>
                      <a:pt x="1357" y="0"/>
                      <a:pt x="106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94" name="Google Shape;8394;p36"/>
              <p:cNvSpPr/>
              <p:nvPr/>
            </p:nvSpPr>
            <p:spPr>
              <a:xfrm>
                <a:off x="8065933" y="3536724"/>
                <a:ext cx="138229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1592" h="1136" extrusionOk="0">
                    <a:moveTo>
                      <a:pt x="523" y="0"/>
                    </a:moveTo>
                    <a:cubicBezTo>
                      <a:pt x="232" y="0"/>
                      <a:pt x="1" y="232"/>
                      <a:pt x="1" y="522"/>
                    </a:cubicBezTo>
                    <a:lnTo>
                      <a:pt x="1" y="614"/>
                    </a:lnTo>
                    <a:cubicBezTo>
                      <a:pt x="1" y="901"/>
                      <a:pt x="232" y="1136"/>
                      <a:pt x="523" y="1136"/>
                    </a:cubicBezTo>
                    <a:lnTo>
                      <a:pt x="1067" y="1136"/>
                    </a:lnTo>
                    <a:cubicBezTo>
                      <a:pt x="1357" y="1136"/>
                      <a:pt x="1591" y="901"/>
                      <a:pt x="1591" y="614"/>
                    </a:cubicBezTo>
                    <a:lnTo>
                      <a:pt x="1591" y="522"/>
                    </a:lnTo>
                    <a:cubicBezTo>
                      <a:pt x="1591" y="232"/>
                      <a:pt x="1357" y="0"/>
                      <a:pt x="1067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95" name="Google Shape;8395;p36"/>
              <p:cNvSpPr/>
              <p:nvPr/>
            </p:nvSpPr>
            <p:spPr>
              <a:xfrm>
                <a:off x="7894449" y="3003085"/>
                <a:ext cx="138143" cy="98897"/>
              </a:xfrm>
              <a:custGeom>
                <a:avLst/>
                <a:gdLst/>
                <a:ahLst/>
                <a:cxnLst/>
                <a:rect l="l" t="t" r="r" b="b"/>
                <a:pathLst>
                  <a:path w="1591" h="1139" extrusionOk="0">
                    <a:moveTo>
                      <a:pt x="525" y="0"/>
                    </a:moveTo>
                    <a:cubicBezTo>
                      <a:pt x="235" y="0"/>
                      <a:pt x="1" y="235"/>
                      <a:pt x="1" y="525"/>
                    </a:cubicBezTo>
                    <a:lnTo>
                      <a:pt x="1" y="614"/>
                    </a:lnTo>
                    <a:cubicBezTo>
                      <a:pt x="1" y="904"/>
                      <a:pt x="238" y="1139"/>
                      <a:pt x="525" y="1139"/>
                    </a:cubicBezTo>
                    <a:lnTo>
                      <a:pt x="1069" y="1139"/>
                    </a:lnTo>
                    <a:cubicBezTo>
                      <a:pt x="1357" y="1139"/>
                      <a:pt x="1591" y="904"/>
                      <a:pt x="1591" y="614"/>
                    </a:cubicBezTo>
                    <a:lnTo>
                      <a:pt x="1591" y="525"/>
                    </a:lnTo>
                    <a:cubicBezTo>
                      <a:pt x="1591" y="235"/>
                      <a:pt x="1357" y="0"/>
                      <a:pt x="106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96" name="Google Shape;8396;p36"/>
              <p:cNvSpPr/>
              <p:nvPr/>
            </p:nvSpPr>
            <p:spPr>
              <a:xfrm>
                <a:off x="8892438" y="2347368"/>
                <a:ext cx="168445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1940" h="1639" extrusionOk="0">
                    <a:moveTo>
                      <a:pt x="528" y="0"/>
                    </a:moveTo>
                    <a:cubicBezTo>
                      <a:pt x="238" y="0"/>
                      <a:pt x="3" y="232"/>
                      <a:pt x="3" y="522"/>
                    </a:cubicBezTo>
                    <a:lnTo>
                      <a:pt x="3" y="1116"/>
                    </a:lnTo>
                    <a:cubicBezTo>
                      <a:pt x="1" y="1404"/>
                      <a:pt x="238" y="1638"/>
                      <a:pt x="528" y="1638"/>
                    </a:cubicBezTo>
                    <a:lnTo>
                      <a:pt x="1418" y="1638"/>
                    </a:lnTo>
                    <a:cubicBezTo>
                      <a:pt x="1705" y="1638"/>
                      <a:pt x="1940" y="1404"/>
                      <a:pt x="1940" y="1116"/>
                    </a:cubicBezTo>
                    <a:lnTo>
                      <a:pt x="1940" y="522"/>
                    </a:lnTo>
                    <a:cubicBezTo>
                      <a:pt x="1940" y="232"/>
                      <a:pt x="1705" y="0"/>
                      <a:pt x="141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8397" name="Google Shape;8397;p36"/>
              <p:cNvGrpSpPr/>
              <p:nvPr/>
            </p:nvGrpSpPr>
            <p:grpSpPr>
              <a:xfrm>
                <a:off x="8010038" y="1066236"/>
                <a:ext cx="739597" cy="2531629"/>
                <a:chOff x="7476638" y="1066236"/>
                <a:chExt cx="739597" cy="2531629"/>
              </a:xfrm>
            </p:grpSpPr>
            <p:sp>
              <p:nvSpPr>
                <p:cNvPr id="8398" name="Google Shape;8398;p36"/>
                <p:cNvSpPr/>
                <p:nvPr/>
              </p:nvSpPr>
              <p:spPr>
                <a:xfrm>
                  <a:off x="7476638" y="1066236"/>
                  <a:ext cx="739597" cy="25316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18" h="29157" extrusionOk="0">
                      <a:moveTo>
                        <a:pt x="4257" y="0"/>
                      </a:moveTo>
                      <a:cubicBezTo>
                        <a:pt x="4257" y="0"/>
                        <a:pt x="1200" y="6905"/>
                        <a:pt x="793" y="9413"/>
                      </a:cubicBezTo>
                      <a:cubicBezTo>
                        <a:pt x="0" y="14267"/>
                        <a:pt x="1317" y="29156"/>
                        <a:pt x="1317" y="29156"/>
                      </a:cubicBezTo>
                      <a:lnTo>
                        <a:pt x="7201" y="29156"/>
                      </a:lnTo>
                      <a:cubicBezTo>
                        <a:pt x="7198" y="29154"/>
                        <a:pt x="8517" y="14269"/>
                        <a:pt x="7725" y="9413"/>
                      </a:cubicBezTo>
                      <a:cubicBezTo>
                        <a:pt x="7318" y="6905"/>
                        <a:pt x="4257" y="0"/>
                        <a:pt x="4257" y="0"/>
                      </a:cubicBezTo>
                      <a:close/>
                      <a:moveTo>
                        <a:pt x="7201" y="29156"/>
                      </a:moveTo>
                      <a:cubicBezTo>
                        <a:pt x="7201" y="29156"/>
                        <a:pt x="7201" y="29156"/>
                        <a:pt x="7201" y="29156"/>
                      </a:cubicBezTo>
                      <a:cubicBezTo>
                        <a:pt x="7201" y="29156"/>
                        <a:pt x="7201" y="29156"/>
                        <a:pt x="7201" y="29156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399" name="Google Shape;8399;p36"/>
                <p:cNvSpPr/>
                <p:nvPr/>
              </p:nvSpPr>
              <p:spPr>
                <a:xfrm>
                  <a:off x="7502078" y="1123368"/>
                  <a:ext cx="688716" cy="24172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32" h="27840" extrusionOk="0">
                      <a:moveTo>
                        <a:pt x="3964" y="1"/>
                      </a:moveTo>
                      <a:cubicBezTo>
                        <a:pt x="3964" y="1"/>
                        <a:pt x="1119" y="6590"/>
                        <a:pt x="737" y="8987"/>
                      </a:cubicBezTo>
                      <a:cubicBezTo>
                        <a:pt x="0" y="13623"/>
                        <a:pt x="1225" y="27840"/>
                        <a:pt x="1225" y="27840"/>
                      </a:cubicBezTo>
                      <a:lnTo>
                        <a:pt x="6698" y="27840"/>
                      </a:lnTo>
                      <a:cubicBezTo>
                        <a:pt x="6704" y="27840"/>
                        <a:pt x="7932" y="13626"/>
                        <a:pt x="7195" y="8987"/>
                      </a:cubicBezTo>
                      <a:cubicBezTo>
                        <a:pt x="6816" y="6593"/>
                        <a:pt x="3964" y="1"/>
                        <a:pt x="3964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400" name="Google Shape;8400;p36"/>
                <p:cNvSpPr/>
                <p:nvPr/>
              </p:nvSpPr>
              <p:spPr>
                <a:xfrm>
                  <a:off x="7642825" y="2889429"/>
                  <a:ext cx="406960" cy="6272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87" h="7224" extrusionOk="0">
                      <a:moveTo>
                        <a:pt x="1289" y="1"/>
                      </a:moveTo>
                      <a:lnTo>
                        <a:pt x="0" y="7224"/>
                      </a:lnTo>
                      <a:lnTo>
                        <a:pt x="4687" y="7224"/>
                      </a:lnTo>
                      <a:lnTo>
                        <a:pt x="3401" y="1"/>
                      </a:ln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401" name="Google Shape;8401;p36"/>
                <p:cNvSpPr/>
                <p:nvPr/>
              </p:nvSpPr>
              <p:spPr>
                <a:xfrm>
                  <a:off x="7706035" y="1590410"/>
                  <a:ext cx="280279" cy="12538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28" h="14441" extrusionOk="0">
                      <a:moveTo>
                        <a:pt x="1615" y="0"/>
                      </a:moveTo>
                      <a:cubicBezTo>
                        <a:pt x="1615" y="0"/>
                        <a:pt x="463" y="2796"/>
                        <a:pt x="310" y="4076"/>
                      </a:cubicBezTo>
                      <a:cubicBezTo>
                        <a:pt x="0" y="6643"/>
                        <a:pt x="508" y="14440"/>
                        <a:pt x="508" y="14440"/>
                      </a:cubicBezTo>
                      <a:lnTo>
                        <a:pt x="2726" y="14440"/>
                      </a:lnTo>
                      <a:cubicBezTo>
                        <a:pt x="2726" y="14440"/>
                        <a:pt x="3228" y="6643"/>
                        <a:pt x="2924" y="4076"/>
                      </a:cubicBezTo>
                      <a:cubicBezTo>
                        <a:pt x="2770" y="2799"/>
                        <a:pt x="1615" y="0"/>
                        <a:pt x="1615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402" name="Google Shape;8402;p36"/>
                <p:cNvSpPr/>
                <p:nvPr/>
              </p:nvSpPr>
              <p:spPr>
                <a:xfrm>
                  <a:off x="7834191" y="1554551"/>
                  <a:ext cx="24051" cy="13163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7" h="15161" extrusionOk="0">
                      <a:moveTo>
                        <a:pt x="0" y="0"/>
                      </a:moveTo>
                      <a:lnTo>
                        <a:pt x="0" y="15160"/>
                      </a:lnTo>
                      <a:lnTo>
                        <a:pt x="276" y="15160"/>
                      </a:lnTo>
                      <a:lnTo>
                        <a:pt x="276" y="0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403" name="Google Shape;8403;p36"/>
                <p:cNvSpPr/>
                <p:nvPr/>
              </p:nvSpPr>
              <p:spPr>
                <a:xfrm>
                  <a:off x="7695616" y="2035399"/>
                  <a:ext cx="280106" cy="240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26" h="277" extrusionOk="0">
                      <a:moveTo>
                        <a:pt x="0" y="0"/>
                      </a:moveTo>
                      <a:lnTo>
                        <a:pt x="0" y="276"/>
                      </a:lnTo>
                      <a:lnTo>
                        <a:pt x="3225" y="276"/>
                      </a:lnTo>
                      <a:lnTo>
                        <a:pt x="3225" y="0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404" name="Google Shape;8404;p36"/>
                <p:cNvSpPr/>
                <p:nvPr/>
              </p:nvSpPr>
              <p:spPr>
                <a:xfrm>
                  <a:off x="7695616" y="2487333"/>
                  <a:ext cx="280106" cy="241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26" h="278" extrusionOk="0">
                      <a:moveTo>
                        <a:pt x="0" y="1"/>
                      </a:moveTo>
                      <a:lnTo>
                        <a:pt x="0" y="277"/>
                      </a:lnTo>
                      <a:lnTo>
                        <a:pt x="3225" y="277"/>
                      </a:lnTo>
                      <a:lnTo>
                        <a:pt x="3225" y="1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8405" name="Google Shape;8405;p36"/>
              <p:cNvGrpSpPr/>
              <p:nvPr/>
            </p:nvGrpSpPr>
            <p:grpSpPr>
              <a:xfrm>
                <a:off x="472806" y="1066236"/>
                <a:ext cx="739336" cy="2612278"/>
                <a:chOff x="1006206" y="1066236"/>
                <a:chExt cx="739336" cy="2612278"/>
              </a:xfrm>
            </p:grpSpPr>
            <p:sp>
              <p:nvSpPr>
                <p:cNvPr id="8406" name="Google Shape;8406;p36"/>
                <p:cNvSpPr/>
                <p:nvPr/>
              </p:nvSpPr>
              <p:spPr>
                <a:xfrm>
                  <a:off x="1097027" y="3378525"/>
                  <a:ext cx="478940" cy="29998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16" h="3455" extrusionOk="0">
                      <a:moveTo>
                        <a:pt x="522" y="1"/>
                      </a:moveTo>
                      <a:cubicBezTo>
                        <a:pt x="232" y="1"/>
                        <a:pt x="1" y="235"/>
                        <a:pt x="1" y="525"/>
                      </a:cubicBezTo>
                      <a:lnTo>
                        <a:pt x="1" y="2933"/>
                      </a:lnTo>
                      <a:cubicBezTo>
                        <a:pt x="1" y="3217"/>
                        <a:pt x="232" y="3454"/>
                        <a:pt x="522" y="3454"/>
                      </a:cubicBezTo>
                      <a:lnTo>
                        <a:pt x="4994" y="3454"/>
                      </a:lnTo>
                      <a:cubicBezTo>
                        <a:pt x="5282" y="3454"/>
                        <a:pt x="5516" y="3220"/>
                        <a:pt x="5516" y="2930"/>
                      </a:cubicBezTo>
                      <a:lnTo>
                        <a:pt x="5516" y="525"/>
                      </a:lnTo>
                      <a:cubicBezTo>
                        <a:pt x="5516" y="235"/>
                        <a:pt x="5282" y="1"/>
                        <a:pt x="4994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407" name="Google Shape;8407;p36"/>
                <p:cNvSpPr/>
                <p:nvPr/>
              </p:nvSpPr>
              <p:spPr>
                <a:xfrm>
                  <a:off x="1006206" y="1066236"/>
                  <a:ext cx="739336" cy="25316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15" h="29157" extrusionOk="0">
                      <a:moveTo>
                        <a:pt x="4258" y="0"/>
                      </a:moveTo>
                      <a:cubicBezTo>
                        <a:pt x="4258" y="0"/>
                        <a:pt x="1200" y="6905"/>
                        <a:pt x="790" y="9413"/>
                      </a:cubicBezTo>
                      <a:cubicBezTo>
                        <a:pt x="0" y="14267"/>
                        <a:pt x="1317" y="29156"/>
                        <a:pt x="1317" y="29156"/>
                      </a:cubicBezTo>
                      <a:lnTo>
                        <a:pt x="7201" y="29156"/>
                      </a:lnTo>
                      <a:cubicBezTo>
                        <a:pt x="7199" y="29154"/>
                        <a:pt x="8515" y="14269"/>
                        <a:pt x="7722" y="9413"/>
                      </a:cubicBezTo>
                      <a:cubicBezTo>
                        <a:pt x="7315" y="6905"/>
                        <a:pt x="4258" y="0"/>
                        <a:pt x="4258" y="0"/>
                      </a:cubicBezTo>
                      <a:close/>
                      <a:moveTo>
                        <a:pt x="7201" y="29156"/>
                      </a:moveTo>
                      <a:lnTo>
                        <a:pt x="7201" y="29156"/>
                      </a:lnTo>
                      <a:cubicBezTo>
                        <a:pt x="7201" y="29156"/>
                        <a:pt x="7201" y="29156"/>
                        <a:pt x="7201" y="29156"/>
                      </a:cubicBezTo>
                      <a:cubicBezTo>
                        <a:pt x="7201" y="29156"/>
                        <a:pt x="7201" y="29156"/>
                        <a:pt x="7201" y="29156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408" name="Google Shape;8408;p36"/>
                <p:cNvSpPr/>
                <p:nvPr/>
              </p:nvSpPr>
              <p:spPr>
                <a:xfrm>
                  <a:off x="1031385" y="1123368"/>
                  <a:ext cx="688716" cy="24172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32" h="27840" extrusionOk="0">
                      <a:moveTo>
                        <a:pt x="3968" y="1"/>
                      </a:moveTo>
                      <a:cubicBezTo>
                        <a:pt x="3968" y="1"/>
                        <a:pt x="1122" y="6590"/>
                        <a:pt x="737" y="8987"/>
                      </a:cubicBezTo>
                      <a:cubicBezTo>
                        <a:pt x="0" y="13623"/>
                        <a:pt x="1225" y="27840"/>
                        <a:pt x="1225" y="27840"/>
                      </a:cubicBezTo>
                      <a:lnTo>
                        <a:pt x="6702" y="27840"/>
                      </a:lnTo>
                      <a:cubicBezTo>
                        <a:pt x="6704" y="27840"/>
                        <a:pt x="7932" y="13626"/>
                        <a:pt x="7195" y="8987"/>
                      </a:cubicBezTo>
                      <a:cubicBezTo>
                        <a:pt x="6816" y="6593"/>
                        <a:pt x="3968" y="1"/>
                        <a:pt x="3968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409" name="Google Shape;8409;p36"/>
                <p:cNvSpPr/>
                <p:nvPr/>
              </p:nvSpPr>
              <p:spPr>
                <a:xfrm>
                  <a:off x="1172392" y="2889429"/>
                  <a:ext cx="406960" cy="6272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87" h="7224" extrusionOk="0">
                      <a:moveTo>
                        <a:pt x="1283" y="1"/>
                      </a:moveTo>
                      <a:lnTo>
                        <a:pt x="0" y="7224"/>
                      </a:lnTo>
                      <a:lnTo>
                        <a:pt x="4687" y="7224"/>
                      </a:lnTo>
                      <a:lnTo>
                        <a:pt x="3401" y="1"/>
                      </a:ln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410" name="Google Shape;8410;p36"/>
                <p:cNvSpPr/>
                <p:nvPr/>
              </p:nvSpPr>
              <p:spPr>
                <a:xfrm>
                  <a:off x="1235603" y="1590410"/>
                  <a:ext cx="280106" cy="12538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26" h="14441" extrusionOk="0">
                      <a:moveTo>
                        <a:pt x="1616" y="0"/>
                      </a:moveTo>
                      <a:cubicBezTo>
                        <a:pt x="1616" y="0"/>
                        <a:pt x="461" y="2796"/>
                        <a:pt x="307" y="4076"/>
                      </a:cubicBezTo>
                      <a:cubicBezTo>
                        <a:pt x="0" y="6643"/>
                        <a:pt x="505" y="14440"/>
                        <a:pt x="505" y="14440"/>
                      </a:cubicBezTo>
                      <a:lnTo>
                        <a:pt x="2723" y="14440"/>
                      </a:lnTo>
                      <a:cubicBezTo>
                        <a:pt x="2723" y="14440"/>
                        <a:pt x="3225" y="6643"/>
                        <a:pt x="2924" y="4076"/>
                      </a:cubicBezTo>
                      <a:cubicBezTo>
                        <a:pt x="2771" y="2799"/>
                        <a:pt x="1616" y="0"/>
                        <a:pt x="1616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411" name="Google Shape;8411;p36"/>
                <p:cNvSpPr/>
                <p:nvPr/>
              </p:nvSpPr>
              <p:spPr>
                <a:xfrm>
                  <a:off x="1363759" y="1554551"/>
                  <a:ext cx="24051" cy="13163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7" h="15161" extrusionOk="0">
                      <a:moveTo>
                        <a:pt x="0" y="0"/>
                      </a:moveTo>
                      <a:lnTo>
                        <a:pt x="0" y="15160"/>
                      </a:lnTo>
                      <a:lnTo>
                        <a:pt x="276" y="15160"/>
                      </a:lnTo>
                      <a:lnTo>
                        <a:pt x="276" y="0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412" name="Google Shape;8412;p36"/>
                <p:cNvSpPr/>
                <p:nvPr/>
              </p:nvSpPr>
              <p:spPr>
                <a:xfrm>
                  <a:off x="1224923" y="2035399"/>
                  <a:ext cx="280366" cy="240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29" h="277" extrusionOk="0">
                      <a:moveTo>
                        <a:pt x="1" y="0"/>
                      </a:moveTo>
                      <a:lnTo>
                        <a:pt x="1" y="276"/>
                      </a:lnTo>
                      <a:lnTo>
                        <a:pt x="3228" y="276"/>
                      </a:lnTo>
                      <a:lnTo>
                        <a:pt x="3228" y="0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413" name="Google Shape;8413;p36"/>
                <p:cNvSpPr/>
                <p:nvPr/>
              </p:nvSpPr>
              <p:spPr>
                <a:xfrm>
                  <a:off x="1224923" y="2487333"/>
                  <a:ext cx="280366" cy="241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29" h="278" extrusionOk="0">
                      <a:moveTo>
                        <a:pt x="1" y="1"/>
                      </a:moveTo>
                      <a:lnTo>
                        <a:pt x="1" y="277"/>
                      </a:lnTo>
                      <a:lnTo>
                        <a:pt x="3228" y="277"/>
                      </a:lnTo>
                      <a:lnTo>
                        <a:pt x="3228" y="1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8414" name="Google Shape;8414;p36"/>
              <p:cNvSpPr/>
              <p:nvPr/>
            </p:nvSpPr>
            <p:spPr>
              <a:xfrm>
                <a:off x="2857096" y="157592"/>
                <a:ext cx="1818515" cy="1827719"/>
              </a:xfrm>
              <a:custGeom>
                <a:avLst/>
                <a:gdLst/>
                <a:ahLst/>
                <a:cxnLst/>
                <a:rect l="l" t="t" r="r" b="b"/>
                <a:pathLst>
                  <a:path w="20944" h="21050" extrusionOk="0">
                    <a:moveTo>
                      <a:pt x="0" y="1"/>
                    </a:moveTo>
                    <a:lnTo>
                      <a:pt x="0" y="21050"/>
                    </a:lnTo>
                    <a:lnTo>
                      <a:pt x="438" y="21050"/>
                    </a:lnTo>
                    <a:cubicBezTo>
                      <a:pt x="4790" y="10301"/>
                      <a:pt x="11966" y="4264"/>
                      <a:pt x="20943" y="1256"/>
                    </a:cubicBezTo>
                    <a:lnTo>
                      <a:pt x="20943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15" name="Google Shape;8415;p36"/>
              <p:cNvSpPr/>
              <p:nvPr/>
            </p:nvSpPr>
            <p:spPr>
              <a:xfrm>
                <a:off x="1363759" y="157592"/>
                <a:ext cx="1653543" cy="1827719"/>
              </a:xfrm>
              <a:custGeom>
                <a:avLst/>
                <a:gdLst/>
                <a:ahLst/>
                <a:cxnLst/>
                <a:rect l="l" t="t" r="r" b="b"/>
                <a:pathLst>
                  <a:path w="19044" h="21050" extrusionOk="0">
                    <a:moveTo>
                      <a:pt x="0" y="1"/>
                    </a:moveTo>
                    <a:lnTo>
                      <a:pt x="0" y="1256"/>
                    </a:lnTo>
                    <a:cubicBezTo>
                      <a:pt x="8143" y="4264"/>
                      <a:pt x="14646" y="10301"/>
                      <a:pt x="18594" y="21050"/>
                    </a:cubicBezTo>
                    <a:lnTo>
                      <a:pt x="19043" y="21050"/>
                    </a:lnTo>
                    <a:lnTo>
                      <a:pt x="19043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16" name="Google Shape;8416;p36"/>
              <p:cNvSpPr/>
              <p:nvPr/>
            </p:nvSpPr>
            <p:spPr>
              <a:xfrm>
                <a:off x="-35892" y="157592"/>
                <a:ext cx="1576527" cy="1827719"/>
              </a:xfrm>
              <a:custGeom>
                <a:avLst/>
                <a:gdLst/>
                <a:ahLst/>
                <a:cxnLst/>
                <a:rect l="l" t="t" r="r" b="b"/>
                <a:pathLst>
                  <a:path w="18157" h="21050" extrusionOk="0">
                    <a:moveTo>
                      <a:pt x="1" y="1"/>
                    </a:moveTo>
                    <a:lnTo>
                      <a:pt x="1" y="21050"/>
                    </a:lnTo>
                    <a:lnTo>
                      <a:pt x="383" y="21050"/>
                    </a:lnTo>
                    <a:cubicBezTo>
                      <a:pt x="4155" y="10301"/>
                      <a:pt x="10373" y="4264"/>
                      <a:pt x="18157" y="1256"/>
                    </a:cubicBezTo>
                    <a:lnTo>
                      <a:pt x="18157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17" name="Google Shape;8417;p36"/>
              <p:cNvSpPr/>
              <p:nvPr/>
            </p:nvSpPr>
            <p:spPr>
              <a:xfrm>
                <a:off x="4594330" y="157592"/>
                <a:ext cx="1823638" cy="1827719"/>
              </a:xfrm>
              <a:custGeom>
                <a:avLst/>
                <a:gdLst/>
                <a:ahLst/>
                <a:cxnLst/>
                <a:rect l="l" t="t" r="r" b="b"/>
                <a:pathLst>
                  <a:path w="21003" h="21050" extrusionOk="0">
                    <a:moveTo>
                      <a:pt x="1" y="1"/>
                    </a:moveTo>
                    <a:lnTo>
                      <a:pt x="1" y="1256"/>
                    </a:lnTo>
                    <a:cubicBezTo>
                      <a:pt x="8981" y="4264"/>
                      <a:pt x="16153" y="10301"/>
                      <a:pt x="20506" y="21050"/>
                    </a:cubicBezTo>
                    <a:lnTo>
                      <a:pt x="21002" y="21050"/>
                    </a:lnTo>
                    <a:lnTo>
                      <a:pt x="21002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18" name="Google Shape;8418;p36"/>
              <p:cNvSpPr/>
              <p:nvPr/>
            </p:nvSpPr>
            <p:spPr>
              <a:xfrm>
                <a:off x="6278773" y="157592"/>
                <a:ext cx="1559596" cy="1827719"/>
              </a:xfrm>
              <a:custGeom>
                <a:avLst/>
                <a:gdLst/>
                <a:ahLst/>
                <a:cxnLst/>
                <a:rect l="l" t="t" r="r" b="b"/>
                <a:pathLst>
                  <a:path w="17962" h="21050" extrusionOk="0">
                    <a:moveTo>
                      <a:pt x="1" y="1"/>
                    </a:moveTo>
                    <a:lnTo>
                      <a:pt x="1" y="21050"/>
                    </a:lnTo>
                    <a:lnTo>
                      <a:pt x="377" y="21050"/>
                    </a:lnTo>
                    <a:cubicBezTo>
                      <a:pt x="4110" y="10301"/>
                      <a:pt x="10262" y="4264"/>
                      <a:pt x="17961" y="1256"/>
                    </a:cubicBezTo>
                    <a:lnTo>
                      <a:pt x="1796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19" name="Google Shape;8419;p36"/>
              <p:cNvSpPr/>
              <p:nvPr/>
            </p:nvSpPr>
            <p:spPr>
              <a:xfrm>
                <a:off x="7717670" y="157592"/>
                <a:ext cx="1618899" cy="1827719"/>
              </a:xfrm>
              <a:custGeom>
                <a:avLst/>
                <a:gdLst/>
                <a:ahLst/>
                <a:cxnLst/>
                <a:rect l="l" t="t" r="r" b="b"/>
                <a:pathLst>
                  <a:path w="18645" h="21050" extrusionOk="0">
                    <a:moveTo>
                      <a:pt x="0" y="1"/>
                    </a:moveTo>
                    <a:lnTo>
                      <a:pt x="0" y="1256"/>
                    </a:lnTo>
                    <a:cubicBezTo>
                      <a:pt x="7973" y="4264"/>
                      <a:pt x="14340" y="10301"/>
                      <a:pt x="18204" y="21050"/>
                    </a:cubicBezTo>
                    <a:lnTo>
                      <a:pt x="18644" y="21050"/>
                    </a:lnTo>
                    <a:lnTo>
                      <a:pt x="18644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20" name="Google Shape;8420;p36"/>
              <p:cNvSpPr/>
              <p:nvPr/>
            </p:nvSpPr>
            <p:spPr>
              <a:xfrm>
                <a:off x="2904764" y="157592"/>
                <a:ext cx="1770847" cy="934177"/>
              </a:xfrm>
              <a:custGeom>
                <a:avLst/>
                <a:gdLst/>
                <a:ahLst/>
                <a:cxnLst/>
                <a:rect l="l" t="t" r="r" b="b"/>
                <a:pathLst>
                  <a:path w="20395" h="10759" extrusionOk="0">
                    <a:moveTo>
                      <a:pt x="1" y="1"/>
                    </a:moveTo>
                    <a:lnTo>
                      <a:pt x="1" y="10758"/>
                    </a:lnTo>
                    <a:lnTo>
                      <a:pt x="430" y="10758"/>
                    </a:lnTo>
                    <a:cubicBezTo>
                      <a:pt x="4668" y="5265"/>
                      <a:pt x="11648" y="2180"/>
                      <a:pt x="20394" y="642"/>
                    </a:cubicBezTo>
                    <a:lnTo>
                      <a:pt x="20394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21" name="Google Shape;8421;p36"/>
              <p:cNvSpPr/>
              <p:nvPr/>
            </p:nvSpPr>
            <p:spPr>
              <a:xfrm>
                <a:off x="1363759" y="157592"/>
                <a:ext cx="1579392" cy="934177"/>
              </a:xfrm>
              <a:custGeom>
                <a:avLst/>
                <a:gdLst/>
                <a:ahLst/>
                <a:cxnLst/>
                <a:rect l="l" t="t" r="r" b="b"/>
                <a:pathLst>
                  <a:path w="18190" h="10759" extrusionOk="0">
                    <a:moveTo>
                      <a:pt x="0" y="1"/>
                    </a:moveTo>
                    <a:lnTo>
                      <a:pt x="0" y="642"/>
                    </a:lnTo>
                    <a:cubicBezTo>
                      <a:pt x="7781" y="2180"/>
                      <a:pt x="13991" y="5265"/>
                      <a:pt x="17760" y="10758"/>
                    </a:cubicBezTo>
                    <a:lnTo>
                      <a:pt x="18190" y="10758"/>
                    </a:lnTo>
                    <a:lnTo>
                      <a:pt x="18190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22" name="Google Shape;8422;p36"/>
              <p:cNvSpPr/>
              <p:nvPr/>
            </p:nvSpPr>
            <p:spPr>
              <a:xfrm>
                <a:off x="-35892" y="157592"/>
                <a:ext cx="1576527" cy="934177"/>
              </a:xfrm>
              <a:custGeom>
                <a:avLst/>
                <a:gdLst/>
                <a:ahLst/>
                <a:cxnLst/>
                <a:rect l="l" t="t" r="r" b="b"/>
                <a:pathLst>
                  <a:path w="18157" h="10759" extrusionOk="0">
                    <a:moveTo>
                      <a:pt x="1" y="1"/>
                    </a:moveTo>
                    <a:lnTo>
                      <a:pt x="1" y="10758"/>
                    </a:lnTo>
                    <a:lnTo>
                      <a:pt x="383" y="10758"/>
                    </a:lnTo>
                    <a:cubicBezTo>
                      <a:pt x="4155" y="5265"/>
                      <a:pt x="10373" y="2180"/>
                      <a:pt x="18157" y="642"/>
                    </a:cubicBezTo>
                    <a:lnTo>
                      <a:pt x="18157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23" name="Google Shape;8423;p36"/>
              <p:cNvSpPr/>
              <p:nvPr/>
            </p:nvSpPr>
            <p:spPr>
              <a:xfrm>
                <a:off x="4594070" y="157592"/>
                <a:ext cx="1751918" cy="934177"/>
              </a:xfrm>
              <a:custGeom>
                <a:avLst/>
                <a:gdLst/>
                <a:ahLst/>
                <a:cxnLst/>
                <a:rect l="l" t="t" r="r" b="b"/>
                <a:pathLst>
                  <a:path w="20177" h="10759" extrusionOk="0">
                    <a:moveTo>
                      <a:pt x="1" y="1"/>
                    </a:moveTo>
                    <a:lnTo>
                      <a:pt x="1" y="642"/>
                    </a:lnTo>
                    <a:cubicBezTo>
                      <a:pt x="8630" y="2180"/>
                      <a:pt x="15520" y="5265"/>
                      <a:pt x="19699" y="10758"/>
                    </a:cubicBezTo>
                    <a:lnTo>
                      <a:pt x="20177" y="10758"/>
                    </a:lnTo>
                    <a:lnTo>
                      <a:pt x="20177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24" name="Google Shape;8424;p36"/>
              <p:cNvSpPr/>
              <p:nvPr/>
            </p:nvSpPr>
            <p:spPr>
              <a:xfrm>
                <a:off x="6326528" y="157592"/>
                <a:ext cx="1511580" cy="934177"/>
              </a:xfrm>
              <a:custGeom>
                <a:avLst/>
                <a:gdLst/>
                <a:ahLst/>
                <a:cxnLst/>
                <a:rect l="l" t="t" r="r" b="b"/>
                <a:pathLst>
                  <a:path w="17409" h="10759" extrusionOk="0">
                    <a:moveTo>
                      <a:pt x="0" y="1"/>
                    </a:moveTo>
                    <a:lnTo>
                      <a:pt x="0" y="10758"/>
                    </a:lnTo>
                    <a:lnTo>
                      <a:pt x="369" y="10758"/>
                    </a:lnTo>
                    <a:cubicBezTo>
                      <a:pt x="3984" y="5265"/>
                      <a:pt x="9946" y="2180"/>
                      <a:pt x="17409" y="642"/>
                    </a:cubicBezTo>
                    <a:lnTo>
                      <a:pt x="17409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25" name="Google Shape;8425;p36"/>
              <p:cNvSpPr/>
              <p:nvPr/>
            </p:nvSpPr>
            <p:spPr>
              <a:xfrm>
                <a:off x="7717670" y="157592"/>
                <a:ext cx="1618899" cy="934177"/>
              </a:xfrm>
              <a:custGeom>
                <a:avLst/>
                <a:gdLst/>
                <a:ahLst/>
                <a:cxnLst/>
                <a:rect l="l" t="t" r="r" b="b"/>
                <a:pathLst>
                  <a:path w="18645" h="10759" extrusionOk="0">
                    <a:moveTo>
                      <a:pt x="0" y="1"/>
                    </a:moveTo>
                    <a:lnTo>
                      <a:pt x="0" y="642"/>
                    </a:lnTo>
                    <a:cubicBezTo>
                      <a:pt x="7973" y="2180"/>
                      <a:pt x="14340" y="5265"/>
                      <a:pt x="18204" y="10758"/>
                    </a:cubicBezTo>
                    <a:lnTo>
                      <a:pt x="18644" y="10758"/>
                    </a:lnTo>
                    <a:lnTo>
                      <a:pt x="18644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26" name="Google Shape;8426;p36"/>
              <p:cNvSpPr/>
              <p:nvPr/>
            </p:nvSpPr>
            <p:spPr>
              <a:xfrm>
                <a:off x="2721907" y="1429520"/>
                <a:ext cx="456192" cy="20231"/>
              </a:xfrm>
              <a:custGeom>
                <a:avLst/>
                <a:gdLst/>
                <a:ahLst/>
                <a:cxnLst/>
                <a:rect l="l" t="t" r="r" b="b"/>
                <a:pathLst>
                  <a:path w="5254" h="233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42" y="73"/>
                      <a:pt x="90" y="154"/>
                      <a:pt x="132" y="230"/>
                    </a:cubicBezTo>
                    <a:lnTo>
                      <a:pt x="5106" y="233"/>
                    </a:lnTo>
                    <a:lnTo>
                      <a:pt x="5254" y="4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27" name="Google Shape;8427;p36"/>
              <p:cNvSpPr/>
              <p:nvPr/>
            </p:nvSpPr>
            <p:spPr>
              <a:xfrm>
                <a:off x="-36152" y="155421"/>
                <a:ext cx="4726021" cy="1313005"/>
              </a:xfrm>
              <a:custGeom>
                <a:avLst/>
                <a:gdLst/>
                <a:ahLst/>
                <a:cxnLst/>
                <a:rect l="l" t="t" r="r" b="b"/>
                <a:pathLst>
                  <a:path w="54430" h="15122" extrusionOk="0">
                    <a:moveTo>
                      <a:pt x="40860" y="1248"/>
                    </a:moveTo>
                    <a:lnTo>
                      <a:pt x="42283" y="1251"/>
                    </a:lnTo>
                    <a:lnTo>
                      <a:pt x="42682" y="1256"/>
                    </a:lnTo>
                    <a:lnTo>
                      <a:pt x="44766" y="1262"/>
                    </a:lnTo>
                    <a:lnTo>
                      <a:pt x="44727" y="3780"/>
                    </a:lnTo>
                    <a:lnTo>
                      <a:pt x="44727" y="3780"/>
                    </a:lnTo>
                    <a:lnTo>
                      <a:pt x="42640" y="3775"/>
                    </a:lnTo>
                    <a:lnTo>
                      <a:pt x="42241" y="3775"/>
                    </a:lnTo>
                    <a:lnTo>
                      <a:pt x="40860" y="3772"/>
                    </a:lnTo>
                    <a:lnTo>
                      <a:pt x="40863" y="1412"/>
                    </a:lnTo>
                    <a:lnTo>
                      <a:pt x="40860" y="1278"/>
                    </a:lnTo>
                    <a:lnTo>
                      <a:pt x="40860" y="1248"/>
                    </a:lnTo>
                    <a:close/>
                    <a:moveTo>
                      <a:pt x="2082" y="1245"/>
                    </a:moveTo>
                    <a:lnTo>
                      <a:pt x="8769" y="1262"/>
                    </a:lnTo>
                    <a:lnTo>
                      <a:pt x="8750" y="3784"/>
                    </a:lnTo>
                    <a:lnTo>
                      <a:pt x="2049" y="3770"/>
                    </a:lnTo>
                    <a:lnTo>
                      <a:pt x="2082" y="1245"/>
                    </a:lnTo>
                    <a:close/>
                    <a:moveTo>
                      <a:pt x="27391" y="1245"/>
                    </a:moveTo>
                    <a:lnTo>
                      <a:pt x="28702" y="1248"/>
                    </a:lnTo>
                    <a:lnTo>
                      <a:pt x="29098" y="1253"/>
                    </a:lnTo>
                    <a:lnTo>
                      <a:pt x="30870" y="1256"/>
                    </a:lnTo>
                    <a:lnTo>
                      <a:pt x="30831" y="3772"/>
                    </a:lnTo>
                    <a:lnTo>
                      <a:pt x="31230" y="3772"/>
                    </a:lnTo>
                    <a:lnTo>
                      <a:pt x="31263" y="1256"/>
                    </a:lnTo>
                    <a:lnTo>
                      <a:pt x="35780" y="1264"/>
                    </a:lnTo>
                    <a:lnTo>
                      <a:pt x="35763" y="3786"/>
                    </a:lnTo>
                    <a:lnTo>
                      <a:pt x="29059" y="3772"/>
                    </a:lnTo>
                    <a:lnTo>
                      <a:pt x="28663" y="3772"/>
                    </a:lnTo>
                    <a:lnTo>
                      <a:pt x="27391" y="3770"/>
                    </a:lnTo>
                    <a:lnTo>
                      <a:pt x="27394" y="1410"/>
                    </a:lnTo>
                    <a:lnTo>
                      <a:pt x="27391" y="1276"/>
                    </a:lnTo>
                    <a:lnTo>
                      <a:pt x="27391" y="1245"/>
                    </a:lnTo>
                    <a:close/>
                    <a:moveTo>
                      <a:pt x="36173" y="1262"/>
                    </a:moveTo>
                    <a:lnTo>
                      <a:pt x="40450" y="1273"/>
                    </a:lnTo>
                    <a:lnTo>
                      <a:pt x="40442" y="3795"/>
                    </a:lnTo>
                    <a:lnTo>
                      <a:pt x="36157" y="3784"/>
                    </a:lnTo>
                    <a:lnTo>
                      <a:pt x="36173" y="1262"/>
                    </a:lnTo>
                    <a:close/>
                    <a:moveTo>
                      <a:pt x="22724" y="1267"/>
                    </a:moveTo>
                    <a:lnTo>
                      <a:pt x="27000" y="1276"/>
                    </a:lnTo>
                    <a:lnTo>
                      <a:pt x="26995" y="3770"/>
                    </a:lnTo>
                    <a:lnTo>
                      <a:pt x="26903" y="3770"/>
                    </a:lnTo>
                    <a:lnTo>
                      <a:pt x="26897" y="3798"/>
                    </a:lnTo>
                    <a:lnTo>
                      <a:pt x="22707" y="3786"/>
                    </a:lnTo>
                    <a:lnTo>
                      <a:pt x="22724" y="1267"/>
                    </a:lnTo>
                    <a:close/>
                    <a:moveTo>
                      <a:pt x="27533" y="4032"/>
                    </a:moveTo>
                    <a:lnTo>
                      <a:pt x="32845" y="4043"/>
                    </a:lnTo>
                    <a:lnTo>
                      <a:pt x="32817" y="6699"/>
                    </a:lnTo>
                    <a:lnTo>
                      <a:pt x="32817" y="6699"/>
                    </a:lnTo>
                    <a:lnTo>
                      <a:pt x="27491" y="6693"/>
                    </a:lnTo>
                    <a:lnTo>
                      <a:pt x="27533" y="4032"/>
                    </a:lnTo>
                    <a:close/>
                    <a:moveTo>
                      <a:pt x="520" y="4029"/>
                    </a:moveTo>
                    <a:lnTo>
                      <a:pt x="5832" y="4038"/>
                    </a:lnTo>
                    <a:lnTo>
                      <a:pt x="5804" y="6696"/>
                    </a:lnTo>
                    <a:lnTo>
                      <a:pt x="5845" y="6696"/>
                    </a:lnTo>
                    <a:lnTo>
                      <a:pt x="5845" y="6699"/>
                    </a:lnTo>
                    <a:lnTo>
                      <a:pt x="478" y="6688"/>
                    </a:lnTo>
                    <a:lnTo>
                      <a:pt x="520" y="4029"/>
                    </a:lnTo>
                    <a:close/>
                    <a:moveTo>
                      <a:pt x="33241" y="4046"/>
                    </a:moveTo>
                    <a:lnTo>
                      <a:pt x="38082" y="4057"/>
                    </a:lnTo>
                    <a:lnTo>
                      <a:pt x="38070" y="6713"/>
                    </a:lnTo>
                    <a:lnTo>
                      <a:pt x="33216" y="6702"/>
                    </a:lnTo>
                    <a:lnTo>
                      <a:pt x="33241" y="4046"/>
                    </a:lnTo>
                    <a:close/>
                    <a:moveTo>
                      <a:pt x="38475" y="4051"/>
                    </a:moveTo>
                    <a:lnTo>
                      <a:pt x="40693" y="4054"/>
                    </a:lnTo>
                    <a:lnTo>
                      <a:pt x="40651" y="6688"/>
                    </a:lnTo>
                    <a:lnTo>
                      <a:pt x="40269" y="6693"/>
                    </a:lnTo>
                    <a:lnTo>
                      <a:pt x="40266" y="6713"/>
                    </a:lnTo>
                    <a:lnTo>
                      <a:pt x="38467" y="6710"/>
                    </a:lnTo>
                    <a:lnTo>
                      <a:pt x="38475" y="4051"/>
                    </a:lnTo>
                    <a:close/>
                    <a:moveTo>
                      <a:pt x="28415" y="6953"/>
                    </a:moveTo>
                    <a:lnTo>
                      <a:pt x="35155" y="6964"/>
                    </a:lnTo>
                    <a:lnTo>
                      <a:pt x="35138" y="9196"/>
                    </a:lnTo>
                    <a:lnTo>
                      <a:pt x="28384" y="9185"/>
                    </a:lnTo>
                    <a:lnTo>
                      <a:pt x="28415" y="6953"/>
                    </a:lnTo>
                    <a:close/>
                    <a:moveTo>
                      <a:pt x="32237" y="9461"/>
                    </a:moveTo>
                    <a:lnTo>
                      <a:pt x="37791" y="9469"/>
                    </a:lnTo>
                    <a:lnTo>
                      <a:pt x="37783" y="11626"/>
                    </a:lnTo>
                    <a:lnTo>
                      <a:pt x="32212" y="11620"/>
                    </a:lnTo>
                    <a:lnTo>
                      <a:pt x="32237" y="9461"/>
                    </a:lnTo>
                    <a:close/>
                    <a:moveTo>
                      <a:pt x="2872" y="1"/>
                    </a:moveTo>
                    <a:lnTo>
                      <a:pt x="2858" y="966"/>
                    </a:lnTo>
                    <a:lnTo>
                      <a:pt x="68" y="960"/>
                    </a:lnTo>
                    <a:lnTo>
                      <a:pt x="51" y="1220"/>
                    </a:lnTo>
                    <a:lnTo>
                      <a:pt x="1689" y="1225"/>
                    </a:lnTo>
                    <a:lnTo>
                      <a:pt x="1650" y="3750"/>
                    </a:lnTo>
                    <a:lnTo>
                      <a:pt x="1" y="3745"/>
                    </a:lnTo>
                    <a:lnTo>
                      <a:pt x="1" y="4007"/>
                    </a:lnTo>
                    <a:lnTo>
                      <a:pt x="124" y="4007"/>
                    </a:lnTo>
                    <a:lnTo>
                      <a:pt x="82" y="6668"/>
                    </a:lnTo>
                    <a:lnTo>
                      <a:pt x="1" y="6668"/>
                    </a:lnTo>
                    <a:lnTo>
                      <a:pt x="1" y="6933"/>
                    </a:lnTo>
                    <a:lnTo>
                      <a:pt x="1005" y="6936"/>
                    </a:lnTo>
                    <a:lnTo>
                      <a:pt x="972" y="9168"/>
                    </a:lnTo>
                    <a:lnTo>
                      <a:pt x="1" y="9165"/>
                    </a:lnTo>
                    <a:lnTo>
                      <a:pt x="1" y="9430"/>
                    </a:lnTo>
                    <a:lnTo>
                      <a:pt x="4824" y="9436"/>
                    </a:lnTo>
                    <a:lnTo>
                      <a:pt x="4799" y="11623"/>
                    </a:lnTo>
                    <a:lnTo>
                      <a:pt x="1" y="11620"/>
                    </a:lnTo>
                    <a:lnTo>
                      <a:pt x="1" y="11888"/>
                    </a:lnTo>
                    <a:lnTo>
                      <a:pt x="1" y="14675"/>
                    </a:lnTo>
                    <a:lnTo>
                      <a:pt x="1" y="14904"/>
                    </a:lnTo>
                    <a:lnTo>
                      <a:pt x="2969" y="14909"/>
                    </a:lnTo>
                    <a:lnTo>
                      <a:pt x="2964" y="15121"/>
                    </a:lnTo>
                    <a:cubicBezTo>
                      <a:pt x="3003" y="15052"/>
                      <a:pt x="3042" y="14979"/>
                      <a:pt x="3081" y="14909"/>
                    </a:cubicBezTo>
                    <a:lnTo>
                      <a:pt x="3206" y="14678"/>
                    </a:lnTo>
                    <a:lnTo>
                      <a:pt x="227" y="14675"/>
                    </a:lnTo>
                    <a:lnTo>
                      <a:pt x="274" y="11888"/>
                    </a:lnTo>
                    <a:lnTo>
                      <a:pt x="4905" y="11891"/>
                    </a:lnTo>
                    <a:cubicBezTo>
                      <a:pt x="4967" y="11801"/>
                      <a:pt x="5025" y="11715"/>
                      <a:pt x="5089" y="11626"/>
                    </a:cubicBezTo>
                    <a:cubicBezTo>
                      <a:pt x="5129" y="11570"/>
                      <a:pt x="5165" y="11514"/>
                      <a:pt x="5207" y="11464"/>
                    </a:cubicBezTo>
                    <a:lnTo>
                      <a:pt x="5229" y="9469"/>
                    </a:lnTo>
                    <a:lnTo>
                      <a:pt x="6727" y="9472"/>
                    </a:lnTo>
                    <a:cubicBezTo>
                      <a:pt x="6802" y="9380"/>
                      <a:pt x="6878" y="9293"/>
                      <a:pt x="6950" y="9207"/>
                    </a:cubicBezTo>
                    <a:lnTo>
                      <a:pt x="1373" y="9199"/>
                    </a:lnTo>
                    <a:lnTo>
                      <a:pt x="1407" y="6967"/>
                    </a:lnTo>
                    <a:lnTo>
                      <a:pt x="8147" y="6978"/>
                    </a:lnTo>
                    <a:lnTo>
                      <a:pt x="8139" y="7896"/>
                    </a:lnTo>
                    <a:cubicBezTo>
                      <a:pt x="8273" y="7759"/>
                      <a:pt x="8407" y="7622"/>
                      <a:pt x="8540" y="7488"/>
                    </a:cubicBezTo>
                    <a:lnTo>
                      <a:pt x="8546" y="6978"/>
                    </a:lnTo>
                    <a:lnTo>
                      <a:pt x="9068" y="6978"/>
                    </a:lnTo>
                    <a:cubicBezTo>
                      <a:pt x="9163" y="6891"/>
                      <a:pt x="9255" y="6799"/>
                      <a:pt x="9355" y="6713"/>
                    </a:cubicBezTo>
                    <a:lnTo>
                      <a:pt x="6208" y="6707"/>
                    </a:lnTo>
                    <a:lnTo>
                      <a:pt x="6233" y="4049"/>
                    </a:lnTo>
                    <a:lnTo>
                      <a:pt x="11074" y="4060"/>
                    </a:lnTo>
                    <a:lnTo>
                      <a:pt x="11065" y="5262"/>
                    </a:lnTo>
                    <a:cubicBezTo>
                      <a:pt x="11199" y="5162"/>
                      <a:pt x="11330" y="5061"/>
                      <a:pt x="11464" y="4964"/>
                    </a:cubicBezTo>
                    <a:lnTo>
                      <a:pt x="11467" y="4060"/>
                    </a:lnTo>
                    <a:lnTo>
                      <a:pt x="12747" y="4063"/>
                    </a:lnTo>
                    <a:cubicBezTo>
                      <a:pt x="12881" y="3976"/>
                      <a:pt x="13015" y="3884"/>
                      <a:pt x="13152" y="3800"/>
                    </a:cubicBezTo>
                    <a:lnTo>
                      <a:pt x="9149" y="3795"/>
                    </a:lnTo>
                    <a:lnTo>
                      <a:pt x="9165" y="1273"/>
                    </a:lnTo>
                    <a:lnTo>
                      <a:pt x="13439" y="1284"/>
                    </a:lnTo>
                    <a:lnTo>
                      <a:pt x="13437" y="3627"/>
                    </a:lnTo>
                    <a:cubicBezTo>
                      <a:pt x="13570" y="3547"/>
                      <a:pt x="13699" y="3466"/>
                      <a:pt x="13835" y="3387"/>
                    </a:cubicBezTo>
                    <a:lnTo>
                      <a:pt x="13838" y="1415"/>
                    </a:lnTo>
                    <a:lnTo>
                      <a:pt x="13835" y="1284"/>
                    </a:lnTo>
                    <a:lnTo>
                      <a:pt x="13835" y="1253"/>
                    </a:lnTo>
                    <a:lnTo>
                      <a:pt x="15258" y="1256"/>
                    </a:lnTo>
                    <a:lnTo>
                      <a:pt x="15654" y="1259"/>
                    </a:lnTo>
                    <a:lnTo>
                      <a:pt x="17741" y="1264"/>
                    </a:lnTo>
                    <a:lnTo>
                      <a:pt x="17730" y="1931"/>
                    </a:lnTo>
                    <a:cubicBezTo>
                      <a:pt x="17861" y="1990"/>
                      <a:pt x="17992" y="2046"/>
                      <a:pt x="18123" y="2107"/>
                    </a:cubicBezTo>
                    <a:lnTo>
                      <a:pt x="18137" y="1264"/>
                    </a:lnTo>
                    <a:lnTo>
                      <a:pt x="22339" y="1276"/>
                    </a:lnTo>
                    <a:lnTo>
                      <a:pt x="22322" y="3798"/>
                    </a:lnTo>
                    <a:lnTo>
                      <a:pt x="21357" y="3795"/>
                    </a:lnTo>
                    <a:lnTo>
                      <a:pt x="21357" y="3795"/>
                    </a:lnTo>
                    <a:cubicBezTo>
                      <a:pt x="21499" y="3881"/>
                      <a:pt x="21641" y="3968"/>
                      <a:pt x="21781" y="4054"/>
                    </a:cubicBezTo>
                    <a:lnTo>
                      <a:pt x="24638" y="4063"/>
                    </a:lnTo>
                    <a:lnTo>
                      <a:pt x="24626" y="6105"/>
                    </a:lnTo>
                    <a:cubicBezTo>
                      <a:pt x="24760" y="6214"/>
                      <a:pt x="24891" y="6325"/>
                      <a:pt x="25025" y="6437"/>
                    </a:cubicBezTo>
                    <a:lnTo>
                      <a:pt x="25036" y="4063"/>
                    </a:lnTo>
                    <a:lnTo>
                      <a:pt x="27146" y="4065"/>
                    </a:lnTo>
                    <a:lnTo>
                      <a:pt x="27104" y="6699"/>
                    </a:lnTo>
                    <a:lnTo>
                      <a:pt x="26719" y="6699"/>
                    </a:lnTo>
                    <a:lnTo>
                      <a:pt x="26716" y="6718"/>
                    </a:lnTo>
                    <a:lnTo>
                      <a:pt x="25357" y="6716"/>
                    </a:lnTo>
                    <a:lnTo>
                      <a:pt x="25357" y="6716"/>
                    </a:lnTo>
                    <a:cubicBezTo>
                      <a:pt x="25455" y="6802"/>
                      <a:pt x="25553" y="6894"/>
                      <a:pt x="25653" y="6981"/>
                    </a:cubicBezTo>
                    <a:lnTo>
                      <a:pt x="27553" y="6984"/>
                    </a:lnTo>
                    <a:lnTo>
                      <a:pt x="27553" y="6964"/>
                    </a:lnTo>
                    <a:lnTo>
                      <a:pt x="28027" y="6964"/>
                    </a:lnTo>
                    <a:lnTo>
                      <a:pt x="27994" y="9196"/>
                    </a:lnTo>
                    <a:lnTo>
                      <a:pt x="27854" y="9196"/>
                    </a:lnTo>
                    <a:cubicBezTo>
                      <a:pt x="27929" y="9282"/>
                      <a:pt x="28008" y="9374"/>
                      <a:pt x="28086" y="9461"/>
                    </a:cubicBezTo>
                    <a:lnTo>
                      <a:pt x="31849" y="9464"/>
                    </a:lnTo>
                    <a:lnTo>
                      <a:pt x="31824" y="11623"/>
                    </a:lnTo>
                    <a:lnTo>
                      <a:pt x="29810" y="11620"/>
                    </a:lnTo>
                    <a:lnTo>
                      <a:pt x="29810" y="11620"/>
                    </a:lnTo>
                    <a:cubicBezTo>
                      <a:pt x="29877" y="11707"/>
                      <a:pt x="29938" y="11796"/>
                      <a:pt x="30002" y="11888"/>
                    </a:cubicBezTo>
                    <a:lnTo>
                      <a:pt x="35685" y="11894"/>
                    </a:lnTo>
                    <a:lnTo>
                      <a:pt x="35640" y="14675"/>
                    </a:lnTo>
                    <a:lnTo>
                      <a:pt x="36042" y="14675"/>
                    </a:lnTo>
                    <a:lnTo>
                      <a:pt x="36087" y="11894"/>
                    </a:lnTo>
                    <a:lnTo>
                      <a:pt x="38988" y="11899"/>
                    </a:lnTo>
                    <a:cubicBezTo>
                      <a:pt x="39058" y="11807"/>
                      <a:pt x="39128" y="11721"/>
                      <a:pt x="39197" y="11634"/>
                    </a:cubicBezTo>
                    <a:lnTo>
                      <a:pt x="38196" y="11634"/>
                    </a:lnTo>
                    <a:lnTo>
                      <a:pt x="38207" y="9475"/>
                    </a:lnTo>
                    <a:lnTo>
                      <a:pt x="41081" y="9478"/>
                    </a:lnTo>
                    <a:lnTo>
                      <a:pt x="41081" y="9461"/>
                    </a:lnTo>
                    <a:lnTo>
                      <a:pt x="41100" y="9461"/>
                    </a:lnTo>
                    <a:cubicBezTo>
                      <a:pt x="41187" y="9374"/>
                      <a:pt x="41273" y="9282"/>
                      <a:pt x="41360" y="9196"/>
                    </a:cubicBezTo>
                    <a:lnTo>
                      <a:pt x="40121" y="9193"/>
                    </a:lnTo>
                    <a:lnTo>
                      <a:pt x="40118" y="9210"/>
                    </a:lnTo>
                    <a:lnTo>
                      <a:pt x="35551" y="9201"/>
                    </a:lnTo>
                    <a:lnTo>
                      <a:pt x="35568" y="6975"/>
                    </a:lnTo>
                    <a:lnTo>
                      <a:pt x="41011" y="6984"/>
                    </a:lnTo>
                    <a:lnTo>
                      <a:pt x="41011" y="6964"/>
                    </a:lnTo>
                    <a:lnTo>
                      <a:pt x="41594" y="6967"/>
                    </a:lnTo>
                    <a:lnTo>
                      <a:pt x="41560" y="8992"/>
                    </a:lnTo>
                    <a:cubicBezTo>
                      <a:pt x="41697" y="8861"/>
                      <a:pt x="41831" y="8727"/>
                      <a:pt x="41965" y="8596"/>
                    </a:cubicBezTo>
                    <a:lnTo>
                      <a:pt x="41990" y="6967"/>
                    </a:lnTo>
                    <a:lnTo>
                      <a:pt x="43801" y="6970"/>
                    </a:lnTo>
                    <a:cubicBezTo>
                      <a:pt x="43909" y="6880"/>
                      <a:pt x="44021" y="6794"/>
                      <a:pt x="44133" y="6705"/>
                    </a:cubicBezTo>
                    <a:lnTo>
                      <a:pt x="41067" y="6699"/>
                    </a:lnTo>
                    <a:lnTo>
                      <a:pt x="41108" y="4038"/>
                    </a:lnTo>
                    <a:lnTo>
                      <a:pt x="46420" y="4049"/>
                    </a:lnTo>
                    <a:lnTo>
                      <a:pt x="46409" y="5056"/>
                    </a:lnTo>
                    <a:cubicBezTo>
                      <a:pt x="46540" y="4969"/>
                      <a:pt x="46674" y="4883"/>
                      <a:pt x="46811" y="4799"/>
                    </a:cubicBezTo>
                    <a:lnTo>
                      <a:pt x="46816" y="4049"/>
                    </a:lnTo>
                    <a:lnTo>
                      <a:pt x="48058" y="4051"/>
                    </a:lnTo>
                    <a:cubicBezTo>
                      <a:pt x="48211" y="3965"/>
                      <a:pt x="48370" y="3879"/>
                      <a:pt x="48529" y="3789"/>
                    </a:cubicBezTo>
                    <a:lnTo>
                      <a:pt x="44996" y="3781"/>
                    </a:lnTo>
                    <a:lnTo>
                      <a:pt x="45126" y="3781"/>
                    </a:lnTo>
                    <a:lnTo>
                      <a:pt x="45162" y="1262"/>
                    </a:lnTo>
                    <a:lnTo>
                      <a:pt x="49363" y="1273"/>
                    </a:lnTo>
                    <a:lnTo>
                      <a:pt x="49350" y="3362"/>
                    </a:lnTo>
                    <a:cubicBezTo>
                      <a:pt x="49481" y="3293"/>
                      <a:pt x="49615" y="3226"/>
                      <a:pt x="49746" y="3162"/>
                    </a:cubicBezTo>
                    <a:lnTo>
                      <a:pt x="49760" y="1276"/>
                    </a:lnTo>
                    <a:lnTo>
                      <a:pt x="54036" y="1287"/>
                    </a:lnTo>
                    <a:lnTo>
                      <a:pt x="54036" y="1527"/>
                    </a:lnTo>
                    <a:cubicBezTo>
                      <a:pt x="54167" y="1571"/>
                      <a:pt x="54299" y="1622"/>
                      <a:pt x="54430" y="1669"/>
                    </a:cubicBezTo>
                    <a:lnTo>
                      <a:pt x="54430" y="1418"/>
                    </a:lnTo>
                    <a:lnTo>
                      <a:pt x="54427" y="1287"/>
                    </a:lnTo>
                    <a:lnTo>
                      <a:pt x="54391" y="1016"/>
                    </a:lnTo>
                    <a:lnTo>
                      <a:pt x="52309" y="1008"/>
                    </a:lnTo>
                    <a:lnTo>
                      <a:pt x="52312" y="20"/>
                    </a:lnTo>
                    <a:lnTo>
                      <a:pt x="51919" y="20"/>
                    </a:lnTo>
                    <a:lnTo>
                      <a:pt x="51916" y="1005"/>
                    </a:lnTo>
                    <a:lnTo>
                      <a:pt x="48331" y="994"/>
                    </a:lnTo>
                    <a:lnTo>
                      <a:pt x="48337" y="17"/>
                    </a:lnTo>
                    <a:lnTo>
                      <a:pt x="47943" y="17"/>
                    </a:lnTo>
                    <a:lnTo>
                      <a:pt x="47932" y="994"/>
                    </a:lnTo>
                    <a:lnTo>
                      <a:pt x="43817" y="983"/>
                    </a:lnTo>
                    <a:lnTo>
                      <a:pt x="43831" y="17"/>
                    </a:lnTo>
                    <a:lnTo>
                      <a:pt x="43441" y="17"/>
                    </a:lnTo>
                    <a:lnTo>
                      <a:pt x="43427" y="983"/>
                    </a:lnTo>
                    <a:lnTo>
                      <a:pt x="40637" y="977"/>
                    </a:lnTo>
                    <a:lnTo>
                      <a:pt x="40634" y="1008"/>
                    </a:lnTo>
                    <a:lnTo>
                      <a:pt x="38751" y="1002"/>
                    </a:lnTo>
                    <a:lnTo>
                      <a:pt x="38754" y="15"/>
                    </a:lnTo>
                    <a:lnTo>
                      <a:pt x="38361" y="15"/>
                    </a:lnTo>
                    <a:lnTo>
                      <a:pt x="38358" y="997"/>
                    </a:lnTo>
                    <a:lnTo>
                      <a:pt x="34773" y="988"/>
                    </a:lnTo>
                    <a:lnTo>
                      <a:pt x="34778" y="12"/>
                    </a:lnTo>
                    <a:lnTo>
                      <a:pt x="34385" y="12"/>
                    </a:lnTo>
                    <a:lnTo>
                      <a:pt x="34379" y="988"/>
                    </a:lnTo>
                    <a:lnTo>
                      <a:pt x="30265" y="977"/>
                    </a:lnTo>
                    <a:lnTo>
                      <a:pt x="30278" y="12"/>
                    </a:lnTo>
                    <a:lnTo>
                      <a:pt x="29882" y="12"/>
                    </a:lnTo>
                    <a:lnTo>
                      <a:pt x="29868" y="977"/>
                    </a:lnTo>
                    <a:lnTo>
                      <a:pt x="27079" y="969"/>
                    </a:lnTo>
                    <a:lnTo>
                      <a:pt x="27076" y="1002"/>
                    </a:lnTo>
                    <a:lnTo>
                      <a:pt x="25301" y="997"/>
                    </a:lnTo>
                    <a:lnTo>
                      <a:pt x="25304" y="12"/>
                    </a:lnTo>
                    <a:lnTo>
                      <a:pt x="24911" y="12"/>
                    </a:lnTo>
                    <a:lnTo>
                      <a:pt x="24908" y="994"/>
                    </a:lnTo>
                    <a:lnTo>
                      <a:pt x="21323" y="983"/>
                    </a:lnTo>
                    <a:lnTo>
                      <a:pt x="21329" y="6"/>
                    </a:lnTo>
                    <a:lnTo>
                      <a:pt x="20935" y="6"/>
                    </a:lnTo>
                    <a:lnTo>
                      <a:pt x="20924" y="983"/>
                    </a:lnTo>
                    <a:lnTo>
                      <a:pt x="16809" y="974"/>
                    </a:lnTo>
                    <a:lnTo>
                      <a:pt x="16823" y="6"/>
                    </a:lnTo>
                    <a:lnTo>
                      <a:pt x="16433" y="6"/>
                    </a:lnTo>
                    <a:lnTo>
                      <a:pt x="16419" y="974"/>
                    </a:lnTo>
                    <a:lnTo>
                      <a:pt x="13629" y="966"/>
                    </a:lnTo>
                    <a:lnTo>
                      <a:pt x="13626" y="997"/>
                    </a:lnTo>
                    <a:lnTo>
                      <a:pt x="11743" y="991"/>
                    </a:lnTo>
                    <a:lnTo>
                      <a:pt x="11746" y="3"/>
                    </a:lnTo>
                    <a:lnTo>
                      <a:pt x="11353" y="3"/>
                    </a:lnTo>
                    <a:lnTo>
                      <a:pt x="11350" y="988"/>
                    </a:lnTo>
                    <a:lnTo>
                      <a:pt x="7765" y="977"/>
                    </a:lnTo>
                    <a:lnTo>
                      <a:pt x="7770" y="1"/>
                    </a:lnTo>
                    <a:lnTo>
                      <a:pt x="7377" y="1"/>
                    </a:lnTo>
                    <a:lnTo>
                      <a:pt x="7366" y="977"/>
                    </a:lnTo>
                    <a:lnTo>
                      <a:pt x="3251" y="966"/>
                    </a:lnTo>
                    <a:lnTo>
                      <a:pt x="3265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28" name="Google Shape;8428;p36"/>
              <p:cNvSpPr/>
              <p:nvPr/>
            </p:nvSpPr>
            <p:spPr>
              <a:xfrm>
                <a:off x="6092269" y="1429520"/>
                <a:ext cx="462530" cy="104974"/>
              </a:xfrm>
              <a:custGeom>
                <a:avLst/>
                <a:gdLst/>
                <a:ahLst/>
                <a:cxnLst/>
                <a:rect l="l" t="t" r="r" b="b"/>
                <a:pathLst>
                  <a:path w="5327" h="1209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42" y="73"/>
                      <a:pt x="93" y="154"/>
                      <a:pt x="140" y="230"/>
                    </a:cubicBezTo>
                    <a:lnTo>
                      <a:pt x="338" y="230"/>
                    </a:lnTo>
                    <a:lnTo>
                      <a:pt x="335" y="548"/>
                    </a:lnTo>
                    <a:cubicBezTo>
                      <a:pt x="469" y="763"/>
                      <a:pt x="598" y="986"/>
                      <a:pt x="729" y="1209"/>
                    </a:cubicBezTo>
                    <a:lnTo>
                      <a:pt x="743" y="230"/>
                    </a:lnTo>
                    <a:lnTo>
                      <a:pt x="5201" y="233"/>
                    </a:lnTo>
                    <a:lnTo>
                      <a:pt x="5326" y="4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29" name="Google Shape;8429;p36"/>
              <p:cNvSpPr/>
              <p:nvPr/>
            </p:nvSpPr>
            <p:spPr>
              <a:xfrm>
                <a:off x="4690013" y="155421"/>
                <a:ext cx="4647268" cy="1294077"/>
              </a:xfrm>
              <a:custGeom>
                <a:avLst/>
                <a:gdLst/>
                <a:ahLst/>
                <a:cxnLst/>
                <a:rect l="l" t="t" r="r" b="b"/>
                <a:pathLst>
                  <a:path w="53523" h="14904" extrusionOk="0">
                    <a:moveTo>
                      <a:pt x="40896" y="1242"/>
                    </a:moveTo>
                    <a:lnTo>
                      <a:pt x="42319" y="1245"/>
                    </a:lnTo>
                    <a:lnTo>
                      <a:pt x="42718" y="1248"/>
                    </a:lnTo>
                    <a:lnTo>
                      <a:pt x="44802" y="1256"/>
                    </a:lnTo>
                    <a:lnTo>
                      <a:pt x="44763" y="3772"/>
                    </a:lnTo>
                    <a:lnTo>
                      <a:pt x="45162" y="3772"/>
                    </a:lnTo>
                    <a:lnTo>
                      <a:pt x="45195" y="1256"/>
                    </a:lnTo>
                    <a:lnTo>
                      <a:pt x="49399" y="1264"/>
                    </a:lnTo>
                    <a:lnTo>
                      <a:pt x="49377" y="3784"/>
                    </a:lnTo>
                    <a:lnTo>
                      <a:pt x="42676" y="3770"/>
                    </a:lnTo>
                    <a:lnTo>
                      <a:pt x="42277" y="3770"/>
                    </a:lnTo>
                    <a:lnTo>
                      <a:pt x="40896" y="3767"/>
                    </a:lnTo>
                    <a:lnTo>
                      <a:pt x="40899" y="1407"/>
                    </a:lnTo>
                    <a:lnTo>
                      <a:pt x="40896" y="1273"/>
                    </a:lnTo>
                    <a:lnTo>
                      <a:pt x="40896" y="1242"/>
                    </a:lnTo>
                    <a:close/>
                    <a:moveTo>
                      <a:pt x="15205" y="1248"/>
                    </a:moveTo>
                    <a:lnTo>
                      <a:pt x="15604" y="1253"/>
                    </a:lnTo>
                    <a:lnTo>
                      <a:pt x="17688" y="1259"/>
                    </a:lnTo>
                    <a:lnTo>
                      <a:pt x="17652" y="3778"/>
                    </a:lnTo>
                    <a:lnTo>
                      <a:pt x="18048" y="3778"/>
                    </a:lnTo>
                    <a:lnTo>
                      <a:pt x="18084" y="1259"/>
                    </a:lnTo>
                    <a:lnTo>
                      <a:pt x="22285" y="1270"/>
                    </a:lnTo>
                    <a:lnTo>
                      <a:pt x="22269" y="3792"/>
                    </a:lnTo>
                    <a:lnTo>
                      <a:pt x="15565" y="3775"/>
                    </a:lnTo>
                    <a:lnTo>
                      <a:pt x="15169" y="3775"/>
                    </a:lnTo>
                    <a:lnTo>
                      <a:pt x="13788" y="3772"/>
                    </a:lnTo>
                    <a:lnTo>
                      <a:pt x="13790" y="1412"/>
                    </a:lnTo>
                    <a:lnTo>
                      <a:pt x="13788" y="1281"/>
                    </a:lnTo>
                    <a:lnTo>
                      <a:pt x="13788" y="1248"/>
                    </a:lnTo>
                    <a:close/>
                    <a:moveTo>
                      <a:pt x="9123" y="1267"/>
                    </a:moveTo>
                    <a:lnTo>
                      <a:pt x="13400" y="1276"/>
                    </a:lnTo>
                    <a:lnTo>
                      <a:pt x="13397" y="3795"/>
                    </a:lnTo>
                    <a:lnTo>
                      <a:pt x="9106" y="3786"/>
                    </a:lnTo>
                    <a:lnTo>
                      <a:pt x="9123" y="1267"/>
                    </a:lnTo>
                    <a:close/>
                    <a:moveTo>
                      <a:pt x="22679" y="1262"/>
                    </a:moveTo>
                    <a:lnTo>
                      <a:pt x="26953" y="1273"/>
                    </a:lnTo>
                    <a:lnTo>
                      <a:pt x="26950" y="3767"/>
                    </a:lnTo>
                    <a:lnTo>
                      <a:pt x="26947" y="3795"/>
                    </a:lnTo>
                    <a:lnTo>
                      <a:pt x="22662" y="3784"/>
                    </a:lnTo>
                    <a:lnTo>
                      <a:pt x="22679" y="1262"/>
                    </a:lnTo>
                    <a:close/>
                    <a:moveTo>
                      <a:pt x="14042" y="4032"/>
                    </a:moveTo>
                    <a:lnTo>
                      <a:pt x="19351" y="4043"/>
                    </a:lnTo>
                    <a:lnTo>
                      <a:pt x="19323" y="6699"/>
                    </a:lnTo>
                    <a:lnTo>
                      <a:pt x="19323" y="6699"/>
                    </a:lnTo>
                    <a:lnTo>
                      <a:pt x="14000" y="6693"/>
                    </a:lnTo>
                    <a:lnTo>
                      <a:pt x="14042" y="4032"/>
                    </a:lnTo>
                    <a:close/>
                    <a:moveTo>
                      <a:pt x="11422" y="4051"/>
                    </a:moveTo>
                    <a:lnTo>
                      <a:pt x="13640" y="4057"/>
                    </a:lnTo>
                    <a:lnTo>
                      <a:pt x="13598" y="6688"/>
                    </a:lnTo>
                    <a:lnTo>
                      <a:pt x="13216" y="6688"/>
                    </a:lnTo>
                    <a:lnTo>
                      <a:pt x="13210" y="6710"/>
                    </a:lnTo>
                    <a:lnTo>
                      <a:pt x="11411" y="6707"/>
                    </a:lnTo>
                    <a:lnTo>
                      <a:pt x="11422" y="4051"/>
                    </a:lnTo>
                    <a:close/>
                    <a:moveTo>
                      <a:pt x="46852" y="4046"/>
                    </a:moveTo>
                    <a:lnTo>
                      <a:pt x="51693" y="4051"/>
                    </a:lnTo>
                    <a:lnTo>
                      <a:pt x="51681" y="6710"/>
                    </a:lnTo>
                    <a:lnTo>
                      <a:pt x="46827" y="6702"/>
                    </a:lnTo>
                    <a:lnTo>
                      <a:pt x="46852" y="4046"/>
                    </a:lnTo>
                    <a:close/>
                    <a:moveTo>
                      <a:pt x="19747" y="4046"/>
                    </a:moveTo>
                    <a:lnTo>
                      <a:pt x="24587" y="4057"/>
                    </a:lnTo>
                    <a:lnTo>
                      <a:pt x="24576" y="6713"/>
                    </a:lnTo>
                    <a:lnTo>
                      <a:pt x="19722" y="6702"/>
                    </a:lnTo>
                    <a:lnTo>
                      <a:pt x="19747" y="4046"/>
                    </a:lnTo>
                    <a:close/>
                    <a:moveTo>
                      <a:pt x="24983" y="4051"/>
                    </a:moveTo>
                    <a:lnTo>
                      <a:pt x="27193" y="4054"/>
                    </a:lnTo>
                    <a:lnTo>
                      <a:pt x="27151" y="6688"/>
                    </a:lnTo>
                    <a:lnTo>
                      <a:pt x="26763" y="6693"/>
                    </a:lnTo>
                    <a:lnTo>
                      <a:pt x="26760" y="6713"/>
                    </a:lnTo>
                    <a:lnTo>
                      <a:pt x="24975" y="6710"/>
                    </a:lnTo>
                    <a:lnTo>
                      <a:pt x="24983" y="4051"/>
                    </a:lnTo>
                    <a:close/>
                    <a:moveTo>
                      <a:pt x="14923" y="6953"/>
                    </a:moveTo>
                    <a:lnTo>
                      <a:pt x="21663" y="6964"/>
                    </a:lnTo>
                    <a:lnTo>
                      <a:pt x="21647" y="9196"/>
                    </a:lnTo>
                    <a:lnTo>
                      <a:pt x="14892" y="9185"/>
                    </a:lnTo>
                    <a:lnTo>
                      <a:pt x="14923" y="6953"/>
                    </a:lnTo>
                    <a:close/>
                    <a:moveTo>
                      <a:pt x="2824" y="1"/>
                    </a:moveTo>
                    <a:lnTo>
                      <a:pt x="2810" y="966"/>
                    </a:lnTo>
                    <a:lnTo>
                      <a:pt x="20" y="960"/>
                    </a:lnTo>
                    <a:lnTo>
                      <a:pt x="1" y="1220"/>
                    </a:lnTo>
                    <a:lnTo>
                      <a:pt x="1641" y="1225"/>
                    </a:lnTo>
                    <a:lnTo>
                      <a:pt x="2037" y="1228"/>
                    </a:lnTo>
                    <a:lnTo>
                      <a:pt x="3809" y="1231"/>
                    </a:lnTo>
                    <a:lnTo>
                      <a:pt x="3778" y="3298"/>
                    </a:lnTo>
                    <a:cubicBezTo>
                      <a:pt x="3912" y="3365"/>
                      <a:pt x="4040" y="3435"/>
                      <a:pt x="4171" y="3505"/>
                    </a:cubicBezTo>
                    <a:lnTo>
                      <a:pt x="4205" y="1231"/>
                    </a:lnTo>
                    <a:lnTo>
                      <a:pt x="8719" y="1242"/>
                    </a:lnTo>
                    <a:lnTo>
                      <a:pt x="8702" y="3764"/>
                    </a:lnTo>
                    <a:lnTo>
                      <a:pt x="4637" y="3753"/>
                    </a:lnTo>
                    <a:lnTo>
                      <a:pt x="4637" y="3753"/>
                    </a:lnTo>
                    <a:cubicBezTo>
                      <a:pt x="4793" y="3839"/>
                      <a:pt x="4952" y="3926"/>
                      <a:pt x="5111" y="4015"/>
                    </a:cubicBezTo>
                    <a:lnTo>
                      <a:pt x="5781" y="4018"/>
                    </a:lnTo>
                    <a:lnTo>
                      <a:pt x="5775" y="4409"/>
                    </a:lnTo>
                    <a:cubicBezTo>
                      <a:pt x="5909" y="4489"/>
                      <a:pt x="6038" y="4568"/>
                      <a:pt x="6172" y="4651"/>
                    </a:cubicBezTo>
                    <a:lnTo>
                      <a:pt x="6177" y="4018"/>
                    </a:lnTo>
                    <a:lnTo>
                      <a:pt x="11017" y="4029"/>
                    </a:lnTo>
                    <a:lnTo>
                      <a:pt x="11006" y="6685"/>
                    </a:lnTo>
                    <a:lnTo>
                      <a:pt x="9053" y="6682"/>
                    </a:lnTo>
                    <a:lnTo>
                      <a:pt x="9053" y="6682"/>
                    </a:lnTo>
                    <a:cubicBezTo>
                      <a:pt x="9162" y="6769"/>
                      <a:pt x="9271" y="6861"/>
                      <a:pt x="9380" y="6947"/>
                    </a:cubicBezTo>
                    <a:lnTo>
                      <a:pt x="13933" y="6953"/>
                    </a:lnTo>
                    <a:lnTo>
                      <a:pt x="13933" y="6933"/>
                    </a:lnTo>
                    <a:lnTo>
                      <a:pt x="14516" y="6936"/>
                    </a:lnTo>
                    <a:lnTo>
                      <a:pt x="14480" y="9168"/>
                    </a:lnTo>
                    <a:lnTo>
                      <a:pt x="13043" y="9165"/>
                    </a:lnTo>
                    <a:lnTo>
                      <a:pt x="13040" y="9182"/>
                    </a:lnTo>
                    <a:lnTo>
                      <a:pt x="11824" y="9179"/>
                    </a:lnTo>
                    <a:lnTo>
                      <a:pt x="11824" y="9179"/>
                    </a:lnTo>
                    <a:cubicBezTo>
                      <a:pt x="11910" y="9266"/>
                      <a:pt x="11997" y="9358"/>
                      <a:pt x="12080" y="9444"/>
                    </a:cubicBezTo>
                    <a:lnTo>
                      <a:pt x="14000" y="9447"/>
                    </a:lnTo>
                    <a:lnTo>
                      <a:pt x="14000" y="9430"/>
                    </a:lnTo>
                    <a:lnTo>
                      <a:pt x="18329" y="9436"/>
                    </a:lnTo>
                    <a:lnTo>
                      <a:pt x="18307" y="11595"/>
                    </a:lnTo>
                    <a:lnTo>
                      <a:pt x="13958" y="11592"/>
                    </a:lnTo>
                    <a:lnTo>
                      <a:pt x="13958" y="11592"/>
                    </a:lnTo>
                    <a:cubicBezTo>
                      <a:pt x="14030" y="11679"/>
                      <a:pt x="14100" y="11771"/>
                      <a:pt x="14170" y="11860"/>
                    </a:cubicBezTo>
                    <a:lnTo>
                      <a:pt x="22163" y="11868"/>
                    </a:lnTo>
                    <a:lnTo>
                      <a:pt x="22135" y="13450"/>
                    </a:lnTo>
                    <a:cubicBezTo>
                      <a:pt x="22271" y="13221"/>
                      <a:pt x="22408" y="12993"/>
                      <a:pt x="22548" y="12775"/>
                    </a:cubicBezTo>
                    <a:lnTo>
                      <a:pt x="22562" y="11871"/>
                    </a:lnTo>
                    <a:lnTo>
                      <a:pt x="23133" y="11871"/>
                    </a:lnTo>
                    <a:cubicBezTo>
                      <a:pt x="23192" y="11779"/>
                      <a:pt x="23251" y="11693"/>
                      <a:pt x="23315" y="11606"/>
                    </a:cubicBezTo>
                    <a:lnTo>
                      <a:pt x="23315" y="11606"/>
                    </a:lnTo>
                    <a:lnTo>
                      <a:pt x="18717" y="11623"/>
                    </a:lnTo>
                    <a:lnTo>
                      <a:pt x="18742" y="9464"/>
                    </a:lnTo>
                    <a:lnTo>
                      <a:pt x="24300" y="9472"/>
                    </a:lnTo>
                    <a:lnTo>
                      <a:pt x="24297" y="10292"/>
                    </a:lnTo>
                    <a:cubicBezTo>
                      <a:pt x="24431" y="10116"/>
                      <a:pt x="24562" y="9946"/>
                      <a:pt x="24699" y="9779"/>
                    </a:cubicBezTo>
                    <a:lnTo>
                      <a:pt x="24701" y="9472"/>
                    </a:lnTo>
                    <a:lnTo>
                      <a:pt x="24952" y="9472"/>
                    </a:lnTo>
                    <a:cubicBezTo>
                      <a:pt x="25025" y="9386"/>
                      <a:pt x="25097" y="9293"/>
                      <a:pt x="25167" y="9207"/>
                    </a:cubicBezTo>
                    <a:lnTo>
                      <a:pt x="22048" y="9204"/>
                    </a:lnTo>
                    <a:lnTo>
                      <a:pt x="22065" y="6975"/>
                    </a:lnTo>
                    <a:lnTo>
                      <a:pt x="27265" y="6981"/>
                    </a:lnTo>
                    <a:lnTo>
                      <a:pt x="27285" y="6961"/>
                    </a:lnTo>
                    <a:cubicBezTo>
                      <a:pt x="27380" y="6875"/>
                      <a:pt x="27474" y="6783"/>
                      <a:pt x="27566" y="6696"/>
                    </a:cubicBezTo>
                    <a:lnTo>
                      <a:pt x="27552" y="6696"/>
                    </a:lnTo>
                    <a:lnTo>
                      <a:pt x="27594" y="4035"/>
                    </a:lnTo>
                    <a:lnTo>
                      <a:pt x="30939" y="4043"/>
                    </a:lnTo>
                    <a:cubicBezTo>
                      <a:pt x="31073" y="3954"/>
                      <a:pt x="31207" y="3865"/>
                      <a:pt x="31341" y="3781"/>
                    </a:cubicBezTo>
                    <a:lnTo>
                      <a:pt x="29120" y="3778"/>
                    </a:lnTo>
                    <a:lnTo>
                      <a:pt x="28721" y="3778"/>
                    </a:lnTo>
                    <a:lnTo>
                      <a:pt x="27352" y="3772"/>
                    </a:lnTo>
                    <a:lnTo>
                      <a:pt x="27354" y="1412"/>
                    </a:lnTo>
                    <a:lnTo>
                      <a:pt x="27352" y="1281"/>
                    </a:lnTo>
                    <a:lnTo>
                      <a:pt x="27352" y="1248"/>
                    </a:lnTo>
                    <a:lnTo>
                      <a:pt x="28760" y="1253"/>
                    </a:lnTo>
                    <a:lnTo>
                      <a:pt x="29157" y="1256"/>
                    </a:lnTo>
                    <a:lnTo>
                      <a:pt x="30928" y="1259"/>
                    </a:lnTo>
                    <a:lnTo>
                      <a:pt x="30892" y="3778"/>
                    </a:lnTo>
                    <a:lnTo>
                      <a:pt x="31288" y="3778"/>
                    </a:lnTo>
                    <a:lnTo>
                      <a:pt x="31324" y="1259"/>
                    </a:lnTo>
                    <a:lnTo>
                      <a:pt x="35838" y="1270"/>
                    </a:lnTo>
                    <a:lnTo>
                      <a:pt x="35835" y="1666"/>
                    </a:lnTo>
                    <a:cubicBezTo>
                      <a:pt x="35969" y="1719"/>
                      <a:pt x="36098" y="1775"/>
                      <a:pt x="36232" y="1834"/>
                    </a:cubicBezTo>
                    <a:lnTo>
                      <a:pt x="36234" y="1270"/>
                    </a:lnTo>
                    <a:lnTo>
                      <a:pt x="40508" y="1281"/>
                    </a:lnTo>
                    <a:lnTo>
                      <a:pt x="40505" y="3798"/>
                    </a:lnTo>
                    <a:lnTo>
                      <a:pt x="40012" y="3795"/>
                    </a:lnTo>
                    <a:lnTo>
                      <a:pt x="40430" y="4057"/>
                    </a:lnTo>
                    <a:lnTo>
                      <a:pt x="40757" y="4057"/>
                    </a:lnTo>
                    <a:lnTo>
                      <a:pt x="40754" y="4269"/>
                    </a:lnTo>
                    <a:cubicBezTo>
                      <a:pt x="40885" y="4356"/>
                      <a:pt x="41016" y="4448"/>
                      <a:pt x="41144" y="4534"/>
                    </a:cubicBezTo>
                    <a:lnTo>
                      <a:pt x="41150" y="4032"/>
                    </a:lnTo>
                    <a:lnTo>
                      <a:pt x="46462" y="4043"/>
                    </a:lnTo>
                    <a:lnTo>
                      <a:pt x="46434" y="6699"/>
                    </a:lnTo>
                    <a:lnTo>
                      <a:pt x="46434" y="6699"/>
                    </a:lnTo>
                    <a:lnTo>
                      <a:pt x="43890" y="6696"/>
                    </a:lnTo>
                    <a:lnTo>
                      <a:pt x="43890" y="6696"/>
                    </a:lnTo>
                    <a:cubicBezTo>
                      <a:pt x="43987" y="6783"/>
                      <a:pt x="44082" y="6875"/>
                      <a:pt x="44182" y="6961"/>
                    </a:cubicBezTo>
                    <a:lnTo>
                      <a:pt x="48772" y="6967"/>
                    </a:lnTo>
                    <a:lnTo>
                      <a:pt x="48752" y="9196"/>
                    </a:lnTo>
                    <a:lnTo>
                      <a:pt x="46353" y="9193"/>
                    </a:lnTo>
                    <a:lnTo>
                      <a:pt x="46353" y="9193"/>
                    </a:lnTo>
                    <a:cubicBezTo>
                      <a:pt x="46431" y="9280"/>
                      <a:pt x="46506" y="9372"/>
                      <a:pt x="46584" y="9458"/>
                    </a:cubicBezTo>
                    <a:lnTo>
                      <a:pt x="51405" y="9464"/>
                    </a:lnTo>
                    <a:lnTo>
                      <a:pt x="51397" y="11623"/>
                    </a:lnTo>
                    <a:lnTo>
                      <a:pt x="48261" y="11620"/>
                    </a:lnTo>
                    <a:lnTo>
                      <a:pt x="48261" y="11620"/>
                    </a:lnTo>
                    <a:cubicBezTo>
                      <a:pt x="48322" y="11707"/>
                      <a:pt x="48387" y="11799"/>
                      <a:pt x="48448" y="11888"/>
                    </a:cubicBezTo>
                    <a:lnTo>
                      <a:pt x="49282" y="11888"/>
                    </a:lnTo>
                    <a:lnTo>
                      <a:pt x="49263" y="13118"/>
                    </a:lnTo>
                    <a:cubicBezTo>
                      <a:pt x="49394" y="13327"/>
                      <a:pt x="49522" y="13542"/>
                      <a:pt x="49653" y="13754"/>
                    </a:cubicBezTo>
                    <a:lnTo>
                      <a:pt x="49684" y="11888"/>
                    </a:lnTo>
                    <a:lnTo>
                      <a:pt x="52758" y="11891"/>
                    </a:lnTo>
                    <a:lnTo>
                      <a:pt x="52750" y="14675"/>
                    </a:lnTo>
                    <a:lnTo>
                      <a:pt x="50186" y="14672"/>
                    </a:lnTo>
                    <a:lnTo>
                      <a:pt x="50186" y="14672"/>
                    </a:lnTo>
                    <a:cubicBezTo>
                      <a:pt x="50228" y="14747"/>
                      <a:pt x="50273" y="14826"/>
                      <a:pt x="50314" y="14901"/>
                    </a:cubicBezTo>
                    <a:lnTo>
                      <a:pt x="51082" y="14901"/>
                    </a:lnTo>
                    <a:lnTo>
                      <a:pt x="53517" y="14904"/>
                    </a:lnTo>
                    <a:lnTo>
                      <a:pt x="53517" y="14672"/>
                    </a:lnTo>
                    <a:lnTo>
                      <a:pt x="53154" y="14672"/>
                    </a:lnTo>
                    <a:lnTo>
                      <a:pt x="53160" y="11888"/>
                    </a:lnTo>
                    <a:lnTo>
                      <a:pt x="53517" y="11888"/>
                    </a:lnTo>
                    <a:lnTo>
                      <a:pt x="53517" y="11623"/>
                    </a:lnTo>
                    <a:lnTo>
                      <a:pt x="51796" y="11620"/>
                    </a:lnTo>
                    <a:lnTo>
                      <a:pt x="51807" y="9461"/>
                    </a:lnTo>
                    <a:lnTo>
                      <a:pt x="53520" y="9464"/>
                    </a:lnTo>
                    <a:lnTo>
                      <a:pt x="53520" y="9199"/>
                    </a:lnTo>
                    <a:lnTo>
                      <a:pt x="49157" y="9193"/>
                    </a:lnTo>
                    <a:lnTo>
                      <a:pt x="49173" y="6964"/>
                    </a:lnTo>
                    <a:lnTo>
                      <a:pt x="53523" y="6972"/>
                    </a:lnTo>
                    <a:lnTo>
                      <a:pt x="53523" y="6707"/>
                    </a:lnTo>
                    <a:lnTo>
                      <a:pt x="52086" y="6702"/>
                    </a:lnTo>
                    <a:lnTo>
                      <a:pt x="52097" y="4046"/>
                    </a:lnTo>
                    <a:lnTo>
                      <a:pt x="53523" y="4049"/>
                    </a:lnTo>
                    <a:lnTo>
                      <a:pt x="53523" y="3786"/>
                    </a:lnTo>
                    <a:lnTo>
                      <a:pt x="49782" y="3781"/>
                    </a:lnTo>
                    <a:lnTo>
                      <a:pt x="49798" y="1259"/>
                    </a:lnTo>
                    <a:lnTo>
                      <a:pt x="53517" y="1273"/>
                    </a:lnTo>
                    <a:lnTo>
                      <a:pt x="53517" y="1011"/>
                    </a:lnTo>
                    <a:lnTo>
                      <a:pt x="52365" y="1008"/>
                    </a:lnTo>
                    <a:lnTo>
                      <a:pt x="52370" y="20"/>
                    </a:lnTo>
                    <a:lnTo>
                      <a:pt x="51974" y="20"/>
                    </a:lnTo>
                    <a:lnTo>
                      <a:pt x="51972" y="1005"/>
                    </a:lnTo>
                    <a:lnTo>
                      <a:pt x="48387" y="994"/>
                    </a:lnTo>
                    <a:lnTo>
                      <a:pt x="48392" y="17"/>
                    </a:lnTo>
                    <a:lnTo>
                      <a:pt x="47999" y="17"/>
                    </a:lnTo>
                    <a:lnTo>
                      <a:pt x="47988" y="994"/>
                    </a:lnTo>
                    <a:lnTo>
                      <a:pt x="43873" y="983"/>
                    </a:lnTo>
                    <a:lnTo>
                      <a:pt x="43887" y="17"/>
                    </a:lnTo>
                    <a:lnTo>
                      <a:pt x="43493" y="17"/>
                    </a:lnTo>
                    <a:lnTo>
                      <a:pt x="43479" y="983"/>
                    </a:lnTo>
                    <a:lnTo>
                      <a:pt x="40690" y="977"/>
                    </a:lnTo>
                    <a:lnTo>
                      <a:pt x="40687" y="1008"/>
                    </a:lnTo>
                    <a:lnTo>
                      <a:pt x="38804" y="1002"/>
                    </a:lnTo>
                    <a:lnTo>
                      <a:pt x="38807" y="15"/>
                    </a:lnTo>
                    <a:lnTo>
                      <a:pt x="38413" y="15"/>
                    </a:lnTo>
                    <a:lnTo>
                      <a:pt x="38410" y="997"/>
                    </a:lnTo>
                    <a:lnTo>
                      <a:pt x="34825" y="988"/>
                    </a:lnTo>
                    <a:lnTo>
                      <a:pt x="34831" y="12"/>
                    </a:lnTo>
                    <a:lnTo>
                      <a:pt x="34438" y="12"/>
                    </a:lnTo>
                    <a:lnTo>
                      <a:pt x="34427" y="988"/>
                    </a:lnTo>
                    <a:lnTo>
                      <a:pt x="30312" y="977"/>
                    </a:lnTo>
                    <a:lnTo>
                      <a:pt x="30326" y="12"/>
                    </a:lnTo>
                    <a:lnTo>
                      <a:pt x="29932" y="12"/>
                    </a:lnTo>
                    <a:lnTo>
                      <a:pt x="29918" y="977"/>
                    </a:lnTo>
                    <a:lnTo>
                      <a:pt x="27128" y="969"/>
                    </a:lnTo>
                    <a:lnTo>
                      <a:pt x="27126" y="1002"/>
                    </a:lnTo>
                    <a:lnTo>
                      <a:pt x="25251" y="997"/>
                    </a:lnTo>
                    <a:lnTo>
                      <a:pt x="25256" y="12"/>
                    </a:lnTo>
                    <a:lnTo>
                      <a:pt x="24860" y="12"/>
                    </a:lnTo>
                    <a:lnTo>
                      <a:pt x="24858" y="994"/>
                    </a:lnTo>
                    <a:lnTo>
                      <a:pt x="21273" y="983"/>
                    </a:lnTo>
                    <a:lnTo>
                      <a:pt x="21281" y="6"/>
                    </a:lnTo>
                    <a:lnTo>
                      <a:pt x="20885" y="6"/>
                    </a:lnTo>
                    <a:lnTo>
                      <a:pt x="20877" y="983"/>
                    </a:lnTo>
                    <a:lnTo>
                      <a:pt x="16762" y="974"/>
                    </a:lnTo>
                    <a:lnTo>
                      <a:pt x="16776" y="6"/>
                    </a:lnTo>
                    <a:lnTo>
                      <a:pt x="16382" y="6"/>
                    </a:lnTo>
                    <a:lnTo>
                      <a:pt x="16368" y="974"/>
                    </a:lnTo>
                    <a:lnTo>
                      <a:pt x="13578" y="966"/>
                    </a:lnTo>
                    <a:lnTo>
                      <a:pt x="13573" y="997"/>
                    </a:lnTo>
                    <a:lnTo>
                      <a:pt x="11690" y="991"/>
                    </a:lnTo>
                    <a:lnTo>
                      <a:pt x="11695" y="3"/>
                    </a:lnTo>
                    <a:lnTo>
                      <a:pt x="11299" y="3"/>
                    </a:lnTo>
                    <a:lnTo>
                      <a:pt x="11296" y="988"/>
                    </a:lnTo>
                    <a:lnTo>
                      <a:pt x="7711" y="977"/>
                    </a:lnTo>
                    <a:lnTo>
                      <a:pt x="7720" y="1"/>
                    </a:lnTo>
                    <a:lnTo>
                      <a:pt x="7324" y="1"/>
                    </a:lnTo>
                    <a:lnTo>
                      <a:pt x="7318" y="977"/>
                    </a:lnTo>
                    <a:lnTo>
                      <a:pt x="3203" y="966"/>
                    </a:lnTo>
                    <a:lnTo>
                      <a:pt x="3217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30" name="Google Shape;8430;p36"/>
              <p:cNvSpPr/>
              <p:nvPr/>
            </p:nvSpPr>
            <p:spPr>
              <a:xfrm>
                <a:off x="6119880" y="4249313"/>
                <a:ext cx="419898" cy="184422"/>
              </a:xfrm>
              <a:custGeom>
                <a:avLst/>
                <a:gdLst/>
                <a:ahLst/>
                <a:cxnLst/>
                <a:rect l="l" t="t" r="r" b="b"/>
                <a:pathLst>
                  <a:path w="4836" h="2124" extrusionOk="0">
                    <a:moveTo>
                      <a:pt x="4325" y="1"/>
                    </a:moveTo>
                    <a:cubicBezTo>
                      <a:pt x="4085" y="807"/>
                      <a:pt x="3309" y="1393"/>
                      <a:pt x="2391" y="1393"/>
                    </a:cubicBezTo>
                    <a:cubicBezTo>
                      <a:pt x="1507" y="1393"/>
                      <a:pt x="757" y="849"/>
                      <a:pt x="489" y="87"/>
                    </a:cubicBezTo>
                    <a:lnTo>
                      <a:pt x="1" y="2124"/>
                    </a:lnTo>
                    <a:lnTo>
                      <a:pt x="4835" y="2124"/>
                    </a:lnTo>
                    <a:lnTo>
                      <a:pt x="4325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31" name="Google Shape;8431;p36"/>
              <p:cNvSpPr/>
              <p:nvPr/>
            </p:nvSpPr>
            <p:spPr>
              <a:xfrm>
                <a:off x="-35892" y="4387628"/>
                <a:ext cx="9372768" cy="179646"/>
              </a:xfrm>
              <a:custGeom>
                <a:avLst/>
                <a:gdLst/>
                <a:ahLst/>
                <a:cxnLst/>
                <a:rect l="l" t="t" r="r" b="b"/>
                <a:pathLst>
                  <a:path w="107947" h="2069" extrusionOk="0">
                    <a:moveTo>
                      <a:pt x="1" y="1"/>
                    </a:moveTo>
                    <a:lnTo>
                      <a:pt x="1" y="2068"/>
                    </a:lnTo>
                    <a:lnTo>
                      <a:pt x="107946" y="2068"/>
                    </a:lnTo>
                    <a:lnTo>
                      <a:pt x="107946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32" name="Google Shape;8432;p36"/>
              <p:cNvSpPr/>
              <p:nvPr/>
            </p:nvSpPr>
            <p:spPr>
              <a:xfrm>
                <a:off x="1230219" y="4387628"/>
                <a:ext cx="6840270" cy="179386"/>
              </a:xfrm>
              <a:custGeom>
                <a:avLst/>
                <a:gdLst/>
                <a:ahLst/>
                <a:cxnLst/>
                <a:rect l="l" t="t" r="r" b="b"/>
                <a:pathLst>
                  <a:path w="78780" h="2066" extrusionOk="0">
                    <a:moveTo>
                      <a:pt x="22687" y="1"/>
                    </a:moveTo>
                    <a:lnTo>
                      <a:pt x="1" y="2065"/>
                    </a:lnTo>
                    <a:lnTo>
                      <a:pt x="56092" y="2065"/>
                    </a:lnTo>
                    <a:lnTo>
                      <a:pt x="78779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33" name="Google Shape;8433;p36"/>
              <p:cNvSpPr/>
              <p:nvPr/>
            </p:nvSpPr>
            <p:spPr>
              <a:xfrm>
                <a:off x="6070736" y="338105"/>
                <a:ext cx="57740" cy="57480"/>
              </a:xfrm>
              <a:custGeom>
                <a:avLst/>
                <a:gdLst/>
                <a:ahLst/>
                <a:cxnLst/>
                <a:rect l="l" t="t" r="r" b="b"/>
                <a:pathLst>
                  <a:path w="665" h="662" extrusionOk="0">
                    <a:moveTo>
                      <a:pt x="332" y="0"/>
                    </a:moveTo>
                    <a:cubicBezTo>
                      <a:pt x="148" y="0"/>
                      <a:pt x="0" y="148"/>
                      <a:pt x="0" y="329"/>
                    </a:cubicBezTo>
                    <a:cubicBezTo>
                      <a:pt x="0" y="511"/>
                      <a:pt x="148" y="661"/>
                      <a:pt x="332" y="661"/>
                    </a:cubicBezTo>
                    <a:cubicBezTo>
                      <a:pt x="516" y="661"/>
                      <a:pt x="664" y="516"/>
                      <a:pt x="664" y="329"/>
                    </a:cubicBezTo>
                    <a:cubicBezTo>
                      <a:pt x="664" y="145"/>
                      <a:pt x="516" y="0"/>
                      <a:pt x="33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34" name="Google Shape;8434;p36"/>
              <p:cNvSpPr/>
              <p:nvPr/>
            </p:nvSpPr>
            <p:spPr>
              <a:xfrm>
                <a:off x="6504784" y="336108"/>
                <a:ext cx="57480" cy="57740"/>
              </a:xfrm>
              <a:custGeom>
                <a:avLst/>
                <a:gdLst/>
                <a:ahLst/>
                <a:cxnLst/>
                <a:rect l="l" t="t" r="r" b="b"/>
                <a:pathLst>
                  <a:path w="662" h="665" extrusionOk="0">
                    <a:moveTo>
                      <a:pt x="330" y="1"/>
                    </a:moveTo>
                    <a:cubicBezTo>
                      <a:pt x="146" y="1"/>
                      <a:pt x="1" y="152"/>
                      <a:pt x="1" y="333"/>
                    </a:cubicBezTo>
                    <a:cubicBezTo>
                      <a:pt x="1" y="514"/>
                      <a:pt x="146" y="665"/>
                      <a:pt x="330" y="665"/>
                    </a:cubicBezTo>
                    <a:cubicBezTo>
                      <a:pt x="517" y="665"/>
                      <a:pt x="662" y="517"/>
                      <a:pt x="662" y="333"/>
                    </a:cubicBezTo>
                    <a:cubicBezTo>
                      <a:pt x="662" y="149"/>
                      <a:pt x="517" y="1"/>
                      <a:pt x="33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35" name="Google Shape;8435;p36"/>
              <p:cNvSpPr/>
              <p:nvPr/>
            </p:nvSpPr>
            <p:spPr>
              <a:xfrm>
                <a:off x="6101733" y="356512"/>
                <a:ext cx="428841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4939" h="363" extrusionOk="0">
                    <a:moveTo>
                      <a:pt x="182" y="0"/>
                    </a:moveTo>
                    <a:cubicBezTo>
                      <a:pt x="84" y="0"/>
                      <a:pt x="0" y="81"/>
                      <a:pt x="0" y="182"/>
                    </a:cubicBezTo>
                    <a:cubicBezTo>
                      <a:pt x="0" y="279"/>
                      <a:pt x="81" y="363"/>
                      <a:pt x="182" y="363"/>
                    </a:cubicBezTo>
                    <a:lnTo>
                      <a:pt x="4757" y="363"/>
                    </a:lnTo>
                    <a:cubicBezTo>
                      <a:pt x="4855" y="363"/>
                      <a:pt x="4938" y="282"/>
                      <a:pt x="4938" y="182"/>
                    </a:cubicBezTo>
                    <a:cubicBezTo>
                      <a:pt x="4936" y="76"/>
                      <a:pt x="4855" y="0"/>
                      <a:pt x="47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36" name="Google Shape;8436;p36"/>
              <p:cNvSpPr/>
              <p:nvPr/>
            </p:nvSpPr>
            <p:spPr>
              <a:xfrm>
                <a:off x="6056930" y="362504"/>
                <a:ext cx="513845" cy="852125"/>
              </a:xfrm>
              <a:custGeom>
                <a:avLst/>
                <a:gdLst/>
                <a:ahLst/>
                <a:cxnLst/>
                <a:rect l="l" t="t" r="r" b="b"/>
                <a:pathLst>
                  <a:path w="5918" h="9814" extrusionOk="0">
                    <a:moveTo>
                      <a:pt x="463" y="1"/>
                    </a:moveTo>
                    <a:lnTo>
                      <a:pt x="0" y="9712"/>
                    </a:lnTo>
                    <a:cubicBezTo>
                      <a:pt x="884" y="9454"/>
                      <a:pt x="1490" y="9365"/>
                      <a:pt x="1991" y="9365"/>
                    </a:cubicBezTo>
                    <a:cubicBezTo>
                      <a:pt x="3116" y="9365"/>
                      <a:pt x="3715" y="9814"/>
                      <a:pt x="5740" y="9814"/>
                    </a:cubicBezTo>
                    <a:cubicBezTo>
                      <a:pt x="5798" y="9814"/>
                      <a:pt x="5857" y="9813"/>
                      <a:pt x="5917" y="9813"/>
                    </a:cubicBezTo>
                    <a:lnTo>
                      <a:pt x="5507" y="99"/>
                    </a:lnTo>
                    <a:cubicBezTo>
                      <a:pt x="4825" y="620"/>
                      <a:pt x="3662" y="1050"/>
                      <a:pt x="2592" y="1050"/>
                    </a:cubicBezTo>
                    <a:cubicBezTo>
                      <a:pt x="1716" y="1050"/>
                      <a:pt x="902" y="762"/>
                      <a:pt x="46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37" name="Google Shape;8437;p36"/>
              <p:cNvSpPr/>
              <p:nvPr/>
            </p:nvSpPr>
            <p:spPr>
              <a:xfrm>
                <a:off x="6080894" y="365195"/>
                <a:ext cx="465395" cy="806541"/>
              </a:xfrm>
              <a:custGeom>
                <a:avLst/>
                <a:gdLst/>
                <a:ahLst/>
                <a:cxnLst/>
                <a:rect l="l" t="t" r="r" b="b"/>
                <a:pathLst>
                  <a:path w="5360" h="9289" extrusionOk="0">
                    <a:moveTo>
                      <a:pt x="293" y="1"/>
                    </a:moveTo>
                    <a:lnTo>
                      <a:pt x="0" y="9187"/>
                    </a:lnTo>
                    <a:cubicBezTo>
                      <a:pt x="800" y="8928"/>
                      <a:pt x="1349" y="8839"/>
                      <a:pt x="1804" y="8839"/>
                    </a:cubicBezTo>
                    <a:cubicBezTo>
                      <a:pt x="2822" y="8839"/>
                      <a:pt x="3366" y="9289"/>
                      <a:pt x="5199" y="9289"/>
                    </a:cubicBezTo>
                    <a:cubicBezTo>
                      <a:pt x="5252" y="9289"/>
                      <a:pt x="5305" y="9289"/>
                      <a:pt x="5360" y="9288"/>
                    </a:cubicBezTo>
                    <a:lnTo>
                      <a:pt x="5156" y="1"/>
                    </a:lnTo>
                    <a:cubicBezTo>
                      <a:pt x="4466" y="312"/>
                      <a:pt x="3611" y="449"/>
                      <a:pt x="2772" y="449"/>
                    </a:cubicBezTo>
                    <a:cubicBezTo>
                      <a:pt x="1847" y="449"/>
                      <a:pt x="940" y="283"/>
                      <a:pt x="293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38" name="Google Shape;8438;p36"/>
              <p:cNvSpPr/>
              <p:nvPr/>
            </p:nvSpPr>
            <p:spPr>
              <a:xfrm>
                <a:off x="6272522" y="382908"/>
                <a:ext cx="245201" cy="248587"/>
              </a:xfrm>
              <a:custGeom>
                <a:avLst/>
                <a:gdLst/>
                <a:ahLst/>
                <a:cxnLst/>
                <a:rect l="l" t="t" r="r" b="b"/>
                <a:pathLst>
                  <a:path w="2824" h="2863" extrusionOk="0">
                    <a:moveTo>
                      <a:pt x="2762" y="0"/>
                    </a:moveTo>
                    <a:cubicBezTo>
                      <a:pt x="2158" y="271"/>
                      <a:pt x="1410" y="392"/>
                      <a:pt x="676" y="392"/>
                    </a:cubicBezTo>
                    <a:cubicBezTo>
                      <a:pt x="448" y="392"/>
                      <a:pt x="221" y="380"/>
                      <a:pt x="0" y="357"/>
                    </a:cubicBezTo>
                    <a:lnTo>
                      <a:pt x="0" y="357"/>
                    </a:lnTo>
                    <a:cubicBezTo>
                      <a:pt x="89" y="628"/>
                      <a:pt x="212" y="899"/>
                      <a:pt x="368" y="1164"/>
                    </a:cubicBezTo>
                    <a:cubicBezTo>
                      <a:pt x="991" y="2210"/>
                      <a:pt x="1961" y="2846"/>
                      <a:pt x="2823" y="2863"/>
                    </a:cubicBezTo>
                    <a:lnTo>
                      <a:pt x="2762" y="0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39" name="Google Shape;8439;p36"/>
              <p:cNvSpPr/>
              <p:nvPr/>
            </p:nvSpPr>
            <p:spPr>
              <a:xfrm>
                <a:off x="6081415" y="497259"/>
                <a:ext cx="465656" cy="674129"/>
              </a:xfrm>
              <a:custGeom>
                <a:avLst/>
                <a:gdLst/>
                <a:ahLst/>
                <a:cxnLst/>
                <a:rect l="l" t="t" r="r" b="b"/>
                <a:pathLst>
                  <a:path w="5363" h="7764" extrusionOk="0">
                    <a:moveTo>
                      <a:pt x="243" y="0"/>
                    </a:moveTo>
                    <a:lnTo>
                      <a:pt x="0" y="7666"/>
                    </a:lnTo>
                    <a:cubicBezTo>
                      <a:pt x="14" y="7658"/>
                      <a:pt x="28" y="7655"/>
                      <a:pt x="42" y="7650"/>
                    </a:cubicBezTo>
                    <a:cubicBezTo>
                      <a:pt x="89" y="5457"/>
                      <a:pt x="809" y="2801"/>
                      <a:pt x="1875" y="2600"/>
                    </a:cubicBezTo>
                    <a:cubicBezTo>
                      <a:pt x="1918" y="2592"/>
                      <a:pt x="1961" y="2588"/>
                      <a:pt x="2005" y="2588"/>
                    </a:cubicBezTo>
                    <a:cubicBezTo>
                      <a:pt x="3204" y="2588"/>
                      <a:pt x="4409" y="5612"/>
                      <a:pt x="4910" y="7758"/>
                    </a:cubicBezTo>
                    <a:cubicBezTo>
                      <a:pt x="5008" y="7760"/>
                      <a:pt x="5110" y="7764"/>
                      <a:pt x="5217" y="7764"/>
                    </a:cubicBezTo>
                    <a:cubicBezTo>
                      <a:pt x="5264" y="7764"/>
                      <a:pt x="5313" y="7763"/>
                      <a:pt x="5362" y="7761"/>
                    </a:cubicBezTo>
                    <a:lnTo>
                      <a:pt x="5273" y="3627"/>
                    </a:lnTo>
                    <a:cubicBezTo>
                      <a:pt x="4411" y="3432"/>
                      <a:pt x="3510" y="3245"/>
                      <a:pt x="2595" y="2611"/>
                    </a:cubicBezTo>
                    <a:cubicBezTo>
                      <a:pt x="1562" y="1900"/>
                      <a:pt x="714" y="812"/>
                      <a:pt x="243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40" name="Google Shape;8440;p36"/>
              <p:cNvSpPr/>
              <p:nvPr/>
            </p:nvSpPr>
            <p:spPr>
              <a:xfrm>
                <a:off x="6084802" y="336369"/>
                <a:ext cx="462443" cy="31605"/>
              </a:xfrm>
              <a:custGeom>
                <a:avLst/>
                <a:gdLst/>
                <a:ahLst/>
                <a:cxnLst/>
                <a:rect l="l" t="t" r="r" b="b"/>
                <a:pathLst>
                  <a:path w="5326" h="364" extrusionOk="0">
                    <a:moveTo>
                      <a:pt x="181" y="1"/>
                    </a:moveTo>
                    <a:cubicBezTo>
                      <a:pt x="84" y="1"/>
                      <a:pt x="0" y="82"/>
                      <a:pt x="0" y="182"/>
                    </a:cubicBezTo>
                    <a:cubicBezTo>
                      <a:pt x="0" y="280"/>
                      <a:pt x="81" y="363"/>
                      <a:pt x="181" y="363"/>
                    </a:cubicBezTo>
                    <a:lnTo>
                      <a:pt x="5145" y="363"/>
                    </a:lnTo>
                    <a:cubicBezTo>
                      <a:pt x="5242" y="363"/>
                      <a:pt x="5326" y="285"/>
                      <a:pt x="5326" y="182"/>
                    </a:cubicBezTo>
                    <a:cubicBezTo>
                      <a:pt x="5326" y="82"/>
                      <a:pt x="5239" y="1"/>
                      <a:pt x="514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41" name="Google Shape;8441;p36"/>
              <p:cNvSpPr/>
              <p:nvPr/>
            </p:nvSpPr>
            <p:spPr>
              <a:xfrm>
                <a:off x="6084975" y="344878"/>
                <a:ext cx="462530" cy="22575"/>
              </a:xfrm>
              <a:custGeom>
                <a:avLst/>
                <a:gdLst/>
                <a:ahLst/>
                <a:cxnLst/>
                <a:rect l="l" t="t" r="r" b="b"/>
                <a:pathLst>
                  <a:path w="5327" h="260" extrusionOk="0">
                    <a:moveTo>
                      <a:pt x="18" y="0"/>
                    </a:moveTo>
                    <a:cubicBezTo>
                      <a:pt x="6" y="25"/>
                      <a:pt x="1" y="51"/>
                      <a:pt x="1" y="78"/>
                    </a:cubicBezTo>
                    <a:cubicBezTo>
                      <a:pt x="1" y="176"/>
                      <a:pt x="82" y="260"/>
                      <a:pt x="182" y="260"/>
                    </a:cubicBezTo>
                    <a:lnTo>
                      <a:pt x="5145" y="260"/>
                    </a:lnTo>
                    <a:cubicBezTo>
                      <a:pt x="5243" y="260"/>
                      <a:pt x="5327" y="179"/>
                      <a:pt x="5327" y="78"/>
                    </a:cubicBezTo>
                    <a:cubicBezTo>
                      <a:pt x="5327" y="51"/>
                      <a:pt x="5318" y="25"/>
                      <a:pt x="5307" y="0"/>
                    </a:cubicBezTo>
                    <a:cubicBezTo>
                      <a:pt x="5274" y="62"/>
                      <a:pt x="5212" y="104"/>
                      <a:pt x="5143" y="104"/>
                    </a:cubicBezTo>
                    <a:lnTo>
                      <a:pt x="179" y="104"/>
                    </a:lnTo>
                    <a:cubicBezTo>
                      <a:pt x="110" y="104"/>
                      <a:pt x="46" y="62"/>
                      <a:pt x="18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42" name="Google Shape;8442;p36"/>
              <p:cNvSpPr/>
              <p:nvPr/>
            </p:nvSpPr>
            <p:spPr>
              <a:xfrm>
                <a:off x="6070736" y="322824"/>
                <a:ext cx="57740" cy="57740"/>
              </a:xfrm>
              <a:custGeom>
                <a:avLst/>
                <a:gdLst/>
                <a:ahLst/>
                <a:cxnLst/>
                <a:rect l="l" t="t" r="r" b="b"/>
                <a:pathLst>
                  <a:path w="665" h="665" extrusionOk="0">
                    <a:moveTo>
                      <a:pt x="332" y="0"/>
                    </a:moveTo>
                    <a:cubicBezTo>
                      <a:pt x="148" y="0"/>
                      <a:pt x="0" y="148"/>
                      <a:pt x="0" y="332"/>
                    </a:cubicBezTo>
                    <a:cubicBezTo>
                      <a:pt x="0" y="517"/>
                      <a:pt x="148" y="664"/>
                      <a:pt x="332" y="664"/>
                    </a:cubicBezTo>
                    <a:cubicBezTo>
                      <a:pt x="516" y="664"/>
                      <a:pt x="664" y="517"/>
                      <a:pt x="664" y="332"/>
                    </a:cubicBezTo>
                    <a:cubicBezTo>
                      <a:pt x="664" y="151"/>
                      <a:pt x="516" y="0"/>
                      <a:pt x="332" y="0"/>
                    </a:cubicBezTo>
                    <a:close/>
                  </a:path>
                </a:pathLst>
              </a:custGeom>
              <a:solidFill>
                <a:srgbClr val="F4D5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43" name="Google Shape;8443;p36"/>
              <p:cNvSpPr/>
              <p:nvPr/>
            </p:nvSpPr>
            <p:spPr>
              <a:xfrm>
                <a:off x="6505044" y="322824"/>
                <a:ext cx="57480" cy="57740"/>
              </a:xfrm>
              <a:custGeom>
                <a:avLst/>
                <a:gdLst/>
                <a:ahLst/>
                <a:cxnLst/>
                <a:rect l="l" t="t" r="r" b="b"/>
                <a:pathLst>
                  <a:path w="662" h="665" extrusionOk="0">
                    <a:moveTo>
                      <a:pt x="330" y="0"/>
                    </a:moveTo>
                    <a:cubicBezTo>
                      <a:pt x="148" y="0"/>
                      <a:pt x="0" y="148"/>
                      <a:pt x="0" y="332"/>
                    </a:cubicBezTo>
                    <a:cubicBezTo>
                      <a:pt x="0" y="514"/>
                      <a:pt x="148" y="664"/>
                      <a:pt x="330" y="664"/>
                    </a:cubicBezTo>
                    <a:cubicBezTo>
                      <a:pt x="514" y="664"/>
                      <a:pt x="662" y="514"/>
                      <a:pt x="662" y="332"/>
                    </a:cubicBezTo>
                    <a:cubicBezTo>
                      <a:pt x="662" y="148"/>
                      <a:pt x="514" y="0"/>
                      <a:pt x="330" y="0"/>
                    </a:cubicBezTo>
                    <a:close/>
                  </a:path>
                </a:pathLst>
              </a:custGeom>
              <a:solidFill>
                <a:srgbClr val="F4D5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44" name="Google Shape;8444;p36"/>
              <p:cNvSpPr/>
              <p:nvPr/>
            </p:nvSpPr>
            <p:spPr>
              <a:xfrm>
                <a:off x="2668161" y="338105"/>
                <a:ext cx="57480" cy="57480"/>
              </a:xfrm>
              <a:custGeom>
                <a:avLst/>
                <a:gdLst/>
                <a:ahLst/>
                <a:cxnLst/>
                <a:rect l="l" t="t" r="r" b="b"/>
                <a:pathLst>
                  <a:path w="662" h="662" extrusionOk="0">
                    <a:moveTo>
                      <a:pt x="332" y="0"/>
                    </a:moveTo>
                    <a:cubicBezTo>
                      <a:pt x="145" y="0"/>
                      <a:pt x="0" y="148"/>
                      <a:pt x="0" y="329"/>
                    </a:cubicBezTo>
                    <a:cubicBezTo>
                      <a:pt x="0" y="511"/>
                      <a:pt x="145" y="661"/>
                      <a:pt x="332" y="661"/>
                    </a:cubicBezTo>
                    <a:cubicBezTo>
                      <a:pt x="516" y="661"/>
                      <a:pt x="661" y="516"/>
                      <a:pt x="661" y="329"/>
                    </a:cubicBezTo>
                    <a:cubicBezTo>
                      <a:pt x="661" y="145"/>
                      <a:pt x="516" y="0"/>
                      <a:pt x="33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45" name="Google Shape;8445;p36"/>
              <p:cNvSpPr/>
              <p:nvPr/>
            </p:nvSpPr>
            <p:spPr>
              <a:xfrm>
                <a:off x="3101948" y="336108"/>
                <a:ext cx="57740" cy="57740"/>
              </a:xfrm>
              <a:custGeom>
                <a:avLst/>
                <a:gdLst/>
                <a:ahLst/>
                <a:cxnLst/>
                <a:rect l="l" t="t" r="r" b="b"/>
                <a:pathLst>
                  <a:path w="665" h="665" extrusionOk="0">
                    <a:moveTo>
                      <a:pt x="333" y="1"/>
                    </a:moveTo>
                    <a:cubicBezTo>
                      <a:pt x="148" y="4"/>
                      <a:pt x="1" y="152"/>
                      <a:pt x="1" y="333"/>
                    </a:cubicBezTo>
                    <a:cubicBezTo>
                      <a:pt x="1" y="514"/>
                      <a:pt x="148" y="665"/>
                      <a:pt x="333" y="665"/>
                    </a:cubicBezTo>
                    <a:cubicBezTo>
                      <a:pt x="514" y="665"/>
                      <a:pt x="665" y="517"/>
                      <a:pt x="665" y="333"/>
                    </a:cubicBezTo>
                    <a:cubicBezTo>
                      <a:pt x="665" y="149"/>
                      <a:pt x="517" y="1"/>
                      <a:pt x="33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46" name="Google Shape;8446;p36"/>
              <p:cNvSpPr/>
              <p:nvPr/>
            </p:nvSpPr>
            <p:spPr>
              <a:xfrm>
                <a:off x="2698897" y="356512"/>
                <a:ext cx="428841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4939" h="363" extrusionOk="0">
                    <a:moveTo>
                      <a:pt x="182" y="0"/>
                    </a:moveTo>
                    <a:cubicBezTo>
                      <a:pt x="84" y="0"/>
                      <a:pt x="0" y="81"/>
                      <a:pt x="0" y="182"/>
                    </a:cubicBezTo>
                    <a:cubicBezTo>
                      <a:pt x="0" y="279"/>
                      <a:pt x="81" y="363"/>
                      <a:pt x="182" y="363"/>
                    </a:cubicBezTo>
                    <a:lnTo>
                      <a:pt x="4757" y="363"/>
                    </a:lnTo>
                    <a:cubicBezTo>
                      <a:pt x="4855" y="363"/>
                      <a:pt x="4938" y="282"/>
                      <a:pt x="4938" y="182"/>
                    </a:cubicBezTo>
                    <a:cubicBezTo>
                      <a:pt x="4936" y="76"/>
                      <a:pt x="4855" y="0"/>
                      <a:pt x="47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47" name="Google Shape;8447;p36"/>
              <p:cNvSpPr/>
              <p:nvPr/>
            </p:nvSpPr>
            <p:spPr>
              <a:xfrm>
                <a:off x="2654095" y="362504"/>
                <a:ext cx="514106" cy="852125"/>
              </a:xfrm>
              <a:custGeom>
                <a:avLst/>
                <a:gdLst/>
                <a:ahLst/>
                <a:cxnLst/>
                <a:rect l="l" t="t" r="r" b="b"/>
                <a:pathLst>
                  <a:path w="5921" h="9814" extrusionOk="0">
                    <a:moveTo>
                      <a:pt x="466" y="1"/>
                    </a:moveTo>
                    <a:lnTo>
                      <a:pt x="0" y="9712"/>
                    </a:lnTo>
                    <a:cubicBezTo>
                      <a:pt x="884" y="9454"/>
                      <a:pt x="1491" y="9365"/>
                      <a:pt x="1993" y="9365"/>
                    </a:cubicBezTo>
                    <a:cubicBezTo>
                      <a:pt x="3119" y="9365"/>
                      <a:pt x="3718" y="9814"/>
                      <a:pt x="5743" y="9814"/>
                    </a:cubicBezTo>
                    <a:cubicBezTo>
                      <a:pt x="5801" y="9814"/>
                      <a:pt x="5860" y="9813"/>
                      <a:pt x="5920" y="9813"/>
                    </a:cubicBezTo>
                    <a:lnTo>
                      <a:pt x="5507" y="99"/>
                    </a:lnTo>
                    <a:cubicBezTo>
                      <a:pt x="4825" y="620"/>
                      <a:pt x="3662" y="1050"/>
                      <a:pt x="2592" y="1050"/>
                    </a:cubicBezTo>
                    <a:cubicBezTo>
                      <a:pt x="1717" y="1050"/>
                      <a:pt x="903" y="762"/>
                      <a:pt x="46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48" name="Google Shape;8448;p36"/>
              <p:cNvSpPr/>
              <p:nvPr/>
            </p:nvSpPr>
            <p:spPr>
              <a:xfrm>
                <a:off x="2678059" y="365195"/>
                <a:ext cx="465395" cy="806541"/>
              </a:xfrm>
              <a:custGeom>
                <a:avLst/>
                <a:gdLst/>
                <a:ahLst/>
                <a:cxnLst/>
                <a:rect l="l" t="t" r="r" b="b"/>
                <a:pathLst>
                  <a:path w="5360" h="9289" extrusionOk="0">
                    <a:moveTo>
                      <a:pt x="293" y="1"/>
                    </a:moveTo>
                    <a:lnTo>
                      <a:pt x="0" y="9187"/>
                    </a:lnTo>
                    <a:cubicBezTo>
                      <a:pt x="801" y="8928"/>
                      <a:pt x="1351" y="8839"/>
                      <a:pt x="1805" y="8839"/>
                    </a:cubicBezTo>
                    <a:cubicBezTo>
                      <a:pt x="2825" y="8839"/>
                      <a:pt x="3368" y="9289"/>
                      <a:pt x="5199" y="9289"/>
                    </a:cubicBezTo>
                    <a:cubicBezTo>
                      <a:pt x="5252" y="9289"/>
                      <a:pt x="5305" y="9289"/>
                      <a:pt x="5360" y="9288"/>
                    </a:cubicBezTo>
                    <a:lnTo>
                      <a:pt x="5159" y="1"/>
                    </a:lnTo>
                    <a:cubicBezTo>
                      <a:pt x="4469" y="312"/>
                      <a:pt x="3614" y="449"/>
                      <a:pt x="2774" y="449"/>
                    </a:cubicBezTo>
                    <a:cubicBezTo>
                      <a:pt x="1849" y="449"/>
                      <a:pt x="941" y="283"/>
                      <a:pt x="293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49" name="Google Shape;8449;p36"/>
              <p:cNvSpPr/>
              <p:nvPr/>
            </p:nvSpPr>
            <p:spPr>
              <a:xfrm>
                <a:off x="2869426" y="382908"/>
                <a:ext cx="245461" cy="248587"/>
              </a:xfrm>
              <a:custGeom>
                <a:avLst/>
                <a:gdLst/>
                <a:ahLst/>
                <a:cxnLst/>
                <a:rect l="l" t="t" r="r" b="b"/>
                <a:pathLst>
                  <a:path w="2827" h="2863" extrusionOk="0">
                    <a:moveTo>
                      <a:pt x="2762" y="0"/>
                    </a:moveTo>
                    <a:cubicBezTo>
                      <a:pt x="2158" y="271"/>
                      <a:pt x="1410" y="392"/>
                      <a:pt x="676" y="392"/>
                    </a:cubicBezTo>
                    <a:cubicBezTo>
                      <a:pt x="448" y="392"/>
                      <a:pt x="221" y="380"/>
                      <a:pt x="0" y="357"/>
                    </a:cubicBezTo>
                    <a:lnTo>
                      <a:pt x="0" y="357"/>
                    </a:lnTo>
                    <a:cubicBezTo>
                      <a:pt x="90" y="628"/>
                      <a:pt x="212" y="899"/>
                      <a:pt x="369" y="1164"/>
                    </a:cubicBezTo>
                    <a:cubicBezTo>
                      <a:pt x="991" y="2210"/>
                      <a:pt x="1964" y="2846"/>
                      <a:pt x="2826" y="2863"/>
                    </a:cubicBezTo>
                    <a:lnTo>
                      <a:pt x="2762" y="0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50" name="Google Shape;8450;p36"/>
              <p:cNvSpPr/>
              <p:nvPr/>
            </p:nvSpPr>
            <p:spPr>
              <a:xfrm>
                <a:off x="2678319" y="497259"/>
                <a:ext cx="465916" cy="674129"/>
              </a:xfrm>
              <a:custGeom>
                <a:avLst/>
                <a:gdLst/>
                <a:ahLst/>
                <a:cxnLst/>
                <a:rect l="l" t="t" r="r" b="b"/>
                <a:pathLst>
                  <a:path w="5366" h="7764" extrusionOk="0">
                    <a:moveTo>
                      <a:pt x="246" y="0"/>
                    </a:moveTo>
                    <a:lnTo>
                      <a:pt x="0" y="7666"/>
                    </a:lnTo>
                    <a:cubicBezTo>
                      <a:pt x="14" y="7658"/>
                      <a:pt x="28" y="7655"/>
                      <a:pt x="42" y="7650"/>
                    </a:cubicBezTo>
                    <a:cubicBezTo>
                      <a:pt x="92" y="5457"/>
                      <a:pt x="809" y="2801"/>
                      <a:pt x="1878" y="2600"/>
                    </a:cubicBezTo>
                    <a:cubicBezTo>
                      <a:pt x="1921" y="2592"/>
                      <a:pt x="1964" y="2588"/>
                      <a:pt x="2008" y="2588"/>
                    </a:cubicBezTo>
                    <a:cubicBezTo>
                      <a:pt x="3207" y="2588"/>
                      <a:pt x="4409" y="5612"/>
                      <a:pt x="4910" y="7758"/>
                    </a:cubicBezTo>
                    <a:cubicBezTo>
                      <a:pt x="5008" y="7760"/>
                      <a:pt x="5111" y="7764"/>
                      <a:pt x="5218" y="7764"/>
                    </a:cubicBezTo>
                    <a:cubicBezTo>
                      <a:pt x="5266" y="7764"/>
                      <a:pt x="5315" y="7763"/>
                      <a:pt x="5365" y="7761"/>
                    </a:cubicBezTo>
                    <a:lnTo>
                      <a:pt x="5273" y="3627"/>
                    </a:lnTo>
                    <a:cubicBezTo>
                      <a:pt x="4417" y="3432"/>
                      <a:pt x="3510" y="3245"/>
                      <a:pt x="2595" y="2611"/>
                    </a:cubicBezTo>
                    <a:cubicBezTo>
                      <a:pt x="1563" y="1900"/>
                      <a:pt x="714" y="812"/>
                      <a:pt x="246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51" name="Google Shape;8451;p36"/>
              <p:cNvSpPr/>
              <p:nvPr/>
            </p:nvSpPr>
            <p:spPr>
              <a:xfrm>
                <a:off x="2681966" y="336369"/>
                <a:ext cx="462443" cy="31605"/>
              </a:xfrm>
              <a:custGeom>
                <a:avLst/>
                <a:gdLst/>
                <a:ahLst/>
                <a:cxnLst/>
                <a:rect l="l" t="t" r="r" b="b"/>
                <a:pathLst>
                  <a:path w="5326" h="364" extrusionOk="0">
                    <a:moveTo>
                      <a:pt x="181" y="1"/>
                    </a:moveTo>
                    <a:cubicBezTo>
                      <a:pt x="84" y="1"/>
                      <a:pt x="0" y="82"/>
                      <a:pt x="0" y="182"/>
                    </a:cubicBezTo>
                    <a:cubicBezTo>
                      <a:pt x="0" y="280"/>
                      <a:pt x="81" y="363"/>
                      <a:pt x="181" y="363"/>
                    </a:cubicBezTo>
                    <a:lnTo>
                      <a:pt x="5145" y="363"/>
                    </a:lnTo>
                    <a:cubicBezTo>
                      <a:pt x="5242" y="363"/>
                      <a:pt x="5326" y="285"/>
                      <a:pt x="5326" y="182"/>
                    </a:cubicBezTo>
                    <a:cubicBezTo>
                      <a:pt x="5323" y="82"/>
                      <a:pt x="5242" y="1"/>
                      <a:pt x="514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52" name="Google Shape;8452;p36"/>
              <p:cNvSpPr/>
              <p:nvPr/>
            </p:nvSpPr>
            <p:spPr>
              <a:xfrm>
                <a:off x="2682400" y="344878"/>
                <a:ext cx="462270" cy="22575"/>
              </a:xfrm>
              <a:custGeom>
                <a:avLst/>
                <a:gdLst/>
                <a:ahLst/>
                <a:cxnLst/>
                <a:rect l="l" t="t" r="r" b="b"/>
                <a:pathLst>
                  <a:path w="5324" h="260" extrusionOk="0">
                    <a:moveTo>
                      <a:pt x="17" y="0"/>
                    </a:moveTo>
                    <a:cubicBezTo>
                      <a:pt x="6" y="25"/>
                      <a:pt x="1" y="51"/>
                      <a:pt x="1" y="78"/>
                    </a:cubicBezTo>
                    <a:cubicBezTo>
                      <a:pt x="1" y="176"/>
                      <a:pt x="79" y="260"/>
                      <a:pt x="182" y="260"/>
                    </a:cubicBezTo>
                    <a:lnTo>
                      <a:pt x="5142" y="260"/>
                    </a:lnTo>
                    <a:cubicBezTo>
                      <a:pt x="5240" y="260"/>
                      <a:pt x="5324" y="179"/>
                      <a:pt x="5324" y="78"/>
                    </a:cubicBezTo>
                    <a:cubicBezTo>
                      <a:pt x="5324" y="51"/>
                      <a:pt x="5318" y="25"/>
                      <a:pt x="5307" y="0"/>
                    </a:cubicBezTo>
                    <a:cubicBezTo>
                      <a:pt x="5273" y="62"/>
                      <a:pt x="5209" y="104"/>
                      <a:pt x="5140" y="104"/>
                    </a:cubicBezTo>
                    <a:lnTo>
                      <a:pt x="176" y="104"/>
                    </a:lnTo>
                    <a:cubicBezTo>
                      <a:pt x="107" y="104"/>
                      <a:pt x="45" y="62"/>
                      <a:pt x="17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53" name="Google Shape;8453;p36"/>
              <p:cNvSpPr/>
              <p:nvPr/>
            </p:nvSpPr>
            <p:spPr>
              <a:xfrm>
                <a:off x="2667900" y="322563"/>
                <a:ext cx="57480" cy="57480"/>
              </a:xfrm>
              <a:custGeom>
                <a:avLst/>
                <a:gdLst/>
                <a:ahLst/>
                <a:cxnLst/>
                <a:rect l="l" t="t" r="r" b="b"/>
                <a:pathLst>
                  <a:path w="662" h="662" extrusionOk="0">
                    <a:moveTo>
                      <a:pt x="330" y="1"/>
                    </a:moveTo>
                    <a:cubicBezTo>
                      <a:pt x="148" y="1"/>
                      <a:pt x="0" y="149"/>
                      <a:pt x="0" y="333"/>
                    </a:cubicBezTo>
                    <a:cubicBezTo>
                      <a:pt x="0" y="514"/>
                      <a:pt x="148" y="662"/>
                      <a:pt x="330" y="662"/>
                    </a:cubicBezTo>
                    <a:cubicBezTo>
                      <a:pt x="514" y="662"/>
                      <a:pt x="662" y="514"/>
                      <a:pt x="662" y="333"/>
                    </a:cubicBezTo>
                    <a:cubicBezTo>
                      <a:pt x="662" y="149"/>
                      <a:pt x="514" y="1"/>
                      <a:pt x="330" y="1"/>
                    </a:cubicBezTo>
                    <a:close/>
                  </a:path>
                </a:pathLst>
              </a:custGeom>
              <a:solidFill>
                <a:srgbClr val="F4D5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54" name="Google Shape;8454;p36"/>
              <p:cNvSpPr/>
              <p:nvPr/>
            </p:nvSpPr>
            <p:spPr>
              <a:xfrm>
                <a:off x="3101948" y="322824"/>
                <a:ext cx="57740" cy="57740"/>
              </a:xfrm>
              <a:custGeom>
                <a:avLst/>
                <a:gdLst/>
                <a:ahLst/>
                <a:cxnLst/>
                <a:rect l="l" t="t" r="r" b="b"/>
                <a:pathLst>
                  <a:path w="665" h="665" extrusionOk="0">
                    <a:moveTo>
                      <a:pt x="333" y="0"/>
                    </a:moveTo>
                    <a:cubicBezTo>
                      <a:pt x="148" y="0"/>
                      <a:pt x="1" y="148"/>
                      <a:pt x="1" y="332"/>
                    </a:cubicBezTo>
                    <a:cubicBezTo>
                      <a:pt x="1" y="517"/>
                      <a:pt x="148" y="664"/>
                      <a:pt x="333" y="664"/>
                    </a:cubicBezTo>
                    <a:cubicBezTo>
                      <a:pt x="514" y="664"/>
                      <a:pt x="665" y="517"/>
                      <a:pt x="665" y="332"/>
                    </a:cubicBezTo>
                    <a:cubicBezTo>
                      <a:pt x="665" y="151"/>
                      <a:pt x="517" y="0"/>
                      <a:pt x="333" y="0"/>
                    </a:cubicBezTo>
                    <a:close/>
                  </a:path>
                </a:pathLst>
              </a:custGeom>
              <a:solidFill>
                <a:srgbClr val="F4D5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55" name="Google Shape;8455;p36"/>
              <p:cNvSpPr/>
              <p:nvPr/>
            </p:nvSpPr>
            <p:spPr>
              <a:xfrm>
                <a:off x="6129149" y="1787504"/>
                <a:ext cx="478940" cy="299989"/>
              </a:xfrm>
              <a:custGeom>
                <a:avLst/>
                <a:gdLst/>
                <a:ahLst/>
                <a:cxnLst/>
                <a:rect l="l" t="t" r="r" b="b"/>
                <a:pathLst>
                  <a:path w="5516" h="3455" extrusionOk="0">
                    <a:moveTo>
                      <a:pt x="525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2933"/>
                    </a:lnTo>
                    <a:cubicBezTo>
                      <a:pt x="0" y="3220"/>
                      <a:pt x="235" y="3454"/>
                      <a:pt x="525" y="3454"/>
                    </a:cubicBezTo>
                    <a:lnTo>
                      <a:pt x="4994" y="3454"/>
                    </a:lnTo>
                    <a:cubicBezTo>
                      <a:pt x="5284" y="3454"/>
                      <a:pt x="5516" y="3220"/>
                      <a:pt x="5516" y="2933"/>
                    </a:cubicBezTo>
                    <a:lnTo>
                      <a:pt x="5516" y="525"/>
                    </a:lnTo>
                    <a:cubicBezTo>
                      <a:pt x="5516" y="235"/>
                      <a:pt x="5284" y="1"/>
                      <a:pt x="499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8456" name="Google Shape;8456;p36"/>
              <p:cNvGrpSpPr/>
              <p:nvPr/>
            </p:nvGrpSpPr>
            <p:grpSpPr>
              <a:xfrm>
                <a:off x="5926253" y="1660903"/>
                <a:ext cx="1413945" cy="2796560"/>
                <a:chOff x="6643175" y="3157775"/>
                <a:chExt cx="543825" cy="1075600"/>
              </a:xfrm>
            </p:grpSpPr>
            <p:sp>
              <p:nvSpPr>
                <p:cNvPr id="8457" name="Google Shape;8457;p36"/>
                <p:cNvSpPr/>
                <p:nvPr/>
              </p:nvSpPr>
              <p:spPr>
                <a:xfrm>
                  <a:off x="6643175" y="3257250"/>
                  <a:ext cx="543825" cy="577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753" h="23119" extrusionOk="0">
                      <a:moveTo>
                        <a:pt x="10876" y="0"/>
                      </a:moveTo>
                      <a:cubicBezTo>
                        <a:pt x="7992" y="0"/>
                        <a:pt x="5226" y="1219"/>
                        <a:pt x="3185" y="3386"/>
                      </a:cubicBezTo>
                      <a:cubicBezTo>
                        <a:pt x="1146" y="5554"/>
                        <a:pt x="1" y="8494"/>
                        <a:pt x="1" y="11559"/>
                      </a:cubicBezTo>
                      <a:cubicBezTo>
                        <a:pt x="1" y="14626"/>
                        <a:pt x="1146" y="17566"/>
                        <a:pt x="3185" y="19733"/>
                      </a:cubicBezTo>
                      <a:cubicBezTo>
                        <a:pt x="5226" y="21901"/>
                        <a:pt x="7992" y="23118"/>
                        <a:pt x="10876" y="23118"/>
                      </a:cubicBezTo>
                      <a:cubicBezTo>
                        <a:pt x="13761" y="23118"/>
                        <a:pt x="16528" y="21901"/>
                        <a:pt x="18567" y="19733"/>
                      </a:cubicBezTo>
                      <a:cubicBezTo>
                        <a:pt x="20607" y="17566"/>
                        <a:pt x="21752" y="14626"/>
                        <a:pt x="21752" y="11559"/>
                      </a:cubicBezTo>
                      <a:cubicBezTo>
                        <a:pt x="21752" y="8494"/>
                        <a:pt x="20607" y="5554"/>
                        <a:pt x="18567" y="3386"/>
                      </a:cubicBezTo>
                      <a:cubicBezTo>
                        <a:pt x="16528" y="1219"/>
                        <a:pt x="13761" y="0"/>
                        <a:pt x="10876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458" name="Google Shape;8458;p36"/>
                <p:cNvSpPr/>
                <p:nvPr/>
              </p:nvSpPr>
              <p:spPr>
                <a:xfrm>
                  <a:off x="6783650" y="3406575"/>
                  <a:ext cx="262875" cy="27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515" h="11174" extrusionOk="0">
                      <a:moveTo>
                        <a:pt x="5257" y="1"/>
                      </a:moveTo>
                      <a:cubicBezTo>
                        <a:pt x="2354" y="1"/>
                        <a:pt x="0" y="2501"/>
                        <a:pt x="0" y="5586"/>
                      </a:cubicBezTo>
                      <a:cubicBezTo>
                        <a:pt x="0" y="8671"/>
                        <a:pt x="2354" y="11173"/>
                        <a:pt x="5257" y="11173"/>
                      </a:cubicBezTo>
                      <a:cubicBezTo>
                        <a:pt x="8161" y="11173"/>
                        <a:pt x="10515" y="8671"/>
                        <a:pt x="10515" y="5586"/>
                      </a:cubicBezTo>
                      <a:cubicBezTo>
                        <a:pt x="10515" y="2501"/>
                        <a:pt x="8161" y="1"/>
                        <a:pt x="5257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459" name="Google Shape;8459;p36"/>
                <p:cNvSpPr/>
                <p:nvPr/>
              </p:nvSpPr>
              <p:spPr>
                <a:xfrm>
                  <a:off x="6895400" y="3157775"/>
                  <a:ext cx="4375" cy="1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5" h="52" extrusionOk="0">
                      <a:moveTo>
                        <a:pt x="1" y="0"/>
                      </a:moveTo>
                      <a:lnTo>
                        <a:pt x="175" y="52"/>
                      </a:lnTo>
                      <a:cubicBezTo>
                        <a:pt x="117" y="29"/>
                        <a:pt x="60" y="9"/>
                        <a:pt x="1" y="0"/>
                      </a:cubicBezTo>
                      <a:close/>
                    </a:path>
                  </a:pathLst>
                </a:custGeom>
                <a:solidFill>
                  <a:srgbClr val="FFB05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460" name="Google Shape;8460;p36"/>
                <p:cNvSpPr/>
                <p:nvPr/>
              </p:nvSpPr>
              <p:spPr>
                <a:xfrm>
                  <a:off x="6956725" y="3365350"/>
                  <a:ext cx="8375" cy="38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5" h="1551" extrusionOk="0">
                      <a:moveTo>
                        <a:pt x="192" y="0"/>
                      </a:moveTo>
                      <a:cubicBezTo>
                        <a:pt x="159" y="190"/>
                        <a:pt x="80" y="400"/>
                        <a:pt x="53" y="586"/>
                      </a:cubicBezTo>
                      <a:cubicBezTo>
                        <a:pt x="1" y="941"/>
                        <a:pt x="149" y="1242"/>
                        <a:pt x="265" y="1551"/>
                      </a:cubicBezTo>
                      <a:cubicBezTo>
                        <a:pt x="297" y="1339"/>
                        <a:pt x="317" y="1128"/>
                        <a:pt x="324" y="920"/>
                      </a:cubicBezTo>
                      <a:cubicBezTo>
                        <a:pt x="334" y="596"/>
                        <a:pt x="314" y="273"/>
                        <a:pt x="192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461" name="Google Shape;8461;p36"/>
                <p:cNvSpPr/>
                <p:nvPr/>
              </p:nvSpPr>
              <p:spPr>
                <a:xfrm>
                  <a:off x="6867675" y="3233500"/>
                  <a:ext cx="95875" cy="420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35" h="16834" extrusionOk="0">
                      <a:moveTo>
                        <a:pt x="2334" y="0"/>
                      </a:moveTo>
                      <a:lnTo>
                        <a:pt x="2334" y="0"/>
                      </a:lnTo>
                      <a:cubicBezTo>
                        <a:pt x="2363" y="867"/>
                        <a:pt x="2297" y="1746"/>
                        <a:pt x="2136" y="2601"/>
                      </a:cubicBezTo>
                      <a:cubicBezTo>
                        <a:pt x="2002" y="3305"/>
                        <a:pt x="1785" y="4031"/>
                        <a:pt x="1360" y="4484"/>
                      </a:cubicBezTo>
                      <a:cubicBezTo>
                        <a:pt x="1583" y="5538"/>
                        <a:pt x="1665" y="6658"/>
                        <a:pt x="1604" y="7777"/>
                      </a:cubicBezTo>
                      <a:cubicBezTo>
                        <a:pt x="1591" y="8029"/>
                        <a:pt x="1489" y="8363"/>
                        <a:pt x="1326" y="8363"/>
                      </a:cubicBezTo>
                      <a:cubicBezTo>
                        <a:pt x="1312" y="8363"/>
                        <a:pt x="1297" y="8360"/>
                        <a:pt x="1282" y="8355"/>
                      </a:cubicBezTo>
                      <a:cubicBezTo>
                        <a:pt x="1177" y="8319"/>
                        <a:pt x="1133" y="8159"/>
                        <a:pt x="1108" y="8017"/>
                      </a:cubicBezTo>
                      <a:cubicBezTo>
                        <a:pt x="1070" y="7799"/>
                        <a:pt x="1051" y="7573"/>
                        <a:pt x="1044" y="7346"/>
                      </a:cubicBezTo>
                      <a:cubicBezTo>
                        <a:pt x="932" y="7507"/>
                        <a:pt x="893" y="7756"/>
                        <a:pt x="879" y="7978"/>
                      </a:cubicBezTo>
                      <a:cubicBezTo>
                        <a:pt x="815" y="9065"/>
                        <a:pt x="1087" y="10150"/>
                        <a:pt x="1613" y="10914"/>
                      </a:cubicBezTo>
                      <a:cubicBezTo>
                        <a:pt x="1496" y="10987"/>
                        <a:pt x="1372" y="11021"/>
                        <a:pt x="1250" y="11021"/>
                      </a:cubicBezTo>
                      <a:cubicBezTo>
                        <a:pt x="842" y="11021"/>
                        <a:pt x="445" y="10648"/>
                        <a:pt x="360" y="10101"/>
                      </a:cubicBezTo>
                      <a:lnTo>
                        <a:pt x="360" y="10101"/>
                      </a:lnTo>
                      <a:cubicBezTo>
                        <a:pt x="328" y="11233"/>
                        <a:pt x="726" y="12337"/>
                        <a:pt x="515" y="13448"/>
                      </a:cubicBezTo>
                      <a:cubicBezTo>
                        <a:pt x="449" y="13462"/>
                        <a:pt x="380" y="13476"/>
                        <a:pt x="314" y="13491"/>
                      </a:cubicBezTo>
                      <a:cubicBezTo>
                        <a:pt x="352" y="13411"/>
                        <a:pt x="289" y="13313"/>
                        <a:pt x="228" y="13313"/>
                      </a:cubicBezTo>
                      <a:cubicBezTo>
                        <a:pt x="211" y="13313"/>
                        <a:pt x="193" y="13321"/>
                        <a:pt x="179" y="13340"/>
                      </a:cubicBezTo>
                      <a:cubicBezTo>
                        <a:pt x="1" y="13903"/>
                        <a:pt x="140" y="14599"/>
                        <a:pt x="495" y="14920"/>
                      </a:cubicBezTo>
                      <a:cubicBezTo>
                        <a:pt x="708" y="15113"/>
                        <a:pt x="975" y="15178"/>
                        <a:pt x="1179" y="15382"/>
                      </a:cubicBezTo>
                      <a:cubicBezTo>
                        <a:pt x="1364" y="15567"/>
                        <a:pt x="1481" y="15849"/>
                        <a:pt x="1636" y="16079"/>
                      </a:cubicBezTo>
                      <a:cubicBezTo>
                        <a:pt x="1762" y="16268"/>
                        <a:pt x="1940" y="16427"/>
                        <a:pt x="2128" y="16427"/>
                      </a:cubicBezTo>
                      <a:cubicBezTo>
                        <a:pt x="2157" y="16427"/>
                        <a:pt x="2187" y="16423"/>
                        <a:pt x="2217" y="16414"/>
                      </a:cubicBezTo>
                      <a:lnTo>
                        <a:pt x="2217" y="16414"/>
                      </a:lnTo>
                      <a:cubicBezTo>
                        <a:pt x="2128" y="16465"/>
                        <a:pt x="2097" y="16670"/>
                        <a:pt x="2169" y="16766"/>
                      </a:cubicBezTo>
                      <a:cubicBezTo>
                        <a:pt x="2204" y="16812"/>
                        <a:pt x="2252" y="16833"/>
                        <a:pt x="2303" y="16833"/>
                      </a:cubicBezTo>
                      <a:cubicBezTo>
                        <a:pt x="2366" y="16833"/>
                        <a:pt x="2433" y="16802"/>
                        <a:pt x="2485" y="16748"/>
                      </a:cubicBezTo>
                      <a:cubicBezTo>
                        <a:pt x="2580" y="16653"/>
                        <a:pt x="2640" y="16507"/>
                        <a:pt x="2698" y="16366"/>
                      </a:cubicBezTo>
                      <a:cubicBezTo>
                        <a:pt x="2827" y="16043"/>
                        <a:pt x="2956" y="15721"/>
                        <a:pt x="3087" y="15398"/>
                      </a:cubicBezTo>
                      <a:cubicBezTo>
                        <a:pt x="3296" y="14880"/>
                        <a:pt x="3504" y="14359"/>
                        <a:pt x="3619" y="13795"/>
                      </a:cubicBezTo>
                      <a:cubicBezTo>
                        <a:pt x="3806" y="12879"/>
                        <a:pt x="3724" y="11919"/>
                        <a:pt x="3592" y="11008"/>
                      </a:cubicBezTo>
                      <a:cubicBezTo>
                        <a:pt x="3493" y="10306"/>
                        <a:pt x="3144" y="9263"/>
                        <a:pt x="3722" y="9263"/>
                      </a:cubicBezTo>
                      <a:cubicBezTo>
                        <a:pt x="3756" y="9263"/>
                        <a:pt x="3794" y="9267"/>
                        <a:pt x="3834" y="9275"/>
                      </a:cubicBezTo>
                      <a:cubicBezTo>
                        <a:pt x="3786" y="8881"/>
                        <a:pt x="3546" y="8790"/>
                        <a:pt x="3273" y="8619"/>
                      </a:cubicBezTo>
                      <a:cubicBezTo>
                        <a:pt x="3077" y="8343"/>
                        <a:pt x="3182" y="8095"/>
                        <a:pt x="3150" y="7705"/>
                      </a:cubicBezTo>
                      <a:cubicBezTo>
                        <a:pt x="3130" y="7483"/>
                        <a:pt x="3139" y="7246"/>
                        <a:pt x="3070" y="7047"/>
                      </a:cubicBezTo>
                      <a:cubicBezTo>
                        <a:pt x="3020" y="6904"/>
                        <a:pt x="2931" y="6793"/>
                        <a:pt x="2862" y="6665"/>
                      </a:cubicBezTo>
                      <a:cubicBezTo>
                        <a:pt x="2613" y="6218"/>
                        <a:pt x="2599" y="5541"/>
                        <a:pt x="2827" y="5034"/>
                      </a:cubicBezTo>
                      <a:cubicBezTo>
                        <a:pt x="2510" y="4852"/>
                        <a:pt x="2488" y="4252"/>
                        <a:pt x="2528" y="3767"/>
                      </a:cubicBezTo>
                      <a:cubicBezTo>
                        <a:pt x="2622" y="2641"/>
                        <a:pt x="2791" y="1452"/>
                        <a:pt x="2488" y="431"/>
                      </a:cubicBezTo>
                      <a:cubicBezTo>
                        <a:pt x="2445" y="285"/>
                        <a:pt x="2390" y="143"/>
                        <a:pt x="2334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462" name="Google Shape;8462;p36"/>
                <p:cNvSpPr/>
                <p:nvPr/>
              </p:nvSpPr>
              <p:spPr>
                <a:xfrm>
                  <a:off x="6867750" y="3283325"/>
                  <a:ext cx="92425" cy="371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97" h="14844" extrusionOk="0">
                      <a:moveTo>
                        <a:pt x="1537" y="7065"/>
                      </a:moveTo>
                      <a:cubicBezTo>
                        <a:pt x="1535" y="7070"/>
                        <a:pt x="1534" y="7076"/>
                        <a:pt x="1532" y="7082"/>
                      </a:cubicBezTo>
                      <a:lnTo>
                        <a:pt x="1532" y="7082"/>
                      </a:lnTo>
                      <a:cubicBezTo>
                        <a:pt x="1534" y="7076"/>
                        <a:pt x="1535" y="7070"/>
                        <a:pt x="1537" y="7065"/>
                      </a:cubicBezTo>
                      <a:close/>
                      <a:moveTo>
                        <a:pt x="2653" y="0"/>
                      </a:moveTo>
                      <a:cubicBezTo>
                        <a:pt x="2192" y="1183"/>
                        <a:pt x="1827" y="2409"/>
                        <a:pt x="1857" y="3679"/>
                      </a:cubicBezTo>
                      <a:cubicBezTo>
                        <a:pt x="1881" y="4625"/>
                        <a:pt x="2123" y="5549"/>
                        <a:pt x="2241" y="6485"/>
                      </a:cubicBezTo>
                      <a:cubicBezTo>
                        <a:pt x="2277" y="6771"/>
                        <a:pt x="2285" y="7102"/>
                        <a:pt x="2091" y="7302"/>
                      </a:cubicBezTo>
                      <a:cubicBezTo>
                        <a:pt x="2031" y="7364"/>
                        <a:pt x="1948" y="7391"/>
                        <a:pt x="1864" y="7391"/>
                      </a:cubicBezTo>
                      <a:cubicBezTo>
                        <a:pt x="1682" y="7391"/>
                        <a:pt x="1496" y="7263"/>
                        <a:pt x="1532" y="7082"/>
                      </a:cubicBezTo>
                      <a:lnTo>
                        <a:pt x="1532" y="7082"/>
                      </a:lnTo>
                      <a:cubicBezTo>
                        <a:pt x="1494" y="7244"/>
                        <a:pt x="1456" y="7407"/>
                        <a:pt x="1417" y="7569"/>
                      </a:cubicBezTo>
                      <a:cubicBezTo>
                        <a:pt x="1170" y="7494"/>
                        <a:pt x="1048" y="7201"/>
                        <a:pt x="969" y="6938"/>
                      </a:cubicBezTo>
                      <a:cubicBezTo>
                        <a:pt x="937" y="6840"/>
                        <a:pt x="911" y="6740"/>
                        <a:pt x="883" y="6641"/>
                      </a:cubicBezTo>
                      <a:lnTo>
                        <a:pt x="883" y="6641"/>
                      </a:lnTo>
                      <a:cubicBezTo>
                        <a:pt x="936" y="7497"/>
                        <a:pt x="1192" y="8315"/>
                        <a:pt x="1611" y="8925"/>
                      </a:cubicBezTo>
                      <a:cubicBezTo>
                        <a:pt x="1496" y="8999"/>
                        <a:pt x="1373" y="9032"/>
                        <a:pt x="1251" y="9032"/>
                      </a:cubicBezTo>
                      <a:cubicBezTo>
                        <a:pt x="1184" y="9032"/>
                        <a:pt x="1118" y="9022"/>
                        <a:pt x="1052" y="9003"/>
                      </a:cubicBezTo>
                      <a:lnTo>
                        <a:pt x="1052" y="9003"/>
                      </a:lnTo>
                      <a:cubicBezTo>
                        <a:pt x="1271" y="9301"/>
                        <a:pt x="1501" y="9589"/>
                        <a:pt x="1669" y="9918"/>
                      </a:cubicBezTo>
                      <a:cubicBezTo>
                        <a:pt x="1864" y="10301"/>
                        <a:pt x="1976" y="10732"/>
                        <a:pt x="1991" y="11167"/>
                      </a:cubicBezTo>
                      <a:cubicBezTo>
                        <a:pt x="2005" y="11590"/>
                        <a:pt x="1927" y="12009"/>
                        <a:pt x="1798" y="12409"/>
                      </a:cubicBezTo>
                      <a:cubicBezTo>
                        <a:pt x="1139" y="12391"/>
                        <a:pt x="557" y="11935"/>
                        <a:pt x="190" y="11340"/>
                      </a:cubicBezTo>
                      <a:cubicBezTo>
                        <a:pt x="187" y="11342"/>
                        <a:pt x="182" y="11345"/>
                        <a:pt x="177" y="11350"/>
                      </a:cubicBezTo>
                      <a:cubicBezTo>
                        <a:pt x="0" y="11914"/>
                        <a:pt x="138" y="12610"/>
                        <a:pt x="493" y="12930"/>
                      </a:cubicBezTo>
                      <a:cubicBezTo>
                        <a:pt x="706" y="13123"/>
                        <a:pt x="973" y="13188"/>
                        <a:pt x="1179" y="13393"/>
                      </a:cubicBezTo>
                      <a:cubicBezTo>
                        <a:pt x="1363" y="13577"/>
                        <a:pt x="1481" y="13860"/>
                        <a:pt x="1634" y="14090"/>
                      </a:cubicBezTo>
                      <a:cubicBezTo>
                        <a:pt x="1762" y="14279"/>
                        <a:pt x="1941" y="14438"/>
                        <a:pt x="2128" y="14438"/>
                      </a:cubicBezTo>
                      <a:cubicBezTo>
                        <a:pt x="2158" y="14438"/>
                        <a:pt x="2187" y="14434"/>
                        <a:pt x="2217" y="14426"/>
                      </a:cubicBezTo>
                      <a:lnTo>
                        <a:pt x="2217" y="14426"/>
                      </a:lnTo>
                      <a:cubicBezTo>
                        <a:pt x="2126" y="14476"/>
                        <a:pt x="2095" y="14680"/>
                        <a:pt x="2169" y="14775"/>
                      </a:cubicBezTo>
                      <a:cubicBezTo>
                        <a:pt x="2204" y="14823"/>
                        <a:pt x="2251" y="14844"/>
                        <a:pt x="2302" y="14844"/>
                      </a:cubicBezTo>
                      <a:cubicBezTo>
                        <a:pt x="2365" y="14844"/>
                        <a:pt x="2432" y="14812"/>
                        <a:pt x="2485" y="14760"/>
                      </a:cubicBezTo>
                      <a:cubicBezTo>
                        <a:pt x="2580" y="14665"/>
                        <a:pt x="2639" y="14517"/>
                        <a:pt x="2696" y="14377"/>
                      </a:cubicBezTo>
                      <a:cubicBezTo>
                        <a:pt x="2826" y="14054"/>
                        <a:pt x="2955" y="13732"/>
                        <a:pt x="3086" y="13409"/>
                      </a:cubicBezTo>
                      <a:cubicBezTo>
                        <a:pt x="3294" y="12892"/>
                        <a:pt x="3502" y="12368"/>
                        <a:pt x="3617" y="11807"/>
                      </a:cubicBezTo>
                      <a:cubicBezTo>
                        <a:pt x="3656" y="11621"/>
                        <a:pt x="3679" y="11433"/>
                        <a:pt x="3696" y="11245"/>
                      </a:cubicBezTo>
                      <a:cubicBezTo>
                        <a:pt x="3255" y="11018"/>
                        <a:pt x="3020" y="10473"/>
                        <a:pt x="2975" y="9953"/>
                      </a:cubicBezTo>
                      <a:cubicBezTo>
                        <a:pt x="2928" y="9408"/>
                        <a:pt x="3040" y="8865"/>
                        <a:pt x="3061" y="8321"/>
                      </a:cubicBezTo>
                      <a:cubicBezTo>
                        <a:pt x="3106" y="7201"/>
                        <a:pt x="2780" y="6105"/>
                        <a:pt x="2639" y="4995"/>
                      </a:cubicBezTo>
                      <a:cubicBezTo>
                        <a:pt x="2542" y="4231"/>
                        <a:pt x="2535" y="3465"/>
                        <a:pt x="2581" y="2699"/>
                      </a:cubicBezTo>
                      <a:cubicBezTo>
                        <a:pt x="2498" y="2435"/>
                        <a:pt x="2498" y="2083"/>
                        <a:pt x="2524" y="1777"/>
                      </a:cubicBezTo>
                      <a:cubicBezTo>
                        <a:pt x="2573" y="1190"/>
                        <a:pt x="2640" y="587"/>
                        <a:pt x="2653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463" name="Google Shape;8463;p36"/>
                <p:cNvSpPr/>
                <p:nvPr/>
              </p:nvSpPr>
              <p:spPr>
                <a:xfrm>
                  <a:off x="6950800" y="3664125"/>
                  <a:ext cx="94825" cy="569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93" h="22770" extrusionOk="0">
                      <a:moveTo>
                        <a:pt x="359" y="0"/>
                      </a:moveTo>
                      <a:lnTo>
                        <a:pt x="1" y="12"/>
                      </a:lnTo>
                      <a:cubicBezTo>
                        <a:pt x="157" y="5267"/>
                        <a:pt x="127" y="9380"/>
                        <a:pt x="101" y="12686"/>
                      </a:cubicBezTo>
                      <a:cubicBezTo>
                        <a:pt x="61" y="18346"/>
                        <a:pt x="40" y="21186"/>
                        <a:pt x="1048" y="22268"/>
                      </a:cubicBezTo>
                      <a:cubicBezTo>
                        <a:pt x="1363" y="22605"/>
                        <a:pt x="1775" y="22769"/>
                        <a:pt x="2311" y="22769"/>
                      </a:cubicBezTo>
                      <a:cubicBezTo>
                        <a:pt x="2875" y="22769"/>
                        <a:pt x="3309" y="22479"/>
                        <a:pt x="3526" y="21954"/>
                      </a:cubicBezTo>
                      <a:cubicBezTo>
                        <a:pt x="3793" y="21312"/>
                        <a:pt x="3668" y="20449"/>
                        <a:pt x="3232" y="19943"/>
                      </a:cubicBezTo>
                      <a:cubicBezTo>
                        <a:pt x="2994" y="19665"/>
                        <a:pt x="2692" y="19523"/>
                        <a:pt x="2356" y="19523"/>
                      </a:cubicBezTo>
                      <a:cubicBezTo>
                        <a:pt x="2204" y="19523"/>
                        <a:pt x="2046" y="19552"/>
                        <a:pt x="1883" y="19611"/>
                      </a:cubicBezTo>
                      <a:lnTo>
                        <a:pt x="1998" y="19970"/>
                      </a:lnTo>
                      <a:cubicBezTo>
                        <a:pt x="2129" y="19923"/>
                        <a:pt x="2247" y="19903"/>
                        <a:pt x="2353" y="19903"/>
                      </a:cubicBezTo>
                      <a:cubicBezTo>
                        <a:pt x="2643" y="19903"/>
                        <a:pt x="2842" y="20051"/>
                        <a:pt x="2968" y="20199"/>
                      </a:cubicBezTo>
                      <a:cubicBezTo>
                        <a:pt x="3306" y="20591"/>
                        <a:pt x="3409" y="21295"/>
                        <a:pt x="3198" y="21801"/>
                      </a:cubicBezTo>
                      <a:cubicBezTo>
                        <a:pt x="3087" y="22068"/>
                        <a:pt x="2843" y="22390"/>
                        <a:pt x="2311" y="22390"/>
                      </a:cubicBezTo>
                      <a:cubicBezTo>
                        <a:pt x="1872" y="22390"/>
                        <a:pt x="1550" y="22266"/>
                        <a:pt x="1301" y="22000"/>
                      </a:cubicBezTo>
                      <a:cubicBezTo>
                        <a:pt x="396" y="21031"/>
                        <a:pt x="420" y="18067"/>
                        <a:pt x="459" y="12689"/>
                      </a:cubicBezTo>
                      <a:cubicBezTo>
                        <a:pt x="485" y="9380"/>
                        <a:pt x="515" y="5261"/>
                        <a:pt x="359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464" name="Google Shape;8464;p36"/>
                <p:cNvSpPr/>
                <p:nvPr/>
              </p:nvSpPr>
              <p:spPr>
                <a:xfrm>
                  <a:off x="6799325" y="3664025"/>
                  <a:ext cx="94750" cy="56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90" h="22774" extrusionOk="0">
                      <a:moveTo>
                        <a:pt x="3433" y="0"/>
                      </a:moveTo>
                      <a:cubicBezTo>
                        <a:pt x="3276" y="5261"/>
                        <a:pt x="3306" y="9381"/>
                        <a:pt x="3332" y="12689"/>
                      </a:cubicBezTo>
                      <a:cubicBezTo>
                        <a:pt x="3371" y="18069"/>
                        <a:pt x="3394" y="21032"/>
                        <a:pt x="2489" y="22000"/>
                      </a:cubicBezTo>
                      <a:cubicBezTo>
                        <a:pt x="2242" y="22266"/>
                        <a:pt x="1920" y="22390"/>
                        <a:pt x="1480" y="22390"/>
                      </a:cubicBezTo>
                      <a:cubicBezTo>
                        <a:pt x="948" y="22390"/>
                        <a:pt x="704" y="22071"/>
                        <a:pt x="592" y="21800"/>
                      </a:cubicBezTo>
                      <a:cubicBezTo>
                        <a:pt x="382" y="21296"/>
                        <a:pt x="484" y="20592"/>
                        <a:pt x="822" y="20198"/>
                      </a:cubicBezTo>
                      <a:cubicBezTo>
                        <a:pt x="948" y="20051"/>
                        <a:pt x="1147" y="19903"/>
                        <a:pt x="1435" y="19903"/>
                      </a:cubicBezTo>
                      <a:cubicBezTo>
                        <a:pt x="1542" y="19903"/>
                        <a:pt x="1660" y="19924"/>
                        <a:pt x="1792" y="19971"/>
                      </a:cubicBezTo>
                      <a:lnTo>
                        <a:pt x="1907" y="19612"/>
                      </a:lnTo>
                      <a:cubicBezTo>
                        <a:pt x="1744" y="19554"/>
                        <a:pt x="1585" y="19525"/>
                        <a:pt x="1434" y="19525"/>
                      </a:cubicBezTo>
                      <a:cubicBezTo>
                        <a:pt x="1098" y="19525"/>
                        <a:pt x="798" y="19667"/>
                        <a:pt x="559" y="19944"/>
                      </a:cubicBezTo>
                      <a:cubicBezTo>
                        <a:pt x="125" y="20448"/>
                        <a:pt x="0" y="21312"/>
                        <a:pt x="266" y="21956"/>
                      </a:cubicBezTo>
                      <a:cubicBezTo>
                        <a:pt x="484" y="22483"/>
                        <a:pt x="915" y="22773"/>
                        <a:pt x="1482" y="22773"/>
                      </a:cubicBezTo>
                      <a:cubicBezTo>
                        <a:pt x="2015" y="22773"/>
                        <a:pt x="2430" y="22609"/>
                        <a:pt x="2743" y="22267"/>
                      </a:cubicBezTo>
                      <a:cubicBezTo>
                        <a:pt x="3752" y="21187"/>
                        <a:pt x="3730" y="18347"/>
                        <a:pt x="3689" y="12687"/>
                      </a:cubicBezTo>
                      <a:cubicBezTo>
                        <a:pt x="3666" y="9381"/>
                        <a:pt x="3636" y="5267"/>
                        <a:pt x="3789" y="13"/>
                      </a:cubicBezTo>
                      <a:lnTo>
                        <a:pt x="3433" y="0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465" name="Google Shape;8465;p36"/>
                <p:cNvSpPr/>
                <p:nvPr/>
              </p:nvSpPr>
              <p:spPr>
                <a:xfrm>
                  <a:off x="6879850" y="3707875"/>
                  <a:ext cx="83350" cy="23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34" h="922" extrusionOk="0">
                      <a:moveTo>
                        <a:pt x="1" y="1"/>
                      </a:moveTo>
                      <a:lnTo>
                        <a:pt x="1" y="922"/>
                      </a:lnTo>
                      <a:lnTo>
                        <a:pt x="3333" y="922"/>
                      </a:lnTo>
                      <a:lnTo>
                        <a:pt x="3333" y="1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466" name="Google Shape;8466;p36"/>
                <p:cNvSpPr/>
                <p:nvPr/>
              </p:nvSpPr>
              <p:spPr>
                <a:xfrm>
                  <a:off x="6876450" y="3666675"/>
                  <a:ext cx="89025" cy="31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61" h="1261" extrusionOk="0">
                      <a:moveTo>
                        <a:pt x="0" y="0"/>
                      </a:moveTo>
                      <a:lnTo>
                        <a:pt x="0" y="1261"/>
                      </a:lnTo>
                      <a:lnTo>
                        <a:pt x="3561" y="1261"/>
                      </a:lnTo>
                      <a:lnTo>
                        <a:pt x="3561" y="0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467" name="Google Shape;8467;p36"/>
                <p:cNvSpPr/>
                <p:nvPr/>
              </p:nvSpPr>
              <p:spPr>
                <a:xfrm>
                  <a:off x="6856250" y="3643650"/>
                  <a:ext cx="130500" cy="41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20" h="1649" extrusionOk="0">
                      <a:moveTo>
                        <a:pt x="1" y="0"/>
                      </a:moveTo>
                      <a:cubicBezTo>
                        <a:pt x="139" y="927"/>
                        <a:pt x="1254" y="1649"/>
                        <a:pt x="2610" y="1649"/>
                      </a:cubicBezTo>
                      <a:cubicBezTo>
                        <a:pt x="3967" y="1649"/>
                        <a:pt x="5082" y="927"/>
                        <a:pt x="5220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468" name="Google Shape;8468;p36"/>
                <p:cNvSpPr/>
                <p:nvPr/>
              </p:nvSpPr>
              <p:spPr>
                <a:xfrm>
                  <a:off x="6917575" y="3688975"/>
                  <a:ext cx="8975" cy="539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9" h="21585" extrusionOk="0">
                      <a:moveTo>
                        <a:pt x="1" y="1"/>
                      </a:moveTo>
                      <a:lnTo>
                        <a:pt x="1" y="21584"/>
                      </a:lnTo>
                      <a:lnTo>
                        <a:pt x="358" y="21584"/>
                      </a:lnTo>
                      <a:lnTo>
                        <a:pt x="358" y="1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469" name="Google Shape;8469;p36"/>
                <p:cNvSpPr/>
                <p:nvPr/>
              </p:nvSpPr>
              <p:spPr>
                <a:xfrm>
                  <a:off x="6879325" y="3646700"/>
                  <a:ext cx="84375" cy="24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75" h="971" extrusionOk="0">
                      <a:moveTo>
                        <a:pt x="0" y="0"/>
                      </a:moveTo>
                      <a:cubicBezTo>
                        <a:pt x="91" y="544"/>
                        <a:pt x="811" y="970"/>
                        <a:pt x="1687" y="970"/>
                      </a:cubicBezTo>
                      <a:cubicBezTo>
                        <a:pt x="2564" y="970"/>
                        <a:pt x="3284" y="545"/>
                        <a:pt x="3374" y="0"/>
                      </a:cubicBezTo>
                      <a:close/>
                    </a:path>
                  </a:pathLst>
                </a:custGeom>
                <a:solidFill>
                  <a:srgbClr val="000000">
                    <a:alpha val="1348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470" name="Google Shape;8470;p36"/>
                <p:cNvSpPr/>
                <p:nvPr/>
              </p:nvSpPr>
              <p:spPr>
                <a:xfrm>
                  <a:off x="6895400" y="3157775"/>
                  <a:ext cx="4375" cy="1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5" h="52" extrusionOk="0">
                      <a:moveTo>
                        <a:pt x="1" y="0"/>
                      </a:moveTo>
                      <a:lnTo>
                        <a:pt x="175" y="52"/>
                      </a:lnTo>
                      <a:cubicBezTo>
                        <a:pt x="117" y="29"/>
                        <a:pt x="60" y="9"/>
                        <a:pt x="1" y="0"/>
                      </a:cubicBezTo>
                      <a:close/>
                    </a:path>
                  </a:pathLst>
                </a:custGeom>
                <a:solidFill>
                  <a:srgbClr val="FFB05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471" name="Google Shape;8471;p36"/>
                <p:cNvSpPr/>
                <p:nvPr/>
              </p:nvSpPr>
              <p:spPr>
                <a:xfrm>
                  <a:off x="6900625" y="3220350"/>
                  <a:ext cx="9150" cy="25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6" h="1020" extrusionOk="0">
                      <a:moveTo>
                        <a:pt x="180" y="0"/>
                      </a:moveTo>
                      <a:cubicBezTo>
                        <a:pt x="253" y="304"/>
                        <a:pt x="180" y="663"/>
                        <a:pt x="16" y="990"/>
                      </a:cubicBezTo>
                      <a:cubicBezTo>
                        <a:pt x="10" y="1001"/>
                        <a:pt x="6" y="1011"/>
                        <a:pt x="0" y="1019"/>
                      </a:cubicBezTo>
                      <a:cubicBezTo>
                        <a:pt x="176" y="881"/>
                        <a:pt x="318" y="728"/>
                        <a:pt x="365" y="536"/>
                      </a:cubicBezTo>
                      <a:lnTo>
                        <a:pt x="180" y="0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472" name="Google Shape;8472;p36"/>
                <p:cNvSpPr/>
                <p:nvPr/>
              </p:nvSpPr>
              <p:spPr>
                <a:xfrm>
                  <a:off x="6880675" y="3283325"/>
                  <a:ext cx="8375" cy="56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5" h="2266" extrusionOk="0">
                      <a:moveTo>
                        <a:pt x="202" y="0"/>
                      </a:moveTo>
                      <a:cubicBezTo>
                        <a:pt x="166" y="269"/>
                        <a:pt x="87" y="561"/>
                        <a:pt x="57" y="828"/>
                      </a:cubicBezTo>
                      <a:cubicBezTo>
                        <a:pt x="1" y="1337"/>
                        <a:pt x="140" y="1794"/>
                        <a:pt x="252" y="2265"/>
                      </a:cubicBezTo>
                      <a:cubicBezTo>
                        <a:pt x="287" y="1963"/>
                        <a:pt x="310" y="1660"/>
                        <a:pt x="318" y="1360"/>
                      </a:cubicBezTo>
                      <a:cubicBezTo>
                        <a:pt x="334" y="890"/>
                        <a:pt x="318" y="419"/>
                        <a:pt x="202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473" name="Google Shape;8473;p36"/>
                <p:cNvSpPr/>
                <p:nvPr/>
              </p:nvSpPr>
              <p:spPr>
                <a:xfrm>
                  <a:off x="6895400" y="3157775"/>
                  <a:ext cx="4375" cy="1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5" h="52" extrusionOk="0">
                      <a:moveTo>
                        <a:pt x="1" y="0"/>
                      </a:moveTo>
                      <a:lnTo>
                        <a:pt x="175" y="52"/>
                      </a:lnTo>
                      <a:cubicBezTo>
                        <a:pt x="117" y="29"/>
                        <a:pt x="60" y="9"/>
                        <a:pt x="1" y="0"/>
                      </a:cubicBezTo>
                      <a:close/>
                    </a:path>
                  </a:pathLst>
                </a:custGeom>
                <a:solidFill>
                  <a:srgbClr val="FFC97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8474" name="Google Shape;8474;p36"/>
            <p:cNvSpPr/>
            <p:nvPr/>
          </p:nvSpPr>
          <p:spPr>
            <a:xfrm>
              <a:off x="-458151" y="4827856"/>
              <a:ext cx="155883" cy="660392"/>
            </a:xfrm>
            <a:custGeom>
              <a:avLst/>
              <a:gdLst/>
              <a:ahLst/>
              <a:cxnLst/>
              <a:rect l="l" t="t" r="r" b="b"/>
              <a:pathLst>
                <a:path w="2994" h="12684" extrusionOk="0">
                  <a:moveTo>
                    <a:pt x="1" y="1"/>
                  </a:moveTo>
                  <a:lnTo>
                    <a:pt x="1" y="8232"/>
                  </a:lnTo>
                  <a:cubicBezTo>
                    <a:pt x="2" y="8204"/>
                    <a:pt x="7" y="8175"/>
                    <a:pt x="8" y="8147"/>
                  </a:cubicBezTo>
                  <a:cubicBezTo>
                    <a:pt x="921" y="7913"/>
                    <a:pt x="1437" y="7175"/>
                    <a:pt x="1182" y="6661"/>
                  </a:cubicBezTo>
                  <a:cubicBezTo>
                    <a:pt x="1055" y="6406"/>
                    <a:pt x="843" y="6292"/>
                    <a:pt x="629" y="6292"/>
                  </a:cubicBezTo>
                  <a:cubicBezTo>
                    <a:pt x="608" y="6292"/>
                    <a:pt x="587" y="6293"/>
                    <a:pt x="566" y="6295"/>
                  </a:cubicBezTo>
                  <a:cubicBezTo>
                    <a:pt x="572" y="6272"/>
                    <a:pt x="578" y="6247"/>
                    <a:pt x="580" y="6224"/>
                  </a:cubicBezTo>
                  <a:cubicBezTo>
                    <a:pt x="602" y="6134"/>
                    <a:pt x="618" y="6049"/>
                    <a:pt x="636" y="5964"/>
                  </a:cubicBezTo>
                  <a:cubicBezTo>
                    <a:pt x="641" y="5950"/>
                    <a:pt x="642" y="5937"/>
                    <a:pt x="646" y="5922"/>
                  </a:cubicBezTo>
                  <a:cubicBezTo>
                    <a:pt x="665" y="5824"/>
                    <a:pt x="682" y="5730"/>
                    <a:pt x="697" y="5635"/>
                  </a:cubicBezTo>
                  <a:cubicBezTo>
                    <a:pt x="702" y="5612"/>
                    <a:pt x="703" y="5592"/>
                    <a:pt x="707" y="5567"/>
                  </a:cubicBezTo>
                  <a:cubicBezTo>
                    <a:pt x="719" y="5499"/>
                    <a:pt x="727" y="5430"/>
                    <a:pt x="737" y="5363"/>
                  </a:cubicBezTo>
                  <a:cubicBezTo>
                    <a:pt x="742" y="5337"/>
                    <a:pt x="744" y="5309"/>
                    <a:pt x="746" y="5284"/>
                  </a:cubicBezTo>
                  <a:cubicBezTo>
                    <a:pt x="755" y="5221"/>
                    <a:pt x="761" y="5157"/>
                    <a:pt x="769" y="5096"/>
                  </a:cubicBezTo>
                  <a:cubicBezTo>
                    <a:pt x="770" y="5075"/>
                    <a:pt x="774" y="5055"/>
                    <a:pt x="775" y="5033"/>
                  </a:cubicBezTo>
                  <a:cubicBezTo>
                    <a:pt x="791" y="4870"/>
                    <a:pt x="798" y="4719"/>
                    <a:pt x="803" y="4578"/>
                  </a:cubicBezTo>
                  <a:cubicBezTo>
                    <a:pt x="804" y="4559"/>
                    <a:pt x="804" y="4541"/>
                    <a:pt x="804" y="4521"/>
                  </a:cubicBezTo>
                  <a:lnTo>
                    <a:pt x="804" y="4370"/>
                  </a:lnTo>
                  <a:cubicBezTo>
                    <a:pt x="804" y="4351"/>
                    <a:pt x="804" y="4333"/>
                    <a:pt x="803" y="4313"/>
                  </a:cubicBezTo>
                  <a:cubicBezTo>
                    <a:pt x="803" y="4261"/>
                    <a:pt x="800" y="4210"/>
                    <a:pt x="797" y="4163"/>
                  </a:cubicBezTo>
                  <a:cubicBezTo>
                    <a:pt x="797" y="4150"/>
                    <a:pt x="797" y="4140"/>
                    <a:pt x="794" y="4126"/>
                  </a:cubicBezTo>
                  <a:cubicBezTo>
                    <a:pt x="791" y="4067"/>
                    <a:pt x="787" y="4007"/>
                    <a:pt x="780" y="3951"/>
                  </a:cubicBezTo>
                  <a:cubicBezTo>
                    <a:pt x="780" y="3943"/>
                    <a:pt x="778" y="3932"/>
                    <a:pt x="778" y="3924"/>
                  </a:cubicBezTo>
                  <a:cubicBezTo>
                    <a:pt x="772" y="3877"/>
                    <a:pt x="766" y="3833"/>
                    <a:pt x="761" y="3791"/>
                  </a:cubicBezTo>
                  <a:cubicBezTo>
                    <a:pt x="760" y="3775"/>
                    <a:pt x="755" y="3760"/>
                    <a:pt x="754" y="3743"/>
                  </a:cubicBezTo>
                  <a:cubicBezTo>
                    <a:pt x="748" y="3707"/>
                    <a:pt x="742" y="3672"/>
                    <a:pt x="734" y="3636"/>
                  </a:cubicBezTo>
                  <a:cubicBezTo>
                    <a:pt x="732" y="3623"/>
                    <a:pt x="727" y="3610"/>
                    <a:pt x="726" y="3596"/>
                  </a:cubicBezTo>
                  <a:cubicBezTo>
                    <a:pt x="719" y="3555"/>
                    <a:pt x="709" y="3517"/>
                    <a:pt x="699" y="3481"/>
                  </a:cubicBezTo>
                  <a:cubicBezTo>
                    <a:pt x="697" y="3475"/>
                    <a:pt x="697" y="3469"/>
                    <a:pt x="695" y="3465"/>
                  </a:cubicBezTo>
                  <a:cubicBezTo>
                    <a:pt x="685" y="3423"/>
                    <a:pt x="673" y="3381"/>
                    <a:pt x="661" y="3345"/>
                  </a:cubicBezTo>
                  <a:cubicBezTo>
                    <a:pt x="657" y="3333"/>
                    <a:pt x="653" y="3323"/>
                    <a:pt x="648" y="3312"/>
                  </a:cubicBezTo>
                  <a:cubicBezTo>
                    <a:pt x="641" y="3284"/>
                    <a:pt x="633" y="3260"/>
                    <a:pt x="623" y="3234"/>
                  </a:cubicBezTo>
                  <a:cubicBezTo>
                    <a:pt x="617" y="3222"/>
                    <a:pt x="614" y="3209"/>
                    <a:pt x="610" y="3198"/>
                  </a:cubicBezTo>
                  <a:cubicBezTo>
                    <a:pt x="600" y="3177"/>
                    <a:pt x="593" y="3154"/>
                    <a:pt x="582" y="3132"/>
                  </a:cubicBezTo>
                  <a:cubicBezTo>
                    <a:pt x="578" y="3124"/>
                    <a:pt x="574" y="3113"/>
                    <a:pt x="568" y="3102"/>
                  </a:cubicBezTo>
                  <a:cubicBezTo>
                    <a:pt x="556" y="3075"/>
                    <a:pt x="543" y="3046"/>
                    <a:pt x="532" y="3020"/>
                  </a:cubicBezTo>
                  <a:cubicBezTo>
                    <a:pt x="527" y="3013"/>
                    <a:pt x="524" y="3007"/>
                    <a:pt x="520" y="2998"/>
                  </a:cubicBezTo>
                  <a:cubicBezTo>
                    <a:pt x="511" y="2983"/>
                    <a:pt x="500" y="2962"/>
                    <a:pt x="490" y="2947"/>
                  </a:cubicBezTo>
                  <a:cubicBezTo>
                    <a:pt x="484" y="2935"/>
                    <a:pt x="478" y="2926"/>
                    <a:pt x="475" y="2917"/>
                  </a:cubicBezTo>
                  <a:cubicBezTo>
                    <a:pt x="469" y="2905"/>
                    <a:pt x="460" y="2894"/>
                    <a:pt x="453" y="2882"/>
                  </a:cubicBezTo>
                  <a:cubicBezTo>
                    <a:pt x="447" y="2873"/>
                    <a:pt x="441" y="2862"/>
                    <a:pt x="436" y="2853"/>
                  </a:cubicBezTo>
                  <a:cubicBezTo>
                    <a:pt x="428" y="2844"/>
                    <a:pt x="422" y="2833"/>
                    <a:pt x="416" y="2825"/>
                  </a:cubicBezTo>
                  <a:cubicBezTo>
                    <a:pt x="317" y="2679"/>
                    <a:pt x="234" y="2624"/>
                    <a:pt x="234" y="2624"/>
                  </a:cubicBezTo>
                  <a:cubicBezTo>
                    <a:pt x="670" y="1648"/>
                    <a:pt x="360" y="671"/>
                    <a:pt x="1" y="1"/>
                  </a:cubicBezTo>
                  <a:close/>
                  <a:moveTo>
                    <a:pt x="4" y="10804"/>
                  </a:moveTo>
                  <a:lnTo>
                    <a:pt x="4" y="12684"/>
                  </a:lnTo>
                  <a:lnTo>
                    <a:pt x="2994" y="12684"/>
                  </a:lnTo>
                  <a:cubicBezTo>
                    <a:pt x="2712" y="12342"/>
                    <a:pt x="2414" y="12038"/>
                    <a:pt x="2103" y="11783"/>
                  </a:cubicBezTo>
                  <a:cubicBezTo>
                    <a:pt x="2101" y="11782"/>
                    <a:pt x="2097" y="11778"/>
                    <a:pt x="2093" y="11776"/>
                  </a:cubicBezTo>
                  <a:cubicBezTo>
                    <a:pt x="2036" y="11727"/>
                    <a:pt x="1975" y="11681"/>
                    <a:pt x="1916" y="11639"/>
                  </a:cubicBezTo>
                  <a:cubicBezTo>
                    <a:pt x="1910" y="11630"/>
                    <a:pt x="1904" y="11619"/>
                    <a:pt x="1899" y="11617"/>
                  </a:cubicBezTo>
                  <a:cubicBezTo>
                    <a:pt x="1892" y="11607"/>
                    <a:pt x="1879" y="11600"/>
                    <a:pt x="1869" y="11589"/>
                  </a:cubicBezTo>
                  <a:cubicBezTo>
                    <a:pt x="1862" y="11588"/>
                    <a:pt x="1856" y="11583"/>
                    <a:pt x="1852" y="11580"/>
                  </a:cubicBezTo>
                  <a:cubicBezTo>
                    <a:pt x="1848" y="11575"/>
                    <a:pt x="1844" y="11574"/>
                    <a:pt x="1838" y="11571"/>
                  </a:cubicBezTo>
                  <a:cubicBezTo>
                    <a:pt x="1837" y="11569"/>
                    <a:pt x="1832" y="11566"/>
                    <a:pt x="1830" y="11564"/>
                  </a:cubicBezTo>
                  <a:cubicBezTo>
                    <a:pt x="1808" y="11551"/>
                    <a:pt x="1785" y="11539"/>
                    <a:pt x="1758" y="11523"/>
                  </a:cubicBezTo>
                  <a:cubicBezTo>
                    <a:pt x="1751" y="11520"/>
                    <a:pt x="1745" y="11515"/>
                    <a:pt x="1738" y="11510"/>
                  </a:cubicBezTo>
                  <a:cubicBezTo>
                    <a:pt x="1717" y="11496"/>
                    <a:pt x="1696" y="11487"/>
                    <a:pt x="1675" y="11479"/>
                  </a:cubicBezTo>
                  <a:cubicBezTo>
                    <a:pt x="1662" y="11475"/>
                    <a:pt x="1649" y="11471"/>
                    <a:pt x="1635" y="11467"/>
                  </a:cubicBezTo>
                  <a:cubicBezTo>
                    <a:pt x="1600" y="11453"/>
                    <a:pt x="1563" y="11434"/>
                    <a:pt x="1523" y="11419"/>
                  </a:cubicBezTo>
                  <a:cubicBezTo>
                    <a:pt x="1517" y="11417"/>
                    <a:pt x="1511" y="11414"/>
                    <a:pt x="1509" y="11413"/>
                  </a:cubicBezTo>
                  <a:cubicBezTo>
                    <a:pt x="1487" y="11404"/>
                    <a:pt x="1466" y="11396"/>
                    <a:pt x="1444" y="11386"/>
                  </a:cubicBezTo>
                  <a:cubicBezTo>
                    <a:pt x="1363" y="11047"/>
                    <a:pt x="1128" y="10804"/>
                    <a:pt x="854" y="10804"/>
                  </a:cubicBezTo>
                  <a:close/>
                </a:path>
              </a:pathLst>
            </a:custGeom>
            <a:solidFill>
              <a:srgbClr val="2623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75" name="Google Shape;8475;p36"/>
            <p:cNvSpPr/>
            <p:nvPr/>
          </p:nvSpPr>
          <p:spPr>
            <a:xfrm>
              <a:off x="-458064" y="-556726"/>
              <a:ext cx="10074994" cy="4523668"/>
            </a:xfrm>
            <a:custGeom>
              <a:avLst/>
              <a:gdLst/>
              <a:ahLst/>
              <a:cxnLst/>
              <a:rect l="l" t="t" r="r" b="b"/>
              <a:pathLst>
                <a:path w="193508" h="86885" extrusionOk="0">
                  <a:moveTo>
                    <a:pt x="0" y="1"/>
                  </a:moveTo>
                  <a:lnTo>
                    <a:pt x="0" y="86885"/>
                  </a:lnTo>
                  <a:cubicBezTo>
                    <a:pt x="10949" y="60938"/>
                    <a:pt x="51182" y="24189"/>
                    <a:pt x="99259" y="24189"/>
                  </a:cubicBezTo>
                  <a:cubicBezTo>
                    <a:pt x="129355" y="24189"/>
                    <a:pt x="162524" y="38589"/>
                    <a:pt x="193508" y="79053"/>
                  </a:cubicBezTo>
                  <a:lnTo>
                    <a:pt x="193508" y="1"/>
                  </a:ln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76" name="Google Shape;8476;p36"/>
            <p:cNvSpPr/>
            <p:nvPr/>
          </p:nvSpPr>
          <p:spPr>
            <a:xfrm>
              <a:off x="790907" y="4510941"/>
              <a:ext cx="7719313" cy="261991"/>
            </a:xfrm>
            <a:custGeom>
              <a:avLst/>
              <a:gdLst/>
              <a:ahLst/>
              <a:cxnLst/>
              <a:rect l="l" t="t" r="r" b="b"/>
              <a:pathLst>
                <a:path w="148263" h="5032" extrusionOk="0">
                  <a:moveTo>
                    <a:pt x="857" y="1"/>
                  </a:moveTo>
                  <a:cubicBezTo>
                    <a:pt x="292" y="218"/>
                    <a:pt x="1" y="439"/>
                    <a:pt x="1" y="665"/>
                  </a:cubicBezTo>
                  <a:cubicBezTo>
                    <a:pt x="1" y="3076"/>
                    <a:pt x="33190" y="5031"/>
                    <a:pt x="74132" y="5031"/>
                  </a:cubicBezTo>
                  <a:cubicBezTo>
                    <a:pt x="115072" y="5031"/>
                    <a:pt x="148262" y="3076"/>
                    <a:pt x="148262" y="665"/>
                  </a:cubicBezTo>
                  <a:cubicBezTo>
                    <a:pt x="148261" y="439"/>
                    <a:pt x="147969" y="218"/>
                    <a:pt x="147404" y="1"/>
                  </a:cubicBezTo>
                  <a:close/>
                </a:path>
              </a:pathLst>
            </a:custGeom>
            <a:solidFill>
              <a:srgbClr val="FFFFFF">
                <a:alpha val="2527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77" name="Google Shape;8477;p36"/>
            <p:cNvSpPr/>
            <p:nvPr/>
          </p:nvSpPr>
          <p:spPr>
            <a:xfrm>
              <a:off x="9610083" y="5272745"/>
              <a:ext cx="6716" cy="45297"/>
            </a:xfrm>
            <a:custGeom>
              <a:avLst/>
              <a:gdLst/>
              <a:ahLst/>
              <a:cxnLst/>
              <a:rect l="l" t="t" r="r" b="b"/>
              <a:pathLst>
                <a:path w="129" h="870" extrusionOk="0">
                  <a:moveTo>
                    <a:pt x="129" y="1"/>
                  </a:moveTo>
                  <a:cubicBezTo>
                    <a:pt x="80" y="70"/>
                    <a:pt x="45" y="137"/>
                    <a:pt x="22" y="205"/>
                  </a:cubicBezTo>
                  <a:cubicBezTo>
                    <a:pt x="8" y="248"/>
                    <a:pt x="1" y="293"/>
                    <a:pt x="1" y="347"/>
                  </a:cubicBezTo>
                  <a:cubicBezTo>
                    <a:pt x="1" y="497"/>
                    <a:pt x="56" y="685"/>
                    <a:pt x="129" y="870"/>
                  </a:cubicBezTo>
                  <a:lnTo>
                    <a:pt x="129" y="1"/>
                  </a:lnTo>
                  <a:close/>
                </a:path>
              </a:pathLst>
            </a:custGeom>
            <a:solidFill>
              <a:srgbClr val="3230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78" name="Google Shape;8478;p36"/>
            <p:cNvSpPr/>
            <p:nvPr/>
          </p:nvSpPr>
          <p:spPr>
            <a:xfrm>
              <a:off x="9616487" y="5487145"/>
              <a:ext cx="312" cy="1093"/>
            </a:xfrm>
            <a:custGeom>
              <a:avLst/>
              <a:gdLst/>
              <a:ahLst/>
              <a:cxnLst/>
              <a:rect l="l" t="t" r="r" b="b"/>
              <a:pathLst>
                <a:path w="6" h="21" extrusionOk="0">
                  <a:moveTo>
                    <a:pt x="6" y="0"/>
                  </a:moveTo>
                  <a:cubicBezTo>
                    <a:pt x="6" y="6"/>
                    <a:pt x="2" y="13"/>
                    <a:pt x="1" y="21"/>
                  </a:cubicBezTo>
                  <a:lnTo>
                    <a:pt x="6" y="21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3230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479" name="Google Shape;8479;p36"/>
            <p:cNvGrpSpPr/>
            <p:nvPr/>
          </p:nvGrpSpPr>
          <p:grpSpPr>
            <a:xfrm>
              <a:off x="-458913" y="4511095"/>
              <a:ext cx="10075827" cy="977572"/>
              <a:chOff x="1321675" y="4706600"/>
              <a:chExt cx="4838100" cy="469400"/>
            </a:xfrm>
          </p:grpSpPr>
          <p:sp>
            <p:nvSpPr>
              <p:cNvPr id="8480" name="Google Shape;8480;p36"/>
              <p:cNvSpPr/>
              <p:nvPr/>
            </p:nvSpPr>
            <p:spPr>
              <a:xfrm>
                <a:off x="1322100" y="4706600"/>
                <a:ext cx="4837675" cy="241925"/>
              </a:xfrm>
              <a:custGeom>
                <a:avLst/>
                <a:gdLst/>
                <a:ahLst/>
                <a:cxnLst/>
                <a:rect l="l" t="t" r="r" b="b"/>
                <a:pathLst>
                  <a:path w="193507" h="9677" extrusionOk="0">
                    <a:moveTo>
                      <a:pt x="0" y="1"/>
                    </a:moveTo>
                    <a:lnTo>
                      <a:pt x="0" y="9676"/>
                    </a:lnTo>
                    <a:lnTo>
                      <a:pt x="193506" y="9676"/>
                    </a:lnTo>
                    <a:lnTo>
                      <a:pt x="19350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81" name="Google Shape;8481;p36"/>
              <p:cNvSpPr/>
              <p:nvPr/>
            </p:nvSpPr>
            <p:spPr>
              <a:xfrm>
                <a:off x="1366000" y="4831275"/>
                <a:ext cx="257275" cy="344550"/>
              </a:xfrm>
              <a:custGeom>
                <a:avLst/>
                <a:gdLst/>
                <a:ahLst/>
                <a:cxnLst/>
                <a:rect l="l" t="t" r="r" b="b"/>
                <a:pathLst>
                  <a:path w="10291" h="13782" extrusionOk="0">
                    <a:moveTo>
                      <a:pt x="5592" y="0"/>
                    </a:moveTo>
                    <a:cubicBezTo>
                      <a:pt x="5482" y="0"/>
                      <a:pt x="5376" y="5"/>
                      <a:pt x="5275" y="13"/>
                    </a:cubicBezTo>
                    <a:cubicBezTo>
                      <a:pt x="3601" y="145"/>
                      <a:pt x="2753" y="1081"/>
                      <a:pt x="3088" y="2197"/>
                    </a:cubicBezTo>
                    <a:cubicBezTo>
                      <a:pt x="2376" y="3744"/>
                      <a:pt x="3292" y="6203"/>
                      <a:pt x="3803" y="6438"/>
                    </a:cubicBezTo>
                    <a:cubicBezTo>
                      <a:pt x="4200" y="6362"/>
                      <a:pt x="4544" y="6262"/>
                      <a:pt x="4840" y="6144"/>
                    </a:cubicBezTo>
                    <a:lnTo>
                      <a:pt x="4840" y="6144"/>
                    </a:lnTo>
                    <a:cubicBezTo>
                      <a:pt x="4767" y="6375"/>
                      <a:pt x="4686" y="6610"/>
                      <a:pt x="4600" y="6838"/>
                    </a:cubicBezTo>
                    <a:lnTo>
                      <a:pt x="4598" y="6838"/>
                    </a:lnTo>
                    <a:cubicBezTo>
                      <a:pt x="4551" y="6839"/>
                      <a:pt x="4506" y="6842"/>
                      <a:pt x="4459" y="6842"/>
                    </a:cubicBezTo>
                    <a:cubicBezTo>
                      <a:pt x="4449" y="6842"/>
                      <a:pt x="4442" y="6844"/>
                      <a:pt x="4431" y="6844"/>
                    </a:cubicBezTo>
                    <a:cubicBezTo>
                      <a:pt x="4393" y="6844"/>
                      <a:pt x="4352" y="6845"/>
                      <a:pt x="4313" y="6848"/>
                    </a:cubicBezTo>
                    <a:cubicBezTo>
                      <a:pt x="4291" y="6848"/>
                      <a:pt x="4272" y="6850"/>
                      <a:pt x="4253" y="6850"/>
                    </a:cubicBezTo>
                    <a:cubicBezTo>
                      <a:pt x="4224" y="6851"/>
                      <a:pt x="4196" y="6855"/>
                      <a:pt x="4168" y="6855"/>
                    </a:cubicBezTo>
                    <a:cubicBezTo>
                      <a:pt x="4118" y="6859"/>
                      <a:pt x="4071" y="6861"/>
                      <a:pt x="4026" y="6863"/>
                    </a:cubicBezTo>
                    <a:cubicBezTo>
                      <a:pt x="4026" y="6865"/>
                      <a:pt x="4026" y="6872"/>
                      <a:pt x="4024" y="6875"/>
                    </a:cubicBezTo>
                    <a:cubicBezTo>
                      <a:pt x="3990" y="6878"/>
                      <a:pt x="3954" y="6881"/>
                      <a:pt x="3920" y="6884"/>
                    </a:cubicBezTo>
                    <a:cubicBezTo>
                      <a:pt x="3756" y="6900"/>
                      <a:pt x="3626" y="6920"/>
                      <a:pt x="3540" y="6942"/>
                    </a:cubicBezTo>
                    <a:cubicBezTo>
                      <a:pt x="3538" y="6944"/>
                      <a:pt x="3535" y="6944"/>
                      <a:pt x="3534" y="6944"/>
                    </a:cubicBezTo>
                    <a:cubicBezTo>
                      <a:pt x="3518" y="6951"/>
                      <a:pt x="3505" y="6953"/>
                      <a:pt x="3491" y="6958"/>
                    </a:cubicBezTo>
                    <a:cubicBezTo>
                      <a:pt x="3489" y="6959"/>
                      <a:pt x="3489" y="6959"/>
                      <a:pt x="3487" y="6959"/>
                    </a:cubicBezTo>
                    <a:cubicBezTo>
                      <a:pt x="3473" y="6965"/>
                      <a:pt x="3463" y="6969"/>
                      <a:pt x="3453" y="6975"/>
                    </a:cubicBezTo>
                    <a:cubicBezTo>
                      <a:pt x="3383" y="7000"/>
                      <a:pt x="3307" y="7036"/>
                      <a:pt x="3231" y="7078"/>
                    </a:cubicBezTo>
                    <a:cubicBezTo>
                      <a:pt x="3219" y="7084"/>
                      <a:pt x="3208" y="7090"/>
                      <a:pt x="3196" y="7098"/>
                    </a:cubicBezTo>
                    <a:cubicBezTo>
                      <a:pt x="3177" y="7110"/>
                      <a:pt x="3158" y="7121"/>
                      <a:pt x="3137" y="7134"/>
                    </a:cubicBezTo>
                    <a:cubicBezTo>
                      <a:pt x="3109" y="7151"/>
                      <a:pt x="3079" y="7172"/>
                      <a:pt x="3048" y="7194"/>
                    </a:cubicBezTo>
                    <a:cubicBezTo>
                      <a:pt x="3036" y="7201"/>
                      <a:pt x="3025" y="7209"/>
                      <a:pt x="3013" y="7219"/>
                    </a:cubicBezTo>
                    <a:cubicBezTo>
                      <a:pt x="2985" y="7240"/>
                      <a:pt x="2957" y="7262"/>
                      <a:pt x="2929" y="7285"/>
                    </a:cubicBezTo>
                    <a:cubicBezTo>
                      <a:pt x="2917" y="7293"/>
                      <a:pt x="2906" y="7304"/>
                      <a:pt x="2896" y="7313"/>
                    </a:cubicBezTo>
                    <a:cubicBezTo>
                      <a:pt x="2860" y="7343"/>
                      <a:pt x="2823" y="7377"/>
                      <a:pt x="2784" y="7412"/>
                    </a:cubicBezTo>
                    <a:cubicBezTo>
                      <a:pt x="2757" y="7438"/>
                      <a:pt x="2733" y="7467"/>
                      <a:pt x="2703" y="7497"/>
                    </a:cubicBezTo>
                    <a:cubicBezTo>
                      <a:pt x="2697" y="7505"/>
                      <a:pt x="2693" y="7512"/>
                      <a:pt x="2687" y="7518"/>
                    </a:cubicBezTo>
                    <a:lnTo>
                      <a:pt x="1091" y="7518"/>
                    </a:lnTo>
                    <a:cubicBezTo>
                      <a:pt x="773" y="7518"/>
                      <a:pt x="518" y="7731"/>
                      <a:pt x="518" y="7993"/>
                    </a:cubicBezTo>
                    <a:lnTo>
                      <a:pt x="518" y="12025"/>
                    </a:lnTo>
                    <a:cubicBezTo>
                      <a:pt x="419" y="12098"/>
                      <a:pt x="328" y="12189"/>
                      <a:pt x="253" y="12293"/>
                    </a:cubicBezTo>
                    <a:cubicBezTo>
                      <a:pt x="163" y="12414"/>
                      <a:pt x="105" y="12541"/>
                      <a:pt x="77" y="12666"/>
                    </a:cubicBezTo>
                    <a:cubicBezTo>
                      <a:pt x="0" y="12979"/>
                      <a:pt x="105" y="13278"/>
                      <a:pt x="376" y="13417"/>
                    </a:cubicBezTo>
                    <a:cubicBezTo>
                      <a:pt x="419" y="13440"/>
                      <a:pt x="467" y="13458"/>
                      <a:pt x="517" y="13471"/>
                    </a:cubicBezTo>
                    <a:lnTo>
                      <a:pt x="517" y="13781"/>
                    </a:lnTo>
                    <a:lnTo>
                      <a:pt x="10288" y="13781"/>
                    </a:lnTo>
                    <a:lnTo>
                      <a:pt x="10288" y="8227"/>
                    </a:lnTo>
                    <a:cubicBezTo>
                      <a:pt x="10291" y="7838"/>
                      <a:pt x="9909" y="7522"/>
                      <a:pt x="9441" y="7522"/>
                    </a:cubicBezTo>
                    <a:lnTo>
                      <a:pt x="8014" y="7522"/>
                    </a:lnTo>
                    <a:cubicBezTo>
                      <a:pt x="8001" y="7507"/>
                      <a:pt x="7986" y="7494"/>
                      <a:pt x="7977" y="7480"/>
                    </a:cubicBezTo>
                    <a:cubicBezTo>
                      <a:pt x="7946" y="7446"/>
                      <a:pt x="7917" y="7418"/>
                      <a:pt x="7886" y="7389"/>
                    </a:cubicBezTo>
                    <a:cubicBezTo>
                      <a:pt x="7870" y="7373"/>
                      <a:pt x="7855" y="7360"/>
                      <a:pt x="7838" y="7347"/>
                    </a:cubicBezTo>
                    <a:cubicBezTo>
                      <a:pt x="7808" y="7319"/>
                      <a:pt x="7776" y="7294"/>
                      <a:pt x="7746" y="7270"/>
                    </a:cubicBezTo>
                    <a:cubicBezTo>
                      <a:pt x="7731" y="7258"/>
                      <a:pt x="7718" y="7249"/>
                      <a:pt x="7705" y="7240"/>
                    </a:cubicBezTo>
                    <a:cubicBezTo>
                      <a:pt x="7663" y="7209"/>
                      <a:pt x="7622" y="7183"/>
                      <a:pt x="7584" y="7158"/>
                    </a:cubicBezTo>
                    <a:cubicBezTo>
                      <a:pt x="7579" y="7157"/>
                      <a:pt x="7577" y="7152"/>
                      <a:pt x="7576" y="7151"/>
                    </a:cubicBezTo>
                    <a:cubicBezTo>
                      <a:pt x="7528" y="7124"/>
                      <a:pt x="7485" y="7102"/>
                      <a:pt x="7442" y="7082"/>
                    </a:cubicBezTo>
                    <a:cubicBezTo>
                      <a:pt x="7436" y="7078"/>
                      <a:pt x="7430" y="7076"/>
                      <a:pt x="7423" y="7074"/>
                    </a:cubicBezTo>
                    <a:cubicBezTo>
                      <a:pt x="7386" y="7060"/>
                      <a:pt x="7351" y="7045"/>
                      <a:pt x="7316" y="7037"/>
                    </a:cubicBezTo>
                    <a:cubicBezTo>
                      <a:pt x="7308" y="7032"/>
                      <a:pt x="7299" y="7031"/>
                      <a:pt x="7290" y="7030"/>
                    </a:cubicBezTo>
                    <a:cubicBezTo>
                      <a:pt x="7256" y="7021"/>
                      <a:pt x="7226" y="7014"/>
                      <a:pt x="7198" y="7009"/>
                    </a:cubicBezTo>
                    <a:cubicBezTo>
                      <a:pt x="7189" y="7009"/>
                      <a:pt x="7182" y="7008"/>
                      <a:pt x="7176" y="7008"/>
                    </a:cubicBezTo>
                    <a:cubicBezTo>
                      <a:pt x="7158" y="7005"/>
                      <a:pt x="7141" y="7004"/>
                      <a:pt x="7124" y="7004"/>
                    </a:cubicBezTo>
                    <a:cubicBezTo>
                      <a:pt x="7108" y="7004"/>
                      <a:pt x="7091" y="7005"/>
                      <a:pt x="7076" y="7008"/>
                    </a:cubicBezTo>
                    <a:cubicBezTo>
                      <a:pt x="7040" y="6999"/>
                      <a:pt x="6999" y="6988"/>
                      <a:pt x="6956" y="6978"/>
                    </a:cubicBezTo>
                    <a:cubicBezTo>
                      <a:pt x="6951" y="6978"/>
                      <a:pt x="6949" y="6977"/>
                      <a:pt x="6946" y="6977"/>
                    </a:cubicBezTo>
                    <a:cubicBezTo>
                      <a:pt x="6903" y="6969"/>
                      <a:pt x="6855" y="6960"/>
                      <a:pt x="6807" y="6951"/>
                    </a:cubicBezTo>
                    <a:cubicBezTo>
                      <a:pt x="6758" y="6941"/>
                      <a:pt x="6703" y="6930"/>
                      <a:pt x="6649" y="6923"/>
                    </a:cubicBezTo>
                    <a:cubicBezTo>
                      <a:pt x="6635" y="6921"/>
                      <a:pt x="6619" y="6918"/>
                      <a:pt x="6605" y="6917"/>
                    </a:cubicBezTo>
                    <a:cubicBezTo>
                      <a:pt x="6593" y="6915"/>
                      <a:pt x="6579" y="6912"/>
                      <a:pt x="6568" y="6912"/>
                    </a:cubicBezTo>
                    <a:cubicBezTo>
                      <a:pt x="6533" y="6904"/>
                      <a:pt x="6497" y="6900"/>
                      <a:pt x="6460" y="6897"/>
                    </a:cubicBezTo>
                    <a:cubicBezTo>
                      <a:pt x="6447" y="6896"/>
                      <a:pt x="6435" y="6896"/>
                      <a:pt x="6424" y="6892"/>
                    </a:cubicBezTo>
                    <a:cubicBezTo>
                      <a:pt x="6289" y="6878"/>
                      <a:pt x="6143" y="6865"/>
                      <a:pt x="5991" y="6857"/>
                    </a:cubicBezTo>
                    <a:cubicBezTo>
                      <a:pt x="5998" y="6835"/>
                      <a:pt x="6006" y="6811"/>
                      <a:pt x="6014" y="6788"/>
                    </a:cubicBezTo>
                    <a:cubicBezTo>
                      <a:pt x="6026" y="6746"/>
                      <a:pt x="6036" y="6709"/>
                      <a:pt x="6051" y="6667"/>
                    </a:cubicBezTo>
                    <a:cubicBezTo>
                      <a:pt x="6057" y="6650"/>
                      <a:pt x="6063" y="6631"/>
                      <a:pt x="6065" y="6613"/>
                    </a:cubicBezTo>
                    <a:cubicBezTo>
                      <a:pt x="6073" y="6587"/>
                      <a:pt x="6081" y="6563"/>
                      <a:pt x="6088" y="6540"/>
                    </a:cubicBezTo>
                    <a:cubicBezTo>
                      <a:pt x="6093" y="6520"/>
                      <a:pt x="6097" y="6503"/>
                      <a:pt x="6103" y="6484"/>
                    </a:cubicBezTo>
                    <a:cubicBezTo>
                      <a:pt x="6110" y="6458"/>
                      <a:pt x="6118" y="6434"/>
                      <a:pt x="6125" y="6407"/>
                    </a:cubicBezTo>
                    <a:cubicBezTo>
                      <a:pt x="6130" y="6392"/>
                      <a:pt x="6133" y="6373"/>
                      <a:pt x="6138" y="6356"/>
                    </a:cubicBezTo>
                    <a:cubicBezTo>
                      <a:pt x="6147" y="6328"/>
                      <a:pt x="6153" y="6304"/>
                      <a:pt x="6160" y="6279"/>
                    </a:cubicBezTo>
                    <a:cubicBezTo>
                      <a:pt x="6165" y="6262"/>
                      <a:pt x="6167" y="6246"/>
                      <a:pt x="6173" y="6229"/>
                    </a:cubicBezTo>
                    <a:cubicBezTo>
                      <a:pt x="6179" y="6201"/>
                      <a:pt x="6187" y="6176"/>
                      <a:pt x="6193" y="6150"/>
                    </a:cubicBezTo>
                    <a:cubicBezTo>
                      <a:pt x="6195" y="6142"/>
                      <a:pt x="6198" y="6136"/>
                      <a:pt x="6199" y="6128"/>
                    </a:cubicBezTo>
                    <a:cubicBezTo>
                      <a:pt x="6201" y="6119"/>
                      <a:pt x="6204" y="6108"/>
                      <a:pt x="6207" y="6100"/>
                    </a:cubicBezTo>
                    <a:cubicBezTo>
                      <a:pt x="6341" y="6095"/>
                      <a:pt x="6469" y="6083"/>
                      <a:pt x="6590" y="6057"/>
                    </a:cubicBezTo>
                    <a:cubicBezTo>
                      <a:pt x="6689" y="6040"/>
                      <a:pt x="6781" y="6016"/>
                      <a:pt x="6872" y="5986"/>
                    </a:cubicBezTo>
                    <a:cubicBezTo>
                      <a:pt x="7277" y="5851"/>
                      <a:pt x="7609" y="5609"/>
                      <a:pt x="7878" y="5308"/>
                    </a:cubicBezTo>
                    <a:cubicBezTo>
                      <a:pt x="9391" y="5111"/>
                      <a:pt x="10108" y="3707"/>
                      <a:pt x="10066" y="2637"/>
                    </a:cubicBezTo>
                    <a:cubicBezTo>
                      <a:pt x="10061" y="2533"/>
                      <a:pt x="10045" y="2437"/>
                      <a:pt x="10023" y="2346"/>
                    </a:cubicBezTo>
                    <a:cubicBezTo>
                      <a:pt x="9817" y="1520"/>
                      <a:pt x="8886" y="1181"/>
                      <a:pt x="8213" y="1045"/>
                    </a:cubicBezTo>
                    <a:cubicBezTo>
                      <a:pt x="7548" y="265"/>
                      <a:pt x="6452" y="0"/>
                      <a:pt x="559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82" name="Google Shape;8482;p36"/>
              <p:cNvSpPr/>
              <p:nvPr/>
            </p:nvSpPr>
            <p:spPr>
              <a:xfrm>
                <a:off x="1712075" y="4789650"/>
                <a:ext cx="409800" cy="386225"/>
              </a:xfrm>
              <a:custGeom>
                <a:avLst/>
                <a:gdLst/>
                <a:ahLst/>
                <a:cxnLst/>
                <a:rect l="l" t="t" r="r" b="b"/>
                <a:pathLst>
                  <a:path w="16392" h="15449" extrusionOk="0">
                    <a:moveTo>
                      <a:pt x="10027" y="1"/>
                    </a:moveTo>
                    <a:cubicBezTo>
                      <a:pt x="10060" y="52"/>
                      <a:pt x="10726" y="1095"/>
                      <a:pt x="8488" y="1308"/>
                    </a:cubicBezTo>
                    <a:cubicBezTo>
                      <a:pt x="6893" y="1464"/>
                      <a:pt x="6184" y="2323"/>
                      <a:pt x="5899" y="2832"/>
                    </a:cubicBezTo>
                    <a:cubicBezTo>
                      <a:pt x="5898" y="2837"/>
                      <a:pt x="5895" y="2840"/>
                      <a:pt x="5893" y="2845"/>
                    </a:cubicBezTo>
                    <a:cubicBezTo>
                      <a:pt x="5879" y="2871"/>
                      <a:pt x="5864" y="2896"/>
                      <a:pt x="5853" y="2922"/>
                    </a:cubicBezTo>
                    <a:cubicBezTo>
                      <a:pt x="5851" y="2923"/>
                      <a:pt x="5848" y="2928"/>
                      <a:pt x="5846" y="2931"/>
                    </a:cubicBezTo>
                    <a:cubicBezTo>
                      <a:pt x="5819" y="2985"/>
                      <a:pt x="5799" y="3032"/>
                      <a:pt x="5782" y="3072"/>
                    </a:cubicBezTo>
                    <a:cubicBezTo>
                      <a:pt x="5782" y="3077"/>
                      <a:pt x="5779" y="3078"/>
                      <a:pt x="5777" y="3081"/>
                    </a:cubicBezTo>
                    <a:cubicBezTo>
                      <a:pt x="5769" y="3101"/>
                      <a:pt x="5763" y="3117"/>
                      <a:pt x="5757" y="3131"/>
                    </a:cubicBezTo>
                    <a:lnTo>
                      <a:pt x="5757" y="3133"/>
                    </a:lnTo>
                    <a:cubicBezTo>
                      <a:pt x="5751" y="3148"/>
                      <a:pt x="5745" y="3162"/>
                      <a:pt x="5741" y="3174"/>
                    </a:cubicBezTo>
                    <a:cubicBezTo>
                      <a:pt x="5741" y="3175"/>
                      <a:pt x="5741" y="3175"/>
                      <a:pt x="5740" y="3179"/>
                    </a:cubicBezTo>
                    <a:cubicBezTo>
                      <a:pt x="5739" y="3187"/>
                      <a:pt x="5735" y="3196"/>
                      <a:pt x="5734" y="3199"/>
                    </a:cubicBezTo>
                    <a:cubicBezTo>
                      <a:pt x="5734" y="3202"/>
                      <a:pt x="5733" y="3204"/>
                      <a:pt x="5733" y="3204"/>
                    </a:cubicBezTo>
                    <a:cubicBezTo>
                      <a:pt x="5733" y="3210"/>
                      <a:pt x="5731" y="3211"/>
                      <a:pt x="5731" y="3211"/>
                    </a:cubicBezTo>
                    <a:cubicBezTo>
                      <a:pt x="5731" y="3211"/>
                      <a:pt x="5654" y="3115"/>
                      <a:pt x="5533" y="3115"/>
                    </a:cubicBezTo>
                    <a:cubicBezTo>
                      <a:pt x="5418" y="3115"/>
                      <a:pt x="5263" y="3202"/>
                      <a:pt x="5096" y="3544"/>
                    </a:cubicBezTo>
                    <a:cubicBezTo>
                      <a:pt x="4933" y="3877"/>
                      <a:pt x="5103" y="4870"/>
                      <a:pt x="5378" y="5839"/>
                    </a:cubicBezTo>
                    <a:cubicBezTo>
                      <a:pt x="5337" y="5832"/>
                      <a:pt x="5295" y="5828"/>
                      <a:pt x="5254" y="5828"/>
                    </a:cubicBezTo>
                    <a:cubicBezTo>
                      <a:pt x="5045" y="5828"/>
                      <a:pt x="4839" y="5920"/>
                      <a:pt x="4715" y="6128"/>
                    </a:cubicBezTo>
                    <a:cubicBezTo>
                      <a:pt x="4463" y="6552"/>
                      <a:pt x="4989" y="7172"/>
                      <a:pt x="5909" y="7346"/>
                    </a:cubicBezTo>
                    <a:cubicBezTo>
                      <a:pt x="5921" y="7372"/>
                      <a:pt x="5930" y="7395"/>
                      <a:pt x="5942" y="7421"/>
                    </a:cubicBezTo>
                    <a:cubicBezTo>
                      <a:pt x="6001" y="7987"/>
                      <a:pt x="6070" y="8427"/>
                      <a:pt x="6132" y="8533"/>
                    </a:cubicBezTo>
                    <a:cubicBezTo>
                      <a:pt x="6155" y="8574"/>
                      <a:pt x="6221" y="8631"/>
                      <a:pt x="6314" y="8702"/>
                    </a:cubicBezTo>
                    <a:lnTo>
                      <a:pt x="6238" y="9164"/>
                    </a:lnTo>
                    <a:lnTo>
                      <a:pt x="5723" y="9376"/>
                    </a:lnTo>
                    <a:lnTo>
                      <a:pt x="5743" y="9396"/>
                    </a:lnTo>
                    <a:lnTo>
                      <a:pt x="5723" y="9403"/>
                    </a:lnTo>
                    <a:lnTo>
                      <a:pt x="5733" y="9413"/>
                    </a:lnTo>
                    <a:cubicBezTo>
                      <a:pt x="5645" y="9436"/>
                      <a:pt x="5558" y="9460"/>
                      <a:pt x="5475" y="9482"/>
                    </a:cubicBezTo>
                    <a:cubicBezTo>
                      <a:pt x="5462" y="9487"/>
                      <a:pt x="5447" y="9490"/>
                      <a:pt x="5435" y="9494"/>
                    </a:cubicBezTo>
                    <a:lnTo>
                      <a:pt x="5372" y="9494"/>
                    </a:lnTo>
                    <a:cubicBezTo>
                      <a:pt x="5237" y="9494"/>
                      <a:pt x="5119" y="9566"/>
                      <a:pt x="5041" y="9676"/>
                    </a:cubicBezTo>
                    <a:cubicBezTo>
                      <a:pt x="4229" y="9923"/>
                      <a:pt x="3529" y="10180"/>
                      <a:pt x="3352" y="10301"/>
                    </a:cubicBezTo>
                    <a:cubicBezTo>
                      <a:pt x="3300" y="10313"/>
                      <a:pt x="3248" y="10336"/>
                      <a:pt x="3196" y="10378"/>
                    </a:cubicBezTo>
                    <a:cubicBezTo>
                      <a:pt x="1787" y="11459"/>
                      <a:pt x="738" y="13403"/>
                      <a:pt x="179" y="14929"/>
                    </a:cubicBezTo>
                    <a:cubicBezTo>
                      <a:pt x="114" y="15107"/>
                      <a:pt x="53" y="15282"/>
                      <a:pt x="1" y="15449"/>
                    </a:cubicBezTo>
                    <a:lnTo>
                      <a:pt x="16392" y="15449"/>
                    </a:lnTo>
                    <a:cubicBezTo>
                      <a:pt x="16088" y="14712"/>
                      <a:pt x="15648" y="13792"/>
                      <a:pt x="15085" y="12900"/>
                    </a:cubicBezTo>
                    <a:cubicBezTo>
                      <a:pt x="14445" y="11884"/>
                      <a:pt x="13646" y="10909"/>
                      <a:pt x="12723" y="10294"/>
                    </a:cubicBezTo>
                    <a:cubicBezTo>
                      <a:pt x="12722" y="10293"/>
                      <a:pt x="12717" y="10289"/>
                      <a:pt x="12714" y="10288"/>
                    </a:cubicBezTo>
                    <a:cubicBezTo>
                      <a:pt x="12656" y="10250"/>
                      <a:pt x="12595" y="10210"/>
                      <a:pt x="12537" y="10175"/>
                    </a:cubicBezTo>
                    <a:cubicBezTo>
                      <a:pt x="12531" y="10167"/>
                      <a:pt x="12525" y="10160"/>
                      <a:pt x="12520" y="10155"/>
                    </a:cubicBezTo>
                    <a:cubicBezTo>
                      <a:pt x="12513" y="10148"/>
                      <a:pt x="12500" y="10142"/>
                      <a:pt x="12489" y="10135"/>
                    </a:cubicBezTo>
                    <a:cubicBezTo>
                      <a:pt x="12483" y="10132"/>
                      <a:pt x="12477" y="10128"/>
                      <a:pt x="12472" y="10125"/>
                    </a:cubicBezTo>
                    <a:cubicBezTo>
                      <a:pt x="12466" y="10120"/>
                      <a:pt x="12458" y="10118"/>
                      <a:pt x="12449" y="10113"/>
                    </a:cubicBezTo>
                    <a:cubicBezTo>
                      <a:pt x="12429" y="10104"/>
                      <a:pt x="12406" y="10092"/>
                      <a:pt x="12379" y="10080"/>
                    </a:cubicBezTo>
                    <a:cubicBezTo>
                      <a:pt x="12370" y="10077"/>
                      <a:pt x="12364" y="10071"/>
                      <a:pt x="12358" y="10070"/>
                    </a:cubicBezTo>
                    <a:cubicBezTo>
                      <a:pt x="12338" y="10058"/>
                      <a:pt x="12316" y="10051"/>
                      <a:pt x="12296" y="10045"/>
                    </a:cubicBezTo>
                    <a:cubicBezTo>
                      <a:pt x="12283" y="10039"/>
                      <a:pt x="12270" y="10037"/>
                      <a:pt x="12255" y="10032"/>
                    </a:cubicBezTo>
                    <a:cubicBezTo>
                      <a:pt x="12221" y="10020"/>
                      <a:pt x="12184" y="10007"/>
                      <a:pt x="12143" y="9995"/>
                    </a:cubicBezTo>
                    <a:cubicBezTo>
                      <a:pt x="12138" y="9992"/>
                      <a:pt x="12133" y="9990"/>
                      <a:pt x="12130" y="9989"/>
                    </a:cubicBezTo>
                    <a:cubicBezTo>
                      <a:pt x="12108" y="9983"/>
                      <a:pt x="12087" y="9974"/>
                      <a:pt x="12065" y="9967"/>
                    </a:cubicBezTo>
                    <a:cubicBezTo>
                      <a:pt x="11984" y="9692"/>
                      <a:pt x="11749" y="9493"/>
                      <a:pt x="11475" y="9493"/>
                    </a:cubicBezTo>
                    <a:lnTo>
                      <a:pt x="10601" y="9493"/>
                    </a:lnTo>
                    <a:lnTo>
                      <a:pt x="10228" y="9201"/>
                    </a:lnTo>
                    <a:lnTo>
                      <a:pt x="10170" y="9224"/>
                    </a:lnTo>
                    <a:lnTo>
                      <a:pt x="10106" y="8793"/>
                    </a:lnTo>
                    <a:cubicBezTo>
                      <a:pt x="10274" y="8701"/>
                      <a:pt x="10394" y="8618"/>
                      <a:pt x="10430" y="8568"/>
                    </a:cubicBezTo>
                    <a:cubicBezTo>
                      <a:pt x="10478" y="8496"/>
                      <a:pt x="10562" y="7993"/>
                      <a:pt x="10633" y="7333"/>
                    </a:cubicBezTo>
                    <a:cubicBezTo>
                      <a:pt x="11543" y="7143"/>
                      <a:pt x="12059" y="6541"/>
                      <a:pt x="11804" y="6126"/>
                    </a:cubicBezTo>
                    <a:cubicBezTo>
                      <a:pt x="11678" y="5919"/>
                      <a:pt x="11468" y="5825"/>
                      <a:pt x="11256" y="5825"/>
                    </a:cubicBezTo>
                    <a:cubicBezTo>
                      <a:pt x="11233" y="5825"/>
                      <a:pt x="11210" y="5826"/>
                      <a:pt x="11188" y="5828"/>
                    </a:cubicBezTo>
                    <a:cubicBezTo>
                      <a:pt x="11194" y="5808"/>
                      <a:pt x="11197" y="5790"/>
                      <a:pt x="11203" y="5770"/>
                    </a:cubicBezTo>
                    <a:cubicBezTo>
                      <a:pt x="11224" y="5699"/>
                      <a:pt x="11240" y="5627"/>
                      <a:pt x="11258" y="5559"/>
                    </a:cubicBezTo>
                    <a:cubicBezTo>
                      <a:pt x="11263" y="5547"/>
                      <a:pt x="11265" y="5536"/>
                      <a:pt x="11268" y="5525"/>
                    </a:cubicBezTo>
                    <a:cubicBezTo>
                      <a:pt x="11288" y="5444"/>
                      <a:pt x="11305" y="5367"/>
                      <a:pt x="11319" y="5292"/>
                    </a:cubicBezTo>
                    <a:cubicBezTo>
                      <a:pt x="11324" y="5275"/>
                      <a:pt x="11325" y="5257"/>
                      <a:pt x="11329" y="5237"/>
                    </a:cubicBezTo>
                    <a:cubicBezTo>
                      <a:pt x="11341" y="5180"/>
                      <a:pt x="11350" y="5124"/>
                      <a:pt x="11359" y="5070"/>
                    </a:cubicBezTo>
                    <a:cubicBezTo>
                      <a:pt x="11364" y="5049"/>
                      <a:pt x="11367" y="5027"/>
                      <a:pt x="11368" y="5006"/>
                    </a:cubicBezTo>
                    <a:cubicBezTo>
                      <a:pt x="11378" y="4954"/>
                      <a:pt x="11384" y="4903"/>
                      <a:pt x="11391" y="4852"/>
                    </a:cubicBezTo>
                    <a:cubicBezTo>
                      <a:pt x="11392" y="4836"/>
                      <a:pt x="11396" y="4818"/>
                      <a:pt x="11397" y="4801"/>
                    </a:cubicBezTo>
                    <a:cubicBezTo>
                      <a:pt x="11413" y="4669"/>
                      <a:pt x="11420" y="4547"/>
                      <a:pt x="11425" y="4432"/>
                    </a:cubicBezTo>
                    <a:cubicBezTo>
                      <a:pt x="11425" y="4417"/>
                      <a:pt x="11426" y="4401"/>
                      <a:pt x="11426" y="4384"/>
                    </a:cubicBezTo>
                    <a:lnTo>
                      <a:pt x="11426" y="4263"/>
                    </a:lnTo>
                    <a:cubicBezTo>
                      <a:pt x="11426" y="4247"/>
                      <a:pt x="11425" y="4230"/>
                      <a:pt x="11425" y="4214"/>
                    </a:cubicBezTo>
                    <a:cubicBezTo>
                      <a:pt x="11425" y="4172"/>
                      <a:pt x="11420" y="4131"/>
                      <a:pt x="11419" y="4093"/>
                    </a:cubicBezTo>
                    <a:cubicBezTo>
                      <a:pt x="11419" y="4084"/>
                      <a:pt x="11416" y="4072"/>
                      <a:pt x="11416" y="4062"/>
                    </a:cubicBezTo>
                    <a:cubicBezTo>
                      <a:pt x="11413" y="4014"/>
                      <a:pt x="11409" y="3965"/>
                      <a:pt x="11402" y="3921"/>
                    </a:cubicBezTo>
                    <a:cubicBezTo>
                      <a:pt x="11402" y="3914"/>
                      <a:pt x="11401" y="3907"/>
                      <a:pt x="11401" y="3898"/>
                    </a:cubicBezTo>
                    <a:cubicBezTo>
                      <a:pt x="11395" y="3862"/>
                      <a:pt x="11389" y="3825"/>
                      <a:pt x="11384" y="3791"/>
                    </a:cubicBezTo>
                    <a:cubicBezTo>
                      <a:pt x="11382" y="3779"/>
                      <a:pt x="11378" y="3764"/>
                      <a:pt x="11376" y="3755"/>
                    </a:cubicBezTo>
                    <a:cubicBezTo>
                      <a:pt x="11370" y="3726"/>
                      <a:pt x="11364" y="3696"/>
                      <a:pt x="11356" y="3667"/>
                    </a:cubicBezTo>
                    <a:cubicBezTo>
                      <a:pt x="11354" y="3655"/>
                      <a:pt x="11350" y="3647"/>
                      <a:pt x="11348" y="3634"/>
                    </a:cubicBezTo>
                    <a:cubicBezTo>
                      <a:pt x="11341" y="3600"/>
                      <a:pt x="11331" y="3570"/>
                      <a:pt x="11322" y="3540"/>
                    </a:cubicBezTo>
                    <a:cubicBezTo>
                      <a:pt x="11319" y="3536"/>
                      <a:pt x="11319" y="3531"/>
                      <a:pt x="11317" y="3526"/>
                    </a:cubicBezTo>
                    <a:cubicBezTo>
                      <a:pt x="11307" y="3493"/>
                      <a:pt x="11295" y="3461"/>
                      <a:pt x="11283" y="3429"/>
                    </a:cubicBezTo>
                    <a:cubicBezTo>
                      <a:pt x="11279" y="3421"/>
                      <a:pt x="11276" y="3412"/>
                      <a:pt x="11271" y="3402"/>
                    </a:cubicBezTo>
                    <a:cubicBezTo>
                      <a:pt x="11263" y="3380"/>
                      <a:pt x="11255" y="3360"/>
                      <a:pt x="11245" y="3339"/>
                    </a:cubicBezTo>
                    <a:cubicBezTo>
                      <a:pt x="11239" y="3331"/>
                      <a:pt x="11237" y="3320"/>
                      <a:pt x="11232" y="3311"/>
                    </a:cubicBezTo>
                    <a:cubicBezTo>
                      <a:pt x="11222" y="3290"/>
                      <a:pt x="11215" y="3275"/>
                      <a:pt x="11204" y="3256"/>
                    </a:cubicBezTo>
                    <a:cubicBezTo>
                      <a:pt x="11200" y="3248"/>
                      <a:pt x="11197" y="3239"/>
                      <a:pt x="11190" y="3230"/>
                    </a:cubicBezTo>
                    <a:cubicBezTo>
                      <a:pt x="11178" y="3208"/>
                      <a:pt x="11165" y="3184"/>
                      <a:pt x="11154" y="3165"/>
                    </a:cubicBezTo>
                    <a:cubicBezTo>
                      <a:pt x="11149" y="3157"/>
                      <a:pt x="11147" y="3153"/>
                      <a:pt x="11142" y="3148"/>
                    </a:cubicBezTo>
                    <a:cubicBezTo>
                      <a:pt x="11133" y="3133"/>
                      <a:pt x="11122" y="3118"/>
                      <a:pt x="11113" y="3105"/>
                    </a:cubicBezTo>
                    <a:cubicBezTo>
                      <a:pt x="11107" y="3096"/>
                      <a:pt x="11101" y="3089"/>
                      <a:pt x="11097" y="3081"/>
                    </a:cubicBezTo>
                    <a:cubicBezTo>
                      <a:pt x="11091" y="3069"/>
                      <a:pt x="11082" y="3060"/>
                      <a:pt x="11075" y="3052"/>
                    </a:cubicBezTo>
                    <a:cubicBezTo>
                      <a:pt x="11069" y="3044"/>
                      <a:pt x="11063" y="3035"/>
                      <a:pt x="11058" y="3027"/>
                    </a:cubicBezTo>
                    <a:cubicBezTo>
                      <a:pt x="11051" y="3019"/>
                      <a:pt x="11045" y="3013"/>
                      <a:pt x="11039" y="3005"/>
                    </a:cubicBezTo>
                    <a:cubicBezTo>
                      <a:pt x="10939" y="2887"/>
                      <a:pt x="10856" y="2841"/>
                      <a:pt x="10856" y="2841"/>
                    </a:cubicBezTo>
                    <a:cubicBezTo>
                      <a:pt x="11109" y="2384"/>
                      <a:pt x="11110" y="1928"/>
                      <a:pt x="11000" y="1519"/>
                    </a:cubicBezTo>
                    <a:cubicBezTo>
                      <a:pt x="10775" y="683"/>
                      <a:pt x="10074" y="42"/>
                      <a:pt x="1002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83" name="Google Shape;8483;p36"/>
              <p:cNvSpPr/>
              <p:nvPr/>
            </p:nvSpPr>
            <p:spPr>
              <a:xfrm>
                <a:off x="3025500" y="4801775"/>
                <a:ext cx="355025" cy="373950"/>
              </a:xfrm>
              <a:custGeom>
                <a:avLst/>
                <a:gdLst/>
                <a:ahLst/>
                <a:cxnLst/>
                <a:rect l="l" t="t" r="r" b="b"/>
                <a:pathLst>
                  <a:path w="14201" h="14958" extrusionOk="0">
                    <a:moveTo>
                      <a:pt x="7076" y="1"/>
                    </a:moveTo>
                    <a:cubicBezTo>
                      <a:pt x="5424" y="1"/>
                      <a:pt x="3849" y="1483"/>
                      <a:pt x="3502" y="1830"/>
                    </a:cubicBezTo>
                    <a:lnTo>
                      <a:pt x="3501" y="1831"/>
                    </a:lnTo>
                    <a:cubicBezTo>
                      <a:pt x="3463" y="1869"/>
                      <a:pt x="3441" y="1893"/>
                      <a:pt x="3433" y="1900"/>
                    </a:cubicBezTo>
                    <a:lnTo>
                      <a:pt x="3430" y="1903"/>
                    </a:lnTo>
                    <a:cubicBezTo>
                      <a:pt x="3214" y="1937"/>
                      <a:pt x="3120" y="2239"/>
                      <a:pt x="3113" y="2677"/>
                    </a:cubicBezTo>
                    <a:cubicBezTo>
                      <a:pt x="3108" y="2951"/>
                      <a:pt x="3139" y="3277"/>
                      <a:pt x="3192" y="3623"/>
                    </a:cubicBezTo>
                    <a:cubicBezTo>
                      <a:pt x="3241" y="3928"/>
                      <a:pt x="3306" y="4252"/>
                      <a:pt x="3388" y="4568"/>
                    </a:cubicBezTo>
                    <a:cubicBezTo>
                      <a:pt x="3370" y="4566"/>
                      <a:pt x="3351" y="4566"/>
                      <a:pt x="3333" y="4566"/>
                    </a:cubicBezTo>
                    <a:cubicBezTo>
                      <a:pt x="2965" y="4566"/>
                      <a:pt x="2551" y="4804"/>
                      <a:pt x="2633" y="5100"/>
                    </a:cubicBezTo>
                    <a:cubicBezTo>
                      <a:pt x="2718" y="5408"/>
                      <a:pt x="3512" y="5935"/>
                      <a:pt x="3945" y="6153"/>
                    </a:cubicBezTo>
                    <a:cubicBezTo>
                      <a:pt x="4067" y="6389"/>
                      <a:pt x="4190" y="6560"/>
                      <a:pt x="4304" y="6627"/>
                    </a:cubicBezTo>
                    <a:cubicBezTo>
                      <a:pt x="4310" y="6661"/>
                      <a:pt x="4317" y="6691"/>
                      <a:pt x="4323" y="6718"/>
                    </a:cubicBezTo>
                    <a:cubicBezTo>
                      <a:pt x="4340" y="6875"/>
                      <a:pt x="4360" y="7022"/>
                      <a:pt x="4381" y="7158"/>
                    </a:cubicBezTo>
                    <a:cubicBezTo>
                      <a:pt x="4382" y="7162"/>
                      <a:pt x="4382" y="7164"/>
                      <a:pt x="4382" y="7166"/>
                    </a:cubicBezTo>
                    <a:cubicBezTo>
                      <a:pt x="4389" y="7213"/>
                      <a:pt x="4395" y="7258"/>
                      <a:pt x="4402" y="7302"/>
                    </a:cubicBezTo>
                    <a:cubicBezTo>
                      <a:pt x="4402" y="7307"/>
                      <a:pt x="4405" y="7310"/>
                      <a:pt x="4405" y="7314"/>
                    </a:cubicBezTo>
                    <a:cubicBezTo>
                      <a:pt x="4412" y="7359"/>
                      <a:pt x="4419" y="7404"/>
                      <a:pt x="4427" y="7444"/>
                    </a:cubicBezTo>
                    <a:lnTo>
                      <a:pt x="4168" y="7764"/>
                    </a:lnTo>
                    <a:lnTo>
                      <a:pt x="4226" y="7811"/>
                    </a:lnTo>
                    <a:lnTo>
                      <a:pt x="4199" y="7833"/>
                    </a:lnTo>
                    <a:lnTo>
                      <a:pt x="4129" y="7833"/>
                    </a:lnTo>
                    <a:lnTo>
                      <a:pt x="4093" y="7748"/>
                    </a:lnTo>
                    <a:lnTo>
                      <a:pt x="3938" y="7833"/>
                    </a:lnTo>
                    <a:lnTo>
                      <a:pt x="3032" y="7833"/>
                    </a:lnTo>
                    <a:cubicBezTo>
                      <a:pt x="2713" y="7833"/>
                      <a:pt x="2457" y="8036"/>
                      <a:pt x="2457" y="8285"/>
                    </a:cubicBezTo>
                    <a:lnTo>
                      <a:pt x="2457" y="8683"/>
                    </a:lnTo>
                    <a:cubicBezTo>
                      <a:pt x="2118" y="8839"/>
                      <a:pt x="1814" y="8991"/>
                      <a:pt x="1571" y="9122"/>
                    </a:cubicBezTo>
                    <a:cubicBezTo>
                      <a:pt x="1315" y="9263"/>
                      <a:pt x="1121" y="9383"/>
                      <a:pt x="1027" y="9470"/>
                    </a:cubicBezTo>
                    <a:cubicBezTo>
                      <a:pt x="1014" y="9476"/>
                      <a:pt x="1005" y="9482"/>
                      <a:pt x="993" y="9489"/>
                    </a:cubicBezTo>
                    <a:cubicBezTo>
                      <a:pt x="726" y="9669"/>
                      <a:pt x="525" y="10006"/>
                      <a:pt x="373" y="10446"/>
                    </a:cubicBezTo>
                    <a:cubicBezTo>
                      <a:pt x="172" y="11031"/>
                      <a:pt x="62" y="11800"/>
                      <a:pt x="20" y="12616"/>
                    </a:cubicBezTo>
                    <a:cubicBezTo>
                      <a:pt x="19" y="12633"/>
                      <a:pt x="19" y="12649"/>
                      <a:pt x="15" y="12666"/>
                    </a:cubicBezTo>
                    <a:cubicBezTo>
                      <a:pt x="14" y="12708"/>
                      <a:pt x="12" y="12751"/>
                      <a:pt x="12" y="12793"/>
                    </a:cubicBezTo>
                    <a:cubicBezTo>
                      <a:pt x="9" y="12813"/>
                      <a:pt x="9" y="12831"/>
                      <a:pt x="9" y="12852"/>
                    </a:cubicBezTo>
                    <a:cubicBezTo>
                      <a:pt x="8" y="12892"/>
                      <a:pt x="6" y="12933"/>
                      <a:pt x="6" y="12976"/>
                    </a:cubicBezTo>
                    <a:cubicBezTo>
                      <a:pt x="3" y="12995"/>
                      <a:pt x="3" y="13012"/>
                      <a:pt x="3" y="13031"/>
                    </a:cubicBezTo>
                    <a:cubicBezTo>
                      <a:pt x="2" y="13076"/>
                      <a:pt x="2" y="13119"/>
                      <a:pt x="2" y="13162"/>
                    </a:cubicBezTo>
                    <a:cubicBezTo>
                      <a:pt x="2" y="13177"/>
                      <a:pt x="1" y="13196"/>
                      <a:pt x="1" y="13211"/>
                    </a:cubicBezTo>
                    <a:lnTo>
                      <a:pt x="1" y="13612"/>
                    </a:lnTo>
                    <a:cubicBezTo>
                      <a:pt x="2" y="13661"/>
                      <a:pt x="2" y="13706"/>
                      <a:pt x="6" y="13753"/>
                    </a:cubicBezTo>
                    <a:lnTo>
                      <a:pt x="6" y="13809"/>
                    </a:lnTo>
                    <a:cubicBezTo>
                      <a:pt x="7" y="13852"/>
                      <a:pt x="7" y="13893"/>
                      <a:pt x="9" y="13934"/>
                    </a:cubicBezTo>
                    <a:cubicBezTo>
                      <a:pt x="9" y="13955"/>
                      <a:pt x="12" y="13976"/>
                      <a:pt x="12" y="13996"/>
                    </a:cubicBezTo>
                    <a:cubicBezTo>
                      <a:pt x="13" y="14038"/>
                      <a:pt x="13" y="14079"/>
                      <a:pt x="15" y="14118"/>
                    </a:cubicBezTo>
                    <a:cubicBezTo>
                      <a:pt x="18" y="14137"/>
                      <a:pt x="18" y="14156"/>
                      <a:pt x="18" y="14176"/>
                    </a:cubicBezTo>
                    <a:cubicBezTo>
                      <a:pt x="19" y="14222"/>
                      <a:pt x="24" y="14269"/>
                      <a:pt x="25" y="14316"/>
                    </a:cubicBezTo>
                    <a:cubicBezTo>
                      <a:pt x="25" y="14328"/>
                      <a:pt x="25" y="14341"/>
                      <a:pt x="26" y="14352"/>
                    </a:cubicBezTo>
                    <a:cubicBezTo>
                      <a:pt x="28" y="14411"/>
                      <a:pt x="32" y="14472"/>
                      <a:pt x="36" y="14531"/>
                    </a:cubicBezTo>
                    <a:cubicBezTo>
                      <a:pt x="36" y="14538"/>
                      <a:pt x="37" y="14547"/>
                      <a:pt x="37" y="14554"/>
                    </a:cubicBezTo>
                    <a:cubicBezTo>
                      <a:pt x="39" y="14604"/>
                      <a:pt x="43" y="14653"/>
                      <a:pt x="46" y="14702"/>
                    </a:cubicBezTo>
                    <a:cubicBezTo>
                      <a:pt x="48" y="14719"/>
                      <a:pt x="48" y="14739"/>
                      <a:pt x="51" y="14757"/>
                    </a:cubicBezTo>
                    <a:cubicBezTo>
                      <a:pt x="52" y="14798"/>
                      <a:pt x="57" y="14836"/>
                      <a:pt x="60" y="14876"/>
                    </a:cubicBezTo>
                    <a:cubicBezTo>
                      <a:pt x="60" y="14897"/>
                      <a:pt x="62" y="14918"/>
                      <a:pt x="64" y="14938"/>
                    </a:cubicBezTo>
                    <a:cubicBezTo>
                      <a:pt x="64" y="14944"/>
                      <a:pt x="67" y="14952"/>
                      <a:pt x="67" y="14958"/>
                    </a:cubicBezTo>
                    <a:lnTo>
                      <a:pt x="14124" y="14958"/>
                    </a:lnTo>
                    <a:cubicBezTo>
                      <a:pt x="14190" y="14301"/>
                      <a:pt x="14201" y="13499"/>
                      <a:pt x="14147" y="12703"/>
                    </a:cubicBezTo>
                    <a:cubicBezTo>
                      <a:pt x="14050" y="11290"/>
                      <a:pt x="13745" y="9888"/>
                      <a:pt x="13151" y="9291"/>
                    </a:cubicBezTo>
                    <a:cubicBezTo>
                      <a:pt x="13145" y="9283"/>
                      <a:pt x="13142" y="9275"/>
                      <a:pt x="13136" y="9269"/>
                    </a:cubicBezTo>
                    <a:cubicBezTo>
                      <a:pt x="13113" y="9244"/>
                      <a:pt x="13073" y="9213"/>
                      <a:pt x="13026" y="9179"/>
                    </a:cubicBezTo>
                    <a:cubicBezTo>
                      <a:pt x="12973" y="9142"/>
                      <a:pt x="12920" y="9104"/>
                      <a:pt x="12864" y="9076"/>
                    </a:cubicBezTo>
                    <a:cubicBezTo>
                      <a:pt x="12854" y="9072"/>
                      <a:pt x="12844" y="9069"/>
                      <a:pt x="12835" y="9064"/>
                    </a:cubicBezTo>
                    <a:cubicBezTo>
                      <a:pt x="12680" y="8978"/>
                      <a:pt x="12475" y="8875"/>
                      <a:pt x="12233" y="8766"/>
                    </a:cubicBezTo>
                    <a:lnTo>
                      <a:pt x="12233" y="8507"/>
                    </a:lnTo>
                    <a:cubicBezTo>
                      <a:pt x="12233" y="8134"/>
                      <a:pt x="11852" y="7835"/>
                      <a:pt x="11381" y="7835"/>
                    </a:cubicBezTo>
                    <a:lnTo>
                      <a:pt x="10156" y="7835"/>
                    </a:lnTo>
                    <a:lnTo>
                      <a:pt x="9810" y="7717"/>
                    </a:lnTo>
                    <a:lnTo>
                      <a:pt x="9785" y="7782"/>
                    </a:lnTo>
                    <a:cubicBezTo>
                      <a:pt x="9725" y="7760"/>
                      <a:pt x="9667" y="7738"/>
                      <a:pt x="9608" y="7717"/>
                    </a:cubicBezTo>
                    <a:lnTo>
                      <a:pt x="9600" y="7713"/>
                    </a:lnTo>
                    <a:cubicBezTo>
                      <a:pt x="9549" y="7693"/>
                      <a:pt x="9499" y="7676"/>
                      <a:pt x="9449" y="7658"/>
                    </a:cubicBezTo>
                    <a:lnTo>
                      <a:pt x="9110" y="7239"/>
                    </a:lnTo>
                    <a:lnTo>
                      <a:pt x="8893" y="7354"/>
                    </a:lnTo>
                    <a:cubicBezTo>
                      <a:pt x="8910" y="7228"/>
                      <a:pt x="8929" y="7079"/>
                      <a:pt x="8947" y="6918"/>
                    </a:cubicBezTo>
                    <a:cubicBezTo>
                      <a:pt x="8947" y="6912"/>
                      <a:pt x="8950" y="6906"/>
                      <a:pt x="8950" y="6901"/>
                    </a:cubicBezTo>
                    <a:cubicBezTo>
                      <a:pt x="8951" y="6893"/>
                      <a:pt x="8951" y="6887"/>
                      <a:pt x="8951" y="6880"/>
                    </a:cubicBezTo>
                    <a:cubicBezTo>
                      <a:pt x="8974" y="6845"/>
                      <a:pt x="9006" y="6681"/>
                      <a:pt x="9037" y="6433"/>
                    </a:cubicBezTo>
                    <a:cubicBezTo>
                      <a:pt x="9053" y="6399"/>
                      <a:pt x="9066" y="6364"/>
                      <a:pt x="9081" y="6328"/>
                    </a:cubicBezTo>
                    <a:cubicBezTo>
                      <a:pt x="9448" y="6119"/>
                      <a:pt x="10295" y="5429"/>
                      <a:pt x="10327" y="5086"/>
                    </a:cubicBezTo>
                    <a:cubicBezTo>
                      <a:pt x="10353" y="4832"/>
                      <a:pt x="10028" y="4656"/>
                      <a:pt x="9699" y="4627"/>
                    </a:cubicBezTo>
                    <a:cubicBezTo>
                      <a:pt x="10570" y="1690"/>
                      <a:pt x="9278" y="1680"/>
                      <a:pt x="9278" y="1680"/>
                    </a:cubicBezTo>
                    <a:cubicBezTo>
                      <a:pt x="9278" y="1680"/>
                      <a:pt x="9269" y="1589"/>
                      <a:pt x="9230" y="1448"/>
                    </a:cubicBezTo>
                    <a:cubicBezTo>
                      <a:pt x="9171" y="1228"/>
                      <a:pt x="9031" y="888"/>
                      <a:pt x="8727" y="591"/>
                    </a:cubicBezTo>
                    <a:cubicBezTo>
                      <a:pt x="8422" y="295"/>
                      <a:pt x="7950" y="46"/>
                      <a:pt x="7220" y="4"/>
                    </a:cubicBezTo>
                    <a:cubicBezTo>
                      <a:pt x="7172" y="2"/>
                      <a:pt x="7124" y="1"/>
                      <a:pt x="7076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84" name="Google Shape;8484;p36"/>
              <p:cNvSpPr/>
              <p:nvPr/>
            </p:nvSpPr>
            <p:spPr>
              <a:xfrm>
                <a:off x="2172350" y="4831250"/>
                <a:ext cx="258150" cy="344550"/>
              </a:xfrm>
              <a:custGeom>
                <a:avLst/>
                <a:gdLst/>
                <a:ahLst/>
                <a:cxnLst/>
                <a:rect l="l" t="t" r="r" b="b"/>
                <a:pathLst>
                  <a:path w="10326" h="13782" extrusionOk="0">
                    <a:moveTo>
                      <a:pt x="5624" y="0"/>
                    </a:moveTo>
                    <a:cubicBezTo>
                      <a:pt x="5515" y="0"/>
                      <a:pt x="5409" y="5"/>
                      <a:pt x="5308" y="13"/>
                    </a:cubicBezTo>
                    <a:cubicBezTo>
                      <a:pt x="3632" y="144"/>
                      <a:pt x="2785" y="1080"/>
                      <a:pt x="3121" y="2196"/>
                    </a:cubicBezTo>
                    <a:cubicBezTo>
                      <a:pt x="2409" y="3743"/>
                      <a:pt x="3326" y="6202"/>
                      <a:pt x="3834" y="6438"/>
                    </a:cubicBezTo>
                    <a:cubicBezTo>
                      <a:pt x="4233" y="6362"/>
                      <a:pt x="4575" y="6261"/>
                      <a:pt x="4872" y="6143"/>
                    </a:cubicBezTo>
                    <a:lnTo>
                      <a:pt x="4872" y="6143"/>
                    </a:lnTo>
                    <a:cubicBezTo>
                      <a:pt x="4799" y="6374"/>
                      <a:pt x="4719" y="6609"/>
                      <a:pt x="4633" y="6837"/>
                    </a:cubicBezTo>
                    <a:lnTo>
                      <a:pt x="4630" y="6837"/>
                    </a:lnTo>
                    <a:cubicBezTo>
                      <a:pt x="4584" y="6839"/>
                      <a:pt x="4538" y="6842"/>
                      <a:pt x="4490" y="6842"/>
                    </a:cubicBezTo>
                    <a:cubicBezTo>
                      <a:pt x="4482" y="6842"/>
                      <a:pt x="4475" y="6843"/>
                      <a:pt x="4464" y="6843"/>
                    </a:cubicBezTo>
                    <a:cubicBezTo>
                      <a:pt x="4426" y="6843"/>
                      <a:pt x="4385" y="6845"/>
                      <a:pt x="4345" y="6848"/>
                    </a:cubicBezTo>
                    <a:cubicBezTo>
                      <a:pt x="4324" y="6848"/>
                      <a:pt x="4304" y="6849"/>
                      <a:pt x="4286" y="6849"/>
                    </a:cubicBezTo>
                    <a:cubicBezTo>
                      <a:pt x="4257" y="6851"/>
                      <a:pt x="4228" y="6854"/>
                      <a:pt x="4201" y="6854"/>
                    </a:cubicBezTo>
                    <a:cubicBezTo>
                      <a:pt x="4153" y="6858"/>
                      <a:pt x="4104" y="6860"/>
                      <a:pt x="4058" y="6863"/>
                    </a:cubicBezTo>
                    <a:lnTo>
                      <a:pt x="4058" y="6875"/>
                    </a:lnTo>
                    <a:cubicBezTo>
                      <a:pt x="4021" y="6876"/>
                      <a:pt x="3986" y="6881"/>
                      <a:pt x="3953" y="6882"/>
                    </a:cubicBezTo>
                    <a:cubicBezTo>
                      <a:pt x="3789" y="6899"/>
                      <a:pt x="3658" y="6919"/>
                      <a:pt x="3572" y="6942"/>
                    </a:cubicBezTo>
                    <a:cubicBezTo>
                      <a:pt x="3570" y="6943"/>
                      <a:pt x="3567" y="6943"/>
                      <a:pt x="3566" y="6943"/>
                    </a:cubicBezTo>
                    <a:cubicBezTo>
                      <a:pt x="3551" y="6949"/>
                      <a:pt x="3536" y="6953"/>
                      <a:pt x="3523" y="6958"/>
                    </a:cubicBezTo>
                    <a:cubicBezTo>
                      <a:pt x="3522" y="6959"/>
                      <a:pt x="3522" y="6959"/>
                      <a:pt x="3518" y="6959"/>
                    </a:cubicBezTo>
                    <a:cubicBezTo>
                      <a:pt x="3505" y="6965"/>
                      <a:pt x="3496" y="6967"/>
                      <a:pt x="3485" y="6973"/>
                    </a:cubicBezTo>
                    <a:cubicBezTo>
                      <a:pt x="3415" y="7000"/>
                      <a:pt x="3340" y="7034"/>
                      <a:pt x="3263" y="7077"/>
                    </a:cubicBezTo>
                    <a:cubicBezTo>
                      <a:pt x="3251" y="7083"/>
                      <a:pt x="3241" y="7089"/>
                      <a:pt x="3229" y="7097"/>
                    </a:cubicBezTo>
                    <a:cubicBezTo>
                      <a:pt x="3208" y="7110"/>
                      <a:pt x="3190" y="7119"/>
                      <a:pt x="3169" y="7134"/>
                    </a:cubicBezTo>
                    <a:cubicBezTo>
                      <a:pt x="3140" y="7150"/>
                      <a:pt x="3111" y="7171"/>
                      <a:pt x="3080" y="7192"/>
                    </a:cubicBezTo>
                    <a:cubicBezTo>
                      <a:pt x="3067" y="7201"/>
                      <a:pt x="3056" y="7209"/>
                      <a:pt x="3044" y="7219"/>
                    </a:cubicBezTo>
                    <a:cubicBezTo>
                      <a:pt x="3018" y="7240"/>
                      <a:pt x="2988" y="7261"/>
                      <a:pt x="2962" y="7283"/>
                    </a:cubicBezTo>
                    <a:cubicBezTo>
                      <a:pt x="2950" y="7293"/>
                      <a:pt x="2939" y="7304"/>
                      <a:pt x="2928" y="7312"/>
                    </a:cubicBezTo>
                    <a:cubicBezTo>
                      <a:pt x="2891" y="7343"/>
                      <a:pt x="2855" y="7377"/>
                      <a:pt x="2817" y="7411"/>
                    </a:cubicBezTo>
                    <a:cubicBezTo>
                      <a:pt x="2792" y="7438"/>
                      <a:pt x="2765" y="7466"/>
                      <a:pt x="2734" y="7496"/>
                    </a:cubicBezTo>
                    <a:cubicBezTo>
                      <a:pt x="2731" y="7504"/>
                      <a:pt x="2726" y="7512"/>
                      <a:pt x="2720" y="7518"/>
                    </a:cubicBezTo>
                    <a:lnTo>
                      <a:pt x="1122" y="7518"/>
                    </a:lnTo>
                    <a:cubicBezTo>
                      <a:pt x="805" y="7518"/>
                      <a:pt x="549" y="7730"/>
                      <a:pt x="549" y="7993"/>
                    </a:cubicBezTo>
                    <a:lnTo>
                      <a:pt x="549" y="12025"/>
                    </a:lnTo>
                    <a:cubicBezTo>
                      <a:pt x="450" y="12098"/>
                      <a:pt x="359" y="12189"/>
                      <a:pt x="283" y="12292"/>
                    </a:cubicBezTo>
                    <a:cubicBezTo>
                      <a:pt x="231" y="12363"/>
                      <a:pt x="191" y="12438"/>
                      <a:pt x="158" y="12511"/>
                    </a:cubicBezTo>
                    <a:cubicBezTo>
                      <a:pt x="0" y="12878"/>
                      <a:pt x="94" y="13255"/>
                      <a:pt x="406" y="13416"/>
                    </a:cubicBezTo>
                    <a:cubicBezTo>
                      <a:pt x="450" y="13438"/>
                      <a:pt x="497" y="13457"/>
                      <a:pt x="547" y="13471"/>
                    </a:cubicBezTo>
                    <a:lnTo>
                      <a:pt x="547" y="13781"/>
                    </a:lnTo>
                    <a:lnTo>
                      <a:pt x="10320" y="13781"/>
                    </a:lnTo>
                    <a:lnTo>
                      <a:pt x="10320" y="8225"/>
                    </a:lnTo>
                    <a:cubicBezTo>
                      <a:pt x="10326" y="7839"/>
                      <a:pt x="9945" y="7523"/>
                      <a:pt x="9476" y="7523"/>
                    </a:cubicBezTo>
                    <a:lnTo>
                      <a:pt x="8050" y="7523"/>
                    </a:lnTo>
                    <a:cubicBezTo>
                      <a:pt x="8036" y="7508"/>
                      <a:pt x="8023" y="7495"/>
                      <a:pt x="8012" y="7481"/>
                    </a:cubicBezTo>
                    <a:cubicBezTo>
                      <a:pt x="7982" y="7447"/>
                      <a:pt x="7953" y="7419"/>
                      <a:pt x="7921" y="7390"/>
                    </a:cubicBezTo>
                    <a:cubicBezTo>
                      <a:pt x="7906" y="7374"/>
                      <a:pt x="7891" y="7361"/>
                      <a:pt x="7874" y="7348"/>
                    </a:cubicBezTo>
                    <a:cubicBezTo>
                      <a:pt x="7843" y="7320"/>
                      <a:pt x="7812" y="7295"/>
                      <a:pt x="7781" y="7271"/>
                    </a:cubicBezTo>
                    <a:cubicBezTo>
                      <a:pt x="7768" y="7259"/>
                      <a:pt x="7753" y="7250"/>
                      <a:pt x="7740" y="7241"/>
                    </a:cubicBezTo>
                    <a:cubicBezTo>
                      <a:pt x="7699" y="7210"/>
                      <a:pt x="7658" y="7184"/>
                      <a:pt x="7621" y="7159"/>
                    </a:cubicBezTo>
                    <a:cubicBezTo>
                      <a:pt x="7616" y="7158"/>
                      <a:pt x="7612" y="7153"/>
                      <a:pt x="7611" y="7152"/>
                    </a:cubicBezTo>
                    <a:cubicBezTo>
                      <a:pt x="7564" y="7125"/>
                      <a:pt x="7520" y="7103"/>
                      <a:pt x="7477" y="7083"/>
                    </a:cubicBezTo>
                    <a:cubicBezTo>
                      <a:pt x="7471" y="7079"/>
                      <a:pt x="7465" y="7077"/>
                      <a:pt x="7458" y="7075"/>
                    </a:cubicBezTo>
                    <a:cubicBezTo>
                      <a:pt x="7423" y="7061"/>
                      <a:pt x="7386" y="7046"/>
                      <a:pt x="7351" y="7038"/>
                    </a:cubicBezTo>
                    <a:cubicBezTo>
                      <a:pt x="7344" y="7033"/>
                      <a:pt x="7336" y="7032"/>
                      <a:pt x="7325" y="7031"/>
                    </a:cubicBezTo>
                    <a:cubicBezTo>
                      <a:pt x="7291" y="7022"/>
                      <a:pt x="7261" y="7015"/>
                      <a:pt x="7233" y="7010"/>
                    </a:cubicBezTo>
                    <a:cubicBezTo>
                      <a:pt x="7225" y="7010"/>
                      <a:pt x="7219" y="7009"/>
                      <a:pt x="7211" y="7009"/>
                    </a:cubicBezTo>
                    <a:cubicBezTo>
                      <a:pt x="7194" y="7006"/>
                      <a:pt x="7176" y="7005"/>
                      <a:pt x="7160" y="7005"/>
                    </a:cubicBezTo>
                    <a:cubicBezTo>
                      <a:pt x="7143" y="7005"/>
                      <a:pt x="7127" y="7006"/>
                      <a:pt x="7112" y="7009"/>
                    </a:cubicBezTo>
                    <a:cubicBezTo>
                      <a:pt x="7075" y="7000"/>
                      <a:pt x="7035" y="6989"/>
                      <a:pt x="6991" y="6979"/>
                    </a:cubicBezTo>
                    <a:cubicBezTo>
                      <a:pt x="6986" y="6979"/>
                      <a:pt x="6985" y="6978"/>
                      <a:pt x="6982" y="6978"/>
                    </a:cubicBezTo>
                    <a:cubicBezTo>
                      <a:pt x="6938" y="6970"/>
                      <a:pt x="6890" y="6961"/>
                      <a:pt x="6842" y="6952"/>
                    </a:cubicBezTo>
                    <a:cubicBezTo>
                      <a:pt x="6793" y="6942"/>
                      <a:pt x="6739" y="6931"/>
                      <a:pt x="6684" y="6924"/>
                    </a:cubicBezTo>
                    <a:cubicBezTo>
                      <a:pt x="6670" y="6922"/>
                      <a:pt x="6656" y="6919"/>
                      <a:pt x="6640" y="6918"/>
                    </a:cubicBezTo>
                    <a:cubicBezTo>
                      <a:pt x="6593" y="6910"/>
                      <a:pt x="6547" y="6904"/>
                      <a:pt x="6494" y="6898"/>
                    </a:cubicBezTo>
                    <a:cubicBezTo>
                      <a:pt x="6481" y="6897"/>
                      <a:pt x="6469" y="6897"/>
                      <a:pt x="6458" y="6893"/>
                    </a:cubicBezTo>
                    <a:cubicBezTo>
                      <a:pt x="6323" y="6879"/>
                      <a:pt x="6177" y="6866"/>
                      <a:pt x="6025" y="6858"/>
                    </a:cubicBezTo>
                    <a:cubicBezTo>
                      <a:pt x="6032" y="6836"/>
                      <a:pt x="6040" y="6812"/>
                      <a:pt x="6048" y="6789"/>
                    </a:cubicBezTo>
                    <a:cubicBezTo>
                      <a:pt x="6060" y="6747"/>
                      <a:pt x="6070" y="6710"/>
                      <a:pt x="6085" y="6668"/>
                    </a:cubicBezTo>
                    <a:cubicBezTo>
                      <a:pt x="6091" y="6651"/>
                      <a:pt x="6097" y="6632"/>
                      <a:pt x="6099" y="6614"/>
                    </a:cubicBezTo>
                    <a:cubicBezTo>
                      <a:pt x="6107" y="6588"/>
                      <a:pt x="6115" y="6564"/>
                      <a:pt x="6122" y="6541"/>
                    </a:cubicBezTo>
                    <a:cubicBezTo>
                      <a:pt x="6127" y="6521"/>
                      <a:pt x="6131" y="6504"/>
                      <a:pt x="6137" y="6485"/>
                    </a:cubicBezTo>
                    <a:cubicBezTo>
                      <a:pt x="6143" y="6459"/>
                      <a:pt x="6152" y="6435"/>
                      <a:pt x="6159" y="6408"/>
                    </a:cubicBezTo>
                    <a:cubicBezTo>
                      <a:pt x="6164" y="6393"/>
                      <a:pt x="6167" y="6374"/>
                      <a:pt x="6172" y="6357"/>
                    </a:cubicBezTo>
                    <a:cubicBezTo>
                      <a:pt x="6180" y="6329"/>
                      <a:pt x="6186" y="6305"/>
                      <a:pt x="6194" y="6280"/>
                    </a:cubicBezTo>
                    <a:cubicBezTo>
                      <a:pt x="6198" y="6263"/>
                      <a:pt x="6201" y="6247"/>
                      <a:pt x="6207" y="6230"/>
                    </a:cubicBezTo>
                    <a:cubicBezTo>
                      <a:pt x="6214" y="6202"/>
                      <a:pt x="6221" y="6177"/>
                      <a:pt x="6227" y="6151"/>
                    </a:cubicBezTo>
                    <a:cubicBezTo>
                      <a:pt x="6228" y="6143"/>
                      <a:pt x="6232" y="6137"/>
                      <a:pt x="6233" y="6129"/>
                    </a:cubicBezTo>
                    <a:cubicBezTo>
                      <a:pt x="6234" y="6120"/>
                      <a:pt x="6238" y="6109"/>
                      <a:pt x="6240" y="6101"/>
                    </a:cubicBezTo>
                    <a:cubicBezTo>
                      <a:pt x="6481" y="6092"/>
                      <a:pt x="6703" y="6054"/>
                      <a:pt x="6906" y="5987"/>
                    </a:cubicBezTo>
                    <a:cubicBezTo>
                      <a:pt x="7311" y="5852"/>
                      <a:pt x="7643" y="5610"/>
                      <a:pt x="7911" y="5309"/>
                    </a:cubicBezTo>
                    <a:cubicBezTo>
                      <a:pt x="8220" y="5268"/>
                      <a:pt x="8493" y="5180"/>
                      <a:pt x="8736" y="5050"/>
                    </a:cubicBezTo>
                    <a:cubicBezTo>
                      <a:pt x="9687" y="4554"/>
                      <a:pt x="10134" y="3489"/>
                      <a:pt x="10099" y="2635"/>
                    </a:cubicBezTo>
                    <a:cubicBezTo>
                      <a:pt x="10091" y="2444"/>
                      <a:pt x="10049" y="2275"/>
                      <a:pt x="9981" y="2125"/>
                    </a:cubicBezTo>
                    <a:cubicBezTo>
                      <a:pt x="9676" y="1456"/>
                      <a:pt x="8857" y="1167"/>
                      <a:pt x="8244" y="1043"/>
                    </a:cubicBezTo>
                    <a:cubicBezTo>
                      <a:pt x="7580" y="265"/>
                      <a:pt x="6484" y="0"/>
                      <a:pt x="562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85" name="Google Shape;8485;p36"/>
              <p:cNvSpPr/>
              <p:nvPr/>
            </p:nvSpPr>
            <p:spPr>
              <a:xfrm>
                <a:off x="3423850" y="4756100"/>
                <a:ext cx="481950" cy="419750"/>
              </a:xfrm>
              <a:custGeom>
                <a:avLst/>
                <a:gdLst/>
                <a:ahLst/>
                <a:cxnLst/>
                <a:rect l="l" t="t" r="r" b="b"/>
                <a:pathLst>
                  <a:path w="19278" h="16790" extrusionOk="0">
                    <a:moveTo>
                      <a:pt x="10753" y="0"/>
                    </a:moveTo>
                    <a:cubicBezTo>
                      <a:pt x="10271" y="0"/>
                      <a:pt x="9020" y="462"/>
                      <a:pt x="8484" y="801"/>
                    </a:cubicBezTo>
                    <a:cubicBezTo>
                      <a:pt x="8669" y="619"/>
                      <a:pt x="8852" y="370"/>
                      <a:pt x="8567" y="284"/>
                    </a:cubicBezTo>
                    <a:cubicBezTo>
                      <a:pt x="8535" y="275"/>
                      <a:pt x="8492" y="270"/>
                      <a:pt x="8440" y="270"/>
                    </a:cubicBezTo>
                    <a:cubicBezTo>
                      <a:pt x="7916" y="270"/>
                      <a:pt x="6492" y="798"/>
                      <a:pt x="6299" y="2559"/>
                    </a:cubicBezTo>
                    <a:lnTo>
                      <a:pt x="6299" y="2561"/>
                    </a:lnTo>
                    <a:cubicBezTo>
                      <a:pt x="6289" y="2637"/>
                      <a:pt x="6283" y="2715"/>
                      <a:pt x="6280" y="2793"/>
                    </a:cubicBezTo>
                    <a:lnTo>
                      <a:pt x="6280" y="2801"/>
                    </a:lnTo>
                    <a:cubicBezTo>
                      <a:pt x="6277" y="2878"/>
                      <a:pt x="6275" y="2957"/>
                      <a:pt x="6277" y="3041"/>
                    </a:cubicBezTo>
                    <a:lnTo>
                      <a:pt x="6277" y="3062"/>
                    </a:lnTo>
                    <a:cubicBezTo>
                      <a:pt x="6280" y="3139"/>
                      <a:pt x="6283" y="3218"/>
                      <a:pt x="6289" y="3302"/>
                    </a:cubicBezTo>
                    <a:cubicBezTo>
                      <a:pt x="6289" y="3315"/>
                      <a:pt x="6292" y="3331"/>
                      <a:pt x="6294" y="3346"/>
                    </a:cubicBezTo>
                    <a:cubicBezTo>
                      <a:pt x="6300" y="3422"/>
                      <a:pt x="6308" y="3500"/>
                      <a:pt x="6320" y="3579"/>
                    </a:cubicBezTo>
                    <a:cubicBezTo>
                      <a:pt x="6322" y="3604"/>
                      <a:pt x="6328" y="3629"/>
                      <a:pt x="6332" y="3654"/>
                    </a:cubicBezTo>
                    <a:cubicBezTo>
                      <a:pt x="6342" y="3726"/>
                      <a:pt x="6354" y="3798"/>
                      <a:pt x="6367" y="3872"/>
                    </a:cubicBezTo>
                    <a:cubicBezTo>
                      <a:pt x="6374" y="3909"/>
                      <a:pt x="6383" y="3951"/>
                      <a:pt x="6393" y="3990"/>
                    </a:cubicBezTo>
                    <a:cubicBezTo>
                      <a:pt x="6407" y="4054"/>
                      <a:pt x="6419" y="4117"/>
                      <a:pt x="6434" y="4183"/>
                    </a:cubicBezTo>
                    <a:cubicBezTo>
                      <a:pt x="6447" y="4241"/>
                      <a:pt x="6464" y="4302"/>
                      <a:pt x="6481" y="4360"/>
                    </a:cubicBezTo>
                    <a:cubicBezTo>
                      <a:pt x="6495" y="4411"/>
                      <a:pt x="6507" y="4461"/>
                      <a:pt x="6523" y="4511"/>
                    </a:cubicBezTo>
                    <a:cubicBezTo>
                      <a:pt x="6556" y="4625"/>
                      <a:pt x="6592" y="4742"/>
                      <a:pt x="6633" y="4859"/>
                    </a:cubicBezTo>
                    <a:lnTo>
                      <a:pt x="6693" y="4894"/>
                    </a:lnTo>
                    <a:cubicBezTo>
                      <a:pt x="6444" y="6422"/>
                      <a:pt x="6478" y="7906"/>
                      <a:pt x="6514" y="7949"/>
                    </a:cubicBezTo>
                    <a:cubicBezTo>
                      <a:pt x="6541" y="7979"/>
                      <a:pt x="6913" y="8112"/>
                      <a:pt x="7356" y="8243"/>
                    </a:cubicBezTo>
                    <a:lnTo>
                      <a:pt x="7321" y="8397"/>
                    </a:lnTo>
                    <a:lnTo>
                      <a:pt x="7288" y="8387"/>
                    </a:lnTo>
                    <a:lnTo>
                      <a:pt x="6847" y="8848"/>
                    </a:lnTo>
                    <a:lnTo>
                      <a:pt x="6876" y="8869"/>
                    </a:lnTo>
                    <a:lnTo>
                      <a:pt x="6762" y="8910"/>
                    </a:lnTo>
                    <a:lnTo>
                      <a:pt x="6763" y="8911"/>
                    </a:lnTo>
                    <a:cubicBezTo>
                      <a:pt x="6688" y="8933"/>
                      <a:pt x="6615" y="8954"/>
                      <a:pt x="6542" y="8977"/>
                    </a:cubicBezTo>
                    <a:cubicBezTo>
                      <a:pt x="6428" y="9007"/>
                      <a:pt x="6317" y="9039"/>
                      <a:pt x="6209" y="9072"/>
                    </a:cubicBezTo>
                    <a:cubicBezTo>
                      <a:pt x="6192" y="9078"/>
                      <a:pt x="6174" y="9084"/>
                      <a:pt x="6158" y="9086"/>
                    </a:cubicBezTo>
                    <a:cubicBezTo>
                      <a:pt x="6050" y="9121"/>
                      <a:pt x="5941" y="9158"/>
                      <a:pt x="5841" y="9194"/>
                    </a:cubicBezTo>
                    <a:cubicBezTo>
                      <a:pt x="5839" y="9196"/>
                      <a:pt x="5835" y="9196"/>
                      <a:pt x="5832" y="9196"/>
                    </a:cubicBezTo>
                    <a:cubicBezTo>
                      <a:pt x="3615" y="10035"/>
                      <a:pt x="1962" y="12027"/>
                      <a:pt x="720" y="14246"/>
                    </a:cubicBezTo>
                    <a:cubicBezTo>
                      <a:pt x="712" y="14255"/>
                      <a:pt x="704" y="14263"/>
                      <a:pt x="698" y="14273"/>
                    </a:cubicBezTo>
                    <a:cubicBezTo>
                      <a:pt x="663" y="14313"/>
                      <a:pt x="633" y="14352"/>
                      <a:pt x="601" y="14391"/>
                    </a:cubicBezTo>
                    <a:cubicBezTo>
                      <a:pt x="582" y="14414"/>
                      <a:pt x="565" y="14438"/>
                      <a:pt x="546" y="14461"/>
                    </a:cubicBezTo>
                    <a:cubicBezTo>
                      <a:pt x="521" y="14492"/>
                      <a:pt x="498" y="14523"/>
                      <a:pt x="476" y="14552"/>
                    </a:cubicBezTo>
                    <a:cubicBezTo>
                      <a:pt x="459" y="14578"/>
                      <a:pt x="439" y="14602"/>
                      <a:pt x="420" y="14628"/>
                    </a:cubicBezTo>
                    <a:cubicBezTo>
                      <a:pt x="393" y="14664"/>
                      <a:pt x="370" y="14699"/>
                      <a:pt x="347" y="14735"/>
                    </a:cubicBezTo>
                    <a:cubicBezTo>
                      <a:pt x="334" y="14750"/>
                      <a:pt x="322" y="14769"/>
                      <a:pt x="312" y="14789"/>
                    </a:cubicBezTo>
                    <a:cubicBezTo>
                      <a:pt x="284" y="14832"/>
                      <a:pt x="256" y="14874"/>
                      <a:pt x="233" y="14914"/>
                    </a:cubicBezTo>
                    <a:cubicBezTo>
                      <a:pt x="224" y="14927"/>
                      <a:pt x="218" y="14937"/>
                      <a:pt x="212" y="14950"/>
                    </a:cubicBezTo>
                    <a:cubicBezTo>
                      <a:pt x="191" y="14985"/>
                      <a:pt x="174" y="15020"/>
                      <a:pt x="155" y="15054"/>
                    </a:cubicBezTo>
                    <a:cubicBezTo>
                      <a:pt x="149" y="15069"/>
                      <a:pt x="143" y="15081"/>
                      <a:pt x="138" y="15093"/>
                    </a:cubicBezTo>
                    <a:cubicBezTo>
                      <a:pt x="116" y="15133"/>
                      <a:pt x="100" y="15174"/>
                      <a:pt x="82" y="15215"/>
                    </a:cubicBezTo>
                    <a:cubicBezTo>
                      <a:pt x="77" y="15223"/>
                      <a:pt x="76" y="15234"/>
                      <a:pt x="72" y="15243"/>
                    </a:cubicBezTo>
                    <a:cubicBezTo>
                      <a:pt x="59" y="15278"/>
                      <a:pt x="47" y="15313"/>
                      <a:pt x="37" y="15348"/>
                    </a:cubicBezTo>
                    <a:cubicBezTo>
                      <a:pt x="36" y="15354"/>
                      <a:pt x="31" y="15362"/>
                      <a:pt x="31" y="15368"/>
                    </a:cubicBezTo>
                    <a:cubicBezTo>
                      <a:pt x="19" y="15405"/>
                      <a:pt x="15" y="15443"/>
                      <a:pt x="9" y="15479"/>
                    </a:cubicBezTo>
                    <a:cubicBezTo>
                      <a:pt x="9" y="15488"/>
                      <a:pt x="7" y="15495"/>
                      <a:pt x="7" y="15506"/>
                    </a:cubicBezTo>
                    <a:cubicBezTo>
                      <a:pt x="3" y="15540"/>
                      <a:pt x="1" y="15577"/>
                      <a:pt x="3" y="15611"/>
                    </a:cubicBezTo>
                    <a:cubicBezTo>
                      <a:pt x="4" y="15654"/>
                      <a:pt x="12" y="15697"/>
                      <a:pt x="24" y="15740"/>
                    </a:cubicBezTo>
                    <a:cubicBezTo>
                      <a:pt x="29" y="15753"/>
                      <a:pt x="31" y="15765"/>
                      <a:pt x="36" y="15777"/>
                    </a:cubicBezTo>
                    <a:cubicBezTo>
                      <a:pt x="46" y="15806"/>
                      <a:pt x="55" y="15836"/>
                      <a:pt x="70" y="15865"/>
                    </a:cubicBezTo>
                    <a:cubicBezTo>
                      <a:pt x="76" y="15878"/>
                      <a:pt x="82" y="15891"/>
                      <a:pt x="86" y="15905"/>
                    </a:cubicBezTo>
                    <a:cubicBezTo>
                      <a:pt x="102" y="15935"/>
                      <a:pt x="120" y="15964"/>
                      <a:pt x="138" y="15995"/>
                    </a:cubicBezTo>
                    <a:cubicBezTo>
                      <a:pt x="144" y="16004"/>
                      <a:pt x="147" y="16014"/>
                      <a:pt x="153" y="16023"/>
                    </a:cubicBezTo>
                    <a:cubicBezTo>
                      <a:pt x="181" y="16059"/>
                      <a:pt x="210" y="16096"/>
                      <a:pt x="240" y="16130"/>
                    </a:cubicBezTo>
                    <a:cubicBezTo>
                      <a:pt x="247" y="16139"/>
                      <a:pt x="256" y="16150"/>
                      <a:pt x="267" y="16159"/>
                    </a:cubicBezTo>
                    <a:cubicBezTo>
                      <a:pt x="290" y="16184"/>
                      <a:pt x="317" y="16211"/>
                      <a:pt x="345" y="16237"/>
                    </a:cubicBezTo>
                    <a:cubicBezTo>
                      <a:pt x="357" y="16249"/>
                      <a:pt x="370" y="16260"/>
                      <a:pt x="382" y="16269"/>
                    </a:cubicBezTo>
                    <a:cubicBezTo>
                      <a:pt x="410" y="16296"/>
                      <a:pt x="438" y="16318"/>
                      <a:pt x="467" y="16341"/>
                    </a:cubicBezTo>
                    <a:cubicBezTo>
                      <a:pt x="481" y="16351"/>
                      <a:pt x="493" y="16360"/>
                      <a:pt x="504" y="16369"/>
                    </a:cubicBezTo>
                    <a:cubicBezTo>
                      <a:pt x="546" y="16402"/>
                      <a:pt x="590" y="16431"/>
                      <a:pt x="637" y="16461"/>
                    </a:cubicBezTo>
                    <a:cubicBezTo>
                      <a:pt x="642" y="16463"/>
                      <a:pt x="645" y="16466"/>
                      <a:pt x="650" y="16467"/>
                    </a:cubicBezTo>
                    <a:cubicBezTo>
                      <a:pt x="692" y="16494"/>
                      <a:pt x="736" y="16522"/>
                      <a:pt x="783" y="16546"/>
                    </a:cubicBezTo>
                    <a:cubicBezTo>
                      <a:pt x="799" y="16555"/>
                      <a:pt x="814" y="16563"/>
                      <a:pt x="831" y="16572"/>
                    </a:cubicBezTo>
                    <a:cubicBezTo>
                      <a:pt x="867" y="16594"/>
                      <a:pt x="904" y="16613"/>
                      <a:pt x="942" y="16631"/>
                    </a:cubicBezTo>
                    <a:cubicBezTo>
                      <a:pt x="958" y="16639"/>
                      <a:pt x="973" y="16646"/>
                      <a:pt x="990" y="16655"/>
                    </a:cubicBezTo>
                    <a:cubicBezTo>
                      <a:pt x="1037" y="16675"/>
                      <a:pt x="1083" y="16697"/>
                      <a:pt x="1130" y="16718"/>
                    </a:cubicBezTo>
                    <a:cubicBezTo>
                      <a:pt x="1137" y="16723"/>
                      <a:pt x="1143" y="16725"/>
                      <a:pt x="1152" y="16727"/>
                    </a:cubicBezTo>
                    <a:cubicBezTo>
                      <a:pt x="1200" y="16748"/>
                      <a:pt x="1250" y="16770"/>
                      <a:pt x="1299" y="16789"/>
                    </a:cubicBezTo>
                    <a:lnTo>
                      <a:pt x="17457" y="16789"/>
                    </a:lnTo>
                    <a:cubicBezTo>
                      <a:pt x="17486" y="16780"/>
                      <a:pt x="17517" y="16770"/>
                      <a:pt x="17548" y="16760"/>
                    </a:cubicBezTo>
                    <a:cubicBezTo>
                      <a:pt x="17596" y="16746"/>
                      <a:pt x="17643" y="16730"/>
                      <a:pt x="17692" y="16712"/>
                    </a:cubicBezTo>
                    <a:cubicBezTo>
                      <a:pt x="18252" y="16518"/>
                      <a:pt x="18821" y="16241"/>
                      <a:pt x="19098" y="15871"/>
                    </a:cubicBezTo>
                    <a:lnTo>
                      <a:pt x="19104" y="15865"/>
                    </a:lnTo>
                    <a:cubicBezTo>
                      <a:pt x="19118" y="15848"/>
                      <a:pt x="19131" y="15829"/>
                      <a:pt x="19140" y="15810"/>
                    </a:cubicBezTo>
                    <a:cubicBezTo>
                      <a:pt x="19149" y="15800"/>
                      <a:pt x="19155" y="15788"/>
                      <a:pt x="19162" y="15776"/>
                    </a:cubicBezTo>
                    <a:cubicBezTo>
                      <a:pt x="19171" y="15761"/>
                      <a:pt x="19179" y="15746"/>
                      <a:pt x="19189" y="15729"/>
                    </a:cubicBezTo>
                    <a:cubicBezTo>
                      <a:pt x="19203" y="15702"/>
                      <a:pt x="19216" y="15674"/>
                      <a:pt x="19225" y="15647"/>
                    </a:cubicBezTo>
                    <a:cubicBezTo>
                      <a:pt x="19230" y="15637"/>
                      <a:pt x="19231" y="15628"/>
                      <a:pt x="19235" y="15617"/>
                    </a:cubicBezTo>
                    <a:cubicBezTo>
                      <a:pt x="19242" y="15595"/>
                      <a:pt x="19250" y="15573"/>
                      <a:pt x="19256" y="15551"/>
                    </a:cubicBezTo>
                    <a:cubicBezTo>
                      <a:pt x="19256" y="15544"/>
                      <a:pt x="19261" y="15539"/>
                      <a:pt x="19261" y="15534"/>
                    </a:cubicBezTo>
                    <a:cubicBezTo>
                      <a:pt x="19262" y="15528"/>
                      <a:pt x="19262" y="15526"/>
                      <a:pt x="19262" y="15521"/>
                    </a:cubicBezTo>
                    <a:cubicBezTo>
                      <a:pt x="19270" y="15488"/>
                      <a:pt x="19274" y="15455"/>
                      <a:pt x="19278" y="15422"/>
                    </a:cubicBezTo>
                    <a:cubicBezTo>
                      <a:pt x="19273" y="15387"/>
                      <a:pt x="19270" y="15347"/>
                      <a:pt x="19267" y="15306"/>
                    </a:cubicBezTo>
                    <a:cubicBezTo>
                      <a:pt x="19265" y="15290"/>
                      <a:pt x="19259" y="15272"/>
                      <a:pt x="19258" y="15257"/>
                    </a:cubicBezTo>
                    <a:cubicBezTo>
                      <a:pt x="19252" y="15232"/>
                      <a:pt x="19248" y="15205"/>
                      <a:pt x="19242" y="15178"/>
                    </a:cubicBezTo>
                    <a:cubicBezTo>
                      <a:pt x="19236" y="15156"/>
                      <a:pt x="19228" y="15136"/>
                      <a:pt x="19220" y="15114"/>
                    </a:cubicBezTo>
                    <a:cubicBezTo>
                      <a:pt x="19212" y="15088"/>
                      <a:pt x="19206" y="15065"/>
                      <a:pt x="19197" y="15042"/>
                    </a:cubicBezTo>
                    <a:cubicBezTo>
                      <a:pt x="19188" y="15016"/>
                      <a:pt x="19174" y="14991"/>
                      <a:pt x="19162" y="14963"/>
                    </a:cubicBezTo>
                    <a:cubicBezTo>
                      <a:pt x="19162" y="14963"/>
                      <a:pt x="19162" y="14962"/>
                      <a:pt x="19161" y="14959"/>
                    </a:cubicBezTo>
                    <a:cubicBezTo>
                      <a:pt x="18985" y="14133"/>
                      <a:pt x="18164" y="12859"/>
                      <a:pt x="17241" y="11700"/>
                    </a:cubicBezTo>
                    <a:cubicBezTo>
                      <a:pt x="16353" y="10582"/>
                      <a:pt x="15371" y="9574"/>
                      <a:pt x="14787" y="9179"/>
                    </a:cubicBezTo>
                    <a:cubicBezTo>
                      <a:pt x="14724" y="9136"/>
                      <a:pt x="14666" y="9100"/>
                      <a:pt x="14611" y="9073"/>
                    </a:cubicBezTo>
                    <a:cubicBezTo>
                      <a:pt x="14564" y="9050"/>
                      <a:pt x="14510" y="9025"/>
                      <a:pt x="14453" y="9005"/>
                    </a:cubicBezTo>
                    <a:lnTo>
                      <a:pt x="14453" y="9002"/>
                    </a:lnTo>
                    <a:cubicBezTo>
                      <a:pt x="14447" y="9001"/>
                      <a:pt x="14441" y="8999"/>
                      <a:pt x="14436" y="8996"/>
                    </a:cubicBezTo>
                    <a:cubicBezTo>
                      <a:pt x="14398" y="8983"/>
                      <a:pt x="14355" y="8968"/>
                      <a:pt x="14310" y="8954"/>
                    </a:cubicBezTo>
                    <a:cubicBezTo>
                      <a:pt x="14304" y="8953"/>
                      <a:pt x="14296" y="8949"/>
                      <a:pt x="14289" y="8946"/>
                    </a:cubicBezTo>
                    <a:cubicBezTo>
                      <a:pt x="14242" y="8933"/>
                      <a:pt x="14196" y="8919"/>
                      <a:pt x="14142" y="8904"/>
                    </a:cubicBezTo>
                    <a:cubicBezTo>
                      <a:pt x="14136" y="8903"/>
                      <a:pt x="14129" y="8900"/>
                      <a:pt x="14121" y="8898"/>
                    </a:cubicBezTo>
                    <a:cubicBezTo>
                      <a:pt x="14067" y="8885"/>
                      <a:pt x="14011" y="8871"/>
                      <a:pt x="13953" y="8855"/>
                    </a:cubicBezTo>
                    <a:cubicBezTo>
                      <a:pt x="13946" y="8855"/>
                      <a:pt x="13939" y="8854"/>
                      <a:pt x="13937" y="8854"/>
                    </a:cubicBezTo>
                    <a:cubicBezTo>
                      <a:pt x="13875" y="8840"/>
                      <a:pt x="13810" y="8825"/>
                      <a:pt x="13744" y="8812"/>
                    </a:cubicBezTo>
                    <a:cubicBezTo>
                      <a:pt x="13740" y="8812"/>
                      <a:pt x="13736" y="8812"/>
                      <a:pt x="13731" y="8810"/>
                    </a:cubicBezTo>
                    <a:cubicBezTo>
                      <a:pt x="13662" y="8797"/>
                      <a:pt x="13590" y="8782"/>
                      <a:pt x="13517" y="8773"/>
                    </a:cubicBezTo>
                    <a:cubicBezTo>
                      <a:pt x="13516" y="8773"/>
                      <a:pt x="13513" y="8773"/>
                      <a:pt x="13511" y="8770"/>
                    </a:cubicBezTo>
                    <a:cubicBezTo>
                      <a:pt x="13436" y="8758"/>
                      <a:pt x="13357" y="8745"/>
                      <a:pt x="13276" y="8734"/>
                    </a:cubicBezTo>
                    <a:lnTo>
                      <a:pt x="13274" y="8734"/>
                    </a:lnTo>
                    <a:cubicBezTo>
                      <a:pt x="13191" y="8722"/>
                      <a:pt x="13107" y="8712"/>
                      <a:pt x="13020" y="8700"/>
                    </a:cubicBezTo>
                    <a:lnTo>
                      <a:pt x="13019" y="8700"/>
                    </a:lnTo>
                    <a:cubicBezTo>
                      <a:pt x="12933" y="8688"/>
                      <a:pt x="12843" y="8678"/>
                      <a:pt x="12752" y="8669"/>
                    </a:cubicBezTo>
                    <a:lnTo>
                      <a:pt x="12633" y="8649"/>
                    </a:lnTo>
                    <a:lnTo>
                      <a:pt x="12674" y="8618"/>
                    </a:lnTo>
                    <a:lnTo>
                      <a:pt x="12060" y="8076"/>
                    </a:lnTo>
                    <a:lnTo>
                      <a:pt x="11998" y="8106"/>
                    </a:lnTo>
                    <a:lnTo>
                      <a:pt x="11926" y="7677"/>
                    </a:lnTo>
                    <a:lnTo>
                      <a:pt x="11892" y="7474"/>
                    </a:lnTo>
                    <a:cubicBezTo>
                      <a:pt x="12102" y="6617"/>
                      <a:pt x="12296" y="5777"/>
                      <a:pt x="12459" y="5031"/>
                    </a:cubicBezTo>
                    <a:cubicBezTo>
                      <a:pt x="12487" y="4896"/>
                      <a:pt x="12516" y="4763"/>
                      <a:pt x="12544" y="4632"/>
                    </a:cubicBezTo>
                    <a:cubicBezTo>
                      <a:pt x="12557" y="4569"/>
                      <a:pt x="12570" y="4505"/>
                      <a:pt x="12582" y="4443"/>
                    </a:cubicBezTo>
                    <a:cubicBezTo>
                      <a:pt x="12633" y="4191"/>
                      <a:pt x="12679" y="3957"/>
                      <a:pt x="12718" y="3743"/>
                    </a:cubicBezTo>
                    <a:cubicBezTo>
                      <a:pt x="12728" y="3688"/>
                      <a:pt x="12739" y="3636"/>
                      <a:pt x="12746" y="3585"/>
                    </a:cubicBezTo>
                    <a:cubicBezTo>
                      <a:pt x="12854" y="2970"/>
                      <a:pt x="12903" y="2540"/>
                      <a:pt x="12858" y="2400"/>
                    </a:cubicBezTo>
                    <a:cubicBezTo>
                      <a:pt x="12825" y="2297"/>
                      <a:pt x="12759" y="2187"/>
                      <a:pt x="12680" y="2083"/>
                    </a:cubicBezTo>
                    <a:cubicBezTo>
                      <a:pt x="12663" y="2060"/>
                      <a:pt x="12645" y="2036"/>
                      <a:pt x="12626" y="2012"/>
                    </a:cubicBezTo>
                    <a:cubicBezTo>
                      <a:pt x="12605" y="1986"/>
                      <a:pt x="12582" y="1958"/>
                      <a:pt x="12557" y="1931"/>
                    </a:cubicBezTo>
                    <a:cubicBezTo>
                      <a:pt x="12530" y="1901"/>
                      <a:pt x="12502" y="1868"/>
                      <a:pt x="12474" y="1841"/>
                    </a:cubicBezTo>
                    <a:cubicBezTo>
                      <a:pt x="12320" y="1678"/>
                      <a:pt x="12182" y="1560"/>
                      <a:pt x="12182" y="1560"/>
                    </a:cubicBezTo>
                    <a:cubicBezTo>
                      <a:pt x="12182" y="1560"/>
                      <a:pt x="13914" y="932"/>
                      <a:pt x="13561" y="353"/>
                    </a:cubicBezTo>
                    <a:cubicBezTo>
                      <a:pt x="13475" y="212"/>
                      <a:pt x="13237" y="158"/>
                      <a:pt x="12926" y="158"/>
                    </a:cubicBezTo>
                    <a:cubicBezTo>
                      <a:pt x="11985" y="158"/>
                      <a:pt x="10376" y="645"/>
                      <a:pt x="10278" y="676"/>
                    </a:cubicBezTo>
                    <a:cubicBezTo>
                      <a:pt x="10359" y="627"/>
                      <a:pt x="11307" y="69"/>
                      <a:pt x="10828" y="5"/>
                    </a:cubicBezTo>
                    <a:cubicBezTo>
                      <a:pt x="10806" y="2"/>
                      <a:pt x="10781" y="0"/>
                      <a:pt x="1075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86" name="Google Shape;8486;p36"/>
              <p:cNvSpPr/>
              <p:nvPr/>
            </p:nvSpPr>
            <p:spPr>
              <a:xfrm>
                <a:off x="2478200" y="4777325"/>
                <a:ext cx="481950" cy="398625"/>
              </a:xfrm>
              <a:custGeom>
                <a:avLst/>
                <a:gdLst/>
                <a:ahLst/>
                <a:cxnLst/>
                <a:rect l="l" t="t" r="r" b="b"/>
                <a:pathLst>
                  <a:path w="19278" h="15945" extrusionOk="0">
                    <a:moveTo>
                      <a:pt x="10516" y="1"/>
                    </a:moveTo>
                    <a:cubicBezTo>
                      <a:pt x="8900" y="1"/>
                      <a:pt x="7095" y="713"/>
                      <a:pt x="7095" y="713"/>
                    </a:cubicBezTo>
                    <a:cubicBezTo>
                      <a:pt x="7095" y="713"/>
                      <a:pt x="6956" y="831"/>
                      <a:pt x="6800" y="993"/>
                    </a:cubicBezTo>
                    <a:cubicBezTo>
                      <a:pt x="6773" y="1021"/>
                      <a:pt x="6745" y="1052"/>
                      <a:pt x="6719" y="1083"/>
                    </a:cubicBezTo>
                    <a:lnTo>
                      <a:pt x="6648" y="1165"/>
                    </a:lnTo>
                    <a:cubicBezTo>
                      <a:pt x="6631" y="1188"/>
                      <a:pt x="6612" y="1212"/>
                      <a:pt x="6593" y="1235"/>
                    </a:cubicBezTo>
                    <a:cubicBezTo>
                      <a:pt x="6516" y="1340"/>
                      <a:pt x="6451" y="1449"/>
                      <a:pt x="6417" y="1552"/>
                    </a:cubicBezTo>
                    <a:cubicBezTo>
                      <a:pt x="6373" y="1692"/>
                      <a:pt x="6418" y="2122"/>
                      <a:pt x="6528" y="2737"/>
                    </a:cubicBezTo>
                    <a:cubicBezTo>
                      <a:pt x="6538" y="2789"/>
                      <a:pt x="6548" y="2842"/>
                      <a:pt x="6557" y="2895"/>
                    </a:cubicBezTo>
                    <a:cubicBezTo>
                      <a:pt x="6595" y="3109"/>
                      <a:pt x="6642" y="3345"/>
                      <a:pt x="6694" y="3595"/>
                    </a:cubicBezTo>
                    <a:cubicBezTo>
                      <a:pt x="6706" y="3658"/>
                      <a:pt x="6720" y="3722"/>
                      <a:pt x="6732" y="3786"/>
                    </a:cubicBezTo>
                    <a:cubicBezTo>
                      <a:pt x="6759" y="3915"/>
                      <a:pt x="6788" y="4048"/>
                      <a:pt x="6817" y="4183"/>
                    </a:cubicBezTo>
                    <a:cubicBezTo>
                      <a:pt x="6980" y="4928"/>
                      <a:pt x="7176" y="5768"/>
                      <a:pt x="7383" y="6626"/>
                    </a:cubicBezTo>
                    <a:lnTo>
                      <a:pt x="7348" y="6830"/>
                    </a:lnTo>
                    <a:lnTo>
                      <a:pt x="7278" y="7258"/>
                    </a:lnTo>
                    <a:lnTo>
                      <a:pt x="7213" y="7229"/>
                    </a:lnTo>
                    <a:lnTo>
                      <a:pt x="6601" y="7772"/>
                    </a:lnTo>
                    <a:lnTo>
                      <a:pt x="6642" y="7802"/>
                    </a:lnTo>
                    <a:lnTo>
                      <a:pt x="6524" y="7822"/>
                    </a:lnTo>
                    <a:lnTo>
                      <a:pt x="6522" y="7822"/>
                    </a:lnTo>
                    <a:cubicBezTo>
                      <a:pt x="6431" y="7830"/>
                      <a:pt x="6343" y="7841"/>
                      <a:pt x="6254" y="7852"/>
                    </a:cubicBezTo>
                    <a:cubicBezTo>
                      <a:pt x="6167" y="7863"/>
                      <a:pt x="6083" y="7875"/>
                      <a:pt x="6002" y="7887"/>
                    </a:cubicBezTo>
                    <a:lnTo>
                      <a:pt x="5997" y="7887"/>
                    </a:lnTo>
                    <a:cubicBezTo>
                      <a:pt x="5918" y="7899"/>
                      <a:pt x="5839" y="7913"/>
                      <a:pt x="5762" y="7924"/>
                    </a:cubicBezTo>
                    <a:cubicBezTo>
                      <a:pt x="5761" y="7925"/>
                      <a:pt x="5759" y="7925"/>
                      <a:pt x="5756" y="7925"/>
                    </a:cubicBezTo>
                    <a:cubicBezTo>
                      <a:pt x="5681" y="7937"/>
                      <a:pt x="5609" y="7950"/>
                      <a:pt x="5542" y="7963"/>
                    </a:cubicBezTo>
                    <a:cubicBezTo>
                      <a:pt x="5537" y="7964"/>
                      <a:pt x="5535" y="7964"/>
                      <a:pt x="5530" y="7964"/>
                    </a:cubicBezTo>
                    <a:cubicBezTo>
                      <a:pt x="5462" y="7978"/>
                      <a:pt x="5398" y="7992"/>
                      <a:pt x="5337" y="8006"/>
                    </a:cubicBezTo>
                    <a:cubicBezTo>
                      <a:pt x="5331" y="8006"/>
                      <a:pt x="5328" y="8009"/>
                      <a:pt x="5322" y="8009"/>
                    </a:cubicBezTo>
                    <a:cubicBezTo>
                      <a:pt x="5263" y="8023"/>
                      <a:pt x="5207" y="8037"/>
                      <a:pt x="5152" y="8051"/>
                    </a:cubicBezTo>
                    <a:cubicBezTo>
                      <a:pt x="5145" y="8053"/>
                      <a:pt x="5139" y="8055"/>
                      <a:pt x="5133" y="8057"/>
                    </a:cubicBezTo>
                    <a:cubicBezTo>
                      <a:pt x="5080" y="8071"/>
                      <a:pt x="5032" y="8085"/>
                      <a:pt x="4983" y="8100"/>
                    </a:cubicBezTo>
                    <a:cubicBezTo>
                      <a:pt x="4977" y="8101"/>
                      <a:pt x="4970" y="8106"/>
                      <a:pt x="4963" y="8107"/>
                    </a:cubicBezTo>
                    <a:cubicBezTo>
                      <a:pt x="4918" y="8121"/>
                      <a:pt x="4878" y="8136"/>
                      <a:pt x="4837" y="8150"/>
                    </a:cubicBezTo>
                    <a:cubicBezTo>
                      <a:pt x="4831" y="8151"/>
                      <a:pt x="4825" y="8155"/>
                      <a:pt x="4820" y="8156"/>
                    </a:cubicBezTo>
                    <a:lnTo>
                      <a:pt x="4820" y="8157"/>
                    </a:lnTo>
                    <a:cubicBezTo>
                      <a:pt x="4763" y="8179"/>
                      <a:pt x="4709" y="8201"/>
                      <a:pt x="4662" y="8225"/>
                    </a:cubicBezTo>
                    <a:cubicBezTo>
                      <a:pt x="4416" y="8353"/>
                      <a:pt x="4054" y="8654"/>
                      <a:pt x="3639" y="9056"/>
                    </a:cubicBezTo>
                    <a:cubicBezTo>
                      <a:pt x="2289" y="10372"/>
                      <a:pt x="390" y="12803"/>
                      <a:pt x="112" y="14113"/>
                    </a:cubicBezTo>
                    <a:cubicBezTo>
                      <a:pt x="112" y="14115"/>
                      <a:pt x="112" y="14118"/>
                      <a:pt x="110" y="14118"/>
                    </a:cubicBezTo>
                    <a:cubicBezTo>
                      <a:pt x="98" y="14146"/>
                      <a:pt x="87" y="14172"/>
                      <a:pt x="77" y="14197"/>
                    </a:cubicBezTo>
                    <a:cubicBezTo>
                      <a:pt x="68" y="14220"/>
                      <a:pt x="60" y="14244"/>
                      <a:pt x="51" y="14268"/>
                    </a:cubicBezTo>
                    <a:cubicBezTo>
                      <a:pt x="43" y="14289"/>
                      <a:pt x="36" y="14311"/>
                      <a:pt x="30" y="14332"/>
                    </a:cubicBezTo>
                    <a:cubicBezTo>
                      <a:pt x="23" y="14359"/>
                      <a:pt x="18" y="14386"/>
                      <a:pt x="14" y="14411"/>
                    </a:cubicBezTo>
                    <a:cubicBezTo>
                      <a:pt x="13" y="14426"/>
                      <a:pt x="7" y="14445"/>
                      <a:pt x="6" y="14459"/>
                    </a:cubicBezTo>
                    <a:cubicBezTo>
                      <a:pt x="5" y="14488"/>
                      <a:pt x="1" y="14520"/>
                      <a:pt x="1" y="14547"/>
                    </a:cubicBezTo>
                    <a:lnTo>
                      <a:pt x="1" y="14577"/>
                    </a:lnTo>
                    <a:cubicBezTo>
                      <a:pt x="2" y="14610"/>
                      <a:pt x="8" y="14641"/>
                      <a:pt x="14" y="14675"/>
                    </a:cubicBezTo>
                    <a:cubicBezTo>
                      <a:pt x="17" y="14680"/>
                      <a:pt x="17" y="14683"/>
                      <a:pt x="17" y="14689"/>
                    </a:cubicBezTo>
                    <a:cubicBezTo>
                      <a:pt x="18" y="14695"/>
                      <a:pt x="20" y="14699"/>
                      <a:pt x="23" y="14706"/>
                    </a:cubicBezTo>
                    <a:cubicBezTo>
                      <a:pt x="29" y="14726"/>
                      <a:pt x="35" y="14750"/>
                      <a:pt x="42" y="14771"/>
                    </a:cubicBezTo>
                    <a:cubicBezTo>
                      <a:pt x="47" y="14784"/>
                      <a:pt x="50" y="14792"/>
                      <a:pt x="54" y="14802"/>
                    </a:cubicBezTo>
                    <a:cubicBezTo>
                      <a:pt x="67" y="14829"/>
                      <a:pt x="77" y="14856"/>
                      <a:pt x="91" y="14883"/>
                    </a:cubicBezTo>
                    <a:cubicBezTo>
                      <a:pt x="98" y="14899"/>
                      <a:pt x="108" y="14914"/>
                      <a:pt x="118" y="14931"/>
                    </a:cubicBezTo>
                    <a:cubicBezTo>
                      <a:pt x="124" y="14943"/>
                      <a:pt x="132" y="14954"/>
                      <a:pt x="139" y="14963"/>
                    </a:cubicBezTo>
                    <a:cubicBezTo>
                      <a:pt x="152" y="14984"/>
                      <a:pt x="163" y="15000"/>
                      <a:pt x="176" y="15018"/>
                    </a:cubicBezTo>
                    <a:cubicBezTo>
                      <a:pt x="177" y="15021"/>
                      <a:pt x="181" y="15023"/>
                      <a:pt x="181" y="15024"/>
                    </a:cubicBezTo>
                    <a:cubicBezTo>
                      <a:pt x="461" y="15397"/>
                      <a:pt x="1027" y="15673"/>
                      <a:pt x="1588" y="15866"/>
                    </a:cubicBezTo>
                    <a:cubicBezTo>
                      <a:pt x="1637" y="15883"/>
                      <a:pt x="1683" y="15899"/>
                      <a:pt x="1731" y="15915"/>
                    </a:cubicBezTo>
                    <a:cubicBezTo>
                      <a:pt x="1762" y="15923"/>
                      <a:pt x="1793" y="15934"/>
                      <a:pt x="1823" y="15944"/>
                    </a:cubicBezTo>
                    <a:lnTo>
                      <a:pt x="17980" y="15944"/>
                    </a:lnTo>
                    <a:cubicBezTo>
                      <a:pt x="18030" y="15923"/>
                      <a:pt x="18078" y="15903"/>
                      <a:pt x="18129" y="15881"/>
                    </a:cubicBezTo>
                    <a:cubicBezTo>
                      <a:pt x="18134" y="15880"/>
                      <a:pt x="18143" y="15875"/>
                      <a:pt x="18149" y="15872"/>
                    </a:cubicBezTo>
                    <a:cubicBezTo>
                      <a:pt x="18197" y="15851"/>
                      <a:pt x="18242" y="15830"/>
                      <a:pt x="18289" y="15808"/>
                    </a:cubicBezTo>
                    <a:cubicBezTo>
                      <a:pt x="18306" y="15801"/>
                      <a:pt x="18321" y="15793"/>
                      <a:pt x="18337" y="15786"/>
                    </a:cubicBezTo>
                    <a:cubicBezTo>
                      <a:pt x="18375" y="15765"/>
                      <a:pt x="18413" y="15747"/>
                      <a:pt x="18449" y="15727"/>
                    </a:cubicBezTo>
                    <a:cubicBezTo>
                      <a:pt x="18465" y="15719"/>
                      <a:pt x="18479" y="15711"/>
                      <a:pt x="18496" y="15701"/>
                    </a:cubicBezTo>
                    <a:cubicBezTo>
                      <a:pt x="18540" y="15674"/>
                      <a:pt x="18586" y="15649"/>
                      <a:pt x="18630" y="15622"/>
                    </a:cubicBezTo>
                    <a:cubicBezTo>
                      <a:pt x="18635" y="15620"/>
                      <a:pt x="18637" y="15617"/>
                      <a:pt x="18642" y="15616"/>
                    </a:cubicBezTo>
                    <a:cubicBezTo>
                      <a:pt x="18690" y="15586"/>
                      <a:pt x="18732" y="15556"/>
                      <a:pt x="18775" y="15522"/>
                    </a:cubicBezTo>
                    <a:cubicBezTo>
                      <a:pt x="18788" y="15515"/>
                      <a:pt x="18800" y="15507"/>
                      <a:pt x="18811" y="15496"/>
                    </a:cubicBezTo>
                    <a:cubicBezTo>
                      <a:pt x="18842" y="15473"/>
                      <a:pt x="18869" y="15448"/>
                      <a:pt x="18897" y="15424"/>
                    </a:cubicBezTo>
                    <a:cubicBezTo>
                      <a:pt x="18911" y="15415"/>
                      <a:pt x="18923" y="15403"/>
                      <a:pt x="18935" y="15391"/>
                    </a:cubicBezTo>
                    <a:cubicBezTo>
                      <a:pt x="18963" y="15364"/>
                      <a:pt x="18987" y="15339"/>
                      <a:pt x="19013" y="15313"/>
                    </a:cubicBezTo>
                    <a:cubicBezTo>
                      <a:pt x="19023" y="15304"/>
                      <a:pt x="19030" y="15294"/>
                      <a:pt x="19041" y="15284"/>
                    </a:cubicBezTo>
                    <a:cubicBezTo>
                      <a:pt x="19071" y="15249"/>
                      <a:pt x="19099" y="15213"/>
                      <a:pt x="19126" y="15176"/>
                    </a:cubicBezTo>
                    <a:cubicBezTo>
                      <a:pt x="19132" y="15169"/>
                      <a:pt x="19138" y="15160"/>
                      <a:pt x="19142" y="15149"/>
                    </a:cubicBezTo>
                    <a:cubicBezTo>
                      <a:pt x="19162" y="15120"/>
                      <a:pt x="19178" y="15091"/>
                      <a:pt x="19194" y="15059"/>
                    </a:cubicBezTo>
                    <a:cubicBezTo>
                      <a:pt x="19200" y="15046"/>
                      <a:pt x="19206" y="15033"/>
                      <a:pt x="19211" y="15018"/>
                    </a:cubicBezTo>
                    <a:cubicBezTo>
                      <a:pt x="19224" y="14990"/>
                      <a:pt x="19233" y="14961"/>
                      <a:pt x="19244" y="14932"/>
                    </a:cubicBezTo>
                    <a:cubicBezTo>
                      <a:pt x="19249" y="14918"/>
                      <a:pt x="19251" y="14906"/>
                      <a:pt x="19256" y="14894"/>
                    </a:cubicBezTo>
                    <a:cubicBezTo>
                      <a:pt x="19266" y="14852"/>
                      <a:pt x="19273" y="14809"/>
                      <a:pt x="19278" y="14765"/>
                    </a:cubicBezTo>
                    <a:cubicBezTo>
                      <a:pt x="19278" y="14729"/>
                      <a:pt x="19275" y="14692"/>
                      <a:pt x="19272" y="14657"/>
                    </a:cubicBezTo>
                    <a:cubicBezTo>
                      <a:pt x="19272" y="14647"/>
                      <a:pt x="19269" y="14640"/>
                      <a:pt x="19269" y="14632"/>
                    </a:cubicBezTo>
                    <a:cubicBezTo>
                      <a:pt x="19263" y="14595"/>
                      <a:pt x="19256" y="14559"/>
                      <a:pt x="19247" y="14519"/>
                    </a:cubicBezTo>
                    <a:cubicBezTo>
                      <a:pt x="19245" y="14513"/>
                      <a:pt x="19243" y="14505"/>
                      <a:pt x="19241" y="14499"/>
                    </a:cubicBezTo>
                    <a:cubicBezTo>
                      <a:pt x="19232" y="14464"/>
                      <a:pt x="19219" y="14429"/>
                      <a:pt x="19206" y="14395"/>
                    </a:cubicBezTo>
                    <a:cubicBezTo>
                      <a:pt x="19201" y="14385"/>
                      <a:pt x="19199" y="14374"/>
                      <a:pt x="19194" y="14366"/>
                    </a:cubicBezTo>
                    <a:cubicBezTo>
                      <a:pt x="19178" y="14324"/>
                      <a:pt x="19160" y="14283"/>
                      <a:pt x="19139" y="14244"/>
                    </a:cubicBezTo>
                    <a:cubicBezTo>
                      <a:pt x="19133" y="14231"/>
                      <a:pt x="19127" y="14219"/>
                      <a:pt x="19120" y="14206"/>
                    </a:cubicBezTo>
                    <a:cubicBezTo>
                      <a:pt x="19103" y="14171"/>
                      <a:pt x="19083" y="14136"/>
                      <a:pt x="19063" y="14101"/>
                    </a:cubicBezTo>
                    <a:cubicBezTo>
                      <a:pt x="19055" y="14088"/>
                      <a:pt x="19049" y="14079"/>
                      <a:pt x="19043" y="14067"/>
                    </a:cubicBezTo>
                    <a:cubicBezTo>
                      <a:pt x="19018" y="14025"/>
                      <a:pt x="18992" y="13983"/>
                      <a:pt x="18964" y="13940"/>
                    </a:cubicBezTo>
                    <a:cubicBezTo>
                      <a:pt x="18951" y="13921"/>
                      <a:pt x="18939" y="13904"/>
                      <a:pt x="18928" y="13886"/>
                    </a:cubicBezTo>
                    <a:cubicBezTo>
                      <a:pt x="18905" y="13850"/>
                      <a:pt x="18879" y="13815"/>
                      <a:pt x="18855" y="13779"/>
                    </a:cubicBezTo>
                    <a:cubicBezTo>
                      <a:pt x="18838" y="13753"/>
                      <a:pt x="18818" y="13729"/>
                      <a:pt x="18799" y="13703"/>
                    </a:cubicBezTo>
                    <a:cubicBezTo>
                      <a:pt x="18777" y="13674"/>
                      <a:pt x="18752" y="13644"/>
                      <a:pt x="18728" y="13612"/>
                    </a:cubicBezTo>
                    <a:cubicBezTo>
                      <a:pt x="18711" y="13589"/>
                      <a:pt x="18692" y="13565"/>
                      <a:pt x="18674" y="13542"/>
                    </a:cubicBezTo>
                    <a:cubicBezTo>
                      <a:pt x="18643" y="13504"/>
                      <a:pt x="18611" y="13465"/>
                      <a:pt x="18577" y="13424"/>
                    </a:cubicBezTo>
                    <a:cubicBezTo>
                      <a:pt x="18569" y="13416"/>
                      <a:pt x="18563" y="13407"/>
                      <a:pt x="18556" y="13398"/>
                    </a:cubicBezTo>
                    <a:cubicBezTo>
                      <a:pt x="18415" y="13145"/>
                      <a:pt x="18267" y="12896"/>
                      <a:pt x="18117" y="12653"/>
                    </a:cubicBezTo>
                    <a:cubicBezTo>
                      <a:pt x="17444" y="11567"/>
                      <a:pt x="16661" y="10568"/>
                      <a:pt x="15751" y="9771"/>
                    </a:cubicBezTo>
                    <a:cubicBezTo>
                      <a:pt x="15059" y="9158"/>
                      <a:pt x="14289" y="8667"/>
                      <a:pt x="13435" y="8345"/>
                    </a:cubicBezTo>
                    <a:cubicBezTo>
                      <a:pt x="13332" y="8309"/>
                      <a:pt x="13226" y="8272"/>
                      <a:pt x="13117" y="8237"/>
                    </a:cubicBezTo>
                    <a:cubicBezTo>
                      <a:pt x="13100" y="8234"/>
                      <a:pt x="13081" y="8229"/>
                      <a:pt x="13064" y="8223"/>
                    </a:cubicBezTo>
                    <a:cubicBezTo>
                      <a:pt x="12959" y="8189"/>
                      <a:pt x="12846" y="8158"/>
                      <a:pt x="12731" y="8128"/>
                    </a:cubicBezTo>
                    <a:cubicBezTo>
                      <a:pt x="12661" y="8106"/>
                      <a:pt x="12584" y="8084"/>
                      <a:pt x="12511" y="8063"/>
                    </a:cubicBezTo>
                    <a:lnTo>
                      <a:pt x="12513" y="8061"/>
                    </a:lnTo>
                    <a:lnTo>
                      <a:pt x="12397" y="8021"/>
                    </a:lnTo>
                    <a:lnTo>
                      <a:pt x="12428" y="7999"/>
                    </a:lnTo>
                    <a:lnTo>
                      <a:pt x="11988" y="7538"/>
                    </a:lnTo>
                    <a:lnTo>
                      <a:pt x="11952" y="7548"/>
                    </a:lnTo>
                    <a:lnTo>
                      <a:pt x="11920" y="7395"/>
                    </a:lnTo>
                    <a:cubicBezTo>
                      <a:pt x="12360" y="7263"/>
                      <a:pt x="12734" y="7131"/>
                      <a:pt x="12761" y="7100"/>
                    </a:cubicBezTo>
                    <a:cubicBezTo>
                      <a:pt x="12796" y="7057"/>
                      <a:pt x="12831" y="5573"/>
                      <a:pt x="12582" y="4045"/>
                    </a:cubicBezTo>
                    <a:lnTo>
                      <a:pt x="12644" y="4011"/>
                    </a:lnTo>
                    <a:cubicBezTo>
                      <a:pt x="12685" y="3892"/>
                      <a:pt x="12722" y="3776"/>
                      <a:pt x="12755" y="3662"/>
                    </a:cubicBezTo>
                    <a:cubicBezTo>
                      <a:pt x="12768" y="3612"/>
                      <a:pt x="12780" y="3562"/>
                      <a:pt x="12792" y="3512"/>
                    </a:cubicBezTo>
                    <a:cubicBezTo>
                      <a:pt x="12809" y="3453"/>
                      <a:pt x="12826" y="3392"/>
                      <a:pt x="12841" y="3334"/>
                    </a:cubicBezTo>
                    <a:cubicBezTo>
                      <a:pt x="12857" y="3269"/>
                      <a:pt x="12869" y="3205"/>
                      <a:pt x="12882" y="3142"/>
                    </a:cubicBezTo>
                    <a:cubicBezTo>
                      <a:pt x="12889" y="3103"/>
                      <a:pt x="12899" y="3063"/>
                      <a:pt x="12908" y="3023"/>
                    </a:cubicBezTo>
                    <a:cubicBezTo>
                      <a:pt x="12922" y="2950"/>
                      <a:pt x="12931" y="2877"/>
                      <a:pt x="12943" y="2805"/>
                    </a:cubicBezTo>
                    <a:cubicBezTo>
                      <a:pt x="12948" y="2780"/>
                      <a:pt x="12950" y="2755"/>
                      <a:pt x="12955" y="2730"/>
                    </a:cubicBezTo>
                    <a:cubicBezTo>
                      <a:pt x="12965" y="2651"/>
                      <a:pt x="12972" y="2573"/>
                      <a:pt x="12981" y="2498"/>
                    </a:cubicBezTo>
                    <a:cubicBezTo>
                      <a:pt x="12981" y="2482"/>
                      <a:pt x="12983" y="2467"/>
                      <a:pt x="12985" y="2453"/>
                    </a:cubicBezTo>
                    <a:cubicBezTo>
                      <a:pt x="12991" y="2370"/>
                      <a:pt x="12995" y="2291"/>
                      <a:pt x="12998" y="2213"/>
                    </a:cubicBezTo>
                    <a:lnTo>
                      <a:pt x="12998" y="2192"/>
                    </a:lnTo>
                    <a:cubicBezTo>
                      <a:pt x="12999" y="2109"/>
                      <a:pt x="12998" y="2030"/>
                      <a:pt x="12993" y="1952"/>
                    </a:cubicBezTo>
                    <a:lnTo>
                      <a:pt x="12993" y="1945"/>
                    </a:lnTo>
                    <a:cubicBezTo>
                      <a:pt x="12989" y="1866"/>
                      <a:pt x="12984" y="1788"/>
                      <a:pt x="12977" y="1712"/>
                    </a:cubicBezTo>
                    <a:lnTo>
                      <a:pt x="12977" y="1710"/>
                    </a:lnTo>
                    <a:cubicBezTo>
                      <a:pt x="12784" y="383"/>
                      <a:pt x="11701" y="1"/>
                      <a:pt x="10516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87" name="Google Shape;8487;p36"/>
              <p:cNvSpPr/>
              <p:nvPr/>
            </p:nvSpPr>
            <p:spPr>
              <a:xfrm>
                <a:off x="3774350" y="4789650"/>
                <a:ext cx="409800" cy="386200"/>
              </a:xfrm>
              <a:custGeom>
                <a:avLst/>
                <a:gdLst/>
                <a:ahLst/>
                <a:cxnLst/>
                <a:rect l="l" t="t" r="r" b="b"/>
                <a:pathLst>
                  <a:path w="16392" h="15448" extrusionOk="0">
                    <a:moveTo>
                      <a:pt x="10027" y="1"/>
                    </a:moveTo>
                    <a:lnTo>
                      <a:pt x="10027" y="1"/>
                    </a:lnTo>
                    <a:cubicBezTo>
                      <a:pt x="10061" y="52"/>
                      <a:pt x="10726" y="1095"/>
                      <a:pt x="8486" y="1308"/>
                    </a:cubicBezTo>
                    <a:cubicBezTo>
                      <a:pt x="7190" y="1435"/>
                      <a:pt x="6479" y="2027"/>
                      <a:pt x="6106" y="2516"/>
                    </a:cubicBezTo>
                    <a:cubicBezTo>
                      <a:pt x="6021" y="2628"/>
                      <a:pt x="5951" y="2736"/>
                      <a:pt x="5899" y="2832"/>
                    </a:cubicBezTo>
                    <a:cubicBezTo>
                      <a:pt x="5897" y="2837"/>
                      <a:pt x="5894" y="2840"/>
                      <a:pt x="5893" y="2845"/>
                    </a:cubicBezTo>
                    <a:cubicBezTo>
                      <a:pt x="5877" y="2871"/>
                      <a:pt x="5865" y="2896"/>
                      <a:pt x="5852" y="2922"/>
                    </a:cubicBezTo>
                    <a:cubicBezTo>
                      <a:pt x="5849" y="2923"/>
                      <a:pt x="5847" y="2928"/>
                      <a:pt x="5846" y="2931"/>
                    </a:cubicBezTo>
                    <a:cubicBezTo>
                      <a:pt x="5819" y="2985"/>
                      <a:pt x="5797" y="3032"/>
                      <a:pt x="5781" y="3072"/>
                    </a:cubicBezTo>
                    <a:cubicBezTo>
                      <a:pt x="5780" y="3077"/>
                      <a:pt x="5778" y="3078"/>
                      <a:pt x="5778" y="3081"/>
                    </a:cubicBezTo>
                    <a:cubicBezTo>
                      <a:pt x="5769" y="3101"/>
                      <a:pt x="5762" y="3117"/>
                      <a:pt x="5757" y="3131"/>
                    </a:cubicBezTo>
                    <a:cubicBezTo>
                      <a:pt x="5756" y="3131"/>
                      <a:pt x="5756" y="3133"/>
                      <a:pt x="5756" y="3133"/>
                    </a:cubicBezTo>
                    <a:cubicBezTo>
                      <a:pt x="5750" y="3148"/>
                      <a:pt x="5747" y="3162"/>
                      <a:pt x="5742" y="3174"/>
                    </a:cubicBezTo>
                    <a:cubicBezTo>
                      <a:pt x="5741" y="3175"/>
                      <a:pt x="5741" y="3175"/>
                      <a:pt x="5741" y="3179"/>
                    </a:cubicBezTo>
                    <a:cubicBezTo>
                      <a:pt x="5736" y="3187"/>
                      <a:pt x="5735" y="3196"/>
                      <a:pt x="5733" y="3199"/>
                    </a:cubicBezTo>
                    <a:lnTo>
                      <a:pt x="5733" y="3204"/>
                    </a:lnTo>
                    <a:cubicBezTo>
                      <a:pt x="5731" y="3210"/>
                      <a:pt x="5731" y="3211"/>
                      <a:pt x="5731" y="3211"/>
                    </a:cubicBezTo>
                    <a:cubicBezTo>
                      <a:pt x="5731" y="3211"/>
                      <a:pt x="5654" y="3115"/>
                      <a:pt x="5533" y="3115"/>
                    </a:cubicBezTo>
                    <a:cubicBezTo>
                      <a:pt x="5418" y="3115"/>
                      <a:pt x="5263" y="3202"/>
                      <a:pt x="5097" y="3544"/>
                    </a:cubicBezTo>
                    <a:cubicBezTo>
                      <a:pt x="4934" y="3877"/>
                      <a:pt x="5102" y="4870"/>
                      <a:pt x="5378" y="5839"/>
                    </a:cubicBezTo>
                    <a:cubicBezTo>
                      <a:pt x="5337" y="5832"/>
                      <a:pt x="5295" y="5828"/>
                      <a:pt x="5253" y="5828"/>
                    </a:cubicBezTo>
                    <a:cubicBezTo>
                      <a:pt x="5044" y="5828"/>
                      <a:pt x="4838" y="5920"/>
                      <a:pt x="4716" y="6128"/>
                    </a:cubicBezTo>
                    <a:cubicBezTo>
                      <a:pt x="4462" y="6552"/>
                      <a:pt x="4990" y="7172"/>
                      <a:pt x="5908" y="7346"/>
                    </a:cubicBezTo>
                    <a:cubicBezTo>
                      <a:pt x="5920" y="7372"/>
                      <a:pt x="5931" y="7395"/>
                      <a:pt x="5943" y="7421"/>
                    </a:cubicBezTo>
                    <a:cubicBezTo>
                      <a:pt x="6000" y="7987"/>
                      <a:pt x="6068" y="8427"/>
                      <a:pt x="6131" y="8533"/>
                    </a:cubicBezTo>
                    <a:cubicBezTo>
                      <a:pt x="6153" y="8574"/>
                      <a:pt x="6220" y="8631"/>
                      <a:pt x="6315" y="8702"/>
                    </a:cubicBezTo>
                    <a:lnTo>
                      <a:pt x="6237" y="9164"/>
                    </a:lnTo>
                    <a:lnTo>
                      <a:pt x="5724" y="9376"/>
                    </a:lnTo>
                    <a:lnTo>
                      <a:pt x="5740" y="9396"/>
                    </a:lnTo>
                    <a:lnTo>
                      <a:pt x="5724" y="9403"/>
                    </a:lnTo>
                    <a:lnTo>
                      <a:pt x="5731" y="9413"/>
                    </a:lnTo>
                    <a:cubicBezTo>
                      <a:pt x="5645" y="9436"/>
                      <a:pt x="5560" y="9460"/>
                      <a:pt x="5475" y="9482"/>
                    </a:cubicBezTo>
                    <a:cubicBezTo>
                      <a:pt x="5460" y="9487"/>
                      <a:pt x="5447" y="9490"/>
                      <a:pt x="5434" y="9494"/>
                    </a:cubicBezTo>
                    <a:lnTo>
                      <a:pt x="5372" y="9494"/>
                    </a:lnTo>
                    <a:cubicBezTo>
                      <a:pt x="5236" y="9494"/>
                      <a:pt x="5118" y="9566"/>
                      <a:pt x="5041" y="9676"/>
                    </a:cubicBezTo>
                    <a:cubicBezTo>
                      <a:pt x="4227" y="9923"/>
                      <a:pt x="3528" y="10180"/>
                      <a:pt x="3352" y="10301"/>
                    </a:cubicBezTo>
                    <a:cubicBezTo>
                      <a:pt x="3308" y="10311"/>
                      <a:pt x="3261" y="10330"/>
                      <a:pt x="3217" y="10359"/>
                    </a:cubicBezTo>
                    <a:cubicBezTo>
                      <a:pt x="3210" y="10365"/>
                      <a:pt x="3203" y="10372"/>
                      <a:pt x="3194" y="10375"/>
                    </a:cubicBezTo>
                    <a:cubicBezTo>
                      <a:pt x="2628" y="10811"/>
                      <a:pt x="2119" y="11386"/>
                      <a:pt x="1678" y="12016"/>
                    </a:cubicBezTo>
                    <a:cubicBezTo>
                      <a:pt x="1641" y="12070"/>
                      <a:pt x="1601" y="12124"/>
                      <a:pt x="1566" y="12179"/>
                    </a:cubicBezTo>
                    <a:cubicBezTo>
                      <a:pt x="1493" y="12287"/>
                      <a:pt x="1420" y="12397"/>
                      <a:pt x="1352" y="12510"/>
                    </a:cubicBezTo>
                    <a:cubicBezTo>
                      <a:pt x="1296" y="12601"/>
                      <a:pt x="1241" y="12693"/>
                      <a:pt x="1188" y="12784"/>
                    </a:cubicBezTo>
                    <a:cubicBezTo>
                      <a:pt x="991" y="13120"/>
                      <a:pt x="812" y="13461"/>
                      <a:pt x="657" y="13795"/>
                    </a:cubicBezTo>
                    <a:cubicBezTo>
                      <a:pt x="378" y="14379"/>
                      <a:pt x="156" y="14950"/>
                      <a:pt x="1" y="15447"/>
                    </a:cubicBezTo>
                    <a:lnTo>
                      <a:pt x="16391" y="15447"/>
                    </a:lnTo>
                    <a:cubicBezTo>
                      <a:pt x="16120" y="14792"/>
                      <a:pt x="15739" y="13988"/>
                      <a:pt x="15260" y="13188"/>
                    </a:cubicBezTo>
                    <a:cubicBezTo>
                      <a:pt x="15203" y="13091"/>
                      <a:pt x="15144" y="12996"/>
                      <a:pt x="15084" y="12900"/>
                    </a:cubicBezTo>
                    <a:cubicBezTo>
                      <a:pt x="14683" y="12265"/>
                      <a:pt x="14223" y="11647"/>
                      <a:pt x="13708" y="11121"/>
                    </a:cubicBezTo>
                    <a:cubicBezTo>
                      <a:pt x="13421" y="10830"/>
                      <a:pt x="13120" y="10568"/>
                      <a:pt x="12803" y="10350"/>
                    </a:cubicBezTo>
                    <a:cubicBezTo>
                      <a:pt x="12775" y="10330"/>
                      <a:pt x="12748" y="10312"/>
                      <a:pt x="12720" y="10294"/>
                    </a:cubicBezTo>
                    <a:cubicBezTo>
                      <a:pt x="12717" y="10293"/>
                      <a:pt x="12713" y="10289"/>
                      <a:pt x="12712" y="10288"/>
                    </a:cubicBezTo>
                    <a:cubicBezTo>
                      <a:pt x="12652" y="10250"/>
                      <a:pt x="12593" y="10210"/>
                      <a:pt x="12533" y="10175"/>
                    </a:cubicBezTo>
                    <a:cubicBezTo>
                      <a:pt x="12527" y="10167"/>
                      <a:pt x="12522" y="10160"/>
                      <a:pt x="12517" y="10155"/>
                    </a:cubicBezTo>
                    <a:cubicBezTo>
                      <a:pt x="12509" y="10148"/>
                      <a:pt x="12497" y="10142"/>
                      <a:pt x="12483" y="10135"/>
                    </a:cubicBezTo>
                    <a:cubicBezTo>
                      <a:pt x="12478" y="10132"/>
                      <a:pt x="12475" y="10128"/>
                      <a:pt x="12469" y="10125"/>
                    </a:cubicBezTo>
                    <a:cubicBezTo>
                      <a:pt x="12460" y="10120"/>
                      <a:pt x="12453" y="10118"/>
                      <a:pt x="12442" y="10113"/>
                    </a:cubicBezTo>
                    <a:cubicBezTo>
                      <a:pt x="12421" y="10104"/>
                      <a:pt x="12398" y="10092"/>
                      <a:pt x="12371" y="10080"/>
                    </a:cubicBezTo>
                    <a:cubicBezTo>
                      <a:pt x="12365" y="10077"/>
                      <a:pt x="12357" y="10071"/>
                      <a:pt x="12351" y="10070"/>
                    </a:cubicBezTo>
                    <a:cubicBezTo>
                      <a:pt x="12330" y="10058"/>
                      <a:pt x="12311" y="10051"/>
                      <a:pt x="12289" y="10045"/>
                    </a:cubicBezTo>
                    <a:cubicBezTo>
                      <a:pt x="12275" y="10039"/>
                      <a:pt x="12263" y="10037"/>
                      <a:pt x="12251" y="10032"/>
                    </a:cubicBezTo>
                    <a:cubicBezTo>
                      <a:pt x="12216" y="10020"/>
                      <a:pt x="12178" y="10007"/>
                      <a:pt x="12138" y="9995"/>
                    </a:cubicBezTo>
                    <a:cubicBezTo>
                      <a:pt x="12132" y="9992"/>
                      <a:pt x="12130" y="9990"/>
                      <a:pt x="12123" y="9989"/>
                    </a:cubicBezTo>
                    <a:cubicBezTo>
                      <a:pt x="12102" y="9983"/>
                      <a:pt x="12082" y="9974"/>
                      <a:pt x="12059" y="9967"/>
                    </a:cubicBezTo>
                    <a:cubicBezTo>
                      <a:pt x="11978" y="9692"/>
                      <a:pt x="11747" y="9493"/>
                      <a:pt x="11472" y="9493"/>
                    </a:cubicBezTo>
                    <a:lnTo>
                      <a:pt x="10598" y="9493"/>
                    </a:lnTo>
                    <a:lnTo>
                      <a:pt x="10223" y="9201"/>
                    </a:lnTo>
                    <a:lnTo>
                      <a:pt x="10166" y="9224"/>
                    </a:lnTo>
                    <a:lnTo>
                      <a:pt x="10101" y="8793"/>
                    </a:lnTo>
                    <a:cubicBezTo>
                      <a:pt x="10270" y="8701"/>
                      <a:pt x="10391" y="8618"/>
                      <a:pt x="10425" y="8568"/>
                    </a:cubicBezTo>
                    <a:cubicBezTo>
                      <a:pt x="10473" y="8496"/>
                      <a:pt x="10558" y="7993"/>
                      <a:pt x="10629" y="7333"/>
                    </a:cubicBezTo>
                    <a:cubicBezTo>
                      <a:pt x="11539" y="7143"/>
                      <a:pt x="12055" y="6541"/>
                      <a:pt x="11801" y="6126"/>
                    </a:cubicBezTo>
                    <a:cubicBezTo>
                      <a:pt x="11675" y="5919"/>
                      <a:pt x="11465" y="5825"/>
                      <a:pt x="11250" y="5825"/>
                    </a:cubicBezTo>
                    <a:cubicBezTo>
                      <a:pt x="11227" y="5825"/>
                      <a:pt x="11205" y="5826"/>
                      <a:pt x="11182" y="5828"/>
                    </a:cubicBezTo>
                    <a:cubicBezTo>
                      <a:pt x="11188" y="5808"/>
                      <a:pt x="11194" y="5790"/>
                      <a:pt x="11199" y="5770"/>
                    </a:cubicBezTo>
                    <a:cubicBezTo>
                      <a:pt x="11218" y="5699"/>
                      <a:pt x="11236" y="5627"/>
                      <a:pt x="11255" y="5559"/>
                    </a:cubicBezTo>
                    <a:cubicBezTo>
                      <a:pt x="11256" y="5547"/>
                      <a:pt x="11261" y="5536"/>
                      <a:pt x="11262" y="5525"/>
                    </a:cubicBezTo>
                    <a:cubicBezTo>
                      <a:pt x="11281" y="5444"/>
                      <a:pt x="11298" y="5367"/>
                      <a:pt x="11314" y="5292"/>
                    </a:cubicBezTo>
                    <a:cubicBezTo>
                      <a:pt x="11318" y="5275"/>
                      <a:pt x="11321" y="5257"/>
                      <a:pt x="11326" y="5237"/>
                    </a:cubicBezTo>
                    <a:cubicBezTo>
                      <a:pt x="11335" y="5180"/>
                      <a:pt x="11347" y="5124"/>
                      <a:pt x="11354" y="5070"/>
                    </a:cubicBezTo>
                    <a:cubicBezTo>
                      <a:pt x="11359" y="5049"/>
                      <a:pt x="11363" y="5027"/>
                      <a:pt x="11366" y="5006"/>
                    </a:cubicBezTo>
                    <a:cubicBezTo>
                      <a:pt x="11375" y="4954"/>
                      <a:pt x="11382" y="4903"/>
                      <a:pt x="11388" y="4852"/>
                    </a:cubicBezTo>
                    <a:cubicBezTo>
                      <a:pt x="11390" y="4836"/>
                      <a:pt x="11393" y="4818"/>
                      <a:pt x="11394" y="4801"/>
                    </a:cubicBezTo>
                    <a:cubicBezTo>
                      <a:pt x="11409" y="4669"/>
                      <a:pt x="11420" y="4547"/>
                      <a:pt x="11424" y="4432"/>
                    </a:cubicBezTo>
                    <a:lnTo>
                      <a:pt x="11424" y="4384"/>
                    </a:lnTo>
                    <a:cubicBezTo>
                      <a:pt x="11424" y="4342"/>
                      <a:pt x="11425" y="4302"/>
                      <a:pt x="11424" y="4263"/>
                    </a:cubicBezTo>
                    <a:lnTo>
                      <a:pt x="11424" y="4214"/>
                    </a:lnTo>
                    <a:cubicBezTo>
                      <a:pt x="11421" y="4172"/>
                      <a:pt x="11419" y="4131"/>
                      <a:pt x="11415" y="4093"/>
                    </a:cubicBezTo>
                    <a:lnTo>
                      <a:pt x="11415" y="4062"/>
                    </a:lnTo>
                    <a:cubicBezTo>
                      <a:pt x="11414" y="4046"/>
                      <a:pt x="11411" y="4028"/>
                      <a:pt x="11409" y="4011"/>
                    </a:cubicBezTo>
                    <a:cubicBezTo>
                      <a:pt x="11408" y="3981"/>
                      <a:pt x="11403" y="3952"/>
                      <a:pt x="11400" y="3921"/>
                    </a:cubicBezTo>
                    <a:cubicBezTo>
                      <a:pt x="11399" y="3914"/>
                      <a:pt x="11399" y="3907"/>
                      <a:pt x="11396" y="3898"/>
                    </a:cubicBezTo>
                    <a:cubicBezTo>
                      <a:pt x="11390" y="3862"/>
                      <a:pt x="11383" y="3825"/>
                      <a:pt x="11379" y="3791"/>
                    </a:cubicBezTo>
                    <a:cubicBezTo>
                      <a:pt x="11377" y="3779"/>
                      <a:pt x="11375" y="3764"/>
                      <a:pt x="11371" y="3755"/>
                    </a:cubicBezTo>
                    <a:cubicBezTo>
                      <a:pt x="11365" y="3726"/>
                      <a:pt x="11359" y="3696"/>
                      <a:pt x="11354" y="3667"/>
                    </a:cubicBezTo>
                    <a:cubicBezTo>
                      <a:pt x="11351" y="3655"/>
                      <a:pt x="11348" y="3647"/>
                      <a:pt x="11346" y="3634"/>
                    </a:cubicBezTo>
                    <a:cubicBezTo>
                      <a:pt x="11338" y="3600"/>
                      <a:pt x="11329" y="3570"/>
                      <a:pt x="11320" y="3540"/>
                    </a:cubicBezTo>
                    <a:cubicBezTo>
                      <a:pt x="11318" y="3536"/>
                      <a:pt x="11315" y="3531"/>
                      <a:pt x="11315" y="3526"/>
                    </a:cubicBezTo>
                    <a:cubicBezTo>
                      <a:pt x="11303" y="3493"/>
                      <a:pt x="11292" y="3461"/>
                      <a:pt x="11280" y="3429"/>
                    </a:cubicBezTo>
                    <a:cubicBezTo>
                      <a:pt x="11275" y="3421"/>
                      <a:pt x="11273" y="3412"/>
                      <a:pt x="11272" y="3402"/>
                    </a:cubicBezTo>
                    <a:cubicBezTo>
                      <a:pt x="11262" y="3380"/>
                      <a:pt x="11255" y="3360"/>
                      <a:pt x="11244" y="3339"/>
                    </a:cubicBezTo>
                    <a:cubicBezTo>
                      <a:pt x="11239" y="3331"/>
                      <a:pt x="11235" y="3320"/>
                      <a:pt x="11230" y="3311"/>
                    </a:cubicBezTo>
                    <a:cubicBezTo>
                      <a:pt x="11223" y="3290"/>
                      <a:pt x="11213" y="3275"/>
                      <a:pt x="11202" y="3256"/>
                    </a:cubicBezTo>
                    <a:cubicBezTo>
                      <a:pt x="11199" y="3248"/>
                      <a:pt x="11195" y="3239"/>
                      <a:pt x="11190" y="3230"/>
                    </a:cubicBezTo>
                    <a:cubicBezTo>
                      <a:pt x="11177" y="3208"/>
                      <a:pt x="11165" y="3184"/>
                      <a:pt x="11153" y="3165"/>
                    </a:cubicBezTo>
                    <a:cubicBezTo>
                      <a:pt x="11148" y="3157"/>
                      <a:pt x="11145" y="3153"/>
                      <a:pt x="11140" y="3148"/>
                    </a:cubicBezTo>
                    <a:cubicBezTo>
                      <a:pt x="11133" y="3133"/>
                      <a:pt x="11123" y="3118"/>
                      <a:pt x="11114" y="3105"/>
                    </a:cubicBezTo>
                    <a:cubicBezTo>
                      <a:pt x="11108" y="3096"/>
                      <a:pt x="11101" y="3089"/>
                      <a:pt x="11097" y="3081"/>
                    </a:cubicBezTo>
                    <a:cubicBezTo>
                      <a:pt x="11089" y="3069"/>
                      <a:pt x="11081" y="3060"/>
                      <a:pt x="11075" y="3052"/>
                    </a:cubicBezTo>
                    <a:cubicBezTo>
                      <a:pt x="11067" y="3044"/>
                      <a:pt x="11061" y="3035"/>
                      <a:pt x="11055" y="3027"/>
                    </a:cubicBezTo>
                    <a:cubicBezTo>
                      <a:pt x="11049" y="3019"/>
                      <a:pt x="11043" y="3013"/>
                      <a:pt x="11036" y="3005"/>
                    </a:cubicBezTo>
                    <a:cubicBezTo>
                      <a:pt x="10935" y="2887"/>
                      <a:pt x="10854" y="2841"/>
                      <a:pt x="10854" y="2841"/>
                    </a:cubicBezTo>
                    <a:cubicBezTo>
                      <a:pt x="11618" y="1452"/>
                      <a:pt x="10097" y="63"/>
                      <a:pt x="1002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88" name="Google Shape;8488;p36"/>
              <p:cNvSpPr/>
              <p:nvPr/>
            </p:nvSpPr>
            <p:spPr>
              <a:xfrm>
                <a:off x="4602425" y="4789700"/>
                <a:ext cx="409800" cy="386250"/>
              </a:xfrm>
              <a:custGeom>
                <a:avLst/>
                <a:gdLst/>
                <a:ahLst/>
                <a:cxnLst/>
                <a:rect l="l" t="t" r="r" b="b"/>
                <a:pathLst>
                  <a:path w="16392" h="15450" extrusionOk="0">
                    <a:moveTo>
                      <a:pt x="10026" y="0"/>
                    </a:moveTo>
                    <a:cubicBezTo>
                      <a:pt x="10060" y="52"/>
                      <a:pt x="10725" y="1094"/>
                      <a:pt x="8488" y="1308"/>
                    </a:cubicBezTo>
                    <a:cubicBezTo>
                      <a:pt x="6893" y="1463"/>
                      <a:pt x="6183" y="2322"/>
                      <a:pt x="5899" y="2832"/>
                    </a:cubicBezTo>
                    <a:cubicBezTo>
                      <a:pt x="5898" y="2836"/>
                      <a:pt x="5894" y="2839"/>
                      <a:pt x="5893" y="2844"/>
                    </a:cubicBezTo>
                    <a:cubicBezTo>
                      <a:pt x="5878" y="2872"/>
                      <a:pt x="5864" y="2896"/>
                      <a:pt x="5852" y="2921"/>
                    </a:cubicBezTo>
                    <a:cubicBezTo>
                      <a:pt x="5851" y="2923"/>
                      <a:pt x="5848" y="2928"/>
                      <a:pt x="5846" y="2930"/>
                    </a:cubicBezTo>
                    <a:cubicBezTo>
                      <a:pt x="5819" y="2985"/>
                      <a:pt x="5797" y="3031"/>
                      <a:pt x="5781" y="3072"/>
                    </a:cubicBezTo>
                    <a:cubicBezTo>
                      <a:pt x="5781" y="3076"/>
                      <a:pt x="5779" y="3078"/>
                      <a:pt x="5776" y="3081"/>
                    </a:cubicBezTo>
                    <a:cubicBezTo>
                      <a:pt x="5770" y="3100"/>
                      <a:pt x="5763" y="3116"/>
                      <a:pt x="5757" y="3131"/>
                    </a:cubicBezTo>
                    <a:lnTo>
                      <a:pt x="5757" y="3133"/>
                    </a:lnTo>
                    <a:cubicBezTo>
                      <a:pt x="5751" y="3148"/>
                      <a:pt x="5745" y="3161"/>
                      <a:pt x="5741" y="3173"/>
                    </a:cubicBezTo>
                    <a:lnTo>
                      <a:pt x="5741" y="3178"/>
                    </a:lnTo>
                    <a:cubicBezTo>
                      <a:pt x="5736" y="3188"/>
                      <a:pt x="5735" y="3195"/>
                      <a:pt x="5734" y="3200"/>
                    </a:cubicBezTo>
                    <a:cubicBezTo>
                      <a:pt x="5734" y="3201"/>
                      <a:pt x="5734" y="3203"/>
                      <a:pt x="5733" y="3203"/>
                    </a:cubicBezTo>
                    <a:cubicBezTo>
                      <a:pt x="5733" y="3209"/>
                      <a:pt x="5730" y="3212"/>
                      <a:pt x="5730" y="3212"/>
                    </a:cubicBezTo>
                    <a:cubicBezTo>
                      <a:pt x="5730" y="3212"/>
                      <a:pt x="5653" y="3115"/>
                      <a:pt x="5532" y="3115"/>
                    </a:cubicBezTo>
                    <a:cubicBezTo>
                      <a:pt x="5417" y="3115"/>
                      <a:pt x="5263" y="3202"/>
                      <a:pt x="5096" y="3544"/>
                    </a:cubicBezTo>
                    <a:cubicBezTo>
                      <a:pt x="4933" y="3877"/>
                      <a:pt x="5103" y="4871"/>
                      <a:pt x="5378" y="5838"/>
                    </a:cubicBezTo>
                    <a:cubicBezTo>
                      <a:pt x="5337" y="5831"/>
                      <a:pt x="5296" y="5827"/>
                      <a:pt x="5254" y="5827"/>
                    </a:cubicBezTo>
                    <a:cubicBezTo>
                      <a:pt x="5045" y="5827"/>
                      <a:pt x="4839" y="5920"/>
                      <a:pt x="4716" y="6128"/>
                    </a:cubicBezTo>
                    <a:cubicBezTo>
                      <a:pt x="4463" y="6551"/>
                      <a:pt x="4989" y="7171"/>
                      <a:pt x="5909" y="7345"/>
                    </a:cubicBezTo>
                    <a:cubicBezTo>
                      <a:pt x="5921" y="7372"/>
                      <a:pt x="5931" y="7395"/>
                      <a:pt x="5942" y="7420"/>
                    </a:cubicBezTo>
                    <a:cubicBezTo>
                      <a:pt x="6001" y="7988"/>
                      <a:pt x="6069" y="8426"/>
                      <a:pt x="6131" y="8532"/>
                    </a:cubicBezTo>
                    <a:cubicBezTo>
                      <a:pt x="6154" y="8573"/>
                      <a:pt x="6221" y="8632"/>
                      <a:pt x="6316" y="8701"/>
                    </a:cubicBezTo>
                    <a:lnTo>
                      <a:pt x="6238" y="9163"/>
                    </a:lnTo>
                    <a:lnTo>
                      <a:pt x="5723" y="9375"/>
                    </a:lnTo>
                    <a:lnTo>
                      <a:pt x="5742" y="9395"/>
                    </a:lnTo>
                    <a:lnTo>
                      <a:pt x="5723" y="9403"/>
                    </a:lnTo>
                    <a:lnTo>
                      <a:pt x="5733" y="9412"/>
                    </a:lnTo>
                    <a:cubicBezTo>
                      <a:pt x="5645" y="9435"/>
                      <a:pt x="5558" y="9459"/>
                      <a:pt x="5475" y="9482"/>
                    </a:cubicBezTo>
                    <a:cubicBezTo>
                      <a:pt x="5462" y="9486"/>
                      <a:pt x="5448" y="9490"/>
                      <a:pt x="5435" y="9495"/>
                    </a:cubicBezTo>
                    <a:lnTo>
                      <a:pt x="5372" y="9495"/>
                    </a:lnTo>
                    <a:cubicBezTo>
                      <a:pt x="5237" y="9495"/>
                      <a:pt x="5119" y="9565"/>
                      <a:pt x="5041" y="9677"/>
                    </a:cubicBezTo>
                    <a:cubicBezTo>
                      <a:pt x="4228" y="9922"/>
                      <a:pt x="3528" y="10179"/>
                      <a:pt x="3353" y="10300"/>
                    </a:cubicBezTo>
                    <a:cubicBezTo>
                      <a:pt x="3299" y="10312"/>
                      <a:pt x="3248" y="10336"/>
                      <a:pt x="3195" y="10377"/>
                    </a:cubicBezTo>
                    <a:cubicBezTo>
                      <a:pt x="2356" y="11020"/>
                      <a:pt x="1646" y="11971"/>
                      <a:pt x="1088" y="12955"/>
                    </a:cubicBezTo>
                    <a:cubicBezTo>
                      <a:pt x="1076" y="12977"/>
                      <a:pt x="1066" y="12998"/>
                      <a:pt x="1054" y="13020"/>
                    </a:cubicBezTo>
                    <a:cubicBezTo>
                      <a:pt x="583" y="13866"/>
                      <a:pt x="225" y="14732"/>
                      <a:pt x="0" y="15449"/>
                    </a:cubicBezTo>
                    <a:lnTo>
                      <a:pt x="16391" y="15449"/>
                    </a:lnTo>
                    <a:cubicBezTo>
                      <a:pt x="16090" y="14710"/>
                      <a:pt x="15650" y="13790"/>
                      <a:pt x="15087" y="12898"/>
                    </a:cubicBezTo>
                    <a:cubicBezTo>
                      <a:pt x="14447" y="11882"/>
                      <a:pt x="13650" y="10907"/>
                      <a:pt x="12726" y="10292"/>
                    </a:cubicBezTo>
                    <a:cubicBezTo>
                      <a:pt x="12721" y="10291"/>
                      <a:pt x="12720" y="10287"/>
                      <a:pt x="12716" y="10286"/>
                    </a:cubicBezTo>
                    <a:cubicBezTo>
                      <a:pt x="12659" y="10248"/>
                      <a:pt x="12599" y="10208"/>
                      <a:pt x="12539" y="10173"/>
                    </a:cubicBezTo>
                    <a:cubicBezTo>
                      <a:pt x="12533" y="10165"/>
                      <a:pt x="12529" y="10158"/>
                      <a:pt x="12522" y="10153"/>
                    </a:cubicBezTo>
                    <a:cubicBezTo>
                      <a:pt x="12515" y="10146"/>
                      <a:pt x="12505" y="10140"/>
                      <a:pt x="12492" y="10133"/>
                    </a:cubicBezTo>
                    <a:cubicBezTo>
                      <a:pt x="12486" y="10130"/>
                      <a:pt x="12479" y="10126"/>
                      <a:pt x="12476" y="10123"/>
                    </a:cubicBezTo>
                    <a:cubicBezTo>
                      <a:pt x="12469" y="10118"/>
                      <a:pt x="12460" y="10116"/>
                      <a:pt x="12450" y="10111"/>
                    </a:cubicBezTo>
                    <a:cubicBezTo>
                      <a:pt x="12430" y="10102"/>
                      <a:pt x="12407" y="10090"/>
                      <a:pt x="12379" y="10078"/>
                    </a:cubicBezTo>
                    <a:cubicBezTo>
                      <a:pt x="12371" y="10075"/>
                      <a:pt x="12365" y="10069"/>
                      <a:pt x="12359" y="10068"/>
                    </a:cubicBezTo>
                    <a:cubicBezTo>
                      <a:pt x="12339" y="10056"/>
                      <a:pt x="12317" y="10049"/>
                      <a:pt x="12297" y="10043"/>
                    </a:cubicBezTo>
                    <a:cubicBezTo>
                      <a:pt x="12284" y="10037"/>
                      <a:pt x="12269" y="10035"/>
                      <a:pt x="12256" y="10030"/>
                    </a:cubicBezTo>
                    <a:cubicBezTo>
                      <a:pt x="12223" y="10018"/>
                      <a:pt x="12184" y="10005"/>
                      <a:pt x="12145" y="9993"/>
                    </a:cubicBezTo>
                    <a:cubicBezTo>
                      <a:pt x="12139" y="9990"/>
                      <a:pt x="12133" y="9988"/>
                      <a:pt x="12129" y="9987"/>
                    </a:cubicBezTo>
                    <a:cubicBezTo>
                      <a:pt x="12109" y="9981"/>
                      <a:pt x="12087" y="9972"/>
                      <a:pt x="12066" y="9965"/>
                    </a:cubicBezTo>
                    <a:cubicBezTo>
                      <a:pt x="11984" y="9690"/>
                      <a:pt x="11750" y="9491"/>
                      <a:pt x="11476" y="9491"/>
                    </a:cubicBezTo>
                    <a:lnTo>
                      <a:pt x="10602" y="9491"/>
                    </a:lnTo>
                    <a:lnTo>
                      <a:pt x="10228" y="9199"/>
                    </a:lnTo>
                    <a:lnTo>
                      <a:pt x="10171" y="9222"/>
                    </a:lnTo>
                    <a:lnTo>
                      <a:pt x="10106" y="8791"/>
                    </a:lnTo>
                    <a:cubicBezTo>
                      <a:pt x="10109" y="8791"/>
                      <a:pt x="10109" y="8790"/>
                      <a:pt x="10111" y="8790"/>
                    </a:cubicBezTo>
                    <a:cubicBezTo>
                      <a:pt x="10279" y="8696"/>
                      <a:pt x="10395" y="8617"/>
                      <a:pt x="10431" y="8567"/>
                    </a:cubicBezTo>
                    <a:cubicBezTo>
                      <a:pt x="10456" y="8531"/>
                      <a:pt x="10488" y="8383"/>
                      <a:pt x="10524" y="8158"/>
                    </a:cubicBezTo>
                    <a:cubicBezTo>
                      <a:pt x="10561" y="7943"/>
                      <a:pt x="10597" y="7657"/>
                      <a:pt x="10632" y="7333"/>
                    </a:cubicBezTo>
                    <a:cubicBezTo>
                      <a:pt x="10659" y="7327"/>
                      <a:pt x="10687" y="7321"/>
                      <a:pt x="10714" y="7313"/>
                    </a:cubicBezTo>
                    <a:cubicBezTo>
                      <a:pt x="11574" y="7107"/>
                      <a:pt x="12051" y="6529"/>
                      <a:pt x="11804" y="6125"/>
                    </a:cubicBezTo>
                    <a:cubicBezTo>
                      <a:pt x="11677" y="5918"/>
                      <a:pt x="11467" y="5824"/>
                      <a:pt x="11252" y="5824"/>
                    </a:cubicBezTo>
                    <a:cubicBezTo>
                      <a:pt x="11230" y="5824"/>
                      <a:pt x="11208" y="5825"/>
                      <a:pt x="11186" y="5827"/>
                    </a:cubicBezTo>
                    <a:cubicBezTo>
                      <a:pt x="11193" y="5808"/>
                      <a:pt x="11199" y="5789"/>
                      <a:pt x="11202" y="5770"/>
                    </a:cubicBezTo>
                    <a:cubicBezTo>
                      <a:pt x="11223" y="5698"/>
                      <a:pt x="11240" y="5627"/>
                      <a:pt x="11258" y="5559"/>
                    </a:cubicBezTo>
                    <a:cubicBezTo>
                      <a:pt x="11263" y="5546"/>
                      <a:pt x="11264" y="5535"/>
                      <a:pt x="11267" y="5524"/>
                    </a:cubicBezTo>
                    <a:cubicBezTo>
                      <a:pt x="11287" y="5443"/>
                      <a:pt x="11303" y="5366"/>
                      <a:pt x="11319" y="5291"/>
                    </a:cubicBezTo>
                    <a:cubicBezTo>
                      <a:pt x="11324" y="5274"/>
                      <a:pt x="11325" y="5256"/>
                      <a:pt x="11327" y="5236"/>
                    </a:cubicBezTo>
                    <a:cubicBezTo>
                      <a:pt x="11340" y="5181"/>
                      <a:pt x="11349" y="5123"/>
                      <a:pt x="11358" y="5069"/>
                    </a:cubicBezTo>
                    <a:cubicBezTo>
                      <a:pt x="11363" y="5048"/>
                      <a:pt x="11366" y="5026"/>
                      <a:pt x="11368" y="5006"/>
                    </a:cubicBezTo>
                    <a:cubicBezTo>
                      <a:pt x="11376" y="4953"/>
                      <a:pt x="11382" y="4902"/>
                      <a:pt x="11391" y="4852"/>
                    </a:cubicBezTo>
                    <a:cubicBezTo>
                      <a:pt x="11392" y="4835"/>
                      <a:pt x="11394" y="4817"/>
                      <a:pt x="11397" y="4800"/>
                    </a:cubicBezTo>
                    <a:cubicBezTo>
                      <a:pt x="11411" y="4668"/>
                      <a:pt x="11422" y="4546"/>
                      <a:pt x="11423" y="4431"/>
                    </a:cubicBezTo>
                    <a:cubicBezTo>
                      <a:pt x="11425" y="4416"/>
                      <a:pt x="11425" y="4400"/>
                      <a:pt x="11425" y="4385"/>
                    </a:cubicBezTo>
                    <a:lnTo>
                      <a:pt x="11425" y="4263"/>
                    </a:lnTo>
                    <a:cubicBezTo>
                      <a:pt x="11425" y="4251"/>
                      <a:pt x="11425" y="4240"/>
                      <a:pt x="11423" y="4228"/>
                    </a:cubicBezTo>
                    <a:lnTo>
                      <a:pt x="11423" y="4214"/>
                    </a:lnTo>
                    <a:cubicBezTo>
                      <a:pt x="11423" y="4172"/>
                      <a:pt x="11422" y="4131"/>
                      <a:pt x="11417" y="4093"/>
                    </a:cubicBezTo>
                    <a:cubicBezTo>
                      <a:pt x="11417" y="4083"/>
                      <a:pt x="11417" y="4071"/>
                      <a:pt x="11416" y="4063"/>
                    </a:cubicBezTo>
                    <a:cubicBezTo>
                      <a:pt x="11411" y="4014"/>
                      <a:pt x="11409" y="3965"/>
                      <a:pt x="11403" y="3920"/>
                    </a:cubicBezTo>
                    <a:cubicBezTo>
                      <a:pt x="11400" y="3913"/>
                      <a:pt x="11398" y="3906"/>
                      <a:pt x="11398" y="3899"/>
                    </a:cubicBezTo>
                    <a:cubicBezTo>
                      <a:pt x="11392" y="3862"/>
                      <a:pt x="11386" y="3826"/>
                      <a:pt x="11381" y="3790"/>
                    </a:cubicBezTo>
                    <a:cubicBezTo>
                      <a:pt x="11380" y="3778"/>
                      <a:pt x="11375" y="3765"/>
                      <a:pt x="11374" y="3754"/>
                    </a:cubicBezTo>
                    <a:cubicBezTo>
                      <a:pt x="11368" y="3725"/>
                      <a:pt x="11361" y="3696"/>
                      <a:pt x="11354" y="3668"/>
                    </a:cubicBezTo>
                    <a:cubicBezTo>
                      <a:pt x="11352" y="3655"/>
                      <a:pt x="11349" y="3646"/>
                      <a:pt x="11346" y="3634"/>
                    </a:cubicBezTo>
                    <a:cubicBezTo>
                      <a:pt x="11338" y="3601"/>
                      <a:pt x="11330" y="3570"/>
                      <a:pt x="11319" y="3540"/>
                    </a:cubicBezTo>
                    <a:cubicBezTo>
                      <a:pt x="11319" y="3535"/>
                      <a:pt x="11318" y="3530"/>
                      <a:pt x="11314" y="3525"/>
                    </a:cubicBezTo>
                    <a:cubicBezTo>
                      <a:pt x="11306" y="3493"/>
                      <a:pt x="11293" y="3461"/>
                      <a:pt x="11281" y="3428"/>
                    </a:cubicBezTo>
                    <a:cubicBezTo>
                      <a:pt x="11276" y="3420"/>
                      <a:pt x="11274" y="3412"/>
                      <a:pt x="11269" y="3401"/>
                    </a:cubicBezTo>
                    <a:cubicBezTo>
                      <a:pt x="11262" y="3380"/>
                      <a:pt x="11252" y="3359"/>
                      <a:pt x="11244" y="3340"/>
                    </a:cubicBezTo>
                    <a:cubicBezTo>
                      <a:pt x="11238" y="3330"/>
                      <a:pt x="11234" y="3319"/>
                      <a:pt x="11229" y="3310"/>
                    </a:cubicBezTo>
                    <a:cubicBezTo>
                      <a:pt x="11221" y="3291"/>
                      <a:pt x="11213" y="3274"/>
                      <a:pt x="11202" y="3256"/>
                    </a:cubicBezTo>
                    <a:cubicBezTo>
                      <a:pt x="11197" y="3248"/>
                      <a:pt x="11195" y="3239"/>
                      <a:pt x="11189" y="3230"/>
                    </a:cubicBezTo>
                    <a:cubicBezTo>
                      <a:pt x="11177" y="3207"/>
                      <a:pt x="11162" y="3183"/>
                      <a:pt x="11152" y="3165"/>
                    </a:cubicBezTo>
                    <a:cubicBezTo>
                      <a:pt x="11148" y="3157"/>
                      <a:pt x="11144" y="3152"/>
                      <a:pt x="11140" y="3148"/>
                    </a:cubicBezTo>
                    <a:cubicBezTo>
                      <a:pt x="11131" y="3133"/>
                      <a:pt x="11120" y="3117"/>
                      <a:pt x="11111" y="3104"/>
                    </a:cubicBezTo>
                    <a:cubicBezTo>
                      <a:pt x="11105" y="3096"/>
                      <a:pt x="11099" y="3088"/>
                      <a:pt x="11094" y="3081"/>
                    </a:cubicBezTo>
                    <a:cubicBezTo>
                      <a:pt x="11088" y="3069"/>
                      <a:pt x="11081" y="3060"/>
                      <a:pt x="11073" y="3052"/>
                    </a:cubicBezTo>
                    <a:cubicBezTo>
                      <a:pt x="11067" y="3043"/>
                      <a:pt x="11061" y="3036"/>
                      <a:pt x="11056" y="3026"/>
                    </a:cubicBezTo>
                    <a:cubicBezTo>
                      <a:pt x="11050" y="3019"/>
                      <a:pt x="11043" y="3013"/>
                      <a:pt x="11037" y="3005"/>
                    </a:cubicBezTo>
                    <a:cubicBezTo>
                      <a:pt x="10936" y="2886"/>
                      <a:pt x="10855" y="2841"/>
                      <a:pt x="10855" y="2841"/>
                    </a:cubicBezTo>
                    <a:cubicBezTo>
                      <a:pt x="11618" y="1451"/>
                      <a:pt x="10096" y="62"/>
                      <a:pt x="1002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89" name="Google Shape;8489;p36"/>
              <p:cNvSpPr/>
              <p:nvPr/>
            </p:nvSpPr>
            <p:spPr>
              <a:xfrm>
                <a:off x="5857625" y="4801850"/>
                <a:ext cx="302075" cy="374000"/>
              </a:xfrm>
              <a:custGeom>
                <a:avLst/>
                <a:gdLst/>
                <a:ahLst/>
                <a:cxnLst/>
                <a:rect l="l" t="t" r="r" b="b"/>
                <a:pathLst>
                  <a:path w="12083" h="14960" extrusionOk="0">
                    <a:moveTo>
                      <a:pt x="7075" y="0"/>
                    </a:moveTo>
                    <a:cubicBezTo>
                      <a:pt x="5423" y="0"/>
                      <a:pt x="3851" y="1481"/>
                      <a:pt x="3502" y="1828"/>
                    </a:cubicBezTo>
                    <a:cubicBezTo>
                      <a:pt x="3501" y="1828"/>
                      <a:pt x="3501" y="1829"/>
                      <a:pt x="3501" y="1829"/>
                    </a:cubicBezTo>
                    <a:cubicBezTo>
                      <a:pt x="3462" y="1867"/>
                      <a:pt x="3438" y="1891"/>
                      <a:pt x="3432" y="1900"/>
                    </a:cubicBezTo>
                    <a:cubicBezTo>
                      <a:pt x="3431" y="1900"/>
                      <a:pt x="3431" y="1901"/>
                      <a:pt x="3431" y="1901"/>
                    </a:cubicBezTo>
                    <a:cubicBezTo>
                      <a:pt x="3213" y="1936"/>
                      <a:pt x="3121" y="2237"/>
                      <a:pt x="3113" y="2675"/>
                    </a:cubicBezTo>
                    <a:cubicBezTo>
                      <a:pt x="3112" y="2788"/>
                      <a:pt x="3115" y="2908"/>
                      <a:pt x="3126" y="3036"/>
                    </a:cubicBezTo>
                    <a:cubicBezTo>
                      <a:pt x="3139" y="3219"/>
                      <a:pt x="3162" y="3416"/>
                      <a:pt x="3194" y="3622"/>
                    </a:cubicBezTo>
                    <a:cubicBezTo>
                      <a:pt x="3241" y="3927"/>
                      <a:pt x="3308" y="4251"/>
                      <a:pt x="3387" y="4567"/>
                    </a:cubicBezTo>
                    <a:cubicBezTo>
                      <a:pt x="3368" y="4566"/>
                      <a:pt x="3349" y="4565"/>
                      <a:pt x="3329" y="4565"/>
                    </a:cubicBezTo>
                    <a:cubicBezTo>
                      <a:pt x="2962" y="4565"/>
                      <a:pt x="2551" y="4802"/>
                      <a:pt x="2632" y="5098"/>
                    </a:cubicBezTo>
                    <a:cubicBezTo>
                      <a:pt x="2718" y="5407"/>
                      <a:pt x="3513" y="5934"/>
                      <a:pt x="3946" y="6153"/>
                    </a:cubicBezTo>
                    <a:cubicBezTo>
                      <a:pt x="4067" y="6387"/>
                      <a:pt x="4190" y="6560"/>
                      <a:pt x="4304" y="6627"/>
                    </a:cubicBezTo>
                    <a:cubicBezTo>
                      <a:pt x="4310" y="6660"/>
                      <a:pt x="4318" y="6689"/>
                      <a:pt x="4324" y="6718"/>
                    </a:cubicBezTo>
                    <a:cubicBezTo>
                      <a:pt x="4341" y="6873"/>
                      <a:pt x="4360" y="7022"/>
                      <a:pt x="4380" y="7157"/>
                    </a:cubicBezTo>
                    <a:cubicBezTo>
                      <a:pt x="4380" y="7161"/>
                      <a:pt x="4382" y="7163"/>
                      <a:pt x="4382" y="7164"/>
                    </a:cubicBezTo>
                    <a:cubicBezTo>
                      <a:pt x="4388" y="7211"/>
                      <a:pt x="4395" y="7256"/>
                      <a:pt x="4403" y="7301"/>
                    </a:cubicBezTo>
                    <a:cubicBezTo>
                      <a:pt x="4403" y="7305"/>
                      <a:pt x="4404" y="7308"/>
                      <a:pt x="4404" y="7313"/>
                    </a:cubicBezTo>
                    <a:cubicBezTo>
                      <a:pt x="4412" y="7357"/>
                      <a:pt x="4420" y="7402"/>
                      <a:pt x="4427" y="7442"/>
                    </a:cubicBezTo>
                    <a:lnTo>
                      <a:pt x="4167" y="7763"/>
                    </a:lnTo>
                    <a:lnTo>
                      <a:pt x="4227" y="7809"/>
                    </a:lnTo>
                    <a:lnTo>
                      <a:pt x="4200" y="7831"/>
                    </a:lnTo>
                    <a:lnTo>
                      <a:pt x="4129" y="7831"/>
                    </a:lnTo>
                    <a:lnTo>
                      <a:pt x="4093" y="7746"/>
                    </a:lnTo>
                    <a:lnTo>
                      <a:pt x="3939" y="7831"/>
                    </a:lnTo>
                    <a:lnTo>
                      <a:pt x="3031" y="7831"/>
                    </a:lnTo>
                    <a:cubicBezTo>
                      <a:pt x="2714" y="7831"/>
                      <a:pt x="2457" y="8034"/>
                      <a:pt x="2457" y="8283"/>
                    </a:cubicBezTo>
                    <a:lnTo>
                      <a:pt x="2457" y="8682"/>
                    </a:lnTo>
                    <a:cubicBezTo>
                      <a:pt x="2110" y="8842"/>
                      <a:pt x="1800" y="8998"/>
                      <a:pt x="1552" y="9133"/>
                    </a:cubicBezTo>
                    <a:cubicBezTo>
                      <a:pt x="1304" y="9267"/>
                      <a:pt x="1120" y="9385"/>
                      <a:pt x="1024" y="9470"/>
                    </a:cubicBezTo>
                    <a:cubicBezTo>
                      <a:pt x="1012" y="9476"/>
                      <a:pt x="1001" y="9483"/>
                      <a:pt x="990" y="9490"/>
                    </a:cubicBezTo>
                    <a:cubicBezTo>
                      <a:pt x="746" y="9654"/>
                      <a:pt x="553" y="9954"/>
                      <a:pt x="406" y="10345"/>
                    </a:cubicBezTo>
                    <a:cubicBezTo>
                      <a:pt x="181" y="10941"/>
                      <a:pt x="60" y="11751"/>
                      <a:pt x="17" y="12618"/>
                    </a:cubicBezTo>
                    <a:cubicBezTo>
                      <a:pt x="17" y="12634"/>
                      <a:pt x="17" y="12651"/>
                      <a:pt x="16" y="12668"/>
                    </a:cubicBezTo>
                    <a:cubicBezTo>
                      <a:pt x="15" y="12710"/>
                      <a:pt x="11" y="12753"/>
                      <a:pt x="10" y="12795"/>
                    </a:cubicBezTo>
                    <a:cubicBezTo>
                      <a:pt x="10" y="12815"/>
                      <a:pt x="10" y="12833"/>
                      <a:pt x="9" y="12852"/>
                    </a:cubicBezTo>
                    <a:cubicBezTo>
                      <a:pt x="9" y="12894"/>
                      <a:pt x="6" y="12935"/>
                      <a:pt x="4" y="12977"/>
                    </a:cubicBezTo>
                    <a:lnTo>
                      <a:pt x="4" y="13033"/>
                    </a:lnTo>
                    <a:cubicBezTo>
                      <a:pt x="2" y="13063"/>
                      <a:pt x="2" y="13092"/>
                      <a:pt x="2" y="13118"/>
                    </a:cubicBezTo>
                    <a:lnTo>
                      <a:pt x="2" y="13162"/>
                    </a:lnTo>
                    <a:cubicBezTo>
                      <a:pt x="0" y="13179"/>
                      <a:pt x="0" y="13197"/>
                      <a:pt x="0" y="13213"/>
                    </a:cubicBezTo>
                    <a:lnTo>
                      <a:pt x="0" y="13614"/>
                    </a:lnTo>
                    <a:cubicBezTo>
                      <a:pt x="2" y="13663"/>
                      <a:pt x="2" y="13708"/>
                      <a:pt x="2" y="13755"/>
                    </a:cubicBezTo>
                    <a:cubicBezTo>
                      <a:pt x="4" y="13775"/>
                      <a:pt x="4" y="13793"/>
                      <a:pt x="4" y="13811"/>
                    </a:cubicBezTo>
                    <a:cubicBezTo>
                      <a:pt x="5" y="13854"/>
                      <a:pt x="5" y="13895"/>
                      <a:pt x="9" y="13936"/>
                    </a:cubicBezTo>
                    <a:cubicBezTo>
                      <a:pt x="9" y="13957"/>
                      <a:pt x="9" y="13976"/>
                      <a:pt x="10" y="13998"/>
                    </a:cubicBezTo>
                    <a:cubicBezTo>
                      <a:pt x="10" y="14040"/>
                      <a:pt x="11" y="14080"/>
                      <a:pt x="15" y="14120"/>
                    </a:cubicBezTo>
                    <a:cubicBezTo>
                      <a:pt x="15" y="14139"/>
                      <a:pt x="16" y="14157"/>
                      <a:pt x="16" y="14177"/>
                    </a:cubicBezTo>
                    <a:cubicBezTo>
                      <a:pt x="17" y="14224"/>
                      <a:pt x="21" y="14270"/>
                      <a:pt x="23" y="14317"/>
                    </a:cubicBezTo>
                    <a:cubicBezTo>
                      <a:pt x="23" y="14329"/>
                      <a:pt x="23" y="14343"/>
                      <a:pt x="24" y="14353"/>
                    </a:cubicBezTo>
                    <a:cubicBezTo>
                      <a:pt x="27" y="14413"/>
                      <a:pt x="30" y="14473"/>
                      <a:pt x="34" y="14533"/>
                    </a:cubicBezTo>
                    <a:cubicBezTo>
                      <a:pt x="34" y="14540"/>
                      <a:pt x="34" y="14548"/>
                      <a:pt x="35" y="14556"/>
                    </a:cubicBezTo>
                    <a:cubicBezTo>
                      <a:pt x="36" y="14606"/>
                      <a:pt x="41" y="14654"/>
                      <a:pt x="45" y="14704"/>
                    </a:cubicBezTo>
                    <a:cubicBezTo>
                      <a:pt x="45" y="14721"/>
                      <a:pt x="46" y="14741"/>
                      <a:pt x="49" y="14759"/>
                    </a:cubicBezTo>
                    <a:cubicBezTo>
                      <a:pt x="51" y="14800"/>
                      <a:pt x="55" y="14838"/>
                      <a:pt x="57" y="14878"/>
                    </a:cubicBezTo>
                    <a:cubicBezTo>
                      <a:pt x="58" y="14899"/>
                      <a:pt x="61" y="14918"/>
                      <a:pt x="63" y="14940"/>
                    </a:cubicBezTo>
                    <a:cubicBezTo>
                      <a:pt x="63" y="14946"/>
                      <a:pt x="64" y="14953"/>
                      <a:pt x="64" y="14959"/>
                    </a:cubicBezTo>
                    <a:lnTo>
                      <a:pt x="12083" y="14959"/>
                    </a:lnTo>
                    <a:lnTo>
                      <a:pt x="12083" y="8130"/>
                    </a:lnTo>
                    <a:cubicBezTo>
                      <a:pt x="11932" y="7951"/>
                      <a:pt x="11675" y="7833"/>
                      <a:pt x="11379" y="7833"/>
                    </a:cubicBezTo>
                    <a:lnTo>
                      <a:pt x="10156" y="7833"/>
                    </a:lnTo>
                    <a:lnTo>
                      <a:pt x="9809" y="7716"/>
                    </a:lnTo>
                    <a:lnTo>
                      <a:pt x="9784" y="7781"/>
                    </a:lnTo>
                    <a:cubicBezTo>
                      <a:pt x="9724" y="7758"/>
                      <a:pt x="9665" y="7736"/>
                      <a:pt x="9607" y="7716"/>
                    </a:cubicBezTo>
                    <a:lnTo>
                      <a:pt x="9598" y="7711"/>
                    </a:lnTo>
                    <a:cubicBezTo>
                      <a:pt x="9548" y="7691"/>
                      <a:pt x="9498" y="7674"/>
                      <a:pt x="9447" y="7656"/>
                    </a:cubicBezTo>
                    <a:lnTo>
                      <a:pt x="9107" y="7237"/>
                    </a:lnTo>
                    <a:lnTo>
                      <a:pt x="8893" y="7352"/>
                    </a:lnTo>
                    <a:cubicBezTo>
                      <a:pt x="8910" y="7226"/>
                      <a:pt x="8929" y="7078"/>
                      <a:pt x="8948" y="6916"/>
                    </a:cubicBezTo>
                    <a:cubicBezTo>
                      <a:pt x="8948" y="6910"/>
                      <a:pt x="8949" y="6904"/>
                      <a:pt x="8949" y="6900"/>
                    </a:cubicBezTo>
                    <a:cubicBezTo>
                      <a:pt x="8949" y="6892"/>
                      <a:pt x="8951" y="6886"/>
                      <a:pt x="8951" y="6878"/>
                    </a:cubicBezTo>
                    <a:cubicBezTo>
                      <a:pt x="8973" y="6843"/>
                      <a:pt x="9006" y="6679"/>
                      <a:pt x="9038" y="6432"/>
                    </a:cubicBezTo>
                    <a:cubicBezTo>
                      <a:pt x="9052" y="6397"/>
                      <a:pt x="9067" y="6362"/>
                      <a:pt x="9081" y="6327"/>
                    </a:cubicBezTo>
                    <a:cubicBezTo>
                      <a:pt x="9447" y="6118"/>
                      <a:pt x="10295" y="5427"/>
                      <a:pt x="10327" y="5085"/>
                    </a:cubicBezTo>
                    <a:cubicBezTo>
                      <a:pt x="10352" y="4831"/>
                      <a:pt x="10028" y="4654"/>
                      <a:pt x="9700" y="4625"/>
                    </a:cubicBezTo>
                    <a:cubicBezTo>
                      <a:pt x="10569" y="1688"/>
                      <a:pt x="9277" y="1678"/>
                      <a:pt x="9277" y="1678"/>
                    </a:cubicBezTo>
                    <a:cubicBezTo>
                      <a:pt x="9277" y="1678"/>
                      <a:pt x="9270" y="1587"/>
                      <a:pt x="9231" y="1446"/>
                    </a:cubicBezTo>
                    <a:cubicBezTo>
                      <a:pt x="9171" y="1226"/>
                      <a:pt x="9031" y="886"/>
                      <a:pt x="8726" y="590"/>
                    </a:cubicBezTo>
                    <a:cubicBezTo>
                      <a:pt x="8420" y="293"/>
                      <a:pt x="7949" y="44"/>
                      <a:pt x="7220" y="4"/>
                    </a:cubicBezTo>
                    <a:cubicBezTo>
                      <a:pt x="7171" y="1"/>
                      <a:pt x="7123" y="0"/>
                      <a:pt x="707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90" name="Google Shape;8490;p36"/>
              <p:cNvSpPr/>
              <p:nvPr/>
            </p:nvSpPr>
            <p:spPr>
              <a:xfrm>
                <a:off x="4247650" y="4829150"/>
                <a:ext cx="324650" cy="346725"/>
              </a:xfrm>
              <a:custGeom>
                <a:avLst/>
                <a:gdLst/>
                <a:ahLst/>
                <a:cxnLst/>
                <a:rect l="l" t="t" r="r" b="b"/>
                <a:pathLst>
                  <a:path w="12986" h="13869" extrusionOk="0">
                    <a:moveTo>
                      <a:pt x="9410" y="11004"/>
                    </a:moveTo>
                    <a:lnTo>
                      <a:pt x="9410" y="11165"/>
                    </a:lnTo>
                    <a:cubicBezTo>
                      <a:pt x="9384" y="11116"/>
                      <a:pt x="9360" y="11068"/>
                      <a:pt x="9332" y="11019"/>
                    </a:cubicBezTo>
                    <a:cubicBezTo>
                      <a:pt x="9337" y="11013"/>
                      <a:pt x="9338" y="11011"/>
                      <a:pt x="9340" y="11004"/>
                    </a:cubicBezTo>
                    <a:close/>
                    <a:moveTo>
                      <a:pt x="10082" y="11004"/>
                    </a:moveTo>
                    <a:cubicBezTo>
                      <a:pt x="10185" y="11004"/>
                      <a:pt x="10281" y="11040"/>
                      <a:pt x="10362" y="11096"/>
                    </a:cubicBezTo>
                    <a:cubicBezTo>
                      <a:pt x="10168" y="11504"/>
                      <a:pt x="9998" y="11867"/>
                      <a:pt x="9893" y="12115"/>
                    </a:cubicBezTo>
                    <a:cubicBezTo>
                      <a:pt x="9881" y="12088"/>
                      <a:pt x="9868" y="12063"/>
                      <a:pt x="9857" y="12037"/>
                    </a:cubicBezTo>
                    <a:lnTo>
                      <a:pt x="9857" y="11004"/>
                    </a:lnTo>
                    <a:close/>
                    <a:moveTo>
                      <a:pt x="9276" y="12993"/>
                    </a:moveTo>
                    <a:lnTo>
                      <a:pt x="9276" y="12993"/>
                    </a:lnTo>
                    <a:cubicBezTo>
                      <a:pt x="9323" y="13057"/>
                      <a:pt x="9370" y="13118"/>
                      <a:pt x="9410" y="13172"/>
                    </a:cubicBezTo>
                    <a:lnTo>
                      <a:pt x="9410" y="13308"/>
                    </a:lnTo>
                    <a:cubicBezTo>
                      <a:pt x="9366" y="13204"/>
                      <a:pt x="9321" y="13097"/>
                      <a:pt x="9276" y="12993"/>
                    </a:cubicBezTo>
                    <a:close/>
                    <a:moveTo>
                      <a:pt x="3665" y="1"/>
                    </a:moveTo>
                    <a:cubicBezTo>
                      <a:pt x="2597" y="1"/>
                      <a:pt x="1614" y="363"/>
                      <a:pt x="1022" y="1351"/>
                    </a:cubicBezTo>
                    <a:cubicBezTo>
                      <a:pt x="444" y="2313"/>
                      <a:pt x="0" y="4634"/>
                      <a:pt x="1043" y="5532"/>
                    </a:cubicBezTo>
                    <a:cubicBezTo>
                      <a:pt x="1043" y="5532"/>
                      <a:pt x="328" y="9722"/>
                      <a:pt x="2738" y="11693"/>
                    </a:cubicBezTo>
                    <a:cubicBezTo>
                      <a:pt x="2815" y="11759"/>
                      <a:pt x="2894" y="11820"/>
                      <a:pt x="2978" y="11877"/>
                    </a:cubicBezTo>
                    <a:cubicBezTo>
                      <a:pt x="2900" y="12487"/>
                      <a:pt x="2828" y="13155"/>
                      <a:pt x="2765" y="13867"/>
                    </a:cubicBezTo>
                    <a:lnTo>
                      <a:pt x="3755" y="13867"/>
                    </a:lnTo>
                    <a:cubicBezTo>
                      <a:pt x="3799" y="13705"/>
                      <a:pt x="3844" y="13541"/>
                      <a:pt x="3887" y="13380"/>
                    </a:cubicBezTo>
                    <a:cubicBezTo>
                      <a:pt x="3916" y="13380"/>
                      <a:pt x="3945" y="13381"/>
                      <a:pt x="3976" y="13381"/>
                    </a:cubicBezTo>
                    <a:lnTo>
                      <a:pt x="3976" y="13867"/>
                    </a:lnTo>
                    <a:lnTo>
                      <a:pt x="4443" y="13867"/>
                    </a:lnTo>
                    <a:lnTo>
                      <a:pt x="4443" y="13381"/>
                    </a:lnTo>
                    <a:cubicBezTo>
                      <a:pt x="4712" y="13377"/>
                      <a:pt x="5028" y="13368"/>
                      <a:pt x="5368" y="13352"/>
                    </a:cubicBezTo>
                    <a:lnTo>
                      <a:pt x="5368" y="13867"/>
                    </a:lnTo>
                    <a:lnTo>
                      <a:pt x="5813" y="13867"/>
                    </a:lnTo>
                    <a:lnTo>
                      <a:pt x="5813" y="13332"/>
                    </a:lnTo>
                    <a:cubicBezTo>
                      <a:pt x="5977" y="13322"/>
                      <a:pt x="6146" y="13312"/>
                      <a:pt x="6313" y="13302"/>
                    </a:cubicBezTo>
                    <a:cubicBezTo>
                      <a:pt x="6390" y="13496"/>
                      <a:pt x="6462" y="13684"/>
                      <a:pt x="6526" y="13867"/>
                    </a:cubicBezTo>
                    <a:lnTo>
                      <a:pt x="9862" y="13867"/>
                    </a:lnTo>
                    <a:lnTo>
                      <a:pt x="9862" y="13612"/>
                    </a:lnTo>
                    <a:cubicBezTo>
                      <a:pt x="9927" y="13638"/>
                      <a:pt x="9988" y="13649"/>
                      <a:pt x="10045" y="13649"/>
                    </a:cubicBezTo>
                    <a:cubicBezTo>
                      <a:pt x="10160" y="13649"/>
                      <a:pt x="10256" y="13602"/>
                      <a:pt x="10326" y="13526"/>
                    </a:cubicBezTo>
                    <a:cubicBezTo>
                      <a:pt x="10421" y="13468"/>
                      <a:pt x="10524" y="13325"/>
                      <a:pt x="10635" y="13108"/>
                    </a:cubicBezTo>
                    <a:lnTo>
                      <a:pt x="10635" y="13869"/>
                    </a:lnTo>
                    <a:lnTo>
                      <a:pt x="11116" y="13869"/>
                    </a:lnTo>
                    <a:lnTo>
                      <a:pt x="11116" y="11842"/>
                    </a:lnTo>
                    <a:cubicBezTo>
                      <a:pt x="11354" y="11066"/>
                      <a:pt x="11596" y="10094"/>
                      <a:pt x="11813" y="9044"/>
                    </a:cubicBezTo>
                    <a:cubicBezTo>
                      <a:pt x="11827" y="8976"/>
                      <a:pt x="11840" y="8911"/>
                      <a:pt x="11855" y="8844"/>
                    </a:cubicBezTo>
                    <a:cubicBezTo>
                      <a:pt x="11862" y="8810"/>
                      <a:pt x="11868" y="8772"/>
                      <a:pt x="11875" y="8736"/>
                    </a:cubicBezTo>
                    <a:cubicBezTo>
                      <a:pt x="11885" y="8685"/>
                      <a:pt x="11897" y="8631"/>
                      <a:pt x="11906" y="8580"/>
                    </a:cubicBezTo>
                    <a:cubicBezTo>
                      <a:pt x="12031" y="8551"/>
                      <a:pt x="12192" y="8510"/>
                      <a:pt x="12347" y="8466"/>
                    </a:cubicBezTo>
                    <a:lnTo>
                      <a:pt x="12542" y="8404"/>
                    </a:lnTo>
                    <a:lnTo>
                      <a:pt x="12573" y="8394"/>
                    </a:lnTo>
                    <a:cubicBezTo>
                      <a:pt x="12681" y="8353"/>
                      <a:pt x="12766" y="8315"/>
                      <a:pt x="12793" y="8282"/>
                    </a:cubicBezTo>
                    <a:cubicBezTo>
                      <a:pt x="12847" y="8217"/>
                      <a:pt x="12861" y="8143"/>
                      <a:pt x="12861" y="8084"/>
                    </a:cubicBezTo>
                    <a:cubicBezTo>
                      <a:pt x="12869" y="8067"/>
                      <a:pt x="12867" y="8051"/>
                      <a:pt x="12860" y="8041"/>
                    </a:cubicBezTo>
                    <a:cubicBezTo>
                      <a:pt x="12855" y="8005"/>
                      <a:pt x="12847" y="7983"/>
                      <a:pt x="12847" y="7983"/>
                    </a:cubicBezTo>
                    <a:cubicBezTo>
                      <a:pt x="12884" y="7924"/>
                      <a:pt x="12897" y="7862"/>
                      <a:pt x="12902" y="7807"/>
                    </a:cubicBezTo>
                    <a:cubicBezTo>
                      <a:pt x="12922" y="7777"/>
                      <a:pt x="12925" y="7750"/>
                      <a:pt x="12909" y="7736"/>
                    </a:cubicBezTo>
                    <a:cubicBezTo>
                      <a:pt x="12908" y="7733"/>
                      <a:pt x="12903" y="7731"/>
                      <a:pt x="12902" y="7729"/>
                    </a:cubicBezTo>
                    <a:cubicBezTo>
                      <a:pt x="12897" y="7693"/>
                      <a:pt x="12890" y="7671"/>
                      <a:pt x="12890" y="7671"/>
                    </a:cubicBezTo>
                    <a:cubicBezTo>
                      <a:pt x="12890" y="7671"/>
                      <a:pt x="12948" y="7580"/>
                      <a:pt x="12960" y="7497"/>
                    </a:cubicBezTo>
                    <a:cubicBezTo>
                      <a:pt x="12978" y="7458"/>
                      <a:pt x="12986" y="7430"/>
                      <a:pt x="12969" y="7413"/>
                    </a:cubicBezTo>
                    <a:cubicBezTo>
                      <a:pt x="12963" y="7406"/>
                      <a:pt x="12950" y="7401"/>
                      <a:pt x="12936" y="7398"/>
                    </a:cubicBezTo>
                    <a:cubicBezTo>
                      <a:pt x="12931" y="7394"/>
                      <a:pt x="12930" y="7389"/>
                      <a:pt x="12926" y="7384"/>
                    </a:cubicBezTo>
                    <a:cubicBezTo>
                      <a:pt x="12915" y="7375"/>
                      <a:pt x="12895" y="7372"/>
                      <a:pt x="12868" y="7372"/>
                    </a:cubicBezTo>
                    <a:cubicBezTo>
                      <a:pt x="12813" y="7372"/>
                      <a:pt x="12729" y="7388"/>
                      <a:pt x="12628" y="7412"/>
                    </a:cubicBezTo>
                    <a:lnTo>
                      <a:pt x="12551" y="7433"/>
                    </a:lnTo>
                    <a:lnTo>
                      <a:pt x="12375" y="7483"/>
                    </a:lnTo>
                    <a:cubicBezTo>
                      <a:pt x="12369" y="7485"/>
                      <a:pt x="12366" y="7488"/>
                      <a:pt x="12360" y="7488"/>
                    </a:cubicBezTo>
                    <a:cubicBezTo>
                      <a:pt x="11963" y="7608"/>
                      <a:pt x="11700" y="7907"/>
                      <a:pt x="11698" y="8243"/>
                    </a:cubicBezTo>
                    <a:lnTo>
                      <a:pt x="11698" y="8387"/>
                    </a:lnTo>
                    <a:cubicBezTo>
                      <a:pt x="11633" y="8513"/>
                      <a:pt x="11535" y="8710"/>
                      <a:pt x="11414" y="8953"/>
                    </a:cubicBezTo>
                    <a:cubicBezTo>
                      <a:pt x="11322" y="9135"/>
                      <a:pt x="11222" y="9342"/>
                      <a:pt x="11111" y="9562"/>
                    </a:cubicBezTo>
                    <a:lnTo>
                      <a:pt x="11111" y="8575"/>
                    </a:lnTo>
                    <a:cubicBezTo>
                      <a:pt x="11111" y="8194"/>
                      <a:pt x="10833" y="7884"/>
                      <a:pt x="10490" y="7884"/>
                    </a:cubicBezTo>
                    <a:lnTo>
                      <a:pt x="10071" y="7884"/>
                    </a:lnTo>
                    <a:cubicBezTo>
                      <a:pt x="10070" y="7705"/>
                      <a:pt x="10061" y="7524"/>
                      <a:pt x="10048" y="7342"/>
                    </a:cubicBezTo>
                    <a:cubicBezTo>
                      <a:pt x="10042" y="7251"/>
                      <a:pt x="10034" y="7159"/>
                      <a:pt x="10025" y="7068"/>
                    </a:cubicBezTo>
                    <a:cubicBezTo>
                      <a:pt x="10005" y="6893"/>
                      <a:pt x="9984" y="6717"/>
                      <a:pt x="9956" y="6545"/>
                    </a:cubicBezTo>
                    <a:cubicBezTo>
                      <a:pt x="9839" y="5779"/>
                      <a:pt x="9633" y="5011"/>
                      <a:pt x="9361" y="4298"/>
                    </a:cubicBezTo>
                    <a:cubicBezTo>
                      <a:pt x="9344" y="4254"/>
                      <a:pt x="9326" y="4208"/>
                      <a:pt x="9310" y="4164"/>
                    </a:cubicBezTo>
                    <a:cubicBezTo>
                      <a:pt x="8979" y="3332"/>
                      <a:pt x="8563" y="2573"/>
                      <a:pt x="8083" y="1967"/>
                    </a:cubicBezTo>
                    <a:cubicBezTo>
                      <a:pt x="8006" y="1870"/>
                      <a:pt x="7928" y="1777"/>
                      <a:pt x="7849" y="1690"/>
                    </a:cubicBezTo>
                    <a:cubicBezTo>
                      <a:pt x="7667" y="1489"/>
                      <a:pt x="7482" y="1307"/>
                      <a:pt x="7289" y="1151"/>
                    </a:cubicBezTo>
                    <a:cubicBezTo>
                      <a:pt x="7288" y="1150"/>
                      <a:pt x="7283" y="1147"/>
                      <a:pt x="7282" y="1145"/>
                    </a:cubicBezTo>
                    <a:cubicBezTo>
                      <a:pt x="7197" y="1076"/>
                      <a:pt x="7107" y="1013"/>
                      <a:pt x="7019" y="956"/>
                    </a:cubicBezTo>
                    <a:cubicBezTo>
                      <a:pt x="6912" y="884"/>
                      <a:pt x="6805" y="822"/>
                      <a:pt x="6696" y="767"/>
                    </a:cubicBezTo>
                    <a:cubicBezTo>
                      <a:pt x="6680" y="758"/>
                      <a:pt x="6667" y="752"/>
                      <a:pt x="6651" y="744"/>
                    </a:cubicBezTo>
                    <a:cubicBezTo>
                      <a:pt x="6609" y="724"/>
                      <a:pt x="6565" y="703"/>
                      <a:pt x="6520" y="685"/>
                    </a:cubicBezTo>
                    <a:cubicBezTo>
                      <a:pt x="5646" y="290"/>
                      <a:pt x="4621" y="1"/>
                      <a:pt x="3665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91" name="Google Shape;8491;p36"/>
              <p:cNvSpPr/>
              <p:nvPr/>
            </p:nvSpPr>
            <p:spPr>
              <a:xfrm>
                <a:off x="5003750" y="4831275"/>
                <a:ext cx="258825" cy="344550"/>
              </a:xfrm>
              <a:custGeom>
                <a:avLst/>
                <a:gdLst/>
                <a:ahLst/>
                <a:cxnLst/>
                <a:rect l="l" t="t" r="r" b="b"/>
                <a:pathLst>
                  <a:path w="10353" h="13782" extrusionOk="0">
                    <a:moveTo>
                      <a:pt x="5652" y="0"/>
                    </a:moveTo>
                    <a:cubicBezTo>
                      <a:pt x="5542" y="0"/>
                      <a:pt x="5436" y="5"/>
                      <a:pt x="5335" y="13"/>
                    </a:cubicBezTo>
                    <a:cubicBezTo>
                      <a:pt x="3661" y="145"/>
                      <a:pt x="2812" y="1081"/>
                      <a:pt x="3148" y="2197"/>
                    </a:cubicBezTo>
                    <a:cubicBezTo>
                      <a:pt x="2436" y="3744"/>
                      <a:pt x="3352" y="6203"/>
                      <a:pt x="3862" y="6438"/>
                    </a:cubicBezTo>
                    <a:cubicBezTo>
                      <a:pt x="4260" y="6362"/>
                      <a:pt x="4604" y="6262"/>
                      <a:pt x="4899" y="6144"/>
                    </a:cubicBezTo>
                    <a:lnTo>
                      <a:pt x="4899" y="6144"/>
                    </a:lnTo>
                    <a:cubicBezTo>
                      <a:pt x="4827" y="6375"/>
                      <a:pt x="4745" y="6610"/>
                      <a:pt x="4660" y="6838"/>
                    </a:cubicBezTo>
                    <a:lnTo>
                      <a:pt x="4658" y="6838"/>
                    </a:lnTo>
                    <a:cubicBezTo>
                      <a:pt x="4611" y="6839"/>
                      <a:pt x="4565" y="6842"/>
                      <a:pt x="4519" y="6842"/>
                    </a:cubicBezTo>
                    <a:cubicBezTo>
                      <a:pt x="4509" y="6842"/>
                      <a:pt x="4502" y="6844"/>
                      <a:pt x="4491" y="6844"/>
                    </a:cubicBezTo>
                    <a:cubicBezTo>
                      <a:pt x="4453" y="6844"/>
                      <a:pt x="4412" y="6845"/>
                      <a:pt x="4373" y="6848"/>
                    </a:cubicBezTo>
                    <a:cubicBezTo>
                      <a:pt x="4351" y="6848"/>
                      <a:pt x="4331" y="6850"/>
                      <a:pt x="4313" y="6850"/>
                    </a:cubicBezTo>
                    <a:cubicBezTo>
                      <a:pt x="4284" y="6851"/>
                      <a:pt x="4256" y="6855"/>
                      <a:pt x="4228" y="6855"/>
                    </a:cubicBezTo>
                    <a:cubicBezTo>
                      <a:pt x="4178" y="6859"/>
                      <a:pt x="4130" y="6861"/>
                      <a:pt x="4082" y="6863"/>
                    </a:cubicBezTo>
                    <a:lnTo>
                      <a:pt x="4082" y="6875"/>
                    </a:lnTo>
                    <a:cubicBezTo>
                      <a:pt x="4047" y="6878"/>
                      <a:pt x="4012" y="6881"/>
                      <a:pt x="3979" y="6884"/>
                    </a:cubicBezTo>
                    <a:cubicBezTo>
                      <a:pt x="3815" y="6900"/>
                      <a:pt x="3682" y="6920"/>
                      <a:pt x="3597" y="6942"/>
                    </a:cubicBezTo>
                    <a:cubicBezTo>
                      <a:pt x="3596" y="6944"/>
                      <a:pt x="3594" y="6944"/>
                      <a:pt x="3591" y="6944"/>
                    </a:cubicBezTo>
                    <a:cubicBezTo>
                      <a:pt x="3577" y="6951"/>
                      <a:pt x="3563" y="6953"/>
                      <a:pt x="3549" y="6958"/>
                    </a:cubicBezTo>
                    <a:cubicBezTo>
                      <a:pt x="3548" y="6959"/>
                      <a:pt x="3545" y="6959"/>
                      <a:pt x="3543" y="6959"/>
                    </a:cubicBezTo>
                    <a:cubicBezTo>
                      <a:pt x="3531" y="6965"/>
                      <a:pt x="3522" y="6969"/>
                      <a:pt x="3512" y="6975"/>
                    </a:cubicBezTo>
                    <a:cubicBezTo>
                      <a:pt x="3442" y="7000"/>
                      <a:pt x="3367" y="7036"/>
                      <a:pt x="3290" y="7078"/>
                    </a:cubicBezTo>
                    <a:cubicBezTo>
                      <a:pt x="3278" y="7084"/>
                      <a:pt x="3267" y="7090"/>
                      <a:pt x="3255" y="7098"/>
                    </a:cubicBezTo>
                    <a:cubicBezTo>
                      <a:pt x="3235" y="7110"/>
                      <a:pt x="3217" y="7121"/>
                      <a:pt x="3195" y="7134"/>
                    </a:cubicBezTo>
                    <a:cubicBezTo>
                      <a:pt x="3166" y="7151"/>
                      <a:pt x="3138" y="7172"/>
                      <a:pt x="3105" y="7194"/>
                    </a:cubicBezTo>
                    <a:cubicBezTo>
                      <a:pt x="3093" y="7201"/>
                      <a:pt x="3083" y="7209"/>
                      <a:pt x="3071" y="7219"/>
                    </a:cubicBezTo>
                    <a:cubicBezTo>
                      <a:pt x="3042" y="7240"/>
                      <a:pt x="3014" y="7262"/>
                      <a:pt x="2987" y="7285"/>
                    </a:cubicBezTo>
                    <a:cubicBezTo>
                      <a:pt x="2975" y="7293"/>
                      <a:pt x="2964" y="7304"/>
                      <a:pt x="2953" y="7313"/>
                    </a:cubicBezTo>
                    <a:cubicBezTo>
                      <a:pt x="2917" y="7343"/>
                      <a:pt x="2880" y="7377"/>
                      <a:pt x="2843" y="7412"/>
                    </a:cubicBezTo>
                    <a:cubicBezTo>
                      <a:pt x="2816" y="7438"/>
                      <a:pt x="2788" y="7467"/>
                      <a:pt x="2761" y="7497"/>
                    </a:cubicBezTo>
                    <a:cubicBezTo>
                      <a:pt x="2755" y="7505"/>
                      <a:pt x="2749" y="7512"/>
                      <a:pt x="2746" y="7518"/>
                    </a:cubicBezTo>
                    <a:lnTo>
                      <a:pt x="1148" y="7518"/>
                    </a:lnTo>
                    <a:cubicBezTo>
                      <a:pt x="830" y="7518"/>
                      <a:pt x="574" y="7731"/>
                      <a:pt x="574" y="7993"/>
                    </a:cubicBezTo>
                    <a:lnTo>
                      <a:pt x="574" y="12025"/>
                    </a:lnTo>
                    <a:cubicBezTo>
                      <a:pt x="474" y="12098"/>
                      <a:pt x="386" y="12189"/>
                      <a:pt x="310" y="12293"/>
                    </a:cubicBezTo>
                    <a:cubicBezTo>
                      <a:pt x="0" y="12718"/>
                      <a:pt x="58" y="13223"/>
                      <a:pt x="435" y="13417"/>
                    </a:cubicBezTo>
                    <a:cubicBezTo>
                      <a:pt x="479" y="13440"/>
                      <a:pt x="527" y="13458"/>
                      <a:pt x="575" y="13471"/>
                    </a:cubicBezTo>
                    <a:lnTo>
                      <a:pt x="575" y="13781"/>
                    </a:lnTo>
                    <a:lnTo>
                      <a:pt x="10348" y="13781"/>
                    </a:lnTo>
                    <a:lnTo>
                      <a:pt x="10348" y="8227"/>
                    </a:lnTo>
                    <a:cubicBezTo>
                      <a:pt x="10353" y="7838"/>
                      <a:pt x="9971" y="7522"/>
                      <a:pt x="9502" y="7522"/>
                    </a:cubicBezTo>
                    <a:lnTo>
                      <a:pt x="8078" y="7522"/>
                    </a:lnTo>
                    <a:lnTo>
                      <a:pt x="8037" y="7480"/>
                    </a:lnTo>
                    <a:cubicBezTo>
                      <a:pt x="8007" y="7446"/>
                      <a:pt x="7977" y="7418"/>
                      <a:pt x="7947" y="7389"/>
                    </a:cubicBezTo>
                    <a:cubicBezTo>
                      <a:pt x="7932" y="7373"/>
                      <a:pt x="7916" y="7360"/>
                      <a:pt x="7899" y="7347"/>
                    </a:cubicBezTo>
                    <a:cubicBezTo>
                      <a:pt x="7869" y="7319"/>
                      <a:pt x="7837" y="7294"/>
                      <a:pt x="7807" y="7270"/>
                    </a:cubicBezTo>
                    <a:cubicBezTo>
                      <a:pt x="7794" y="7258"/>
                      <a:pt x="7780" y="7249"/>
                      <a:pt x="7766" y="7240"/>
                    </a:cubicBezTo>
                    <a:cubicBezTo>
                      <a:pt x="7724" y="7209"/>
                      <a:pt x="7685" y="7183"/>
                      <a:pt x="7646" y="7158"/>
                    </a:cubicBezTo>
                    <a:cubicBezTo>
                      <a:pt x="7642" y="7157"/>
                      <a:pt x="7638" y="7152"/>
                      <a:pt x="7637" y="7151"/>
                    </a:cubicBezTo>
                    <a:cubicBezTo>
                      <a:pt x="7589" y="7124"/>
                      <a:pt x="7546" y="7102"/>
                      <a:pt x="7503" y="7082"/>
                    </a:cubicBezTo>
                    <a:cubicBezTo>
                      <a:pt x="7497" y="7078"/>
                      <a:pt x="7490" y="7076"/>
                      <a:pt x="7484" y="7074"/>
                    </a:cubicBezTo>
                    <a:cubicBezTo>
                      <a:pt x="7447" y="7060"/>
                      <a:pt x="7412" y="7045"/>
                      <a:pt x="7377" y="7037"/>
                    </a:cubicBezTo>
                    <a:cubicBezTo>
                      <a:pt x="7369" y="7032"/>
                      <a:pt x="7361" y="7031"/>
                      <a:pt x="7351" y="7030"/>
                    </a:cubicBezTo>
                    <a:cubicBezTo>
                      <a:pt x="7318" y="7021"/>
                      <a:pt x="7288" y="7014"/>
                      <a:pt x="7258" y="7009"/>
                    </a:cubicBezTo>
                    <a:cubicBezTo>
                      <a:pt x="7252" y="7009"/>
                      <a:pt x="7243" y="7008"/>
                      <a:pt x="7237" y="7008"/>
                    </a:cubicBezTo>
                    <a:cubicBezTo>
                      <a:pt x="7220" y="7005"/>
                      <a:pt x="7203" y="7004"/>
                      <a:pt x="7186" y="7004"/>
                    </a:cubicBezTo>
                    <a:cubicBezTo>
                      <a:pt x="7169" y="7004"/>
                      <a:pt x="7153" y="7005"/>
                      <a:pt x="7137" y="7008"/>
                    </a:cubicBezTo>
                    <a:cubicBezTo>
                      <a:pt x="7101" y="6999"/>
                      <a:pt x="7060" y="6988"/>
                      <a:pt x="7017" y="6978"/>
                    </a:cubicBezTo>
                    <a:cubicBezTo>
                      <a:pt x="7012" y="6978"/>
                      <a:pt x="7010" y="6977"/>
                      <a:pt x="7005" y="6977"/>
                    </a:cubicBezTo>
                    <a:cubicBezTo>
                      <a:pt x="6962" y="6969"/>
                      <a:pt x="6915" y="6960"/>
                      <a:pt x="6869" y="6951"/>
                    </a:cubicBezTo>
                    <a:cubicBezTo>
                      <a:pt x="6820" y="6941"/>
                      <a:pt x="6765" y="6930"/>
                      <a:pt x="6711" y="6923"/>
                    </a:cubicBezTo>
                    <a:cubicBezTo>
                      <a:pt x="6695" y="6921"/>
                      <a:pt x="6680" y="6918"/>
                      <a:pt x="6666" y="6917"/>
                    </a:cubicBezTo>
                    <a:cubicBezTo>
                      <a:pt x="6620" y="6909"/>
                      <a:pt x="6572" y="6903"/>
                      <a:pt x="6520" y="6897"/>
                    </a:cubicBezTo>
                    <a:cubicBezTo>
                      <a:pt x="6507" y="6896"/>
                      <a:pt x="6494" y="6896"/>
                      <a:pt x="6482" y="6892"/>
                    </a:cubicBezTo>
                    <a:cubicBezTo>
                      <a:pt x="6349" y="6878"/>
                      <a:pt x="6204" y="6865"/>
                      <a:pt x="6051" y="6857"/>
                    </a:cubicBezTo>
                    <a:cubicBezTo>
                      <a:pt x="6058" y="6835"/>
                      <a:pt x="6067" y="6811"/>
                      <a:pt x="6073" y="6788"/>
                    </a:cubicBezTo>
                    <a:cubicBezTo>
                      <a:pt x="6086" y="6746"/>
                      <a:pt x="6098" y="6709"/>
                      <a:pt x="6110" y="6667"/>
                    </a:cubicBezTo>
                    <a:cubicBezTo>
                      <a:pt x="6115" y="6650"/>
                      <a:pt x="6119" y="6631"/>
                      <a:pt x="6125" y="6613"/>
                    </a:cubicBezTo>
                    <a:cubicBezTo>
                      <a:pt x="6134" y="6587"/>
                      <a:pt x="6141" y="6563"/>
                      <a:pt x="6147" y="6540"/>
                    </a:cubicBezTo>
                    <a:cubicBezTo>
                      <a:pt x="6153" y="6520"/>
                      <a:pt x="6159" y="6503"/>
                      <a:pt x="6164" y="6484"/>
                    </a:cubicBezTo>
                    <a:cubicBezTo>
                      <a:pt x="6170" y="6458"/>
                      <a:pt x="6177" y="6434"/>
                      <a:pt x="6183" y="6407"/>
                    </a:cubicBezTo>
                    <a:cubicBezTo>
                      <a:pt x="6189" y="6392"/>
                      <a:pt x="6196" y="6373"/>
                      <a:pt x="6198" y="6356"/>
                    </a:cubicBezTo>
                    <a:cubicBezTo>
                      <a:pt x="6206" y="6328"/>
                      <a:pt x="6213" y="6304"/>
                      <a:pt x="6220" y="6279"/>
                    </a:cubicBezTo>
                    <a:cubicBezTo>
                      <a:pt x="6225" y="6262"/>
                      <a:pt x="6227" y="6246"/>
                      <a:pt x="6232" y="6229"/>
                    </a:cubicBezTo>
                    <a:cubicBezTo>
                      <a:pt x="6239" y="6201"/>
                      <a:pt x="6247" y="6176"/>
                      <a:pt x="6253" y="6150"/>
                    </a:cubicBezTo>
                    <a:cubicBezTo>
                      <a:pt x="6255" y="6142"/>
                      <a:pt x="6258" y="6136"/>
                      <a:pt x="6259" y="6128"/>
                    </a:cubicBezTo>
                    <a:cubicBezTo>
                      <a:pt x="6260" y="6119"/>
                      <a:pt x="6264" y="6108"/>
                      <a:pt x="6266" y="6100"/>
                    </a:cubicBezTo>
                    <a:cubicBezTo>
                      <a:pt x="6507" y="6091"/>
                      <a:pt x="6728" y="6053"/>
                      <a:pt x="6932" y="5986"/>
                    </a:cubicBezTo>
                    <a:cubicBezTo>
                      <a:pt x="7335" y="5851"/>
                      <a:pt x="7668" y="5609"/>
                      <a:pt x="7937" y="5308"/>
                    </a:cubicBezTo>
                    <a:cubicBezTo>
                      <a:pt x="9450" y="5111"/>
                      <a:pt x="10167" y="3707"/>
                      <a:pt x="10124" y="2637"/>
                    </a:cubicBezTo>
                    <a:cubicBezTo>
                      <a:pt x="10083" y="1598"/>
                      <a:pt x="9022" y="1197"/>
                      <a:pt x="8271" y="1045"/>
                    </a:cubicBezTo>
                    <a:cubicBezTo>
                      <a:pt x="7607" y="265"/>
                      <a:pt x="6511" y="0"/>
                      <a:pt x="565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92" name="Google Shape;8492;p36"/>
              <p:cNvSpPr/>
              <p:nvPr/>
            </p:nvSpPr>
            <p:spPr>
              <a:xfrm>
                <a:off x="5310250" y="4777325"/>
                <a:ext cx="481975" cy="398550"/>
              </a:xfrm>
              <a:custGeom>
                <a:avLst/>
                <a:gdLst/>
                <a:ahLst/>
                <a:cxnLst/>
                <a:rect l="l" t="t" r="r" b="b"/>
                <a:pathLst>
                  <a:path w="19279" h="15942" extrusionOk="0">
                    <a:moveTo>
                      <a:pt x="10511" y="1"/>
                    </a:moveTo>
                    <a:cubicBezTo>
                      <a:pt x="8895" y="1"/>
                      <a:pt x="7090" y="713"/>
                      <a:pt x="7090" y="713"/>
                    </a:cubicBezTo>
                    <a:cubicBezTo>
                      <a:pt x="7090" y="713"/>
                      <a:pt x="6950" y="831"/>
                      <a:pt x="6795" y="993"/>
                    </a:cubicBezTo>
                    <a:cubicBezTo>
                      <a:pt x="6768" y="1021"/>
                      <a:pt x="6740" y="1052"/>
                      <a:pt x="6713" y="1083"/>
                    </a:cubicBezTo>
                    <a:lnTo>
                      <a:pt x="6643" y="1165"/>
                    </a:lnTo>
                    <a:cubicBezTo>
                      <a:pt x="6624" y="1188"/>
                      <a:pt x="6607" y="1212"/>
                      <a:pt x="6588" y="1235"/>
                    </a:cubicBezTo>
                    <a:cubicBezTo>
                      <a:pt x="6512" y="1340"/>
                      <a:pt x="6442" y="1449"/>
                      <a:pt x="6412" y="1552"/>
                    </a:cubicBezTo>
                    <a:cubicBezTo>
                      <a:pt x="6368" y="1692"/>
                      <a:pt x="6415" y="2122"/>
                      <a:pt x="6524" y="2737"/>
                    </a:cubicBezTo>
                    <a:cubicBezTo>
                      <a:pt x="6532" y="2789"/>
                      <a:pt x="6543" y="2842"/>
                      <a:pt x="6552" y="2895"/>
                    </a:cubicBezTo>
                    <a:cubicBezTo>
                      <a:pt x="6591" y="3109"/>
                      <a:pt x="6637" y="3345"/>
                      <a:pt x="6688" y="3595"/>
                    </a:cubicBezTo>
                    <a:cubicBezTo>
                      <a:pt x="6701" y="3658"/>
                      <a:pt x="6715" y="3722"/>
                      <a:pt x="6728" y="3786"/>
                    </a:cubicBezTo>
                    <a:cubicBezTo>
                      <a:pt x="6756" y="3915"/>
                      <a:pt x="6785" y="4048"/>
                      <a:pt x="6813" y="4183"/>
                    </a:cubicBezTo>
                    <a:cubicBezTo>
                      <a:pt x="6975" y="4928"/>
                      <a:pt x="7172" y="5768"/>
                      <a:pt x="7381" y="6626"/>
                    </a:cubicBezTo>
                    <a:lnTo>
                      <a:pt x="7345" y="6830"/>
                    </a:lnTo>
                    <a:lnTo>
                      <a:pt x="7274" y="7258"/>
                    </a:lnTo>
                    <a:lnTo>
                      <a:pt x="7210" y="7229"/>
                    </a:lnTo>
                    <a:lnTo>
                      <a:pt x="6598" y="7772"/>
                    </a:lnTo>
                    <a:lnTo>
                      <a:pt x="6639" y="7802"/>
                    </a:lnTo>
                    <a:lnTo>
                      <a:pt x="6520" y="7822"/>
                    </a:lnTo>
                    <a:lnTo>
                      <a:pt x="6519" y="7822"/>
                    </a:lnTo>
                    <a:cubicBezTo>
                      <a:pt x="6428" y="7830"/>
                      <a:pt x="6339" y="7841"/>
                      <a:pt x="6252" y="7852"/>
                    </a:cubicBezTo>
                    <a:cubicBezTo>
                      <a:pt x="6165" y="7864"/>
                      <a:pt x="6080" y="7875"/>
                      <a:pt x="5998" y="7887"/>
                    </a:cubicBezTo>
                    <a:lnTo>
                      <a:pt x="5993" y="7887"/>
                    </a:lnTo>
                    <a:cubicBezTo>
                      <a:pt x="5911" y="7899"/>
                      <a:pt x="5835" y="7913"/>
                      <a:pt x="5760" y="7924"/>
                    </a:cubicBezTo>
                    <a:cubicBezTo>
                      <a:pt x="5758" y="7925"/>
                      <a:pt x="5753" y="7925"/>
                      <a:pt x="5752" y="7925"/>
                    </a:cubicBezTo>
                    <a:cubicBezTo>
                      <a:pt x="5679" y="7937"/>
                      <a:pt x="5606" y="7950"/>
                      <a:pt x="5537" y="7963"/>
                    </a:cubicBezTo>
                    <a:cubicBezTo>
                      <a:pt x="5533" y="7964"/>
                      <a:pt x="5530" y="7964"/>
                      <a:pt x="5529" y="7964"/>
                    </a:cubicBezTo>
                    <a:cubicBezTo>
                      <a:pt x="5461" y="7978"/>
                      <a:pt x="5396" y="7992"/>
                      <a:pt x="5335" y="8006"/>
                    </a:cubicBezTo>
                    <a:cubicBezTo>
                      <a:pt x="5329" y="8006"/>
                      <a:pt x="5323" y="8009"/>
                      <a:pt x="5321" y="8009"/>
                    </a:cubicBezTo>
                    <a:cubicBezTo>
                      <a:pt x="5261" y="8023"/>
                      <a:pt x="5205" y="8037"/>
                      <a:pt x="5148" y="8051"/>
                    </a:cubicBezTo>
                    <a:cubicBezTo>
                      <a:pt x="5142" y="8053"/>
                      <a:pt x="5136" y="8055"/>
                      <a:pt x="5132" y="8057"/>
                    </a:cubicBezTo>
                    <a:cubicBezTo>
                      <a:pt x="5080" y="8071"/>
                      <a:pt x="5029" y="8085"/>
                      <a:pt x="4983" y="8100"/>
                    </a:cubicBezTo>
                    <a:cubicBezTo>
                      <a:pt x="4976" y="8101"/>
                      <a:pt x="4970" y="8106"/>
                      <a:pt x="4962" y="8107"/>
                    </a:cubicBezTo>
                    <a:cubicBezTo>
                      <a:pt x="4917" y="8121"/>
                      <a:pt x="4877" y="8136"/>
                      <a:pt x="4837" y="8150"/>
                    </a:cubicBezTo>
                    <a:cubicBezTo>
                      <a:pt x="4831" y="8151"/>
                      <a:pt x="4824" y="8155"/>
                      <a:pt x="4820" y="8156"/>
                    </a:cubicBezTo>
                    <a:lnTo>
                      <a:pt x="4820" y="8157"/>
                    </a:lnTo>
                    <a:cubicBezTo>
                      <a:pt x="4763" y="8179"/>
                      <a:pt x="4707" y="8201"/>
                      <a:pt x="4662" y="8225"/>
                    </a:cubicBezTo>
                    <a:cubicBezTo>
                      <a:pt x="4134" y="8501"/>
                      <a:pt x="3079" y="9553"/>
                      <a:pt x="2114" y="10750"/>
                    </a:cubicBezTo>
                    <a:cubicBezTo>
                      <a:pt x="1809" y="11129"/>
                      <a:pt x="1512" y="11522"/>
                      <a:pt x="1244" y="11911"/>
                    </a:cubicBezTo>
                    <a:cubicBezTo>
                      <a:pt x="674" y="12736"/>
                      <a:pt x="235" y="13533"/>
                      <a:pt x="111" y="14110"/>
                    </a:cubicBezTo>
                    <a:cubicBezTo>
                      <a:pt x="111" y="14112"/>
                      <a:pt x="111" y="14115"/>
                      <a:pt x="110" y="14115"/>
                    </a:cubicBezTo>
                    <a:cubicBezTo>
                      <a:pt x="98" y="14142"/>
                      <a:pt x="84" y="14170"/>
                      <a:pt x="75" y="14194"/>
                    </a:cubicBezTo>
                    <a:cubicBezTo>
                      <a:pt x="66" y="14216"/>
                      <a:pt x="60" y="14240"/>
                      <a:pt x="53" y="14265"/>
                    </a:cubicBezTo>
                    <a:cubicBezTo>
                      <a:pt x="44" y="14287"/>
                      <a:pt x="37" y="14307"/>
                      <a:pt x="31" y="14329"/>
                    </a:cubicBezTo>
                    <a:cubicBezTo>
                      <a:pt x="24" y="14356"/>
                      <a:pt x="19" y="14384"/>
                      <a:pt x="16" y="14408"/>
                    </a:cubicBezTo>
                    <a:cubicBezTo>
                      <a:pt x="12" y="14423"/>
                      <a:pt x="8" y="14441"/>
                      <a:pt x="7" y="14457"/>
                    </a:cubicBezTo>
                    <a:cubicBezTo>
                      <a:pt x="2" y="14482"/>
                      <a:pt x="1" y="14508"/>
                      <a:pt x="1" y="14532"/>
                    </a:cubicBezTo>
                    <a:cubicBezTo>
                      <a:pt x="1" y="14548"/>
                      <a:pt x="2" y="14561"/>
                      <a:pt x="2" y="14575"/>
                    </a:cubicBezTo>
                    <a:cubicBezTo>
                      <a:pt x="4" y="14609"/>
                      <a:pt x="10" y="14640"/>
                      <a:pt x="16" y="14674"/>
                    </a:cubicBezTo>
                    <a:cubicBezTo>
                      <a:pt x="18" y="14678"/>
                      <a:pt x="18" y="14682"/>
                      <a:pt x="18" y="14688"/>
                    </a:cubicBezTo>
                    <a:cubicBezTo>
                      <a:pt x="19" y="14694"/>
                      <a:pt x="23" y="14696"/>
                      <a:pt x="24" y="14705"/>
                    </a:cubicBezTo>
                    <a:cubicBezTo>
                      <a:pt x="30" y="14725"/>
                      <a:pt x="36" y="14748"/>
                      <a:pt x="43" y="14769"/>
                    </a:cubicBezTo>
                    <a:cubicBezTo>
                      <a:pt x="48" y="14781"/>
                      <a:pt x="50" y="14791"/>
                      <a:pt x="55" y="14799"/>
                    </a:cubicBezTo>
                    <a:cubicBezTo>
                      <a:pt x="65" y="14827"/>
                      <a:pt x="78" y="14854"/>
                      <a:pt x="92" y="14882"/>
                    </a:cubicBezTo>
                    <a:cubicBezTo>
                      <a:pt x="99" y="14897"/>
                      <a:pt x="109" y="14912"/>
                      <a:pt x="120" y="14929"/>
                    </a:cubicBezTo>
                    <a:cubicBezTo>
                      <a:pt x="126" y="14942"/>
                      <a:pt x="133" y="14951"/>
                      <a:pt x="140" y="14962"/>
                    </a:cubicBezTo>
                    <a:cubicBezTo>
                      <a:pt x="153" y="14982"/>
                      <a:pt x="163" y="14999"/>
                      <a:pt x="177" y="15017"/>
                    </a:cubicBezTo>
                    <a:cubicBezTo>
                      <a:pt x="178" y="15018"/>
                      <a:pt x="182" y="15022"/>
                      <a:pt x="182" y="15023"/>
                    </a:cubicBezTo>
                    <a:cubicBezTo>
                      <a:pt x="462" y="15395"/>
                      <a:pt x="1027" y="15672"/>
                      <a:pt x="1590" y="15865"/>
                    </a:cubicBezTo>
                    <a:cubicBezTo>
                      <a:pt x="1636" y="15881"/>
                      <a:pt x="1684" y="15898"/>
                      <a:pt x="1732" y="15914"/>
                    </a:cubicBezTo>
                    <a:cubicBezTo>
                      <a:pt x="1763" y="15922"/>
                      <a:pt x="1794" y="15933"/>
                      <a:pt x="1823" y="15942"/>
                    </a:cubicBezTo>
                    <a:lnTo>
                      <a:pt x="17981" y="15942"/>
                    </a:lnTo>
                    <a:cubicBezTo>
                      <a:pt x="18032" y="15922"/>
                      <a:pt x="18081" y="15902"/>
                      <a:pt x="18129" y="15880"/>
                    </a:cubicBezTo>
                    <a:cubicBezTo>
                      <a:pt x="18136" y="15878"/>
                      <a:pt x="18144" y="15874"/>
                      <a:pt x="18150" y="15871"/>
                    </a:cubicBezTo>
                    <a:cubicBezTo>
                      <a:pt x="18198" y="15849"/>
                      <a:pt x="18245" y="15829"/>
                      <a:pt x="18290" y="15807"/>
                    </a:cubicBezTo>
                    <a:cubicBezTo>
                      <a:pt x="18307" y="15800"/>
                      <a:pt x="18324" y="15792"/>
                      <a:pt x="18338" y="15784"/>
                    </a:cubicBezTo>
                    <a:cubicBezTo>
                      <a:pt x="18375" y="15764"/>
                      <a:pt x="18415" y="15746"/>
                      <a:pt x="18451" y="15725"/>
                    </a:cubicBezTo>
                    <a:cubicBezTo>
                      <a:pt x="18466" y="15717"/>
                      <a:pt x="18482" y="15710"/>
                      <a:pt x="18495" y="15699"/>
                    </a:cubicBezTo>
                    <a:cubicBezTo>
                      <a:pt x="18542" y="15673"/>
                      <a:pt x="18586" y="15648"/>
                      <a:pt x="18630" y="15620"/>
                    </a:cubicBezTo>
                    <a:cubicBezTo>
                      <a:pt x="18635" y="15618"/>
                      <a:pt x="18637" y="15616"/>
                      <a:pt x="18642" y="15614"/>
                    </a:cubicBezTo>
                    <a:cubicBezTo>
                      <a:pt x="18686" y="15583"/>
                      <a:pt x="18732" y="15555"/>
                      <a:pt x="18774" y="15521"/>
                    </a:cubicBezTo>
                    <a:cubicBezTo>
                      <a:pt x="18788" y="15514"/>
                      <a:pt x="18800" y="15504"/>
                      <a:pt x="18811" y="15494"/>
                    </a:cubicBezTo>
                    <a:cubicBezTo>
                      <a:pt x="18841" y="15471"/>
                      <a:pt x="18868" y="15447"/>
                      <a:pt x="18897" y="15423"/>
                    </a:cubicBezTo>
                    <a:cubicBezTo>
                      <a:pt x="18909" y="15413"/>
                      <a:pt x="18923" y="15401"/>
                      <a:pt x="18934" y="15389"/>
                    </a:cubicBezTo>
                    <a:cubicBezTo>
                      <a:pt x="18963" y="15363"/>
                      <a:pt x="18988" y="15338"/>
                      <a:pt x="19013" y="15312"/>
                    </a:cubicBezTo>
                    <a:cubicBezTo>
                      <a:pt x="19020" y="15302"/>
                      <a:pt x="19030" y="15292"/>
                      <a:pt x="19038" y="15283"/>
                    </a:cubicBezTo>
                    <a:cubicBezTo>
                      <a:pt x="19072" y="15248"/>
                      <a:pt x="19101" y="15211"/>
                      <a:pt x="19126" y="15175"/>
                    </a:cubicBezTo>
                    <a:cubicBezTo>
                      <a:pt x="19132" y="15168"/>
                      <a:pt x="19138" y="15158"/>
                      <a:pt x="19140" y="15148"/>
                    </a:cubicBezTo>
                    <a:cubicBezTo>
                      <a:pt x="19160" y="15119"/>
                      <a:pt x="19177" y="15090"/>
                      <a:pt x="19192" y="15058"/>
                    </a:cubicBezTo>
                    <a:cubicBezTo>
                      <a:pt x="19200" y="15045"/>
                      <a:pt x="19206" y="15030"/>
                      <a:pt x="19212" y="15017"/>
                    </a:cubicBezTo>
                    <a:cubicBezTo>
                      <a:pt x="19224" y="14988"/>
                      <a:pt x="19235" y="14960"/>
                      <a:pt x="19245" y="14931"/>
                    </a:cubicBezTo>
                    <a:cubicBezTo>
                      <a:pt x="19250" y="14917"/>
                      <a:pt x="19253" y="14905"/>
                      <a:pt x="19257" y="14893"/>
                    </a:cubicBezTo>
                    <a:cubicBezTo>
                      <a:pt x="19267" y="14850"/>
                      <a:pt x="19274" y="14808"/>
                      <a:pt x="19279" y="14763"/>
                    </a:cubicBezTo>
                    <a:cubicBezTo>
                      <a:pt x="19279" y="14729"/>
                      <a:pt x="19277" y="14692"/>
                      <a:pt x="19273" y="14657"/>
                    </a:cubicBezTo>
                    <a:cubicBezTo>
                      <a:pt x="19271" y="14647"/>
                      <a:pt x="19271" y="14640"/>
                      <a:pt x="19268" y="14632"/>
                    </a:cubicBezTo>
                    <a:cubicBezTo>
                      <a:pt x="19263" y="14595"/>
                      <a:pt x="19256" y="14559"/>
                      <a:pt x="19247" y="14519"/>
                    </a:cubicBezTo>
                    <a:cubicBezTo>
                      <a:pt x="19245" y="14513"/>
                      <a:pt x="19242" y="14505"/>
                      <a:pt x="19241" y="14499"/>
                    </a:cubicBezTo>
                    <a:cubicBezTo>
                      <a:pt x="19231" y="14464"/>
                      <a:pt x="19219" y="14429"/>
                      <a:pt x="19206" y="14395"/>
                    </a:cubicBezTo>
                    <a:cubicBezTo>
                      <a:pt x="19201" y="14385"/>
                      <a:pt x="19198" y="14374"/>
                      <a:pt x="19194" y="14366"/>
                    </a:cubicBezTo>
                    <a:cubicBezTo>
                      <a:pt x="19178" y="14324"/>
                      <a:pt x="19158" y="14283"/>
                      <a:pt x="19139" y="14244"/>
                    </a:cubicBezTo>
                    <a:cubicBezTo>
                      <a:pt x="19133" y="14231"/>
                      <a:pt x="19126" y="14219"/>
                      <a:pt x="19120" y="14206"/>
                    </a:cubicBezTo>
                    <a:cubicBezTo>
                      <a:pt x="19102" y="14171"/>
                      <a:pt x="19083" y="14136"/>
                      <a:pt x="19062" y="14101"/>
                    </a:cubicBezTo>
                    <a:cubicBezTo>
                      <a:pt x="19055" y="14088"/>
                      <a:pt x="19049" y="14079"/>
                      <a:pt x="19043" y="14067"/>
                    </a:cubicBezTo>
                    <a:cubicBezTo>
                      <a:pt x="19017" y="14025"/>
                      <a:pt x="18992" y="13983"/>
                      <a:pt x="18962" y="13940"/>
                    </a:cubicBezTo>
                    <a:cubicBezTo>
                      <a:pt x="18949" y="13921"/>
                      <a:pt x="18938" y="13904"/>
                      <a:pt x="18926" y="13886"/>
                    </a:cubicBezTo>
                    <a:cubicBezTo>
                      <a:pt x="18903" y="13850"/>
                      <a:pt x="18878" y="13815"/>
                      <a:pt x="18853" y="13779"/>
                    </a:cubicBezTo>
                    <a:cubicBezTo>
                      <a:pt x="18836" y="13753"/>
                      <a:pt x="18817" y="13729"/>
                      <a:pt x="18797" y="13703"/>
                    </a:cubicBezTo>
                    <a:cubicBezTo>
                      <a:pt x="18774" y="13674"/>
                      <a:pt x="18750" y="13644"/>
                      <a:pt x="18727" y="13612"/>
                    </a:cubicBezTo>
                    <a:cubicBezTo>
                      <a:pt x="18710" y="13589"/>
                      <a:pt x="18691" y="13565"/>
                      <a:pt x="18672" y="13542"/>
                    </a:cubicBezTo>
                    <a:cubicBezTo>
                      <a:pt x="18642" y="13504"/>
                      <a:pt x="18609" y="13465"/>
                      <a:pt x="18575" y="13424"/>
                    </a:cubicBezTo>
                    <a:cubicBezTo>
                      <a:pt x="18568" y="13416"/>
                      <a:pt x="18562" y="13407"/>
                      <a:pt x="18554" y="13398"/>
                    </a:cubicBezTo>
                    <a:cubicBezTo>
                      <a:pt x="18406" y="13137"/>
                      <a:pt x="18257" y="12879"/>
                      <a:pt x="18096" y="12627"/>
                    </a:cubicBezTo>
                    <a:cubicBezTo>
                      <a:pt x="16911" y="10725"/>
                      <a:pt x="15392" y="9085"/>
                      <a:pt x="13434" y="8345"/>
                    </a:cubicBezTo>
                    <a:cubicBezTo>
                      <a:pt x="13330" y="8309"/>
                      <a:pt x="13223" y="8272"/>
                      <a:pt x="13114" y="8237"/>
                    </a:cubicBezTo>
                    <a:cubicBezTo>
                      <a:pt x="13098" y="8234"/>
                      <a:pt x="13080" y="8229"/>
                      <a:pt x="13063" y="8223"/>
                    </a:cubicBezTo>
                    <a:cubicBezTo>
                      <a:pt x="12955" y="8189"/>
                      <a:pt x="12844" y="8158"/>
                      <a:pt x="12730" y="8128"/>
                    </a:cubicBezTo>
                    <a:cubicBezTo>
                      <a:pt x="12658" y="8106"/>
                      <a:pt x="12583" y="8084"/>
                      <a:pt x="12510" y="8063"/>
                    </a:cubicBezTo>
                    <a:lnTo>
                      <a:pt x="12511" y="8061"/>
                    </a:lnTo>
                    <a:lnTo>
                      <a:pt x="12396" y="8021"/>
                    </a:lnTo>
                    <a:lnTo>
                      <a:pt x="12425" y="7999"/>
                    </a:lnTo>
                    <a:lnTo>
                      <a:pt x="11986" y="7538"/>
                    </a:lnTo>
                    <a:lnTo>
                      <a:pt x="11951" y="7548"/>
                    </a:lnTo>
                    <a:lnTo>
                      <a:pt x="11916" y="7395"/>
                    </a:lnTo>
                    <a:cubicBezTo>
                      <a:pt x="12359" y="7263"/>
                      <a:pt x="12734" y="7131"/>
                      <a:pt x="12759" y="7100"/>
                    </a:cubicBezTo>
                    <a:cubicBezTo>
                      <a:pt x="12794" y="7057"/>
                      <a:pt x="12828" y="5573"/>
                      <a:pt x="12579" y="4045"/>
                    </a:cubicBezTo>
                    <a:lnTo>
                      <a:pt x="12642" y="4011"/>
                    </a:lnTo>
                    <a:cubicBezTo>
                      <a:pt x="12683" y="3892"/>
                      <a:pt x="12718" y="3776"/>
                      <a:pt x="12749" y="3662"/>
                    </a:cubicBezTo>
                    <a:cubicBezTo>
                      <a:pt x="12765" y="3612"/>
                      <a:pt x="12777" y="3562"/>
                      <a:pt x="12791" y="3512"/>
                    </a:cubicBezTo>
                    <a:cubicBezTo>
                      <a:pt x="12807" y="3453"/>
                      <a:pt x="12825" y="3392"/>
                      <a:pt x="12838" y="3334"/>
                    </a:cubicBezTo>
                    <a:cubicBezTo>
                      <a:pt x="12855" y="3269"/>
                      <a:pt x="12867" y="3205"/>
                      <a:pt x="12881" y="3142"/>
                    </a:cubicBezTo>
                    <a:cubicBezTo>
                      <a:pt x="12888" y="3103"/>
                      <a:pt x="12898" y="3063"/>
                      <a:pt x="12906" y="3023"/>
                    </a:cubicBezTo>
                    <a:cubicBezTo>
                      <a:pt x="12920" y="2950"/>
                      <a:pt x="12929" y="2877"/>
                      <a:pt x="12941" y="2805"/>
                    </a:cubicBezTo>
                    <a:cubicBezTo>
                      <a:pt x="12946" y="2780"/>
                      <a:pt x="12949" y="2755"/>
                      <a:pt x="12954" y="2730"/>
                    </a:cubicBezTo>
                    <a:cubicBezTo>
                      <a:pt x="12962" y="2651"/>
                      <a:pt x="12971" y="2573"/>
                      <a:pt x="12977" y="2498"/>
                    </a:cubicBezTo>
                    <a:cubicBezTo>
                      <a:pt x="12978" y="2482"/>
                      <a:pt x="12980" y="2467"/>
                      <a:pt x="12983" y="2453"/>
                    </a:cubicBezTo>
                    <a:cubicBezTo>
                      <a:pt x="12989" y="2370"/>
                      <a:pt x="12991" y="2291"/>
                      <a:pt x="12991" y="2213"/>
                    </a:cubicBezTo>
                    <a:cubicBezTo>
                      <a:pt x="12992" y="2206"/>
                      <a:pt x="12992" y="2198"/>
                      <a:pt x="12992" y="2192"/>
                    </a:cubicBezTo>
                    <a:cubicBezTo>
                      <a:pt x="12995" y="2109"/>
                      <a:pt x="12992" y="2030"/>
                      <a:pt x="12989" y="1952"/>
                    </a:cubicBezTo>
                    <a:lnTo>
                      <a:pt x="12989" y="1945"/>
                    </a:lnTo>
                    <a:cubicBezTo>
                      <a:pt x="12984" y="1866"/>
                      <a:pt x="12979" y="1788"/>
                      <a:pt x="12972" y="1712"/>
                    </a:cubicBezTo>
                    <a:lnTo>
                      <a:pt x="12972" y="1710"/>
                    </a:lnTo>
                    <a:cubicBezTo>
                      <a:pt x="12779" y="383"/>
                      <a:pt x="11696" y="1"/>
                      <a:pt x="10511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93" name="Google Shape;8493;p36"/>
              <p:cNvSpPr/>
              <p:nvPr/>
            </p:nvSpPr>
            <p:spPr>
              <a:xfrm>
                <a:off x="2320200" y="4852000"/>
                <a:ext cx="336175" cy="323950"/>
              </a:xfrm>
              <a:custGeom>
                <a:avLst/>
                <a:gdLst/>
                <a:ahLst/>
                <a:cxnLst/>
                <a:rect l="l" t="t" r="r" b="b"/>
                <a:pathLst>
                  <a:path w="13447" h="12958" extrusionOk="0">
                    <a:moveTo>
                      <a:pt x="6735" y="1"/>
                    </a:moveTo>
                    <a:cubicBezTo>
                      <a:pt x="5731" y="1"/>
                      <a:pt x="4755" y="673"/>
                      <a:pt x="4067" y="1297"/>
                    </a:cubicBezTo>
                    <a:cubicBezTo>
                      <a:pt x="3622" y="1699"/>
                      <a:pt x="3296" y="2081"/>
                      <a:pt x="3160" y="2249"/>
                    </a:cubicBezTo>
                    <a:lnTo>
                      <a:pt x="3159" y="2251"/>
                    </a:lnTo>
                    <a:cubicBezTo>
                      <a:pt x="3120" y="2300"/>
                      <a:pt x="3096" y="2328"/>
                      <a:pt x="3090" y="2336"/>
                    </a:cubicBezTo>
                    <a:cubicBezTo>
                      <a:pt x="3088" y="2337"/>
                      <a:pt x="3088" y="2340"/>
                      <a:pt x="3088" y="2340"/>
                    </a:cubicBezTo>
                    <a:cubicBezTo>
                      <a:pt x="2871" y="2382"/>
                      <a:pt x="2779" y="2755"/>
                      <a:pt x="2771" y="3293"/>
                    </a:cubicBezTo>
                    <a:cubicBezTo>
                      <a:pt x="2766" y="3566"/>
                      <a:pt x="2786" y="3883"/>
                      <a:pt x="2822" y="4221"/>
                    </a:cubicBezTo>
                    <a:cubicBezTo>
                      <a:pt x="2831" y="4296"/>
                      <a:pt x="2839" y="4374"/>
                      <a:pt x="2850" y="4453"/>
                    </a:cubicBezTo>
                    <a:cubicBezTo>
                      <a:pt x="2898" y="4830"/>
                      <a:pt x="2965" y="5228"/>
                      <a:pt x="3044" y="5614"/>
                    </a:cubicBezTo>
                    <a:cubicBezTo>
                      <a:pt x="3026" y="5612"/>
                      <a:pt x="3009" y="5612"/>
                      <a:pt x="2992" y="5612"/>
                    </a:cubicBezTo>
                    <a:cubicBezTo>
                      <a:pt x="2623" y="5612"/>
                      <a:pt x="2206" y="5904"/>
                      <a:pt x="2288" y="6270"/>
                    </a:cubicBezTo>
                    <a:cubicBezTo>
                      <a:pt x="2317" y="6390"/>
                      <a:pt x="2415" y="6537"/>
                      <a:pt x="2551" y="6693"/>
                    </a:cubicBezTo>
                    <a:cubicBezTo>
                      <a:pt x="2843" y="7022"/>
                      <a:pt x="3306" y="7383"/>
                      <a:pt x="3602" y="7568"/>
                    </a:cubicBezTo>
                    <a:cubicBezTo>
                      <a:pt x="3724" y="7856"/>
                      <a:pt x="3847" y="8063"/>
                      <a:pt x="3961" y="8149"/>
                    </a:cubicBezTo>
                    <a:cubicBezTo>
                      <a:pt x="3967" y="8187"/>
                      <a:pt x="3974" y="8225"/>
                      <a:pt x="3980" y="8260"/>
                    </a:cubicBezTo>
                    <a:cubicBezTo>
                      <a:pt x="3985" y="8303"/>
                      <a:pt x="3988" y="8345"/>
                      <a:pt x="3993" y="8388"/>
                    </a:cubicBezTo>
                    <a:cubicBezTo>
                      <a:pt x="4006" y="8535"/>
                      <a:pt x="4022" y="8671"/>
                      <a:pt x="4036" y="8802"/>
                    </a:cubicBezTo>
                    <a:cubicBezTo>
                      <a:pt x="4036" y="8804"/>
                      <a:pt x="4038" y="8808"/>
                      <a:pt x="4038" y="8810"/>
                    </a:cubicBezTo>
                    <a:cubicBezTo>
                      <a:pt x="4044" y="8868"/>
                      <a:pt x="4052" y="8925"/>
                      <a:pt x="4059" y="8980"/>
                    </a:cubicBezTo>
                    <a:cubicBezTo>
                      <a:pt x="4059" y="8985"/>
                      <a:pt x="4059" y="8987"/>
                      <a:pt x="4061" y="8993"/>
                    </a:cubicBezTo>
                    <a:cubicBezTo>
                      <a:pt x="4068" y="9050"/>
                      <a:pt x="4076" y="9101"/>
                      <a:pt x="4084" y="9155"/>
                    </a:cubicBezTo>
                    <a:lnTo>
                      <a:pt x="3824" y="9550"/>
                    </a:lnTo>
                    <a:lnTo>
                      <a:pt x="3883" y="9606"/>
                    </a:lnTo>
                    <a:lnTo>
                      <a:pt x="3855" y="9631"/>
                    </a:lnTo>
                    <a:lnTo>
                      <a:pt x="3786" y="9631"/>
                    </a:lnTo>
                    <a:lnTo>
                      <a:pt x="3748" y="9528"/>
                    </a:lnTo>
                    <a:lnTo>
                      <a:pt x="3594" y="9631"/>
                    </a:lnTo>
                    <a:lnTo>
                      <a:pt x="2691" y="9631"/>
                    </a:lnTo>
                    <a:cubicBezTo>
                      <a:pt x="2373" y="9631"/>
                      <a:pt x="2116" y="9880"/>
                      <a:pt x="2116" y="10189"/>
                    </a:cubicBezTo>
                    <a:lnTo>
                      <a:pt x="2116" y="10679"/>
                    </a:lnTo>
                    <a:cubicBezTo>
                      <a:pt x="1418" y="11076"/>
                      <a:pt x="873" y="11441"/>
                      <a:pt x="684" y="11646"/>
                    </a:cubicBezTo>
                    <a:cubicBezTo>
                      <a:pt x="671" y="11653"/>
                      <a:pt x="660" y="11660"/>
                      <a:pt x="651" y="11671"/>
                    </a:cubicBezTo>
                    <a:cubicBezTo>
                      <a:pt x="368" y="11906"/>
                      <a:pt x="154" y="12362"/>
                      <a:pt x="1" y="12957"/>
                    </a:cubicBezTo>
                    <a:lnTo>
                      <a:pt x="13447" y="12957"/>
                    </a:lnTo>
                    <a:cubicBezTo>
                      <a:pt x="13289" y="12296"/>
                      <a:pt x="13077" y="11752"/>
                      <a:pt x="12804" y="11417"/>
                    </a:cubicBezTo>
                    <a:cubicBezTo>
                      <a:pt x="12799" y="11405"/>
                      <a:pt x="12797" y="11397"/>
                      <a:pt x="12791" y="11391"/>
                    </a:cubicBezTo>
                    <a:cubicBezTo>
                      <a:pt x="12768" y="11360"/>
                      <a:pt x="12729" y="11323"/>
                      <a:pt x="12678" y="11280"/>
                    </a:cubicBezTo>
                    <a:cubicBezTo>
                      <a:pt x="12628" y="11233"/>
                      <a:pt x="12574" y="11189"/>
                      <a:pt x="12520" y="11155"/>
                    </a:cubicBezTo>
                    <a:cubicBezTo>
                      <a:pt x="12511" y="11149"/>
                      <a:pt x="12500" y="11146"/>
                      <a:pt x="12492" y="11140"/>
                    </a:cubicBezTo>
                    <a:cubicBezTo>
                      <a:pt x="12336" y="11033"/>
                      <a:pt x="12131" y="10907"/>
                      <a:pt x="11888" y="10772"/>
                    </a:cubicBezTo>
                    <a:lnTo>
                      <a:pt x="11888" y="10455"/>
                    </a:lnTo>
                    <a:cubicBezTo>
                      <a:pt x="11888" y="9998"/>
                      <a:pt x="11509" y="9629"/>
                      <a:pt x="11040" y="9629"/>
                    </a:cubicBezTo>
                    <a:lnTo>
                      <a:pt x="9815" y="9629"/>
                    </a:lnTo>
                    <a:lnTo>
                      <a:pt x="9468" y="9485"/>
                    </a:lnTo>
                    <a:lnTo>
                      <a:pt x="9442" y="9564"/>
                    </a:lnTo>
                    <a:cubicBezTo>
                      <a:pt x="9383" y="9538"/>
                      <a:pt x="9326" y="9510"/>
                      <a:pt x="9267" y="9484"/>
                    </a:cubicBezTo>
                    <a:lnTo>
                      <a:pt x="9254" y="9479"/>
                    </a:lnTo>
                    <a:cubicBezTo>
                      <a:pt x="9205" y="9457"/>
                      <a:pt x="9156" y="9435"/>
                      <a:pt x="9105" y="9411"/>
                    </a:cubicBezTo>
                    <a:lnTo>
                      <a:pt x="8765" y="8895"/>
                    </a:lnTo>
                    <a:lnTo>
                      <a:pt x="8551" y="9040"/>
                    </a:lnTo>
                    <a:cubicBezTo>
                      <a:pt x="8568" y="8884"/>
                      <a:pt x="8586" y="8704"/>
                      <a:pt x="8606" y="8505"/>
                    </a:cubicBezTo>
                    <a:cubicBezTo>
                      <a:pt x="8606" y="8499"/>
                      <a:pt x="8607" y="8491"/>
                      <a:pt x="8607" y="8483"/>
                    </a:cubicBezTo>
                    <a:cubicBezTo>
                      <a:pt x="8607" y="8475"/>
                      <a:pt x="8609" y="8467"/>
                      <a:pt x="8609" y="8456"/>
                    </a:cubicBezTo>
                    <a:cubicBezTo>
                      <a:pt x="8631" y="8413"/>
                      <a:pt x="8664" y="8212"/>
                      <a:pt x="8695" y="7908"/>
                    </a:cubicBezTo>
                    <a:cubicBezTo>
                      <a:pt x="8710" y="7863"/>
                      <a:pt x="8725" y="7823"/>
                      <a:pt x="8739" y="7778"/>
                    </a:cubicBezTo>
                    <a:cubicBezTo>
                      <a:pt x="9105" y="7521"/>
                      <a:pt x="9953" y="6671"/>
                      <a:pt x="9985" y="6250"/>
                    </a:cubicBezTo>
                    <a:cubicBezTo>
                      <a:pt x="9991" y="6185"/>
                      <a:pt x="9979" y="6123"/>
                      <a:pt x="9958" y="6067"/>
                    </a:cubicBezTo>
                    <a:cubicBezTo>
                      <a:pt x="9873" y="5855"/>
                      <a:pt x="9615" y="5714"/>
                      <a:pt x="9358" y="5686"/>
                    </a:cubicBezTo>
                    <a:cubicBezTo>
                      <a:pt x="10227" y="2076"/>
                      <a:pt x="8935" y="2066"/>
                      <a:pt x="8935" y="2066"/>
                    </a:cubicBezTo>
                    <a:cubicBezTo>
                      <a:pt x="8935" y="2066"/>
                      <a:pt x="8928" y="1953"/>
                      <a:pt x="8889" y="1780"/>
                    </a:cubicBezTo>
                    <a:cubicBezTo>
                      <a:pt x="8825" y="1510"/>
                      <a:pt x="8688" y="1088"/>
                      <a:pt x="8384" y="726"/>
                    </a:cubicBezTo>
                    <a:cubicBezTo>
                      <a:pt x="8078" y="363"/>
                      <a:pt x="7607" y="54"/>
                      <a:pt x="6877" y="5"/>
                    </a:cubicBezTo>
                    <a:cubicBezTo>
                      <a:pt x="6830" y="2"/>
                      <a:pt x="6783" y="1"/>
                      <a:pt x="6735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94" name="Google Shape;8494;p36"/>
              <p:cNvSpPr/>
              <p:nvPr/>
            </p:nvSpPr>
            <p:spPr>
              <a:xfrm>
                <a:off x="3331700" y="4888225"/>
                <a:ext cx="244450" cy="287650"/>
              </a:xfrm>
              <a:custGeom>
                <a:avLst/>
                <a:gdLst/>
                <a:ahLst/>
                <a:cxnLst/>
                <a:rect l="l" t="t" r="r" b="b"/>
                <a:pathLst>
                  <a:path w="9778" h="11506" extrusionOk="0">
                    <a:moveTo>
                      <a:pt x="5076" y="1"/>
                    </a:moveTo>
                    <a:cubicBezTo>
                      <a:pt x="4967" y="1"/>
                      <a:pt x="4861" y="6"/>
                      <a:pt x="4761" y="16"/>
                    </a:cubicBezTo>
                    <a:cubicBezTo>
                      <a:pt x="3085" y="179"/>
                      <a:pt x="2238" y="1331"/>
                      <a:pt x="2574" y="2704"/>
                    </a:cubicBezTo>
                    <a:cubicBezTo>
                      <a:pt x="1861" y="4602"/>
                      <a:pt x="2778" y="7627"/>
                      <a:pt x="3286" y="7917"/>
                    </a:cubicBezTo>
                    <a:cubicBezTo>
                      <a:pt x="3687" y="7824"/>
                      <a:pt x="4027" y="7700"/>
                      <a:pt x="4325" y="7554"/>
                    </a:cubicBezTo>
                    <a:lnTo>
                      <a:pt x="4325" y="7554"/>
                    </a:lnTo>
                    <a:cubicBezTo>
                      <a:pt x="4252" y="7838"/>
                      <a:pt x="4170" y="8127"/>
                      <a:pt x="4085" y="8409"/>
                    </a:cubicBezTo>
                    <a:cubicBezTo>
                      <a:pt x="4084" y="8409"/>
                      <a:pt x="4084" y="8411"/>
                      <a:pt x="4084" y="8411"/>
                    </a:cubicBezTo>
                    <a:cubicBezTo>
                      <a:pt x="4035" y="8411"/>
                      <a:pt x="3989" y="8412"/>
                      <a:pt x="3942" y="8415"/>
                    </a:cubicBezTo>
                    <a:cubicBezTo>
                      <a:pt x="3935" y="8415"/>
                      <a:pt x="3927" y="8415"/>
                      <a:pt x="3916" y="8417"/>
                    </a:cubicBezTo>
                    <a:cubicBezTo>
                      <a:pt x="3875" y="8417"/>
                      <a:pt x="3837" y="8418"/>
                      <a:pt x="3796" y="8421"/>
                    </a:cubicBezTo>
                    <a:cubicBezTo>
                      <a:pt x="3777" y="8423"/>
                      <a:pt x="3758" y="8423"/>
                      <a:pt x="3739" y="8425"/>
                    </a:cubicBezTo>
                    <a:cubicBezTo>
                      <a:pt x="3710" y="8428"/>
                      <a:pt x="3681" y="8430"/>
                      <a:pt x="3654" y="8431"/>
                    </a:cubicBezTo>
                    <a:cubicBezTo>
                      <a:pt x="3604" y="8434"/>
                      <a:pt x="3555" y="8437"/>
                      <a:pt x="3508" y="8441"/>
                    </a:cubicBezTo>
                    <a:lnTo>
                      <a:pt x="3508" y="8454"/>
                    </a:lnTo>
                    <a:cubicBezTo>
                      <a:pt x="3473" y="8459"/>
                      <a:pt x="3438" y="8462"/>
                      <a:pt x="3405" y="8466"/>
                    </a:cubicBezTo>
                    <a:lnTo>
                      <a:pt x="3404" y="8466"/>
                    </a:lnTo>
                    <a:cubicBezTo>
                      <a:pt x="3241" y="8486"/>
                      <a:pt x="3108" y="8510"/>
                      <a:pt x="3023" y="8539"/>
                    </a:cubicBezTo>
                    <a:cubicBezTo>
                      <a:pt x="3018" y="8539"/>
                      <a:pt x="3017" y="8541"/>
                      <a:pt x="3016" y="8541"/>
                    </a:cubicBezTo>
                    <a:cubicBezTo>
                      <a:pt x="3000" y="8547"/>
                      <a:pt x="2987" y="8553"/>
                      <a:pt x="2975" y="8558"/>
                    </a:cubicBezTo>
                    <a:cubicBezTo>
                      <a:pt x="2973" y="8558"/>
                      <a:pt x="2970" y="8559"/>
                      <a:pt x="2969" y="8559"/>
                    </a:cubicBezTo>
                    <a:cubicBezTo>
                      <a:pt x="2956" y="8565"/>
                      <a:pt x="2945" y="8571"/>
                      <a:pt x="2938" y="8576"/>
                    </a:cubicBezTo>
                    <a:cubicBezTo>
                      <a:pt x="2866" y="8606"/>
                      <a:pt x="2792" y="8649"/>
                      <a:pt x="2717" y="8702"/>
                    </a:cubicBezTo>
                    <a:cubicBezTo>
                      <a:pt x="2705" y="8709"/>
                      <a:pt x="2694" y="8717"/>
                      <a:pt x="2682" y="8728"/>
                    </a:cubicBezTo>
                    <a:cubicBezTo>
                      <a:pt x="2662" y="8741"/>
                      <a:pt x="2640" y="8757"/>
                      <a:pt x="2621" y="8771"/>
                    </a:cubicBezTo>
                    <a:cubicBezTo>
                      <a:pt x="2592" y="8795"/>
                      <a:pt x="2561" y="8819"/>
                      <a:pt x="2531" y="8844"/>
                    </a:cubicBezTo>
                    <a:cubicBezTo>
                      <a:pt x="2519" y="8854"/>
                      <a:pt x="2508" y="8866"/>
                      <a:pt x="2496" y="8878"/>
                    </a:cubicBezTo>
                    <a:cubicBezTo>
                      <a:pt x="2468" y="8904"/>
                      <a:pt x="2440" y="8929"/>
                      <a:pt x="2413" y="8957"/>
                    </a:cubicBezTo>
                    <a:lnTo>
                      <a:pt x="2378" y="8993"/>
                    </a:lnTo>
                    <a:cubicBezTo>
                      <a:pt x="2341" y="9030"/>
                      <a:pt x="2306" y="9072"/>
                      <a:pt x="2270" y="9114"/>
                    </a:cubicBezTo>
                    <a:cubicBezTo>
                      <a:pt x="2243" y="9145"/>
                      <a:pt x="2215" y="9182"/>
                      <a:pt x="2188" y="9220"/>
                    </a:cubicBezTo>
                    <a:cubicBezTo>
                      <a:pt x="2182" y="9227"/>
                      <a:pt x="2176" y="9237"/>
                      <a:pt x="2171" y="9245"/>
                    </a:cubicBezTo>
                    <a:lnTo>
                      <a:pt x="575" y="9245"/>
                    </a:lnTo>
                    <a:cubicBezTo>
                      <a:pt x="257" y="9245"/>
                      <a:pt x="1" y="9509"/>
                      <a:pt x="1" y="9832"/>
                    </a:cubicBezTo>
                    <a:lnTo>
                      <a:pt x="1" y="11506"/>
                    </a:lnTo>
                    <a:lnTo>
                      <a:pt x="9772" y="11506"/>
                    </a:lnTo>
                    <a:lnTo>
                      <a:pt x="9772" y="10113"/>
                    </a:lnTo>
                    <a:cubicBezTo>
                      <a:pt x="9777" y="9634"/>
                      <a:pt x="9397" y="9245"/>
                      <a:pt x="8928" y="9245"/>
                    </a:cubicBezTo>
                    <a:lnTo>
                      <a:pt x="7504" y="9245"/>
                    </a:lnTo>
                    <a:lnTo>
                      <a:pt x="7462" y="9196"/>
                    </a:lnTo>
                    <a:cubicBezTo>
                      <a:pt x="7433" y="9158"/>
                      <a:pt x="7403" y="9118"/>
                      <a:pt x="7371" y="9084"/>
                    </a:cubicBezTo>
                    <a:cubicBezTo>
                      <a:pt x="7355" y="9067"/>
                      <a:pt x="7342" y="9049"/>
                      <a:pt x="7327" y="9033"/>
                    </a:cubicBezTo>
                    <a:cubicBezTo>
                      <a:pt x="7297" y="8999"/>
                      <a:pt x="7264" y="8968"/>
                      <a:pt x="7234" y="8939"/>
                    </a:cubicBezTo>
                    <a:cubicBezTo>
                      <a:pt x="7221" y="8926"/>
                      <a:pt x="7207" y="8911"/>
                      <a:pt x="7194" y="8901"/>
                    </a:cubicBezTo>
                    <a:cubicBezTo>
                      <a:pt x="7152" y="8865"/>
                      <a:pt x="7111" y="8831"/>
                      <a:pt x="7072" y="8802"/>
                    </a:cubicBezTo>
                    <a:cubicBezTo>
                      <a:pt x="7070" y="8798"/>
                      <a:pt x="7066" y="8796"/>
                      <a:pt x="7063" y="8795"/>
                    </a:cubicBezTo>
                    <a:cubicBezTo>
                      <a:pt x="7019" y="8762"/>
                      <a:pt x="6973" y="8733"/>
                      <a:pt x="6930" y="8709"/>
                    </a:cubicBezTo>
                    <a:cubicBezTo>
                      <a:pt x="6923" y="8705"/>
                      <a:pt x="6917" y="8703"/>
                      <a:pt x="6911" y="8701"/>
                    </a:cubicBezTo>
                    <a:cubicBezTo>
                      <a:pt x="6874" y="8680"/>
                      <a:pt x="6839" y="8666"/>
                      <a:pt x="6805" y="8652"/>
                    </a:cubicBezTo>
                    <a:cubicBezTo>
                      <a:pt x="6795" y="8650"/>
                      <a:pt x="6788" y="8646"/>
                      <a:pt x="6778" y="8644"/>
                    </a:cubicBezTo>
                    <a:cubicBezTo>
                      <a:pt x="6745" y="8632"/>
                      <a:pt x="6715" y="8624"/>
                      <a:pt x="6685" y="8622"/>
                    </a:cubicBezTo>
                    <a:cubicBezTo>
                      <a:pt x="6679" y="8620"/>
                      <a:pt x="6671" y="8620"/>
                      <a:pt x="6665" y="8617"/>
                    </a:cubicBezTo>
                    <a:cubicBezTo>
                      <a:pt x="6648" y="8615"/>
                      <a:pt x="6631" y="8614"/>
                      <a:pt x="6615" y="8614"/>
                    </a:cubicBezTo>
                    <a:cubicBezTo>
                      <a:pt x="6597" y="8614"/>
                      <a:pt x="6580" y="8615"/>
                      <a:pt x="6564" y="8618"/>
                    </a:cubicBezTo>
                    <a:cubicBezTo>
                      <a:pt x="6528" y="8605"/>
                      <a:pt x="6487" y="8593"/>
                      <a:pt x="6444" y="8582"/>
                    </a:cubicBezTo>
                    <a:cubicBezTo>
                      <a:pt x="6440" y="8581"/>
                      <a:pt x="6437" y="8581"/>
                      <a:pt x="6432" y="8577"/>
                    </a:cubicBezTo>
                    <a:cubicBezTo>
                      <a:pt x="6389" y="8569"/>
                      <a:pt x="6343" y="8556"/>
                      <a:pt x="6296" y="8547"/>
                    </a:cubicBezTo>
                    <a:lnTo>
                      <a:pt x="6293" y="8547"/>
                    </a:lnTo>
                    <a:cubicBezTo>
                      <a:pt x="6244" y="8533"/>
                      <a:pt x="6194" y="8521"/>
                      <a:pt x="6138" y="8513"/>
                    </a:cubicBezTo>
                    <a:cubicBezTo>
                      <a:pt x="6122" y="8510"/>
                      <a:pt x="6107" y="8507"/>
                      <a:pt x="6090" y="8504"/>
                    </a:cubicBezTo>
                    <a:cubicBezTo>
                      <a:pt x="6043" y="8497"/>
                      <a:pt x="5996" y="8490"/>
                      <a:pt x="5945" y="8482"/>
                    </a:cubicBezTo>
                    <a:cubicBezTo>
                      <a:pt x="5932" y="8480"/>
                      <a:pt x="5921" y="8477"/>
                      <a:pt x="5908" y="8477"/>
                    </a:cubicBezTo>
                    <a:cubicBezTo>
                      <a:pt x="5774" y="8458"/>
                      <a:pt x="5630" y="8443"/>
                      <a:pt x="5477" y="8434"/>
                    </a:cubicBezTo>
                    <a:cubicBezTo>
                      <a:pt x="5484" y="8406"/>
                      <a:pt x="5490" y="8377"/>
                      <a:pt x="5497" y="8349"/>
                    </a:cubicBezTo>
                    <a:cubicBezTo>
                      <a:pt x="5512" y="8300"/>
                      <a:pt x="5524" y="8251"/>
                      <a:pt x="5534" y="8200"/>
                    </a:cubicBezTo>
                    <a:cubicBezTo>
                      <a:pt x="5540" y="8180"/>
                      <a:pt x="5546" y="8157"/>
                      <a:pt x="5551" y="8132"/>
                    </a:cubicBezTo>
                    <a:cubicBezTo>
                      <a:pt x="5558" y="8103"/>
                      <a:pt x="5564" y="8073"/>
                      <a:pt x="5573" y="8041"/>
                    </a:cubicBezTo>
                    <a:cubicBezTo>
                      <a:pt x="5579" y="8020"/>
                      <a:pt x="5585" y="7997"/>
                      <a:pt x="5587" y="7973"/>
                    </a:cubicBezTo>
                    <a:cubicBezTo>
                      <a:pt x="5595" y="7943"/>
                      <a:pt x="5603" y="7914"/>
                      <a:pt x="5609" y="7882"/>
                    </a:cubicBezTo>
                    <a:cubicBezTo>
                      <a:pt x="5615" y="7859"/>
                      <a:pt x="5618" y="7838"/>
                      <a:pt x="5624" y="7816"/>
                    </a:cubicBezTo>
                    <a:cubicBezTo>
                      <a:pt x="5630" y="7783"/>
                      <a:pt x="5637" y="7753"/>
                      <a:pt x="5643" y="7723"/>
                    </a:cubicBezTo>
                    <a:cubicBezTo>
                      <a:pt x="5649" y="7701"/>
                      <a:pt x="5653" y="7681"/>
                      <a:pt x="5658" y="7660"/>
                    </a:cubicBezTo>
                    <a:cubicBezTo>
                      <a:pt x="5665" y="7627"/>
                      <a:pt x="5671" y="7595"/>
                      <a:pt x="5678" y="7562"/>
                    </a:cubicBezTo>
                    <a:cubicBezTo>
                      <a:pt x="5680" y="7554"/>
                      <a:pt x="5683" y="7547"/>
                      <a:pt x="5683" y="7537"/>
                    </a:cubicBezTo>
                    <a:cubicBezTo>
                      <a:pt x="5688" y="7523"/>
                      <a:pt x="5689" y="7511"/>
                      <a:pt x="5691" y="7500"/>
                    </a:cubicBezTo>
                    <a:cubicBezTo>
                      <a:pt x="5931" y="7492"/>
                      <a:pt x="6152" y="7443"/>
                      <a:pt x="6358" y="7359"/>
                    </a:cubicBezTo>
                    <a:cubicBezTo>
                      <a:pt x="6760" y="7192"/>
                      <a:pt x="7093" y="6894"/>
                      <a:pt x="7362" y="6527"/>
                    </a:cubicBezTo>
                    <a:cubicBezTo>
                      <a:pt x="8629" y="6326"/>
                      <a:pt x="9337" y="5086"/>
                      <a:pt x="9510" y="3914"/>
                    </a:cubicBezTo>
                    <a:cubicBezTo>
                      <a:pt x="9544" y="3683"/>
                      <a:pt x="9559" y="3457"/>
                      <a:pt x="9550" y="3241"/>
                    </a:cubicBezTo>
                    <a:cubicBezTo>
                      <a:pt x="9508" y="1964"/>
                      <a:pt x="8448" y="1470"/>
                      <a:pt x="7694" y="1283"/>
                    </a:cubicBezTo>
                    <a:cubicBezTo>
                      <a:pt x="7030" y="325"/>
                      <a:pt x="5934" y="1"/>
                      <a:pt x="5076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95" name="Google Shape;8495;p36"/>
              <p:cNvSpPr/>
              <p:nvPr/>
            </p:nvSpPr>
            <p:spPr>
              <a:xfrm>
                <a:off x="1472200" y="4888200"/>
                <a:ext cx="244400" cy="287650"/>
              </a:xfrm>
              <a:custGeom>
                <a:avLst/>
                <a:gdLst/>
                <a:ahLst/>
                <a:cxnLst/>
                <a:rect l="l" t="t" r="r" b="b"/>
                <a:pathLst>
                  <a:path w="9776" h="11506" extrusionOk="0">
                    <a:moveTo>
                      <a:pt x="5073" y="1"/>
                    </a:moveTo>
                    <a:cubicBezTo>
                      <a:pt x="4965" y="1"/>
                      <a:pt x="4860" y="6"/>
                      <a:pt x="4762" y="16"/>
                    </a:cubicBezTo>
                    <a:cubicBezTo>
                      <a:pt x="3086" y="178"/>
                      <a:pt x="2239" y="1329"/>
                      <a:pt x="2574" y="2702"/>
                    </a:cubicBezTo>
                    <a:cubicBezTo>
                      <a:pt x="2449" y="3034"/>
                      <a:pt x="2375" y="3400"/>
                      <a:pt x="2340" y="3782"/>
                    </a:cubicBezTo>
                    <a:cubicBezTo>
                      <a:pt x="2313" y="4062"/>
                      <a:pt x="2307" y="4352"/>
                      <a:pt x="2319" y="4637"/>
                    </a:cubicBezTo>
                    <a:cubicBezTo>
                      <a:pt x="2381" y="6189"/>
                      <a:pt x="2933" y="7713"/>
                      <a:pt x="3288" y="7916"/>
                    </a:cubicBezTo>
                    <a:cubicBezTo>
                      <a:pt x="3686" y="7823"/>
                      <a:pt x="4029" y="7699"/>
                      <a:pt x="4325" y="7554"/>
                    </a:cubicBezTo>
                    <a:lnTo>
                      <a:pt x="4325" y="7554"/>
                    </a:lnTo>
                    <a:cubicBezTo>
                      <a:pt x="4253" y="7837"/>
                      <a:pt x="4171" y="8127"/>
                      <a:pt x="4086" y="8408"/>
                    </a:cubicBezTo>
                    <a:lnTo>
                      <a:pt x="4084" y="8410"/>
                    </a:lnTo>
                    <a:cubicBezTo>
                      <a:pt x="4037" y="8410"/>
                      <a:pt x="3990" y="8412"/>
                      <a:pt x="3944" y="8414"/>
                    </a:cubicBezTo>
                    <a:cubicBezTo>
                      <a:pt x="3935" y="8414"/>
                      <a:pt x="3928" y="8414"/>
                      <a:pt x="3917" y="8416"/>
                    </a:cubicBezTo>
                    <a:cubicBezTo>
                      <a:pt x="3876" y="8416"/>
                      <a:pt x="3838" y="8418"/>
                      <a:pt x="3798" y="8420"/>
                    </a:cubicBezTo>
                    <a:cubicBezTo>
                      <a:pt x="3777" y="8422"/>
                      <a:pt x="3758" y="8422"/>
                      <a:pt x="3740" y="8425"/>
                    </a:cubicBezTo>
                    <a:cubicBezTo>
                      <a:pt x="3711" y="8426"/>
                      <a:pt x="3681" y="8430"/>
                      <a:pt x="3655" y="8431"/>
                    </a:cubicBezTo>
                    <a:cubicBezTo>
                      <a:pt x="3604" y="8432"/>
                      <a:pt x="3555" y="8437"/>
                      <a:pt x="3509" y="8441"/>
                    </a:cubicBezTo>
                    <a:lnTo>
                      <a:pt x="3509" y="8454"/>
                    </a:lnTo>
                    <a:cubicBezTo>
                      <a:pt x="3474" y="8459"/>
                      <a:pt x="3438" y="8461"/>
                      <a:pt x="3406" y="8466"/>
                    </a:cubicBezTo>
                    <a:cubicBezTo>
                      <a:pt x="3241" y="8486"/>
                      <a:pt x="3109" y="8510"/>
                      <a:pt x="3024" y="8539"/>
                    </a:cubicBezTo>
                    <a:cubicBezTo>
                      <a:pt x="3023" y="8539"/>
                      <a:pt x="3019" y="8540"/>
                      <a:pt x="3017" y="8540"/>
                    </a:cubicBezTo>
                    <a:cubicBezTo>
                      <a:pt x="3002" y="8546"/>
                      <a:pt x="2987" y="8553"/>
                      <a:pt x="2975" y="8557"/>
                    </a:cubicBezTo>
                    <a:cubicBezTo>
                      <a:pt x="2974" y="8557"/>
                      <a:pt x="2970" y="8559"/>
                      <a:pt x="2969" y="8559"/>
                    </a:cubicBezTo>
                    <a:cubicBezTo>
                      <a:pt x="2957" y="8565"/>
                      <a:pt x="2947" y="8571"/>
                      <a:pt x="2939" y="8576"/>
                    </a:cubicBezTo>
                    <a:cubicBezTo>
                      <a:pt x="2867" y="8606"/>
                      <a:pt x="2793" y="8649"/>
                      <a:pt x="2717" y="8702"/>
                    </a:cubicBezTo>
                    <a:cubicBezTo>
                      <a:pt x="2704" y="8709"/>
                      <a:pt x="2695" y="8717"/>
                      <a:pt x="2682" y="8727"/>
                    </a:cubicBezTo>
                    <a:cubicBezTo>
                      <a:pt x="2662" y="8741"/>
                      <a:pt x="2644" y="8757"/>
                      <a:pt x="2623" y="8771"/>
                    </a:cubicBezTo>
                    <a:cubicBezTo>
                      <a:pt x="2594" y="8794"/>
                      <a:pt x="2565" y="8819"/>
                      <a:pt x="2533" y="8844"/>
                    </a:cubicBezTo>
                    <a:cubicBezTo>
                      <a:pt x="2521" y="8854"/>
                      <a:pt x="2510" y="8866"/>
                      <a:pt x="2498" y="8878"/>
                    </a:cubicBezTo>
                    <a:cubicBezTo>
                      <a:pt x="2470" y="8904"/>
                      <a:pt x="2442" y="8929"/>
                      <a:pt x="2415" y="8957"/>
                    </a:cubicBezTo>
                    <a:cubicBezTo>
                      <a:pt x="2403" y="8969"/>
                      <a:pt x="2392" y="8979"/>
                      <a:pt x="2381" y="8991"/>
                    </a:cubicBezTo>
                    <a:cubicBezTo>
                      <a:pt x="2345" y="9030"/>
                      <a:pt x="2308" y="9070"/>
                      <a:pt x="2271" y="9113"/>
                    </a:cubicBezTo>
                    <a:cubicBezTo>
                      <a:pt x="2243" y="9143"/>
                      <a:pt x="2216" y="9182"/>
                      <a:pt x="2188" y="9220"/>
                    </a:cubicBezTo>
                    <a:cubicBezTo>
                      <a:pt x="2182" y="9227"/>
                      <a:pt x="2176" y="9237"/>
                      <a:pt x="2173" y="9245"/>
                    </a:cubicBezTo>
                    <a:lnTo>
                      <a:pt x="575" y="9245"/>
                    </a:lnTo>
                    <a:cubicBezTo>
                      <a:pt x="258" y="9245"/>
                      <a:pt x="1" y="9508"/>
                      <a:pt x="1" y="9832"/>
                    </a:cubicBezTo>
                    <a:lnTo>
                      <a:pt x="1" y="11505"/>
                    </a:lnTo>
                    <a:lnTo>
                      <a:pt x="9774" y="11505"/>
                    </a:lnTo>
                    <a:lnTo>
                      <a:pt x="9774" y="10113"/>
                    </a:lnTo>
                    <a:cubicBezTo>
                      <a:pt x="9776" y="9635"/>
                      <a:pt x="9397" y="9246"/>
                      <a:pt x="8925" y="9246"/>
                    </a:cubicBezTo>
                    <a:lnTo>
                      <a:pt x="7501" y="9246"/>
                    </a:lnTo>
                    <a:lnTo>
                      <a:pt x="7459" y="9197"/>
                    </a:lnTo>
                    <a:cubicBezTo>
                      <a:pt x="7430" y="9159"/>
                      <a:pt x="7400" y="9119"/>
                      <a:pt x="7370" y="9085"/>
                    </a:cubicBezTo>
                    <a:cubicBezTo>
                      <a:pt x="7355" y="9068"/>
                      <a:pt x="7339" y="9050"/>
                      <a:pt x="7322" y="9034"/>
                    </a:cubicBezTo>
                    <a:cubicBezTo>
                      <a:pt x="7292" y="9000"/>
                      <a:pt x="7260" y="8969"/>
                      <a:pt x="7230" y="8940"/>
                    </a:cubicBezTo>
                    <a:cubicBezTo>
                      <a:pt x="7216" y="8927"/>
                      <a:pt x="7203" y="8912"/>
                      <a:pt x="7188" y="8902"/>
                    </a:cubicBezTo>
                    <a:cubicBezTo>
                      <a:pt x="7148" y="8866"/>
                      <a:pt x="7107" y="8832"/>
                      <a:pt x="7067" y="8803"/>
                    </a:cubicBezTo>
                    <a:cubicBezTo>
                      <a:pt x="7066" y="8799"/>
                      <a:pt x="7061" y="8797"/>
                      <a:pt x="7060" y="8796"/>
                    </a:cubicBezTo>
                    <a:cubicBezTo>
                      <a:pt x="7012" y="8763"/>
                      <a:pt x="6969" y="8734"/>
                      <a:pt x="6926" y="8710"/>
                    </a:cubicBezTo>
                    <a:cubicBezTo>
                      <a:pt x="6919" y="8706"/>
                      <a:pt x="6913" y="8704"/>
                      <a:pt x="6907" y="8702"/>
                    </a:cubicBezTo>
                    <a:cubicBezTo>
                      <a:pt x="6870" y="8681"/>
                      <a:pt x="6835" y="8667"/>
                      <a:pt x="6800" y="8653"/>
                    </a:cubicBezTo>
                    <a:cubicBezTo>
                      <a:pt x="6792" y="8651"/>
                      <a:pt x="6784" y="8647"/>
                      <a:pt x="6774" y="8645"/>
                    </a:cubicBezTo>
                    <a:cubicBezTo>
                      <a:pt x="6741" y="8633"/>
                      <a:pt x="6711" y="8625"/>
                      <a:pt x="6681" y="8623"/>
                    </a:cubicBezTo>
                    <a:cubicBezTo>
                      <a:pt x="6674" y="8621"/>
                      <a:pt x="6666" y="8621"/>
                      <a:pt x="6660" y="8618"/>
                    </a:cubicBezTo>
                    <a:cubicBezTo>
                      <a:pt x="6644" y="8616"/>
                      <a:pt x="6627" y="8615"/>
                      <a:pt x="6611" y="8615"/>
                    </a:cubicBezTo>
                    <a:cubicBezTo>
                      <a:pt x="6594" y="8615"/>
                      <a:pt x="6576" y="8616"/>
                      <a:pt x="6560" y="8619"/>
                    </a:cubicBezTo>
                    <a:cubicBezTo>
                      <a:pt x="6524" y="8606"/>
                      <a:pt x="6482" y="8594"/>
                      <a:pt x="6440" y="8583"/>
                    </a:cubicBezTo>
                    <a:cubicBezTo>
                      <a:pt x="6435" y="8582"/>
                      <a:pt x="6433" y="8582"/>
                      <a:pt x="6428" y="8578"/>
                    </a:cubicBezTo>
                    <a:cubicBezTo>
                      <a:pt x="6385" y="8570"/>
                      <a:pt x="6338" y="8557"/>
                      <a:pt x="6292" y="8548"/>
                    </a:cubicBezTo>
                    <a:cubicBezTo>
                      <a:pt x="6243" y="8534"/>
                      <a:pt x="6187" y="8522"/>
                      <a:pt x="6134" y="8514"/>
                    </a:cubicBezTo>
                    <a:cubicBezTo>
                      <a:pt x="6118" y="8511"/>
                      <a:pt x="6103" y="8508"/>
                      <a:pt x="6089" y="8505"/>
                    </a:cubicBezTo>
                    <a:cubicBezTo>
                      <a:pt x="6074" y="8504"/>
                      <a:pt x="6056" y="8499"/>
                      <a:pt x="6040" y="8498"/>
                    </a:cubicBezTo>
                    <a:cubicBezTo>
                      <a:pt x="6010" y="8492"/>
                      <a:pt x="5977" y="8489"/>
                      <a:pt x="5943" y="8483"/>
                    </a:cubicBezTo>
                    <a:cubicBezTo>
                      <a:pt x="5930" y="8481"/>
                      <a:pt x="5917" y="8478"/>
                      <a:pt x="5905" y="8478"/>
                    </a:cubicBezTo>
                    <a:cubicBezTo>
                      <a:pt x="5772" y="8459"/>
                      <a:pt x="5627" y="8444"/>
                      <a:pt x="5474" y="8435"/>
                    </a:cubicBezTo>
                    <a:cubicBezTo>
                      <a:pt x="5481" y="8407"/>
                      <a:pt x="5488" y="8378"/>
                      <a:pt x="5496" y="8350"/>
                    </a:cubicBezTo>
                    <a:cubicBezTo>
                      <a:pt x="5509" y="8301"/>
                      <a:pt x="5521" y="8252"/>
                      <a:pt x="5533" y="8201"/>
                    </a:cubicBezTo>
                    <a:cubicBezTo>
                      <a:pt x="5538" y="8181"/>
                      <a:pt x="5542" y="8158"/>
                      <a:pt x="5548" y="8133"/>
                    </a:cubicBezTo>
                    <a:cubicBezTo>
                      <a:pt x="5556" y="8104"/>
                      <a:pt x="5564" y="8074"/>
                      <a:pt x="5570" y="8042"/>
                    </a:cubicBezTo>
                    <a:cubicBezTo>
                      <a:pt x="5576" y="8021"/>
                      <a:pt x="5582" y="7998"/>
                      <a:pt x="5587" y="7974"/>
                    </a:cubicBezTo>
                    <a:cubicBezTo>
                      <a:pt x="5593" y="7944"/>
                      <a:pt x="5600" y="7915"/>
                      <a:pt x="5606" y="7883"/>
                    </a:cubicBezTo>
                    <a:cubicBezTo>
                      <a:pt x="5612" y="7860"/>
                      <a:pt x="5618" y="7839"/>
                      <a:pt x="5621" y="7817"/>
                    </a:cubicBezTo>
                    <a:cubicBezTo>
                      <a:pt x="5629" y="7784"/>
                      <a:pt x="5635" y="7754"/>
                      <a:pt x="5643" y="7724"/>
                    </a:cubicBezTo>
                    <a:cubicBezTo>
                      <a:pt x="5648" y="7702"/>
                      <a:pt x="5650" y="7682"/>
                      <a:pt x="5655" y="7661"/>
                    </a:cubicBezTo>
                    <a:cubicBezTo>
                      <a:pt x="5662" y="7628"/>
                      <a:pt x="5669" y="7596"/>
                      <a:pt x="5676" y="7563"/>
                    </a:cubicBezTo>
                    <a:cubicBezTo>
                      <a:pt x="5678" y="7555"/>
                      <a:pt x="5680" y="7548"/>
                      <a:pt x="5682" y="7538"/>
                    </a:cubicBezTo>
                    <a:cubicBezTo>
                      <a:pt x="5684" y="7524"/>
                      <a:pt x="5686" y="7512"/>
                      <a:pt x="5688" y="7501"/>
                    </a:cubicBezTo>
                    <a:cubicBezTo>
                      <a:pt x="5809" y="7495"/>
                      <a:pt x="5928" y="7482"/>
                      <a:pt x="6040" y="7458"/>
                    </a:cubicBezTo>
                    <a:cubicBezTo>
                      <a:pt x="6152" y="7435"/>
                      <a:pt x="6255" y="7402"/>
                      <a:pt x="6356" y="7360"/>
                    </a:cubicBezTo>
                    <a:cubicBezTo>
                      <a:pt x="6761" y="7193"/>
                      <a:pt x="7091" y="6895"/>
                      <a:pt x="7361" y="6528"/>
                    </a:cubicBezTo>
                    <a:cubicBezTo>
                      <a:pt x="8875" y="6286"/>
                      <a:pt x="9592" y="4562"/>
                      <a:pt x="9550" y="3242"/>
                    </a:cubicBezTo>
                    <a:cubicBezTo>
                      <a:pt x="9507" y="1965"/>
                      <a:pt x="8446" y="1471"/>
                      <a:pt x="7696" y="1284"/>
                    </a:cubicBezTo>
                    <a:cubicBezTo>
                      <a:pt x="7203" y="572"/>
                      <a:pt x="6469" y="210"/>
                      <a:pt x="5773" y="70"/>
                    </a:cubicBezTo>
                    <a:cubicBezTo>
                      <a:pt x="5531" y="22"/>
                      <a:pt x="5294" y="1"/>
                      <a:pt x="5073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96" name="Google Shape;8496;p36"/>
              <p:cNvSpPr/>
              <p:nvPr/>
            </p:nvSpPr>
            <p:spPr>
              <a:xfrm>
                <a:off x="2758175" y="4795875"/>
                <a:ext cx="395650" cy="380100"/>
              </a:xfrm>
              <a:custGeom>
                <a:avLst/>
                <a:gdLst/>
                <a:ahLst/>
                <a:cxnLst/>
                <a:rect l="l" t="t" r="r" b="b"/>
                <a:pathLst>
                  <a:path w="15826" h="15204" extrusionOk="0">
                    <a:moveTo>
                      <a:pt x="8824" y="0"/>
                    </a:moveTo>
                    <a:cubicBezTo>
                      <a:pt x="8342" y="0"/>
                      <a:pt x="7090" y="567"/>
                      <a:pt x="6554" y="982"/>
                    </a:cubicBezTo>
                    <a:cubicBezTo>
                      <a:pt x="6738" y="761"/>
                      <a:pt x="6922" y="452"/>
                      <a:pt x="6636" y="347"/>
                    </a:cubicBezTo>
                    <a:cubicBezTo>
                      <a:pt x="6605" y="336"/>
                      <a:pt x="6562" y="330"/>
                      <a:pt x="6512" y="330"/>
                    </a:cubicBezTo>
                    <a:cubicBezTo>
                      <a:pt x="5989" y="330"/>
                      <a:pt x="4561" y="977"/>
                      <a:pt x="4368" y="3145"/>
                    </a:cubicBezTo>
                    <a:lnTo>
                      <a:pt x="4368" y="3147"/>
                    </a:lnTo>
                    <a:cubicBezTo>
                      <a:pt x="4360" y="3240"/>
                      <a:pt x="4354" y="3336"/>
                      <a:pt x="4351" y="3434"/>
                    </a:cubicBezTo>
                    <a:lnTo>
                      <a:pt x="4351" y="3441"/>
                    </a:lnTo>
                    <a:cubicBezTo>
                      <a:pt x="4346" y="3539"/>
                      <a:pt x="4346" y="3635"/>
                      <a:pt x="4346" y="3738"/>
                    </a:cubicBezTo>
                    <a:cubicBezTo>
                      <a:pt x="4348" y="3745"/>
                      <a:pt x="4348" y="3755"/>
                      <a:pt x="4348" y="3763"/>
                    </a:cubicBezTo>
                    <a:cubicBezTo>
                      <a:pt x="4349" y="3861"/>
                      <a:pt x="4352" y="3957"/>
                      <a:pt x="4360" y="4059"/>
                    </a:cubicBezTo>
                    <a:cubicBezTo>
                      <a:pt x="4360" y="4078"/>
                      <a:pt x="4361" y="4096"/>
                      <a:pt x="4364" y="4115"/>
                    </a:cubicBezTo>
                    <a:cubicBezTo>
                      <a:pt x="4370" y="4207"/>
                      <a:pt x="4378" y="4303"/>
                      <a:pt x="4391" y="4399"/>
                    </a:cubicBezTo>
                    <a:cubicBezTo>
                      <a:pt x="4392" y="4429"/>
                      <a:pt x="4398" y="4462"/>
                      <a:pt x="4403" y="4492"/>
                    </a:cubicBezTo>
                    <a:cubicBezTo>
                      <a:pt x="4411" y="4579"/>
                      <a:pt x="4423" y="4669"/>
                      <a:pt x="4437" y="4760"/>
                    </a:cubicBezTo>
                    <a:cubicBezTo>
                      <a:pt x="4443" y="4807"/>
                      <a:pt x="4453" y="4857"/>
                      <a:pt x="4460" y="4906"/>
                    </a:cubicBezTo>
                    <a:cubicBezTo>
                      <a:pt x="4473" y="4983"/>
                      <a:pt x="4488" y="5061"/>
                      <a:pt x="4502" y="5141"/>
                    </a:cubicBezTo>
                    <a:cubicBezTo>
                      <a:pt x="4516" y="5213"/>
                      <a:pt x="4533" y="5288"/>
                      <a:pt x="4550" y="5361"/>
                    </a:cubicBezTo>
                    <a:cubicBezTo>
                      <a:pt x="4563" y="5423"/>
                      <a:pt x="4575" y="5483"/>
                      <a:pt x="4591" y="5545"/>
                    </a:cubicBezTo>
                    <a:cubicBezTo>
                      <a:pt x="4624" y="5685"/>
                      <a:pt x="4660" y="5828"/>
                      <a:pt x="4698" y="5975"/>
                    </a:cubicBezTo>
                    <a:lnTo>
                      <a:pt x="4761" y="6016"/>
                    </a:lnTo>
                    <a:cubicBezTo>
                      <a:pt x="4607" y="7179"/>
                      <a:pt x="4562" y="8319"/>
                      <a:pt x="4557" y="9032"/>
                    </a:cubicBezTo>
                    <a:cubicBezTo>
                      <a:pt x="4556" y="9476"/>
                      <a:pt x="4569" y="9754"/>
                      <a:pt x="4583" y="9774"/>
                    </a:cubicBezTo>
                    <a:cubicBezTo>
                      <a:pt x="4609" y="9810"/>
                      <a:pt x="4981" y="9973"/>
                      <a:pt x="5425" y="10136"/>
                    </a:cubicBezTo>
                    <a:lnTo>
                      <a:pt x="5390" y="10324"/>
                    </a:lnTo>
                    <a:lnTo>
                      <a:pt x="5357" y="10312"/>
                    </a:lnTo>
                    <a:lnTo>
                      <a:pt x="4916" y="10877"/>
                    </a:lnTo>
                    <a:lnTo>
                      <a:pt x="4945" y="10903"/>
                    </a:lnTo>
                    <a:lnTo>
                      <a:pt x="4829" y="10953"/>
                    </a:lnTo>
                    <a:lnTo>
                      <a:pt x="4834" y="10957"/>
                    </a:lnTo>
                    <a:cubicBezTo>
                      <a:pt x="4758" y="10983"/>
                      <a:pt x="4683" y="11007"/>
                      <a:pt x="4611" y="11040"/>
                    </a:cubicBezTo>
                    <a:cubicBezTo>
                      <a:pt x="4496" y="11074"/>
                      <a:pt x="4386" y="11113"/>
                      <a:pt x="4278" y="11153"/>
                    </a:cubicBezTo>
                    <a:cubicBezTo>
                      <a:pt x="4261" y="11162"/>
                      <a:pt x="4242" y="11168"/>
                      <a:pt x="4227" y="11175"/>
                    </a:cubicBezTo>
                    <a:cubicBezTo>
                      <a:pt x="4115" y="11217"/>
                      <a:pt x="4009" y="11260"/>
                      <a:pt x="3907" y="11309"/>
                    </a:cubicBezTo>
                    <a:cubicBezTo>
                      <a:pt x="2341" y="12034"/>
                      <a:pt x="1059" y="13466"/>
                      <a:pt x="0" y="15203"/>
                    </a:cubicBezTo>
                    <a:lnTo>
                      <a:pt x="15826" y="15203"/>
                    </a:lnTo>
                    <a:cubicBezTo>
                      <a:pt x="15550" y="14746"/>
                      <a:pt x="15262" y="14293"/>
                      <a:pt x="14970" y="13865"/>
                    </a:cubicBezTo>
                    <a:cubicBezTo>
                      <a:pt x="14082" y="12560"/>
                      <a:pt x="13162" y="11457"/>
                      <a:pt x="12681" y="11152"/>
                    </a:cubicBezTo>
                    <a:cubicBezTo>
                      <a:pt x="12633" y="11123"/>
                      <a:pt x="12581" y="11095"/>
                      <a:pt x="12520" y="11067"/>
                    </a:cubicBezTo>
                    <a:cubicBezTo>
                      <a:pt x="12514" y="11062"/>
                      <a:pt x="12511" y="11061"/>
                      <a:pt x="12505" y="11059"/>
                    </a:cubicBezTo>
                    <a:cubicBezTo>
                      <a:pt x="12463" y="11042"/>
                      <a:pt x="12423" y="11023"/>
                      <a:pt x="12378" y="11005"/>
                    </a:cubicBezTo>
                    <a:cubicBezTo>
                      <a:pt x="12372" y="11004"/>
                      <a:pt x="12365" y="10999"/>
                      <a:pt x="12358" y="10997"/>
                    </a:cubicBezTo>
                    <a:cubicBezTo>
                      <a:pt x="12310" y="10980"/>
                      <a:pt x="12260" y="10961"/>
                      <a:pt x="12208" y="10943"/>
                    </a:cubicBezTo>
                    <a:cubicBezTo>
                      <a:pt x="12202" y="10940"/>
                      <a:pt x="12196" y="10938"/>
                      <a:pt x="12191" y="10937"/>
                    </a:cubicBezTo>
                    <a:cubicBezTo>
                      <a:pt x="12136" y="10920"/>
                      <a:pt x="12079" y="10901"/>
                      <a:pt x="12020" y="10884"/>
                    </a:cubicBezTo>
                    <a:cubicBezTo>
                      <a:pt x="12015" y="10884"/>
                      <a:pt x="12011" y="10883"/>
                      <a:pt x="12006" y="10880"/>
                    </a:cubicBezTo>
                    <a:cubicBezTo>
                      <a:pt x="11944" y="10864"/>
                      <a:pt x="11879" y="10847"/>
                      <a:pt x="11813" y="10830"/>
                    </a:cubicBezTo>
                    <a:cubicBezTo>
                      <a:pt x="11809" y="10830"/>
                      <a:pt x="11806" y="10829"/>
                      <a:pt x="11801" y="10829"/>
                    </a:cubicBezTo>
                    <a:cubicBezTo>
                      <a:pt x="11732" y="10812"/>
                      <a:pt x="11660" y="10795"/>
                      <a:pt x="11587" y="10780"/>
                    </a:cubicBezTo>
                    <a:cubicBezTo>
                      <a:pt x="11586" y="10779"/>
                      <a:pt x="11582" y="10779"/>
                      <a:pt x="11581" y="10779"/>
                    </a:cubicBezTo>
                    <a:cubicBezTo>
                      <a:pt x="11503" y="10763"/>
                      <a:pt x="11427" y="10748"/>
                      <a:pt x="11345" y="10731"/>
                    </a:cubicBezTo>
                    <a:lnTo>
                      <a:pt x="11340" y="10731"/>
                    </a:lnTo>
                    <a:cubicBezTo>
                      <a:pt x="11259" y="10716"/>
                      <a:pt x="11174" y="10702"/>
                      <a:pt x="11089" y="10689"/>
                    </a:cubicBezTo>
                    <a:lnTo>
                      <a:pt x="11088" y="10689"/>
                    </a:lnTo>
                    <a:cubicBezTo>
                      <a:pt x="11082" y="10689"/>
                      <a:pt x="11075" y="10688"/>
                      <a:pt x="11071" y="10688"/>
                    </a:cubicBezTo>
                    <a:cubicBezTo>
                      <a:pt x="10988" y="10673"/>
                      <a:pt x="10907" y="10661"/>
                      <a:pt x="10821" y="10651"/>
                    </a:cubicBezTo>
                    <a:lnTo>
                      <a:pt x="10702" y="10628"/>
                    </a:lnTo>
                    <a:lnTo>
                      <a:pt x="10741" y="10592"/>
                    </a:lnTo>
                    <a:lnTo>
                      <a:pt x="10129" y="9923"/>
                    </a:lnTo>
                    <a:lnTo>
                      <a:pt x="10064" y="9958"/>
                    </a:lnTo>
                    <a:lnTo>
                      <a:pt x="9994" y="9434"/>
                    </a:lnTo>
                    <a:lnTo>
                      <a:pt x="9959" y="9182"/>
                    </a:lnTo>
                    <a:cubicBezTo>
                      <a:pt x="9996" y="8986"/>
                      <a:pt x="10036" y="8788"/>
                      <a:pt x="10074" y="8595"/>
                    </a:cubicBezTo>
                    <a:cubicBezTo>
                      <a:pt x="10238" y="7748"/>
                      <a:pt x="10393" y="6928"/>
                      <a:pt x="10525" y="6182"/>
                    </a:cubicBezTo>
                    <a:cubicBezTo>
                      <a:pt x="10555" y="6013"/>
                      <a:pt x="10583" y="5851"/>
                      <a:pt x="10610" y="5692"/>
                    </a:cubicBezTo>
                    <a:cubicBezTo>
                      <a:pt x="10623" y="5613"/>
                      <a:pt x="10638" y="5535"/>
                      <a:pt x="10651" y="5459"/>
                    </a:cubicBezTo>
                    <a:cubicBezTo>
                      <a:pt x="10701" y="5149"/>
                      <a:pt x="10749" y="4861"/>
                      <a:pt x="10787" y="4596"/>
                    </a:cubicBezTo>
                    <a:cubicBezTo>
                      <a:pt x="10797" y="4530"/>
                      <a:pt x="10808" y="4467"/>
                      <a:pt x="10815" y="4403"/>
                    </a:cubicBezTo>
                    <a:cubicBezTo>
                      <a:pt x="10924" y="3647"/>
                      <a:pt x="10970" y="3118"/>
                      <a:pt x="10927" y="2947"/>
                    </a:cubicBezTo>
                    <a:cubicBezTo>
                      <a:pt x="10894" y="2820"/>
                      <a:pt x="10829" y="2687"/>
                      <a:pt x="10750" y="2559"/>
                    </a:cubicBezTo>
                    <a:cubicBezTo>
                      <a:pt x="10733" y="2530"/>
                      <a:pt x="10715" y="2501"/>
                      <a:pt x="10695" y="2472"/>
                    </a:cubicBezTo>
                    <a:cubicBezTo>
                      <a:pt x="10674" y="2439"/>
                      <a:pt x="10651" y="2403"/>
                      <a:pt x="10627" y="2373"/>
                    </a:cubicBezTo>
                    <a:cubicBezTo>
                      <a:pt x="10598" y="2335"/>
                      <a:pt x="10571" y="2295"/>
                      <a:pt x="10543" y="2261"/>
                    </a:cubicBezTo>
                    <a:cubicBezTo>
                      <a:pt x="10389" y="2062"/>
                      <a:pt x="10249" y="1920"/>
                      <a:pt x="10249" y="1920"/>
                    </a:cubicBezTo>
                    <a:cubicBezTo>
                      <a:pt x="10249" y="1920"/>
                      <a:pt x="11982" y="1149"/>
                      <a:pt x="11631" y="435"/>
                    </a:cubicBezTo>
                    <a:cubicBezTo>
                      <a:pt x="11546" y="262"/>
                      <a:pt x="11307" y="196"/>
                      <a:pt x="10996" y="196"/>
                    </a:cubicBezTo>
                    <a:cubicBezTo>
                      <a:pt x="10025" y="196"/>
                      <a:pt x="8339" y="833"/>
                      <a:pt x="8339" y="833"/>
                    </a:cubicBezTo>
                    <a:cubicBezTo>
                      <a:pt x="8339" y="833"/>
                      <a:pt x="9398" y="92"/>
                      <a:pt x="8898" y="6"/>
                    </a:cubicBezTo>
                    <a:cubicBezTo>
                      <a:pt x="8876" y="2"/>
                      <a:pt x="8851" y="0"/>
                      <a:pt x="8824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97" name="Google Shape;8497;p36"/>
              <p:cNvSpPr/>
              <p:nvPr/>
            </p:nvSpPr>
            <p:spPr>
              <a:xfrm>
                <a:off x="1802300" y="4821875"/>
                <a:ext cx="395675" cy="353850"/>
              </a:xfrm>
              <a:custGeom>
                <a:avLst/>
                <a:gdLst/>
                <a:ahLst/>
                <a:cxnLst/>
                <a:rect l="l" t="t" r="r" b="b"/>
                <a:pathLst>
                  <a:path w="15827" h="14154" extrusionOk="0">
                    <a:moveTo>
                      <a:pt x="8994" y="0"/>
                    </a:moveTo>
                    <a:cubicBezTo>
                      <a:pt x="8456" y="0"/>
                      <a:pt x="7899" y="97"/>
                      <a:pt x="7393" y="226"/>
                    </a:cubicBezTo>
                    <a:cubicBezTo>
                      <a:pt x="6377" y="486"/>
                      <a:pt x="5571" y="875"/>
                      <a:pt x="5571" y="875"/>
                    </a:cubicBezTo>
                    <a:cubicBezTo>
                      <a:pt x="5571" y="875"/>
                      <a:pt x="5432" y="1017"/>
                      <a:pt x="5277" y="1216"/>
                    </a:cubicBezTo>
                    <a:cubicBezTo>
                      <a:pt x="5249" y="1252"/>
                      <a:pt x="5223" y="1289"/>
                      <a:pt x="5195" y="1329"/>
                    </a:cubicBezTo>
                    <a:cubicBezTo>
                      <a:pt x="5172" y="1360"/>
                      <a:pt x="5147" y="1394"/>
                      <a:pt x="5126" y="1428"/>
                    </a:cubicBezTo>
                    <a:cubicBezTo>
                      <a:pt x="5105" y="1457"/>
                      <a:pt x="5089" y="1485"/>
                      <a:pt x="5071" y="1514"/>
                    </a:cubicBezTo>
                    <a:cubicBezTo>
                      <a:pt x="4993" y="1642"/>
                      <a:pt x="4925" y="1775"/>
                      <a:pt x="4895" y="1902"/>
                    </a:cubicBezTo>
                    <a:cubicBezTo>
                      <a:pt x="4850" y="2073"/>
                      <a:pt x="4896" y="2602"/>
                      <a:pt x="5005" y="3359"/>
                    </a:cubicBezTo>
                    <a:cubicBezTo>
                      <a:pt x="5014" y="3422"/>
                      <a:pt x="5025" y="3486"/>
                      <a:pt x="5034" y="3551"/>
                    </a:cubicBezTo>
                    <a:cubicBezTo>
                      <a:pt x="5072" y="3817"/>
                      <a:pt x="5119" y="4104"/>
                      <a:pt x="5169" y="4414"/>
                    </a:cubicBezTo>
                    <a:cubicBezTo>
                      <a:pt x="5183" y="4490"/>
                      <a:pt x="5196" y="4569"/>
                      <a:pt x="5211" y="4648"/>
                    </a:cubicBezTo>
                    <a:cubicBezTo>
                      <a:pt x="5237" y="4806"/>
                      <a:pt x="5266" y="4969"/>
                      <a:pt x="5296" y="5137"/>
                    </a:cubicBezTo>
                    <a:cubicBezTo>
                      <a:pt x="5456" y="6053"/>
                      <a:pt x="5654" y="7085"/>
                      <a:pt x="5862" y="8137"/>
                    </a:cubicBezTo>
                    <a:lnTo>
                      <a:pt x="5827" y="8390"/>
                    </a:lnTo>
                    <a:lnTo>
                      <a:pt x="5755" y="8914"/>
                    </a:lnTo>
                    <a:lnTo>
                      <a:pt x="5692" y="8878"/>
                    </a:lnTo>
                    <a:lnTo>
                      <a:pt x="5133" y="9487"/>
                    </a:lnTo>
                    <a:lnTo>
                      <a:pt x="5081" y="9546"/>
                    </a:lnTo>
                    <a:lnTo>
                      <a:pt x="5119" y="9582"/>
                    </a:lnTo>
                    <a:lnTo>
                      <a:pt x="5004" y="9605"/>
                    </a:lnTo>
                    <a:lnTo>
                      <a:pt x="5002" y="9605"/>
                    </a:lnTo>
                    <a:cubicBezTo>
                      <a:pt x="4910" y="9617"/>
                      <a:pt x="4823" y="9631"/>
                      <a:pt x="4734" y="9643"/>
                    </a:cubicBezTo>
                    <a:cubicBezTo>
                      <a:pt x="4648" y="9656"/>
                      <a:pt x="4563" y="9669"/>
                      <a:pt x="4481" y="9685"/>
                    </a:cubicBezTo>
                    <a:lnTo>
                      <a:pt x="4477" y="9685"/>
                    </a:lnTo>
                    <a:cubicBezTo>
                      <a:pt x="4394" y="9700"/>
                      <a:pt x="4319" y="9716"/>
                      <a:pt x="4241" y="9733"/>
                    </a:cubicBezTo>
                    <a:cubicBezTo>
                      <a:pt x="4240" y="9733"/>
                      <a:pt x="4236" y="9733"/>
                      <a:pt x="4235" y="9734"/>
                    </a:cubicBezTo>
                    <a:cubicBezTo>
                      <a:pt x="4162" y="9748"/>
                      <a:pt x="4089" y="9764"/>
                      <a:pt x="4021" y="9782"/>
                    </a:cubicBezTo>
                    <a:cubicBezTo>
                      <a:pt x="4016" y="9782"/>
                      <a:pt x="4014" y="9784"/>
                      <a:pt x="4009" y="9784"/>
                    </a:cubicBezTo>
                    <a:cubicBezTo>
                      <a:pt x="3943" y="9801"/>
                      <a:pt x="3880" y="9818"/>
                      <a:pt x="3817" y="9834"/>
                    </a:cubicBezTo>
                    <a:cubicBezTo>
                      <a:pt x="3811" y="9836"/>
                      <a:pt x="3805" y="9838"/>
                      <a:pt x="3802" y="9838"/>
                    </a:cubicBezTo>
                    <a:cubicBezTo>
                      <a:pt x="3743" y="9855"/>
                      <a:pt x="3687" y="9874"/>
                      <a:pt x="3631" y="9891"/>
                    </a:cubicBezTo>
                    <a:cubicBezTo>
                      <a:pt x="3625" y="9892"/>
                      <a:pt x="3619" y="9894"/>
                      <a:pt x="3614" y="9897"/>
                    </a:cubicBezTo>
                    <a:cubicBezTo>
                      <a:pt x="3562" y="9913"/>
                      <a:pt x="3510" y="9933"/>
                      <a:pt x="3464" y="9951"/>
                    </a:cubicBezTo>
                    <a:cubicBezTo>
                      <a:pt x="3457" y="9953"/>
                      <a:pt x="3451" y="9957"/>
                      <a:pt x="3444" y="9959"/>
                    </a:cubicBezTo>
                    <a:cubicBezTo>
                      <a:pt x="3400" y="9976"/>
                      <a:pt x="3359" y="9995"/>
                      <a:pt x="3317" y="10013"/>
                    </a:cubicBezTo>
                    <a:cubicBezTo>
                      <a:pt x="3312" y="10015"/>
                      <a:pt x="3305" y="10018"/>
                      <a:pt x="3303" y="10021"/>
                    </a:cubicBezTo>
                    <a:cubicBezTo>
                      <a:pt x="3244" y="10049"/>
                      <a:pt x="3188" y="10077"/>
                      <a:pt x="3145" y="10106"/>
                    </a:cubicBezTo>
                    <a:cubicBezTo>
                      <a:pt x="2831" y="10305"/>
                      <a:pt x="2332" y="10842"/>
                      <a:pt x="1775" y="11553"/>
                    </a:cubicBezTo>
                    <a:cubicBezTo>
                      <a:pt x="1197" y="12293"/>
                      <a:pt x="559" y="13222"/>
                      <a:pt x="1" y="14154"/>
                    </a:cubicBezTo>
                    <a:lnTo>
                      <a:pt x="15827" y="14154"/>
                    </a:lnTo>
                    <a:cubicBezTo>
                      <a:pt x="15554" y="13712"/>
                      <a:pt x="15269" y="13288"/>
                      <a:pt x="14967" y="12890"/>
                    </a:cubicBezTo>
                    <a:cubicBezTo>
                      <a:pt x="14090" y="11734"/>
                      <a:pt x="13081" y="10804"/>
                      <a:pt x="11917" y="10264"/>
                    </a:cubicBezTo>
                    <a:cubicBezTo>
                      <a:pt x="11814" y="10215"/>
                      <a:pt x="11707" y="10173"/>
                      <a:pt x="11598" y="10130"/>
                    </a:cubicBezTo>
                    <a:cubicBezTo>
                      <a:pt x="11581" y="10123"/>
                      <a:pt x="11562" y="10117"/>
                      <a:pt x="11547" y="10109"/>
                    </a:cubicBezTo>
                    <a:cubicBezTo>
                      <a:pt x="11439" y="10068"/>
                      <a:pt x="11328" y="10030"/>
                      <a:pt x="11214" y="9995"/>
                    </a:cubicBezTo>
                    <a:cubicBezTo>
                      <a:pt x="11142" y="9965"/>
                      <a:pt x="11067" y="9939"/>
                      <a:pt x="10994" y="9913"/>
                    </a:cubicBezTo>
                    <a:lnTo>
                      <a:pt x="10995" y="9909"/>
                    </a:lnTo>
                    <a:lnTo>
                      <a:pt x="10880" y="9858"/>
                    </a:lnTo>
                    <a:lnTo>
                      <a:pt x="10909" y="9832"/>
                    </a:lnTo>
                    <a:lnTo>
                      <a:pt x="10469" y="9267"/>
                    </a:lnTo>
                    <a:lnTo>
                      <a:pt x="10434" y="9279"/>
                    </a:lnTo>
                    <a:lnTo>
                      <a:pt x="10400" y="9091"/>
                    </a:lnTo>
                    <a:cubicBezTo>
                      <a:pt x="10843" y="8928"/>
                      <a:pt x="11216" y="8767"/>
                      <a:pt x="11242" y="8730"/>
                    </a:cubicBezTo>
                    <a:cubicBezTo>
                      <a:pt x="11277" y="8678"/>
                      <a:pt x="11312" y="6853"/>
                      <a:pt x="11063" y="4971"/>
                    </a:cubicBezTo>
                    <a:lnTo>
                      <a:pt x="11125" y="4930"/>
                    </a:lnTo>
                    <a:cubicBezTo>
                      <a:pt x="11166" y="4783"/>
                      <a:pt x="11202" y="4641"/>
                      <a:pt x="11233" y="4501"/>
                    </a:cubicBezTo>
                    <a:cubicBezTo>
                      <a:pt x="11248" y="4438"/>
                      <a:pt x="11260" y="4380"/>
                      <a:pt x="11274" y="4316"/>
                    </a:cubicBezTo>
                    <a:cubicBezTo>
                      <a:pt x="11289" y="4244"/>
                      <a:pt x="11307" y="4168"/>
                      <a:pt x="11321" y="4097"/>
                    </a:cubicBezTo>
                    <a:cubicBezTo>
                      <a:pt x="11338" y="4015"/>
                      <a:pt x="11350" y="3939"/>
                      <a:pt x="11363" y="3861"/>
                    </a:cubicBezTo>
                    <a:cubicBezTo>
                      <a:pt x="11372" y="3812"/>
                      <a:pt x="11380" y="3762"/>
                      <a:pt x="11390" y="3715"/>
                    </a:cubicBezTo>
                    <a:cubicBezTo>
                      <a:pt x="11403" y="3624"/>
                      <a:pt x="11412" y="3536"/>
                      <a:pt x="11424" y="3448"/>
                    </a:cubicBezTo>
                    <a:cubicBezTo>
                      <a:pt x="11426" y="3417"/>
                      <a:pt x="11432" y="3384"/>
                      <a:pt x="11436" y="3354"/>
                    </a:cubicBezTo>
                    <a:cubicBezTo>
                      <a:pt x="11446" y="3257"/>
                      <a:pt x="11453" y="3162"/>
                      <a:pt x="11459" y="3070"/>
                    </a:cubicBezTo>
                    <a:cubicBezTo>
                      <a:pt x="11460" y="3053"/>
                      <a:pt x="11464" y="3033"/>
                      <a:pt x="11465" y="3014"/>
                    </a:cubicBezTo>
                    <a:cubicBezTo>
                      <a:pt x="11471" y="2913"/>
                      <a:pt x="11473" y="2816"/>
                      <a:pt x="11475" y="2718"/>
                    </a:cubicBezTo>
                    <a:cubicBezTo>
                      <a:pt x="11475" y="2711"/>
                      <a:pt x="11476" y="2703"/>
                      <a:pt x="11476" y="2693"/>
                    </a:cubicBezTo>
                    <a:cubicBezTo>
                      <a:pt x="11476" y="2590"/>
                      <a:pt x="11476" y="2494"/>
                      <a:pt x="11471" y="2396"/>
                    </a:cubicBezTo>
                    <a:lnTo>
                      <a:pt x="11471" y="2389"/>
                    </a:lnTo>
                    <a:cubicBezTo>
                      <a:pt x="11466" y="2291"/>
                      <a:pt x="11463" y="2196"/>
                      <a:pt x="11454" y="2102"/>
                    </a:cubicBezTo>
                    <a:lnTo>
                      <a:pt x="11454" y="2100"/>
                    </a:lnTo>
                    <a:cubicBezTo>
                      <a:pt x="11262" y="469"/>
                      <a:pt x="10178" y="0"/>
                      <a:pt x="8994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98" name="Google Shape;8498;p36"/>
              <p:cNvSpPr/>
              <p:nvPr/>
            </p:nvSpPr>
            <p:spPr>
              <a:xfrm>
                <a:off x="3727025" y="4837200"/>
                <a:ext cx="278250" cy="338800"/>
              </a:xfrm>
              <a:custGeom>
                <a:avLst/>
                <a:gdLst/>
                <a:ahLst/>
                <a:cxnLst/>
                <a:rect l="l" t="t" r="r" b="b"/>
                <a:pathLst>
                  <a:path w="11130" h="13552" extrusionOk="0">
                    <a:moveTo>
                      <a:pt x="7550" y="1"/>
                    </a:moveTo>
                    <a:cubicBezTo>
                      <a:pt x="7592" y="78"/>
                      <a:pt x="8231" y="1342"/>
                      <a:pt x="6009" y="1606"/>
                    </a:cubicBezTo>
                    <a:cubicBezTo>
                      <a:pt x="4414" y="1796"/>
                      <a:pt x="3705" y="2852"/>
                      <a:pt x="3421" y="3477"/>
                    </a:cubicBezTo>
                    <a:cubicBezTo>
                      <a:pt x="3417" y="3484"/>
                      <a:pt x="3415" y="3487"/>
                      <a:pt x="3414" y="3493"/>
                    </a:cubicBezTo>
                    <a:cubicBezTo>
                      <a:pt x="3400" y="3526"/>
                      <a:pt x="3387" y="3556"/>
                      <a:pt x="3372" y="3586"/>
                    </a:cubicBezTo>
                    <a:cubicBezTo>
                      <a:pt x="3371" y="3590"/>
                      <a:pt x="3371" y="3593"/>
                      <a:pt x="3369" y="3599"/>
                    </a:cubicBezTo>
                    <a:cubicBezTo>
                      <a:pt x="3341" y="3665"/>
                      <a:pt x="3320" y="3724"/>
                      <a:pt x="3303" y="3774"/>
                    </a:cubicBezTo>
                    <a:cubicBezTo>
                      <a:pt x="3302" y="3779"/>
                      <a:pt x="3302" y="3781"/>
                      <a:pt x="3298" y="3786"/>
                    </a:cubicBezTo>
                    <a:cubicBezTo>
                      <a:pt x="3291" y="3807"/>
                      <a:pt x="3285" y="3829"/>
                      <a:pt x="3279" y="3846"/>
                    </a:cubicBezTo>
                    <a:cubicBezTo>
                      <a:pt x="3279" y="3847"/>
                      <a:pt x="3278" y="3847"/>
                      <a:pt x="3278" y="3849"/>
                    </a:cubicBezTo>
                    <a:cubicBezTo>
                      <a:pt x="3272" y="3870"/>
                      <a:pt x="3268" y="3885"/>
                      <a:pt x="3263" y="3900"/>
                    </a:cubicBezTo>
                    <a:cubicBezTo>
                      <a:pt x="3263" y="3902"/>
                      <a:pt x="3262" y="3902"/>
                      <a:pt x="3262" y="3904"/>
                    </a:cubicBezTo>
                    <a:cubicBezTo>
                      <a:pt x="3257" y="3916"/>
                      <a:pt x="3256" y="3926"/>
                      <a:pt x="3255" y="3932"/>
                    </a:cubicBezTo>
                    <a:lnTo>
                      <a:pt x="3255" y="3938"/>
                    </a:lnTo>
                    <a:cubicBezTo>
                      <a:pt x="3253" y="3943"/>
                      <a:pt x="3253" y="3945"/>
                      <a:pt x="3253" y="3945"/>
                    </a:cubicBezTo>
                    <a:cubicBezTo>
                      <a:pt x="3253" y="3945"/>
                      <a:pt x="3176" y="3826"/>
                      <a:pt x="3054" y="3826"/>
                    </a:cubicBezTo>
                    <a:cubicBezTo>
                      <a:pt x="2939" y="3826"/>
                      <a:pt x="2784" y="3933"/>
                      <a:pt x="2618" y="4354"/>
                    </a:cubicBezTo>
                    <a:cubicBezTo>
                      <a:pt x="2513" y="4620"/>
                      <a:pt x="2546" y="5225"/>
                      <a:pt x="2659" y="5942"/>
                    </a:cubicBezTo>
                    <a:cubicBezTo>
                      <a:pt x="2719" y="6332"/>
                      <a:pt x="2801" y="6754"/>
                      <a:pt x="2899" y="7173"/>
                    </a:cubicBezTo>
                    <a:cubicBezTo>
                      <a:pt x="2858" y="7165"/>
                      <a:pt x="2817" y="7160"/>
                      <a:pt x="2777" y="7160"/>
                    </a:cubicBezTo>
                    <a:cubicBezTo>
                      <a:pt x="2566" y="7160"/>
                      <a:pt x="2360" y="7273"/>
                      <a:pt x="2236" y="7529"/>
                    </a:cubicBezTo>
                    <a:cubicBezTo>
                      <a:pt x="1983" y="8051"/>
                      <a:pt x="2512" y="8810"/>
                      <a:pt x="3430" y="9026"/>
                    </a:cubicBezTo>
                    <a:cubicBezTo>
                      <a:pt x="3442" y="9060"/>
                      <a:pt x="3451" y="9089"/>
                      <a:pt x="3464" y="9117"/>
                    </a:cubicBezTo>
                    <a:cubicBezTo>
                      <a:pt x="3498" y="9521"/>
                      <a:pt x="3535" y="9871"/>
                      <a:pt x="3572" y="10120"/>
                    </a:cubicBezTo>
                    <a:cubicBezTo>
                      <a:pt x="3600" y="10302"/>
                      <a:pt x="3626" y="10432"/>
                      <a:pt x="3651" y="10488"/>
                    </a:cubicBezTo>
                    <a:cubicBezTo>
                      <a:pt x="3674" y="10537"/>
                      <a:pt x="3741" y="10608"/>
                      <a:pt x="3834" y="10693"/>
                    </a:cubicBezTo>
                    <a:lnTo>
                      <a:pt x="3758" y="11262"/>
                    </a:lnTo>
                    <a:lnTo>
                      <a:pt x="3397" y="11448"/>
                    </a:lnTo>
                    <a:lnTo>
                      <a:pt x="3244" y="11526"/>
                    </a:lnTo>
                    <a:lnTo>
                      <a:pt x="3261" y="11546"/>
                    </a:lnTo>
                    <a:lnTo>
                      <a:pt x="3244" y="11559"/>
                    </a:lnTo>
                    <a:lnTo>
                      <a:pt x="3253" y="11571"/>
                    </a:lnTo>
                    <a:cubicBezTo>
                      <a:pt x="3163" y="11599"/>
                      <a:pt x="3078" y="11627"/>
                      <a:pt x="2993" y="11656"/>
                    </a:cubicBezTo>
                    <a:cubicBezTo>
                      <a:pt x="2980" y="11662"/>
                      <a:pt x="2965" y="11666"/>
                      <a:pt x="2952" y="11672"/>
                    </a:cubicBezTo>
                    <a:lnTo>
                      <a:pt x="2890" y="11672"/>
                    </a:lnTo>
                    <a:cubicBezTo>
                      <a:pt x="2756" y="11672"/>
                      <a:pt x="2636" y="11758"/>
                      <a:pt x="2561" y="11893"/>
                    </a:cubicBezTo>
                    <a:cubicBezTo>
                      <a:pt x="2556" y="11894"/>
                      <a:pt x="2551" y="11898"/>
                      <a:pt x="2546" y="11899"/>
                    </a:cubicBezTo>
                    <a:cubicBezTo>
                      <a:pt x="1738" y="12198"/>
                      <a:pt x="1044" y="12511"/>
                      <a:pt x="872" y="12660"/>
                    </a:cubicBezTo>
                    <a:cubicBezTo>
                      <a:pt x="819" y="12675"/>
                      <a:pt x="765" y="12705"/>
                      <a:pt x="714" y="12754"/>
                    </a:cubicBezTo>
                    <a:cubicBezTo>
                      <a:pt x="464" y="12990"/>
                      <a:pt x="228" y="13257"/>
                      <a:pt x="0" y="13552"/>
                    </a:cubicBezTo>
                    <a:lnTo>
                      <a:pt x="11129" y="13552"/>
                    </a:lnTo>
                    <a:cubicBezTo>
                      <a:pt x="10851" y="13205"/>
                      <a:pt x="10553" y="12901"/>
                      <a:pt x="10242" y="12646"/>
                    </a:cubicBezTo>
                    <a:cubicBezTo>
                      <a:pt x="10237" y="12645"/>
                      <a:pt x="10236" y="12641"/>
                      <a:pt x="10232" y="12639"/>
                    </a:cubicBezTo>
                    <a:cubicBezTo>
                      <a:pt x="10175" y="12590"/>
                      <a:pt x="10114" y="12544"/>
                      <a:pt x="10055" y="12502"/>
                    </a:cubicBezTo>
                    <a:cubicBezTo>
                      <a:pt x="10049" y="12493"/>
                      <a:pt x="10043" y="12482"/>
                      <a:pt x="10038" y="12480"/>
                    </a:cubicBezTo>
                    <a:cubicBezTo>
                      <a:pt x="10031" y="12470"/>
                      <a:pt x="10018" y="12463"/>
                      <a:pt x="10008" y="12452"/>
                    </a:cubicBezTo>
                    <a:cubicBezTo>
                      <a:pt x="10001" y="12451"/>
                      <a:pt x="9995" y="12446"/>
                      <a:pt x="9991" y="12443"/>
                    </a:cubicBezTo>
                    <a:cubicBezTo>
                      <a:pt x="9983" y="12437"/>
                      <a:pt x="9976" y="12431"/>
                      <a:pt x="9965" y="12427"/>
                    </a:cubicBezTo>
                    <a:cubicBezTo>
                      <a:pt x="9946" y="12414"/>
                      <a:pt x="9921" y="12402"/>
                      <a:pt x="9893" y="12386"/>
                    </a:cubicBezTo>
                    <a:cubicBezTo>
                      <a:pt x="9887" y="12383"/>
                      <a:pt x="9881" y="12378"/>
                      <a:pt x="9874" y="12373"/>
                    </a:cubicBezTo>
                    <a:cubicBezTo>
                      <a:pt x="9854" y="12359"/>
                      <a:pt x="9833" y="12350"/>
                      <a:pt x="9812" y="12342"/>
                    </a:cubicBezTo>
                    <a:cubicBezTo>
                      <a:pt x="9800" y="12338"/>
                      <a:pt x="9786" y="12334"/>
                      <a:pt x="9774" y="12330"/>
                    </a:cubicBezTo>
                    <a:cubicBezTo>
                      <a:pt x="9739" y="12316"/>
                      <a:pt x="9702" y="12297"/>
                      <a:pt x="9661" y="12282"/>
                    </a:cubicBezTo>
                    <a:cubicBezTo>
                      <a:pt x="9656" y="12280"/>
                      <a:pt x="9653" y="12277"/>
                      <a:pt x="9647" y="12276"/>
                    </a:cubicBezTo>
                    <a:cubicBezTo>
                      <a:pt x="9625" y="12267"/>
                      <a:pt x="9605" y="12259"/>
                      <a:pt x="9582" y="12249"/>
                    </a:cubicBezTo>
                    <a:cubicBezTo>
                      <a:pt x="9502" y="11910"/>
                      <a:pt x="9270" y="11667"/>
                      <a:pt x="8994" y="11667"/>
                    </a:cubicBezTo>
                    <a:lnTo>
                      <a:pt x="8122" y="11667"/>
                    </a:lnTo>
                    <a:lnTo>
                      <a:pt x="7746" y="11305"/>
                    </a:lnTo>
                    <a:lnTo>
                      <a:pt x="7688" y="11335"/>
                    </a:lnTo>
                    <a:lnTo>
                      <a:pt x="7624" y="10805"/>
                    </a:lnTo>
                    <a:cubicBezTo>
                      <a:pt x="7793" y="10691"/>
                      <a:pt x="7912" y="10591"/>
                      <a:pt x="7949" y="10527"/>
                    </a:cubicBezTo>
                    <a:cubicBezTo>
                      <a:pt x="7996" y="10442"/>
                      <a:pt x="8081" y="9821"/>
                      <a:pt x="8149" y="9010"/>
                    </a:cubicBezTo>
                    <a:cubicBezTo>
                      <a:pt x="9061" y="8777"/>
                      <a:pt x="9577" y="8038"/>
                      <a:pt x="9322" y="7525"/>
                    </a:cubicBezTo>
                    <a:cubicBezTo>
                      <a:pt x="9195" y="7270"/>
                      <a:pt x="8984" y="7156"/>
                      <a:pt x="8767" y="7156"/>
                    </a:cubicBezTo>
                    <a:cubicBezTo>
                      <a:pt x="8745" y="7156"/>
                      <a:pt x="8724" y="7157"/>
                      <a:pt x="8702" y="7160"/>
                    </a:cubicBezTo>
                    <a:cubicBezTo>
                      <a:pt x="8708" y="7136"/>
                      <a:pt x="8715" y="7111"/>
                      <a:pt x="8719" y="7088"/>
                    </a:cubicBezTo>
                    <a:cubicBezTo>
                      <a:pt x="8739" y="6999"/>
                      <a:pt x="8757" y="6914"/>
                      <a:pt x="8775" y="6829"/>
                    </a:cubicBezTo>
                    <a:cubicBezTo>
                      <a:pt x="8778" y="6814"/>
                      <a:pt x="8781" y="6801"/>
                      <a:pt x="8784" y="6788"/>
                    </a:cubicBezTo>
                    <a:cubicBezTo>
                      <a:pt x="8803" y="6689"/>
                      <a:pt x="8820" y="6594"/>
                      <a:pt x="8835" y="6501"/>
                    </a:cubicBezTo>
                    <a:cubicBezTo>
                      <a:pt x="8840" y="6478"/>
                      <a:pt x="8842" y="6456"/>
                      <a:pt x="8847" y="6432"/>
                    </a:cubicBezTo>
                    <a:cubicBezTo>
                      <a:pt x="8859" y="6364"/>
                      <a:pt x="8869" y="6296"/>
                      <a:pt x="8877" y="6229"/>
                    </a:cubicBezTo>
                    <a:cubicBezTo>
                      <a:pt x="8882" y="6201"/>
                      <a:pt x="8883" y="6174"/>
                      <a:pt x="8887" y="6150"/>
                    </a:cubicBezTo>
                    <a:cubicBezTo>
                      <a:pt x="8894" y="6085"/>
                      <a:pt x="8902" y="6022"/>
                      <a:pt x="8908" y="5961"/>
                    </a:cubicBezTo>
                    <a:cubicBezTo>
                      <a:pt x="8909" y="5939"/>
                      <a:pt x="8914" y="5919"/>
                      <a:pt x="8915" y="5897"/>
                    </a:cubicBezTo>
                    <a:cubicBezTo>
                      <a:pt x="8931" y="5735"/>
                      <a:pt x="8938" y="5585"/>
                      <a:pt x="8943" y="5444"/>
                    </a:cubicBezTo>
                    <a:lnTo>
                      <a:pt x="8943" y="5385"/>
                    </a:lnTo>
                    <a:cubicBezTo>
                      <a:pt x="8944" y="5335"/>
                      <a:pt x="8944" y="5286"/>
                      <a:pt x="8943" y="5235"/>
                    </a:cubicBezTo>
                    <a:lnTo>
                      <a:pt x="8943" y="5178"/>
                    </a:lnTo>
                    <a:cubicBezTo>
                      <a:pt x="8942" y="5125"/>
                      <a:pt x="8938" y="5074"/>
                      <a:pt x="8937" y="5027"/>
                    </a:cubicBezTo>
                    <a:cubicBezTo>
                      <a:pt x="8936" y="5015"/>
                      <a:pt x="8936" y="5004"/>
                      <a:pt x="8936" y="4990"/>
                    </a:cubicBezTo>
                    <a:cubicBezTo>
                      <a:pt x="8931" y="4931"/>
                      <a:pt x="8926" y="4872"/>
                      <a:pt x="8920" y="4815"/>
                    </a:cubicBezTo>
                    <a:cubicBezTo>
                      <a:pt x="8920" y="4807"/>
                      <a:pt x="8919" y="4796"/>
                      <a:pt x="8915" y="4789"/>
                    </a:cubicBezTo>
                    <a:cubicBezTo>
                      <a:pt x="8911" y="4741"/>
                      <a:pt x="8907" y="4698"/>
                      <a:pt x="8899" y="4655"/>
                    </a:cubicBezTo>
                    <a:cubicBezTo>
                      <a:pt x="8897" y="4639"/>
                      <a:pt x="8894" y="4625"/>
                      <a:pt x="8893" y="4608"/>
                    </a:cubicBezTo>
                    <a:cubicBezTo>
                      <a:pt x="8887" y="4571"/>
                      <a:pt x="8879" y="4536"/>
                      <a:pt x="8873" y="4502"/>
                    </a:cubicBezTo>
                    <a:cubicBezTo>
                      <a:pt x="8869" y="4487"/>
                      <a:pt x="8866" y="4474"/>
                      <a:pt x="8865" y="4461"/>
                    </a:cubicBezTo>
                    <a:cubicBezTo>
                      <a:pt x="8857" y="4419"/>
                      <a:pt x="8848" y="4382"/>
                      <a:pt x="8838" y="4345"/>
                    </a:cubicBezTo>
                    <a:cubicBezTo>
                      <a:pt x="8836" y="4339"/>
                      <a:pt x="8834" y="4333"/>
                      <a:pt x="8834" y="4329"/>
                    </a:cubicBezTo>
                    <a:cubicBezTo>
                      <a:pt x="8821" y="4287"/>
                      <a:pt x="8811" y="4247"/>
                      <a:pt x="8798" y="4210"/>
                    </a:cubicBezTo>
                    <a:cubicBezTo>
                      <a:pt x="8795" y="4198"/>
                      <a:pt x="8792" y="4187"/>
                      <a:pt x="8790" y="4176"/>
                    </a:cubicBezTo>
                    <a:cubicBezTo>
                      <a:pt x="8780" y="4149"/>
                      <a:pt x="8773" y="4125"/>
                      <a:pt x="8762" y="4098"/>
                    </a:cubicBezTo>
                    <a:cubicBezTo>
                      <a:pt x="8758" y="4086"/>
                      <a:pt x="8755" y="4073"/>
                      <a:pt x="8749" y="4062"/>
                    </a:cubicBezTo>
                    <a:cubicBezTo>
                      <a:pt x="8741" y="4041"/>
                      <a:pt x="8732" y="4018"/>
                      <a:pt x="8723" y="3998"/>
                    </a:cubicBezTo>
                    <a:cubicBezTo>
                      <a:pt x="8717" y="3988"/>
                      <a:pt x="8713" y="3977"/>
                      <a:pt x="8710" y="3967"/>
                    </a:cubicBezTo>
                    <a:cubicBezTo>
                      <a:pt x="8698" y="3939"/>
                      <a:pt x="8683" y="3910"/>
                      <a:pt x="8671" y="3885"/>
                    </a:cubicBezTo>
                    <a:cubicBezTo>
                      <a:pt x="8667" y="3877"/>
                      <a:pt x="8665" y="3871"/>
                      <a:pt x="8662" y="3864"/>
                    </a:cubicBezTo>
                    <a:cubicBezTo>
                      <a:pt x="8653" y="3847"/>
                      <a:pt x="8643" y="3827"/>
                      <a:pt x="8633" y="3812"/>
                    </a:cubicBezTo>
                    <a:cubicBezTo>
                      <a:pt x="8627" y="3799"/>
                      <a:pt x="8621" y="3791"/>
                      <a:pt x="8616" y="3781"/>
                    </a:cubicBezTo>
                    <a:cubicBezTo>
                      <a:pt x="8609" y="3769"/>
                      <a:pt x="8603" y="3758"/>
                      <a:pt x="8595" y="3746"/>
                    </a:cubicBezTo>
                    <a:cubicBezTo>
                      <a:pt x="8589" y="3737"/>
                      <a:pt x="8583" y="3727"/>
                      <a:pt x="8576" y="3718"/>
                    </a:cubicBezTo>
                    <a:cubicBezTo>
                      <a:pt x="8570" y="3708"/>
                      <a:pt x="8564" y="3697"/>
                      <a:pt x="8559" y="3689"/>
                    </a:cubicBezTo>
                    <a:cubicBezTo>
                      <a:pt x="8458" y="3543"/>
                      <a:pt x="8377" y="3488"/>
                      <a:pt x="8377" y="3488"/>
                    </a:cubicBezTo>
                    <a:cubicBezTo>
                      <a:pt x="8870" y="2385"/>
                      <a:pt x="8407" y="1279"/>
                      <a:pt x="8000" y="617"/>
                    </a:cubicBezTo>
                    <a:cubicBezTo>
                      <a:pt x="7781" y="258"/>
                      <a:pt x="7576" y="30"/>
                      <a:pt x="7550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99" name="Google Shape;8499;p36"/>
              <p:cNvSpPr/>
              <p:nvPr/>
            </p:nvSpPr>
            <p:spPr>
              <a:xfrm>
                <a:off x="1830025" y="5058650"/>
                <a:ext cx="184475" cy="117325"/>
              </a:xfrm>
              <a:custGeom>
                <a:avLst/>
                <a:gdLst/>
                <a:ahLst/>
                <a:cxnLst/>
                <a:rect l="l" t="t" r="r" b="b"/>
                <a:pathLst>
                  <a:path w="7379" h="4693" extrusionOk="0">
                    <a:moveTo>
                      <a:pt x="3471" y="1"/>
                    </a:moveTo>
                    <a:cubicBezTo>
                      <a:pt x="2511" y="1"/>
                      <a:pt x="1535" y="176"/>
                      <a:pt x="1245" y="489"/>
                    </a:cubicBezTo>
                    <a:cubicBezTo>
                      <a:pt x="813" y="952"/>
                      <a:pt x="681" y="1508"/>
                      <a:pt x="667" y="2087"/>
                    </a:cubicBezTo>
                    <a:cubicBezTo>
                      <a:pt x="664" y="2258"/>
                      <a:pt x="669" y="2434"/>
                      <a:pt x="681" y="2611"/>
                    </a:cubicBezTo>
                    <a:cubicBezTo>
                      <a:pt x="616" y="2887"/>
                      <a:pt x="585" y="3138"/>
                      <a:pt x="597" y="3315"/>
                    </a:cubicBezTo>
                    <a:cubicBezTo>
                      <a:pt x="601" y="3382"/>
                      <a:pt x="596" y="3467"/>
                      <a:pt x="584" y="3562"/>
                    </a:cubicBezTo>
                    <a:lnTo>
                      <a:pt x="105" y="3562"/>
                    </a:lnTo>
                    <a:lnTo>
                      <a:pt x="79" y="3697"/>
                    </a:lnTo>
                    <a:lnTo>
                      <a:pt x="49" y="3867"/>
                    </a:lnTo>
                    <a:lnTo>
                      <a:pt x="50" y="3867"/>
                    </a:lnTo>
                    <a:cubicBezTo>
                      <a:pt x="0" y="4206"/>
                      <a:pt x="1" y="4481"/>
                      <a:pt x="67" y="4692"/>
                    </a:cubicBezTo>
                    <a:lnTo>
                      <a:pt x="7321" y="4692"/>
                    </a:lnTo>
                    <a:cubicBezTo>
                      <a:pt x="7364" y="4542"/>
                      <a:pt x="7379" y="4402"/>
                      <a:pt x="7349" y="4297"/>
                    </a:cubicBezTo>
                    <a:cubicBezTo>
                      <a:pt x="7311" y="4172"/>
                      <a:pt x="7227" y="4121"/>
                      <a:pt x="7121" y="4121"/>
                    </a:cubicBezTo>
                    <a:cubicBezTo>
                      <a:pt x="7026" y="4121"/>
                      <a:pt x="6914" y="4162"/>
                      <a:pt x="6804" y="4228"/>
                    </a:cubicBezTo>
                    <a:cubicBezTo>
                      <a:pt x="6922" y="3754"/>
                      <a:pt x="6980" y="3346"/>
                      <a:pt x="6995" y="2993"/>
                    </a:cubicBezTo>
                    <a:cubicBezTo>
                      <a:pt x="7000" y="2985"/>
                      <a:pt x="7002" y="2974"/>
                      <a:pt x="7008" y="2964"/>
                    </a:cubicBezTo>
                    <a:cubicBezTo>
                      <a:pt x="7011" y="2958"/>
                      <a:pt x="7014" y="2951"/>
                      <a:pt x="7017" y="2944"/>
                    </a:cubicBezTo>
                    <a:cubicBezTo>
                      <a:pt x="7038" y="2895"/>
                      <a:pt x="7056" y="2845"/>
                      <a:pt x="7072" y="2795"/>
                    </a:cubicBezTo>
                    <a:cubicBezTo>
                      <a:pt x="7072" y="2789"/>
                      <a:pt x="7073" y="2784"/>
                      <a:pt x="7073" y="2780"/>
                    </a:cubicBezTo>
                    <a:cubicBezTo>
                      <a:pt x="7087" y="2724"/>
                      <a:pt x="7097" y="2667"/>
                      <a:pt x="7103" y="2609"/>
                    </a:cubicBezTo>
                    <a:cubicBezTo>
                      <a:pt x="7109" y="2535"/>
                      <a:pt x="7112" y="2459"/>
                      <a:pt x="7110" y="2387"/>
                    </a:cubicBezTo>
                    <a:cubicBezTo>
                      <a:pt x="7110" y="2362"/>
                      <a:pt x="7106" y="2341"/>
                      <a:pt x="7106" y="2318"/>
                    </a:cubicBezTo>
                    <a:cubicBezTo>
                      <a:pt x="7103" y="2269"/>
                      <a:pt x="7099" y="2221"/>
                      <a:pt x="7093" y="2177"/>
                    </a:cubicBezTo>
                    <a:cubicBezTo>
                      <a:pt x="7090" y="2149"/>
                      <a:pt x="7086" y="2123"/>
                      <a:pt x="7080" y="2098"/>
                    </a:cubicBezTo>
                    <a:cubicBezTo>
                      <a:pt x="7074" y="2058"/>
                      <a:pt x="7067" y="2016"/>
                      <a:pt x="7055" y="1976"/>
                    </a:cubicBezTo>
                    <a:cubicBezTo>
                      <a:pt x="7048" y="1950"/>
                      <a:pt x="7041" y="1924"/>
                      <a:pt x="7033" y="1899"/>
                    </a:cubicBezTo>
                    <a:cubicBezTo>
                      <a:pt x="7022" y="1860"/>
                      <a:pt x="7011" y="1822"/>
                      <a:pt x="6996" y="1788"/>
                    </a:cubicBezTo>
                    <a:cubicBezTo>
                      <a:pt x="6988" y="1761"/>
                      <a:pt x="6977" y="1738"/>
                      <a:pt x="6968" y="1711"/>
                    </a:cubicBezTo>
                    <a:cubicBezTo>
                      <a:pt x="6952" y="1677"/>
                      <a:pt x="6935" y="1642"/>
                      <a:pt x="6920" y="1607"/>
                    </a:cubicBezTo>
                    <a:cubicBezTo>
                      <a:pt x="6909" y="1584"/>
                      <a:pt x="6897" y="1560"/>
                      <a:pt x="6883" y="1536"/>
                    </a:cubicBezTo>
                    <a:cubicBezTo>
                      <a:pt x="6863" y="1502"/>
                      <a:pt x="6842" y="1468"/>
                      <a:pt x="6820" y="1434"/>
                    </a:cubicBezTo>
                    <a:cubicBezTo>
                      <a:pt x="6808" y="1414"/>
                      <a:pt x="6796" y="1395"/>
                      <a:pt x="6782" y="1376"/>
                    </a:cubicBezTo>
                    <a:cubicBezTo>
                      <a:pt x="6756" y="1337"/>
                      <a:pt x="6726" y="1298"/>
                      <a:pt x="6696" y="1261"/>
                    </a:cubicBezTo>
                    <a:cubicBezTo>
                      <a:pt x="6686" y="1250"/>
                      <a:pt x="6679" y="1236"/>
                      <a:pt x="6667" y="1224"/>
                    </a:cubicBezTo>
                    <a:cubicBezTo>
                      <a:pt x="6626" y="1176"/>
                      <a:pt x="6583" y="1128"/>
                      <a:pt x="6539" y="1084"/>
                    </a:cubicBezTo>
                    <a:cubicBezTo>
                      <a:pt x="6525" y="1070"/>
                      <a:pt x="6504" y="1053"/>
                      <a:pt x="6489" y="1036"/>
                    </a:cubicBezTo>
                    <a:cubicBezTo>
                      <a:pt x="6458" y="1009"/>
                      <a:pt x="6429" y="980"/>
                      <a:pt x="6398" y="952"/>
                    </a:cubicBezTo>
                    <a:cubicBezTo>
                      <a:pt x="6376" y="934"/>
                      <a:pt x="6353" y="914"/>
                      <a:pt x="6333" y="897"/>
                    </a:cubicBezTo>
                    <a:cubicBezTo>
                      <a:pt x="6304" y="873"/>
                      <a:pt x="6277" y="852"/>
                      <a:pt x="6248" y="829"/>
                    </a:cubicBezTo>
                    <a:cubicBezTo>
                      <a:pt x="6222" y="811"/>
                      <a:pt x="6198" y="791"/>
                      <a:pt x="6171" y="774"/>
                    </a:cubicBezTo>
                    <a:cubicBezTo>
                      <a:pt x="6144" y="755"/>
                      <a:pt x="6115" y="737"/>
                      <a:pt x="6088" y="716"/>
                    </a:cubicBezTo>
                    <a:cubicBezTo>
                      <a:pt x="6060" y="700"/>
                      <a:pt x="6034" y="682"/>
                      <a:pt x="6006" y="665"/>
                    </a:cubicBezTo>
                    <a:cubicBezTo>
                      <a:pt x="5977" y="648"/>
                      <a:pt x="5950" y="630"/>
                      <a:pt x="5921" y="614"/>
                    </a:cubicBezTo>
                    <a:cubicBezTo>
                      <a:pt x="5892" y="597"/>
                      <a:pt x="5865" y="579"/>
                      <a:pt x="5836" y="563"/>
                    </a:cubicBezTo>
                    <a:cubicBezTo>
                      <a:pt x="5807" y="547"/>
                      <a:pt x="5779" y="531"/>
                      <a:pt x="5751" y="517"/>
                    </a:cubicBezTo>
                    <a:cubicBezTo>
                      <a:pt x="5719" y="500"/>
                      <a:pt x="5690" y="484"/>
                      <a:pt x="5659" y="469"/>
                    </a:cubicBezTo>
                    <a:lnTo>
                      <a:pt x="5578" y="428"/>
                    </a:lnTo>
                    <a:cubicBezTo>
                      <a:pt x="5546" y="412"/>
                      <a:pt x="5514" y="398"/>
                      <a:pt x="5481" y="384"/>
                    </a:cubicBezTo>
                    <a:cubicBezTo>
                      <a:pt x="5359" y="327"/>
                      <a:pt x="5237" y="277"/>
                      <a:pt x="5115" y="230"/>
                    </a:cubicBezTo>
                    <a:cubicBezTo>
                      <a:pt x="4826" y="122"/>
                      <a:pt x="4443" y="51"/>
                      <a:pt x="4027" y="21"/>
                    </a:cubicBezTo>
                    <a:cubicBezTo>
                      <a:pt x="3846" y="7"/>
                      <a:pt x="3659" y="1"/>
                      <a:pt x="3471" y="1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00" name="Google Shape;8500;p36"/>
              <p:cNvSpPr/>
              <p:nvPr/>
            </p:nvSpPr>
            <p:spPr>
              <a:xfrm>
                <a:off x="1321675" y="5048625"/>
                <a:ext cx="171875" cy="127225"/>
              </a:xfrm>
              <a:custGeom>
                <a:avLst/>
                <a:gdLst/>
                <a:ahLst/>
                <a:cxnLst/>
                <a:rect l="l" t="t" r="r" b="b"/>
                <a:pathLst>
                  <a:path w="6875" h="5089" extrusionOk="0">
                    <a:moveTo>
                      <a:pt x="3098" y="0"/>
                    </a:moveTo>
                    <a:cubicBezTo>
                      <a:pt x="2822" y="0"/>
                      <a:pt x="2550" y="34"/>
                      <a:pt x="2291" y="112"/>
                    </a:cubicBezTo>
                    <a:cubicBezTo>
                      <a:pt x="2090" y="169"/>
                      <a:pt x="1896" y="252"/>
                      <a:pt x="1714" y="360"/>
                    </a:cubicBezTo>
                    <a:cubicBezTo>
                      <a:pt x="1252" y="635"/>
                      <a:pt x="988" y="1092"/>
                      <a:pt x="844" y="1575"/>
                    </a:cubicBezTo>
                    <a:cubicBezTo>
                      <a:pt x="792" y="1574"/>
                      <a:pt x="741" y="1573"/>
                      <a:pt x="691" y="1573"/>
                    </a:cubicBezTo>
                    <a:cubicBezTo>
                      <a:pt x="491" y="1573"/>
                      <a:pt x="311" y="1585"/>
                      <a:pt x="230" y="1601"/>
                    </a:cubicBezTo>
                    <a:cubicBezTo>
                      <a:pt x="12" y="1642"/>
                      <a:pt x="23" y="1820"/>
                      <a:pt x="73" y="2002"/>
                    </a:cubicBezTo>
                    <a:cubicBezTo>
                      <a:pt x="96" y="2081"/>
                      <a:pt x="292" y="2185"/>
                      <a:pt x="528" y="2258"/>
                    </a:cubicBezTo>
                    <a:cubicBezTo>
                      <a:pt x="337" y="2549"/>
                      <a:pt x="167" y="2854"/>
                      <a:pt x="17" y="3170"/>
                    </a:cubicBezTo>
                    <a:cubicBezTo>
                      <a:pt x="11" y="3183"/>
                      <a:pt x="4" y="3196"/>
                      <a:pt x="0" y="3207"/>
                    </a:cubicBezTo>
                    <a:lnTo>
                      <a:pt x="17" y="3207"/>
                    </a:lnTo>
                    <a:lnTo>
                      <a:pt x="17" y="5088"/>
                    </a:lnTo>
                    <a:lnTo>
                      <a:pt x="6286" y="5088"/>
                    </a:lnTo>
                    <a:cubicBezTo>
                      <a:pt x="6346" y="4853"/>
                      <a:pt x="6370" y="4608"/>
                      <a:pt x="6379" y="4410"/>
                    </a:cubicBezTo>
                    <a:cubicBezTo>
                      <a:pt x="6379" y="4389"/>
                      <a:pt x="6380" y="4364"/>
                      <a:pt x="6380" y="4342"/>
                    </a:cubicBezTo>
                    <a:cubicBezTo>
                      <a:pt x="6382" y="4299"/>
                      <a:pt x="6382" y="4258"/>
                      <a:pt x="6382" y="4222"/>
                    </a:cubicBezTo>
                    <a:cubicBezTo>
                      <a:pt x="6382" y="4094"/>
                      <a:pt x="6376" y="4013"/>
                      <a:pt x="6376" y="4013"/>
                    </a:cubicBezTo>
                    <a:cubicBezTo>
                      <a:pt x="6376" y="4013"/>
                      <a:pt x="6850" y="3526"/>
                      <a:pt x="6865" y="2829"/>
                    </a:cubicBezTo>
                    <a:cubicBezTo>
                      <a:pt x="6875" y="2437"/>
                      <a:pt x="6738" y="1978"/>
                      <a:pt x="6293" y="1502"/>
                    </a:cubicBezTo>
                    <a:cubicBezTo>
                      <a:pt x="6137" y="1338"/>
                      <a:pt x="5973" y="1185"/>
                      <a:pt x="5797" y="1043"/>
                    </a:cubicBezTo>
                    <a:cubicBezTo>
                      <a:pt x="4998" y="395"/>
                      <a:pt x="4016" y="0"/>
                      <a:pt x="3098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01" name="Google Shape;8501;p36"/>
              <p:cNvSpPr/>
              <p:nvPr/>
            </p:nvSpPr>
            <p:spPr>
              <a:xfrm>
                <a:off x="3196650" y="5048350"/>
                <a:ext cx="158225" cy="127525"/>
              </a:xfrm>
              <a:custGeom>
                <a:avLst/>
                <a:gdLst/>
                <a:ahLst/>
                <a:cxnLst/>
                <a:rect l="l" t="t" r="r" b="b"/>
                <a:pathLst>
                  <a:path w="6329" h="5101" extrusionOk="0">
                    <a:moveTo>
                      <a:pt x="2043" y="0"/>
                    </a:moveTo>
                    <a:cubicBezTo>
                      <a:pt x="0" y="0"/>
                      <a:pt x="596" y="2601"/>
                      <a:pt x="596" y="2601"/>
                    </a:cubicBezTo>
                    <a:cubicBezTo>
                      <a:pt x="141" y="2901"/>
                      <a:pt x="50" y="3843"/>
                      <a:pt x="304" y="5101"/>
                    </a:cubicBezTo>
                    <a:lnTo>
                      <a:pt x="6323" y="5101"/>
                    </a:lnTo>
                    <a:cubicBezTo>
                      <a:pt x="6327" y="4940"/>
                      <a:pt x="6329" y="4785"/>
                      <a:pt x="6325" y="4636"/>
                    </a:cubicBezTo>
                    <a:cubicBezTo>
                      <a:pt x="6322" y="4508"/>
                      <a:pt x="6317" y="4382"/>
                      <a:pt x="6310" y="4262"/>
                    </a:cubicBezTo>
                    <a:cubicBezTo>
                      <a:pt x="6305" y="4201"/>
                      <a:pt x="6301" y="4144"/>
                      <a:pt x="6296" y="4086"/>
                    </a:cubicBezTo>
                    <a:cubicBezTo>
                      <a:pt x="6280" y="3912"/>
                      <a:pt x="6260" y="3752"/>
                      <a:pt x="6234" y="3599"/>
                    </a:cubicBezTo>
                    <a:cubicBezTo>
                      <a:pt x="6226" y="3549"/>
                      <a:pt x="6216" y="3499"/>
                      <a:pt x="6206" y="3450"/>
                    </a:cubicBezTo>
                    <a:cubicBezTo>
                      <a:pt x="6161" y="3223"/>
                      <a:pt x="6108" y="3023"/>
                      <a:pt x="6045" y="2840"/>
                    </a:cubicBezTo>
                    <a:cubicBezTo>
                      <a:pt x="5514" y="1290"/>
                      <a:pt x="4397" y="1258"/>
                      <a:pt x="4304" y="1258"/>
                    </a:cubicBezTo>
                    <a:cubicBezTo>
                      <a:pt x="4300" y="1258"/>
                      <a:pt x="4298" y="1258"/>
                      <a:pt x="4298" y="1258"/>
                    </a:cubicBezTo>
                    <a:lnTo>
                      <a:pt x="4298" y="1252"/>
                    </a:lnTo>
                    <a:lnTo>
                      <a:pt x="4298" y="1250"/>
                    </a:lnTo>
                    <a:cubicBezTo>
                      <a:pt x="4291" y="1217"/>
                      <a:pt x="4256" y="1076"/>
                      <a:pt x="4148" y="896"/>
                    </a:cubicBezTo>
                    <a:cubicBezTo>
                      <a:pt x="4035" y="711"/>
                      <a:pt x="3837" y="487"/>
                      <a:pt x="3504" y="310"/>
                    </a:cubicBezTo>
                    <a:cubicBezTo>
                      <a:pt x="3172" y="133"/>
                      <a:pt x="2702" y="0"/>
                      <a:pt x="2043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02" name="Google Shape;8502;p36"/>
              <p:cNvSpPr/>
              <p:nvPr/>
            </p:nvSpPr>
            <p:spPr>
              <a:xfrm>
                <a:off x="3626300" y="5048625"/>
                <a:ext cx="204950" cy="127350"/>
              </a:xfrm>
              <a:custGeom>
                <a:avLst/>
                <a:gdLst/>
                <a:ahLst/>
                <a:cxnLst/>
                <a:rect l="l" t="t" r="r" b="b"/>
                <a:pathLst>
                  <a:path w="8198" h="5094" extrusionOk="0">
                    <a:moveTo>
                      <a:pt x="4436" y="1"/>
                    </a:moveTo>
                    <a:cubicBezTo>
                      <a:pt x="3516" y="1"/>
                      <a:pt x="2534" y="397"/>
                      <a:pt x="1736" y="1045"/>
                    </a:cubicBezTo>
                    <a:cubicBezTo>
                      <a:pt x="1560" y="1186"/>
                      <a:pt x="1395" y="1340"/>
                      <a:pt x="1239" y="1504"/>
                    </a:cubicBezTo>
                    <a:cubicBezTo>
                      <a:pt x="1" y="2822"/>
                      <a:pt x="1155" y="4018"/>
                      <a:pt x="1155" y="4018"/>
                    </a:cubicBezTo>
                    <a:cubicBezTo>
                      <a:pt x="1155" y="4018"/>
                      <a:pt x="1149" y="4099"/>
                      <a:pt x="1149" y="4227"/>
                    </a:cubicBezTo>
                    <a:cubicBezTo>
                      <a:pt x="1149" y="4263"/>
                      <a:pt x="1149" y="4303"/>
                      <a:pt x="1152" y="4347"/>
                    </a:cubicBezTo>
                    <a:cubicBezTo>
                      <a:pt x="1152" y="4369"/>
                      <a:pt x="1153" y="4391"/>
                      <a:pt x="1153" y="4415"/>
                    </a:cubicBezTo>
                    <a:cubicBezTo>
                      <a:pt x="1160" y="4613"/>
                      <a:pt x="1183" y="4856"/>
                      <a:pt x="1244" y="5093"/>
                    </a:cubicBezTo>
                    <a:lnTo>
                      <a:pt x="8197" y="5093"/>
                    </a:lnTo>
                    <a:cubicBezTo>
                      <a:pt x="8025" y="4406"/>
                      <a:pt x="7775" y="3672"/>
                      <a:pt x="7426" y="2986"/>
                    </a:cubicBezTo>
                    <a:cubicBezTo>
                      <a:pt x="7329" y="2795"/>
                      <a:pt x="7225" y="2607"/>
                      <a:pt x="7110" y="2426"/>
                    </a:cubicBezTo>
                    <a:cubicBezTo>
                      <a:pt x="7077" y="2370"/>
                      <a:pt x="7042" y="2313"/>
                      <a:pt x="7005" y="2258"/>
                    </a:cubicBezTo>
                    <a:cubicBezTo>
                      <a:pt x="7106" y="2228"/>
                      <a:pt x="7199" y="2190"/>
                      <a:pt x="7274" y="2153"/>
                    </a:cubicBezTo>
                    <a:cubicBezTo>
                      <a:pt x="7377" y="2103"/>
                      <a:pt x="7446" y="2048"/>
                      <a:pt x="7459" y="2002"/>
                    </a:cubicBezTo>
                    <a:cubicBezTo>
                      <a:pt x="7474" y="1940"/>
                      <a:pt x="7489" y="1878"/>
                      <a:pt x="7489" y="1823"/>
                    </a:cubicBezTo>
                    <a:cubicBezTo>
                      <a:pt x="7490" y="1715"/>
                      <a:pt x="7446" y="1630"/>
                      <a:pt x="7303" y="1602"/>
                    </a:cubicBezTo>
                    <a:cubicBezTo>
                      <a:pt x="7222" y="1586"/>
                      <a:pt x="7037" y="1574"/>
                      <a:pt x="6833" y="1574"/>
                    </a:cubicBezTo>
                    <a:cubicBezTo>
                      <a:pt x="6786" y="1574"/>
                      <a:pt x="6738" y="1575"/>
                      <a:pt x="6689" y="1577"/>
                    </a:cubicBezTo>
                    <a:cubicBezTo>
                      <a:pt x="6544" y="1094"/>
                      <a:pt x="6281" y="636"/>
                      <a:pt x="5819" y="361"/>
                    </a:cubicBezTo>
                    <a:cubicBezTo>
                      <a:pt x="5401" y="114"/>
                      <a:pt x="4927" y="1"/>
                      <a:pt x="4436" y="1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03" name="Google Shape;8503;p36"/>
              <p:cNvSpPr/>
              <p:nvPr/>
            </p:nvSpPr>
            <p:spPr>
              <a:xfrm>
                <a:off x="2301325" y="5058500"/>
                <a:ext cx="169925" cy="117375"/>
              </a:xfrm>
              <a:custGeom>
                <a:avLst/>
                <a:gdLst/>
                <a:ahLst/>
                <a:cxnLst/>
                <a:rect l="l" t="t" r="r" b="b"/>
                <a:pathLst>
                  <a:path w="6797" h="4695" extrusionOk="0">
                    <a:moveTo>
                      <a:pt x="5453" y="0"/>
                    </a:moveTo>
                    <a:cubicBezTo>
                      <a:pt x="5361" y="0"/>
                      <a:pt x="5265" y="7"/>
                      <a:pt x="5167" y="22"/>
                    </a:cubicBezTo>
                    <a:cubicBezTo>
                      <a:pt x="5126" y="27"/>
                      <a:pt x="5084" y="34"/>
                      <a:pt x="5042" y="44"/>
                    </a:cubicBezTo>
                    <a:cubicBezTo>
                      <a:pt x="4968" y="59"/>
                      <a:pt x="4868" y="88"/>
                      <a:pt x="4746" y="129"/>
                    </a:cubicBezTo>
                    <a:cubicBezTo>
                      <a:pt x="4049" y="362"/>
                      <a:pt x="2676" y="969"/>
                      <a:pt x="1631" y="1642"/>
                    </a:cubicBezTo>
                    <a:cubicBezTo>
                      <a:pt x="1629" y="1642"/>
                      <a:pt x="1626" y="1645"/>
                      <a:pt x="1624" y="1647"/>
                    </a:cubicBezTo>
                    <a:cubicBezTo>
                      <a:pt x="1566" y="1683"/>
                      <a:pt x="1509" y="1722"/>
                      <a:pt x="1453" y="1759"/>
                    </a:cubicBezTo>
                    <a:cubicBezTo>
                      <a:pt x="1451" y="1761"/>
                      <a:pt x="1448" y="1764"/>
                      <a:pt x="1447" y="1764"/>
                    </a:cubicBezTo>
                    <a:cubicBezTo>
                      <a:pt x="1171" y="1952"/>
                      <a:pt x="927" y="2142"/>
                      <a:pt x="731" y="2326"/>
                    </a:cubicBezTo>
                    <a:lnTo>
                      <a:pt x="701" y="2357"/>
                    </a:lnTo>
                    <a:cubicBezTo>
                      <a:pt x="675" y="2383"/>
                      <a:pt x="651" y="2408"/>
                      <a:pt x="628" y="2433"/>
                    </a:cubicBezTo>
                    <a:cubicBezTo>
                      <a:pt x="611" y="2448"/>
                      <a:pt x="596" y="2467"/>
                      <a:pt x="581" y="2482"/>
                    </a:cubicBezTo>
                    <a:cubicBezTo>
                      <a:pt x="561" y="2506"/>
                      <a:pt x="542" y="2528"/>
                      <a:pt x="525" y="2550"/>
                    </a:cubicBezTo>
                    <a:cubicBezTo>
                      <a:pt x="508" y="2570"/>
                      <a:pt x="493" y="2586"/>
                      <a:pt x="477" y="2607"/>
                    </a:cubicBezTo>
                    <a:cubicBezTo>
                      <a:pt x="463" y="2628"/>
                      <a:pt x="448" y="2647"/>
                      <a:pt x="434" y="2669"/>
                    </a:cubicBezTo>
                    <a:cubicBezTo>
                      <a:pt x="421" y="2687"/>
                      <a:pt x="408" y="2708"/>
                      <a:pt x="396" y="2728"/>
                    </a:cubicBezTo>
                    <a:cubicBezTo>
                      <a:pt x="381" y="2748"/>
                      <a:pt x="373" y="2766"/>
                      <a:pt x="361" y="2786"/>
                    </a:cubicBezTo>
                    <a:cubicBezTo>
                      <a:pt x="350" y="2805"/>
                      <a:pt x="339" y="2827"/>
                      <a:pt x="330" y="2848"/>
                    </a:cubicBezTo>
                    <a:cubicBezTo>
                      <a:pt x="323" y="2865"/>
                      <a:pt x="315" y="2883"/>
                      <a:pt x="307" y="2900"/>
                    </a:cubicBezTo>
                    <a:cubicBezTo>
                      <a:pt x="300" y="2923"/>
                      <a:pt x="294" y="2942"/>
                      <a:pt x="288" y="2963"/>
                    </a:cubicBezTo>
                    <a:cubicBezTo>
                      <a:pt x="283" y="2980"/>
                      <a:pt x="278" y="2998"/>
                      <a:pt x="274" y="3014"/>
                    </a:cubicBezTo>
                    <a:cubicBezTo>
                      <a:pt x="271" y="3036"/>
                      <a:pt x="268" y="3058"/>
                      <a:pt x="266" y="3078"/>
                    </a:cubicBezTo>
                    <a:cubicBezTo>
                      <a:pt x="266" y="3094"/>
                      <a:pt x="265" y="3109"/>
                      <a:pt x="265" y="3122"/>
                    </a:cubicBezTo>
                    <a:cubicBezTo>
                      <a:pt x="265" y="3147"/>
                      <a:pt x="268" y="3172"/>
                      <a:pt x="272" y="3194"/>
                    </a:cubicBezTo>
                    <a:cubicBezTo>
                      <a:pt x="274" y="3205"/>
                      <a:pt x="274" y="3217"/>
                      <a:pt x="278" y="3230"/>
                    </a:cubicBezTo>
                    <a:cubicBezTo>
                      <a:pt x="287" y="3263"/>
                      <a:pt x="300" y="3297"/>
                      <a:pt x="317" y="3331"/>
                    </a:cubicBezTo>
                    <a:lnTo>
                      <a:pt x="317" y="3332"/>
                    </a:lnTo>
                    <a:cubicBezTo>
                      <a:pt x="92" y="3348"/>
                      <a:pt x="1" y="3526"/>
                      <a:pt x="7" y="3812"/>
                    </a:cubicBezTo>
                    <a:cubicBezTo>
                      <a:pt x="11" y="4045"/>
                      <a:pt x="81" y="4348"/>
                      <a:pt x="197" y="4695"/>
                    </a:cubicBezTo>
                    <a:lnTo>
                      <a:pt x="6670" y="4695"/>
                    </a:lnTo>
                    <a:cubicBezTo>
                      <a:pt x="6482" y="3427"/>
                      <a:pt x="6219" y="2287"/>
                      <a:pt x="6219" y="2287"/>
                    </a:cubicBezTo>
                    <a:cubicBezTo>
                      <a:pt x="6219" y="2287"/>
                      <a:pt x="6224" y="2282"/>
                      <a:pt x="6229" y="2276"/>
                    </a:cubicBezTo>
                    <a:cubicBezTo>
                      <a:pt x="6230" y="2275"/>
                      <a:pt x="6233" y="2272"/>
                      <a:pt x="6235" y="2268"/>
                    </a:cubicBezTo>
                    <a:cubicBezTo>
                      <a:pt x="6239" y="2262"/>
                      <a:pt x="6242" y="2256"/>
                      <a:pt x="6247" y="2247"/>
                    </a:cubicBezTo>
                    <a:cubicBezTo>
                      <a:pt x="6251" y="2240"/>
                      <a:pt x="6257" y="2230"/>
                      <a:pt x="6263" y="2221"/>
                    </a:cubicBezTo>
                    <a:cubicBezTo>
                      <a:pt x="6268" y="2214"/>
                      <a:pt x="6271" y="2207"/>
                      <a:pt x="6278" y="2200"/>
                    </a:cubicBezTo>
                    <a:cubicBezTo>
                      <a:pt x="6284" y="2189"/>
                      <a:pt x="6291" y="2177"/>
                      <a:pt x="6298" y="2163"/>
                    </a:cubicBezTo>
                    <a:cubicBezTo>
                      <a:pt x="6303" y="2152"/>
                      <a:pt x="6308" y="2145"/>
                      <a:pt x="6315" y="2135"/>
                    </a:cubicBezTo>
                    <a:cubicBezTo>
                      <a:pt x="6324" y="2118"/>
                      <a:pt x="6332" y="2104"/>
                      <a:pt x="6341" y="2088"/>
                    </a:cubicBezTo>
                    <a:cubicBezTo>
                      <a:pt x="6347" y="2078"/>
                      <a:pt x="6354" y="2067"/>
                      <a:pt x="6360" y="2055"/>
                    </a:cubicBezTo>
                    <a:cubicBezTo>
                      <a:pt x="6370" y="2038"/>
                      <a:pt x="6381" y="2020"/>
                      <a:pt x="6389" y="2003"/>
                    </a:cubicBezTo>
                    <a:cubicBezTo>
                      <a:pt x="6397" y="1991"/>
                      <a:pt x="6405" y="1979"/>
                      <a:pt x="6411" y="1965"/>
                    </a:cubicBezTo>
                    <a:cubicBezTo>
                      <a:pt x="6423" y="1946"/>
                      <a:pt x="6432" y="1928"/>
                      <a:pt x="6444" y="1908"/>
                    </a:cubicBezTo>
                    <a:cubicBezTo>
                      <a:pt x="6451" y="1891"/>
                      <a:pt x="6460" y="1875"/>
                      <a:pt x="6467" y="1861"/>
                    </a:cubicBezTo>
                    <a:cubicBezTo>
                      <a:pt x="6476" y="1843"/>
                      <a:pt x="6488" y="1823"/>
                      <a:pt x="6497" y="1801"/>
                    </a:cubicBezTo>
                    <a:cubicBezTo>
                      <a:pt x="6643" y="1513"/>
                      <a:pt x="6796" y="1156"/>
                      <a:pt x="6796" y="903"/>
                    </a:cubicBezTo>
                    <a:cubicBezTo>
                      <a:pt x="6796" y="852"/>
                      <a:pt x="6789" y="805"/>
                      <a:pt x="6776" y="762"/>
                    </a:cubicBezTo>
                    <a:cubicBezTo>
                      <a:pt x="6650" y="396"/>
                      <a:pt x="6147" y="0"/>
                      <a:pt x="5453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04" name="Google Shape;8504;p36"/>
              <p:cNvSpPr/>
              <p:nvPr/>
            </p:nvSpPr>
            <p:spPr>
              <a:xfrm>
                <a:off x="2883000" y="5010800"/>
                <a:ext cx="250925" cy="165150"/>
              </a:xfrm>
              <a:custGeom>
                <a:avLst/>
                <a:gdLst/>
                <a:ahLst/>
                <a:cxnLst/>
                <a:rect l="l" t="t" r="r" b="b"/>
                <a:pathLst>
                  <a:path w="10037" h="6606" extrusionOk="0">
                    <a:moveTo>
                      <a:pt x="5072" y="0"/>
                    </a:moveTo>
                    <a:cubicBezTo>
                      <a:pt x="4432" y="0"/>
                      <a:pt x="3998" y="243"/>
                      <a:pt x="3998" y="608"/>
                    </a:cubicBezTo>
                    <a:cubicBezTo>
                      <a:pt x="3998" y="647"/>
                      <a:pt x="4001" y="689"/>
                      <a:pt x="4013" y="732"/>
                    </a:cubicBezTo>
                    <a:cubicBezTo>
                      <a:pt x="3600" y="1064"/>
                      <a:pt x="3137" y="1605"/>
                      <a:pt x="2676" y="2232"/>
                    </a:cubicBezTo>
                    <a:cubicBezTo>
                      <a:pt x="2579" y="2119"/>
                      <a:pt x="2512" y="2038"/>
                      <a:pt x="2500" y="2032"/>
                    </a:cubicBezTo>
                    <a:lnTo>
                      <a:pt x="2253" y="2201"/>
                    </a:lnTo>
                    <a:cubicBezTo>
                      <a:pt x="2253" y="2201"/>
                      <a:pt x="2287" y="2354"/>
                      <a:pt x="2420" y="2590"/>
                    </a:cubicBezTo>
                    <a:cubicBezTo>
                      <a:pt x="2253" y="2827"/>
                      <a:pt x="2089" y="3071"/>
                      <a:pt x="1928" y="3319"/>
                    </a:cubicBezTo>
                    <a:cubicBezTo>
                      <a:pt x="966" y="4794"/>
                      <a:pt x="147" y="6327"/>
                      <a:pt x="0" y="6605"/>
                    </a:cubicBezTo>
                    <a:lnTo>
                      <a:pt x="7871" y="6605"/>
                    </a:lnTo>
                    <a:lnTo>
                      <a:pt x="8326" y="6328"/>
                    </a:lnTo>
                    <a:lnTo>
                      <a:pt x="9023" y="6407"/>
                    </a:lnTo>
                    <a:cubicBezTo>
                      <a:pt x="9042" y="6247"/>
                      <a:pt x="9066" y="6036"/>
                      <a:pt x="9089" y="5809"/>
                    </a:cubicBezTo>
                    <a:lnTo>
                      <a:pt x="9243" y="5238"/>
                    </a:lnTo>
                    <a:lnTo>
                      <a:pt x="9977" y="5268"/>
                    </a:lnTo>
                    <a:lnTo>
                      <a:pt x="10037" y="5270"/>
                    </a:lnTo>
                    <a:cubicBezTo>
                      <a:pt x="10015" y="5174"/>
                      <a:pt x="9989" y="5080"/>
                      <a:pt x="9970" y="4989"/>
                    </a:cubicBezTo>
                    <a:cubicBezTo>
                      <a:pt x="9961" y="4965"/>
                      <a:pt x="9955" y="4938"/>
                      <a:pt x="9948" y="4916"/>
                    </a:cubicBezTo>
                    <a:cubicBezTo>
                      <a:pt x="9930" y="4848"/>
                      <a:pt x="9912" y="4780"/>
                      <a:pt x="9892" y="4715"/>
                    </a:cubicBezTo>
                    <a:cubicBezTo>
                      <a:pt x="9885" y="4690"/>
                      <a:pt x="9876" y="4666"/>
                      <a:pt x="9870" y="4644"/>
                    </a:cubicBezTo>
                    <a:cubicBezTo>
                      <a:pt x="9850" y="4577"/>
                      <a:pt x="9830" y="4511"/>
                      <a:pt x="9808" y="4447"/>
                    </a:cubicBezTo>
                    <a:cubicBezTo>
                      <a:pt x="9802" y="4430"/>
                      <a:pt x="9795" y="4408"/>
                      <a:pt x="9789" y="4389"/>
                    </a:cubicBezTo>
                    <a:cubicBezTo>
                      <a:pt x="9767" y="4322"/>
                      <a:pt x="9743" y="4255"/>
                      <a:pt x="9721" y="4189"/>
                    </a:cubicBezTo>
                    <a:cubicBezTo>
                      <a:pt x="9716" y="4173"/>
                      <a:pt x="9710" y="4160"/>
                      <a:pt x="9704" y="4146"/>
                    </a:cubicBezTo>
                    <a:cubicBezTo>
                      <a:pt x="9678" y="4075"/>
                      <a:pt x="9654" y="4007"/>
                      <a:pt x="9627" y="3939"/>
                    </a:cubicBezTo>
                    <a:cubicBezTo>
                      <a:pt x="9624" y="3928"/>
                      <a:pt x="9620" y="3919"/>
                      <a:pt x="9615" y="3911"/>
                    </a:cubicBezTo>
                    <a:cubicBezTo>
                      <a:pt x="9585" y="3836"/>
                      <a:pt x="9557" y="3764"/>
                      <a:pt x="9526" y="3692"/>
                    </a:cubicBezTo>
                    <a:cubicBezTo>
                      <a:pt x="9526" y="3690"/>
                      <a:pt x="9524" y="3686"/>
                      <a:pt x="9524" y="3685"/>
                    </a:cubicBezTo>
                    <a:cubicBezTo>
                      <a:pt x="8927" y="2274"/>
                      <a:pt x="8105" y="1341"/>
                      <a:pt x="7273" y="768"/>
                    </a:cubicBezTo>
                    <a:cubicBezTo>
                      <a:pt x="6485" y="224"/>
                      <a:pt x="5689" y="2"/>
                      <a:pt x="5081" y="0"/>
                    </a:cubicBezTo>
                    <a:cubicBezTo>
                      <a:pt x="5078" y="0"/>
                      <a:pt x="5075" y="0"/>
                      <a:pt x="5072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05" name="Google Shape;8505;p36"/>
              <p:cNvSpPr/>
              <p:nvPr/>
            </p:nvSpPr>
            <p:spPr>
              <a:xfrm>
                <a:off x="5789300" y="4837175"/>
                <a:ext cx="278175" cy="338800"/>
              </a:xfrm>
              <a:custGeom>
                <a:avLst/>
                <a:gdLst/>
                <a:ahLst/>
                <a:cxnLst/>
                <a:rect l="l" t="t" r="r" b="b"/>
                <a:pathLst>
                  <a:path w="11127" h="13552" extrusionOk="0">
                    <a:moveTo>
                      <a:pt x="7544" y="0"/>
                    </a:moveTo>
                    <a:cubicBezTo>
                      <a:pt x="7585" y="77"/>
                      <a:pt x="8225" y="1341"/>
                      <a:pt x="6004" y="1606"/>
                    </a:cubicBezTo>
                    <a:cubicBezTo>
                      <a:pt x="5955" y="1612"/>
                      <a:pt x="5904" y="1619"/>
                      <a:pt x="5855" y="1625"/>
                    </a:cubicBezTo>
                    <a:cubicBezTo>
                      <a:pt x="4365" y="1861"/>
                      <a:pt x="3691" y="2871"/>
                      <a:pt x="3416" y="3477"/>
                    </a:cubicBezTo>
                    <a:cubicBezTo>
                      <a:pt x="3415" y="3483"/>
                      <a:pt x="3411" y="3486"/>
                      <a:pt x="3410" y="3492"/>
                    </a:cubicBezTo>
                    <a:cubicBezTo>
                      <a:pt x="3394" y="3526"/>
                      <a:pt x="3381" y="3556"/>
                      <a:pt x="3369" y="3585"/>
                    </a:cubicBezTo>
                    <a:cubicBezTo>
                      <a:pt x="3367" y="3589"/>
                      <a:pt x="3364" y="3593"/>
                      <a:pt x="3363" y="3599"/>
                    </a:cubicBezTo>
                    <a:cubicBezTo>
                      <a:pt x="3336" y="3664"/>
                      <a:pt x="3314" y="3723"/>
                      <a:pt x="3297" y="3774"/>
                    </a:cubicBezTo>
                    <a:cubicBezTo>
                      <a:pt x="3297" y="3777"/>
                      <a:pt x="3296" y="3781"/>
                      <a:pt x="3293" y="3786"/>
                    </a:cubicBezTo>
                    <a:cubicBezTo>
                      <a:pt x="3285" y="3807"/>
                      <a:pt x="3279" y="3828"/>
                      <a:pt x="3273" y="3844"/>
                    </a:cubicBezTo>
                    <a:lnTo>
                      <a:pt x="3273" y="3849"/>
                    </a:lnTo>
                    <a:cubicBezTo>
                      <a:pt x="3267" y="3869"/>
                      <a:pt x="3260" y="3884"/>
                      <a:pt x="3258" y="3899"/>
                    </a:cubicBezTo>
                    <a:cubicBezTo>
                      <a:pt x="3258" y="3901"/>
                      <a:pt x="3258" y="3901"/>
                      <a:pt x="3257" y="3904"/>
                    </a:cubicBezTo>
                    <a:cubicBezTo>
                      <a:pt x="3254" y="3916"/>
                      <a:pt x="3252" y="3926"/>
                      <a:pt x="3251" y="3932"/>
                    </a:cubicBezTo>
                    <a:cubicBezTo>
                      <a:pt x="3251" y="3933"/>
                      <a:pt x="3248" y="3935"/>
                      <a:pt x="3248" y="3938"/>
                    </a:cubicBezTo>
                    <a:cubicBezTo>
                      <a:pt x="3248" y="3941"/>
                      <a:pt x="3247" y="3945"/>
                      <a:pt x="3247" y="3945"/>
                    </a:cubicBezTo>
                    <a:cubicBezTo>
                      <a:pt x="3247" y="3945"/>
                      <a:pt x="3170" y="3825"/>
                      <a:pt x="3049" y="3825"/>
                    </a:cubicBezTo>
                    <a:cubicBezTo>
                      <a:pt x="2934" y="3825"/>
                      <a:pt x="2780" y="3933"/>
                      <a:pt x="2613" y="4353"/>
                    </a:cubicBezTo>
                    <a:cubicBezTo>
                      <a:pt x="2456" y="4750"/>
                      <a:pt x="2610" y="5906"/>
                      <a:pt x="2869" y="7058"/>
                    </a:cubicBezTo>
                    <a:cubicBezTo>
                      <a:pt x="2876" y="7095"/>
                      <a:pt x="2884" y="7135"/>
                      <a:pt x="2895" y="7173"/>
                    </a:cubicBezTo>
                    <a:cubicBezTo>
                      <a:pt x="2854" y="7164"/>
                      <a:pt x="2813" y="7160"/>
                      <a:pt x="2772" y="7160"/>
                    </a:cubicBezTo>
                    <a:cubicBezTo>
                      <a:pt x="2562" y="7160"/>
                      <a:pt x="2355" y="7273"/>
                      <a:pt x="2232" y="7529"/>
                    </a:cubicBezTo>
                    <a:cubicBezTo>
                      <a:pt x="2006" y="7993"/>
                      <a:pt x="2400" y="8647"/>
                      <a:pt x="3138" y="8936"/>
                    </a:cubicBezTo>
                    <a:cubicBezTo>
                      <a:pt x="3229" y="8971"/>
                      <a:pt x="3324" y="9002"/>
                      <a:pt x="3424" y="9026"/>
                    </a:cubicBezTo>
                    <a:cubicBezTo>
                      <a:pt x="3437" y="9060"/>
                      <a:pt x="3448" y="9088"/>
                      <a:pt x="3459" y="9117"/>
                    </a:cubicBezTo>
                    <a:cubicBezTo>
                      <a:pt x="3518" y="9816"/>
                      <a:pt x="3586" y="10355"/>
                      <a:pt x="3648" y="10488"/>
                    </a:cubicBezTo>
                    <a:cubicBezTo>
                      <a:pt x="3671" y="10536"/>
                      <a:pt x="3738" y="10607"/>
                      <a:pt x="3830" y="10692"/>
                    </a:cubicBezTo>
                    <a:lnTo>
                      <a:pt x="3755" y="11262"/>
                    </a:lnTo>
                    <a:lnTo>
                      <a:pt x="3240" y="11524"/>
                    </a:lnTo>
                    <a:lnTo>
                      <a:pt x="3259" y="11546"/>
                    </a:lnTo>
                    <a:lnTo>
                      <a:pt x="3240" y="11558"/>
                    </a:lnTo>
                    <a:lnTo>
                      <a:pt x="3248" y="11571"/>
                    </a:lnTo>
                    <a:cubicBezTo>
                      <a:pt x="3162" y="11597"/>
                      <a:pt x="3075" y="11626"/>
                      <a:pt x="2992" y="11656"/>
                    </a:cubicBezTo>
                    <a:cubicBezTo>
                      <a:pt x="2979" y="11662"/>
                      <a:pt x="2965" y="11664"/>
                      <a:pt x="2951" y="11670"/>
                    </a:cubicBezTo>
                    <a:lnTo>
                      <a:pt x="2889" y="11670"/>
                    </a:lnTo>
                    <a:cubicBezTo>
                      <a:pt x="2833" y="11670"/>
                      <a:pt x="2780" y="11685"/>
                      <a:pt x="2734" y="11711"/>
                    </a:cubicBezTo>
                    <a:cubicBezTo>
                      <a:pt x="2664" y="11749"/>
                      <a:pt x="2604" y="11815"/>
                      <a:pt x="2558" y="11894"/>
                    </a:cubicBezTo>
                    <a:cubicBezTo>
                      <a:pt x="1745" y="12196"/>
                      <a:pt x="1045" y="12511"/>
                      <a:pt x="870" y="12659"/>
                    </a:cubicBezTo>
                    <a:cubicBezTo>
                      <a:pt x="815" y="12675"/>
                      <a:pt x="763" y="12703"/>
                      <a:pt x="712" y="12754"/>
                    </a:cubicBezTo>
                    <a:cubicBezTo>
                      <a:pt x="463" y="12989"/>
                      <a:pt x="225" y="13256"/>
                      <a:pt x="0" y="13551"/>
                    </a:cubicBezTo>
                    <a:lnTo>
                      <a:pt x="11126" y="13551"/>
                    </a:lnTo>
                    <a:cubicBezTo>
                      <a:pt x="10848" y="13206"/>
                      <a:pt x="10550" y="12902"/>
                      <a:pt x="10239" y="12647"/>
                    </a:cubicBezTo>
                    <a:cubicBezTo>
                      <a:pt x="10238" y="12646"/>
                      <a:pt x="10233" y="12642"/>
                      <a:pt x="10230" y="12640"/>
                    </a:cubicBezTo>
                    <a:cubicBezTo>
                      <a:pt x="10173" y="12591"/>
                      <a:pt x="10112" y="12545"/>
                      <a:pt x="10052" y="12503"/>
                    </a:cubicBezTo>
                    <a:cubicBezTo>
                      <a:pt x="10046" y="12494"/>
                      <a:pt x="10044" y="12483"/>
                      <a:pt x="10035" y="12481"/>
                    </a:cubicBezTo>
                    <a:cubicBezTo>
                      <a:pt x="10028" y="12471"/>
                      <a:pt x="10016" y="12464"/>
                      <a:pt x="10005" y="12453"/>
                    </a:cubicBezTo>
                    <a:cubicBezTo>
                      <a:pt x="9999" y="12452"/>
                      <a:pt x="9993" y="12447"/>
                      <a:pt x="9988" y="12444"/>
                    </a:cubicBezTo>
                    <a:cubicBezTo>
                      <a:pt x="9983" y="12438"/>
                      <a:pt x="9973" y="12432"/>
                      <a:pt x="9966" y="12428"/>
                    </a:cubicBezTo>
                    <a:cubicBezTo>
                      <a:pt x="9944" y="12415"/>
                      <a:pt x="9922" y="12403"/>
                      <a:pt x="9894" y="12387"/>
                    </a:cubicBezTo>
                    <a:cubicBezTo>
                      <a:pt x="9887" y="12384"/>
                      <a:pt x="9881" y="12379"/>
                      <a:pt x="9875" y="12374"/>
                    </a:cubicBezTo>
                    <a:cubicBezTo>
                      <a:pt x="9853" y="12360"/>
                      <a:pt x="9832" y="12351"/>
                      <a:pt x="9812" y="12343"/>
                    </a:cubicBezTo>
                    <a:cubicBezTo>
                      <a:pt x="9798" y="12339"/>
                      <a:pt x="9785" y="12335"/>
                      <a:pt x="9772" y="12331"/>
                    </a:cubicBezTo>
                    <a:cubicBezTo>
                      <a:pt x="9736" y="12317"/>
                      <a:pt x="9700" y="12298"/>
                      <a:pt x="9660" y="12283"/>
                    </a:cubicBezTo>
                    <a:cubicBezTo>
                      <a:pt x="9654" y="12281"/>
                      <a:pt x="9649" y="12278"/>
                      <a:pt x="9645" y="12277"/>
                    </a:cubicBezTo>
                    <a:cubicBezTo>
                      <a:pt x="9623" y="12268"/>
                      <a:pt x="9603" y="12260"/>
                      <a:pt x="9581" y="12250"/>
                    </a:cubicBezTo>
                    <a:cubicBezTo>
                      <a:pt x="9501" y="11911"/>
                      <a:pt x="9265" y="11668"/>
                      <a:pt x="8990" y="11668"/>
                    </a:cubicBezTo>
                    <a:lnTo>
                      <a:pt x="8116" y="11668"/>
                    </a:lnTo>
                    <a:lnTo>
                      <a:pt x="7743" y="11306"/>
                    </a:lnTo>
                    <a:lnTo>
                      <a:pt x="7685" y="11336"/>
                    </a:lnTo>
                    <a:lnTo>
                      <a:pt x="7622" y="10806"/>
                    </a:lnTo>
                    <a:cubicBezTo>
                      <a:pt x="7791" y="10692"/>
                      <a:pt x="7910" y="10592"/>
                      <a:pt x="7945" y="10528"/>
                    </a:cubicBezTo>
                    <a:cubicBezTo>
                      <a:pt x="7994" y="10443"/>
                      <a:pt x="8079" y="9822"/>
                      <a:pt x="8149" y="9011"/>
                    </a:cubicBezTo>
                    <a:cubicBezTo>
                      <a:pt x="9058" y="8778"/>
                      <a:pt x="9575" y="8039"/>
                      <a:pt x="9319" y="7526"/>
                    </a:cubicBezTo>
                    <a:cubicBezTo>
                      <a:pt x="9192" y="7271"/>
                      <a:pt x="8983" y="7157"/>
                      <a:pt x="8767" y="7157"/>
                    </a:cubicBezTo>
                    <a:cubicBezTo>
                      <a:pt x="8746" y="7157"/>
                      <a:pt x="8725" y="7158"/>
                      <a:pt x="8703" y="7161"/>
                    </a:cubicBezTo>
                    <a:cubicBezTo>
                      <a:pt x="8709" y="7137"/>
                      <a:pt x="8716" y="7112"/>
                      <a:pt x="8718" y="7089"/>
                    </a:cubicBezTo>
                    <a:cubicBezTo>
                      <a:pt x="8740" y="7000"/>
                      <a:pt x="8757" y="6915"/>
                      <a:pt x="8775" y="6830"/>
                    </a:cubicBezTo>
                    <a:cubicBezTo>
                      <a:pt x="8779" y="6815"/>
                      <a:pt x="8781" y="6802"/>
                      <a:pt x="8784" y="6789"/>
                    </a:cubicBezTo>
                    <a:cubicBezTo>
                      <a:pt x="8803" y="6690"/>
                      <a:pt x="8820" y="6595"/>
                      <a:pt x="8836" y="6502"/>
                    </a:cubicBezTo>
                    <a:cubicBezTo>
                      <a:pt x="8839" y="6479"/>
                      <a:pt x="8842" y="6457"/>
                      <a:pt x="8844" y="6433"/>
                    </a:cubicBezTo>
                    <a:cubicBezTo>
                      <a:pt x="8856" y="6365"/>
                      <a:pt x="8866" y="6297"/>
                      <a:pt x="8875" y="6230"/>
                    </a:cubicBezTo>
                    <a:cubicBezTo>
                      <a:pt x="8880" y="6202"/>
                      <a:pt x="8882" y="6175"/>
                      <a:pt x="8884" y="6151"/>
                    </a:cubicBezTo>
                    <a:cubicBezTo>
                      <a:pt x="8893" y="6086"/>
                      <a:pt x="8899" y="6023"/>
                      <a:pt x="8906" y="5962"/>
                    </a:cubicBezTo>
                    <a:cubicBezTo>
                      <a:pt x="8909" y="5940"/>
                      <a:pt x="8911" y="5920"/>
                      <a:pt x="8912" y="5898"/>
                    </a:cubicBezTo>
                    <a:cubicBezTo>
                      <a:pt x="8928" y="5736"/>
                      <a:pt x="8939" y="5586"/>
                      <a:pt x="8940" y="5445"/>
                    </a:cubicBezTo>
                    <a:cubicBezTo>
                      <a:pt x="8942" y="5424"/>
                      <a:pt x="8942" y="5406"/>
                      <a:pt x="8942" y="5386"/>
                    </a:cubicBezTo>
                    <a:lnTo>
                      <a:pt x="8942" y="5236"/>
                    </a:lnTo>
                    <a:cubicBezTo>
                      <a:pt x="8942" y="5216"/>
                      <a:pt x="8942" y="5198"/>
                      <a:pt x="8940" y="5179"/>
                    </a:cubicBezTo>
                    <a:cubicBezTo>
                      <a:pt x="8940" y="5126"/>
                      <a:pt x="8939" y="5075"/>
                      <a:pt x="8934" y="5028"/>
                    </a:cubicBezTo>
                    <a:cubicBezTo>
                      <a:pt x="8934" y="5016"/>
                      <a:pt x="8934" y="5005"/>
                      <a:pt x="8933" y="4991"/>
                    </a:cubicBezTo>
                    <a:cubicBezTo>
                      <a:pt x="8928" y="4932"/>
                      <a:pt x="8925" y="4873"/>
                      <a:pt x="8918" y="4816"/>
                    </a:cubicBezTo>
                    <a:cubicBezTo>
                      <a:pt x="8917" y="4808"/>
                      <a:pt x="8915" y="4797"/>
                      <a:pt x="8915" y="4790"/>
                    </a:cubicBezTo>
                    <a:cubicBezTo>
                      <a:pt x="8909" y="4742"/>
                      <a:pt x="8903" y="4699"/>
                      <a:pt x="8898" y="4656"/>
                    </a:cubicBezTo>
                    <a:cubicBezTo>
                      <a:pt x="8897" y="4640"/>
                      <a:pt x="8892" y="4626"/>
                      <a:pt x="8891" y="4609"/>
                    </a:cubicBezTo>
                    <a:cubicBezTo>
                      <a:pt x="8884" y="4572"/>
                      <a:pt x="8878" y="4537"/>
                      <a:pt x="8870" y="4503"/>
                    </a:cubicBezTo>
                    <a:cubicBezTo>
                      <a:pt x="8869" y="4488"/>
                      <a:pt x="8866" y="4475"/>
                      <a:pt x="8863" y="4462"/>
                    </a:cubicBezTo>
                    <a:cubicBezTo>
                      <a:pt x="8855" y="4420"/>
                      <a:pt x="8846" y="4383"/>
                      <a:pt x="8836" y="4346"/>
                    </a:cubicBezTo>
                    <a:cubicBezTo>
                      <a:pt x="8836" y="4340"/>
                      <a:pt x="8833" y="4334"/>
                      <a:pt x="8831" y="4330"/>
                    </a:cubicBezTo>
                    <a:cubicBezTo>
                      <a:pt x="8822" y="4288"/>
                      <a:pt x="8810" y="4248"/>
                      <a:pt x="8798" y="4211"/>
                    </a:cubicBezTo>
                    <a:cubicBezTo>
                      <a:pt x="8793" y="4199"/>
                      <a:pt x="8790" y="4188"/>
                      <a:pt x="8786" y="4177"/>
                    </a:cubicBezTo>
                    <a:cubicBezTo>
                      <a:pt x="8777" y="4150"/>
                      <a:pt x="8769" y="4126"/>
                      <a:pt x="8759" y="4099"/>
                    </a:cubicBezTo>
                    <a:cubicBezTo>
                      <a:pt x="8753" y="4087"/>
                      <a:pt x="8751" y="4074"/>
                      <a:pt x="8746" y="4063"/>
                    </a:cubicBezTo>
                    <a:cubicBezTo>
                      <a:pt x="8737" y="4042"/>
                      <a:pt x="8729" y="4019"/>
                      <a:pt x="8719" y="3999"/>
                    </a:cubicBezTo>
                    <a:cubicBezTo>
                      <a:pt x="8714" y="3989"/>
                      <a:pt x="8711" y="3978"/>
                      <a:pt x="8705" y="3968"/>
                    </a:cubicBezTo>
                    <a:cubicBezTo>
                      <a:pt x="8692" y="3940"/>
                      <a:pt x="8679" y="3911"/>
                      <a:pt x="8668" y="3886"/>
                    </a:cubicBezTo>
                    <a:cubicBezTo>
                      <a:pt x="8664" y="3878"/>
                      <a:pt x="8661" y="3872"/>
                      <a:pt x="8656" y="3865"/>
                    </a:cubicBezTo>
                    <a:cubicBezTo>
                      <a:pt x="8647" y="3848"/>
                      <a:pt x="8637" y="3828"/>
                      <a:pt x="8628" y="3813"/>
                    </a:cubicBezTo>
                    <a:cubicBezTo>
                      <a:pt x="8622" y="3800"/>
                      <a:pt x="8616" y="3792"/>
                      <a:pt x="8611" y="3782"/>
                    </a:cubicBezTo>
                    <a:cubicBezTo>
                      <a:pt x="8605" y="3770"/>
                      <a:pt x="8598" y="3759"/>
                      <a:pt x="8589" y="3747"/>
                    </a:cubicBezTo>
                    <a:cubicBezTo>
                      <a:pt x="8583" y="3738"/>
                      <a:pt x="8577" y="3728"/>
                      <a:pt x="8573" y="3719"/>
                    </a:cubicBezTo>
                    <a:cubicBezTo>
                      <a:pt x="8565" y="3709"/>
                      <a:pt x="8559" y="3698"/>
                      <a:pt x="8553" y="3690"/>
                    </a:cubicBezTo>
                    <a:cubicBezTo>
                      <a:pt x="8453" y="3544"/>
                      <a:pt x="8370" y="3489"/>
                      <a:pt x="8370" y="3489"/>
                    </a:cubicBezTo>
                    <a:cubicBezTo>
                      <a:pt x="9134" y="1788"/>
                      <a:pt x="7621" y="83"/>
                      <a:pt x="7544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06" name="Google Shape;8506;p36"/>
              <p:cNvSpPr/>
              <p:nvPr/>
            </p:nvSpPr>
            <p:spPr>
              <a:xfrm>
                <a:off x="4797625" y="4852025"/>
                <a:ext cx="336175" cy="323925"/>
              </a:xfrm>
              <a:custGeom>
                <a:avLst/>
                <a:gdLst/>
                <a:ahLst/>
                <a:cxnLst/>
                <a:rect l="l" t="t" r="r" b="b"/>
                <a:pathLst>
                  <a:path w="13447" h="12957" extrusionOk="0">
                    <a:moveTo>
                      <a:pt x="6738" y="1"/>
                    </a:moveTo>
                    <a:cubicBezTo>
                      <a:pt x="5486" y="1"/>
                      <a:pt x="4280" y="1044"/>
                      <a:pt x="3618" y="1736"/>
                    </a:cubicBezTo>
                    <a:cubicBezTo>
                      <a:pt x="3405" y="1960"/>
                      <a:pt x="3248" y="2144"/>
                      <a:pt x="3163" y="2250"/>
                    </a:cubicBezTo>
                    <a:cubicBezTo>
                      <a:pt x="3163" y="2251"/>
                      <a:pt x="3162" y="2251"/>
                      <a:pt x="3162" y="2251"/>
                    </a:cubicBezTo>
                    <a:cubicBezTo>
                      <a:pt x="3123" y="2300"/>
                      <a:pt x="3103" y="2329"/>
                      <a:pt x="3093" y="2336"/>
                    </a:cubicBezTo>
                    <a:cubicBezTo>
                      <a:pt x="3093" y="2338"/>
                      <a:pt x="3092" y="2341"/>
                      <a:pt x="3092" y="2341"/>
                    </a:cubicBezTo>
                    <a:cubicBezTo>
                      <a:pt x="2874" y="2384"/>
                      <a:pt x="2782" y="2756"/>
                      <a:pt x="2775" y="3293"/>
                    </a:cubicBezTo>
                    <a:cubicBezTo>
                      <a:pt x="2770" y="3627"/>
                      <a:pt x="2800" y="4030"/>
                      <a:pt x="2854" y="4453"/>
                    </a:cubicBezTo>
                    <a:cubicBezTo>
                      <a:pt x="2868" y="4574"/>
                      <a:pt x="2886" y="4696"/>
                      <a:pt x="2905" y="4821"/>
                    </a:cubicBezTo>
                    <a:cubicBezTo>
                      <a:pt x="2946" y="5084"/>
                      <a:pt x="2992" y="5351"/>
                      <a:pt x="3048" y="5614"/>
                    </a:cubicBezTo>
                    <a:cubicBezTo>
                      <a:pt x="3032" y="5613"/>
                      <a:pt x="3015" y="5612"/>
                      <a:pt x="2999" y="5612"/>
                    </a:cubicBezTo>
                    <a:cubicBezTo>
                      <a:pt x="2905" y="5612"/>
                      <a:pt x="2807" y="5630"/>
                      <a:pt x="2715" y="5665"/>
                    </a:cubicBezTo>
                    <a:cubicBezTo>
                      <a:pt x="2448" y="5764"/>
                      <a:pt x="2233" y="5997"/>
                      <a:pt x="2293" y="6270"/>
                    </a:cubicBezTo>
                    <a:cubicBezTo>
                      <a:pt x="2295" y="6280"/>
                      <a:pt x="2297" y="6287"/>
                      <a:pt x="2301" y="6298"/>
                    </a:cubicBezTo>
                    <a:cubicBezTo>
                      <a:pt x="2358" y="6494"/>
                      <a:pt x="2592" y="6756"/>
                      <a:pt x="2861" y="6999"/>
                    </a:cubicBezTo>
                    <a:cubicBezTo>
                      <a:pt x="3114" y="7226"/>
                      <a:pt x="3399" y="7439"/>
                      <a:pt x="3603" y="7567"/>
                    </a:cubicBezTo>
                    <a:cubicBezTo>
                      <a:pt x="3725" y="7855"/>
                      <a:pt x="3849" y="8062"/>
                      <a:pt x="3962" y="8148"/>
                    </a:cubicBezTo>
                    <a:cubicBezTo>
                      <a:pt x="3968" y="8186"/>
                      <a:pt x="3976" y="8224"/>
                      <a:pt x="3982" y="8259"/>
                    </a:cubicBezTo>
                    <a:cubicBezTo>
                      <a:pt x="3998" y="8451"/>
                      <a:pt x="4019" y="8634"/>
                      <a:pt x="4040" y="8801"/>
                    </a:cubicBezTo>
                    <a:lnTo>
                      <a:pt x="4040" y="8809"/>
                    </a:lnTo>
                    <a:cubicBezTo>
                      <a:pt x="4047" y="8867"/>
                      <a:pt x="4053" y="8924"/>
                      <a:pt x="4060" y="8979"/>
                    </a:cubicBezTo>
                    <a:cubicBezTo>
                      <a:pt x="4060" y="8984"/>
                      <a:pt x="4063" y="8986"/>
                      <a:pt x="4063" y="8992"/>
                    </a:cubicBezTo>
                    <a:cubicBezTo>
                      <a:pt x="4070" y="9049"/>
                      <a:pt x="4077" y="9100"/>
                      <a:pt x="4085" y="9154"/>
                    </a:cubicBezTo>
                    <a:lnTo>
                      <a:pt x="3826" y="9549"/>
                    </a:lnTo>
                    <a:lnTo>
                      <a:pt x="3884" y="9605"/>
                    </a:lnTo>
                    <a:lnTo>
                      <a:pt x="3857" y="9630"/>
                    </a:lnTo>
                    <a:lnTo>
                      <a:pt x="3787" y="9630"/>
                    </a:lnTo>
                    <a:lnTo>
                      <a:pt x="3750" y="9527"/>
                    </a:lnTo>
                    <a:lnTo>
                      <a:pt x="3596" y="9630"/>
                    </a:lnTo>
                    <a:lnTo>
                      <a:pt x="2689" y="9630"/>
                    </a:lnTo>
                    <a:cubicBezTo>
                      <a:pt x="2371" y="9630"/>
                      <a:pt x="2115" y="9879"/>
                      <a:pt x="2115" y="10188"/>
                    </a:cubicBezTo>
                    <a:lnTo>
                      <a:pt x="2115" y="10678"/>
                    </a:lnTo>
                    <a:cubicBezTo>
                      <a:pt x="1416" y="11075"/>
                      <a:pt x="873" y="11440"/>
                      <a:pt x="682" y="11645"/>
                    </a:cubicBezTo>
                    <a:cubicBezTo>
                      <a:pt x="671" y="11652"/>
                      <a:pt x="661" y="11659"/>
                      <a:pt x="649" y="11670"/>
                    </a:cubicBezTo>
                    <a:cubicBezTo>
                      <a:pt x="366" y="11905"/>
                      <a:pt x="153" y="12361"/>
                      <a:pt x="0" y="12956"/>
                    </a:cubicBezTo>
                    <a:lnTo>
                      <a:pt x="13446" y="12956"/>
                    </a:lnTo>
                    <a:cubicBezTo>
                      <a:pt x="13321" y="12406"/>
                      <a:pt x="13151" y="11938"/>
                      <a:pt x="12942" y="11601"/>
                    </a:cubicBezTo>
                    <a:cubicBezTo>
                      <a:pt x="12900" y="11536"/>
                      <a:pt x="12856" y="11474"/>
                      <a:pt x="12811" y="11416"/>
                    </a:cubicBezTo>
                    <a:cubicBezTo>
                      <a:pt x="12805" y="11404"/>
                      <a:pt x="12801" y="11396"/>
                      <a:pt x="12795" y="11390"/>
                    </a:cubicBezTo>
                    <a:cubicBezTo>
                      <a:pt x="12772" y="11359"/>
                      <a:pt x="12733" y="11322"/>
                      <a:pt x="12685" y="11279"/>
                    </a:cubicBezTo>
                    <a:cubicBezTo>
                      <a:pt x="12632" y="11232"/>
                      <a:pt x="12580" y="11188"/>
                      <a:pt x="12523" y="11154"/>
                    </a:cubicBezTo>
                    <a:cubicBezTo>
                      <a:pt x="12514" y="11148"/>
                      <a:pt x="12503" y="11145"/>
                      <a:pt x="12495" y="11139"/>
                    </a:cubicBezTo>
                    <a:cubicBezTo>
                      <a:pt x="12339" y="11032"/>
                      <a:pt x="12134" y="10906"/>
                      <a:pt x="11893" y="10771"/>
                    </a:cubicBezTo>
                    <a:lnTo>
                      <a:pt x="11893" y="10454"/>
                    </a:lnTo>
                    <a:cubicBezTo>
                      <a:pt x="11893" y="9997"/>
                      <a:pt x="11512" y="9628"/>
                      <a:pt x="11040" y="9628"/>
                    </a:cubicBezTo>
                    <a:lnTo>
                      <a:pt x="9817" y="9628"/>
                    </a:lnTo>
                    <a:lnTo>
                      <a:pt x="9470" y="9484"/>
                    </a:lnTo>
                    <a:lnTo>
                      <a:pt x="9445" y="9563"/>
                    </a:lnTo>
                    <a:cubicBezTo>
                      <a:pt x="9386" y="9537"/>
                      <a:pt x="9326" y="9509"/>
                      <a:pt x="9269" y="9483"/>
                    </a:cubicBezTo>
                    <a:lnTo>
                      <a:pt x="9259" y="9478"/>
                    </a:lnTo>
                    <a:cubicBezTo>
                      <a:pt x="9209" y="9456"/>
                      <a:pt x="9158" y="9434"/>
                      <a:pt x="9108" y="9410"/>
                    </a:cubicBezTo>
                    <a:lnTo>
                      <a:pt x="8824" y="8978"/>
                    </a:lnTo>
                    <a:lnTo>
                      <a:pt x="8769" y="8894"/>
                    </a:lnTo>
                    <a:lnTo>
                      <a:pt x="8553" y="9039"/>
                    </a:lnTo>
                    <a:cubicBezTo>
                      <a:pt x="8570" y="8883"/>
                      <a:pt x="8589" y="8703"/>
                      <a:pt x="8608" y="8504"/>
                    </a:cubicBezTo>
                    <a:cubicBezTo>
                      <a:pt x="8608" y="8498"/>
                      <a:pt x="8609" y="8490"/>
                      <a:pt x="8609" y="8482"/>
                    </a:cubicBezTo>
                    <a:cubicBezTo>
                      <a:pt x="8610" y="8474"/>
                      <a:pt x="8610" y="8466"/>
                      <a:pt x="8610" y="8455"/>
                    </a:cubicBezTo>
                    <a:cubicBezTo>
                      <a:pt x="8633" y="8412"/>
                      <a:pt x="8665" y="8211"/>
                      <a:pt x="8697" y="7907"/>
                    </a:cubicBezTo>
                    <a:cubicBezTo>
                      <a:pt x="8712" y="7862"/>
                      <a:pt x="8725" y="7822"/>
                      <a:pt x="8741" y="7777"/>
                    </a:cubicBezTo>
                    <a:cubicBezTo>
                      <a:pt x="8767" y="7761"/>
                      <a:pt x="8792" y="7740"/>
                      <a:pt x="8823" y="7719"/>
                    </a:cubicBezTo>
                    <a:cubicBezTo>
                      <a:pt x="9098" y="7501"/>
                      <a:pt x="9538" y="7068"/>
                      <a:pt x="9792" y="6692"/>
                    </a:cubicBezTo>
                    <a:cubicBezTo>
                      <a:pt x="9903" y="6524"/>
                      <a:pt x="9977" y="6371"/>
                      <a:pt x="9988" y="6251"/>
                    </a:cubicBezTo>
                    <a:cubicBezTo>
                      <a:pt x="10014" y="5939"/>
                      <a:pt x="9689" y="5722"/>
                      <a:pt x="9361" y="5687"/>
                    </a:cubicBezTo>
                    <a:cubicBezTo>
                      <a:pt x="10231" y="2076"/>
                      <a:pt x="8938" y="2068"/>
                      <a:pt x="8938" y="2068"/>
                    </a:cubicBezTo>
                    <a:cubicBezTo>
                      <a:pt x="8938" y="2068"/>
                      <a:pt x="8931" y="1954"/>
                      <a:pt x="8892" y="1780"/>
                    </a:cubicBezTo>
                    <a:cubicBezTo>
                      <a:pt x="8832" y="1510"/>
                      <a:pt x="8693" y="1090"/>
                      <a:pt x="8389" y="726"/>
                    </a:cubicBezTo>
                    <a:cubicBezTo>
                      <a:pt x="8084" y="363"/>
                      <a:pt x="7611" y="54"/>
                      <a:pt x="6882" y="6"/>
                    </a:cubicBezTo>
                    <a:cubicBezTo>
                      <a:pt x="6834" y="2"/>
                      <a:pt x="6786" y="1"/>
                      <a:pt x="6738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07" name="Google Shape;8507;p36"/>
              <p:cNvSpPr/>
              <p:nvPr/>
            </p:nvSpPr>
            <p:spPr>
              <a:xfrm>
                <a:off x="3949825" y="4888275"/>
                <a:ext cx="244325" cy="287700"/>
              </a:xfrm>
              <a:custGeom>
                <a:avLst/>
                <a:gdLst/>
                <a:ahLst/>
                <a:cxnLst/>
                <a:rect l="l" t="t" r="r" b="b"/>
                <a:pathLst>
                  <a:path w="9773" h="11508" extrusionOk="0">
                    <a:moveTo>
                      <a:pt x="5077" y="1"/>
                    </a:moveTo>
                    <a:cubicBezTo>
                      <a:pt x="4966" y="1"/>
                      <a:pt x="4860" y="6"/>
                      <a:pt x="4758" y="16"/>
                    </a:cubicBezTo>
                    <a:cubicBezTo>
                      <a:pt x="4632" y="28"/>
                      <a:pt x="4510" y="47"/>
                      <a:pt x="4392" y="71"/>
                    </a:cubicBezTo>
                    <a:cubicBezTo>
                      <a:pt x="2960" y="354"/>
                      <a:pt x="2260" y="1434"/>
                      <a:pt x="2571" y="2704"/>
                    </a:cubicBezTo>
                    <a:cubicBezTo>
                      <a:pt x="1860" y="4604"/>
                      <a:pt x="2776" y="7627"/>
                      <a:pt x="3284" y="7918"/>
                    </a:cubicBezTo>
                    <a:cubicBezTo>
                      <a:pt x="3683" y="7825"/>
                      <a:pt x="4025" y="7700"/>
                      <a:pt x="4322" y="7554"/>
                    </a:cubicBezTo>
                    <a:lnTo>
                      <a:pt x="4322" y="7554"/>
                    </a:lnTo>
                    <a:cubicBezTo>
                      <a:pt x="4249" y="7839"/>
                      <a:pt x="4169" y="8129"/>
                      <a:pt x="4082" y="8410"/>
                    </a:cubicBezTo>
                    <a:cubicBezTo>
                      <a:pt x="4082" y="8410"/>
                      <a:pt x="4082" y="8411"/>
                      <a:pt x="4080" y="8411"/>
                    </a:cubicBezTo>
                    <a:cubicBezTo>
                      <a:pt x="4034" y="8411"/>
                      <a:pt x="3988" y="8413"/>
                      <a:pt x="3940" y="8416"/>
                    </a:cubicBezTo>
                    <a:cubicBezTo>
                      <a:pt x="3932" y="8416"/>
                      <a:pt x="3925" y="8416"/>
                      <a:pt x="3915" y="8417"/>
                    </a:cubicBezTo>
                    <a:cubicBezTo>
                      <a:pt x="3873" y="8417"/>
                      <a:pt x="3833" y="8419"/>
                      <a:pt x="3794" y="8422"/>
                    </a:cubicBezTo>
                    <a:cubicBezTo>
                      <a:pt x="3774" y="8423"/>
                      <a:pt x="3754" y="8423"/>
                      <a:pt x="3736" y="8427"/>
                    </a:cubicBezTo>
                    <a:cubicBezTo>
                      <a:pt x="3707" y="8428"/>
                      <a:pt x="3678" y="8432"/>
                      <a:pt x="3651" y="8433"/>
                    </a:cubicBezTo>
                    <a:cubicBezTo>
                      <a:pt x="3602" y="8434"/>
                      <a:pt x="3554" y="8439"/>
                      <a:pt x="3508" y="8441"/>
                    </a:cubicBezTo>
                    <a:lnTo>
                      <a:pt x="3508" y="8456"/>
                    </a:lnTo>
                    <a:cubicBezTo>
                      <a:pt x="3471" y="8460"/>
                      <a:pt x="3436" y="8463"/>
                      <a:pt x="3403" y="8468"/>
                    </a:cubicBezTo>
                    <a:cubicBezTo>
                      <a:pt x="3239" y="8488"/>
                      <a:pt x="3108" y="8512"/>
                      <a:pt x="3022" y="8541"/>
                    </a:cubicBezTo>
                    <a:cubicBezTo>
                      <a:pt x="3020" y="8541"/>
                      <a:pt x="3017" y="8542"/>
                      <a:pt x="3016" y="8542"/>
                    </a:cubicBezTo>
                    <a:cubicBezTo>
                      <a:pt x="3001" y="8548"/>
                      <a:pt x="2986" y="8554"/>
                      <a:pt x="2973" y="8559"/>
                    </a:cubicBezTo>
                    <a:cubicBezTo>
                      <a:pt x="2972" y="8559"/>
                      <a:pt x="2972" y="8560"/>
                      <a:pt x="2968" y="8560"/>
                    </a:cubicBezTo>
                    <a:cubicBezTo>
                      <a:pt x="2955" y="8567"/>
                      <a:pt x="2946" y="8573"/>
                      <a:pt x="2938" y="8577"/>
                    </a:cubicBezTo>
                    <a:lnTo>
                      <a:pt x="2937" y="8577"/>
                    </a:lnTo>
                    <a:cubicBezTo>
                      <a:pt x="2867" y="8608"/>
                      <a:pt x="2791" y="8650"/>
                      <a:pt x="2715" y="8703"/>
                    </a:cubicBezTo>
                    <a:cubicBezTo>
                      <a:pt x="2703" y="8711"/>
                      <a:pt x="2692" y="8718"/>
                      <a:pt x="2680" y="8729"/>
                    </a:cubicBezTo>
                    <a:cubicBezTo>
                      <a:pt x="2661" y="8743"/>
                      <a:pt x="2642" y="8757"/>
                      <a:pt x="2622" y="8773"/>
                    </a:cubicBezTo>
                    <a:cubicBezTo>
                      <a:pt x="2591" y="8796"/>
                      <a:pt x="2563" y="8820"/>
                      <a:pt x="2531" y="8846"/>
                    </a:cubicBezTo>
                    <a:cubicBezTo>
                      <a:pt x="2520" y="8855"/>
                      <a:pt x="2509" y="8867"/>
                      <a:pt x="2497" y="8879"/>
                    </a:cubicBezTo>
                    <a:cubicBezTo>
                      <a:pt x="2469" y="8906"/>
                      <a:pt x="2440" y="8931"/>
                      <a:pt x="2413" y="8958"/>
                    </a:cubicBezTo>
                    <a:cubicBezTo>
                      <a:pt x="2401" y="8970"/>
                      <a:pt x="2392" y="8981"/>
                      <a:pt x="2379" y="8993"/>
                    </a:cubicBezTo>
                    <a:cubicBezTo>
                      <a:pt x="2344" y="9031"/>
                      <a:pt x="2307" y="9072"/>
                      <a:pt x="2268" y="9115"/>
                    </a:cubicBezTo>
                    <a:cubicBezTo>
                      <a:pt x="2243" y="9145"/>
                      <a:pt x="2217" y="9183"/>
                      <a:pt x="2187" y="9222"/>
                    </a:cubicBezTo>
                    <a:cubicBezTo>
                      <a:pt x="2182" y="9229"/>
                      <a:pt x="2177" y="9237"/>
                      <a:pt x="2171" y="9247"/>
                    </a:cubicBezTo>
                    <a:lnTo>
                      <a:pt x="573" y="9247"/>
                    </a:lnTo>
                    <a:cubicBezTo>
                      <a:pt x="328" y="9247"/>
                      <a:pt x="121" y="9404"/>
                      <a:pt x="37" y="9626"/>
                    </a:cubicBezTo>
                    <a:cubicBezTo>
                      <a:pt x="14" y="9691"/>
                      <a:pt x="1" y="9760"/>
                      <a:pt x="1" y="9833"/>
                    </a:cubicBezTo>
                    <a:lnTo>
                      <a:pt x="1" y="11507"/>
                    </a:lnTo>
                    <a:lnTo>
                      <a:pt x="9772" y="11507"/>
                    </a:lnTo>
                    <a:lnTo>
                      <a:pt x="9772" y="10115"/>
                    </a:lnTo>
                    <a:cubicBezTo>
                      <a:pt x="9772" y="9632"/>
                      <a:pt x="9392" y="9243"/>
                      <a:pt x="8924" y="9243"/>
                    </a:cubicBezTo>
                    <a:lnTo>
                      <a:pt x="7497" y="9243"/>
                    </a:lnTo>
                    <a:cubicBezTo>
                      <a:pt x="7484" y="9228"/>
                      <a:pt x="7469" y="9211"/>
                      <a:pt x="7460" y="9194"/>
                    </a:cubicBezTo>
                    <a:cubicBezTo>
                      <a:pt x="7429" y="9156"/>
                      <a:pt x="7400" y="9116"/>
                      <a:pt x="7368" y="9082"/>
                    </a:cubicBezTo>
                    <a:cubicBezTo>
                      <a:pt x="7353" y="9065"/>
                      <a:pt x="7338" y="9047"/>
                      <a:pt x="7321" y="9031"/>
                    </a:cubicBezTo>
                    <a:cubicBezTo>
                      <a:pt x="7291" y="8997"/>
                      <a:pt x="7259" y="8966"/>
                      <a:pt x="7229" y="8937"/>
                    </a:cubicBezTo>
                    <a:cubicBezTo>
                      <a:pt x="7214" y="8924"/>
                      <a:pt x="7201" y="8909"/>
                      <a:pt x="7187" y="8899"/>
                    </a:cubicBezTo>
                    <a:cubicBezTo>
                      <a:pt x="7146" y="8863"/>
                      <a:pt x="7107" y="8829"/>
                      <a:pt x="7067" y="8800"/>
                    </a:cubicBezTo>
                    <a:cubicBezTo>
                      <a:pt x="7062" y="8796"/>
                      <a:pt x="7060" y="8794"/>
                      <a:pt x="7057" y="8793"/>
                    </a:cubicBezTo>
                    <a:cubicBezTo>
                      <a:pt x="7011" y="8760"/>
                      <a:pt x="6966" y="8731"/>
                      <a:pt x="6925" y="8707"/>
                    </a:cubicBezTo>
                    <a:cubicBezTo>
                      <a:pt x="6919" y="8703"/>
                      <a:pt x="6913" y="8701"/>
                      <a:pt x="6904" y="8699"/>
                    </a:cubicBezTo>
                    <a:cubicBezTo>
                      <a:pt x="6870" y="8678"/>
                      <a:pt x="6834" y="8664"/>
                      <a:pt x="6798" y="8650"/>
                    </a:cubicBezTo>
                    <a:cubicBezTo>
                      <a:pt x="6791" y="8648"/>
                      <a:pt x="6783" y="8644"/>
                      <a:pt x="6773" y="8642"/>
                    </a:cubicBezTo>
                    <a:cubicBezTo>
                      <a:pt x="6739" y="8630"/>
                      <a:pt x="6709" y="8622"/>
                      <a:pt x="6679" y="8620"/>
                    </a:cubicBezTo>
                    <a:cubicBezTo>
                      <a:pt x="6672" y="8618"/>
                      <a:pt x="6666" y="8618"/>
                      <a:pt x="6659" y="8615"/>
                    </a:cubicBezTo>
                    <a:cubicBezTo>
                      <a:pt x="6642" y="8613"/>
                      <a:pt x="6625" y="8612"/>
                      <a:pt x="6609" y="8612"/>
                    </a:cubicBezTo>
                    <a:cubicBezTo>
                      <a:pt x="6591" y="8612"/>
                      <a:pt x="6574" y="8613"/>
                      <a:pt x="6558" y="8616"/>
                    </a:cubicBezTo>
                    <a:cubicBezTo>
                      <a:pt x="6521" y="8603"/>
                      <a:pt x="6483" y="8591"/>
                      <a:pt x="6439" y="8580"/>
                    </a:cubicBezTo>
                    <a:cubicBezTo>
                      <a:pt x="6436" y="8579"/>
                      <a:pt x="6433" y="8579"/>
                      <a:pt x="6429" y="8575"/>
                    </a:cubicBezTo>
                    <a:cubicBezTo>
                      <a:pt x="6385" y="8567"/>
                      <a:pt x="6338" y="8554"/>
                      <a:pt x="6289" y="8545"/>
                    </a:cubicBezTo>
                    <a:cubicBezTo>
                      <a:pt x="6241" y="8531"/>
                      <a:pt x="6186" y="8519"/>
                      <a:pt x="6131" y="8511"/>
                    </a:cubicBezTo>
                    <a:cubicBezTo>
                      <a:pt x="6118" y="8508"/>
                      <a:pt x="6102" y="8505"/>
                      <a:pt x="6088" y="8502"/>
                    </a:cubicBezTo>
                    <a:cubicBezTo>
                      <a:pt x="6040" y="8495"/>
                      <a:pt x="5993" y="8488"/>
                      <a:pt x="5942" y="8480"/>
                    </a:cubicBezTo>
                    <a:cubicBezTo>
                      <a:pt x="5928" y="8478"/>
                      <a:pt x="5915" y="8475"/>
                      <a:pt x="5905" y="8475"/>
                    </a:cubicBezTo>
                    <a:cubicBezTo>
                      <a:pt x="5770" y="8456"/>
                      <a:pt x="5625" y="8441"/>
                      <a:pt x="5473" y="8432"/>
                    </a:cubicBezTo>
                    <a:cubicBezTo>
                      <a:pt x="5480" y="8404"/>
                      <a:pt x="5487" y="8375"/>
                      <a:pt x="5495" y="8347"/>
                    </a:cubicBezTo>
                    <a:cubicBezTo>
                      <a:pt x="5507" y="8298"/>
                      <a:pt x="5521" y="8249"/>
                      <a:pt x="5531" y="8198"/>
                    </a:cubicBezTo>
                    <a:cubicBezTo>
                      <a:pt x="5537" y="8178"/>
                      <a:pt x="5543" y="8155"/>
                      <a:pt x="5547" y="8130"/>
                    </a:cubicBezTo>
                    <a:cubicBezTo>
                      <a:pt x="5554" y="8101"/>
                      <a:pt x="5561" y="8071"/>
                      <a:pt x="5569" y="8039"/>
                    </a:cubicBezTo>
                    <a:cubicBezTo>
                      <a:pt x="5574" y="8018"/>
                      <a:pt x="5578" y="7995"/>
                      <a:pt x="5584" y="7971"/>
                    </a:cubicBezTo>
                    <a:cubicBezTo>
                      <a:pt x="5591" y="7941"/>
                      <a:pt x="5598" y="7912"/>
                      <a:pt x="5605" y="7880"/>
                    </a:cubicBezTo>
                    <a:cubicBezTo>
                      <a:pt x="5610" y="7857"/>
                      <a:pt x="5615" y="7836"/>
                      <a:pt x="5620" y="7814"/>
                    </a:cubicBezTo>
                    <a:cubicBezTo>
                      <a:pt x="5627" y="7781"/>
                      <a:pt x="5633" y="7751"/>
                      <a:pt x="5640" y="7721"/>
                    </a:cubicBezTo>
                    <a:cubicBezTo>
                      <a:pt x="5645" y="7699"/>
                      <a:pt x="5648" y="7679"/>
                      <a:pt x="5654" y="7658"/>
                    </a:cubicBezTo>
                    <a:cubicBezTo>
                      <a:pt x="5660" y="7625"/>
                      <a:pt x="5668" y="7593"/>
                      <a:pt x="5674" y="7560"/>
                    </a:cubicBezTo>
                    <a:cubicBezTo>
                      <a:pt x="5676" y="7552"/>
                      <a:pt x="5678" y="7545"/>
                      <a:pt x="5680" y="7535"/>
                    </a:cubicBezTo>
                    <a:cubicBezTo>
                      <a:pt x="5682" y="7521"/>
                      <a:pt x="5684" y="7509"/>
                      <a:pt x="5688" y="7498"/>
                    </a:cubicBezTo>
                    <a:cubicBezTo>
                      <a:pt x="5927" y="7490"/>
                      <a:pt x="6150" y="7441"/>
                      <a:pt x="6353" y="7357"/>
                    </a:cubicBezTo>
                    <a:cubicBezTo>
                      <a:pt x="6472" y="7309"/>
                      <a:pt x="6583" y="7249"/>
                      <a:pt x="6690" y="7178"/>
                    </a:cubicBezTo>
                    <a:cubicBezTo>
                      <a:pt x="6896" y="7044"/>
                      <a:pt x="7078" y="6876"/>
                      <a:pt x="7236" y="6682"/>
                    </a:cubicBezTo>
                    <a:cubicBezTo>
                      <a:pt x="7280" y="6631"/>
                      <a:pt x="7321" y="6578"/>
                      <a:pt x="7360" y="6526"/>
                    </a:cubicBezTo>
                    <a:cubicBezTo>
                      <a:pt x="8873" y="6284"/>
                      <a:pt x="9591" y="4561"/>
                      <a:pt x="9547" y="3240"/>
                    </a:cubicBezTo>
                    <a:cubicBezTo>
                      <a:pt x="9505" y="1963"/>
                      <a:pt x="8445" y="1470"/>
                      <a:pt x="7694" y="1283"/>
                    </a:cubicBezTo>
                    <a:cubicBezTo>
                      <a:pt x="7031" y="326"/>
                      <a:pt x="5936" y="1"/>
                      <a:pt x="5077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08" name="Google Shape;8508;p36"/>
              <p:cNvSpPr/>
              <p:nvPr/>
            </p:nvSpPr>
            <p:spPr>
              <a:xfrm>
                <a:off x="5235675" y="4795875"/>
                <a:ext cx="395600" cy="380100"/>
              </a:xfrm>
              <a:custGeom>
                <a:avLst/>
                <a:gdLst/>
                <a:ahLst/>
                <a:cxnLst/>
                <a:rect l="l" t="t" r="r" b="b"/>
                <a:pathLst>
                  <a:path w="15824" h="15204" extrusionOk="0">
                    <a:moveTo>
                      <a:pt x="8826" y="0"/>
                    </a:moveTo>
                    <a:cubicBezTo>
                      <a:pt x="8344" y="0"/>
                      <a:pt x="7093" y="567"/>
                      <a:pt x="6555" y="982"/>
                    </a:cubicBezTo>
                    <a:cubicBezTo>
                      <a:pt x="6740" y="761"/>
                      <a:pt x="6923" y="452"/>
                      <a:pt x="6638" y="347"/>
                    </a:cubicBezTo>
                    <a:cubicBezTo>
                      <a:pt x="6606" y="336"/>
                      <a:pt x="6564" y="330"/>
                      <a:pt x="6513" y="330"/>
                    </a:cubicBezTo>
                    <a:cubicBezTo>
                      <a:pt x="5990" y="330"/>
                      <a:pt x="4563" y="977"/>
                      <a:pt x="4370" y="3145"/>
                    </a:cubicBezTo>
                    <a:lnTo>
                      <a:pt x="4370" y="3147"/>
                    </a:lnTo>
                    <a:cubicBezTo>
                      <a:pt x="4362" y="3240"/>
                      <a:pt x="4356" y="3336"/>
                      <a:pt x="4351" y="3434"/>
                    </a:cubicBezTo>
                    <a:lnTo>
                      <a:pt x="4351" y="3441"/>
                    </a:lnTo>
                    <a:cubicBezTo>
                      <a:pt x="4350" y="3539"/>
                      <a:pt x="4346" y="3635"/>
                      <a:pt x="4350" y="3738"/>
                    </a:cubicBezTo>
                    <a:lnTo>
                      <a:pt x="4350" y="3763"/>
                    </a:lnTo>
                    <a:cubicBezTo>
                      <a:pt x="4351" y="3861"/>
                      <a:pt x="4356" y="3957"/>
                      <a:pt x="4362" y="4059"/>
                    </a:cubicBezTo>
                    <a:cubicBezTo>
                      <a:pt x="4363" y="4078"/>
                      <a:pt x="4365" y="4096"/>
                      <a:pt x="4365" y="4115"/>
                    </a:cubicBezTo>
                    <a:cubicBezTo>
                      <a:pt x="4371" y="4207"/>
                      <a:pt x="4380" y="4303"/>
                      <a:pt x="4392" y="4399"/>
                    </a:cubicBezTo>
                    <a:cubicBezTo>
                      <a:pt x="4393" y="4429"/>
                      <a:pt x="4399" y="4462"/>
                      <a:pt x="4404" y="4492"/>
                    </a:cubicBezTo>
                    <a:cubicBezTo>
                      <a:pt x="4413" y="4579"/>
                      <a:pt x="4425" y="4669"/>
                      <a:pt x="4438" y="4760"/>
                    </a:cubicBezTo>
                    <a:cubicBezTo>
                      <a:pt x="4447" y="4807"/>
                      <a:pt x="4455" y="4857"/>
                      <a:pt x="4465" y="4906"/>
                    </a:cubicBezTo>
                    <a:cubicBezTo>
                      <a:pt x="4478" y="4983"/>
                      <a:pt x="4490" y="5061"/>
                      <a:pt x="4505" y="5141"/>
                    </a:cubicBezTo>
                    <a:cubicBezTo>
                      <a:pt x="4520" y="5213"/>
                      <a:pt x="4535" y="5288"/>
                      <a:pt x="4552" y="5361"/>
                    </a:cubicBezTo>
                    <a:cubicBezTo>
                      <a:pt x="4566" y="5423"/>
                      <a:pt x="4578" y="5483"/>
                      <a:pt x="4594" y="5545"/>
                    </a:cubicBezTo>
                    <a:cubicBezTo>
                      <a:pt x="4628" y="5685"/>
                      <a:pt x="4664" y="5828"/>
                      <a:pt x="4704" y="5975"/>
                    </a:cubicBezTo>
                    <a:lnTo>
                      <a:pt x="4764" y="6016"/>
                    </a:lnTo>
                    <a:cubicBezTo>
                      <a:pt x="4515" y="7896"/>
                      <a:pt x="4550" y="9723"/>
                      <a:pt x="4586" y="9774"/>
                    </a:cubicBezTo>
                    <a:cubicBezTo>
                      <a:pt x="4606" y="9802"/>
                      <a:pt x="4814" y="9899"/>
                      <a:pt x="5103" y="10010"/>
                    </a:cubicBezTo>
                    <a:cubicBezTo>
                      <a:pt x="5203" y="10051"/>
                      <a:pt x="5313" y="10093"/>
                      <a:pt x="5427" y="10136"/>
                    </a:cubicBezTo>
                    <a:lnTo>
                      <a:pt x="5392" y="10324"/>
                    </a:lnTo>
                    <a:lnTo>
                      <a:pt x="5359" y="10312"/>
                    </a:lnTo>
                    <a:lnTo>
                      <a:pt x="4918" y="10877"/>
                    </a:lnTo>
                    <a:lnTo>
                      <a:pt x="4949" y="10903"/>
                    </a:lnTo>
                    <a:lnTo>
                      <a:pt x="4833" y="10953"/>
                    </a:lnTo>
                    <a:lnTo>
                      <a:pt x="4836" y="10957"/>
                    </a:lnTo>
                    <a:cubicBezTo>
                      <a:pt x="4759" y="10983"/>
                      <a:pt x="4686" y="11007"/>
                      <a:pt x="4612" y="11040"/>
                    </a:cubicBezTo>
                    <a:cubicBezTo>
                      <a:pt x="4498" y="11074"/>
                      <a:pt x="4387" y="11113"/>
                      <a:pt x="4279" y="11153"/>
                    </a:cubicBezTo>
                    <a:cubicBezTo>
                      <a:pt x="4264" y="11162"/>
                      <a:pt x="4246" y="11168"/>
                      <a:pt x="4230" y="11174"/>
                    </a:cubicBezTo>
                    <a:cubicBezTo>
                      <a:pt x="4229" y="11174"/>
                      <a:pt x="4229" y="11175"/>
                      <a:pt x="4226" y="11175"/>
                    </a:cubicBezTo>
                    <a:cubicBezTo>
                      <a:pt x="4119" y="11217"/>
                      <a:pt x="4009" y="11260"/>
                      <a:pt x="3908" y="11309"/>
                    </a:cubicBezTo>
                    <a:cubicBezTo>
                      <a:pt x="3003" y="11728"/>
                      <a:pt x="2193" y="12383"/>
                      <a:pt x="1466" y="13197"/>
                    </a:cubicBezTo>
                    <a:cubicBezTo>
                      <a:pt x="1332" y="13343"/>
                      <a:pt x="1205" y="13495"/>
                      <a:pt x="1078" y="13650"/>
                    </a:cubicBezTo>
                    <a:cubicBezTo>
                      <a:pt x="693" y="14129"/>
                      <a:pt x="336" y="14649"/>
                      <a:pt x="0" y="15203"/>
                    </a:cubicBezTo>
                    <a:lnTo>
                      <a:pt x="15824" y="15203"/>
                    </a:lnTo>
                    <a:cubicBezTo>
                      <a:pt x="14735" y="13371"/>
                      <a:pt x="13323" y="11559"/>
                      <a:pt x="12681" y="11152"/>
                    </a:cubicBezTo>
                    <a:cubicBezTo>
                      <a:pt x="12634" y="11123"/>
                      <a:pt x="12581" y="11095"/>
                      <a:pt x="12523" y="11067"/>
                    </a:cubicBezTo>
                    <a:cubicBezTo>
                      <a:pt x="12517" y="11062"/>
                      <a:pt x="12511" y="11061"/>
                      <a:pt x="12506" y="11059"/>
                    </a:cubicBezTo>
                    <a:cubicBezTo>
                      <a:pt x="12468" y="11042"/>
                      <a:pt x="12426" y="11023"/>
                      <a:pt x="12381" y="11005"/>
                    </a:cubicBezTo>
                    <a:cubicBezTo>
                      <a:pt x="12375" y="11004"/>
                      <a:pt x="12366" y="10999"/>
                      <a:pt x="12359" y="10997"/>
                    </a:cubicBezTo>
                    <a:cubicBezTo>
                      <a:pt x="12312" y="10980"/>
                      <a:pt x="12265" y="10961"/>
                      <a:pt x="12212" y="10943"/>
                    </a:cubicBezTo>
                    <a:cubicBezTo>
                      <a:pt x="12206" y="10940"/>
                      <a:pt x="12199" y="10938"/>
                      <a:pt x="12192" y="10937"/>
                    </a:cubicBezTo>
                    <a:cubicBezTo>
                      <a:pt x="12138" y="10920"/>
                      <a:pt x="12081" y="10901"/>
                      <a:pt x="12022" y="10884"/>
                    </a:cubicBezTo>
                    <a:cubicBezTo>
                      <a:pt x="12016" y="10884"/>
                      <a:pt x="12010" y="10883"/>
                      <a:pt x="12007" y="10880"/>
                    </a:cubicBezTo>
                    <a:cubicBezTo>
                      <a:pt x="11945" y="10864"/>
                      <a:pt x="11880" y="10847"/>
                      <a:pt x="11813" y="10830"/>
                    </a:cubicBezTo>
                    <a:cubicBezTo>
                      <a:pt x="11810" y="10830"/>
                      <a:pt x="11806" y="10829"/>
                      <a:pt x="11801" y="10829"/>
                    </a:cubicBezTo>
                    <a:cubicBezTo>
                      <a:pt x="11732" y="10812"/>
                      <a:pt x="11660" y="10795"/>
                      <a:pt x="11587" y="10780"/>
                    </a:cubicBezTo>
                    <a:cubicBezTo>
                      <a:pt x="11586" y="10779"/>
                      <a:pt x="11582" y="10779"/>
                      <a:pt x="11581" y="10779"/>
                    </a:cubicBezTo>
                    <a:cubicBezTo>
                      <a:pt x="11506" y="10763"/>
                      <a:pt x="11427" y="10748"/>
                      <a:pt x="11345" y="10731"/>
                    </a:cubicBezTo>
                    <a:lnTo>
                      <a:pt x="11344" y="10731"/>
                    </a:lnTo>
                    <a:cubicBezTo>
                      <a:pt x="11260" y="10716"/>
                      <a:pt x="11178" y="10702"/>
                      <a:pt x="11090" y="10689"/>
                    </a:cubicBezTo>
                    <a:lnTo>
                      <a:pt x="11089" y="10689"/>
                    </a:lnTo>
                    <a:cubicBezTo>
                      <a:pt x="11003" y="10675"/>
                      <a:pt x="10913" y="10661"/>
                      <a:pt x="10822" y="10651"/>
                    </a:cubicBezTo>
                    <a:lnTo>
                      <a:pt x="10704" y="10628"/>
                    </a:lnTo>
                    <a:lnTo>
                      <a:pt x="10744" y="10592"/>
                    </a:lnTo>
                    <a:lnTo>
                      <a:pt x="10130" y="9923"/>
                    </a:lnTo>
                    <a:lnTo>
                      <a:pt x="10068" y="9958"/>
                    </a:lnTo>
                    <a:lnTo>
                      <a:pt x="9995" y="9434"/>
                    </a:lnTo>
                    <a:lnTo>
                      <a:pt x="9963" y="9182"/>
                    </a:lnTo>
                    <a:cubicBezTo>
                      <a:pt x="10172" y="8130"/>
                      <a:pt x="10366" y="7098"/>
                      <a:pt x="10529" y="6182"/>
                    </a:cubicBezTo>
                    <a:cubicBezTo>
                      <a:pt x="10558" y="6013"/>
                      <a:pt x="10586" y="5851"/>
                      <a:pt x="10614" y="5692"/>
                    </a:cubicBezTo>
                    <a:cubicBezTo>
                      <a:pt x="10627" y="5613"/>
                      <a:pt x="10639" y="5535"/>
                      <a:pt x="10652" y="5459"/>
                    </a:cubicBezTo>
                    <a:cubicBezTo>
                      <a:pt x="10704" y="5149"/>
                      <a:pt x="10749" y="4861"/>
                      <a:pt x="10789" y="4596"/>
                    </a:cubicBezTo>
                    <a:cubicBezTo>
                      <a:pt x="10797" y="4530"/>
                      <a:pt x="10808" y="4467"/>
                      <a:pt x="10816" y="4403"/>
                    </a:cubicBezTo>
                    <a:cubicBezTo>
                      <a:pt x="10924" y="3647"/>
                      <a:pt x="10972" y="3118"/>
                      <a:pt x="10927" y="2947"/>
                    </a:cubicBezTo>
                    <a:cubicBezTo>
                      <a:pt x="10895" y="2820"/>
                      <a:pt x="10829" y="2687"/>
                      <a:pt x="10750" y="2559"/>
                    </a:cubicBezTo>
                    <a:cubicBezTo>
                      <a:pt x="10733" y="2530"/>
                      <a:pt x="10715" y="2501"/>
                      <a:pt x="10695" y="2472"/>
                    </a:cubicBezTo>
                    <a:cubicBezTo>
                      <a:pt x="10675" y="2439"/>
                      <a:pt x="10652" y="2403"/>
                      <a:pt x="10627" y="2373"/>
                    </a:cubicBezTo>
                    <a:cubicBezTo>
                      <a:pt x="10599" y="2335"/>
                      <a:pt x="10573" y="2295"/>
                      <a:pt x="10543" y="2261"/>
                    </a:cubicBezTo>
                    <a:cubicBezTo>
                      <a:pt x="10390" y="2062"/>
                      <a:pt x="10252" y="1920"/>
                      <a:pt x="10252" y="1920"/>
                    </a:cubicBezTo>
                    <a:cubicBezTo>
                      <a:pt x="10252" y="1920"/>
                      <a:pt x="11985" y="1149"/>
                      <a:pt x="11631" y="435"/>
                    </a:cubicBezTo>
                    <a:cubicBezTo>
                      <a:pt x="11546" y="261"/>
                      <a:pt x="11308" y="195"/>
                      <a:pt x="10997" y="195"/>
                    </a:cubicBezTo>
                    <a:cubicBezTo>
                      <a:pt x="10604" y="195"/>
                      <a:pt x="10096" y="299"/>
                      <a:pt x="9630" y="423"/>
                    </a:cubicBezTo>
                    <a:cubicBezTo>
                      <a:pt x="8939" y="607"/>
                      <a:pt x="8343" y="833"/>
                      <a:pt x="8343" y="833"/>
                    </a:cubicBezTo>
                    <a:cubicBezTo>
                      <a:pt x="8343" y="833"/>
                      <a:pt x="9400" y="92"/>
                      <a:pt x="8900" y="6"/>
                    </a:cubicBezTo>
                    <a:cubicBezTo>
                      <a:pt x="8878" y="2"/>
                      <a:pt x="8853" y="0"/>
                      <a:pt x="8826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09" name="Google Shape;8509;p36"/>
              <p:cNvSpPr/>
              <p:nvPr/>
            </p:nvSpPr>
            <p:spPr>
              <a:xfrm>
                <a:off x="4279875" y="4821900"/>
                <a:ext cx="395600" cy="353925"/>
              </a:xfrm>
              <a:custGeom>
                <a:avLst/>
                <a:gdLst/>
                <a:ahLst/>
                <a:cxnLst/>
                <a:rect l="l" t="t" r="r" b="b"/>
                <a:pathLst>
                  <a:path w="15824" h="14157" extrusionOk="0">
                    <a:moveTo>
                      <a:pt x="8993" y="0"/>
                    </a:moveTo>
                    <a:cubicBezTo>
                      <a:pt x="7377" y="0"/>
                      <a:pt x="5572" y="875"/>
                      <a:pt x="5572" y="875"/>
                    </a:cubicBezTo>
                    <a:cubicBezTo>
                      <a:pt x="5572" y="875"/>
                      <a:pt x="5502" y="947"/>
                      <a:pt x="5408" y="1059"/>
                    </a:cubicBezTo>
                    <a:cubicBezTo>
                      <a:pt x="5367" y="1106"/>
                      <a:pt x="5323" y="1160"/>
                      <a:pt x="5278" y="1217"/>
                    </a:cubicBezTo>
                    <a:cubicBezTo>
                      <a:pt x="5252" y="1252"/>
                      <a:pt x="5224" y="1290"/>
                      <a:pt x="5197" y="1330"/>
                    </a:cubicBezTo>
                    <a:cubicBezTo>
                      <a:pt x="5174" y="1360"/>
                      <a:pt x="5149" y="1395"/>
                      <a:pt x="5126" y="1428"/>
                    </a:cubicBezTo>
                    <a:cubicBezTo>
                      <a:pt x="5111" y="1457"/>
                      <a:pt x="5091" y="1486"/>
                      <a:pt x="5072" y="1514"/>
                    </a:cubicBezTo>
                    <a:cubicBezTo>
                      <a:pt x="4995" y="1642"/>
                      <a:pt x="4930" y="1776"/>
                      <a:pt x="4895" y="1902"/>
                    </a:cubicBezTo>
                    <a:cubicBezTo>
                      <a:pt x="4852" y="2073"/>
                      <a:pt x="4898" y="2602"/>
                      <a:pt x="5007" y="3359"/>
                    </a:cubicBezTo>
                    <a:cubicBezTo>
                      <a:pt x="5016" y="3422"/>
                      <a:pt x="5027" y="3487"/>
                      <a:pt x="5035" y="3552"/>
                    </a:cubicBezTo>
                    <a:cubicBezTo>
                      <a:pt x="5074" y="3817"/>
                      <a:pt x="5120" y="4105"/>
                      <a:pt x="5173" y="4415"/>
                    </a:cubicBezTo>
                    <a:cubicBezTo>
                      <a:pt x="5185" y="4490"/>
                      <a:pt x="5198" y="4569"/>
                      <a:pt x="5210" y="4648"/>
                    </a:cubicBezTo>
                    <a:cubicBezTo>
                      <a:pt x="5238" y="4806"/>
                      <a:pt x="5266" y="4969"/>
                      <a:pt x="5295" y="5138"/>
                    </a:cubicBezTo>
                    <a:cubicBezTo>
                      <a:pt x="5458" y="6053"/>
                      <a:pt x="5654" y="7085"/>
                      <a:pt x="5862" y="8137"/>
                    </a:cubicBezTo>
                    <a:lnTo>
                      <a:pt x="5828" y="8390"/>
                    </a:lnTo>
                    <a:lnTo>
                      <a:pt x="5756" y="8914"/>
                    </a:lnTo>
                    <a:lnTo>
                      <a:pt x="5691" y="8879"/>
                    </a:lnTo>
                    <a:lnTo>
                      <a:pt x="5080" y="9547"/>
                    </a:lnTo>
                    <a:lnTo>
                      <a:pt x="5120" y="9583"/>
                    </a:lnTo>
                    <a:lnTo>
                      <a:pt x="5002" y="9606"/>
                    </a:lnTo>
                    <a:cubicBezTo>
                      <a:pt x="4910" y="9619"/>
                      <a:pt x="4820" y="9632"/>
                      <a:pt x="4734" y="9644"/>
                    </a:cubicBezTo>
                    <a:cubicBezTo>
                      <a:pt x="4646" y="9659"/>
                      <a:pt x="4561" y="9672"/>
                      <a:pt x="4480" y="9687"/>
                    </a:cubicBezTo>
                    <a:lnTo>
                      <a:pt x="4475" y="9687"/>
                    </a:lnTo>
                    <a:cubicBezTo>
                      <a:pt x="4396" y="9703"/>
                      <a:pt x="4317" y="9717"/>
                      <a:pt x="4242" y="9734"/>
                    </a:cubicBezTo>
                    <a:cubicBezTo>
                      <a:pt x="4239" y="9734"/>
                      <a:pt x="4237" y="9734"/>
                      <a:pt x="4236" y="9735"/>
                    </a:cubicBezTo>
                    <a:cubicBezTo>
                      <a:pt x="4159" y="9751"/>
                      <a:pt x="4087" y="9766"/>
                      <a:pt x="4021" y="9784"/>
                    </a:cubicBezTo>
                    <a:cubicBezTo>
                      <a:pt x="4017" y="9784"/>
                      <a:pt x="4013" y="9786"/>
                      <a:pt x="4008" y="9786"/>
                    </a:cubicBezTo>
                    <a:cubicBezTo>
                      <a:pt x="3940" y="9802"/>
                      <a:pt x="3877" y="9819"/>
                      <a:pt x="3816" y="9836"/>
                    </a:cubicBezTo>
                    <a:cubicBezTo>
                      <a:pt x="3810" y="9837"/>
                      <a:pt x="3807" y="9841"/>
                      <a:pt x="3801" y="9841"/>
                    </a:cubicBezTo>
                    <a:cubicBezTo>
                      <a:pt x="3741" y="9857"/>
                      <a:pt x="3685" y="9875"/>
                      <a:pt x="3630" y="9892"/>
                    </a:cubicBezTo>
                    <a:cubicBezTo>
                      <a:pt x="3623" y="9893"/>
                      <a:pt x="3617" y="9897"/>
                      <a:pt x="3611" y="9898"/>
                    </a:cubicBezTo>
                    <a:cubicBezTo>
                      <a:pt x="3559" y="9915"/>
                      <a:pt x="3510" y="9935"/>
                      <a:pt x="3462" y="9953"/>
                    </a:cubicBezTo>
                    <a:cubicBezTo>
                      <a:pt x="3455" y="9954"/>
                      <a:pt x="3448" y="9959"/>
                      <a:pt x="3441" y="9960"/>
                    </a:cubicBezTo>
                    <a:cubicBezTo>
                      <a:pt x="3397" y="9977"/>
                      <a:pt x="3356" y="9997"/>
                      <a:pt x="3316" y="10015"/>
                    </a:cubicBezTo>
                    <a:cubicBezTo>
                      <a:pt x="3310" y="10017"/>
                      <a:pt x="3304" y="10020"/>
                      <a:pt x="3300" y="10023"/>
                    </a:cubicBezTo>
                    <a:cubicBezTo>
                      <a:pt x="3242" y="10050"/>
                      <a:pt x="3187" y="10079"/>
                      <a:pt x="3142" y="10108"/>
                    </a:cubicBezTo>
                    <a:cubicBezTo>
                      <a:pt x="2768" y="10347"/>
                      <a:pt x="2130" y="11064"/>
                      <a:pt x="1448" y="11982"/>
                    </a:cubicBezTo>
                    <a:cubicBezTo>
                      <a:pt x="962" y="12637"/>
                      <a:pt x="453" y="13396"/>
                      <a:pt x="1" y="14156"/>
                    </a:cubicBezTo>
                    <a:lnTo>
                      <a:pt x="15824" y="14156"/>
                    </a:lnTo>
                    <a:cubicBezTo>
                      <a:pt x="15313" y="13319"/>
                      <a:pt x="14748" y="12551"/>
                      <a:pt x="14123" y="11898"/>
                    </a:cubicBezTo>
                    <a:cubicBezTo>
                      <a:pt x="14072" y="11842"/>
                      <a:pt x="14017" y="11787"/>
                      <a:pt x="13960" y="11731"/>
                    </a:cubicBezTo>
                    <a:cubicBezTo>
                      <a:pt x="13339" y="11111"/>
                      <a:pt x="12658" y="10608"/>
                      <a:pt x="11913" y="10263"/>
                    </a:cubicBezTo>
                    <a:cubicBezTo>
                      <a:pt x="11810" y="10214"/>
                      <a:pt x="11704" y="10172"/>
                      <a:pt x="11596" y="10129"/>
                    </a:cubicBezTo>
                    <a:cubicBezTo>
                      <a:pt x="11579" y="10122"/>
                      <a:pt x="11560" y="10116"/>
                      <a:pt x="11541" y="10108"/>
                    </a:cubicBezTo>
                    <a:cubicBezTo>
                      <a:pt x="11436" y="10067"/>
                      <a:pt x="11323" y="10029"/>
                      <a:pt x="11208" y="9994"/>
                    </a:cubicBezTo>
                    <a:cubicBezTo>
                      <a:pt x="11138" y="9964"/>
                      <a:pt x="11061" y="9938"/>
                      <a:pt x="10989" y="9912"/>
                    </a:cubicBezTo>
                    <a:lnTo>
                      <a:pt x="10990" y="9908"/>
                    </a:lnTo>
                    <a:lnTo>
                      <a:pt x="10874" y="9857"/>
                    </a:lnTo>
                    <a:lnTo>
                      <a:pt x="10905" y="9831"/>
                    </a:lnTo>
                    <a:lnTo>
                      <a:pt x="10516" y="9332"/>
                    </a:lnTo>
                    <a:lnTo>
                      <a:pt x="10465" y="9266"/>
                    </a:lnTo>
                    <a:lnTo>
                      <a:pt x="10430" y="9278"/>
                    </a:lnTo>
                    <a:lnTo>
                      <a:pt x="10410" y="9164"/>
                    </a:lnTo>
                    <a:lnTo>
                      <a:pt x="10397" y="9091"/>
                    </a:lnTo>
                    <a:cubicBezTo>
                      <a:pt x="10459" y="9069"/>
                      <a:pt x="10518" y="9045"/>
                      <a:pt x="10579" y="9023"/>
                    </a:cubicBezTo>
                    <a:cubicBezTo>
                      <a:pt x="10938" y="8887"/>
                      <a:pt x="11216" y="8761"/>
                      <a:pt x="11238" y="8729"/>
                    </a:cubicBezTo>
                    <a:cubicBezTo>
                      <a:pt x="11240" y="8724"/>
                      <a:pt x="11244" y="8712"/>
                      <a:pt x="11246" y="8690"/>
                    </a:cubicBezTo>
                    <a:cubicBezTo>
                      <a:pt x="11258" y="8577"/>
                      <a:pt x="11267" y="8222"/>
                      <a:pt x="11260" y="7722"/>
                    </a:cubicBezTo>
                    <a:cubicBezTo>
                      <a:pt x="11246" y="7007"/>
                      <a:pt x="11195" y="5999"/>
                      <a:pt x="11059" y="4972"/>
                    </a:cubicBezTo>
                    <a:lnTo>
                      <a:pt x="11121" y="4932"/>
                    </a:lnTo>
                    <a:cubicBezTo>
                      <a:pt x="11162" y="4783"/>
                      <a:pt x="11199" y="4641"/>
                      <a:pt x="11232" y="4501"/>
                    </a:cubicBezTo>
                    <a:cubicBezTo>
                      <a:pt x="11245" y="4439"/>
                      <a:pt x="11258" y="4380"/>
                      <a:pt x="11269" y="4318"/>
                    </a:cubicBezTo>
                    <a:cubicBezTo>
                      <a:pt x="11286" y="4245"/>
                      <a:pt x="11303" y="4168"/>
                      <a:pt x="11319" y="4097"/>
                    </a:cubicBezTo>
                    <a:cubicBezTo>
                      <a:pt x="11334" y="4015"/>
                      <a:pt x="11346" y="3939"/>
                      <a:pt x="11359" y="3862"/>
                    </a:cubicBezTo>
                    <a:cubicBezTo>
                      <a:pt x="11368" y="3814"/>
                      <a:pt x="11376" y="3763"/>
                      <a:pt x="11386" y="3716"/>
                    </a:cubicBezTo>
                    <a:cubicBezTo>
                      <a:pt x="11399" y="3625"/>
                      <a:pt x="11408" y="3537"/>
                      <a:pt x="11420" y="3449"/>
                    </a:cubicBezTo>
                    <a:cubicBezTo>
                      <a:pt x="11425" y="3419"/>
                      <a:pt x="11428" y="3385"/>
                      <a:pt x="11432" y="3354"/>
                    </a:cubicBezTo>
                    <a:cubicBezTo>
                      <a:pt x="11442" y="3257"/>
                      <a:pt x="11449" y="3163"/>
                      <a:pt x="11459" y="3070"/>
                    </a:cubicBezTo>
                    <a:cubicBezTo>
                      <a:pt x="11459" y="3054"/>
                      <a:pt x="11460" y="3033"/>
                      <a:pt x="11462" y="3014"/>
                    </a:cubicBezTo>
                    <a:cubicBezTo>
                      <a:pt x="11469" y="2914"/>
                      <a:pt x="11472" y="2817"/>
                      <a:pt x="11475" y="2720"/>
                    </a:cubicBezTo>
                    <a:lnTo>
                      <a:pt x="11475" y="2693"/>
                    </a:lnTo>
                    <a:cubicBezTo>
                      <a:pt x="11476" y="2590"/>
                      <a:pt x="11475" y="2495"/>
                      <a:pt x="11471" y="2398"/>
                    </a:cubicBezTo>
                    <a:lnTo>
                      <a:pt x="11471" y="2389"/>
                    </a:lnTo>
                    <a:cubicBezTo>
                      <a:pt x="11466" y="2291"/>
                      <a:pt x="11461" y="2197"/>
                      <a:pt x="11454" y="2103"/>
                    </a:cubicBezTo>
                    <a:lnTo>
                      <a:pt x="11454" y="2101"/>
                    </a:lnTo>
                    <a:cubicBezTo>
                      <a:pt x="11261" y="469"/>
                      <a:pt x="10178" y="0"/>
                      <a:pt x="8993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10" name="Google Shape;8510;p36"/>
              <p:cNvSpPr/>
              <p:nvPr/>
            </p:nvSpPr>
            <p:spPr>
              <a:xfrm>
                <a:off x="4044925" y="5048350"/>
                <a:ext cx="158000" cy="127525"/>
              </a:xfrm>
              <a:custGeom>
                <a:avLst/>
                <a:gdLst/>
                <a:ahLst/>
                <a:cxnLst/>
                <a:rect l="l" t="t" r="r" b="b"/>
                <a:pathLst>
                  <a:path w="6320" h="5101" extrusionOk="0">
                    <a:moveTo>
                      <a:pt x="2034" y="0"/>
                    </a:moveTo>
                    <a:cubicBezTo>
                      <a:pt x="2014" y="0"/>
                      <a:pt x="1997" y="0"/>
                      <a:pt x="1980" y="2"/>
                    </a:cubicBezTo>
                    <a:cubicBezTo>
                      <a:pt x="0" y="45"/>
                      <a:pt x="585" y="2601"/>
                      <a:pt x="585" y="2601"/>
                    </a:cubicBezTo>
                    <a:cubicBezTo>
                      <a:pt x="130" y="2901"/>
                      <a:pt x="39" y="3843"/>
                      <a:pt x="293" y="5101"/>
                    </a:cubicBezTo>
                    <a:lnTo>
                      <a:pt x="6313" y="5101"/>
                    </a:lnTo>
                    <a:cubicBezTo>
                      <a:pt x="6317" y="4940"/>
                      <a:pt x="6319" y="4785"/>
                      <a:pt x="6314" y="4636"/>
                    </a:cubicBezTo>
                    <a:cubicBezTo>
                      <a:pt x="6311" y="4505"/>
                      <a:pt x="6307" y="4382"/>
                      <a:pt x="6300" y="4262"/>
                    </a:cubicBezTo>
                    <a:cubicBezTo>
                      <a:pt x="6295" y="4201"/>
                      <a:pt x="6290" y="4144"/>
                      <a:pt x="6286" y="4086"/>
                    </a:cubicBezTo>
                    <a:cubicBezTo>
                      <a:pt x="6271" y="3912"/>
                      <a:pt x="6250" y="3752"/>
                      <a:pt x="6223" y="3599"/>
                    </a:cubicBezTo>
                    <a:cubicBezTo>
                      <a:pt x="6216" y="3549"/>
                      <a:pt x="6205" y="3499"/>
                      <a:pt x="6197" y="3450"/>
                    </a:cubicBezTo>
                    <a:cubicBezTo>
                      <a:pt x="5777" y="1298"/>
                      <a:pt x="4396" y="1258"/>
                      <a:pt x="4296" y="1258"/>
                    </a:cubicBezTo>
                    <a:cubicBezTo>
                      <a:pt x="4292" y="1258"/>
                      <a:pt x="4290" y="1258"/>
                      <a:pt x="4290" y="1258"/>
                    </a:cubicBezTo>
                    <a:cubicBezTo>
                      <a:pt x="4290" y="1258"/>
                      <a:pt x="4289" y="1257"/>
                      <a:pt x="4289" y="1252"/>
                    </a:cubicBezTo>
                    <a:lnTo>
                      <a:pt x="4289" y="1251"/>
                    </a:lnTo>
                    <a:cubicBezTo>
                      <a:pt x="4281" y="1217"/>
                      <a:pt x="4246" y="1076"/>
                      <a:pt x="4138" y="896"/>
                    </a:cubicBezTo>
                    <a:cubicBezTo>
                      <a:pt x="4024" y="711"/>
                      <a:pt x="3828" y="487"/>
                      <a:pt x="3495" y="310"/>
                    </a:cubicBezTo>
                    <a:cubicBezTo>
                      <a:pt x="3474" y="298"/>
                      <a:pt x="3453" y="288"/>
                      <a:pt x="3432" y="276"/>
                    </a:cubicBezTo>
                    <a:cubicBezTo>
                      <a:pt x="3101" y="116"/>
                      <a:pt x="2654" y="0"/>
                      <a:pt x="2034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11" name="Google Shape;8511;p36"/>
              <p:cNvSpPr/>
              <p:nvPr/>
            </p:nvSpPr>
            <p:spPr>
              <a:xfrm>
                <a:off x="4449375" y="5048625"/>
                <a:ext cx="204925" cy="127325"/>
              </a:xfrm>
              <a:custGeom>
                <a:avLst/>
                <a:gdLst/>
                <a:ahLst/>
                <a:cxnLst/>
                <a:rect l="l" t="t" r="r" b="b"/>
                <a:pathLst>
                  <a:path w="8197" h="5093" extrusionOk="0">
                    <a:moveTo>
                      <a:pt x="4433" y="0"/>
                    </a:moveTo>
                    <a:cubicBezTo>
                      <a:pt x="4217" y="0"/>
                      <a:pt x="3997" y="22"/>
                      <a:pt x="3777" y="64"/>
                    </a:cubicBezTo>
                    <a:cubicBezTo>
                      <a:pt x="3729" y="73"/>
                      <a:pt x="3679" y="83"/>
                      <a:pt x="3630" y="98"/>
                    </a:cubicBezTo>
                    <a:cubicBezTo>
                      <a:pt x="3533" y="118"/>
                      <a:pt x="3437" y="144"/>
                      <a:pt x="3342" y="174"/>
                    </a:cubicBezTo>
                    <a:cubicBezTo>
                      <a:pt x="3241" y="205"/>
                      <a:pt x="3142" y="240"/>
                      <a:pt x="3040" y="280"/>
                    </a:cubicBezTo>
                    <a:cubicBezTo>
                      <a:pt x="2579" y="459"/>
                      <a:pt x="2134" y="720"/>
                      <a:pt x="1734" y="1043"/>
                    </a:cubicBezTo>
                    <a:cubicBezTo>
                      <a:pt x="1558" y="1185"/>
                      <a:pt x="1393" y="1338"/>
                      <a:pt x="1237" y="1502"/>
                    </a:cubicBezTo>
                    <a:cubicBezTo>
                      <a:pt x="0" y="2821"/>
                      <a:pt x="1155" y="4017"/>
                      <a:pt x="1155" y="4017"/>
                    </a:cubicBezTo>
                    <a:cubicBezTo>
                      <a:pt x="1155" y="4017"/>
                      <a:pt x="1149" y="4098"/>
                      <a:pt x="1149" y="4226"/>
                    </a:cubicBezTo>
                    <a:cubicBezTo>
                      <a:pt x="1149" y="4262"/>
                      <a:pt x="1149" y="4302"/>
                      <a:pt x="1150" y="4346"/>
                    </a:cubicBezTo>
                    <a:cubicBezTo>
                      <a:pt x="1150" y="4367"/>
                      <a:pt x="1151" y="4390"/>
                      <a:pt x="1151" y="4414"/>
                    </a:cubicBezTo>
                    <a:cubicBezTo>
                      <a:pt x="1158" y="4612"/>
                      <a:pt x="1181" y="4855"/>
                      <a:pt x="1242" y="5092"/>
                    </a:cubicBezTo>
                    <a:lnTo>
                      <a:pt x="8197" y="5092"/>
                    </a:lnTo>
                    <a:cubicBezTo>
                      <a:pt x="8011" y="4351"/>
                      <a:pt x="7736" y="3559"/>
                      <a:pt x="7343" y="2829"/>
                    </a:cubicBezTo>
                    <a:cubicBezTo>
                      <a:pt x="7305" y="2750"/>
                      <a:pt x="7259" y="2674"/>
                      <a:pt x="7215" y="2597"/>
                    </a:cubicBezTo>
                    <a:cubicBezTo>
                      <a:pt x="7149" y="2482"/>
                      <a:pt x="7080" y="2370"/>
                      <a:pt x="7006" y="2258"/>
                    </a:cubicBezTo>
                    <a:cubicBezTo>
                      <a:pt x="7240" y="2185"/>
                      <a:pt x="7437" y="2081"/>
                      <a:pt x="7458" y="2002"/>
                    </a:cubicBezTo>
                    <a:cubicBezTo>
                      <a:pt x="7510" y="1820"/>
                      <a:pt x="7520" y="1642"/>
                      <a:pt x="7304" y="1601"/>
                    </a:cubicBezTo>
                    <a:cubicBezTo>
                      <a:pt x="7222" y="1585"/>
                      <a:pt x="7039" y="1573"/>
                      <a:pt x="6835" y="1573"/>
                    </a:cubicBezTo>
                    <a:cubicBezTo>
                      <a:pt x="6787" y="1573"/>
                      <a:pt x="6739" y="1574"/>
                      <a:pt x="6690" y="1575"/>
                    </a:cubicBezTo>
                    <a:cubicBezTo>
                      <a:pt x="6544" y="1092"/>
                      <a:pt x="6280" y="635"/>
                      <a:pt x="5819" y="360"/>
                    </a:cubicBezTo>
                    <a:cubicBezTo>
                      <a:pt x="5400" y="113"/>
                      <a:pt x="4926" y="0"/>
                      <a:pt x="4433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12" name="Google Shape;8512;p36"/>
              <p:cNvSpPr/>
              <p:nvPr/>
            </p:nvSpPr>
            <p:spPr>
              <a:xfrm>
                <a:off x="5114475" y="5058475"/>
                <a:ext cx="169975" cy="117400"/>
              </a:xfrm>
              <a:custGeom>
                <a:avLst/>
                <a:gdLst/>
                <a:ahLst/>
                <a:cxnLst/>
                <a:rect l="l" t="t" r="r" b="b"/>
                <a:pathLst>
                  <a:path w="6799" h="4696" extrusionOk="0">
                    <a:moveTo>
                      <a:pt x="5454" y="1"/>
                    </a:moveTo>
                    <a:cubicBezTo>
                      <a:pt x="5325" y="1"/>
                      <a:pt x="5189" y="14"/>
                      <a:pt x="5048" y="45"/>
                    </a:cubicBezTo>
                    <a:cubicBezTo>
                      <a:pt x="4540" y="154"/>
                      <a:pt x="2861" y="853"/>
                      <a:pt x="1634" y="1643"/>
                    </a:cubicBezTo>
                    <a:lnTo>
                      <a:pt x="1629" y="1648"/>
                    </a:lnTo>
                    <a:cubicBezTo>
                      <a:pt x="1568" y="1684"/>
                      <a:pt x="1511" y="1723"/>
                      <a:pt x="1454" y="1760"/>
                    </a:cubicBezTo>
                    <a:cubicBezTo>
                      <a:pt x="1452" y="1762"/>
                      <a:pt x="1452" y="1765"/>
                      <a:pt x="1451" y="1765"/>
                    </a:cubicBezTo>
                    <a:cubicBezTo>
                      <a:pt x="1174" y="1953"/>
                      <a:pt x="930" y="2143"/>
                      <a:pt x="735" y="2327"/>
                    </a:cubicBezTo>
                    <a:cubicBezTo>
                      <a:pt x="723" y="2337"/>
                      <a:pt x="711" y="2349"/>
                      <a:pt x="701" y="2358"/>
                    </a:cubicBezTo>
                    <a:cubicBezTo>
                      <a:pt x="676" y="2384"/>
                      <a:pt x="655" y="2409"/>
                      <a:pt x="628" y="2434"/>
                    </a:cubicBezTo>
                    <a:cubicBezTo>
                      <a:pt x="613" y="2449"/>
                      <a:pt x="598" y="2468"/>
                      <a:pt x="584" y="2483"/>
                    </a:cubicBezTo>
                    <a:cubicBezTo>
                      <a:pt x="563" y="2507"/>
                      <a:pt x="546" y="2529"/>
                      <a:pt x="527" y="2551"/>
                    </a:cubicBezTo>
                    <a:cubicBezTo>
                      <a:pt x="511" y="2571"/>
                      <a:pt x="497" y="2587"/>
                      <a:pt x="483" y="2608"/>
                    </a:cubicBezTo>
                    <a:cubicBezTo>
                      <a:pt x="466" y="2629"/>
                      <a:pt x="453" y="2648"/>
                      <a:pt x="438" y="2670"/>
                    </a:cubicBezTo>
                    <a:cubicBezTo>
                      <a:pt x="424" y="2688"/>
                      <a:pt x="412" y="2709"/>
                      <a:pt x="398" y="2729"/>
                    </a:cubicBezTo>
                    <a:cubicBezTo>
                      <a:pt x="385" y="2749"/>
                      <a:pt x="373" y="2767"/>
                      <a:pt x="364" y="2787"/>
                    </a:cubicBezTo>
                    <a:cubicBezTo>
                      <a:pt x="353" y="2806"/>
                      <a:pt x="342" y="2828"/>
                      <a:pt x="334" y="2849"/>
                    </a:cubicBezTo>
                    <a:cubicBezTo>
                      <a:pt x="327" y="2866"/>
                      <a:pt x="317" y="2884"/>
                      <a:pt x="311" y="2901"/>
                    </a:cubicBezTo>
                    <a:cubicBezTo>
                      <a:pt x="303" y="2924"/>
                      <a:pt x="297" y="2943"/>
                      <a:pt x="291" y="2964"/>
                    </a:cubicBezTo>
                    <a:cubicBezTo>
                      <a:pt x="285" y="2981"/>
                      <a:pt x="282" y="2999"/>
                      <a:pt x="278" y="3015"/>
                    </a:cubicBezTo>
                    <a:cubicBezTo>
                      <a:pt x="274" y="3037"/>
                      <a:pt x="272" y="3059"/>
                      <a:pt x="271" y="3079"/>
                    </a:cubicBezTo>
                    <a:cubicBezTo>
                      <a:pt x="267" y="3095"/>
                      <a:pt x="266" y="3110"/>
                      <a:pt x="266" y="3123"/>
                    </a:cubicBezTo>
                    <a:cubicBezTo>
                      <a:pt x="267" y="3148"/>
                      <a:pt x="271" y="3173"/>
                      <a:pt x="274" y="3195"/>
                    </a:cubicBezTo>
                    <a:cubicBezTo>
                      <a:pt x="278" y="3206"/>
                      <a:pt x="278" y="3218"/>
                      <a:pt x="279" y="3231"/>
                    </a:cubicBezTo>
                    <a:cubicBezTo>
                      <a:pt x="289" y="3264"/>
                      <a:pt x="301" y="3298"/>
                      <a:pt x="317" y="3332"/>
                    </a:cubicBezTo>
                    <a:lnTo>
                      <a:pt x="319" y="3333"/>
                    </a:lnTo>
                    <a:cubicBezTo>
                      <a:pt x="301" y="3335"/>
                      <a:pt x="283" y="3337"/>
                      <a:pt x="267" y="3343"/>
                    </a:cubicBezTo>
                    <a:cubicBezTo>
                      <a:pt x="79" y="3377"/>
                      <a:pt x="1" y="3551"/>
                      <a:pt x="7" y="3813"/>
                    </a:cubicBezTo>
                    <a:cubicBezTo>
                      <a:pt x="12" y="4046"/>
                      <a:pt x="83" y="4349"/>
                      <a:pt x="198" y="4696"/>
                    </a:cubicBezTo>
                    <a:lnTo>
                      <a:pt x="6675" y="4696"/>
                    </a:lnTo>
                    <a:cubicBezTo>
                      <a:pt x="6556" y="3888"/>
                      <a:pt x="6404" y="3130"/>
                      <a:pt x="6311" y="2689"/>
                    </a:cubicBezTo>
                    <a:cubicBezTo>
                      <a:pt x="6259" y="2438"/>
                      <a:pt x="6226" y="2290"/>
                      <a:pt x="6226" y="2290"/>
                    </a:cubicBezTo>
                    <a:cubicBezTo>
                      <a:pt x="6226" y="2290"/>
                      <a:pt x="6228" y="2285"/>
                      <a:pt x="6232" y="2277"/>
                    </a:cubicBezTo>
                    <a:cubicBezTo>
                      <a:pt x="6234" y="2276"/>
                      <a:pt x="6238" y="2273"/>
                      <a:pt x="6240" y="2269"/>
                    </a:cubicBezTo>
                    <a:cubicBezTo>
                      <a:pt x="6245" y="2263"/>
                      <a:pt x="6246" y="2257"/>
                      <a:pt x="6252" y="2248"/>
                    </a:cubicBezTo>
                    <a:cubicBezTo>
                      <a:pt x="6256" y="2241"/>
                      <a:pt x="6262" y="2230"/>
                      <a:pt x="6266" y="2222"/>
                    </a:cubicBezTo>
                    <a:cubicBezTo>
                      <a:pt x="6273" y="2215"/>
                      <a:pt x="6276" y="2208"/>
                      <a:pt x="6281" y="2200"/>
                    </a:cubicBezTo>
                    <a:cubicBezTo>
                      <a:pt x="6288" y="2190"/>
                      <a:pt x="6294" y="2178"/>
                      <a:pt x="6302" y="2163"/>
                    </a:cubicBezTo>
                    <a:cubicBezTo>
                      <a:pt x="6307" y="2153"/>
                      <a:pt x="6313" y="2145"/>
                      <a:pt x="6319" y="2136"/>
                    </a:cubicBezTo>
                    <a:cubicBezTo>
                      <a:pt x="6326" y="2119"/>
                      <a:pt x="6337" y="2105"/>
                      <a:pt x="6345" y="2089"/>
                    </a:cubicBezTo>
                    <a:cubicBezTo>
                      <a:pt x="6350" y="2078"/>
                      <a:pt x="6356" y="2068"/>
                      <a:pt x="6362" y="2056"/>
                    </a:cubicBezTo>
                    <a:cubicBezTo>
                      <a:pt x="6372" y="2039"/>
                      <a:pt x="6384" y="2021"/>
                      <a:pt x="6393" y="2004"/>
                    </a:cubicBezTo>
                    <a:cubicBezTo>
                      <a:pt x="6399" y="1992"/>
                      <a:pt x="6406" y="1980"/>
                      <a:pt x="6415" y="1966"/>
                    </a:cubicBezTo>
                    <a:cubicBezTo>
                      <a:pt x="6423" y="1947"/>
                      <a:pt x="6435" y="1929"/>
                      <a:pt x="6445" y="1908"/>
                    </a:cubicBezTo>
                    <a:cubicBezTo>
                      <a:pt x="6454" y="1892"/>
                      <a:pt x="6461" y="1876"/>
                      <a:pt x="6471" y="1862"/>
                    </a:cubicBezTo>
                    <a:cubicBezTo>
                      <a:pt x="6479" y="1844"/>
                      <a:pt x="6489" y="1823"/>
                      <a:pt x="6501" y="1802"/>
                    </a:cubicBezTo>
                    <a:cubicBezTo>
                      <a:pt x="6648" y="1513"/>
                      <a:pt x="6799" y="1158"/>
                      <a:pt x="6799" y="905"/>
                    </a:cubicBezTo>
                    <a:cubicBezTo>
                      <a:pt x="6799" y="853"/>
                      <a:pt x="6791" y="806"/>
                      <a:pt x="6778" y="763"/>
                    </a:cubicBezTo>
                    <a:cubicBezTo>
                      <a:pt x="6684" y="484"/>
                      <a:pt x="6370" y="191"/>
                      <a:pt x="5924" y="65"/>
                    </a:cubicBezTo>
                    <a:cubicBezTo>
                      <a:pt x="5780" y="24"/>
                      <a:pt x="5623" y="1"/>
                      <a:pt x="5454" y="1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13" name="Google Shape;8513;p36"/>
              <p:cNvSpPr/>
              <p:nvPr/>
            </p:nvSpPr>
            <p:spPr>
              <a:xfrm>
                <a:off x="5714200" y="5010750"/>
                <a:ext cx="250950" cy="165125"/>
              </a:xfrm>
              <a:custGeom>
                <a:avLst/>
                <a:gdLst/>
                <a:ahLst/>
                <a:cxnLst/>
                <a:rect l="l" t="t" r="r" b="b"/>
                <a:pathLst>
                  <a:path w="10038" h="6605" extrusionOk="0">
                    <a:moveTo>
                      <a:pt x="5066" y="1"/>
                    </a:moveTo>
                    <a:cubicBezTo>
                      <a:pt x="4426" y="1"/>
                      <a:pt x="3996" y="243"/>
                      <a:pt x="3996" y="608"/>
                    </a:cubicBezTo>
                    <a:cubicBezTo>
                      <a:pt x="3996" y="648"/>
                      <a:pt x="3998" y="690"/>
                      <a:pt x="4010" y="733"/>
                    </a:cubicBezTo>
                    <a:cubicBezTo>
                      <a:pt x="3597" y="1063"/>
                      <a:pt x="3134" y="1604"/>
                      <a:pt x="2674" y="2231"/>
                    </a:cubicBezTo>
                    <a:cubicBezTo>
                      <a:pt x="2579" y="2119"/>
                      <a:pt x="2509" y="2039"/>
                      <a:pt x="2497" y="2033"/>
                    </a:cubicBezTo>
                    <a:lnTo>
                      <a:pt x="2251" y="2201"/>
                    </a:lnTo>
                    <a:cubicBezTo>
                      <a:pt x="2251" y="2201"/>
                      <a:pt x="2285" y="2355"/>
                      <a:pt x="2417" y="2591"/>
                    </a:cubicBezTo>
                    <a:cubicBezTo>
                      <a:pt x="2257" y="2818"/>
                      <a:pt x="2099" y="3054"/>
                      <a:pt x="1943" y="3292"/>
                    </a:cubicBezTo>
                    <a:cubicBezTo>
                      <a:pt x="975" y="4775"/>
                      <a:pt x="148" y="6324"/>
                      <a:pt x="0" y="6605"/>
                    </a:cubicBezTo>
                    <a:lnTo>
                      <a:pt x="7871" y="6605"/>
                    </a:lnTo>
                    <a:lnTo>
                      <a:pt x="8324" y="6329"/>
                    </a:lnTo>
                    <a:lnTo>
                      <a:pt x="9022" y="6408"/>
                    </a:lnTo>
                    <a:cubicBezTo>
                      <a:pt x="9044" y="6246"/>
                      <a:pt x="9064" y="6037"/>
                      <a:pt x="9087" y="5809"/>
                    </a:cubicBezTo>
                    <a:lnTo>
                      <a:pt x="9242" y="5238"/>
                    </a:lnTo>
                    <a:lnTo>
                      <a:pt x="10038" y="5272"/>
                    </a:lnTo>
                    <a:cubicBezTo>
                      <a:pt x="10016" y="5176"/>
                      <a:pt x="9993" y="5082"/>
                      <a:pt x="9965" y="4987"/>
                    </a:cubicBezTo>
                    <a:cubicBezTo>
                      <a:pt x="9957" y="4963"/>
                      <a:pt x="9951" y="4937"/>
                      <a:pt x="9944" y="4914"/>
                    </a:cubicBezTo>
                    <a:cubicBezTo>
                      <a:pt x="9926" y="4847"/>
                      <a:pt x="9908" y="4779"/>
                      <a:pt x="9888" y="4714"/>
                    </a:cubicBezTo>
                    <a:cubicBezTo>
                      <a:pt x="9882" y="4690"/>
                      <a:pt x="9874" y="4665"/>
                      <a:pt x="9866" y="4642"/>
                    </a:cubicBezTo>
                    <a:cubicBezTo>
                      <a:pt x="9848" y="4575"/>
                      <a:pt x="9827" y="4510"/>
                      <a:pt x="9807" y="4446"/>
                    </a:cubicBezTo>
                    <a:cubicBezTo>
                      <a:pt x="9799" y="4428"/>
                      <a:pt x="9793" y="4406"/>
                      <a:pt x="9786" y="4387"/>
                    </a:cubicBezTo>
                    <a:cubicBezTo>
                      <a:pt x="9764" y="4320"/>
                      <a:pt x="9740" y="4253"/>
                      <a:pt x="9718" y="4188"/>
                    </a:cubicBezTo>
                    <a:cubicBezTo>
                      <a:pt x="9712" y="4173"/>
                      <a:pt x="9707" y="4160"/>
                      <a:pt x="9702" y="4144"/>
                    </a:cubicBezTo>
                    <a:cubicBezTo>
                      <a:pt x="9677" y="4075"/>
                      <a:pt x="9651" y="4005"/>
                      <a:pt x="9624" y="3937"/>
                    </a:cubicBezTo>
                    <a:cubicBezTo>
                      <a:pt x="9621" y="3926"/>
                      <a:pt x="9617" y="3918"/>
                      <a:pt x="9612" y="3911"/>
                    </a:cubicBezTo>
                    <a:cubicBezTo>
                      <a:pt x="9582" y="3834"/>
                      <a:pt x="9554" y="3762"/>
                      <a:pt x="9524" y="3692"/>
                    </a:cubicBezTo>
                    <a:cubicBezTo>
                      <a:pt x="9524" y="3688"/>
                      <a:pt x="9521" y="3686"/>
                      <a:pt x="9521" y="3683"/>
                    </a:cubicBezTo>
                    <a:cubicBezTo>
                      <a:pt x="8931" y="2282"/>
                      <a:pt x="8112" y="1353"/>
                      <a:pt x="7288" y="779"/>
                    </a:cubicBezTo>
                    <a:cubicBezTo>
                      <a:pt x="6803" y="444"/>
                      <a:pt x="6318" y="228"/>
                      <a:pt x="5874" y="113"/>
                    </a:cubicBezTo>
                    <a:cubicBezTo>
                      <a:pt x="5583" y="36"/>
                      <a:pt x="5309" y="1"/>
                      <a:pt x="5066" y="1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514" name="Google Shape;8514;p36"/>
            <p:cNvSpPr/>
            <p:nvPr/>
          </p:nvSpPr>
          <p:spPr>
            <a:xfrm>
              <a:off x="1148485" y="1214862"/>
              <a:ext cx="6861022" cy="3299619"/>
            </a:xfrm>
            <a:custGeom>
              <a:avLst/>
              <a:gdLst/>
              <a:ahLst/>
              <a:cxnLst/>
              <a:rect l="l" t="t" r="r" b="b"/>
              <a:pathLst>
                <a:path w="131778" h="63375" extrusionOk="0">
                  <a:moveTo>
                    <a:pt x="65889" y="0"/>
                  </a:moveTo>
                  <a:cubicBezTo>
                    <a:pt x="29499" y="0"/>
                    <a:pt x="0" y="26949"/>
                    <a:pt x="0" y="60192"/>
                  </a:cubicBezTo>
                  <a:cubicBezTo>
                    <a:pt x="0" y="61261"/>
                    <a:pt x="32" y="62320"/>
                    <a:pt x="91" y="63375"/>
                  </a:cubicBezTo>
                  <a:lnTo>
                    <a:pt x="131686" y="63375"/>
                  </a:lnTo>
                  <a:cubicBezTo>
                    <a:pt x="131747" y="62320"/>
                    <a:pt x="131777" y="61261"/>
                    <a:pt x="131777" y="60192"/>
                  </a:cubicBezTo>
                  <a:cubicBezTo>
                    <a:pt x="131777" y="26949"/>
                    <a:pt x="102278" y="0"/>
                    <a:pt x="65889" y="0"/>
                  </a:cubicBezTo>
                  <a:close/>
                </a:path>
              </a:pathLst>
            </a:custGeom>
            <a:solidFill>
              <a:srgbClr val="FFFFFF">
                <a:alpha val="50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515" name="Google Shape;8515;p36"/>
            <p:cNvGrpSpPr/>
            <p:nvPr/>
          </p:nvGrpSpPr>
          <p:grpSpPr>
            <a:xfrm>
              <a:off x="-458058" y="-556657"/>
              <a:ext cx="10075046" cy="5124029"/>
              <a:chOff x="1153438" y="2114550"/>
              <a:chExt cx="4837725" cy="2460400"/>
            </a:xfrm>
          </p:grpSpPr>
          <p:sp>
            <p:nvSpPr>
              <p:cNvPr id="8516" name="Google Shape;8516;p36"/>
              <p:cNvSpPr/>
              <p:nvPr/>
            </p:nvSpPr>
            <p:spPr>
              <a:xfrm>
                <a:off x="1153463" y="2114575"/>
                <a:ext cx="4837700" cy="1199775"/>
              </a:xfrm>
              <a:custGeom>
                <a:avLst/>
                <a:gdLst/>
                <a:ahLst/>
                <a:cxnLst/>
                <a:rect l="l" t="t" r="r" b="b"/>
                <a:pathLst>
                  <a:path w="193508" h="47991" extrusionOk="0">
                    <a:moveTo>
                      <a:pt x="0" y="1"/>
                    </a:moveTo>
                    <a:lnTo>
                      <a:pt x="0" y="47991"/>
                    </a:lnTo>
                    <a:cubicBezTo>
                      <a:pt x="23044" y="29764"/>
                      <a:pt x="56657" y="20996"/>
                      <a:pt x="103236" y="20996"/>
                    </a:cubicBezTo>
                    <a:cubicBezTo>
                      <a:pt x="134779" y="20996"/>
                      <a:pt x="178703" y="33285"/>
                      <a:pt x="193508" y="45668"/>
                    </a:cubicBezTo>
                    <a:lnTo>
                      <a:pt x="193508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17" name="Google Shape;8517;p36"/>
              <p:cNvSpPr/>
              <p:nvPr/>
            </p:nvSpPr>
            <p:spPr>
              <a:xfrm>
                <a:off x="1332388" y="2196525"/>
                <a:ext cx="488675" cy="2378425"/>
              </a:xfrm>
              <a:custGeom>
                <a:avLst/>
                <a:gdLst/>
                <a:ahLst/>
                <a:cxnLst/>
                <a:rect l="l" t="t" r="r" b="b"/>
                <a:pathLst>
                  <a:path w="19547" h="95137" extrusionOk="0">
                    <a:moveTo>
                      <a:pt x="2400" y="0"/>
                    </a:moveTo>
                    <a:lnTo>
                      <a:pt x="1238" y="46143"/>
                    </a:lnTo>
                    <a:lnTo>
                      <a:pt x="1" y="95137"/>
                    </a:lnTo>
                    <a:lnTo>
                      <a:pt x="19546" y="95137"/>
                    </a:lnTo>
                    <a:lnTo>
                      <a:pt x="15568" y="0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18" name="Google Shape;8518;p36"/>
              <p:cNvSpPr/>
              <p:nvPr/>
            </p:nvSpPr>
            <p:spPr>
              <a:xfrm>
                <a:off x="1153438" y="2114575"/>
                <a:ext cx="488625" cy="2460375"/>
              </a:xfrm>
              <a:custGeom>
                <a:avLst/>
                <a:gdLst/>
                <a:ahLst/>
                <a:cxnLst/>
                <a:rect l="l" t="t" r="r" b="b"/>
                <a:pathLst>
                  <a:path w="19545" h="98415" extrusionOk="0">
                    <a:moveTo>
                      <a:pt x="0" y="1"/>
                    </a:moveTo>
                    <a:lnTo>
                      <a:pt x="0" y="98415"/>
                    </a:lnTo>
                    <a:lnTo>
                      <a:pt x="19544" y="98415"/>
                    </a:lnTo>
                    <a:lnTo>
                      <a:pt x="13167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19" name="Google Shape;8519;p36"/>
              <p:cNvSpPr/>
              <p:nvPr/>
            </p:nvSpPr>
            <p:spPr>
              <a:xfrm>
                <a:off x="1153438" y="2114575"/>
                <a:ext cx="380825" cy="1193300"/>
              </a:xfrm>
              <a:custGeom>
                <a:avLst/>
                <a:gdLst/>
                <a:ahLst/>
                <a:cxnLst/>
                <a:rect l="l" t="t" r="r" b="b"/>
                <a:pathLst>
                  <a:path w="15233" h="47732" extrusionOk="0">
                    <a:moveTo>
                      <a:pt x="0" y="1"/>
                    </a:moveTo>
                    <a:lnTo>
                      <a:pt x="0" y="47732"/>
                    </a:lnTo>
                    <a:cubicBezTo>
                      <a:pt x="2691" y="37316"/>
                      <a:pt x="6926" y="30597"/>
                      <a:pt x="11689" y="30597"/>
                    </a:cubicBezTo>
                    <a:cubicBezTo>
                      <a:pt x="12911" y="30597"/>
                      <a:pt x="14098" y="31043"/>
                      <a:pt x="15233" y="31876"/>
                    </a:cubicBezTo>
                    <a:lnTo>
                      <a:pt x="13167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0" name="Google Shape;8520;p36"/>
              <p:cNvSpPr/>
              <p:nvPr/>
            </p:nvSpPr>
            <p:spPr>
              <a:xfrm>
                <a:off x="1389313" y="2285525"/>
                <a:ext cx="120200" cy="2289375"/>
              </a:xfrm>
              <a:custGeom>
                <a:avLst/>
                <a:gdLst/>
                <a:ahLst/>
                <a:cxnLst/>
                <a:rect l="l" t="t" r="r" b="b"/>
                <a:pathLst>
                  <a:path w="4808" h="91575" extrusionOk="0">
                    <a:moveTo>
                      <a:pt x="1349" y="1"/>
                    </a:moveTo>
                    <a:cubicBezTo>
                      <a:pt x="1349" y="2"/>
                      <a:pt x="0" y="7667"/>
                      <a:pt x="169" y="13415"/>
                    </a:cubicBezTo>
                    <a:cubicBezTo>
                      <a:pt x="298" y="17819"/>
                      <a:pt x="3196" y="68234"/>
                      <a:pt x="4545" y="91574"/>
                    </a:cubicBezTo>
                    <a:lnTo>
                      <a:pt x="4807" y="91574"/>
                    </a:lnTo>
                    <a:cubicBezTo>
                      <a:pt x="3946" y="67424"/>
                      <a:pt x="1998" y="13289"/>
                      <a:pt x="1349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1" name="Google Shape;8521;p36"/>
              <p:cNvSpPr/>
              <p:nvPr/>
            </p:nvSpPr>
            <p:spPr>
              <a:xfrm>
                <a:off x="1233338" y="2350400"/>
                <a:ext cx="65450" cy="2224550"/>
              </a:xfrm>
              <a:custGeom>
                <a:avLst/>
                <a:gdLst/>
                <a:ahLst/>
                <a:cxnLst/>
                <a:rect l="l" t="t" r="r" b="b"/>
                <a:pathLst>
                  <a:path w="2618" h="88982" extrusionOk="0">
                    <a:moveTo>
                      <a:pt x="2273" y="0"/>
                    </a:moveTo>
                    <a:cubicBezTo>
                      <a:pt x="2273" y="0"/>
                      <a:pt x="0" y="30685"/>
                      <a:pt x="338" y="49848"/>
                    </a:cubicBezTo>
                    <a:cubicBezTo>
                      <a:pt x="402" y="53528"/>
                      <a:pt x="1326" y="74414"/>
                      <a:pt x="1985" y="88982"/>
                    </a:cubicBezTo>
                    <a:lnTo>
                      <a:pt x="2618" y="88982"/>
                    </a:lnTo>
                    <a:cubicBezTo>
                      <a:pt x="2574" y="63709"/>
                      <a:pt x="2465" y="12835"/>
                      <a:pt x="2273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2" name="Google Shape;8522;p36"/>
              <p:cNvSpPr/>
              <p:nvPr/>
            </p:nvSpPr>
            <p:spPr>
              <a:xfrm>
                <a:off x="5448988" y="2337125"/>
                <a:ext cx="426025" cy="2237825"/>
              </a:xfrm>
              <a:custGeom>
                <a:avLst/>
                <a:gdLst/>
                <a:ahLst/>
                <a:cxnLst/>
                <a:rect l="l" t="t" r="r" b="b"/>
                <a:pathLst>
                  <a:path w="17041" h="89513" extrusionOk="0">
                    <a:moveTo>
                      <a:pt x="924" y="0"/>
                    </a:moveTo>
                    <a:lnTo>
                      <a:pt x="769" y="14886"/>
                    </a:lnTo>
                    <a:lnTo>
                      <a:pt x="0" y="89513"/>
                    </a:lnTo>
                    <a:lnTo>
                      <a:pt x="17041" y="89513"/>
                    </a:lnTo>
                    <a:lnTo>
                      <a:pt x="12403" y="0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3" name="Google Shape;8523;p36"/>
              <p:cNvSpPr/>
              <p:nvPr/>
            </p:nvSpPr>
            <p:spPr>
              <a:xfrm>
                <a:off x="5565088" y="2114575"/>
                <a:ext cx="426050" cy="2460375"/>
              </a:xfrm>
              <a:custGeom>
                <a:avLst/>
                <a:gdLst/>
                <a:ahLst/>
                <a:cxnLst/>
                <a:rect l="l" t="t" r="r" b="b"/>
                <a:pathLst>
                  <a:path w="17042" h="98415" extrusionOk="0">
                    <a:moveTo>
                      <a:pt x="5561" y="1"/>
                    </a:moveTo>
                    <a:lnTo>
                      <a:pt x="1" y="98415"/>
                    </a:lnTo>
                    <a:lnTo>
                      <a:pt x="17042" y="98415"/>
                    </a:lnTo>
                    <a:lnTo>
                      <a:pt x="17042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4" name="Google Shape;8524;p36"/>
              <p:cNvSpPr/>
              <p:nvPr/>
            </p:nvSpPr>
            <p:spPr>
              <a:xfrm>
                <a:off x="5665013" y="2114575"/>
                <a:ext cx="326125" cy="2460375"/>
              </a:xfrm>
              <a:custGeom>
                <a:avLst/>
                <a:gdLst/>
                <a:ahLst/>
                <a:cxnLst/>
                <a:rect l="l" t="t" r="r" b="b"/>
                <a:pathLst>
                  <a:path w="13045" h="98415" extrusionOk="0">
                    <a:moveTo>
                      <a:pt x="1564" y="1"/>
                    </a:moveTo>
                    <a:lnTo>
                      <a:pt x="0" y="27701"/>
                    </a:lnTo>
                    <a:cubicBezTo>
                      <a:pt x="197" y="27665"/>
                      <a:pt x="395" y="27647"/>
                      <a:pt x="595" y="27647"/>
                    </a:cubicBezTo>
                    <a:cubicBezTo>
                      <a:pt x="6877" y="27647"/>
                      <a:pt x="11969" y="45865"/>
                      <a:pt x="11969" y="68339"/>
                    </a:cubicBezTo>
                    <a:cubicBezTo>
                      <a:pt x="11969" y="80253"/>
                      <a:pt x="10538" y="90971"/>
                      <a:pt x="8257" y="98415"/>
                    </a:cubicBezTo>
                    <a:lnTo>
                      <a:pt x="13045" y="98415"/>
                    </a:lnTo>
                    <a:lnTo>
                      <a:pt x="13045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5" name="Google Shape;8525;p36"/>
              <p:cNvSpPr/>
              <p:nvPr/>
            </p:nvSpPr>
            <p:spPr>
              <a:xfrm>
                <a:off x="5676613" y="2454750"/>
                <a:ext cx="130300" cy="2120200"/>
              </a:xfrm>
              <a:custGeom>
                <a:avLst/>
                <a:gdLst/>
                <a:ahLst/>
                <a:cxnLst/>
                <a:rect l="l" t="t" r="r" b="b"/>
                <a:pathLst>
                  <a:path w="5212" h="84808" extrusionOk="0">
                    <a:moveTo>
                      <a:pt x="4115" y="0"/>
                    </a:moveTo>
                    <a:cubicBezTo>
                      <a:pt x="3390" y="12306"/>
                      <a:pt x="1041" y="62442"/>
                      <a:pt x="1" y="84808"/>
                    </a:cubicBezTo>
                    <a:lnTo>
                      <a:pt x="232" y="84808"/>
                    </a:lnTo>
                    <a:cubicBezTo>
                      <a:pt x="1692" y="63190"/>
                      <a:pt x="4830" y="16502"/>
                      <a:pt x="4995" y="12423"/>
                    </a:cubicBezTo>
                    <a:cubicBezTo>
                      <a:pt x="5211" y="7098"/>
                      <a:pt x="4117" y="0"/>
                      <a:pt x="4115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6" name="Google Shape;8526;p36"/>
              <p:cNvSpPr/>
              <p:nvPr/>
            </p:nvSpPr>
            <p:spPr>
              <a:xfrm>
                <a:off x="5861838" y="2514750"/>
                <a:ext cx="74600" cy="2060150"/>
              </a:xfrm>
              <a:custGeom>
                <a:avLst/>
                <a:gdLst/>
                <a:ahLst/>
                <a:cxnLst/>
                <a:rect l="l" t="t" r="r" b="b"/>
                <a:pathLst>
                  <a:path w="2984" h="82406" extrusionOk="0">
                    <a:moveTo>
                      <a:pt x="1348" y="0"/>
                    </a:moveTo>
                    <a:cubicBezTo>
                      <a:pt x="1348" y="0"/>
                      <a:pt x="1348" y="0"/>
                      <a:pt x="1348" y="0"/>
                    </a:cubicBezTo>
                    <a:lnTo>
                      <a:pt x="1348" y="0"/>
                    </a:lnTo>
                    <a:cubicBezTo>
                      <a:pt x="1348" y="0"/>
                      <a:pt x="1348" y="0"/>
                      <a:pt x="1348" y="0"/>
                    </a:cubicBezTo>
                    <a:close/>
                    <a:moveTo>
                      <a:pt x="1348" y="0"/>
                    </a:moveTo>
                    <a:cubicBezTo>
                      <a:pt x="1030" y="11886"/>
                      <a:pt x="336" y="59003"/>
                      <a:pt x="1" y="82405"/>
                    </a:cubicBezTo>
                    <a:lnTo>
                      <a:pt x="556" y="82405"/>
                    </a:lnTo>
                    <a:cubicBezTo>
                      <a:pt x="1305" y="68914"/>
                      <a:pt x="2362" y="49571"/>
                      <a:pt x="2463" y="46165"/>
                    </a:cubicBezTo>
                    <a:cubicBezTo>
                      <a:pt x="2984" y="28428"/>
                      <a:pt x="1349" y="30"/>
                      <a:pt x="1348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7" name="Google Shape;8527;p36"/>
              <p:cNvSpPr/>
              <p:nvPr/>
            </p:nvSpPr>
            <p:spPr>
              <a:xfrm>
                <a:off x="4537288" y="2115700"/>
                <a:ext cx="1091100" cy="482575"/>
              </a:xfrm>
              <a:custGeom>
                <a:avLst/>
                <a:gdLst/>
                <a:ahLst/>
                <a:cxnLst/>
                <a:rect l="l" t="t" r="r" b="b"/>
                <a:pathLst>
                  <a:path w="43644" h="19303" extrusionOk="0">
                    <a:moveTo>
                      <a:pt x="430" y="1"/>
                    </a:moveTo>
                    <a:lnTo>
                      <a:pt x="1" y="12442"/>
                    </a:lnTo>
                    <a:cubicBezTo>
                      <a:pt x="5107" y="16938"/>
                      <a:pt x="11142" y="19303"/>
                      <a:pt x="18286" y="19303"/>
                    </a:cubicBezTo>
                    <a:cubicBezTo>
                      <a:pt x="25249" y="19303"/>
                      <a:pt x="33265" y="17057"/>
                      <a:pt x="42502" y="12348"/>
                    </a:cubicBezTo>
                    <a:lnTo>
                      <a:pt x="43644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8" name="Google Shape;8528;p36"/>
              <p:cNvSpPr/>
              <p:nvPr/>
            </p:nvSpPr>
            <p:spPr>
              <a:xfrm>
                <a:off x="4537263" y="2115700"/>
                <a:ext cx="244625" cy="451500"/>
              </a:xfrm>
              <a:custGeom>
                <a:avLst/>
                <a:gdLst/>
                <a:ahLst/>
                <a:cxnLst/>
                <a:rect l="l" t="t" r="r" b="b"/>
                <a:pathLst>
                  <a:path w="9785" h="18060" extrusionOk="0">
                    <a:moveTo>
                      <a:pt x="430" y="1"/>
                    </a:moveTo>
                    <a:lnTo>
                      <a:pt x="1" y="12442"/>
                    </a:lnTo>
                    <a:cubicBezTo>
                      <a:pt x="2960" y="15046"/>
                      <a:pt x="6212" y="16929"/>
                      <a:pt x="9784" y="18060"/>
                    </a:cubicBezTo>
                    <a:cubicBezTo>
                      <a:pt x="7604" y="14052"/>
                      <a:pt x="6388" y="8548"/>
                      <a:pt x="6656" y="2387"/>
                    </a:cubicBezTo>
                    <a:cubicBezTo>
                      <a:pt x="6688" y="1648"/>
                      <a:pt x="6743" y="724"/>
                      <a:pt x="6814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9" name="Google Shape;8529;p36"/>
              <p:cNvSpPr/>
              <p:nvPr/>
            </p:nvSpPr>
            <p:spPr>
              <a:xfrm>
                <a:off x="5290763" y="2115700"/>
                <a:ext cx="337625" cy="435675"/>
              </a:xfrm>
              <a:custGeom>
                <a:avLst/>
                <a:gdLst/>
                <a:ahLst/>
                <a:cxnLst/>
                <a:rect l="l" t="t" r="r" b="b"/>
                <a:pathLst>
                  <a:path w="13505" h="17427" extrusionOk="0">
                    <a:moveTo>
                      <a:pt x="4856" y="1"/>
                    </a:moveTo>
                    <a:cubicBezTo>
                      <a:pt x="4838" y="729"/>
                      <a:pt x="4802" y="1511"/>
                      <a:pt x="4741" y="2254"/>
                    </a:cubicBezTo>
                    <a:cubicBezTo>
                      <a:pt x="4263" y="8149"/>
                      <a:pt x="2498" y="13452"/>
                      <a:pt x="0" y="17427"/>
                    </a:cubicBezTo>
                    <a:cubicBezTo>
                      <a:pt x="3838" y="16278"/>
                      <a:pt x="7949" y="14597"/>
                      <a:pt x="12360" y="12348"/>
                    </a:cubicBezTo>
                    <a:lnTo>
                      <a:pt x="13505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0" name="Google Shape;8530;p36"/>
              <p:cNvSpPr/>
              <p:nvPr/>
            </p:nvSpPr>
            <p:spPr>
              <a:xfrm>
                <a:off x="4686013" y="2114550"/>
                <a:ext cx="746225" cy="369700"/>
              </a:xfrm>
              <a:custGeom>
                <a:avLst/>
                <a:gdLst/>
                <a:ahLst/>
                <a:cxnLst/>
                <a:rect l="l" t="t" r="r" b="b"/>
                <a:pathLst>
                  <a:path w="29849" h="14788" extrusionOk="0">
                    <a:moveTo>
                      <a:pt x="29830" y="1"/>
                    </a:moveTo>
                    <a:cubicBezTo>
                      <a:pt x="29828" y="1"/>
                      <a:pt x="29825" y="13"/>
                      <a:pt x="29823" y="45"/>
                    </a:cubicBezTo>
                    <a:cubicBezTo>
                      <a:pt x="29801" y="315"/>
                      <a:pt x="29771" y="584"/>
                      <a:pt x="29734" y="850"/>
                    </a:cubicBezTo>
                    <a:lnTo>
                      <a:pt x="29734" y="850"/>
                    </a:lnTo>
                    <a:cubicBezTo>
                      <a:pt x="29777" y="598"/>
                      <a:pt x="29813" y="344"/>
                      <a:pt x="29843" y="89"/>
                    </a:cubicBezTo>
                    <a:lnTo>
                      <a:pt x="29843" y="89"/>
                    </a:lnTo>
                    <a:cubicBezTo>
                      <a:pt x="29843" y="89"/>
                      <a:pt x="29844" y="89"/>
                      <a:pt x="29844" y="89"/>
                    </a:cubicBezTo>
                    <a:cubicBezTo>
                      <a:pt x="29845" y="89"/>
                      <a:pt x="29847" y="77"/>
                      <a:pt x="29848" y="45"/>
                    </a:cubicBezTo>
                    <a:lnTo>
                      <a:pt x="29848" y="45"/>
                    </a:lnTo>
                    <a:cubicBezTo>
                      <a:pt x="29847" y="60"/>
                      <a:pt x="29845" y="74"/>
                      <a:pt x="29843" y="89"/>
                    </a:cubicBezTo>
                    <a:lnTo>
                      <a:pt x="29843" y="89"/>
                    </a:lnTo>
                    <a:cubicBezTo>
                      <a:pt x="29839" y="82"/>
                      <a:pt x="29835" y="1"/>
                      <a:pt x="29830" y="1"/>
                    </a:cubicBezTo>
                    <a:close/>
                    <a:moveTo>
                      <a:pt x="346" y="1"/>
                    </a:moveTo>
                    <a:cubicBezTo>
                      <a:pt x="344" y="1"/>
                      <a:pt x="342" y="13"/>
                      <a:pt x="341" y="45"/>
                    </a:cubicBezTo>
                    <a:cubicBezTo>
                      <a:pt x="1" y="7930"/>
                      <a:pt x="6157" y="14787"/>
                      <a:pt x="14121" y="14787"/>
                    </a:cubicBezTo>
                    <a:cubicBezTo>
                      <a:pt x="14125" y="14787"/>
                      <a:pt x="14129" y="14787"/>
                      <a:pt x="14133" y="14787"/>
                    </a:cubicBezTo>
                    <a:cubicBezTo>
                      <a:pt x="21864" y="14780"/>
                      <a:pt x="28688" y="8448"/>
                      <a:pt x="29734" y="850"/>
                    </a:cubicBezTo>
                    <a:lnTo>
                      <a:pt x="29734" y="850"/>
                    </a:lnTo>
                    <a:cubicBezTo>
                      <a:pt x="28482" y="8217"/>
                      <a:pt x="21773" y="13902"/>
                      <a:pt x="14189" y="13911"/>
                    </a:cubicBezTo>
                    <a:cubicBezTo>
                      <a:pt x="14184" y="13911"/>
                      <a:pt x="14178" y="13911"/>
                      <a:pt x="14173" y="13911"/>
                    </a:cubicBezTo>
                    <a:cubicBezTo>
                      <a:pt x="6354" y="13911"/>
                      <a:pt x="280" y="7732"/>
                      <a:pt x="372" y="45"/>
                    </a:cubicBezTo>
                    <a:lnTo>
                      <a:pt x="372" y="45"/>
                    </a:lnTo>
                    <a:cubicBezTo>
                      <a:pt x="370" y="77"/>
                      <a:pt x="368" y="88"/>
                      <a:pt x="365" y="88"/>
                    </a:cubicBezTo>
                    <a:cubicBezTo>
                      <a:pt x="358" y="88"/>
                      <a:pt x="352" y="1"/>
                      <a:pt x="346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1" name="Google Shape;8531;p36"/>
              <p:cNvSpPr/>
              <p:nvPr/>
            </p:nvSpPr>
            <p:spPr>
              <a:xfrm>
                <a:off x="4711563" y="2115700"/>
                <a:ext cx="718475" cy="315400"/>
              </a:xfrm>
              <a:custGeom>
                <a:avLst/>
                <a:gdLst/>
                <a:ahLst/>
                <a:cxnLst/>
                <a:rect l="l" t="t" r="r" b="b"/>
                <a:pathLst>
                  <a:path w="28739" h="12616" extrusionOk="0">
                    <a:moveTo>
                      <a:pt x="0" y="1"/>
                    </a:moveTo>
                    <a:cubicBezTo>
                      <a:pt x="578" y="7082"/>
                      <a:pt x="6272" y="12616"/>
                      <a:pt x="13496" y="12616"/>
                    </a:cubicBezTo>
                    <a:cubicBezTo>
                      <a:pt x="13506" y="12616"/>
                      <a:pt x="13517" y="12616"/>
                      <a:pt x="13527" y="12616"/>
                    </a:cubicBezTo>
                    <a:cubicBezTo>
                      <a:pt x="20794" y="12601"/>
                      <a:pt x="27248" y="7153"/>
                      <a:pt x="28739" y="1"/>
                    </a:cubicBezTo>
                    <a:lnTo>
                      <a:pt x="28592" y="1"/>
                    </a:lnTo>
                    <a:cubicBezTo>
                      <a:pt x="26759" y="6710"/>
                      <a:pt x="20624" y="10641"/>
                      <a:pt x="13652" y="10659"/>
                    </a:cubicBezTo>
                    <a:cubicBezTo>
                      <a:pt x="13636" y="10659"/>
                      <a:pt x="13621" y="10659"/>
                      <a:pt x="13605" y="10659"/>
                    </a:cubicBezTo>
                    <a:cubicBezTo>
                      <a:pt x="6678" y="10659"/>
                      <a:pt x="1117" y="6636"/>
                      <a:pt x="147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2" name="Google Shape;8532;p36"/>
              <p:cNvSpPr/>
              <p:nvPr/>
            </p:nvSpPr>
            <p:spPr>
              <a:xfrm>
                <a:off x="4724763" y="2115700"/>
                <a:ext cx="183875" cy="148525"/>
              </a:xfrm>
              <a:custGeom>
                <a:avLst/>
                <a:gdLst/>
                <a:ahLst/>
                <a:cxnLst/>
                <a:rect l="l" t="t" r="r" b="b"/>
                <a:pathLst>
                  <a:path w="7355" h="5941" extrusionOk="0">
                    <a:moveTo>
                      <a:pt x="1" y="1"/>
                    </a:moveTo>
                    <a:cubicBezTo>
                      <a:pt x="658" y="2568"/>
                      <a:pt x="3459" y="4844"/>
                      <a:pt x="7354" y="5941"/>
                    </a:cubicBezTo>
                    <a:cubicBezTo>
                      <a:pt x="4628" y="4725"/>
                      <a:pt x="2712" y="2491"/>
                      <a:pt x="2261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3" name="Google Shape;8533;p36"/>
              <p:cNvSpPr/>
              <p:nvPr/>
            </p:nvSpPr>
            <p:spPr>
              <a:xfrm>
                <a:off x="5153888" y="2115700"/>
                <a:ext cx="271900" cy="161675"/>
              </a:xfrm>
              <a:custGeom>
                <a:avLst/>
                <a:gdLst/>
                <a:ahLst/>
                <a:cxnLst/>
                <a:rect l="l" t="t" r="r" b="b"/>
                <a:pathLst>
                  <a:path w="10876" h="6467" extrusionOk="0">
                    <a:moveTo>
                      <a:pt x="7467" y="1"/>
                    </a:moveTo>
                    <a:cubicBezTo>
                      <a:pt x="6562" y="2952"/>
                      <a:pt x="3678" y="5391"/>
                      <a:pt x="1" y="6467"/>
                    </a:cubicBezTo>
                    <a:cubicBezTo>
                      <a:pt x="5366" y="5659"/>
                      <a:pt x="9669" y="3142"/>
                      <a:pt x="10876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4" name="Google Shape;8534;p36"/>
              <p:cNvSpPr/>
              <p:nvPr/>
            </p:nvSpPr>
            <p:spPr>
              <a:xfrm>
                <a:off x="5373838" y="2115700"/>
                <a:ext cx="389975" cy="512925"/>
              </a:xfrm>
              <a:custGeom>
                <a:avLst/>
                <a:gdLst/>
                <a:ahLst/>
                <a:cxnLst/>
                <a:rect l="l" t="t" r="r" b="b"/>
                <a:pathLst>
                  <a:path w="15599" h="20517" extrusionOk="0">
                    <a:moveTo>
                      <a:pt x="7699" y="1"/>
                    </a:moveTo>
                    <a:lnTo>
                      <a:pt x="1" y="17893"/>
                    </a:lnTo>
                    <a:cubicBezTo>
                      <a:pt x="1468" y="19707"/>
                      <a:pt x="4629" y="20516"/>
                      <a:pt x="7776" y="20516"/>
                    </a:cubicBezTo>
                    <a:cubicBezTo>
                      <a:pt x="11027" y="20516"/>
                      <a:pt x="14263" y="19653"/>
                      <a:pt x="15598" y="18144"/>
                    </a:cubicBezTo>
                    <a:lnTo>
                      <a:pt x="12752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5" name="Google Shape;8535;p36"/>
              <p:cNvSpPr/>
              <p:nvPr/>
            </p:nvSpPr>
            <p:spPr>
              <a:xfrm>
                <a:off x="5373838" y="2115700"/>
                <a:ext cx="389975" cy="483625"/>
              </a:xfrm>
              <a:custGeom>
                <a:avLst/>
                <a:gdLst/>
                <a:ahLst/>
                <a:cxnLst/>
                <a:rect l="l" t="t" r="r" b="b"/>
                <a:pathLst>
                  <a:path w="15599" h="19345" extrusionOk="0">
                    <a:moveTo>
                      <a:pt x="5215" y="1"/>
                    </a:moveTo>
                    <a:lnTo>
                      <a:pt x="1" y="17893"/>
                    </a:lnTo>
                    <a:cubicBezTo>
                      <a:pt x="290" y="18252"/>
                      <a:pt x="649" y="18568"/>
                      <a:pt x="1058" y="18849"/>
                    </a:cubicBezTo>
                    <a:cubicBezTo>
                      <a:pt x="2767" y="10892"/>
                      <a:pt x="6309" y="5131"/>
                      <a:pt x="9398" y="5131"/>
                    </a:cubicBezTo>
                    <a:cubicBezTo>
                      <a:pt x="9405" y="5131"/>
                      <a:pt x="9413" y="5131"/>
                      <a:pt x="9420" y="5131"/>
                    </a:cubicBezTo>
                    <a:cubicBezTo>
                      <a:pt x="12553" y="5162"/>
                      <a:pt x="14496" y="11114"/>
                      <a:pt x="13865" y="19344"/>
                    </a:cubicBezTo>
                    <a:cubicBezTo>
                      <a:pt x="14593" y="19007"/>
                      <a:pt x="15190" y="18604"/>
                      <a:pt x="15598" y="18143"/>
                    </a:cubicBezTo>
                    <a:lnTo>
                      <a:pt x="14700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6" name="Google Shape;8536;p36"/>
              <p:cNvSpPr/>
              <p:nvPr/>
            </p:nvSpPr>
            <p:spPr>
              <a:xfrm>
                <a:off x="5448563" y="2305875"/>
                <a:ext cx="108750" cy="314725"/>
              </a:xfrm>
              <a:custGeom>
                <a:avLst/>
                <a:gdLst/>
                <a:ahLst/>
                <a:cxnLst/>
                <a:rect l="l" t="t" r="r" b="b"/>
                <a:pathLst>
                  <a:path w="4350" h="12589" extrusionOk="0">
                    <a:moveTo>
                      <a:pt x="4349" y="1"/>
                    </a:moveTo>
                    <a:lnTo>
                      <a:pt x="4349" y="1"/>
                    </a:lnTo>
                    <a:cubicBezTo>
                      <a:pt x="2648" y="1912"/>
                      <a:pt x="1068" y="5635"/>
                      <a:pt x="288" y="10143"/>
                    </a:cubicBezTo>
                    <a:cubicBezTo>
                      <a:pt x="170" y="10832"/>
                      <a:pt x="74" y="11513"/>
                      <a:pt x="0" y="12182"/>
                    </a:cubicBezTo>
                    <a:cubicBezTo>
                      <a:pt x="480" y="12346"/>
                      <a:pt x="987" y="12481"/>
                      <a:pt x="1515" y="12588"/>
                    </a:cubicBezTo>
                    <a:cubicBezTo>
                      <a:pt x="1515" y="11033"/>
                      <a:pt x="1653" y="9357"/>
                      <a:pt x="1937" y="7638"/>
                    </a:cubicBezTo>
                    <a:cubicBezTo>
                      <a:pt x="2438" y="4620"/>
                      <a:pt x="3316" y="1967"/>
                      <a:pt x="4349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7" name="Google Shape;8537;p36"/>
              <p:cNvSpPr/>
              <p:nvPr/>
            </p:nvSpPr>
            <p:spPr>
              <a:xfrm>
                <a:off x="5621088" y="2332750"/>
                <a:ext cx="50500" cy="290900"/>
              </a:xfrm>
              <a:custGeom>
                <a:avLst/>
                <a:gdLst/>
                <a:ahLst/>
                <a:cxnLst/>
                <a:rect l="l" t="t" r="r" b="b"/>
                <a:pathLst>
                  <a:path w="2020" h="11636" extrusionOk="0">
                    <a:moveTo>
                      <a:pt x="0" y="0"/>
                    </a:moveTo>
                    <a:cubicBezTo>
                      <a:pt x="621" y="2456"/>
                      <a:pt x="893" y="5786"/>
                      <a:pt x="644" y="9576"/>
                    </a:cubicBezTo>
                    <a:cubicBezTo>
                      <a:pt x="598" y="10270"/>
                      <a:pt x="536" y="10956"/>
                      <a:pt x="458" y="11636"/>
                    </a:cubicBezTo>
                    <a:cubicBezTo>
                      <a:pt x="955" y="11564"/>
                      <a:pt x="1438" y="11472"/>
                      <a:pt x="1902" y="11361"/>
                    </a:cubicBezTo>
                    <a:cubicBezTo>
                      <a:pt x="2020" y="6319"/>
                      <a:pt x="1258" y="2207"/>
                      <a:pt x="0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8" name="Google Shape;8538;p36"/>
              <p:cNvSpPr/>
              <p:nvPr/>
            </p:nvSpPr>
            <p:spPr>
              <a:xfrm>
                <a:off x="1387088" y="2115700"/>
                <a:ext cx="1034625" cy="466750"/>
              </a:xfrm>
              <a:custGeom>
                <a:avLst/>
                <a:gdLst/>
                <a:ahLst/>
                <a:cxnLst/>
                <a:rect l="l" t="t" r="r" b="b"/>
                <a:pathLst>
                  <a:path w="41385" h="18670" extrusionOk="0">
                    <a:moveTo>
                      <a:pt x="0" y="1"/>
                    </a:moveTo>
                    <a:lnTo>
                      <a:pt x="1570" y="12026"/>
                    </a:lnTo>
                    <a:cubicBezTo>
                      <a:pt x="7086" y="16380"/>
                      <a:pt x="13128" y="18669"/>
                      <a:pt x="19825" y="18669"/>
                    </a:cubicBezTo>
                    <a:cubicBezTo>
                      <a:pt x="26350" y="18669"/>
                      <a:pt x="33497" y="16496"/>
                      <a:pt x="41384" y="11940"/>
                    </a:cubicBezTo>
                    <a:lnTo>
                      <a:pt x="40441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9" name="Google Shape;8539;p36"/>
              <p:cNvSpPr/>
              <p:nvPr/>
            </p:nvSpPr>
            <p:spPr>
              <a:xfrm>
                <a:off x="1387088" y="2115675"/>
                <a:ext cx="291300" cy="436625"/>
              </a:xfrm>
              <a:custGeom>
                <a:avLst/>
                <a:gdLst/>
                <a:ahLst/>
                <a:cxnLst/>
                <a:rect l="l" t="t" r="r" b="b"/>
                <a:pathLst>
                  <a:path w="11652" h="17465" extrusionOk="0">
                    <a:moveTo>
                      <a:pt x="0" y="0"/>
                    </a:moveTo>
                    <a:lnTo>
                      <a:pt x="1570" y="12026"/>
                    </a:lnTo>
                    <a:cubicBezTo>
                      <a:pt x="4764" y="14548"/>
                      <a:pt x="8118" y="16371"/>
                      <a:pt x="11652" y="17464"/>
                    </a:cubicBezTo>
                    <a:cubicBezTo>
                      <a:pt x="8961" y="13586"/>
                      <a:pt x="6929" y="8260"/>
                      <a:pt x="6183" y="2302"/>
                    </a:cubicBezTo>
                    <a:cubicBezTo>
                      <a:pt x="6093" y="1589"/>
                      <a:pt x="6027" y="699"/>
                      <a:pt x="5977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40" name="Google Shape;8540;p36"/>
              <p:cNvSpPr/>
              <p:nvPr/>
            </p:nvSpPr>
            <p:spPr>
              <a:xfrm>
                <a:off x="2152888" y="2115700"/>
                <a:ext cx="268825" cy="421350"/>
              </a:xfrm>
              <a:custGeom>
                <a:avLst/>
                <a:gdLst/>
                <a:ahLst/>
                <a:cxnLst/>
                <a:rect l="l" t="t" r="r" b="b"/>
                <a:pathLst>
                  <a:path w="10753" h="16854" extrusionOk="0">
                    <a:moveTo>
                      <a:pt x="1720" y="1"/>
                    </a:moveTo>
                    <a:cubicBezTo>
                      <a:pt x="1820" y="704"/>
                      <a:pt x="1906" y="1459"/>
                      <a:pt x="1970" y="2176"/>
                    </a:cubicBezTo>
                    <a:cubicBezTo>
                      <a:pt x="2482" y="7876"/>
                      <a:pt x="1692" y="13005"/>
                      <a:pt x="0" y="16853"/>
                    </a:cubicBezTo>
                    <a:cubicBezTo>
                      <a:pt x="3409" y="15741"/>
                      <a:pt x="6988" y="14114"/>
                      <a:pt x="10752" y="11940"/>
                    </a:cubicBezTo>
                    <a:lnTo>
                      <a:pt x="9808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41" name="Google Shape;8541;p36"/>
              <p:cNvSpPr/>
              <p:nvPr/>
            </p:nvSpPr>
            <p:spPr>
              <a:xfrm>
                <a:off x="1535163" y="2114600"/>
                <a:ext cx="708125" cy="357525"/>
              </a:xfrm>
              <a:custGeom>
                <a:avLst/>
                <a:gdLst/>
                <a:ahLst/>
                <a:cxnLst/>
                <a:rect l="l" t="t" r="r" b="b"/>
                <a:pathLst>
                  <a:path w="28325" h="14301" extrusionOk="0">
                    <a:moveTo>
                      <a:pt x="0" y="43"/>
                    </a:moveTo>
                    <a:lnTo>
                      <a:pt x="0" y="43"/>
                    </a:lnTo>
                    <a:cubicBezTo>
                      <a:pt x="2" y="66"/>
                      <a:pt x="4" y="78"/>
                      <a:pt x="6" y="83"/>
                    </a:cubicBezTo>
                    <a:lnTo>
                      <a:pt x="6" y="83"/>
                    </a:lnTo>
                    <a:cubicBezTo>
                      <a:pt x="4" y="70"/>
                      <a:pt x="2" y="57"/>
                      <a:pt x="0" y="43"/>
                    </a:cubicBezTo>
                    <a:close/>
                    <a:moveTo>
                      <a:pt x="33" y="1"/>
                    </a:moveTo>
                    <a:cubicBezTo>
                      <a:pt x="24" y="1"/>
                      <a:pt x="16" y="85"/>
                      <a:pt x="9" y="85"/>
                    </a:cubicBezTo>
                    <a:cubicBezTo>
                      <a:pt x="8" y="85"/>
                      <a:pt x="7" y="85"/>
                      <a:pt x="6" y="83"/>
                    </a:cubicBezTo>
                    <a:lnTo>
                      <a:pt x="6" y="83"/>
                    </a:lnTo>
                    <a:cubicBezTo>
                      <a:pt x="79" y="540"/>
                      <a:pt x="172" y="991"/>
                      <a:pt x="285" y="1435"/>
                    </a:cubicBezTo>
                    <a:lnTo>
                      <a:pt x="285" y="1435"/>
                    </a:lnTo>
                    <a:cubicBezTo>
                      <a:pt x="183" y="976"/>
                      <a:pt x="103" y="511"/>
                      <a:pt x="44" y="43"/>
                    </a:cubicBezTo>
                    <a:cubicBezTo>
                      <a:pt x="40" y="12"/>
                      <a:pt x="37" y="1"/>
                      <a:pt x="33" y="1"/>
                    </a:cubicBezTo>
                    <a:close/>
                    <a:moveTo>
                      <a:pt x="27634" y="1"/>
                    </a:moveTo>
                    <a:cubicBezTo>
                      <a:pt x="27625" y="1"/>
                      <a:pt x="27615" y="86"/>
                      <a:pt x="27604" y="86"/>
                    </a:cubicBezTo>
                    <a:cubicBezTo>
                      <a:pt x="27600" y="86"/>
                      <a:pt x="27597" y="74"/>
                      <a:pt x="27593" y="43"/>
                    </a:cubicBezTo>
                    <a:lnTo>
                      <a:pt x="27593" y="43"/>
                    </a:lnTo>
                    <a:cubicBezTo>
                      <a:pt x="28028" y="7540"/>
                      <a:pt x="22538" y="13446"/>
                      <a:pt x="15176" y="13453"/>
                    </a:cubicBezTo>
                    <a:cubicBezTo>
                      <a:pt x="15171" y="13453"/>
                      <a:pt x="15165" y="13453"/>
                      <a:pt x="15160" y="13453"/>
                    </a:cubicBezTo>
                    <a:cubicBezTo>
                      <a:pt x="8294" y="13453"/>
                      <a:pt x="2005" y="8209"/>
                      <a:pt x="285" y="1435"/>
                    </a:cubicBezTo>
                    <a:lnTo>
                      <a:pt x="285" y="1435"/>
                    </a:lnTo>
                    <a:cubicBezTo>
                      <a:pt x="1837" y="8458"/>
                      <a:pt x="8245" y="14300"/>
                      <a:pt x="15253" y="14300"/>
                    </a:cubicBezTo>
                    <a:cubicBezTo>
                      <a:pt x="15257" y="14300"/>
                      <a:pt x="15262" y="14300"/>
                      <a:pt x="15267" y="14300"/>
                    </a:cubicBezTo>
                    <a:cubicBezTo>
                      <a:pt x="22766" y="14293"/>
                      <a:pt x="28324" y="7730"/>
                      <a:pt x="27644" y="43"/>
                    </a:cubicBezTo>
                    <a:cubicBezTo>
                      <a:pt x="27641" y="12"/>
                      <a:pt x="27637" y="1"/>
                      <a:pt x="27634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42" name="Google Shape;8542;p36"/>
              <p:cNvSpPr/>
              <p:nvPr/>
            </p:nvSpPr>
            <p:spPr>
              <a:xfrm>
                <a:off x="1540263" y="2115700"/>
                <a:ext cx="672400" cy="304925"/>
              </a:xfrm>
              <a:custGeom>
                <a:avLst/>
                <a:gdLst/>
                <a:ahLst/>
                <a:cxnLst/>
                <a:rect l="l" t="t" r="r" b="b"/>
                <a:pathLst>
                  <a:path w="26896" h="12197" extrusionOk="0">
                    <a:moveTo>
                      <a:pt x="0" y="1"/>
                    </a:moveTo>
                    <a:cubicBezTo>
                      <a:pt x="1688" y="6849"/>
                      <a:pt x="7894" y="12197"/>
                      <a:pt x="14666" y="12197"/>
                    </a:cubicBezTo>
                    <a:cubicBezTo>
                      <a:pt x="14676" y="12197"/>
                      <a:pt x="14686" y="12197"/>
                      <a:pt x="14696" y="12196"/>
                    </a:cubicBezTo>
                    <a:cubicBezTo>
                      <a:pt x="21505" y="12183"/>
                      <a:pt x="26665" y="6914"/>
                      <a:pt x="26895" y="1"/>
                    </a:cubicBezTo>
                    <a:lnTo>
                      <a:pt x="26754" y="1"/>
                    </a:lnTo>
                    <a:cubicBezTo>
                      <a:pt x="26131" y="6487"/>
                      <a:pt x="21024" y="10289"/>
                      <a:pt x="14493" y="10306"/>
                    </a:cubicBezTo>
                    <a:cubicBezTo>
                      <a:pt x="14479" y="10306"/>
                      <a:pt x="14465" y="10306"/>
                      <a:pt x="14450" y="10306"/>
                    </a:cubicBezTo>
                    <a:cubicBezTo>
                      <a:pt x="7959" y="10306"/>
                      <a:pt x="2119" y="6419"/>
                      <a:pt x="137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43" name="Google Shape;8543;p36"/>
              <p:cNvSpPr/>
              <p:nvPr/>
            </p:nvSpPr>
            <p:spPr>
              <a:xfrm>
                <a:off x="1552563" y="2115700"/>
                <a:ext cx="195700" cy="143525"/>
              </a:xfrm>
              <a:custGeom>
                <a:avLst/>
                <a:gdLst/>
                <a:ahLst/>
                <a:cxnLst/>
                <a:rect l="l" t="t" r="r" b="b"/>
                <a:pathLst>
                  <a:path w="7828" h="5741" extrusionOk="0">
                    <a:moveTo>
                      <a:pt x="1" y="1"/>
                    </a:moveTo>
                    <a:cubicBezTo>
                      <a:pt x="1031" y="2483"/>
                      <a:pt x="4001" y="4679"/>
                      <a:pt x="7828" y="5740"/>
                    </a:cubicBezTo>
                    <a:cubicBezTo>
                      <a:pt x="5077" y="4565"/>
                      <a:pt x="2943" y="2407"/>
                      <a:pt x="2116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44" name="Google Shape;8544;p36"/>
              <p:cNvSpPr/>
              <p:nvPr/>
            </p:nvSpPr>
            <p:spPr>
              <a:xfrm>
                <a:off x="1980238" y="2115700"/>
                <a:ext cx="228350" cy="156275"/>
              </a:xfrm>
              <a:custGeom>
                <a:avLst/>
                <a:gdLst/>
                <a:ahLst/>
                <a:cxnLst/>
                <a:rect l="l" t="t" r="r" b="b"/>
                <a:pathLst>
                  <a:path w="9134" h="6251" extrusionOk="0">
                    <a:moveTo>
                      <a:pt x="5944" y="1"/>
                    </a:moveTo>
                    <a:cubicBezTo>
                      <a:pt x="5577" y="2854"/>
                      <a:pt x="3269" y="5211"/>
                      <a:pt x="0" y="6250"/>
                    </a:cubicBezTo>
                    <a:cubicBezTo>
                      <a:pt x="4896" y="5469"/>
                      <a:pt x="8517" y="3037"/>
                      <a:pt x="9134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45" name="Google Shape;8545;p36"/>
              <p:cNvSpPr/>
              <p:nvPr/>
            </p:nvSpPr>
            <p:spPr>
              <a:xfrm>
                <a:off x="1241038" y="2138525"/>
                <a:ext cx="359150" cy="490525"/>
              </a:xfrm>
              <a:custGeom>
                <a:avLst/>
                <a:gdLst/>
                <a:ahLst/>
                <a:cxnLst/>
                <a:rect l="l" t="t" r="r" b="b"/>
                <a:pathLst>
                  <a:path w="14366" h="19621" extrusionOk="0">
                    <a:moveTo>
                      <a:pt x="7897" y="0"/>
                    </a:moveTo>
                    <a:lnTo>
                      <a:pt x="3272" y="25"/>
                    </a:lnTo>
                    <a:lnTo>
                      <a:pt x="1" y="17108"/>
                    </a:lnTo>
                    <a:cubicBezTo>
                      <a:pt x="1732" y="18846"/>
                      <a:pt x="4805" y="19620"/>
                      <a:pt x="7693" y="19620"/>
                    </a:cubicBezTo>
                    <a:cubicBezTo>
                      <a:pt x="10676" y="19620"/>
                      <a:pt x="13462" y="18794"/>
                      <a:pt x="14366" y="17347"/>
                    </a:cubicBezTo>
                    <a:lnTo>
                      <a:pt x="7897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46" name="Google Shape;8546;p36"/>
              <p:cNvSpPr/>
              <p:nvPr/>
            </p:nvSpPr>
            <p:spPr>
              <a:xfrm>
                <a:off x="1241038" y="2115700"/>
                <a:ext cx="359200" cy="462725"/>
              </a:xfrm>
              <a:custGeom>
                <a:avLst/>
                <a:gdLst/>
                <a:ahLst/>
                <a:cxnLst/>
                <a:rect l="l" t="t" r="r" b="b"/>
                <a:pathLst>
                  <a:path w="14368" h="18509" extrusionOk="0">
                    <a:moveTo>
                      <a:pt x="999" y="1"/>
                    </a:moveTo>
                    <a:lnTo>
                      <a:pt x="1" y="17117"/>
                    </a:lnTo>
                    <a:cubicBezTo>
                      <a:pt x="342" y="17461"/>
                      <a:pt x="738" y="17762"/>
                      <a:pt x="1175" y="18033"/>
                    </a:cubicBezTo>
                    <a:cubicBezTo>
                      <a:pt x="1055" y="10418"/>
                      <a:pt x="3079" y="4908"/>
                      <a:pt x="5911" y="4908"/>
                    </a:cubicBezTo>
                    <a:cubicBezTo>
                      <a:pt x="5919" y="4908"/>
                      <a:pt x="5926" y="4908"/>
                      <a:pt x="5933" y="4908"/>
                    </a:cubicBezTo>
                    <a:cubicBezTo>
                      <a:pt x="8812" y="4936"/>
                      <a:pt x="11859" y="10631"/>
                      <a:pt x="13034" y="18508"/>
                    </a:cubicBezTo>
                    <a:cubicBezTo>
                      <a:pt x="13629" y="18186"/>
                      <a:pt x="14091" y="17799"/>
                      <a:pt x="14367" y="17357"/>
                    </a:cubicBezTo>
                    <a:lnTo>
                      <a:pt x="9682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47" name="Google Shape;8547;p36"/>
              <p:cNvSpPr/>
              <p:nvPr/>
            </p:nvSpPr>
            <p:spPr>
              <a:xfrm>
                <a:off x="1309413" y="2320100"/>
                <a:ext cx="47200" cy="301175"/>
              </a:xfrm>
              <a:custGeom>
                <a:avLst/>
                <a:gdLst/>
                <a:ahLst/>
                <a:cxnLst/>
                <a:rect l="l" t="t" r="r" b="b"/>
                <a:pathLst>
                  <a:path w="1888" h="12047" extrusionOk="0">
                    <a:moveTo>
                      <a:pt x="1812" y="1"/>
                    </a:moveTo>
                    <a:lnTo>
                      <a:pt x="1812" y="1"/>
                    </a:lnTo>
                    <a:cubicBezTo>
                      <a:pt x="657" y="1827"/>
                      <a:pt x="0" y="5391"/>
                      <a:pt x="241" y="9706"/>
                    </a:cubicBezTo>
                    <a:cubicBezTo>
                      <a:pt x="278" y="10366"/>
                      <a:pt x="335" y="11018"/>
                      <a:pt x="410" y="11658"/>
                    </a:cubicBezTo>
                    <a:cubicBezTo>
                      <a:pt x="885" y="11815"/>
                      <a:pt x="1379" y="11944"/>
                      <a:pt x="1887" y="12047"/>
                    </a:cubicBezTo>
                    <a:cubicBezTo>
                      <a:pt x="1557" y="10557"/>
                      <a:pt x="1326" y="8953"/>
                      <a:pt x="1223" y="7308"/>
                    </a:cubicBezTo>
                    <a:cubicBezTo>
                      <a:pt x="1040" y="4420"/>
                      <a:pt x="1282" y="1882"/>
                      <a:pt x="1812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48" name="Google Shape;8548;p36"/>
              <p:cNvSpPr/>
              <p:nvPr/>
            </p:nvSpPr>
            <p:spPr>
              <a:xfrm>
                <a:off x="1418963" y="2345875"/>
                <a:ext cx="104025" cy="278450"/>
              </a:xfrm>
              <a:custGeom>
                <a:avLst/>
                <a:gdLst/>
                <a:ahLst/>
                <a:cxnLst/>
                <a:rect l="l" t="t" r="r" b="b"/>
                <a:pathLst>
                  <a:path w="4161" h="11138" extrusionOk="0">
                    <a:moveTo>
                      <a:pt x="0" y="0"/>
                    </a:moveTo>
                    <a:cubicBezTo>
                      <a:pt x="1093" y="2349"/>
                      <a:pt x="2048" y="5534"/>
                      <a:pt x="2626" y="9165"/>
                    </a:cubicBezTo>
                    <a:cubicBezTo>
                      <a:pt x="2733" y="9830"/>
                      <a:pt x="2821" y="10487"/>
                      <a:pt x="2895" y="11137"/>
                    </a:cubicBezTo>
                    <a:cubicBezTo>
                      <a:pt x="3336" y="11069"/>
                      <a:pt x="3760" y="10981"/>
                      <a:pt x="4161" y="10875"/>
                    </a:cubicBezTo>
                    <a:cubicBezTo>
                      <a:pt x="3196" y="6046"/>
                      <a:pt x="1622" y="2110"/>
                      <a:pt x="0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49" name="Google Shape;8549;p36"/>
              <p:cNvSpPr/>
              <p:nvPr/>
            </p:nvSpPr>
            <p:spPr>
              <a:xfrm>
                <a:off x="2405738" y="2115700"/>
                <a:ext cx="1033100" cy="471850"/>
              </a:xfrm>
              <a:custGeom>
                <a:avLst/>
                <a:gdLst/>
                <a:ahLst/>
                <a:cxnLst/>
                <a:rect l="l" t="t" r="r" b="b"/>
                <a:pathLst>
                  <a:path w="41324" h="18874" extrusionOk="0">
                    <a:moveTo>
                      <a:pt x="0" y="1"/>
                    </a:moveTo>
                    <a:lnTo>
                      <a:pt x="118" y="12162"/>
                    </a:lnTo>
                    <a:cubicBezTo>
                      <a:pt x="5199" y="16561"/>
                      <a:pt x="11077" y="18874"/>
                      <a:pt x="17912" y="18874"/>
                    </a:cubicBezTo>
                    <a:cubicBezTo>
                      <a:pt x="24572" y="18874"/>
                      <a:pt x="32141" y="16677"/>
                      <a:pt x="40771" y="12074"/>
                    </a:cubicBezTo>
                    <a:lnTo>
                      <a:pt x="41323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50" name="Google Shape;8550;p36"/>
              <p:cNvSpPr/>
              <p:nvPr/>
            </p:nvSpPr>
            <p:spPr>
              <a:xfrm>
                <a:off x="2405713" y="2115700"/>
                <a:ext cx="243050" cy="441450"/>
              </a:xfrm>
              <a:custGeom>
                <a:avLst/>
                <a:gdLst/>
                <a:ahLst/>
                <a:cxnLst/>
                <a:rect l="l" t="t" r="r" b="b"/>
                <a:pathLst>
                  <a:path w="9722" h="17658" extrusionOk="0">
                    <a:moveTo>
                      <a:pt x="0" y="1"/>
                    </a:moveTo>
                    <a:lnTo>
                      <a:pt x="117" y="12162"/>
                    </a:lnTo>
                    <a:cubicBezTo>
                      <a:pt x="3061" y="14710"/>
                      <a:pt x="6254" y="16552"/>
                      <a:pt x="9722" y="17658"/>
                    </a:cubicBezTo>
                    <a:cubicBezTo>
                      <a:pt x="7465" y="13737"/>
                      <a:pt x="6062" y="8354"/>
                      <a:pt x="6051" y="2329"/>
                    </a:cubicBezTo>
                    <a:cubicBezTo>
                      <a:pt x="6048" y="1608"/>
                      <a:pt x="6069" y="707"/>
                      <a:pt x="6106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51" name="Google Shape;8551;p36"/>
              <p:cNvSpPr/>
              <p:nvPr/>
            </p:nvSpPr>
            <p:spPr>
              <a:xfrm>
                <a:off x="3134988" y="2115675"/>
                <a:ext cx="303900" cy="425975"/>
              </a:xfrm>
              <a:custGeom>
                <a:avLst/>
                <a:gdLst/>
                <a:ahLst/>
                <a:cxnLst/>
                <a:rect l="l" t="t" r="r" b="b"/>
                <a:pathLst>
                  <a:path w="12156" h="17039" extrusionOk="0">
                    <a:moveTo>
                      <a:pt x="3886" y="0"/>
                    </a:moveTo>
                    <a:lnTo>
                      <a:pt x="3886" y="2"/>
                    </a:lnTo>
                    <a:cubicBezTo>
                      <a:pt x="3901" y="713"/>
                      <a:pt x="3896" y="1477"/>
                      <a:pt x="3872" y="2202"/>
                    </a:cubicBezTo>
                    <a:cubicBezTo>
                      <a:pt x="3671" y="7967"/>
                      <a:pt x="2215" y="13151"/>
                      <a:pt x="0" y="17039"/>
                    </a:cubicBezTo>
                    <a:cubicBezTo>
                      <a:pt x="3621" y="15916"/>
                      <a:pt x="7481" y="14272"/>
                      <a:pt x="11601" y="12074"/>
                    </a:cubicBezTo>
                    <a:lnTo>
                      <a:pt x="12156" y="0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52" name="Google Shape;8552;p36"/>
              <p:cNvSpPr/>
              <p:nvPr/>
            </p:nvSpPr>
            <p:spPr>
              <a:xfrm>
                <a:off x="2549063" y="2114575"/>
                <a:ext cx="705025" cy="361475"/>
              </a:xfrm>
              <a:custGeom>
                <a:avLst/>
                <a:gdLst/>
                <a:ahLst/>
                <a:cxnLst/>
                <a:rect l="l" t="t" r="r" b="b"/>
                <a:pathLst>
                  <a:path w="28201" h="14459" extrusionOk="0">
                    <a:moveTo>
                      <a:pt x="28201" y="60"/>
                    </a:moveTo>
                    <a:lnTo>
                      <a:pt x="28201" y="60"/>
                    </a:lnTo>
                    <a:cubicBezTo>
                      <a:pt x="28201" y="79"/>
                      <a:pt x="28201" y="87"/>
                      <a:pt x="28201" y="87"/>
                    </a:cubicBezTo>
                    <a:cubicBezTo>
                      <a:pt x="28201" y="87"/>
                      <a:pt x="28201" y="75"/>
                      <a:pt x="28201" y="60"/>
                    </a:cubicBezTo>
                    <a:close/>
                    <a:moveTo>
                      <a:pt x="28199" y="1"/>
                    </a:moveTo>
                    <a:cubicBezTo>
                      <a:pt x="28198" y="1"/>
                      <a:pt x="28197" y="12"/>
                      <a:pt x="28196" y="44"/>
                    </a:cubicBezTo>
                    <a:cubicBezTo>
                      <a:pt x="28194" y="97"/>
                      <a:pt x="28192" y="150"/>
                      <a:pt x="28189" y="202"/>
                    </a:cubicBezTo>
                    <a:lnTo>
                      <a:pt x="28189" y="202"/>
                    </a:lnTo>
                    <a:cubicBezTo>
                      <a:pt x="28193" y="150"/>
                      <a:pt x="28197" y="98"/>
                      <a:pt x="28201" y="46"/>
                    </a:cubicBezTo>
                    <a:lnTo>
                      <a:pt x="28201" y="46"/>
                    </a:lnTo>
                    <a:cubicBezTo>
                      <a:pt x="28201" y="51"/>
                      <a:pt x="28201" y="56"/>
                      <a:pt x="28201" y="60"/>
                    </a:cubicBezTo>
                    <a:lnTo>
                      <a:pt x="28201" y="60"/>
                    </a:lnTo>
                    <a:cubicBezTo>
                      <a:pt x="28201" y="55"/>
                      <a:pt x="28201" y="50"/>
                      <a:pt x="28201" y="44"/>
                    </a:cubicBezTo>
                    <a:cubicBezTo>
                      <a:pt x="28201" y="45"/>
                      <a:pt x="28201" y="46"/>
                      <a:pt x="28201" y="46"/>
                    </a:cubicBezTo>
                    <a:lnTo>
                      <a:pt x="28201" y="46"/>
                    </a:lnTo>
                    <a:cubicBezTo>
                      <a:pt x="28200" y="24"/>
                      <a:pt x="28200" y="1"/>
                      <a:pt x="28199" y="1"/>
                    </a:cubicBezTo>
                    <a:close/>
                    <a:moveTo>
                      <a:pt x="1" y="1"/>
                    </a:moveTo>
                    <a:cubicBezTo>
                      <a:pt x="1" y="1"/>
                      <a:pt x="1" y="13"/>
                      <a:pt x="1" y="44"/>
                    </a:cubicBezTo>
                    <a:cubicBezTo>
                      <a:pt x="15" y="7754"/>
                      <a:pt x="6181" y="14458"/>
                      <a:pt x="13799" y="14458"/>
                    </a:cubicBezTo>
                    <a:cubicBezTo>
                      <a:pt x="13803" y="14458"/>
                      <a:pt x="13807" y="14458"/>
                      <a:pt x="13811" y="14458"/>
                    </a:cubicBezTo>
                    <a:cubicBezTo>
                      <a:pt x="21413" y="14451"/>
                      <a:pt x="27829" y="7907"/>
                      <a:pt x="28189" y="202"/>
                    </a:cubicBezTo>
                    <a:lnTo>
                      <a:pt x="28189" y="202"/>
                    </a:lnTo>
                    <a:cubicBezTo>
                      <a:pt x="27607" y="7706"/>
                      <a:pt x="21290" y="13594"/>
                      <a:pt x="13826" y="13601"/>
                    </a:cubicBezTo>
                    <a:cubicBezTo>
                      <a:pt x="13820" y="13601"/>
                      <a:pt x="13814" y="13601"/>
                      <a:pt x="13808" y="13601"/>
                    </a:cubicBezTo>
                    <a:cubicBezTo>
                      <a:pt x="6329" y="13601"/>
                      <a:pt x="257" y="7561"/>
                      <a:pt x="10" y="44"/>
                    </a:cubicBezTo>
                    <a:cubicBezTo>
                      <a:pt x="10" y="75"/>
                      <a:pt x="9" y="87"/>
                      <a:pt x="8" y="87"/>
                    </a:cubicBezTo>
                    <a:cubicBezTo>
                      <a:pt x="5" y="87"/>
                      <a:pt x="3" y="1"/>
                      <a:pt x="1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53" name="Google Shape;8553;p36"/>
              <p:cNvSpPr/>
              <p:nvPr/>
            </p:nvSpPr>
            <p:spPr>
              <a:xfrm>
                <a:off x="2562163" y="2115700"/>
                <a:ext cx="687075" cy="308350"/>
              </a:xfrm>
              <a:custGeom>
                <a:avLst/>
                <a:gdLst/>
                <a:ahLst/>
                <a:cxnLst/>
                <a:rect l="l" t="t" r="r" b="b"/>
                <a:pathLst>
                  <a:path w="27483" h="12334" extrusionOk="0">
                    <a:moveTo>
                      <a:pt x="0" y="1"/>
                    </a:moveTo>
                    <a:cubicBezTo>
                      <a:pt x="861" y="6928"/>
                      <a:pt x="6541" y="12334"/>
                      <a:pt x="13455" y="12334"/>
                    </a:cubicBezTo>
                    <a:cubicBezTo>
                      <a:pt x="13464" y="12334"/>
                      <a:pt x="13474" y="12334"/>
                      <a:pt x="13483" y="12334"/>
                    </a:cubicBezTo>
                    <a:cubicBezTo>
                      <a:pt x="20434" y="12318"/>
                      <a:pt x="26370" y="6993"/>
                      <a:pt x="27482" y="1"/>
                    </a:cubicBezTo>
                    <a:lnTo>
                      <a:pt x="27340" y="1"/>
                    </a:lnTo>
                    <a:cubicBezTo>
                      <a:pt x="25879" y="6560"/>
                      <a:pt x="20184" y="10404"/>
                      <a:pt x="13515" y="10421"/>
                    </a:cubicBezTo>
                    <a:cubicBezTo>
                      <a:pt x="13500" y="10421"/>
                      <a:pt x="13486" y="10421"/>
                      <a:pt x="13472" y="10421"/>
                    </a:cubicBezTo>
                    <a:cubicBezTo>
                      <a:pt x="6846" y="10421"/>
                      <a:pt x="1355" y="6489"/>
                      <a:pt x="140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54" name="Google Shape;8554;p36"/>
              <p:cNvSpPr/>
              <p:nvPr/>
            </p:nvSpPr>
            <p:spPr>
              <a:xfrm>
                <a:off x="2574788" y="2115700"/>
                <a:ext cx="182225" cy="145175"/>
              </a:xfrm>
              <a:custGeom>
                <a:avLst/>
                <a:gdLst/>
                <a:ahLst/>
                <a:cxnLst/>
                <a:rect l="l" t="t" r="r" b="b"/>
                <a:pathLst>
                  <a:path w="7289" h="5807" extrusionOk="0">
                    <a:moveTo>
                      <a:pt x="1" y="1"/>
                    </a:moveTo>
                    <a:cubicBezTo>
                      <a:pt x="742" y="2510"/>
                      <a:pt x="3513" y="4734"/>
                      <a:pt x="7289" y="5807"/>
                    </a:cubicBezTo>
                    <a:cubicBezTo>
                      <a:pt x="4625" y="4618"/>
                      <a:pt x="2702" y="2435"/>
                      <a:pt x="2163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55" name="Google Shape;8555;p36"/>
              <p:cNvSpPr/>
              <p:nvPr/>
            </p:nvSpPr>
            <p:spPr>
              <a:xfrm>
                <a:off x="2992163" y="2115700"/>
                <a:ext cx="253000" cy="158025"/>
              </a:xfrm>
              <a:custGeom>
                <a:avLst/>
                <a:gdLst/>
                <a:ahLst/>
                <a:cxnLst/>
                <a:rect l="l" t="t" r="r" b="b"/>
                <a:pathLst>
                  <a:path w="10120" h="6321" extrusionOk="0">
                    <a:moveTo>
                      <a:pt x="6860" y="1"/>
                    </a:moveTo>
                    <a:cubicBezTo>
                      <a:pt x="6121" y="2887"/>
                      <a:pt x="3470" y="5270"/>
                      <a:pt x="0" y="6321"/>
                    </a:cubicBezTo>
                    <a:cubicBezTo>
                      <a:pt x="5098" y="5531"/>
                      <a:pt x="9104" y="3073"/>
                      <a:pt x="10119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56" name="Google Shape;8556;p36"/>
              <p:cNvSpPr/>
              <p:nvPr/>
            </p:nvSpPr>
            <p:spPr>
              <a:xfrm>
                <a:off x="2232538" y="2115700"/>
                <a:ext cx="366425" cy="513275"/>
              </a:xfrm>
              <a:custGeom>
                <a:avLst/>
                <a:gdLst/>
                <a:ahLst/>
                <a:cxnLst/>
                <a:rect l="l" t="t" r="r" b="b"/>
                <a:pathLst>
                  <a:path w="14657" h="20531" extrusionOk="0">
                    <a:moveTo>
                      <a:pt x="4301" y="1"/>
                    </a:moveTo>
                    <a:lnTo>
                      <a:pt x="0" y="17992"/>
                    </a:lnTo>
                    <a:cubicBezTo>
                      <a:pt x="1671" y="19748"/>
                      <a:pt x="4766" y="20531"/>
                      <a:pt x="7715" y="20531"/>
                    </a:cubicBezTo>
                    <a:cubicBezTo>
                      <a:pt x="10762" y="20531"/>
                      <a:pt x="13653" y="19695"/>
                      <a:pt x="14657" y="18235"/>
                    </a:cubicBezTo>
                    <a:lnTo>
                      <a:pt x="9028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57" name="Google Shape;8557;p36"/>
              <p:cNvSpPr/>
              <p:nvPr/>
            </p:nvSpPr>
            <p:spPr>
              <a:xfrm>
                <a:off x="2232538" y="2115700"/>
                <a:ext cx="366400" cy="467725"/>
              </a:xfrm>
              <a:custGeom>
                <a:avLst/>
                <a:gdLst/>
                <a:ahLst/>
                <a:cxnLst/>
                <a:rect l="l" t="t" r="r" b="b"/>
                <a:pathLst>
                  <a:path w="14656" h="18709" extrusionOk="0">
                    <a:moveTo>
                      <a:pt x="1978" y="1"/>
                    </a:moveTo>
                    <a:lnTo>
                      <a:pt x="0" y="17303"/>
                    </a:lnTo>
                    <a:cubicBezTo>
                      <a:pt x="330" y="17649"/>
                      <a:pt x="717" y="17955"/>
                      <a:pt x="1148" y="18228"/>
                    </a:cubicBezTo>
                    <a:cubicBezTo>
                      <a:pt x="1452" y="10532"/>
                      <a:pt x="3828" y="4960"/>
                      <a:pt x="6720" y="4960"/>
                    </a:cubicBezTo>
                    <a:cubicBezTo>
                      <a:pt x="6728" y="4960"/>
                      <a:pt x="6736" y="4960"/>
                      <a:pt x="6744" y="4960"/>
                    </a:cubicBezTo>
                    <a:cubicBezTo>
                      <a:pt x="9681" y="4989"/>
                      <a:pt x="12473" y="10747"/>
                      <a:pt x="13228" y="18709"/>
                    </a:cubicBezTo>
                    <a:cubicBezTo>
                      <a:pt x="13855" y="18382"/>
                      <a:pt x="14347" y="17992"/>
                      <a:pt x="14656" y="17546"/>
                    </a:cubicBezTo>
                    <a:lnTo>
                      <a:pt x="10851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58" name="Google Shape;8558;p36"/>
              <p:cNvSpPr/>
              <p:nvPr/>
            </p:nvSpPr>
            <p:spPr>
              <a:xfrm>
                <a:off x="2308613" y="2316700"/>
                <a:ext cx="53850" cy="304425"/>
              </a:xfrm>
              <a:custGeom>
                <a:avLst/>
                <a:gdLst/>
                <a:ahLst/>
                <a:cxnLst/>
                <a:rect l="l" t="t" r="r" b="b"/>
                <a:pathLst>
                  <a:path w="2154" h="12177" extrusionOk="0">
                    <a:moveTo>
                      <a:pt x="2154" y="0"/>
                    </a:moveTo>
                    <a:cubicBezTo>
                      <a:pt x="872" y="1848"/>
                      <a:pt x="0" y="5451"/>
                      <a:pt x="5" y="9812"/>
                    </a:cubicBezTo>
                    <a:cubicBezTo>
                      <a:pt x="5" y="10478"/>
                      <a:pt x="27" y="11137"/>
                      <a:pt x="67" y="11786"/>
                    </a:cubicBezTo>
                    <a:cubicBezTo>
                      <a:pt x="542" y="11944"/>
                      <a:pt x="1040" y="12074"/>
                      <a:pt x="1555" y="12177"/>
                    </a:cubicBezTo>
                    <a:cubicBezTo>
                      <a:pt x="1301" y="10670"/>
                      <a:pt x="1155" y="9051"/>
                      <a:pt x="1141" y="7388"/>
                    </a:cubicBezTo>
                    <a:cubicBezTo>
                      <a:pt x="1118" y="4469"/>
                      <a:pt x="1507" y="1902"/>
                      <a:pt x="2154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59" name="Google Shape;8559;p36"/>
              <p:cNvSpPr/>
              <p:nvPr/>
            </p:nvSpPr>
            <p:spPr>
              <a:xfrm>
                <a:off x="2426638" y="2342725"/>
                <a:ext cx="90975" cy="281450"/>
              </a:xfrm>
              <a:custGeom>
                <a:avLst/>
                <a:gdLst/>
                <a:ahLst/>
                <a:cxnLst/>
                <a:rect l="l" t="t" r="r" b="b"/>
                <a:pathLst>
                  <a:path w="3639" h="11258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983" y="2374"/>
                      <a:pt x="1781" y="5595"/>
                      <a:pt x="2168" y="9263"/>
                    </a:cubicBezTo>
                    <a:cubicBezTo>
                      <a:pt x="2239" y="9935"/>
                      <a:pt x="2292" y="10600"/>
                      <a:pt x="2332" y="11257"/>
                    </a:cubicBezTo>
                    <a:cubicBezTo>
                      <a:pt x="2786" y="11188"/>
                      <a:pt x="3223" y="11099"/>
                      <a:pt x="3639" y="10992"/>
                    </a:cubicBezTo>
                    <a:cubicBezTo>
                      <a:pt x="2925" y="6113"/>
                      <a:pt x="1538" y="2135"/>
                      <a:pt x="0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60" name="Google Shape;8560;p36"/>
              <p:cNvSpPr/>
              <p:nvPr/>
            </p:nvSpPr>
            <p:spPr>
              <a:xfrm>
                <a:off x="3474338" y="2115700"/>
                <a:ext cx="1056525" cy="477175"/>
              </a:xfrm>
              <a:custGeom>
                <a:avLst/>
                <a:gdLst/>
                <a:ahLst/>
                <a:cxnLst/>
                <a:rect l="l" t="t" r="r" b="b"/>
                <a:pathLst>
                  <a:path w="42261" h="19087" extrusionOk="0">
                    <a:moveTo>
                      <a:pt x="0" y="1"/>
                    </a:moveTo>
                    <a:lnTo>
                      <a:pt x="265" y="12300"/>
                    </a:lnTo>
                    <a:cubicBezTo>
                      <a:pt x="5515" y="16748"/>
                      <a:pt x="11553" y="19087"/>
                      <a:pt x="18543" y="19087"/>
                    </a:cubicBezTo>
                    <a:cubicBezTo>
                      <a:pt x="25356" y="19087"/>
                      <a:pt x="33072" y="16865"/>
                      <a:pt x="41842" y="12209"/>
                    </a:cubicBezTo>
                    <a:lnTo>
                      <a:pt x="42260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61" name="Google Shape;8561;p36"/>
              <p:cNvSpPr/>
              <p:nvPr/>
            </p:nvSpPr>
            <p:spPr>
              <a:xfrm>
                <a:off x="3474338" y="2115700"/>
                <a:ext cx="253850" cy="446475"/>
              </a:xfrm>
              <a:custGeom>
                <a:avLst/>
                <a:gdLst/>
                <a:ahLst/>
                <a:cxnLst/>
                <a:rect l="l" t="t" r="r" b="b"/>
                <a:pathLst>
                  <a:path w="10154" h="17859" extrusionOk="0">
                    <a:moveTo>
                      <a:pt x="0" y="1"/>
                    </a:moveTo>
                    <a:lnTo>
                      <a:pt x="265" y="12300"/>
                    </a:lnTo>
                    <a:cubicBezTo>
                      <a:pt x="3305" y="14876"/>
                      <a:pt x="6594" y="16739"/>
                      <a:pt x="10153" y="17858"/>
                    </a:cubicBezTo>
                    <a:cubicBezTo>
                      <a:pt x="7796" y="13894"/>
                      <a:pt x="6295" y="8450"/>
                      <a:pt x="6213" y="2358"/>
                    </a:cubicBezTo>
                    <a:cubicBezTo>
                      <a:pt x="6202" y="1629"/>
                      <a:pt x="6215" y="716"/>
                      <a:pt x="6245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62" name="Google Shape;8562;p36"/>
              <p:cNvSpPr/>
              <p:nvPr/>
            </p:nvSpPr>
            <p:spPr>
              <a:xfrm>
                <a:off x="4225288" y="2115700"/>
                <a:ext cx="305625" cy="430825"/>
              </a:xfrm>
              <a:custGeom>
                <a:avLst/>
                <a:gdLst/>
                <a:ahLst/>
                <a:cxnLst/>
                <a:rect l="l" t="t" r="r" b="b"/>
                <a:pathLst>
                  <a:path w="12225" h="17233" extrusionOk="0">
                    <a:moveTo>
                      <a:pt x="3768" y="1"/>
                    </a:moveTo>
                    <a:cubicBezTo>
                      <a:pt x="3792" y="721"/>
                      <a:pt x="3797" y="1493"/>
                      <a:pt x="3780" y="2228"/>
                    </a:cubicBezTo>
                    <a:cubicBezTo>
                      <a:pt x="3645" y="8057"/>
                      <a:pt x="2218" y="13300"/>
                      <a:pt x="1" y="17232"/>
                    </a:cubicBezTo>
                    <a:cubicBezTo>
                      <a:pt x="3690" y="16096"/>
                      <a:pt x="7619" y="14432"/>
                      <a:pt x="11805" y="12211"/>
                    </a:cubicBezTo>
                    <a:lnTo>
                      <a:pt x="12225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63" name="Google Shape;8563;p36"/>
              <p:cNvSpPr/>
              <p:nvPr/>
            </p:nvSpPr>
            <p:spPr>
              <a:xfrm>
                <a:off x="3621813" y="2114575"/>
                <a:ext cx="720950" cy="365575"/>
              </a:xfrm>
              <a:custGeom>
                <a:avLst/>
                <a:gdLst/>
                <a:ahLst/>
                <a:cxnLst/>
                <a:rect l="l" t="t" r="r" b="b"/>
                <a:pathLst>
                  <a:path w="28838" h="14623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0" y="1"/>
                      <a:pt x="0" y="11"/>
                      <a:pt x="1" y="25"/>
                    </a:cubicBezTo>
                    <a:lnTo>
                      <a:pt x="1" y="25"/>
                    </a:lnTo>
                    <a:cubicBezTo>
                      <a:pt x="0" y="7"/>
                      <a:pt x="0" y="1"/>
                      <a:pt x="0" y="1"/>
                    </a:cubicBezTo>
                    <a:close/>
                    <a:moveTo>
                      <a:pt x="28837" y="0"/>
                    </a:moveTo>
                    <a:cubicBezTo>
                      <a:pt x="28837" y="0"/>
                      <a:pt x="28837" y="12"/>
                      <a:pt x="28837" y="44"/>
                    </a:cubicBezTo>
                    <a:cubicBezTo>
                      <a:pt x="28837" y="76"/>
                      <a:pt x="28837" y="87"/>
                      <a:pt x="28837" y="87"/>
                    </a:cubicBezTo>
                    <a:cubicBezTo>
                      <a:pt x="28837" y="87"/>
                      <a:pt x="28838" y="0"/>
                      <a:pt x="28837" y="0"/>
                    </a:cubicBezTo>
                    <a:close/>
                    <a:moveTo>
                      <a:pt x="1" y="25"/>
                    </a:moveTo>
                    <a:cubicBezTo>
                      <a:pt x="1" y="30"/>
                      <a:pt x="1" y="37"/>
                      <a:pt x="1" y="44"/>
                    </a:cubicBezTo>
                    <a:cubicBezTo>
                      <a:pt x="110" y="7843"/>
                      <a:pt x="6490" y="14622"/>
                      <a:pt x="14282" y="14622"/>
                    </a:cubicBezTo>
                    <a:cubicBezTo>
                      <a:pt x="14286" y="14622"/>
                      <a:pt x="14289" y="14622"/>
                      <a:pt x="14293" y="14622"/>
                    </a:cubicBezTo>
                    <a:cubicBezTo>
                      <a:pt x="22122" y="14615"/>
                      <a:pt x="28645" y="7906"/>
                      <a:pt x="28837" y="44"/>
                    </a:cubicBezTo>
                    <a:lnTo>
                      <a:pt x="28837" y="44"/>
                    </a:lnTo>
                    <a:cubicBezTo>
                      <a:pt x="28408" y="7711"/>
                      <a:pt x="21984" y="13747"/>
                      <a:pt x="14297" y="13754"/>
                    </a:cubicBezTo>
                    <a:cubicBezTo>
                      <a:pt x="14290" y="13754"/>
                      <a:pt x="14284" y="13754"/>
                      <a:pt x="14278" y="13754"/>
                    </a:cubicBezTo>
                    <a:cubicBezTo>
                      <a:pt x="6627" y="13754"/>
                      <a:pt x="347" y="7646"/>
                      <a:pt x="6" y="44"/>
                    </a:cubicBezTo>
                    <a:cubicBezTo>
                      <a:pt x="5" y="76"/>
                      <a:pt x="4" y="87"/>
                      <a:pt x="3" y="87"/>
                    </a:cubicBezTo>
                    <a:cubicBezTo>
                      <a:pt x="2" y="87"/>
                      <a:pt x="1" y="51"/>
                      <a:pt x="1" y="25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64" name="Google Shape;8564;p36"/>
              <p:cNvSpPr/>
              <p:nvPr/>
            </p:nvSpPr>
            <p:spPr>
              <a:xfrm>
                <a:off x="3634313" y="2115700"/>
                <a:ext cx="702650" cy="311850"/>
              </a:xfrm>
              <a:custGeom>
                <a:avLst/>
                <a:gdLst/>
                <a:ahLst/>
                <a:cxnLst/>
                <a:rect l="l" t="t" r="r" b="b"/>
                <a:pathLst>
                  <a:path w="28106" h="12474" extrusionOk="0">
                    <a:moveTo>
                      <a:pt x="0" y="1"/>
                    </a:moveTo>
                    <a:cubicBezTo>
                      <a:pt x="964" y="7004"/>
                      <a:pt x="6837" y="12474"/>
                      <a:pt x="13908" y="12474"/>
                    </a:cubicBezTo>
                    <a:cubicBezTo>
                      <a:pt x="13917" y="12474"/>
                      <a:pt x="13927" y="12474"/>
                      <a:pt x="13936" y="12474"/>
                    </a:cubicBezTo>
                    <a:cubicBezTo>
                      <a:pt x="21045" y="12458"/>
                      <a:pt x="27051" y="7072"/>
                      <a:pt x="28106" y="1"/>
                    </a:cubicBezTo>
                    <a:lnTo>
                      <a:pt x="27960" y="1"/>
                    </a:lnTo>
                    <a:cubicBezTo>
                      <a:pt x="26547" y="6634"/>
                      <a:pt x="20767" y="10522"/>
                      <a:pt x="13947" y="10540"/>
                    </a:cubicBezTo>
                    <a:cubicBezTo>
                      <a:pt x="13932" y="10540"/>
                      <a:pt x="13916" y="10540"/>
                      <a:pt x="13901" y="10540"/>
                    </a:cubicBezTo>
                    <a:cubicBezTo>
                      <a:pt x="7123" y="10540"/>
                      <a:pt x="1465" y="6564"/>
                      <a:pt x="144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65" name="Google Shape;8565;p36"/>
              <p:cNvSpPr/>
              <p:nvPr/>
            </p:nvSpPr>
            <p:spPr>
              <a:xfrm>
                <a:off x="3647188" y="2115700"/>
                <a:ext cx="188050" cy="146800"/>
              </a:xfrm>
              <a:custGeom>
                <a:avLst/>
                <a:gdLst/>
                <a:ahLst/>
                <a:cxnLst/>
                <a:rect l="l" t="t" r="r" b="b"/>
                <a:pathLst>
                  <a:path w="7522" h="5872" extrusionOk="0">
                    <a:moveTo>
                      <a:pt x="1" y="1"/>
                    </a:moveTo>
                    <a:cubicBezTo>
                      <a:pt x="789" y="2539"/>
                      <a:pt x="3647" y="4789"/>
                      <a:pt x="7521" y="5871"/>
                    </a:cubicBezTo>
                    <a:cubicBezTo>
                      <a:pt x="4786" y="4671"/>
                      <a:pt x="2794" y="2461"/>
                      <a:pt x="2212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66" name="Google Shape;8566;p36"/>
              <p:cNvSpPr/>
              <p:nvPr/>
            </p:nvSpPr>
            <p:spPr>
              <a:xfrm>
                <a:off x="4075938" y="2115700"/>
                <a:ext cx="256825" cy="159825"/>
              </a:xfrm>
              <a:custGeom>
                <a:avLst/>
                <a:gdLst/>
                <a:ahLst/>
                <a:cxnLst/>
                <a:rect l="l" t="t" r="r" b="b"/>
                <a:pathLst>
                  <a:path w="10273" h="6393" extrusionOk="0">
                    <a:moveTo>
                      <a:pt x="6940" y="1"/>
                    </a:moveTo>
                    <a:cubicBezTo>
                      <a:pt x="6219" y="2918"/>
                      <a:pt x="3537" y="5329"/>
                      <a:pt x="1" y="6393"/>
                    </a:cubicBezTo>
                    <a:cubicBezTo>
                      <a:pt x="5204" y="5594"/>
                      <a:pt x="9270" y="3105"/>
                      <a:pt x="10273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67" name="Google Shape;8567;p36"/>
              <p:cNvSpPr/>
              <p:nvPr/>
            </p:nvSpPr>
            <p:spPr>
              <a:xfrm>
                <a:off x="4307163" y="2115700"/>
                <a:ext cx="381875" cy="513025"/>
              </a:xfrm>
              <a:custGeom>
                <a:avLst/>
                <a:gdLst/>
                <a:ahLst/>
                <a:cxnLst/>
                <a:rect l="l" t="t" r="r" b="b"/>
                <a:pathLst>
                  <a:path w="15275" h="20521" extrusionOk="0">
                    <a:moveTo>
                      <a:pt x="6522" y="1"/>
                    </a:moveTo>
                    <a:lnTo>
                      <a:pt x="1" y="17926"/>
                    </a:lnTo>
                    <a:cubicBezTo>
                      <a:pt x="1538" y="19721"/>
                      <a:pt x="4678" y="20521"/>
                      <a:pt x="7757" y="20521"/>
                    </a:cubicBezTo>
                    <a:cubicBezTo>
                      <a:pt x="10937" y="20521"/>
                      <a:pt x="14054" y="19667"/>
                      <a:pt x="15275" y="18174"/>
                    </a:cubicBezTo>
                    <a:lnTo>
                      <a:pt x="11461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68" name="Google Shape;8568;p36"/>
              <p:cNvSpPr/>
              <p:nvPr/>
            </p:nvSpPr>
            <p:spPr>
              <a:xfrm>
                <a:off x="4307163" y="2115700"/>
                <a:ext cx="381875" cy="478250"/>
              </a:xfrm>
              <a:custGeom>
                <a:avLst/>
                <a:gdLst/>
                <a:ahLst/>
                <a:cxnLst/>
                <a:rect l="l" t="t" r="r" b="b"/>
                <a:pathLst>
                  <a:path w="15275" h="19130" extrusionOk="0">
                    <a:moveTo>
                      <a:pt x="4092" y="1"/>
                    </a:moveTo>
                    <a:lnTo>
                      <a:pt x="1" y="17693"/>
                    </a:lnTo>
                    <a:cubicBezTo>
                      <a:pt x="305" y="18047"/>
                      <a:pt x="672" y="18360"/>
                      <a:pt x="1090" y="18640"/>
                    </a:cubicBezTo>
                    <a:cubicBezTo>
                      <a:pt x="2312" y="10774"/>
                      <a:pt x="5449" y="5075"/>
                      <a:pt x="8470" y="5075"/>
                    </a:cubicBezTo>
                    <a:cubicBezTo>
                      <a:pt x="8478" y="5075"/>
                      <a:pt x="8486" y="5075"/>
                      <a:pt x="8494" y="5075"/>
                    </a:cubicBezTo>
                    <a:cubicBezTo>
                      <a:pt x="11559" y="5106"/>
                      <a:pt x="13796" y="10991"/>
                      <a:pt x="13648" y="19129"/>
                    </a:cubicBezTo>
                    <a:cubicBezTo>
                      <a:pt x="14340" y="18798"/>
                      <a:pt x="14900" y="18398"/>
                      <a:pt x="15275" y="17941"/>
                    </a:cubicBezTo>
                    <a:lnTo>
                      <a:pt x="13368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69" name="Google Shape;8569;p36"/>
              <p:cNvSpPr/>
              <p:nvPr/>
            </p:nvSpPr>
            <p:spPr>
              <a:xfrm>
                <a:off x="4382913" y="2309525"/>
                <a:ext cx="89150" cy="311175"/>
              </a:xfrm>
              <a:custGeom>
                <a:avLst/>
                <a:gdLst/>
                <a:ahLst/>
                <a:cxnLst/>
                <a:rect l="l" t="t" r="r" b="b"/>
                <a:pathLst>
                  <a:path w="3566" h="12447" extrusionOk="0">
                    <a:moveTo>
                      <a:pt x="3566" y="1"/>
                    </a:moveTo>
                    <a:lnTo>
                      <a:pt x="3566" y="1"/>
                    </a:lnTo>
                    <a:cubicBezTo>
                      <a:pt x="2010" y="1890"/>
                      <a:pt x="676" y="5572"/>
                      <a:pt x="168" y="10031"/>
                    </a:cubicBezTo>
                    <a:cubicBezTo>
                      <a:pt x="90" y="10712"/>
                      <a:pt x="35" y="11385"/>
                      <a:pt x="0" y="12047"/>
                    </a:cubicBezTo>
                    <a:cubicBezTo>
                      <a:pt x="479" y="12209"/>
                      <a:pt x="983" y="12342"/>
                      <a:pt x="1506" y="12447"/>
                    </a:cubicBezTo>
                    <a:cubicBezTo>
                      <a:pt x="1418" y="10908"/>
                      <a:pt x="1456" y="9253"/>
                      <a:pt x="1638" y="7553"/>
                    </a:cubicBezTo>
                    <a:cubicBezTo>
                      <a:pt x="1959" y="4570"/>
                      <a:pt x="2666" y="1946"/>
                      <a:pt x="3566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70" name="Google Shape;8570;p36"/>
              <p:cNvSpPr/>
              <p:nvPr/>
            </p:nvSpPr>
            <p:spPr>
              <a:xfrm>
                <a:off x="4535988" y="2336200"/>
                <a:ext cx="62650" cy="287675"/>
              </a:xfrm>
              <a:custGeom>
                <a:avLst/>
                <a:gdLst/>
                <a:ahLst/>
                <a:cxnLst/>
                <a:rect l="l" t="t" r="r" b="b"/>
                <a:pathLst>
                  <a:path w="2506" h="11507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748" y="2426"/>
                      <a:pt x="1203" y="5718"/>
                      <a:pt x="1173" y="9468"/>
                    </a:cubicBezTo>
                    <a:cubicBezTo>
                      <a:pt x="1170" y="10155"/>
                      <a:pt x="1147" y="10833"/>
                      <a:pt x="1110" y="11506"/>
                    </a:cubicBezTo>
                    <a:cubicBezTo>
                      <a:pt x="1591" y="11436"/>
                      <a:pt x="2059" y="11346"/>
                      <a:pt x="2505" y="11235"/>
                    </a:cubicBezTo>
                    <a:cubicBezTo>
                      <a:pt x="2335" y="6248"/>
                      <a:pt x="1356" y="2182"/>
                      <a:pt x="1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71" name="Google Shape;8571;p36"/>
              <p:cNvSpPr/>
              <p:nvPr/>
            </p:nvSpPr>
            <p:spPr>
              <a:xfrm>
                <a:off x="3230688" y="2115700"/>
                <a:ext cx="392950" cy="523625"/>
              </a:xfrm>
              <a:custGeom>
                <a:avLst/>
                <a:gdLst/>
                <a:ahLst/>
                <a:cxnLst/>
                <a:rect l="l" t="t" r="r" b="b"/>
                <a:pathLst>
                  <a:path w="15718" h="20945" extrusionOk="0">
                    <a:moveTo>
                      <a:pt x="5693" y="1"/>
                    </a:moveTo>
                    <a:lnTo>
                      <a:pt x="0" y="18992"/>
                    </a:lnTo>
                    <a:cubicBezTo>
                      <a:pt x="1601" y="20357"/>
                      <a:pt x="4410" y="20944"/>
                      <a:pt x="7247" y="20944"/>
                    </a:cubicBezTo>
                    <a:cubicBezTo>
                      <a:pt x="10803" y="20944"/>
                      <a:pt x="14402" y="20021"/>
                      <a:pt x="15718" y="18550"/>
                    </a:cubicBezTo>
                    <a:lnTo>
                      <a:pt x="11491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72" name="Google Shape;8572;p36"/>
              <p:cNvSpPr/>
              <p:nvPr/>
            </p:nvSpPr>
            <p:spPr>
              <a:xfrm>
                <a:off x="3230713" y="2115700"/>
                <a:ext cx="392950" cy="483325"/>
              </a:xfrm>
              <a:custGeom>
                <a:avLst/>
                <a:gdLst/>
                <a:ahLst/>
                <a:cxnLst/>
                <a:rect l="l" t="t" r="r" b="b"/>
                <a:pathLst>
                  <a:path w="15718" h="19333" extrusionOk="0">
                    <a:moveTo>
                      <a:pt x="3323" y="1"/>
                    </a:moveTo>
                    <a:lnTo>
                      <a:pt x="0" y="18527"/>
                    </a:lnTo>
                    <a:cubicBezTo>
                      <a:pt x="362" y="18834"/>
                      <a:pt x="784" y="19101"/>
                      <a:pt x="1254" y="19332"/>
                    </a:cubicBezTo>
                    <a:cubicBezTo>
                      <a:pt x="1799" y="11794"/>
                      <a:pt x="4848" y="5741"/>
                      <a:pt x="8296" y="5728"/>
                    </a:cubicBezTo>
                    <a:cubicBezTo>
                      <a:pt x="8301" y="5728"/>
                      <a:pt x="8305" y="5728"/>
                      <a:pt x="8309" y="5728"/>
                    </a:cubicBezTo>
                    <a:cubicBezTo>
                      <a:pt x="11737" y="5728"/>
                      <a:pt x="14224" y="11705"/>
                      <a:pt x="14105" y="19195"/>
                    </a:cubicBezTo>
                    <a:cubicBezTo>
                      <a:pt x="14789" y="18874"/>
                      <a:pt x="15346" y="18502"/>
                      <a:pt x="15718" y="18087"/>
                    </a:cubicBezTo>
                    <a:lnTo>
                      <a:pt x="12844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73" name="Google Shape;8573;p36"/>
              <p:cNvSpPr/>
              <p:nvPr/>
            </p:nvSpPr>
            <p:spPr>
              <a:xfrm>
                <a:off x="3314463" y="2336500"/>
                <a:ext cx="73950" cy="299400"/>
              </a:xfrm>
              <a:custGeom>
                <a:avLst/>
                <a:gdLst/>
                <a:ahLst/>
                <a:cxnLst/>
                <a:rect l="l" t="t" r="r" b="b"/>
                <a:pathLst>
                  <a:path w="2958" h="11976" extrusionOk="0">
                    <a:moveTo>
                      <a:pt x="2957" y="1"/>
                    </a:moveTo>
                    <a:lnTo>
                      <a:pt x="2957" y="1"/>
                    </a:lnTo>
                    <a:cubicBezTo>
                      <a:pt x="1359" y="1991"/>
                      <a:pt x="195" y="5692"/>
                      <a:pt x="26" y="9888"/>
                    </a:cubicBezTo>
                    <a:cubicBezTo>
                      <a:pt x="2" y="10504"/>
                      <a:pt x="1" y="11109"/>
                      <a:pt x="19" y="11697"/>
                    </a:cubicBezTo>
                    <a:cubicBezTo>
                      <a:pt x="527" y="11816"/>
                      <a:pt x="1057" y="11910"/>
                      <a:pt x="1602" y="11975"/>
                    </a:cubicBezTo>
                    <a:cubicBezTo>
                      <a:pt x="1402" y="10622"/>
                      <a:pt x="1322" y="9123"/>
                      <a:pt x="1387" y="7542"/>
                    </a:cubicBezTo>
                    <a:cubicBezTo>
                      <a:pt x="1507" y="4671"/>
                      <a:pt x="2091" y="2030"/>
                      <a:pt x="2957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74" name="Google Shape;8574;p36"/>
              <p:cNvSpPr/>
              <p:nvPr/>
            </p:nvSpPr>
            <p:spPr>
              <a:xfrm>
                <a:off x="3460513" y="2362575"/>
                <a:ext cx="73675" cy="269275"/>
              </a:xfrm>
              <a:custGeom>
                <a:avLst/>
                <a:gdLst/>
                <a:ahLst/>
                <a:cxnLst/>
                <a:rect l="l" t="t" r="r" b="b"/>
                <a:pathLst>
                  <a:path w="2947" h="10771" extrusionOk="0">
                    <a:moveTo>
                      <a:pt x="0" y="0"/>
                    </a:moveTo>
                    <a:lnTo>
                      <a:pt x="0" y="0"/>
                    </a:lnTo>
                    <a:cubicBezTo>
                      <a:pt x="904" y="2419"/>
                      <a:pt x="1489" y="5566"/>
                      <a:pt x="1569" y="8986"/>
                    </a:cubicBezTo>
                    <a:cubicBezTo>
                      <a:pt x="1584" y="9592"/>
                      <a:pt x="1580" y="10188"/>
                      <a:pt x="1563" y="10771"/>
                    </a:cubicBezTo>
                    <a:cubicBezTo>
                      <a:pt x="2043" y="10687"/>
                      <a:pt x="2507" y="10587"/>
                      <a:pt x="2947" y="10472"/>
                    </a:cubicBezTo>
                    <a:cubicBezTo>
                      <a:pt x="2678" y="6018"/>
                      <a:pt x="1545" y="2160"/>
                      <a:pt x="0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pic>
        <p:nvPicPr>
          <p:cNvPr id="8575" name="Google Shape;8575;p36"/>
          <p:cNvPicPr preferRelativeResize="0"/>
          <p:nvPr/>
        </p:nvPicPr>
        <p:blipFill>
          <a:blip r:embed="rId2">
            <a:alphaModFix amt="10000"/>
          </a:blip>
          <a:stretch>
            <a:fillRect/>
          </a:stretch>
        </p:blipFill>
        <p:spPr>
          <a:xfrm>
            <a:off x="-86342" y="-171400"/>
            <a:ext cx="9316685" cy="54862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3">
  <p:cSld name="SECTION_HEADER_1_1_2">
    <p:spTree>
      <p:nvGrpSpPr>
        <p:cNvPr id="1" name="Shape 85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577" name="Google Shape;8577;p37"/>
          <p:cNvGrpSpPr/>
          <p:nvPr/>
        </p:nvGrpSpPr>
        <p:grpSpPr>
          <a:xfrm>
            <a:off x="-458913" y="-556726"/>
            <a:ext cx="10075901" cy="6045393"/>
            <a:chOff x="-458913" y="-556726"/>
            <a:chExt cx="10075901" cy="6045393"/>
          </a:xfrm>
        </p:grpSpPr>
        <p:grpSp>
          <p:nvGrpSpPr>
            <p:cNvPr id="8578" name="Google Shape;8578;p37"/>
            <p:cNvGrpSpPr/>
            <p:nvPr/>
          </p:nvGrpSpPr>
          <p:grpSpPr>
            <a:xfrm>
              <a:off x="-36152" y="155421"/>
              <a:ext cx="9373434" cy="4411853"/>
              <a:chOff x="-36152" y="155421"/>
              <a:chExt cx="9373434" cy="4411853"/>
            </a:xfrm>
          </p:grpSpPr>
          <p:sp>
            <p:nvSpPr>
              <p:cNvPr id="8579" name="Google Shape;8579;p37"/>
              <p:cNvSpPr/>
              <p:nvPr/>
            </p:nvSpPr>
            <p:spPr>
              <a:xfrm>
                <a:off x="-35892" y="622203"/>
                <a:ext cx="9372768" cy="3860003"/>
              </a:xfrm>
              <a:custGeom>
                <a:avLst/>
                <a:gdLst/>
                <a:ahLst/>
                <a:cxnLst/>
                <a:rect l="l" t="t" r="r" b="b"/>
                <a:pathLst>
                  <a:path w="107947" h="44456" extrusionOk="0">
                    <a:moveTo>
                      <a:pt x="1" y="1"/>
                    </a:moveTo>
                    <a:lnTo>
                      <a:pt x="1" y="44456"/>
                    </a:lnTo>
                    <a:lnTo>
                      <a:pt x="107946" y="44456"/>
                    </a:lnTo>
                    <a:lnTo>
                      <a:pt x="10794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80" name="Google Shape;8580;p37"/>
              <p:cNvSpPr/>
              <p:nvPr/>
            </p:nvSpPr>
            <p:spPr>
              <a:xfrm>
                <a:off x="-35892" y="3871442"/>
                <a:ext cx="9372768" cy="564292"/>
              </a:xfrm>
              <a:custGeom>
                <a:avLst/>
                <a:gdLst/>
                <a:ahLst/>
                <a:cxnLst/>
                <a:rect l="l" t="t" r="r" b="b"/>
                <a:pathLst>
                  <a:path w="107947" h="6499" extrusionOk="0">
                    <a:moveTo>
                      <a:pt x="1" y="1"/>
                    </a:moveTo>
                    <a:lnTo>
                      <a:pt x="1" y="6498"/>
                    </a:lnTo>
                    <a:lnTo>
                      <a:pt x="107946" y="6498"/>
                    </a:lnTo>
                    <a:lnTo>
                      <a:pt x="107946" y="349"/>
                    </a:lnTo>
                    <a:cubicBezTo>
                      <a:pt x="95947" y="2018"/>
                      <a:pt x="76762" y="5100"/>
                      <a:pt x="55146" y="5100"/>
                    </a:cubicBezTo>
                    <a:cubicBezTo>
                      <a:pt x="32055" y="5100"/>
                      <a:pt x="11746" y="1864"/>
                      <a:pt x="1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81" name="Google Shape;8581;p37"/>
              <p:cNvSpPr/>
              <p:nvPr/>
            </p:nvSpPr>
            <p:spPr>
              <a:xfrm>
                <a:off x="-35892" y="157592"/>
                <a:ext cx="9372768" cy="3646408"/>
              </a:xfrm>
              <a:custGeom>
                <a:avLst/>
                <a:gdLst/>
                <a:ahLst/>
                <a:cxnLst/>
                <a:rect l="l" t="t" r="r" b="b"/>
                <a:pathLst>
                  <a:path w="107947" h="41996" extrusionOk="0">
                    <a:moveTo>
                      <a:pt x="1" y="1"/>
                    </a:moveTo>
                    <a:lnTo>
                      <a:pt x="1" y="41995"/>
                    </a:lnTo>
                    <a:cubicBezTo>
                      <a:pt x="11746" y="29946"/>
                      <a:pt x="32055" y="20765"/>
                      <a:pt x="55146" y="20765"/>
                    </a:cubicBezTo>
                    <a:cubicBezTo>
                      <a:pt x="76762" y="20765"/>
                      <a:pt x="95947" y="28964"/>
                      <a:pt x="107946" y="39744"/>
                    </a:cubicBezTo>
                    <a:lnTo>
                      <a:pt x="10794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82" name="Google Shape;8582;p37"/>
              <p:cNvSpPr/>
              <p:nvPr/>
            </p:nvSpPr>
            <p:spPr>
              <a:xfrm>
                <a:off x="807111" y="1692606"/>
                <a:ext cx="213943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4" h="2049" extrusionOk="0">
                    <a:moveTo>
                      <a:pt x="525" y="1"/>
                    </a:moveTo>
                    <a:cubicBezTo>
                      <a:pt x="234" y="1"/>
                      <a:pt x="0" y="235"/>
                      <a:pt x="0" y="525"/>
                    </a:cubicBezTo>
                    <a:lnTo>
                      <a:pt x="0" y="1524"/>
                    </a:lnTo>
                    <a:cubicBezTo>
                      <a:pt x="0" y="1814"/>
                      <a:pt x="234" y="2048"/>
                      <a:pt x="525" y="2048"/>
                    </a:cubicBezTo>
                    <a:lnTo>
                      <a:pt x="1939" y="2048"/>
                    </a:lnTo>
                    <a:cubicBezTo>
                      <a:pt x="2229" y="2048"/>
                      <a:pt x="2464" y="1814"/>
                      <a:pt x="2464" y="1524"/>
                    </a:cubicBezTo>
                    <a:lnTo>
                      <a:pt x="2464" y="525"/>
                    </a:lnTo>
                    <a:cubicBezTo>
                      <a:pt x="2464" y="235"/>
                      <a:pt x="2229" y="1"/>
                      <a:pt x="193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83" name="Google Shape;8583;p37"/>
              <p:cNvSpPr/>
              <p:nvPr/>
            </p:nvSpPr>
            <p:spPr>
              <a:xfrm>
                <a:off x="109457" y="527735"/>
                <a:ext cx="213943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4" h="2049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5"/>
                    </a:cubicBezTo>
                    <a:lnTo>
                      <a:pt x="1" y="1527"/>
                    </a:lnTo>
                    <a:cubicBezTo>
                      <a:pt x="1" y="1814"/>
                      <a:pt x="235" y="2048"/>
                      <a:pt x="525" y="2048"/>
                    </a:cubicBezTo>
                    <a:lnTo>
                      <a:pt x="1939" y="2048"/>
                    </a:lnTo>
                    <a:cubicBezTo>
                      <a:pt x="2230" y="2048"/>
                      <a:pt x="2464" y="1814"/>
                      <a:pt x="2464" y="1527"/>
                    </a:cubicBezTo>
                    <a:lnTo>
                      <a:pt x="2464" y="525"/>
                    </a:lnTo>
                    <a:cubicBezTo>
                      <a:pt x="2464" y="235"/>
                      <a:pt x="2230" y="1"/>
                      <a:pt x="1939" y="1"/>
                    </a:cubicBezTo>
                    <a:close/>
                  </a:path>
                </a:pathLst>
              </a:custGeom>
              <a:solidFill>
                <a:srgbClr val="DDAF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84" name="Google Shape;8584;p37"/>
              <p:cNvSpPr/>
              <p:nvPr/>
            </p:nvSpPr>
            <p:spPr>
              <a:xfrm>
                <a:off x="725668" y="509588"/>
                <a:ext cx="214030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5" h="2049" extrusionOk="0">
                    <a:moveTo>
                      <a:pt x="525" y="0"/>
                    </a:moveTo>
                    <a:cubicBezTo>
                      <a:pt x="235" y="0"/>
                      <a:pt x="1" y="235"/>
                      <a:pt x="1" y="525"/>
                    </a:cubicBezTo>
                    <a:lnTo>
                      <a:pt x="1" y="1526"/>
                    </a:lnTo>
                    <a:cubicBezTo>
                      <a:pt x="1" y="1814"/>
                      <a:pt x="235" y="2048"/>
                      <a:pt x="525" y="2048"/>
                    </a:cubicBezTo>
                    <a:lnTo>
                      <a:pt x="1940" y="2048"/>
                    </a:lnTo>
                    <a:cubicBezTo>
                      <a:pt x="2230" y="2048"/>
                      <a:pt x="2464" y="1814"/>
                      <a:pt x="2464" y="1526"/>
                    </a:cubicBezTo>
                    <a:lnTo>
                      <a:pt x="2464" y="525"/>
                    </a:lnTo>
                    <a:cubicBezTo>
                      <a:pt x="2464" y="235"/>
                      <a:pt x="2230" y="0"/>
                      <a:pt x="194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85" name="Google Shape;8585;p37"/>
              <p:cNvSpPr/>
              <p:nvPr/>
            </p:nvSpPr>
            <p:spPr>
              <a:xfrm>
                <a:off x="1744235" y="980451"/>
                <a:ext cx="214030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5" h="2049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5"/>
                    </a:cubicBezTo>
                    <a:lnTo>
                      <a:pt x="1" y="1524"/>
                    </a:lnTo>
                    <a:cubicBezTo>
                      <a:pt x="1" y="1814"/>
                      <a:pt x="235" y="2048"/>
                      <a:pt x="525" y="2048"/>
                    </a:cubicBezTo>
                    <a:lnTo>
                      <a:pt x="1940" y="2048"/>
                    </a:lnTo>
                    <a:cubicBezTo>
                      <a:pt x="2230" y="2048"/>
                      <a:pt x="2464" y="1814"/>
                      <a:pt x="2464" y="1524"/>
                    </a:cubicBezTo>
                    <a:lnTo>
                      <a:pt x="2464" y="525"/>
                    </a:lnTo>
                    <a:cubicBezTo>
                      <a:pt x="2464" y="235"/>
                      <a:pt x="2230" y="1"/>
                      <a:pt x="194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86" name="Google Shape;8586;p37"/>
              <p:cNvSpPr/>
              <p:nvPr/>
            </p:nvSpPr>
            <p:spPr>
              <a:xfrm>
                <a:off x="3286021" y="1204812"/>
                <a:ext cx="214030" cy="177823"/>
              </a:xfrm>
              <a:custGeom>
                <a:avLst/>
                <a:gdLst/>
                <a:ahLst/>
                <a:cxnLst/>
                <a:rect l="l" t="t" r="r" b="b"/>
                <a:pathLst>
                  <a:path w="2465" h="2048" extrusionOk="0">
                    <a:moveTo>
                      <a:pt x="525" y="0"/>
                    </a:moveTo>
                    <a:cubicBezTo>
                      <a:pt x="235" y="0"/>
                      <a:pt x="1" y="234"/>
                      <a:pt x="1" y="525"/>
                    </a:cubicBezTo>
                    <a:lnTo>
                      <a:pt x="1" y="1526"/>
                    </a:lnTo>
                    <a:cubicBezTo>
                      <a:pt x="1" y="1813"/>
                      <a:pt x="235" y="2048"/>
                      <a:pt x="525" y="2048"/>
                    </a:cubicBezTo>
                    <a:lnTo>
                      <a:pt x="1940" y="2048"/>
                    </a:lnTo>
                    <a:cubicBezTo>
                      <a:pt x="2230" y="2048"/>
                      <a:pt x="2464" y="1813"/>
                      <a:pt x="2464" y="1526"/>
                    </a:cubicBezTo>
                    <a:lnTo>
                      <a:pt x="2464" y="525"/>
                    </a:lnTo>
                    <a:cubicBezTo>
                      <a:pt x="2464" y="234"/>
                      <a:pt x="2230" y="0"/>
                      <a:pt x="194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87" name="Google Shape;8587;p37"/>
              <p:cNvSpPr/>
              <p:nvPr/>
            </p:nvSpPr>
            <p:spPr>
              <a:xfrm>
                <a:off x="3827214" y="533813"/>
                <a:ext cx="213682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9" extrusionOk="0">
                    <a:moveTo>
                      <a:pt x="522" y="0"/>
                    </a:moveTo>
                    <a:cubicBezTo>
                      <a:pt x="235" y="0"/>
                      <a:pt x="0" y="235"/>
                      <a:pt x="0" y="525"/>
                    </a:cubicBezTo>
                    <a:lnTo>
                      <a:pt x="0" y="1526"/>
                    </a:lnTo>
                    <a:cubicBezTo>
                      <a:pt x="0" y="1814"/>
                      <a:pt x="235" y="2048"/>
                      <a:pt x="522" y="2048"/>
                    </a:cubicBezTo>
                    <a:lnTo>
                      <a:pt x="1939" y="2048"/>
                    </a:lnTo>
                    <a:cubicBezTo>
                      <a:pt x="2229" y="2048"/>
                      <a:pt x="2461" y="1814"/>
                      <a:pt x="2461" y="1526"/>
                    </a:cubicBezTo>
                    <a:lnTo>
                      <a:pt x="2461" y="525"/>
                    </a:lnTo>
                    <a:cubicBezTo>
                      <a:pt x="2461" y="235"/>
                      <a:pt x="2229" y="0"/>
                      <a:pt x="193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88" name="Google Shape;8588;p37"/>
              <p:cNvSpPr/>
              <p:nvPr/>
            </p:nvSpPr>
            <p:spPr>
              <a:xfrm>
                <a:off x="4662663" y="612305"/>
                <a:ext cx="213682" cy="177823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8" extrusionOk="0">
                    <a:moveTo>
                      <a:pt x="522" y="0"/>
                    </a:moveTo>
                    <a:cubicBezTo>
                      <a:pt x="232" y="0"/>
                      <a:pt x="0" y="235"/>
                      <a:pt x="0" y="525"/>
                    </a:cubicBezTo>
                    <a:lnTo>
                      <a:pt x="0" y="1523"/>
                    </a:lnTo>
                    <a:cubicBezTo>
                      <a:pt x="0" y="1814"/>
                      <a:pt x="232" y="2048"/>
                      <a:pt x="522" y="2048"/>
                    </a:cubicBezTo>
                    <a:lnTo>
                      <a:pt x="1939" y="2048"/>
                    </a:lnTo>
                    <a:cubicBezTo>
                      <a:pt x="2227" y="2048"/>
                      <a:pt x="2461" y="1814"/>
                      <a:pt x="2461" y="1523"/>
                    </a:cubicBezTo>
                    <a:lnTo>
                      <a:pt x="2461" y="525"/>
                    </a:lnTo>
                    <a:cubicBezTo>
                      <a:pt x="2461" y="235"/>
                      <a:pt x="2227" y="0"/>
                      <a:pt x="193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89" name="Google Shape;8589;p37"/>
              <p:cNvSpPr/>
              <p:nvPr/>
            </p:nvSpPr>
            <p:spPr>
              <a:xfrm>
                <a:off x="2314688" y="845782"/>
                <a:ext cx="214030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5" h="2049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2"/>
                    </a:cubicBezTo>
                    <a:lnTo>
                      <a:pt x="1" y="1524"/>
                    </a:lnTo>
                    <a:cubicBezTo>
                      <a:pt x="1" y="1814"/>
                      <a:pt x="235" y="2048"/>
                      <a:pt x="525" y="2048"/>
                    </a:cubicBezTo>
                    <a:lnTo>
                      <a:pt x="1940" y="2048"/>
                    </a:lnTo>
                    <a:cubicBezTo>
                      <a:pt x="2230" y="2048"/>
                      <a:pt x="2464" y="1814"/>
                      <a:pt x="2464" y="1524"/>
                    </a:cubicBezTo>
                    <a:lnTo>
                      <a:pt x="2464" y="522"/>
                    </a:lnTo>
                    <a:cubicBezTo>
                      <a:pt x="2464" y="235"/>
                      <a:pt x="2230" y="1"/>
                      <a:pt x="194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90" name="Google Shape;8590;p37"/>
              <p:cNvSpPr/>
              <p:nvPr/>
            </p:nvSpPr>
            <p:spPr>
              <a:xfrm>
                <a:off x="1356900" y="467911"/>
                <a:ext cx="214030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5" h="2049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2"/>
                    </a:cubicBezTo>
                    <a:lnTo>
                      <a:pt x="1" y="1524"/>
                    </a:lnTo>
                    <a:cubicBezTo>
                      <a:pt x="1" y="1814"/>
                      <a:pt x="235" y="2048"/>
                      <a:pt x="525" y="2048"/>
                    </a:cubicBezTo>
                    <a:lnTo>
                      <a:pt x="1940" y="2048"/>
                    </a:lnTo>
                    <a:cubicBezTo>
                      <a:pt x="2230" y="2048"/>
                      <a:pt x="2464" y="1814"/>
                      <a:pt x="2464" y="1524"/>
                    </a:cubicBezTo>
                    <a:lnTo>
                      <a:pt x="2464" y="522"/>
                    </a:lnTo>
                    <a:cubicBezTo>
                      <a:pt x="2464" y="235"/>
                      <a:pt x="2230" y="1"/>
                      <a:pt x="194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91" name="Google Shape;8591;p37"/>
              <p:cNvSpPr/>
              <p:nvPr/>
            </p:nvSpPr>
            <p:spPr>
              <a:xfrm>
                <a:off x="1901999" y="1223653"/>
                <a:ext cx="451069" cy="375355"/>
              </a:xfrm>
              <a:custGeom>
                <a:avLst/>
                <a:gdLst/>
                <a:ahLst/>
                <a:cxnLst/>
                <a:rect l="l" t="t" r="r" b="b"/>
                <a:pathLst>
                  <a:path w="5195" h="4323" extrusionOk="0">
                    <a:moveTo>
                      <a:pt x="524" y="1"/>
                    </a:moveTo>
                    <a:cubicBezTo>
                      <a:pt x="234" y="1"/>
                      <a:pt x="0" y="235"/>
                      <a:pt x="0" y="522"/>
                    </a:cubicBezTo>
                    <a:lnTo>
                      <a:pt x="0" y="3798"/>
                    </a:lnTo>
                    <a:cubicBezTo>
                      <a:pt x="0" y="4088"/>
                      <a:pt x="234" y="4322"/>
                      <a:pt x="524" y="4322"/>
                    </a:cubicBezTo>
                    <a:lnTo>
                      <a:pt x="4670" y="4322"/>
                    </a:lnTo>
                    <a:cubicBezTo>
                      <a:pt x="4960" y="4322"/>
                      <a:pt x="5195" y="4088"/>
                      <a:pt x="5195" y="3798"/>
                    </a:cubicBezTo>
                    <a:lnTo>
                      <a:pt x="5195" y="522"/>
                    </a:lnTo>
                    <a:cubicBezTo>
                      <a:pt x="5195" y="238"/>
                      <a:pt x="4960" y="1"/>
                      <a:pt x="467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92" name="Google Shape;8592;p37"/>
              <p:cNvSpPr/>
              <p:nvPr/>
            </p:nvSpPr>
            <p:spPr>
              <a:xfrm>
                <a:off x="878570" y="2217996"/>
                <a:ext cx="344532" cy="286444"/>
              </a:xfrm>
              <a:custGeom>
                <a:avLst/>
                <a:gdLst/>
                <a:ahLst/>
                <a:cxnLst/>
                <a:rect l="l" t="t" r="r" b="b"/>
                <a:pathLst>
                  <a:path w="3968" h="3299" extrusionOk="0">
                    <a:moveTo>
                      <a:pt x="525" y="1"/>
                    </a:moveTo>
                    <a:cubicBezTo>
                      <a:pt x="234" y="1"/>
                      <a:pt x="0" y="235"/>
                      <a:pt x="0" y="522"/>
                    </a:cubicBezTo>
                    <a:lnTo>
                      <a:pt x="0" y="2777"/>
                    </a:lnTo>
                    <a:cubicBezTo>
                      <a:pt x="0" y="3067"/>
                      <a:pt x="234" y="3298"/>
                      <a:pt x="525" y="3298"/>
                    </a:cubicBezTo>
                    <a:lnTo>
                      <a:pt x="3443" y="3298"/>
                    </a:lnTo>
                    <a:cubicBezTo>
                      <a:pt x="3733" y="3298"/>
                      <a:pt x="3967" y="3067"/>
                      <a:pt x="3967" y="2777"/>
                    </a:cubicBezTo>
                    <a:lnTo>
                      <a:pt x="3967" y="522"/>
                    </a:lnTo>
                    <a:cubicBezTo>
                      <a:pt x="3967" y="235"/>
                      <a:pt x="3730" y="1"/>
                      <a:pt x="344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93" name="Google Shape;8593;p37"/>
              <p:cNvSpPr/>
              <p:nvPr/>
            </p:nvSpPr>
            <p:spPr>
              <a:xfrm>
                <a:off x="801989" y="753051"/>
                <a:ext cx="450895" cy="375268"/>
              </a:xfrm>
              <a:custGeom>
                <a:avLst/>
                <a:gdLst/>
                <a:ahLst/>
                <a:cxnLst/>
                <a:rect l="l" t="t" r="r" b="b"/>
                <a:pathLst>
                  <a:path w="5193" h="4322" extrusionOk="0">
                    <a:moveTo>
                      <a:pt x="525" y="0"/>
                    </a:moveTo>
                    <a:cubicBezTo>
                      <a:pt x="235" y="0"/>
                      <a:pt x="1" y="234"/>
                      <a:pt x="1" y="525"/>
                    </a:cubicBezTo>
                    <a:lnTo>
                      <a:pt x="1" y="3800"/>
                    </a:lnTo>
                    <a:cubicBezTo>
                      <a:pt x="1" y="4087"/>
                      <a:pt x="235" y="4321"/>
                      <a:pt x="525" y="4321"/>
                    </a:cubicBezTo>
                    <a:lnTo>
                      <a:pt x="4671" y="4321"/>
                    </a:lnTo>
                    <a:cubicBezTo>
                      <a:pt x="4961" y="4321"/>
                      <a:pt x="5192" y="4087"/>
                      <a:pt x="5192" y="3800"/>
                    </a:cubicBezTo>
                    <a:lnTo>
                      <a:pt x="5192" y="525"/>
                    </a:lnTo>
                    <a:cubicBezTo>
                      <a:pt x="5192" y="234"/>
                      <a:pt x="4961" y="0"/>
                      <a:pt x="4671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94" name="Google Shape;8594;p37"/>
              <p:cNvSpPr/>
              <p:nvPr/>
            </p:nvSpPr>
            <p:spPr>
              <a:xfrm>
                <a:off x="37998" y="1549689"/>
                <a:ext cx="451156" cy="375355"/>
              </a:xfrm>
              <a:custGeom>
                <a:avLst/>
                <a:gdLst/>
                <a:ahLst/>
                <a:cxnLst/>
                <a:rect l="l" t="t" r="r" b="b"/>
                <a:pathLst>
                  <a:path w="5196" h="4323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2"/>
                    </a:cubicBezTo>
                    <a:lnTo>
                      <a:pt x="1" y="3798"/>
                    </a:lnTo>
                    <a:cubicBezTo>
                      <a:pt x="1" y="4088"/>
                      <a:pt x="235" y="4322"/>
                      <a:pt x="525" y="4322"/>
                    </a:cubicBezTo>
                    <a:lnTo>
                      <a:pt x="4668" y="4322"/>
                    </a:lnTo>
                    <a:cubicBezTo>
                      <a:pt x="4958" y="4322"/>
                      <a:pt x="5190" y="4088"/>
                      <a:pt x="5190" y="3798"/>
                    </a:cubicBezTo>
                    <a:lnTo>
                      <a:pt x="5190" y="522"/>
                    </a:lnTo>
                    <a:cubicBezTo>
                      <a:pt x="5195" y="235"/>
                      <a:pt x="4961" y="1"/>
                      <a:pt x="4671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95" name="Google Shape;8595;p37"/>
              <p:cNvSpPr/>
              <p:nvPr/>
            </p:nvSpPr>
            <p:spPr>
              <a:xfrm>
                <a:off x="4143090" y="523654"/>
                <a:ext cx="450808" cy="375268"/>
              </a:xfrm>
              <a:custGeom>
                <a:avLst/>
                <a:gdLst/>
                <a:ahLst/>
                <a:cxnLst/>
                <a:rect l="l" t="t" r="r" b="b"/>
                <a:pathLst>
                  <a:path w="5192" h="4322" extrusionOk="0">
                    <a:moveTo>
                      <a:pt x="522" y="0"/>
                    </a:moveTo>
                    <a:cubicBezTo>
                      <a:pt x="232" y="0"/>
                      <a:pt x="0" y="235"/>
                      <a:pt x="0" y="522"/>
                    </a:cubicBezTo>
                    <a:lnTo>
                      <a:pt x="0" y="3797"/>
                    </a:lnTo>
                    <a:cubicBezTo>
                      <a:pt x="0" y="4087"/>
                      <a:pt x="232" y="4322"/>
                      <a:pt x="522" y="4322"/>
                    </a:cubicBezTo>
                    <a:lnTo>
                      <a:pt x="4667" y="4322"/>
                    </a:lnTo>
                    <a:cubicBezTo>
                      <a:pt x="4958" y="4322"/>
                      <a:pt x="5192" y="4087"/>
                      <a:pt x="5192" y="3797"/>
                    </a:cubicBezTo>
                    <a:lnTo>
                      <a:pt x="5192" y="522"/>
                    </a:lnTo>
                    <a:cubicBezTo>
                      <a:pt x="5192" y="237"/>
                      <a:pt x="4958" y="0"/>
                      <a:pt x="4667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96" name="Google Shape;8596;p37"/>
              <p:cNvSpPr/>
              <p:nvPr/>
            </p:nvSpPr>
            <p:spPr>
              <a:xfrm>
                <a:off x="3363558" y="509588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5" y="0"/>
                    </a:moveTo>
                    <a:cubicBezTo>
                      <a:pt x="235" y="0"/>
                      <a:pt x="1" y="235"/>
                      <a:pt x="1" y="525"/>
                    </a:cubicBezTo>
                    <a:lnTo>
                      <a:pt x="1" y="901"/>
                    </a:lnTo>
                    <a:cubicBezTo>
                      <a:pt x="1" y="1192"/>
                      <a:pt x="235" y="1423"/>
                      <a:pt x="525" y="1423"/>
                    </a:cubicBezTo>
                    <a:lnTo>
                      <a:pt x="1502" y="1423"/>
                    </a:lnTo>
                    <a:cubicBezTo>
                      <a:pt x="1789" y="1423"/>
                      <a:pt x="2023" y="1192"/>
                      <a:pt x="2023" y="901"/>
                    </a:cubicBezTo>
                    <a:lnTo>
                      <a:pt x="2023" y="525"/>
                    </a:lnTo>
                    <a:cubicBezTo>
                      <a:pt x="2023" y="235"/>
                      <a:pt x="1789" y="0"/>
                      <a:pt x="1502" y="0"/>
                    </a:cubicBezTo>
                    <a:close/>
                  </a:path>
                </a:pathLst>
              </a:custGeom>
              <a:solidFill>
                <a:srgbClr val="DDAF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97" name="Google Shape;8597;p37"/>
              <p:cNvSpPr/>
              <p:nvPr/>
            </p:nvSpPr>
            <p:spPr>
              <a:xfrm>
                <a:off x="2808647" y="545882"/>
                <a:ext cx="175652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3" h="1424" extrusionOk="0">
                    <a:moveTo>
                      <a:pt x="522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902"/>
                    </a:lnTo>
                    <a:cubicBezTo>
                      <a:pt x="0" y="1192"/>
                      <a:pt x="235" y="1424"/>
                      <a:pt x="522" y="1424"/>
                    </a:cubicBezTo>
                    <a:lnTo>
                      <a:pt x="1498" y="1424"/>
                    </a:lnTo>
                    <a:cubicBezTo>
                      <a:pt x="1788" y="1424"/>
                      <a:pt x="2023" y="1192"/>
                      <a:pt x="2023" y="902"/>
                    </a:cubicBezTo>
                    <a:lnTo>
                      <a:pt x="2023" y="525"/>
                    </a:lnTo>
                    <a:cubicBezTo>
                      <a:pt x="2023" y="235"/>
                      <a:pt x="1788" y="1"/>
                      <a:pt x="1498" y="1"/>
                    </a:cubicBezTo>
                    <a:close/>
                  </a:path>
                </a:pathLst>
              </a:custGeom>
              <a:solidFill>
                <a:srgbClr val="DDAF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98" name="Google Shape;8598;p37"/>
              <p:cNvSpPr/>
              <p:nvPr/>
            </p:nvSpPr>
            <p:spPr>
              <a:xfrm>
                <a:off x="1169961" y="1703025"/>
                <a:ext cx="175652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3" h="1424" extrusionOk="0">
                    <a:moveTo>
                      <a:pt x="522" y="1"/>
                    </a:moveTo>
                    <a:cubicBezTo>
                      <a:pt x="235" y="1"/>
                      <a:pt x="0" y="232"/>
                      <a:pt x="0" y="522"/>
                    </a:cubicBezTo>
                    <a:lnTo>
                      <a:pt x="0" y="899"/>
                    </a:lnTo>
                    <a:cubicBezTo>
                      <a:pt x="0" y="1189"/>
                      <a:pt x="235" y="1423"/>
                      <a:pt x="522" y="1423"/>
                    </a:cubicBezTo>
                    <a:lnTo>
                      <a:pt x="1498" y="1423"/>
                    </a:lnTo>
                    <a:cubicBezTo>
                      <a:pt x="1789" y="1423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3" y="238"/>
                      <a:pt x="1789" y="1"/>
                      <a:pt x="1498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99" name="Google Shape;8599;p37"/>
              <p:cNvSpPr/>
              <p:nvPr/>
            </p:nvSpPr>
            <p:spPr>
              <a:xfrm>
                <a:off x="1020966" y="2416656"/>
                <a:ext cx="175913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6" h="1424" extrusionOk="0">
                    <a:moveTo>
                      <a:pt x="522" y="0"/>
                    </a:moveTo>
                    <a:cubicBezTo>
                      <a:pt x="235" y="0"/>
                      <a:pt x="1" y="232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5" y="1423"/>
                      <a:pt x="522" y="1423"/>
                    </a:cubicBezTo>
                    <a:lnTo>
                      <a:pt x="1499" y="1423"/>
                    </a:lnTo>
                    <a:cubicBezTo>
                      <a:pt x="1789" y="1423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6" y="237"/>
                      <a:pt x="1789" y="0"/>
                      <a:pt x="149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00" name="Google Shape;8600;p37"/>
              <p:cNvSpPr/>
              <p:nvPr/>
            </p:nvSpPr>
            <p:spPr>
              <a:xfrm>
                <a:off x="2034497" y="567241"/>
                <a:ext cx="175913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6" h="1424" extrusionOk="0">
                    <a:moveTo>
                      <a:pt x="522" y="0"/>
                    </a:moveTo>
                    <a:cubicBezTo>
                      <a:pt x="232" y="0"/>
                      <a:pt x="0" y="235"/>
                      <a:pt x="0" y="522"/>
                    </a:cubicBezTo>
                    <a:lnTo>
                      <a:pt x="0" y="899"/>
                    </a:lnTo>
                    <a:cubicBezTo>
                      <a:pt x="0" y="1189"/>
                      <a:pt x="232" y="1423"/>
                      <a:pt x="522" y="1423"/>
                    </a:cubicBezTo>
                    <a:lnTo>
                      <a:pt x="1498" y="1423"/>
                    </a:lnTo>
                    <a:cubicBezTo>
                      <a:pt x="1788" y="1423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5" y="235"/>
                      <a:pt x="1788" y="0"/>
                      <a:pt x="149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01" name="Google Shape;8601;p37"/>
              <p:cNvSpPr/>
              <p:nvPr/>
            </p:nvSpPr>
            <p:spPr>
              <a:xfrm>
                <a:off x="3571682" y="1016311"/>
                <a:ext cx="175652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3" h="1424" extrusionOk="0">
                    <a:moveTo>
                      <a:pt x="522" y="1"/>
                    </a:moveTo>
                    <a:cubicBezTo>
                      <a:pt x="234" y="1"/>
                      <a:pt x="0" y="232"/>
                      <a:pt x="0" y="522"/>
                    </a:cubicBezTo>
                    <a:lnTo>
                      <a:pt x="0" y="899"/>
                    </a:lnTo>
                    <a:cubicBezTo>
                      <a:pt x="0" y="1189"/>
                      <a:pt x="234" y="1423"/>
                      <a:pt x="522" y="1423"/>
                    </a:cubicBezTo>
                    <a:lnTo>
                      <a:pt x="1498" y="1423"/>
                    </a:lnTo>
                    <a:cubicBezTo>
                      <a:pt x="1788" y="1423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3" y="232"/>
                      <a:pt x="1786" y="1"/>
                      <a:pt x="1498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02" name="Google Shape;8602;p37"/>
              <p:cNvSpPr/>
              <p:nvPr/>
            </p:nvSpPr>
            <p:spPr>
              <a:xfrm>
                <a:off x="99298" y="880947"/>
                <a:ext cx="175652" cy="123556"/>
              </a:xfrm>
              <a:custGeom>
                <a:avLst/>
                <a:gdLst/>
                <a:ahLst/>
                <a:cxnLst/>
                <a:rect l="l" t="t" r="r" b="b"/>
                <a:pathLst>
                  <a:path w="2023" h="1423" extrusionOk="0">
                    <a:moveTo>
                      <a:pt x="522" y="0"/>
                    </a:moveTo>
                    <a:cubicBezTo>
                      <a:pt x="235" y="0"/>
                      <a:pt x="0" y="234"/>
                      <a:pt x="0" y="522"/>
                    </a:cubicBezTo>
                    <a:lnTo>
                      <a:pt x="0" y="898"/>
                    </a:lnTo>
                    <a:cubicBezTo>
                      <a:pt x="0" y="1189"/>
                      <a:pt x="235" y="1423"/>
                      <a:pt x="522" y="1423"/>
                    </a:cubicBezTo>
                    <a:lnTo>
                      <a:pt x="1498" y="1423"/>
                    </a:lnTo>
                    <a:cubicBezTo>
                      <a:pt x="1789" y="1423"/>
                      <a:pt x="2023" y="1189"/>
                      <a:pt x="2023" y="898"/>
                    </a:cubicBezTo>
                    <a:lnTo>
                      <a:pt x="2023" y="522"/>
                    </a:lnTo>
                    <a:cubicBezTo>
                      <a:pt x="2023" y="234"/>
                      <a:pt x="1789" y="0"/>
                      <a:pt x="1498" y="0"/>
                    </a:cubicBezTo>
                    <a:close/>
                  </a:path>
                </a:pathLst>
              </a:custGeom>
              <a:solidFill>
                <a:srgbClr val="DDAF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03" name="Google Shape;8603;p37"/>
              <p:cNvSpPr/>
              <p:nvPr/>
            </p:nvSpPr>
            <p:spPr>
              <a:xfrm>
                <a:off x="2813683" y="1065020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2" y="0"/>
                    </a:moveTo>
                    <a:cubicBezTo>
                      <a:pt x="235" y="0"/>
                      <a:pt x="1" y="235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5" y="1423"/>
                      <a:pt x="522" y="1423"/>
                    </a:cubicBezTo>
                    <a:lnTo>
                      <a:pt x="1499" y="1423"/>
                    </a:lnTo>
                    <a:cubicBezTo>
                      <a:pt x="1789" y="1423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3" y="235"/>
                      <a:pt x="1789" y="0"/>
                      <a:pt x="1499" y="0"/>
                    </a:cubicBezTo>
                    <a:close/>
                  </a:path>
                </a:pathLst>
              </a:custGeom>
              <a:solidFill>
                <a:srgbClr val="DDAF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04" name="Google Shape;8604;p37"/>
              <p:cNvSpPr/>
              <p:nvPr/>
            </p:nvSpPr>
            <p:spPr>
              <a:xfrm>
                <a:off x="1455014" y="1253695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5" y="1"/>
                    </a:moveTo>
                    <a:cubicBezTo>
                      <a:pt x="235" y="1"/>
                      <a:pt x="1" y="232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5" y="1423"/>
                      <a:pt x="525" y="1423"/>
                    </a:cubicBezTo>
                    <a:lnTo>
                      <a:pt x="1502" y="1423"/>
                    </a:lnTo>
                    <a:cubicBezTo>
                      <a:pt x="1792" y="1423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3" y="232"/>
                      <a:pt x="1792" y="1"/>
                      <a:pt x="150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05" name="Google Shape;8605;p37"/>
              <p:cNvSpPr/>
              <p:nvPr/>
            </p:nvSpPr>
            <p:spPr>
              <a:xfrm>
                <a:off x="100514" y="2353446"/>
                <a:ext cx="213682" cy="177649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6" extrusionOk="0">
                    <a:moveTo>
                      <a:pt x="522" y="0"/>
                    </a:moveTo>
                    <a:cubicBezTo>
                      <a:pt x="235" y="0"/>
                      <a:pt x="0" y="232"/>
                      <a:pt x="0" y="522"/>
                    </a:cubicBezTo>
                    <a:lnTo>
                      <a:pt x="0" y="1523"/>
                    </a:lnTo>
                    <a:cubicBezTo>
                      <a:pt x="0" y="1814"/>
                      <a:pt x="235" y="2045"/>
                      <a:pt x="522" y="2045"/>
                    </a:cubicBezTo>
                    <a:lnTo>
                      <a:pt x="1939" y="2045"/>
                    </a:lnTo>
                    <a:cubicBezTo>
                      <a:pt x="2229" y="2045"/>
                      <a:pt x="2461" y="1814"/>
                      <a:pt x="2461" y="1523"/>
                    </a:cubicBezTo>
                    <a:lnTo>
                      <a:pt x="2461" y="522"/>
                    </a:lnTo>
                    <a:cubicBezTo>
                      <a:pt x="2461" y="232"/>
                      <a:pt x="2229" y="0"/>
                      <a:pt x="193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06" name="Google Shape;8606;p37"/>
              <p:cNvSpPr/>
              <p:nvPr/>
            </p:nvSpPr>
            <p:spPr>
              <a:xfrm>
                <a:off x="7624157" y="790560"/>
                <a:ext cx="213682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9" extrusionOk="0">
                    <a:moveTo>
                      <a:pt x="522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1527"/>
                    </a:lnTo>
                    <a:cubicBezTo>
                      <a:pt x="0" y="1814"/>
                      <a:pt x="235" y="2048"/>
                      <a:pt x="522" y="2048"/>
                    </a:cubicBezTo>
                    <a:lnTo>
                      <a:pt x="1939" y="2048"/>
                    </a:lnTo>
                    <a:cubicBezTo>
                      <a:pt x="2229" y="2048"/>
                      <a:pt x="2461" y="1814"/>
                      <a:pt x="2461" y="1527"/>
                    </a:cubicBezTo>
                    <a:lnTo>
                      <a:pt x="2461" y="525"/>
                    </a:lnTo>
                    <a:cubicBezTo>
                      <a:pt x="2461" y="235"/>
                      <a:pt x="2229" y="1"/>
                      <a:pt x="193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07" name="Google Shape;8607;p37"/>
              <p:cNvSpPr/>
              <p:nvPr/>
            </p:nvSpPr>
            <p:spPr>
              <a:xfrm>
                <a:off x="8489822" y="1424484"/>
                <a:ext cx="213769" cy="177649"/>
              </a:xfrm>
              <a:custGeom>
                <a:avLst/>
                <a:gdLst/>
                <a:ahLst/>
                <a:cxnLst/>
                <a:rect l="l" t="t" r="r" b="b"/>
                <a:pathLst>
                  <a:path w="2462" h="2046" extrusionOk="0">
                    <a:moveTo>
                      <a:pt x="523" y="0"/>
                    </a:moveTo>
                    <a:cubicBezTo>
                      <a:pt x="233" y="0"/>
                      <a:pt x="1" y="232"/>
                      <a:pt x="1" y="522"/>
                    </a:cubicBezTo>
                    <a:lnTo>
                      <a:pt x="1" y="1524"/>
                    </a:lnTo>
                    <a:cubicBezTo>
                      <a:pt x="1" y="1814"/>
                      <a:pt x="233" y="2045"/>
                      <a:pt x="523" y="2045"/>
                    </a:cubicBezTo>
                    <a:lnTo>
                      <a:pt x="1940" y="2045"/>
                    </a:lnTo>
                    <a:cubicBezTo>
                      <a:pt x="2227" y="2045"/>
                      <a:pt x="2462" y="1814"/>
                      <a:pt x="2462" y="1524"/>
                    </a:cubicBezTo>
                    <a:lnTo>
                      <a:pt x="2462" y="522"/>
                    </a:lnTo>
                    <a:cubicBezTo>
                      <a:pt x="2462" y="232"/>
                      <a:pt x="2227" y="0"/>
                      <a:pt x="194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08" name="Google Shape;8608;p37"/>
              <p:cNvSpPr/>
              <p:nvPr/>
            </p:nvSpPr>
            <p:spPr>
              <a:xfrm>
                <a:off x="6488113" y="698003"/>
                <a:ext cx="213682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9" extrusionOk="0">
                    <a:moveTo>
                      <a:pt x="522" y="1"/>
                    </a:moveTo>
                    <a:cubicBezTo>
                      <a:pt x="232" y="1"/>
                      <a:pt x="0" y="235"/>
                      <a:pt x="0" y="523"/>
                    </a:cubicBezTo>
                    <a:lnTo>
                      <a:pt x="0" y="1524"/>
                    </a:lnTo>
                    <a:cubicBezTo>
                      <a:pt x="0" y="1814"/>
                      <a:pt x="232" y="2049"/>
                      <a:pt x="522" y="2049"/>
                    </a:cubicBezTo>
                    <a:lnTo>
                      <a:pt x="1939" y="2049"/>
                    </a:lnTo>
                    <a:cubicBezTo>
                      <a:pt x="2229" y="2049"/>
                      <a:pt x="2461" y="1814"/>
                      <a:pt x="2461" y="1524"/>
                    </a:cubicBezTo>
                    <a:lnTo>
                      <a:pt x="2461" y="523"/>
                    </a:lnTo>
                    <a:cubicBezTo>
                      <a:pt x="2461" y="235"/>
                      <a:pt x="2229" y="1"/>
                      <a:pt x="1939" y="1"/>
                    </a:cubicBezTo>
                    <a:close/>
                  </a:path>
                </a:pathLst>
              </a:custGeom>
              <a:solidFill>
                <a:srgbClr val="DDAF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09" name="Google Shape;8609;p37"/>
              <p:cNvSpPr/>
              <p:nvPr/>
            </p:nvSpPr>
            <p:spPr>
              <a:xfrm>
                <a:off x="7313143" y="430142"/>
                <a:ext cx="213943" cy="177649"/>
              </a:xfrm>
              <a:custGeom>
                <a:avLst/>
                <a:gdLst/>
                <a:ahLst/>
                <a:cxnLst/>
                <a:rect l="l" t="t" r="r" b="b"/>
                <a:pathLst>
                  <a:path w="2464" h="2046" extrusionOk="0">
                    <a:moveTo>
                      <a:pt x="525" y="0"/>
                    </a:moveTo>
                    <a:cubicBezTo>
                      <a:pt x="235" y="0"/>
                      <a:pt x="0" y="232"/>
                      <a:pt x="0" y="522"/>
                    </a:cubicBezTo>
                    <a:lnTo>
                      <a:pt x="0" y="1524"/>
                    </a:lnTo>
                    <a:cubicBezTo>
                      <a:pt x="0" y="1814"/>
                      <a:pt x="235" y="2045"/>
                      <a:pt x="525" y="2045"/>
                    </a:cubicBezTo>
                    <a:lnTo>
                      <a:pt x="1939" y="2045"/>
                    </a:lnTo>
                    <a:cubicBezTo>
                      <a:pt x="2229" y="2045"/>
                      <a:pt x="2464" y="1814"/>
                      <a:pt x="2464" y="1524"/>
                    </a:cubicBezTo>
                    <a:lnTo>
                      <a:pt x="2464" y="522"/>
                    </a:lnTo>
                    <a:cubicBezTo>
                      <a:pt x="2464" y="232"/>
                      <a:pt x="2229" y="0"/>
                      <a:pt x="193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10" name="Google Shape;8610;p37"/>
              <p:cNvSpPr/>
              <p:nvPr/>
            </p:nvSpPr>
            <p:spPr>
              <a:xfrm>
                <a:off x="7608354" y="1820502"/>
                <a:ext cx="213769" cy="177649"/>
              </a:xfrm>
              <a:custGeom>
                <a:avLst/>
                <a:gdLst/>
                <a:ahLst/>
                <a:cxnLst/>
                <a:rect l="l" t="t" r="r" b="b"/>
                <a:pathLst>
                  <a:path w="2462" h="2046" extrusionOk="0">
                    <a:moveTo>
                      <a:pt x="523" y="1"/>
                    </a:moveTo>
                    <a:cubicBezTo>
                      <a:pt x="235" y="1"/>
                      <a:pt x="1" y="232"/>
                      <a:pt x="1" y="522"/>
                    </a:cubicBezTo>
                    <a:lnTo>
                      <a:pt x="1" y="1524"/>
                    </a:lnTo>
                    <a:cubicBezTo>
                      <a:pt x="1" y="1814"/>
                      <a:pt x="235" y="2046"/>
                      <a:pt x="523" y="2046"/>
                    </a:cubicBezTo>
                    <a:lnTo>
                      <a:pt x="1940" y="2046"/>
                    </a:lnTo>
                    <a:cubicBezTo>
                      <a:pt x="2230" y="2046"/>
                      <a:pt x="2462" y="1814"/>
                      <a:pt x="2462" y="1524"/>
                    </a:cubicBezTo>
                    <a:lnTo>
                      <a:pt x="2462" y="522"/>
                    </a:lnTo>
                    <a:cubicBezTo>
                      <a:pt x="2462" y="232"/>
                      <a:pt x="2230" y="1"/>
                      <a:pt x="194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11" name="Google Shape;8611;p37"/>
              <p:cNvSpPr/>
              <p:nvPr/>
            </p:nvSpPr>
            <p:spPr>
              <a:xfrm>
                <a:off x="8148331" y="631667"/>
                <a:ext cx="213682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9" extrusionOk="0">
                    <a:moveTo>
                      <a:pt x="522" y="0"/>
                    </a:moveTo>
                    <a:cubicBezTo>
                      <a:pt x="232" y="0"/>
                      <a:pt x="0" y="235"/>
                      <a:pt x="0" y="525"/>
                    </a:cubicBezTo>
                    <a:lnTo>
                      <a:pt x="0" y="1524"/>
                    </a:lnTo>
                    <a:cubicBezTo>
                      <a:pt x="0" y="1814"/>
                      <a:pt x="232" y="2048"/>
                      <a:pt x="522" y="2048"/>
                    </a:cubicBezTo>
                    <a:lnTo>
                      <a:pt x="1939" y="2048"/>
                    </a:lnTo>
                    <a:cubicBezTo>
                      <a:pt x="2227" y="2048"/>
                      <a:pt x="2461" y="1814"/>
                      <a:pt x="2461" y="1524"/>
                    </a:cubicBezTo>
                    <a:lnTo>
                      <a:pt x="2461" y="525"/>
                    </a:lnTo>
                    <a:cubicBezTo>
                      <a:pt x="2461" y="235"/>
                      <a:pt x="2227" y="0"/>
                      <a:pt x="193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12" name="Google Shape;8612;p37"/>
              <p:cNvSpPr/>
              <p:nvPr/>
            </p:nvSpPr>
            <p:spPr>
              <a:xfrm>
                <a:off x="5800357" y="865145"/>
                <a:ext cx="214290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8" h="2049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2"/>
                    </a:cubicBezTo>
                    <a:lnTo>
                      <a:pt x="1" y="1524"/>
                    </a:lnTo>
                    <a:cubicBezTo>
                      <a:pt x="1" y="1814"/>
                      <a:pt x="235" y="2048"/>
                      <a:pt x="525" y="2048"/>
                    </a:cubicBezTo>
                    <a:lnTo>
                      <a:pt x="1940" y="2048"/>
                    </a:lnTo>
                    <a:cubicBezTo>
                      <a:pt x="2230" y="2048"/>
                      <a:pt x="2464" y="1814"/>
                      <a:pt x="2464" y="1524"/>
                    </a:cubicBezTo>
                    <a:lnTo>
                      <a:pt x="2464" y="522"/>
                    </a:lnTo>
                    <a:cubicBezTo>
                      <a:pt x="2467" y="235"/>
                      <a:pt x="2230" y="1"/>
                      <a:pt x="1940" y="1"/>
                    </a:cubicBezTo>
                    <a:close/>
                  </a:path>
                </a:pathLst>
              </a:custGeom>
              <a:solidFill>
                <a:srgbClr val="DDAF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13" name="Google Shape;8613;p37"/>
              <p:cNvSpPr/>
              <p:nvPr/>
            </p:nvSpPr>
            <p:spPr>
              <a:xfrm>
                <a:off x="5094280" y="661449"/>
                <a:ext cx="214030" cy="177649"/>
              </a:xfrm>
              <a:custGeom>
                <a:avLst/>
                <a:gdLst/>
                <a:ahLst/>
                <a:cxnLst/>
                <a:rect l="l" t="t" r="r" b="b"/>
                <a:pathLst>
                  <a:path w="2465" h="2046" extrusionOk="0">
                    <a:moveTo>
                      <a:pt x="525" y="1"/>
                    </a:moveTo>
                    <a:cubicBezTo>
                      <a:pt x="235" y="1"/>
                      <a:pt x="1" y="232"/>
                      <a:pt x="1" y="522"/>
                    </a:cubicBezTo>
                    <a:lnTo>
                      <a:pt x="1" y="1524"/>
                    </a:lnTo>
                    <a:cubicBezTo>
                      <a:pt x="1" y="1814"/>
                      <a:pt x="235" y="2045"/>
                      <a:pt x="525" y="2045"/>
                    </a:cubicBezTo>
                    <a:lnTo>
                      <a:pt x="1940" y="2045"/>
                    </a:lnTo>
                    <a:cubicBezTo>
                      <a:pt x="2230" y="2045"/>
                      <a:pt x="2464" y="1814"/>
                      <a:pt x="2464" y="1524"/>
                    </a:cubicBezTo>
                    <a:lnTo>
                      <a:pt x="2464" y="522"/>
                    </a:lnTo>
                    <a:cubicBezTo>
                      <a:pt x="2464" y="232"/>
                      <a:pt x="2230" y="1"/>
                      <a:pt x="194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14" name="Google Shape;8614;p37"/>
              <p:cNvSpPr/>
              <p:nvPr/>
            </p:nvSpPr>
            <p:spPr>
              <a:xfrm>
                <a:off x="8234811" y="2381751"/>
                <a:ext cx="213943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4" h="2049" extrusionOk="0">
                    <a:moveTo>
                      <a:pt x="525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1524"/>
                    </a:lnTo>
                    <a:cubicBezTo>
                      <a:pt x="0" y="1814"/>
                      <a:pt x="235" y="2048"/>
                      <a:pt x="525" y="2048"/>
                    </a:cubicBezTo>
                    <a:lnTo>
                      <a:pt x="1939" y="2048"/>
                    </a:lnTo>
                    <a:cubicBezTo>
                      <a:pt x="2229" y="2048"/>
                      <a:pt x="2464" y="1814"/>
                      <a:pt x="2464" y="1524"/>
                    </a:cubicBezTo>
                    <a:lnTo>
                      <a:pt x="2464" y="525"/>
                    </a:lnTo>
                    <a:cubicBezTo>
                      <a:pt x="2464" y="235"/>
                      <a:pt x="2229" y="1"/>
                      <a:pt x="193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15" name="Google Shape;8615;p37"/>
              <p:cNvSpPr/>
              <p:nvPr/>
            </p:nvSpPr>
            <p:spPr>
              <a:xfrm>
                <a:off x="7338583" y="1219052"/>
                <a:ext cx="450808" cy="375355"/>
              </a:xfrm>
              <a:custGeom>
                <a:avLst/>
                <a:gdLst/>
                <a:ahLst/>
                <a:cxnLst/>
                <a:rect l="l" t="t" r="r" b="b"/>
                <a:pathLst>
                  <a:path w="5192" h="4323" extrusionOk="0">
                    <a:moveTo>
                      <a:pt x="525" y="1"/>
                    </a:moveTo>
                    <a:cubicBezTo>
                      <a:pt x="234" y="1"/>
                      <a:pt x="0" y="235"/>
                      <a:pt x="0" y="525"/>
                    </a:cubicBezTo>
                    <a:lnTo>
                      <a:pt x="0" y="3798"/>
                    </a:lnTo>
                    <a:cubicBezTo>
                      <a:pt x="0" y="4088"/>
                      <a:pt x="234" y="4322"/>
                      <a:pt x="525" y="4322"/>
                    </a:cubicBezTo>
                    <a:lnTo>
                      <a:pt x="4670" y="4322"/>
                    </a:lnTo>
                    <a:cubicBezTo>
                      <a:pt x="4960" y="4322"/>
                      <a:pt x="5192" y="4088"/>
                      <a:pt x="5192" y="3798"/>
                    </a:cubicBezTo>
                    <a:lnTo>
                      <a:pt x="5192" y="525"/>
                    </a:lnTo>
                    <a:cubicBezTo>
                      <a:pt x="5192" y="235"/>
                      <a:pt x="4955" y="1"/>
                      <a:pt x="467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16" name="Google Shape;8616;p37"/>
              <p:cNvSpPr/>
              <p:nvPr/>
            </p:nvSpPr>
            <p:spPr>
              <a:xfrm>
                <a:off x="8800402" y="1049305"/>
                <a:ext cx="344271" cy="286357"/>
              </a:xfrm>
              <a:custGeom>
                <a:avLst/>
                <a:gdLst/>
                <a:ahLst/>
                <a:cxnLst/>
                <a:rect l="l" t="t" r="r" b="b"/>
                <a:pathLst>
                  <a:path w="3965" h="3298" extrusionOk="0">
                    <a:moveTo>
                      <a:pt x="525" y="0"/>
                    </a:moveTo>
                    <a:cubicBezTo>
                      <a:pt x="235" y="0"/>
                      <a:pt x="0" y="234"/>
                      <a:pt x="0" y="522"/>
                    </a:cubicBezTo>
                    <a:lnTo>
                      <a:pt x="0" y="2776"/>
                    </a:lnTo>
                    <a:cubicBezTo>
                      <a:pt x="0" y="3066"/>
                      <a:pt x="235" y="3298"/>
                      <a:pt x="525" y="3298"/>
                    </a:cubicBezTo>
                    <a:lnTo>
                      <a:pt x="3443" y="3298"/>
                    </a:lnTo>
                    <a:cubicBezTo>
                      <a:pt x="3733" y="3298"/>
                      <a:pt x="3965" y="3066"/>
                      <a:pt x="3965" y="2776"/>
                    </a:cubicBezTo>
                    <a:lnTo>
                      <a:pt x="3965" y="522"/>
                    </a:lnTo>
                    <a:cubicBezTo>
                      <a:pt x="3965" y="237"/>
                      <a:pt x="3733" y="0"/>
                      <a:pt x="3443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17" name="Google Shape;8617;p37"/>
              <p:cNvSpPr/>
              <p:nvPr/>
            </p:nvSpPr>
            <p:spPr>
              <a:xfrm>
                <a:off x="7129764" y="2209574"/>
                <a:ext cx="344271" cy="286357"/>
              </a:xfrm>
              <a:custGeom>
                <a:avLst/>
                <a:gdLst/>
                <a:ahLst/>
                <a:cxnLst/>
                <a:rect l="l" t="t" r="r" b="b"/>
                <a:pathLst>
                  <a:path w="3965" h="3298" extrusionOk="0">
                    <a:moveTo>
                      <a:pt x="522" y="0"/>
                    </a:moveTo>
                    <a:cubicBezTo>
                      <a:pt x="232" y="0"/>
                      <a:pt x="0" y="232"/>
                      <a:pt x="0" y="522"/>
                    </a:cubicBezTo>
                    <a:lnTo>
                      <a:pt x="0" y="2776"/>
                    </a:lnTo>
                    <a:cubicBezTo>
                      <a:pt x="0" y="3066"/>
                      <a:pt x="232" y="3298"/>
                      <a:pt x="522" y="3298"/>
                    </a:cubicBezTo>
                    <a:lnTo>
                      <a:pt x="3440" y="3298"/>
                    </a:lnTo>
                    <a:cubicBezTo>
                      <a:pt x="3730" y="3298"/>
                      <a:pt x="3965" y="3066"/>
                      <a:pt x="3965" y="2776"/>
                    </a:cubicBezTo>
                    <a:lnTo>
                      <a:pt x="3965" y="522"/>
                    </a:lnTo>
                    <a:cubicBezTo>
                      <a:pt x="3965" y="234"/>
                      <a:pt x="3730" y="0"/>
                      <a:pt x="344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18" name="Google Shape;8618;p37"/>
              <p:cNvSpPr/>
              <p:nvPr/>
            </p:nvSpPr>
            <p:spPr>
              <a:xfrm>
                <a:off x="8707410" y="1780041"/>
                <a:ext cx="344532" cy="286704"/>
              </a:xfrm>
              <a:custGeom>
                <a:avLst/>
                <a:gdLst/>
                <a:ahLst/>
                <a:cxnLst/>
                <a:rect l="l" t="t" r="r" b="b"/>
                <a:pathLst>
                  <a:path w="3968" h="3302" extrusionOk="0">
                    <a:moveTo>
                      <a:pt x="525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2777"/>
                    </a:lnTo>
                    <a:cubicBezTo>
                      <a:pt x="0" y="3067"/>
                      <a:pt x="235" y="3301"/>
                      <a:pt x="525" y="3301"/>
                    </a:cubicBezTo>
                    <a:lnTo>
                      <a:pt x="3443" y="3301"/>
                    </a:lnTo>
                    <a:cubicBezTo>
                      <a:pt x="3733" y="3301"/>
                      <a:pt x="3967" y="3067"/>
                      <a:pt x="3967" y="2777"/>
                    </a:cubicBezTo>
                    <a:lnTo>
                      <a:pt x="3967" y="525"/>
                    </a:lnTo>
                    <a:cubicBezTo>
                      <a:pt x="3967" y="238"/>
                      <a:pt x="3733" y="1"/>
                      <a:pt x="344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19" name="Google Shape;8619;p37"/>
              <p:cNvSpPr/>
              <p:nvPr/>
            </p:nvSpPr>
            <p:spPr>
              <a:xfrm>
                <a:off x="7975112" y="1476059"/>
                <a:ext cx="344271" cy="286618"/>
              </a:xfrm>
              <a:custGeom>
                <a:avLst/>
                <a:gdLst/>
                <a:ahLst/>
                <a:cxnLst/>
                <a:rect l="l" t="t" r="r" b="b"/>
                <a:pathLst>
                  <a:path w="3965" h="3301" extrusionOk="0">
                    <a:moveTo>
                      <a:pt x="522" y="1"/>
                    </a:moveTo>
                    <a:cubicBezTo>
                      <a:pt x="232" y="1"/>
                      <a:pt x="1" y="235"/>
                      <a:pt x="1" y="525"/>
                    </a:cubicBezTo>
                    <a:lnTo>
                      <a:pt x="1" y="2776"/>
                    </a:lnTo>
                    <a:cubicBezTo>
                      <a:pt x="1" y="3067"/>
                      <a:pt x="232" y="3301"/>
                      <a:pt x="522" y="3301"/>
                    </a:cubicBezTo>
                    <a:lnTo>
                      <a:pt x="3440" y="3301"/>
                    </a:lnTo>
                    <a:cubicBezTo>
                      <a:pt x="3731" y="3301"/>
                      <a:pt x="3965" y="3067"/>
                      <a:pt x="3965" y="2776"/>
                    </a:cubicBezTo>
                    <a:lnTo>
                      <a:pt x="3965" y="525"/>
                    </a:lnTo>
                    <a:cubicBezTo>
                      <a:pt x="3965" y="235"/>
                      <a:pt x="3731" y="1"/>
                      <a:pt x="344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20" name="Google Shape;8620;p37"/>
              <p:cNvSpPr/>
              <p:nvPr/>
            </p:nvSpPr>
            <p:spPr>
              <a:xfrm>
                <a:off x="6854610" y="647643"/>
                <a:ext cx="451329" cy="375268"/>
              </a:xfrm>
              <a:custGeom>
                <a:avLst/>
                <a:gdLst/>
                <a:ahLst/>
                <a:cxnLst/>
                <a:rect l="l" t="t" r="r" b="b"/>
                <a:pathLst>
                  <a:path w="5198" h="4322" extrusionOk="0">
                    <a:moveTo>
                      <a:pt x="525" y="1"/>
                    </a:moveTo>
                    <a:cubicBezTo>
                      <a:pt x="234" y="1"/>
                      <a:pt x="0" y="235"/>
                      <a:pt x="0" y="525"/>
                    </a:cubicBezTo>
                    <a:lnTo>
                      <a:pt x="0" y="3800"/>
                    </a:lnTo>
                    <a:cubicBezTo>
                      <a:pt x="0" y="4088"/>
                      <a:pt x="234" y="4322"/>
                      <a:pt x="525" y="4322"/>
                    </a:cubicBezTo>
                    <a:lnTo>
                      <a:pt x="4670" y="4322"/>
                    </a:lnTo>
                    <a:cubicBezTo>
                      <a:pt x="4960" y="4322"/>
                      <a:pt x="5195" y="4088"/>
                      <a:pt x="5195" y="3800"/>
                    </a:cubicBezTo>
                    <a:lnTo>
                      <a:pt x="5195" y="525"/>
                    </a:lnTo>
                    <a:cubicBezTo>
                      <a:pt x="5197" y="235"/>
                      <a:pt x="4963" y="1"/>
                      <a:pt x="467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21" name="Google Shape;8621;p37"/>
              <p:cNvSpPr/>
              <p:nvPr/>
            </p:nvSpPr>
            <p:spPr>
              <a:xfrm>
                <a:off x="7635965" y="223754"/>
                <a:ext cx="450895" cy="375268"/>
              </a:xfrm>
              <a:custGeom>
                <a:avLst/>
                <a:gdLst/>
                <a:ahLst/>
                <a:cxnLst/>
                <a:rect l="l" t="t" r="r" b="b"/>
                <a:pathLst>
                  <a:path w="5193" h="4322" extrusionOk="0">
                    <a:moveTo>
                      <a:pt x="523" y="0"/>
                    </a:moveTo>
                    <a:cubicBezTo>
                      <a:pt x="233" y="0"/>
                      <a:pt x="1" y="235"/>
                      <a:pt x="1" y="525"/>
                    </a:cubicBezTo>
                    <a:lnTo>
                      <a:pt x="1" y="3800"/>
                    </a:lnTo>
                    <a:cubicBezTo>
                      <a:pt x="1" y="4087"/>
                      <a:pt x="233" y="4322"/>
                      <a:pt x="523" y="4322"/>
                    </a:cubicBezTo>
                    <a:lnTo>
                      <a:pt x="4668" y="4322"/>
                    </a:lnTo>
                    <a:cubicBezTo>
                      <a:pt x="4958" y="4322"/>
                      <a:pt x="5193" y="4087"/>
                      <a:pt x="5193" y="3800"/>
                    </a:cubicBezTo>
                    <a:lnTo>
                      <a:pt x="5193" y="525"/>
                    </a:lnTo>
                    <a:cubicBezTo>
                      <a:pt x="5193" y="238"/>
                      <a:pt x="4958" y="0"/>
                      <a:pt x="466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22" name="Google Shape;8622;p37"/>
              <p:cNvSpPr/>
              <p:nvPr/>
            </p:nvSpPr>
            <p:spPr>
              <a:xfrm>
                <a:off x="6813627" y="333243"/>
                <a:ext cx="175913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6" h="1424" extrusionOk="0">
                    <a:moveTo>
                      <a:pt x="522" y="0"/>
                    </a:moveTo>
                    <a:cubicBezTo>
                      <a:pt x="232" y="0"/>
                      <a:pt x="1" y="232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2" y="1423"/>
                      <a:pt x="522" y="1423"/>
                    </a:cubicBezTo>
                    <a:lnTo>
                      <a:pt x="1499" y="1423"/>
                    </a:lnTo>
                    <a:cubicBezTo>
                      <a:pt x="1789" y="1423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6" y="232"/>
                      <a:pt x="1789" y="0"/>
                      <a:pt x="1499" y="0"/>
                    </a:cubicBezTo>
                    <a:close/>
                  </a:path>
                </a:pathLst>
              </a:custGeom>
              <a:solidFill>
                <a:srgbClr val="DDAF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23" name="Google Shape;8623;p37"/>
              <p:cNvSpPr/>
              <p:nvPr/>
            </p:nvSpPr>
            <p:spPr>
              <a:xfrm>
                <a:off x="6294576" y="565331"/>
                <a:ext cx="175652" cy="123556"/>
              </a:xfrm>
              <a:custGeom>
                <a:avLst/>
                <a:gdLst/>
                <a:ahLst/>
                <a:cxnLst/>
                <a:rect l="l" t="t" r="r" b="b"/>
                <a:pathLst>
                  <a:path w="2023" h="1423" extrusionOk="0">
                    <a:moveTo>
                      <a:pt x="522" y="0"/>
                    </a:moveTo>
                    <a:cubicBezTo>
                      <a:pt x="234" y="0"/>
                      <a:pt x="0" y="234"/>
                      <a:pt x="0" y="524"/>
                    </a:cubicBezTo>
                    <a:lnTo>
                      <a:pt x="0" y="901"/>
                    </a:lnTo>
                    <a:cubicBezTo>
                      <a:pt x="0" y="1188"/>
                      <a:pt x="234" y="1423"/>
                      <a:pt x="522" y="1423"/>
                    </a:cubicBezTo>
                    <a:lnTo>
                      <a:pt x="1498" y="1423"/>
                    </a:lnTo>
                    <a:cubicBezTo>
                      <a:pt x="1788" y="1423"/>
                      <a:pt x="2023" y="1188"/>
                      <a:pt x="2023" y="901"/>
                    </a:cubicBezTo>
                    <a:lnTo>
                      <a:pt x="2023" y="524"/>
                    </a:lnTo>
                    <a:cubicBezTo>
                      <a:pt x="2023" y="234"/>
                      <a:pt x="1786" y="0"/>
                      <a:pt x="1498" y="0"/>
                    </a:cubicBezTo>
                    <a:close/>
                  </a:path>
                </a:pathLst>
              </a:custGeom>
              <a:solidFill>
                <a:srgbClr val="DDAF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24" name="Google Shape;8624;p37"/>
              <p:cNvSpPr/>
              <p:nvPr/>
            </p:nvSpPr>
            <p:spPr>
              <a:xfrm>
                <a:off x="8778348" y="463049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2" y="1"/>
                    </a:moveTo>
                    <a:cubicBezTo>
                      <a:pt x="235" y="1"/>
                      <a:pt x="1" y="235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5" y="1424"/>
                      <a:pt x="522" y="1424"/>
                    </a:cubicBezTo>
                    <a:lnTo>
                      <a:pt x="1499" y="1424"/>
                    </a:lnTo>
                    <a:cubicBezTo>
                      <a:pt x="1789" y="1424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3" y="235"/>
                      <a:pt x="1789" y="1"/>
                      <a:pt x="1499" y="1"/>
                    </a:cubicBezTo>
                    <a:close/>
                  </a:path>
                </a:pathLst>
              </a:custGeom>
              <a:solidFill>
                <a:srgbClr val="DDAF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25" name="Google Shape;8625;p37"/>
              <p:cNvSpPr/>
              <p:nvPr/>
            </p:nvSpPr>
            <p:spPr>
              <a:xfrm>
                <a:off x="5520340" y="586604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3" y="1"/>
                    </a:moveTo>
                    <a:cubicBezTo>
                      <a:pt x="232" y="1"/>
                      <a:pt x="1" y="235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2" y="1423"/>
                      <a:pt x="523" y="1423"/>
                    </a:cubicBezTo>
                    <a:lnTo>
                      <a:pt x="1499" y="1423"/>
                    </a:lnTo>
                    <a:cubicBezTo>
                      <a:pt x="1789" y="1423"/>
                      <a:pt x="2024" y="1189"/>
                      <a:pt x="2024" y="899"/>
                    </a:cubicBezTo>
                    <a:lnTo>
                      <a:pt x="2024" y="522"/>
                    </a:lnTo>
                    <a:cubicBezTo>
                      <a:pt x="2024" y="235"/>
                      <a:pt x="1789" y="1"/>
                      <a:pt x="1499" y="1"/>
                    </a:cubicBezTo>
                    <a:close/>
                  </a:path>
                </a:pathLst>
              </a:custGeom>
              <a:solidFill>
                <a:srgbClr val="DDAF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26" name="Google Shape;8626;p37"/>
              <p:cNvSpPr/>
              <p:nvPr/>
            </p:nvSpPr>
            <p:spPr>
              <a:xfrm>
                <a:off x="6702923" y="1064760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5" y="1"/>
                    </a:moveTo>
                    <a:cubicBezTo>
                      <a:pt x="235" y="1"/>
                      <a:pt x="1" y="232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5" y="1423"/>
                      <a:pt x="525" y="1423"/>
                    </a:cubicBezTo>
                    <a:lnTo>
                      <a:pt x="1502" y="1423"/>
                    </a:lnTo>
                    <a:cubicBezTo>
                      <a:pt x="1792" y="1423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3" y="232"/>
                      <a:pt x="1792" y="1"/>
                      <a:pt x="150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27" name="Google Shape;8627;p37"/>
              <p:cNvSpPr/>
              <p:nvPr/>
            </p:nvSpPr>
            <p:spPr>
              <a:xfrm>
                <a:off x="6299351" y="1084383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5" y="1423"/>
                      <a:pt x="525" y="1423"/>
                    </a:cubicBezTo>
                    <a:lnTo>
                      <a:pt x="1502" y="1423"/>
                    </a:lnTo>
                    <a:cubicBezTo>
                      <a:pt x="1789" y="1423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3" y="235"/>
                      <a:pt x="1789" y="1"/>
                      <a:pt x="1502" y="1"/>
                    </a:cubicBezTo>
                    <a:close/>
                  </a:path>
                </a:pathLst>
              </a:custGeom>
              <a:solidFill>
                <a:srgbClr val="DDAF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28" name="Google Shape;8628;p37"/>
              <p:cNvSpPr/>
              <p:nvPr/>
            </p:nvSpPr>
            <p:spPr>
              <a:xfrm>
                <a:off x="7146175" y="1867302"/>
                <a:ext cx="175739" cy="123556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3" extrusionOk="0">
                    <a:moveTo>
                      <a:pt x="525" y="0"/>
                    </a:moveTo>
                    <a:cubicBezTo>
                      <a:pt x="235" y="0"/>
                      <a:pt x="1" y="234"/>
                      <a:pt x="1" y="525"/>
                    </a:cubicBezTo>
                    <a:lnTo>
                      <a:pt x="1" y="901"/>
                    </a:lnTo>
                    <a:cubicBezTo>
                      <a:pt x="1" y="1191"/>
                      <a:pt x="235" y="1423"/>
                      <a:pt x="525" y="1423"/>
                    </a:cubicBezTo>
                    <a:lnTo>
                      <a:pt x="1502" y="1423"/>
                    </a:lnTo>
                    <a:cubicBezTo>
                      <a:pt x="1792" y="1423"/>
                      <a:pt x="2024" y="1191"/>
                      <a:pt x="2024" y="901"/>
                    </a:cubicBezTo>
                    <a:lnTo>
                      <a:pt x="2024" y="525"/>
                    </a:lnTo>
                    <a:cubicBezTo>
                      <a:pt x="2024" y="234"/>
                      <a:pt x="1792" y="0"/>
                      <a:pt x="150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29" name="Google Shape;8629;p37"/>
              <p:cNvSpPr/>
              <p:nvPr/>
            </p:nvSpPr>
            <p:spPr>
              <a:xfrm>
                <a:off x="8489822" y="1018742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3" y="0"/>
                    </a:moveTo>
                    <a:cubicBezTo>
                      <a:pt x="233" y="0"/>
                      <a:pt x="1" y="232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3" y="1423"/>
                      <a:pt x="523" y="1423"/>
                    </a:cubicBezTo>
                    <a:lnTo>
                      <a:pt x="1499" y="1423"/>
                    </a:lnTo>
                    <a:cubicBezTo>
                      <a:pt x="1789" y="1423"/>
                      <a:pt x="2024" y="1189"/>
                      <a:pt x="2024" y="899"/>
                    </a:cubicBezTo>
                    <a:lnTo>
                      <a:pt x="2024" y="522"/>
                    </a:lnTo>
                    <a:cubicBezTo>
                      <a:pt x="2024" y="232"/>
                      <a:pt x="1789" y="0"/>
                      <a:pt x="149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30" name="Google Shape;8630;p37"/>
              <p:cNvSpPr/>
              <p:nvPr/>
            </p:nvSpPr>
            <p:spPr>
              <a:xfrm>
                <a:off x="6508430" y="1566880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2" y="1"/>
                    </a:moveTo>
                    <a:cubicBezTo>
                      <a:pt x="232" y="1"/>
                      <a:pt x="0" y="235"/>
                      <a:pt x="0" y="525"/>
                    </a:cubicBezTo>
                    <a:lnTo>
                      <a:pt x="0" y="902"/>
                    </a:lnTo>
                    <a:cubicBezTo>
                      <a:pt x="0" y="1192"/>
                      <a:pt x="232" y="1424"/>
                      <a:pt x="522" y="1424"/>
                    </a:cubicBezTo>
                    <a:lnTo>
                      <a:pt x="1499" y="1424"/>
                    </a:lnTo>
                    <a:cubicBezTo>
                      <a:pt x="1789" y="1424"/>
                      <a:pt x="2023" y="1192"/>
                      <a:pt x="2023" y="902"/>
                    </a:cubicBezTo>
                    <a:lnTo>
                      <a:pt x="2023" y="528"/>
                    </a:lnTo>
                    <a:cubicBezTo>
                      <a:pt x="2023" y="235"/>
                      <a:pt x="1789" y="1"/>
                      <a:pt x="149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31" name="Google Shape;8631;p37"/>
              <p:cNvSpPr/>
              <p:nvPr/>
            </p:nvSpPr>
            <p:spPr>
              <a:xfrm>
                <a:off x="7959830" y="2412054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5" y="0"/>
                    </a:moveTo>
                    <a:cubicBezTo>
                      <a:pt x="235" y="0"/>
                      <a:pt x="1" y="235"/>
                      <a:pt x="1" y="525"/>
                    </a:cubicBezTo>
                    <a:lnTo>
                      <a:pt x="1" y="901"/>
                    </a:lnTo>
                    <a:cubicBezTo>
                      <a:pt x="1" y="1189"/>
                      <a:pt x="235" y="1423"/>
                      <a:pt x="525" y="1423"/>
                    </a:cubicBezTo>
                    <a:lnTo>
                      <a:pt x="1502" y="1423"/>
                    </a:lnTo>
                    <a:cubicBezTo>
                      <a:pt x="1789" y="1423"/>
                      <a:pt x="2024" y="1189"/>
                      <a:pt x="2024" y="901"/>
                    </a:cubicBezTo>
                    <a:lnTo>
                      <a:pt x="2024" y="525"/>
                    </a:lnTo>
                    <a:cubicBezTo>
                      <a:pt x="2024" y="235"/>
                      <a:pt x="1789" y="0"/>
                      <a:pt x="150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32" name="Google Shape;8632;p37"/>
              <p:cNvSpPr/>
              <p:nvPr/>
            </p:nvSpPr>
            <p:spPr>
              <a:xfrm>
                <a:off x="8219269" y="1961769"/>
                <a:ext cx="175739" cy="123556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3" extrusionOk="0">
                    <a:moveTo>
                      <a:pt x="525" y="0"/>
                    </a:moveTo>
                    <a:cubicBezTo>
                      <a:pt x="235" y="0"/>
                      <a:pt x="1" y="234"/>
                      <a:pt x="1" y="525"/>
                    </a:cubicBezTo>
                    <a:lnTo>
                      <a:pt x="1" y="901"/>
                    </a:lnTo>
                    <a:cubicBezTo>
                      <a:pt x="1" y="1191"/>
                      <a:pt x="235" y="1423"/>
                      <a:pt x="525" y="1423"/>
                    </a:cubicBezTo>
                    <a:lnTo>
                      <a:pt x="1502" y="1423"/>
                    </a:lnTo>
                    <a:cubicBezTo>
                      <a:pt x="1792" y="1423"/>
                      <a:pt x="2023" y="1191"/>
                      <a:pt x="2023" y="901"/>
                    </a:cubicBezTo>
                    <a:lnTo>
                      <a:pt x="2023" y="525"/>
                    </a:lnTo>
                    <a:cubicBezTo>
                      <a:pt x="2023" y="234"/>
                      <a:pt x="1792" y="0"/>
                      <a:pt x="150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33" name="Google Shape;8633;p37"/>
              <p:cNvSpPr/>
              <p:nvPr/>
            </p:nvSpPr>
            <p:spPr>
              <a:xfrm>
                <a:off x="6917299" y="1451400"/>
                <a:ext cx="214030" cy="177562"/>
              </a:xfrm>
              <a:custGeom>
                <a:avLst/>
                <a:gdLst/>
                <a:ahLst/>
                <a:cxnLst/>
                <a:rect l="l" t="t" r="r" b="b"/>
                <a:pathLst>
                  <a:path w="2465" h="2045" extrusionOk="0">
                    <a:moveTo>
                      <a:pt x="525" y="0"/>
                    </a:moveTo>
                    <a:cubicBezTo>
                      <a:pt x="235" y="0"/>
                      <a:pt x="1" y="232"/>
                      <a:pt x="1" y="522"/>
                    </a:cubicBezTo>
                    <a:lnTo>
                      <a:pt x="1" y="1523"/>
                    </a:lnTo>
                    <a:cubicBezTo>
                      <a:pt x="1" y="1813"/>
                      <a:pt x="235" y="2045"/>
                      <a:pt x="525" y="2045"/>
                    </a:cubicBezTo>
                    <a:lnTo>
                      <a:pt x="1940" y="2045"/>
                    </a:lnTo>
                    <a:cubicBezTo>
                      <a:pt x="2230" y="2045"/>
                      <a:pt x="2464" y="1813"/>
                      <a:pt x="2464" y="1523"/>
                    </a:cubicBezTo>
                    <a:lnTo>
                      <a:pt x="2464" y="522"/>
                    </a:lnTo>
                    <a:cubicBezTo>
                      <a:pt x="2464" y="237"/>
                      <a:pt x="2230" y="0"/>
                      <a:pt x="194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34" name="Google Shape;8634;p37"/>
              <p:cNvSpPr/>
              <p:nvPr/>
            </p:nvSpPr>
            <p:spPr>
              <a:xfrm>
                <a:off x="4994776" y="4072793"/>
                <a:ext cx="227488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2620" h="1641" extrusionOk="0">
                    <a:moveTo>
                      <a:pt x="522" y="0"/>
                    </a:moveTo>
                    <a:cubicBezTo>
                      <a:pt x="234" y="0"/>
                      <a:pt x="0" y="234"/>
                      <a:pt x="0" y="525"/>
                    </a:cubicBezTo>
                    <a:lnTo>
                      <a:pt x="0" y="1116"/>
                    </a:lnTo>
                    <a:cubicBezTo>
                      <a:pt x="0" y="1406"/>
                      <a:pt x="234" y="1640"/>
                      <a:pt x="522" y="1640"/>
                    </a:cubicBezTo>
                    <a:lnTo>
                      <a:pt x="2095" y="1640"/>
                    </a:lnTo>
                    <a:cubicBezTo>
                      <a:pt x="2385" y="1640"/>
                      <a:pt x="2620" y="1406"/>
                      <a:pt x="2620" y="1116"/>
                    </a:cubicBezTo>
                    <a:lnTo>
                      <a:pt x="2620" y="525"/>
                    </a:lnTo>
                    <a:cubicBezTo>
                      <a:pt x="2620" y="234"/>
                      <a:pt x="2385" y="0"/>
                      <a:pt x="209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35" name="Google Shape;8635;p37"/>
              <p:cNvSpPr/>
              <p:nvPr/>
            </p:nvSpPr>
            <p:spPr>
              <a:xfrm>
                <a:off x="4339753" y="4087293"/>
                <a:ext cx="227575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2621" h="1641" extrusionOk="0">
                    <a:moveTo>
                      <a:pt x="525" y="0"/>
                    </a:moveTo>
                    <a:cubicBezTo>
                      <a:pt x="235" y="0"/>
                      <a:pt x="0" y="235"/>
                      <a:pt x="0" y="525"/>
                    </a:cubicBezTo>
                    <a:lnTo>
                      <a:pt x="0" y="1116"/>
                    </a:lnTo>
                    <a:cubicBezTo>
                      <a:pt x="0" y="1407"/>
                      <a:pt x="235" y="1641"/>
                      <a:pt x="525" y="1641"/>
                    </a:cubicBezTo>
                    <a:lnTo>
                      <a:pt x="2096" y="1641"/>
                    </a:lnTo>
                    <a:cubicBezTo>
                      <a:pt x="2386" y="1641"/>
                      <a:pt x="2620" y="1407"/>
                      <a:pt x="2620" y="1116"/>
                    </a:cubicBezTo>
                    <a:lnTo>
                      <a:pt x="2620" y="525"/>
                    </a:lnTo>
                    <a:cubicBezTo>
                      <a:pt x="2620" y="235"/>
                      <a:pt x="2386" y="0"/>
                      <a:pt x="209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36" name="Google Shape;8636;p37"/>
              <p:cNvSpPr/>
              <p:nvPr/>
            </p:nvSpPr>
            <p:spPr>
              <a:xfrm>
                <a:off x="1919886" y="3952364"/>
                <a:ext cx="227575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2621" h="1639" extrusionOk="0">
                    <a:moveTo>
                      <a:pt x="525" y="1"/>
                    </a:moveTo>
                    <a:cubicBezTo>
                      <a:pt x="235" y="1"/>
                      <a:pt x="0" y="232"/>
                      <a:pt x="0" y="522"/>
                    </a:cubicBezTo>
                    <a:lnTo>
                      <a:pt x="0" y="1116"/>
                    </a:lnTo>
                    <a:cubicBezTo>
                      <a:pt x="0" y="1407"/>
                      <a:pt x="235" y="1638"/>
                      <a:pt x="525" y="1638"/>
                    </a:cubicBezTo>
                    <a:lnTo>
                      <a:pt x="2096" y="1638"/>
                    </a:lnTo>
                    <a:cubicBezTo>
                      <a:pt x="2386" y="1638"/>
                      <a:pt x="2620" y="1407"/>
                      <a:pt x="2620" y="1116"/>
                    </a:cubicBezTo>
                    <a:lnTo>
                      <a:pt x="2620" y="522"/>
                    </a:lnTo>
                    <a:cubicBezTo>
                      <a:pt x="2620" y="232"/>
                      <a:pt x="2386" y="1"/>
                      <a:pt x="209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37" name="Google Shape;8637;p37"/>
              <p:cNvSpPr/>
              <p:nvPr/>
            </p:nvSpPr>
            <p:spPr>
              <a:xfrm>
                <a:off x="729054" y="3055181"/>
                <a:ext cx="227575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2621" h="1641" extrusionOk="0">
                    <a:moveTo>
                      <a:pt x="523" y="0"/>
                    </a:moveTo>
                    <a:cubicBezTo>
                      <a:pt x="235" y="0"/>
                      <a:pt x="1" y="235"/>
                      <a:pt x="1" y="525"/>
                    </a:cubicBezTo>
                    <a:lnTo>
                      <a:pt x="1" y="1116"/>
                    </a:lnTo>
                    <a:cubicBezTo>
                      <a:pt x="1" y="1403"/>
                      <a:pt x="235" y="1641"/>
                      <a:pt x="523" y="1641"/>
                    </a:cubicBezTo>
                    <a:lnTo>
                      <a:pt x="2096" y="1641"/>
                    </a:lnTo>
                    <a:cubicBezTo>
                      <a:pt x="2386" y="1641"/>
                      <a:pt x="2620" y="1406"/>
                      <a:pt x="2620" y="1116"/>
                    </a:cubicBezTo>
                    <a:lnTo>
                      <a:pt x="2620" y="525"/>
                    </a:lnTo>
                    <a:cubicBezTo>
                      <a:pt x="2620" y="235"/>
                      <a:pt x="2386" y="0"/>
                      <a:pt x="209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38" name="Google Shape;8638;p37"/>
              <p:cNvSpPr/>
              <p:nvPr/>
            </p:nvSpPr>
            <p:spPr>
              <a:xfrm>
                <a:off x="155041" y="4005416"/>
                <a:ext cx="227488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2620" h="1639" extrusionOk="0">
                    <a:moveTo>
                      <a:pt x="522" y="1"/>
                    </a:moveTo>
                    <a:cubicBezTo>
                      <a:pt x="234" y="1"/>
                      <a:pt x="0" y="232"/>
                      <a:pt x="0" y="522"/>
                    </a:cubicBezTo>
                    <a:lnTo>
                      <a:pt x="0" y="1116"/>
                    </a:lnTo>
                    <a:cubicBezTo>
                      <a:pt x="0" y="1404"/>
                      <a:pt x="237" y="1638"/>
                      <a:pt x="522" y="1638"/>
                    </a:cubicBezTo>
                    <a:lnTo>
                      <a:pt x="2095" y="1638"/>
                    </a:lnTo>
                    <a:cubicBezTo>
                      <a:pt x="2385" y="1638"/>
                      <a:pt x="2620" y="1404"/>
                      <a:pt x="2620" y="1116"/>
                    </a:cubicBezTo>
                    <a:lnTo>
                      <a:pt x="2620" y="522"/>
                    </a:lnTo>
                    <a:cubicBezTo>
                      <a:pt x="2620" y="232"/>
                      <a:pt x="2385" y="1"/>
                      <a:pt x="2095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39" name="Google Shape;8639;p37"/>
              <p:cNvSpPr/>
              <p:nvPr/>
            </p:nvSpPr>
            <p:spPr>
              <a:xfrm>
                <a:off x="3668494" y="4120982"/>
                <a:ext cx="227575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2621" h="1641" extrusionOk="0">
                    <a:moveTo>
                      <a:pt x="523" y="0"/>
                    </a:moveTo>
                    <a:cubicBezTo>
                      <a:pt x="235" y="0"/>
                      <a:pt x="1" y="235"/>
                      <a:pt x="1" y="525"/>
                    </a:cubicBezTo>
                    <a:lnTo>
                      <a:pt x="1" y="1116"/>
                    </a:lnTo>
                    <a:cubicBezTo>
                      <a:pt x="1" y="1404"/>
                      <a:pt x="235" y="1641"/>
                      <a:pt x="523" y="1641"/>
                    </a:cubicBezTo>
                    <a:lnTo>
                      <a:pt x="2096" y="1641"/>
                    </a:lnTo>
                    <a:cubicBezTo>
                      <a:pt x="2386" y="1641"/>
                      <a:pt x="2621" y="1406"/>
                      <a:pt x="2621" y="1116"/>
                    </a:cubicBezTo>
                    <a:lnTo>
                      <a:pt x="2621" y="525"/>
                    </a:lnTo>
                    <a:cubicBezTo>
                      <a:pt x="2621" y="235"/>
                      <a:pt x="2386" y="0"/>
                      <a:pt x="209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40" name="Google Shape;8640;p37"/>
              <p:cNvSpPr/>
              <p:nvPr/>
            </p:nvSpPr>
            <p:spPr>
              <a:xfrm>
                <a:off x="95651" y="2355877"/>
                <a:ext cx="227575" cy="142223"/>
              </a:xfrm>
              <a:custGeom>
                <a:avLst/>
                <a:gdLst/>
                <a:ahLst/>
                <a:cxnLst/>
                <a:rect l="l" t="t" r="r" b="b"/>
                <a:pathLst>
                  <a:path w="2621" h="1638" extrusionOk="0">
                    <a:moveTo>
                      <a:pt x="522" y="0"/>
                    </a:moveTo>
                    <a:cubicBezTo>
                      <a:pt x="232" y="0"/>
                      <a:pt x="1" y="232"/>
                      <a:pt x="1" y="522"/>
                    </a:cubicBezTo>
                    <a:lnTo>
                      <a:pt x="1" y="1116"/>
                    </a:lnTo>
                    <a:cubicBezTo>
                      <a:pt x="1" y="1403"/>
                      <a:pt x="235" y="1638"/>
                      <a:pt x="522" y="1638"/>
                    </a:cubicBezTo>
                    <a:lnTo>
                      <a:pt x="2096" y="1638"/>
                    </a:lnTo>
                    <a:cubicBezTo>
                      <a:pt x="2386" y="1638"/>
                      <a:pt x="2620" y="1403"/>
                      <a:pt x="2620" y="1116"/>
                    </a:cubicBezTo>
                    <a:lnTo>
                      <a:pt x="2620" y="522"/>
                    </a:lnTo>
                    <a:cubicBezTo>
                      <a:pt x="2620" y="232"/>
                      <a:pt x="2386" y="0"/>
                      <a:pt x="209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41" name="Google Shape;8641;p37"/>
              <p:cNvSpPr/>
              <p:nvPr/>
            </p:nvSpPr>
            <p:spPr>
              <a:xfrm>
                <a:off x="2699143" y="1787504"/>
                <a:ext cx="478940" cy="299989"/>
              </a:xfrm>
              <a:custGeom>
                <a:avLst/>
                <a:gdLst/>
                <a:ahLst/>
                <a:cxnLst/>
                <a:rect l="l" t="t" r="r" b="b"/>
                <a:pathLst>
                  <a:path w="5516" h="3455" extrusionOk="0">
                    <a:moveTo>
                      <a:pt x="525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2933"/>
                    </a:lnTo>
                    <a:cubicBezTo>
                      <a:pt x="0" y="3220"/>
                      <a:pt x="235" y="3454"/>
                      <a:pt x="525" y="3454"/>
                    </a:cubicBezTo>
                    <a:lnTo>
                      <a:pt x="4994" y="3454"/>
                    </a:lnTo>
                    <a:cubicBezTo>
                      <a:pt x="5284" y="3454"/>
                      <a:pt x="5516" y="3220"/>
                      <a:pt x="5516" y="2933"/>
                    </a:cubicBezTo>
                    <a:lnTo>
                      <a:pt x="5516" y="525"/>
                    </a:lnTo>
                    <a:cubicBezTo>
                      <a:pt x="5516" y="235"/>
                      <a:pt x="5284" y="1"/>
                      <a:pt x="499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42" name="Google Shape;8642;p37"/>
              <p:cNvSpPr/>
              <p:nvPr/>
            </p:nvSpPr>
            <p:spPr>
              <a:xfrm>
                <a:off x="1098937" y="2657427"/>
                <a:ext cx="366412" cy="228964"/>
              </a:xfrm>
              <a:custGeom>
                <a:avLst/>
                <a:gdLst/>
                <a:ahLst/>
                <a:cxnLst/>
                <a:rect l="l" t="t" r="r" b="b"/>
                <a:pathLst>
                  <a:path w="4220" h="2637" extrusionOk="0">
                    <a:moveTo>
                      <a:pt x="525" y="0"/>
                    </a:moveTo>
                    <a:cubicBezTo>
                      <a:pt x="235" y="0"/>
                      <a:pt x="1" y="232"/>
                      <a:pt x="1" y="522"/>
                    </a:cubicBezTo>
                    <a:lnTo>
                      <a:pt x="1" y="2112"/>
                    </a:lnTo>
                    <a:cubicBezTo>
                      <a:pt x="1" y="2402"/>
                      <a:pt x="235" y="2637"/>
                      <a:pt x="525" y="2637"/>
                    </a:cubicBezTo>
                    <a:lnTo>
                      <a:pt x="3695" y="2637"/>
                    </a:lnTo>
                    <a:cubicBezTo>
                      <a:pt x="3985" y="2637"/>
                      <a:pt x="4219" y="2402"/>
                      <a:pt x="4219" y="2112"/>
                    </a:cubicBezTo>
                    <a:lnTo>
                      <a:pt x="4219" y="522"/>
                    </a:lnTo>
                    <a:cubicBezTo>
                      <a:pt x="4219" y="232"/>
                      <a:pt x="3985" y="0"/>
                      <a:pt x="369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43" name="Google Shape;8643;p37"/>
              <p:cNvSpPr/>
              <p:nvPr/>
            </p:nvSpPr>
            <p:spPr>
              <a:xfrm>
                <a:off x="163984" y="3445382"/>
                <a:ext cx="366325" cy="228964"/>
              </a:xfrm>
              <a:custGeom>
                <a:avLst/>
                <a:gdLst/>
                <a:ahLst/>
                <a:cxnLst/>
                <a:rect l="l" t="t" r="r" b="b"/>
                <a:pathLst>
                  <a:path w="4219" h="2637" extrusionOk="0">
                    <a:moveTo>
                      <a:pt x="525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2115"/>
                    </a:lnTo>
                    <a:cubicBezTo>
                      <a:pt x="0" y="2405"/>
                      <a:pt x="235" y="2637"/>
                      <a:pt x="525" y="2637"/>
                    </a:cubicBezTo>
                    <a:lnTo>
                      <a:pt x="3694" y="2637"/>
                    </a:lnTo>
                    <a:cubicBezTo>
                      <a:pt x="3984" y="2637"/>
                      <a:pt x="4218" y="2405"/>
                      <a:pt x="4218" y="2115"/>
                    </a:cubicBezTo>
                    <a:lnTo>
                      <a:pt x="4218" y="525"/>
                    </a:lnTo>
                    <a:cubicBezTo>
                      <a:pt x="4218" y="235"/>
                      <a:pt x="3984" y="1"/>
                      <a:pt x="369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44" name="Google Shape;8644;p37"/>
              <p:cNvSpPr/>
              <p:nvPr/>
            </p:nvSpPr>
            <p:spPr>
              <a:xfrm>
                <a:off x="455375" y="3918936"/>
                <a:ext cx="478940" cy="299989"/>
              </a:xfrm>
              <a:custGeom>
                <a:avLst/>
                <a:gdLst/>
                <a:ahLst/>
                <a:cxnLst/>
                <a:rect l="l" t="t" r="r" b="b"/>
                <a:pathLst>
                  <a:path w="5516" h="3455" extrusionOk="0">
                    <a:moveTo>
                      <a:pt x="522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2930"/>
                    </a:lnTo>
                    <a:cubicBezTo>
                      <a:pt x="0" y="3217"/>
                      <a:pt x="235" y="3454"/>
                      <a:pt x="522" y="3454"/>
                    </a:cubicBezTo>
                    <a:lnTo>
                      <a:pt x="4994" y="3454"/>
                    </a:lnTo>
                    <a:cubicBezTo>
                      <a:pt x="5281" y="3454"/>
                      <a:pt x="5516" y="3220"/>
                      <a:pt x="5516" y="2930"/>
                    </a:cubicBezTo>
                    <a:lnTo>
                      <a:pt x="5516" y="525"/>
                    </a:lnTo>
                    <a:cubicBezTo>
                      <a:pt x="5516" y="235"/>
                      <a:pt x="5281" y="1"/>
                      <a:pt x="499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45" name="Google Shape;8645;p37"/>
              <p:cNvSpPr/>
              <p:nvPr/>
            </p:nvSpPr>
            <p:spPr>
              <a:xfrm>
                <a:off x="2165953" y="4102315"/>
                <a:ext cx="186679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2150" h="1136" extrusionOk="0">
                    <a:moveTo>
                      <a:pt x="525" y="0"/>
                    </a:moveTo>
                    <a:cubicBezTo>
                      <a:pt x="235" y="0"/>
                      <a:pt x="1" y="232"/>
                      <a:pt x="1" y="522"/>
                    </a:cubicBezTo>
                    <a:lnTo>
                      <a:pt x="1" y="614"/>
                    </a:lnTo>
                    <a:cubicBezTo>
                      <a:pt x="1" y="902"/>
                      <a:pt x="238" y="1136"/>
                      <a:pt x="525" y="1136"/>
                    </a:cubicBezTo>
                    <a:lnTo>
                      <a:pt x="1627" y="1136"/>
                    </a:lnTo>
                    <a:cubicBezTo>
                      <a:pt x="1917" y="1136"/>
                      <a:pt x="2149" y="902"/>
                      <a:pt x="2149" y="614"/>
                    </a:cubicBezTo>
                    <a:lnTo>
                      <a:pt x="2149" y="522"/>
                    </a:lnTo>
                    <a:cubicBezTo>
                      <a:pt x="2149" y="232"/>
                      <a:pt x="1917" y="0"/>
                      <a:pt x="1627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46" name="Google Shape;8646;p37"/>
              <p:cNvSpPr/>
              <p:nvPr/>
            </p:nvSpPr>
            <p:spPr>
              <a:xfrm>
                <a:off x="2989073" y="4085383"/>
                <a:ext cx="186592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2149" h="1136" extrusionOk="0">
                    <a:moveTo>
                      <a:pt x="522" y="0"/>
                    </a:moveTo>
                    <a:cubicBezTo>
                      <a:pt x="235" y="0"/>
                      <a:pt x="1" y="232"/>
                      <a:pt x="1" y="522"/>
                    </a:cubicBezTo>
                    <a:lnTo>
                      <a:pt x="1" y="614"/>
                    </a:lnTo>
                    <a:cubicBezTo>
                      <a:pt x="1" y="898"/>
                      <a:pt x="235" y="1136"/>
                      <a:pt x="522" y="1136"/>
                    </a:cubicBezTo>
                    <a:lnTo>
                      <a:pt x="1624" y="1136"/>
                    </a:lnTo>
                    <a:cubicBezTo>
                      <a:pt x="1914" y="1136"/>
                      <a:pt x="2149" y="901"/>
                      <a:pt x="2149" y="614"/>
                    </a:cubicBezTo>
                    <a:lnTo>
                      <a:pt x="2149" y="522"/>
                    </a:lnTo>
                    <a:cubicBezTo>
                      <a:pt x="2149" y="232"/>
                      <a:pt x="1914" y="0"/>
                      <a:pt x="1624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47" name="Google Shape;8647;p37"/>
              <p:cNvSpPr/>
              <p:nvPr/>
            </p:nvSpPr>
            <p:spPr>
              <a:xfrm>
                <a:off x="1260782" y="3061172"/>
                <a:ext cx="186592" cy="98983"/>
              </a:xfrm>
              <a:custGeom>
                <a:avLst/>
                <a:gdLst/>
                <a:ahLst/>
                <a:cxnLst/>
                <a:rect l="l" t="t" r="r" b="b"/>
                <a:pathLst>
                  <a:path w="2149" h="1140" extrusionOk="0">
                    <a:moveTo>
                      <a:pt x="522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615"/>
                    </a:lnTo>
                    <a:cubicBezTo>
                      <a:pt x="0" y="905"/>
                      <a:pt x="235" y="1139"/>
                      <a:pt x="522" y="1139"/>
                    </a:cubicBezTo>
                    <a:lnTo>
                      <a:pt x="1624" y="1139"/>
                    </a:lnTo>
                    <a:cubicBezTo>
                      <a:pt x="1914" y="1139"/>
                      <a:pt x="2149" y="905"/>
                      <a:pt x="2149" y="615"/>
                    </a:cubicBezTo>
                    <a:lnTo>
                      <a:pt x="2149" y="525"/>
                    </a:lnTo>
                    <a:cubicBezTo>
                      <a:pt x="2149" y="235"/>
                      <a:pt x="1914" y="1"/>
                      <a:pt x="162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48" name="Google Shape;8648;p37"/>
              <p:cNvSpPr/>
              <p:nvPr/>
            </p:nvSpPr>
            <p:spPr>
              <a:xfrm>
                <a:off x="643616" y="2389045"/>
                <a:ext cx="186592" cy="98897"/>
              </a:xfrm>
              <a:custGeom>
                <a:avLst/>
                <a:gdLst/>
                <a:ahLst/>
                <a:cxnLst/>
                <a:rect l="l" t="t" r="r" b="b"/>
                <a:pathLst>
                  <a:path w="2149" h="1139" extrusionOk="0">
                    <a:moveTo>
                      <a:pt x="525" y="0"/>
                    </a:moveTo>
                    <a:cubicBezTo>
                      <a:pt x="234" y="0"/>
                      <a:pt x="0" y="235"/>
                      <a:pt x="0" y="525"/>
                    </a:cubicBezTo>
                    <a:lnTo>
                      <a:pt x="0" y="614"/>
                    </a:lnTo>
                    <a:cubicBezTo>
                      <a:pt x="0" y="904"/>
                      <a:pt x="234" y="1139"/>
                      <a:pt x="525" y="1139"/>
                    </a:cubicBezTo>
                    <a:lnTo>
                      <a:pt x="1626" y="1139"/>
                    </a:lnTo>
                    <a:cubicBezTo>
                      <a:pt x="1917" y="1139"/>
                      <a:pt x="2148" y="904"/>
                      <a:pt x="2148" y="614"/>
                    </a:cubicBezTo>
                    <a:lnTo>
                      <a:pt x="2148" y="525"/>
                    </a:lnTo>
                    <a:cubicBezTo>
                      <a:pt x="2148" y="235"/>
                      <a:pt x="1917" y="0"/>
                      <a:pt x="162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49" name="Google Shape;8649;p37"/>
              <p:cNvSpPr/>
              <p:nvPr/>
            </p:nvSpPr>
            <p:spPr>
              <a:xfrm>
                <a:off x="119876" y="2985633"/>
                <a:ext cx="186592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2149" h="1136" extrusionOk="0">
                    <a:moveTo>
                      <a:pt x="522" y="1"/>
                    </a:moveTo>
                    <a:cubicBezTo>
                      <a:pt x="232" y="1"/>
                      <a:pt x="1" y="232"/>
                      <a:pt x="1" y="522"/>
                    </a:cubicBezTo>
                    <a:lnTo>
                      <a:pt x="1" y="614"/>
                    </a:lnTo>
                    <a:cubicBezTo>
                      <a:pt x="1" y="902"/>
                      <a:pt x="235" y="1136"/>
                      <a:pt x="522" y="1136"/>
                    </a:cubicBezTo>
                    <a:lnTo>
                      <a:pt x="1624" y="1136"/>
                    </a:lnTo>
                    <a:cubicBezTo>
                      <a:pt x="1914" y="1136"/>
                      <a:pt x="2149" y="902"/>
                      <a:pt x="2149" y="614"/>
                    </a:cubicBezTo>
                    <a:lnTo>
                      <a:pt x="2149" y="522"/>
                    </a:lnTo>
                    <a:cubicBezTo>
                      <a:pt x="2149" y="232"/>
                      <a:pt x="1914" y="1"/>
                      <a:pt x="162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50" name="Google Shape;8650;p37"/>
              <p:cNvSpPr/>
              <p:nvPr/>
            </p:nvSpPr>
            <p:spPr>
              <a:xfrm>
                <a:off x="8545131" y="3141835"/>
                <a:ext cx="168185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39" extrusionOk="0">
                    <a:moveTo>
                      <a:pt x="525" y="1"/>
                    </a:moveTo>
                    <a:cubicBezTo>
                      <a:pt x="234" y="1"/>
                      <a:pt x="0" y="232"/>
                      <a:pt x="0" y="523"/>
                    </a:cubicBezTo>
                    <a:lnTo>
                      <a:pt x="0" y="1117"/>
                    </a:lnTo>
                    <a:cubicBezTo>
                      <a:pt x="0" y="1404"/>
                      <a:pt x="234" y="1639"/>
                      <a:pt x="525" y="1639"/>
                    </a:cubicBezTo>
                    <a:lnTo>
                      <a:pt x="1414" y="1639"/>
                    </a:lnTo>
                    <a:cubicBezTo>
                      <a:pt x="1702" y="1639"/>
                      <a:pt x="1936" y="1404"/>
                      <a:pt x="1936" y="1117"/>
                    </a:cubicBezTo>
                    <a:lnTo>
                      <a:pt x="1936" y="523"/>
                    </a:lnTo>
                    <a:cubicBezTo>
                      <a:pt x="1936" y="232"/>
                      <a:pt x="1702" y="1"/>
                      <a:pt x="141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51" name="Google Shape;8651;p37"/>
              <p:cNvSpPr/>
              <p:nvPr/>
            </p:nvSpPr>
            <p:spPr>
              <a:xfrm>
                <a:off x="9093703" y="4072793"/>
                <a:ext cx="168272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641" extrusionOk="0">
                    <a:moveTo>
                      <a:pt x="525" y="0"/>
                    </a:moveTo>
                    <a:cubicBezTo>
                      <a:pt x="235" y="0"/>
                      <a:pt x="1" y="234"/>
                      <a:pt x="1" y="525"/>
                    </a:cubicBezTo>
                    <a:lnTo>
                      <a:pt x="1" y="1116"/>
                    </a:lnTo>
                    <a:cubicBezTo>
                      <a:pt x="1" y="1406"/>
                      <a:pt x="235" y="1640"/>
                      <a:pt x="525" y="1640"/>
                    </a:cubicBezTo>
                    <a:lnTo>
                      <a:pt x="1415" y="1640"/>
                    </a:lnTo>
                    <a:cubicBezTo>
                      <a:pt x="1703" y="1640"/>
                      <a:pt x="1937" y="1406"/>
                      <a:pt x="1937" y="1116"/>
                    </a:cubicBezTo>
                    <a:lnTo>
                      <a:pt x="1937" y="525"/>
                    </a:lnTo>
                    <a:cubicBezTo>
                      <a:pt x="1937" y="234"/>
                      <a:pt x="1703" y="0"/>
                      <a:pt x="141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52" name="Google Shape;8652;p37"/>
              <p:cNvSpPr/>
              <p:nvPr/>
            </p:nvSpPr>
            <p:spPr>
              <a:xfrm>
                <a:off x="8609296" y="4087293"/>
                <a:ext cx="168185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41" extrusionOk="0">
                    <a:moveTo>
                      <a:pt x="525" y="0"/>
                    </a:moveTo>
                    <a:cubicBezTo>
                      <a:pt x="235" y="0"/>
                      <a:pt x="0" y="235"/>
                      <a:pt x="0" y="525"/>
                    </a:cubicBezTo>
                    <a:lnTo>
                      <a:pt x="0" y="1116"/>
                    </a:lnTo>
                    <a:cubicBezTo>
                      <a:pt x="0" y="1407"/>
                      <a:pt x="235" y="1641"/>
                      <a:pt x="525" y="1641"/>
                    </a:cubicBezTo>
                    <a:lnTo>
                      <a:pt x="1415" y="1641"/>
                    </a:lnTo>
                    <a:cubicBezTo>
                      <a:pt x="1702" y="1641"/>
                      <a:pt x="1936" y="1407"/>
                      <a:pt x="1936" y="1116"/>
                    </a:cubicBezTo>
                    <a:lnTo>
                      <a:pt x="1936" y="525"/>
                    </a:lnTo>
                    <a:cubicBezTo>
                      <a:pt x="1936" y="235"/>
                      <a:pt x="1702" y="0"/>
                      <a:pt x="141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53" name="Google Shape;8653;p37"/>
              <p:cNvSpPr/>
              <p:nvPr/>
            </p:nvSpPr>
            <p:spPr>
              <a:xfrm>
                <a:off x="7808491" y="3711333"/>
                <a:ext cx="168185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39" extrusionOk="0">
                    <a:moveTo>
                      <a:pt x="525" y="1"/>
                    </a:moveTo>
                    <a:cubicBezTo>
                      <a:pt x="235" y="1"/>
                      <a:pt x="0" y="235"/>
                      <a:pt x="0" y="522"/>
                    </a:cubicBezTo>
                    <a:lnTo>
                      <a:pt x="0" y="1117"/>
                    </a:lnTo>
                    <a:cubicBezTo>
                      <a:pt x="0" y="1401"/>
                      <a:pt x="235" y="1638"/>
                      <a:pt x="525" y="1638"/>
                    </a:cubicBezTo>
                    <a:lnTo>
                      <a:pt x="1412" y="1638"/>
                    </a:lnTo>
                    <a:cubicBezTo>
                      <a:pt x="1702" y="1638"/>
                      <a:pt x="1936" y="1407"/>
                      <a:pt x="1936" y="1117"/>
                    </a:cubicBezTo>
                    <a:lnTo>
                      <a:pt x="1936" y="522"/>
                    </a:lnTo>
                    <a:cubicBezTo>
                      <a:pt x="1936" y="235"/>
                      <a:pt x="1702" y="1"/>
                      <a:pt x="141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54" name="Google Shape;8654;p37"/>
              <p:cNvSpPr/>
              <p:nvPr/>
            </p:nvSpPr>
            <p:spPr>
              <a:xfrm>
                <a:off x="7864407" y="2635633"/>
                <a:ext cx="168185" cy="142223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38" extrusionOk="0">
                    <a:moveTo>
                      <a:pt x="525" y="0"/>
                    </a:moveTo>
                    <a:cubicBezTo>
                      <a:pt x="235" y="0"/>
                      <a:pt x="1" y="232"/>
                      <a:pt x="1" y="522"/>
                    </a:cubicBezTo>
                    <a:lnTo>
                      <a:pt x="1" y="1116"/>
                    </a:lnTo>
                    <a:cubicBezTo>
                      <a:pt x="1" y="1401"/>
                      <a:pt x="238" y="1638"/>
                      <a:pt x="525" y="1638"/>
                    </a:cubicBezTo>
                    <a:lnTo>
                      <a:pt x="1415" y="1638"/>
                    </a:lnTo>
                    <a:cubicBezTo>
                      <a:pt x="1703" y="1638"/>
                      <a:pt x="1937" y="1404"/>
                      <a:pt x="1937" y="1116"/>
                    </a:cubicBezTo>
                    <a:lnTo>
                      <a:pt x="1937" y="522"/>
                    </a:lnTo>
                    <a:cubicBezTo>
                      <a:pt x="1937" y="232"/>
                      <a:pt x="1703" y="0"/>
                      <a:pt x="141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55" name="Google Shape;8655;p37"/>
              <p:cNvSpPr/>
              <p:nvPr/>
            </p:nvSpPr>
            <p:spPr>
              <a:xfrm>
                <a:off x="6819705" y="3952364"/>
                <a:ext cx="167924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1934" h="1639" extrusionOk="0">
                    <a:moveTo>
                      <a:pt x="522" y="1"/>
                    </a:moveTo>
                    <a:cubicBezTo>
                      <a:pt x="232" y="1"/>
                      <a:pt x="0" y="232"/>
                      <a:pt x="0" y="522"/>
                    </a:cubicBezTo>
                    <a:lnTo>
                      <a:pt x="0" y="1116"/>
                    </a:lnTo>
                    <a:cubicBezTo>
                      <a:pt x="0" y="1407"/>
                      <a:pt x="232" y="1638"/>
                      <a:pt x="522" y="1638"/>
                    </a:cubicBezTo>
                    <a:lnTo>
                      <a:pt x="1412" y="1638"/>
                    </a:lnTo>
                    <a:cubicBezTo>
                      <a:pt x="1702" y="1638"/>
                      <a:pt x="1934" y="1407"/>
                      <a:pt x="1934" y="1116"/>
                    </a:cubicBezTo>
                    <a:lnTo>
                      <a:pt x="1934" y="522"/>
                    </a:lnTo>
                    <a:cubicBezTo>
                      <a:pt x="1934" y="232"/>
                      <a:pt x="1702" y="1"/>
                      <a:pt x="141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56" name="Google Shape;8656;p37"/>
              <p:cNvSpPr/>
              <p:nvPr/>
            </p:nvSpPr>
            <p:spPr>
              <a:xfrm>
                <a:off x="6322187" y="3843831"/>
                <a:ext cx="168185" cy="142571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42" extrusionOk="0">
                    <a:moveTo>
                      <a:pt x="522" y="1"/>
                    </a:moveTo>
                    <a:cubicBezTo>
                      <a:pt x="234" y="1"/>
                      <a:pt x="0" y="235"/>
                      <a:pt x="0" y="525"/>
                    </a:cubicBezTo>
                    <a:lnTo>
                      <a:pt x="0" y="1117"/>
                    </a:lnTo>
                    <a:cubicBezTo>
                      <a:pt x="0" y="1407"/>
                      <a:pt x="234" y="1641"/>
                      <a:pt x="522" y="1641"/>
                    </a:cubicBezTo>
                    <a:lnTo>
                      <a:pt x="1412" y="1641"/>
                    </a:lnTo>
                    <a:cubicBezTo>
                      <a:pt x="1702" y="1641"/>
                      <a:pt x="1936" y="1407"/>
                      <a:pt x="1936" y="1117"/>
                    </a:cubicBezTo>
                    <a:lnTo>
                      <a:pt x="1936" y="525"/>
                    </a:lnTo>
                    <a:cubicBezTo>
                      <a:pt x="1936" y="235"/>
                      <a:pt x="1702" y="1"/>
                      <a:pt x="141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57" name="Google Shape;8657;p37"/>
              <p:cNvSpPr/>
              <p:nvPr/>
            </p:nvSpPr>
            <p:spPr>
              <a:xfrm>
                <a:off x="5514349" y="4005416"/>
                <a:ext cx="168185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39" extrusionOk="0">
                    <a:moveTo>
                      <a:pt x="522" y="1"/>
                    </a:moveTo>
                    <a:cubicBezTo>
                      <a:pt x="232" y="1"/>
                      <a:pt x="0" y="232"/>
                      <a:pt x="0" y="522"/>
                    </a:cubicBezTo>
                    <a:lnTo>
                      <a:pt x="0" y="1116"/>
                    </a:lnTo>
                    <a:cubicBezTo>
                      <a:pt x="0" y="1404"/>
                      <a:pt x="232" y="1638"/>
                      <a:pt x="522" y="1638"/>
                    </a:cubicBezTo>
                    <a:lnTo>
                      <a:pt x="1412" y="1638"/>
                    </a:lnTo>
                    <a:cubicBezTo>
                      <a:pt x="1702" y="1638"/>
                      <a:pt x="1936" y="1404"/>
                      <a:pt x="1936" y="1116"/>
                    </a:cubicBezTo>
                    <a:lnTo>
                      <a:pt x="1936" y="522"/>
                    </a:lnTo>
                    <a:cubicBezTo>
                      <a:pt x="1936" y="232"/>
                      <a:pt x="1702" y="1"/>
                      <a:pt x="141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58" name="Google Shape;8658;p37"/>
              <p:cNvSpPr/>
              <p:nvPr/>
            </p:nvSpPr>
            <p:spPr>
              <a:xfrm>
                <a:off x="7360116" y="3818911"/>
                <a:ext cx="168185" cy="142223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38" extrusionOk="0">
                    <a:moveTo>
                      <a:pt x="522" y="0"/>
                    </a:moveTo>
                    <a:cubicBezTo>
                      <a:pt x="235" y="0"/>
                      <a:pt x="0" y="232"/>
                      <a:pt x="0" y="522"/>
                    </a:cubicBezTo>
                    <a:lnTo>
                      <a:pt x="0" y="1116"/>
                    </a:lnTo>
                    <a:cubicBezTo>
                      <a:pt x="0" y="1404"/>
                      <a:pt x="235" y="1638"/>
                      <a:pt x="522" y="1638"/>
                    </a:cubicBezTo>
                    <a:lnTo>
                      <a:pt x="1412" y="1638"/>
                    </a:lnTo>
                    <a:cubicBezTo>
                      <a:pt x="1702" y="1638"/>
                      <a:pt x="1936" y="1404"/>
                      <a:pt x="1936" y="1116"/>
                    </a:cubicBezTo>
                    <a:lnTo>
                      <a:pt x="1936" y="522"/>
                    </a:lnTo>
                    <a:cubicBezTo>
                      <a:pt x="1936" y="232"/>
                      <a:pt x="1702" y="0"/>
                      <a:pt x="141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59" name="Google Shape;8659;p37"/>
              <p:cNvSpPr/>
              <p:nvPr/>
            </p:nvSpPr>
            <p:spPr>
              <a:xfrm>
                <a:off x="8112732" y="4120982"/>
                <a:ext cx="168185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41" extrusionOk="0">
                    <a:moveTo>
                      <a:pt x="525" y="0"/>
                    </a:moveTo>
                    <a:cubicBezTo>
                      <a:pt x="235" y="0"/>
                      <a:pt x="0" y="235"/>
                      <a:pt x="0" y="525"/>
                    </a:cubicBezTo>
                    <a:lnTo>
                      <a:pt x="0" y="1116"/>
                    </a:lnTo>
                    <a:cubicBezTo>
                      <a:pt x="0" y="1404"/>
                      <a:pt x="235" y="1641"/>
                      <a:pt x="525" y="1641"/>
                    </a:cubicBezTo>
                    <a:lnTo>
                      <a:pt x="1415" y="1641"/>
                    </a:lnTo>
                    <a:cubicBezTo>
                      <a:pt x="1702" y="1641"/>
                      <a:pt x="1936" y="1406"/>
                      <a:pt x="1936" y="1116"/>
                    </a:cubicBezTo>
                    <a:lnTo>
                      <a:pt x="1936" y="525"/>
                    </a:lnTo>
                    <a:cubicBezTo>
                      <a:pt x="1936" y="235"/>
                      <a:pt x="1702" y="0"/>
                      <a:pt x="141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60" name="Google Shape;8660;p37"/>
              <p:cNvSpPr/>
              <p:nvPr/>
            </p:nvSpPr>
            <p:spPr>
              <a:xfrm>
                <a:off x="7380955" y="3359163"/>
                <a:ext cx="354690" cy="299989"/>
              </a:xfrm>
              <a:custGeom>
                <a:avLst/>
                <a:gdLst/>
                <a:ahLst/>
                <a:cxnLst/>
                <a:rect l="l" t="t" r="r" b="b"/>
                <a:pathLst>
                  <a:path w="4085" h="3455" extrusionOk="0">
                    <a:moveTo>
                      <a:pt x="525" y="0"/>
                    </a:moveTo>
                    <a:cubicBezTo>
                      <a:pt x="235" y="0"/>
                      <a:pt x="0" y="235"/>
                      <a:pt x="0" y="525"/>
                    </a:cubicBezTo>
                    <a:lnTo>
                      <a:pt x="0" y="2930"/>
                    </a:lnTo>
                    <a:cubicBezTo>
                      <a:pt x="0" y="3220"/>
                      <a:pt x="235" y="3454"/>
                      <a:pt x="525" y="3454"/>
                    </a:cubicBezTo>
                    <a:lnTo>
                      <a:pt x="3560" y="3454"/>
                    </a:lnTo>
                    <a:cubicBezTo>
                      <a:pt x="3850" y="3454"/>
                      <a:pt x="4085" y="3220"/>
                      <a:pt x="4085" y="2930"/>
                    </a:cubicBezTo>
                    <a:lnTo>
                      <a:pt x="4085" y="525"/>
                    </a:lnTo>
                    <a:cubicBezTo>
                      <a:pt x="4085" y="235"/>
                      <a:pt x="3850" y="0"/>
                      <a:pt x="356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61" name="Google Shape;8661;p37"/>
              <p:cNvSpPr/>
              <p:nvPr/>
            </p:nvSpPr>
            <p:spPr>
              <a:xfrm>
                <a:off x="7337368" y="2848273"/>
                <a:ext cx="271075" cy="229051"/>
              </a:xfrm>
              <a:custGeom>
                <a:avLst/>
                <a:gdLst/>
                <a:ahLst/>
                <a:cxnLst/>
                <a:rect l="l" t="t" r="r" b="b"/>
                <a:pathLst>
                  <a:path w="3122" h="2638" extrusionOk="0">
                    <a:moveTo>
                      <a:pt x="527" y="1"/>
                    </a:moveTo>
                    <a:cubicBezTo>
                      <a:pt x="237" y="1"/>
                      <a:pt x="3" y="235"/>
                      <a:pt x="3" y="525"/>
                    </a:cubicBezTo>
                    <a:lnTo>
                      <a:pt x="3" y="2115"/>
                    </a:lnTo>
                    <a:cubicBezTo>
                      <a:pt x="0" y="2406"/>
                      <a:pt x="237" y="2637"/>
                      <a:pt x="527" y="2637"/>
                    </a:cubicBezTo>
                    <a:lnTo>
                      <a:pt x="2597" y="2637"/>
                    </a:lnTo>
                    <a:cubicBezTo>
                      <a:pt x="2888" y="2637"/>
                      <a:pt x="3122" y="2406"/>
                      <a:pt x="3122" y="2115"/>
                    </a:cubicBezTo>
                    <a:lnTo>
                      <a:pt x="3122" y="525"/>
                    </a:lnTo>
                    <a:cubicBezTo>
                      <a:pt x="3122" y="235"/>
                      <a:pt x="2888" y="1"/>
                      <a:pt x="2597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62" name="Google Shape;8662;p37"/>
              <p:cNvSpPr/>
              <p:nvPr/>
            </p:nvSpPr>
            <p:spPr>
              <a:xfrm>
                <a:off x="8566924" y="2739739"/>
                <a:ext cx="270902" cy="229051"/>
              </a:xfrm>
              <a:custGeom>
                <a:avLst/>
                <a:gdLst/>
                <a:ahLst/>
                <a:cxnLst/>
                <a:rect l="l" t="t" r="r" b="b"/>
                <a:pathLst>
                  <a:path w="3120" h="2638" extrusionOk="0">
                    <a:moveTo>
                      <a:pt x="525" y="1"/>
                    </a:moveTo>
                    <a:cubicBezTo>
                      <a:pt x="234" y="1"/>
                      <a:pt x="0" y="232"/>
                      <a:pt x="0" y="523"/>
                    </a:cubicBezTo>
                    <a:lnTo>
                      <a:pt x="0" y="2113"/>
                    </a:lnTo>
                    <a:cubicBezTo>
                      <a:pt x="0" y="2403"/>
                      <a:pt x="234" y="2637"/>
                      <a:pt x="525" y="2637"/>
                    </a:cubicBezTo>
                    <a:lnTo>
                      <a:pt x="2595" y="2637"/>
                    </a:lnTo>
                    <a:cubicBezTo>
                      <a:pt x="2885" y="2637"/>
                      <a:pt x="3119" y="2403"/>
                      <a:pt x="3119" y="2113"/>
                    </a:cubicBezTo>
                    <a:lnTo>
                      <a:pt x="3119" y="523"/>
                    </a:lnTo>
                    <a:cubicBezTo>
                      <a:pt x="3119" y="232"/>
                      <a:pt x="2885" y="1"/>
                      <a:pt x="2595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63" name="Google Shape;8663;p37"/>
              <p:cNvSpPr/>
              <p:nvPr/>
            </p:nvSpPr>
            <p:spPr>
              <a:xfrm>
                <a:off x="8362968" y="3735557"/>
                <a:ext cx="354690" cy="299729"/>
              </a:xfrm>
              <a:custGeom>
                <a:avLst/>
                <a:gdLst/>
                <a:ahLst/>
                <a:cxnLst/>
                <a:rect l="l" t="t" r="r" b="b"/>
                <a:pathLst>
                  <a:path w="4085" h="3452" extrusionOk="0">
                    <a:moveTo>
                      <a:pt x="522" y="1"/>
                    </a:moveTo>
                    <a:cubicBezTo>
                      <a:pt x="234" y="1"/>
                      <a:pt x="0" y="235"/>
                      <a:pt x="0" y="522"/>
                    </a:cubicBezTo>
                    <a:lnTo>
                      <a:pt x="0" y="2930"/>
                    </a:lnTo>
                    <a:cubicBezTo>
                      <a:pt x="0" y="3220"/>
                      <a:pt x="234" y="3452"/>
                      <a:pt x="522" y="3452"/>
                    </a:cubicBezTo>
                    <a:lnTo>
                      <a:pt x="3560" y="3452"/>
                    </a:lnTo>
                    <a:cubicBezTo>
                      <a:pt x="3850" y="3452"/>
                      <a:pt x="4084" y="3220"/>
                      <a:pt x="4084" y="2930"/>
                    </a:cubicBezTo>
                    <a:lnTo>
                      <a:pt x="4084" y="522"/>
                    </a:lnTo>
                    <a:cubicBezTo>
                      <a:pt x="4084" y="235"/>
                      <a:pt x="3850" y="1"/>
                      <a:pt x="356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64" name="Google Shape;8664;p37"/>
              <p:cNvSpPr/>
              <p:nvPr/>
            </p:nvSpPr>
            <p:spPr>
              <a:xfrm>
                <a:off x="8963637" y="3098768"/>
                <a:ext cx="354777" cy="299989"/>
              </a:xfrm>
              <a:custGeom>
                <a:avLst/>
                <a:gdLst/>
                <a:ahLst/>
                <a:cxnLst/>
                <a:rect l="l" t="t" r="r" b="b"/>
                <a:pathLst>
                  <a:path w="4086" h="3455" extrusionOk="0">
                    <a:moveTo>
                      <a:pt x="522" y="0"/>
                    </a:moveTo>
                    <a:cubicBezTo>
                      <a:pt x="232" y="0"/>
                      <a:pt x="1" y="235"/>
                      <a:pt x="1" y="525"/>
                    </a:cubicBezTo>
                    <a:lnTo>
                      <a:pt x="1" y="2930"/>
                    </a:lnTo>
                    <a:cubicBezTo>
                      <a:pt x="1" y="3217"/>
                      <a:pt x="235" y="3454"/>
                      <a:pt x="522" y="3454"/>
                    </a:cubicBezTo>
                    <a:lnTo>
                      <a:pt x="3561" y="3454"/>
                    </a:lnTo>
                    <a:cubicBezTo>
                      <a:pt x="3851" y="3454"/>
                      <a:pt x="4085" y="3220"/>
                      <a:pt x="4085" y="2930"/>
                    </a:cubicBezTo>
                    <a:lnTo>
                      <a:pt x="4085" y="525"/>
                    </a:lnTo>
                    <a:cubicBezTo>
                      <a:pt x="4085" y="235"/>
                      <a:pt x="3851" y="0"/>
                      <a:pt x="3561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65" name="Google Shape;8665;p37"/>
              <p:cNvSpPr/>
              <p:nvPr/>
            </p:nvSpPr>
            <p:spPr>
              <a:xfrm>
                <a:off x="5736191" y="3918936"/>
                <a:ext cx="354690" cy="299989"/>
              </a:xfrm>
              <a:custGeom>
                <a:avLst/>
                <a:gdLst/>
                <a:ahLst/>
                <a:cxnLst/>
                <a:rect l="l" t="t" r="r" b="b"/>
                <a:pathLst>
                  <a:path w="4085" h="3455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5"/>
                    </a:cubicBezTo>
                    <a:lnTo>
                      <a:pt x="1" y="2930"/>
                    </a:lnTo>
                    <a:cubicBezTo>
                      <a:pt x="1" y="3217"/>
                      <a:pt x="235" y="3454"/>
                      <a:pt x="525" y="3454"/>
                    </a:cubicBezTo>
                    <a:lnTo>
                      <a:pt x="3560" y="3454"/>
                    </a:lnTo>
                    <a:cubicBezTo>
                      <a:pt x="3851" y="3454"/>
                      <a:pt x="4085" y="3220"/>
                      <a:pt x="4085" y="2930"/>
                    </a:cubicBezTo>
                    <a:lnTo>
                      <a:pt x="4085" y="525"/>
                    </a:lnTo>
                    <a:cubicBezTo>
                      <a:pt x="4085" y="235"/>
                      <a:pt x="3851" y="1"/>
                      <a:pt x="356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66" name="Google Shape;8666;p37"/>
              <p:cNvSpPr/>
              <p:nvPr/>
            </p:nvSpPr>
            <p:spPr>
              <a:xfrm>
                <a:off x="6565389" y="4130881"/>
                <a:ext cx="137882" cy="98897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139" extrusionOk="0">
                    <a:moveTo>
                      <a:pt x="522" y="1"/>
                    </a:moveTo>
                    <a:cubicBezTo>
                      <a:pt x="232" y="1"/>
                      <a:pt x="0" y="235"/>
                      <a:pt x="0" y="525"/>
                    </a:cubicBezTo>
                    <a:lnTo>
                      <a:pt x="0" y="614"/>
                    </a:lnTo>
                    <a:cubicBezTo>
                      <a:pt x="0" y="905"/>
                      <a:pt x="232" y="1139"/>
                      <a:pt x="522" y="1139"/>
                    </a:cubicBezTo>
                    <a:lnTo>
                      <a:pt x="1066" y="1139"/>
                    </a:lnTo>
                    <a:cubicBezTo>
                      <a:pt x="1356" y="1139"/>
                      <a:pt x="1587" y="905"/>
                      <a:pt x="1587" y="614"/>
                    </a:cubicBezTo>
                    <a:lnTo>
                      <a:pt x="1587" y="525"/>
                    </a:lnTo>
                    <a:cubicBezTo>
                      <a:pt x="1587" y="235"/>
                      <a:pt x="1356" y="1"/>
                      <a:pt x="106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67" name="Google Shape;8667;p37"/>
              <p:cNvSpPr/>
              <p:nvPr/>
            </p:nvSpPr>
            <p:spPr>
              <a:xfrm>
                <a:off x="7001608" y="4102315"/>
                <a:ext cx="138403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1594" h="1136" extrusionOk="0">
                    <a:moveTo>
                      <a:pt x="528" y="0"/>
                    </a:moveTo>
                    <a:cubicBezTo>
                      <a:pt x="238" y="0"/>
                      <a:pt x="3" y="232"/>
                      <a:pt x="3" y="522"/>
                    </a:cubicBezTo>
                    <a:lnTo>
                      <a:pt x="3" y="614"/>
                    </a:lnTo>
                    <a:cubicBezTo>
                      <a:pt x="0" y="902"/>
                      <a:pt x="235" y="1136"/>
                      <a:pt x="528" y="1136"/>
                    </a:cubicBezTo>
                    <a:lnTo>
                      <a:pt x="1072" y="1136"/>
                    </a:lnTo>
                    <a:cubicBezTo>
                      <a:pt x="1359" y="1136"/>
                      <a:pt x="1593" y="902"/>
                      <a:pt x="1593" y="614"/>
                    </a:cubicBezTo>
                    <a:lnTo>
                      <a:pt x="1593" y="522"/>
                    </a:lnTo>
                    <a:cubicBezTo>
                      <a:pt x="1593" y="232"/>
                      <a:pt x="1359" y="0"/>
                      <a:pt x="107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68" name="Google Shape;8668;p37"/>
              <p:cNvSpPr/>
              <p:nvPr/>
            </p:nvSpPr>
            <p:spPr>
              <a:xfrm>
                <a:off x="8290033" y="3177000"/>
                <a:ext cx="138143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1591" h="1136" extrusionOk="0">
                    <a:moveTo>
                      <a:pt x="522" y="0"/>
                    </a:moveTo>
                    <a:cubicBezTo>
                      <a:pt x="232" y="0"/>
                      <a:pt x="0" y="232"/>
                      <a:pt x="0" y="522"/>
                    </a:cubicBezTo>
                    <a:lnTo>
                      <a:pt x="0" y="614"/>
                    </a:lnTo>
                    <a:cubicBezTo>
                      <a:pt x="0" y="902"/>
                      <a:pt x="232" y="1136"/>
                      <a:pt x="522" y="1136"/>
                    </a:cubicBezTo>
                    <a:lnTo>
                      <a:pt x="1066" y="1136"/>
                    </a:lnTo>
                    <a:cubicBezTo>
                      <a:pt x="1356" y="1136"/>
                      <a:pt x="1591" y="902"/>
                      <a:pt x="1591" y="614"/>
                    </a:cubicBezTo>
                    <a:lnTo>
                      <a:pt x="1591" y="522"/>
                    </a:lnTo>
                    <a:cubicBezTo>
                      <a:pt x="1591" y="232"/>
                      <a:pt x="1356" y="0"/>
                      <a:pt x="106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69" name="Google Shape;8669;p37"/>
              <p:cNvSpPr/>
              <p:nvPr/>
            </p:nvSpPr>
            <p:spPr>
              <a:xfrm>
                <a:off x="8142774" y="2787494"/>
                <a:ext cx="138143" cy="98897"/>
              </a:xfrm>
              <a:custGeom>
                <a:avLst/>
                <a:gdLst/>
                <a:ahLst/>
                <a:cxnLst/>
                <a:rect l="l" t="t" r="r" b="b"/>
                <a:pathLst>
                  <a:path w="1591" h="1139" extrusionOk="0">
                    <a:moveTo>
                      <a:pt x="525" y="0"/>
                    </a:moveTo>
                    <a:cubicBezTo>
                      <a:pt x="235" y="0"/>
                      <a:pt x="0" y="235"/>
                      <a:pt x="0" y="525"/>
                    </a:cubicBezTo>
                    <a:lnTo>
                      <a:pt x="0" y="614"/>
                    </a:lnTo>
                    <a:cubicBezTo>
                      <a:pt x="0" y="904"/>
                      <a:pt x="237" y="1139"/>
                      <a:pt x="525" y="1139"/>
                    </a:cubicBezTo>
                    <a:lnTo>
                      <a:pt x="1069" y="1139"/>
                    </a:lnTo>
                    <a:cubicBezTo>
                      <a:pt x="1356" y="1139"/>
                      <a:pt x="1590" y="904"/>
                      <a:pt x="1590" y="614"/>
                    </a:cubicBezTo>
                    <a:lnTo>
                      <a:pt x="1590" y="525"/>
                    </a:lnTo>
                    <a:cubicBezTo>
                      <a:pt x="1590" y="235"/>
                      <a:pt x="1356" y="0"/>
                      <a:pt x="106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70" name="Google Shape;8670;p37"/>
              <p:cNvSpPr/>
              <p:nvPr/>
            </p:nvSpPr>
            <p:spPr>
              <a:xfrm>
                <a:off x="7610091" y="4085383"/>
                <a:ext cx="138664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1597" h="1136" extrusionOk="0">
                    <a:moveTo>
                      <a:pt x="528" y="0"/>
                    </a:moveTo>
                    <a:cubicBezTo>
                      <a:pt x="238" y="0"/>
                      <a:pt x="6" y="232"/>
                      <a:pt x="6" y="522"/>
                    </a:cubicBezTo>
                    <a:lnTo>
                      <a:pt x="6" y="614"/>
                    </a:lnTo>
                    <a:cubicBezTo>
                      <a:pt x="0" y="898"/>
                      <a:pt x="235" y="1136"/>
                      <a:pt x="528" y="1136"/>
                    </a:cubicBezTo>
                    <a:lnTo>
                      <a:pt x="1072" y="1136"/>
                    </a:lnTo>
                    <a:cubicBezTo>
                      <a:pt x="1362" y="1136"/>
                      <a:pt x="1596" y="901"/>
                      <a:pt x="1596" y="614"/>
                    </a:cubicBezTo>
                    <a:lnTo>
                      <a:pt x="1596" y="522"/>
                    </a:lnTo>
                    <a:cubicBezTo>
                      <a:pt x="1596" y="232"/>
                      <a:pt x="1362" y="0"/>
                      <a:pt x="107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71" name="Google Shape;8671;p37"/>
              <p:cNvSpPr/>
              <p:nvPr/>
            </p:nvSpPr>
            <p:spPr>
              <a:xfrm>
                <a:off x="9131994" y="3834193"/>
                <a:ext cx="138143" cy="98897"/>
              </a:xfrm>
              <a:custGeom>
                <a:avLst/>
                <a:gdLst/>
                <a:ahLst/>
                <a:cxnLst/>
                <a:rect l="l" t="t" r="r" b="b"/>
                <a:pathLst>
                  <a:path w="1591" h="1139" extrusionOk="0">
                    <a:moveTo>
                      <a:pt x="522" y="0"/>
                    </a:moveTo>
                    <a:cubicBezTo>
                      <a:pt x="235" y="0"/>
                      <a:pt x="1" y="234"/>
                      <a:pt x="1" y="525"/>
                    </a:cubicBezTo>
                    <a:lnTo>
                      <a:pt x="1" y="614"/>
                    </a:lnTo>
                    <a:cubicBezTo>
                      <a:pt x="1" y="904"/>
                      <a:pt x="235" y="1138"/>
                      <a:pt x="522" y="1138"/>
                    </a:cubicBezTo>
                    <a:lnTo>
                      <a:pt x="1066" y="1138"/>
                    </a:lnTo>
                    <a:cubicBezTo>
                      <a:pt x="1357" y="1138"/>
                      <a:pt x="1591" y="904"/>
                      <a:pt x="1591" y="614"/>
                    </a:cubicBezTo>
                    <a:lnTo>
                      <a:pt x="1591" y="525"/>
                    </a:lnTo>
                    <a:cubicBezTo>
                      <a:pt x="1591" y="234"/>
                      <a:pt x="1357" y="0"/>
                      <a:pt x="106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72" name="Google Shape;8672;p37"/>
              <p:cNvSpPr/>
              <p:nvPr/>
            </p:nvSpPr>
            <p:spPr>
              <a:xfrm>
                <a:off x="8065933" y="3536724"/>
                <a:ext cx="138229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1592" h="1136" extrusionOk="0">
                    <a:moveTo>
                      <a:pt x="523" y="0"/>
                    </a:moveTo>
                    <a:cubicBezTo>
                      <a:pt x="232" y="0"/>
                      <a:pt x="1" y="232"/>
                      <a:pt x="1" y="522"/>
                    </a:cubicBezTo>
                    <a:lnTo>
                      <a:pt x="1" y="614"/>
                    </a:lnTo>
                    <a:cubicBezTo>
                      <a:pt x="1" y="901"/>
                      <a:pt x="232" y="1136"/>
                      <a:pt x="523" y="1136"/>
                    </a:cubicBezTo>
                    <a:lnTo>
                      <a:pt x="1067" y="1136"/>
                    </a:lnTo>
                    <a:cubicBezTo>
                      <a:pt x="1357" y="1136"/>
                      <a:pt x="1591" y="901"/>
                      <a:pt x="1591" y="614"/>
                    </a:cubicBezTo>
                    <a:lnTo>
                      <a:pt x="1591" y="522"/>
                    </a:lnTo>
                    <a:cubicBezTo>
                      <a:pt x="1591" y="232"/>
                      <a:pt x="1357" y="0"/>
                      <a:pt x="1067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73" name="Google Shape;8673;p37"/>
              <p:cNvSpPr/>
              <p:nvPr/>
            </p:nvSpPr>
            <p:spPr>
              <a:xfrm>
                <a:off x="7894449" y="3003085"/>
                <a:ext cx="138143" cy="98897"/>
              </a:xfrm>
              <a:custGeom>
                <a:avLst/>
                <a:gdLst/>
                <a:ahLst/>
                <a:cxnLst/>
                <a:rect l="l" t="t" r="r" b="b"/>
                <a:pathLst>
                  <a:path w="1591" h="1139" extrusionOk="0">
                    <a:moveTo>
                      <a:pt x="525" y="0"/>
                    </a:moveTo>
                    <a:cubicBezTo>
                      <a:pt x="235" y="0"/>
                      <a:pt x="1" y="235"/>
                      <a:pt x="1" y="525"/>
                    </a:cubicBezTo>
                    <a:lnTo>
                      <a:pt x="1" y="614"/>
                    </a:lnTo>
                    <a:cubicBezTo>
                      <a:pt x="1" y="904"/>
                      <a:pt x="238" y="1139"/>
                      <a:pt x="525" y="1139"/>
                    </a:cubicBezTo>
                    <a:lnTo>
                      <a:pt x="1069" y="1139"/>
                    </a:lnTo>
                    <a:cubicBezTo>
                      <a:pt x="1357" y="1139"/>
                      <a:pt x="1591" y="904"/>
                      <a:pt x="1591" y="614"/>
                    </a:cubicBezTo>
                    <a:lnTo>
                      <a:pt x="1591" y="525"/>
                    </a:lnTo>
                    <a:cubicBezTo>
                      <a:pt x="1591" y="235"/>
                      <a:pt x="1357" y="0"/>
                      <a:pt x="106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74" name="Google Shape;8674;p37"/>
              <p:cNvSpPr/>
              <p:nvPr/>
            </p:nvSpPr>
            <p:spPr>
              <a:xfrm>
                <a:off x="8892438" y="2347368"/>
                <a:ext cx="168445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1940" h="1639" extrusionOk="0">
                    <a:moveTo>
                      <a:pt x="528" y="0"/>
                    </a:moveTo>
                    <a:cubicBezTo>
                      <a:pt x="238" y="0"/>
                      <a:pt x="3" y="232"/>
                      <a:pt x="3" y="522"/>
                    </a:cubicBezTo>
                    <a:lnTo>
                      <a:pt x="3" y="1116"/>
                    </a:lnTo>
                    <a:cubicBezTo>
                      <a:pt x="1" y="1404"/>
                      <a:pt x="238" y="1638"/>
                      <a:pt x="528" y="1638"/>
                    </a:cubicBezTo>
                    <a:lnTo>
                      <a:pt x="1418" y="1638"/>
                    </a:lnTo>
                    <a:cubicBezTo>
                      <a:pt x="1705" y="1638"/>
                      <a:pt x="1940" y="1404"/>
                      <a:pt x="1940" y="1116"/>
                    </a:cubicBezTo>
                    <a:lnTo>
                      <a:pt x="1940" y="522"/>
                    </a:lnTo>
                    <a:cubicBezTo>
                      <a:pt x="1940" y="232"/>
                      <a:pt x="1705" y="0"/>
                      <a:pt x="141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8675" name="Google Shape;8675;p37"/>
              <p:cNvGrpSpPr/>
              <p:nvPr/>
            </p:nvGrpSpPr>
            <p:grpSpPr>
              <a:xfrm>
                <a:off x="8010038" y="1066236"/>
                <a:ext cx="739597" cy="2531629"/>
                <a:chOff x="7476638" y="1066236"/>
                <a:chExt cx="739597" cy="2531629"/>
              </a:xfrm>
            </p:grpSpPr>
            <p:sp>
              <p:nvSpPr>
                <p:cNvPr id="8676" name="Google Shape;8676;p37"/>
                <p:cNvSpPr/>
                <p:nvPr/>
              </p:nvSpPr>
              <p:spPr>
                <a:xfrm>
                  <a:off x="7476638" y="1066236"/>
                  <a:ext cx="739597" cy="25316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18" h="29157" extrusionOk="0">
                      <a:moveTo>
                        <a:pt x="4257" y="0"/>
                      </a:moveTo>
                      <a:cubicBezTo>
                        <a:pt x="4257" y="0"/>
                        <a:pt x="1200" y="6905"/>
                        <a:pt x="793" y="9413"/>
                      </a:cubicBezTo>
                      <a:cubicBezTo>
                        <a:pt x="0" y="14267"/>
                        <a:pt x="1317" y="29156"/>
                        <a:pt x="1317" y="29156"/>
                      </a:cubicBezTo>
                      <a:lnTo>
                        <a:pt x="7201" y="29156"/>
                      </a:lnTo>
                      <a:cubicBezTo>
                        <a:pt x="7198" y="29154"/>
                        <a:pt x="8517" y="14269"/>
                        <a:pt x="7725" y="9413"/>
                      </a:cubicBezTo>
                      <a:cubicBezTo>
                        <a:pt x="7318" y="6905"/>
                        <a:pt x="4257" y="0"/>
                        <a:pt x="4257" y="0"/>
                      </a:cubicBezTo>
                      <a:close/>
                      <a:moveTo>
                        <a:pt x="7201" y="29156"/>
                      </a:moveTo>
                      <a:cubicBezTo>
                        <a:pt x="7201" y="29156"/>
                        <a:pt x="7201" y="29156"/>
                        <a:pt x="7201" y="29156"/>
                      </a:cubicBezTo>
                      <a:cubicBezTo>
                        <a:pt x="7201" y="29156"/>
                        <a:pt x="7201" y="29156"/>
                        <a:pt x="7201" y="29156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77" name="Google Shape;8677;p37"/>
                <p:cNvSpPr/>
                <p:nvPr/>
              </p:nvSpPr>
              <p:spPr>
                <a:xfrm>
                  <a:off x="7502078" y="1123368"/>
                  <a:ext cx="688716" cy="24172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32" h="27840" extrusionOk="0">
                      <a:moveTo>
                        <a:pt x="3964" y="1"/>
                      </a:moveTo>
                      <a:cubicBezTo>
                        <a:pt x="3964" y="1"/>
                        <a:pt x="1119" y="6590"/>
                        <a:pt x="737" y="8987"/>
                      </a:cubicBezTo>
                      <a:cubicBezTo>
                        <a:pt x="0" y="13623"/>
                        <a:pt x="1225" y="27840"/>
                        <a:pt x="1225" y="27840"/>
                      </a:cubicBezTo>
                      <a:lnTo>
                        <a:pt x="6698" y="27840"/>
                      </a:lnTo>
                      <a:cubicBezTo>
                        <a:pt x="6704" y="27840"/>
                        <a:pt x="7932" y="13626"/>
                        <a:pt x="7195" y="8987"/>
                      </a:cubicBezTo>
                      <a:cubicBezTo>
                        <a:pt x="6816" y="6593"/>
                        <a:pt x="3964" y="1"/>
                        <a:pt x="3964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78" name="Google Shape;8678;p37"/>
                <p:cNvSpPr/>
                <p:nvPr/>
              </p:nvSpPr>
              <p:spPr>
                <a:xfrm>
                  <a:off x="7642825" y="2889429"/>
                  <a:ext cx="406960" cy="6272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87" h="7224" extrusionOk="0">
                      <a:moveTo>
                        <a:pt x="1289" y="1"/>
                      </a:moveTo>
                      <a:lnTo>
                        <a:pt x="0" y="7224"/>
                      </a:lnTo>
                      <a:lnTo>
                        <a:pt x="4687" y="7224"/>
                      </a:lnTo>
                      <a:lnTo>
                        <a:pt x="3401" y="1"/>
                      </a:ln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79" name="Google Shape;8679;p37"/>
                <p:cNvSpPr/>
                <p:nvPr/>
              </p:nvSpPr>
              <p:spPr>
                <a:xfrm>
                  <a:off x="7706035" y="1590410"/>
                  <a:ext cx="280279" cy="12538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28" h="14441" extrusionOk="0">
                      <a:moveTo>
                        <a:pt x="1615" y="0"/>
                      </a:moveTo>
                      <a:cubicBezTo>
                        <a:pt x="1615" y="0"/>
                        <a:pt x="463" y="2796"/>
                        <a:pt x="310" y="4076"/>
                      </a:cubicBezTo>
                      <a:cubicBezTo>
                        <a:pt x="0" y="6643"/>
                        <a:pt x="508" y="14440"/>
                        <a:pt x="508" y="14440"/>
                      </a:cubicBezTo>
                      <a:lnTo>
                        <a:pt x="2726" y="14440"/>
                      </a:lnTo>
                      <a:cubicBezTo>
                        <a:pt x="2726" y="14440"/>
                        <a:pt x="3228" y="6643"/>
                        <a:pt x="2924" y="4076"/>
                      </a:cubicBezTo>
                      <a:cubicBezTo>
                        <a:pt x="2770" y="2799"/>
                        <a:pt x="1615" y="0"/>
                        <a:pt x="1615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80" name="Google Shape;8680;p37"/>
                <p:cNvSpPr/>
                <p:nvPr/>
              </p:nvSpPr>
              <p:spPr>
                <a:xfrm>
                  <a:off x="7834191" y="1554551"/>
                  <a:ext cx="24051" cy="13163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7" h="15161" extrusionOk="0">
                      <a:moveTo>
                        <a:pt x="0" y="0"/>
                      </a:moveTo>
                      <a:lnTo>
                        <a:pt x="0" y="15160"/>
                      </a:lnTo>
                      <a:lnTo>
                        <a:pt x="276" y="15160"/>
                      </a:lnTo>
                      <a:lnTo>
                        <a:pt x="276" y="0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81" name="Google Shape;8681;p37"/>
                <p:cNvSpPr/>
                <p:nvPr/>
              </p:nvSpPr>
              <p:spPr>
                <a:xfrm>
                  <a:off x="7695616" y="2035399"/>
                  <a:ext cx="280106" cy="240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26" h="277" extrusionOk="0">
                      <a:moveTo>
                        <a:pt x="0" y="0"/>
                      </a:moveTo>
                      <a:lnTo>
                        <a:pt x="0" y="276"/>
                      </a:lnTo>
                      <a:lnTo>
                        <a:pt x="3225" y="276"/>
                      </a:lnTo>
                      <a:lnTo>
                        <a:pt x="3225" y="0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82" name="Google Shape;8682;p37"/>
                <p:cNvSpPr/>
                <p:nvPr/>
              </p:nvSpPr>
              <p:spPr>
                <a:xfrm>
                  <a:off x="7695616" y="2487333"/>
                  <a:ext cx="280106" cy="241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26" h="278" extrusionOk="0">
                      <a:moveTo>
                        <a:pt x="0" y="1"/>
                      </a:moveTo>
                      <a:lnTo>
                        <a:pt x="0" y="277"/>
                      </a:lnTo>
                      <a:lnTo>
                        <a:pt x="3225" y="277"/>
                      </a:lnTo>
                      <a:lnTo>
                        <a:pt x="3225" y="1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8683" name="Google Shape;8683;p37"/>
              <p:cNvGrpSpPr/>
              <p:nvPr/>
            </p:nvGrpSpPr>
            <p:grpSpPr>
              <a:xfrm>
                <a:off x="472806" y="1066236"/>
                <a:ext cx="739336" cy="2612278"/>
                <a:chOff x="1006206" y="1066236"/>
                <a:chExt cx="739336" cy="2612278"/>
              </a:xfrm>
            </p:grpSpPr>
            <p:sp>
              <p:nvSpPr>
                <p:cNvPr id="8684" name="Google Shape;8684;p37"/>
                <p:cNvSpPr/>
                <p:nvPr/>
              </p:nvSpPr>
              <p:spPr>
                <a:xfrm>
                  <a:off x="1097027" y="3378525"/>
                  <a:ext cx="478940" cy="29998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16" h="3455" extrusionOk="0">
                      <a:moveTo>
                        <a:pt x="522" y="1"/>
                      </a:moveTo>
                      <a:cubicBezTo>
                        <a:pt x="232" y="1"/>
                        <a:pt x="1" y="235"/>
                        <a:pt x="1" y="525"/>
                      </a:cubicBezTo>
                      <a:lnTo>
                        <a:pt x="1" y="2933"/>
                      </a:lnTo>
                      <a:cubicBezTo>
                        <a:pt x="1" y="3217"/>
                        <a:pt x="232" y="3454"/>
                        <a:pt x="522" y="3454"/>
                      </a:cubicBezTo>
                      <a:lnTo>
                        <a:pt x="4994" y="3454"/>
                      </a:lnTo>
                      <a:cubicBezTo>
                        <a:pt x="5282" y="3454"/>
                        <a:pt x="5516" y="3220"/>
                        <a:pt x="5516" y="2930"/>
                      </a:cubicBezTo>
                      <a:lnTo>
                        <a:pt x="5516" y="525"/>
                      </a:lnTo>
                      <a:cubicBezTo>
                        <a:pt x="5516" y="235"/>
                        <a:pt x="5282" y="1"/>
                        <a:pt x="4994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85" name="Google Shape;8685;p37"/>
                <p:cNvSpPr/>
                <p:nvPr/>
              </p:nvSpPr>
              <p:spPr>
                <a:xfrm>
                  <a:off x="1006206" y="1066236"/>
                  <a:ext cx="739336" cy="25316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15" h="29157" extrusionOk="0">
                      <a:moveTo>
                        <a:pt x="4258" y="0"/>
                      </a:moveTo>
                      <a:cubicBezTo>
                        <a:pt x="4258" y="0"/>
                        <a:pt x="1200" y="6905"/>
                        <a:pt x="790" y="9413"/>
                      </a:cubicBezTo>
                      <a:cubicBezTo>
                        <a:pt x="0" y="14267"/>
                        <a:pt x="1317" y="29156"/>
                        <a:pt x="1317" y="29156"/>
                      </a:cubicBezTo>
                      <a:lnTo>
                        <a:pt x="7201" y="29156"/>
                      </a:lnTo>
                      <a:cubicBezTo>
                        <a:pt x="7199" y="29154"/>
                        <a:pt x="8515" y="14269"/>
                        <a:pt x="7722" y="9413"/>
                      </a:cubicBezTo>
                      <a:cubicBezTo>
                        <a:pt x="7315" y="6905"/>
                        <a:pt x="4258" y="0"/>
                        <a:pt x="4258" y="0"/>
                      </a:cubicBezTo>
                      <a:close/>
                      <a:moveTo>
                        <a:pt x="7201" y="29156"/>
                      </a:moveTo>
                      <a:lnTo>
                        <a:pt x="7201" y="29156"/>
                      </a:lnTo>
                      <a:cubicBezTo>
                        <a:pt x="7201" y="29156"/>
                        <a:pt x="7201" y="29156"/>
                        <a:pt x="7201" y="29156"/>
                      </a:cubicBezTo>
                      <a:cubicBezTo>
                        <a:pt x="7201" y="29156"/>
                        <a:pt x="7201" y="29156"/>
                        <a:pt x="7201" y="29156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86" name="Google Shape;8686;p37"/>
                <p:cNvSpPr/>
                <p:nvPr/>
              </p:nvSpPr>
              <p:spPr>
                <a:xfrm>
                  <a:off x="1031385" y="1123368"/>
                  <a:ext cx="688716" cy="24172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32" h="27840" extrusionOk="0">
                      <a:moveTo>
                        <a:pt x="3968" y="1"/>
                      </a:moveTo>
                      <a:cubicBezTo>
                        <a:pt x="3968" y="1"/>
                        <a:pt x="1122" y="6590"/>
                        <a:pt x="737" y="8987"/>
                      </a:cubicBezTo>
                      <a:cubicBezTo>
                        <a:pt x="0" y="13623"/>
                        <a:pt x="1225" y="27840"/>
                        <a:pt x="1225" y="27840"/>
                      </a:cubicBezTo>
                      <a:lnTo>
                        <a:pt x="6702" y="27840"/>
                      </a:lnTo>
                      <a:cubicBezTo>
                        <a:pt x="6704" y="27840"/>
                        <a:pt x="7932" y="13626"/>
                        <a:pt x="7195" y="8987"/>
                      </a:cubicBezTo>
                      <a:cubicBezTo>
                        <a:pt x="6816" y="6593"/>
                        <a:pt x="3968" y="1"/>
                        <a:pt x="3968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87" name="Google Shape;8687;p37"/>
                <p:cNvSpPr/>
                <p:nvPr/>
              </p:nvSpPr>
              <p:spPr>
                <a:xfrm>
                  <a:off x="1172392" y="2889429"/>
                  <a:ext cx="406960" cy="6272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87" h="7224" extrusionOk="0">
                      <a:moveTo>
                        <a:pt x="1283" y="1"/>
                      </a:moveTo>
                      <a:lnTo>
                        <a:pt x="0" y="7224"/>
                      </a:lnTo>
                      <a:lnTo>
                        <a:pt x="4687" y="7224"/>
                      </a:lnTo>
                      <a:lnTo>
                        <a:pt x="3401" y="1"/>
                      </a:ln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88" name="Google Shape;8688;p37"/>
                <p:cNvSpPr/>
                <p:nvPr/>
              </p:nvSpPr>
              <p:spPr>
                <a:xfrm>
                  <a:off x="1235603" y="1590410"/>
                  <a:ext cx="280106" cy="12538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26" h="14441" extrusionOk="0">
                      <a:moveTo>
                        <a:pt x="1616" y="0"/>
                      </a:moveTo>
                      <a:cubicBezTo>
                        <a:pt x="1616" y="0"/>
                        <a:pt x="461" y="2796"/>
                        <a:pt x="307" y="4076"/>
                      </a:cubicBezTo>
                      <a:cubicBezTo>
                        <a:pt x="0" y="6643"/>
                        <a:pt x="505" y="14440"/>
                        <a:pt x="505" y="14440"/>
                      </a:cubicBezTo>
                      <a:lnTo>
                        <a:pt x="2723" y="14440"/>
                      </a:lnTo>
                      <a:cubicBezTo>
                        <a:pt x="2723" y="14440"/>
                        <a:pt x="3225" y="6643"/>
                        <a:pt x="2924" y="4076"/>
                      </a:cubicBezTo>
                      <a:cubicBezTo>
                        <a:pt x="2771" y="2799"/>
                        <a:pt x="1616" y="0"/>
                        <a:pt x="1616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89" name="Google Shape;8689;p37"/>
                <p:cNvSpPr/>
                <p:nvPr/>
              </p:nvSpPr>
              <p:spPr>
                <a:xfrm>
                  <a:off x="1363759" y="1554551"/>
                  <a:ext cx="24051" cy="13163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7" h="15161" extrusionOk="0">
                      <a:moveTo>
                        <a:pt x="0" y="0"/>
                      </a:moveTo>
                      <a:lnTo>
                        <a:pt x="0" y="15160"/>
                      </a:lnTo>
                      <a:lnTo>
                        <a:pt x="276" y="15160"/>
                      </a:lnTo>
                      <a:lnTo>
                        <a:pt x="276" y="0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90" name="Google Shape;8690;p37"/>
                <p:cNvSpPr/>
                <p:nvPr/>
              </p:nvSpPr>
              <p:spPr>
                <a:xfrm>
                  <a:off x="1224923" y="2035399"/>
                  <a:ext cx="280366" cy="240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29" h="277" extrusionOk="0">
                      <a:moveTo>
                        <a:pt x="1" y="0"/>
                      </a:moveTo>
                      <a:lnTo>
                        <a:pt x="1" y="276"/>
                      </a:lnTo>
                      <a:lnTo>
                        <a:pt x="3228" y="276"/>
                      </a:lnTo>
                      <a:lnTo>
                        <a:pt x="3228" y="0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91" name="Google Shape;8691;p37"/>
                <p:cNvSpPr/>
                <p:nvPr/>
              </p:nvSpPr>
              <p:spPr>
                <a:xfrm>
                  <a:off x="1224923" y="2487333"/>
                  <a:ext cx="280366" cy="241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29" h="278" extrusionOk="0">
                      <a:moveTo>
                        <a:pt x="1" y="1"/>
                      </a:moveTo>
                      <a:lnTo>
                        <a:pt x="1" y="277"/>
                      </a:lnTo>
                      <a:lnTo>
                        <a:pt x="3228" y="277"/>
                      </a:lnTo>
                      <a:lnTo>
                        <a:pt x="3228" y="1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8692" name="Google Shape;8692;p37"/>
              <p:cNvSpPr/>
              <p:nvPr/>
            </p:nvSpPr>
            <p:spPr>
              <a:xfrm>
                <a:off x="2857096" y="157592"/>
                <a:ext cx="1818515" cy="1827719"/>
              </a:xfrm>
              <a:custGeom>
                <a:avLst/>
                <a:gdLst/>
                <a:ahLst/>
                <a:cxnLst/>
                <a:rect l="l" t="t" r="r" b="b"/>
                <a:pathLst>
                  <a:path w="20944" h="21050" extrusionOk="0">
                    <a:moveTo>
                      <a:pt x="0" y="1"/>
                    </a:moveTo>
                    <a:lnTo>
                      <a:pt x="0" y="21050"/>
                    </a:lnTo>
                    <a:lnTo>
                      <a:pt x="438" y="21050"/>
                    </a:lnTo>
                    <a:cubicBezTo>
                      <a:pt x="4790" y="10301"/>
                      <a:pt x="11966" y="4264"/>
                      <a:pt x="20943" y="1256"/>
                    </a:cubicBezTo>
                    <a:lnTo>
                      <a:pt x="20943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93" name="Google Shape;8693;p37"/>
              <p:cNvSpPr/>
              <p:nvPr/>
            </p:nvSpPr>
            <p:spPr>
              <a:xfrm>
                <a:off x="1363759" y="157592"/>
                <a:ext cx="1653543" cy="1827719"/>
              </a:xfrm>
              <a:custGeom>
                <a:avLst/>
                <a:gdLst/>
                <a:ahLst/>
                <a:cxnLst/>
                <a:rect l="l" t="t" r="r" b="b"/>
                <a:pathLst>
                  <a:path w="19044" h="21050" extrusionOk="0">
                    <a:moveTo>
                      <a:pt x="0" y="1"/>
                    </a:moveTo>
                    <a:lnTo>
                      <a:pt x="0" y="1256"/>
                    </a:lnTo>
                    <a:cubicBezTo>
                      <a:pt x="8143" y="4264"/>
                      <a:pt x="14646" y="10301"/>
                      <a:pt x="18594" y="21050"/>
                    </a:cubicBezTo>
                    <a:lnTo>
                      <a:pt x="19043" y="21050"/>
                    </a:lnTo>
                    <a:lnTo>
                      <a:pt x="19043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94" name="Google Shape;8694;p37"/>
              <p:cNvSpPr/>
              <p:nvPr/>
            </p:nvSpPr>
            <p:spPr>
              <a:xfrm>
                <a:off x="-35892" y="157592"/>
                <a:ext cx="1576527" cy="1827719"/>
              </a:xfrm>
              <a:custGeom>
                <a:avLst/>
                <a:gdLst/>
                <a:ahLst/>
                <a:cxnLst/>
                <a:rect l="l" t="t" r="r" b="b"/>
                <a:pathLst>
                  <a:path w="18157" h="21050" extrusionOk="0">
                    <a:moveTo>
                      <a:pt x="1" y="1"/>
                    </a:moveTo>
                    <a:lnTo>
                      <a:pt x="1" y="21050"/>
                    </a:lnTo>
                    <a:lnTo>
                      <a:pt x="383" y="21050"/>
                    </a:lnTo>
                    <a:cubicBezTo>
                      <a:pt x="4155" y="10301"/>
                      <a:pt x="10373" y="4264"/>
                      <a:pt x="18157" y="1256"/>
                    </a:cubicBezTo>
                    <a:lnTo>
                      <a:pt x="18157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95" name="Google Shape;8695;p37"/>
              <p:cNvSpPr/>
              <p:nvPr/>
            </p:nvSpPr>
            <p:spPr>
              <a:xfrm>
                <a:off x="4594330" y="157592"/>
                <a:ext cx="1823638" cy="1827719"/>
              </a:xfrm>
              <a:custGeom>
                <a:avLst/>
                <a:gdLst/>
                <a:ahLst/>
                <a:cxnLst/>
                <a:rect l="l" t="t" r="r" b="b"/>
                <a:pathLst>
                  <a:path w="21003" h="21050" extrusionOk="0">
                    <a:moveTo>
                      <a:pt x="1" y="1"/>
                    </a:moveTo>
                    <a:lnTo>
                      <a:pt x="1" y="1256"/>
                    </a:lnTo>
                    <a:cubicBezTo>
                      <a:pt x="8981" y="4264"/>
                      <a:pt x="16153" y="10301"/>
                      <a:pt x="20506" y="21050"/>
                    </a:cubicBezTo>
                    <a:lnTo>
                      <a:pt x="21002" y="21050"/>
                    </a:lnTo>
                    <a:lnTo>
                      <a:pt x="21002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96" name="Google Shape;8696;p37"/>
              <p:cNvSpPr/>
              <p:nvPr/>
            </p:nvSpPr>
            <p:spPr>
              <a:xfrm>
                <a:off x="6278773" y="157592"/>
                <a:ext cx="1559596" cy="1827719"/>
              </a:xfrm>
              <a:custGeom>
                <a:avLst/>
                <a:gdLst/>
                <a:ahLst/>
                <a:cxnLst/>
                <a:rect l="l" t="t" r="r" b="b"/>
                <a:pathLst>
                  <a:path w="17962" h="21050" extrusionOk="0">
                    <a:moveTo>
                      <a:pt x="1" y="1"/>
                    </a:moveTo>
                    <a:lnTo>
                      <a:pt x="1" y="21050"/>
                    </a:lnTo>
                    <a:lnTo>
                      <a:pt x="377" y="21050"/>
                    </a:lnTo>
                    <a:cubicBezTo>
                      <a:pt x="4110" y="10301"/>
                      <a:pt x="10262" y="4264"/>
                      <a:pt x="17961" y="1256"/>
                    </a:cubicBezTo>
                    <a:lnTo>
                      <a:pt x="1796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97" name="Google Shape;8697;p37"/>
              <p:cNvSpPr/>
              <p:nvPr/>
            </p:nvSpPr>
            <p:spPr>
              <a:xfrm>
                <a:off x="7717670" y="157592"/>
                <a:ext cx="1618899" cy="1827719"/>
              </a:xfrm>
              <a:custGeom>
                <a:avLst/>
                <a:gdLst/>
                <a:ahLst/>
                <a:cxnLst/>
                <a:rect l="l" t="t" r="r" b="b"/>
                <a:pathLst>
                  <a:path w="18645" h="21050" extrusionOk="0">
                    <a:moveTo>
                      <a:pt x="0" y="1"/>
                    </a:moveTo>
                    <a:lnTo>
                      <a:pt x="0" y="1256"/>
                    </a:lnTo>
                    <a:cubicBezTo>
                      <a:pt x="7973" y="4264"/>
                      <a:pt x="14340" y="10301"/>
                      <a:pt x="18204" y="21050"/>
                    </a:cubicBezTo>
                    <a:lnTo>
                      <a:pt x="18644" y="21050"/>
                    </a:lnTo>
                    <a:lnTo>
                      <a:pt x="18644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98" name="Google Shape;8698;p37"/>
              <p:cNvSpPr/>
              <p:nvPr/>
            </p:nvSpPr>
            <p:spPr>
              <a:xfrm>
                <a:off x="2904764" y="157592"/>
                <a:ext cx="1770847" cy="934177"/>
              </a:xfrm>
              <a:custGeom>
                <a:avLst/>
                <a:gdLst/>
                <a:ahLst/>
                <a:cxnLst/>
                <a:rect l="l" t="t" r="r" b="b"/>
                <a:pathLst>
                  <a:path w="20395" h="10759" extrusionOk="0">
                    <a:moveTo>
                      <a:pt x="1" y="1"/>
                    </a:moveTo>
                    <a:lnTo>
                      <a:pt x="1" y="10758"/>
                    </a:lnTo>
                    <a:lnTo>
                      <a:pt x="430" y="10758"/>
                    </a:lnTo>
                    <a:cubicBezTo>
                      <a:pt x="4668" y="5265"/>
                      <a:pt x="11648" y="2180"/>
                      <a:pt x="20394" y="642"/>
                    </a:cubicBezTo>
                    <a:lnTo>
                      <a:pt x="20394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99" name="Google Shape;8699;p37"/>
              <p:cNvSpPr/>
              <p:nvPr/>
            </p:nvSpPr>
            <p:spPr>
              <a:xfrm>
                <a:off x="1363759" y="157592"/>
                <a:ext cx="1579392" cy="934177"/>
              </a:xfrm>
              <a:custGeom>
                <a:avLst/>
                <a:gdLst/>
                <a:ahLst/>
                <a:cxnLst/>
                <a:rect l="l" t="t" r="r" b="b"/>
                <a:pathLst>
                  <a:path w="18190" h="10759" extrusionOk="0">
                    <a:moveTo>
                      <a:pt x="0" y="1"/>
                    </a:moveTo>
                    <a:lnTo>
                      <a:pt x="0" y="642"/>
                    </a:lnTo>
                    <a:cubicBezTo>
                      <a:pt x="7781" y="2180"/>
                      <a:pt x="13991" y="5265"/>
                      <a:pt x="17760" y="10758"/>
                    </a:cubicBezTo>
                    <a:lnTo>
                      <a:pt x="18190" y="10758"/>
                    </a:lnTo>
                    <a:lnTo>
                      <a:pt x="18190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00" name="Google Shape;8700;p37"/>
              <p:cNvSpPr/>
              <p:nvPr/>
            </p:nvSpPr>
            <p:spPr>
              <a:xfrm>
                <a:off x="-35892" y="157592"/>
                <a:ext cx="1576527" cy="934177"/>
              </a:xfrm>
              <a:custGeom>
                <a:avLst/>
                <a:gdLst/>
                <a:ahLst/>
                <a:cxnLst/>
                <a:rect l="l" t="t" r="r" b="b"/>
                <a:pathLst>
                  <a:path w="18157" h="10759" extrusionOk="0">
                    <a:moveTo>
                      <a:pt x="1" y="1"/>
                    </a:moveTo>
                    <a:lnTo>
                      <a:pt x="1" y="10758"/>
                    </a:lnTo>
                    <a:lnTo>
                      <a:pt x="383" y="10758"/>
                    </a:lnTo>
                    <a:cubicBezTo>
                      <a:pt x="4155" y="5265"/>
                      <a:pt x="10373" y="2180"/>
                      <a:pt x="18157" y="642"/>
                    </a:cubicBezTo>
                    <a:lnTo>
                      <a:pt x="18157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01" name="Google Shape;8701;p37"/>
              <p:cNvSpPr/>
              <p:nvPr/>
            </p:nvSpPr>
            <p:spPr>
              <a:xfrm>
                <a:off x="4594070" y="157592"/>
                <a:ext cx="1751918" cy="934177"/>
              </a:xfrm>
              <a:custGeom>
                <a:avLst/>
                <a:gdLst/>
                <a:ahLst/>
                <a:cxnLst/>
                <a:rect l="l" t="t" r="r" b="b"/>
                <a:pathLst>
                  <a:path w="20177" h="10759" extrusionOk="0">
                    <a:moveTo>
                      <a:pt x="1" y="1"/>
                    </a:moveTo>
                    <a:lnTo>
                      <a:pt x="1" y="642"/>
                    </a:lnTo>
                    <a:cubicBezTo>
                      <a:pt x="8630" y="2180"/>
                      <a:pt x="15520" y="5265"/>
                      <a:pt x="19699" y="10758"/>
                    </a:cubicBezTo>
                    <a:lnTo>
                      <a:pt x="20177" y="10758"/>
                    </a:lnTo>
                    <a:lnTo>
                      <a:pt x="20177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02" name="Google Shape;8702;p37"/>
              <p:cNvSpPr/>
              <p:nvPr/>
            </p:nvSpPr>
            <p:spPr>
              <a:xfrm>
                <a:off x="6326528" y="157592"/>
                <a:ext cx="1511580" cy="934177"/>
              </a:xfrm>
              <a:custGeom>
                <a:avLst/>
                <a:gdLst/>
                <a:ahLst/>
                <a:cxnLst/>
                <a:rect l="l" t="t" r="r" b="b"/>
                <a:pathLst>
                  <a:path w="17409" h="10759" extrusionOk="0">
                    <a:moveTo>
                      <a:pt x="0" y="1"/>
                    </a:moveTo>
                    <a:lnTo>
                      <a:pt x="0" y="10758"/>
                    </a:lnTo>
                    <a:lnTo>
                      <a:pt x="369" y="10758"/>
                    </a:lnTo>
                    <a:cubicBezTo>
                      <a:pt x="3984" y="5265"/>
                      <a:pt x="9946" y="2180"/>
                      <a:pt x="17409" y="642"/>
                    </a:cubicBezTo>
                    <a:lnTo>
                      <a:pt x="17409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03" name="Google Shape;8703;p37"/>
              <p:cNvSpPr/>
              <p:nvPr/>
            </p:nvSpPr>
            <p:spPr>
              <a:xfrm>
                <a:off x="7717670" y="157592"/>
                <a:ext cx="1618899" cy="934177"/>
              </a:xfrm>
              <a:custGeom>
                <a:avLst/>
                <a:gdLst/>
                <a:ahLst/>
                <a:cxnLst/>
                <a:rect l="l" t="t" r="r" b="b"/>
                <a:pathLst>
                  <a:path w="18645" h="10759" extrusionOk="0">
                    <a:moveTo>
                      <a:pt x="0" y="1"/>
                    </a:moveTo>
                    <a:lnTo>
                      <a:pt x="0" y="642"/>
                    </a:lnTo>
                    <a:cubicBezTo>
                      <a:pt x="7973" y="2180"/>
                      <a:pt x="14340" y="5265"/>
                      <a:pt x="18204" y="10758"/>
                    </a:cubicBezTo>
                    <a:lnTo>
                      <a:pt x="18644" y="10758"/>
                    </a:lnTo>
                    <a:lnTo>
                      <a:pt x="18644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04" name="Google Shape;8704;p37"/>
              <p:cNvSpPr/>
              <p:nvPr/>
            </p:nvSpPr>
            <p:spPr>
              <a:xfrm>
                <a:off x="2721907" y="1429520"/>
                <a:ext cx="456192" cy="20231"/>
              </a:xfrm>
              <a:custGeom>
                <a:avLst/>
                <a:gdLst/>
                <a:ahLst/>
                <a:cxnLst/>
                <a:rect l="l" t="t" r="r" b="b"/>
                <a:pathLst>
                  <a:path w="5254" h="233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42" y="73"/>
                      <a:pt x="90" y="154"/>
                      <a:pt x="132" y="230"/>
                    </a:cubicBezTo>
                    <a:lnTo>
                      <a:pt x="5106" y="233"/>
                    </a:lnTo>
                    <a:lnTo>
                      <a:pt x="5254" y="4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05" name="Google Shape;8705;p37"/>
              <p:cNvSpPr/>
              <p:nvPr/>
            </p:nvSpPr>
            <p:spPr>
              <a:xfrm>
                <a:off x="-36152" y="155421"/>
                <a:ext cx="4726021" cy="1313005"/>
              </a:xfrm>
              <a:custGeom>
                <a:avLst/>
                <a:gdLst/>
                <a:ahLst/>
                <a:cxnLst/>
                <a:rect l="l" t="t" r="r" b="b"/>
                <a:pathLst>
                  <a:path w="54430" h="15122" extrusionOk="0">
                    <a:moveTo>
                      <a:pt x="40860" y="1248"/>
                    </a:moveTo>
                    <a:lnTo>
                      <a:pt x="42283" y="1251"/>
                    </a:lnTo>
                    <a:lnTo>
                      <a:pt x="42682" y="1256"/>
                    </a:lnTo>
                    <a:lnTo>
                      <a:pt x="44766" y="1262"/>
                    </a:lnTo>
                    <a:lnTo>
                      <a:pt x="44727" y="3780"/>
                    </a:lnTo>
                    <a:lnTo>
                      <a:pt x="44727" y="3780"/>
                    </a:lnTo>
                    <a:lnTo>
                      <a:pt x="42640" y="3775"/>
                    </a:lnTo>
                    <a:lnTo>
                      <a:pt x="42241" y="3775"/>
                    </a:lnTo>
                    <a:lnTo>
                      <a:pt x="40860" y="3772"/>
                    </a:lnTo>
                    <a:lnTo>
                      <a:pt x="40863" y="1412"/>
                    </a:lnTo>
                    <a:lnTo>
                      <a:pt x="40860" y="1278"/>
                    </a:lnTo>
                    <a:lnTo>
                      <a:pt x="40860" y="1248"/>
                    </a:lnTo>
                    <a:close/>
                    <a:moveTo>
                      <a:pt x="2082" y="1245"/>
                    </a:moveTo>
                    <a:lnTo>
                      <a:pt x="8769" y="1262"/>
                    </a:lnTo>
                    <a:lnTo>
                      <a:pt x="8750" y="3784"/>
                    </a:lnTo>
                    <a:lnTo>
                      <a:pt x="2049" y="3770"/>
                    </a:lnTo>
                    <a:lnTo>
                      <a:pt x="2082" y="1245"/>
                    </a:lnTo>
                    <a:close/>
                    <a:moveTo>
                      <a:pt x="27391" y="1245"/>
                    </a:moveTo>
                    <a:lnTo>
                      <a:pt x="28702" y="1248"/>
                    </a:lnTo>
                    <a:lnTo>
                      <a:pt x="29098" y="1253"/>
                    </a:lnTo>
                    <a:lnTo>
                      <a:pt x="30870" y="1256"/>
                    </a:lnTo>
                    <a:lnTo>
                      <a:pt x="30831" y="3772"/>
                    </a:lnTo>
                    <a:lnTo>
                      <a:pt x="31230" y="3772"/>
                    </a:lnTo>
                    <a:lnTo>
                      <a:pt x="31263" y="1256"/>
                    </a:lnTo>
                    <a:lnTo>
                      <a:pt x="35780" y="1264"/>
                    </a:lnTo>
                    <a:lnTo>
                      <a:pt x="35763" y="3786"/>
                    </a:lnTo>
                    <a:lnTo>
                      <a:pt x="29059" y="3772"/>
                    </a:lnTo>
                    <a:lnTo>
                      <a:pt x="28663" y="3772"/>
                    </a:lnTo>
                    <a:lnTo>
                      <a:pt x="27391" y="3770"/>
                    </a:lnTo>
                    <a:lnTo>
                      <a:pt x="27394" y="1410"/>
                    </a:lnTo>
                    <a:lnTo>
                      <a:pt x="27391" y="1276"/>
                    </a:lnTo>
                    <a:lnTo>
                      <a:pt x="27391" y="1245"/>
                    </a:lnTo>
                    <a:close/>
                    <a:moveTo>
                      <a:pt x="36173" y="1262"/>
                    </a:moveTo>
                    <a:lnTo>
                      <a:pt x="40450" y="1273"/>
                    </a:lnTo>
                    <a:lnTo>
                      <a:pt x="40442" y="3795"/>
                    </a:lnTo>
                    <a:lnTo>
                      <a:pt x="36157" y="3784"/>
                    </a:lnTo>
                    <a:lnTo>
                      <a:pt x="36173" y="1262"/>
                    </a:lnTo>
                    <a:close/>
                    <a:moveTo>
                      <a:pt x="22724" y="1267"/>
                    </a:moveTo>
                    <a:lnTo>
                      <a:pt x="27000" y="1276"/>
                    </a:lnTo>
                    <a:lnTo>
                      <a:pt x="26995" y="3770"/>
                    </a:lnTo>
                    <a:lnTo>
                      <a:pt x="26903" y="3770"/>
                    </a:lnTo>
                    <a:lnTo>
                      <a:pt x="26897" y="3798"/>
                    </a:lnTo>
                    <a:lnTo>
                      <a:pt x="22707" y="3786"/>
                    </a:lnTo>
                    <a:lnTo>
                      <a:pt x="22724" y="1267"/>
                    </a:lnTo>
                    <a:close/>
                    <a:moveTo>
                      <a:pt x="27533" y="4032"/>
                    </a:moveTo>
                    <a:lnTo>
                      <a:pt x="32845" y="4043"/>
                    </a:lnTo>
                    <a:lnTo>
                      <a:pt x="32817" y="6699"/>
                    </a:lnTo>
                    <a:lnTo>
                      <a:pt x="32817" y="6699"/>
                    </a:lnTo>
                    <a:lnTo>
                      <a:pt x="27491" y="6693"/>
                    </a:lnTo>
                    <a:lnTo>
                      <a:pt x="27533" y="4032"/>
                    </a:lnTo>
                    <a:close/>
                    <a:moveTo>
                      <a:pt x="520" y="4029"/>
                    </a:moveTo>
                    <a:lnTo>
                      <a:pt x="5832" y="4038"/>
                    </a:lnTo>
                    <a:lnTo>
                      <a:pt x="5804" y="6696"/>
                    </a:lnTo>
                    <a:lnTo>
                      <a:pt x="5845" y="6696"/>
                    </a:lnTo>
                    <a:lnTo>
                      <a:pt x="5845" y="6699"/>
                    </a:lnTo>
                    <a:lnTo>
                      <a:pt x="478" y="6688"/>
                    </a:lnTo>
                    <a:lnTo>
                      <a:pt x="520" y="4029"/>
                    </a:lnTo>
                    <a:close/>
                    <a:moveTo>
                      <a:pt x="33241" y="4046"/>
                    </a:moveTo>
                    <a:lnTo>
                      <a:pt x="38082" y="4057"/>
                    </a:lnTo>
                    <a:lnTo>
                      <a:pt x="38070" y="6713"/>
                    </a:lnTo>
                    <a:lnTo>
                      <a:pt x="33216" y="6702"/>
                    </a:lnTo>
                    <a:lnTo>
                      <a:pt x="33241" y="4046"/>
                    </a:lnTo>
                    <a:close/>
                    <a:moveTo>
                      <a:pt x="38475" y="4051"/>
                    </a:moveTo>
                    <a:lnTo>
                      <a:pt x="40693" y="4054"/>
                    </a:lnTo>
                    <a:lnTo>
                      <a:pt x="40651" y="6688"/>
                    </a:lnTo>
                    <a:lnTo>
                      <a:pt x="40269" y="6693"/>
                    </a:lnTo>
                    <a:lnTo>
                      <a:pt x="40266" y="6713"/>
                    </a:lnTo>
                    <a:lnTo>
                      <a:pt x="38467" y="6710"/>
                    </a:lnTo>
                    <a:lnTo>
                      <a:pt x="38475" y="4051"/>
                    </a:lnTo>
                    <a:close/>
                    <a:moveTo>
                      <a:pt x="28415" y="6953"/>
                    </a:moveTo>
                    <a:lnTo>
                      <a:pt x="35155" y="6964"/>
                    </a:lnTo>
                    <a:lnTo>
                      <a:pt x="35138" y="9196"/>
                    </a:lnTo>
                    <a:lnTo>
                      <a:pt x="28384" y="9185"/>
                    </a:lnTo>
                    <a:lnTo>
                      <a:pt x="28415" y="6953"/>
                    </a:lnTo>
                    <a:close/>
                    <a:moveTo>
                      <a:pt x="32237" y="9461"/>
                    </a:moveTo>
                    <a:lnTo>
                      <a:pt x="37791" y="9469"/>
                    </a:lnTo>
                    <a:lnTo>
                      <a:pt x="37783" y="11626"/>
                    </a:lnTo>
                    <a:lnTo>
                      <a:pt x="32212" y="11620"/>
                    </a:lnTo>
                    <a:lnTo>
                      <a:pt x="32237" y="9461"/>
                    </a:lnTo>
                    <a:close/>
                    <a:moveTo>
                      <a:pt x="2872" y="1"/>
                    </a:moveTo>
                    <a:lnTo>
                      <a:pt x="2858" y="966"/>
                    </a:lnTo>
                    <a:lnTo>
                      <a:pt x="68" y="960"/>
                    </a:lnTo>
                    <a:lnTo>
                      <a:pt x="51" y="1220"/>
                    </a:lnTo>
                    <a:lnTo>
                      <a:pt x="1689" y="1225"/>
                    </a:lnTo>
                    <a:lnTo>
                      <a:pt x="1650" y="3750"/>
                    </a:lnTo>
                    <a:lnTo>
                      <a:pt x="1" y="3745"/>
                    </a:lnTo>
                    <a:lnTo>
                      <a:pt x="1" y="4007"/>
                    </a:lnTo>
                    <a:lnTo>
                      <a:pt x="124" y="4007"/>
                    </a:lnTo>
                    <a:lnTo>
                      <a:pt x="82" y="6668"/>
                    </a:lnTo>
                    <a:lnTo>
                      <a:pt x="1" y="6668"/>
                    </a:lnTo>
                    <a:lnTo>
                      <a:pt x="1" y="6933"/>
                    </a:lnTo>
                    <a:lnTo>
                      <a:pt x="1005" y="6936"/>
                    </a:lnTo>
                    <a:lnTo>
                      <a:pt x="972" y="9168"/>
                    </a:lnTo>
                    <a:lnTo>
                      <a:pt x="1" y="9165"/>
                    </a:lnTo>
                    <a:lnTo>
                      <a:pt x="1" y="9430"/>
                    </a:lnTo>
                    <a:lnTo>
                      <a:pt x="4824" y="9436"/>
                    </a:lnTo>
                    <a:lnTo>
                      <a:pt x="4799" y="11623"/>
                    </a:lnTo>
                    <a:lnTo>
                      <a:pt x="1" y="11620"/>
                    </a:lnTo>
                    <a:lnTo>
                      <a:pt x="1" y="11888"/>
                    </a:lnTo>
                    <a:lnTo>
                      <a:pt x="1" y="14675"/>
                    </a:lnTo>
                    <a:lnTo>
                      <a:pt x="1" y="14904"/>
                    </a:lnTo>
                    <a:lnTo>
                      <a:pt x="2969" y="14909"/>
                    </a:lnTo>
                    <a:lnTo>
                      <a:pt x="2964" y="15121"/>
                    </a:lnTo>
                    <a:cubicBezTo>
                      <a:pt x="3003" y="15052"/>
                      <a:pt x="3042" y="14979"/>
                      <a:pt x="3081" y="14909"/>
                    </a:cubicBezTo>
                    <a:lnTo>
                      <a:pt x="3206" y="14678"/>
                    </a:lnTo>
                    <a:lnTo>
                      <a:pt x="227" y="14675"/>
                    </a:lnTo>
                    <a:lnTo>
                      <a:pt x="274" y="11888"/>
                    </a:lnTo>
                    <a:lnTo>
                      <a:pt x="4905" y="11891"/>
                    </a:lnTo>
                    <a:cubicBezTo>
                      <a:pt x="4967" y="11801"/>
                      <a:pt x="5025" y="11715"/>
                      <a:pt x="5089" y="11626"/>
                    </a:cubicBezTo>
                    <a:cubicBezTo>
                      <a:pt x="5129" y="11570"/>
                      <a:pt x="5165" y="11514"/>
                      <a:pt x="5207" y="11464"/>
                    </a:cubicBezTo>
                    <a:lnTo>
                      <a:pt x="5229" y="9469"/>
                    </a:lnTo>
                    <a:lnTo>
                      <a:pt x="6727" y="9472"/>
                    </a:lnTo>
                    <a:cubicBezTo>
                      <a:pt x="6802" y="9380"/>
                      <a:pt x="6878" y="9293"/>
                      <a:pt x="6950" y="9207"/>
                    </a:cubicBezTo>
                    <a:lnTo>
                      <a:pt x="1373" y="9199"/>
                    </a:lnTo>
                    <a:lnTo>
                      <a:pt x="1407" y="6967"/>
                    </a:lnTo>
                    <a:lnTo>
                      <a:pt x="8147" y="6978"/>
                    </a:lnTo>
                    <a:lnTo>
                      <a:pt x="8139" y="7896"/>
                    </a:lnTo>
                    <a:cubicBezTo>
                      <a:pt x="8273" y="7759"/>
                      <a:pt x="8407" y="7622"/>
                      <a:pt x="8540" y="7488"/>
                    </a:cubicBezTo>
                    <a:lnTo>
                      <a:pt x="8546" y="6978"/>
                    </a:lnTo>
                    <a:lnTo>
                      <a:pt x="9068" y="6978"/>
                    </a:lnTo>
                    <a:cubicBezTo>
                      <a:pt x="9163" y="6891"/>
                      <a:pt x="9255" y="6799"/>
                      <a:pt x="9355" y="6713"/>
                    </a:cubicBezTo>
                    <a:lnTo>
                      <a:pt x="6208" y="6707"/>
                    </a:lnTo>
                    <a:lnTo>
                      <a:pt x="6233" y="4049"/>
                    </a:lnTo>
                    <a:lnTo>
                      <a:pt x="11074" y="4060"/>
                    </a:lnTo>
                    <a:lnTo>
                      <a:pt x="11065" y="5262"/>
                    </a:lnTo>
                    <a:cubicBezTo>
                      <a:pt x="11199" y="5162"/>
                      <a:pt x="11330" y="5061"/>
                      <a:pt x="11464" y="4964"/>
                    </a:cubicBezTo>
                    <a:lnTo>
                      <a:pt x="11467" y="4060"/>
                    </a:lnTo>
                    <a:lnTo>
                      <a:pt x="12747" y="4063"/>
                    </a:lnTo>
                    <a:cubicBezTo>
                      <a:pt x="12881" y="3976"/>
                      <a:pt x="13015" y="3884"/>
                      <a:pt x="13152" y="3800"/>
                    </a:cubicBezTo>
                    <a:lnTo>
                      <a:pt x="9149" y="3795"/>
                    </a:lnTo>
                    <a:lnTo>
                      <a:pt x="9165" y="1273"/>
                    </a:lnTo>
                    <a:lnTo>
                      <a:pt x="13439" y="1284"/>
                    </a:lnTo>
                    <a:lnTo>
                      <a:pt x="13437" y="3627"/>
                    </a:lnTo>
                    <a:cubicBezTo>
                      <a:pt x="13570" y="3547"/>
                      <a:pt x="13699" y="3466"/>
                      <a:pt x="13835" y="3387"/>
                    </a:cubicBezTo>
                    <a:lnTo>
                      <a:pt x="13838" y="1415"/>
                    </a:lnTo>
                    <a:lnTo>
                      <a:pt x="13835" y="1284"/>
                    </a:lnTo>
                    <a:lnTo>
                      <a:pt x="13835" y="1253"/>
                    </a:lnTo>
                    <a:lnTo>
                      <a:pt x="15258" y="1256"/>
                    </a:lnTo>
                    <a:lnTo>
                      <a:pt x="15654" y="1259"/>
                    </a:lnTo>
                    <a:lnTo>
                      <a:pt x="17741" y="1264"/>
                    </a:lnTo>
                    <a:lnTo>
                      <a:pt x="17730" y="1931"/>
                    </a:lnTo>
                    <a:cubicBezTo>
                      <a:pt x="17861" y="1990"/>
                      <a:pt x="17992" y="2046"/>
                      <a:pt x="18123" y="2107"/>
                    </a:cubicBezTo>
                    <a:lnTo>
                      <a:pt x="18137" y="1264"/>
                    </a:lnTo>
                    <a:lnTo>
                      <a:pt x="22339" y="1276"/>
                    </a:lnTo>
                    <a:lnTo>
                      <a:pt x="22322" y="3798"/>
                    </a:lnTo>
                    <a:lnTo>
                      <a:pt x="21357" y="3795"/>
                    </a:lnTo>
                    <a:lnTo>
                      <a:pt x="21357" y="3795"/>
                    </a:lnTo>
                    <a:cubicBezTo>
                      <a:pt x="21499" y="3881"/>
                      <a:pt x="21641" y="3968"/>
                      <a:pt x="21781" y="4054"/>
                    </a:cubicBezTo>
                    <a:lnTo>
                      <a:pt x="24638" y="4063"/>
                    </a:lnTo>
                    <a:lnTo>
                      <a:pt x="24626" y="6105"/>
                    </a:lnTo>
                    <a:cubicBezTo>
                      <a:pt x="24760" y="6214"/>
                      <a:pt x="24891" y="6325"/>
                      <a:pt x="25025" y="6437"/>
                    </a:cubicBezTo>
                    <a:lnTo>
                      <a:pt x="25036" y="4063"/>
                    </a:lnTo>
                    <a:lnTo>
                      <a:pt x="27146" y="4065"/>
                    </a:lnTo>
                    <a:lnTo>
                      <a:pt x="27104" y="6699"/>
                    </a:lnTo>
                    <a:lnTo>
                      <a:pt x="26719" y="6699"/>
                    </a:lnTo>
                    <a:lnTo>
                      <a:pt x="26716" y="6718"/>
                    </a:lnTo>
                    <a:lnTo>
                      <a:pt x="25357" y="6716"/>
                    </a:lnTo>
                    <a:lnTo>
                      <a:pt x="25357" y="6716"/>
                    </a:lnTo>
                    <a:cubicBezTo>
                      <a:pt x="25455" y="6802"/>
                      <a:pt x="25553" y="6894"/>
                      <a:pt x="25653" y="6981"/>
                    </a:cubicBezTo>
                    <a:lnTo>
                      <a:pt x="27553" y="6984"/>
                    </a:lnTo>
                    <a:lnTo>
                      <a:pt x="27553" y="6964"/>
                    </a:lnTo>
                    <a:lnTo>
                      <a:pt x="28027" y="6964"/>
                    </a:lnTo>
                    <a:lnTo>
                      <a:pt x="27994" y="9196"/>
                    </a:lnTo>
                    <a:lnTo>
                      <a:pt x="27854" y="9196"/>
                    </a:lnTo>
                    <a:cubicBezTo>
                      <a:pt x="27929" y="9282"/>
                      <a:pt x="28008" y="9374"/>
                      <a:pt x="28086" y="9461"/>
                    </a:cubicBezTo>
                    <a:lnTo>
                      <a:pt x="31849" y="9464"/>
                    </a:lnTo>
                    <a:lnTo>
                      <a:pt x="31824" y="11623"/>
                    </a:lnTo>
                    <a:lnTo>
                      <a:pt x="29810" y="11620"/>
                    </a:lnTo>
                    <a:lnTo>
                      <a:pt x="29810" y="11620"/>
                    </a:lnTo>
                    <a:cubicBezTo>
                      <a:pt x="29877" y="11707"/>
                      <a:pt x="29938" y="11796"/>
                      <a:pt x="30002" y="11888"/>
                    </a:cubicBezTo>
                    <a:lnTo>
                      <a:pt x="35685" y="11894"/>
                    </a:lnTo>
                    <a:lnTo>
                      <a:pt x="35640" y="14675"/>
                    </a:lnTo>
                    <a:lnTo>
                      <a:pt x="36042" y="14675"/>
                    </a:lnTo>
                    <a:lnTo>
                      <a:pt x="36087" y="11894"/>
                    </a:lnTo>
                    <a:lnTo>
                      <a:pt x="38988" y="11899"/>
                    </a:lnTo>
                    <a:cubicBezTo>
                      <a:pt x="39058" y="11807"/>
                      <a:pt x="39128" y="11721"/>
                      <a:pt x="39197" y="11634"/>
                    </a:cubicBezTo>
                    <a:lnTo>
                      <a:pt x="38196" y="11634"/>
                    </a:lnTo>
                    <a:lnTo>
                      <a:pt x="38207" y="9475"/>
                    </a:lnTo>
                    <a:lnTo>
                      <a:pt x="41081" y="9478"/>
                    </a:lnTo>
                    <a:lnTo>
                      <a:pt x="41081" y="9461"/>
                    </a:lnTo>
                    <a:lnTo>
                      <a:pt x="41100" y="9461"/>
                    </a:lnTo>
                    <a:cubicBezTo>
                      <a:pt x="41187" y="9374"/>
                      <a:pt x="41273" y="9282"/>
                      <a:pt x="41360" y="9196"/>
                    </a:cubicBezTo>
                    <a:lnTo>
                      <a:pt x="40121" y="9193"/>
                    </a:lnTo>
                    <a:lnTo>
                      <a:pt x="40118" y="9210"/>
                    </a:lnTo>
                    <a:lnTo>
                      <a:pt x="35551" y="9201"/>
                    </a:lnTo>
                    <a:lnTo>
                      <a:pt x="35568" y="6975"/>
                    </a:lnTo>
                    <a:lnTo>
                      <a:pt x="41011" y="6984"/>
                    </a:lnTo>
                    <a:lnTo>
                      <a:pt x="41011" y="6964"/>
                    </a:lnTo>
                    <a:lnTo>
                      <a:pt x="41594" y="6967"/>
                    </a:lnTo>
                    <a:lnTo>
                      <a:pt x="41560" y="8992"/>
                    </a:lnTo>
                    <a:cubicBezTo>
                      <a:pt x="41697" y="8861"/>
                      <a:pt x="41831" y="8727"/>
                      <a:pt x="41965" y="8596"/>
                    </a:cubicBezTo>
                    <a:lnTo>
                      <a:pt x="41990" y="6967"/>
                    </a:lnTo>
                    <a:lnTo>
                      <a:pt x="43801" y="6970"/>
                    </a:lnTo>
                    <a:cubicBezTo>
                      <a:pt x="43909" y="6880"/>
                      <a:pt x="44021" y="6794"/>
                      <a:pt x="44133" y="6705"/>
                    </a:cubicBezTo>
                    <a:lnTo>
                      <a:pt x="41067" y="6699"/>
                    </a:lnTo>
                    <a:lnTo>
                      <a:pt x="41108" y="4038"/>
                    </a:lnTo>
                    <a:lnTo>
                      <a:pt x="46420" y="4049"/>
                    </a:lnTo>
                    <a:lnTo>
                      <a:pt x="46409" y="5056"/>
                    </a:lnTo>
                    <a:cubicBezTo>
                      <a:pt x="46540" y="4969"/>
                      <a:pt x="46674" y="4883"/>
                      <a:pt x="46811" y="4799"/>
                    </a:cubicBezTo>
                    <a:lnTo>
                      <a:pt x="46816" y="4049"/>
                    </a:lnTo>
                    <a:lnTo>
                      <a:pt x="48058" y="4051"/>
                    </a:lnTo>
                    <a:cubicBezTo>
                      <a:pt x="48211" y="3965"/>
                      <a:pt x="48370" y="3879"/>
                      <a:pt x="48529" y="3789"/>
                    </a:cubicBezTo>
                    <a:lnTo>
                      <a:pt x="44996" y="3781"/>
                    </a:lnTo>
                    <a:lnTo>
                      <a:pt x="45126" y="3781"/>
                    </a:lnTo>
                    <a:lnTo>
                      <a:pt x="45162" y="1262"/>
                    </a:lnTo>
                    <a:lnTo>
                      <a:pt x="49363" y="1273"/>
                    </a:lnTo>
                    <a:lnTo>
                      <a:pt x="49350" y="3362"/>
                    </a:lnTo>
                    <a:cubicBezTo>
                      <a:pt x="49481" y="3293"/>
                      <a:pt x="49615" y="3226"/>
                      <a:pt x="49746" y="3162"/>
                    </a:cubicBezTo>
                    <a:lnTo>
                      <a:pt x="49760" y="1276"/>
                    </a:lnTo>
                    <a:lnTo>
                      <a:pt x="54036" y="1287"/>
                    </a:lnTo>
                    <a:lnTo>
                      <a:pt x="54036" y="1527"/>
                    </a:lnTo>
                    <a:cubicBezTo>
                      <a:pt x="54167" y="1571"/>
                      <a:pt x="54299" y="1622"/>
                      <a:pt x="54430" y="1669"/>
                    </a:cubicBezTo>
                    <a:lnTo>
                      <a:pt x="54430" y="1418"/>
                    </a:lnTo>
                    <a:lnTo>
                      <a:pt x="54427" y="1287"/>
                    </a:lnTo>
                    <a:lnTo>
                      <a:pt x="54391" y="1016"/>
                    </a:lnTo>
                    <a:lnTo>
                      <a:pt x="52309" y="1008"/>
                    </a:lnTo>
                    <a:lnTo>
                      <a:pt x="52312" y="20"/>
                    </a:lnTo>
                    <a:lnTo>
                      <a:pt x="51919" y="20"/>
                    </a:lnTo>
                    <a:lnTo>
                      <a:pt x="51916" y="1005"/>
                    </a:lnTo>
                    <a:lnTo>
                      <a:pt x="48331" y="994"/>
                    </a:lnTo>
                    <a:lnTo>
                      <a:pt x="48337" y="17"/>
                    </a:lnTo>
                    <a:lnTo>
                      <a:pt x="47943" y="17"/>
                    </a:lnTo>
                    <a:lnTo>
                      <a:pt x="47932" y="994"/>
                    </a:lnTo>
                    <a:lnTo>
                      <a:pt x="43817" y="983"/>
                    </a:lnTo>
                    <a:lnTo>
                      <a:pt x="43831" y="17"/>
                    </a:lnTo>
                    <a:lnTo>
                      <a:pt x="43441" y="17"/>
                    </a:lnTo>
                    <a:lnTo>
                      <a:pt x="43427" y="983"/>
                    </a:lnTo>
                    <a:lnTo>
                      <a:pt x="40637" y="977"/>
                    </a:lnTo>
                    <a:lnTo>
                      <a:pt x="40634" y="1008"/>
                    </a:lnTo>
                    <a:lnTo>
                      <a:pt x="38751" y="1002"/>
                    </a:lnTo>
                    <a:lnTo>
                      <a:pt x="38754" y="15"/>
                    </a:lnTo>
                    <a:lnTo>
                      <a:pt x="38361" y="15"/>
                    </a:lnTo>
                    <a:lnTo>
                      <a:pt x="38358" y="997"/>
                    </a:lnTo>
                    <a:lnTo>
                      <a:pt x="34773" y="988"/>
                    </a:lnTo>
                    <a:lnTo>
                      <a:pt x="34778" y="12"/>
                    </a:lnTo>
                    <a:lnTo>
                      <a:pt x="34385" y="12"/>
                    </a:lnTo>
                    <a:lnTo>
                      <a:pt x="34379" y="988"/>
                    </a:lnTo>
                    <a:lnTo>
                      <a:pt x="30265" y="977"/>
                    </a:lnTo>
                    <a:lnTo>
                      <a:pt x="30278" y="12"/>
                    </a:lnTo>
                    <a:lnTo>
                      <a:pt x="29882" y="12"/>
                    </a:lnTo>
                    <a:lnTo>
                      <a:pt x="29868" y="977"/>
                    </a:lnTo>
                    <a:lnTo>
                      <a:pt x="27079" y="969"/>
                    </a:lnTo>
                    <a:lnTo>
                      <a:pt x="27076" y="1002"/>
                    </a:lnTo>
                    <a:lnTo>
                      <a:pt x="25301" y="997"/>
                    </a:lnTo>
                    <a:lnTo>
                      <a:pt x="25304" y="12"/>
                    </a:lnTo>
                    <a:lnTo>
                      <a:pt x="24911" y="12"/>
                    </a:lnTo>
                    <a:lnTo>
                      <a:pt x="24908" y="994"/>
                    </a:lnTo>
                    <a:lnTo>
                      <a:pt x="21323" y="983"/>
                    </a:lnTo>
                    <a:lnTo>
                      <a:pt x="21329" y="6"/>
                    </a:lnTo>
                    <a:lnTo>
                      <a:pt x="20935" y="6"/>
                    </a:lnTo>
                    <a:lnTo>
                      <a:pt x="20924" y="983"/>
                    </a:lnTo>
                    <a:lnTo>
                      <a:pt x="16809" y="974"/>
                    </a:lnTo>
                    <a:lnTo>
                      <a:pt x="16823" y="6"/>
                    </a:lnTo>
                    <a:lnTo>
                      <a:pt x="16433" y="6"/>
                    </a:lnTo>
                    <a:lnTo>
                      <a:pt x="16419" y="974"/>
                    </a:lnTo>
                    <a:lnTo>
                      <a:pt x="13629" y="966"/>
                    </a:lnTo>
                    <a:lnTo>
                      <a:pt x="13626" y="997"/>
                    </a:lnTo>
                    <a:lnTo>
                      <a:pt x="11743" y="991"/>
                    </a:lnTo>
                    <a:lnTo>
                      <a:pt x="11746" y="3"/>
                    </a:lnTo>
                    <a:lnTo>
                      <a:pt x="11353" y="3"/>
                    </a:lnTo>
                    <a:lnTo>
                      <a:pt x="11350" y="988"/>
                    </a:lnTo>
                    <a:lnTo>
                      <a:pt x="7765" y="977"/>
                    </a:lnTo>
                    <a:lnTo>
                      <a:pt x="7770" y="1"/>
                    </a:lnTo>
                    <a:lnTo>
                      <a:pt x="7377" y="1"/>
                    </a:lnTo>
                    <a:lnTo>
                      <a:pt x="7366" y="977"/>
                    </a:lnTo>
                    <a:lnTo>
                      <a:pt x="3251" y="966"/>
                    </a:lnTo>
                    <a:lnTo>
                      <a:pt x="3265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06" name="Google Shape;8706;p37"/>
              <p:cNvSpPr/>
              <p:nvPr/>
            </p:nvSpPr>
            <p:spPr>
              <a:xfrm>
                <a:off x="6092269" y="1429520"/>
                <a:ext cx="462530" cy="104974"/>
              </a:xfrm>
              <a:custGeom>
                <a:avLst/>
                <a:gdLst/>
                <a:ahLst/>
                <a:cxnLst/>
                <a:rect l="l" t="t" r="r" b="b"/>
                <a:pathLst>
                  <a:path w="5327" h="1209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42" y="73"/>
                      <a:pt x="93" y="154"/>
                      <a:pt x="140" y="230"/>
                    </a:cubicBezTo>
                    <a:lnTo>
                      <a:pt x="338" y="230"/>
                    </a:lnTo>
                    <a:lnTo>
                      <a:pt x="335" y="548"/>
                    </a:lnTo>
                    <a:cubicBezTo>
                      <a:pt x="469" y="763"/>
                      <a:pt x="598" y="986"/>
                      <a:pt x="729" y="1209"/>
                    </a:cubicBezTo>
                    <a:lnTo>
                      <a:pt x="743" y="230"/>
                    </a:lnTo>
                    <a:lnTo>
                      <a:pt x="5201" y="233"/>
                    </a:lnTo>
                    <a:lnTo>
                      <a:pt x="5326" y="4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07" name="Google Shape;8707;p37"/>
              <p:cNvSpPr/>
              <p:nvPr/>
            </p:nvSpPr>
            <p:spPr>
              <a:xfrm>
                <a:off x="4690013" y="155421"/>
                <a:ext cx="4647268" cy="1294077"/>
              </a:xfrm>
              <a:custGeom>
                <a:avLst/>
                <a:gdLst/>
                <a:ahLst/>
                <a:cxnLst/>
                <a:rect l="l" t="t" r="r" b="b"/>
                <a:pathLst>
                  <a:path w="53523" h="14904" extrusionOk="0">
                    <a:moveTo>
                      <a:pt x="40896" y="1242"/>
                    </a:moveTo>
                    <a:lnTo>
                      <a:pt x="42319" y="1245"/>
                    </a:lnTo>
                    <a:lnTo>
                      <a:pt x="42718" y="1248"/>
                    </a:lnTo>
                    <a:lnTo>
                      <a:pt x="44802" y="1256"/>
                    </a:lnTo>
                    <a:lnTo>
                      <a:pt x="44763" y="3772"/>
                    </a:lnTo>
                    <a:lnTo>
                      <a:pt x="45162" y="3772"/>
                    </a:lnTo>
                    <a:lnTo>
                      <a:pt x="45195" y="1256"/>
                    </a:lnTo>
                    <a:lnTo>
                      <a:pt x="49399" y="1264"/>
                    </a:lnTo>
                    <a:lnTo>
                      <a:pt x="49377" y="3784"/>
                    </a:lnTo>
                    <a:lnTo>
                      <a:pt x="42676" y="3770"/>
                    </a:lnTo>
                    <a:lnTo>
                      <a:pt x="42277" y="3770"/>
                    </a:lnTo>
                    <a:lnTo>
                      <a:pt x="40896" y="3767"/>
                    </a:lnTo>
                    <a:lnTo>
                      <a:pt x="40899" y="1407"/>
                    </a:lnTo>
                    <a:lnTo>
                      <a:pt x="40896" y="1273"/>
                    </a:lnTo>
                    <a:lnTo>
                      <a:pt x="40896" y="1242"/>
                    </a:lnTo>
                    <a:close/>
                    <a:moveTo>
                      <a:pt x="15205" y="1248"/>
                    </a:moveTo>
                    <a:lnTo>
                      <a:pt x="15604" y="1253"/>
                    </a:lnTo>
                    <a:lnTo>
                      <a:pt x="17688" y="1259"/>
                    </a:lnTo>
                    <a:lnTo>
                      <a:pt x="17652" y="3778"/>
                    </a:lnTo>
                    <a:lnTo>
                      <a:pt x="18048" y="3778"/>
                    </a:lnTo>
                    <a:lnTo>
                      <a:pt x="18084" y="1259"/>
                    </a:lnTo>
                    <a:lnTo>
                      <a:pt x="22285" y="1270"/>
                    </a:lnTo>
                    <a:lnTo>
                      <a:pt x="22269" y="3792"/>
                    </a:lnTo>
                    <a:lnTo>
                      <a:pt x="15565" y="3775"/>
                    </a:lnTo>
                    <a:lnTo>
                      <a:pt x="15169" y="3775"/>
                    </a:lnTo>
                    <a:lnTo>
                      <a:pt x="13788" y="3772"/>
                    </a:lnTo>
                    <a:lnTo>
                      <a:pt x="13790" y="1412"/>
                    </a:lnTo>
                    <a:lnTo>
                      <a:pt x="13788" y="1281"/>
                    </a:lnTo>
                    <a:lnTo>
                      <a:pt x="13788" y="1248"/>
                    </a:lnTo>
                    <a:close/>
                    <a:moveTo>
                      <a:pt x="9123" y="1267"/>
                    </a:moveTo>
                    <a:lnTo>
                      <a:pt x="13400" y="1276"/>
                    </a:lnTo>
                    <a:lnTo>
                      <a:pt x="13397" y="3795"/>
                    </a:lnTo>
                    <a:lnTo>
                      <a:pt x="9106" y="3786"/>
                    </a:lnTo>
                    <a:lnTo>
                      <a:pt x="9123" y="1267"/>
                    </a:lnTo>
                    <a:close/>
                    <a:moveTo>
                      <a:pt x="22679" y="1262"/>
                    </a:moveTo>
                    <a:lnTo>
                      <a:pt x="26953" y="1273"/>
                    </a:lnTo>
                    <a:lnTo>
                      <a:pt x="26950" y="3767"/>
                    </a:lnTo>
                    <a:lnTo>
                      <a:pt x="26947" y="3795"/>
                    </a:lnTo>
                    <a:lnTo>
                      <a:pt x="22662" y="3784"/>
                    </a:lnTo>
                    <a:lnTo>
                      <a:pt x="22679" y="1262"/>
                    </a:lnTo>
                    <a:close/>
                    <a:moveTo>
                      <a:pt x="14042" y="4032"/>
                    </a:moveTo>
                    <a:lnTo>
                      <a:pt x="19351" y="4043"/>
                    </a:lnTo>
                    <a:lnTo>
                      <a:pt x="19323" y="6699"/>
                    </a:lnTo>
                    <a:lnTo>
                      <a:pt x="19323" y="6699"/>
                    </a:lnTo>
                    <a:lnTo>
                      <a:pt x="14000" y="6693"/>
                    </a:lnTo>
                    <a:lnTo>
                      <a:pt x="14042" y="4032"/>
                    </a:lnTo>
                    <a:close/>
                    <a:moveTo>
                      <a:pt x="11422" y="4051"/>
                    </a:moveTo>
                    <a:lnTo>
                      <a:pt x="13640" y="4057"/>
                    </a:lnTo>
                    <a:lnTo>
                      <a:pt x="13598" y="6688"/>
                    </a:lnTo>
                    <a:lnTo>
                      <a:pt x="13216" y="6688"/>
                    </a:lnTo>
                    <a:lnTo>
                      <a:pt x="13210" y="6710"/>
                    </a:lnTo>
                    <a:lnTo>
                      <a:pt x="11411" y="6707"/>
                    </a:lnTo>
                    <a:lnTo>
                      <a:pt x="11422" y="4051"/>
                    </a:lnTo>
                    <a:close/>
                    <a:moveTo>
                      <a:pt x="46852" y="4046"/>
                    </a:moveTo>
                    <a:lnTo>
                      <a:pt x="51693" y="4051"/>
                    </a:lnTo>
                    <a:lnTo>
                      <a:pt x="51681" y="6710"/>
                    </a:lnTo>
                    <a:lnTo>
                      <a:pt x="46827" y="6702"/>
                    </a:lnTo>
                    <a:lnTo>
                      <a:pt x="46852" y="4046"/>
                    </a:lnTo>
                    <a:close/>
                    <a:moveTo>
                      <a:pt x="19747" y="4046"/>
                    </a:moveTo>
                    <a:lnTo>
                      <a:pt x="24587" y="4057"/>
                    </a:lnTo>
                    <a:lnTo>
                      <a:pt x="24576" y="6713"/>
                    </a:lnTo>
                    <a:lnTo>
                      <a:pt x="19722" y="6702"/>
                    </a:lnTo>
                    <a:lnTo>
                      <a:pt x="19747" y="4046"/>
                    </a:lnTo>
                    <a:close/>
                    <a:moveTo>
                      <a:pt x="24983" y="4051"/>
                    </a:moveTo>
                    <a:lnTo>
                      <a:pt x="27193" y="4054"/>
                    </a:lnTo>
                    <a:lnTo>
                      <a:pt x="27151" y="6688"/>
                    </a:lnTo>
                    <a:lnTo>
                      <a:pt x="26763" y="6693"/>
                    </a:lnTo>
                    <a:lnTo>
                      <a:pt x="26760" y="6713"/>
                    </a:lnTo>
                    <a:lnTo>
                      <a:pt x="24975" y="6710"/>
                    </a:lnTo>
                    <a:lnTo>
                      <a:pt x="24983" y="4051"/>
                    </a:lnTo>
                    <a:close/>
                    <a:moveTo>
                      <a:pt x="14923" y="6953"/>
                    </a:moveTo>
                    <a:lnTo>
                      <a:pt x="21663" y="6964"/>
                    </a:lnTo>
                    <a:lnTo>
                      <a:pt x="21647" y="9196"/>
                    </a:lnTo>
                    <a:lnTo>
                      <a:pt x="14892" y="9185"/>
                    </a:lnTo>
                    <a:lnTo>
                      <a:pt x="14923" y="6953"/>
                    </a:lnTo>
                    <a:close/>
                    <a:moveTo>
                      <a:pt x="2824" y="1"/>
                    </a:moveTo>
                    <a:lnTo>
                      <a:pt x="2810" y="966"/>
                    </a:lnTo>
                    <a:lnTo>
                      <a:pt x="20" y="960"/>
                    </a:lnTo>
                    <a:lnTo>
                      <a:pt x="1" y="1220"/>
                    </a:lnTo>
                    <a:lnTo>
                      <a:pt x="1641" y="1225"/>
                    </a:lnTo>
                    <a:lnTo>
                      <a:pt x="2037" y="1228"/>
                    </a:lnTo>
                    <a:lnTo>
                      <a:pt x="3809" y="1231"/>
                    </a:lnTo>
                    <a:lnTo>
                      <a:pt x="3778" y="3298"/>
                    </a:lnTo>
                    <a:cubicBezTo>
                      <a:pt x="3912" y="3365"/>
                      <a:pt x="4040" y="3435"/>
                      <a:pt x="4171" y="3505"/>
                    </a:cubicBezTo>
                    <a:lnTo>
                      <a:pt x="4205" y="1231"/>
                    </a:lnTo>
                    <a:lnTo>
                      <a:pt x="8719" y="1242"/>
                    </a:lnTo>
                    <a:lnTo>
                      <a:pt x="8702" y="3764"/>
                    </a:lnTo>
                    <a:lnTo>
                      <a:pt x="4637" y="3753"/>
                    </a:lnTo>
                    <a:lnTo>
                      <a:pt x="4637" y="3753"/>
                    </a:lnTo>
                    <a:cubicBezTo>
                      <a:pt x="4793" y="3839"/>
                      <a:pt x="4952" y="3926"/>
                      <a:pt x="5111" y="4015"/>
                    </a:cubicBezTo>
                    <a:lnTo>
                      <a:pt x="5781" y="4018"/>
                    </a:lnTo>
                    <a:lnTo>
                      <a:pt x="5775" y="4409"/>
                    </a:lnTo>
                    <a:cubicBezTo>
                      <a:pt x="5909" y="4489"/>
                      <a:pt x="6038" y="4568"/>
                      <a:pt x="6172" y="4651"/>
                    </a:cubicBezTo>
                    <a:lnTo>
                      <a:pt x="6177" y="4018"/>
                    </a:lnTo>
                    <a:lnTo>
                      <a:pt x="11017" y="4029"/>
                    </a:lnTo>
                    <a:lnTo>
                      <a:pt x="11006" y="6685"/>
                    </a:lnTo>
                    <a:lnTo>
                      <a:pt x="9053" y="6682"/>
                    </a:lnTo>
                    <a:lnTo>
                      <a:pt x="9053" y="6682"/>
                    </a:lnTo>
                    <a:cubicBezTo>
                      <a:pt x="9162" y="6769"/>
                      <a:pt x="9271" y="6861"/>
                      <a:pt x="9380" y="6947"/>
                    </a:cubicBezTo>
                    <a:lnTo>
                      <a:pt x="13933" y="6953"/>
                    </a:lnTo>
                    <a:lnTo>
                      <a:pt x="13933" y="6933"/>
                    </a:lnTo>
                    <a:lnTo>
                      <a:pt x="14516" y="6936"/>
                    </a:lnTo>
                    <a:lnTo>
                      <a:pt x="14480" y="9168"/>
                    </a:lnTo>
                    <a:lnTo>
                      <a:pt x="13043" y="9165"/>
                    </a:lnTo>
                    <a:lnTo>
                      <a:pt x="13040" y="9182"/>
                    </a:lnTo>
                    <a:lnTo>
                      <a:pt x="11824" y="9179"/>
                    </a:lnTo>
                    <a:lnTo>
                      <a:pt x="11824" y="9179"/>
                    </a:lnTo>
                    <a:cubicBezTo>
                      <a:pt x="11910" y="9266"/>
                      <a:pt x="11997" y="9358"/>
                      <a:pt x="12080" y="9444"/>
                    </a:cubicBezTo>
                    <a:lnTo>
                      <a:pt x="14000" y="9447"/>
                    </a:lnTo>
                    <a:lnTo>
                      <a:pt x="14000" y="9430"/>
                    </a:lnTo>
                    <a:lnTo>
                      <a:pt x="18329" y="9436"/>
                    </a:lnTo>
                    <a:lnTo>
                      <a:pt x="18307" y="11595"/>
                    </a:lnTo>
                    <a:lnTo>
                      <a:pt x="13958" y="11592"/>
                    </a:lnTo>
                    <a:lnTo>
                      <a:pt x="13958" y="11592"/>
                    </a:lnTo>
                    <a:cubicBezTo>
                      <a:pt x="14030" y="11679"/>
                      <a:pt x="14100" y="11771"/>
                      <a:pt x="14170" y="11860"/>
                    </a:cubicBezTo>
                    <a:lnTo>
                      <a:pt x="22163" y="11868"/>
                    </a:lnTo>
                    <a:lnTo>
                      <a:pt x="22135" y="13450"/>
                    </a:lnTo>
                    <a:cubicBezTo>
                      <a:pt x="22271" y="13221"/>
                      <a:pt x="22408" y="12993"/>
                      <a:pt x="22548" y="12775"/>
                    </a:cubicBezTo>
                    <a:lnTo>
                      <a:pt x="22562" y="11871"/>
                    </a:lnTo>
                    <a:lnTo>
                      <a:pt x="23133" y="11871"/>
                    </a:lnTo>
                    <a:cubicBezTo>
                      <a:pt x="23192" y="11779"/>
                      <a:pt x="23251" y="11693"/>
                      <a:pt x="23315" y="11606"/>
                    </a:cubicBezTo>
                    <a:lnTo>
                      <a:pt x="23315" y="11606"/>
                    </a:lnTo>
                    <a:lnTo>
                      <a:pt x="18717" y="11623"/>
                    </a:lnTo>
                    <a:lnTo>
                      <a:pt x="18742" y="9464"/>
                    </a:lnTo>
                    <a:lnTo>
                      <a:pt x="24300" y="9472"/>
                    </a:lnTo>
                    <a:lnTo>
                      <a:pt x="24297" y="10292"/>
                    </a:lnTo>
                    <a:cubicBezTo>
                      <a:pt x="24431" y="10116"/>
                      <a:pt x="24562" y="9946"/>
                      <a:pt x="24699" y="9779"/>
                    </a:cubicBezTo>
                    <a:lnTo>
                      <a:pt x="24701" y="9472"/>
                    </a:lnTo>
                    <a:lnTo>
                      <a:pt x="24952" y="9472"/>
                    </a:lnTo>
                    <a:cubicBezTo>
                      <a:pt x="25025" y="9386"/>
                      <a:pt x="25097" y="9293"/>
                      <a:pt x="25167" y="9207"/>
                    </a:cubicBezTo>
                    <a:lnTo>
                      <a:pt x="22048" y="9204"/>
                    </a:lnTo>
                    <a:lnTo>
                      <a:pt x="22065" y="6975"/>
                    </a:lnTo>
                    <a:lnTo>
                      <a:pt x="27265" y="6981"/>
                    </a:lnTo>
                    <a:lnTo>
                      <a:pt x="27285" y="6961"/>
                    </a:lnTo>
                    <a:cubicBezTo>
                      <a:pt x="27380" y="6875"/>
                      <a:pt x="27474" y="6783"/>
                      <a:pt x="27566" y="6696"/>
                    </a:cubicBezTo>
                    <a:lnTo>
                      <a:pt x="27552" y="6696"/>
                    </a:lnTo>
                    <a:lnTo>
                      <a:pt x="27594" y="4035"/>
                    </a:lnTo>
                    <a:lnTo>
                      <a:pt x="30939" y="4043"/>
                    </a:lnTo>
                    <a:cubicBezTo>
                      <a:pt x="31073" y="3954"/>
                      <a:pt x="31207" y="3865"/>
                      <a:pt x="31341" y="3781"/>
                    </a:cubicBezTo>
                    <a:lnTo>
                      <a:pt x="29120" y="3778"/>
                    </a:lnTo>
                    <a:lnTo>
                      <a:pt x="28721" y="3778"/>
                    </a:lnTo>
                    <a:lnTo>
                      <a:pt x="27352" y="3772"/>
                    </a:lnTo>
                    <a:lnTo>
                      <a:pt x="27354" y="1412"/>
                    </a:lnTo>
                    <a:lnTo>
                      <a:pt x="27352" y="1281"/>
                    </a:lnTo>
                    <a:lnTo>
                      <a:pt x="27352" y="1248"/>
                    </a:lnTo>
                    <a:lnTo>
                      <a:pt x="28760" y="1253"/>
                    </a:lnTo>
                    <a:lnTo>
                      <a:pt x="29157" y="1256"/>
                    </a:lnTo>
                    <a:lnTo>
                      <a:pt x="30928" y="1259"/>
                    </a:lnTo>
                    <a:lnTo>
                      <a:pt x="30892" y="3778"/>
                    </a:lnTo>
                    <a:lnTo>
                      <a:pt x="31288" y="3778"/>
                    </a:lnTo>
                    <a:lnTo>
                      <a:pt x="31324" y="1259"/>
                    </a:lnTo>
                    <a:lnTo>
                      <a:pt x="35838" y="1270"/>
                    </a:lnTo>
                    <a:lnTo>
                      <a:pt x="35835" y="1666"/>
                    </a:lnTo>
                    <a:cubicBezTo>
                      <a:pt x="35969" y="1719"/>
                      <a:pt x="36098" y="1775"/>
                      <a:pt x="36232" y="1834"/>
                    </a:cubicBezTo>
                    <a:lnTo>
                      <a:pt x="36234" y="1270"/>
                    </a:lnTo>
                    <a:lnTo>
                      <a:pt x="40508" y="1281"/>
                    </a:lnTo>
                    <a:lnTo>
                      <a:pt x="40505" y="3798"/>
                    </a:lnTo>
                    <a:lnTo>
                      <a:pt x="40012" y="3795"/>
                    </a:lnTo>
                    <a:lnTo>
                      <a:pt x="40430" y="4057"/>
                    </a:lnTo>
                    <a:lnTo>
                      <a:pt x="40757" y="4057"/>
                    </a:lnTo>
                    <a:lnTo>
                      <a:pt x="40754" y="4269"/>
                    </a:lnTo>
                    <a:cubicBezTo>
                      <a:pt x="40885" y="4356"/>
                      <a:pt x="41016" y="4448"/>
                      <a:pt x="41144" y="4534"/>
                    </a:cubicBezTo>
                    <a:lnTo>
                      <a:pt x="41150" y="4032"/>
                    </a:lnTo>
                    <a:lnTo>
                      <a:pt x="46462" y="4043"/>
                    </a:lnTo>
                    <a:lnTo>
                      <a:pt x="46434" y="6699"/>
                    </a:lnTo>
                    <a:lnTo>
                      <a:pt x="46434" y="6699"/>
                    </a:lnTo>
                    <a:lnTo>
                      <a:pt x="43890" y="6696"/>
                    </a:lnTo>
                    <a:lnTo>
                      <a:pt x="43890" y="6696"/>
                    </a:lnTo>
                    <a:cubicBezTo>
                      <a:pt x="43987" y="6783"/>
                      <a:pt x="44082" y="6875"/>
                      <a:pt x="44182" y="6961"/>
                    </a:cubicBezTo>
                    <a:lnTo>
                      <a:pt x="48772" y="6967"/>
                    </a:lnTo>
                    <a:lnTo>
                      <a:pt x="48752" y="9196"/>
                    </a:lnTo>
                    <a:lnTo>
                      <a:pt x="46353" y="9193"/>
                    </a:lnTo>
                    <a:lnTo>
                      <a:pt x="46353" y="9193"/>
                    </a:lnTo>
                    <a:cubicBezTo>
                      <a:pt x="46431" y="9280"/>
                      <a:pt x="46506" y="9372"/>
                      <a:pt x="46584" y="9458"/>
                    </a:cubicBezTo>
                    <a:lnTo>
                      <a:pt x="51405" y="9464"/>
                    </a:lnTo>
                    <a:lnTo>
                      <a:pt x="51397" y="11623"/>
                    </a:lnTo>
                    <a:lnTo>
                      <a:pt x="48261" y="11620"/>
                    </a:lnTo>
                    <a:lnTo>
                      <a:pt x="48261" y="11620"/>
                    </a:lnTo>
                    <a:cubicBezTo>
                      <a:pt x="48322" y="11707"/>
                      <a:pt x="48387" y="11799"/>
                      <a:pt x="48448" y="11888"/>
                    </a:cubicBezTo>
                    <a:lnTo>
                      <a:pt x="49282" y="11888"/>
                    </a:lnTo>
                    <a:lnTo>
                      <a:pt x="49263" y="13118"/>
                    </a:lnTo>
                    <a:cubicBezTo>
                      <a:pt x="49394" y="13327"/>
                      <a:pt x="49522" y="13542"/>
                      <a:pt x="49653" y="13754"/>
                    </a:cubicBezTo>
                    <a:lnTo>
                      <a:pt x="49684" y="11888"/>
                    </a:lnTo>
                    <a:lnTo>
                      <a:pt x="52758" y="11891"/>
                    </a:lnTo>
                    <a:lnTo>
                      <a:pt x="52750" y="14675"/>
                    </a:lnTo>
                    <a:lnTo>
                      <a:pt x="50186" y="14672"/>
                    </a:lnTo>
                    <a:lnTo>
                      <a:pt x="50186" y="14672"/>
                    </a:lnTo>
                    <a:cubicBezTo>
                      <a:pt x="50228" y="14747"/>
                      <a:pt x="50273" y="14826"/>
                      <a:pt x="50314" y="14901"/>
                    </a:cubicBezTo>
                    <a:lnTo>
                      <a:pt x="51082" y="14901"/>
                    </a:lnTo>
                    <a:lnTo>
                      <a:pt x="53517" y="14904"/>
                    </a:lnTo>
                    <a:lnTo>
                      <a:pt x="53517" y="14672"/>
                    </a:lnTo>
                    <a:lnTo>
                      <a:pt x="53154" y="14672"/>
                    </a:lnTo>
                    <a:lnTo>
                      <a:pt x="53160" y="11888"/>
                    </a:lnTo>
                    <a:lnTo>
                      <a:pt x="53517" y="11888"/>
                    </a:lnTo>
                    <a:lnTo>
                      <a:pt x="53517" y="11623"/>
                    </a:lnTo>
                    <a:lnTo>
                      <a:pt x="51796" y="11620"/>
                    </a:lnTo>
                    <a:lnTo>
                      <a:pt x="51807" y="9461"/>
                    </a:lnTo>
                    <a:lnTo>
                      <a:pt x="53520" y="9464"/>
                    </a:lnTo>
                    <a:lnTo>
                      <a:pt x="53520" y="9199"/>
                    </a:lnTo>
                    <a:lnTo>
                      <a:pt x="49157" y="9193"/>
                    </a:lnTo>
                    <a:lnTo>
                      <a:pt x="49173" y="6964"/>
                    </a:lnTo>
                    <a:lnTo>
                      <a:pt x="53523" y="6972"/>
                    </a:lnTo>
                    <a:lnTo>
                      <a:pt x="53523" y="6707"/>
                    </a:lnTo>
                    <a:lnTo>
                      <a:pt x="52086" y="6702"/>
                    </a:lnTo>
                    <a:lnTo>
                      <a:pt x="52097" y="4046"/>
                    </a:lnTo>
                    <a:lnTo>
                      <a:pt x="53523" y="4049"/>
                    </a:lnTo>
                    <a:lnTo>
                      <a:pt x="53523" y="3786"/>
                    </a:lnTo>
                    <a:lnTo>
                      <a:pt x="49782" y="3781"/>
                    </a:lnTo>
                    <a:lnTo>
                      <a:pt x="49798" y="1259"/>
                    </a:lnTo>
                    <a:lnTo>
                      <a:pt x="53517" y="1273"/>
                    </a:lnTo>
                    <a:lnTo>
                      <a:pt x="53517" y="1011"/>
                    </a:lnTo>
                    <a:lnTo>
                      <a:pt x="52365" y="1008"/>
                    </a:lnTo>
                    <a:lnTo>
                      <a:pt x="52370" y="20"/>
                    </a:lnTo>
                    <a:lnTo>
                      <a:pt x="51974" y="20"/>
                    </a:lnTo>
                    <a:lnTo>
                      <a:pt x="51972" y="1005"/>
                    </a:lnTo>
                    <a:lnTo>
                      <a:pt x="48387" y="994"/>
                    </a:lnTo>
                    <a:lnTo>
                      <a:pt x="48392" y="17"/>
                    </a:lnTo>
                    <a:lnTo>
                      <a:pt x="47999" y="17"/>
                    </a:lnTo>
                    <a:lnTo>
                      <a:pt x="47988" y="994"/>
                    </a:lnTo>
                    <a:lnTo>
                      <a:pt x="43873" y="983"/>
                    </a:lnTo>
                    <a:lnTo>
                      <a:pt x="43887" y="17"/>
                    </a:lnTo>
                    <a:lnTo>
                      <a:pt x="43493" y="17"/>
                    </a:lnTo>
                    <a:lnTo>
                      <a:pt x="43479" y="983"/>
                    </a:lnTo>
                    <a:lnTo>
                      <a:pt x="40690" y="977"/>
                    </a:lnTo>
                    <a:lnTo>
                      <a:pt x="40687" y="1008"/>
                    </a:lnTo>
                    <a:lnTo>
                      <a:pt x="38804" y="1002"/>
                    </a:lnTo>
                    <a:lnTo>
                      <a:pt x="38807" y="15"/>
                    </a:lnTo>
                    <a:lnTo>
                      <a:pt x="38413" y="15"/>
                    </a:lnTo>
                    <a:lnTo>
                      <a:pt x="38410" y="997"/>
                    </a:lnTo>
                    <a:lnTo>
                      <a:pt x="34825" y="988"/>
                    </a:lnTo>
                    <a:lnTo>
                      <a:pt x="34831" y="12"/>
                    </a:lnTo>
                    <a:lnTo>
                      <a:pt x="34438" y="12"/>
                    </a:lnTo>
                    <a:lnTo>
                      <a:pt x="34427" y="988"/>
                    </a:lnTo>
                    <a:lnTo>
                      <a:pt x="30312" y="977"/>
                    </a:lnTo>
                    <a:lnTo>
                      <a:pt x="30326" y="12"/>
                    </a:lnTo>
                    <a:lnTo>
                      <a:pt x="29932" y="12"/>
                    </a:lnTo>
                    <a:lnTo>
                      <a:pt x="29918" y="977"/>
                    </a:lnTo>
                    <a:lnTo>
                      <a:pt x="27128" y="969"/>
                    </a:lnTo>
                    <a:lnTo>
                      <a:pt x="27126" y="1002"/>
                    </a:lnTo>
                    <a:lnTo>
                      <a:pt x="25251" y="997"/>
                    </a:lnTo>
                    <a:lnTo>
                      <a:pt x="25256" y="12"/>
                    </a:lnTo>
                    <a:lnTo>
                      <a:pt x="24860" y="12"/>
                    </a:lnTo>
                    <a:lnTo>
                      <a:pt x="24858" y="994"/>
                    </a:lnTo>
                    <a:lnTo>
                      <a:pt x="21273" y="983"/>
                    </a:lnTo>
                    <a:lnTo>
                      <a:pt x="21281" y="6"/>
                    </a:lnTo>
                    <a:lnTo>
                      <a:pt x="20885" y="6"/>
                    </a:lnTo>
                    <a:lnTo>
                      <a:pt x="20877" y="983"/>
                    </a:lnTo>
                    <a:lnTo>
                      <a:pt x="16762" y="974"/>
                    </a:lnTo>
                    <a:lnTo>
                      <a:pt x="16776" y="6"/>
                    </a:lnTo>
                    <a:lnTo>
                      <a:pt x="16382" y="6"/>
                    </a:lnTo>
                    <a:lnTo>
                      <a:pt x="16368" y="974"/>
                    </a:lnTo>
                    <a:lnTo>
                      <a:pt x="13578" y="966"/>
                    </a:lnTo>
                    <a:lnTo>
                      <a:pt x="13573" y="997"/>
                    </a:lnTo>
                    <a:lnTo>
                      <a:pt x="11690" y="991"/>
                    </a:lnTo>
                    <a:lnTo>
                      <a:pt x="11695" y="3"/>
                    </a:lnTo>
                    <a:lnTo>
                      <a:pt x="11299" y="3"/>
                    </a:lnTo>
                    <a:lnTo>
                      <a:pt x="11296" y="988"/>
                    </a:lnTo>
                    <a:lnTo>
                      <a:pt x="7711" y="977"/>
                    </a:lnTo>
                    <a:lnTo>
                      <a:pt x="7720" y="1"/>
                    </a:lnTo>
                    <a:lnTo>
                      <a:pt x="7324" y="1"/>
                    </a:lnTo>
                    <a:lnTo>
                      <a:pt x="7318" y="977"/>
                    </a:lnTo>
                    <a:lnTo>
                      <a:pt x="3203" y="966"/>
                    </a:lnTo>
                    <a:lnTo>
                      <a:pt x="3217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08" name="Google Shape;8708;p37"/>
              <p:cNvSpPr/>
              <p:nvPr/>
            </p:nvSpPr>
            <p:spPr>
              <a:xfrm>
                <a:off x="6119880" y="4249313"/>
                <a:ext cx="419898" cy="184422"/>
              </a:xfrm>
              <a:custGeom>
                <a:avLst/>
                <a:gdLst/>
                <a:ahLst/>
                <a:cxnLst/>
                <a:rect l="l" t="t" r="r" b="b"/>
                <a:pathLst>
                  <a:path w="4836" h="2124" extrusionOk="0">
                    <a:moveTo>
                      <a:pt x="4325" y="1"/>
                    </a:moveTo>
                    <a:cubicBezTo>
                      <a:pt x="4085" y="807"/>
                      <a:pt x="3309" y="1393"/>
                      <a:pt x="2391" y="1393"/>
                    </a:cubicBezTo>
                    <a:cubicBezTo>
                      <a:pt x="1507" y="1393"/>
                      <a:pt x="757" y="849"/>
                      <a:pt x="489" y="87"/>
                    </a:cubicBezTo>
                    <a:lnTo>
                      <a:pt x="1" y="2124"/>
                    </a:lnTo>
                    <a:lnTo>
                      <a:pt x="4835" y="2124"/>
                    </a:lnTo>
                    <a:lnTo>
                      <a:pt x="4325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09" name="Google Shape;8709;p37"/>
              <p:cNvSpPr/>
              <p:nvPr/>
            </p:nvSpPr>
            <p:spPr>
              <a:xfrm>
                <a:off x="-35892" y="4387628"/>
                <a:ext cx="9372768" cy="179646"/>
              </a:xfrm>
              <a:custGeom>
                <a:avLst/>
                <a:gdLst/>
                <a:ahLst/>
                <a:cxnLst/>
                <a:rect l="l" t="t" r="r" b="b"/>
                <a:pathLst>
                  <a:path w="107947" h="2069" extrusionOk="0">
                    <a:moveTo>
                      <a:pt x="1" y="1"/>
                    </a:moveTo>
                    <a:lnTo>
                      <a:pt x="1" y="2068"/>
                    </a:lnTo>
                    <a:lnTo>
                      <a:pt x="107946" y="2068"/>
                    </a:lnTo>
                    <a:lnTo>
                      <a:pt x="107946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10" name="Google Shape;8710;p37"/>
              <p:cNvSpPr/>
              <p:nvPr/>
            </p:nvSpPr>
            <p:spPr>
              <a:xfrm>
                <a:off x="1230219" y="4387628"/>
                <a:ext cx="6840270" cy="179386"/>
              </a:xfrm>
              <a:custGeom>
                <a:avLst/>
                <a:gdLst/>
                <a:ahLst/>
                <a:cxnLst/>
                <a:rect l="l" t="t" r="r" b="b"/>
                <a:pathLst>
                  <a:path w="78780" h="2066" extrusionOk="0">
                    <a:moveTo>
                      <a:pt x="22687" y="1"/>
                    </a:moveTo>
                    <a:lnTo>
                      <a:pt x="1" y="2065"/>
                    </a:lnTo>
                    <a:lnTo>
                      <a:pt x="56092" y="2065"/>
                    </a:lnTo>
                    <a:lnTo>
                      <a:pt x="78779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11" name="Google Shape;8711;p37"/>
              <p:cNvSpPr/>
              <p:nvPr/>
            </p:nvSpPr>
            <p:spPr>
              <a:xfrm>
                <a:off x="6070736" y="338105"/>
                <a:ext cx="57740" cy="57480"/>
              </a:xfrm>
              <a:custGeom>
                <a:avLst/>
                <a:gdLst/>
                <a:ahLst/>
                <a:cxnLst/>
                <a:rect l="l" t="t" r="r" b="b"/>
                <a:pathLst>
                  <a:path w="665" h="662" extrusionOk="0">
                    <a:moveTo>
                      <a:pt x="332" y="0"/>
                    </a:moveTo>
                    <a:cubicBezTo>
                      <a:pt x="148" y="0"/>
                      <a:pt x="0" y="148"/>
                      <a:pt x="0" y="329"/>
                    </a:cubicBezTo>
                    <a:cubicBezTo>
                      <a:pt x="0" y="511"/>
                      <a:pt x="148" y="661"/>
                      <a:pt x="332" y="661"/>
                    </a:cubicBezTo>
                    <a:cubicBezTo>
                      <a:pt x="516" y="661"/>
                      <a:pt x="664" y="516"/>
                      <a:pt x="664" y="329"/>
                    </a:cubicBezTo>
                    <a:cubicBezTo>
                      <a:pt x="664" y="145"/>
                      <a:pt x="516" y="0"/>
                      <a:pt x="33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12" name="Google Shape;8712;p37"/>
              <p:cNvSpPr/>
              <p:nvPr/>
            </p:nvSpPr>
            <p:spPr>
              <a:xfrm>
                <a:off x="6504784" y="336108"/>
                <a:ext cx="57480" cy="57740"/>
              </a:xfrm>
              <a:custGeom>
                <a:avLst/>
                <a:gdLst/>
                <a:ahLst/>
                <a:cxnLst/>
                <a:rect l="l" t="t" r="r" b="b"/>
                <a:pathLst>
                  <a:path w="662" h="665" extrusionOk="0">
                    <a:moveTo>
                      <a:pt x="330" y="1"/>
                    </a:moveTo>
                    <a:cubicBezTo>
                      <a:pt x="146" y="1"/>
                      <a:pt x="1" y="152"/>
                      <a:pt x="1" y="333"/>
                    </a:cubicBezTo>
                    <a:cubicBezTo>
                      <a:pt x="1" y="514"/>
                      <a:pt x="146" y="665"/>
                      <a:pt x="330" y="665"/>
                    </a:cubicBezTo>
                    <a:cubicBezTo>
                      <a:pt x="517" y="665"/>
                      <a:pt x="662" y="517"/>
                      <a:pt x="662" y="333"/>
                    </a:cubicBezTo>
                    <a:cubicBezTo>
                      <a:pt x="662" y="149"/>
                      <a:pt x="517" y="1"/>
                      <a:pt x="33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13" name="Google Shape;8713;p37"/>
              <p:cNvSpPr/>
              <p:nvPr/>
            </p:nvSpPr>
            <p:spPr>
              <a:xfrm>
                <a:off x="6101733" y="356512"/>
                <a:ext cx="428841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4939" h="363" extrusionOk="0">
                    <a:moveTo>
                      <a:pt x="182" y="0"/>
                    </a:moveTo>
                    <a:cubicBezTo>
                      <a:pt x="84" y="0"/>
                      <a:pt x="0" y="81"/>
                      <a:pt x="0" y="182"/>
                    </a:cubicBezTo>
                    <a:cubicBezTo>
                      <a:pt x="0" y="279"/>
                      <a:pt x="81" y="363"/>
                      <a:pt x="182" y="363"/>
                    </a:cubicBezTo>
                    <a:lnTo>
                      <a:pt x="4757" y="363"/>
                    </a:lnTo>
                    <a:cubicBezTo>
                      <a:pt x="4855" y="363"/>
                      <a:pt x="4938" y="282"/>
                      <a:pt x="4938" y="182"/>
                    </a:cubicBezTo>
                    <a:cubicBezTo>
                      <a:pt x="4936" y="76"/>
                      <a:pt x="4855" y="0"/>
                      <a:pt x="47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14" name="Google Shape;8714;p37"/>
              <p:cNvSpPr/>
              <p:nvPr/>
            </p:nvSpPr>
            <p:spPr>
              <a:xfrm>
                <a:off x="6056930" y="362504"/>
                <a:ext cx="513845" cy="852125"/>
              </a:xfrm>
              <a:custGeom>
                <a:avLst/>
                <a:gdLst/>
                <a:ahLst/>
                <a:cxnLst/>
                <a:rect l="l" t="t" r="r" b="b"/>
                <a:pathLst>
                  <a:path w="5918" h="9814" extrusionOk="0">
                    <a:moveTo>
                      <a:pt x="463" y="1"/>
                    </a:moveTo>
                    <a:lnTo>
                      <a:pt x="0" y="9712"/>
                    </a:lnTo>
                    <a:cubicBezTo>
                      <a:pt x="884" y="9454"/>
                      <a:pt x="1490" y="9365"/>
                      <a:pt x="1991" y="9365"/>
                    </a:cubicBezTo>
                    <a:cubicBezTo>
                      <a:pt x="3116" y="9365"/>
                      <a:pt x="3715" y="9814"/>
                      <a:pt x="5740" y="9814"/>
                    </a:cubicBezTo>
                    <a:cubicBezTo>
                      <a:pt x="5798" y="9814"/>
                      <a:pt x="5857" y="9813"/>
                      <a:pt x="5917" y="9813"/>
                    </a:cubicBezTo>
                    <a:lnTo>
                      <a:pt x="5507" y="99"/>
                    </a:lnTo>
                    <a:cubicBezTo>
                      <a:pt x="4825" y="620"/>
                      <a:pt x="3662" y="1050"/>
                      <a:pt x="2592" y="1050"/>
                    </a:cubicBezTo>
                    <a:cubicBezTo>
                      <a:pt x="1716" y="1050"/>
                      <a:pt x="902" y="762"/>
                      <a:pt x="46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15" name="Google Shape;8715;p37"/>
              <p:cNvSpPr/>
              <p:nvPr/>
            </p:nvSpPr>
            <p:spPr>
              <a:xfrm>
                <a:off x="6080894" y="365195"/>
                <a:ext cx="465395" cy="806541"/>
              </a:xfrm>
              <a:custGeom>
                <a:avLst/>
                <a:gdLst/>
                <a:ahLst/>
                <a:cxnLst/>
                <a:rect l="l" t="t" r="r" b="b"/>
                <a:pathLst>
                  <a:path w="5360" h="9289" extrusionOk="0">
                    <a:moveTo>
                      <a:pt x="293" y="1"/>
                    </a:moveTo>
                    <a:lnTo>
                      <a:pt x="0" y="9187"/>
                    </a:lnTo>
                    <a:cubicBezTo>
                      <a:pt x="800" y="8928"/>
                      <a:pt x="1349" y="8839"/>
                      <a:pt x="1804" y="8839"/>
                    </a:cubicBezTo>
                    <a:cubicBezTo>
                      <a:pt x="2822" y="8839"/>
                      <a:pt x="3366" y="9289"/>
                      <a:pt x="5199" y="9289"/>
                    </a:cubicBezTo>
                    <a:cubicBezTo>
                      <a:pt x="5252" y="9289"/>
                      <a:pt x="5305" y="9289"/>
                      <a:pt x="5360" y="9288"/>
                    </a:cubicBezTo>
                    <a:lnTo>
                      <a:pt x="5156" y="1"/>
                    </a:lnTo>
                    <a:cubicBezTo>
                      <a:pt x="4466" y="312"/>
                      <a:pt x="3611" y="449"/>
                      <a:pt x="2772" y="449"/>
                    </a:cubicBezTo>
                    <a:cubicBezTo>
                      <a:pt x="1847" y="449"/>
                      <a:pt x="940" y="283"/>
                      <a:pt x="293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16" name="Google Shape;8716;p37"/>
              <p:cNvSpPr/>
              <p:nvPr/>
            </p:nvSpPr>
            <p:spPr>
              <a:xfrm>
                <a:off x="6272522" y="382908"/>
                <a:ext cx="245201" cy="248587"/>
              </a:xfrm>
              <a:custGeom>
                <a:avLst/>
                <a:gdLst/>
                <a:ahLst/>
                <a:cxnLst/>
                <a:rect l="l" t="t" r="r" b="b"/>
                <a:pathLst>
                  <a:path w="2824" h="2863" extrusionOk="0">
                    <a:moveTo>
                      <a:pt x="2762" y="0"/>
                    </a:moveTo>
                    <a:cubicBezTo>
                      <a:pt x="2158" y="271"/>
                      <a:pt x="1410" y="392"/>
                      <a:pt x="676" y="392"/>
                    </a:cubicBezTo>
                    <a:cubicBezTo>
                      <a:pt x="448" y="392"/>
                      <a:pt x="221" y="380"/>
                      <a:pt x="0" y="357"/>
                    </a:cubicBezTo>
                    <a:lnTo>
                      <a:pt x="0" y="357"/>
                    </a:lnTo>
                    <a:cubicBezTo>
                      <a:pt x="89" y="628"/>
                      <a:pt x="212" y="899"/>
                      <a:pt x="368" y="1164"/>
                    </a:cubicBezTo>
                    <a:cubicBezTo>
                      <a:pt x="991" y="2210"/>
                      <a:pt x="1961" y="2846"/>
                      <a:pt x="2823" y="2863"/>
                    </a:cubicBezTo>
                    <a:lnTo>
                      <a:pt x="2762" y="0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17" name="Google Shape;8717;p37"/>
              <p:cNvSpPr/>
              <p:nvPr/>
            </p:nvSpPr>
            <p:spPr>
              <a:xfrm>
                <a:off x="6081415" y="497259"/>
                <a:ext cx="465656" cy="674129"/>
              </a:xfrm>
              <a:custGeom>
                <a:avLst/>
                <a:gdLst/>
                <a:ahLst/>
                <a:cxnLst/>
                <a:rect l="l" t="t" r="r" b="b"/>
                <a:pathLst>
                  <a:path w="5363" h="7764" extrusionOk="0">
                    <a:moveTo>
                      <a:pt x="243" y="0"/>
                    </a:moveTo>
                    <a:lnTo>
                      <a:pt x="0" y="7666"/>
                    </a:lnTo>
                    <a:cubicBezTo>
                      <a:pt x="14" y="7658"/>
                      <a:pt x="28" y="7655"/>
                      <a:pt x="42" y="7650"/>
                    </a:cubicBezTo>
                    <a:cubicBezTo>
                      <a:pt x="89" y="5457"/>
                      <a:pt x="809" y="2801"/>
                      <a:pt x="1875" y="2600"/>
                    </a:cubicBezTo>
                    <a:cubicBezTo>
                      <a:pt x="1918" y="2592"/>
                      <a:pt x="1961" y="2588"/>
                      <a:pt x="2005" y="2588"/>
                    </a:cubicBezTo>
                    <a:cubicBezTo>
                      <a:pt x="3204" y="2588"/>
                      <a:pt x="4409" y="5612"/>
                      <a:pt x="4910" y="7758"/>
                    </a:cubicBezTo>
                    <a:cubicBezTo>
                      <a:pt x="5008" y="7760"/>
                      <a:pt x="5110" y="7764"/>
                      <a:pt x="5217" y="7764"/>
                    </a:cubicBezTo>
                    <a:cubicBezTo>
                      <a:pt x="5264" y="7764"/>
                      <a:pt x="5313" y="7763"/>
                      <a:pt x="5362" y="7761"/>
                    </a:cubicBezTo>
                    <a:lnTo>
                      <a:pt x="5273" y="3627"/>
                    </a:lnTo>
                    <a:cubicBezTo>
                      <a:pt x="4411" y="3432"/>
                      <a:pt x="3510" y="3245"/>
                      <a:pt x="2595" y="2611"/>
                    </a:cubicBezTo>
                    <a:cubicBezTo>
                      <a:pt x="1562" y="1900"/>
                      <a:pt x="714" y="812"/>
                      <a:pt x="243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18" name="Google Shape;8718;p37"/>
              <p:cNvSpPr/>
              <p:nvPr/>
            </p:nvSpPr>
            <p:spPr>
              <a:xfrm>
                <a:off x="6084802" y="336369"/>
                <a:ext cx="462443" cy="31605"/>
              </a:xfrm>
              <a:custGeom>
                <a:avLst/>
                <a:gdLst/>
                <a:ahLst/>
                <a:cxnLst/>
                <a:rect l="l" t="t" r="r" b="b"/>
                <a:pathLst>
                  <a:path w="5326" h="364" extrusionOk="0">
                    <a:moveTo>
                      <a:pt x="181" y="1"/>
                    </a:moveTo>
                    <a:cubicBezTo>
                      <a:pt x="84" y="1"/>
                      <a:pt x="0" y="82"/>
                      <a:pt x="0" y="182"/>
                    </a:cubicBezTo>
                    <a:cubicBezTo>
                      <a:pt x="0" y="280"/>
                      <a:pt x="81" y="363"/>
                      <a:pt x="181" y="363"/>
                    </a:cubicBezTo>
                    <a:lnTo>
                      <a:pt x="5145" y="363"/>
                    </a:lnTo>
                    <a:cubicBezTo>
                      <a:pt x="5242" y="363"/>
                      <a:pt x="5326" y="285"/>
                      <a:pt x="5326" y="182"/>
                    </a:cubicBezTo>
                    <a:cubicBezTo>
                      <a:pt x="5326" y="82"/>
                      <a:pt x="5239" y="1"/>
                      <a:pt x="514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19" name="Google Shape;8719;p37"/>
              <p:cNvSpPr/>
              <p:nvPr/>
            </p:nvSpPr>
            <p:spPr>
              <a:xfrm>
                <a:off x="6084975" y="344878"/>
                <a:ext cx="462530" cy="22575"/>
              </a:xfrm>
              <a:custGeom>
                <a:avLst/>
                <a:gdLst/>
                <a:ahLst/>
                <a:cxnLst/>
                <a:rect l="l" t="t" r="r" b="b"/>
                <a:pathLst>
                  <a:path w="5327" h="260" extrusionOk="0">
                    <a:moveTo>
                      <a:pt x="18" y="0"/>
                    </a:moveTo>
                    <a:cubicBezTo>
                      <a:pt x="6" y="25"/>
                      <a:pt x="1" y="51"/>
                      <a:pt x="1" y="78"/>
                    </a:cubicBezTo>
                    <a:cubicBezTo>
                      <a:pt x="1" y="176"/>
                      <a:pt x="82" y="260"/>
                      <a:pt x="182" y="260"/>
                    </a:cubicBezTo>
                    <a:lnTo>
                      <a:pt x="5145" y="260"/>
                    </a:lnTo>
                    <a:cubicBezTo>
                      <a:pt x="5243" y="260"/>
                      <a:pt x="5327" y="179"/>
                      <a:pt x="5327" y="78"/>
                    </a:cubicBezTo>
                    <a:cubicBezTo>
                      <a:pt x="5327" y="51"/>
                      <a:pt x="5318" y="25"/>
                      <a:pt x="5307" y="0"/>
                    </a:cubicBezTo>
                    <a:cubicBezTo>
                      <a:pt x="5274" y="62"/>
                      <a:pt x="5212" y="104"/>
                      <a:pt x="5143" y="104"/>
                    </a:cubicBezTo>
                    <a:lnTo>
                      <a:pt x="179" y="104"/>
                    </a:lnTo>
                    <a:cubicBezTo>
                      <a:pt x="110" y="104"/>
                      <a:pt x="46" y="62"/>
                      <a:pt x="18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20" name="Google Shape;8720;p37"/>
              <p:cNvSpPr/>
              <p:nvPr/>
            </p:nvSpPr>
            <p:spPr>
              <a:xfrm>
                <a:off x="6070736" y="322824"/>
                <a:ext cx="57740" cy="57740"/>
              </a:xfrm>
              <a:custGeom>
                <a:avLst/>
                <a:gdLst/>
                <a:ahLst/>
                <a:cxnLst/>
                <a:rect l="l" t="t" r="r" b="b"/>
                <a:pathLst>
                  <a:path w="665" h="665" extrusionOk="0">
                    <a:moveTo>
                      <a:pt x="332" y="0"/>
                    </a:moveTo>
                    <a:cubicBezTo>
                      <a:pt x="148" y="0"/>
                      <a:pt x="0" y="148"/>
                      <a:pt x="0" y="332"/>
                    </a:cubicBezTo>
                    <a:cubicBezTo>
                      <a:pt x="0" y="517"/>
                      <a:pt x="148" y="664"/>
                      <a:pt x="332" y="664"/>
                    </a:cubicBezTo>
                    <a:cubicBezTo>
                      <a:pt x="516" y="664"/>
                      <a:pt x="664" y="517"/>
                      <a:pt x="664" y="332"/>
                    </a:cubicBezTo>
                    <a:cubicBezTo>
                      <a:pt x="664" y="151"/>
                      <a:pt x="516" y="0"/>
                      <a:pt x="332" y="0"/>
                    </a:cubicBezTo>
                    <a:close/>
                  </a:path>
                </a:pathLst>
              </a:custGeom>
              <a:solidFill>
                <a:srgbClr val="F4D5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21" name="Google Shape;8721;p37"/>
              <p:cNvSpPr/>
              <p:nvPr/>
            </p:nvSpPr>
            <p:spPr>
              <a:xfrm>
                <a:off x="6505044" y="322824"/>
                <a:ext cx="57480" cy="57740"/>
              </a:xfrm>
              <a:custGeom>
                <a:avLst/>
                <a:gdLst/>
                <a:ahLst/>
                <a:cxnLst/>
                <a:rect l="l" t="t" r="r" b="b"/>
                <a:pathLst>
                  <a:path w="662" h="665" extrusionOk="0">
                    <a:moveTo>
                      <a:pt x="330" y="0"/>
                    </a:moveTo>
                    <a:cubicBezTo>
                      <a:pt x="148" y="0"/>
                      <a:pt x="0" y="148"/>
                      <a:pt x="0" y="332"/>
                    </a:cubicBezTo>
                    <a:cubicBezTo>
                      <a:pt x="0" y="514"/>
                      <a:pt x="148" y="664"/>
                      <a:pt x="330" y="664"/>
                    </a:cubicBezTo>
                    <a:cubicBezTo>
                      <a:pt x="514" y="664"/>
                      <a:pt x="662" y="514"/>
                      <a:pt x="662" y="332"/>
                    </a:cubicBezTo>
                    <a:cubicBezTo>
                      <a:pt x="662" y="148"/>
                      <a:pt x="514" y="0"/>
                      <a:pt x="330" y="0"/>
                    </a:cubicBezTo>
                    <a:close/>
                  </a:path>
                </a:pathLst>
              </a:custGeom>
              <a:solidFill>
                <a:srgbClr val="F4D5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22" name="Google Shape;8722;p37"/>
              <p:cNvSpPr/>
              <p:nvPr/>
            </p:nvSpPr>
            <p:spPr>
              <a:xfrm>
                <a:off x="2668161" y="338105"/>
                <a:ext cx="57480" cy="57480"/>
              </a:xfrm>
              <a:custGeom>
                <a:avLst/>
                <a:gdLst/>
                <a:ahLst/>
                <a:cxnLst/>
                <a:rect l="l" t="t" r="r" b="b"/>
                <a:pathLst>
                  <a:path w="662" h="662" extrusionOk="0">
                    <a:moveTo>
                      <a:pt x="332" y="0"/>
                    </a:moveTo>
                    <a:cubicBezTo>
                      <a:pt x="145" y="0"/>
                      <a:pt x="0" y="148"/>
                      <a:pt x="0" y="329"/>
                    </a:cubicBezTo>
                    <a:cubicBezTo>
                      <a:pt x="0" y="511"/>
                      <a:pt x="145" y="661"/>
                      <a:pt x="332" y="661"/>
                    </a:cubicBezTo>
                    <a:cubicBezTo>
                      <a:pt x="516" y="661"/>
                      <a:pt x="661" y="516"/>
                      <a:pt x="661" y="329"/>
                    </a:cubicBezTo>
                    <a:cubicBezTo>
                      <a:pt x="661" y="145"/>
                      <a:pt x="516" y="0"/>
                      <a:pt x="33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23" name="Google Shape;8723;p37"/>
              <p:cNvSpPr/>
              <p:nvPr/>
            </p:nvSpPr>
            <p:spPr>
              <a:xfrm>
                <a:off x="3101948" y="336108"/>
                <a:ext cx="57740" cy="57740"/>
              </a:xfrm>
              <a:custGeom>
                <a:avLst/>
                <a:gdLst/>
                <a:ahLst/>
                <a:cxnLst/>
                <a:rect l="l" t="t" r="r" b="b"/>
                <a:pathLst>
                  <a:path w="665" h="665" extrusionOk="0">
                    <a:moveTo>
                      <a:pt x="333" y="1"/>
                    </a:moveTo>
                    <a:cubicBezTo>
                      <a:pt x="148" y="4"/>
                      <a:pt x="1" y="152"/>
                      <a:pt x="1" y="333"/>
                    </a:cubicBezTo>
                    <a:cubicBezTo>
                      <a:pt x="1" y="514"/>
                      <a:pt x="148" y="665"/>
                      <a:pt x="333" y="665"/>
                    </a:cubicBezTo>
                    <a:cubicBezTo>
                      <a:pt x="514" y="665"/>
                      <a:pt x="665" y="517"/>
                      <a:pt x="665" y="333"/>
                    </a:cubicBezTo>
                    <a:cubicBezTo>
                      <a:pt x="665" y="149"/>
                      <a:pt x="517" y="1"/>
                      <a:pt x="33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24" name="Google Shape;8724;p37"/>
              <p:cNvSpPr/>
              <p:nvPr/>
            </p:nvSpPr>
            <p:spPr>
              <a:xfrm>
                <a:off x="2698897" y="356512"/>
                <a:ext cx="428841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4939" h="363" extrusionOk="0">
                    <a:moveTo>
                      <a:pt x="182" y="0"/>
                    </a:moveTo>
                    <a:cubicBezTo>
                      <a:pt x="84" y="0"/>
                      <a:pt x="0" y="81"/>
                      <a:pt x="0" y="182"/>
                    </a:cubicBezTo>
                    <a:cubicBezTo>
                      <a:pt x="0" y="279"/>
                      <a:pt x="81" y="363"/>
                      <a:pt x="182" y="363"/>
                    </a:cubicBezTo>
                    <a:lnTo>
                      <a:pt x="4757" y="363"/>
                    </a:lnTo>
                    <a:cubicBezTo>
                      <a:pt x="4855" y="363"/>
                      <a:pt x="4938" y="282"/>
                      <a:pt x="4938" y="182"/>
                    </a:cubicBezTo>
                    <a:cubicBezTo>
                      <a:pt x="4936" y="76"/>
                      <a:pt x="4855" y="0"/>
                      <a:pt x="47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25" name="Google Shape;8725;p37"/>
              <p:cNvSpPr/>
              <p:nvPr/>
            </p:nvSpPr>
            <p:spPr>
              <a:xfrm>
                <a:off x="2654095" y="362504"/>
                <a:ext cx="514106" cy="852125"/>
              </a:xfrm>
              <a:custGeom>
                <a:avLst/>
                <a:gdLst/>
                <a:ahLst/>
                <a:cxnLst/>
                <a:rect l="l" t="t" r="r" b="b"/>
                <a:pathLst>
                  <a:path w="5921" h="9814" extrusionOk="0">
                    <a:moveTo>
                      <a:pt x="466" y="1"/>
                    </a:moveTo>
                    <a:lnTo>
                      <a:pt x="0" y="9712"/>
                    </a:lnTo>
                    <a:cubicBezTo>
                      <a:pt x="884" y="9454"/>
                      <a:pt x="1491" y="9365"/>
                      <a:pt x="1993" y="9365"/>
                    </a:cubicBezTo>
                    <a:cubicBezTo>
                      <a:pt x="3119" y="9365"/>
                      <a:pt x="3718" y="9814"/>
                      <a:pt x="5743" y="9814"/>
                    </a:cubicBezTo>
                    <a:cubicBezTo>
                      <a:pt x="5801" y="9814"/>
                      <a:pt x="5860" y="9813"/>
                      <a:pt x="5920" y="9813"/>
                    </a:cubicBezTo>
                    <a:lnTo>
                      <a:pt x="5507" y="99"/>
                    </a:lnTo>
                    <a:cubicBezTo>
                      <a:pt x="4825" y="620"/>
                      <a:pt x="3662" y="1050"/>
                      <a:pt x="2592" y="1050"/>
                    </a:cubicBezTo>
                    <a:cubicBezTo>
                      <a:pt x="1717" y="1050"/>
                      <a:pt x="903" y="762"/>
                      <a:pt x="46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26" name="Google Shape;8726;p37"/>
              <p:cNvSpPr/>
              <p:nvPr/>
            </p:nvSpPr>
            <p:spPr>
              <a:xfrm>
                <a:off x="2678059" y="365195"/>
                <a:ext cx="465395" cy="806541"/>
              </a:xfrm>
              <a:custGeom>
                <a:avLst/>
                <a:gdLst/>
                <a:ahLst/>
                <a:cxnLst/>
                <a:rect l="l" t="t" r="r" b="b"/>
                <a:pathLst>
                  <a:path w="5360" h="9289" extrusionOk="0">
                    <a:moveTo>
                      <a:pt x="293" y="1"/>
                    </a:moveTo>
                    <a:lnTo>
                      <a:pt x="0" y="9187"/>
                    </a:lnTo>
                    <a:cubicBezTo>
                      <a:pt x="801" y="8928"/>
                      <a:pt x="1351" y="8839"/>
                      <a:pt x="1805" y="8839"/>
                    </a:cubicBezTo>
                    <a:cubicBezTo>
                      <a:pt x="2825" y="8839"/>
                      <a:pt x="3368" y="9289"/>
                      <a:pt x="5199" y="9289"/>
                    </a:cubicBezTo>
                    <a:cubicBezTo>
                      <a:pt x="5252" y="9289"/>
                      <a:pt x="5305" y="9289"/>
                      <a:pt x="5360" y="9288"/>
                    </a:cubicBezTo>
                    <a:lnTo>
                      <a:pt x="5159" y="1"/>
                    </a:lnTo>
                    <a:cubicBezTo>
                      <a:pt x="4469" y="312"/>
                      <a:pt x="3614" y="449"/>
                      <a:pt x="2774" y="449"/>
                    </a:cubicBezTo>
                    <a:cubicBezTo>
                      <a:pt x="1849" y="449"/>
                      <a:pt x="941" y="283"/>
                      <a:pt x="293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27" name="Google Shape;8727;p37"/>
              <p:cNvSpPr/>
              <p:nvPr/>
            </p:nvSpPr>
            <p:spPr>
              <a:xfrm>
                <a:off x="2869426" y="382908"/>
                <a:ext cx="245461" cy="248587"/>
              </a:xfrm>
              <a:custGeom>
                <a:avLst/>
                <a:gdLst/>
                <a:ahLst/>
                <a:cxnLst/>
                <a:rect l="l" t="t" r="r" b="b"/>
                <a:pathLst>
                  <a:path w="2827" h="2863" extrusionOk="0">
                    <a:moveTo>
                      <a:pt x="2762" y="0"/>
                    </a:moveTo>
                    <a:cubicBezTo>
                      <a:pt x="2158" y="271"/>
                      <a:pt x="1410" y="392"/>
                      <a:pt x="676" y="392"/>
                    </a:cubicBezTo>
                    <a:cubicBezTo>
                      <a:pt x="448" y="392"/>
                      <a:pt x="221" y="380"/>
                      <a:pt x="0" y="357"/>
                    </a:cubicBezTo>
                    <a:lnTo>
                      <a:pt x="0" y="357"/>
                    </a:lnTo>
                    <a:cubicBezTo>
                      <a:pt x="90" y="628"/>
                      <a:pt x="212" y="899"/>
                      <a:pt x="369" y="1164"/>
                    </a:cubicBezTo>
                    <a:cubicBezTo>
                      <a:pt x="991" y="2210"/>
                      <a:pt x="1964" y="2846"/>
                      <a:pt x="2826" y="2863"/>
                    </a:cubicBezTo>
                    <a:lnTo>
                      <a:pt x="2762" y="0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28" name="Google Shape;8728;p37"/>
              <p:cNvSpPr/>
              <p:nvPr/>
            </p:nvSpPr>
            <p:spPr>
              <a:xfrm>
                <a:off x="2678319" y="497259"/>
                <a:ext cx="465916" cy="674129"/>
              </a:xfrm>
              <a:custGeom>
                <a:avLst/>
                <a:gdLst/>
                <a:ahLst/>
                <a:cxnLst/>
                <a:rect l="l" t="t" r="r" b="b"/>
                <a:pathLst>
                  <a:path w="5366" h="7764" extrusionOk="0">
                    <a:moveTo>
                      <a:pt x="246" y="0"/>
                    </a:moveTo>
                    <a:lnTo>
                      <a:pt x="0" y="7666"/>
                    </a:lnTo>
                    <a:cubicBezTo>
                      <a:pt x="14" y="7658"/>
                      <a:pt x="28" y="7655"/>
                      <a:pt x="42" y="7650"/>
                    </a:cubicBezTo>
                    <a:cubicBezTo>
                      <a:pt x="92" y="5457"/>
                      <a:pt x="809" y="2801"/>
                      <a:pt x="1878" y="2600"/>
                    </a:cubicBezTo>
                    <a:cubicBezTo>
                      <a:pt x="1921" y="2592"/>
                      <a:pt x="1964" y="2588"/>
                      <a:pt x="2008" y="2588"/>
                    </a:cubicBezTo>
                    <a:cubicBezTo>
                      <a:pt x="3207" y="2588"/>
                      <a:pt x="4409" y="5612"/>
                      <a:pt x="4910" y="7758"/>
                    </a:cubicBezTo>
                    <a:cubicBezTo>
                      <a:pt x="5008" y="7760"/>
                      <a:pt x="5111" y="7764"/>
                      <a:pt x="5218" y="7764"/>
                    </a:cubicBezTo>
                    <a:cubicBezTo>
                      <a:pt x="5266" y="7764"/>
                      <a:pt x="5315" y="7763"/>
                      <a:pt x="5365" y="7761"/>
                    </a:cubicBezTo>
                    <a:lnTo>
                      <a:pt x="5273" y="3627"/>
                    </a:lnTo>
                    <a:cubicBezTo>
                      <a:pt x="4417" y="3432"/>
                      <a:pt x="3510" y="3245"/>
                      <a:pt x="2595" y="2611"/>
                    </a:cubicBezTo>
                    <a:cubicBezTo>
                      <a:pt x="1563" y="1900"/>
                      <a:pt x="714" y="812"/>
                      <a:pt x="246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29" name="Google Shape;8729;p37"/>
              <p:cNvSpPr/>
              <p:nvPr/>
            </p:nvSpPr>
            <p:spPr>
              <a:xfrm>
                <a:off x="2681966" y="336369"/>
                <a:ext cx="462443" cy="31605"/>
              </a:xfrm>
              <a:custGeom>
                <a:avLst/>
                <a:gdLst/>
                <a:ahLst/>
                <a:cxnLst/>
                <a:rect l="l" t="t" r="r" b="b"/>
                <a:pathLst>
                  <a:path w="5326" h="364" extrusionOk="0">
                    <a:moveTo>
                      <a:pt x="181" y="1"/>
                    </a:moveTo>
                    <a:cubicBezTo>
                      <a:pt x="84" y="1"/>
                      <a:pt x="0" y="82"/>
                      <a:pt x="0" y="182"/>
                    </a:cubicBezTo>
                    <a:cubicBezTo>
                      <a:pt x="0" y="280"/>
                      <a:pt x="81" y="363"/>
                      <a:pt x="181" y="363"/>
                    </a:cubicBezTo>
                    <a:lnTo>
                      <a:pt x="5145" y="363"/>
                    </a:lnTo>
                    <a:cubicBezTo>
                      <a:pt x="5242" y="363"/>
                      <a:pt x="5326" y="285"/>
                      <a:pt x="5326" y="182"/>
                    </a:cubicBezTo>
                    <a:cubicBezTo>
                      <a:pt x="5323" y="82"/>
                      <a:pt x="5242" y="1"/>
                      <a:pt x="514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30" name="Google Shape;8730;p37"/>
              <p:cNvSpPr/>
              <p:nvPr/>
            </p:nvSpPr>
            <p:spPr>
              <a:xfrm>
                <a:off x="2682400" y="344878"/>
                <a:ext cx="462270" cy="22575"/>
              </a:xfrm>
              <a:custGeom>
                <a:avLst/>
                <a:gdLst/>
                <a:ahLst/>
                <a:cxnLst/>
                <a:rect l="l" t="t" r="r" b="b"/>
                <a:pathLst>
                  <a:path w="5324" h="260" extrusionOk="0">
                    <a:moveTo>
                      <a:pt x="17" y="0"/>
                    </a:moveTo>
                    <a:cubicBezTo>
                      <a:pt x="6" y="25"/>
                      <a:pt x="1" y="51"/>
                      <a:pt x="1" y="78"/>
                    </a:cubicBezTo>
                    <a:cubicBezTo>
                      <a:pt x="1" y="176"/>
                      <a:pt x="79" y="260"/>
                      <a:pt x="182" y="260"/>
                    </a:cubicBezTo>
                    <a:lnTo>
                      <a:pt x="5142" y="260"/>
                    </a:lnTo>
                    <a:cubicBezTo>
                      <a:pt x="5240" y="260"/>
                      <a:pt x="5324" y="179"/>
                      <a:pt x="5324" y="78"/>
                    </a:cubicBezTo>
                    <a:cubicBezTo>
                      <a:pt x="5324" y="51"/>
                      <a:pt x="5318" y="25"/>
                      <a:pt x="5307" y="0"/>
                    </a:cubicBezTo>
                    <a:cubicBezTo>
                      <a:pt x="5273" y="62"/>
                      <a:pt x="5209" y="104"/>
                      <a:pt x="5140" y="104"/>
                    </a:cubicBezTo>
                    <a:lnTo>
                      <a:pt x="176" y="104"/>
                    </a:lnTo>
                    <a:cubicBezTo>
                      <a:pt x="107" y="104"/>
                      <a:pt x="45" y="62"/>
                      <a:pt x="17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31" name="Google Shape;8731;p37"/>
              <p:cNvSpPr/>
              <p:nvPr/>
            </p:nvSpPr>
            <p:spPr>
              <a:xfrm>
                <a:off x="2667900" y="322563"/>
                <a:ext cx="57480" cy="57480"/>
              </a:xfrm>
              <a:custGeom>
                <a:avLst/>
                <a:gdLst/>
                <a:ahLst/>
                <a:cxnLst/>
                <a:rect l="l" t="t" r="r" b="b"/>
                <a:pathLst>
                  <a:path w="662" h="662" extrusionOk="0">
                    <a:moveTo>
                      <a:pt x="330" y="1"/>
                    </a:moveTo>
                    <a:cubicBezTo>
                      <a:pt x="148" y="1"/>
                      <a:pt x="0" y="149"/>
                      <a:pt x="0" y="333"/>
                    </a:cubicBezTo>
                    <a:cubicBezTo>
                      <a:pt x="0" y="514"/>
                      <a:pt x="148" y="662"/>
                      <a:pt x="330" y="662"/>
                    </a:cubicBezTo>
                    <a:cubicBezTo>
                      <a:pt x="514" y="662"/>
                      <a:pt x="662" y="514"/>
                      <a:pt x="662" y="333"/>
                    </a:cubicBezTo>
                    <a:cubicBezTo>
                      <a:pt x="662" y="149"/>
                      <a:pt x="514" y="1"/>
                      <a:pt x="330" y="1"/>
                    </a:cubicBezTo>
                    <a:close/>
                  </a:path>
                </a:pathLst>
              </a:custGeom>
              <a:solidFill>
                <a:srgbClr val="F4D5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32" name="Google Shape;8732;p37"/>
              <p:cNvSpPr/>
              <p:nvPr/>
            </p:nvSpPr>
            <p:spPr>
              <a:xfrm>
                <a:off x="3101948" y="322824"/>
                <a:ext cx="57740" cy="57740"/>
              </a:xfrm>
              <a:custGeom>
                <a:avLst/>
                <a:gdLst/>
                <a:ahLst/>
                <a:cxnLst/>
                <a:rect l="l" t="t" r="r" b="b"/>
                <a:pathLst>
                  <a:path w="665" h="665" extrusionOk="0">
                    <a:moveTo>
                      <a:pt x="333" y="0"/>
                    </a:moveTo>
                    <a:cubicBezTo>
                      <a:pt x="148" y="0"/>
                      <a:pt x="1" y="148"/>
                      <a:pt x="1" y="332"/>
                    </a:cubicBezTo>
                    <a:cubicBezTo>
                      <a:pt x="1" y="517"/>
                      <a:pt x="148" y="664"/>
                      <a:pt x="333" y="664"/>
                    </a:cubicBezTo>
                    <a:cubicBezTo>
                      <a:pt x="514" y="664"/>
                      <a:pt x="665" y="517"/>
                      <a:pt x="665" y="332"/>
                    </a:cubicBezTo>
                    <a:cubicBezTo>
                      <a:pt x="665" y="151"/>
                      <a:pt x="517" y="0"/>
                      <a:pt x="333" y="0"/>
                    </a:cubicBezTo>
                    <a:close/>
                  </a:path>
                </a:pathLst>
              </a:custGeom>
              <a:solidFill>
                <a:srgbClr val="F4D5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33" name="Google Shape;8733;p37"/>
              <p:cNvSpPr/>
              <p:nvPr/>
            </p:nvSpPr>
            <p:spPr>
              <a:xfrm>
                <a:off x="6129149" y="1787504"/>
                <a:ext cx="478940" cy="299989"/>
              </a:xfrm>
              <a:custGeom>
                <a:avLst/>
                <a:gdLst/>
                <a:ahLst/>
                <a:cxnLst/>
                <a:rect l="l" t="t" r="r" b="b"/>
                <a:pathLst>
                  <a:path w="5516" h="3455" extrusionOk="0">
                    <a:moveTo>
                      <a:pt x="525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2933"/>
                    </a:lnTo>
                    <a:cubicBezTo>
                      <a:pt x="0" y="3220"/>
                      <a:pt x="235" y="3454"/>
                      <a:pt x="525" y="3454"/>
                    </a:cubicBezTo>
                    <a:lnTo>
                      <a:pt x="4994" y="3454"/>
                    </a:lnTo>
                    <a:cubicBezTo>
                      <a:pt x="5284" y="3454"/>
                      <a:pt x="5516" y="3220"/>
                      <a:pt x="5516" y="2933"/>
                    </a:cubicBezTo>
                    <a:lnTo>
                      <a:pt x="5516" y="525"/>
                    </a:lnTo>
                    <a:cubicBezTo>
                      <a:pt x="5516" y="235"/>
                      <a:pt x="5284" y="1"/>
                      <a:pt x="499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8734" name="Google Shape;8734;p37"/>
              <p:cNvGrpSpPr/>
              <p:nvPr/>
            </p:nvGrpSpPr>
            <p:grpSpPr>
              <a:xfrm>
                <a:off x="7359168" y="730861"/>
                <a:ext cx="735945" cy="811175"/>
                <a:chOff x="1764350" y="3917600"/>
                <a:chExt cx="214975" cy="236950"/>
              </a:xfrm>
            </p:grpSpPr>
            <p:sp>
              <p:nvSpPr>
                <p:cNvPr id="8735" name="Google Shape;8735;p37"/>
                <p:cNvSpPr/>
                <p:nvPr/>
              </p:nvSpPr>
              <p:spPr>
                <a:xfrm>
                  <a:off x="1764350" y="3917600"/>
                  <a:ext cx="214975" cy="236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99" h="9478" extrusionOk="0">
                      <a:moveTo>
                        <a:pt x="0" y="0"/>
                      </a:moveTo>
                      <a:cubicBezTo>
                        <a:pt x="0" y="5044"/>
                        <a:pt x="1509" y="7287"/>
                        <a:pt x="4299" y="9477"/>
                      </a:cubicBezTo>
                      <a:cubicBezTo>
                        <a:pt x="7167" y="7307"/>
                        <a:pt x="8598" y="4645"/>
                        <a:pt x="8598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36" name="Google Shape;8736;p37"/>
                <p:cNvSpPr/>
                <p:nvPr/>
              </p:nvSpPr>
              <p:spPr>
                <a:xfrm>
                  <a:off x="1774250" y="3917600"/>
                  <a:ext cx="205075" cy="236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03" h="9478" extrusionOk="0">
                      <a:moveTo>
                        <a:pt x="7918" y="0"/>
                      </a:moveTo>
                      <a:cubicBezTo>
                        <a:pt x="7920" y="313"/>
                        <a:pt x="7906" y="625"/>
                        <a:pt x="7867" y="943"/>
                      </a:cubicBezTo>
                      <a:cubicBezTo>
                        <a:pt x="7524" y="3862"/>
                        <a:pt x="5518" y="6089"/>
                        <a:pt x="3303" y="6089"/>
                      </a:cubicBezTo>
                      <a:cubicBezTo>
                        <a:pt x="3198" y="6089"/>
                        <a:pt x="3092" y="6084"/>
                        <a:pt x="2985" y="6074"/>
                      </a:cubicBezTo>
                      <a:cubicBezTo>
                        <a:pt x="1702" y="5948"/>
                        <a:pt x="639" y="5086"/>
                        <a:pt x="0" y="3831"/>
                      </a:cubicBezTo>
                      <a:lnTo>
                        <a:pt x="0" y="3831"/>
                      </a:lnTo>
                      <a:cubicBezTo>
                        <a:pt x="617" y="6372"/>
                        <a:pt x="1942" y="7937"/>
                        <a:pt x="3903" y="9477"/>
                      </a:cubicBezTo>
                      <a:cubicBezTo>
                        <a:pt x="6774" y="7307"/>
                        <a:pt x="8202" y="4645"/>
                        <a:pt x="8202" y="0"/>
                      </a:cubicBezTo>
                      <a:close/>
                    </a:path>
                  </a:pathLst>
                </a:custGeom>
                <a:solidFill>
                  <a:srgbClr val="000000">
                    <a:alpha val="1348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37" name="Google Shape;8737;p37"/>
                <p:cNvSpPr/>
                <p:nvPr/>
              </p:nvSpPr>
              <p:spPr>
                <a:xfrm>
                  <a:off x="1764350" y="3917600"/>
                  <a:ext cx="108125" cy="236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25" h="9478" extrusionOk="0">
                      <a:moveTo>
                        <a:pt x="0" y="0"/>
                      </a:moveTo>
                      <a:cubicBezTo>
                        <a:pt x="0" y="5044"/>
                        <a:pt x="1509" y="7287"/>
                        <a:pt x="4299" y="9477"/>
                      </a:cubicBezTo>
                      <a:cubicBezTo>
                        <a:pt x="4307" y="9469"/>
                        <a:pt x="4316" y="9463"/>
                        <a:pt x="4324" y="9455"/>
                      </a:cubicBezTo>
                      <a:lnTo>
                        <a:pt x="4324" y="0"/>
                      </a:lnTo>
                      <a:close/>
                    </a:path>
                  </a:pathLst>
                </a:custGeom>
                <a:solidFill>
                  <a:srgbClr val="000000">
                    <a:alpha val="1348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38" name="Google Shape;8738;p37"/>
                <p:cNvSpPr/>
                <p:nvPr/>
              </p:nvSpPr>
              <p:spPr>
                <a:xfrm>
                  <a:off x="1771025" y="3925400"/>
                  <a:ext cx="201375" cy="221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55" h="8873" extrusionOk="0">
                      <a:moveTo>
                        <a:pt x="7938" y="104"/>
                      </a:moveTo>
                      <a:cubicBezTo>
                        <a:pt x="7927" y="4121"/>
                        <a:pt x="6794" y="6629"/>
                        <a:pt x="4029" y="8733"/>
                      </a:cubicBezTo>
                      <a:cubicBezTo>
                        <a:pt x="1563" y="6783"/>
                        <a:pt x="129" y="4732"/>
                        <a:pt x="118" y="104"/>
                      </a:cubicBezTo>
                      <a:close/>
                      <a:moveTo>
                        <a:pt x="1" y="1"/>
                      </a:moveTo>
                      <a:lnTo>
                        <a:pt x="1" y="51"/>
                      </a:lnTo>
                      <a:cubicBezTo>
                        <a:pt x="1" y="4782"/>
                        <a:pt x="1463" y="6858"/>
                        <a:pt x="3990" y="8844"/>
                      </a:cubicBezTo>
                      <a:lnTo>
                        <a:pt x="4029" y="8872"/>
                      </a:lnTo>
                      <a:lnTo>
                        <a:pt x="4066" y="8844"/>
                      </a:lnTo>
                      <a:cubicBezTo>
                        <a:pt x="6903" y="6702"/>
                        <a:pt x="8055" y="4152"/>
                        <a:pt x="8055" y="51"/>
                      </a:cubicBezTo>
                      <a:lnTo>
                        <a:pt x="8055" y="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39" name="Google Shape;8739;p37"/>
                <p:cNvSpPr/>
                <p:nvPr/>
              </p:nvSpPr>
              <p:spPr>
                <a:xfrm>
                  <a:off x="1870075" y="3926375"/>
                  <a:ext cx="3500" cy="218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" h="8728" extrusionOk="0">
                      <a:moveTo>
                        <a:pt x="0" y="1"/>
                      </a:moveTo>
                      <a:lnTo>
                        <a:pt x="0" y="8727"/>
                      </a:lnTo>
                      <a:lnTo>
                        <a:pt x="140" y="8727"/>
                      </a:lnTo>
                      <a:lnTo>
                        <a:pt x="140" y="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40" name="Google Shape;8740;p37"/>
                <p:cNvSpPr/>
                <p:nvPr/>
              </p:nvSpPr>
              <p:spPr>
                <a:xfrm>
                  <a:off x="1787825" y="3959100"/>
                  <a:ext cx="33525" cy="25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1" h="1017" extrusionOk="0">
                      <a:moveTo>
                        <a:pt x="361" y="0"/>
                      </a:moveTo>
                      <a:lnTo>
                        <a:pt x="361" y="0"/>
                      </a:lnTo>
                      <a:cubicBezTo>
                        <a:pt x="0" y="644"/>
                        <a:pt x="200" y="1016"/>
                        <a:pt x="639" y="1016"/>
                      </a:cubicBezTo>
                      <a:cubicBezTo>
                        <a:pt x="688" y="1016"/>
                        <a:pt x="741" y="1011"/>
                        <a:pt x="796" y="1002"/>
                      </a:cubicBezTo>
                      <a:cubicBezTo>
                        <a:pt x="1340" y="907"/>
                        <a:pt x="905" y="11"/>
                        <a:pt x="905" y="11"/>
                      </a:cubicBezTo>
                      <a:lnTo>
                        <a:pt x="905" y="11"/>
                      </a:lnTo>
                      <a:cubicBezTo>
                        <a:pt x="905" y="11"/>
                        <a:pt x="986" y="679"/>
                        <a:pt x="634" y="679"/>
                      </a:cubicBezTo>
                      <a:cubicBezTo>
                        <a:pt x="628" y="679"/>
                        <a:pt x="622" y="678"/>
                        <a:pt x="615" y="678"/>
                      </a:cubicBezTo>
                      <a:cubicBezTo>
                        <a:pt x="241" y="656"/>
                        <a:pt x="361" y="0"/>
                        <a:pt x="361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41" name="Google Shape;8741;p37"/>
                <p:cNvSpPr/>
                <p:nvPr/>
              </p:nvSpPr>
              <p:spPr>
                <a:xfrm>
                  <a:off x="1796150" y="3964250"/>
                  <a:ext cx="13500" cy="14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0" h="590" extrusionOk="0">
                      <a:moveTo>
                        <a:pt x="332" y="1"/>
                      </a:moveTo>
                      <a:cubicBezTo>
                        <a:pt x="332" y="1"/>
                        <a:pt x="0" y="561"/>
                        <a:pt x="307" y="589"/>
                      </a:cubicBezTo>
                      <a:cubicBezTo>
                        <a:pt x="311" y="590"/>
                        <a:pt x="315" y="590"/>
                        <a:pt x="320" y="590"/>
                      </a:cubicBezTo>
                      <a:cubicBezTo>
                        <a:pt x="539" y="590"/>
                        <a:pt x="332" y="1"/>
                        <a:pt x="332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42" name="Google Shape;8742;p37"/>
                <p:cNvSpPr/>
                <p:nvPr/>
              </p:nvSpPr>
              <p:spPr>
                <a:xfrm>
                  <a:off x="1809625" y="4001850"/>
                  <a:ext cx="31675" cy="24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67" h="962" extrusionOk="0">
                      <a:moveTo>
                        <a:pt x="340" y="0"/>
                      </a:moveTo>
                      <a:cubicBezTo>
                        <a:pt x="0" y="609"/>
                        <a:pt x="192" y="961"/>
                        <a:pt x="607" y="961"/>
                      </a:cubicBezTo>
                      <a:cubicBezTo>
                        <a:pt x="652" y="961"/>
                        <a:pt x="700" y="957"/>
                        <a:pt x="750" y="949"/>
                      </a:cubicBezTo>
                      <a:cubicBezTo>
                        <a:pt x="1266" y="862"/>
                        <a:pt x="853" y="12"/>
                        <a:pt x="853" y="11"/>
                      </a:cubicBezTo>
                      <a:lnTo>
                        <a:pt x="853" y="11"/>
                      </a:lnTo>
                      <a:cubicBezTo>
                        <a:pt x="853" y="12"/>
                        <a:pt x="929" y="642"/>
                        <a:pt x="593" y="642"/>
                      </a:cubicBezTo>
                      <a:cubicBezTo>
                        <a:pt x="587" y="642"/>
                        <a:pt x="582" y="642"/>
                        <a:pt x="577" y="642"/>
                      </a:cubicBezTo>
                      <a:cubicBezTo>
                        <a:pt x="226" y="620"/>
                        <a:pt x="340" y="0"/>
                        <a:pt x="340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43" name="Google Shape;8743;p37"/>
                <p:cNvSpPr/>
                <p:nvPr/>
              </p:nvSpPr>
              <p:spPr>
                <a:xfrm>
                  <a:off x="1817475" y="4006725"/>
                  <a:ext cx="12775" cy="13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1" h="557" extrusionOk="0">
                      <a:moveTo>
                        <a:pt x="316" y="1"/>
                      </a:moveTo>
                      <a:cubicBezTo>
                        <a:pt x="316" y="1"/>
                        <a:pt x="1" y="528"/>
                        <a:pt x="291" y="556"/>
                      </a:cubicBezTo>
                      <a:cubicBezTo>
                        <a:pt x="295" y="556"/>
                        <a:pt x="298" y="556"/>
                        <a:pt x="302" y="556"/>
                      </a:cubicBezTo>
                      <a:cubicBezTo>
                        <a:pt x="510" y="556"/>
                        <a:pt x="316" y="1"/>
                        <a:pt x="316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44" name="Google Shape;8744;p37"/>
                <p:cNvSpPr/>
                <p:nvPr/>
              </p:nvSpPr>
              <p:spPr>
                <a:xfrm>
                  <a:off x="1834800" y="3968300"/>
                  <a:ext cx="31750" cy="24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70" h="962" extrusionOk="0">
                      <a:moveTo>
                        <a:pt x="340" y="0"/>
                      </a:moveTo>
                      <a:lnTo>
                        <a:pt x="340" y="0"/>
                      </a:lnTo>
                      <a:cubicBezTo>
                        <a:pt x="0" y="609"/>
                        <a:pt x="192" y="962"/>
                        <a:pt x="609" y="962"/>
                      </a:cubicBezTo>
                      <a:cubicBezTo>
                        <a:pt x="654" y="962"/>
                        <a:pt x="702" y="957"/>
                        <a:pt x="753" y="949"/>
                      </a:cubicBezTo>
                      <a:cubicBezTo>
                        <a:pt x="1269" y="860"/>
                        <a:pt x="853" y="9"/>
                        <a:pt x="853" y="9"/>
                      </a:cubicBezTo>
                      <a:lnTo>
                        <a:pt x="853" y="9"/>
                      </a:lnTo>
                      <a:cubicBezTo>
                        <a:pt x="853" y="9"/>
                        <a:pt x="932" y="642"/>
                        <a:pt x="593" y="642"/>
                      </a:cubicBezTo>
                      <a:cubicBezTo>
                        <a:pt x="588" y="642"/>
                        <a:pt x="582" y="642"/>
                        <a:pt x="577" y="642"/>
                      </a:cubicBezTo>
                      <a:cubicBezTo>
                        <a:pt x="226" y="620"/>
                        <a:pt x="340" y="1"/>
                        <a:pt x="340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45" name="Google Shape;8745;p37"/>
                <p:cNvSpPr/>
                <p:nvPr/>
              </p:nvSpPr>
              <p:spPr>
                <a:xfrm>
                  <a:off x="1842600" y="3973250"/>
                  <a:ext cx="12825" cy="13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3" h="557" extrusionOk="0">
                      <a:moveTo>
                        <a:pt x="315" y="0"/>
                      </a:moveTo>
                      <a:lnTo>
                        <a:pt x="315" y="0"/>
                      </a:lnTo>
                      <a:cubicBezTo>
                        <a:pt x="315" y="1"/>
                        <a:pt x="0" y="528"/>
                        <a:pt x="290" y="556"/>
                      </a:cubicBezTo>
                      <a:cubicBezTo>
                        <a:pt x="294" y="556"/>
                        <a:pt x="298" y="556"/>
                        <a:pt x="301" y="556"/>
                      </a:cubicBezTo>
                      <a:cubicBezTo>
                        <a:pt x="512" y="556"/>
                        <a:pt x="315" y="1"/>
                        <a:pt x="315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46" name="Google Shape;8746;p37"/>
                <p:cNvSpPr/>
                <p:nvPr/>
              </p:nvSpPr>
              <p:spPr>
                <a:xfrm>
                  <a:off x="1906350" y="3970800"/>
                  <a:ext cx="23650" cy="58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46" h="2348" extrusionOk="0">
                      <a:moveTo>
                        <a:pt x="0" y="1"/>
                      </a:moveTo>
                      <a:lnTo>
                        <a:pt x="416" y="1150"/>
                      </a:lnTo>
                      <a:lnTo>
                        <a:pt x="0" y="2347"/>
                      </a:lnTo>
                      <a:lnTo>
                        <a:pt x="946" y="2347"/>
                      </a:lnTo>
                      <a:lnTo>
                        <a:pt x="472" y="1150"/>
                      </a:lnTo>
                      <a:lnTo>
                        <a:pt x="946" y="1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47" name="Google Shape;8747;p37"/>
                <p:cNvSpPr/>
                <p:nvPr/>
              </p:nvSpPr>
              <p:spPr>
                <a:xfrm>
                  <a:off x="1888550" y="3987825"/>
                  <a:ext cx="55750" cy="22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30" h="899" extrusionOk="0">
                      <a:moveTo>
                        <a:pt x="1" y="1"/>
                      </a:moveTo>
                      <a:lnTo>
                        <a:pt x="1" y="899"/>
                      </a:lnTo>
                      <a:lnTo>
                        <a:pt x="1158" y="508"/>
                      </a:lnTo>
                      <a:lnTo>
                        <a:pt x="2230" y="899"/>
                      </a:lnTo>
                      <a:lnTo>
                        <a:pt x="2230" y="1"/>
                      </a:lnTo>
                      <a:lnTo>
                        <a:pt x="1158" y="461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8748" name="Google Shape;8748;p37"/>
              <p:cNvGrpSpPr/>
              <p:nvPr/>
            </p:nvGrpSpPr>
            <p:grpSpPr>
              <a:xfrm>
                <a:off x="884528" y="410566"/>
                <a:ext cx="3056563" cy="4017630"/>
                <a:chOff x="1895800" y="3569700"/>
                <a:chExt cx="843725" cy="1109015"/>
              </a:xfrm>
            </p:grpSpPr>
            <p:sp>
              <p:nvSpPr>
                <p:cNvPr id="8749" name="Google Shape;8749;p37"/>
                <p:cNvSpPr/>
                <p:nvPr/>
              </p:nvSpPr>
              <p:spPr>
                <a:xfrm>
                  <a:off x="2251300" y="3619925"/>
                  <a:ext cx="95150" cy="36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06" h="1468" extrusionOk="0">
                      <a:moveTo>
                        <a:pt x="522" y="0"/>
                      </a:moveTo>
                      <a:cubicBezTo>
                        <a:pt x="235" y="0"/>
                        <a:pt x="0" y="232"/>
                        <a:pt x="0" y="522"/>
                      </a:cubicBezTo>
                      <a:lnTo>
                        <a:pt x="0" y="943"/>
                      </a:lnTo>
                      <a:cubicBezTo>
                        <a:pt x="0" y="1233"/>
                        <a:pt x="235" y="1468"/>
                        <a:pt x="522" y="1468"/>
                      </a:cubicBezTo>
                      <a:lnTo>
                        <a:pt x="3281" y="1468"/>
                      </a:lnTo>
                      <a:cubicBezTo>
                        <a:pt x="3571" y="1468"/>
                        <a:pt x="3806" y="1233"/>
                        <a:pt x="3806" y="943"/>
                      </a:cubicBezTo>
                      <a:lnTo>
                        <a:pt x="3806" y="522"/>
                      </a:lnTo>
                      <a:cubicBezTo>
                        <a:pt x="3806" y="232"/>
                        <a:pt x="3568" y="0"/>
                        <a:pt x="3278" y="0"/>
                      </a:cubicBezTo>
                      <a:close/>
                    </a:path>
                  </a:pathLst>
                </a:custGeom>
                <a:solidFill>
                  <a:srgbClr val="DDAF9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50" name="Google Shape;8750;p37"/>
                <p:cNvSpPr/>
                <p:nvPr/>
              </p:nvSpPr>
              <p:spPr>
                <a:xfrm>
                  <a:off x="2172075" y="3778950"/>
                  <a:ext cx="95150" cy="36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06" h="1468" extrusionOk="0">
                      <a:moveTo>
                        <a:pt x="522" y="0"/>
                      </a:moveTo>
                      <a:cubicBezTo>
                        <a:pt x="234" y="0"/>
                        <a:pt x="0" y="232"/>
                        <a:pt x="0" y="522"/>
                      </a:cubicBezTo>
                      <a:lnTo>
                        <a:pt x="0" y="943"/>
                      </a:lnTo>
                      <a:cubicBezTo>
                        <a:pt x="0" y="1233"/>
                        <a:pt x="234" y="1468"/>
                        <a:pt x="522" y="1468"/>
                      </a:cubicBezTo>
                      <a:lnTo>
                        <a:pt x="3281" y="1468"/>
                      </a:lnTo>
                      <a:cubicBezTo>
                        <a:pt x="3571" y="1468"/>
                        <a:pt x="3805" y="1233"/>
                        <a:pt x="3805" y="943"/>
                      </a:cubicBezTo>
                      <a:lnTo>
                        <a:pt x="3805" y="522"/>
                      </a:lnTo>
                      <a:cubicBezTo>
                        <a:pt x="3805" y="232"/>
                        <a:pt x="3571" y="0"/>
                        <a:pt x="3281" y="0"/>
                      </a:cubicBezTo>
                      <a:close/>
                    </a:path>
                  </a:pathLst>
                </a:custGeom>
                <a:solidFill>
                  <a:srgbClr val="DDAF9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51" name="Google Shape;8751;p37"/>
                <p:cNvSpPr/>
                <p:nvPr/>
              </p:nvSpPr>
              <p:spPr>
                <a:xfrm>
                  <a:off x="2138250" y="4168175"/>
                  <a:ext cx="95150" cy="36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06" h="1469" extrusionOk="0">
                      <a:moveTo>
                        <a:pt x="522" y="1"/>
                      </a:moveTo>
                      <a:cubicBezTo>
                        <a:pt x="232" y="1"/>
                        <a:pt x="0" y="232"/>
                        <a:pt x="0" y="523"/>
                      </a:cubicBezTo>
                      <a:lnTo>
                        <a:pt x="0" y="947"/>
                      </a:lnTo>
                      <a:cubicBezTo>
                        <a:pt x="0" y="1234"/>
                        <a:pt x="232" y="1468"/>
                        <a:pt x="522" y="1468"/>
                      </a:cubicBezTo>
                      <a:lnTo>
                        <a:pt x="3281" y="1468"/>
                      </a:lnTo>
                      <a:cubicBezTo>
                        <a:pt x="3571" y="1468"/>
                        <a:pt x="3805" y="1234"/>
                        <a:pt x="3805" y="947"/>
                      </a:cubicBezTo>
                      <a:lnTo>
                        <a:pt x="3805" y="523"/>
                      </a:lnTo>
                      <a:cubicBezTo>
                        <a:pt x="3805" y="235"/>
                        <a:pt x="3571" y="1"/>
                        <a:pt x="3281" y="1"/>
                      </a:cubicBezTo>
                      <a:close/>
                    </a:path>
                  </a:pathLst>
                </a:custGeom>
                <a:solidFill>
                  <a:srgbClr val="DDAF9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52" name="Google Shape;8752;p37"/>
                <p:cNvSpPr/>
                <p:nvPr/>
              </p:nvSpPr>
              <p:spPr>
                <a:xfrm>
                  <a:off x="2077625" y="4484825"/>
                  <a:ext cx="115750" cy="42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30" h="1689" extrusionOk="0">
                      <a:moveTo>
                        <a:pt x="525" y="1"/>
                      </a:moveTo>
                      <a:cubicBezTo>
                        <a:pt x="235" y="1"/>
                        <a:pt x="1" y="235"/>
                        <a:pt x="1" y="522"/>
                      </a:cubicBezTo>
                      <a:lnTo>
                        <a:pt x="1" y="1164"/>
                      </a:lnTo>
                      <a:cubicBezTo>
                        <a:pt x="1" y="1451"/>
                        <a:pt x="238" y="1688"/>
                        <a:pt x="525" y="1688"/>
                      </a:cubicBezTo>
                      <a:lnTo>
                        <a:pt x="4105" y="1688"/>
                      </a:lnTo>
                      <a:cubicBezTo>
                        <a:pt x="4395" y="1688"/>
                        <a:pt x="4629" y="1454"/>
                        <a:pt x="4629" y="1164"/>
                      </a:cubicBezTo>
                      <a:lnTo>
                        <a:pt x="4629" y="522"/>
                      </a:lnTo>
                      <a:cubicBezTo>
                        <a:pt x="4629" y="235"/>
                        <a:pt x="4395" y="1"/>
                        <a:pt x="4105" y="1"/>
                      </a:cubicBezTo>
                      <a:close/>
                    </a:path>
                  </a:pathLst>
                </a:custGeom>
                <a:solidFill>
                  <a:srgbClr val="DDAF9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53" name="Google Shape;8753;p37"/>
                <p:cNvSpPr/>
                <p:nvPr/>
              </p:nvSpPr>
              <p:spPr>
                <a:xfrm>
                  <a:off x="2116275" y="4165325"/>
                  <a:ext cx="115725" cy="42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29" h="1689" extrusionOk="0">
                      <a:moveTo>
                        <a:pt x="522" y="1"/>
                      </a:moveTo>
                      <a:cubicBezTo>
                        <a:pt x="235" y="1"/>
                        <a:pt x="0" y="232"/>
                        <a:pt x="0" y="522"/>
                      </a:cubicBezTo>
                      <a:lnTo>
                        <a:pt x="0" y="1164"/>
                      </a:lnTo>
                      <a:cubicBezTo>
                        <a:pt x="0" y="1454"/>
                        <a:pt x="235" y="1688"/>
                        <a:pt x="522" y="1688"/>
                      </a:cubicBezTo>
                      <a:lnTo>
                        <a:pt x="4104" y="1688"/>
                      </a:lnTo>
                      <a:cubicBezTo>
                        <a:pt x="4394" y="1688"/>
                        <a:pt x="4629" y="1454"/>
                        <a:pt x="4629" y="1164"/>
                      </a:cubicBezTo>
                      <a:lnTo>
                        <a:pt x="4629" y="522"/>
                      </a:lnTo>
                      <a:cubicBezTo>
                        <a:pt x="4629" y="232"/>
                        <a:pt x="4394" y="1"/>
                        <a:pt x="4104" y="1"/>
                      </a:cubicBezTo>
                      <a:close/>
                    </a:path>
                  </a:pathLst>
                </a:custGeom>
                <a:solidFill>
                  <a:srgbClr val="DDAF9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54" name="Google Shape;8754;p37"/>
                <p:cNvSpPr/>
                <p:nvPr/>
              </p:nvSpPr>
              <p:spPr>
                <a:xfrm>
                  <a:off x="2287150" y="4606450"/>
                  <a:ext cx="115725" cy="42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29" h="1689" extrusionOk="0">
                      <a:moveTo>
                        <a:pt x="522" y="1"/>
                      </a:moveTo>
                      <a:cubicBezTo>
                        <a:pt x="235" y="1"/>
                        <a:pt x="0" y="232"/>
                        <a:pt x="0" y="523"/>
                      </a:cubicBezTo>
                      <a:lnTo>
                        <a:pt x="0" y="1164"/>
                      </a:lnTo>
                      <a:cubicBezTo>
                        <a:pt x="0" y="1454"/>
                        <a:pt x="235" y="1689"/>
                        <a:pt x="522" y="1689"/>
                      </a:cubicBezTo>
                      <a:lnTo>
                        <a:pt x="4104" y="1689"/>
                      </a:lnTo>
                      <a:cubicBezTo>
                        <a:pt x="4394" y="1689"/>
                        <a:pt x="4629" y="1454"/>
                        <a:pt x="4629" y="1164"/>
                      </a:cubicBezTo>
                      <a:lnTo>
                        <a:pt x="4629" y="523"/>
                      </a:lnTo>
                      <a:cubicBezTo>
                        <a:pt x="4629" y="232"/>
                        <a:pt x="4394" y="1"/>
                        <a:pt x="4104" y="1"/>
                      </a:cubicBezTo>
                      <a:close/>
                    </a:path>
                  </a:pathLst>
                </a:custGeom>
                <a:solidFill>
                  <a:srgbClr val="DDAF9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55" name="Google Shape;8755;p37"/>
                <p:cNvSpPr/>
                <p:nvPr/>
              </p:nvSpPr>
              <p:spPr>
                <a:xfrm>
                  <a:off x="2409050" y="4326075"/>
                  <a:ext cx="95175" cy="29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07" h="1176" extrusionOk="0">
                      <a:moveTo>
                        <a:pt x="525" y="1"/>
                      </a:moveTo>
                      <a:cubicBezTo>
                        <a:pt x="235" y="1"/>
                        <a:pt x="1" y="233"/>
                        <a:pt x="1" y="523"/>
                      </a:cubicBezTo>
                      <a:lnTo>
                        <a:pt x="1" y="651"/>
                      </a:lnTo>
                      <a:cubicBezTo>
                        <a:pt x="1" y="941"/>
                        <a:pt x="235" y="1175"/>
                        <a:pt x="525" y="1175"/>
                      </a:cubicBezTo>
                      <a:lnTo>
                        <a:pt x="3284" y="1175"/>
                      </a:lnTo>
                      <a:cubicBezTo>
                        <a:pt x="3575" y="1175"/>
                        <a:pt x="3806" y="941"/>
                        <a:pt x="3806" y="651"/>
                      </a:cubicBezTo>
                      <a:lnTo>
                        <a:pt x="3806" y="523"/>
                      </a:lnTo>
                      <a:cubicBezTo>
                        <a:pt x="3806" y="233"/>
                        <a:pt x="3575" y="1"/>
                        <a:pt x="3284" y="1"/>
                      </a:cubicBezTo>
                      <a:close/>
                    </a:path>
                  </a:pathLst>
                </a:custGeom>
                <a:solidFill>
                  <a:srgbClr val="DDAF9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56" name="Google Shape;8756;p37"/>
                <p:cNvSpPr/>
                <p:nvPr/>
              </p:nvSpPr>
              <p:spPr>
                <a:xfrm>
                  <a:off x="2307800" y="4210375"/>
                  <a:ext cx="95150" cy="29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06" h="1176" extrusionOk="0">
                      <a:moveTo>
                        <a:pt x="525" y="1"/>
                      </a:moveTo>
                      <a:cubicBezTo>
                        <a:pt x="234" y="1"/>
                        <a:pt x="0" y="235"/>
                        <a:pt x="0" y="522"/>
                      </a:cubicBezTo>
                      <a:lnTo>
                        <a:pt x="0" y="654"/>
                      </a:lnTo>
                      <a:cubicBezTo>
                        <a:pt x="0" y="941"/>
                        <a:pt x="234" y="1175"/>
                        <a:pt x="525" y="1175"/>
                      </a:cubicBezTo>
                      <a:lnTo>
                        <a:pt x="3281" y="1175"/>
                      </a:lnTo>
                      <a:cubicBezTo>
                        <a:pt x="3571" y="1175"/>
                        <a:pt x="3805" y="941"/>
                        <a:pt x="3805" y="654"/>
                      </a:cubicBezTo>
                      <a:lnTo>
                        <a:pt x="3805" y="522"/>
                      </a:lnTo>
                      <a:cubicBezTo>
                        <a:pt x="3805" y="235"/>
                        <a:pt x="3571" y="1"/>
                        <a:pt x="3281" y="1"/>
                      </a:cubicBezTo>
                      <a:close/>
                    </a:path>
                  </a:pathLst>
                </a:custGeom>
                <a:solidFill>
                  <a:srgbClr val="DDAF9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57" name="Google Shape;8757;p37"/>
                <p:cNvSpPr/>
                <p:nvPr/>
              </p:nvSpPr>
              <p:spPr>
                <a:xfrm>
                  <a:off x="1941275" y="4595725"/>
                  <a:ext cx="95150" cy="29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06" h="1175" extrusionOk="0">
                      <a:moveTo>
                        <a:pt x="525" y="0"/>
                      </a:moveTo>
                      <a:cubicBezTo>
                        <a:pt x="235" y="0"/>
                        <a:pt x="1" y="235"/>
                        <a:pt x="1" y="522"/>
                      </a:cubicBezTo>
                      <a:lnTo>
                        <a:pt x="1" y="653"/>
                      </a:lnTo>
                      <a:cubicBezTo>
                        <a:pt x="1" y="940"/>
                        <a:pt x="235" y="1175"/>
                        <a:pt x="525" y="1175"/>
                      </a:cubicBezTo>
                      <a:lnTo>
                        <a:pt x="3282" y="1175"/>
                      </a:lnTo>
                      <a:cubicBezTo>
                        <a:pt x="3572" y="1175"/>
                        <a:pt x="3806" y="940"/>
                        <a:pt x="3806" y="653"/>
                      </a:cubicBezTo>
                      <a:lnTo>
                        <a:pt x="3806" y="522"/>
                      </a:lnTo>
                      <a:cubicBezTo>
                        <a:pt x="3806" y="235"/>
                        <a:pt x="3572" y="0"/>
                        <a:pt x="3282" y="0"/>
                      </a:cubicBezTo>
                      <a:close/>
                    </a:path>
                  </a:pathLst>
                </a:custGeom>
                <a:solidFill>
                  <a:srgbClr val="DDAF9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58" name="Google Shape;8758;p37"/>
                <p:cNvSpPr/>
                <p:nvPr/>
              </p:nvSpPr>
              <p:spPr>
                <a:xfrm>
                  <a:off x="2254725" y="4432800"/>
                  <a:ext cx="95225" cy="29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09" h="1175" extrusionOk="0">
                      <a:moveTo>
                        <a:pt x="525" y="0"/>
                      </a:moveTo>
                      <a:cubicBezTo>
                        <a:pt x="237" y="0"/>
                        <a:pt x="3" y="232"/>
                        <a:pt x="3" y="522"/>
                      </a:cubicBezTo>
                      <a:lnTo>
                        <a:pt x="3" y="650"/>
                      </a:lnTo>
                      <a:cubicBezTo>
                        <a:pt x="0" y="940"/>
                        <a:pt x="234" y="1175"/>
                        <a:pt x="525" y="1175"/>
                      </a:cubicBezTo>
                      <a:lnTo>
                        <a:pt x="3284" y="1175"/>
                      </a:lnTo>
                      <a:cubicBezTo>
                        <a:pt x="3574" y="1175"/>
                        <a:pt x="3808" y="940"/>
                        <a:pt x="3808" y="650"/>
                      </a:cubicBezTo>
                      <a:lnTo>
                        <a:pt x="3808" y="522"/>
                      </a:lnTo>
                      <a:cubicBezTo>
                        <a:pt x="3808" y="232"/>
                        <a:pt x="3574" y="0"/>
                        <a:pt x="3284" y="0"/>
                      </a:cubicBezTo>
                      <a:close/>
                    </a:path>
                  </a:pathLst>
                </a:custGeom>
                <a:solidFill>
                  <a:srgbClr val="DDAF9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59" name="Google Shape;8759;p37"/>
                <p:cNvSpPr/>
                <p:nvPr/>
              </p:nvSpPr>
              <p:spPr>
                <a:xfrm>
                  <a:off x="2136925" y="4274475"/>
                  <a:ext cx="95150" cy="29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06" h="1176" extrusionOk="0">
                      <a:moveTo>
                        <a:pt x="525" y="1"/>
                      </a:moveTo>
                      <a:cubicBezTo>
                        <a:pt x="234" y="1"/>
                        <a:pt x="0" y="232"/>
                        <a:pt x="0" y="522"/>
                      </a:cubicBezTo>
                      <a:lnTo>
                        <a:pt x="0" y="651"/>
                      </a:lnTo>
                      <a:cubicBezTo>
                        <a:pt x="0" y="938"/>
                        <a:pt x="237" y="1175"/>
                        <a:pt x="525" y="1175"/>
                      </a:cubicBezTo>
                      <a:lnTo>
                        <a:pt x="3281" y="1175"/>
                      </a:lnTo>
                      <a:cubicBezTo>
                        <a:pt x="3571" y="1175"/>
                        <a:pt x="3805" y="941"/>
                        <a:pt x="3805" y="651"/>
                      </a:cubicBezTo>
                      <a:lnTo>
                        <a:pt x="3805" y="522"/>
                      </a:lnTo>
                      <a:cubicBezTo>
                        <a:pt x="3805" y="232"/>
                        <a:pt x="3571" y="1"/>
                        <a:pt x="3281" y="1"/>
                      </a:cubicBezTo>
                      <a:close/>
                    </a:path>
                  </a:pathLst>
                </a:custGeom>
                <a:solidFill>
                  <a:srgbClr val="DDAF9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60" name="Google Shape;8760;p37"/>
                <p:cNvSpPr/>
                <p:nvPr/>
              </p:nvSpPr>
              <p:spPr>
                <a:xfrm>
                  <a:off x="2030125" y="3569775"/>
                  <a:ext cx="666100" cy="1104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644" h="44177" extrusionOk="0">
                      <a:moveTo>
                        <a:pt x="18455" y="1"/>
                      </a:moveTo>
                      <a:lnTo>
                        <a:pt x="7662" y="129"/>
                      </a:lnTo>
                      <a:lnTo>
                        <a:pt x="6376" y="24386"/>
                      </a:lnTo>
                      <a:lnTo>
                        <a:pt x="910" y="24386"/>
                      </a:lnTo>
                      <a:lnTo>
                        <a:pt x="1" y="43845"/>
                      </a:lnTo>
                      <a:lnTo>
                        <a:pt x="26643" y="44177"/>
                      </a:lnTo>
                      <a:lnTo>
                        <a:pt x="24877" y="38193"/>
                      </a:lnTo>
                      <a:lnTo>
                        <a:pt x="23488" y="37774"/>
                      </a:lnTo>
                      <a:lnTo>
                        <a:pt x="22821" y="23560"/>
                      </a:lnTo>
                      <a:lnTo>
                        <a:pt x="19011" y="23312"/>
                      </a:lnTo>
                      <a:lnTo>
                        <a:pt x="18455" y="1"/>
                      </a:lnTo>
                      <a:close/>
                    </a:path>
                  </a:pathLst>
                </a:custGeom>
                <a:solidFill>
                  <a:srgbClr val="000000">
                    <a:alpha val="1348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61" name="Google Shape;8761;p37"/>
                <p:cNvSpPr/>
                <p:nvPr/>
              </p:nvSpPr>
              <p:spPr>
                <a:xfrm>
                  <a:off x="2126800" y="3569775"/>
                  <a:ext cx="316750" cy="621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670" h="24864" extrusionOk="0">
                      <a:moveTo>
                        <a:pt x="12108" y="1"/>
                      </a:moveTo>
                      <a:lnTo>
                        <a:pt x="1315" y="129"/>
                      </a:lnTo>
                      <a:lnTo>
                        <a:pt x="1" y="24863"/>
                      </a:lnTo>
                      <a:lnTo>
                        <a:pt x="12669" y="24718"/>
                      </a:lnTo>
                      <a:lnTo>
                        <a:pt x="12108" y="1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62" name="Google Shape;8762;p37"/>
                <p:cNvSpPr/>
                <p:nvPr/>
              </p:nvSpPr>
              <p:spPr>
                <a:xfrm>
                  <a:off x="2128625" y="3569700"/>
                  <a:ext cx="279125" cy="575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65" h="23039" extrusionOk="0">
                      <a:moveTo>
                        <a:pt x="1186" y="1"/>
                      </a:moveTo>
                      <a:lnTo>
                        <a:pt x="0" y="23039"/>
                      </a:lnTo>
                      <a:lnTo>
                        <a:pt x="11165" y="23039"/>
                      </a:lnTo>
                      <a:lnTo>
                        <a:pt x="10696" y="1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63" name="Google Shape;8763;p37"/>
                <p:cNvSpPr/>
                <p:nvPr/>
              </p:nvSpPr>
              <p:spPr>
                <a:xfrm>
                  <a:off x="2153525" y="4011325"/>
                  <a:ext cx="177725" cy="73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09" h="2925" extrusionOk="0">
                      <a:moveTo>
                        <a:pt x="0" y="1"/>
                      </a:moveTo>
                      <a:lnTo>
                        <a:pt x="0" y="2924"/>
                      </a:lnTo>
                      <a:lnTo>
                        <a:pt x="7108" y="2924"/>
                      </a:lnTo>
                      <a:lnTo>
                        <a:pt x="7108" y="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64" name="Google Shape;8764;p37"/>
                <p:cNvSpPr/>
                <p:nvPr/>
              </p:nvSpPr>
              <p:spPr>
                <a:xfrm>
                  <a:off x="2215450" y="3665400"/>
                  <a:ext cx="85600" cy="78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24" h="3142" extrusionOk="0">
                      <a:moveTo>
                        <a:pt x="0" y="0"/>
                      </a:moveTo>
                      <a:lnTo>
                        <a:pt x="0" y="3142"/>
                      </a:lnTo>
                      <a:lnTo>
                        <a:pt x="3423" y="3142"/>
                      </a:lnTo>
                      <a:lnTo>
                        <a:pt x="3423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65" name="Google Shape;8765;p37"/>
                <p:cNvSpPr/>
                <p:nvPr/>
              </p:nvSpPr>
              <p:spPr>
                <a:xfrm>
                  <a:off x="2176950" y="3887950"/>
                  <a:ext cx="143350" cy="62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34" h="2509" extrusionOk="0">
                      <a:moveTo>
                        <a:pt x="0" y="1"/>
                      </a:moveTo>
                      <a:lnTo>
                        <a:pt x="0" y="2509"/>
                      </a:lnTo>
                      <a:lnTo>
                        <a:pt x="5733" y="2509"/>
                      </a:lnTo>
                      <a:lnTo>
                        <a:pt x="5733" y="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66" name="Google Shape;8766;p37"/>
                <p:cNvSpPr/>
                <p:nvPr/>
              </p:nvSpPr>
              <p:spPr>
                <a:xfrm>
                  <a:off x="1968125" y="4179425"/>
                  <a:ext cx="593200" cy="486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728" h="19459" extrusionOk="0">
                      <a:moveTo>
                        <a:pt x="910" y="0"/>
                      </a:moveTo>
                      <a:lnTo>
                        <a:pt x="1" y="19459"/>
                      </a:lnTo>
                      <a:lnTo>
                        <a:pt x="23728" y="19459"/>
                      </a:lnTo>
                      <a:lnTo>
                        <a:pt x="22821" y="0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67" name="Google Shape;8767;p37"/>
                <p:cNvSpPr/>
                <p:nvPr/>
              </p:nvSpPr>
              <p:spPr>
                <a:xfrm>
                  <a:off x="1982650" y="4216925"/>
                  <a:ext cx="534825" cy="448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393" h="17959" extrusionOk="0">
                      <a:moveTo>
                        <a:pt x="706" y="1"/>
                      </a:moveTo>
                      <a:lnTo>
                        <a:pt x="0" y="17959"/>
                      </a:lnTo>
                      <a:lnTo>
                        <a:pt x="21392" y="17959"/>
                      </a:lnTo>
                      <a:lnTo>
                        <a:pt x="20463" y="1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68" name="Google Shape;8768;p37"/>
                <p:cNvSpPr/>
                <p:nvPr/>
              </p:nvSpPr>
              <p:spPr>
                <a:xfrm>
                  <a:off x="2452225" y="4534900"/>
                  <a:ext cx="182000" cy="139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280" h="5572" extrusionOk="0">
                      <a:moveTo>
                        <a:pt x="112" y="1"/>
                      </a:moveTo>
                      <a:lnTo>
                        <a:pt x="1" y="5572"/>
                      </a:lnTo>
                      <a:lnTo>
                        <a:pt x="7279" y="5572"/>
                      </a:lnTo>
                      <a:lnTo>
                        <a:pt x="5516" y="1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69" name="Google Shape;8769;p37"/>
                <p:cNvSpPr/>
                <p:nvPr/>
              </p:nvSpPr>
              <p:spPr>
                <a:xfrm>
                  <a:off x="1895800" y="4534900"/>
                  <a:ext cx="179125" cy="139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65" h="5572" extrusionOk="0">
                      <a:moveTo>
                        <a:pt x="1764" y="1"/>
                      </a:moveTo>
                      <a:lnTo>
                        <a:pt x="1" y="5572"/>
                      </a:lnTo>
                      <a:lnTo>
                        <a:pt x="6998" y="5572"/>
                      </a:lnTo>
                      <a:lnTo>
                        <a:pt x="7165" y="1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70" name="Google Shape;8770;p37"/>
                <p:cNvSpPr/>
                <p:nvPr/>
              </p:nvSpPr>
              <p:spPr>
                <a:xfrm>
                  <a:off x="2414775" y="4233675"/>
                  <a:ext cx="75350" cy="67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14" h="2682" extrusionOk="0">
                      <a:moveTo>
                        <a:pt x="1" y="1"/>
                      </a:moveTo>
                      <a:lnTo>
                        <a:pt x="1" y="2681"/>
                      </a:lnTo>
                      <a:lnTo>
                        <a:pt x="3014" y="2681"/>
                      </a:lnTo>
                      <a:lnTo>
                        <a:pt x="3014" y="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71" name="Google Shape;8771;p37"/>
                <p:cNvSpPr/>
                <p:nvPr/>
              </p:nvSpPr>
              <p:spPr>
                <a:xfrm>
                  <a:off x="2081400" y="4233675"/>
                  <a:ext cx="75350" cy="67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14" h="2682" extrusionOk="0">
                      <a:moveTo>
                        <a:pt x="0" y="1"/>
                      </a:moveTo>
                      <a:lnTo>
                        <a:pt x="0" y="2681"/>
                      </a:lnTo>
                      <a:lnTo>
                        <a:pt x="3013" y="2681"/>
                      </a:lnTo>
                      <a:lnTo>
                        <a:pt x="3013" y="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72" name="Google Shape;8772;p37"/>
                <p:cNvSpPr/>
                <p:nvPr/>
              </p:nvSpPr>
              <p:spPr>
                <a:xfrm>
                  <a:off x="1992200" y="4383350"/>
                  <a:ext cx="44575" cy="73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3" h="2922" extrusionOk="0">
                      <a:moveTo>
                        <a:pt x="0" y="0"/>
                      </a:moveTo>
                      <a:lnTo>
                        <a:pt x="0" y="2921"/>
                      </a:lnTo>
                      <a:lnTo>
                        <a:pt x="1783" y="2921"/>
                      </a:lnTo>
                      <a:lnTo>
                        <a:pt x="1783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73" name="Google Shape;8773;p37"/>
                <p:cNvSpPr/>
                <p:nvPr/>
              </p:nvSpPr>
              <p:spPr>
                <a:xfrm>
                  <a:off x="2209650" y="4089175"/>
                  <a:ext cx="9100" cy="72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2894" extrusionOk="0">
                      <a:moveTo>
                        <a:pt x="32" y="0"/>
                      </a:moveTo>
                      <a:lnTo>
                        <a:pt x="1" y="2893"/>
                      </a:lnTo>
                      <a:lnTo>
                        <a:pt x="330" y="2893"/>
                      </a:lnTo>
                      <a:lnTo>
                        <a:pt x="364" y="0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74" name="Google Shape;8774;p37"/>
                <p:cNvSpPr/>
                <p:nvPr/>
              </p:nvSpPr>
              <p:spPr>
                <a:xfrm>
                  <a:off x="2355775" y="4089300"/>
                  <a:ext cx="8525" cy="72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1" h="2889" extrusionOk="0">
                      <a:moveTo>
                        <a:pt x="14" y="1"/>
                      </a:moveTo>
                      <a:lnTo>
                        <a:pt x="0" y="2888"/>
                      </a:lnTo>
                      <a:lnTo>
                        <a:pt x="330" y="2888"/>
                      </a:lnTo>
                      <a:lnTo>
                        <a:pt x="341" y="1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75" name="Google Shape;8775;p37"/>
                <p:cNvSpPr/>
                <p:nvPr/>
              </p:nvSpPr>
              <p:spPr>
                <a:xfrm>
                  <a:off x="2145900" y="4013700"/>
                  <a:ext cx="9175" cy="69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7" h="2788" extrusionOk="0">
                      <a:moveTo>
                        <a:pt x="34" y="1"/>
                      </a:moveTo>
                      <a:lnTo>
                        <a:pt x="1" y="2788"/>
                      </a:lnTo>
                      <a:lnTo>
                        <a:pt x="333" y="2788"/>
                      </a:lnTo>
                      <a:lnTo>
                        <a:pt x="366" y="1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76" name="Google Shape;8776;p37"/>
                <p:cNvSpPr/>
                <p:nvPr/>
              </p:nvSpPr>
              <p:spPr>
                <a:xfrm>
                  <a:off x="2326350" y="4013700"/>
                  <a:ext cx="9300" cy="69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2" h="2788" extrusionOk="0">
                      <a:moveTo>
                        <a:pt x="39" y="1"/>
                      </a:moveTo>
                      <a:lnTo>
                        <a:pt x="0" y="2788"/>
                      </a:lnTo>
                      <a:lnTo>
                        <a:pt x="332" y="2788"/>
                      </a:lnTo>
                      <a:lnTo>
                        <a:pt x="371" y="1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77" name="Google Shape;8777;p37"/>
                <p:cNvSpPr/>
                <p:nvPr/>
              </p:nvSpPr>
              <p:spPr>
                <a:xfrm>
                  <a:off x="2398525" y="4013975"/>
                  <a:ext cx="8400" cy="69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6" h="2783" extrusionOk="0">
                      <a:moveTo>
                        <a:pt x="9" y="1"/>
                      </a:moveTo>
                      <a:lnTo>
                        <a:pt x="1" y="2782"/>
                      </a:lnTo>
                      <a:lnTo>
                        <a:pt x="333" y="2782"/>
                      </a:lnTo>
                      <a:lnTo>
                        <a:pt x="335" y="1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78" name="Google Shape;8778;p37"/>
                <p:cNvSpPr/>
                <p:nvPr/>
              </p:nvSpPr>
              <p:spPr>
                <a:xfrm>
                  <a:off x="2248100" y="3953100"/>
                  <a:ext cx="8725" cy="54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9" h="2163" extrusionOk="0">
                      <a:moveTo>
                        <a:pt x="20" y="0"/>
                      </a:moveTo>
                      <a:lnTo>
                        <a:pt x="0" y="2159"/>
                      </a:lnTo>
                      <a:lnTo>
                        <a:pt x="326" y="2162"/>
                      </a:lnTo>
                      <a:lnTo>
                        <a:pt x="349" y="3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79" name="Google Shape;8779;p37"/>
                <p:cNvSpPr/>
                <p:nvPr/>
              </p:nvSpPr>
              <p:spPr>
                <a:xfrm>
                  <a:off x="2268725" y="3817650"/>
                  <a:ext cx="8675" cy="66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7" h="2660" extrusionOk="0">
                      <a:moveTo>
                        <a:pt x="23" y="0"/>
                      </a:moveTo>
                      <a:lnTo>
                        <a:pt x="1" y="2659"/>
                      </a:lnTo>
                      <a:lnTo>
                        <a:pt x="324" y="2659"/>
                      </a:lnTo>
                      <a:lnTo>
                        <a:pt x="347" y="3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80" name="Google Shape;8780;p37"/>
                <p:cNvSpPr/>
                <p:nvPr/>
              </p:nvSpPr>
              <p:spPr>
                <a:xfrm>
                  <a:off x="2425375" y="3748450"/>
                  <a:ext cx="8250" cy="63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0" h="2523" extrusionOk="0">
                      <a:moveTo>
                        <a:pt x="6" y="1"/>
                      </a:moveTo>
                      <a:lnTo>
                        <a:pt x="1" y="2523"/>
                      </a:lnTo>
                      <a:lnTo>
                        <a:pt x="330" y="2523"/>
                      </a:lnTo>
                      <a:lnTo>
                        <a:pt x="330" y="135"/>
                      </a:lnTo>
                      <a:lnTo>
                        <a:pt x="324" y="1"/>
                      </a:lnTo>
                      <a:close/>
                    </a:path>
                  </a:pathLst>
                </a:custGeom>
                <a:solidFill>
                  <a:srgbClr val="D8A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81" name="Google Shape;8781;p37"/>
                <p:cNvSpPr/>
                <p:nvPr/>
              </p:nvSpPr>
              <p:spPr>
                <a:xfrm>
                  <a:off x="2365750" y="3603950"/>
                  <a:ext cx="8250" cy="52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0" h="2093" extrusionOk="0">
                      <a:moveTo>
                        <a:pt x="9" y="1"/>
                      </a:moveTo>
                      <a:lnTo>
                        <a:pt x="0" y="2090"/>
                      </a:lnTo>
                      <a:lnTo>
                        <a:pt x="321" y="2093"/>
                      </a:lnTo>
                      <a:lnTo>
                        <a:pt x="330" y="1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82" name="Google Shape;8782;p37"/>
                <p:cNvSpPr/>
                <p:nvPr/>
              </p:nvSpPr>
              <p:spPr>
                <a:xfrm>
                  <a:off x="2173050" y="3603175"/>
                  <a:ext cx="8725" cy="52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9" h="2096" extrusionOk="0">
                      <a:moveTo>
                        <a:pt x="25" y="1"/>
                      </a:moveTo>
                      <a:lnTo>
                        <a:pt x="0" y="2093"/>
                      </a:lnTo>
                      <a:lnTo>
                        <a:pt x="324" y="2096"/>
                      </a:lnTo>
                      <a:lnTo>
                        <a:pt x="349" y="1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83" name="Google Shape;8783;p37"/>
                <p:cNvSpPr/>
                <p:nvPr/>
              </p:nvSpPr>
              <p:spPr>
                <a:xfrm>
                  <a:off x="2207425" y="3572275"/>
                  <a:ext cx="8400" cy="24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6" h="986" extrusionOk="0">
                      <a:moveTo>
                        <a:pt x="335" y="1"/>
                      </a:moveTo>
                      <a:lnTo>
                        <a:pt x="12" y="4"/>
                      </a:lnTo>
                      <a:lnTo>
                        <a:pt x="1" y="986"/>
                      </a:lnTo>
                      <a:lnTo>
                        <a:pt x="321" y="986"/>
                      </a:lnTo>
                      <a:lnTo>
                        <a:pt x="335" y="1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84" name="Google Shape;8784;p37"/>
                <p:cNvSpPr/>
                <p:nvPr/>
              </p:nvSpPr>
              <p:spPr>
                <a:xfrm>
                  <a:off x="2399575" y="3570125"/>
                  <a:ext cx="8050" cy="27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2" h="1100" extrusionOk="0">
                      <a:moveTo>
                        <a:pt x="321" y="1"/>
                      </a:moveTo>
                      <a:lnTo>
                        <a:pt x="0" y="3"/>
                      </a:lnTo>
                      <a:lnTo>
                        <a:pt x="0" y="1100"/>
                      </a:lnTo>
                      <a:lnTo>
                        <a:pt x="318" y="1100"/>
                      </a:lnTo>
                      <a:lnTo>
                        <a:pt x="321" y="1"/>
                      </a:lnTo>
                      <a:close/>
                    </a:path>
                  </a:pathLst>
                </a:custGeom>
                <a:solidFill>
                  <a:srgbClr val="D8A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85" name="Google Shape;8785;p37"/>
                <p:cNvSpPr/>
                <p:nvPr/>
              </p:nvSpPr>
              <p:spPr>
                <a:xfrm>
                  <a:off x="2302200" y="3571175"/>
                  <a:ext cx="8275" cy="26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1" h="1044" extrusionOk="0">
                      <a:moveTo>
                        <a:pt x="330" y="0"/>
                      </a:moveTo>
                      <a:lnTo>
                        <a:pt x="9" y="3"/>
                      </a:lnTo>
                      <a:lnTo>
                        <a:pt x="1" y="1044"/>
                      </a:lnTo>
                      <a:lnTo>
                        <a:pt x="322" y="1044"/>
                      </a:lnTo>
                      <a:lnTo>
                        <a:pt x="330" y="0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86" name="Google Shape;8786;p37"/>
                <p:cNvSpPr/>
                <p:nvPr/>
              </p:nvSpPr>
              <p:spPr>
                <a:xfrm>
                  <a:off x="2256050" y="3603400"/>
                  <a:ext cx="8450" cy="52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8" h="2099" extrusionOk="0">
                      <a:moveTo>
                        <a:pt x="17" y="0"/>
                      </a:moveTo>
                      <a:lnTo>
                        <a:pt x="0" y="2098"/>
                      </a:lnTo>
                      <a:lnTo>
                        <a:pt x="324" y="2098"/>
                      </a:lnTo>
                      <a:lnTo>
                        <a:pt x="338" y="6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87" name="Google Shape;8787;p37"/>
                <p:cNvSpPr/>
                <p:nvPr/>
              </p:nvSpPr>
              <p:spPr>
                <a:xfrm>
                  <a:off x="2329275" y="3748125"/>
                  <a:ext cx="8450" cy="63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8" h="2525" extrusionOk="0">
                      <a:moveTo>
                        <a:pt x="14" y="0"/>
                      </a:moveTo>
                      <a:lnTo>
                        <a:pt x="0" y="2525"/>
                      </a:lnTo>
                      <a:lnTo>
                        <a:pt x="324" y="2525"/>
                      </a:lnTo>
                      <a:lnTo>
                        <a:pt x="338" y="6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D8A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88" name="Google Shape;8788;p37"/>
                <p:cNvSpPr/>
                <p:nvPr/>
              </p:nvSpPr>
              <p:spPr>
                <a:xfrm>
                  <a:off x="2183300" y="3747775"/>
                  <a:ext cx="8950" cy="63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8" h="2525" extrusionOk="0">
                      <a:moveTo>
                        <a:pt x="31" y="0"/>
                      </a:moveTo>
                      <a:lnTo>
                        <a:pt x="0" y="2525"/>
                      </a:lnTo>
                      <a:lnTo>
                        <a:pt x="329" y="2525"/>
                      </a:lnTo>
                      <a:lnTo>
                        <a:pt x="357" y="0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89" name="Google Shape;8789;p37"/>
                <p:cNvSpPr/>
                <p:nvPr/>
              </p:nvSpPr>
              <p:spPr>
                <a:xfrm>
                  <a:off x="2151000" y="3817375"/>
                  <a:ext cx="9175" cy="66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7" h="2662" extrusionOk="0">
                      <a:moveTo>
                        <a:pt x="40" y="0"/>
                      </a:moveTo>
                      <a:lnTo>
                        <a:pt x="1" y="2662"/>
                      </a:lnTo>
                      <a:lnTo>
                        <a:pt x="330" y="2662"/>
                      </a:lnTo>
                      <a:lnTo>
                        <a:pt x="366" y="3"/>
                      </a:lnTo>
                      <a:lnTo>
                        <a:pt x="40" y="0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90" name="Google Shape;8790;p37"/>
                <p:cNvSpPr/>
                <p:nvPr/>
              </p:nvSpPr>
              <p:spPr>
                <a:xfrm>
                  <a:off x="2208050" y="3662125"/>
                  <a:ext cx="9025" cy="79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1" h="3170" extrusionOk="0">
                      <a:moveTo>
                        <a:pt x="37" y="0"/>
                      </a:moveTo>
                      <a:lnTo>
                        <a:pt x="1" y="3169"/>
                      </a:lnTo>
                      <a:lnTo>
                        <a:pt x="330" y="3169"/>
                      </a:lnTo>
                      <a:lnTo>
                        <a:pt x="361" y="0"/>
                      </a:lnTo>
                      <a:close/>
                    </a:path>
                  </a:pathLst>
                </a:custGeom>
                <a:solidFill>
                  <a:srgbClr val="D8A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91" name="Google Shape;8791;p37"/>
                <p:cNvSpPr/>
                <p:nvPr/>
              </p:nvSpPr>
              <p:spPr>
                <a:xfrm>
                  <a:off x="2382475" y="3662675"/>
                  <a:ext cx="8400" cy="79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6" h="3167" extrusionOk="0">
                      <a:moveTo>
                        <a:pt x="12" y="1"/>
                      </a:moveTo>
                      <a:lnTo>
                        <a:pt x="1" y="3167"/>
                      </a:lnTo>
                      <a:lnTo>
                        <a:pt x="327" y="3167"/>
                      </a:lnTo>
                      <a:lnTo>
                        <a:pt x="336" y="6"/>
                      </a:lnTo>
                      <a:lnTo>
                        <a:pt x="12" y="1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92" name="Google Shape;8792;p37"/>
                <p:cNvSpPr/>
                <p:nvPr/>
              </p:nvSpPr>
              <p:spPr>
                <a:xfrm>
                  <a:off x="2300750" y="3662475"/>
                  <a:ext cx="8675" cy="79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7" h="3167" extrusionOk="0">
                      <a:moveTo>
                        <a:pt x="25" y="0"/>
                      </a:moveTo>
                      <a:lnTo>
                        <a:pt x="0" y="3167"/>
                      </a:lnTo>
                      <a:lnTo>
                        <a:pt x="324" y="3167"/>
                      </a:lnTo>
                      <a:lnTo>
                        <a:pt x="346" y="0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93" name="Google Shape;8793;p37"/>
                <p:cNvSpPr/>
                <p:nvPr/>
              </p:nvSpPr>
              <p:spPr>
                <a:xfrm>
                  <a:off x="2376700" y="3817850"/>
                  <a:ext cx="8250" cy="66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0" h="2663" extrusionOk="0">
                      <a:moveTo>
                        <a:pt x="6" y="1"/>
                      </a:moveTo>
                      <a:lnTo>
                        <a:pt x="0" y="2659"/>
                      </a:lnTo>
                      <a:lnTo>
                        <a:pt x="324" y="2662"/>
                      </a:lnTo>
                      <a:lnTo>
                        <a:pt x="330" y="6"/>
                      </a:lnTo>
                      <a:lnTo>
                        <a:pt x="6" y="1"/>
                      </a:lnTo>
                      <a:close/>
                    </a:path>
                  </a:pathLst>
                </a:custGeom>
                <a:solidFill>
                  <a:srgbClr val="D8A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94" name="Google Shape;8794;p37"/>
                <p:cNvSpPr/>
                <p:nvPr/>
              </p:nvSpPr>
              <p:spPr>
                <a:xfrm>
                  <a:off x="2169350" y="3890525"/>
                  <a:ext cx="8950" cy="55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8" h="2236" extrusionOk="0">
                      <a:moveTo>
                        <a:pt x="28" y="1"/>
                      </a:moveTo>
                      <a:lnTo>
                        <a:pt x="0" y="2235"/>
                      </a:lnTo>
                      <a:lnTo>
                        <a:pt x="330" y="2235"/>
                      </a:lnTo>
                      <a:lnTo>
                        <a:pt x="357" y="4"/>
                      </a:lnTo>
                      <a:lnTo>
                        <a:pt x="28" y="1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95" name="Google Shape;8795;p37"/>
                <p:cNvSpPr/>
                <p:nvPr/>
              </p:nvSpPr>
              <p:spPr>
                <a:xfrm>
                  <a:off x="2316450" y="3890875"/>
                  <a:ext cx="8450" cy="55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8" h="2227" extrusionOk="0">
                      <a:moveTo>
                        <a:pt x="14" y="1"/>
                      </a:moveTo>
                      <a:lnTo>
                        <a:pt x="0" y="2227"/>
                      </a:lnTo>
                      <a:lnTo>
                        <a:pt x="326" y="2227"/>
                      </a:lnTo>
                      <a:lnTo>
                        <a:pt x="338" y="1"/>
                      </a:lnTo>
                      <a:close/>
                    </a:path>
                  </a:pathLst>
                </a:custGeom>
                <a:solidFill>
                  <a:srgbClr val="D8A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96" name="Google Shape;8796;p37"/>
                <p:cNvSpPr/>
                <p:nvPr/>
              </p:nvSpPr>
              <p:spPr>
                <a:xfrm>
                  <a:off x="2370700" y="3953300"/>
                  <a:ext cx="8475" cy="53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9" h="2158" extrusionOk="0">
                      <a:moveTo>
                        <a:pt x="9" y="1"/>
                      </a:moveTo>
                      <a:lnTo>
                        <a:pt x="0" y="2157"/>
                      </a:lnTo>
                      <a:lnTo>
                        <a:pt x="330" y="2157"/>
                      </a:lnTo>
                      <a:lnTo>
                        <a:pt x="338" y="3"/>
                      </a:lnTo>
                      <a:lnTo>
                        <a:pt x="9" y="1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97" name="Google Shape;8797;p37"/>
                <p:cNvSpPr/>
                <p:nvPr/>
              </p:nvSpPr>
              <p:spPr>
                <a:xfrm>
                  <a:off x="2132250" y="4083375"/>
                  <a:ext cx="309050" cy="6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62" h="241" extrusionOk="0">
                      <a:moveTo>
                        <a:pt x="14" y="1"/>
                      </a:moveTo>
                      <a:lnTo>
                        <a:pt x="0" y="232"/>
                      </a:lnTo>
                      <a:lnTo>
                        <a:pt x="3460" y="232"/>
                      </a:lnTo>
                      <a:lnTo>
                        <a:pt x="8955" y="238"/>
                      </a:lnTo>
                      <a:lnTo>
                        <a:pt x="9282" y="238"/>
                      </a:lnTo>
                      <a:lnTo>
                        <a:pt x="12362" y="240"/>
                      </a:lnTo>
                      <a:lnTo>
                        <a:pt x="12359" y="6"/>
                      </a:lnTo>
                      <a:lnTo>
                        <a:pt x="10652" y="6"/>
                      </a:lnTo>
                      <a:lnTo>
                        <a:pt x="879" y="1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98" name="Google Shape;8798;p37"/>
                <p:cNvSpPr/>
                <p:nvPr/>
              </p:nvSpPr>
              <p:spPr>
                <a:xfrm>
                  <a:off x="2139425" y="3946325"/>
                  <a:ext cx="298800" cy="7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52" h="283" extrusionOk="0">
                      <a:moveTo>
                        <a:pt x="14" y="1"/>
                      </a:moveTo>
                      <a:lnTo>
                        <a:pt x="1" y="268"/>
                      </a:lnTo>
                      <a:lnTo>
                        <a:pt x="4367" y="271"/>
                      </a:lnTo>
                      <a:lnTo>
                        <a:pt x="4696" y="274"/>
                      </a:lnTo>
                      <a:lnTo>
                        <a:pt x="9260" y="280"/>
                      </a:lnTo>
                      <a:lnTo>
                        <a:pt x="9589" y="282"/>
                      </a:lnTo>
                      <a:lnTo>
                        <a:pt x="11952" y="282"/>
                      </a:lnTo>
                      <a:lnTo>
                        <a:pt x="11946" y="17"/>
                      </a:lnTo>
                      <a:lnTo>
                        <a:pt x="7407" y="9"/>
                      </a:lnTo>
                      <a:lnTo>
                        <a:pt x="7081" y="9"/>
                      </a:lnTo>
                      <a:lnTo>
                        <a:pt x="1527" y="3"/>
                      </a:lnTo>
                      <a:lnTo>
                        <a:pt x="1197" y="3"/>
                      </a:lnTo>
                      <a:lnTo>
                        <a:pt x="14" y="1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99" name="Google Shape;8799;p37"/>
                <p:cNvSpPr/>
                <p:nvPr/>
              </p:nvSpPr>
              <p:spPr>
                <a:xfrm>
                  <a:off x="2146675" y="3810825"/>
                  <a:ext cx="288425" cy="7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37" h="291" extrusionOk="0">
                      <a:moveTo>
                        <a:pt x="15" y="0"/>
                      </a:moveTo>
                      <a:lnTo>
                        <a:pt x="1" y="262"/>
                      </a:lnTo>
                      <a:lnTo>
                        <a:pt x="213" y="262"/>
                      </a:lnTo>
                      <a:lnTo>
                        <a:pt x="539" y="265"/>
                      </a:lnTo>
                      <a:lnTo>
                        <a:pt x="4905" y="273"/>
                      </a:lnTo>
                      <a:lnTo>
                        <a:pt x="5229" y="276"/>
                      </a:lnTo>
                      <a:lnTo>
                        <a:pt x="9207" y="282"/>
                      </a:lnTo>
                      <a:lnTo>
                        <a:pt x="9531" y="287"/>
                      </a:lnTo>
                      <a:lnTo>
                        <a:pt x="11536" y="290"/>
                      </a:lnTo>
                      <a:lnTo>
                        <a:pt x="11534" y="28"/>
                      </a:lnTo>
                      <a:lnTo>
                        <a:pt x="11149" y="28"/>
                      </a:lnTo>
                      <a:lnTo>
                        <a:pt x="7628" y="17"/>
                      </a:lnTo>
                      <a:lnTo>
                        <a:pt x="7304" y="17"/>
                      </a:lnTo>
                      <a:lnTo>
                        <a:pt x="1794" y="3"/>
                      </a:lnTo>
                      <a:lnTo>
                        <a:pt x="1465" y="3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00" name="Google Shape;8800;p37"/>
                <p:cNvSpPr/>
                <p:nvPr/>
              </p:nvSpPr>
              <p:spPr>
                <a:xfrm>
                  <a:off x="2136225" y="4007000"/>
                  <a:ext cx="303400" cy="7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136" h="280" extrusionOk="0">
                      <a:moveTo>
                        <a:pt x="14" y="1"/>
                      </a:moveTo>
                      <a:lnTo>
                        <a:pt x="0" y="269"/>
                      </a:lnTo>
                      <a:lnTo>
                        <a:pt x="753" y="269"/>
                      </a:lnTo>
                      <a:lnTo>
                        <a:pt x="10501" y="280"/>
                      </a:lnTo>
                      <a:lnTo>
                        <a:pt x="12136" y="280"/>
                      </a:lnTo>
                      <a:lnTo>
                        <a:pt x="12130" y="15"/>
                      </a:lnTo>
                      <a:lnTo>
                        <a:pt x="9709" y="9"/>
                      </a:lnTo>
                      <a:lnTo>
                        <a:pt x="9379" y="9"/>
                      </a:lnTo>
                      <a:lnTo>
                        <a:pt x="4801" y="6"/>
                      </a:lnTo>
                      <a:lnTo>
                        <a:pt x="4475" y="3"/>
                      </a:lnTo>
                      <a:lnTo>
                        <a:pt x="14" y="1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01" name="Google Shape;8801;p37"/>
                <p:cNvSpPr/>
                <p:nvPr/>
              </p:nvSpPr>
              <p:spPr>
                <a:xfrm>
                  <a:off x="2142850" y="3883900"/>
                  <a:ext cx="293925" cy="7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757" h="286" extrusionOk="0">
                      <a:moveTo>
                        <a:pt x="14" y="1"/>
                      </a:moveTo>
                      <a:lnTo>
                        <a:pt x="0" y="266"/>
                      </a:lnTo>
                      <a:lnTo>
                        <a:pt x="1088" y="266"/>
                      </a:lnTo>
                      <a:lnTo>
                        <a:pt x="1417" y="269"/>
                      </a:lnTo>
                      <a:lnTo>
                        <a:pt x="6958" y="280"/>
                      </a:lnTo>
                      <a:lnTo>
                        <a:pt x="7282" y="280"/>
                      </a:lnTo>
                      <a:lnTo>
                        <a:pt x="11756" y="285"/>
                      </a:lnTo>
                      <a:lnTo>
                        <a:pt x="11754" y="23"/>
                      </a:lnTo>
                      <a:lnTo>
                        <a:pt x="9678" y="20"/>
                      </a:lnTo>
                      <a:lnTo>
                        <a:pt x="9354" y="17"/>
                      </a:lnTo>
                      <a:lnTo>
                        <a:pt x="5359" y="9"/>
                      </a:lnTo>
                      <a:lnTo>
                        <a:pt x="5066" y="9"/>
                      </a:lnTo>
                      <a:lnTo>
                        <a:pt x="656" y="1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02" name="Google Shape;8802;p37"/>
                <p:cNvSpPr/>
                <p:nvPr/>
              </p:nvSpPr>
              <p:spPr>
                <a:xfrm>
                  <a:off x="2150375" y="3741150"/>
                  <a:ext cx="283125" cy="7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325" h="293" extrusionOk="0">
                      <a:moveTo>
                        <a:pt x="14" y="0"/>
                      </a:moveTo>
                      <a:lnTo>
                        <a:pt x="1" y="262"/>
                      </a:lnTo>
                      <a:lnTo>
                        <a:pt x="1348" y="265"/>
                      </a:lnTo>
                      <a:lnTo>
                        <a:pt x="1674" y="265"/>
                      </a:lnTo>
                      <a:lnTo>
                        <a:pt x="7170" y="279"/>
                      </a:lnTo>
                      <a:lnTo>
                        <a:pt x="7494" y="285"/>
                      </a:lnTo>
                      <a:lnTo>
                        <a:pt x="11006" y="293"/>
                      </a:lnTo>
                      <a:lnTo>
                        <a:pt x="11324" y="293"/>
                      </a:lnTo>
                      <a:lnTo>
                        <a:pt x="11321" y="34"/>
                      </a:lnTo>
                      <a:lnTo>
                        <a:pt x="9611" y="28"/>
                      </a:lnTo>
                      <a:lnTo>
                        <a:pt x="9285" y="28"/>
                      </a:lnTo>
                      <a:lnTo>
                        <a:pt x="6339" y="20"/>
                      </a:lnTo>
                      <a:lnTo>
                        <a:pt x="6015" y="20"/>
                      </a:lnTo>
                      <a:lnTo>
                        <a:pt x="2637" y="8"/>
                      </a:lnTo>
                      <a:lnTo>
                        <a:pt x="2308" y="8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03" name="Google Shape;8803;p37"/>
                <p:cNvSpPr/>
                <p:nvPr/>
              </p:nvSpPr>
              <p:spPr>
                <a:xfrm>
                  <a:off x="2157975" y="3596625"/>
                  <a:ext cx="272250" cy="7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0" h="300" extrusionOk="0">
                      <a:moveTo>
                        <a:pt x="20" y="1"/>
                      </a:moveTo>
                      <a:lnTo>
                        <a:pt x="1" y="257"/>
                      </a:lnTo>
                      <a:lnTo>
                        <a:pt x="628" y="263"/>
                      </a:lnTo>
                      <a:lnTo>
                        <a:pt x="952" y="263"/>
                      </a:lnTo>
                      <a:lnTo>
                        <a:pt x="3940" y="271"/>
                      </a:lnTo>
                      <a:lnTo>
                        <a:pt x="4261" y="277"/>
                      </a:lnTo>
                      <a:lnTo>
                        <a:pt x="8320" y="294"/>
                      </a:lnTo>
                      <a:lnTo>
                        <a:pt x="8641" y="294"/>
                      </a:lnTo>
                      <a:lnTo>
                        <a:pt x="10889" y="299"/>
                      </a:lnTo>
                      <a:lnTo>
                        <a:pt x="10889" y="299"/>
                      </a:lnTo>
                      <a:lnTo>
                        <a:pt x="10886" y="42"/>
                      </a:lnTo>
                      <a:lnTo>
                        <a:pt x="9982" y="40"/>
                      </a:lnTo>
                      <a:lnTo>
                        <a:pt x="9664" y="40"/>
                      </a:lnTo>
                      <a:lnTo>
                        <a:pt x="6091" y="26"/>
                      </a:lnTo>
                      <a:lnTo>
                        <a:pt x="5770" y="26"/>
                      </a:lnTo>
                      <a:lnTo>
                        <a:pt x="2299" y="12"/>
                      </a:lnTo>
                      <a:lnTo>
                        <a:pt x="1979" y="12"/>
                      </a:lnTo>
                      <a:lnTo>
                        <a:pt x="20" y="1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04" name="Google Shape;8804;p37"/>
                <p:cNvSpPr/>
                <p:nvPr/>
              </p:nvSpPr>
              <p:spPr>
                <a:xfrm>
                  <a:off x="2154975" y="3655500"/>
                  <a:ext cx="276625" cy="7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065" h="296" extrusionOk="0">
                      <a:moveTo>
                        <a:pt x="12" y="0"/>
                      </a:moveTo>
                      <a:lnTo>
                        <a:pt x="1" y="257"/>
                      </a:lnTo>
                      <a:lnTo>
                        <a:pt x="2160" y="265"/>
                      </a:lnTo>
                      <a:lnTo>
                        <a:pt x="2484" y="265"/>
                      </a:lnTo>
                      <a:lnTo>
                        <a:pt x="5856" y="279"/>
                      </a:lnTo>
                      <a:lnTo>
                        <a:pt x="6177" y="279"/>
                      </a:lnTo>
                      <a:lnTo>
                        <a:pt x="9112" y="288"/>
                      </a:lnTo>
                      <a:lnTo>
                        <a:pt x="9436" y="293"/>
                      </a:lnTo>
                      <a:lnTo>
                        <a:pt x="11065" y="296"/>
                      </a:lnTo>
                      <a:lnTo>
                        <a:pt x="11059" y="36"/>
                      </a:lnTo>
                      <a:lnTo>
                        <a:pt x="8752" y="31"/>
                      </a:lnTo>
                      <a:lnTo>
                        <a:pt x="8431" y="28"/>
                      </a:lnTo>
                      <a:lnTo>
                        <a:pt x="4367" y="14"/>
                      </a:lnTo>
                      <a:lnTo>
                        <a:pt x="4043" y="14"/>
                      </a:lnTo>
                      <a:lnTo>
                        <a:pt x="1047" y="3"/>
                      </a:lnTo>
                      <a:lnTo>
                        <a:pt x="723" y="0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05" name="Google Shape;8805;p37"/>
                <p:cNvSpPr/>
                <p:nvPr/>
              </p:nvSpPr>
              <p:spPr>
                <a:xfrm>
                  <a:off x="1959425" y="4657800"/>
                  <a:ext cx="9425" cy="16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7" h="656" extrusionOk="0">
                      <a:moveTo>
                        <a:pt x="45" y="0"/>
                      </a:moveTo>
                      <a:lnTo>
                        <a:pt x="0" y="656"/>
                      </a:lnTo>
                      <a:lnTo>
                        <a:pt x="332" y="656"/>
                      </a:lnTo>
                      <a:lnTo>
                        <a:pt x="377" y="0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06" name="Google Shape;8806;p37"/>
                <p:cNvSpPr/>
                <p:nvPr/>
              </p:nvSpPr>
              <p:spPr>
                <a:xfrm>
                  <a:off x="2105600" y="4657800"/>
                  <a:ext cx="8800" cy="8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2" h="324" extrusionOk="0">
                      <a:moveTo>
                        <a:pt x="23" y="0"/>
                      </a:moveTo>
                      <a:lnTo>
                        <a:pt x="0" y="324"/>
                      </a:lnTo>
                      <a:lnTo>
                        <a:pt x="332" y="324"/>
                      </a:lnTo>
                      <a:lnTo>
                        <a:pt x="352" y="0"/>
                      </a:lnTo>
                      <a:close/>
                    </a:path>
                  </a:pathLst>
                </a:custGeom>
                <a:solidFill>
                  <a:srgbClr val="D8A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07" name="Google Shape;8807;p37"/>
                <p:cNvSpPr/>
                <p:nvPr/>
              </p:nvSpPr>
              <p:spPr>
                <a:xfrm>
                  <a:off x="1902775" y="4644550"/>
                  <a:ext cx="2475" cy="7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9" h="305" extrusionOk="0">
                      <a:moveTo>
                        <a:pt x="98" y="0"/>
                      </a:moveTo>
                      <a:lnTo>
                        <a:pt x="1" y="304"/>
                      </a:lnTo>
                      <a:lnTo>
                        <a:pt x="73" y="304"/>
                      </a:lnTo>
                      <a:lnTo>
                        <a:pt x="98" y="0"/>
                      </a:lnTo>
                      <a:close/>
                    </a:path>
                  </a:pathLst>
                </a:custGeom>
                <a:solidFill>
                  <a:srgbClr val="D8A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08" name="Google Shape;8808;p37"/>
                <p:cNvSpPr/>
                <p:nvPr/>
              </p:nvSpPr>
              <p:spPr>
                <a:xfrm>
                  <a:off x="2149050" y="4583450"/>
                  <a:ext cx="12575" cy="68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3" h="2749" extrusionOk="0">
                      <a:moveTo>
                        <a:pt x="173" y="0"/>
                      </a:moveTo>
                      <a:lnTo>
                        <a:pt x="1" y="2748"/>
                      </a:lnTo>
                      <a:lnTo>
                        <a:pt x="332" y="2748"/>
                      </a:lnTo>
                      <a:lnTo>
                        <a:pt x="503" y="0"/>
                      </a:lnTo>
                      <a:close/>
                    </a:path>
                  </a:pathLst>
                </a:custGeom>
                <a:solidFill>
                  <a:srgbClr val="D8A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09" name="Google Shape;8809;p37"/>
                <p:cNvSpPr/>
                <p:nvPr/>
              </p:nvSpPr>
              <p:spPr>
                <a:xfrm>
                  <a:off x="2003425" y="4535800"/>
                  <a:ext cx="11525" cy="40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1" h="1639" extrusionOk="0">
                      <a:moveTo>
                        <a:pt x="137" y="1"/>
                      </a:moveTo>
                      <a:lnTo>
                        <a:pt x="0" y="1638"/>
                      </a:lnTo>
                      <a:lnTo>
                        <a:pt x="330" y="1638"/>
                      </a:lnTo>
                      <a:lnTo>
                        <a:pt x="461" y="1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10" name="Google Shape;8810;p37"/>
                <p:cNvSpPr/>
                <p:nvPr/>
              </p:nvSpPr>
              <p:spPr>
                <a:xfrm>
                  <a:off x="2031250" y="4389900"/>
                  <a:ext cx="12650" cy="65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6" h="2623" extrusionOk="0">
                      <a:moveTo>
                        <a:pt x="182" y="1"/>
                      </a:moveTo>
                      <a:lnTo>
                        <a:pt x="1" y="2623"/>
                      </a:lnTo>
                      <a:lnTo>
                        <a:pt x="324" y="2623"/>
                      </a:lnTo>
                      <a:lnTo>
                        <a:pt x="506" y="1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11" name="Google Shape;8811;p37"/>
                <p:cNvSpPr/>
                <p:nvPr/>
              </p:nvSpPr>
              <p:spPr>
                <a:xfrm>
                  <a:off x="2192350" y="4321275"/>
                  <a:ext cx="11975" cy="62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9" h="2489" extrusionOk="0">
                      <a:moveTo>
                        <a:pt x="154" y="0"/>
                      </a:moveTo>
                      <a:lnTo>
                        <a:pt x="1" y="2489"/>
                      </a:lnTo>
                      <a:lnTo>
                        <a:pt x="325" y="2489"/>
                      </a:lnTo>
                      <a:lnTo>
                        <a:pt x="478" y="0"/>
                      </a:lnTo>
                      <a:close/>
                    </a:path>
                  </a:pathLst>
                </a:custGeom>
                <a:solidFill>
                  <a:srgbClr val="D8A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12" name="Google Shape;8812;p37"/>
                <p:cNvSpPr/>
                <p:nvPr/>
              </p:nvSpPr>
              <p:spPr>
                <a:xfrm>
                  <a:off x="2142075" y="4178650"/>
                  <a:ext cx="11475" cy="5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9" h="2065" extrusionOk="0">
                      <a:moveTo>
                        <a:pt x="132" y="0"/>
                      </a:moveTo>
                      <a:lnTo>
                        <a:pt x="1" y="2065"/>
                      </a:lnTo>
                      <a:lnTo>
                        <a:pt x="324" y="2065"/>
                      </a:lnTo>
                      <a:lnTo>
                        <a:pt x="458" y="0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13" name="Google Shape;8813;p37"/>
                <p:cNvSpPr/>
                <p:nvPr/>
              </p:nvSpPr>
              <p:spPr>
                <a:xfrm>
                  <a:off x="2330875" y="4179000"/>
                  <a:ext cx="12725" cy="51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9" h="2062" extrusionOk="0">
                      <a:moveTo>
                        <a:pt x="0" y="0"/>
                      </a:moveTo>
                      <a:lnTo>
                        <a:pt x="182" y="2062"/>
                      </a:lnTo>
                      <a:lnTo>
                        <a:pt x="508" y="2062"/>
                      </a:lnTo>
                      <a:lnTo>
                        <a:pt x="327" y="0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14" name="Google Shape;8814;p37"/>
                <p:cNvSpPr/>
                <p:nvPr/>
              </p:nvSpPr>
              <p:spPr>
                <a:xfrm>
                  <a:off x="2461850" y="4179425"/>
                  <a:ext cx="12575" cy="51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3" h="2054" extrusionOk="0">
                      <a:moveTo>
                        <a:pt x="1" y="0"/>
                      </a:moveTo>
                      <a:lnTo>
                        <a:pt x="179" y="2053"/>
                      </a:lnTo>
                      <a:lnTo>
                        <a:pt x="503" y="2053"/>
                      </a:lnTo>
                      <a:lnTo>
                        <a:pt x="324" y="0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15" name="Google Shape;8815;p37"/>
                <p:cNvSpPr/>
                <p:nvPr/>
              </p:nvSpPr>
              <p:spPr>
                <a:xfrm>
                  <a:off x="2179400" y="4144600"/>
                  <a:ext cx="9850" cy="27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4" h="1112" extrusionOk="0">
                      <a:moveTo>
                        <a:pt x="70" y="1"/>
                      </a:moveTo>
                      <a:lnTo>
                        <a:pt x="0" y="1111"/>
                      </a:lnTo>
                      <a:lnTo>
                        <a:pt x="321" y="1111"/>
                      </a:lnTo>
                      <a:lnTo>
                        <a:pt x="393" y="1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16" name="Google Shape;8816;p37"/>
                <p:cNvSpPr/>
                <p:nvPr/>
              </p:nvSpPr>
              <p:spPr>
                <a:xfrm>
                  <a:off x="2032300" y="4179425"/>
                  <a:ext cx="11600" cy="50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4" h="2031" extrusionOk="0">
                      <a:moveTo>
                        <a:pt x="143" y="0"/>
                      </a:moveTo>
                      <a:lnTo>
                        <a:pt x="0" y="2025"/>
                      </a:lnTo>
                      <a:lnTo>
                        <a:pt x="321" y="2031"/>
                      </a:lnTo>
                      <a:lnTo>
                        <a:pt x="464" y="0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17" name="Google Shape;8817;p37"/>
                <p:cNvSpPr/>
                <p:nvPr/>
              </p:nvSpPr>
              <p:spPr>
                <a:xfrm>
                  <a:off x="2096125" y="4321200"/>
                  <a:ext cx="12300" cy="62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2" h="2490" extrusionOk="0">
                      <a:moveTo>
                        <a:pt x="167" y="1"/>
                      </a:moveTo>
                      <a:lnTo>
                        <a:pt x="0" y="2489"/>
                      </a:lnTo>
                      <a:lnTo>
                        <a:pt x="329" y="2489"/>
                      </a:lnTo>
                      <a:lnTo>
                        <a:pt x="491" y="1"/>
                      </a:lnTo>
                      <a:close/>
                    </a:path>
                  </a:pathLst>
                </a:custGeom>
                <a:solidFill>
                  <a:srgbClr val="D8A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18" name="Google Shape;8818;p37"/>
                <p:cNvSpPr/>
                <p:nvPr/>
              </p:nvSpPr>
              <p:spPr>
                <a:xfrm>
                  <a:off x="1984525" y="4236475"/>
                  <a:ext cx="8450" cy="78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8" h="3125" extrusionOk="0">
                      <a:moveTo>
                        <a:pt x="148" y="0"/>
                      </a:moveTo>
                      <a:lnTo>
                        <a:pt x="0" y="3125"/>
                      </a:lnTo>
                      <a:lnTo>
                        <a:pt x="112" y="3125"/>
                      </a:lnTo>
                      <a:lnTo>
                        <a:pt x="338" y="0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19" name="Google Shape;8819;p37"/>
                <p:cNvSpPr/>
                <p:nvPr/>
              </p:nvSpPr>
              <p:spPr>
                <a:xfrm>
                  <a:off x="2153650" y="4236675"/>
                  <a:ext cx="13075" cy="78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3" h="3126" extrusionOk="0">
                      <a:moveTo>
                        <a:pt x="204" y="0"/>
                      </a:moveTo>
                      <a:lnTo>
                        <a:pt x="1" y="3125"/>
                      </a:lnTo>
                      <a:lnTo>
                        <a:pt x="324" y="3125"/>
                      </a:lnTo>
                      <a:lnTo>
                        <a:pt x="522" y="0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20" name="Google Shape;8820;p37"/>
                <p:cNvSpPr/>
                <p:nvPr/>
              </p:nvSpPr>
              <p:spPr>
                <a:xfrm>
                  <a:off x="2404100" y="4237025"/>
                  <a:ext cx="13850" cy="78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4" h="3125" extrusionOk="0">
                      <a:moveTo>
                        <a:pt x="1" y="0"/>
                      </a:moveTo>
                      <a:lnTo>
                        <a:pt x="230" y="3125"/>
                      </a:lnTo>
                      <a:lnTo>
                        <a:pt x="553" y="3125"/>
                      </a:lnTo>
                      <a:lnTo>
                        <a:pt x="327" y="0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21" name="Google Shape;8821;p37"/>
                <p:cNvSpPr/>
                <p:nvPr/>
              </p:nvSpPr>
              <p:spPr>
                <a:xfrm>
                  <a:off x="2292650" y="4236875"/>
                  <a:ext cx="13775" cy="78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1" h="3126" extrusionOk="0">
                      <a:moveTo>
                        <a:pt x="1" y="1"/>
                      </a:moveTo>
                      <a:lnTo>
                        <a:pt x="227" y="3125"/>
                      </a:lnTo>
                      <a:lnTo>
                        <a:pt x="550" y="3125"/>
                      </a:lnTo>
                      <a:lnTo>
                        <a:pt x="324" y="1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22" name="Google Shape;8822;p37"/>
                <p:cNvSpPr/>
                <p:nvPr/>
              </p:nvSpPr>
              <p:spPr>
                <a:xfrm>
                  <a:off x="2071900" y="4236600"/>
                  <a:ext cx="13425" cy="78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7" h="3126" extrusionOk="0">
                      <a:moveTo>
                        <a:pt x="213" y="1"/>
                      </a:moveTo>
                      <a:lnTo>
                        <a:pt x="1" y="3125"/>
                      </a:lnTo>
                      <a:lnTo>
                        <a:pt x="325" y="3125"/>
                      </a:lnTo>
                      <a:lnTo>
                        <a:pt x="537" y="1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23" name="Google Shape;8823;p37"/>
                <p:cNvSpPr/>
                <p:nvPr/>
              </p:nvSpPr>
              <p:spPr>
                <a:xfrm>
                  <a:off x="2509550" y="4237225"/>
                  <a:ext cx="13500" cy="78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0" h="3120" extrusionOk="0">
                      <a:moveTo>
                        <a:pt x="1" y="1"/>
                      </a:moveTo>
                      <a:lnTo>
                        <a:pt x="216" y="3120"/>
                      </a:lnTo>
                      <a:lnTo>
                        <a:pt x="539" y="3120"/>
                      </a:lnTo>
                      <a:lnTo>
                        <a:pt x="325" y="1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24" name="Google Shape;8824;p37"/>
                <p:cNvSpPr/>
                <p:nvPr/>
              </p:nvSpPr>
              <p:spPr>
                <a:xfrm>
                  <a:off x="2470725" y="4321625"/>
                  <a:ext cx="9000" cy="62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0" h="2489" extrusionOk="0">
                      <a:moveTo>
                        <a:pt x="0" y="0"/>
                      </a:moveTo>
                      <a:lnTo>
                        <a:pt x="36" y="2486"/>
                      </a:lnTo>
                      <a:lnTo>
                        <a:pt x="360" y="2489"/>
                      </a:lnTo>
                      <a:lnTo>
                        <a:pt x="324" y="0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25" name="Google Shape;8825;p37"/>
                <p:cNvSpPr/>
                <p:nvPr/>
              </p:nvSpPr>
              <p:spPr>
                <a:xfrm>
                  <a:off x="2139225" y="4389975"/>
                  <a:ext cx="12350" cy="65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4" h="2623" extrusionOk="0">
                      <a:moveTo>
                        <a:pt x="168" y="0"/>
                      </a:moveTo>
                      <a:lnTo>
                        <a:pt x="0" y="2623"/>
                      </a:lnTo>
                      <a:lnTo>
                        <a:pt x="324" y="2623"/>
                      </a:lnTo>
                      <a:lnTo>
                        <a:pt x="494" y="0"/>
                      </a:lnTo>
                      <a:close/>
                    </a:path>
                  </a:pathLst>
                </a:custGeom>
                <a:solidFill>
                  <a:srgbClr val="D8A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26" name="Google Shape;8826;p37"/>
                <p:cNvSpPr/>
                <p:nvPr/>
              </p:nvSpPr>
              <p:spPr>
                <a:xfrm>
                  <a:off x="2507325" y="4390325"/>
                  <a:ext cx="9025" cy="65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1" h="2620" extrusionOk="0">
                      <a:moveTo>
                        <a:pt x="1" y="0"/>
                      </a:moveTo>
                      <a:lnTo>
                        <a:pt x="37" y="2620"/>
                      </a:lnTo>
                      <a:lnTo>
                        <a:pt x="361" y="2620"/>
                      </a:lnTo>
                      <a:lnTo>
                        <a:pt x="324" y="0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27" name="Google Shape;8827;p37"/>
                <p:cNvSpPr/>
                <p:nvPr/>
              </p:nvSpPr>
              <p:spPr>
                <a:xfrm>
                  <a:off x="2482075" y="4583575"/>
                  <a:ext cx="17050" cy="68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2" h="2746" extrusionOk="0">
                      <a:moveTo>
                        <a:pt x="1" y="1"/>
                      </a:moveTo>
                      <a:lnTo>
                        <a:pt x="352" y="2746"/>
                      </a:lnTo>
                      <a:lnTo>
                        <a:pt x="681" y="2746"/>
                      </a:lnTo>
                      <a:lnTo>
                        <a:pt x="327" y="1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28" name="Google Shape;8828;p37"/>
                <p:cNvSpPr/>
                <p:nvPr/>
              </p:nvSpPr>
              <p:spPr>
                <a:xfrm>
                  <a:off x="2581875" y="4583575"/>
                  <a:ext cx="17050" cy="68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2" h="2746" extrusionOk="0">
                      <a:moveTo>
                        <a:pt x="1" y="1"/>
                      </a:moveTo>
                      <a:lnTo>
                        <a:pt x="352" y="2746"/>
                      </a:lnTo>
                      <a:lnTo>
                        <a:pt x="682" y="2746"/>
                      </a:lnTo>
                      <a:lnTo>
                        <a:pt x="325" y="1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29" name="Google Shape;8829;p37"/>
                <p:cNvSpPr/>
                <p:nvPr/>
              </p:nvSpPr>
              <p:spPr>
                <a:xfrm>
                  <a:off x="2075200" y="4461950"/>
                  <a:ext cx="11875" cy="66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5" h="2646" extrusionOk="0">
                      <a:moveTo>
                        <a:pt x="151" y="0"/>
                      </a:moveTo>
                      <a:lnTo>
                        <a:pt x="0" y="2645"/>
                      </a:lnTo>
                      <a:lnTo>
                        <a:pt x="324" y="2645"/>
                      </a:lnTo>
                      <a:lnTo>
                        <a:pt x="474" y="0"/>
                      </a:lnTo>
                      <a:close/>
                    </a:path>
                  </a:pathLst>
                </a:custGeom>
                <a:solidFill>
                  <a:srgbClr val="D8A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30" name="Google Shape;8830;p37"/>
                <p:cNvSpPr/>
                <p:nvPr/>
              </p:nvSpPr>
              <p:spPr>
                <a:xfrm>
                  <a:off x="2489750" y="4462300"/>
                  <a:ext cx="10975" cy="66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9" h="2646" extrusionOk="0">
                      <a:moveTo>
                        <a:pt x="1" y="0"/>
                      </a:moveTo>
                      <a:lnTo>
                        <a:pt x="112" y="2645"/>
                      </a:lnTo>
                      <a:lnTo>
                        <a:pt x="439" y="2645"/>
                      </a:lnTo>
                      <a:lnTo>
                        <a:pt x="324" y="0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31" name="Google Shape;8831;p37"/>
                <p:cNvSpPr/>
                <p:nvPr/>
              </p:nvSpPr>
              <p:spPr>
                <a:xfrm>
                  <a:off x="2541375" y="4536150"/>
                  <a:ext cx="11600" cy="40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4" h="1636" extrusionOk="0">
                      <a:moveTo>
                        <a:pt x="0" y="1"/>
                      </a:moveTo>
                      <a:lnTo>
                        <a:pt x="137" y="1636"/>
                      </a:lnTo>
                      <a:lnTo>
                        <a:pt x="463" y="1636"/>
                      </a:lnTo>
                      <a:lnTo>
                        <a:pt x="326" y="1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32" name="Google Shape;8832;p37"/>
                <p:cNvSpPr/>
                <p:nvPr/>
              </p:nvSpPr>
              <p:spPr>
                <a:xfrm>
                  <a:off x="2126100" y="4535875"/>
                  <a:ext cx="11250" cy="41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0" h="1642" extrusionOk="0">
                      <a:moveTo>
                        <a:pt x="123" y="1"/>
                      </a:moveTo>
                      <a:lnTo>
                        <a:pt x="1" y="1641"/>
                      </a:lnTo>
                      <a:lnTo>
                        <a:pt x="330" y="1641"/>
                      </a:lnTo>
                      <a:lnTo>
                        <a:pt x="450" y="1"/>
                      </a:lnTo>
                      <a:close/>
                    </a:path>
                  </a:pathLst>
                </a:custGeom>
                <a:solidFill>
                  <a:srgbClr val="D8A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33" name="Google Shape;8833;p37"/>
                <p:cNvSpPr/>
                <p:nvPr/>
              </p:nvSpPr>
              <p:spPr>
                <a:xfrm>
                  <a:off x="1900900" y="4652150"/>
                  <a:ext cx="749775" cy="5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991" h="232" extrusionOk="0">
                      <a:moveTo>
                        <a:pt x="76" y="0"/>
                      </a:moveTo>
                      <a:lnTo>
                        <a:pt x="0" y="226"/>
                      </a:lnTo>
                      <a:lnTo>
                        <a:pt x="8540" y="226"/>
                      </a:lnTo>
                      <a:lnTo>
                        <a:pt x="29991" y="232"/>
                      </a:lnTo>
                      <a:lnTo>
                        <a:pt x="29921" y="3"/>
                      </a:lnTo>
                      <a:lnTo>
                        <a:pt x="23599" y="3"/>
                      </a:lnTo>
                      <a:lnTo>
                        <a:pt x="10258" y="0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34" name="Google Shape;8834;p37"/>
                <p:cNvSpPr/>
                <p:nvPr/>
              </p:nvSpPr>
              <p:spPr>
                <a:xfrm>
                  <a:off x="1939600" y="4527925"/>
                  <a:ext cx="676125" cy="8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045" h="333" extrusionOk="0">
                      <a:moveTo>
                        <a:pt x="1401" y="1"/>
                      </a:moveTo>
                      <a:lnTo>
                        <a:pt x="1387" y="280"/>
                      </a:lnTo>
                      <a:lnTo>
                        <a:pt x="12" y="280"/>
                      </a:lnTo>
                      <a:lnTo>
                        <a:pt x="1" y="313"/>
                      </a:lnTo>
                      <a:lnTo>
                        <a:pt x="2690" y="316"/>
                      </a:lnTo>
                      <a:lnTo>
                        <a:pt x="3014" y="316"/>
                      </a:lnTo>
                      <a:lnTo>
                        <a:pt x="7583" y="319"/>
                      </a:lnTo>
                      <a:lnTo>
                        <a:pt x="7910" y="319"/>
                      </a:lnTo>
                      <a:lnTo>
                        <a:pt x="24071" y="330"/>
                      </a:lnTo>
                      <a:lnTo>
                        <a:pt x="24397" y="330"/>
                      </a:lnTo>
                      <a:lnTo>
                        <a:pt x="27045" y="333"/>
                      </a:lnTo>
                      <a:lnTo>
                        <a:pt x="27045" y="333"/>
                      </a:lnTo>
                      <a:lnTo>
                        <a:pt x="26950" y="23"/>
                      </a:lnTo>
                      <a:lnTo>
                        <a:pt x="22445" y="20"/>
                      </a:lnTo>
                      <a:lnTo>
                        <a:pt x="22118" y="20"/>
                      </a:lnTo>
                      <a:lnTo>
                        <a:pt x="5748" y="6"/>
                      </a:lnTo>
                      <a:lnTo>
                        <a:pt x="5424" y="6"/>
                      </a:lnTo>
                      <a:lnTo>
                        <a:pt x="1401" y="1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35" name="Google Shape;8835;p37"/>
                <p:cNvSpPr/>
                <p:nvPr/>
              </p:nvSpPr>
              <p:spPr>
                <a:xfrm>
                  <a:off x="1981025" y="4383200"/>
                  <a:ext cx="567475" cy="7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699" h="286" extrusionOk="0">
                      <a:moveTo>
                        <a:pt x="12" y="1"/>
                      </a:moveTo>
                      <a:lnTo>
                        <a:pt x="1" y="263"/>
                      </a:lnTo>
                      <a:lnTo>
                        <a:pt x="2191" y="269"/>
                      </a:lnTo>
                      <a:lnTo>
                        <a:pt x="2515" y="269"/>
                      </a:lnTo>
                      <a:lnTo>
                        <a:pt x="6496" y="271"/>
                      </a:lnTo>
                      <a:lnTo>
                        <a:pt x="6822" y="271"/>
                      </a:lnTo>
                      <a:lnTo>
                        <a:pt x="21053" y="285"/>
                      </a:lnTo>
                      <a:lnTo>
                        <a:pt x="22699" y="285"/>
                      </a:lnTo>
                      <a:lnTo>
                        <a:pt x="22685" y="26"/>
                      </a:lnTo>
                      <a:lnTo>
                        <a:pt x="19948" y="26"/>
                      </a:lnTo>
                      <a:lnTo>
                        <a:pt x="19624" y="23"/>
                      </a:lnTo>
                      <a:lnTo>
                        <a:pt x="8778" y="12"/>
                      </a:lnTo>
                      <a:lnTo>
                        <a:pt x="8454" y="12"/>
                      </a:lnTo>
                      <a:lnTo>
                        <a:pt x="4933" y="9"/>
                      </a:lnTo>
                      <a:lnTo>
                        <a:pt x="4604" y="9"/>
                      </a:lnTo>
                      <a:lnTo>
                        <a:pt x="12" y="1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36" name="Google Shape;8836;p37"/>
                <p:cNvSpPr/>
                <p:nvPr/>
              </p:nvSpPr>
              <p:spPr>
                <a:xfrm>
                  <a:off x="1924550" y="4576750"/>
                  <a:ext cx="704725" cy="6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189" h="277" extrusionOk="0">
                      <a:moveTo>
                        <a:pt x="84" y="0"/>
                      </a:moveTo>
                      <a:lnTo>
                        <a:pt x="0" y="263"/>
                      </a:lnTo>
                      <a:lnTo>
                        <a:pt x="9153" y="268"/>
                      </a:lnTo>
                      <a:lnTo>
                        <a:pt x="9483" y="268"/>
                      </a:lnTo>
                      <a:lnTo>
                        <a:pt x="22302" y="274"/>
                      </a:lnTo>
                      <a:lnTo>
                        <a:pt x="26618" y="274"/>
                      </a:lnTo>
                      <a:lnTo>
                        <a:pt x="28188" y="277"/>
                      </a:lnTo>
                      <a:lnTo>
                        <a:pt x="28110" y="17"/>
                      </a:lnTo>
                      <a:lnTo>
                        <a:pt x="25136" y="12"/>
                      </a:lnTo>
                      <a:lnTo>
                        <a:pt x="24810" y="12"/>
                      </a:lnTo>
                      <a:lnTo>
                        <a:pt x="8392" y="6"/>
                      </a:lnTo>
                      <a:lnTo>
                        <a:pt x="8063" y="6"/>
                      </a:lnTo>
                      <a:lnTo>
                        <a:pt x="3485" y="0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37" name="Google Shape;8837;p37"/>
                <p:cNvSpPr/>
                <p:nvPr/>
              </p:nvSpPr>
              <p:spPr>
                <a:xfrm>
                  <a:off x="1977625" y="4455325"/>
                  <a:ext cx="574225" cy="7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969" h="280" extrusionOk="0">
                      <a:moveTo>
                        <a:pt x="14" y="0"/>
                      </a:moveTo>
                      <a:lnTo>
                        <a:pt x="0" y="263"/>
                      </a:lnTo>
                      <a:lnTo>
                        <a:pt x="4054" y="265"/>
                      </a:lnTo>
                      <a:lnTo>
                        <a:pt x="4377" y="265"/>
                      </a:lnTo>
                      <a:lnTo>
                        <a:pt x="20486" y="279"/>
                      </a:lnTo>
                      <a:lnTo>
                        <a:pt x="22969" y="279"/>
                      </a:lnTo>
                      <a:lnTo>
                        <a:pt x="22957" y="23"/>
                      </a:lnTo>
                      <a:lnTo>
                        <a:pt x="21549" y="20"/>
                      </a:lnTo>
                      <a:lnTo>
                        <a:pt x="21225" y="20"/>
                      </a:lnTo>
                      <a:lnTo>
                        <a:pt x="6788" y="9"/>
                      </a:lnTo>
                      <a:lnTo>
                        <a:pt x="6464" y="9"/>
                      </a:lnTo>
                      <a:lnTo>
                        <a:pt x="2469" y="6"/>
                      </a:lnTo>
                      <a:lnTo>
                        <a:pt x="2146" y="6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38" name="Google Shape;8838;p37"/>
                <p:cNvSpPr/>
                <p:nvPr/>
              </p:nvSpPr>
              <p:spPr>
                <a:xfrm>
                  <a:off x="1984175" y="4314575"/>
                  <a:ext cx="561125" cy="7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445" h="286" extrusionOk="0">
                      <a:moveTo>
                        <a:pt x="14" y="1"/>
                      </a:moveTo>
                      <a:lnTo>
                        <a:pt x="0" y="257"/>
                      </a:lnTo>
                      <a:lnTo>
                        <a:pt x="4645" y="266"/>
                      </a:lnTo>
                      <a:lnTo>
                        <a:pt x="4969" y="266"/>
                      </a:lnTo>
                      <a:lnTo>
                        <a:pt x="8481" y="268"/>
                      </a:lnTo>
                      <a:lnTo>
                        <a:pt x="8805" y="268"/>
                      </a:lnTo>
                      <a:lnTo>
                        <a:pt x="19462" y="282"/>
                      </a:lnTo>
                      <a:lnTo>
                        <a:pt x="19786" y="282"/>
                      </a:lnTo>
                      <a:lnTo>
                        <a:pt x="22444" y="285"/>
                      </a:lnTo>
                      <a:lnTo>
                        <a:pt x="22430" y="26"/>
                      </a:lnTo>
                      <a:lnTo>
                        <a:pt x="21231" y="26"/>
                      </a:lnTo>
                      <a:lnTo>
                        <a:pt x="17350" y="23"/>
                      </a:lnTo>
                      <a:lnTo>
                        <a:pt x="17027" y="23"/>
                      </a:lnTo>
                      <a:lnTo>
                        <a:pt x="12889" y="17"/>
                      </a:lnTo>
                      <a:lnTo>
                        <a:pt x="12566" y="17"/>
                      </a:lnTo>
                      <a:lnTo>
                        <a:pt x="7103" y="9"/>
                      </a:lnTo>
                      <a:lnTo>
                        <a:pt x="6780" y="9"/>
                      </a:lnTo>
                      <a:lnTo>
                        <a:pt x="3834" y="6"/>
                      </a:lnTo>
                      <a:lnTo>
                        <a:pt x="3510" y="6"/>
                      </a:lnTo>
                      <a:lnTo>
                        <a:pt x="126" y="1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39" name="Google Shape;8839;p37"/>
                <p:cNvSpPr/>
                <p:nvPr/>
              </p:nvSpPr>
              <p:spPr>
                <a:xfrm>
                  <a:off x="2127500" y="4172300"/>
                  <a:ext cx="315900" cy="6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636" h="274" extrusionOk="0">
                      <a:moveTo>
                        <a:pt x="14" y="0"/>
                      </a:moveTo>
                      <a:lnTo>
                        <a:pt x="0" y="254"/>
                      </a:lnTo>
                      <a:lnTo>
                        <a:pt x="1041" y="254"/>
                      </a:lnTo>
                      <a:lnTo>
                        <a:pt x="8135" y="268"/>
                      </a:lnTo>
                      <a:lnTo>
                        <a:pt x="8462" y="268"/>
                      </a:lnTo>
                      <a:lnTo>
                        <a:pt x="12635" y="274"/>
                      </a:lnTo>
                      <a:lnTo>
                        <a:pt x="12635" y="274"/>
                      </a:lnTo>
                      <a:lnTo>
                        <a:pt x="12627" y="20"/>
                      </a:lnTo>
                      <a:lnTo>
                        <a:pt x="2397" y="3"/>
                      </a:lnTo>
                      <a:lnTo>
                        <a:pt x="2076" y="3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D8A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40" name="Google Shape;8840;p37"/>
                <p:cNvSpPr/>
                <p:nvPr/>
              </p:nvSpPr>
              <p:spPr>
                <a:xfrm>
                  <a:off x="1988225" y="4230050"/>
                  <a:ext cx="553175" cy="7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127" h="288" extrusionOk="0">
                      <a:moveTo>
                        <a:pt x="9" y="0"/>
                      </a:moveTo>
                      <a:lnTo>
                        <a:pt x="0" y="257"/>
                      </a:lnTo>
                      <a:lnTo>
                        <a:pt x="190" y="257"/>
                      </a:lnTo>
                      <a:lnTo>
                        <a:pt x="3560" y="263"/>
                      </a:lnTo>
                      <a:lnTo>
                        <a:pt x="3884" y="263"/>
                      </a:lnTo>
                      <a:lnTo>
                        <a:pt x="6821" y="265"/>
                      </a:lnTo>
                      <a:lnTo>
                        <a:pt x="7139" y="265"/>
                      </a:lnTo>
                      <a:lnTo>
                        <a:pt x="12178" y="274"/>
                      </a:lnTo>
                      <a:lnTo>
                        <a:pt x="12501" y="274"/>
                      </a:lnTo>
                      <a:lnTo>
                        <a:pt x="16636" y="279"/>
                      </a:lnTo>
                      <a:lnTo>
                        <a:pt x="16962" y="279"/>
                      </a:lnTo>
                      <a:lnTo>
                        <a:pt x="20854" y="288"/>
                      </a:lnTo>
                      <a:lnTo>
                        <a:pt x="22126" y="288"/>
                      </a:lnTo>
                      <a:lnTo>
                        <a:pt x="22112" y="34"/>
                      </a:lnTo>
                      <a:lnTo>
                        <a:pt x="19448" y="28"/>
                      </a:lnTo>
                      <a:lnTo>
                        <a:pt x="19124" y="28"/>
                      </a:lnTo>
                      <a:lnTo>
                        <a:pt x="14214" y="20"/>
                      </a:lnTo>
                      <a:lnTo>
                        <a:pt x="13888" y="20"/>
                      </a:lnTo>
                      <a:lnTo>
                        <a:pt x="6478" y="9"/>
                      </a:lnTo>
                      <a:lnTo>
                        <a:pt x="6155" y="9"/>
                      </a:lnTo>
                      <a:lnTo>
                        <a:pt x="2084" y="6"/>
                      </a:lnTo>
                      <a:lnTo>
                        <a:pt x="1763" y="0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41" name="Google Shape;8841;p37"/>
                <p:cNvSpPr/>
                <p:nvPr/>
              </p:nvSpPr>
              <p:spPr>
                <a:xfrm>
                  <a:off x="2069325" y="4309700"/>
                  <a:ext cx="388725" cy="356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49" h="14248" extrusionOk="0">
                      <a:moveTo>
                        <a:pt x="601" y="0"/>
                      </a:moveTo>
                      <a:lnTo>
                        <a:pt x="1" y="14248"/>
                      </a:lnTo>
                      <a:lnTo>
                        <a:pt x="15548" y="14248"/>
                      </a:lnTo>
                      <a:lnTo>
                        <a:pt x="14951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42" name="Google Shape;8842;p37"/>
                <p:cNvSpPr/>
                <p:nvPr/>
              </p:nvSpPr>
              <p:spPr>
                <a:xfrm>
                  <a:off x="2140825" y="4425675"/>
                  <a:ext cx="270850" cy="240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34" h="9606" extrusionOk="0">
                      <a:moveTo>
                        <a:pt x="5811" y="1"/>
                      </a:moveTo>
                      <a:cubicBezTo>
                        <a:pt x="2910" y="1"/>
                        <a:pt x="324" y="3563"/>
                        <a:pt x="39" y="7952"/>
                      </a:cubicBezTo>
                      <a:cubicBezTo>
                        <a:pt x="0" y="8521"/>
                        <a:pt x="9" y="9073"/>
                        <a:pt x="45" y="9606"/>
                      </a:cubicBezTo>
                      <a:lnTo>
                        <a:pt x="10323" y="9606"/>
                      </a:lnTo>
                      <a:cubicBezTo>
                        <a:pt x="10434" y="9076"/>
                        <a:pt x="10509" y="8521"/>
                        <a:pt x="10546" y="7952"/>
                      </a:cubicBezTo>
                      <a:cubicBezTo>
                        <a:pt x="10833" y="3558"/>
                        <a:pt x="8713" y="1"/>
                        <a:pt x="5811" y="1"/>
                      </a:cubicBezTo>
                      <a:close/>
                    </a:path>
                  </a:pathLst>
                </a:custGeom>
                <a:solidFill>
                  <a:srgbClr val="FFFFFF">
                    <a:alpha val="1517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43" name="Google Shape;8843;p37"/>
                <p:cNvSpPr/>
                <p:nvPr/>
              </p:nvSpPr>
              <p:spPr>
                <a:xfrm>
                  <a:off x="2069326" y="4309550"/>
                  <a:ext cx="386936" cy="356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145" h="14251" extrusionOk="0">
                      <a:moveTo>
                        <a:pt x="541" y="1"/>
                      </a:moveTo>
                      <a:lnTo>
                        <a:pt x="0" y="14251"/>
                      </a:lnTo>
                      <a:lnTo>
                        <a:pt x="848" y="14251"/>
                      </a:lnTo>
                      <a:cubicBezTo>
                        <a:pt x="764" y="13629"/>
                        <a:pt x="723" y="12984"/>
                        <a:pt x="723" y="12323"/>
                      </a:cubicBezTo>
                      <a:cubicBezTo>
                        <a:pt x="723" y="6749"/>
                        <a:pt x="4679" y="2361"/>
                        <a:pt x="8283" y="2361"/>
                      </a:cubicBezTo>
                      <a:cubicBezTo>
                        <a:pt x="11885" y="2361"/>
                        <a:pt x="13768" y="6752"/>
                        <a:pt x="13768" y="12323"/>
                      </a:cubicBezTo>
                      <a:cubicBezTo>
                        <a:pt x="13768" y="12982"/>
                        <a:pt x="13726" y="13626"/>
                        <a:pt x="13648" y="14251"/>
                      </a:cubicBezTo>
                      <a:lnTo>
                        <a:pt x="14144" y="14251"/>
                      </a:lnTo>
                      <a:lnTo>
                        <a:pt x="13603" y="1"/>
                      </a:lnTo>
                      <a:close/>
                    </a:path>
                  </a:pathLst>
                </a:custGeom>
                <a:solidFill>
                  <a:srgbClr val="000000">
                    <a:alpha val="1348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44" name="Google Shape;8844;p37"/>
                <p:cNvSpPr/>
                <p:nvPr/>
              </p:nvSpPr>
              <p:spPr>
                <a:xfrm>
                  <a:off x="2583625" y="4534900"/>
                  <a:ext cx="71725" cy="139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69" h="5572" extrusionOk="0">
                      <a:moveTo>
                        <a:pt x="1" y="1"/>
                      </a:moveTo>
                      <a:lnTo>
                        <a:pt x="1167" y="5572"/>
                      </a:lnTo>
                      <a:lnTo>
                        <a:pt x="2869" y="5572"/>
                      </a:lnTo>
                      <a:lnTo>
                        <a:pt x="1264" y="1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45" name="Google Shape;8845;p37"/>
                <p:cNvSpPr/>
                <p:nvPr/>
              </p:nvSpPr>
              <p:spPr>
                <a:xfrm>
                  <a:off x="2276550" y="4455675"/>
                  <a:ext cx="2325" cy="10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3" h="414" extrusionOk="0">
                      <a:moveTo>
                        <a:pt x="11" y="0"/>
                      </a:moveTo>
                      <a:lnTo>
                        <a:pt x="11" y="0"/>
                      </a:lnTo>
                      <a:cubicBezTo>
                        <a:pt x="0" y="126"/>
                        <a:pt x="25" y="265"/>
                        <a:pt x="78" y="413"/>
                      </a:cubicBezTo>
                      <a:cubicBezTo>
                        <a:pt x="92" y="285"/>
                        <a:pt x="73" y="148"/>
                        <a:pt x="11" y="0"/>
                      </a:cubicBezTo>
                      <a:close/>
                    </a:path>
                  </a:pathLst>
                </a:custGeom>
                <a:solidFill>
                  <a:srgbClr val="FFB24D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46" name="Google Shape;8846;p37"/>
                <p:cNvSpPr/>
                <p:nvPr/>
              </p:nvSpPr>
              <p:spPr>
                <a:xfrm>
                  <a:off x="2319375" y="4436975"/>
                  <a:ext cx="4700" cy="17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" h="710" extrusionOk="0">
                      <a:moveTo>
                        <a:pt x="87" y="1"/>
                      </a:moveTo>
                      <a:cubicBezTo>
                        <a:pt x="70" y="82"/>
                        <a:pt x="50" y="163"/>
                        <a:pt x="36" y="246"/>
                      </a:cubicBezTo>
                      <a:cubicBezTo>
                        <a:pt x="0" y="422"/>
                        <a:pt x="0" y="659"/>
                        <a:pt x="151" y="709"/>
                      </a:cubicBezTo>
                      <a:cubicBezTo>
                        <a:pt x="187" y="467"/>
                        <a:pt x="154" y="229"/>
                        <a:pt x="87" y="1"/>
                      </a:cubicBezTo>
                      <a:close/>
                    </a:path>
                  </a:pathLst>
                </a:custGeom>
                <a:solidFill>
                  <a:srgbClr val="FFB24D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47" name="Google Shape;8847;p37"/>
                <p:cNvSpPr/>
                <p:nvPr/>
              </p:nvSpPr>
              <p:spPr>
                <a:xfrm>
                  <a:off x="2166625" y="4409575"/>
                  <a:ext cx="196225" cy="203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49" h="8125" extrusionOk="0">
                      <a:moveTo>
                        <a:pt x="849" y="3895"/>
                      </a:moveTo>
                      <a:cubicBezTo>
                        <a:pt x="842" y="3906"/>
                        <a:pt x="836" y="3917"/>
                        <a:pt x="830" y="3928"/>
                      </a:cubicBezTo>
                      <a:lnTo>
                        <a:pt x="830" y="3928"/>
                      </a:lnTo>
                      <a:cubicBezTo>
                        <a:pt x="836" y="3917"/>
                        <a:pt x="843" y="3906"/>
                        <a:pt x="849" y="3895"/>
                      </a:cubicBezTo>
                      <a:close/>
                      <a:moveTo>
                        <a:pt x="3055" y="0"/>
                      </a:moveTo>
                      <a:lnTo>
                        <a:pt x="3055" y="0"/>
                      </a:lnTo>
                      <a:cubicBezTo>
                        <a:pt x="2771" y="667"/>
                        <a:pt x="2483" y="581"/>
                        <a:pt x="2090" y="1942"/>
                      </a:cubicBezTo>
                      <a:cubicBezTo>
                        <a:pt x="1889" y="2651"/>
                        <a:pt x="2059" y="3476"/>
                        <a:pt x="2118" y="3783"/>
                      </a:cubicBezTo>
                      <a:cubicBezTo>
                        <a:pt x="2093" y="3766"/>
                        <a:pt x="2065" y="3759"/>
                        <a:pt x="2036" y="3759"/>
                      </a:cubicBezTo>
                      <a:cubicBezTo>
                        <a:pt x="1971" y="3759"/>
                        <a:pt x="1904" y="3799"/>
                        <a:pt x="1867" y="3853"/>
                      </a:cubicBezTo>
                      <a:cubicBezTo>
                        <a:pt x="1819" y="3934"/>
                        <a:pt x="1814" y="4034"/>
                        <a:pt x="1814" y="4129"/>
                      </a:cubicBezTo>
                      <a:cubicBezTo>
                        <a:pt x="1811" y="4333"/>
                        <a:pt x="1811" y="4537"/>
                        <a:pt x="1808" y="4740"/>
                      </a:cubicBezTo>
                      <a:cubicBezTo>
                        <a:pt x="1806" y="5033"/>
                        <a:pt x="1755" y="5396"/>
                        <a:pt x="1474" y="5479"/>
                      </a:cubicBezTo>
                      <a:cubicBezTo>
                        <a:pt x="1441" y="5489"/>
                        <a:pt x="1408" y="5493"/>
                        <a:pt x="1375" y="5493"/>
                      </a:cubicBezTo>
                      <a:cubicBezTo>
                        <a:pt x="1206" y="5493"/>
                        <a:pt x="1033" y="5376"/>
                        <a:pt x="935" y="5231"/>
                      </a:cubicBezTo>
                      <a:cubicBezTo>
                        <a:pt x="818" y="5053"/>
                        <a:pt x="787" y="4841"/>
                        <a:pt x="762" y="4634"/>
                      </a:cubicBezTo>
                      <a:cubicBezTo>
                        <a:pt x="736" y="4393"/>
                        <a:pt x="722" y="4139"/>
                        <a:pt x="830" y="3928"/>
                      </a:cubicBezTo>
                      <a:lnTo>
                        <a:pt x="830" y="3928"/>
                      </a:lnTo>
                      <a:cubicBezTo>
                        <a:pt x="552" y="4434"/>
                        <a:pt x="272" y="4951"/>
                        <a:pt x="165" y="5524"/>
                      </a:cubicBezTo>
                      <a:cubicBezTo>
                        <a:pt x="1" y="6420"/>
                        <a:pt x="302" y="7410"/>
                        <a:pt x="955" y="8107"/>
                      </a:cubicBezTo>
                      <a:lnTo>
                        <a:pt x="6328" y="8124"/>
                      </a:lnTo>
                      <a:cubicBezTo>
                        <a:pt x="6336" y="8125"/>
                        <a:pt x="6344" y="8125"/>
                        <a:pt x="6352" y="8125"/>
                      </a:cubicBezTo>
                      <a:cubicBezTo>
                        <a:pt x="6674" y="8125"/>
                        <a:pt x="6961" y="7851"/>
                        <a:pt x="6969" y="7533"/>
                      </a:cubicBezTo>
                      <a:cubicBezTo>
                        <a:pt x="7218" y="7491"/>
                        <a:pt x="7407" y="7301"/>
                        <a:pt x="7516" y="7086"/>
                      </a:cubicBezTo>
                      <a:cubicBezTo>
                        <a:pt x="7625" y="6869"/>
                        <a:pt x="7664" y="6618"/>
                        <a:pt x="7698" y="6375"/>
                      </a:cubicBezTo>
                      <a:cubicBezTo>
                        <a:pt x="7781" y="5775"/>
                        <a:pt x="7848" y="5170"/>
                        <a:pt x="7790" y="4562"/>
                      </a:cubicBezTo>
                      <a:cubicBezTo>
                        <a:pt x="7725" y="3956"/>
                        <a:pt x="7530" y="3337"/>
                        <a:pt x="7140" y="2846"/>
                      </a:cubicBezTo>
                      <a:cubicBezTo>
                        <a:pt x="6958" y="2620"/>
                        <a:pt x="6730" y="2411"/>
                        <a:pt x="6568" y="2174"/>
                      </a:cubicBezTo>
                      <a:lnTo>
                        <a:pt x="6568" y="2174"/>
                      </a:lnTo>
                      <a:cubicBezTo>
                        <a:pt x="6607" y="2787"/>
                        <a:pt x="7008" y="3398"/>
                        <a:pt x="6409" y="3990"/>
                      </a:cubicBezTo>
                      <a:cubicBezTo>
                        <a:pt x="5870" y="3739"/>
                        <a:pt x="5558" y="2860"/>
                        <a:pt x="5803" y="2229"/>
                      </a:cubicBezTo>
                      <a:lnTo>
                        <a:pt x="5803" y="2229"/>
                      </a:lnTo>
                      <a:cubicBezTo>
                        <a:pt x="5240" y="2946"/>
                        <a:pt x="5789" y="3898"/>
                        <a:pt x="5711" y="4509"/>
                      </a:cubicBezTo>
                      <a:cubicBezTo>
                        <a:pt x="5552" y="3683"/>
                        <a:pt x="4908" y="3334"/>
                        <a:pt x="4534" y="2573"/>
                      </a:cubicBezTo>
                      <a:lnTo>
                        <a:pt x="4534" y="2573"/>
                      </a:lnTo>
                      <a:cubicBezTo>
                        <a:pt x="4629" y="2921"/>
                        <a:pt x="4484" y="3041"/>
                        <a:pt x="4372" y="3376"/>
                      </a:cubicBezTo>
                      <a:cubicBezTo>
                        <a:pt x="4353" y="3423"/>
                        <a:pt x="4336" y="3474"/>
                        <a:pt x="4291" y="3502"/>
                      </a:cubicBezTo>
                      <a:cubicBezTo>
                        <a:pt x="4270" y="3514"/>
                        <a:pt x="4247" y="3519"/>
                        <a:pt x="4223" y="3519"/>
                      </a:cubicBezTo>
                      <a:cubicBezTo>
                        <a:pt x="4166" y="3519"/>
                        <a:pt x="4104" y="3491"/>
                        <a:pt x="4051" y="3460"/>
                      </a:cubicBezTo>
                      <a:cubicBezTo>
                        <a:pt x="3850" y="3342"/>
                        <a:pt x="3669" y="3195"/>
                        <a:pt x="3521" y="3024"/>
                      </a:cubicBezTo>
                      <a:lnTo>
                        <a:pt x="3521" y="3024"/>
                      </a:lnTo>
                      <a:cubicBezTo>
                        <a:pt x="3538" y="3111"/>
                        <a:pt x="3527" y="3206"/>
                        <a:pt x="3485" y="3281"/>
                      </a:cubicBezTo>
                      <a:cubicBezTo>
                        <a:pt x="2938" y="2910"/>
                        <a:pt x="2673" y="2221"/>
                        <a:pt x="2676" y="1585"/>
                      </a:cubicBezTo>
                      <a:cubicBezTo>
                        <a:pt x="2679" y="1033"/>
                        <a:pt x="2846" y="505"/>
                        <a:pt x="3055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48" name="Google Shape;8848;p37"/>
                <p:cNvSpPr/>
                <p:nvPr/>
              </p:nvSpPr>
              <p:spPr>
                <a:xfrm>
                  <a:off x="2276550" y="4455675"/>
                  <a:ext cx="2325" cy="10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3" h="414" extrusionOk="0">
                      <a:moveTo>
                        <a:pt x="11" y="0"/>
                      </a:moveTo>
                      <a:lnTo>
                        <a:pt x="11" y="0"/>
                      </a:lnTo>
                      <a:cubicBezTo>
                        <a:pt x="0" y="126"/>
                        <a:pt x="25" y="265"/>
                        <a:pt x="78" y="413"/>
                      </a:cubicBezTo>
                      <a:cubicBezTo>
                        <a:pt x="92" y="285"/>
                        <a:pt x="73" y="148"/>
                        <a:pt x="11" y="0"/>
                      </a:cubicBezTo>
                      <a:close/>
                    </a:path>
                  </a:pathLst>
                </a:custGeom>
                <a:solidFill>
                  <a:srgbClr val="FFB24D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49" name="Google Shape;8849;p37"/>
                <p:cNvSpPr/>
                <p:nvPr/>
              </p:nvSpPr>
              <p:spPr>
                <a:xfrm>
                  <a:off x="2319375" y="4436975"/>
                  <a:ext cx="4700" cy="17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" h="710" extrusionOk="0">
                      <a:moveTo>
                        <a:pt x="87" y="1"/>
                      </a:moveTo>
                      <a:cubicBezTo>
                        <a:pt x="70" y="82"/>
                        <a:pt x="50" y="163"/>
                        <a:pt x="36" y="246"/>
                      </a:cubicBezTo>
                      <a:cubicBezTo>
                        <a:pt x="0" y="422"/>
                        <a:pt x="0" y="659"/>
                        <a:pt x="151" y="709"/>
                      </a:cubicBezTo>
                      <a:cubicBezTo>
                        <a:pt x="187" y="467"/>
                        <a:pt x="154" y="229"/>
                        <a:pt x="87" y="1"/>
                      </a:cubicBezTo>
                      <a:close/>
                    </a:path>
                  </a:pathLst>
                </a:custGeom>
                <a:solidFill>
                  <a:srgbClr val="FFB24D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50" name="Google Shape;8850;p37"/>
                <p:cNvSpPr/>
                <p:nvPr/>
              </p:nvSpPr>
              <p:spPr>
                <a:xfrm>
                  <a:off x="2169275" y="4441925"/>
                  <a:ext cx="193575" cy="170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43" h="6828" extrusionOk="0">
                      <a:moveTo>
                        <a:pt x="2182" y="1"/>
                      </a:moveTo>
                      <a:lnTo>
                        <a:pt x="2182" y="1"/>
                      </a:lnTo>
                      <a:cubicBezTo>
                        <a:pt x="2112" y="171"/>
                        <a:pt x="2043" y="380"/>
                        <a:pt x="1967" y="642"/>
                      </a:cubicBezTo>
                      <a:cubicBezTo>
                        <a:pt x="1764" y="1348"/>
                        <a:pt x="1934" y="2177"/>
                        <a:pt x="1995" y="2484"/>
                      </a:cubicBezTo>
                      <a:cubicBezTo>
                        <a:pt x="1969" y="2467"/>
                        <a:pt x="1941" y="2459"/>
                        <a:pt x="1912" y="2459"/>
                      </a:cubicBezTo>
                      <a:cubicBezTo>
                        <a:pt x="1847" y="2459"/>
                        <a:pt x="1781" y="2497"/>
                        <a:pt x="1744" y="2553"/>
                      </a:cubicBezTo>
                      <a:cubicBezTo>
                        <a:pt x="1733" y="2570"/>
                        <a:pt x="1727" y="2587"/>
                        <a:pt x="1719" y="2609"/>
                      </a:cubicBezTo>
                      <a:cubicBezTo>
                        <a:pt x="1727" y="2626"/>
                        <a:pt x="1730" y="2640"/>
                        <a:pt x="1733" y="2657"/>
                      </a:cubicBezTo>
                      <a:cubicBezTo>
                        <a:pt x="1917" y="3265"/>
                        <a:pt x="2132" y="3912"/>
                        <a:pt x="1951" y="4523"/>
                      </a:cubicBezTo>
                      <a:cubicBezTo>
                        <a:pt x="1806" y="5000"/>
                        <a:pt x="1415" y="5399"/>
                        <a:pt x="938" y="5544"/>
                      </a:cubicBezTo>
                      <a:cubicBezTo>
                        <a:pt x="844" y="5573"/>
                        <a:pt x="744" y="5592"/>
                        <a:pt x="647" y="5592"/>
                      </a:cubicBezTo>
                      <a:cubicBezTo>
                        <a:pt x="574" y="5592"/>
                        <a:pt x="503" y="5581"/>
                        <a:pt x="436" y="5555"/>
                      </a:cubicBezTo>
                      <a:cubicBezTo>
                        <a:pt x="132" y="5432"/>
                        <a:pt x="28" y="5073"/>
                        <a:pt x="1" y="4738"/>
                      </a:cubicBezTo>
                      <a:lnTo>
                        <a:pt x="1" y="4738"/>
                      </a:lnTo>
                      <a:cubicBezTo>
                        <a:pt x="3" y="5486"/>
                        <a:pt x="302" y="6244"/>
                        <a:pt x="829" y="6811"/>
                      </a:cubicBezTo>
                      <a:lnTo>
                        <a:pt x="6205" y="6827"/>
                      </a:lnTo>
                      <a:cubicBezTo>
                        <a:pt x="6213" y="6828"/>
                        <a:pt x="6221" y="6828"/>
                        <a:pt x="6229" y="6828"/>
                      </a:cubicBezTo>
                      <a:cubicBezTo>
                        <a:pt x="6549" y="6828"/>
                        <a:pt x="6839" y="6555"/>
                        <a:pt x="6847" y="6236"/>
                      </a:cubicBezTo>
                      <a:cubicBezTo>
                        <a:pt x="7092" y="6194"/>
                        <a:pt x="7285" y="6004"/>
                        <a:pt x="7393" y="5790"/>
                      </a:cubicBezTo>
                      <a:cubicBezTo>
                        <a:pt x="7500" y="5572"/>
                        <a:pt x="7539" y="5321"/>
                        <a:pt x="7575" y="5078"/>
                      </a:cubicBezTo>
                      <a:cubicBezTo>
                        <a:pt x="7675" y="4481"/>
                        <a:pt x="7742" y="3876"/>
                        <a:pt x="7684" y="3268"/>
                      </a:cubicBezTo>
                      <a:cubicBezTo>
                        <a:pt x="7656" y="2983"/>
                        <a:pt x="7594" y="2699"/>
                        <a:pt x="7502" y="2425"/>
                      </a:cubicBezTo>
                      <a:cubicBezTo>
                        <a:pt x="7480" y="2523"/>
                        <a:pt x="7435" y="2620"/>
                        <a:pt x="7349" y="2662"/>
                      </a:cubicBezTo>
                      <a:cubicBezTo>
                        <a:pt x="7319" y="2676"/>
                        <a:pt x="7288" y="2682"/>
                        <a:pt x="7256" y="2682"/>
                      </a:cubicBezTo>
                      <a:cubicBezTo>
                        <a:pt x="7181" y="2682"/>
                        <a:pt x="7104" y="2649"/>
                        <a:pt x="7048" y="2598"/>
                      </a:cubicBezTo>
                      <a:cubicBezTo>
                        <a:pt x="6967" y="2526"/>
                        <a:pt x="6919" y="2425"/>
                        <a:pt x="6869" y="2330"/>
                      </a:cubicBezTo>
                      <a:cubicBezTo>
                        <a:pt x="6785" y="2152"/>
                        <a:pt x="6699" y="1976"/>
                        <a:pt x="6615" y="1803"/>
                      </a:cubicBezTo>
                      <a:lnTo>
                        <a:pt x="6615" y="1803"/>
                      </a:lnTo>
                      <a:cubicBezTo>
                        <a:pt x="6632" y="1984"/>
                        <a:pt x="6618" y="2163"/>
                        <a:pt x="6543" y="2339"/>
                      </a:cubicBezTo>
                      <a:cubicBezTo>
                        <a:pt x="6562" y="2609"/>
                        <a:pt x="6518" y="2874"/>
                        <a:pt x="6353" y="3078"/>
                      </a:cubicBezTo>
                      <a:cubicBezTo>
                        <a:pt x="6322" y="3117"/>
                        <a:pt x="6283" y="3156"/>
                        <a:pt x="6236" y="3176"/>
                      </a:cubicBezTo>
                      <a:cubicBezTo>
                        <a:pt x="6207" y="3188"/>
                        <a:pt x="6177" y="3193"/>
                        <a:pt x="6147" y="3193"/>
                      </a:cubicBezTo>
                      <a:cubicBezTo>
                        <a:pt x="6087" y="3193"/>
                        <a:pt x="6026" y="3173"/>
                        <a:pt x="5971" y="3148"/>
                      </a:cubicBezTo>
                      <a:cubicBezTo>
                        <a:pt x="5814" y="3078"/>
                        <a:pt x="5678" y="2961"/>
                        <a:pt x="5583" y="2818"/>
                      </a:cubicBezTo>
                      <a:lnTo>
                        <a:pt x="5583" y="2818"/>
                      </a:lnTo>
                      <a:cubicBezTo>
                        <a:pt x="5605" y="2961"/>
                        <a:pt x="5611" y="3089"/>
                        <a:pt x="5594" y="3209"/>
                      </a:cubicBezTo>
                      <a:cubicBezTo>
                        <a:pt x="5502" y="2726"/>
                        <a:pt x="5245" y="2408"/>
                        <a:pt x="4972" y="2074"/>
                      </a:cubicBezTo>
                      <a:lnTo>
                        <a:pt x="4972" y="2074"/>
                      </a:lnTo>
                      <a:cubicBezTo>
                        <a:pt x="5022" y="2208"/>
                        <a:pt x="5075" y="2339"/>
                        <a:pt x="5120" y="2475"/>
                      </a:cubicBezTo>
                      <a:cubicBezTo>
                        <a:pt x="5245" y="2849"/>
                        <a:pt x="5318" y="3268"/>
                        <a:pt x="5173" y="3633"/>
                      </a:cubicBezTo>
                      <a:cubicBezTo>
                        <a:pt x="5148" y="3700"/>
                        <a:pt x="5111" y="3761"/>
                        <a:pt x="5061" y="3809"/>
                      </a:cubicBezTo>
                      <a:cubicBezTo>
                        <a:pt x="5004" y="3858"/>
                        <a:pt x="4937" y="3879"/>
                        <a:pt x="4867" y="3879"/>
                      </a:cubicBezTo>
                      <a:cubicBezTo>
                        <a:pt x="4705" y="3879"/>
                        <a:pt x="4527" y="3767"/>
                        <a:pt x="4414" y="3633"/>
                      </a:cubicBezTo>
                      <a:cubicBezTo>
                        <a:pt x="4090" y="3251"/>
                        <a:pt x="3990" y="2715"/>
                        <a:pt x="4051" y="2210"/>
                      </a:cubicBezTo>
                      <a:cubicBezTo>
                        <a:pt x="4009" y="2199"/>
                        <a:pt x="3965" y="2180"/>
                        <a:pt x="3926" y="2157"/>
                      </a:cubicBezTo>
                      <a:cubicBezTo>
                        <a:pt x="3842" y="2110"/>
                        <a:pt x="3767" y="2057"/>
                        <a:pt x="3689" y="1998"/>
                      </a:cubicBezTo>
                      <a:lnTo>
                        <a:pt x="3689" y="1998"/>
                      </a:lnTo>
                      <a:cubicBezTo>
                        <a:pt x="3694" y="2060"/>
                        <a:pt x="3697" y="2127"/>
                        <a:pt x="3697" y="2191"/>
                      </a:cubicBezTo>
                      <a:cubicBezTo>
                        <a:pt x="3694" y="2283"/>
                        <a:pt x="3686" y="2386"/>
                        <a:pt x="3633" y="2461"/>
                      </a:cubicBezTo>
                      <a:cubicBezTo>
                        <a:pt x="3571" y="2553"/>
                        <a:pt x="3454" y="2595"/>
                        <a:pt x="3343" y="2609"/>
                      </a:cubicBezTo>
                      <a:cubicBezTo>
                        <a:pt x="3314" y="2612"/>
                        <a:pt x="3286" y="2614"/>
                        <a:pt x="3258" y="2614"/>
                      </a:cubicBezTo>
                      <a:cubicBezTo>
                        <a:pt x="2922" y="2614"/>
                        <a:pt x="2602" y="2392"/>
                        <a:pt x="2422" y="2099"/>
                      </a:cubicBezTo>
                      <a:cubicBezTo>
                        <a:pt x="2227" y="1781"/>
                        <a:pt x="2171" y="1404"/>
                        <a:pt x="2151" y="1036"/>
                      </a:cubicBezTo>
                      <a:cubicBezTo>
                        <a:pt x="2135" y="690"/>
                        <a:pt x="2143" y="341"/>
                        <a:pt x="2182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51" name="Google Shape;8851;p37"/>
                <p:cNvSpPr/>
                <p:nvPr/>
              </p:nvSpPr>
              <p:spPr>
                <a:xfrm>
                  <a:off x="2093325" y="4567325"/>
                  <a:ext cx="344775" cy="78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791" h="3159" extrusionOk="0">
                      <a:moveTo>
                        <a:pt x="8219" y="1"/>
                      </a:moveTo>
                      <a:cubicBezTo>
                        <a:pt x="7538" y="87"/>
                        <a:pt x="7075" y="391"/>
                        <a:pt x="6897" y="988"/>
                      </a:cubicBezTo>
                      <a:cubicBezTo>
                        <a:pt x="6696" y="369"/>
                        <a:pt x="6236" y="82"/>
                        <a:pt x="5602" y="18"/>
                      </a:cubicBezTo>
                      <a:lnTo>
                        <a:pt x="366" y="1834"/>
                      </a:lnTo>
                      <a:cubicBezTo>
                        <a:pt x="1" y="2199"/>
                        <a:pt x="145" y="3159"/>
                        <a:pt x="612" y="3159"/>
                      </a:cubicBezTo>
                      <a:cubicBezTo>
                        <a:pt x="613" y="3159"/>
                        <a:pt x="614" y="3159"/>
                        <a:pt x="614" y="3159"/>
                      </a:cubicBezTo>
                      <a:lnTo>
                        <a:pt x="12744" y="3159"/>
                      </a:lnTo>
                      <a:cubicBezTo>
                        <a:pt x="13347" y="3159"/>
                        <a:pt x="13790" y="2037"/>
                        <a:pt x="13238" y="1624"/>
                      </a:cubicBezTo>
                      <a:lnTo>
                        <a:pt x="8219" y="1"/>
                      </a:lnTo>
                      <a:close/>
                    </a:path>
                  </a:pathLst>
                </a:custGeom>
                <a:solidFill>
                  <a:srgbClr val="85524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52" name="Google Shape;8852;p37"/>
                <p:cNvSpPr/>
                <p:nvPr/>
              </p:nvSpPr>
              <p:spPr>
                <a:xfrm>
                  <a:off x="2097225" y="4576050"/>
                  <a:ext cx="336900" cy="70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76" h="2810" extrusionOk="0">
                      <a:moveTo>
                        <a:pt x="7157" y="1"/>
                      </a:moveTo>
                      <a:cubicBezTo>
                        <a:pt x="6961" y="160"/>
                        <a:pt x="6822" y="372"/>
                        <a:pt x="6738" y="642"/>
                      </a:cubicBezTo>
                      <a:cubicBezTo>
                        <a:pt x="6654" y="388"/>
                        <a:pt x="6529" y="190"/>
                        <a:pt x="6367" y="40"/>
                      </a:cubicBezTo>
                      <a:cubicBezTo>
                        <a:pt x="6124" y="678"/>
                        <a:pt x="4459" y="1443"/>
                        <a:pt x="2352" y="1833"/>
                      </a:cubicBezTo>
                      <a:cubicBezTo>
                        <a:pt x="1499" y="1990"/>
                        <a:pt x="693" y="2071"/>
                        <a:pt x="6" y="2071"/>
                      </a:cubicBezTo>
                      <a:cubicBezTo>
                        <a:pt x="1" y="2439"/>
                        <a:pt x="165" y="2810"/>
                        <a:pt x="458" y="2810"/>
                      </a:cubicBezTo>
                      <a:lnTo>
                        <a:pt x="12588" y="2810"/>
                      </a:lnTo>
                      <a:cubicBezTo>
                        <a:pt x="13085" y="2810"/>
                        <a:pt x="13475" y="2045"/>
                        <a:pt x="13286" y="1546"/>
                      </a:cubicBezTo>
                      <a:lnTo>
                        <a:pt x="13286" y="1546"/>
                      </a:lnTo>
                      <a:cubicBezTo>
                        <a:pt x="13014" y="1683"/>
                        <a:pt x="12625" y="1751"/>
                        <a:pt x="12160" y="1751"/>
                      </a:cubicBezTo>
                      <a:cubicBezTo>
                        <a:pt x="11408" y="1751"/>
                        <a:pt x="10454" y="1573"/>
                        <a:pt x="9464" y="1214"/>
                      </a:cubicBezTo>
                      <a:cubicBezTo>
                        <a:pt x="8535" y="879"/>
                        <a:pt x="7734" y="447"/>
                        <a:pt x="7157" y="1"/>
                      </a:cubicBezTo>
                      <a:close/>
                    </a:path>
                  </a:pathLst>
                </a:custGeom>
                <a:solidFill>
                  <a:srgbClr val="000000">
                    <a:alpha val="1348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53" name="Google Shape;8853;p37"/>
                <p:cNvSpPr/>
                <p:nvPr/>
              </p:nvSpPr>
              <p:spPr>
                <a:xfrm>
                  <a:off x="2265800" y="4592150"/>
                  <a:ext cx="55825" cy="43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33" h="1737" extrusionOk="0">
                      <a:moveTo>
                        <a:pt x="1" y="1"/>
                      </a:moveTo>
                      <a:lnTo>
                        <a:pt x="494" y="1625"/>
                      </a:lnTo>
                      <a:cubicBezTo>
                        <a:pt x="804" y="1543"/>
                        <a:pt x="1073" y="1513"/>
                        <a:pt x="1300" y="1513"/>
                      </a:cubicBezTo>
                      <a:cubicBezTo>
                        <a:pt x="1921" y="1513"/>
                        <a:pt x="2232" y="1736"/>
                        <a:pt x="2232" y="1736"/>
                      </a:cubicBezTo>
                      <a:lnTo>
                        <a:pt x="1" y="1"/>
                      </a:lnTo>
                      <a:close/>
                    </a:path>
                  </a:pathLst>
                </a:custGeom>
                <a:solidFill>
                  <a:srgbClr val="FFFFFF">
                    <a:alpha val="1517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54" name="Google Shape;8854;p37"/>
                <p:cNvSpPr/>
                <p:nvPr/>
              </p:nvSpPr>
              <p:spPr>
                <a:xfrm>
                  <a:off x="2092700" y="4613300"/>
                  <a:ext cx="32175" cy="37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87" h="1496" extrusionOk="0">
                      <a:moveTo>
                        <a:pt x="459" y="0"/>
                      </a:moveTo>
                      <a:cubicBezTo>
                        <a:pt x="406" y="0"/>
                        <a:pt x="355" y="11"/>
                        <a:pt x="307" y="34"/>
                      </a:cubicBezTo>
                      <a:cubicBezTo>
                        <a:pt x="53" y="151"/>
                        <a:pt x="0" y="567"/>
                        <a:pt x="182" y="963"/>
                      </a:cubicBezTo>
                      <a:cubicBezTo>
                        <a:pt x="334" y="1288"/>
                        <a:pt x="597" y="1496"/>
                        <a:pt x="826" y="1496"/>
                      </a:cubicBezTo>
                      <a:cubicBezTo>
                        <a:pt x="879" y="1496"/>
                        <a:pt x="930" y="1485"/>
                        <a:pt x="977" y="1462"/>
                      </a:cubicBezTo>
                      <a:cubicBezTo>
                        <a:pt x="1233" y="1345"/>
                        <a:pt x="1286" y="929"/>
                        <a:pt x="1102" y="530"/>
                      </a:cubicBezTo>
                      <a:cubicBezTo>
                        <a:pt x="952" y="208"/>
                        <a:pt x="690" y="0"/>
                        <a:pt x="459" y="0"/>
                      </a:cubicBezTo>
                      <a:close/>
                    </a:path>
                  </a:pathLst>
                </a:custGeom>
                <a:solidFill>
                  <a:srgbClr val="66423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55" name="Google Shape;8855;p37"/>
                <p:cNvSpPr/>
                <p:nvPr/>
              </p:nvSpPr>
              <p:spPr>
                <a:xfrm>
                  <a:off x="2398875" y="4607750"/>
                  <a:ext cx="35800" cy="42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2" h="1685" extrusionOk="0">
                      <a:moveTo>
                        <a:pt x="961" y="0"/>
                      </a:moveTo>
                      <a:cubicBezTo>
                        <a:pt x="695" y="0"/>
                        <a:pt x="375" y="268"/>
                        <a:pt x="204" y="660"/>
                      </a:cubicBezTo>
                      <a:cubicBezTo>
                        <a:pt x="1" y="1112"/>
                        <a:pt x="67" y="1561"/>
                        <a:pt x="349" y="1665"/>
                      </a:cubicBezTo>
                      <a:cubicBezTo>
                        <a:pt x="387" y="1678"/>
                        <a:pt x="427" y="1684"/>
                        <a:pt x="469" y="1684"/>
                      </a:cubicBezTo>
                      <a:cubicBezTo>
                        <a:pt x="735" y="1684"/>
                        <a:pt x="1052" y="1415"/>
                        <a:pt x="1228" y="1026"/>
                      </a:cubicBezTo>
                      <a:cubicBezTo>
                        <a:pt x="1432" y="571"/>
                        <a:pt x="1365" y="122"/>
                        <a:pt x="1083" y="21"/>
                      </a:cubicBezTo>
                      <a:cubicBezTo>
                        <a:pt x="1044" y="7"/>
                        <a:pt x="1003" y="0"/>
                        <a:pt x="961" y="0"/>
                      </a:cubicBezTo>
                      <a:close/>
                    </a:path>
                  </a:pathLst>
                </a:custGeom>
                <a:solidFill>
                  <a:srgbClr val="66423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56" name="Google Shape;8856;p37"/>
                <p:cNvSpPr/>
                <p:nvPr/>
              </p:nvSpPr>
              <p:spPr>
                <a:xfrm>
                  <a:off x="1972950" y="4291075"/>
                  <a:ext cx="582325" cy="26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293" h="1047" extrusionOk="0">
                      <a:moveTo>
                        <a:pt x="480" y="0"/>
                      </a:moveTo>
                      <a:cubicBezTo>
                        <a:pt x="215" y="0"/>
                        <a:pt x="0" y="218"/>
                        <a:pt x="0" y="483"/>
                      </a:cubicBezTo>
                      <a:lnTo>
                        <a:pt x="0" y="567"/>
                      </a:lnTo>
                      <a:cubicBezTo>
                        <a:pt x="0" y="832"/>
                        <a:pt x="215" y="1047"/>
                        <a:pt x="480" y="1047"/>
                      </a:cubicBezTo>
                      <a:lnTo>
                        <a:pt x="22804" y="1047"/>
                      </a:lnTo>
                      <a:cubicBezTo>
                        <a:pt x="23069" y="1047"/>
                        <a:pt x="23284" y="832"/>
                        <a:pt x="23284" y="567"/>
                      </a:cubicBezTo>
                      <a:lnTo>
                        <a:pt x="23284" y="483"/>
                      </a:lnTo>
                      <a:cubicBezTo>
                        <a:pt x="23292" y="215"/>
                        <a:pt x="23075" y="0"/>
                        <a:pt x="22807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57" name="Google Shape;8857;p37"/>
                <p:cNvSpPr/>
                <p:nvPr/>
              </p:nvSpPr>
              <p:spPr>
                <a:xfrm>
                  <a:off x="2072400" y="4300700"/>
                  <a:ext cx="372525" cy="12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901" h="495" extrusionOk="0">
                      <a:moveTo>
                        <a:pt x="1" y="0"/>
                      </a:moveTo>
                      <a:lnTo>
                        <a:pt x="1" y="494"/>
                      </a:lnTo>
                      <a:lnTo>
                        <a:pt x="14901" y="494"/>
                      </a:lnTo>
                      <a:lnTo>
                        <a:pt x="14901" y="0"/>
                      </a:lnTo>
                      <a:close/>
                    </a:path>
                  </a:pathLst>
                </a:custGeom>
                <a:solidFill>
                  <a:srgbClr val="D8A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58" name="Google Shape;8858;p37"/>
                <p:cNvSpPr/>
                <p:nvPr/>
              </p:nvSpPr>
              <p:spPr>
                <a:xfrm>
                  <a:off x="1973025" y="4291075"/>
                  <a:ext cx="582336" cy="26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807" h="1047" extrusionOk="0">
                      <a:moveTo>
                        <a:pt x="483" y="0"/>
                      </a:moveTo>
                      <a:cubicBezTo>
                        <a:pt x="218" y="0"/>
                        <a:pt x="0" y="218"/>
                        <a:pt x="0" y="483"/>
                      </a:cubicBezTo>
                      <a:lnTo>
                        <a:pt x="0" y="567"/>
                      </a:lnTo>
                      <a:cubicBezTo>
                        <a:pt x="0" y="832"/>
                        <a:pt x="218" y="1047"/>
                        <a:pt x="483" y="1047"/>
                      </a:cubicBezTo>
                      <a:lnTo>
                        <a:pt x="20324" y="1047"/>
                      </a:lnTo>
                      <a:cubicBezTo>
                        <a:pt x="20589" y="1047"/>
                        <a:pt x="20806" y="832"/>
                        <a:pt x="20806" y="567"/>
                      </a:cubicBezTo>
                      <a:lnTo>
                        <a:pt x="20806" y="483"/>
                      </a:lnTo>
                      <a:cubicBezTo>
                        <a:pt x="20806" y="215"/>
                        <a:pt x="20589" y="0"/>
                        <a:pt x="20324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59" name="Google Shape;8859;p37"/>
                <p:cNvSpPr/>
                <p:nvPr/>
              </p:nvSpPr>
              <p:spPr>
                <a:xfrm>
                  <a:off x="2504900" y="4528075"/>
                  <a:ext cx="112925" cy="15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17" h="606" extrusionOk="0">
                      <a:moveTo>
                        <a:pt x="0" y="0"/>
                      </a:moveTo>
                      <a:lnTo>
                        <a:pt x="0" y="606"/>
                      </a:lnTo>
                      <a:lnTo>
                        <a:pt x="4517" y="606"/>
                      </a:lnTo>
                      <a:lnTo>
                        <a:pt x="4333" y="0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60" name="Google Shape;8860;p37"/>
                <p:cNvSpPr/>
                <p:nvPr/>
              </p:nvSpPr>
              <p:spPr>
                <a:xfrm>
                  <a:off x="2583150" y="4528075"/>
                  <a:ext cx="34675" cy="15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7" h="606" extrusionOk="0">
                      <a:moveTo>
                        <a:pt x="0" y="0"/>
                      </a:moveTo>
                      <a:lnTo>
                        <a:pt x="87" y="606"/>
                      </a:lnTo>
                      <a:lnTo>
                        <a:pt x="1387" y="606"/>
                      </a:lnTo>
                      <a:lnTo>
                        <a:pt x="1203" y="0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61" name="Google Shape;8861;p37"/>
                <p:cNvSpPr/>
                <p:nvPr/>
              </p:nvSpPr>
              <p:spPr>
                <a:xfrm>
                  <a:off x="2073250" y="4491875"/>
                  <a:ext cx="15425" cy="182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7" h="7307" extrusionOk="0">
                      <a:moveTo>
                        <a:pt x="410" y="0"/>
                      </a:moveTo>
                      <a:cubicBezTo>
                        <a:pt x="301" y="0"/>
                        <a:pt x="212" y="87"/>
                        <a:pt x="206" y="196"/>
                      </a:cubicBezTo>
                      <a:lnTo>
                        <a:pt x="0" y="7307"/>
                      </a:lnTo>
                      <a:lnTo>
                        <a:pt x="405" y="7307"/>
                      </a:lnTo>
                      <a:lnTo>
                        <a:pt x="611" y="207"/>
                      </a:lnTo>
                      <a:cubicBezTo>
                        <a:pt x="617" y="95"/>
                        <a:pt x="524" y="0"/>
                        <a:pt x="410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62" name="Google Shape;8862;p37"/>
                <p:cNvSpPr/>
                <p:nvPr/>
              </p:nvSpPr>
              <p:spPr>
                <a:xfrm>
                  <a:off x="2139000" y="4491875"/>
                  <a:ext cx="15375" cy="182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5" h="7307" extrusionOk="0">
                      <a:moveTo>
                        <a:pt x="408" y="0"/>
                      </a:moveTo>
                      <a:cubicBezTo>
                        <a:pt x="302" y="0"/>
                        <a:pt x="210" y="87"/>
                        <a:pt x="207" y="196"/>
                      </a:cubicBezTo>
                      <a:lnTo>
                        <a:pt x="1" y="7307"/>
                      </a:lnTo>
                      <a:lnTo>
                        <a:pt x="405" y="7307"/>
                      </a:lnTo>
                      <a:lnTo>
                        <a:pt x="612" y="207"/>
                      </a:lnTo>
                      <a:cubicBezTo>
                        <a:pt x="615" y="95"/>
                        <a:pt x="520" y="0"/>
                        <a:pt x="408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63" name="Google Shape;8863;p37"/>
                <p:cNvSpPr/>
                <p:nvPr/>
              </p:nvSpPr>
              <p:spPr>
                <a:xfrm>
                  <a:off x="2204625" y="4491875"/>
                  <a:ext cx="15375" cy="182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5" h="7307" extrusionOk="0">
                      <a:moveTo>
                        <a:pt x="411" y="0"/>
                      </a:moveTo>
                      <a:cubicBezTo>
                        <a:pt x="302" y="0"/>
                        <a:pt x="210" y="87"/>
                        <a:pt x="207" y="196"/>
                      </a:cubicBezTo>
                      <a:lnTo>
                        <a:pt x="1" y="7307"/>
                      </a:lnTo>
                      <a:lnTo>
                        <a:pt x="405" y="7307"/>
                      </a:lnTo>
                      <a:lnTo>
                        <a:pt x="612" y="207"/>
                      </a:lnTo>
                      <a:cubicBezTo>
                        <a:pt x="615" y="95"/>
                        <a:pt x="525" y="0"/>
                        <a:pt x="411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64" name="Google Shape;8864;p37"/>
                <p:cNvSpPr/>
                <p:nvPr/>
              </p:nvSpPr>
              <p:spPr>
                <a:xfrm>
                  <a:off x="2270400" y="4491875"/>
                  <a:ext cx="15300" cy="182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2" h="7307" extrusionOk="0">
                      <a:moveTo>
                        <a:pt x="408" y="0"/>
                      </a:moveTo>
                      <a:cubicBezTo>
                        <a:pt x="299" y="0"/>
                        <a:pt x="210" y="87"/>
                        <a:pt x="207" y="196"/>
                      </a:cubicBezTo>
                      <a:lnTo>
                        <a:pt x="1" y="7307"/>
                      </a:lnTo>
                      <a:lnTo>
                        <a:pt x="405" y="7307"/>
                      </a:lnTo>
                      <a:lnTo>
                        <a:pt x="612" y="207"/>
                      </a:lnTo>
                      <a:cubicBezTo>
                        <a:pt x="612" y="95"/>
                        <a:pt x="520" y="0"/>
                        <a:pt x="408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65" name="Google Shape;8865;p37"/>
                <p:cNvSpPr/>
                <p:nvPr/>
              </p:nvSpPr>
              <p:spPr>
                <a:xfrm>
                  <a:off x="2336025" y="4491875"/>
                  <a:ext cx="15375" cy="182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5" h="7307" extrusionOk="0">
                      <a:moveTo>
                        <a:pt x="408" y="0"/>
                      </a:moveTo>
                      <a:cubicBezTo>
                        <a:pt x="302" y="0"/>
                        <a:pt x="210" y="87"/>
                        <a:pt x="207" y="196"/>
                      </a:cubicBezTo>
                      <a:lnTo>
                        <a:pt x="1" y="7307"/>
                      </a:lnTo>
                      <a:lnTo>
                        <a:pt x="405" y="7307"/>
                      </a:lnTo>
                      <a:lnTo>
                        <a:pt x="612" y="207"/>
                      </a:lnTo>
                      <a:cubicBezTo>
                        <a:pt x="615" y="95"/>
                        <a:pt x="525" y="0"/>
                        <a:pt x="408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66" name="Google Shape;8866;p37"/>
                <p:cNvSpPr/>
                <p:nvPr/>
              </p:nvSpPr>
              <p:spPr>
                <a:xfrm>
                  <a:off x="2401675" y="4491875"/>
                  <a:ext cx="15350" cy="182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4" h="7307" extrusionOk="0">
                      <a:moveTo>
                        <a:pt x="410" y="0"/>
                      </a:moveTo>
                      <a:cubicBezTo>
                        <a:pt x="301" y="0"/>
                        <a:pt x="209" y="87"/>
                        <a:pt x="207" y="196"/>
                      </a:cubicBezTo>
                      <a:lnTo>
                        <a:pt x="0" y="7307"/>
                      </a:lnTo>
                      <a:lnTo>
                        <a:pt x="405" y="7307"/>
                      </a:lnTo>
                      <a:lnTo>
                        <a:pt x="611" y="207"/>
                      </a:lnTo>
                      <a:cubicBezTo>
                        <a:pt x="614" y="95"/>
                        <a:pt x="525" y="0"/>
                        <a:pt x="410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67" name="Google Shape;8867;p37"/>
                <p:cNvSpPr/>
                <p:nvPr/>
              </p:nvSpPr>
              <p:spPr>
                <a:xfrm>
                  <a:off x="2049100" y="4548025"/>
                  <a:ext cx="407050" cy="10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82" h="416" extrusionOk="0">
                      <a:moveTo>
                        <a:pt x="9" y="0"/>
                      </a:moveTo>
                      <a:lnTo>
                        <a:pt x="1" y="416"/>
                      </a:lnTo>
                      <a:lnTo>
                        <a:pt x="16274" y="416"/>
                      </a:lnTo>
                      <a:lnTo>
                        <a:pt x="16282" y="0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68" name="Google Shape;8868;p37"/>
                <p:cNvSpPr/>
                <p:nvPr/>
              </p:nvSpPr>
              <p:spPr>
                <a:xfrm>
                  <a:off x="2078200" y="4549825"/>
                  <a:ext cx="5025" cy="7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1" h="288" extrusionOk="0">
                      <a:moveTo>
                        <a:pt x="101" y="1"/>
                      </a:moveTo>
                      <a:cubicBezTo>
                        <a:pt x="45" y="1"/>
                        <a:pt x="0" y="65"/>
                        <a:pt x="0" y="146"/>
                      </a:cubicBezTo>
                      <a:cubicBezTo>
                        <a:pt x="0" y="224"/>
                        <a:pt x="45" y="288"/>
                        <a:pt x="101" y="288"/>
                      </a:cubicBezTo>
                      <a:cubicBezTo>
                        <a:pt x="156" y="285"/>
                        <a:pt x="201" y="221"/>
                        <a:pt x="201" y="146"/>
                      </a:cubicBezTo>
                      <a:cubicBezTo>
                        <a:pt x="201" y="65"/>
                        <a:pt x="156" y="1"/>
                        <a:pt x="101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69" name="Google Shape;8869;p37"/>
                <p:cNvSpPr/>
                <p:nvPr/>
              </p:nvSpPr>
              <p:spPr>
                <a:xfrm>
                  <a:off x="2144875" y="4549825"/>
                  <a:ext cx="5025" cy="7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1" h="288" extrusionOk="0">
                      <a:moveTo>
                        <a:pt x="101" y="1"/>
                      </a:moveTo>
                      <a:cubicBezTo>
                        <a:pt x="45" y="1"/>
                        <a:pt x="0" y="65"/>
                        <a:pt x="0" y="146"/>
                      </a:cubicBezTo>
                      <a:cubicBezTo>
                        <a:pt x="0" y="224"/>
                        <a:pt x="45" y="288"/>
                        <a:pt x="101" y="288"/>
                      </a:cubicBezTo>
                      <a:cubicBezTo>
                        <a:pt x="156" y="285"/>
                        <a:pt x="201" y="221"/>
                        <a:pt x="201" y="146"/>
                      </a:cubicBezTo>
                      <a:cubicBezTo>
                        <a:pt x="201" y="65"/>
                        <a:pt x="156" y="1"/>
                        <a:pt x="101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70" name="Google Shape;8870;p37"/>
                <p:cNvSpPr/>
                <p:nvPr/>
              </p:nvSpPr>
              <p:spPr>
                <a:xfrm>
                  <a:off x="2209800" y="4549825"/>
                  <a:ext cx="5125" cy="7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5" h="288" extrusionOk="0">
                      <a:moveTo>
                        <a:pt x="101" y="1"/>
                      </a:moveTo>
                      <a:cubicBezTo>
                        <a:pt x="45" y="1"/>
                        <a:pt x="0" y="65"/>
                        <a:pt x="0" y="146"/>
                      </a:cubicBezTo>
                      <a:cubicBezTo>
                        <a:pt x="0" y="224"/>
                        <a:pt x="45" y="288"/>
                        <a:pt x="101" y="288"/>
                      </a:cubicBezTo>
                      <a:cubicBezTo>
                        <a:pt x="157" y="285"/>
                        <a:pt x="204" y="221"/>
                        <a:pt x="204" y="146"/>
                      </a:cubicBezTo>
                      <a:cubicBezTo>
                        <a:pt x="204" y="65"/>
                        <a:pt x="157" y="1"/>
                        <a:pt x="101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71" name="Google Shape;8871;p37"/>
                <p:cNvSpPr/>
                <p:nvPr/>
              </p:nvSpPr>
              <p:spPr>
                <a:xfrm>
                  <a:off x="2274950" y="4549825"/>
                  <a:ext cx="5025" cy="7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1" h="288" extrusionOk="0">
                      <a:moveTo>
                        <a:pt x="101" y="1"/>
                      </a:moveTo>
                      <a:cubicBezTo>
                        <a:pt x="45" y="1"/>
                        <a:pt x="0" y="65"/>
                        <a:pt x="0" y="146"/>
                      </a:cubicBezTo>
                      <a:cubicBezTo>
                        <a:pt x="0" y="224"/>
                        <a:pt x="45" y="288"/>
                        <a:pt x="101" y="288"/>
                      </a:cubicBezTo>
                      <a:cubicBezTo>
                        <a:pt x="159" y="285"/>
                        <a:pt x="201" y="221"/>
                        <a:pt x="201" y="146"/>
                      </a:cubicBezTo>
                      <a:cubicBezTo>
                        <a:pt x="201" y="65"/>
                        <a:pt x="156" y="1"/>
                        <a:pt x="101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72" name="Google Shape;8872;p37"/>
                <p:cNvSpPr/>
                <p:nvPr/>
              </p:nvSpPr>
              <p:spPr>
                <a:xfrm>
                  <a:off x="2341975" y="4549825"/>
                  <a:ext cx="5100" cy="7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4" h="288" extrusionOk="0">
                      <a:moveTo>
                        <a:pt x="101" y="1"/>
                      </a:moveTo>
                      <a:cubicBezTo>
                        <a:pt x="45" y="1"/>
                        <a:pt x="0" y="65"/>
                        <a:pt x="0" y="146"/>
                      </a:cubicBezTo>
                      <a:cubicBezTo>
                        <a:pt x="0" y="224"/>
                        <a:pt x="45" y="288"/>
                        <a:pt x="101" y="288"/>
                      </a:cubicBezTo>
                      <a:cubicBezTo>
                        <a:pt x="156" y="285"/>
                        <a:pt x="204" y="221"/>
                        <a:pt x="204" y="146"/>
                      </a:cubicBezTo>
                      <a:cubicBezTo>
                        <a:pt x="204" y="65"/>
                        <a:pt x="156" y="1"/>
                        <a:pt x="101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73" name="Google Shape;8873;p37"/>
                <p:cNvSpPr/>
                <p:nvPr/>
              </p:nvSpPr>
              <p:spPr>
                <a:xfrm>
                  <a:off x="2406975" y="4549825"/>
                  <a:ext cx="5100" cy="7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4" h="288" extrusionOk="0">
                      <a:moveTo>
                        <a:pt x="103" y="1"/>
                      </a:moveTo>
                      <a:cubicBezTo>
                        <a:pt x="48" y="1"/>
                        <a:pt x="0" y="65"/>
                        <a:pt x="0" y="146"/>
                      </a:cubicBezTo>
                      <a:cubicBezTo>
                        <a:pt x="0" y="224"/>
                        <a:pt x="48" y="288"/>
                        <a:pt x="103" y="288"/>
                      </a:cubicBezTo>
                      <a:cubicBezTo>
                        <a:pt x="159" y="285"/>
                        <a:pt x="204" y="221"/>
                        <a:pt x="204" y="146"/>
                      </a:cubicBezTo>
                      <a:cubicBezTo>
                        <a:pt x="204" y="65"/>
                        <a:pt x="159" y="1"/>
                        <a:pt x="103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74" name="Google Shape;8874;p37"/>
                <p:cNvSpPr/>
                <p:nvPr/>
              </p:nvSpPr>
              <p:spPr>
                <a:xfrm>
                  <a:off x="2038150" y="4539300"/>
                  <a:ext cx="11950" cy="28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8" h="1159" extrusionOk="0">
                      <a:moveTo>
                        <a:pt x="48" y="0"/>
                      </a:moveTo>
                      <a:lnTo>
                        <a:pt x="1" y="1158"/>
                      </a:lnTo>
                      <a:lnTo>
                        <a:pt x="433" y="1158"/>
                      </a:lnTo>
                      <a:lnTo>
                        <a:pt x="478" y="0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75" name="Google Shape;8875;p37"/>
                <p:cNvSpPr/>
                <p:nvPr/>
              </p:nvSpPr>
              <p:spPr>
                <a:xfrm>
                  <a:off x="2452925" y="4539300"/>
                  <a:ext cx="11950" cy="28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8" h="1159" extrusionOk="0">
                      <a:moveTo>
                        <a:pt x="1" y="0"/>
                      </a:moveTo>
                      <a:lnTo>
                        <a:pt x="48" y="1158"/>
                      </a:lnTo>
                      <a:lnTo>
                        <a:pt x="478" y="1158"/>
                      </a:lnTo>
                      <a:lnTo>
                        <a:pt x="433" y="0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76" name="Google Shape;8876;p37"/>
                <p:cNvSpPr/>
                <p:nvPr/>
              </p:nvSpPr>
              <p:spPr>
                <a:xfrm>
                  <a:off x="1972725" y="4166575"/>
                  <a:ext cx="593184" cy="34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200" h="1382" extrusionOk="0">
                      <a:moveTo>
                        <a:pt x="347" y="1"/>
                      </a:moveTo>
                      <a:cubicBezTo>
                        <a:pt x="154" y="1"/>
                        <a:pt x="1" y="154"/>
                        <a:pt x="1" y="347"/>
                      </a:cubicBezTo>
                      <a:lnTo>
                        <a:pt x="1" y="1039"/>
                      </a:lnTo>
                      <a:cubicBezTo>
                        <a:pt x="1" y="1228"/>
                        <a:pt x="154" y="1382"/>
                        <a:pt x="347" y="1382"/>
                      </a:cubicBezTo>
                      <a:lnTo>
                        <a:pt x="21853" y="1382"/>
                      </a:lnTo>
                      <a:cubicBezTo>
                        <a:pt x="22046" y="1382"/>
                        <a:pt x="22199" y="1228"/>
                        <a:pt x="22199" y="1039"/>
                      </a:cubicBezTo>
                      <a:lnTo>
                        <a:pt x="22199" y="347"/>
                      </a:lnTo>
                      <a:cubicBezTo>
                        <a:pt x="22194" y="154"/>
                        <a:pt x="22040" y="1"/>
                        <a:pt x="21853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77" name="Google Shape;8877;p37"/>
                <p:cNvSpPr/>
                <p:nvPr/>
              </p:nvSpPr>
              <p:spPr>
                <a:xfrm>
                  <a:off x="1934588" y="4521450"/>
                  <a:ext cx="52750" cy="15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10" h="606" extrusionOk="0">
                      <a:moveTo>
                        <a:pt x="140" y="0"/>
                      </a:moveTo>
                      <a:lnTo>
                        <a:pt x="0" y="606"/>
                      </a:lnTo>
                      <a:lnTo>
                        <a:pt x="2110" y="606"/>
                      </a:lnTo>
                      <a:lnTo>
                        <a:pt x="2110" y="0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78" name="Google Shape;8878;p37"/>
                <p:cNvSpPr/>
                <p:nvPr/>
              </p:nvSpPr>
              <p:spPr>
                <a:xfrm>
                  <a:off x="2682250" y="4355290"/>
                  <a:ext cx="57275" cy="323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91" h="12937" extrusionOk="0">
                      <a:moveTo>
                        <a:pt x="215" y="1"/>
                      </a:moveTo>
                      <a:lnTo>
                        <a:pt x="0" y="6"/>
                      </a:lnTo>
                      <a:cubicBezTo>
                        <a:pt x="95" y="2991"/>
                        <a:pt x="76" y="5329"/>
                        <a:pt x="62" y="7207"/>
                      </a:cubicBezTo>
                      <a:cubicBezTo>
                        <a:pt x="40" y="10423"/>
                        <a:pt x="26" y="12039"/>
                        <a:pt x="634" y="12652"/>
                      </a:cubicBezTo>
                      <a:cubicBezTo>
                        <a:pt x="826" y="12845"/>
                        <a:pt x="1077" y="12937"/>
                        <a:pt x="1398" y="12937"/>
                      </a:cubicBezTo>
                      <a:cubicBezTo>
                        <a:pt x="1741" y="12937"/>
                        <a:pt x="2001" y="12769"/>
                        <a:pt x="2129" y="12474"/>
                      </a:cubicBezTo>
                      <a:cubicBezTo>
                        <a:pt x="2291" y="12108"/>
                        <a:pt x="2213" y="11615"/>
                        <a:pt x="1953" y="11330"/>
                      </a:cubicBezTo>
                      <a:cubicBezTo>
                        <a:pt x="1809" y="11174"/>
                        <a:pt x="1628" y="11094"/>
                        <a:pt x="1425" y="11094"/>
                      </a:cubicBezTo>
                      <a:cubicBezTo>
                        <a:pt x="1333" y="11094"/>
                        <a:pt x="1237" y="11110"/>
                        <a:pt x="1139" y="11143"/>
                      </a:cubicBezTo>
                      <a:lnTo>
                        <a:pt x="1208" y="11347"/>
                      </a:lnTo>
                      <a:cubicBezTo>
                        <a:pt x="1289" y="11320"/>
                        <a:pt x="1361" y="11308"/>
                        <a:pt x="1426" y="11308"/>
                      </a:cubicBezTo>
                      <a:cubicBezTo>
                        <a:pt x="1601" y="11308"/>
                        <a:pt x="1719" y="11392"/>
                        <a:pt x="1794" y="11475"/>
                      </a:cubicBezTo>
                      <a:cubicBezTo>
                        <a:pt x="2001" y="11701"/>
                        <a:pt x="2059" y="12097"/>
                        <a:pt x="1934" y="12387"/>
                      </a:cubicBezTo>
                      <a:cubicBezTo>
                        <a:pt x="1870" y="12541"/>
                        <a:pt x="1719" y="12722"/>
                        <a:pt x="1398" y="12722"/>
                      </a:cubicBezTo>
                      <a:cubicBezTo>
                        <a:pt x="1133" y="12722"/>
                        <a:pt x="938" y="12652"/>
                        <a:pt x="787" y="12502"/>
                      </a:cubicBezTo>
                      <a:cubicBezTo>
                        <a:pt x="240" y="11949"/>
                        <a:pt x="254" y="10267"/>
                        <a:pt x="279" y="7212"/>
                      </a:cubicBezTo>
                      <a:cubicBezTo>
                        <a:pt x="293" y="5332"/>
                        <a:pt x="310" y="2989"/>
                        <a:pt x="21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79" name="Google Shape;8879;p37"/>
                <p:cNvSpPr/>
                <p:nvPr/>
              </p:nvSpPr>
              <p:spPr>
                <a:xfrm>
                  <a:off x="2590875" y="4355290"/>
                  <a:ext cx="57300" cy="323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92" h="12937" extrusionOk="0">
                      <a:moveTo>
                        <a:pt x="2076" y="1"/>
                      </a:moveTo>
                      <a:cubicBezTo>
                        <a:pt x="1979" y="2989"/>
                        <a:pt x="1998" y="5332"/>
                        <a:pt x="2012" y="7212"/>
                      </a:cubicBezTo>
                      <a:cubicBezTo>
                        <a:pt x="2037" y="10267"/>
                        <a:pt x="2049" y="11949"/>
                        <a:pt x="1505" y="12502"/>
                      </a:cubicBezTo>
                      <a:cubicBezTo>
                        <a:pt x="1354" y="12652"/>
                        <a:pt x="1159" y="12722"/>
                        <a:pt x="894" y="12722"/>
                      </a:cubicBezTo>
                      <a:cubicBezTo>
                        <a:pt x="573" y="12722"/>
                        <a:pt x="422" y="12541"/>
                        <a:pt x="355" y="12387"/>
                      </a:cubicBezTo>
                      <a:cubicBezTo>
                        <a:pt x="230" y="12100"/>
                        <a:pt x="291" y="11698"/>
                        <a:pt x="495" y="11475"/>
                      </a:cubicBezTo>
                      <a:cubicBezTo>
                        <a:pt x="572" y="11393"/>
                        <a:pt x="692" y="11310"/>
                        <a:pt x="867" y="11310"/>
                      </a:cubicBezTo>
                      <a:cubicBezTo>
                        <a:pt x="931" y="11310"/>
                        <a:pt x="1002" y="11321"/>
                        <a:pt x="1080" y="11347"/>
                      </a:cubicBezTo>
                      <a:lnTo>
                        <a:pt x="1150" y="11143"/>
                      </a:lnTo>
                      <a:cubicBezTo>
                        <a:pt x="1051" y="11109"/>
                        <a:pt x="955" y="11092"/>
                        <a:pt x="862" y="11092"/>
                      </a:cubicBezTo>
                      <a:cubicBezTo>
                        <a:pt x="662" y="11092"/>
                        <a:pt x="481" y="11172"/>
                        <a:pt x="338" y="11330"/>
                      </a:cubicBezTo>
                      <a:cubicBezTo>
                        <a:pt x="76" y="11615"/>
                        <a:pt x="1" y="12108"/>
                        <a:pt x="160" y="12474"/>
                      </a:cubicBezTo>
                      <a:cubicBezTo>
                        <a:pt x="294" y="12775"/>
                        <a:pt x="556" y="12937"/>
                        <a:pt x="896" y="12937"/>
                      </a:cubicBezTo>
                      <a:cubicBezTo>
                        <a:pt x="1217" y="12937"/>
                        <a:pt x="1468" y="12845"/>
                        <a:pt x="1658" y="12652"/>
                      </a:cubicBezTo>
                      <a:cubicBezTo>
                        <a:pt x="2266" y="12039"/>
                        <a:pt x="2252" y="10423"/>
                        <a:pt x="2230" y="7207"/>
                      </a:cubicBezTo>
                      <a:cubicBezTo>
                        <a:pt x="2216" y="5329"/>
                        <a:pt x="2196" y="2991"/>
                        <a:pt x="2291" y="6"/>
                      </a:cubicBezTo>
                      <a:lnTo>
                        <a:pt x="2076" y="1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80" name="Google Shape;8880;p37"/>
                <p:cNvSpPr/>
                <p:nvPr/>
              </p:nvSpPr>
              <p:spPr>
                <a:xfrm>
                  <a:off x="2639500" y="4380115"/>
                  <a:ext cx="50375" cy="13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15" h="526" extrusionOk="0">
                      <a:moveTo>
                        <a:pt x="0" y="1"/>
                      </a:moveTo>
                      <a:lnTo>
                        <a:pt x="0" y="525"/>
                      </a:lnTo>
                      <a:lnTo>
                        <a:pt x="2015" y="525"/>
                      </a:lnTo>
                      <a:lnTo>
                        <a:pt x="2015" y="1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81" name="Google Shape;8881;p37"/>
                <p:cNvSpPr/>
                <p:nvPr/>
              </p:nvSpPr>
              <p:spPr>
                <a:xfrm>
                  <a:off x="2637400" y="4356690"/>
                  <a:ext cx="53875" cy="17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55" h="715" extrusionOk="0">
                      <a:moveTo>
                        <a:pt x="1" y="0"/>
                      </a:moveTo>
                      <a:lnTo>
                        <a:pt x="1" y="715"/>
                      </a:lnTo>
                      <a:lnTo>
                        <a:pt x="2154" y="715"/>
                      </a:lnTo>
                      <a:lnTo>
                        <a:pt x="2154" y="0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82" name="Google Shape;8882;p37"/>
                <p:cNvSpPr/>
                <p:nvPr/>
              </p:nvSpPr>
              <p:spPr>
                <a:xfrm>
                  <a:off x="2625200" y="4343565"/>
                  <a:ext cx="78825" cy="23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53" h="942" extrusionOk="0">
                      <a:moveTo>
                        <a:pt x="0" y="1"/>
                      </a:moveTo>
                      <a:cubicBezTo>
                        <a:pt x="84" y="528"/>
                        <a:pt x="759" y="941"/>
                        <a:pt x="1577" y="941"/>
                      </a:cubicBezTo>
                      <a:cubicBezTo>
                        <a:pt x="2397" y="941"/>
                        <a:pt x="3069" y="528"/>
                        <a:pt x="31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83" name="Google Shape;8883;p37"/>
                <p:cNvSpPr/>
                <p:nvPr/>
              </p:nvSpPr>
              <p:spPr>
                <a:xfrm>
                  <a:off x="2662300" y="4369390"/>
                  <a:ext cx="5400" cy="306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6" h="12265" extrusionOk="0">
                      <a:moveTo>
                        <a:pt x="1" y="0"/>
                      </a:moveTo>
                      <a:lnTo>
                        <a:pt x="1" y="12264"/>
                      </a:lnTo>
                      <a:lnTo>
                        <a:pt x="215" y="12264"/>
                      </a:lnTo>
                      <a:lnTo>
                        <a:pt x="215" y="0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84" name="Google Shape;8884;p37"/>
                <p:cNvSpPr/>
                <p:nvPr/>
              </p:nvSpPr>
              <p:spPr>
                <a:xfrm>
                  <a:off x="2107825" y="3572700"/>
                  <a:ext cx="296175" cy="248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47" h="9955" extrusionOk="0">
                      <a:moveTo>
                        <a:pt x="11796" y="1"/>
                      </a:moveTo>
                      <a:lnTo>
                        <a:pt x="1" y="9743"/>
                      </a:lnTo>
                      <a:lnTo>
                        <a:pt x="157" y="9955"/>
                      </a:lnTo>
                      <a:lnTo>
                        <a:pt x="11846" y="140"/>
                      </a:lnTo>
                      <a:lnTo>
                        <a:pt x="11796" y="1"/>
                      </a:lnTo>
                      <a:close/>
                    </a:path>
                  </a:pathLst>
                </a:custGeom>
                <a:solidFill>
                  <a:srgbClr val="471A1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85" name="Google Shape;8885;p37"/>
                <p:cNvSpPr/>
                <p:nvPr/>
              </p:nvSpPr>
              <p:spPr>
                <a:xfrm>
                  <a:off x="2136275" y="3843725"/>
                  <a:ext cx="143700" cy="83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48" h="3330" extrusionOk="0">
                      <a:moveTo>
                        <a:pt x="54" y="1"/>
                      </a:moveTo>
                      <a:lnTo>
                        <a:pt x="1" y="96"/>
                      </a:lnTo>
                      <a:lnTo>
                        <a:pt x="5695" y="3329"/>
                      </a:lnTo>
                      <a:lnTo>
                        <a:pt x="5748" y="3234"/>
                      </a:lnTo>
                      <a:lnTo>
                        <a:pt x="54" y="1"/>
                      </a:lnTo>
                      <a:close/>
                    </a:path>
                  </a:pathLst>
                </a:custGeom>
                <a:solidFill>
                  <a:srgbClr val="471A1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86" name="Google Shape;8886;p37"/>
                <p:cNvSpPr/>
                <p:nvPr/>
              </p:nvSpPr>
              <p:spPr>
                <a:xfrm>
                  <a:off x="2521425" y="3843875"/>
                  <a:ext cx="143700" cy="83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48" h="3332" extrusionOk="0">
                      <a:moveTo>
                        <a:pt x="5694" y="0"/>
                      </a:moveTo>
                      <a:lnTo>
                        <a:pt x="0" y="3239"/>
                      </a:lnTo>
                      <a:lnTo>
                        <a:pt x="53" y="3331"/>
                      </a:lnTo>
                      <a:lnTo>
                        <a:pt x="5747" y="95"/>
                      </a:lnTo>
                      <a:lnTo>
                        <a:pt x="5694" y="0"/>
                      </a:lnTo>
                      <a:close/>
                    </a:path>
                  </a:pathLst>
                </a:custGeom>
                <a:solidFill>
                  <a:srgbClr val="471A1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87" name="Google Shape;8887;p37"/>
                <p:cNvSpPr/>
                <p:nvPr/>
              </p:nvSpPr>
              <p:spPr>
                <a:xfrm>
                  <a:off x="2442675" y="3850300"/>
                  <a:ext cx="21025" cy="71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1" h="2871" extrusionOk="0">
                      <a:moveTo>
                        <a:pt x="734" y="0"/>
                      </a:moveTo>
                      <a:lnTo>
                        <a:pt x="1" y="2843"/>
                      </a:lnTo>
                      <a:lnTo>
                        <a:pt x="107" y="2871"/>
                      </a:lnTo>
                      <a:lnTo>
                        <a:pt x="840" y="28"/>
                      </a:lnTo>
                      <a:lnTo>
                        <a:pt x="734" y="0"/>
                      </a:lnTo>
                      <a:close/>
                    </a:path>
                  </a:pathLst>
                </a:custGeom>
                <a:solidFill>
                  <a:srgbClr val="471A1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88" name="Google Shape;8888;p37"/>
                <p:cNvSpPr/>
                <p:nvPr/>
              </p:nvSpPr>
              <p:spPr>
                <a:xfrm>
                  <a:off x="2334150" y="3850150"/>
                  <a:ext cx="20950" cy="71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8" h="2872" extrusionOk="0">
                      <a:moveTo>
                        <a:pt x="107" y="0"/>
                      </a:moveTo>
                      <a:lnTo>
                        <a:pt x="1" y="28"/>
                      </a:lnTo>
                      <a:lnTo>
                        <a:pt x="734" y="2871"/>
                      </a:lnTo>
                      <a:lnTo>
                        <a:pt x="838" y="2846"/>
                      </a:lnTo>
                      <a:lnTo>
                        <a:pt x="107" y="0"/>
                      </a:lnTo>
                      <a:close/>
                    </a:path>
                  </a:pathLst>
                </a:custGeom>
                <a:solidFill>
                  <a:srgbClr val="471A1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89" name="Google Shape;8889;p37"/>
                <p:cNvSpPr/>
                <p:nvPr/>
              </p:nvSpPr>
              <p:spPr>
                <a:xfrm>
                  <a:off x="2225900" y="3758050"/>
                  <a:ext cx="14600" cy="54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4" h="2170" extrusionOk="0">
                      <a:moveTo>
                        <a:pt x="272" y="1"/>
                      </a:moveTo>
                      <a:cubicBezTo>
                        <a:pt x="97" y="1"/>
                        <a:pt x="1" y="518"/>
                        <a:pt x="1" y="518"/>
                      </a:cubicBezTo>
                      <a:lnTo>
                        <a:pt x="107" y="2170"/>
                      </a:lnTo>
                      <a:cubicBezTo>
                        <a:pt x="584" y="2078"/>
                        <a:pt x="252" y="1361"/>
                        <a:pt x="322" y="755"/>
                      </a:cubicBezTo>
                      <a:cubicBezTo>
                        <a:pt x="391" y="147"/>
                        <a:pt x="492" y="63"/>
                        <a:pt x="299" y="5"/>
                      </a:cubicBezTo>
                      <a:cubicBezTo>
                        <a:pt x="290" y="2"/>
                        <a:pt x="281" y="1"/>
                        <a:pt x="272" y="1"/>
                      </a:cubicBezTo>
                      <a:close/>
                    </a:path>
                  </a:pathLst>
                </a:custGeom>
                <a:solidFill>
                  <a:srgbClr val="E0C2A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90" name="Google Shape;8890;p37"/>
                <p:cNvSpPr/>
                <p:nvPr/>
              </p:nvSpPr>
              <p:spPr>
                <a:xfrm>
                  <a:off x="2193050" y="3764200"/>
                  <a:ext cx="12875" cy="49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5" h="1977" extrusionOk="0">
                      <a:moveTo>
                        <a:pt x="276" y="0"/>
                      </a:moveTo>
                      <a:cubicBezTo>
                        <a:pt x="268" y="0"/>
                        <a:pt x="260" y="2"/>
                        <a:pt x="252" y="4"/>
                      </a:cubicBezTo>
                      <a:cubicBezTo>
                        <a:pt x="82" y="54"/>
                        <a:pt x="168" y="135"/>
                        <a:pt x="232" y="688"/>
                      </a:cubicBezTo>
                      <a:cubicBezTo>
                        <a:pt x="291" y="1237"/>
                        <a:pt x="1" y="1890"/>
                        <a:pt x="422" y="1977"/>
                      </a:cubicBezTo>
                      <a:lnTo>
                        <a:pt x="514" y="470"/>
                      </a:lnTo>
                      <a:cubicBezTo>
                        <a:pt x="514" y="470"/>
                        <a:pt x="431" y="0"/>
                        <a:pt x="276" y="0"/>
                      </a:cubicBezTo>
                      <a:close/>
                    </a:path>
                  </a:pathLst>
                </a:custGeom>
                <a:solidFill>
                  <a:srgbClr val="E0C2A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91" name="Google Shape;8891;p37"/>
                <p:cNvSpPr/>
                <p:nvPr/>
              </p:nvSpPr>
              <p:spPr>
                <a:xfrm>
                  <a:off x="2200650" y="3761225"/>
                  <a:ext cx="32250" cy="65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0" h="2637" extrusionOk="0">
                      <a:moveTo>
                        <a:pt x="1290" y="1"/>
                      </a:moveTo>
                      <a:lnTo>
                        <a:pt x="1" y="160"/>
                      </a:lnTo>
                      <a:lnTo>
                        <a:pt x="126" y="2637"/>
                      </a:lnTo>
                      <a:lnTo>
                        <a:pt x="1173" y="2637"/>
                      </a:lnTo>
                      <a:lnTo>
                        <a:pt x="1290" y="1"/>
                      </a:lnTo>
                      <a:close/>
                    </a:path>
                  </a:pathLst>
                </a:custGeom>
                <a:solidFill>
                  <a:srgbClr val="EFD8BD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92" name="Google Shape;8892;p37"/>
                <p:cNvSpPr/>
                <p:nvPr/>
              </p:nvSpPr>
              <p:spPr>
                <a:xfrm>
                  <a:off x="2200600" y="3761300"/>
                  <a:ext cx="32300" cy="6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2" h="2634" extrusionOk="0">
                      <a:moveTo>
                        <a:pt x="1292" y="0"/>
                      </a:moveTo>
                      <a:lnTo>
                        <a:pt x="1214" y="9"/>
                      </a:lnTo>
                      <a:cubicBezTo>
                        <a:pt x="1175" y="1044"/>
                        <a:pt x="915" y="1844"/>
                        <a:pt x="606" y="1844"/>
                      </a:cubicBezTo>
                      <a:cubicBezTo>
                        <a:pt x="310" y="1844"/>
                        <a:pt x="62" y="1119"/>
                        <a:pt x="3" y="154"/>
                      </a:cubicBezTo>
                      <a:lnTo>
                        <a:pt x="0" y="154"/>
                      </a:lnTo>
                      <a:lnTo>
                        <a:pt x="62" y="2634"/>
                      </a:lnTo>
                      <a:lnTo>
                        <a:pt x="1214" y="2634"/>
                      </a:lnTo>
                      <a:lnTo>
                        <a:pt x="1292" y="0"/>
                      </a:lnTo>
                      <a:close/>
                    </a:path>
                  </a:pathLst>
                </a:custGeom>
                <a:solidFill>
                  <a:srgbClr val="E0C2A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93" name="Google Shape;8893;p37"/>
                <p:cNvSpPr/>
                <p:nvPr/>
              </p:nvSpPr>
              <p:spPr>
                <a:xfrm>
                  <a:off x="2200250" y="3699850"/>
                  <a:ext cx="26175" cy="60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47" h="2405" extrusionOk="0">
                      <a:moveTo>
                        <a:pt x="363" y="1"/>
                      </a:moveTo>
                      <a:cubicBezTo>
                        <a:pt x="363" y="1"/>
                        <a:pt x="620" y="558"/>
                        <a:pt x="438" y="1047"/>
                      </a:cubicBezTo>
                      <a:cubicBezTo>
                        <a:pt x="260" y="1524"/>
                        <a:pt x="0" y="2299"/>
                        <a:pt x="541" y="2400"/>
                      </a:cubicBezTo>
                      <a:cubicBezTo>
                        <a:pt x="559" y="2403"/>
                        <a:pt x="577" y="2405"/>
                        <a:pt x="595" y="2405"/>
                      </a:cubicBezTo>
                      <a:cubicBezTo>
                        <a:pt x="867" y="2405"/>
                        <a:pt x="1047" y="2000"/>
                        <a:pt x="965" y="1421"/>
                      </a:cubicBezTo>
                      <a:cubicBezTo>
                        <a:pt x="815" y="310"/>
                        <a:pt x="363" y="1"/>
                        <a:pt x="363" y="1"/>
                      </a:cubicBezTo>
                      <a:close/>
                    </a:path>
                  </a:pathLst>
                </a:custGeom>
                <a:solidFill>
                  <a:srgbClr val="FFBE4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94" name="Google Shape;8894;p37"/>
                <p:cNvSpPr/>
                <p:nvPr/>
              </p:nvSpPr>
              <p:spPr>
                <a:xfrm>
                  <a:off x="2216300" y="3769450"/>
                  <a:ext cx="14875" cy="48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5" h="1951" extrusionOk="0">
                      <a:moveTo>
                        <a:pt x="180" y="1"/>
                      </a:moveTo>
                      <a:cubicBezTo>
                        <a:pt x="169" y="1"/>
                        <a:pt x="164" y="59"/>
                        <a:pt x="176" y="202"/>
                      </a:cubicBezTo>
                      <a:cubicBezTo>
                        <a:pt x="230" y="873"/>
                        <a:pt x="1" y="1950"/>
                        <a:pt x="271" y="1950"/>
                      </a:cubicBezTo>
                      <a:cubicBezTo>
                        <a:pt x="278" y="1950"/>
                        <a:pt x="285" y="1949"/>
                        <a:pt x="293" y="1948"/>
                      </a:cubicBezTo>
                      <a:cubicBezTo>
                        <a:pt x="594" y="1889"/>
                        <a:pt x="268" y="944"/>
                        <a:pt x="268" y="556"/>
                      </a:cubicBezTo>
                      <a:cubicBezTo>
                        <a:pt x="268" y="290"/>
                        <a:pt x="206" y="1"/>
                        <a:pt x="180" y="1"/>
                      </a:cubicBezTo>
                      <a:close/>
                    </a:path>
                  </a:pathLst>
                </a:custGeom>
                <a:solidFill>
                  <a:srgbClr val="EFD8BD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95" name="Google Shape;8895;p37"/>
                <p:cNvSpPr/>
                <p:nvPr/>
              </p:nvSpPr>
              <p:spPr>
                <a:xfrm>
                  <a:off x="2457450" y="3774125"/>
                  <a:ext cx="11325" cy="41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3" h="1667" extrusionOk="0">
                      <a:moveTo>
                        <a:pt x="211" y="0"/>
                      </a:moveTo>
                      <a:cubicBezTo>
                        <a:pt x="74" y="0"/>
                        <a:pt x="1" y="394"/>
                        <a:pt x="1" y="394"/>
                      </a:cubicBezTo>
                      <a:lnTo>
                        <a:pt x="82" y="1666"/>
                      </a:lnTo>
                      <a:cubicBezTo>
                        <a:pt x="453" y="1594"/>
                        <a:pt x="196" y="1047"/>
                        <a:pt x="249" y="578"/>
                      </a:cubicBezTo>
                      <a:cubicBezTo>
                        <a:pt x="302" y="112"/>
                        <a:pt x="383" y="48"/>
                        <a:pt x="233" y="3"/>
                      </a:cubicBezTo>
                      <a:cubicBezTo>
                        <a:pt x="225" y="1"/>
                        <a:pt x="218" y="0"/>
                        <a:pt x="211" y="0"/>
                      </a:cubicBezTo>
                      <a:close/>
                    </a:path>
                  </a:pathLst>
                </a:custGeom>
                <a:solidFill>
                  <a:srgbClr val="E0C2A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96" name="Google Shape;8896;p37"/>
                <p:cNvSpPr/>
                <p:nvPr/>
              </p:nvSpPr>
              <p:spPr>
                <a:xfrm>
                  <a:off x="2432000" y="3778650"/>
                  <a:ext cx="10000" cy="38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0" h="1525" extrusionOk="0">
                      <a:moveTo>
                        <a:pt x="215" y="1"/>
                      </a:moveTo>
                      <a:cubicBezTo>
                        <a:pt x="209" y="1"/>
                        <a:pt x="203" y="2"/>
                        <a:pt x="196" y="4"/>
                      </a:cubicBezTo>
                      <a:cubicBezTo>
                        <a:pt x="59" y="46"/>
                        <a:pt x="135" y="104"/>
                        <a:pt x="179" y="531"/>
                      </a:cubicBezTo>
                      <a:cubicBezTo>
                        <a:pt x="229" y="955"/>
                        <a:pt x="1" y="1457"/>
                        <a:pt x="330" y="1524"/>
                      </a:cubicBezTo>
                      <a:lnTo>
                        <a:pt x="400" y="364"/>
                      </a:lnTo>
                      <a:cubicBezTo>
                        <a:pt x="400" y="364"/>
                        <a:pt x="337" y="1"/>
                        <a:pt x="215" y="1"/>
                      </a:cubicBezTo>
                      <a:close/>
                    </a:path>
                  </a:pathLst>
                </a:custGeom>
                <a:solidFill>
                  <a:srgbClr val="E0C2A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97" name="Google Shape;8897;p37"/>
                <p:cNvSpPr/>
                <p:nvPr/>
              </p:nvSpPr>
              <p:spPr>
                <a:xfrm>
                  <a:off x="2437875" y="3776500"/>
                  <a:ext cx="24975" cy="50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99" h="2026" extrusionOk="0">
                      <a:moveTo>
                        <a:pt x="999" y="0"/>
                      </a:moveTo>
                      <a:lnTo>
                        <a:pt x="0" y="120"/>
                      </a:lnTo>
                      <a:lnTo>
                        <a:pt x="100" y="2026"/>
                      </a:lnTo>
                      <a:lnTo>
                        <a:pt x="907" y="2026"/>
                      </a:lnTo>
                      <a:lnTo>
                        <a:pt x="999" y="0"/>
                      </a:lnTo>
                      <a:close/>
                    </a:path>
                  </a:pathLst>
                </a:custGeom>
                <a:solidFill>
                  <a:srgbClr val="EFD8BD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98" name="Google Shape;8898;p37"/>
                <p:cNvSpPr/>
                <p:nvPr/>
              </p:nvSpPr>
              <p:spPr>
                <a:xfrm>
                  <a:off x="2437800" y="3776350"/>
                  <a:ext cx="24925" cy="50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97" h="2027" extrusionOk="0">
                      <a:moveTo>
                        <a:pt x="996" y="1"/>
                      </a:moveTo>
                      <a:lnTo>
                        <a:pt x="940" y="12"/>
                      </a:lnTo>
                      <a:cubicBezTo>
                        <a:pt x="910" y="810"/>
                        <a:pt x="712" y="1424"/>
                        <a:pt x="472" y="1424"/>
                      </a:cubicBezTo>
                      <a:cubicBezTo>
                        <a:pt x="240" y="1424"/>
                        <a:pt x="48" y="866"/>
                        <a:pt x="3" y="124"/>
                      </a:cubicBezTo>
                      <a:lnTo>
                        <a:pt x="0" y="124"/>
                      </a:lnTo>
                      <a:lnTo>
                        <a:pt x="45" y="2026"/>
                      </a:lnTo>
                      <a:lnTo>
                        <a:pt x="935" y="2026"/>
                      </a:lnTo>
                      <a:lnTo>
                        <a:pt x="996" y="1"/>
                      </a:lnTo>
                      <a:close/>
                    </a:path>
                  </a:pathLst>
                </a:custGeom>
                <a:solidFill>
                  <a:srgbClr val="E0C2A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99" name="Google Shape;8899;p37"/>
                <p:cNvSpPr/>
                <p:nvPr/>
              </p:nvSpPr>
              <p:spPr>
                <a:xfrm>
                  <a:off x="2437525" y="3729275"/>
                  <a:ext cx="20275" cy="46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11" h="1852" extrusionOk="0">
                      <a:moveTo>
                        <a:pt x="279" y="1"/>
                      </a:moveTo>
                      <a:cubicBezTo>
                        <a:pt x="279" y="1"/>
                        <a:pt x="477" y="430"/>
                        <a:pt x="338" y="807"/>
                      </a:cubicBezTo>
                      <a:cubicBezTo>
                        <a:pt x="207" y="1173"/>
                        <a:pt x="0" y="1770"/>
                        <a:pt x="421" y="1848"/>
                      </a:cubicBezTo>
                      <a:cubicBezTo>
                        <a:pt x="435" y="1850"/>
                        <a:pt x="449" y="1851"/>
                        <a:pt x="462" y="1851"/>
                      </a:cubicBezTo>
                      <a:cubicBezTo>
                        <a:pt x="674" y="1851"/>
                        <a:pt x="811" y="1541"/>
                        <a:pt x="748" y="1094"/>
                      </a:cubicBezTo>
                      <a:cubicBezTo>
                        <a:pt x="631" y="244"/>
                        <a:pt x="279" y="1"/>
                        <a:pt x="279" y="1"/>
                      </a:cubicBezTo>
                      <a:close/>
                    </a:path>
                  </a:pathLst>
                </a:custGeom>
                <a:solidFill>
                  <a:srgbClr val="FFBE4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00" name="Google Shape;8900;p37"/>
                <p:cNvSpPr/>
                <p:nvPr/>
              </p:nvSpPr>
              <p:spPr>
                <a:xfrm>
                  <a:off x="2449950" y="3782750"/>
                  <a:ext cx="11450" cy="37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8" h="1502" extrusionOk="0">
                      <a:moveTo>
                        <a:pt x="142" y="1"/>
                      </a:moveTo>
                      <a:cubicBezTo>
                        <a:pt x="133" y="1"/>
                        <a:pt x="130" y="46"/>
                        <a:pt x="139" y="158"/>
                      </a:cubicBezTo>
                      <a:cubicBezTo>
                        <a:pt x="177" y="674"/>
                        <a:pt x="1" y="1501"/>
                        <a:pt x="209" y="1501"/>
                      </a:cubicBezTo>
                      <a:cubicBezTo>
                        <a:pt x="214" y="1501"/>
                        <a:pt x="220" y="1501"/>
                        <a:pt x="226" y="1500"/>
                      </a:cubicBezTo>
                      <a:cubicBezTo>
                        <a:pt x="457" y="1455"/>
                        <a:pt x="209" y="730"/>
                        <a:pt x="209" y="428"/>
                      </a:cubicBezTo>
                      <a:cubicBezTo>
                        <a:pt x="209" y="223"/>
                        <a:pt x="161" y="1"/>
                        <a:pt x="142" y="1"/>
                      </a:cubicBezTo>
                      <a:close/>
                    </a:path>
                  </a:pathLst>
                </a:custGeom>
                <a:solidFill>
                  <a:srgbClr val="EFD8BD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01" name="Google Shape;8901;p37"/>
                <p:cNvSpPr/>
                <p:nvPr/>
              </p:nvSpPr>
              <p:spPr>
                <a:xfrm>
                  <a:off x="2315175" y="3741350"/>
                  <a:ext cx="11050" cy="69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2" h="2796" extrusionOk="0">
                      <a:moveTo>
                        <a:pt x="248" y="1"/>
                      </a:moveTo>
                      <a:cubicBezTo>
                        <a:pt x="237" y="1"/>
                        <a:pt x="227" y="5"/>
                        <a:pt x="216" y="14"/>
                      </a:cubicBezTo>
                      <a:cubicBezTo>
                        <a:pt x="71" y="126"/>
                        <a:pt x="149" y="212"/>
                        <a:pt x="196" y="977"/>
                      </a:cubicBezTo>
                      <a:cubicBezTo>
                        <a:pt x="246" y="1750"/>
                        <a:pt x="1" y="2695"/>
                        <a:pt x="361" y="2796"/>
                      </a:cubicBezTo>
                      <a:lnTo>
                        <a:pt x="442" y="617"/>
                      </a:lnTo>
                      <a:cubicBezTo>
                        <a:pt x="442" y="617"/>
                        <a:pt x="373" y="1"/>
                        <a:pt x="248" y="1"/>
                      </a:cubicBezTo>
                      <a:close/>
                    </a:path>
                  </a:pathLst>
                </a:custGeom>
                <a:solidFill>
                  <a:srgbClr val="E0C2A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02" name="Google Shape;8902;p37"/>
                <p:cNvSpPr/>
                <p:nvPr/>
              </p:nvSpPr>
              <p:spPr>
                <a:xfrm>
                  <a:off x="2342325" y="3742350"/>
                  <a:ext cx="11800" cy="69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2" h="2779" extrusionOk="0">
                      <a:moveTo>
                        <a:pt x="215" y="1"/>
                      </a:moveTo>
                      <a:cubicBezTo>
                        <a:pt x="72" y="1"/>
                        <a:pt x="0" y="700"/>
                        <a:pt x="0" y="700"/>
                      </a:cubicBezTo>
                      <a:lnTo>
                        <a:pt x="89" y="2778"/>
                      </a:lnTo>
                      <a:cubicBezTo>
                        <a:pt x="471" y="2630"/>
                        <a:pt x="201" y="1732"/>
                        <a:pt x="251" y="951"/>
                      </a:cubicBezTo>
                      <a:cubicBezTo>
                        <a:pt x="299" y="167"/>
                        <a:pt x="385" y="41"/>
                        <a:pt x="226" y="2"/>
                      </a:cubicBezTo>
                      <a:cubicBezTo>
                        <a:pt x="222" y="1"/>
                        <a:pt x="219" y="1"/>
                        <a:pt x="215" y="1"/>
                      </a:cubicBezTo>
                      <a:close/>
                    </a:path>
                  </a:pathLst>
                </a:custGeom>
                <a:solidFill>
                  <a:srgbClr val="E0C2A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03" name="Google Shape;8903;p37"/>
                <p:cNvSpPr/>
                <p:nvPr/>
              </p:nvSpPr>
              <p:spPr>
                <a:xfrm>
                  <a:off x="2320750" y="3743925"/>
                  <a:ext cx="26325" cy="86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53" h="3474" extrusionOk="0">
                      <a:moveTo>
                        <a:pt x="1053" y="1"/>
                      </a:moveTo>
                      <a:lnTo>
                        <a:pt x="1" y="62"/>
                      </a:lnTo>
                      <a:lnTo>
                        <a:pt x="96" y="3474"/>
                      </a:lnTo>
                      <a:lnTo>
                        <a:pt x="950" y="3474"/>
                      </a:lnTo>
                      <a:lnTo>
                        <a:pt x="1053" y="1"/>
                      </a:lnTo>
                      <a:close/>
                    </a:path>
                  </a:pathLst>
                </a:custGeom>
                <a:solidFill>
                  <a:srgbClr val="EFD8BD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04" name="Google Shape;8904;p37"/>
                <p:cNvSpPr/>
                <p:nvPr/>
              </p:nvSpPr>
              <p:spPr>
                <a:xfrm>
                  <a:off x="2320900" y="3743925"/>
                  <a:ext cx="26175" cy="86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47" h="3474" extrusionOk="0">
                      <a:moveTo>
                        <a:pt x="1041" y="1"/>
                      </a:moveTo>
                      <a:cubicBezTo>
                        <a:pt x="999" y="1351"/>
                        <a:pt x="787" y="2380"/>
                        <a:pt x="539" y="2400"/>
                      </a:cubicBezTo>
                      <a:cubicBezTo>
                        <a:pt x="536" y="2400"/>
                        <a:pt x="534" y="2400"/>
                        <a:pt x="531" y="2400"/>
                      </a:cubicBezTo>
                      <a:cubicBezTo>
                        <a:pt x="284" y="2400"/>
                        <a:pt x="87" y="1379"/>
                        <a:pt x="56" y="56"/>
                      </a:cubicBezTo>
                      <a:lnTo>
                        <a:pt x="1" y="59"/>
                      </a:lnTo>
                      <a:lnTo>
                        <a:pt x="62" y="3474"/>
                      </a:lnTo>
                      <a:lnTo>
                        <a:pt x="1008" y="3474"/>
                      </a:lnTo>
                      <a:lnTo>
                        <a:pt x="1047" y="1"/>
                      </a:lnTo>
                      <a:close/>
                    </a:path>
                  </a:pathLst>
                </a:custGeom>
                <a:solidFill>
                  <a:srgbClr val="E0C2A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05" name="Google Shape;8905;p37"/>
                <p:cNvSpPr/>
                <p:nvPr/>
              </p:nvSpPr>
              <p:spPr>
                <a:xfrm>
                  <a:off x="2326375" y="3700350"/>
                  <a:ext cx="21550" cy="44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2" h="1784" extrusionOk="0">
                      <a:moveTo>
                        <a:pt x="565" y="0"/>
                      </a:moveTo>
                      <a:cubicBezTo>
                        <a:pt x="565" y="0"/>
                        <a:pt x="192" y="232"/>
                        <a:pt x="66" y="1055"/>
                      </a:cubicBezTo>
                      <a:cubicBezTo>
                        <a:pt x="1" y="1484"/>
                        <a:pt x="147" y="1784"/>
                        <a:pt x="371" y="1784"/>
                      </a:cubicBezTo>
                      <a:cubicBezTo>
                        <a:pt x="385" y="1784"/>
                        <a:pt x="400" y="1782"/>
                        <a:pt x="415" y="1780"/>
                      </a:cubicBezTo>
                      <a:cubicBezTo>
                        <a:pt x="861" y="1702"/>
                        <a:pt x="649" y="1130"/>
                        <a:pt x="501" y="778"/>
                      </a:cubicBezTo>
                      <a:cubicBezTo>
                        <a:pt x="351" y="416"/>
                        <a:pt x="565" y="0"/>
                        <a:pt x="565" y="0"/>
                      </a:cubicBezTo>
                      <a:close/>
                    </a:path>
                  </a:pathLst>
                </a:custGeom>
                <a:solidFill>
                  <a:srgbClr val="FFBE4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06" name="Google Shape;8906;p37"/>
                <p:cNvSpPr/>
                <p:nvPr/>
              </p:nvSpPr>
              <p:spPr>
                <a:xfrm>
                  <a:off x="2322075" y="3753725"/>
                  <a:ext cx="11800" cy="65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2" h="2608" extrusionOk="0">
                      <a:moveTo>
                        <a:pt x="324" y="1"/>
                      </a:moveTo>
                      <a:cubicBezTo>
                        <a:pt x="304" y="1"/>
                        <a:pt x="254" y="394"/>
                        <a:pt x="252" y="750"/>
                      </a:cubicBezTo>
                      <a:cubicBezTo>
                        <a:pt x="255" y="1266"/>
                        <a:pt x="1" y="2535"/>
                        <a:pt x="238" y="2605"/>
                      </a:cubicBezTo>
                      <a:cubicBezTo>
                        <a:pt x="244" y="2606"/>
                        <a:pt x="249" y="2607"/>
                        <a:pt x="254" y="2607"/>
                      </a:cubicBezTo>
                      <a:cubicBezTo>
                        <a:pt x="472" y="2607"/>
                        <a:pt x="284" y="1172"/>
                        <a:pt x="325" y="270"/>
                      </a:cubicBezTo>
                      <a:cubicBezTo>
                        <a:pt x="335" y="78"/>
                        <a:pt x="332" y="1"/>
                        <a:pt x="324" y="1"/>
                      </a:cubicBezTo>
                      <a:close/>
                    </a:path>
                  </a:pathLst>
                </a:custGeom>
                <a:solidFill>
                  <a:srgbClr val="EFD8BD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07" name="Google Shape;8907;p37"/>
                <p:cNvSpPr/>
                <p:nvPr/>
              </p:nvSpPr>
              <p:spPr>
                <a:xfrm>
                  <a:off x="2557000" y="3741350"/>
                  <a:ext cx="10950" cy="69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8" h="2796" extrusionOk="0">
                      <a:moveTo>
                        <a:pt x="244" y="1"/>
                      </a:moveTo>
                      <a:cubicBezTo>
                        <a:pt x="234" y="1"/>
                        <a:pt x="223" y="5"/>
                        <a:pt x="212" y="14"/>
                      </a:cubicBezTo>
                      <a:cubicBezTo>
                        <a:pt x="70" y="126"/>
                        <a:pt x="145" y="212"/>
                        <a:pt x="195" y="977"/>
                      </a:cubicBezTo>
                      <a:cubicBezTo>
                        <a:pt x="243" y="1750"/>
                        <a:pt x="0" y="2695"/>
                        <a:pt x="357" y="2796"/>
                      </a:cubicBezTo>
                      <a:lnTo>
                        <a:pt x="438" y="617"/>
                      </a:lnTo>
                      <a:cubicBezTo>
                        <a:pt x="438" y="617"/>
                        <a:pt x="369" y="1"/>
                        <a:pt x="244" y="1"/>
                      </a:cubicBezTo>
                      <a:close/>
                    </a:path>
                  </a:pathLst>
                </a:custGeom>
                <a:solidFill>
                  <a:srgbClr val="E0C2A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08" name="Google Shape;8908;p37"/>
                <p:cNvSpPr/>
                <p:nvPr/>
              </p:nvSpPr>
              <p:spPr>
                <a:xfrm>
                  <a:off x="2584250" y="3742350"/>
                  <a:ext cx="11825" cy="69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3" h="2779" extrusionOk="0">
                      <a:moveTo>
                        <a:pt x="216" y="1"/>
                      </a:moveTo>
                      <a:cubicBezTo>
                        <a:pt x="73" y="1"/>
                        <a:pt x="1" y="700"/>
                        <a:pt x="1" y="700"/>
                      </a:cubicBezTo>
                      <a:lnTo>
                        <a:pt x="90" y="2778"/>
                      </a:lnTo>
                      <a:cubicBezTo>
                        <a:pt x="472" y="2630"/>
                        <a:pt x="202" y="1732"/>
                        <a:pt x="252" y="951"/>
                      </a:cubicBezTo>
                      <a:cubicBezTo>
                        <a:pt x="299" y="167"/>
                        <a:pt x="383" y="41"/>
                        <a:pt x="227" y="2"/>
                      </a:cubicBezTo>
                      <a:cubicBezTo>
                        <a:pt x="223" y="1"/>
                        <a:pt x="220" y="1"/>
                        <a:pt x="216" y="1"/>
                      </a:cubicBezTo>
                      <a:close/>
                    </a:path>
                  </a:pathLst>
                </a:custGeom>
                <a:solidFill>
                  <a:srgbClr val="E0C2A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09" name="Google Shape;8909;p37"/>
                <p:cNvSpPr/>
                <p:nvPr/>
              </p:nvSpPr>
              <p:spPr>
                <a:xfrm>
                  <a:off x="2562625" y="3743925"/>
                  <a:ext cx="26250" cy="86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50" h="3474" extrusionOk="0">
                      <a:moveTo>
                        <a:pt x="1050" y="1"/>
                      </a:moveTo>
                      <a:lnTo>
                        <a:pt x="1" y="62"/>
                      </a:lnTo>
                      <a:lnTo>
                        <a:pt x="90" y="3474"/>
                      </a:lnTo>
                      <a:lnTo>
                        <a:pt x="952" y="3474"/>
                      </a:lnTo>
                      <a:lnTo>
                        <a:pt x="1050" y="1"/>
                      </a:lnTo>
                      <a:close/>
                    </a:path>
                  </a:pathLst>
                </a:custGeom>
                <a:solidFill>
                  <a:srgbClr val="EFD8BD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10" name="Google Shape;8910;p37"/>
                <p:cNvSpPr/>
                <p:nvPr/>
              </p:nvSpPr>
              <p:spPr>
                <a:xfrm>
                  <a:off x="2562700" y="3743925"/>
                  <a:ext cx="26175" cy="86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47" h="3474" extrusionOk="0">
                      <a:moveTo>
                        <a:pt x="1044" y="1"/>
                      </a:moveTo>
                      <a:cubicBezTo>
                        <a:pt x="1002" y="1351"/>
                        <a:pt x="790" y="2380"/>
                        <a:pt x="542" y="2400"/>
                      </a:cubicBezTo>
                      <a:cubicBezTo>
                        <a:pt x="539" y="2400"/>
                        <a:pt x="537" y="2400"/>
                        <a:pt x="534" y="2400"/>
                      </a:cubicBezTo>
                      <a:cubicBezTo>
                        <a:pt x="287" y="2400"/>
                        <a:pt x="87" y="1379"/>
                        <a:pt x="57" y="56"/>
                      </a:cubicBezTo>
                      <a:lnTo>
                        <a:pt x="1" y="59"/>
                      </a:lnTo>
                      <a:lnTo>
                        <a:pt x="65" y="3474"/>
                      </a:lnTo>
                      <a:lnTo>
                        <a:pt x="1008" y="3474"/>
                      </a:lnTo>
                      <a:lnTo>
                        <a:pt x="1047" y="1"/>
                      </a:lnTo>
                      <a:close/>
                    </a:path>
                  </a:pathLst>
                </a:custGeom>
                <a:solidFill>
                  <a:srgbClr val="E0C2A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11" name="Google Shape;8911;p37"/>
                <p:cNvSpPr/>
                <p:nvPr/>
              </p:nvSpPr>
              <p:spPr>
                <a:xfrm>
                  <a:off x="2568250" y="3700350"/>
                  <a:ext cx="21550" cy="44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2" h="1784" extrusionOk="0">
                      <a:moveTo>
                        <a:pt x="563" y="0"/>
                      </a:moveTo>
                      <a:cubicBezTo>
                        <a:pt x="563" y="0"/>
                        <a:pt x="192" y="232"/>
                        <a:pt x="66" y="1055"/>
                      </a:cubicBezTo>
                      <a:cubicBezTo>
                        <a:pt x="1" y="1484"/>
                        <a:pt x="147" y="1784"/>
                        <a:pt x="371" y="1784"/>
                      </a:cubicBezTo>
                      <a:cubicBezTo>
                        <a:pt x="385" y="1784"/>
                        <a:pt x="400" y="1782"/>
                        <a:pt x="415" y="1780"/>
                      </a:cubicBezTo>
                      <a:cubicBezTo>
                        <a:pt x="861" y="1702"/>
                        <a:pt x="646" y="1130"/>
                        <a:pt x="501" y="778"/>
                      </a:cubicBezTo>
                      <a:cubicBezTo>
                        <a:pt x="351" y="416"/>
                        <a:pt x="563" y="0"/>
                        <a:pt x="563" y="0"/>
                      </a:cubicBezTo>
                      <a:close/>
                    </a:path>
                  </a:pathLst>
                </a:custGeom>
                <a:solidFill>
                  <a:srgbClr val="FFBE4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12" name="Google Shape;8912;p37"/>
                <p:cNvSpPr/>
                <p:nvPr/>
              </p:nvSpPr>
              <p:spPr>
                <a:xfrm>
                  <a:off x="2564025" y="3753725"/>
                  <a:ext cx="11800" cy="65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2" h="2608" extrusionOk="0">
                      <a:moveTo>
                        <a:pt x="320" y="1"/>
                      </a:moveTo>
                      <a:cubicBezTo>
                        <a:pt x="300" y="1"/>
                        <a:pt x="252" y="394"/>
                        <a:pt x="252" y="750"/>
                      </a:cubicBezTo>
                      <a:cubicBezTo>
                        <a:pt x="255" y="1266"/>
                        <a:pt x="1" y="2535"/>
                        <a:pt x="238" y="2605"/>
                      </a:cubicBezTo>
                      <a:cubicBezTo>
                        <a:pt x="243" y="2606"/>
                        <a:pt x="249" y="2607"/>
                        <a:pt x="254" y="2607"/>
                      </a:cubicBezTo>
                      <a:cubicBezTo>
                        <a:pt x="472" y="2607"/>
                        <a:pt x="283" y="1172"/>
                        <a:pt x="324" y="270"/>
                      </a:cubicBezTo>
                      <a:cubicBezTo>
                        <a:pt x="333" y="78"/>
                        <a:pt x="329" y="1"/>
                        <a:pt x="320" y="1"/>
                      </a:cubicBezTo>
                      <a:close/>
                    </a:path>
                  </a:pathLst>
                </a:custGeom>
                <a:solidFill>
                  <a:srgbClr val="EFD8BD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13" name="Google Shape;8913;p37"/>
                <p:cNvSpPr/>
                <p:nvPr/>
              </p:nvSpPr>
              <p:spPr>
                <a:xfrm>
                  <a:off x="2102800" y="3814925"/>
                  <a:ext cx="618325" cy="41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733" h="1654" extrusionOk="0">
                      <a:moveTo>
                        <a:pt x="1" y="1"/>
                      </a:moveTo>
                      <a:lnTo>
                        <a:pt x="1" y="1175"/>
                      </a:lnTo>
                      <a:cubicBezTo>
                        <a:pt x="3810" y="1497"/>
                        <a:pt x="7759" y="1653"/>
                        <a:pt x="11840" y="1653"/>
                      </a:cubicBezTo>
                      <a:cubicBezTo>
                        <a:pt x="16002" y="1653"/>
                        <a:pt x="20302" y="1491"/>
                        <a:pt x="24732" y="1175"/>
                      </a:cubicBezTo>
                      <a:lnTo>
                        <a:pt x="24732" y="1"/>
                      </a:lnTo>
                      <a:cubicBezTo>
                        <a:pt x="20552" y="343"/>
                        <a:pt x="16396" y="515"/>
                        <a:pt x="12266" y="515"/>
                      </a:cubicBezTo>
                      <a:cubicBezTo>
                        <a:pt x="8153" y="515"/>
                        <a:pt x="4064" y="344"/>
                        <a:pt x="1" y="1"/>
                      </a:cubicBezTo>
                      <a:close/>
                    </a:path>
                  </a:pathLst>
                </a:custGeom>
                <a:solidFill>
                  <a:srgbClr val="A0393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14" name="Google Shape;8914;p37"/>
                <p:cNvSpPr/>
                <p:nvPr/>
              </p:nvSpPr>
              <p:spPr>
                <a:xfrm>
                  <a:off x="2095200" y="3810175"/>
                  <a:ext cx="635900" cy="20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36" h="804" extrusionOk="0">
                      <a:moveTo>
                        <a:pt x="1" y="1"/>
                      </a:moveTo>
                      <a:lnTo>
                        <a:pt x="1" y="291"/>
                      </a:lnTo>
                      <a:cubicBezTo>
                        <a:pt x="4181" y="634"/>
                        <a:pt x="8387" y="804"/>
                        <a:pt x="12618" y="804"/>
                      </a:cubicBezTo>
                      <a:cubicBezTo>
                        <a:pt x="16866" y="804"/>
                        <a:pt x="21139" y="632"/>
                        <a:pt x="25435" y="291"/>
                      </a:cubicBezTo>
                      <a:lnTo>
                        <a:pt x="25435" y="1"/>
                      </a:lnTo>
                      <a:cubicBezTo>
                        <a:pt x="21138" y="353"/>
                        <a:pt x="16864" y="530"/>
                        <a:pt x="12617" y="530"/>
                      </a:cubicBezTo>
                      <a:cubicBezTo>
                        <a:pt x="8386" y="530"/>
                        <a:pt x="4180" y="355"/>
                        <a:pt x="1" y="1"/>
                      </a:cubicBezTo>
                      <a:close/>
                    </a:path>
                  </a:pathLst>
                </a:custGeom>
                <a:solidFill>
                  <a:srgbClr val="471A1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15" name="Google Shape;8915;p37"/>
                <p:cNvSpPr/>
                <p:nvPr/>
              </p:nvSpPr>
              <p:spPr>
                <a:xfrm>
                  <a:off x="2251650" y="3821700"/>
                  <a:ext cx="53375" cy="35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35" h="1424" extrusionOk="0">
                      <a:moveTo>
                        <a:pt x="0" y="0"/>
                      </a:moveTo>
                      <a:lnTo>
                        <a:pt x="0" y="1376"/>
                      </a:lnTo>
                      <a:lnTo>
                        <a:pt x="2134" y="1423"/>
                      </a:lnTo>
                      <a:lnTo>
                        <a:pt x="2134" y="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71A1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16" name="Google Shape;8916;p37"/>
                <p:cNvSpPr/>
                <p:nvPr/>
              </p:nvSpPr>
              <p:spPr>
                <a:xfrm>
                  <a:off x="2474825" y="3823025"/>
                  <a:ext cx="53450" cy="35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38" h="1432" extrusionOk="0">
                      <a:moveTo>
                        <a:pt x="2138" y="0"/>
                      </a:moveTo>
                      <a:lnTo>
                        <a:pt x="1" y="59"/>
                      </a:lnTo>
                      <a:lnTo>
                        <a:pt x="1" y="1431"/>
                      </a:lnTo>
                      <a:lnTo>
                        <a:pt x="2138" y="1370"/>
                      </a:lnTo>
                      <a:lnTo>
                        <a:pt x="2138" y="0"/>
                      </a:lnTo>
                      <a:close/>
                    </a:path>
                  </a:pathLst>
                </a:custGeom>
                <a:solidFill>
                  <a:srgbClr val="471A1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17" name="Google Shape;8917;p37"/>
                <p:cNvSpPr/>
                <p:nvPr/>
              </p:nvSpPr>
              <p:spPr>
                <a:xfrm>
                  <a:off x="2373975" y="3935575"/>
                  <a:ext cx="55950" cy="34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38" h="1380" extrusionOk="0">
                      <a:moveTo>
                        <a:pt x="1119" y="1"/>
                      </a:moveTo>
                      <a:cubicBezTo>
                        <a:pt x="503" y="1"/>
                        <a:pt x="1" y="207"/>
                        <a:pt x="1" y="461"/>
                      </a:cubicBezTo>
                      <a:cubicBezTo>
                        <a:pt x="1" y="715"/>
                        <a:pt x="907" y="1379"/>
                        <a:pt x="1119" y="1379"/>
                      </a:cubicBezTo>
                      <a:cubicBezTo>
                        <a:pt x="1331" y="1379"/>
                        <a:pt x="2238" y="715"/>
                        <a:pt x="2238" y="461"/>
                      </a:cubicBezTo>
                      <a:cubicBezTo>
                        <a:pt x="2238" y="207"/>
                        <a:pt x="1736" y="1"/>
                        <a:pt x="1119" y="1"/>
                      </a:cubicBezTo>
                      <a:close/>
                    </a:path>
                  </a:pathLst>
                </a:custGeom>
                <a:solidFill>
                  <a:srgbClr val="471A1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18" name="Google Shape;8918;p37"/>
                <p:cNvSpPr/>
                <p:nvPr/>
              </p:nvSpPr>
              <p:spPr>
                <a:xfrm>
                  <a:off x="2282200" y="3924350"/>
                  <a:ext cx="238050" cy="25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22" h="1028" extrusionOk="0">
                      <a:moveTo>
                        <a:pt x="0" y="1"/>
                      </a:moveTo>
                      <a:cubicBezTo>
                        <a:pt x="388" y="358"/>
                        <a:pt x="2408" y="1027"/>
                        <a:pt x="4801" y="1027"/>
                      </a:cubicBezTo>
                      <a:cubicBezTo>
                        <a:pt x="7192" y="1027"/>
                        <a:pt x="9145" y="358"/>
                        <a:pt x="9522" y="1"/>
                      </a:cubicBezTo>
                      <a:close/>
                    </a:path>
                  </a:pathLst>
                </a:custGeom>
                <a:solidFill>
                  <a:srgbClr val="A0393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19" name="Google Shape;8919;p37"/>
                <p:cNvSpPr/>
                <p:nvPr/>
              </p:nvSpPr>
              <p:spPr>
                <a:xfrm>
                  <a:off x="2430600" y="3924350"/>
                  <a:ext cx="89650" cy="24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86" h="981" extrusionOk="0">
                      <a:moveTo>
                        <a:pt x="124" y="1"/>
                      </a:moveTo>
                      <a:cubicBezTo>
                        <a:pt x="149" y="104"/>
                        <a:pt x="157" y="213"/>
                        <a:pt x="157" y="324"/>
                      </a:cubicBezTo>
                      <a:cubicBezTo>
                        <a:pt x="157" y="559"/>
                        <a:pt x="99" y="782"/>
                        <a:pt x="1" y="980"/>
                      </a:cubicBezTo>
                      <a:cubicBezTo>
                        <a:pt x="1856" y="815"/>
                        <a:pt x="3271" y="299"/>
                        <a:pt x="3586" y="1"/>
                      </a:cubicBezTo>
                      <a:close/>
                    </a:path>
                  </a:pathLst>
                </a:custGeom>
                <a:solidFill>
                  <a:srgbClr val="87262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20" name="Google Shape;8920;p37"/>
                <p:cNvSpPr/>
                <p:nvPr/>
              </p:nvSpPr>
              <p:spPr>
                <a:xfrm>
                  <a:off x="2282200" y="3924350"/>
                  <a:ext cx="73400" cy="22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6" h="897" extrusionOk="0">
                      <a:moveTo>
                        <a:pt x="0" y="1"/>
                      </a:moveTo>
                      <a:cubicBezTo>
                        <a:pt x="285" y="257"/>
                        <a:pt x="1423" y="684"/>
                        <a:pt x="2935" y="896"/>
                      </a:cubicBezTo>
                      <a:cubicBezTo>
                        <a:pt x="2860" y="718"/>
                        <a:pt x="2818" y="525"/>
                        <a:pt x="2818" y="324"/>
                      </a:cubicBezTo>
                      <a:cubicBezTo>
                        <a:pt x="2818" y="213"/>
                        <a:pt x="2832" y="104"/>
                        <a:pt x="2851" y="1"/>
                      </a:cubicBezTo>
                      <a:close/>
                    </a:path>
                  </a:pathLst>
                </a:custGeom>
                <a:solidFill>
                  <a:srgbClr val="87262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21" name="Google Shape;8921;p37"/>
                <p:cNvSpPr/>
                <p:nvPr/>
              </p:nvSpPr>
              <p:spPr>
                <a:xfrm>
                  <a:off x="2313100" y="3865900"/>
                  <a:ext cx="13125" cy="44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5" h="1770" extrusionOk="0">
                      <a:moveTo>
                        <a:pt x="243" y="0"/>
                      </a:moveTo>
                      <a:cubicBezTo>
                        <a:pt x="83" y="0"/>
                        <a:pt x="0" y="422"/>
                        <a:pt x="0" y="422"/>
                      </a:cubicBezTo>
                      <a:lnTo>
                        <a:pt x="92" y="1770"/>
                      </a:lnTo>
                      <a:cubicBezTo>
                        <a:pt x="525" y="1692"/>
                        <a:pt x="229" y="1111"/>
                        <a:pt x="290" y="615"/>
                      </a:cubicBezTo>
                      <a:cubicBezTo>
                        <a:pt x="352" y="121"/>
                        <a:pt x="444" y="51"/>
                        <a:pt x="268" y="4"/>
                      </a:cubicBezTo>
                      <a:cubicBezTo>
                        <a:pt x="259" y="1"/>
                        <a:pt x="251" y="0"/>
                        <a:pt x="243" y="0"/>
                      </a:cubicBezTo>
                      <a:close/>
                    </a:path>
                  </a:pathLst>
                </a:custGeom>
                <a:solidFill>
                  <a:srgbClr val="E0C2A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22" name="Google Shape;8922;p37"/>
                <p:cNvSpPr/>
                <p:nvPr/>
              </p:nvSpPr>
              <p:spPr>
                <a:xfrm>
                  <a:off x="2283025" y="3870775"/>
                  <a:ext cx="11825" cy="40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3" h="1617" extrusionOk="0">
                      <a:moveTo>
                        <a:pt x="253" y="1"/>
                      </a:moveTo>
                      <a:cubicBezTo>
                        <a:pt x="245" y="1"/>
                        <a:pt x="237" y="2"/>
                        <a:pt x="229" y="4"/>
                      </a:cubicBezTo>
                      <a:cubicBezTo>
                        <a:pt x="73" y="51"/>
                        <a:pt x="154" y="110"/>
                        <a:pt x="210" y="562"/>
                      </a:cubicBezTo>
                      <a:cubicBezTo>
                        <a:pt x="263" y="1017"/>
                        <a:pt x="1" y="1547"/>
                        <a:pt x="386" y="1617"/>
                      </a:cubicBezTo>
                      <a:lnTo>
                        <a:pt x="472" y="386"/>
                      </a:lnTo>
                      <a:cubicBezTo>
                        <a:pt x="472" y="386"/>
                        <a:pt x="397" y="1"/>
                        <a:pt x="253" y="1"/>
                      </a:cubicBezTo>
                      <a:close/>
                    </a:path>
                  </a:pathLst>
                </a:custGeom>
                <a:solidFill>
                  <a:srgbClr val="E0C2A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23" name="Google Shape;8923;p37"/>
                <p:cNvSpPr/>
                <p:nvPr/>
              </p:nvSpPr>
              <p:spPr>
                <a:xfrm>
                  <a:off x="2289875" y="3868425"/>
                  <a:ext cx="29450" cy="53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78" h="2155" extrusionOk="0">
                      <a:moveTo>
                        <a:pt x="1177" y="0"/>
                      </a:moveTo>
                      <a:lnTo>
                        <a:pt x="0" y="132"/>
                      </a:lnTo>
                      <a:lnTo>
                        <a:pt x="117" y="2154"/>
                      </a:lnTo>
                      <a:lnTo>
                        <a:pt x="1069" y="2154"/>
                      </a:lnTo>
                      <a:lnTo>
                        <a:pt x="1177" y="0"/>
                      </a:lnTo>
                      <a:close/>
                    </a:path>
                  </a:pathLst>
                </a:custGeom>
                <a:solidFill>
                  <a:srgbClr val="EFD8BD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24" name="Google Shape;8924;p37"/>
                <p:cNvSpPr/>
                <p:nvPr/>
              </p:nvSpPr>
              <p:spPr>
                <a:xfrm>
                  <a:off x="2289925" y="3868425"/>
                  <a:ext cx="29400" cy="53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76" h="2155" extrusionOk="0">
                      <a:moveTo>
                        <a:pt x="1175" y="0"/>
                      </a:moveTo>
                      <a:lnTo>
                        <a:pt x="1106" y="9"/>
                      </a:lnTo>
                      <a:cubicBezTo>
                        <a:pt x="1069" y="857"/>
                        <a:pt x="838" y="1507"/>
                        <a:pt x="550" y="1507"/>
                      </a:cubicBezTo>
                      <a:cubicBezTo>
                        <a:pt x="283" y="1507"/>
                        <a:pt x="57" y="915"/>
                        <a:pt x="4" y="132"/>
                      </a:cubicBezTo>
                      <a:lnTo>
                        <a:pt x="1" y="132"/>
                      </a:lnTo>
                      <a:lnTo>
                        <a:pt x="57" y="2154"/>
                      </a:lnTo>
                      <a:lnTo>
                        <a:pt x="1103" y="2154"/>
                      </a:lnTo>
                      <a:lnTo>
                        <a:pt x="1175" y="0"/>
                      </a:lnTo>
                      <a:close/>
                    </a:path>
                  </a:pathLst>
                </a:custGeom>
                <a:solidFill>
                  <a:srgbClr val="E0C2A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25" name="Google Shape;8925;p37"/>
                <p:cNvSpPr/>
                <p:nvPr/>
              </p:nvSpPr>
              <p:spPr>
                <a:xfrm>
                  <a:off x="2289575" y="3818425"/>
                  <a:ext cx="23775" cy="49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1" h="1960" extrusionOk="0">
                      <a:moveTo>
                        <a:pt x="327" y="0"/>
                      </a:moveTo>
                      <a:cubicBezTo>
                        <a:pt x="327" y="0"/>
                        <a:pt x="562" y="452"/>
                        <a:pt x="397" y="854"/>
                      </a:cubicBezTo>
                      <a:cubicBezTo>
                        <a:pt x="238" y="1242"/>
                        <a:pt x="1" y="1872"/>
                        <a:pt x="495" y="1956"/>
                      </a:cubicBezTo>
                      <a:cubicBezTo>
                        <a:pt x="511" y="1958"/>
                        <a:pt x="527" y="1960"/>
                        <a:pt x="542" y="1960"/>
                      </a:cubicBezTo>
                      <a:cubicBezTo>
                        <a:pt x="789" y="1960"/>
                        <a:pt x="951" y="1630"/>
                        <a:pt x="880" y="1158"/>
                      </a:cubicBezTo>
                      <a:cubicBezTo>
                        <a:pt x="743" y="254"/>
                        <a:pt x="327" y="0"/>
                        <a:pt x="327" y="0"/>
                      </a:cubicBezTo>
                      <a:close/>
                    </a:path>
                  </a:pathLst>
                </a:custGeom>
                <a:solidFill>
                  <a:srgbClr val="FFBE4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26" name="Google Shape;8926;p37"/>
                <p:cNvSpPr/>
                <p:nvPr/>
              </p:nvSpPr>
              <p:spPr>
                <a:xfrm>
                  <a:off x="2304100" y="3875100"/>
                  <a:ext cx="13475" cy="39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9" h="1596" extrusionOk="0">
                      <a:moveTo>
                        <a:pt x="167" y="1"/>
                      </a:moveTo>
                      <a:cubicBezTo>
                        <a:pt x="157" y="1"/>
                        <a:pt x="153" y="48"/>
                        <a:pt x="162" y="166"/>
                      </a:cubicBezTo>
                      <a:cubicBezTo>
                        <a:pt x="211" y="718"/>
                        <a:pt x="0" y="1596"/>
                        <a:pt x="243" y="1596"/>
                      </a:cubicBezTo>
                      <a:cubicBezTo>
                        <a:pt x="249" y="1596"/>
                        <a:pt x="256" y="1595"/>
                        <a:pt x="262" y="1594"/>
                      </a:cubicBezTo>
                      <a:cubicBezTo>
                        <a:pt x="539" y="1544"/>
                        <a:pt x="243" y="774"/>
                        <a:pt x="243" y="456"/>
                      </a:cubicBezTo>
                      <a:cubicBezTo>
                        <a:pt x="245" y="236"/>
                        <a:pt x="191" y="1"/>
                        <a:pt x="167" y="1"/>
                      </a:cubicBezTo>
                      <a:close/>
                    </a:path>
                  </a:pathLst>
                </a:custGeom>
                <a:solidFill>
                  <a:srgbClr val="EFD8BD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27" name="Google Shape;8927;p37"/>
                <p:cNvSpPr/>
                <p:nvPr/>
              </p:nvSpPr>
              <p:spPr>
                <a:xfrm>
                  <a:off x="2472375" y="3865900"/>
                  <a:ext cx="11975" cy="44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9" h="1770" extrusionOk="0">
                      <a:moveTo>
                        <a:pt x="258" y="0"/>
                      </a:moveTo>
                      <a:cubicBezTo>
                        <a:pt x="251" y="0"/>
                        <a:pt x="243" y="1"/>
                        <a:pt x="235" y="4"/>
                      </a:cubicBezTo>
                      <a:cubicBezTo>
                        <a:pt x="74" y="51"/>
                        <a:pt x="157" y="121"/>
                        <a:pt x="213" y="615"/>
                      </a:cubicBezTo>
                      <a:cubicBezTo>
                        <a:pt x="269" y="1111"/>
                        <a:pt x="1" y="1692"/>
                        <a:pt x="392" y="1770"/>
                      </a:cubicBezTo>
                      <a:lnTo>
                        <a:pt x="478" y="422"/>
                      </a:lnTo>
                      <a:cubicBezTo>
                        <a:pt x="478" y="422"/>
                        <a:pt x="402" y="0"/>
                        <a:pt x="258" y="0"/>
                      </a:cubicBezTo>
                      <a:close/>
                    </a:path>
                  </a:pathLst>
                </a:custGeom>
                <a:solidFill>
                  <a:srgbClr val="E0C2A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28" name="Google Shape;8928;p37"/>
                <p:cNvSpPr/>
                <p:nvPr/>
              </p:nvSpPr>
              <p:spPr>
                <a:xfrm>
                  <a:off x="2500850" y="3870775"/>
                  <a:ext cx="10625" cy="40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5" h="1617" extrusionOk="0">
                      <a:moveTo>
                        <a:pt x="194" y="1"/>
                      </a:moveTo>
                      <a:cubicBezTo>
                        <a:pt x="66" y="1"/>
                        <a:pt x="0" y="386"/>
                        <a:pt x="0" y="386"/>
                      </a:cubicBezTo>
                      <a:lnTo>
                        <a:pt x="76" y="1617"/>
                      </a:lnTo>
                      <a:cubicBezTo>
                        <a:pt x="424" y="1547"/>
                        <a:pt x="184" y="1017"/>
                        <a:pt x="232" y="562"/>
                      </a:cubicBezTo>
                      <a:cubicBezTo>
                        <a:pt x="282" y="110"/>
                        <a:pt x="357" y="51"/>
                        <a:pt x="215" y="4"/>
                      </a:cubicBezTo>
                      <a:cubicBezTo>
                        <a:pt x="208" y="2"/>
                        <a:pt x="201" y="1"/>
                        <a:pt x="194" y="1"/>
                      </a:cubicBezTo>
                      <a:close/>
                    </a:path>
                  </a:pathLst>
                </a:custGeom>
                <a:solidFill>
                  <a:srgbClr val="E0C2A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29" name="Google Shape;8929;p37"/>
                <p:cNvSpPr/>
                <p:nvPr/>
              </p:nvSpPr>
              <p:spPr>
                <a:xfrm>
                  <a:off x="2478600" y="3868425"/>
                  <a:ext cx="26650" cy="53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66" h="2155" extrusionOk="0">
                      <a:moveTo>
                        <a:pt x="0" y="0"/>
                      </a:moveTo>
                      <a:lnTo>
                        <a:pt x="101" y="2154"/>
                      </a:lnTo>
                      <a:lnTo>
                        <a:pt x="960" y="2154"/>
                      </a:lnTo>
                      <a:lnTo>
                        <a:pt x="1066" y="13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FD8BD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30" name="Google Shape;8930;p37"/>
                <p:cNvSpPr/>
                <p:nvPr/>
              </p:nvSpPr>
              <p:spPr>
                <a:xfrm>
                  <a:off x="2478600" y="3868425"/>
                  <a:ext cx="26600" cy="53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64" h="2155" extrusionOk="0">
                      <a:moveTo>
                        <a:pt x="0" y="0"/>
                      </a:moveTo>
                      <a:lnTo>
                        <a:pt x="64" y="2154"/>
                      </a:lnTo>
                      <a:lnTo>
                        <a:pt x="1013" y="2154"/>
                      </a:lnTo>
                      <a:lnTo>
                        <a:pt x="1063" y="132"/>
                      </a:lnTo>
                      <a:lnTo>
                        <a:pt x="1060" y="132"/>
                      </a:lnTo>
                      <a:cubicBezTo>
                        <a:pt x="1016" y="915"/>
                        <a:pt x="809" y="1507"/>
                        <a:pt x="564" y="1507"/>
                      </a:cubicBezTo>
                      <a:cubicBezTo>
                        <a:pt x="307" y="1507"/>
                        <a:pt x="95" y="857"/>
                        <a:pt x="62" y="9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0C2A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31" name="Google Shape;8931;p37"/>
                <p:cNvSpPr/>
                <p:nvPr/>
              </p:nvSpPr>
              <p:spPr>
                <a:xfrm>
                  <a:off x="2483925" y="3818425"/>
                  <a:ext cx="21550" cy="49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2" h="1960" extrusionOk="0">
                      <a:moveTo>
                        <a:pt x="566" y="0"/>
                      </a:moveTo>
                      <a:cubicBezTo>
                        <a:pt x="566" y="0"/>
                        <a:pt x="192" y="254"/>
                        <a:pt x="66" y="1158"/>
                      </a:cubicBezTo>
                      <a:cubicBezTo>
                        <a:pt x="1" y="1630"/>
                        <a:pt x="150" y="1960"/>
                        <a:pt x="372" y="1960"/>
                      </a:cubicBezTo>
                      <a:cubicBezTo>
                        <a:pt x="386" y="1960"/>
                        <a:pt x="400" y="1958"/>
                        <a:pt x="415" y="1956"/>
                      </a:cubicBezTo>
                      <a:cubicBezTo>
                        <a:pt x="861" y="1872"/>
                        <a:pt x="649" y="1242"/>
                        <a:pt x="501" y="854"/>
                      </a:cubicBezTo>
                      <a:cubicBezTo>
                        <a:pt x="351" y="452"/>
                        <a:pt x="566" y="0"/>
                        <a:pt x="566" y="0"/>
                      </a:cubicBezTo>
                      <a:close/>
                    </a:path>
                  </a:pathLst>
                </a:custGeom>
                <a:solidFill>
                  <a:srgbClr val="FFBE4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32" name="Google Shape;8932;p37"/>
                <p:cNvSpPr/>
                <p:nvPr/>
              </p:nvSpPr>
              <p:spPr>
                <a:xfrm>
                  <a:off x="2480000" y="3875100"/>
                  <a:ext cx="12325" cy="39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3" h="1596" extrusionOk="0">
                      <a:moveTo>
                        <a:pt x="342" y="1"/>
                      </a:moveTo>
                      <a:cubicBezTo>
                        <a:pt x="321" y="1"/>
                        <a:pt x="270" y="236"/>
                        <a:pt x="268" y="456"/>
                      </a:cubicBezTo>
                      <a:cubicBezTo>
                        <a:pt x="268" y="774"/>
                        <a:pt x="0" y="1544"/>
                        <a:pt x="251" y="1594"/>
                      </a:cubicBezTo>
                      <a:cubicBezTo>
                        <a:pt x="257" y="1595"/>
                        <a:pt x="264" y="1596"/>
                        <a:pt x="269" y="1596"/>
                      </a:cubicBezTo>
                      <a:cubicBezTo>
                        <a:pt x="492" y="1596"/>
                        <a:pt x="300" y="718"/>
                        <a:pt x="346" y="166"/>
                      </a:cubicBezTo>
                      <a:cubicBezTo>
                        <a:pt x="356" y="48"/>
                        <a:pt x="352" y="1"/>
                        <a:pt x="342" y="1"/>
                      </a:cubicBezTo>
                      <a:close/>
                    </a:path>
                  </a:pathLst>
                </a:custGeom>
                <a:solidFill>
                  <a:srgbClr val="EFD8BD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33" name="Google Shape;8933;p37"/>
                <p:cNvSpPr/>
                <p:nvPr/>
              </p:nvSpPr>
              <p:spPr>
                <a:xfrm>
                  <a:off x="2370275" y="3832800"/>
                  <a:ext cx="11050" cy="69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2" h="2798" extrusionOk="0">
                      <a:moveTo>
                        <a:pt x="247" y="1"/>
                      </a:moveTo>
                      <a:cubicBezTo>
                        <a:pt x="237" y="1"/>
                        <a:pt x="226" y="5"/>
                        <a:pt x="216" y="14"/>
                      </a:cubicBezTo>
                      <a:cubicBezTo>
                        <a:pt x="70" y="125"/>
                        <a:pt x="149" y="212"/>
                        <a:pt x="196" y="976"/>
                      </a:cubicBezTo>
                      <a:cubicBezTo>
                        <a:pt x="246" y="1752"/>
                        <a:pt x="1" y="2695"/>
                        <a:pt x="361" y="2798"/>
                      </a:cubicBezTo>
                      <a:lnTo>
                        <a:pt x="442" y="616"/>
                      </a:lnTo>
                      <a:cubicBezTo>
                        <a:pt x="442" y="616"/>
                        <a:pt x="372" y="1"/>
                        <a:pt x="247" y="1"/>
                      </a:cubicBezTo>
                      <a:close/>
                    </a:path>
                  </a:pathLst>
                </a:custGeom>
                <a:solidFill>
                  <a:srgbClr val="E0C2A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34" name="Google Shape;8934;p37"/>
                <p:cNvSpPr/>
                <p:nvPr/>
              </p:nvSpPr>
              <p:spPr>
                <a:xfrm>
                  <a:off x="2397475" y="3833800"/>
                  <a:ext cx="11825" cy="6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3" h="2778" extrusionOk="0">
                      <a:moveTo>
                        <a:pt x="220" y="1"/>
                      </a:moveTo>
                      <a:cubicBezTo>
                        <a:pt x="75" y="1"/>
                        <a:pt x="1" y="699"/>
                        <a:pt x="1" y="699"/>
                      </a:cubicBezTo>
                      <a:lnTo>
                        <a:pt x="93" y="2778"/>
                      </a:lnTo>
                      <a:cubicBezTo>
                        <a:pt x="472" y="2632"/>
                        <a:pt x="204" y="1731"/>
                        <a:pt x="252" y="950"/>
                      </a:cubicBezTo>
                      <a:cubicBezTo>
                        <a:pt x="302" y="166"/>
                        <a:pt x="386" y="41"/>
                        <a:pt x="230" y="2"/>
                      </a:cubicBezTo>
                      <a:cubicBezTo>
                        <a:pt x="226" y="1"/>
                        <a:pt x="223" y="1"/>
                        <a:pt x="220" y="1"/>
                      </a:cubicBezTo>
                      <a:close/>
                    </a:path>
                  </a:pathLst>
                </a:custGeom>
                <a:solidFill>
                  <a:srgbClr val="E0C2A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35" name="Google Shape;8935;p37"/>
                <p:cNvSpPr/>
                <p:nvPr/>
              </p:nvSpPr>
              <p:spPr>
                <a:xfrm>
                  <a:off x="2375925" y="3835425"/>
                  <a:ext cx="26175" cy="86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47" h="3475" extrusionOk="0">
                      <a:moveTo>
                        <a:pt x="1047" y="1"/>
                      </a:moveTo>
                      <a:lnTo>
                        <a:pt x="1" y="57"/>
                      </a:lnTo>
                      <a:lnTo>
                        <a:pt x="93" y="3474"/>
                      </a:lnTo>
                      <a:lnTo>
                        <a:pt x="952" y="3474"/>
                      </a:lnTo>
                      <a:lnTo>
                        <a:pt x="1047" y="1"/>
                      </a:lnTo>
                      <a:close/>
                    </a:path>
                  </a:pathLst>
                </a:custGeom>
                <a:solidFill>
                  <a:srgbClr val="EFD8BD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36" name="Google Shape;8936;p37"/>
                <p:cNvSpPr/>
                <p:nvPr/>
              </p:nvSpPr>
              <p:spPr>
                <a:xfrm>
                  <a:off x="2376000" y="3835375"/>
                  <a:ext cx="26175" cy="86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47" h="3474" extrusionOk="0">
                      <a:moveTo>
                        <a:pt x="1041" y="0"/>
                      </a:moveTo>
                      <a:cubicBezTo>
                        <a:pt x="999" y="1350"/>
                        <a:pt x="787" y="2380"/>
                        <a:pt x="539" y="2402"/>
                      </a:cubicBezTo>
                      <a:cubicBezTo>
                        <a:pt x="537" y="2402"/>
                        <a:pt x="534" y="2402"/>
                        <a:pt x="532" y="2402"/>
                      </a:cubicBezTo>
                      <a:cubicBezTo>
                        <a:pt x="284" y="2402"/>
                        <a:pt x="87" y="1380"/>
                        <a:pt x="56" y="59"/>
                      </a:cubicBezTo>
                      <a:lnTo>
                        <a:pt x="0" y="61"/>
                      </a:lnTo>
                      <a:lnTo>
                        <a:pt x="62" y="3473"/>
                      </a:lnTo>
                      <a:lnTo>
                        <a:pt x="1008" y="3473"/>
                      </a:lnTo>
                      <a:lnTo>
                        <a:pt x="1047" y="0"/>
                      </a:lnTo>
                      <a:close/>
                    </a:path>
                  </a:pathLst>
                </a:custGeom>
                <a:solidFill>
                  <a:srgbClr val="E0C2A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37" name="Google Shape;8937;p37"/>
                <p:cNvSpPr/>
                <p:nvPr/>
              </p:nvSpPr>
              <p:spPr>
                <a:xfrm>
                  <a:off x="2381475" y="3791700"/>
                  <a:ext cx="21550" cy="44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2" h="1785" extrusionOk="0">
                      <a:moveTo>
                        <a:pt x="565" y="1"/>
                      </a:moveTo>
                      <a:lnTo>
                        <a:pt x="565" y="1"/>
                      </a:lnTo>
                      <a:cubicBezTo>
                        <a:pt x="565" y="1"/>
                        <a:pt x="192" y="232"/>
                        <a:pt x="66" y="1055"/>
                      </a:cubicBezTo>
                      <a:cubicBezTo>
                        <a:pt x="1" y="1485"/>
                        <a:pt x="152" y="1784"/>
                        <a:pt x="371" y="1784"/>
                      </a:cubicBezTo>
                      <a:cubicBezTo>
                        <a:pt x="386" y="1784"/>
                        <a:pt x="400" y="1783"/>
                        <a:pt x="415" y="1781"/>
                      </a:cubicBezTo>
                      <a:cubicBezTo>
                        <a:pt x="861" y="1702"/>
                        <a:pt x="649" y="1131"/>
                        <a:pt x="501" y="779"/>
                      </a:cubicBezTo>
                      <a:cubicBezTo>
                        <a:pt x="353" y="416"/>
                        <a:pt x="565" y="1"/>
                        <a:pt x="565" y="1"/>
                      </a:cubicBezTo>
                      <a:close/>
                    </a:path>
                  </a:pathLst>
                </a:custGeom>
                <a:solidFill>
                  <a:srgbClr val="FFBE4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38" name="Google Shape;8938;p37"/>
                <p:cNvSpPr/>
                <p:nvPr/>
              </p:nvSpPr>
              <p:spPr>
                <a:xfrm>
                  <a:off x="2377175" y="3845150"/>
                  <a:ext cx="11875" cy="65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5" h="2605" extrusionOk="0">
                      <a:moveTo>
                        <a:pt x="324" y="1"/>
                      </a:moveTo>
                      <a:cubicBezTo>
                        <a:pt x="304" y="1"/>
                        <a:pt x="254" y="395"/>
                        <a:pt x="252" y="747"/>
                      </a:cubicBezTo>
                      <a:cubicBezTo>
                        <a:pt x="255" y="1263"/>
                        <a:pt x="1" y="2533"/>
                        <a:pt x="238" y="2602"/>
                      </a:cubicBezTo>
                      <a:cubicBezTo>
                        <a:pt x="244" y="2604"/>
                        <a:pt x="249" y="2605"/>
                        <a:pt x="254" y="2605"/>
                      </a:cubicBezTo>
                      <a:cubicBezTo>
                        <a:pt x="475" y="2605"/>
                        <a:pt x="284" y="1170"/>
                        <a:pt x="325" y="267"/>
                      </a:cubicBezTo>
                      <a:cubicBezTo>
                        <a:pt x="335" y="77"/>
                        <a:pt x="332" y="1"/>
                        <a:pt x="324" y="1"/>
                      </a:cubicBezTo>
                      <a:close/>
                    </a:path>
                  </a:pathLst>
                </a:custGeom>
                <a:solidFill>
                  <a:srgbClr val="EFD8BD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39" name="Google Shape;8939;p37"/>
                <p:cNvSpPr/>
                <p:nvPr/>
              </p:nvSpPr>
              <p:spPr>
                <a:xfrm>
                  <a:off x="2273900" y="3920525"/>
                  <a:ext cx="252575" cy="8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03" h="327" extrusionOk="0">
                      <a:moveTo>
                        <a:pt x="162" y="0"/>
                      </a:moveTo>
                      <a:cubicBezTo>
                        <a:pt x="73" y="0"/>
                        <a:pt x="0" y="73"/>
                        <a:pt x="0" y="162"/>
                      </a:cubicBezTo>
                      <a:cubicBezTo>
                        <a:pt x="0" y="254"/>
                        <a:pt x="73" y="327"/>
                        <a:pt x="162" y="327"/>
                      </a:cubicBezTo>
                      <a:lnTo>
                        <a:pt x="9937" y="327"/>
                      </a:lnTo>
                      <a:cubicBezTo>
                        <a:pt x="10030" y="327"/>
                        <a:pt x="10102" y="254"/>
                        <a:pt x="10102" y="162"/>
                      </a:cubicBezTo>
                      <a:cubicBezTo>
                        <a:pt x="10102" y="73"/>
                        <a:pt x="10030" y="0"/>
                        <a:pt x="9937" y="0"/>
                      </a:cubicBezTo>
                      <a:close/>
                    </a:path>
                  </a:pathLst>
                </a:custGeom>
                <a:solidFill>
                  <a:srgbClr val="471A1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40" name="Google Shape;8940;p37"/>
                <p:cNvSpPr/>
                <p:nvPr/>
              </p:nvSpPr>
              <p:spPr>
                <a:xfrm>
                  <a:off x="2098975" y="3811850"/>
                  <a:ext cx="26325" cy="39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53" h="1586" extrusionOk="0">
                      <a:moveTo>
                        <a:pt x="0" y="1"/>
                      </a:moveTo>
                      <a:lnTo>
                        <a:pt x="0" y="1516"/>
                      </a:lnTo>
                      <a:lnTo>
                        <a:pt x="1052" y="1585"/>
                      </a:lnTo>
                      <a:lnTo>
                        <a:pt x="1052" y="68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471A1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41" name="Google Shape;8941;p37"/>
                <p:cNvSpPr/>
                <p:nvPr/>
              </p:nvSpPr>
              <p:spPr>
                <a:xfrm>
                  <a:off x="2698300" y="3811850"/>
                  <a:ext cx="26175" cy="39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47" h="1586" extrusionOk="0">
                      <a:moveTo>
                        <a:pt x="1046" y="1"/>
                      </a:moveTo>
                      <a:lnTo>
                        <a:pt x="0" y="68"/>
                      </a:lnTo>
                      <a:lnTo>
                        <a:pt x="0" y="1585"/>
                      </a:lnTo>
                      <a:lnTo>
                        <a:pt x="1046" y="1516"/>
                      </a:lnTo>
                      <a:lnTo>
                        <a:pt x="1046" y="1"/>
                      </a:lnTo>
                      <a:close/>
                    </a:path>
                  </a:pathLst>
                </a:custGeom>
                <a:solidFill>
                  <a:srgbClr val="471A1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42" name="Google Shape;8942;p37"/>
                <p:cNvSpPr/>
                <p:nvPr/>
              </p:nvSpPr>
              <p:spPr>
                <a:xfrm flipH="1">
                  <a:off x="2403334" y="3572700"/>
                  <a:ext cx="296175" cy="248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47" h="9955" extrusionOk="0">
                      <a:moveTo>
                        <a:pt x="11796" y="1"/>
                      </a:moveTo>
                      <a:lnTo>
                        <a:pt x="1" y="9743"/>
                      </a:lnTo>
                      <a:lnTo>
                        <a:pt x="157" y="9955"/>
                      </a:lnTo>
                      <a:lnTo>
                        <a:pt x="11846" y="140"/>
                      </a:lnTo>
                      <a:lnTo>
                        <a:pt x="11796" y="1"/>
                      </a:lnTo>
                      <a:close/>
                    </a:path>
                  </a:pathLst>
                </a:custGeom>
                <a:solidFill>
                  <a:srgbClr val="471A1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43" name="Google Shape;8943;p37"/>
                <p:cNvSpPr/>
                <p:nvPr/>
              </p:nvSpPr>
              <p:spPr>
                <a:xfrm rot="1291198">
                  <a:off x="1956763" y="4580602"/>
                  <a:ext cx="21850" cy="74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2" h="2746" extrusionOk="0">
                      <a:moveTo>
                        <a:pt x="1" y="1"/>
                      </a:moveTo>
                      <a:lnTo>
                        <a:pt x="352" y="2746"/>
                      </a:lnTo>
                      <a:lnTo>
                        <a:pt x="681" y="2746"/>
                      </a:lnTo>
                      <a:lnTo>
                        <a:pt x="327" y="1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8944" name="Google Shape;8944;p37"/>
            <p:cNvSpPr/>
            <p:nvPr/>
          </p:nvSpPr>
          <p:spPr>
            <a:xfrm>
              <a:off x="-458151" y="4827856"/>
              <a:ext cx="155883" cy="660392"/>
            </a:xfrm>
            <a:custGeom>
              <a:avLst/>
              <a:gdLst/>
              <a:ahLst/>
              <a:cxnLst/>
              <a:rect l="l" t="t" r="r" b="b"/>
              <a:pathLst>
                <a:path w="2994" h="12684" extrusionOk="0">
                  <a:moveTo>
                    <a:pt x="1" y="1"/>
                  </a:moveTo>
                  <a:lnTo>
                    <a:pt x="1" y="8232"/>
                  </a:lnTo>
                  <a:cubicBezTo>
                    <a:pt x="2" y="8204"/>
                    <a:pt x="7" y="8175"/>
                    <a:pt x="8" y="8147"/>
                  </a:cubicBezTo>
                  <a:cubicBezTo>
                    <a:pt x="921" y="7913"/>
                    <a:pt x="1437" y="7175"/>
                    <a:pt x="1182" y="6661"/>
                  </a:cubicBezTo>
                  <a:cubicBezTo>
                    <a:pt x="1055" y="6406"/>
                    <a:pt x="843" y="6292"/>
                    <a:pt x="629" y="6292"/>
                  </a:cubicBezTo>
                  <a:cubicBezTo>
                    <a:pt x="608" y="6292"/>
                    <a:pt x="587" y="6293"/>
                    <a:pt x="566" y="6295"/>
                  </a:cubicBezTo>
                  <a:cubicBezTo>
                    <a:pt x="572" y="6272"/>
                    <a:pt x="578" y="6247"/>
                    <a:pt x="580" y="6224"/>
                  </a:cubicBezTo>
                  <a:cubicBezTo>
                    <a:pt x="602" y="6134"/>
                    <a:pt x="618" y="6049"/>
                    <a:pt x="636" y="5964"/>
                  </a:cubicBezTo>
                  <a:cubicBezTo>
                    <a:pt x="641" y="5950"/>
                    <a:pt x="642" y="5937"/>
                    <a:pt x="646" y="5922"/>
                  </a:cubicBezTo>
                  <a:cubicBezTo>
                    <a:pt x="665" y="5824"/>
                    <a:pt x="682" y="5730"/>
                    <a:pt x="697" y="5635"/>
                  </a:cubicBezTo>
                  <a:cubicBezTo>
                    <a:pt x="702" y="5612"/>
                    <a:pt x="703" y="5592"/>
                    <a:pt x="707" y="5567"/>
                  </a:cubicBezTo>
                  <a:cubicBezTo>
                    <a:pt x="719" y="5499"/>
                    <a:pt x="727" y="5430"/>
                    <a:pt x="737" y="5363"/>
                  </a:cubicBezTo>
                  <a:cubicBezTo>
                    <a:pt x="742" y="5337"/>
                    <a:pt x="744" y="5309"/>
                    <a:pt x="746" y="5284"/>
                  </a:cubicBezTo>
                  <a:cubicBezTo>
                    <a:pt x="755" y="5221"/>
                    <a:pt x="761" y="5157"/>
                    <a:pt x="769" y="5096"/>
                  </a:cubicBezTo>
                  <a:cubicBezTo>
                    <a:pt x="770" y="5075"/>
                    <a:pt x="774" y="5055"/>
                    <a:pt x="775" y="5033"/>
                  </a:cubicBezTo>
                  <a:cubicBezTo>
                    <a:pt x="791" y="4870"/>
                    <a:pt x="798" y="4719"/>
                    <a:pt x="803" y="4578"/>
                  </a:cubicBezTo>
                  <a:cubicBezTo>
                    <a:pt x="804" y="4559"/>
                    <a:pt x="804" y="4541"/>
                    <a:pt x="804" y="4521"/>
                  </a:cubicBezTo>
                  <a:lnTo>
                    <a:pt x="804" y="4370"/>
                  </a:lnTo>
                  <a:cubicBezTo>
                    <a:pt x="804" y="4351"/>
                    <a:pt x="804" y="4333"/>
                    <a:pt x="803" y="4313"/>
                  </a:cubicBezTo>
                  <a:cubicBezTo>
                    <a:pt x="803" y="4261"/>
                    <a:pt x="800" y="4210"/>
                    <a:pt x="797" y="4163"/>
                  </a:cubicBezTo>
                  <a:cubicBezTo>
                    <a:pt x="797" y="4150"/>
                    <a:pt x="797" y="4140"/>
                    <a:pt x="794" y="4126"/>
                  </a:cubicBezTo>
                  <a:cubicBezTo>
                    <a:pt x="791" y="4067"/>
                    <a:pt x="787" y="4007"/>
                    <a:pt x="780" y="3951"/>
                  </a:cubicBezTo>
                  <a:cubicBezTo>
                    <a:pt x="780" y="3943"/>
                    <a:pt x="778" y="3932"/>
                    <a:pt x="778" y="3924"/>
                  </a:cubicBezTo>
                  <a:cubicBezTo>
                    <a:pt x="772" y="3877"/>
                    <a:pt x="766" y="3833"/>
                    <a:pt x="761" y="3791"/>
                  </a:cubicBezTo>
                  <a:cubicBezTo>
                    <a:pt x="760" y="3775"/>
                    <a:pt x="755" y="3760"/>
                    <a:pt x="754" y="3743"/>
                  </a:cubicBezTo>
                  <a:cubicBezTo>
                    <a:pt x="748" y="3707"/>
                    <a:pt x="742" y="3672"/>
                    <a:pt x="734" y="3636"/>
                  </a:cubicBezTo>
                  <a:cubicBezTo>
                    <a:pt x="732" y="3623"/>
                    <a:pt x="727" y="3610"/>
                    <a:pt x="726" y="3596"/>
                  </a:cubicBezTo>
                  <a:cubicBezTo>
                    <a:pt x="719" y="3555"/>
                    <a:pt x="709" y="3517"/>
                    <a:pt x="699" y="3481"/>
                  </a:cubicBezTo>
                  <a:cubicBezTo>
                    <a:pt x="697" y="3475"/>
                    <a:pt x="697" y="3469"/>
                    <a:pt x="695" y="3465"/>
                  </a:cubicBezTo>
                  <a:cubicBezTo>
                    <a:pt x="685" y="3423"/>
                    <a:pt x="673" y="3381"/>
                    <a:pt x="661" y="3345"/>
                  </a:cubicBezTo>
                  <a:cubicBezTo>
                    <a:pt x="657" y="3333"/>
                    <a:pt x="653" y="3323"/>
                    <a:pt x="648" y="3312"/>
                  </a:cubicBezTo>
                  <a:cubicBezTo>
                    <a:pt x="641" y="3284"/>
                    <a:pt x="633" y="3260"/>
                    <a:pt x="623" y="3234"/>
                  </a:cubicBezTo>
                  <a:cubicBezTo>
                    <a:pt x="617" y="3222"/>
                    <a:pt x="614" y="3209"/>
                    <a:pt x="610" y="3198"/>
                  </a:cubicBezTo>
                  <a:cubicBezTo>
                    <a:pt x="600" y="3177"/>
                    <a:pt x="593" y="3154"/>
                    <a:pt x="582" y="3132"/>
                  </a:cubicBezTo>
                  <a:cubicBezTo>
                    <a:pt x="578" y="3124"/>
                    <a:pt x="574" y="3113"/>
                    <a:pt x="568" y="3102"/>
                  </a:cubicBezTo>
                  <a:cubicBezTo>
                    <a:pt x="556" y="3075"/>
                    <a:pt x="543" y="3046"/>
                    <a:pt x="532" y="3020"/>
                  </a:cubicBezTo>
                  <a:cubicBezTo>
                    <a:pt x="527" y="3013"/>
                    <a:pt x="524" y="3007"/>
                    <a:pt x="520" y="2998"/>
                  </a:cubicBezTo>
                  <a:cubicBezTo>
                    <a:pt x="511" y="2983"/>
                    <a:pt x="500" y="2962"/>
                    <a:pt x="490" y="2947"/>
                  </a:cubicBezTo>
                  <a:cubicBezTo>
                    <a:pt x="484" y="2935"/>
                    <a:pt x="478" y="2926"/>
                    <a:pt x="475" y="2917"/>
                  </a:cubicBezTo>
                  <a:cubicBezTo>
                    <a:pt x="469" y="2905"/>
                    <a:pt x="460" y="2894"/>
                    <a:pt x="453" y="2882"/>
                  </a:cubicBezTo>
                  <a:cubicBezTo>
                    <a:pt x="447" y="2873"/>
                    <a:pt x="441" y="2862"/>
                    <a:pt x="436" y="2853"/>
                  </a:cubicBezTo>
                  <a:cubicBezTo>
                    <a:pt x="428" y="2844"/>
                    <a:pt x="422" y="2833"/>
                    <a:pt x="416" y="2825"/>
                  </a:cubicBezTo>
                  <a:cubicBezTo>
                    <a:pt x="317" y="2679"/>
                    <a:pt x="234" y="2624"/>
                    <a:pt x="234" y="2624"/>
                  </a:cubicBezTo>
                  <a:cubicBezTo>
                    <a:pt x="670" y="1648"/>
                    <a:pt x="360" y="671"/>
                    <a:pt x="1" y="1"/>
                  </a:cubicBezTo>
                  <a:close/>
                  <a:moveTo>
                    <a:pt x="4" y="10804"/>
                  </a:moveTo>
                  <a:lnTo>
                    <a:pt x="4" y="12684"/>
                  </a:lnTo>
                  <a:lnTo>
                    <a:pt x="2994" y="12684"/>
                  </a:lnTo>
                  <a:cubicBezTo>
                    <a:pt x="2712" y="12342"/>
                    <a:pt x="2414" y="12038"/>
                    <a:pt x="2103" y="11783"/>
                  </a:cubicBezTo>
                  <a:cubicBezTo>
                    <a:pt x="2101" y="11782"/>
                    <a:pt x="2097" y="11778"/>
                    <a:pt x="2093" y="11776"/>
                  </a:cubicBezTo>
                  <a:cubicBezTo>
                    <a:pt x="2036" y="11727"/>
                    <a:pt x="1975" y="11681"/>
                    <a:pt x="1916" y="11639"/>
                  </a:cubicBezTo>
                  <a:cubicBezTo>
                    <a:pt x="1910" y="11630"/>
                    <a:pt x="1904" y="11619"/>
                    <a:pt x="1899" y="11617"/>
                  </a:cubicBezTo>
                  <a:cubicBezTo>
                    <a:pt x="1892" y="11607"/>
                    <a:pt x="1879" y="11600"/>
                    <a:pt x="1869" y="11589"/>
                  </a:cubicBezTo>
                  <a:cubicBezTo>
                    <a:pt x="1862" y="11588"/>
                    <a:pt x="1856" y="11583"/>
                    <a:pt x="1852" y="11580"/>
                  </a:cubicBezTo>
                  <a:cubicBezTo>
                    <a:pt x="1848" y="11575"/>
                    <a:pt x="1844" y="11574"/>
                    <a:pt x="1838" y="11571"/>
                  </a:cubicBezTo>
                  <a:cubicBezTo>
                    <a:pt x="1837" y="11569"/>
                    <a:pt x="1832" y="11566"/>
                    <a:pt x="1830" y="11564"/>
                  </a:cubicBezTo>
                  <a:cubicBezTo>
                    <a:pt x="1808" y="11551"/>
                    <a:pt x="1785" y="11539"/>
                    <a:pt x="1758" y="11523"/>
                  </a:cubicBezTo>
                  <a:cubicBezTo>
                    <a:pt x="1751" y="11520"/>
                    <a:pt x="1745" y="11515"/>
                    <a:pt x="1738" y="11510"/>
                  </a:cubicBezTo>
                  <a:cubicBezTo>
                    <a:pt x="1717" y="11496"/>
                    <a:pt x="1696" y="11487"/>
                    <a:pt x="1675" y="11479"/>
                  </a:cubicBezTo>
                  <a:cubicBezTo>
                    <a:pt x="1662" y="11475"/>
                    <a:pt x="1649" y="11471"/>
                    <a:pt x="1635" y="11467"/>
                  </a:cubicBezTo>
                  <a:cubicBezTo>
                    <a:pt x="1600" y="11453"/>
                    <a:pt x="1563" y="11434"/>
                    <a:pt x="1523" y="11419"/>
                  </a:cubicBezTo>
                  <a:cubicBezTo>
                    <a:pt x="1517" y="11417"/>
                    <a:pt x="1511" y="11414"/>
                    <a:pt x="1509" y="11413"/>
                  </a:cubicBezTo>
                  <a:cubicBezTo>
                    <a:pt x="1487" y="11404"/>
                    <a:pt x="1466" y="11396"/>
                    <a:pt x="1444" y="11386"/>
                  </a:cubicBezTo>
                  <a:cubicBezTo>
                    <a:pt x="1363" y="11047"/>
                    <a:pt x="1128" y="10804"/>
                    <a:pt x="854" y="10804"/>
                  </a:cubicBezTo>
                  <a:close/>
                </a:path>
              </a:pathLst>
            </a:custGeom>
            <a:solidFill>
              <a:srgbClr val="2623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45" name="Google Shape;8945;p37"/>
            <p:cNvSpPr/>
            <p:nvPr/>
          </p:nvSpPr>
          <p:spPr>
            <a:xfrm>
              <a:off x="-458064" y="-556726"/>
              <a:ext cx="10074994" cy="4523668"/>
            </a:xfrm>
            <a:custGeom>
              <a:avLst/>
              <a:gdLst/>
              <a:ahLst/>
              <a:cxnLst/>
              <a:rect l="l" t="t" r="r" b="b"/>
              <a:pathLst>
                <a:path w="193508" h="86885" extrusionOk="0">
                  <a:moveTo>
                    <a:pt x="0" y="1"/>
                  </a:moveTo>
                  <a:lnTo>
                    <a:pt x="0" y="86885"/>
                  </a:lnTo>
                  <a:cubicBezTo>
                    <a:pt x="10949" y="60938"/>
                    <a:pt x="51182" y="24189"/>
                    <a:pt x="99259" y="24189"/>
                  </a:cubicBezTo>
                  <a:cubicBezTo>
                    <a:pt x="129355" y="24189"/>
                    <a:pt x="162524" y="38589"/>
                    <a:pt x="193508" y="79053"/>
                  </a:cubicBezTo>
                  <a:lnTo>
                    <a:pt x="193508" y="1"/>
                  </a:ln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46" name="Google Shape;8946;p37"/>
            <p:cNvSpPr/>
            <p:nvPr/>
          </p:nvSpPr>
          <p:spPr>
            <a:xfrm>
              <a:off x="790907" y="4510941"/>
              <a:ext cx="7719313" cy="261991"/>
            </a:xfrm>
            <a:custGeom>
              <a:avLst/>
              <a:gdLst/>
              <a:ahLst/>
              <a:cxnLst/>
              <a:rect l="l" t="t" r="r" b="b"/>
              <a:pathLst>
                <a:path w="148263" h="5032" extrusionOk="0">
                  <a:moveTo>
                    <a:pt x="857" y="1"/>
                  </a:moveTo>
                  <a:cubicBezTo>
                    <a:pt x="292" y="218"/>
                    <a:pt x="1" y="439"/>
                    <a:pt x="1" y="665"/>
                  </a:cubicBezTo>
                  <a:cubicBezTo>
                    <a:pt x="1" y="3076"/>
                    <a:pt x="33190" y="5031"/>
                    <a:pt x="74132" y="5031"/>
                  </a:cubicBezTo>
                  <a:cubicBezTo>
                    <a:pt x="115072" y="5031"/>
                    <a:pt x="148262" y="3076"/>
                    <a:pt x="148262" y="665"/>
                  </a:cubicBezTo>
                  <a:cubicBezTo>
                    <a:pt x="148261" y="439"/>
                    <a:pt x="147969" y="218"/>
                    <a:pt x="147404" y="1"/>
                  </a:cubicBezTo>
                  <a:close/>
                </a:path>
              </a:pathLst>
            </a:custGeom>
            <a:solidFill>
              <a:srgbClr val="FFFFFF">
                <a:alpha val="2527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47" name="Google Shape;8947;p37"/>
            <p:cNvSpPr/>
            <p:nvPr/>
          </p:nvSpPr>
          <p:spPr>
            <a:xfrm>
              <a:off x="9610083" y="5272745"/>
              <a:ext cx="6716" cy="45297"/>
            </a:xfrm>
            <a:custGeom>
              <a:avLst/>
              <a:gdLst/>
              <a:ahLst/>
              <a:cxnLst/>
              <a:rect l="l" t="t" r="r" b="b"/>
              <a:pathLst>
                <a:path w="129" h="870" extrusionOk="0">
                  <a:moveTo>
                    <a:pt x="129" y="1"/>
                  </a:moveTo>
                  <a:cubicBezTo>
                    <a:pt x="80" y="70"/>
                    <a:pt x="45" y="137"/>
                    <a:pt x="22" y="205"/>
                  </a:cubicBezTo>
                  <a:cubicBezTo>
                    <a:pt x="8" y="248"/>
                    <a:pt x="1" y="293"/>
                    <a:pt x="1" y="347"/>
                  </a:cubicBezTo>
                  <a:cubicBezTo>
                    <a:pt x="1" y="497"/>
                    <a:pt x="56" y="685"/>
                    <a:pt x="129" y="870"/>
                  </a:cubicBezTo>
                  <a:lnTo>
                    <a:pt x="129" y="1"/>
                  </a:lnTo>
                  <a:close/>
                </a:path>
              </a:pathLst>
            </a:custGeom>
            <a:solidFill>
              <a:srgbClr val="3230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48" name="Google Shape;8948;p37"/>
            <p:cNvSpPr/>
            <p:nvPr/>
          </p:nvSpPr>
          <p:spPr>
            <a:xfrm>
              <a:off x="9616487" y="5487145"/>
              <a:ext cx="312" cy="1093"/>
            </a:xfrm>
            <a:custGeom>
              <a:avLst/>
              <a:gdLst/>
              <a:ahLst/>
              <a:cxnLst/>
              <a:rect l="l" t="t" r="r" b="b"/>
              <a:pathLst>
                <a:path w="6" h="21" extrusionOk="0">
                  <a:moveTo>
                    <a:pt x="6" y="0"/>
                  </a:moveTo>
                  <a:cubicBezTo>
                    <a:pt x="6" y="6"/>
                    <a:pt x="2" y="13"/>
                    <a:pt x="1" y="21"/>
                  </a:cubicBezTo>
                  <a:lnTo>
                    <a:pt x="6" y="21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3230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949" name="Google Shape;8949;p37"/>
            <p:cNvGrpSpPr/>
            <p:nvPr/>
          </p:nvGrpSpPr>
          <p:grpSpPr>
            <a:xfrm>
              <a:off x="-458913" y="4511095"/>
              <a:ext cx="10075827" cy="977572"/>
              <a:chOff x="1321675" y="4706600"/>
              <a:chExt cx="4838100" cy="469400"/>
            </a:xfrm>
          </p:grpSpPr>
          <p:sp>
            <p:nvSpPr>
              <p:cNvPr id="8950" name="Google Shape;8950;p37"/>
              <p:cNvSpPr/>
              <p:nvPr/>
            </p:nvSpPr>
            <p:spPr>
              <a:xfrm>
                <a:off x="1322100" y="4706600"/>
                <a:ext cx="4837675" cy="241925"/>
              </a:xfrm>
              <a:custGeom>
                <a:avLst/>
                <a:gdLst/>
                <a:ahLst/>
                <a:cxnLst/>
                <a:rect l="l" t="t" r="r" b="b"/>
                <a:pathLst>
                  <a:path w="193507" h="9677" extrusionOk="0">
                    <a:moveTo>
                      <a:pt x="0" y="1"/>
                    </a:moveTo>
                    <a:lnTo>
                      <a:pt x="0" y="9676"/>
                    </a:lnTo>
                    <a:lnTo>
                      <a:pt x="193506" y="9676"/>
                    </a:lnTo>
                    <a:lnTo>
                      <a:pt x="19350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51" name="Google Shape;8951;p37"/>
              <p:cNvSpPr/>
              <p:nvPr/>
            </p:nvSpPr>
            <p:spPr>
              <a:xfrm>
                <a:off x="1366000" y="4831275"/>
                <a:ext cx="257275" cy="344550"/>
              </a:xfrm>
              <a:custGeom>
                <a:avLst/>
                <a:gdLst/>
                <a:ahLst/>
                <a:cxnLst/>
                <a:rect l="l" t="t" r="r" b="b"/>
                <a:pathLst>
                  <a:path w="10291" h="13782" extrusionOk="0">
                    <a:moveTo>
                      <a:pt x="5592" y="0"/>
                    </a:moveTo>
                    <a:cubicBezTo>
                      <a:pt x="5482" y="0"/>
                      <a:pt x="5376" y="5"/>
                      <a:pt x="5275" y="13"/>
                    </a:cubicBezTo>
                    <a:cubicBezTo>
                      <a:pt x="3601" y="145"/>
                      <a:pt x="2753" y="1081"/>
                      <a:pt x="3088" y="2197"/>
                    </a:cubicBezTo>
                    <a:cubicBezTo>
                      <a:pt x="2376" y="3744"/>
                      <a:pt x="3292" y="6203"/>
                      <a:pt x="3803" y="6438"/>
                    </a:cubicBezTo>
                    <a:cubicBezTo>
                      <a:pt x="4200" y="6362"/>
                      <a:pt x="4544" y="6262"/>
                      <a:pt x="4840" y="6144"/>
                    </a:cubicBezTo>
                    <a:lnTo>
                      <a:pt x="4840" y="6144"/>
                    </a:lnTo>
                    <a:cubicBezTo>
                      <a:pt x="4767" y="6375"/>
                      <a:pt x="4686" y="6610"/>
                      <a:pt x="4600" y="6838"/>
                    </a:cubicBezTo>
                    <a:lnTo>
                      <a:pt x="4598" y="6838"/>
                    </a:lnTo>
                    <a:cubicBezTo>
                      <a:pt x="4551" y="6839"/>
                      <a:pt x="4506" y="6842"/>
                      <a:pt x="4459" y="6842"/>
                    </a:cubicBezTo>
                    <a:cubicBezTo>
                      <a:pt x="4449" y="6842"/>
                      <a:pt x="4442" y="6844"/>
                      <a:pt x="4431" y="6844"/>
                    </a:cubicBezTo>
                    <a:cubicBezTo>
                      <a:pt x="4393" y="6844"/>
                      <a:pt x="4352" y="6845"/>
                      <a:pt x="4313" y="6848"/>
                    </a:cubicBezTo>
                    <a:cubicBezTo>
                      <a:pt x="4291" y="6848"/>
                      <a:pt x="4272" y="6850"/>
                      <a:pt x="4253" y="6850"/>
                    </a:cubicBezTo>
                    <a:cubicBezTo>
                      <a:pt x="4224" y="6851"/>
                      <a:pt x="4196" y="6855"/>
                      <a:pt x="4168" y="6855"/>
                    </a:cubicBezTo>
                    <a:cubicBezTo>
                      <a:pt x="4118" y="6859"/>
                      <a:pt x="4071" y="6861"/>
                      <a:pt x="4026" y="6863"/>
                    </a:cubicBezTo>
                    <a:cubicBezTo>
                      <a:pt x="4026" y="6865"/>
                      <a:pt x="4026" y="6872"/>
                      <a:pt x="4024" y="6875"/>
                    </a:cubicBezTo>
                    <a:cubicBezTo>
                      <a:pt x="3990" y="6878"/>
                      <a:pt x="3954" y="6881"/>
                      <a:pt x="3920" y="6884"/>
                    </a:cubicBezTo>
                    <a:cubicBezTo>
                      <a:pt x="3756" y="6900"/>
                      <a:pt x="3626" y="6920"/>
                      <a:pt x="3540" y="6942"/>
                    </a:cubicBezTo>
                    <a:cubicBezTo>
                      <a:pt x="3538" y="6944"/>
                      <a:pt x="3535" y="6944"/>
                      <a:pt x="3534" y="6944"/>
                    </a:cubicBezTo>
                    <a:cubicBezTo>
                      <a:pt x="3518" y="6951"/>
                      <a:pt x="3505" y="6953"/>
                      <a:pt x="3491" y="6958"/>
                    </a:cubicBezTo>
                    <a:cubicBezTo>
                      <a:pt x="3489" y="6959"/>
                      <a:pt x="3489" y="6959"/>
                      <a:pt x="3487" y="6959"/>
                    </a:cubicBezTo>
                    <a:cubicBezTo>
                      <a:pt x="3473" y="6965"/>
                      <a:pt x="3463" y="6969"/>
                      <a:pt x="3453" y="6975"/>
                    </a:cubicBezTo>
                    <a:cubicBezTo>
                      <a:pt x="3383" y="7000"/>
                      <a:pt x="3307" y="7036"/>
                      <a:pt x="3231" y="7078"/>
                    </a:cubicBezTo>
                    <a:cubicBezTo>
                      <a:pt x="3219" y="7084"/>
                      <a:pt x="3208" y="7090"/>
                      <a:pt x="3196" y="7098"/>
                    </a:cubicBezTo>
                    <a:cubicBezTo>
                      <a:pt x="3177" y="7110"/>
                      <a:pt x="3158" y="7121"/>
                      <a:pt x="3137" y="7134"/>
                    </a:cubicBezTo>
                    <a:cubicBezTo>
                      <a:pt x="3109" y="7151"/>
                      <a:pt x="3079" y="7172"/>
                      <a:pt x="3048" y="7194"/>
                    </a:cubicBezTo>
                    <a:cubicBezTo>
                      <a:pt x="3036" y="7201"/>
                      <a:pt x="3025" y="7209"/>
                      <a:pt x="3013" y="7219"/>
                    </a:cubicBezTo>
                    <a:cubicBezTo>
                      <a:pt x="2985" y="7240"/>
                      <a:pt x="2957" y="7262"/>
                      <a:pt x="2929" y="7285"/>
                    </a:cubicBezTo>
                    <a:cubicBezTo>
                      <a:pt x="2917" y="7293"/>
                      <a:pt x="2906" y="7304"/>
                      <a:pt x="2896" y="7313"/>
                    </a:cubicBezTo>
                    <a:cubicBezTo>
                      <a:pt x="2860" y="7343"/>
                      <a:pt x="2823" y="7377"/>
                      <a:pt x="2784" y="7412"/>
                    </a:cubicBezTo>
                    <a:cubicBezTo>
                      <a:pt x="2757" y="7438"/>
                      <a:pt x="2733" y="7467"/>
                      <a:pt x="2703" y="7497"/>
                    </a:cubicBezTo>
                    <a:cubicBezTo>
                      <a:pt x="2697" y="7505"/>
                      <a:pt x="2693" y="7512"/>
                      <a:pt x="2687" y="7518"/>
                    </a:cubicBezTo>
                    <a:lnTo>
                      <a:pt x="1091" y="7518"/>
                    </a:lnTo>
                    <a:cubicBezTo>
                      <a:pt x="773" y="7518"/>
                      <a:pt x="518" y="7731"/>
                      <a:pt x="518" y="7993"/>
                    </a:cubicBezTo>
                    <a:lnTo>
                      <a:pt x="518" y="12025"/>
                    </a:lnTo>
                    <a:cubicBezTo>
                      <a:pt x="419" y="12098"/>
                      <a:pt x="328" y="12189"/>
                      <a:pt x="253" y="12293"/>
                    </a:cubicBezTo>
                    <a:cubicBezTo>
                      <a:pt x="163" y="12414"/>
                      <a:pt x="105" y="12541"/>
                      <a:pt x="77" y="12666"/>
                    </a:cubicBezTo>
                    <a:cubicBezTo>
                      <a:pt x="0" y="12979"/>
                      <a:pt x="105" y="13278"/>
                      <a:pt x="376" y="13417"/>
                    </a:cubicBezTo>
                    <a:cubicBezTo>
                      <a:pt x="419" y="13440"/>
                      <a:pt x="467" y="13458"/>
                      <a:pt x="517" y="13471"/>
                    </a:cubicBezTo>
                    <a:lnTo>
                      <a:pt x="517" y="13781"/>
                    </a:lnTo>
                    <a:lnTo>
                      <a:pt x="10288" y="13781"/>
                    </a:lnTo>
                    <a:lnTo>
                      <a:pt x="10288" y="8227"/>
                    </a:lnTo>
                    <a:cubicBezTo>
                      <a:pt x="10291" y="7838"/>
                      <a:pt x="9909" y="7522"/>
                      <a:pt x="9441" y="7522"/>
                    </a:cubicBezTo>
                    <a:lnTo>
                      <a:pt x="8014" y="7522"/>
                    </a:lnTo>
                    <a:cubicBezTo>
                      <a:pt x="8001" y="7507"/>
                      <a:pt x="7986" y="7494"/>
                      <a:pt x="7977" y="7480"/>
                    </a:cubicBezTo>
                    <a:cubicBezTo>
                      <a:pt x="7946" y="7446"/>
                      <a:pt x="7917" y="7418"/>
                      <a:pt x="7886" y="7389"/>
                    </a:cubicBezTo>
                    <a:cubicBezTo>
                      <a:pt x="7870" y="7373"/>
                      <a:pt x="7855" y="7360"/>
                      <a:pt x="7838" y="7347"/>
                    </a:cubicBezTo>
                    <a:cubicBezTo>
                      <a:pt x="7808" y="7319"/>
                      <a:pt x="7776" y="7294"/>
                      <a:pt x="7746" y="7270"/>
                    </a:cubicBezTo>
                    <a:cubicBezTo>
                      <a:pt x="7731" y="7258"/>
                      <a:pt x="7718" y="7249"/>
                      <a:pt x="7705" y="7240"/>
                    </a:cubicBezTo>
                    <a:cubicBezTo>
                      <a:pt x="7663" y="7209"/>
                      <a:pt x="7622" y="7183"/>
                      <a:pt x="7584" y="7158"/>
                    </a:cubicBezTo>
                    <a:cubicBezTo>
                      <a:pt x="7579" y="7157"/>
                      <a:pt x="7577" y="7152"/>
                      <a:pt x="7576" y="7151"/>
                    </a:cubicBezTo>
                    <a:cubicBezTo>
                      <a:pt x="7528" y="7124"/>
                      <a:pt x="7485" y="7102"/>
                      <a:pt x="7442" y="7082"/>
                    </a:cubicBezTo>
                    <a:cubicBezTo>
                      <a:pt x="7436" y="7078"/>
                      <a:pt x="7430" y="7076"/>
                      <a:pt x="7423" y="7074"/>
                    </a:cubicBezTo>
                    <a:cubicBezTo>
                      <a:pt x="7386" y="7060"/>
                      <a:pt x="7351" y="7045"/>
                      <a:pt x="7316" y="7037"/>
                    </a:cubicBezTo>
                    <a:cubicBezTo>
                      <a:pt x="7308" y="7032"/>
                      <a:pt x="7299" y="7031"/>
                      <a:pt x="7290" y="7030"/>
                    </a:cubicBezTo>
                    <a:cubicBezTo>
                      <a:pt x="7256" y="7021"/>
                      <a:pt x="7226" y="7014"/>
                      <a:pt x="7198" y="7009"/>
                    </a:cubicBezTo>
                    <a:cubicBezTo>
                      <a:pt x="7189" y="7009"/>
                      <a:pt x="7182" y="7008"/>
                      <a:pt x="7176" y="7008"/>
                    </a:cubicBezTo>
                    <a:cubicBezTo>
                      <a:pt x="7158" y="7005"/>
                      <a:pt x="7141" y="7004"/>
                      <a:pt x="7124" y="7004"/>
                    </a:cubicBezTo>
                    <a:cubicBezTo>
                      <a:pt x="7108" y="7004"/>
                      <a:pt x="7091" y="7005"/>
                      <a:pt x="7076" y="7008"/>
                    </a:cubicBezTo>
                    <a:cubicBezTo>
                      <a:pt x="7040" y="6999"/>
                      <a:pt x="6999" y="6988"/>
                      <a:pt x="6956" y="6978"/>
                    </a:cubicBezTo>
                    <a:cubicBezTo>
                      <a:pt x="6951" y="6978"/>
                      <a:pt x="6949" y="6977"/>
                      <a:pt x="6946" y="6977"/>
                    </a:cubicBezTo>
                    <a:cubicBezTo>
                      <a:pt x="6903" y="6969"/>
                      <a:pt x="6855" y="6960"/>
                      <a:pt x="6807" y="6951"/>
                    </a:cubicBezTo>
                    <a:cubicBezTo>
                      <a:pt x="6758" y="6941"/>
                      <a:pt x="6703" y="6930"/>
                      <a:pt x="6649" y="6923"/>
                    </a:cubicBezTo>
                    <a:cubicBezTo>
                      <a:pt x="6635" y="6921"/>
                      <a:pt x="6619" y="6918"/>
                      <a:pt x="6605" y="6917"/>
                    </a:cubicBezTo>
                    <a:cubicBezTo>
                      <a:pt x="6593" y="6915"/>
                      <a:pt x="6579" y="6912"/>
                      <a:pt x="6568" y="6912"/>
                    </a:cubicBezTo>
                    <a:cubicBezTo>
                      <a:pt x="6533" y="6904"/>
                      <a:pt x="6497" y="6900"/>
                      <a:pt x="6460" y="6897"/>
                    </a:cubicBezTo>
                    <a:cubicBezTo>
                      <a:pt x="6447" y="6896"/>
                      <a:pt x="6435" y="6896"/>
                      <a:pt x="6424" y="6892"/>
                    </a:cubicBezTo>
                    <a:cubicBezTo>
                      <a:pt x="6289" y="6878"/>
                      <a:pt x="6143" y="6865"/>
                      <a:pt x="5991" y="6857"/>
                    </a:cubicBezTo>
                    <a:cubicBezTo>
                      <a:pt x="5998" y="6835"/>
                      <a:pt x="6006" y="6811"/>
                      <a:pt x="6014" y="6788"/>
                    </a:cubicBezTo>
                    <a:cubicBezTo>
                      <a:pt x="6026" y="6746"/>
                      <a:pt x="6036" y="6709"/>
                      <a:pt x="6051" y="6667"/>
                    </a:cubicBezTo>
                    <a:cubicBezTo>
                      <a:pt x="6057" y="6650"/>
                      <a:pt x="6063" y="6631"/>
                      <a:pt x="6065" y="6613"/>
                    </a:cubicBezTo>
                    <a:cubicBezTo>
                      <a:pt x="6073" y="6587"/>
                      <a:pt x="6081" y="6563"/>
                      <a:pt x="6088" y="6540"/>
                    </a:cubicBezTo>
                    <a:cubicBezTo>
                      <a:pt x="6093" y="6520"/>
                      <a:pt x="6097" y="6503"/>
                      <a:pt x="6103" y="6484"/>
                    </a:cubicBezTo>
                    <a:cubicBezTo>
                      <a:pt x="6110" y="6458"/>
                      <a:pt x="6118" y="6434"/>
                      <a:pt x="6125" y="6407"/>
                    </a:cubicBezTo>
                    <a:cubicBezTo>
                      <a:pt x="6130" y="6392"/>
                      <a:pt x="6133" y="6373"/>
                      <a:pt x="6138" y="6356"/>
                    </a:cubicBezTo>
                    <a:cubicBezTo>
                      <a:pt x="6147" y="6328"/>
                      <a:pt x="6153" y="6304"/>
                      <a:pt x="6160" y="6279"/>
                    </a:cubicBezTo>
                    <a:cubicBezTo>
                      <a:pt x="6165" y="6262"/>
                      <a:pt x="6167" y="6246"/>
                      <a:pt x="6173" y="6229"/>
                    </a:cubicBezTo>
                    <a:cubicBezTo>
                      <a:pt x="6179" y="6201"/>
                      <a:pt x="6187" y="6176"/>
                      <a:pt x="6193" y="6150"/>
                    </a:cubicBezTo>
                    <a:cubicBezTo>
                      <a:pt x="6195" y="6142"/>
                      <a:pt x="6198" y="6136"/>
                      <a:pt x="6199" y="6128"/>
                    </a:cubicBezTo>
                    <a:cubicBezTo>
                      <a:pt x="6201" y="6119"/>
                      <a:pt x="6204" y="6108"/>
                      <a:pt x="6207" y="6100"/>
                    </a:cubicBezTo>
                    <a:cubicBezTo>
                      <a:pt x="6341" y="6095"/>
                      <a:pt x="6469" y="6083"/>
                      <a:pt x="6590" y="6057"/>
                    </a:cubicBezTo>
                    <a:cubicBezTo>
                      <a:pt x="6689" y="6040"/>
                      <a:pt x="6781" y="6016"/>
                      <a:pt x="6872" y="5986"/>
                    </a:cubicBezTo>
                    <a:cubicBezTo>
                      <a:pt x="7277" y="5851"/>
                      <a:pt x="7609" y="5609"/>
                      <a:pt x="7878" y="5308"/>
                    </a:cubicBezTo>
                    <a:cubicBezTo>
                      <a:pt x="9391" y="5111"/>
                      <a:pt x="10108" y="3707"/>
                      <a:pt x="10066" y="2637"/>
                    </a:cubicBezTo>
                    <a:cubicBezTo>
                      <a:pt x="10061" y="2533"/>
                      <a:pt x="10045" y="2437"/>
                      <a:pt x="10023" y="2346"/>
                    </a:cubicBezTo>
                    <a:cubicBezTo>
                      <a:pt x="9817" y="1520"/>
                      <a:pt x="8886" y="1181"/>
                      <a:pt x="8213" y="1045"/>
                    </a:cubicBezTo>
                    <a:cubicBezTo>
                      <a:pt x="7548" y="265"/>
                      <a:pt x="6452" y="0"/>
                      <a:pt x="559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52" name="Google Shape;8952;p37"/>
              <p:cNvSpPr/>
              <p:nvPr/>
            </p:nvSpPr>
            <p:spPr>
              <a:xfrm>
                <a:off x="1712075" y="4789650"/>
                <a:ext cx="409800" cy="386225"/>
              </a:xfrm>
              <a:custGeom>
                <a:avLst/>
                <a:gdLst/>
                <a:ahLst/>
                <a:cxnLst/>
                <a:rect l="l" t="t" r="r" b="b"/>
                <a:pathLst>
                  <a:path w="16392" h="15449" extrusionOk="0">
                    <a:moveTo>
                      <a:pt x="10027" y="1"/>
                    </a:moveTo>
                    <a:cubicBezTo>
                      <a:pt x="10060" y="52"/>
                      <a:pt x="10726" y="1095"/>
                      <a:pt x="8488" y="1308"/>
                    </a:cubicBezTo>
                    <a:cubicBezTo>
                      <a:pt x="6893" y="1464"/>
                      <a:pt x="6184" y="2323"/>
                      <a:pt x="5899" y="2832"/>
                    </a:cubicBezTo>
                    <a:cubicBezTo>
                      <a:pt x="5898" y="2837"/>
                      <a:pt x="5895" y="2840"/>
                      <a:pt x="5893" y="2845"/>
                    </a:cubicBezTo>
                    <a:cubicBezTo>
                      <a:pt x="5879" y="2871"/>
                      <a:pt x="5864" y="2896"/>
                      <a:pt x="5853" y="2922"/>
                    </a:cubicBezTo>
                    <a:cubicBezTo>
                      <a:pt x="5851" y="2923"/>
                      <a:pt x="5848" y="2928"/>
                      <a:pt x="5846" y="2931"/>
                    </a:cubicBezTo>
                    <a:cubicBezTo>
                      <a:pt x="5819" y="2985"/>
                      <a:pt x="5799" y="3032"/>
                      <a:pt x="5782" y="3072"/>
                    </a:cubicBezTo>
                    <a:cubicBezTo>
                      <a:pt x="5782" y="3077"/>
                      <a:pt x="5779" y="3078"/>
                      <a:pt x="5777" y="3081"/>
                    </a:cubicBezTo>
                    <a:cubicBezTo>
                      <a:pt x="5769" y="3101"/>
                      <a:pt x="5763" y="3117"/>
                      <a:pt x="5757" y="3131"/>
                    </a:cubicBezTo>
                    <a:lnTo>
                      <a:pt x="5757" y="3133"/>
                    </a:lnTo>
                    <a:cubicBezTo>
                      <a:pt x="5751" y="3148"/>
                      <a:pt x="5745" y="3162"/>
                      <a:pt x="5741" y="3174"/>
                    </a:cubicBezTo>
                    <a:cubicBezTo>
                      <a:pt x="5741" y="3175"/>
                      <a:pt x="5741" y="3175"/>
                      <a:pt x="5740" y="3179"/>
                    </a:cubicBezTo>
                    <a:cubicBezTo>
                      <a:pt x="5739" y="3187"/>
                      <a:pt x="5735" y="3196"/>
                      <a:pt x="5734" y="3199"/>
                    </a:cubicBezTo>
                    <a:cubicBezTo>
                      <a:pt x="5734" y="3202"/>
                      <a:pt x="5733" y="3204"/>
                      <a:pt x="5733" y="3204"/>
                    </a:cubicBezTo>
                    <a:cubicBezTo>
                      <a:pt x="5733" y="3210"/>
                      <a:pt x="5731" y="3211"/>
                      <a:pt x="5731" y="3211"/>
                    </a:cubicBezTo>
                    <a:cubicBezTo>
                      <a:pt x="5731" y="3211"/>
                      <a:pt x="5654" y="3115"/>
                      <a:pt x="5533" y="3115"/>
                    </a:cubicBezTo>
                    <a:cubicBezTo>
                      <a:pt x="5418" y="3115"/>
                      <a:pt x="5263" y="3202"/>
                      <a:pt x="5096" y="3544"/>
                    </a:cubicBezTo>
                    <a:cubicBezTo>
                      <a:pt x="4933" y="3877"/>
                      <a:pt x="5103" y="4870"/>
                      <a:pt x="5378" y="5839"/>
                    </a:cubicBezTo>
                    <a:cubicBezTo>
                      <a:pt x="5337" y="5832"/>
                      <a:pt x="5295" y="5828"/>
                      <a:pt x="5254" y="5828"/>
                    </a:cubicBezTo>
                    <a:cubicBezTo>
                      <a:pt x="5045" y="5828"/>
                      <a:pt x="4839" y="5920"/>
                      <a:pt x="4715" y="6128"/>
                    </a:cubicBezTo>
                    <a:cubicBezTo>
                      <a:pt x="4463" y="6552"/>
                      <a:pt x="4989" y="7172"/>
                      <a:pt x="5909" y="7346"/>
                    </a:cubicBezTo>
                    <a:cubicBezTo>
                      <a:pt x="5921" y="7372"/>
                      <a:pt x="5930" y="7395"/>
                      <a:pt x="5942" y="7421"/>
                    </a:cubicBezTo>
                    <a:cubicBezTo>
                      <a:pt x="6001" y="7987"/>
                      <a:pt x="6070" y="8427"/>
                      <a:pt x="6132" y="8533"/>
                    </a:cubicBezTo>
                    <a:cubicBezTo>
                      <a:pt x="6155" y="8574"/>
                      <a:pt x="6221" y="8631"/>
                      <a:pt x="6314" y="8702"/>
                    </a:cubicBezTo>
                    <a:lnTo>
                      <a:pt x="6238" y="9164"/>
                    </a:lnTo>
                    <a:lnTo>
                      <a:pt x="5723" y="9376"/>
                    </a:lnTo>
                    <a:lnTo>
                      <a:pt x="5743" y="9396"/>
                    </a:lnTo>
                    <a:lnTo>
                      <a:pt x="5723" y="9403"/>
                    </a:lnTo>
                    <a:lnTo>
                      <a:pt x="5733" y="9413"/>
                    </a:lnTo>
                    <a:cubicBezTo>
                      <a:pt x="5645" y="9436"/>
                      <a:pt x="5558" y="9460"/>
                      <a:pt x="5475" y="9482"/>
                    </a:cubicBezTo>
                    <a:cubicBezTo>
                      <a:pt x="5462" y="9487"/>
                      <a:pt x="5447" y="9490"/>
                      <a:pt x="5435" y="9494"/>
                    </a:cubicBezTo>
                    <a:lnTo>
                      <a:pt x="5372" y="9494"/>
                    </a:lnTo>
                    <a:cubicBezTo>
                      <a:pt x="5237" y="9494"/>
                      <a:pt x="5119" y="9566"/>
                      <a:pt x="5041" y="9676"/>
                    </a:cubicBezTo>
                    <a:cubicBezTo>
                      <a:pt x="4229" y="9923"/>
                      <a:pt x="3529" y="10180"/>
                      <a:pt x="3352" y="10301"/>
                    </a:cubicBezTo>
                    <a:cubicBezTo>
                      <a:pt x="3300" y="10313"/>
                      <a:pt x="3248" y="10336"/>
                      <a:pt x="3196" y="10378"/>
                    </a:cubicBezTo>
                    <a:cubicBezTo>
                      <a:pt x="1787" y="11459"/>
                      <a:pt x="738" y="13403"/>
                      <a:pt x="179" y="14929"/>
                    </a:cubicBezTo>
                    <a:cubicBezTo>
                      <a:pt x="114" y="15107"/>
                      <a:pt x="53" y="15282"/>
                      <a:pt x="1" y="15449"/>
                    </a:cubicBezTo>
                    <a:lnTo>
                      <a:pt x="16392" y="15449"/>
                    </a:lnTo>
                    <a:cubicBezTo>
                      <a:pt x="16088" y="14712"/>
                      <a:pt x="15648" y="13792"/>
                      <a:pt x="15085" y="12900"/>
                    </a:cubicBezTo>
                    <a:cubicBezTo>
                      <a:pt x="14445" y="11884"/>
                      <a:pt x="13646" y="10909"/>
                      <a:pt x="12723" y="10294"/>
                    </a:cubicBezTo>
                    <a:cubicBezTo>
                      <a:pt x="12722" y="10293"/>
                      <a:pt x="12717" y="10289"/>
                      <a:pt x="12714" y="10288"/>
                    </a:cubicBezTo>
                    <a:cubicBezTo>
                      <a:pt x="12656" y="10250"/>
                      <a:pt x="12595" y="10210"/>
                      <a:pt x="12537" y="10175"/>
                    </a:cubicBezTo>
                    <a:cubicBezTo>
                      <a:pt x="12531" y="10167"/>
                      <a:pt x="12525" y="10160"/>
                      <a:pt x="12520" y="10155"/>
                    </a:cubicBezTo>
                    <a:cubicBezTo>
                      <a:pt x="12513" y="10148"/>
                      <a:pt x="12500" y="10142"/>
                      <a:pt x="12489" y="10135"/>
                    </a:cubicBezTo>
                    <a:cubicBezTo>
                      <a:pt x="12483" y="10132"/>
                      <a:pt x="12477" y="10128"/>
                      <a:pt x="12472" y="10125"/>
                    </a:cubicBezTo>
                    <a:cubicBezTo>
                      <a:pt x="12466" y="10120"/>
                      <a:pt x="12458" y="10118"/>
                      <a:pt x="12449" y="10113"/>
                    </a:cubicBezTo>
                    <a:cubicBezTo>
                      <a:pt x="12429" y="10104"/>
                      <a:pt x="12406" y="10092"/>
                      <a:pt x="12379" y="10080"/>
                    </a:cubicBezTo>
                    <a:cubicBezTo>
                      <a:pt x="12370" y="10077"/>
                      <a:pt x="12364" y="10071"/>
                      <a:pt x="12358" y="10070"/>
                    </a:cubicBezTo>
                    <a:cubicBezTo>
                      <a:pt x="12338" y="10058"/>
                      <a:pt x="12316" y="10051"/>
                      <a:pt x="12296" y="10045"/>
                    </a:cubicBezTo>
                    <a:cubicBezTo>
                      <a:pt x="12283" y="10039"/>
                      <a:pt x="12270" y="10037"/>
                      <a:pt x="12255" y="10032"/>
                    </a:cubicBezTo>
                    <a:cubicBezTo>
                      <a:pt x="12221" y="10020"/>
                      <a:pt x="12184" y="10007"/>
                      <a:pt x="12143" y="9995"/>
                    </a:cubicBezTo>
                    <a:cubicBezTo>
                      <a:pt x="12138" y="9992"/>
                      <a:pt x="12133" y="9990"/>
                      <a:pt x="12130" y="9989"/>
                    </a:cubicBezTo>
                    <a:cubicBezTo>
                      <a:pt x="12108" y="9983"/>
                      <a:pt x="12087" y="9974"/>
                      <a:pt x="12065" y="9967"/>
                    </a:cubicBezTo>
                    <a:cubicBezTo>
                      <a:pt x="11984" y="9692"/>
                      <a:pt x="11749" y="9493"/>
                      <a:pt x="11475" y="9493"/>
                    </a:cubicBezTo>
                    <a:lnTo>
                      <a:pt x="10601" y="9493"/>
                    </a:lnTo>
                    <a:lnTo>
                      <a:pt x="10228" y="9201"/>
                    </a:lnTo>
                    <a:lnTo>
                      <a:pt x="10170" y="9224"/>
                    </a:lnTo>
                    <a:lnTo>
                      <a:pt x="10106" y="8793"/>
                    </a:lnTo>
                    <a:cubicBezTo>
                      <a:pt x="10274" y="8701"/>
                      <a:pt x="10394" y="8618"/>
                      <a:pt x="10430" y="8568"/>
                    </a:cubicBezTo>
                    <a:cubicBezTo>
                      <a:pt x="10478" y="8496"/>
                      <a:pt x="10562" y="7993"/>
                      <a:pt x="10633" y="7333"/>
                    </a:cubicBezTo>
                    <a:cubicBezTo>
                      <a:pt x="11543" y="7143"/>
                      <a:pt x="12059" y="6541"/>
                      <a:pt x="11804" y="6126"/>
                    </a:cubicBezTo>
                    <a:cubicBezTo>
                      <a:pt x="11678" y="5919"/>
                      <a:pt x="11468" y="5825"/>
                      <a:pt x="11256" y="5825"/>
                    </a:cubicBezTo>
                    <a:cubicBezTo>
                      <a:pt x="11233" y="5825"/>
                      <a:pt x="11210" y="5826"/>
                      <a:pt x="11188" y="5828"/>
                    </a:cubicBezTo>
                    <a:cubicBezTo>
                      <a:pt x="11194" y="5808"/>
                      <a:pt x="11197" y="5790"/>
                      <a:pt x="11203" y="5770"/>
                    </a:cubicBezTo>
                    <a:cubicBezTo>
                      <a:pt x="11224" y="5699"/>
                      <a:pt x="11240" y="5627"/>
                      <a:pt x="11258" y="5559"/>
                    </a:cubicBezTo>
                    <a:cubicBezTo>
                      <a:pt x="11263" y="5547"/>
                      <a:pt x="11265" y="5536"/>
                      <a:pt x="11268" y="5525"/>
                    </a:cubicBezTo>
                    <a:cubicBezTo>
                      <a:pt x="11288" y="5444"/>
                      <a:pt x="11305" y="5367"/>
                      <a:pt x="11319" y="5292"/>
                    </a:cubicBezTo>
                    <a:cubicBezTo>
                      <a:pt x="11324" y="5275"/>
                      <a:pt x="11325" y="5257"/>
                      <a:pt x="11329" y="5237"/>
                    </a:cubicBezTo>
                    <a:cubicBezTo>
                      <a:pt x="11341" y="5180"/>
                      <a:pt x="11350" y="5124"/>
                      <a:pt x="11359" y="5070"/>
                    </a:cubicBezTo>
                    <a:cubicBezTo>
                      <a:pt x="11364" y="5049"/>
                      <a:pt x="11367" y="5027"/>
                      <a:pt x="11368" y="5006"/>
                    </a:cubicBezTo>
                    <a:cubicBezTo>
                      <a:pt x="11378" y="4954"/>
                      <a:pt x="11384" y="4903"/>
                      <a:pt x="11391" y="4852"/>
                    </a:cubicBezTo>
                    <a:cubicBezTo>
                      <a:pt x="11392" y="4836"/>
                      <a:pt x="11396" y="4818"/>
                      <a:pt x="11397" y="4801"/>
                    </a:cubicBezTo>
                    <a:cubicBezTo>
                      <a:pt x="11413" y="4669"/>
                      <a:pt x="11420" y="4547"/>
                      <a:pt x="11425" y="4432"/>
                    </a:cubicBezTo>
                    <a:cubicBezTo>
                      <a:pt x="11425" y="4417"/>
                      <a:pt x="11426" y="4401"/>
                      <a:pt x="11426" y="4384"/>
                    </a:cubicBezTo>
                    <a:lnTo>
                      <a:pt x="11426" y="4263"/>
                    </a:lnTo>
                    <a:cubicBezTo>
                      <a:pt x="11426" y="4247"/>
                      <a:pt x="11425" y="4230"/>
                      <a:pt x="11425" y="4214"/>
                    </a:cubicBezTo>
                    <a:cubicBezTo>
                      <a:pt x="11425" y="4172"/>
                      <a:pt x="11420" y="4131"/>
                      <a:pt x="11419" y="4093"/>
                    </a:cubicBezTo>
                    <a:cubicBezTo>
                      <a:pt x="11419" y="4084"/>
                      <a:pt x="11416" y="4072"/>
                      <a:pt x="11416" y="4062"/>
                    </a:cubicBezTo>
                    <a:cubicBezTo>
                      <a:pt x="11413" y="4014"/>
                      <a:pt x="11409" y="3965"/>
                      <a:pt x="11402" y="3921"/>
                    </a:cubicBezTo>
                    <a:cubicBezTo>
                      <a:pt x="11402" y="3914"/>
                      <a:pt x="11401" y="3907"/>
                      <a:pt x="11401" y="3898"/>
                    </a:cubicBezTo>
                    <a:cubicBezTo>
                      <a:pt x="11395" y="3862"/>
                      <a:pt x="11389" y="3825"/>
                      <a:pt x="11384" y="3791"/>
                    </a:cubicBezTo>
                    <a:cubicBezTo>
                      <a:pt x="11382" y="3779"/>
                      <a:pt x="11378" y="3764"/>
                      <a:pt x="11376" y="3755"/>
                    </a:cubicBezTo>
                    <a:cubicBezTo>
                      <a:pt x="11370" y="3726"/>
                      <a:pt x="11364" y="3696"/>
                      <a:pt x="11356" y="3667"/>
                    </a:cubicBezTo>
                    <a:cubicBezTo>
                      <a:pt x="11354" y="3655"/>
                      <a:pt x="11350" y="3647"/>
                      <a:pt x="11348" y="3634"/>
                    </a:cubicBezTo>
                    <a:cubicBezTo>
                      <a:pt x="11341" y="3600"/>
                      <a:pt x="11331" y="3570"/>
                      <a:pt x="11322" y="3540"/>
                    </a:cubicBezTo>
                    <a:cubicBezTo>
                      <a:pt x="11319" y="3536"/>
                      <a:pt x="11319" y="3531"/>
                      <a:pt x="11317" y="3526"/>
                    </a:cubicBezTo>
                    <a:cubicBezTo>
                      <a:pt x="11307" y="3493"/>
                      <a:pt x="11295" y="3461"/>
                      <a:pt x="11283" y="3429"/>
                    </a:cubicBezTo>
                    <a:cubicBezTo>
                      <a:pt x="11279" y="3421"/>
                      <a:pt x="11276" y="3412"/>
                      <a:pt x="11271" y="3402"/>
                    </a:cubicBezTo>
                    <a:cubicBezTo>
                      <a:pt x="11263" y="3380"/>
                      <a:pt x="11255" y="3360"/>
                      <a:pt x="11245" y="3339"/>
                    </a:cubicBezTo>
                    <a:cubicBezTo>
                      <a:pt x="11239" y="3331"/>
                      <a:pt x="11237" y="3320"/>
                      <a:pt x="11232" y="3311"/>
                    </a:cubicBezTo>
                    <a:cubicBezTo>
                      <a:pt x="11222" y="3290"/>
                      <a:pt x="11215" y="3275"/>
                      <a:pt x="11204" y="3256"/>
                    </a:cubicBezTo>
                    <a:cubicBezTo>
                      <a:pt x="11200" y="3248"/>
                      <a:pt x="11197" y="3239"/>
                      <a:pt x="11190" y="3230"/>
                    </a:cubicBezTo>
                    <a:cubicBezTo>
                      <a:pt x="11178" y="3208"/>
                      <a:pt x="11165" y="3184"/>
                      <a:pt x="11154" y="3165"/>
                    </a:cubicBezTo>
                    <a:cubicBezTo>
                      <a:pt x="11149" y="3157"/>
                      <a:pt x="11147" y="3153"/>
                      <a:pt x="11142" y="3148"/>
                    </a:cubicBezTo>
                    <a:cubicBezTo>
                      <a:pt x="11133" y="3133"/>
                      <a:pt x="11122" y="3118"/>
                      <a:pt x="11113" y="3105"/>
                    </a:cubicBezTo>
                    <a:cubicBezTo>
                      <a:pt x="11107" y="3096"/>
                      <a:pt x="11101" y="3089"/>
                      <a:pt x="11097" y="3081"/>
                    </a:cubicBezTo>
                    <a:cubicBezTo>
                      <a:pt x="11091" y="3069"/>
                      <a:pt x="11082" y="3060"/>
                      <a:pt x="11075" y="3052"/>
                    </a:cubicBezTo>
                    <a:cubicBezTo>
                      <a:pt x="11069" y="3044"/>
                      <a:pt x="11063" y="3035"/>
                      <a:pt x="11058" y="3027"/>
                    </a:cubicBezTo>
                    <a:cubicBezTo>
                      <a:pt x="11051" y="3019"/>
                      <a:pt x="11045" y="3013"/>
                      <a:pt x="11039" y="3005"/>
                    </a:cubicBezTo>
                    <a:cubicBezTo>
                      <a:pt x="10939" y="2887"/>
                      <a:pt x="10856" y="2841"/>
                      <a:pt x="10856" y="2841"/>
                    </a:cubicBezTo>
                    <a:cubicBezTo>
                      <a:pt x="11109" y="2384"/>
                      <a:pt x="11110" y="1928"/>
                      <a:pt x="11000" y="1519"/>
                    </a:cubicBezTo>
                    <a:cubicBezTo>
                      <a:pt x="10775" y="683"/>
                      <a:pt x="10074" y="42"/>
                      <a:pt x="1002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53" name="Google Shape;8953;p37"/>
              <p:cNvSpPr/>
              <p:nvPr/>
            </p:nvSpPr>
            <p:spPr>
              <a:xfrm>
                <a:off x="3025500" y="4801775"/>
                <a:ext cx="355025" cy="373950"/>
              </a:xfrm>
              <a:custGeom>
                <a:avLst/>
                <a:gdLst/>
                <a:ahLst/>
                <a:cxnLst/>
                <a:rect l="l" t="t" r="r" b="b"/>
                <a:pathLst>
                  <a:path w="14201" h="14958" extrusionOk="0">
                    <a:moveTo>
                      <a:pt x="7076" y="1"/>
                    </a:moveTo>
                    <a:cubicBezTo>
                      <a:pt x="5424" y="1"/>
                      <a:pt x="3849" y="1483"/>
                      <a:pt x="3502" y="1830"/>
                    </a:cubicBezTo>
                    <a:lnTo>
                      <a:pt x="3501" y="1831"/>
                    </a:lnTo>
                    <a:cubicBezTo>
                      <a:pt x="3463" y="1869"/>
                      <a:pt x="3441" y="1893"/>
                      <a:pt x="3433" y="1900"/>
                    </a:cubicBezTo>
                    <a:lnTo>
                      <a:pt x="3430" y="1903"/>
                    </a:lnTo>
                    <a:cubicBezTo>
                      <a:pt x="3214" y="1937"/>
                      <a:pt x="3120" y="2239"/>
                      <a:pt x="3113" y="2677"/>
                    </a:cubicBezTo>
                    <a:cubicBezTo>
                      <a:pt x="3108" y="2951"/>
                      <a:pt x="3139" y="3277"/>
                      <a:pt x="3192" y="3623"/>
                    </a:cubicBezTo>
                    <a:cubicBezTo>
                      <a:pt x="3241" y="3928"/>
                      <a:pt x="3306" y="4252"/>
                      <a:pt x="3388" y="4568"/>
                    </a:cubicBezTo>
                    <a:cubicBezTo>
                      <a:pt x="3370" y="4566"/>
                      <a:pt x="3351" y="4566"/>
                      <a:pt x="3333" y="4566"/>
                    </a:cubicBezTo>
                    <a:cubicBezTo>
                      <a:pt x="2965" y="4566"/>
                      <a:pt x="2551" y="4804"/>
                      <a:pt x="2633" y="5100"/>
                    </a:cubicBezTo>
                    <a:cubicBezTo>
                      <a:pt x="2718" y="5408"/>
                      <a:pt x="3512" y="5935"/>
                      <a:pt x="3945" y="6153"/>
                    </a:cubicBezTo>
                    <a:cubicBezTo>
                      <a:pt x="4067" y="6389"/>
                      <a:pt x="4190" y="6560"/>
                      <a:pt x="4304" y="6627"/>
                    </a:cubicBezTo>
                    <a:cubicBezTo>
                      <a:pt x="4310" y="6661"/>
                      <a:pt x="4317" y="6691"/>
                      <a:pt x="4323" y="6718"/>
                    </a:cubicBezTo>
                    <a:cubicBezTo>
                      <a:pt x="4340" y="6875"/>
                      <a:pt x="4360" y="7022"/>
                      <a:pt x="4381" y="7158"/>
                    </a:cubicBezTo>
                    <a:cubicBezTo>
                      <a:pt x="4382" y="7162"/>
                      <a:pt x="4382" y="7164"/>
                      <a:pt x="4382" y="7166"/>
                    </a:cubicBezTo>
                    <a:cubicBezTo>
                      <a:pt x="4389" y="7213"/>
                      <a:pt x="4395" y="7258"/>
                      <a:pt x="4402" y="7302"/>
                    </a:cubicBezTo>
                    <a:cubicBezTo>
                      <a:pt x="4402" y="7307"/>
                      <a:pt x="4405" y="7310"/>
                      <a:pt x="4405" y="7314"/>
                    </a:cubicBezTo>
                    <a:cubicBezTo>
                      <a:pt x="4412" y="7359"/>
                      <a:pt x="4419" y="7404"/>
                      <a:pt x="4427" y="7444"/>
                    </a:cubicBezTo>
                    <a:lnTo>
                      <a:pt x="4168" y="7764"/>
                    </a:lnTo>
                    <a:lnTo>
                      <a:pt x="4226" y="7811"/>
                    </a:lnTo>
                    <a:lnTo>
                      <a:pt x="4199" y="7833"/>
                    </a:lnTo>
                    <a:lnTo>
                      <a:pt x="4129" y="7833"/>
                    </a:lnTo>
                    <a:lnTo>
                      <a:pt x="4093" y="7748"/>
                    </a:lnTo>
                    <a:lnTo>
                      <a:pt x="3938" y="7833"/>
                    </a:lnTo>
                    <a:lnTo>
                      <a:pt x="3032" y="7833"/>
                    </a:lnTo>
                    <a:cubicBezTo>
                      <a:pt x="2713" y="7833"/>
                      <a:pt x="2457" y="8036"/>
                      <a:pt x="2457" y="8285"/>
                    </a:cubicBezTo>
                    <a:lnTo>
                      <a:pt x="2457" y="8683"/>
                    </a:lnTo>
                    <a:cubicBezTo>
                      <a:pt x="2118" y="8839"/>
                      <a:pt x="1814" y="8991"/>
                      <a:pt x="1571" y="9122"/>
                    </a:cubicBezTo>
                    <a:cubicBezTo>
                      <a:pt x="1315" y="9263"/>
                      <a:pt x="1121" y="9383"/>
                      <a:pt x="1027" y="9470"/>
                    </a:cubicBezTo>
                    <a:cubicBezTo>
                      <a:pt x="1014" y="9476"/>
                      <a:pt x="1005" y="9482"/>
                      <a:pt x="993" y="9489"/>
                    </a:cubicBezTo>
                    <a:cubicBezTo>
                      <a:pt x="726" y="9669"/>
                      <a:pt x="525" y="10006"/>
                      <a:pt x="373" y="10446"/>
                    </a:cubicBezTo>
                    <a:cubicBezTo>
                      <a:pt x="172" y="11031"/>
                      <a:pt x="62" y="11800"/>
                      <a:pt x="20" y="12616"/>
                    </a:cubicBezTo>
                    <a:cubicBezTo>
                      <a:pt x="19" y="12633"/>
                      <a:pt x="19" y="12649"/>
                      <a:pt x="15" y="12666"/>
                    </a:cubicBezTo>
                    <a:cubicBezTo>
                      <a:pt x="14" y="12708"/>
                      <a:pt x="12" y="12751"/>
                      <a:pt x="12" y="12793"/>
                    </a:cubicBezTo>
                    <a:cubicBezTo>
                      <a:pt x="9" y="12813"/>
                      <a:pt x="9" y="12831"/>
                      <a:pt x="9" y="12852"/>
                    </a:cubicBezTo>
                    <a:cubicBezTo>
                      <a:pt x="8" y="12892"/>
                      <a:pt x="6" y="12933"/>
                      <a:pt x="6" y="12976"/>
                    </a:cubicBezTo>
                    <a:cubicBezTo>
                      <a:pt x="3" y="12995"/>
                      <a:pt x="3" y="13012"/>
                      <a:pt x="3" y="13031"/>
                    </a:cubicBezTo>
                    <a:cubicBezTo>
                      <a:pt x="2" y="13076"/>
                      <a:pt x="2" y="13119"/>
                      <a:pt x="2" y="13162"/>
                    </a:cubicBezTo>
                    <a:cubicBezTo>
                      <a:pt x="2" y="13177"/>
                      <a:pt x="1" y="13196"/>
                      <a:pt x="1" y="13211"/>
                    </a:cubicBezTo>
                    <a:lnTo>
                      <a:pt x="1" y="13612"/>
                    </a:lnTo>
                    <a:cubicBezTo>
                      <a:pt x="2" y="13661"/>
                      <a:pt x="2" y="13706"/>
                      <a:pt x="6" y="13753"/>
                    </a:cubicBezTo>
                    <a:lnTo>
                      <a:pt x="6" y="13809"/>
                    </a:lnTo>
                    <a:cubicBezTo>
                      <a:pt x="7" y="13852"/>
                      <a:pt x="7" y="13893"/>
                      <a:pt x="9" y="13934"/>
                    </a:cubicBezTo>
                    <a:cubicBezTo>
                      <a:pt x="9" y="13955"/>
                      <a:pt x="12" y="13976"/>
                      <a:pt x="12" y="13996"/>
                    </a:cubicBezTo>
                    <a:cubicBezTo>
                      <a:pt x="13" y="14038"/>
                      <a:pt x="13" y="14079"/>
                      <a:pt x="15" y="14118"/>
                    </a:cubicBezTo>
                    <a:cubicBezTo>
                      <a:pt x="18" y="14137"/>
                      <a:pt x="18" y="14156"/>
                      <a:pt x="18" y="14176"/>
                    </a:cubicBezTo>
                    <a:cubicBezTo>
                      <a:pt x="19" y="14222"/>
                      <a:pt x="24" y="14269"/>
                      <a:pt x="25" y="14316"/>
                    </a:cubicBezTo>
                    <a:cubicBezTo>
                      <a:pt x="25" y="14328"/>
                      <a:pt x="25" y="14341"/>
                      <a:pt x="26" y="14352"/>
                    </a:cubicBezTo>
                    <a:cubicBezTo>
                      <a:pt x="28" y="14411"/>
                      <a:pt x="32" y="14472"/>
                      <a:pt x="36" y="14531"/>
                    </a:cubicBezTo>
                    <a:cubicBezTo>
                      <a:pt x="36" y="14538"/>
                      <a:pt x="37" y="14547"/>
                      <a:pt x="37" y="14554"/>
                    </a:cubicBezTo>
                    <a:cubicBezTo>
                      <a:pt x="39" y="14604"/>
                      <a:pt x="43" y="14653"/>
                      <a:pt x="46" y="14702"/>
                    </a:cubicBezTo>
                    <a:cubicBezTo>
                      <a:pt x="48" y="14719"/>
                      <a:pt x="48" y="14739"/>
                      <a:pt x="51" y="14757"/>
                    </a:cubicBezTo>
                    <a:cubicBezTo>
                      <a:pt x="52" y="14798"/>
                      <a:pt x="57" y="14836"/>
                      <a:pt x="60" y="14876"/>
                    </a:cubicBezTo>
                    <a:cubicBezTo>
                      <a:pt x="60" y="14897"/>
                      <a:pt x="62" y="14918"/>
                      <a:pt x="64" y="14938"/>
                    </a:cubicBezTo>
                    <a:cubicBezTo>
                      <a:pt x="64" y="14944"/>
                      <a:pt x="67" y="14952"/>
                      <a:pt x="67" y="14958"/>
                    </a:cubicBezTo>
                    <a:lnTo>
                      <a:pt x="14124" y="14958"/>
                    </a:lnTo>
                    <a:cubicBezTo>
                      <a:pt x="14190" y="14301"/>
                      <a:pt x="14201" y="13499"/>
                      <a:pt x="14147" y="12703"/>
                    </a:cubicBezTo>
                    <a:cubicBezTo>
                      <a:pt x="14050" y="11290"/>
                      <a:pt x="13745" y="9888"/>
                      <a:pt x="13151" y="9291"/>
                    </a:cubicBezTo>
                    <a:cubicBezTo>
                      <a:pt x="13145" y="9283"/>
                      <a:pt x="13142" y="9275"/>
                      <a:pt x="13136" y="9269"/>
                    </a:cubicBezTo>
                    <a:cubicBezTo>
                      <a:pt x="13113" y="9244"/>
                      <a:pt x="13073" y="9213"/>
                      <a:pt x="13026" y="9179"/>
                    </a:cubicBezTo>
                    <a:cubicBezTo>
                      <a:pt x="12973" y="9142"/>
                      <a:pt x="12920" y="9104"/>
                      <a:pt x="12864" y="9076"/>
                    </a:cubicBezTo>
                    <a:cubicBezTo>
                      <a:pt x="12854" y="9072"/>
                      <a:pt x="12844" y="9069"/>
                      <a:pt x="12835" y="9064"/>
                    </a:cubicBezTo>
                    <a:cubicBezTo>
                      <a:pt x="12680" y="8978"/>
                      <a:pt x="12475" y="8875"/>
                      <a:pt x="12233" y="8766"/>
                    </a:cubicBezTo>
                    <a:lnTo>
                      <a:pt x="12233" y="8507"/>
                    </a:lnTo>
                    <a:cubicBezTo>
                      <a:pt x="12233" y="8134"/>
                      <a:pt x="11852" y="7835"/>
                      <a:pt x="11381" y="7835"/>
                    </a:cubicBezTo>
                    <a:lnTo>
                      <a:pt x="10156" y="7835"/>
                    </a:lnTo>
                    <a:lnTo>
                      <a:pt x="9810" y="7717"/>
                    </a:lnTo>
                    <a:lnTo>
                      <a:pt x="9785" y="7782"/>
                    </a:lnTo>
                    <a:cubicBezTo>
                      <a:pt x="9725" y="7760"/>
                      <a:pt x="9667" y="7738"/>
                      <a:pt x="9608" y="7717"/>
                    </a:cubicBezTo>
                    <a:lnTo>
                      <a:pt x="9600" y="7713"/>
                    </a:lnTo>
                    <a:cubicBezTo>
                      <a:pt x="9549" y="7693"/>
                      <a:pt x="9499" y="7676"/>
                      <a:pt x="9449" y="7658"/>
                    </a:cubicBezTo>
                    <a:lnTo>
                      <a:pt x="9110" y="7239"/>
                    </a:lnTo>
                    <a:lnTo>
                      <a:pt x="8893" y="7354"/>
                    </a:lnTo>
                    <a:cubicBezTo>
                      <a:pt x="8910" y="7228"/>
                      <a:pt x="8929" y="7079"/>
                      <a:pt x="8947" y="6918"/>
                    </a:cubicBezTo>
                    <a:cubicBezTo>
                      <a:pt x="8947" y="6912"/>
                      <a:pt x="8950" y="6906"/>
                      <a:pt x="8950" y="6901"/>
                    </a:cubicBezTo>
                    <a:cubicBezTo>
                      <a:pt x="8951" y="6893"/>
                      <a:pt x="8951" y="6887"/>
                      <a:pt x="8951" y="6880"/>
                    </a:cubicBezTo>
                    <a:cubicBezTo>
                      <a:pt x="8974" y="6845"/>
                      <a:pt x="9006" y="6681"/>
                      <a:pt x="9037" y="6433"/>
                    </a:cubicBezTo>
                    <a:cubicBezTo>
                      <a:pt x="9053" y="6399"/>
                      <a:pt x="9066" y="6364"/>
                      <a:pt x="9081" y="6328"/>
                    </a:cubicBezTo>
                    <a:cubicBezTo>
                      <a:pt x="9448" y="6119"/>
                      <a:pt x="10295" y="5429"/>
                      <a:pt x="10327" y="5086"/>
                    </a:cubicBezTo>
                    <a:cubicBezTo>
                      <a:pt x="10353" y="4832"/>
                      <a:pt x="10028" y="4656"/>
                      <a:pt x="9699" y="4627"/>
                    </a:cubicBezTo>
                    <a:cubicBezTo>
                      <a:pt x="10570" y="1690"/>
                      <a:pt x="9278" y="1680"/>
                      <a:pt x="9278" y="1680"/>
                    </a:cubicBezTo>
                    <a:cubicBezTo>
                      <a:pt x="9278" y="1680"/>
                      <a:pt x="9269" y="1589"/>
                      <a:pt x="9230" y="1448"/>
                    </a:cubicBezTo>
                    <a:cubicBezTo>
                      <a:pt x="9171" y="1228"/>
                      <a:pt x="9031" y="888"/>
                      <a:pt x="8727" y="591"/>
                    </a:cubicBezTo>
                    <a:cubicBezTo>
                      <a:pt x="8422" y="295"/>
                      <a:pt x="7950" y="46"/>
                      <a:pt x="7220" y="4"/>
                    </a:cubicBezTo>
                    <a:cubicBezTo>
                      <a:pt x="7172" y="2"/>
                      <a:pt x="7124" y="1"/>
                      <a:pt x="7076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54" name="Google Shape;8954;p37"/>
              <p:cNvSpPr/>
              <p:nvPr/>
            </p:nvSpPr>
            <p:spPr>
              <a:xfrm>
                <a:off x="2172350" y="4831250"/>
                <a:ext cx="258150" cy="344550"/>
              </a:xfrm>
              <a:custGeom>
                <a:avLst/>
                <a:gdLst/>
                <a:ahLst/>
                <a:cxnLst/>
                <a:rect l="l" t="t" r="r" b="b"/>
                <a:pathLst>
                  <a:path w="10326" h="13782" extrusionOk="0">
                    <a:moveTo>
                      <a:pt x="5624" y="0"/>
                    </a:moveTo>
                    <a:cubicBezTo>
                      <a:pt x="5515" y="0"/>
                      <a:pt x="5409" y="5"/>
                      <a:pt x="5308" y="13"/>
                    </a:cubicBezTo>
                    <a:cubicBezTo>
                      <a:pt x="3632" y="144"/>
                      <a:pt x="2785" y="1080"/>
                      <a:pt x="3121" y="2196"/>
                    </a:cubicBezTo>
                    <a:cubicBezTo>
                      <a:pt x="2409" y="3743"/>
                      <a:pt x="3326" y="6202"/>
                      <a:pt x="3834" y="6438"/>
                    </a:cubicBezTo>
                    <a:cubicBezTo>
                      <a:pt x="4233" y="6362"/>
                      <a:pt x="4575" y="6261"/>
                      <a:pt x="4872" y="6143"/>
                    </a:cubicBezTo>
                    <a:lnTo>
                      <a:pt x="4872" y="6143"/>
                    </a:lnTo>
                    <a:cubicBezTo>
                      <a:pt x="4799" y="6374"/>
                      <a:pt x="4719" y="6609"/>
                      <a:pt x="4633" y="6837"/>
                    </a:cubicBezTo>
                    <a:lnTo>
                      <a:pt x="4630" y="6837"/>
                    </a:lnTo>
                    <a:cubicBezTo>
                      <a:pt x="4584" y="6839"/>
                      <a:pt x="4538" y="6842"/>
                      <a:pt x="4490" y="6842"/>
                    </a:cubicBezTo>
                    <a:cubicBezTo>
                      <a:pt x="4482" y="6842"/>
                      <a:pt x="4475" y="6843"/>
                      <a:pt x="4464" y="6843"/>
                    </a:cubicBezTo>
                    <a:cubicBezTo>
                      <a:pt x="4426" y="6843"/>
                      <a:pt x="4385" y="6845"/>
                      <a:pt x="4345" y="6848"/>
                    </a:cubicBezTo>
                    <a:cubicBezTo>
                      <a:pt x="4324" y="6848"/>
                      <a:pt x="4304" y="6849"/>
                      <a:pt x="4286" y="6849"/>
                    </a:cubicBezTo>
                    <a:cubicBezTo>
                      <a:pt x="4257" y="6851"/>
                      <a:pt x="4228" y="6854"/>
                      <a:pt x="4201" y="6854"/>
                    </a:cubicBezTo>
                    <a:cubicBezTo>
                      <a:pt x="4153" y="6858"/>
                      <a:pt x="4104" y="6860"/>
                      <a:pt x="4058" y="6863"/>
                    </a:cubicBezTo>
                    <a:lnTo>
                      <a:pt x="4058" y="6875"/>
                    </a:lnTo>
                    <a:cubicBezTo>
                      <a:pt x="4021" y="6876"/>
                      <a:pt x="3986" y="6881"/>
                      <a:pt x="3953" y="6882"/>
                    </a:cubicBezTo>
                    <a:cubicBezTo>
                      <a:pt x="3789" y="6899"/>
                      <a:pt x="3658" y="6919"/>
                      <a:pt x="3572" y="6942"/>
                    </a:cubicBezTo>
                    <a:cubicBezTo>
                      <a:pt x="3570" y="6943"/>
                      <a:pt x="3567" y="6943"/>
                      <a:pt x="3566" y="6943"/>
                    </a:cubicBezTo>
                    <a:cubicBezTo>
                      <a:pt x="3551" y="6949"/>
                      <a:pt x="3536" y="6953"/>
                      <a:pt x="3523" y="6958"/>
                    </a:cubicBezTo>
                    <a:cubicBezTo>
                      <a:pt x="3522" y="6959"/>
                      <a:pt x="3522" y="6959"/>
                      <a:pt x="3518" y="6959"/>
                    </a:cubicBezTo>
                    <a:cubicBezTo>
                      <a:pt x="3505" y="6965"/>
                      <a:pt x="3496" y="6967"/>
                      <a:pt x="3485" y="6973"/>
                    </a:cubicBezTo>
                    <a:cubicBezTo>
                      <a:pt x="3415" y="7000"/>
                      <a:pt x="3340" y="7034"/>
                      <a:pt x="3263" y="7077"/>
                    </a:cubicBezTo>
                    <a:cubicBezTo>
                      <a:pt x="3251" y="7083"/>
                      <a:pt x="3241" y="7089"/>
                      <a:pt x="3229" y="7097"/>
                    </a:cubicBezTo>
                    <a:cubicBezTo>
                      <a:pt x="3208" y="7110"/>
                      <a:pt x="3190" y="7119"/>
                      <a:pt x="3169" y="7134"/>
                    </a:cubicBezTo>
                    <a:cubicBezTo>
                      <a:pt x="3140" y="7150"/>
                      <a:pt x="3111" y="7171"/>
                      <a:pt x="3080" y="7192"/>
                    </a:cubicBezTo>
                    <a:cubicBezTo>
                      <a:pt x="3067" y="7201"/>
                      <a:pt x="3056" y="7209"/>
                      <a:pt x="3044" y="7219"/>
                    </a:cubicBezTo>
                    <a:cubicBezTo>
                      <a:pt x="3018" y="7240"/>
                      <a:pt x="2988" y="7261"/>
                      <a:pt x="2962" y="7283"/>
                    </a:cubicBezTo>
                    <a:cubicBezTo>
                      <a:pt x="2950" y="7293"/>
                      <a:pt x="2939" y="7304"/>
                      <a:pt x="2928" y="7312"/>
                    </a:cubicBezTo>
                    <a:cubicBezTo>
                      <a:pt x="2891" y="7343"/>
                      <a:pt x="2855" y="7377"/>
                      <a:pt x="2817" y="7411"/>
                    </a:cubicBezTo>
                    <a:cubicBezTo>
                      <a:pt x="2792" y="7438"/>
                      <a:pt x="2765" y="7466"/>
                      <a:pt x="2734" y="7496"/>
                    </a:cubicBezTo>
                    <a:cubicBezTo>
                      <a:pt x="2731" y="7504"/>
                      <a:pt x="2726" y="7512"/>
                      <a:pt x="2720" y="7518"/>
                    </a:cubicBezTo>
                    <a:lnTo>
                      <a:pt x="1122" y="7518"/>
                    </a:lnTo>
                    <a:cubicBezTo>
                      <a:pt x="805" y="7518"/>
                      <a:pt x="549" y="7730"/>
                      <a:pt x="549" y="7993"/>
                    </a:cubicBezTo>
                    <a:lnTo>
                      <a:pt x="549" y="12025"/>
                    </a:lnTo>
                    <a:cubicBezTo>
                      <a:pt x="450" y="12098"/>
                      <a:pt x="359" y="12189"/>
                      <a:pt x="283" y="12292"/>
                    </a:cubicBezTo>
                    <a:cubicBezTo>
                      <a:pt x="231" y="12363"/>
                      <a:pt x="191" y="12438"/>
                      <a:pt x="158" y="12511"/>
                    </a:cubicBezTo>
                    <a:cubicBezTo>
                      <a:pt x="0" y="12878"/>
                      <a:pt x="94" y="13255"/>
                      <a:pt x="406" y="13416"/>
                    </a:cubicBezTo>
                    <a:cubicBezTo>
                      <a:pt x="450" y="13438"/>
                      <a:pt x="497" y="13457"/>
                      <a:pt x="547" y="13471"/>
                    </a:cubicBezTo>
                    <a:lnTo>
                      <a:pt x="547" y="13781"/>
                    </a:lnTo>
                    <a:lnTo>
                      <a:pt x="10320" y="13781"/>
                    </a:lnTo>
                    <a:lnTo>
                      <a:pt x="10320" y="8225"/>
                    </a:lnTo>
                    <a:cubicBezTo>
                      <a:pt x="10326" y="7839"/>
                      <a:pt x="9945" y="7523"/>
                      <a:pt x="9476" y="7523"/>
                    </a:cubicBezTo>
                    <a:lnTo>
                      <a:pt x="8050" y="7523"/>
                    </a:lnTo>
                    <a:cubicBezTo>
                      <a:pt x="8036" y="7508"/>
                      <a:pt x="8023" y="7495"/>
                      <a:pt x="8012" y="7481"/>
                    </a:cubicBezTo>
                    <a:cubicBezTo>
                      <a:pt x="7982" y="7447"/>
                      <a:pt x="7953" y="7419"/>
                      <a:pt x="7921" y="7390"/>
                    </a:cubicBezTo>
                    <a:cubicBezTo>
                      <a:pt x="7906" y="7374"/>
                      <a:pt x="7891" y="7361"/>
                      <a:pt x="7874" y="7348"/>
                    </a:cubicBezTo>
                    <a:cubicBezTo>
                      <a:pt x="7843" y="7320"/>
                      <a:pt x="7812" y="7295"/>
                      <a:pt x="7781" y="7271"/>
                    </a:cubicBezTo>
                    <a:cubicBezTo>
                      <a:pt x="7768" y="7259"/>
                      <a:pt x="7753" y="7250"/>
                      <a:pt x="7740" y="7241"/>
                    </a:cubicBezTo>
                    <a:cubicBezTo>
                      <a:pt x="7699" y="7210"/>
                      <a:pt x="7658" y="7184"/>
                      <a:pt x="7621" y="7159"/>
                    </a:cubicBezTo>
                    <a:cubicBezTo>
                      <a:pt x="7616" y="7158"/>
                      <a:pt x="7612" y="7153"/>
                      <a:pt x="7611" y="7152"/>
                    </a:cubicBezTo>
                    <a:cubicBezTo>
                      <a:pt x="7564" y="7125"/>
                      <a:pt x="7520" y="7103"/>
                      <a:pt x="7477" y="7083"/>
                    </a:cubicBezTo>
                    <a:cubicBezTo>
                      <a:pt x="7471" y="7079"/>
                      <a:pt x="7465" y="7077"/>
                      <a:pt x="7458" y="7075"/>
                    </a:cubicBezTo>
                    <a:cubicBezTo>
                      <a:pt x="7423" y="7061"/>
                      <a:pt x="7386" y="7046"/>
                      <a:pt x="7351" y="7038"/>
                    </a:cubicBezTo>
                    <a:cubicBezTo>
                      <a:pt x="7344" y="7033"/>
                      <a:pt x="7336" y="7032"/>
                      <a:pt x="7325" y="7031"/>
                    </a:cubicBezTo>
                    <a:cubicBezTo>
                      <a:pt x="7291" y="7022"/>
                      <a:pt x="7261" y="7015"/>
                      <a:pt x="7233" y="7010"/>
                    </a:cubicBezTo>
                    <a:cubicBezTo>
                      <a:pt x="7225" y="7010"/>
                      <a:pt x="7219" y="7009"/>
                      <a:pt x="7211" y="7009"/>
                    </a:cubicBezTo>
                    <a:cubicBezTo>
                      <a:pt x="7194" y="7006"/>
                      <a:pt x="7176" y="7005"/>
                      <a:pt x="7160" y="7005"/>
                    </a:cubicBezTo>
                    <a:cubicBezTo>
                      <a:pt x="7143" y="7005"/>
                      <a:pt x="7127" y="7006"/>
                      <a:pt x="7112" y="7009"/>
                    </a:cubicBezTo>
                    <a:cubicBezTo>
                      <a:pt x="7075" y="7000"/>
                      <a:pt x="7035" y="6989"/>
                      <a:pt x="6991" y="6979"/>
                    </a:cubicBezTo>
                    <a:cubicBezTo>
                      <a:pt x="6986" y="6979"/>
                      <a:pt x="6985" y="6978"/>
                      <a:pt x="6982" y="6978"/>
                    </a:cubicBezTo>
                    <a:cubicBezTo>
                      <a:pt x="6938" y="6970"/>
                      <a:pt x="6890" y="6961"/>
                      <a:pt x="6842" y="6952"/>
                    </a:cubicBezTo>
                    <a:cubicBezTo>
                      <a:pt x="6793" y="6942"/>
                      <a:pt x="6739" y="6931"/>
                      <a:pt x="6684" y="6924"/>
                    </a:cubicBezTo>
                    <a:cubicBezTo>
                      <a:pt x="6670" y="6922"/>
                      <a:pt x="6656" y="6919"/>
                      <a:pt x="6640" y="6918"/>
                    </a:cubicBezTo>
                    <a:cubicBezTo>
                      <a:pt x="6593" y="6910"/>
                      <a:pt x="6547" y="6904"/>
                      <a:pt x="6494" y="6898"/>
                    </a:cubicBezTo>
                    <a:cubicBezTo>
                      <a:pt x="6481" y="6897"/>
                      <a:pt x="6469" y="6897"/>
                      <a:pt x="6458" y="6893"/>
                    </a:cubicBezTo>
                    <a:cubicBezTo>
                      <a:pt x="6323" y="6879"/>
                      <a:pt x="6177" y="6866"/>
                      <a:pt x="6025" y="6858"/>
                    </a:cubicBezTo>
                    <a:cubicBezTo>
                      <a:pt x="6032" y="6836"/>
                      <a:pt x="6040" y="6812"/>
                      <a:pt x="6048" y="6789"/>
                    </a:cubicBezTo>
                    <a:cubicBezTo>
                      <a:pt x="6060" y="6747"/>
                      <a:pt x="6070" y="6710"/>
                      <a:pt x="6085" y="6668"/>
                    </a:cubicBezTo>
                    <a:cubicBezTo>
                      <a:pt x="6091" y="6651"/>
                      <a:pt x="6097" y="6632"/>
                      <a:pt x="6099" y="6614"/>
                    </a:cubicBezTo>
                    <a:cubicBezTo>
                      <a:pt x="6107" y="6588"/>
                      <a:pt x="6115" y="6564"/>
                      <a:pt x="6122" y="6541"/>
                    </a:cubicBezTo>
                    <a:cubicBezTo>
                      <a:pt x="6127" y="6521"/>
                      <a:pt x="6131" y="6504"/>
                      <a:pt x="6137" y="6485"/>
                    </a:cubicBezTo>
                    <a:cubicBezTo>
                      <a:pt x="6143" y="6459"/>
                      <a:pt x="6152" y="6435"/>
                      <a:pt x="6159" y="6408"/>
                    </a:cubicBezTo>
                    <a:cubicBezTo>
                      <a:pt x="6164" y="6393"/>
                      <a:pt x="6167" y="6374"/>
                      <a:pt x="6172" y="6357"/>
                    </a:cubicBezTo>
                    <a:cubicBezTo>
                      <a:pt x="6180" y="6329"/>
                      <a:pt x="6186" y="6305"/>
                      <a:pt x="6194" y="6280"/>
                    </a:cubicBezTo>
                    <a:cubicBezTo>
                      <a:pt x="6198" y="6263"/>
                      <a:pt x="6201" y="6247"/>
                      <a:pt x="6207" y="6230"/>
                    </a:cubicBezTo>
                    <a:cubicBezTo>
                      <a:pt x="6214" y="6202"/>
                      <a:pt x="6221" y="6177"/>
                      <a:pt x="6227" y="6151"/>
                    </a:cubicBezTo>
                    <a:cubicBezTo>
                      <a:pt x="6228" y="6143"/>
                      <a:pt x="6232" y="6137"/>
                      <a:pt x="6233" y="6129"/>
                    </a:cubicBezTo>
                    <a:cubicBezTo>
                      <a:pt x="6234" y="6120"/>
                      <a:pt x="6238" y="6109"/>
                      <a:pt x="6240" y="6101"/>
                    </a:cubicBezTo>
                    <a:cubicBezTo>
                      <a:pt x="6481" y="6092"/>
                      <a:pt x="6703" y="6054"/>
                      <a:pt x="6906" y="5987"/>
                    </a:cubicBezTo>
                    <a:cubicBezTo>
                      <a:pt x="7311" y="5852"/>
                      <a:pt x="7643" y="5610"/>
                      <a:pt x="7911" y="5309"/>
                    </a:cubicBezTo>
                    <a:cubicBezTo>
                      <a:pt x="8220" y="5268"/>
                      <a:pt x="8493" y="5180"/>
                      <a:pt x="8736" y="5050"/>
                    </a:cubicBezTo>
                    <a:cubicBezTo>
                      <a:pt x="9687" y="4554"/>
                      <a:pt x="10134" y="3489"/>
                      <a:pt x="10099" y="2635"/>
                    </a:cubicBezTo>
                    <a:cubicBezTo>
                      <a:pt x="10091" y="2444"/>
                      <a:pt x="10049" y="2275"/>
                      <a:pt x="9981" y="2125"/>
                    </a:cubicBezTo>
                    <a:cubicBezTo>
                      <a:pt x="9676" y="1456"/>
                      <a:pt x="8857" y="1167"/>
                      <a:pt x="8244" y="1043"/>
                    </a:cubicBezTo>
                    <a:cubicBezTo>
                      <a:pt x="7580" y="265"/>
                      <a:pt x="6484" y="0"/>
                      <a:pt x="562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55" name="Google Shape;8955;p37"/>
              <p:cNvSpPr/>
              <p:nvPr/>
            </p:nvSpPr>
            <p:spPr>
              <a:xfrm>
                <a:off x="3423850" y="4756100"/>
                <a:ext cx="481950" cy="419750"/>
              </a:xfrm>
              <a:custGeom>
                <a:avLst/>
                <a:gdLst/>
                <a:ahLst/>
                <a:cxnLst/>
                <a:rect l="l" t="t" r="r" b="b"/>
                <a:pathLst>
                  <a:path w="19278" h="16790" extrusionOk="0">
                    <a:moveTo>
                      <a:pt x="10753" y="0"/>
                    </a:moveTo>
                    <a:cubicBezTo>
                      <a:pt x="10271" y="0"/>
                      <a:pt x="9020" y="462"/>
                      <a:pt x="8484" y="801"/>
                    </a:cubicBezTo>
                    <a:cubicBezTo>
                      <a:pt x="8669" y="619"/>
                      <a:pt x="8852" y="370"/>
                      <a:pt x="8567" y="284"/>
                    </a:cubicBezTo>
                    <a:cubicBezTo>
                      <a:pt x="8535" y="275"/>
                      <a:pt x="8492" y="270"/>
                      <a:pt x="8440" y="270"/>
                    </a:cubicBezTo>
                    <a:cubicBezTo>
                      <a:pt x="7916" y="270"/>
                      <a:pt x="6492" y="798"/>
                      <a:pt x="6299" y="2559"/>
                    </a:cubicBezTo>
                    <a:lnTo>
                      <a:pt x="6299" y="2561"/>
                    </a:lnTo>
                    <a:cubicBezTo>
                      <a:pt x="6289" y="2637"/>
                      <a:pt x="6283" y="2715"/>
                      <a:pt x="6280" y="2793"/>
                    </a:cubicBezTo>
                    <a:lnTo>
                      <a:pt x="6280" y="2801"/>
                    </a:lnTo>
                    <a:cubicBezTo>
                      <a:pt x="6277" y="2878"/>
                      <a:pt x="6275" y="2957"/>
                      <a:pt x="6277" y="3041"/>
                    </a:cubicBezTo>
                    <a:lnTo>
                      <a:pt x="6277" y="3062"/>
                    </a:lnTo>
                    <a:cubicBezTo>
                      <a:pt x="6280" y="3139"/>
                      <a:pt x="6283" y="3218"/>
                      <a:pt x="6289" y="3302"/>
                    </a:cubicBezTo>
                    <a:cubicBezTo>
                      <a:pt x="6289" y="3315"/>
                      <a:pt x="6292" y="3331"/>
                      <a:pt x="6294" y="3346"/>
                    </a:cubicBezTo>
                    <a:cubicBezTo>
                      <a:pt x="6300" y="3422"/>
                      <a:pt x="6308" y="3500"/>
                      <a:pt x="6320" y="3579"/>
                    </a:cubicBezTo>
                    <a:cubicBezTo>
                      <a:pt x="6322" y="3604"/>
                      <a:pt x="6328" y="3629"/>
                      <a:pt x="6332" y="3654"/>
                    </a:cubicBezTo>
                    <a:cubicBezTo>
                      <a:pt x="6342" y="3726"/>
                      <a:pt x="6354" y="3798"/>
                      <a:pt x="6367" y="3872"/>
                    </a:cubicBezTo>
                    <a:cubicBezTo>
                      <a:pt x="6374" y="3909"/>
                      <a:pt x="6383" y="3951"/>
                      <a:pt x="6393" y="3990"/>
                    </a:cubicBezTo>
                    <a:cubicBezTo>
                      <a:pt x="6407" y="4054"/>
                      <a:pt x="6419" y="4117"/>
                      <a:pt x="6434" y="4183"/>
                    </a:cubicBezTo>
                    <a:cubicBezTo>
                      <a:pt x="6447" y="4241"/>
                      <a:pt x="6464" y="4302"/>
                      <a:pt x="6481" y="4360"/>
                    </a:cubicBezTo>
                    <a:cubicBezTo>
                      <a:pt x="6495" y="4411"/>
                      <a:pt x="6507" y="4461"/>
                      <a:pt x="6523" y="4511"/>
                    </a:cubicBezTo>
                    <a:cubicBezTo>
                      <a:pt x="6556" y="4625"/>
                      <a:pt x="6592" y="4742"/>
                      <a:pt x="6633" y="4859"/>
                    </a:cubicBezTo>
                    <a:lnTo>
                      <a:pt x="6693" y="4894"/>
                    </a:lnTo>
                    <a:cubicBezTo>
                      <a:pt x="6444" y="6422"/>
                      <a:pt x="6478" y="7906"/>
                      <a:pt x="6514" y="7949"/>
                    </a:cubicBezTo>
                    <a:cubicBezTo>
                      <a:pt x="6541" y="7979"/>
                      <a:pt x="6913" y="8112"/>
                      <a:pt x="7356" y="8243"/>
                    </a:cubicBezTo>
                    <a:lnTo>
                      <a:pt x="7321" y="8397"/>
                    </a:lnTo>
                    <a:lnTo>
                      <a:pt x="7288" y="8387"/>
                    </a:lnTo>
                    <a:lnTo>
                      <a:pt x="6847" y="8848"/>
                    </a:lnTo>
                    <a:lnTo>
                      <a:pt x="6876" y="8869"/>
                    </a:lnTo>
                    <a:lnTo>
                      <a:pt x="6762" y="8910"/>
                    </a:lnTo>
                    <a:lnTo>
                      <a:pt x="6763" y="8911"/>
                    </a:lnTo>
                    <a:cubicBezTo>
                      <a:pt x="6688" y="8933"/>
                      <a:pt x="6615" y="8954"/>
                      <a:pt x="6542" y="8977"/>
                    </a:cubicBezTo>
                    <a:cubicBezTo>
                      <a:pt x="6428" y="9007"/>
                      <a:pt x="6317" y="9039"/>
                      <a:pt x="6209" y="9072"/>
                    </a:cubicBezTo>
                    <a:cubicBezTo>
                      <a:pt x="6192" y="9078"/>
                      <a:pt x="6174" y="9084"/>
                      <a:pt x="6158" y="9086"/>
                    </a:cubicBezTo>
                    <a:cubicBezTo>
                      <a:pt x="6050" y="9121"/>
                      <a:pt x="5941" y="9158"/>
                      <a:pt x="5841" y="9194"/>
                    </a:cubicBezTo>
                    <a:cubicBezTo>
                      <a:pt x="5839" y="9196"/>
                      <a:pt x="5835" y="9196"/>
                      <a:pt x="5832" y="9196"/>
                    </a:cubicBezTo>
                    <a:cubicBezTo>
                      <a:pt x="3615" y="10035"/>
                      <a:pt x="1962" y="12027"/>
                      <a:pt x="720" y="14246"/>
                    </a:cubicBezTo>
                    <a:cubicBezTo>
                      <a:pt x="712" y="14255"/>
                      <a:pt x="704" y="14263"/>
                      <a:pt x="698" y="14273"/>
                    </a:cubicBezTo>
                    <a:cubicBezTo>
                      <a:pt x="663" y="14313"/>
                      <a:pt x="633" y="14352"/>
                      <a:pt x="601" y="14391"/>
                    </a:cubicBezTo>
                    <a:cubicBezTo>
                      <a:pt x="582" y="14414"/>
                      <a:pt x="565" y="14438"/>
                      <a:pt x="546" y="14461"/>
                    </a:cubicBezTo>
                    <a:cubicBezTo>
                      <a:pt x="521" y="14492"/>
                      <a:pt x="498" y="14523"/>
                      <a:pt x="476" y="14552"/>
                    </a:cubicBezTo>
                    <a:cubicBezTo>
                      <a:pt x="459" y="14578"/>
                      <a:pt x="439" y="14602"/>
                      <a:pt x="420" y="14628"/>
                    </a:cubicBezTo>
                    <a:cubicBezTo>
                      <a:pt x="393" y="14664"/>
                      <a:pt x="370" y="14699"/>
                      <a:pt x="347" y="14735"/>
                    </a:cubicBezTo>
                    <a:cubicBezTo>
                      <a:pt x="334" y="14750"/>
                      <a:pt x="322" y="14769"/>
                      <a:pt x="312" y="14789"/>
                    </a:cubicBezTo>
                    <a:cubicBezTo>
                      <a:pt x="284" y="14832"/>
                      <a:pt x="256" y="14874"/>
                      <a:pt x="233" y="14914"/>
                    </a:cubicBezTo>
                    <a:cubicBezTo>
                      <a:pt x="224" y="14927"/>
                      <a:pt x="218" y="14937"/>
                      <a:pt x="212" y="14950"/>
                    </a:cubicBezTo>
                    <a:cubicBezTo>
                      <a:pt x="191" y="14985"/>
                      <a:pt x="174" y="15020"/>
                      <a:pt x="155" y="15054"/>
                    </a:cubicBezTo>
                    <a:cubicBezTo>
                      <a:pt x="149" y="15069"/>
                      <a:pt x="143" y="15081"/>
                      <a:pt x="138" y="15093"/>
                    </a:cubicBezTo>
                    <a:cubicBezTo>
                      <a:pt x="116" y="15133"/>
                      <a:pt x="100" y="15174"/>
                      <a:pt x="82" y="15215"/>
                    </a:cubicBezTo>
                    <a:cubicBezTo>
                      <a:pt x="77" y="15223"/>
                      <a:pt x="76" y="15234"/>
                      <a:pt x="72" y="15243"/>
                    </a:cubicBezTo>
                    <a:cubicBezTo>
                      <a:pt x="59" y="15278"/>
                      <a:pt x="47" y="15313"/>
                      <a:pt x="37" y="15348"/>
                    </a:cubicBezTo>
                    <a:cubicBezTo>
                      <a:pt x="36" y="15354"/>
                      <a:pt x="31" y="15362"/>
                      <a:pt x="31" y="15368"/>
                    </a:cubicBezTo>
                    <a:cubicBezTo>
                      <a:pt x="19" y="15405"/>
                      <a:pt x="15" y="15443"/>
                      <a:pt x="9" y="15479"/>
                    </a:cubicBezTo>
                    <a:cubicBezTo>
                      <a:pt x="9" y="15488"/>
                      <a:pt x="7" y="15495"/>
                      <a:pt x="7" y="15506"/>
                    </a:cubicBezTo>
                    <a:cubicBezTo>
                      <a:pt x="3" y="15540"/>
                      <a:pt x="1" y="15577"/>
                      <a:pt x="3" y="15611"/>
                    </a:cubicBezTo>
                    <a:cubicBezTo>
                      <a:pt x="4" y="15654"/>
                      <a:pt x="12" y="15697"/>
                      <a:pt x="24" y="15740"/>
                    </a:cubicBezTo>
                    <a:cubicBezTo>
                      <a:pt x="29" y="15753"/>
                      <a:pt x="31" y="15765"/>
                      <a:pt x="36" y="15777"/>
                    </a:cubicBezTo>
                    <a:cubicBezTo>
                      <a:pt x="46" y="15806"/>
                      <a:pt x="55" y="15836"/>
                      <a:pt x="70" y="15865"/>
                    </a:cubicBezTo>
                    <a:cubicBezTo>
                      <a:pt x="76" y="15878"/>
                      <a:pt x="82" y="15891"/>
                      <a:pt x="86" y="15905"/>
                    </a:cubicBezTo>
                    <a:cubicBezTo>
                      <a:pt x="102" y="15935"/>
                      <a:pt x="120" y="15964"/>
                      <a:pt x="138" y="15995"/>
                    </a:cubicBezTo>
                    <a:cubicBezTo>
                      <a:pt x="144" y="16004"/>
                      <a:pt x="147" y="16014"/>
                      <a:pt x="153" y="16023"/>
                    </a:cubicBezTo>
                    <a:cubicBezTo>
                      <a:pt x="181" y="16059"/>
                      <a:pt x="210" y="16096"/>
                      <a:pt x="240" y="16130"/>
                    </a:cubicBezTo>
                    <a:cubicBezTo>
                      <a:pt x="247" y="16139"/>
                      <a:pt x="256" y="16150"/>
                      <a:pt x="267" y="16159"/>
                    </a:cubicBezTo>
                    <a:cubicBezTo>
                      <a:pt x="290" y="16184"/>
                      <a:pt x="317" y="16211"/>
                      <a:pt x="345" y="16237"/>
                    </a:cubicBezTo>
                    <a:cubicBezTo>
                      <a:pt x="357" y="16249"/>
                      <a:pt x="370" y="16260"/>
                      <a:pt x="382" y="16269"/>
                    </a:cubicBezTo>
                    <a:cubicBezTo>
                      <a:pt x="410" y="16296"/>
                      <a:pt x="438" y="16318"/>
                      <a:pt x="467" y="16341"/>
                    </a:cubicBezTo>
                    <a:cubicBezTo>
                      <a:pt x="481" y="16351"/>
                      <a:pt x="493" y="16360"/>
                      <a:pt x="504" y="16369"/>
                    </a:cubicBezTo>
                    <a:cubicBezTo>
                      <a:pt x="546" y="16402"/>
                      <a:pt x="590" y="16431"/>
                      <a:pt x="637" y="16461"/>
                    </a:cubicBezTo>
                    <a:cubicBezTo>
                      <a:pt x="642" y="16463"/>
                      <a:pt x="645" y="16466"/>
                      <a:pt x="650" y="16467"/>
                    </a:cubicBezTo>
                    <a:cubicBezTo>
                      <a:pt x="692" y="16494"/>
                      <a:pt x="736" y="16522"/>
                      <a:pt x="783" y="16546"/>
                    </a:cubicBezTo>
                    <a:cubicBezTo>
                      <a:pt x="799" y="16555"/>
                      <a:pt x="814" y="16563"/>
                      <a:pt x="831" y="16572"/>
                    </a:cubicBezTo>
                    <a:cubicBezTo>
                      <a:pt x="867" y="16594"/>
                      <a:pt x="904" y="16613"/>
                      <a:pt x="942" y="16631"/>
                    </a:cubicBezTo>
                    <a:cubicBezTo>
                      <a:pt x="958" y="16639"/>
                      <a:pt x="973" y="16646"/>
                      <a:pt x="990" y="16655"/>
                    </a:cubicBezTo>
                    <a:cubicBezTo>
                      <a:pt x="1037" y="16675"/>
                      <a:pt x="1083" y="16697"/>
                      <a:pt x="1130" y="16718"/>
                    </a:cubicBezTo>
                    <a:cubicBezTo>
                      <a:pt x="1137" y="16723"/>
                      <a:pt x="1143" y="16725"/>
                      <a:pt x="1152" y="16727"/>
                    </a:cubicBezTo>
                    <a:cubicBezTo>
                      <a:pt x="1200" y="16748"/>
                      <a:pt x="1250" y="16770"/>
                      <a:pt x="1299" y="16789"/>
                    </a:cubicBezTo>
                    <a:lnTo>
                      <a:pt x="17457" y="16789"/>
                    </a:lnTo>
                    <a:cubicBezTo>
                      <a:pt x="17486" y="16780"/>
                      <a:pt x="17517" y="16770"/>
                      <a:pt x="17548" y="16760"/>
                    </a:cubicBezTo>
                    <a:cubicBezTo>
                      <a:pt x="17596" y="16746"/>
                      <a:pt x="17643" y="16730"/>
                      <a:pt x="17692" y="16712"/>
                    </a:cubicBezTo>
                    <a:cubicBezTo>
                      <a:pt x="18252" y="16518"/>
                      <a:pt x="18821" y="16241"/>
                      <a:pt x="19098" y="15871"/>
                    </a:cubicBezTo>
                    <a:lnTo>
                      <a:pt x="19104" y="15865"/>
                    </a:lnTo>
                    <a:cubicBezTo>
                      <a:pt x="19118" y="15848"/>
                      <a:pt x="19131" y="15829"/>
                      <a:pt x="19140" y="15810"/>
                    </a:cubicBezTo>
                    <a:cubicBezTo>
                      <a:pt x="19149" y="15800"/>
                      <a:pt x="19155" y="15788"/>
                      <a:pt x="19162" y="15776"/>
                    </a:cubicBezTo>
                    <a:cubicBezTo>
                      <a:pt x="19171" y="15761"/>
                      <a:pt x="19179" y="15746"/>
                      <a:pt x="19189" y="15729"/>
                    </a:cubicBezTo>
                    <a:cubicBezTo>
                      <a:pt x="19203" y="15702"/>
                      <a:pt x="19216" y="15674"/>
                      <a:pt x="19225" y="15647"/>
                    </a:cubicBezTo>
                    <a:cubicBezTo>
                      <a:pt x="19230" y="15637"/>
                      <a:pt x="19231" y="15628"/>
                      <a:pt x="19235" y="15617"/>
                    </a:cubicBezTo>
                    <a:cubicBezTo>
                      <a:pt x="19242" y="15595"/>
                      <a:pt x="19250" y="15573"/>
                      <a:pt x="19256" y="15551"/>
                    </a:cubicBezTo>
                    <a:cubicBezTo>
                      <a:pt x="19256" y="15544"/>
                      <a:pt x="19261" y="15539"/>
                      <a:pt x="19261" y="15534"/>
                    </a:cubicBezTo>
                    <a:cubicBezTo>
                      <a:pt x="19262" y="15528"/>
                      <a:pt x="19262" y="15526"/>
                      <a:pt x="19262" y="15521"/>
                    </a:cubicBezTo>
                    <a:cubicBezTo>
                      <a:pt x="19270" y="15488"/>
                      <a:pt x="19274" y="15455"/>
                      <a:pt x="19278" y="15422"/>
                    </a:cubicBezTo>
                    <a:cubicBezTo>
                      <a:pt x="19273" y="15387"/>
                      <a:pt x="19270" y="15347"/>
                      <a:pt x="19267" y="15306"/>
                    </a:cubicBezTo>
                    <a:cubicBezTo>
                      <a:pt x="19265" y="15290"/>
                      <a:pt x="19259" y="15272"/>
                      <a:pt x="19258" y="15257"/>
                    </a:cubicBezTo>
                    <a:cubicBezTo>
                      <a:pt x="19252" y="15232"/>
                      <a:pt x="19248" y="15205"/>
                      <a:pt x="19242" y="15178"/>
                    </a:cubicBezTo>
                    <a:cubicBezTo>
                      <a:pt x="19236" y="15156"/>
                      <a:pt x="19228" y="15136"/>
                      <a:pt x="19220" y="15114"/>
                    </a:cubicBezTo>
                    <a:cubicBezTo>
                      <a:pt x="19212" y="15088"/>
                      <a:pt x="19206" y="15065"/>
                      <a:pt x="19197" y="15042"/>
                    </a:cubicBezTo>
                    <a:cubicBezTo>
                      <a:pt x="19188" y="15016"/>
                      <a:pt x="19174" y="14991"/>
                      <a:pt x="19162" y="14963"/>
                    </a:cubicBezTo>
                    <a:cubicBezTo>
                      <a:pt x="19162" y="14963"/>
                      <a:pt x="19162" y="14962"/>
                      <a:pt x="19161" y="14959"/>
                    </a:cubicBezTo>
                    <a:cubicBezTo>
                      <a:pt x="18985" y="14133"/>
                      <a:pt x="18164" y="12859"/>
                      <a:pt x="17241" y="11700"/>
                    </a:cubicBezTo>
                    <a:cubicBezTo>
                      <a:pt x="16353" y="10582"/>
                      <a:pt x="15371" y="9574"/>
                      <a:pt x="14787" y="9179"/>
                    </a:cubicBezTo>
                    <a:cubicBezTo>
                      <a:pt x="14724" y="9136"/>
                      <a:pt x="14666" y="9100"/>
                      <a:pt x="14611" y="9073"/>
                    </a:cubicBezTo>
                    <a:cubicBezTo>
                      <a:pt x="14564" y="9050"/>
                      <a:pt x="14510" y="9025"/>
                      <a:pt x="14453" y="9005"/>
                    </a:cubicBezTo>
                    <a:lnTo>
                      <a:pt x="14453" y="9002"/>
                    </a:lnTo>
                    <a:cubicBezTo>
                      <a:pt x="14447" y="9001"/>
                      <a:pt x="14441" y="8999"/>
                      <a:pt x="14436" y="8996"/>
                    </a:cubicBezTo>
                    <a:cubicBezTo>
                      <a:pt x="14398" y="8983"/>
                      <a:pt x="14355" y="8968"/>
                      <a:pt x="14310" y="8954"/>
                    </a:cubicBezTo>
                    <a:cubicBezTo>
                      <a:pt x="14304" y="8953"/>
                      <a:pt x="14296" y="8949"/>
                      <a:pt x="14289" y="8946"/>
                    </a:cubicBezTo>
                    <a:cubicBezTo>
                      <a:pt x="14242" y="8933"/>
                      <a:pt x="14196" y="8919"/>
                      <a:pt x="14142" y="8904"/>
                    </a:cubicBezTo>
                    <a:cubicBezTo>
                      <a:pt x="14136" y="8903"/>
                      <a:pt x="14129" y="8900"/>
                      <a:pt x="14121" y="8898"/>
                    </a:cubicBezTo>
                    <a:cubicBezTo>
                      <a:pt x="14067" y="8885"/>
                      <a:pt x="14011" y="8871"/>
                      <a:pt x="13953" y="8855"/>
                    </a:cubicBezTo>
                    <a:cubicBezTo>
                      <a:pt x="13946" y="8855"/>
                      <a:pt x="13939" y="8854"/>
                      <a:pt x="13937" y="8854"/>
                    </a:cubicBezTo>
                    <a:cubicBezTo>
                      <a:pt x="13875" y="8840"/>
                      <a:pt x="13810" y="8825"/>
                      <a:pt x="13744" y="8812"/>
                    </a:cubicBezTo>
                    <a:cubicBezTo>
                      <a:pt x="13740" y="8812"/>
                      <a:pt x="13736" y="8812"/>
                      <a:pt x="13731" y="8810"/>
                    </a:cubicBezTo>
                    <a:cubicBezTo>
                      <a:pt x="13662" y="8797"/>
                      <a:pt x="13590" y="8782"/>
                      <a:pt x="13517" y="8773"/>
                    </a:cubicBezTo>
                    <a:cubicBezTo>
                      <a:pt x="13516" y="8773"/>
                      <a:pt x="13513" y="8773"/>
                      <a:pt x="13511" y="8770"/>
                    </a:cubicBezTo>
                    <a:cubicBezTo>
                      <a:pt x="13436" y="8758"/>
                      <a:pt x="13357" y="8745"/>
                      <a:pt x="13276" y="8734"/>
                    </a:cubicBezTo>
                    <a:lnTo>
                      <a:pt x="13274" y="8734"/>
                    </a:lnTo>
                    <a:cubicBezTo>
                      <a:pt x="13191" y="8722"/>
                      <a:pt x="13107" y="8712"/>
                      <a:pt x="13020" y="8700"/>
                    </a:cubicBezTo>
                    <a:lnTo>
                      <a:pt x="13019" y="8700"/>
                    </a:lnTo>
                    <a:cubicBezTo>
                      <a:pt x="12933" y="8688"/>
                      <a:pt x="12843" y="8678"/>
                      <a:pt x="12752" y="8669"/>
                    </a:cubicBezTo>
                    <a:lnTo>
                      <a:pt x="12633" y="8649"/>
                    </a:lnTo>
                    <a:lnTo>
                      <a:pt x="12674" y="8618"/>
                    </a:lnTo>
                    <a:lnTo>
                      <a:pt x="12060" y="8076"/>
                    </a:lnTo>
                    <a:lnTo>
                      <a:pt x="11998" y="8106"/>
                    </a:lnTo>
                    <a:lnTo>
                      <a:pt x="11926" y="7677"/>
                    </a:lnTo>
                    <a:lnTo>
                      <a:pt x="11892" y="7474"/>
                    </a:lnTo>
                    <a:cubicBezTo>
                      <a:pt x="12102" y="6617"/>
                      <a:pt x="12296" y="5777"/>
                      <a:pt x="12459" y="5031"/>
                    </a:cubicBezTo>
                    <a:cubicBezTo>
                      <a:pt x="12487" y="4896"/>
                      <a:pt x="12516" y="4763"/>
                      <a:pt x="12544" y="4632"/>
                    </a:cubicBezTo>
                    <a:cubicBezTo>
                      <a:pt x="12557" y="4569"/>
                      <a:pt x="12570" y="4505"/>
                      <a:pt x="12582" y="4443"/>
                    </a:cubicBezTo>
                    <a:cubicBezTo>
                      <a:pt x="12633" y="4191"/>
                      <a:pt x="12679" y="3957"/>
                      <a:pt x="12718" y="3743"/>
                    </a:cubicBezTo>
                    <a:cubicBezTo>
                      <a:pt x="12728" y="3688"/>
                      <a:pt x="12739" y="3636"/>
                      <a:pt x="12746" y="3585"/>
                    </a:cubicBezTo>
                    <a:cubicBezTo>
                      <a:pt x="12854" y="2970"/>
                      <a:pt x="12903" y="2540"/>
                      <a:pt x="12858" y="2400"/>
                    </a:cubicBezTo>
                    <a:cubicBezTo>
                      <a:pt x="12825" y="2297"/>
                      <a:pt x="12759" y="2187"/>
                      <a:pt x="12680" y="2083"/>
                    </a:cubicBezTo>
                    <a:cubicBezTo>
                      <a:pt x="12663" y="2060"/>
                      <a:pt x="12645" y="2036"/>
                      <a:pt x="12626" y="2012"/>
                    </a:cubicBezTo>
                    <a:cubicBezTo>
                      <a:pt x="12605" y="1986"/>
                      <a:pt x="12582" y="1958"/>
                      <a:pt x="12557" y="1931"/>
                    </a:cubicBezTo>
                    <a:cubicBezTo>
                      <a:pt x="12530" y="1901"/>
                      <a:pt x="12502" y="1868"/>
                      <a:pt x="12474" y="1841"/>
                    </a:cubicBezTo>
                    <a:cubicBezTo>
                      <a:pt x="12320" y="1678"/>
                      <a:pt x="12182" y="1560"/>
                      <a:pt x="12182" y="1560"/>
                    </a:cubicBezTo>
                    <a:cubicBezTo>
                      <a:pt x="12182" y="1560"/>
                      <a:pt x="13914" y="932"/>
                      <a:pt x="13561" y="353"/>
                    </a:cubicBezTo>
                    <a:cubicBezTo>
                      <a:pt x="13475" y="212"/>
                      <a:pt x="13237" y="158"/>
                      <a:pt x="12926" y="158"/>
                    </a:cubicBezTo>
                    <a:cubicBezTo>
                      <a:pt x="11985" y="158"/>
                      <a:pt x="10376" y="645"/>
                      <a:pt x="10278" y="676"/>
                    </a:cubicBezTo>
                    <a:cubicBezTo>
                      <a:pt x="10359" y="627"/>
                      <a:pt x="11307" y="69"/>
                      <a:pt x="10828" y="5"/>
                    </a:cubicBezTo>
                    <a:cubicBezTo>
                      <a:pt x="10806" y="2"/>
                      <a:pt x="10781" y="0"/>
                      <a:pt x="1075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56" name="Google Shape;8956;p37"/>
              <p:cNvSpPr/>
              <p:nvPr/>
            </p:nvSpPr>
            <p:spPr>
              <a:xfrm>
                <a:off x="2478200" y="4777325"/>
                <a:ext cx="481950" cy="398625"/>
              </a:xfrm>
              <a:custGeom>
                <a:avLst/>
                <a:gdLst/>
                <a:ahLst/>
                <a:cxnLst/>
                <a:rect l="l" t="t" r="r" b="b"/>
                <a:pathLst>
                  <a:path w="19278" h="15945" extrusionOk="0">
                    <a:moveTo>
                      <a:pt x="10516" y="1"/>
                    </a:moveTo>
                    <a:cubicBezTo>
                      <a:pt x="8900" y="1"/>
                      <a:pt x="7095" y="713"/>
                      <a:pt x="7095" y="713"/>
                    </a:cubicBezTo>
                    <a:cubicBezTo>
                      <a:pt x="7095" y="713"/>
                      <a:pt x="6956" y="831"/>
                      <a:pt x="6800" y="993"/>
                    </a:cubicBezTo>
                    <a:cubicBezTo>
                      <a:pt x="6773" y="1021"/>
                      <a:pt x="6745" y="1052"/>
                      <a:pt x="6719" y="1083"/>
                    </a:cubicBezTo>
                    <a:lnTo>
                      <a:pt x="6648" y="1165"/>
                    </a:lnTo>
                    <a:cubicBezTo>
                      <a:pt x="6631" y="1188"/>
                      <a:pt x="6612" y="1212"/>
                      <a:pt x="6593" y="1235"/>
                    </a:cubicBezTo>
                    <a:cubicBezTo>
                      <a:pt x="6516" y="1340"/>
                      <a:pt x="6451" y="1449"/>
                      <a:pt x="6417" y="1552"/>
                    </a:cubicBezTo>
                    <a:cubicBezTo>
                      <a:pt x="6373" y="1692"/>
                      <a:pt x="6418" y="2122"/>
                      <a:pt x="6528" y="2737"/>
                    </a:cubicBezTo>
                    <a:cubicBezTo>
                      <a:pt x="6538" y="2789"/>
                      <a:pt x="6548" y="2842"/>
                      <a:pt x="6557" y="2895"/>
                    </a:cubicBezTo>
                    <a:cubicBezTo>
                      <a:pt x="6595" y="3109"/>
                      <a:pt x="6642" y="3345"/>
                      <a:pt x="6694" y="3595"/>
                    </a:cubicBezTo>
                    <a:cubicBezTo>
                      <a:pt x="6706" y="3658"/>
                      <a:pt x="6720" y="3722"/>
                      <a:pt x="6732" y="3786"/>
                    </a:cubicBezTo>
                    <a:cubicBezTo>
                      <a:pt x="6759" y="3915"/>
                      <a:pt x="6788" y="4048"/>
                      <a:pt x="6817" y="4183"/>
                    </a:cubicBezTo>
                    <a:cubicBezTo>
                      <a:pt x="6980" y="4928"/>
                      <a:pt x="7176" y="5768"/>
                      <a:pt x="7383" y="6626"/>
                    </a:cubicBezTo>
                    <a:lnTo>
                      <a:pt x="7348" y="6830"/>
                    </a:lnTo>
                    <a:lnTo>
                      <a:pt x="7278" y="7258"/>
                    </a:lnTo>
                    <a:lnTo>
                      <a:pt x="7213" y="7229"/>
                    </a:lnTo>
                    <a:lnTo>
                      <a:pt x="6601" y="7772"/>
                    </a:lnTo>
                    <a:lnTo>
                      <a:pt x="6642" y="7802"/>
                    </a:lnTo>
                    <a:lnTo>
                      <a:pt x="6524" y="7822"/>
                    </a:lnTo>
                    <a:lnTo>
                      <a:pt x="6522" y="7822"/>
                    </a:lnTo>
                    <a:cubicBezTo>
                      <a:pt x="6431" y="7830"/>
                      <a:pt x="6343" y="7841"/>
                      <a:pt x="6254" y="7852"/>
                    </a:cubicBezTo>
                    <a:cubicBezTo>
                      <a:pt x="6167" y="7863"/>
                      <a:pt x="6083" y="7875"/>
                      <a:pt x="6002" y="7887"/>
                    </a:cubicBezTo>
                    <a:lnTo>
                      <a:pt x="5997" y="7887"/>
                    </a:lnTo>
                    <a:cubicBezTo>
                      <a:pt x="5918" y="7899"/>
                      <a:pt x="5839" y="7913"/>
                      <a:pt x="5762" y="7924"/>
                    </a:cubicBezTo>
                    <a:cubicBezTo>
                      <a:pt x="5761" y="7925"/>
                      <a:pt x="5759" y="7925"/>
                      <a:pt x="5756" y="7925"/>
                    </a:cubicBezTo>
                    <a:cubicBezTo>
                      <a:pt x="5681" y="7937"/>
                      <a:pt x="5609" y="7950"/>
                      <a:pt x="5542" y="7963"/>
                    </a:cubicBezTo>
                    <a:cubicBezTo>
                      <a:pt x="5537" y="7964"/>
                      <a:pt x="5535" y="7964"/>
                      <a:pt x="5530" y="7964"/>
                    </a:cubicBezTo>
                    <a:cubicBezTo>
                      <a:pt x="5462" y="7978"/>
                      <a:pt x="5398" y="7992"/>
                      <a:pt x="5337" y="8006"/>
                    </a:cubicBezTo>
                    <a:cubicBezTo>
                      <a:pt x="5331" y="8006"/>
                      <a:pt x="5328" y="8009"/>
                      <a:pt x="5322" y="8009"/>
                    </a:cubicBezTo>
                    <a:cubicBezTo>
                      <a:pt x="5263" y="8023"/>
                      <a:pt x="5207" y="8037"/>
                      <a:pt x="5152" y="8051"/>
                    </a:cubicBezTo>
                    <a:cubicBezTo>
                      <a:pt x="5145" y="8053"/>
                      <a:pt x="5139" y="8055"/>
                      <a:pt x="5133" y="8057"/>
                    </a:cubicBezTo>
                    <a:cubicBezTo>
                      <a:pt x="5080" y="8071"/>
                      <a:pt x="5032" y="8085"/>
                      <a:pt x="4983" y="8100"/>
                    </a:cubicBezTo>
                    <a:cubicBezTo>
                      <a:pt x="4977" y="8101"/>
                      <a:pt x="4970" y="8106"/>
                      <a:pt x="4963" y="8107"/>
                    </a:cubicBezTo>
                    <a:cubicBezTo>
                      <a:pt x="4918" y="8121"/>
                      <a:pt x="4878" y="8136"/>
                      <a:pt x="4837" y="8150"/>
                    </a:cubicBezTo>
                    <a:cubicBezTo>
                      <a:pt x="4831" y="8151"/>
                      <a:pt x="4825" y="8155"/>
                      <a:pt x="4820" y="8156"/>
                    </a:cubicBezTo>
                    <a:lnTo>
                      <a:pt x="4820" y="8157"/>
                    </a:lnTo>
                    <a:cubicBezTo>
                      <a:pt x="4763" y="8179"/>
                      <a:pt x="4709" y="8201"/>
                      <a:pt x="4662" y="8225"/>
                    </a:cubicBezTo>
                    <a:cubicBezTo>
                      <a:pt x="4416" y="8353"/>
                      <a:pt x="4054" y="8654"/>
                      <a:pt x="3639" y="9056"/>
                    </a:cubicBezTo>
                    <a:cubicBezTo>
                      <a:pt x="2289" y="10372"/>
                      <a:pt x="390" y="12803"/>
                      <a:pt x="112" y="14113"/>
                    </a:cubicBezTo>
                    <a:cubicBezTo>
                      <a:pt x="112" y="14115"/>
                      <a:pt x="112" y="14118"/>
                      <a:pt x="110" y="14118"/>
                    </a:cubicBezTo>
                    <a:cubicBezTo>
                      <a:pt x="98" y="14146"/>
                      <a:pt x="87" y="14172"/>
                      <a:pt x="77" y="14197"/>
                    </a:cubicBezTo>
                    <a:cubicBezTo>
                      <a:pt x="68" y="14220"/>
                      <a:pt x="60" y="14244"/>
                      <a:pt x="51" y="14268"/>
                    </a:cubicBezTo>
                    <a:cubicBezTo>
                      <a:pt x="43" y="14289"/>
                      <a:pt x="36" y="14311"/>
                      <a:pt x="30" y="14332"/>
                    </a:cubicBezTo>
                    <a:cubicBezTo>
                      <a:pt x="23" y="14359"/>
                      <a:pt x="18" y="14386"/>
                      <a:pt x="14" y="14411"/>
                    </a:cubicBezTo>
                    <a:cubicBezTo>
                      <a:pt x="13" y="14426"/>
                      <a:pt x="7" y="14445"/>
                      <a:pt x="6" y="14459"/>
                    </a:cubicBezTo>
                    <a:cubicBezTo>
                      <a:pt x="5" y="14488"/>
                      <a:pt x="1" y="14520"/>
                      <a:pt x="1" y="14547"/>
                    </a:cubicBezTo>
                    <a:lnTo>
                      <a:pt x="1" y="14577"/>
                    </a:lnTo>
                    <a:cubicBezTo>
                      <a:pt x="2" y="14610"/>
                      <a:pt x="8" y="14641"/>
                      <a:pt x="14" y="14675"/>
                    </a:cubicBezTo>
                    <a:cubicBezTo>
                      <a:pt x="17" y="14680"/>
                      <a:pt x="17" y="14683"/>
                      <a:pt x="17" y="14689"/>
                    </a:cubicBezTo>
                    <a:cubicBezTo>
                      <a:pt x="18" y="14695"/>
                      <a:pt x="20" y="14699"/>
                      <a:pt x="23" y="14706"/>
                    </a:cubicBezTo>
                    <a:cubicBezTo>
                      <a:pt x="29" y="14726"/>
                      <a:pt x="35" y="14750"/>
                      <a:pt x="42" y="14771"/>
                    </a:cubicBezTo>
                    <a:cubicBezTo>
                      <a:pt x="47" y="14784"/>
                      <a:pt x="50" y="14792"/>
                      <a:pt x="54" y="14802"/>
                    </a:cubicBezTo>
                    <a:cubicBezTo>
                      <a:pt x="67" y="14829"/>
                      <a:pt x="77" y="14856"/>
                      <a:pt x="91" y="14883"/>
                    </a:cubicBezTo>
                    <a:cubicBezTo>
                      <a:pt x="98" y="14899"/>
                      <a:pt x="108" y="14914"/>
                      <a:pt x="118" y="14931"/>
                    </a:cubicBezTo>
                    <a:cubicBezTo>
                      <a:pt x="124" y="14943"/>
                      <a:pt x="132" y="14954"/>
                      <a:pt x="139" y="14963"/>
                    </a:cubicBezTo>
                    <a:cubicBezTo>
                      <a:pt x="152" y="14984"/>
                      <a:pt x="163" y="15000"/>
                      <a:pt x="176" y="15018"/>
                    </a:cubicBezTo>
                    <a:cubicBezTo>
                      <a:pt x="177" y="15021"/>
                      <a:pt x="181" y="15023"/>
                      <a:pt x="181" y="15024"/>
                    </a:cubicBezTo>
                    <a:cubicBezTo>
                      <a:pt x="461" y="15397"/>
                      <a:pt x="1027" y="15673"/>
                      <a:pt x="1588" y="15866"/>
                    </a:cubicBezTo>
                    <a:cubicBezTo>
                      <a:pt x="1637" y="15883"/>
                      <a:pt x="1683" y="15899"/>
                      <a:pt x="1731" y="15915"/>
                    </a:cubicBezTo>
                    <a:cubicBezTo>
                      <a:pt x="1762" y="15923"/>
                      <a:pt x="1793" y="15934"/>
                      <a:pt x="1823" y="15944"/>
                    </a:cubicBezTo>
                    <a:lnTo>
                      <a:pt x="17980" y="15944"/>
                    </a:lnTo>
                    <a:cubicBezTo>
                      <a:pt x="18030" y="15923"/>
                      <a:pt x="18078" y="15903"/>
                      <a:pt x="18129" y="15881"/>
                    </a:cubicBezTo>
                    <a:cubicBezTo>
                      <a:pt x="18134" y="15880"/>
                      <a:pt x="18143" y="15875"/>
                      <a:pt x="18149" y="15872"/>
                    </a:cubicBezTo>
                    <a:cubicBezTo>
                      <a:pt x="18197" y="15851"/>
                      <a:pt x="18242" y="15830"/>
                      <a:pt x="18289" y="15808"/>
                    </a:cubicBezTo>
                    <a:cubicBezTo>
                      <a:pt x="18306" y="15801"/>
                      <a:pt x="18321" y="15793"/>
                      <a:pt x="18337" y="15786"/>
                    </a:cubicBezTo>
                    <a:cubicBezTo>
                      <a:pt x="18375" y="15765"/>
                      <a:pt x="18413" y="15747"/>
                      <a:pt x="18449" y="15727"/>
                    </a:cubicBezTo>
                    <a:cubicBezTo>
                      <a:pt x="18465" y="15719"/>
                      <a:pt x="18479" y="15711"/>
                      <a:pt x="18496" y="15701"/>
                    </a:cubicBezTo>
                    <a:cubicBezTo>
                      <a:pt x="18540" y="15674"/>
                      <a:pt x="18586" y="15649"/>
                      <a:pt x="18630" y="15622"/>
                    </a:cubicBezTo>
                    <a:cubicBezTo>
                      <a:pt x="18635" y="15620"/>
                      <a:pt x="18637" y="15617"/>
                      <a:pt x="18642" y="15616"/>
                    </a:cubicBezTo>
                    <a:cubicBezTo>
                      <a:pt x="18690" y="15586"/>
                      <a:pt x="18732" y="15556"/>
                      <a:pt x="18775" y="15522"/>
                    </a:cubicBezTo>
                    <a:cubicBezTo>
                      <a:pt x="18788" y="15515"/>
                      <a:pt x="18800" y="15507"/>
                      <a:pt x="18811" y="15496"/>
                    </a:cubicBezTo>
                    <a:cubicBezTo>
                      <a:pt x="18842" y="15473"/>
                      <a:pt x="18869" y="15448"/>
                      <a:pt x="18897" y="15424"/>
                    </a:cubicBezTo>
                    <a:cubicBezTo>
                      <a:pt x="18911" y="15415"/>
                      <a:pt x="18923" y="15403"/>
                      <a:pt x="18935" y="15391"/>
                    </a:cubicBezTo>
                    <a:cubicBezTo>
                      <a:pt x="18963" y="15364"/>
                      <a:pt x="18987" y="15339"/>
                      <a:pt x="19013" y="15313"/>
                    </a:cubicBezTo>
                    <a:cubicBezTo>
                      <a:pt x="19023" y="15304"/>
                      <a:pt x="19030" y="15294"/>
                      <a:pt x="19041" y="15284"/>
                    </a:cubicBezTo>
                    <a:cubicBezTo>
                      <a:pt x="19071" y="15249"/>
                      <a:pt x="19099" y="15213"/>
                      <a:pt x="19126" y="15176"/>
                    </a:cubicBezTo>
                    <a:cubicBezTo>
                      <a:pt x="19132" y="15169"/>
                      <a:pt x="19138" y="15160"/>
                      <a:pt x="19142" y="15149"/>
                    </a:cubicBezTo>
                    <a:cubicBezTo>
                      <a:pt x="19162" y="15120"/>
                      <a:pt x="19178" y="15091"/>
                      <a:pt x="19194" y="15059"/>
                    </a:cubicBezTo>
                    <a:cubicBezTo>
                      <a:pt x="19200" y="15046"/>
                      <a:pt x="19206" y="15033"/>
                      <a:pt x="19211" y="15018"/>
                    </a:cubicBezTo>
                    <a:cubicBezTo>
                      <a:pt x="19224" y="14990"/>
                      <a:pt x="19233" y="14961"/>
                      <a:pt x="19244" y="14932"/>
                    </a:cubicBezTo>
                    <a:cubicBezTo>
                      <a:pt x="19249" y="14918"/>
                      <a:pt x="19251" y="14906"/>
                      <a:pt x="19256" y="14894"/>
                    </a:cubicBezTo>
                    <a:cubicBezTo>
                      <a:pt x="19266" y="14852"/>
                      <a:pt x="19273" y="14809"/>
                      <a:pt x="19278" y="14765"/>
                    </a:cubicBezTo>
                    <a:cubicBezTo>
                      <a:pt x="19278" y="14729"/>
                      <a:pt x="19275" y="14692"/>
                      <a:pt x="19272" y="14657"/>
                    </a:cubicBezTo>
                    <a:cubicBezTo>
                      <a:pt x="19272" y="14647"/>
                      <a:pt x="19269" y="14640"/>
                      <a:pt x="19269" y="14632"/>
                    </a:cubicBezTo>
                    <a:cubicBezTo>
                      <a:pt x="19263" y="14595"/>
                      <a:pt x="19256" y="14559"/>
                      <a:pt x="19247" y="14519"/>
                    </a:cubicBezTo>
                    <a:cubicBezTo>
                      <a:pt x="19245" y="14513"/>
                      <a:pt x="19243" y="14505"/>
                      <a:pt x="19241" y="14499"/>
                    </a:cubicBezTo>
                    <a:cubicBezTo>
                      <a:pt x="19232" y="14464"/>
                      <a:pt x="19219" y="14429"/>
                      <a:pt x="19206" y="14395"/>
                    </a:cubicBezTo>
                    <a:cubicBezTo>
                      <a:pt x="19201" y="14385"/>
                      <a:pt x="19199" y="14374"/>
                      <a:pt x="19194" y="14366"/>
                    </a:cubicBezTo>
                    <a:cubicBezTo>
                      <a:pt x="19178" y="14324"/>
                      <a:pt x="19160" y="14283"/>
                      <a:pt x="19139" y="14244"/>
                    </a:cubicBezTo>
                    <a:cubicBezTo>
                      <a:pt x="19133" y="14231"/>
                      <a:pt x="19127" y="14219"/>
                      <a:pt x="19120" y="14206"/>
                    </a:cubicBezTo>
                    <a:cubicBezTo>
                      <a:pt x="19103" y="14171"/>
                      <a:pt x="19083" y="14136"/>
                      <a:pt x="19063" y="14101"/>
                    </a:cubicBezTo>
                    <a:cubicBezTo>
                      <a:pt x="19055" y="14088"/>
                      <a:pt x="19049" y="14079"/>
                      <a:pt x="19043" y="14067"/>
                    </a:cubicBezTo>
                    <a:cubicBezTo>
                      <a:pt x="19018" y="14025"/>
                      <a:pt x="18992" y="13983"/>
                      <a:pt x="18964" y="13940"/>
                    </a:cubicBezTo>
                    <a:cubicBezTo>
                      <a:pt x="18951" y="13921"/>
                      <a:pt x="18939" y="13904"/>
                      <a:pt x="18928" y="13886"/>
                    </a:cubicBezTo>
                    <a:cubicBezTo>
                      <a:pt x="18905" y="13850"/>
                      <a:pt x="18879" y="13815"/>
                      <a:pt x="18855" y="13779"/>
                    </a:cubicBezTo>
                    <a:cubicBezTo>
                      <a:pt x="18838" y="13753"/>
                      <a:pt x="18818" y="13729"/>
                      <a:pt x="18799" y="13703"/>
                    </a:cubicBezTo>
                    <a:cubicBezTo>
                      <a:pt x="18777" y="13674"/>
                      <a:pt x="18752" y="13644"/>
                      <a:pt x="18728" y="13612"/>
                    </a:cubicBezTo>
                    <a:cubicBezTo>
                      <a:pt x="18711" y="13589"/>
                      <a:pt x="18692" y="13565"/>
                      <a:pt x="18674" y="13542"/>
                    </a:cubicBezTo>
                    <a:cubicBezTo>
                      <a:pt x="18643" y="13504"/>
                      <a:pt x="18611" y="13465"/>
                      <a:pt x="18577" y="13424"/>
                    </a:cubicBezTo>
                    <a:cubicBezTo>
                      <a:pt x="18569" y="13416"/>
                      <a:pt x="18563" y="13407"/>
                      <a:pt x="18556" y="13398"/>
                    </a:cubicBezTo>
                    <a:cubicBezTo>
                      <a:pt x="18415" y="13145"/>
                      <a:pt x="18267" y="12896"/>
                      <a:pt x="18117" y="12653"/>
                    </a:cubicBezTo>
                    <a:cubicBezTo>
                      <a:pt x="17444" y="11567"/>
                      <a:pt x="16661" y="10568"/>
                      <a:pt x="15751" y="9771"/>
                    </a:cubicBezTo>
                    <a:cubicBezTo>
                      <a:pt x="15059" y="9158"/>
                      <a:pt x="14289" y="8667"/>
                      <a:pt x="13435" y="8345"/>
                    </a:cubicBezTo>
                    <a:cubicBezTo>
                      <a:pt x="13332" y="8309"/>
                      <a:pt x="13226" y="8272"/>
                      <a:pt x="13117" y="8237"/>
                    </a:cubicBezTo>
                    <a:cubicBezTo>
                      <a:pt x="13100" y="8234"/>
                      <a:pt x="13081" y="8229"/>
                      <a:pt x="13064" y="8223"/>
                    </a:cubicBezTo>
                    <a:cubicBezTo>
                      <a:pt x="12959" y="8189"/>
                      <a:pt x="12846" y="8158"/>
                      <a:pt x="12731" y="8128"/>
                    </a:cubicBezTo>
                    <a:cubicBezTo>
                      <a:pt x="12661" y="8106"/>
                      <a:pt x="12584" y="8084"/>
                      <a:pt x="12511" y="8063"/>
                    </a:cubicBezTo>
                    <a:lnTo>
                      <a:pt x="12513" y="8061"/>
                    </a:lnTo>
                    <a:lnTo>
                      <a:pt x="12397" y="8021"/>
                    </a:lnTo>
                    <a:lnTo>
                      <a:pt x="12428" y="7999"/>
                    </a:lnTo>
                    <a:lnTo>
                      <a:pt x="11988" y="7538"/>
                    </a:lnTo>
                    <a:lnTo>
                      <a:pt x="11952" y="7548"/>
                    </a:lnTo>
                    <a:lnTo>
                      <a:pt x="11920" y="7395"/>
                    </a:lnTo>
                    <a:cubicBezTo>
                      <a:pt x="12360" y="7263"/>
                      <a:pt x="12734" y="7131"/>
                      <a:pt x="12761" y="7100"/>
                    </a:cubicBezTo>
                    <a:cubicBezTo>
                      <a:pt x="12796" y="7057"/>
                      <a:pt x="12831" y="5573"/>
                      <a:pt x="12582" y="4045"/>
                    </a:cubicBezTo>
                    <a:lnTo>
                      <a:pt x="12644" y="4011"/>
                    </a:lnTo>
                    <a:cubicBezTo>
                      <a:pt x="12685" y="3892"/>
                      <a:pt x="12722" y="3776"/>
                      <a:pt x="12755" y="3662"/>
                    </a:cubicBezTo>
                    <a:cubicBezTo>
                      <a:pt x="12768" y="3612"/>
                      <a:pt x="12780" y="3562"/>
                      <a:pt x="12792" y="3512"/>
                    </a:cubicBezTo>
                    <a:cubicBezTo>
                      <a:pt x="12809" y="3453"/>
                      <a:pt x="12826" y="3392"/>
                      <a:pt x="12841" y="3334"/>
                    </a:cubicBezTo>
                    <a:cubicBezTo>
                      <a:pt x="12857" y="3269"/>
                      <a:pt x="12869" y="3205"/>
                      <a:pt x="12882" y="3142"/>
                    </a:cubicBezTo>
                    <a:cubicBezTo>
                      <a:pt x="12889" y="3103"/>
                      <a:pt x="12899" y="3063"/>
                      <a:pt x="12908" y="3023"/>
                    </a:cubicBezTo>
                    <a:cubicBezTo>
                      <a:pt x="12922" y="2950"/>
                      <a:pt x="12931" y="2877"/>
                      <a:pt x="12943" y="2805"/>
                    </a:cubicBezTo>
                    <a:cubicBezTo>
                      <a:pt x="12948" y="2780"/>
                      <a:pt x="12950" y="2755"/>
                      <a:pt x="12955" y="2730"/>
                    </a:cubicBezTo>
                    <a:cubicBezTo>
                      <a:pt x="12965" y="2651"/>
                      <a:pt x="12972" y="2573"/>
                      <a:pt x="12981" y="2498"/>
                    </a:cubicBezTo>
                    <a:cubicBezTo>
                      <a:pt x="12981" y="2482"/>
                      <a:pt x="12983" y="2467"/>
                      <a:pt x="12985" y="2453"/>
                    </a:cubicBezTo>
                    <a:cubicBezTo>
                      <a:pt x="12991" y="2370"/>
                      <a:pt x="12995" y="2291"/>
                      <a:pt x="12998" y="2213"/>
                    </a:cubicBezTo>
                    <a:lnTo>
                      <a:pt x="12998" y="2192"/>
                    </a:lnTo>
                    <a:cubicBezTo>
                      <a:pt x="12999" y="2109"/>
                      <a:pt x="12998" y="2030"/>
                      <a:pt x="12993" y="1952"/>
                    </a:cubicBezTo>
                    <a:lnTo>
                      <a:pt x="12993" y="1945"/>
                    </a:lnTo>
                    <a:cubicBezTo>
                      <a:pt x="12989" y="1866"/>
                      <a:pt x="12984" y="1788"/>
                      <a:pt x="12977" y="1712"/>
                    </a:cubicBezTo>
                    <a:lnTo>
                      <a:pt x="12977" y="1710"/>
                    </a:lnTo>
                    <a:cubicBezTo>
                      <a:pt x="12784" y="383"/>
                      <a:pt x="11701" y="1"/>
                      <a:pt x="10516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57" name="Google Shape;8957;p37"/>
              <p:cNvSpPr/>
              <p:nvPr/>
            </p:nvSpPr>
            <p:spPr>
              <a:xfrm>
                <a:off x="3774350" y="4789650"/>
                <a:ext cx="409800" cy="386200"/>
              </a:xfrm>
              <a:custGeom>
                <a:avLst/>
                <a:gdLst/>
                <a:ahLst/>
                <a:cxnLst/>
                <a:rect l="l" t="t" r="r" b="b"/>
                <a:pathLst>
                  <a:path w="16392" h="15448" extrusionOk="0">
                    <a:moveTo>
                      <a:pt x="10027" y="1"/>
                    </a:moveTo>
                    <a:lnTo>
                      <a:pt x="10027" y="1"/>
                    </a:lnTo>
                    <a:cubicBezTo>
                      <a:pt x="10061" y="52"/>
                      <a:pt x="10726" y="1095"/>
                      <a:pt x="8486" y="1308"/>
                    </a:cubicBezTo>
                    <a:cubicBezTo>
                      <a:pt x="7190" y="1435"/>
                      <a:pt x="6479" y="2027"/>
                      <a:pt x="6106" y="2516"/>
                    </a:cubicBezTo>
                    <a:cubicBezTo>
                      <a:pt x="6021" y="2628"/>
                      <a:pt x="5951" y="2736"/>
                      <a:pt x="5899" y="2832"/>
                    </a:cubicBezTo>
                    <a:cubicBezTo>
                      <a:pt x="5897" y="2837"/>
                      <a:pt x="5894" y="2840"/>
                      <a:pt x="5893" y="2845"/>
                    </a:cubicBezTo>
                    <a:cubicBezTo>
                      <a:pt x="5877" y="2871"/>
                      <a:pt x="5865" y="2896"/>
                      <a:pt x="5852" y="2922"/>
                    </a:cubicBezTo>
                    <a:cubicBezTo>
                      <a:pt x="5849" y="2923"/>
                      <a:pt x="5847" y="2928"/>
                      <a:pt x="5846" y="2931"/>
                    </a:cubicBezTo>
                    <a:cubicBezTo>
                      <a:pt x="5819" y="2985"/>
                      <a:pt x="5797" y="3032"/>
                      <a:pt x="5781" y="3072"/>
                    </a:cubicBezTo>
                    <a:cubicBezTo>
                      <a:pt x="5780" y="3077"/>
                      <a:pt x="5778" y="3078"/>
                      <a:pt x="5778" y="3081"/>
                    </a:cubicBezTo>
                    <a:cubicBezTo>
                      <a:pt x="5769" y="3101"/>
                      <a:pt x="5762" y="3117"/>
                      <a:pt x="5757" y="3131"/>
                    </a:cubicBezTo>
                    <a:cubicBezTo>
                      <a:pt x="5756" y="3131"/>
                      <a:pt x="5756" y="3133"/>
                      <a:pt x="5756" y="3133"/>
                    </a:cubicBezTo>
                    <a:cubicBezTo>
                      <a:pt x="5750" y="3148"/>
                      <a:pt x="5747" y="3162"/>
                      <a:pt x="5742" y="3174"/>
                    </a:cubicBezTo>
                    <a:cubicBezTo>
                      <a:pt x="5741" y="3175"/>
                      <a:pt x="5741" y="3175"/>
                      <a:pt x="5741" y="3179"/>
                    </a:cubicBezTo>
                    <a:cubicBezTo>
                      <a:pt x="5736" y="3187"/>
                      <a:pt x="5735" y="3196"/>
                      <a:pt x="5733" y="3199"/>
                    </a:cubicBezTo>
                    <a:lnTo>
                      <a:pt x="5733" y="3204"/>
                    </a:lnTo>
                    <a:cubicBezTo>
                      <a:pt x="5731" y="3210"/>
                      <a:pt x="5731" y="3211"/>
                      <a:pt x="5731" y="3211"/>
                    </a:cubicBezTo>
                    <a:cubicBezTo>
                      <a:pt x="5731" y="3211"/>
                      <a:pt x="5654" y="3115"/>
                      <a:pt x="5533" y="3115"/>
                    </a:cubicBezTo>
                    <a:cubicBezTo>
                      <a:pt x="5418" y="3115"/>
                      <a:pt x="5263" y="3202"/>
                      <a:pt x="5097" y="3544"/>
                    </a:cubicBezTo>
                    <a:cubicBezTo>
                      <a:pt x="4934" y="3877"/>
                      <a:pt x="5102" y="4870"/>
                      <a:pt x="5378" y="5839"/>
                    </a:cubicBezTo>
                    <a:cubicBezTo>
                      <a:pt x="5337" y="5832"/>
                      <a:pt x="5295" y="5828"/>
                      <a:pt x="5253" y="5828"/>
                    </a:cubicBezTo>
                    <a:cubicBezTo>
                      <a:pt x="5044" y="5828"/>
                      <a:pt x="4838" y="5920"/>
                      <a:pt x="4716" y="6128"/>
                    </a:cubicBezTo>
                    <a:cubicBezTo>
                      <a:pt x="4462" y="6552"/>
                      <a:pt x="4990" y="7172"/>
                      <a:pt x="5908" y="7346"/>
                    </a:cubicBezTo>
                    <a:cubicBezTo>
                      <a:pt x="5920" y="7372"/>
                      <a:pt x="5931" y="7395"/>
                      <a:pt x="5943" y="7421"/>
                    </a:cubicBezTo>
                    <a:cubicBezTo>
                      <a:pt x="6000" y="7987"/>
                      <a:pt x="6068" y="8427"/>
                      <a:pt x="6131" y="8533"/>
                    </a:cubicBezTo>
                    <a:cubicBezTo>
                      <a:pt x="6153" y="8574"/>
                      <a:pt x="6220" y="8631"/>
                      <a:pt x="6315" y="8702"/>
                    </a:cubicBezTo>
                    <a:lnTo>
                      <a:pt x="6237" y="9164"/>
                    </a:lnTo>
                    <a:lnTo>
                      <a:pt x="5724" y="9376"/>
                    </a:lnTo>
                    <a:lnTo>
                      <a:pt x="5740" y="9396"/>
                    </a:lnTo>
                    <a:lnTo>
                      <a:pt x="5724" y="9403"/>
                    </a:lnTo>
                    <a:lnTo>
                      <a:pt x="5731" y="9413"/>
                    </a:lnTo>
                    <a:cubicBezTo>
                      <a:pt x="5645" y="9436"/>
                      <a:pt x="5560" y="9460"/>
                      <a:pt x="5475" y="9482"/>
                    </a:cubicBezTo>
                    <a:cubicBezTo>
                      <a:pt x="5460" y="9487"/>
                      <a:pt x="5447" y="9490"/>
                      <a:pt x="5434" y="9494"/>
                    </a:cubicBezTo>
                    <a:lnTo>
                      <a:pt x="5372" y="9494"/>
                    </a:lnTo>
                    <a:cubicBezTo>
                      <a:pt x="5236" y="9494"/>
                      <a:pt x="5118" y="9566"/>
                      <a:pt x="5041" y="9676"/>
                    </a:cubicBezTo>
                    <a:cubicBezTo>
                      <a:pt x="4227" y="9923"/>
                      <a:pt x="3528" y="10180"/>
                      <a:pt x="3352" y="10301"/>
                    </a:cubicBezTo>
                    <a:cubicBezTo>
                      <a:pt x="3308" y="10311"/>
                      <a:pt x="3261" y="10330"/>
                      <a:pt x="3217" y="10359"/>
                    </a:cubicBezTo>
                    <a:cubicBezTo>
                      <a:pt x="3210" y="10365"/>
                      <a:pt x="3203" y="10372"/>
                      <a:pt x="3194" y="10375"/>
                    </a:cubicBezTo>
                    <a:cubicBezTo>
                      <a:pt x="2628" y="10811"/>
                      <a:pt x="2119" y="11386"/>
                      <a:pt x="1678" y="12016"/>
                    </a:cubicBezTo>
                    <a:cubicBezTo>
                      <a:pt x="1641" y="12070"/>
                      <a:pt x="1601" y="12124"/>
                      <a:pt x="1566" y="12179"/>
                    </a:cubicBezTo>
                    <a:cubicBezTo>
                      <a:pt x="1493" y="12287"/>
                      <a:pt x="1420" y="12397"/>
                      <a:pt x="1352" y="12510"/>
                    </a:cubicBezTo>
                    <a:cubicBezTo>
                      <a:pt x="1296" y="12601"/>
                      <a:pt x="1241" y="12693"/>
                      <a:pt x="1188" y="12784"/>
                    </a:cubicBezTo>
                    <a:cubicBezTo>
                      <a:pt x="991" y="13120"/>
                      <a:pt x="812" y="13461"/>
                      <a:pt x="657" y="13795"/>
                    </a:cubicBezTo>
                    <a:cubicBezTo>
                      <a:pt x="378" y="14379"/>
                      <a:pt x="156" y="14950"/>
                      <a:pt x="1" y="15447"/>
                    </a:cubicBezTo>
                    <a:lnTo>
                      <a:pt x="16391" y="15447"/>
                    </a:lnTo>
                    <a:cubicBezTo>
                      <a:pt x="16120" y="14792"/>
                      <a:pt x="15739" y="13988"/>
                      <a:pt x="15260" y="13188"/>
                    </a:cubicBezTo>
                    <a:cubicBezTo>
                      <a:pt x="15203" y="13091"/>
                      <a:pt x="15144" y="12996"/>
                      <a:pt x="15084" y="12900"/>
                    </a:cubicBezTo>
                    <a:cubicBezTo>
                      <a:pt x="14683" y="12265"/>
                      <a:pt x="14223" y="11647"/>
                      <a:pt x="13708" y="11121"/>
                    </a:cubicBezTo>
                    <a:cubicBezTo>
                      <a:pt x="13421" y="10830"/>
                      <a:pt x="13120" y="10568"/>
                      <a:pt x="12803" y="10350"/>
                    </a:cubicBezTo>
                    <a:cubicBezTo>
                      <a:pt x="12775" y="10330"/>
                      <a:pt x="12748" y="10312"/>
                      <a:pt x="12720" y="10294"/>
                    </a:cubicBezTo>
                    <a:cubicBezTo>
                      <a:pt x="12717" y="10293"/>
                      <a:pt x="12713" y="10289"/>
                      <a:pt x="12712" y="10288"/>
                    </a:cubicBezTo>
                    <a:cubicBezTo>
                      <a:pt x="12652" y="10250"/>
                      <a:pt x="12593" y="10210"/>
                      <a:pt x="12533" y="10175"/>
                    </a:cubicBezTo>
                    <a:cubicBezTo>
                      <a:pt x="12527" y="10167"/>
                      <a:pt x="12522" y="10160"/>
                      <a:pt x="12517" y="10155"/>
                    </a:cubicBezTo>
                    <a:cubicBezTo>
                      <a:pt x="12509" y="10148"/>
                      <a:pt x="12497" y="10142"/>
                      <a:pt x="12483" y="10135"/>
                    </a:cubicBezTo>
                    <a:cubicBezTo>
                      <a:pt x="12478" y="10132"/>
                      <a:pt x="12475" y="10128"/>
                      <a:pt x="12469" y="10125"/>
                    </a:cubicBezTo>
                    <a:cubicBezTo>
                      <a:pt x="12460" y="10120"/>
                      <a:pt x="12453" y="10118"/>
                      <a:pt x="12442" y="10113"/>
                    </a:cubicBezTo>
                    <a:cubicBezTo>
                      <a:pt x="12421" y="10104"/>
                      <a:pt x="12398" y="10092"/>
                      <a:pt x="12371" y="10080"/>
                    </a:cubicBezTo>
                    <a:cubicBezTo>
                      <a:pt x="12365" y="10077"/>
                      <a:pt x="12357" y="10071"/>
                      <a:pt x="12351" y="10070"/>
                    </a:cubicBezTo>
                    <a:cubicBezTo>
                      <a:pt x="12330" y="10058"/>
                      <a:pt x="12311" y="10051"/>
                      <a:pt x="12289" y="10045"/>
                    </a:cubicBezTo>
                    <a:cubicBezTo>
                      <a:pt x="12275" y="10039"/>
                      <a:pt x="12263" y="10037"/>
                      <a:pt x="12251" y="10032"/>
                    </a:cubicBezTo>
                    <a:cubicBezTo>
                      <a:pt x="12216" y="10020"/>
                      <a:pt x="12178" y="10007"/>
                      <a:pt x="12138" y="9995"/>
                    </a:cubicBezTo>
                    <a:cubicBezTo>
                      <a:pt x="12132" y="9992"/>
                      <a:pt x="12130" y="9990"/>
                      <a:pt x="12123" y="9989"/>
                    </a:cubicBezTo>
                    <a:cubicBezTo>
                      <a:pt x="12102" y="9983"/>
                      <a:pt x="12082" y="9974"/>
                      <a:pt x="12059" y="9967"/>
                    </a:cubicBezTo>
                    <a:cubicBezTo>
                      <a:pt x="11978" y="9692"/>
                      <a:pt x="11747" y="9493"/>
                      <a:pt x="11472" y="9493"/>
                    </a:cubicBezTo>
                    <a:lnTo>
                      <a:pt x="10598" y="9493"/>
                    </a:lnTo>
                    <a:lnTo>
                      <a:pt x="10223" y="9201"/>
                    </a:lnTo>
                    <a:lnTo>
                      <a:pt x="10166" y="9224"/>
                    </a:lnTo>
                    <a:lnTo>
                      <a:pt x="10101" y="8793"/>
                    </a:lnTo>
                    <a:cubicBezTo>
                      <a:pt x="10270" y="8701"/>
                      <a:pt x="10391" y="8618"/>
                      <a:pt x="10425" y="8568"/>
                    </a:cubicBezTo>
                    <a:cubicBezTo>
                      <a:pt x="10473" y="8496"/>
                      <a:pt x="10558" y="7993"/>
                      <a:pt x="10629" y="7333"/>
                    </a:cubicBezTo>
                    <a:cubicBezTo>
                      <a:pt x="11539" y="7143"/>
                      <a:pt x="12055" y="6541"/>
                      <a:pt x="11801" y="6126"/>
                    </a:cubicBezTo>
                    <a:cubicBezTo>
                      <a:pt x="11675" y="5919"/>
                      <a:pt x="11465" y="5825"/>
                      <a:pt x="11250" y="5825"/>
                    </a:cubicBezTo>
                    <a:cubicBezTo>
                      <a:pt x="11227" y="5825"/>
                      <a:pt x="11205" y="5826"/>
                      <a:pt x="11182" y="5828"/>
                    </a:cubicBezTo>
                    <a:cubicBezTo>
                      <a:pt x="11188" y="5808"/>
                      <a:pt x="11194" y="5790"/>
                      <a:pt x="11199" y="5770"/>
                    </a:cubicBezTo>
                    <a:cubicBezTo>
                      <a:pt x="11218" y="5699"/>
                      <a:pt x="11236" y="5627"/>
                      <a:pt x="11255" y="5559"/>
                    </a:cubicBezTo>
                    <a:cubicBezTo>
                      <a:pt x="11256" y="5547"/>
                      <a:pt x="11261" y="5536"/>
                      <a:pt x="11262" y="5525"/>
                    </a:cubicBezTo>
                    <a:cubicBezTo>
                      <a:pt x="11281" y="5444"/>
                      <a:pt x="11298" y="5367"/>
                      <a:pt x="11314" y="5292"/>
                    </a:cubicBezTo>
                    <a:cubicBezTo>
                      <a:pt x="11318" y="5275"/>
                      <a:pt x="11321" y="5257"/>
                      <a:pt x="11326" y="5237"/>
                    </a:cubicBezTo>
                    <a:cubicBezTo>
                      <a:pt x="11335" y="5180"/>
                      <a:pt x="11347" y="5124"/>
                      <a:pt x="11354" y="5070"/>
                    </a:cubicBezTo>
                    <a:cubicBezTo>
                      <a:pt x="11359" y="5049"/>
                      <a:pt x="11363" y="5027"/>
                      <a:pt x="11366" y="5006"/>
                    </a:cubicBezTo>
                    <a:cubicBezTo>
                      <a:pt x="11375" y="4954"/>
                      <a:pt x="11382" y="4903"/>
                      <a:pt x="11388" y="4852"/>
                    </a:cubicBezTo>
                    <a:cubicBezTo>
                      <a:pt x="11390" y="4836"/>
                      <a:pt x="11393" y="4818"/>
                      <a:pt x="11394" y="4801"/>
                    </a:cubicBezTo>
                    <a:cubicBezTo>
                      <a:pt x="11409" y="4669"/>
                      <a:pt x="11420" y="4547"/>
                      <a:pt x="11424" y="4432"/>
                    </a:cubicBezTo>
                    <a:lnTo>
                      <a:pt x="11424" y="4384"/>
                    </a:lnTo>
                    <a:cubicBezTo>
                      <a:pt x="11424" y="4342"/>
                      <a:pt x="11425" y="4302"/>
                      <a:pt x="11424" y="4263"/>
                    </a:cubicBezTo>
                    <a:lnTo>
                      <a:pt x="11424" y="4214"/>
                    </a:lnTo>
                    <a:cubicBezTo>
                      <a:pt x="11421" y="4172"/>
                      <a:pt x="11419" y="4131"/>
                      <a:pt x="11415" y="4093"/>
                    </a:cubicBezTo>
                    <a:lnTo>
                      <a:pt x="11415" y="4062"/>
                    </a:lnTo>
                    <a:cubicBezTo>
                      <a:pt x="11414" y="4046"/>
                      <a:pt x="11411" y="4028"/>
                      <a:pt x="11409" y="4011"/>
                    </a:cubicBezTo>
                    <a:cubicBezTo>
                      <a:pt x="11408" y="3981"/>
                      <a:pt x="11403" y="3952"/>
                      <a:pt x="11400" y="3921"/>
                    </a:cubicBezTo>
                    <a:cubicBezTo>
                      <a:pt x="11399" y="3914"/>
                      <a:pt x="11399" y="3907"/>
                      <a:pt x="11396" y="3898"/>
                    </a:cubicBezTo>
                    <a:cubicBezTo>
                      <a:pt x="11390" y="3862"/>
                      <a:pt x="11383" y="3825"/>
                      <a:pt x="11379" y="3791"/>
                    </a:cubicBezTo>
                    <a:cubicBezTo>
                      <a:pt x="11377" y="3779"/>
                      <a:pt x="11375" y="3764"/>
                      <a:pt x="11371" y="3755"/>
                    </a:cubicBezTo>
                    <a:cubicBezTo>
                      <a:pt x="11365" y="3726"/>
                      <a:pt x="11359" y="3696"/>
                      <a:pt x="11354" y="3667"/>
                    </a:cubicBezTo>
                    <a:cubicBezTo>
                      <a:pt x="11351" y="3655"/>
                      <a:pt x="11348" y="3647"/>
                      <a:pt x="11346" y="3634"/>
                    </a:cubicBezTo>
                    <a:cubicBezTo>
                      <a:pt x="11338" y="3600"/>
                      <a:pt x="11329" y="3570"/>
                      <a:pt x="11320" y="3540"/>
                    </a:cubicBezTo>
                    <a:cubicBezTo>
                      <a:pt x="11318" y="3536"/>
                      <a:pt x="11315" y="3531"/>
                      <a:pt x="11315" y="3526"/>
                    </a:cubicBezTo>
                    <a:cubicBezTo>
                      <a:pt x="11303" y="3493"/>
                      <a:pt x="11292" y="3461"/>
                      <a:pt x="11280" y="3429"/>
                    </a:cubicBezTo>
                    <a:cubicBezTo>
                      <a:pt x="11275" y="3421"/>
                      <a:pt x="11273" y="3412"/>
                      <a:pt x="11272" y="3402"/>
                    </a:cubicBezTo>
                    <a:cubicBezTo>
                      <a:pt x="11262" y="3380"/>
                      <a:pt x="11255" y="3360"/>
                      <a:pt x="11244" y="3339"/>
                    </a:cubicBezTo>
                    <a:cubicBezTo>
                      <a:pt x="11239" y="3331"/>
                      <a:pt x="11235" y="3320"/>
                      <a:pt x="11230" y="3311"/>
                    </a:cubicBezTo>
                    <a:cubicBezTo>
                      <a:pt x="11223" y="3290"/>
                      <a:pt x="11213" y="3275"/>
                      <a:pt x="11202" y="3256"/>
                    </a:cubicBezTo>
                    <a:cubicBezTo>
                      <a:pt x="11199" y="3248"/>
                      <a:pt x="11195" y="3239"/>
                      <a:pt x="11190" y="3230"/>
                    </a:cubicBezTo>
                    <a:cubicBezTo>
                      <a:pt x="11177" y="3208"/>
                      <a:pt x="11165" y="3184"/>
                      <a:pt x="11153" y="3165"/>
                    </a:cubicBezTo>
                    <a:cubicBezTo>
                      <a:pt x="11148" y="3157"/>
                      <a:pt x="11145" y="3153"/>
                      <a:pt x="11140" y="3148"/>
                    </a:cubicBezTo>
                    <a:cubicBezTo>
                      <a:pt x="11133" y="3133"/>
                      <a:pt x="11123" y="3118"/>
                      <a:pt x="11114" y="3105"/>
                    </a:cubicBezTo>
                    <a:cubicBezTo>
                      <a:pt x="11108" y="3096"/>
                      <a:pt x="11101" y="3089"/>
                      <a:pt x="11097" y="3081"/>
                    </a:cubicBezTo>
                    <a:cubicBezTo>
                      <a:pt x="11089" y="3069"/>
                      <a:pt x="11081" y="3060"/>
                      <a:pt x="11075" y="3052"/>
                    </a:cubicBezTo>
                    <a:cubicBezTo>
                      <a:pt x="11067" y="3044"/>
                      <a:pt x="11061" y="3035"/>
                      <a:pt x="11055" y="3027"/>
                    </a:cubicBezTo>
                    <a:cubicBezTo>
                      <a:pt x="11049" y="3019"/>
                      <a:pt x="11043" y="3013"/>
                      <a:pt x="11036" y="3005"/>
                    </a:cubicBezTo>
                    <a:cubicBezTo>
                      <a:pt x="10935" y="2887"/>
                      <a:pt x="10854" y="2841"/>
                      <a:pt x="10854" y="2841"/>
                    </a:cubicBezTo>
                    <a:cubicBezTo>
                      <a:pt x="11618" y="1452"/>
                      <a:pt x="10097" y="63"/>
                      <a:pt x="1002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58" name="Google Shape;8958;p37"/>
              <p:cNvSpPr/>
              <p:nvPr/>
            </p:nvSpPr>
            <p:spPr>
              <a:xfrm>
                <a:off x="4602425" y="4789700"/>
                <a:ext cx="409800" cy="386250"/>
              </a:xfrm>
              <a:custGeom>
                <a:avLst/>
                <a:gdLst/>
                <a:ahLst/>
                <a:cxnLst/>
                <a:rect l="l" t="t" r="r" b="b"/>
                <a:pathLst>
                  <a:path w="16392" h="15450" extrusionOk="0">
                    <a:moveTo>
                      <a:pt x="10026" y="0"/>
                    </a:moveTo>
                    <a:cubicBezTo>
                      <a:pt x="10060" y="52"/>
                      <a:pt x="10725" y="1094"/>
                      <a:pt x="8488" y="1308"/>
                    </a:cubicBezTo>
                    <a:cubicBezTo>
                      <a:pt x="6893" y="1463"/>
                      <a:pt x="6183" y="2322"/>
                      <a:pt x="5899" y="2832"/>
                    </a:cubicBezTo>
                    <a:cubicBezTo>
                      <a:pt x="5898" y="2836"/>
                      <a:pt x="5894" y="2839"/>
                      <a:pt x="5893" y="2844"/>
                    </a:cubicBezTo>
                    <a:cubicBezTo>
                      <a:pt x="5878" y="2872"/>
                      <a:pt x="5864" y="2896"/>
                      <a:pt x="5852" y="2921"/>
                    </a:cubicBezTo>
                    <a:cubicBezTo>
                      <a:pt x="5851" y="2923"/>
                      <a:pt x="5848" y="2928"/>
                      <a:pt x="5846" y="2930"/>
                    </a:cubicBezTo>
                    <a:cubicBezTo>
                      <a:pt x="5819" y="2985"/>
                      <a:pt x="5797" y="3031"/>
                      <a:pt x="5781" y="3072"/>
                    </a:cubicBezTo>
                    <a:cubicBezTo>
                      <a:pt x="5781" y="3076"/>
                      <a:pt x="5779" y="3078"/>
                      <a:pt x="5776" y="3081"/>
                    </a:cubicBezTo>
                    <a:cubicBezTo>
                      <a:pt x="5770" y="3100"/>
                      <a:pt x="5763" y="3116"/>
                      <a:pt x="5757" y="3131"/>
                    </a:cubicBezTo>
                    <a:lnTo>
                      <a:pt x="5757" y="3133"/>
                    </a:lnTo>
                    <a:cubicBezTo>
                      <a:pt x="5751" y="3148"/>
                      <a:pt x="5745" y="3161"/>
                      <a:pt x="5741" y="3173"/>
                    </a:cubicBezTo>
                    <a:lnTo>
                      <a:pt x="5741" y="3178"/>
                    </a:lnTo>
                    <a:cubicBezTo>
                      <a:pt x="5736" y="3188"/>
                      <a:pt x="5735" y="3195"/>
                      <a:pt x="5734" y="3200"/>
                    </a:cubicBezTo>
                    <a:cubicBezTo>
                      <a:pt x="5734" y="3201"/>
                      <a:pt x="5734" y="3203"/>
                      <a:pt x="5733" y="3203"/>
                    </a:cubicBezTo>
                    <a:cubicBezTo>
                      <a:pt x="5733" y="3209"/>
                      <a:pt x="5730" y="3212"/>
                      <a:pt x="5730" y="3212"/>
                    </a:cubicBezTo>
                    <a:cubicBezTo>
                      <a:pt x="5730" y="3212"/>
                      <a:pt x="5653" y="3115"/>
                      <a:pt x="5532" y="3115"/>
                    </a:cubicBezTo>
                    <a:cubicBezTo>
                      <a:pt x="5417" y="3115"/>
                      <a:pt x="5263" y="3202"/>
                      <a:pt x="5096" y="3544"/>
                    </a:cubicBezTo>
                    <a:cubicBezTo>
                      <a:pt x="4933" y="3877"/>
                      <a:pt x="5103" y="4871"/>
                      <a:pt x="5378" y="5838"/>
                    </a:cubicBezTo>
                    <a:cubicBezTo>
                      <a:pt x="5337" y="5831"/>
                      <a:pt x="5296" y="5827"/>
                      <a:pt x="5254" y="5827"/>
                    </a:cubicBezTo>
                    <a:cubicBezTo>
                      <a:pt x="5045" y="5827"/>
                      <a:pt x="4839" y="5920"/>
                      <a:pt x="4716" y="6128"/>
                    </a:cubicBezTo>
                    <a:cubicBezTo>
                      <a:pt x="4463" y="6551"/>
                      <a:pt x="4989" y="7171"/>
                      <a:pt x="5909" y="7345"/>
                    </a:cubicBezTo>
                    <a:cubicBezTo>
                      <a:pt x="5921" y="7372"/>
                      <a:pt x="5931" y="7395"/>
                      <a:pt x="5942" y="7420"/>
                    </a:cubicBezTo>
                    <a:cubicBezTo>
                      <a:pt x="6001" y="7988"/>
                      <a:pt x="6069" y="8426"/>
                      <a:pt x="6131" y="8532"/>
                    </a:cubicBezTo>
                    <a:cubicBezTo>
                      <a:pt x="6154" y="8573"/>
                      <a:pt x="6221" y="8632"/>
                      <a:pt x="6316" y="8701"/>
                    </a:cubicBezTo>
                    <a:lnTo>
                      <a:pt x="6238" y="9163"/>
                    </a:lnTo>
                    <a:lnTo>
                      <a:pt x="5723" y="9375"/>
                    </a:lnTo>
                    <a:lnTo>
                      <a:pt x="5742" y="9395"/>
                    </a:lnTo>
                    <a:lnTo>
                      <a:pt x="5723" y="9403"/>
                    </a:lnTo>
                    <a:lnTo>
                      <a:pt x="5733" y="9412"/>
                    </a:lnTo>
                    <a:cubicBezTo>
                      <a:pt x="5645" y="9435"/>
                      <a:pt x="5558" y="9459"/>
                      <a:pt x="5475" y="9482"/>
                    </a:cubicBezTo>
                    <a:cubicBezTo>
                      <a:pt x="5462" y="9486"/>
                      <a:pt x="5448" y="9490"/>
                      <a:pt x="5435" y="9495"/>
                    </a:cubicBezTo>
                    <a:lnTo>
                      <a:pt x="5372" y="9495"/>
                    </a:lnTo>
                    <a:cubicBezTo>
                      <a:pt x="5237" y="9495"/>
                      <a:pt x="5119" y="9565"/>
                      <a:pt x="5041" y="9677"/>
                    </a:cubicBezTo>
                    <a:cubicBezTo>
                      <a:pt x="4228" y="9922"/>
                      <a:pt x="3528" y="10179"/>
                      <a:pt x="3353" y="10300"/>
                    </a:cubicBezTo>
                    <a:cubicBezTo>
                      <a:pt x="3299" y="10312"/>
                      <a:pt x="3248" y="10336"/>
                      <a:pt x="3195" y="10377"/>
                    </a:cubicBezTo>
                    <a:cubicBezTo>
                      <a:pt x="2356" y="11020"/>
                      <a:pt x="1646" y="11971"/>
                      <a:pt x="1088" y="12955"/>
                    </a:cubicBezTo>
                    <a:cubicBezTo>
                      <a:pt x="1076" y="12977"/>
                      <a:pt x="1066" y="12998"/>
                      <a:pt x="1054" y="13020"/>
                    </a:cubicBezTo>
                    <a:cubicBezTo>
                      <a:pt x="583" y="13866"/>
                      <a:pt x="225" y="14732"/>
                      <a:pt x="0" y="15449"/>
                    </a:cubicBezTo>
                    <a:lnTo>
                      <a:pt x="16391" y="15449"/>
                    </a:lnTo>
                    <a:cubicBezTo>
                      <a:pt x="16090" y="14710"/>
                      <a:pt x="15650" y="13790"/>
                      <a:pt x="15087" y="12898"/>
                    </a:cubicBezTo>
                    <a:cubicBezTo>
                      <a:pt x="14447" y="11882"/>
                      <a:pt x="13650" y="10907"/>
                      <a:pt x="12726" y="10292"/>
                    </a:cubicBezTo>
                    <a:cubicBezTo>
                      <a:pt x="12721" y="10291"/>
                      <a:pt x="12720" y="10287"/>
                      <a:pt x="12716" y="10286"/>
                    </a:cubicBezTo>
                    <a:cubicBezTo>
                      <a:pt x="12659" y="10248"/>
                      <a:pt x="12599" y="10208"/>
                      <a:pt x="12539" y="10173"/>
                    </a:cubicBezTo>
                    <a:cubicBezTo>
                      <a:pt x="12533" y="10165"/>
                      <a:pt x="12529" y="10158"/>
                      <a:pt x="12522" y="10153"/>
                    </a:cubicBezTo>
                    <a:cubicBezTo>
                      <a:pt x="12515" y="10146"/>
                      <a:pt x="12505" y="10140"/>
                      <a:pt x="12492" y="10133"/>
                    </a:cubicBezTo>
                    <a:cubicBezTo>
                      <a:pt x="12486" y="10130"/>
                      <a:pt x="12479" y="10126"/>
                      <a:pt x="12476" y="10123"/>
                    </a:cubicBezTo>
                    <a:cubicBezTo>
                      <a:pt x="12469" y="10118"/>
                      <a:pt x="12460" y="10116"/>
                      <a:pt x="12450" y="10111"/>
                    </a:cubicBezTo>
                    <a:cubicBezTo>
                      <a:pt x="12430" y="10102"/>
                      <a:pt x="12407" y="10090"/>
                      <a:pt x="12379" y="10078"/>
                    </a:cubicBezTo>
                    <a:cubicBezTo>
                      <a:pt x="12371" y="10075"/>
                      <a:pt x="12365" y="10069"/>
                      <a:pt x="12359" y="10068"/>
                    </a:cubicBezTo>
                    <a:cubicBezTo>
                      <a:pt x="12339" y="10056"/>
                      <a:pt x="12317" y="10049"/>
                      <a:pt x="12297" y="10043"/>
                    </a:cubicBezTo>
                    <a:cubicBezTo>
                      <a:pt x="12284" y="10037"/>
                      <a:pt x="12269" y="10035"/>
                      <a:pt x="12256" y="10030"/>
                    </a:cubicBezTo>
                    <a:cubicBezTo>
                      <a:pt x="12223" y="10018"/>
                      <a:pt x="12184" y="10005"/>
                      <a:pt x="12145" y="9993"/>
                    </a:cubicBezTo>
                    <a:cubicBezTo>
                      <a:pt x="12139" y="9990"/>
                      <a:pt x="12133" y="9988"/>
                      <a:pt x="12129" y="9987"/>
                    </a:cubicBezTo>
                    <a:cubicBezTo>
                      <a:pt x="12109" y="9981"/>
                      <a:pt x="12087" y="9972"/>
                      <a:pt x="12066" y="9965"/>
                    </a:cubicBezTo>
                    <a:cubicBezTo>
                      <a:pt x="11984" y="9690"/>
                      <a:pt x="11750" y="9491"/>
                      <a:pt x="11476" y="9491"/>
                    </a:cubicBezTo>
                    <a:lnTo>
                      <a:pt x="10602" y="9491"/>
                    </a:lnTo>
                    <a:lnTo>
                      <a:pt x="10228" y="9199"/>
                    </a:lnTo>
                    <a:lnTo>
                      <a:pt x="10171" y="9222"/>
                    </a:lnTo>
                    <a:lnTo>
                      <a:pt x="10106" y="8791"/>
                    </a:lnTo>
                    <a:cubicBezTo>
                      <a:pt x="10109" y="8791"/>
                      <a:pt x="10109" y="8790"/>
                      <a:pt x="10111" y="8790"/>
                    </a:cubicBezTo>
                    <a:cubicBezTo>
                      <a:pt x="10279" y="8696"/>
                      <a:pt x="10395" y="8617"/>
                      <a:pt x="10431" y="8567"/>
                    </a:cubicBezTo>
                    <a:cubicBezTo>
                      <a:pt x="10456" y="8531"/>
                      <a:pt x="10488" y="8383"/>
                      <a:pt x="10524" y="8158"/>
                    </a:cubicBezTo>
                    <a:cubicBezTo>
                      <a:pt x="10561" y="7943"/>
                      <a:pt x="10597" y="7657"/>
                      <a:pt x="10632" y="7333"/>
                    </a:cubicBezTo>
                    <a:cubicBezTo>
                      <a:pt x="10659" y="7327"/>
                      <a:pt x="10687" y="7321"/>
                      <a:pt x="10714" y="7313"/>
                    </a:cubicBezTo>
                    <a:cubicBezTo>
                      <a:pt x="11574" y="7107"/>
                      <a:pt x="12051" y="6529"/>
                      <a:pt x="11804" y="6125"/>
                    </a:cubicBezTo>
                    <a:cubicBezTo>
                      <a:pt x="11677" y="5918"/>
                      <a:pt x="11467" y="5824"/>
                      <a:pt x="11252" y="5824"/>
                    </a:cubicBezTo>
                    <a:cubicBezTo>
                      <a:pt x="11230" y="5824"/>
                      <a:pt x="11208" y="5825"/>
                      <a:pt x="11186" y="5827"/>
                    </a:cubicBezTo>
                    <a:cubicBezTo>
                      <a:pt x="11193" y="5808"/>
                      <a:pt x="11199" y="5789"/>
                      <a:pt x="11202" y="5770"/>
                    </a:cubicBezTo>
                    <a:cubicBezTo>
                      <a:pt x="11223" y="5698"/>
                      <a:pt x="11240" y="5627"/>
                      <a:pt x="11258" y="5559"/>
                    </a:cubicBezTo>
                    <a:cubicBezTo>
                      <a:pt x="11263" y="5546"/>
                      <a:pt x="11264" y="5535"/>
                      <a:pt x="11267" y="5524"/>
                    </a:cubicBezTo>
                    <a:cubicBezTo>
                      <a:pt x="11287" y="5443"/>
                      <a:pt x="11303" y="5366"/>
                      <a:pt x="11319" y="5291"/>
                    </a:cubicBezTo>
                    <a:cubicBezTo>
                      <a:pt x="11324" y="5274"/>
                      <a:pt x="11325" y="5256"/>
                      <a:pt x="11327" y="5236"/>
                    </a:cubicBezTo>
                    <a:cubicBezTo>
                      <a:pt x="11340" y="5181"/>
                      <a:pt x="11349" y="5123"/>
                      <a:pt x="11358" y="5069"/>
                    </a:cubicBezTo>
                    <a:cubicBezTo>
                      <a:pt x="11363" y="5048"/>
                      <a:pt x="11366" y="5026"/>
                      <a:pt x="11368" y="5006"/>
                    </a:cubicBezTo>
                    <a:cubicBezTo>
                      <a:pt x="11376" y="4953"/>
                      <a:pt x="11382" y="4902"/>
                      <a:pt x="11391" y="4852"/>
                    </a:cubicBezTo>
                    <a:cubicBezTo>
                      <a:pt x="11392" y="4835"/>
                      <a:pt x="11394" y="4817"/>
                      <a:pt x="11397" y="4800"/>
                    </a:cubicBezTo>
                    <a:cubicBezTo>
                      <a:pt x="11411" y="4668"/>
                      <a:pt x="11422" y="4546"/>
                      <a:pt x="11423" y="4431"/>
                    </a:cubicBezTo>
                    <a:cubicBezTo>
                      <a:pt x="11425" y="4416"/>
                      <a:pt x="11425" y="4400"/>
                      <a:pt x="11425" y="4385"/>
                    </a:cubicBezTo>
                    <a:lnTo>
                      <a:pt x="11425" y="4263"/>
                    </a:lnTo>
                    <a:cubicBezTo>
                      <a:pt x="11425" y="4251"/>
                      <a:pt x="11425" y="4240"/>
                      <a:pt x="11423" y="4228"/>
                    </a:cubicBezTo>
                    <a:lnTo>
                      <a:pt x="11423" y="4214"/>
                    </a:lnTo>
                    <a:cubicBezTo>
                      <a:pt x="11423" y="4172"/>
                      <a:pt x="11422" y="4131"/>
                      <a:pt x="11417" y="4093"/>
                    </a:cubicBezTo>
                    <a:cubicBezTo>
                      <a:pt x="11417" y="4083"/>
                      <a:pt x="11417" y="4071"/>
                      <a:pt x="11416" y="4063"/>
                    </a:cubicBezTo>
                    <a:cubicBezTo>
                      <a:pt x="11411" y="4014"/>
                      <a:pt x="11409" y="3965"/>
                      <a:pt x="11403" y="3920"/>
                    </a:cubicBezTo>
                    <a:cubicBezTo>
                      <a:pt x="11400" y="3913"/>
                      <a:pt x="11398" y="3906"/>
                      <a:pt x="11398" y="3899"/>
                    </a:cubicBezTo>
                    <a:cubicBezTo>
                      <a:pt x="11392" y="3862"/>
                      <a:pt x="11386" y="3826"/>
                      <a:pt x="11381" y="3790"/>
                    </a:cubicBezTo>
                    <a:cubicBezTo>
                      <a:pt x="11380" y="3778"/>
                      <a:pt x="11375" y="3765"/>
                      <a:pt x="11374" y="3754"/>
                    </a:cubicBezTo>
                    <a:cubicBezTo>
                      <a:pt x="11368" y="3725"/>
                      <a:pt x="11361" y="3696"/>
                      <a:pt x="11354" y="3668"/>
                    </a:cubicBezTo>
                    <a:cubicBezTo>
                      <a:pt x="11352" y="3655"/>
                      <a:pt x="11349" y="3646"/>
                      <a:pt x="11346" y="3634"/>
                    </a:cubicBezTo>
                    <a:cubicBezTo>
                      <a:pt x="11338" y="3601"/>
                      <a:pt x="11330" y="3570"/>
                      <a:pt x="11319" y="3540"/>
                    </a:cubicBezTo>
                    <a:cubicBezTo>
                      <a:pt x="11319" y="3535"/>
                      <a:pt x="11318" y="3530"/>
                      <a:pt x="11314" y="3525"/>
                    </a:cubicBezTo>
                    <a:cubicBezTo>
                      <a:pt x="11306" y="3493"/>
                      <a:pt x="11293" y="3461"/>
                      <a:pt x="11281" y="3428"/>
                    </a:cubicBezTo>
                    <a:cubicBezTo>
                      <a:pt x="11276" y="3420"/>
                      <a:pt x="11274" y="3412"/>
                      <a:pt x="11269" y="3401"/>
                    </a:cubicBezTo>
                    <a:cubicBezTo>
                      <a:pt x="11262" y="3380"/>
                      <a:pt x="11252" y="3359"/>
                      <a:pt x="11244" y="3340"/>
                    </a:cubicBezTo>
                    <a:cubicBezTo>
                      <a:pt x="11238" y="3330"/>
                      <a:pt x="11234" y="3319"/>
                      <a:pt x="11229" y="3310"/>
                    </a:cubicBezTo>
                    <a:cubicBezTo>
                      <a:pt x="11221" y="3291"/>
                      <a:pt x="11213" y="3274"/>
                      <a:pt x="11202" y="3256"/>
                    </a:cubicBezTo>
                    <a:cubicBezTo>
                      <a:pt x="11197" y="3248"/>
                      <a:pt x="11195" y="3239"/>
                      <a:pt x="11189" y="3230"/>
                    </a:cubicBezTo>
                    <a:cubicBezTo>
                      <a:pt x="11177" y="3207"/>
                      <a:pt x="11162" y="3183"/>
                      <a:pt x="11152" y="3165"/>
                    </a:cubicBezTo>
                    <a:cubicBezTo>
                      <a:pt x="11148" y="3157"/>
                      <a:pt x="11144" y="3152"/>
                      <a:pt x="11140" y="3148"/>
                    </a:cubicBezTo>
                    <a:cubicBezTo>
                      <a:pt x="11131" y="3133"/>
                      <a:pt x="11120" y="3117"/>
                      <a:pt x="11111" y="3104"/>
                    </a:cubicBezTo>
                    <a:cubicBezTo>
                      <a:pt x="11105" y="3096"/>
                      <a:pt x="11099" y="3088"/>
                      <a:pt x="11094" y="3081"/>
                    </a:cubicBezTo>
                    <a:cubicBezTo>
                      <a:pt x="11088" y="3069"/>
                      <a:pt x="11081" y="3060"/>
                      <a:pt x="11073" y="3052"/>
                    </a:cubicBezTo>
                    <a:cubicBezTo>
                      <a:pt x="11067" y="3043"/>
                      <a:pt x="11061" y="3036"/>
                      <a:pt x="11056" y="3026"/>
                    </a:cubicBezTo>
                    <a:cubicBezTo>
                      <a:pt x="11050" y="3019"/>
                      <a:pt x="11043" y="3013"/>
                      <a:pt x="11037" y="3005"/>
                    </a:cubicBezTo>
                    <a:cubicBezTo>
                      <a:pt x="10936" y="2886"/>
                      <a:pt x="10855" y="2841"/>
                      <a:pt x="10855" y="2841"/>
                    </a:cubicBezTo>
                    <a:cubicBezTo>
                      <a:pt x="11618" y="1451"/>
                      <a:pt x="10096" y="62"/>
                      <a:pt x="1002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59" name="Google Shape;8959;p37"/>
              <p:cNvSpPr/>
              <p:nvPr/>
            </p:nvSpPr>
            <p:spPr>
              <a:xfrm>
                <a:off x="5857625" y="4801850"/>
                <a:ext cx="302075" cy="374000"/>
              </a:xfrm>
              <a:custGeom>
                <a:avLst/>
                <a:gdLst/>
                <a:ahLst/>
                <a:cxnLst/>
                <a:rect l="l" t="t" r="r" b="b"/>
                <a:pathLst>
                  <a:path w="12083" h="14960" extrusionOk="0">
                    <a:moveTo>
                      <a:pt x="7075" y="0"/>
                    </a:moveTo>
                    <a:cubicBezTo>
                      <a:pt x="5423" y="0"/>
                      <a:pt x="3851" y="1481"/>
                      <a:pt x="3502" y="1828"/>
                    </a:cubicBezTo>
                    <a:cubicBezTo>
                      <a:pt x="3501" y="1828"/>
                      <a:pt x="3501" y="1829"/>
                      <a:pt x="3501" y="1829"/>
                    </a:cubicBezTo>
                    <a:cubicBezTo>
                      <a:pt x="3462" y="1867"/>
                      <a:pt x="3438" y="1891"/>
                      <a:pt x="3432" y="1900"/>
                    </a:cubicBezTo>
                    <a:cubicBezTo>
                      <a:pt x="3431" y="1900"/>
                      <a:pt x="3431" y="1901"/>
                      <a:pt x="3431" y="1901"/>
                    </a:cubicBezTo>
                    <a:cubicBezTo>
                      <a:pt x="3213" y="1936"/>
                      <a:pt x="3121" y="2237"/>
                      <a:pt x="3113" y="2675"/>
                    </a:cubicBezTo>
                    <a:cubicBezTo>
                      <a:pt x="3112" y="2788"/>
                      <a:pt x="3115" y="2908"/>
                      <a:pt x="3126" y="3036"/>
                    </a:cubicBezTo>
                    <a:cubicBezTo>
                      <a:pt x="3139" y="3219"/>
                      <a:pt x="3162" y="3416"/>
                      <a:pt x="3194" y="3622"/>
                    </a:cubicBezTo>
                    <a:cubicBezTo>
                      <a:pt x="3241" y="3927"/>
                      <a:pt x="3308" y="4251"/>
                      <a:pt x="3387" y="4567"/>
                    </a:cubicBezTo>
                    <a:cubicBezTo>
                      <a:pt x="3368" y="4566"/>
                      <a:pt x="3349" y="4565"/>
                      <a:pt x="3329" y="4565"/>
                    </a:cubicBezTo>
                    <a:cubicBezTo>
                      <a:pt x="2962" y="4565"/>
                      <a:pt x="2551" y="4802"/>
                      <a:pt x="2632" y="5098"/>
                    </a:cubicBezTo>
                    <a:cubicBezTo>
                      <a:pt x="2718" y="5407"/>
                      <a:pt x="3513" y="5934"/>
                      <a:pt x="3946" y="6153"/>
                    </a:cubicBezTo>
                    <a:cubicBezTo>
                      <a:pt x="4067" y="6387"/>
                      <a:pt x="4190" y="6560"/>
                      <a:pt x="4304" y="6627"/>
                    </a:cubicBezTo>
                    <a:cubicBezTo>
                      <a:pt x="4310" y="6660"/>
                      <a:pt x="4318" y="6689"/>
                      <a:pt x="4324" y="6718"/>
                    </a:cubicBezTo>
                    <a:cubicBezTo>
                      <a:pt x="4341" y="6873"/>
                      <a:pt x="4360" y="7022"/>
                      <a:pt x="4380" y="7157"/>
                    </a:cubicBezTo>
                    <a:cubicBezTo>
                      <a:pt x="4380" y="7161"/>
                      <a:pt x="4382" y="7163"/>
                      <a:pt x="4382" y="7164"/>
                    </a:cubicBezTo>
                    <a:cubicBezTo>
                      <a:pt x="4388" y="7211"/>
                      <a:pt x="4395" y="7256"/>
                      <a:pt x="4403" y="7301"/>
                    </a:cubicBezTo>
                    <a:cubicBezTo>
                      <a:pt x="4403" y="7305"/>
                      <a:pt x="4404" y="7308"/>
                      <a:pt x="4404" y="7313"/>
                    </a:cubicBezTo>
                    <a:cubicBezTo>
                      <a:pt x="4412" y="7357"/>
                      <a:pt x="4420" y="7402"/>
                      <a:pt x="4427" y="7442"/>
                    </a:cubicBezTo>
                    <a:lnTo>
                      <a:pt x="4167" y="7763"/>
                    </a:lnTo>
                    <a:lnTo>
                      <a:pt x="4227" y="7809"/>
                    </a:lnTo>
                    <a:lnTo>
                      <a:pt x="4200" y="7831"/>
                    </a:lnTo>
                    <a:lnTo>
                      <a:pt x="4129" y="7831"/>
                    </a:lnTo>
                    <a:lnTo>
                      <a:pt x="4093" y="7746"/>
                    </a:lnTo>
                    <a:lnTo>
                      <a:pt x="3939" y="7831"/>
                    </a:lnTo>
                    <a:lnTo>
                      <a:pt x="3031" y="7831"/>
                    </a:lnTo>
                    <a:cubicBezTo>
                      <a:pt x="2714" y="7831"/>
                      <a:pt x="2457" y="8034"/>
                      <a:pt x="2457" y="8283"/>
                    </a:cubicBezTo>
                    <a:lnTo>
                      <a:pt x="2457" y="8682"/>
                    </a:lnTo>
                    <a:cubicBezTo>
                      <a:pt x="2110" y="8842"/>
                      <a:pt x="1800" y="8998"/>
                      <a:pt x="1552" y="9133"/>
                    </a:cubicBezTo>
                    <a:cubicBezTo>
                      <a:pt x="1304" y="9267"/>
                      <a:pt x="1120" y="9385"/>
                      <a:pt x="1024" y="9470"/>
                    </a:cubicBezTo>
                    <a:cubicBezTo>
                      <a:pt x="1012" y="9476"/>
                      <a:pt x="1001" y="9483"/>
                      <a:pt x="990" y="9490"/>
                    </a:cubicBezTo>
                    <a:cubicBezTo>
                      <a:pt x="746" y="9654"/>
                      <a:pt x="553" y="9954"/>
                      <a:pt x="406" y="10345"/>
                    </a:cubicBezTo>
                    <a:cubicBezTo>
                      <a:pt x="181" y="10941"/>
                      <a:pt x="60" y="11751"/>
                      <a:pt x="17" y="12618"/>
                    </a:cubicBezTo>
                    <a:cubicBezTo>
                      <a:pt x="17" y="12634"/>
                      <a:pt x="17" y="12651"/>
                      <a:pt x="16" y="12668"/>
                    </a:cubicBezTo>
                    <a:cubicBezTo>
                      <a:pt x="15" y="12710"/>
                      <a:pt x="11" y="12753"/>
                      <a:pt x="10" y="12795"/>
                    </a:cubicBezTo>
                    <a:cubicBezTo>
                      <a:pt x="10" y="12815"/>
                      <a:pt x="10" y="12833"/>
                      <a:pt x="9" y="12852"/>
                    </a:cubicBezTo>
                    <a:cubicBezTo>
                      <a:pt x="9" y="12894"/>
                      <a:pt x="6" y="12935"/>
                      <a:pt x="4" y="12977"/>
                    </a:cubicBezTo>
                    <a:lnTo>
                      <a:pt x="4" y="13033"/>
                    </a:lnTo>
                    <a:cubicBezTo>
                      <a:pt x="2" y="13063"/>
                      <a:pt x="2" y="13092"/>
                      <a:pt x="2" y="13118"/>
                    </a:cubicBezTo>
                    <a:lnTo>
                      <a:pt x="2" y="13162"/>
                    </a:lnTo>
                    <a:cubicBezTo>
                      <a:pt x="0" y="13179"/>
                      <a:pt x="0" y="13197"/>
                      <a:pt x="0" y="13213"/>
                    </a:cubicBezTo>
                    <a:lnTo>
                      <a:pt x="0" y="13614"/>
                    </a:lnTo>
                    <a:cubicBezTo>
                      <a:pt x="2" y="13663"/>
                      <a:pt x="2" y="13708"/>
                      <a:pt x="2" y="13755"/>
                    </a:cubicBezTo>
                    <a:cubicBezTo>
                      <a:pt x="4" y="13775"/>
                      <a:pt x="4" y="13793"/>
                      <a:pt x="4" y="13811"/>
                    </a:cubicBezTo>
                    <a:cubicBezTo>
                      <a:pt x="5" y="13854"/>
                      <a:pt x="5" y="13895"/>
                      <a:pt x="9" y="13936"/>
                    </a:cubicBezTo>
                    <a:cubicBezTo>
                      <a:pt x="9" y="13957"/>
                      <a:pt x="9" y="13976"/>
                      <a:pt x="10" y="13998"/>
                    </a:cubicBezTo>
                    <a:cubicBezTo>
                      <a:pt x="10" y="14040"/>
                      <a:pt x="11" y="14080"/>
                      <a:pt x="15" y="14120"/>
                    </a:cubicBezTo>
                    <a:cubicBezTo>
                      <a:pt x="15" y="14139"/>
                      <a:pt x="16" y="14157"/>
                      <a:pt x="16" y="14177"/>
                    </a:cubicBezTo>
                    <a:cubicBezTo>
                      <a:pt x="17" y="14224"/>
                      <a:pt x="21" y="14270"/>
                      <a:pt x="23" y="14317"/>
                    </a:cubicBezTo>
                    <a:cubicBezTo>
                      <a:pt x="23" y="14329"/>
                      <a:pt x="23" y="14343"/>
                      <a:pt x="24" y="14353"/>
                    </a:cubicBezTo>
                    <a:cubicBezTo>
                      <a:pt x="27" y="14413"/>
                      <a:pt x="30" y="14473"/>
                      <a:pt x="34" y="14533"/>
                    </a:cubicBezTo>
                    <a:cubicBezTo>
                      <a:pt x="34" y="14540"/>
                      <a:pt x="34" y="14548"/>
                      <a:pt x="35" y="14556"/>
                    </a:cubicBezTo>
                    <a:cubicBezTo>
                      <a:pt x="36" y="14606"/>
                      <a:pt x="41" y="14654"/>
                      <a:pt x="45" y="14704"/>
                    </a:cubicBezTo>
                    <a:cubicBezTo>
                      <a:pt x="45" y="14721"/>
                      <a:pt x="46" y="14741"/>
                      <a:pt x="49" y="14759"/>
                    </a:cubicBezTo>
                    <a:cubicBezTo>
                      <a:pt x="51" y="14800"/>
                      <a:pt x="55" y="14838"/>
                      <a:pt x="57" y="14878"/>
                    </a:cubicBezTo>
                    <a:cubicBezTo>
                      <a:pt x="58" y="14899"/>
                      <a:pt x="61" y="14918"/>
                      <a:pt x="63" y="14940"/>
                    </a:cubicBezTo>
                    <a:cubicBezTo>
                      <a:pt x="63" y="14946"/>
                      <a:pt x="64" y="14953"/>
                      <a:pt x="64" y="14959"/>
                    </a:cubicBezTo>
                    <a:lnTo>
                      <a:pt x="12083" y="14959"/>
                    </a:lnTo>
                    <a:lnTo>
                      <a:pt x="12083" y="8130"/>
                    </a:lnTo>
                    <a:cubicBezTo>
                      <a:pt x="11932" y="7951"/>
                      <a:pt x="11675" y="7833"/>
                      <a:pt x="11379" y="7833"/>
                    </a:cubicBezTo>
                    <a:lnTo>
                      <a:pt x="10156" y="7833"/>
                    </a:lnTo>
                    <a:lnTo>
                      <a:pt x="9809" y="7716"/>
                    </a:lnTo>
                    <a:lnTo>
                      <a:pt x="9784" y="7781"/>
                    </a:lnTo>
                    <a:cubicBezTo>
                      <a:pt x="9724" y="7758"/>
                      <a:pt x="9665" y="7736"/>
                      <a:pt x="9607" y="7716"/>
                    </a:cubicBezTo>
                    <a:lnTo>
                      <a:pt x="9598" y="7711"/>
                    </a:lnTo>
                    <a:cubicBezTo>
                      <a:pt x="9548" y="7691"/>
                      <a:pt x="9498" y="7674"/>
                      <a:pt x="9447" y="7656"/>
                    </a:cubicBezTo>
                    <a:lnTo>
                      <a:pt x="9107" y="7237"/>
                    </a:lnTo>
                    <a:lnTo>
                      <a:pt x="8893" y="7352"/>
                    </a:lnTo>
                    <a:cubicBezTo>
                      <a:pt x="8910" y="7226"/>
                      <a:pt x="8929" y="7078"/>
                      <a:pt x="8948" y="6916"/>
                    </a:cubicBezTo>
                    <a:cubicBezTo>
                      <a:pt x="8948" y="6910"/>
                      <a:pt x="8949" y="6904"/>
                      <a:pt x="8949" y="6900"/>
                    </a:cubicBezTo>
                    <a:cubicBezTo>
                      <a:pt x="8949" y="6892"/>
                      <a:pt x="8951" y="6886"/>
                      <a:pt x="8951" y="6878"/>
                    </a:cubicBezTo>
                    <a:cubicBezTo>
                      <a:pt x="8973" y="6843"/>
                      <a:pt x="9006" y="6679"/>
                      <a:pt x="9038" y="6432"/>
                    </a:cubicBezTo>
                    <a:cubicBezTo>
                      <a:pt x="9052" y="6397"/>
                      <a:pt x="9067" y="6362"/>
                      <a:pt x="9081" y="6327"/>
                    </a:cubicBezTo>
                    <a:cubicBezTo>
                      <a:pt x="9447" y="6118"/>
                      <a:pt x="10295" y="5427"/>
                      <a:pt x="10327" y="5085"/>
                    </a:cubicBezTo>
                    <a:cubicBezTo>
                      <a:pt x="10352" y="4831"/>
                      <a:pt x="10028" y="4654"/>
                      <a:pt x="9700" y="4625"/>
                    </a:cubicBezTo>
                    <a:cubicBezTo>
                      <a:pt x="10569" y="1688"/>
                      <a:pt x="9277" y="1678"/>
                      <a:pt x="9277" y="1678"/>
                    </a:cubicBezTo>
                    <a:cubicBezTo>
                      <a:pt x="9277" y="1678"/>
                      <a:pt x="9270" y="1587"/>
                      <a:pt x="9231" y="1446"/>
                    </a:cubicBezTo>
                    <a:cubicBezTo>
                      <a:pt x="9171" y="1226"/>
                      <a:pt x="9031" y="886"/>
                      <a:pt x="8726" y="590"/>
                    </a:cubicBezTo>
                    <a:cubicBezTo>
                      <a:pt x="8420" y="293"/>
                      <a:pt x="7949" y="44"/>
                      <a:pt x="7220" y="4"/>
                    </a:cubicBezTo>
                    <a:cubicBezTo>
                      <a:pt x="7171" y="1"/>
                      <a:pt x="7123" y="0"/>
                      <a:pt x="707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60" name="Google Shape;8960;p37"/>
              <p:cNvSpPr/>
              <p:nvPr/>
            </p:nvSpPr>
            <p:spPr>
              <a:xfrm>
                <a:off x="4247650" y="4829150"/>
                <a:ext cx="324650" cy="346725"/>
              </a:xfrm>
              <a:custGeom>
                <a:avLst/>
                <a:gdLst/>
                <a:ahLst/>
                <a:cxnLst/>
                <a:rect l="l" t="t" r="r" b="b"/>
                <a:pathLst>
                  <a:path w="12986" h="13869" extrusionOk="0">
                    <a:moveTo>
                      <a:pt x="9410" y="11004"/>
                    </a:moveTo>
                    <a:lnTo>
                      <a:pt x="9410" y="11165"/>
                    </a:lnTo>
                    <a:cubicBezTo>
                      <a:pt x="9384" y="11116"/>
                      <a:pt x="9360" y="11068"/>
                      <a:pt x="9332" y="11019"/>
                    </a:cubicBezTo>
                    <a:cubicBezTo>
                      <a:pt x="9337" y="11013"/>
                      <a:pt x="9338" y="11011"/>
                      <a:pt x="9340" y="11004"/>
                    </a:cubicBezTo>
                    <a:close/>
                    <a:moveTo>
                      <a:pt x="10082" y="11004"/>
                    </a:moveTo>
                    <a:cubicBezTo>
                      <a:pt x="10185" y="11004"/>
                      <a:pt x="10281" y="11040"/>
                      <a:pt x="10362" y="11096"/>
                    </a:cubicBezTo>
                    <a:cubicBezTo>
                      <a:pt x="10168" y="11504"/>
                      <a:pt x="9998" y="11867"/>
                      <a:pt x="9893" y="12115"/>
                    </a:cubicBezTo>
                    <a:cubicBezTo>
                      <a:pt x="9881" y="12088"/>
                      <a:pt x="9868" y="12063"/>
                      <a:pt x="9857" y="12037"/>
                    </a:cubicBezTo>
                    <a:lnTo>
                      <a:pt x="9857" y="11004"/>
                    </a:lnTo>
                    <a:close/>
                    <a:moveTo>
                      <a:pt x="9276" y="12993"/>
                    </a:moveTo>
                    <a:lnTo>
                      <a:pt x="9276" y="12993"/>
                    </a:lnTo>
                    <a:cubicBezTo>
                      <a:pt x="9323" y="13057"/>
                      <a:pt x="9370" y="13118"/>
                      <a:pt x="9410" y="13172"/>
                    </a:cubicBezTo>
                    <a:lnTo>
                      <a:pt x="9410" y="13308"/>
                    </a:lnTo>
                    <a:cubicBezTo>
                      <a:pt x="9366" y="13204"/>
                      <a:pt x="9321" y="13097"/>
                      <a:pt x="9276" y="12993"/>
                    </a:cubicBezTo>
                    <a:close/>
                    <a:moveTo>
                      <a:pt x="3665" y="1"/>
                    </a:moveTo>
                    <a:cubicBezTo>
                      <a:pt x="2597" y="1"/>
                      <a:pt x="1614" y="363"/>
                      <a:pt x="1022" y="1351"/>
                    </a:cubicBezTo>
                    <a:cubicBezTo>
                      <a:pt x="444" y="2313"/>
                      <a:pt x="0" y="4634"/>
                      <a:pt x="1043" y="5532"/>
                    </a:cubicBezTo>
                    <a:cubicBezTo>
                      <a:pt x="1043" y="5532"/>
                      <a:pt x="328" y="9722"/>
                      <a:pt x="2738" y="11693"/>
                    </a:cubicBezTo>
                    <a:cubicBezTo>
                      <a:pt x="2815" y="11759"/>
                      <a:pt x="2894" y="11820"/>
                      <a:pt x="2978" y="11877"/>
                    </a:cubicBezTo>
                    <a:cubicBezTo>
                      <a:pt x="2900" y="12487"/>
                      <a:pt x="2828" y="13155"/>
                      <a:pt x="2765" y="13867"/>
                    </a:cubicBezTo>
                    <a:lnTo>
                      <a:pt x="3755" y="13867"/>
                    </a:lnTo>
                    <a:cubicBezTo>
                      <a:pt x="3799" y="13705"/>
                      <a:pt x="3844" y="13541"/>
                      <a:pt x="3887" y="13380"/>
                    </a:cubicBezTo>
                    <a:cubicBezTo>
                      <a:pt x="3916" y="13380"/>
                      <a:pt x="3945" y="13381"/>
                      <a:pt x="3976" y="13381"/>
                    </a:cubicBezTo>
                    <a:lnTo>
                      <a:pt x="3976" y="13867"/>
                    </a:lnTo>
                    <a:lnTo>
                      <a:pt x="4443" y="13867"/>
                    </a:lnTo>
                    <a:lnTo>
                      <a:pt x="4443" y="13381"/>
                    </a:lnTo>
                    <a:cubicBezTo>
                      <a:pt x="4712" y="13377"/>
                      <a:pt x="5028" y="13368"/>
                      <a:pt x="5368" y="13352"/>
                    </a:cubicBezTo>
                    <a:lnTo>
                      <a:pt x="5368" y="13867"/>
                    </a:lnTo>
                    <a:lnTo>
                      <a:pt x="5813" y="13867"/>
                    </a:lnTo>
                    <a:lnTo>
                      <a:pt x="5813" y="13332"/>
                    </a:lnTo>
                    <a:cubicBezTo>
                      <a:pt x="5977" y="13322"/>
                      <a:pt x="6146" y="13312"/>
                      <a:pt x="6313" y="13302"/>
                    </a:cubicBezTo>
                    <a:cubicBezTo>
                      <a:pt x="6390" y="13496"/>
                      <a:pt x="6462" y="13684"/>
                      <a:pt x="6526" y="13867"/>
                    </a:cubicBezTo>
                    <a:lnTo>
                      <a:pt x="9862" y="13867"/>
                    </a:lnTo>
                    <a:lnTo>
                      <a:pt x="9862" y="13612"/>
                    </a:lnTo>
                    <a:cubicBezTo>
                      <a:pt x="9927" y="13638"/>
                      <a:pt x="9988" y="13649"/>
                      <a:pt x="10045" y="13649"/>
                    </a:cubicBezTo>
                    <a:cubicBezTo>
                      <a:pt x="10160" y="13649"/>
                      <a:pt x="10256" y="13602"/>
                      <a:pt x="10326" y="13526"/>
                    </a:cubicBezTo>
                    <a:cubicBezTo>
                      <a:pt x="10421" y="13468"/>
                      <a:pt x="10524" y="13325"/>
                      <a:pt x="10635" y="13108"/>
                    </a:cubicBezTo>
                    <a:lnTo>
                      <a:pt x="10635" y="13869"/>
                    </a:lnTo>
                    <a:lnTo>
                      <a:pt x="11116" y="13869"/>
                    </a:lnTo>
                    <a:lnTo>
                      <a:pt x="11116" y="11842"/>
                    </a:lnTo>
                    <a:cubicBezTo>
                      <a:pt x="11354" y="11066"/>
                      <a:pt x="11596" y="10094"/>
                      <a:pt x="11813" y="9044"/>
                    </a:cubicBezTo>
                    <a:cubicBezTo>
                      <a:pt x="11827" y="8976"/>
                      <a:pt x="11840" y="8911"/>
                      <a:pt x="11855" y="8844"/>
                    </a:cubicBezTo>
                    <a:cubicBezTo>
                      <a:pt x="11862" y="8810"/>
                      <a:pt x="11868" y="8772"/>
                      <a:pt x="11875" y="8736"/>
                    </a:cubicBezTo>
                    <a:cubicBezTo>
                      <a:pt x="11885" y="8685"/>
                      <a:pt x="11897" y="8631"/>
                      <a:pt x="11906" y="8580"/>
                    </a:cubicBezTo>
                    <a:cubicBezTo>
                      <a:pt x="12031" y="8551"/>
                      <a:pt x="12192" y="8510"/>
                      <a:pt x="12347" y="8466"/>
                    </a:cubicBezTo>
                    <a:lnTo>
                      <a:pt x="12542" y="8404"/>
                    </a:lnTo>
                    <a:lnTo>
                      <a:pt x="12573" y="8394"/>
                    </a:lnTo>
                    <a:cubicBezTo>
                      <a:pt x="12681" y="8353"/>
                      <a:pt x="12766" y="8315"/>
                      <a:pt x="12793" y="8282"/>
                    </a:cubicBezTo>
                    <a:cubicBezTo>
                      <a:pt x="12847" y="8217"/>
                      <a:pt x="12861" y="8143"/>
                      <a:pt x="12861" y="8084"/>
                    </a:cubicBezTo>
                    <a:cubicBezTo>
                      <a:pt x="12869" y="8067"/>
                      <a:pt x="12867" y="8051"/>
                      <a:pt x="12860" y="8041"/>
                    </a:cubicBezTo>
                    <a:cubicBezTo>
                      <a:pt x="12855" y="8005"/>
                      <a:pt x="12847" y="7983"/>
                      <a:pt x="12847" y="7983"/>
                    </a:cubicBezTo>
                    <a:cubicBezTo>
                      <a:pt x="12884" y="7924"/>
                      <a:pt x="12897" y="7862"/>
                      <a:pt x="12902" y="7807"/>
                    </a:cubicBezTo>
                    <a:cubicBezTo>
                      <a:pt x="12922" y="7777"/>
                      <a:pt x="12925" y="7750"/>
                      <a:pt x="12909" y="7736"/>
                    </a:cubicBezTo>
                    <a:cubicBezTo>
                      <a:pt x="12908" y="7733"/>
                      <a:pt x="12903" y="7731"/>
                      <a:pt x="12902" y="7729"/>
                    </a:cubicBezTo>
                    <a:cubicBezTo>
                      <a:pt x="12897" y="7693"/>
                      <a:pt x="12890" y="7671"/>
                      <a:pt x="12890" y="7671"/>
                    </a:cubicBezTo>
                    <a:cubicBezTo>
                      <a:pt x="12890" y="7671"/>
                      <a:pt x="12948" y="7580"/>
                      <a:pt x="12960" y="7497"/>
                    </a:cubicBezTo>
                    <a:cubicBezTo>
                      <a:pt x="12978" y="7458"/>
                      <a:pt x="12986" y="7430"/>
                      <a:pt x="12969" y="7413"/>
                    </a:cubicBezTo>
                    <a:cubicBezTo>
                      <a:pt x="12963" y="7406"/>
                      <a:pt x="12950" y="7401"/>
                      <a:pt x="12936" y="7398"/>
                    </a:cubicBezTo>
                    <a:cubicBezTo>
                      <a:pt x="12931" y="7394"/>
                      <a:pt x="12930" y="7389"/>
                      <a:pt x="12926" y="7384"/>
                    </a:cubicBezTo>
                    <a:cubicBezTo>
                      <a:pt x="12915" y="7375"/>
                      <a:pt x="12895" y="7372"/>
                      <a:pt x="12868" y="7372"/>
                    </a:cubicBezTo>
                    <a:cubicBezTo>
                      <a:pt x="12813" y="7372"/>
                      <a:pt x="12729" y="7388"/>
                      <a:pt x="12628" y="7412"/>
                    </a:cubicBezTo>
                    <a:lnTo>
                      <a:pt x="12551" y="7433"/>
                    </a:lnTo>
                    <a:lnTo>
                      <a:pt x="12375" y="7483"/>
                    </a:lnTo>
                    <a:cubicBezTo>
                      <a:pt x="12369" y="7485"/>
                      <a:pt x="12366" y="7488"/>
                      <a:pt x="12360" y="7488"/>
                    </a:cubicBezTo>
                    <a:cubicBezTo>
                      <a:pt x="11963" y="7608"/>
                      <a:pt x="11700" y="7907"/>
                      <a:pt x="11698" y="8243"/>
                    </a:cubicBezTo>
                    <a:lnTo>
                      <a:pt x="11698" y="8387"/>
                    </a:lnTo>
                    <a:cubicBezTo>
                      <a:pt x="11633" y="8513"/>
                      <a:pt x="11535" y="8710"/>
                      <a:pt x="11414" y="8953"/>
                    </a:cubicBezTo>
                    <a:cubicBezTo>
                      <a:pt x="11322" y="9135"/>
                      <a:pt x="11222" y="9342"/>
                      <a:pt x="11111" y="9562"/>
                    </a:cubicBezTo>
                    <a:lnTo>
                      <a:pt x="11111" y="8575"/>
                    </a:lnTo>
                    <a:cubicBezTo>
                      <a:pt x="11111" y="8194"/>
                      <a:pt x="10833" y="7884"/>
                      <a:pt x="10490" y="7884"/>
                    </a:cubicBezTo>
                    <a:lnTo>
                      <a:pt x="10071" y="7884"/>
                    </a:lnTo>
                    <a:cubicBezTo>
                      <a:pt x="10070" y="7705"/>
                      <a:pt x="10061" y="7524"/>
                      <a:pt x="10048" y="7342"/>
                    </a:cubicBezTo>
                    <a:cubicBezTo>
                      <a:pt x="10042" y="7251"/>
                      <a:pt x="10034" y="7159"/>
                      <a:pt x="10025" y="7068"/>
                    </a:cubicBezTo>
                    <a:cubicBezTo>
                      <a:pt x="10005" y="6893"/>
                      <a:pt x="9984" y="6717"/>
                      <a:pt x="9956" y="6545"/>
                    </a:cubicBezTo>
                    <a:cubicBezTo>
                      <a:pt x="9839" y="5779"/>
                      <a:pt x="9633" y="5011"/>
                      <a:pt x="9361" y="4298"/>
                    </a:cubicBezTo>
                    <a:cubicBezTo>
                      <a:pt x="9344" y="4254"/>
                      <a:pt x="9326" y="4208"/>
                      <a:pt x="9310" y="4164"/>
                    </a:cubicBezTo>
                    <a:cubicBezTo>
                      <a:pt x="8979" y="3332"/>
                      <a:pt x="8563" y="2573"/>
                      <a:pt x="8083" y="1967"/>
                    </a:cubicBezTo>
                    <a:cubicBezTo>
                      <a:pt x="8006" y="1870"/>
                      <a:pt x="7928" y="1777"/>
                      <a:pt x="7849" y="1690"/>
                    </a:cubicBezTo>
                    <a:cubicBezTo>
                      <a:pt x="7667" y="1489"/>
                      <a:pt x="7482" y="1307"/>
                      <a:pt x="7289" y="1151"/>
                    </a:cubicBezTo>
                    <a:cubicBezTo>
                      <a:pt x="7288" y="1150"/>
                      <a:pt x="7283" y="1147"/>
                      <a:pt x="7282" y="1145"/>
                    </a:cubicBezTo>
                    <a:cubicBezTo>
                      <a:pt x="7197" y="1076"/>
                      <a:pt x="7107" y="1013"/>
                      <a:pt x="7019" y="956"/>
                    </a:cubicBezTo>
                    <a:cubicBezTo>
                      <a:pt x="6912" y="884"/>
                      <a:pt x="6805" y="822"/>
                      <a:pt x="6696" y="767"/>
                    </a:cubicBezTo>
                    <a:cubicBezTo>
                      <a:pt x="6680" y="758"/>
                      <a:pt x="6667" y="752"/>
                      <a:pt x="6651" y="744"/>
                    </a:cubicBezTo>
                    <a:cubicBezTo>
                      <a:pt x="6609" y="724"/>
                      <a:pt x="6565" y="703"/>
                      <a:pt x="6520" y="685"/>
                    </a:cubicBezTo>
                    <a:cubicBezTo>
                      <a:pt x="5646" y="290"/>
                      <a:pt x="4621" y="1"/>
                      <a:pt x="3665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61" name="Google Shape;8961;p37"/>
              <p:cNvSpPr/>
              <p:nvPr/>
            </p:nvSpPr>
            <p:spPr>
              <a:xfrm>
                <a:off x="5003750" y="4831275"/>
                <a:ext cx="258825" cy="344550"/>
              </a:xfrm>
              <a:custGeom>
                <a:avLst/>
                <a:gdLst/>
                <a:ahLst/>
                <a:cxnLst/>
                <a:rect l="l" t="t" r="r" b="b"/>
                <a:pathLst>
                  <a:path w="10353" h="13782" extrusionOk="0">
                    <a:moveTo>
                      <a:pt x="5652" y="0"/>
                    </a:moveTo>
                    <a:cubicBezTo>
                      <a:pt x="5542" y="0"/>
                      <a:pt x="5436" y="5"/>
                      <a:pt x="5335" y="13"/>
                    </a:cubicBezTo>
                    <a:cubicBezTo>
                      <a:pt x="3661" y="145"/>
                      <a:pt x="2812" y="1081"/>
                      <a:pt x="3148" y="2197"/>
                    </a:cubicBezTo>
                    <a:cubicBezTo>
                      <a:pt x="2436" y="3744"/>
                      <a:pt x="3352" y="6203"/>
                      <a:pt x="3862" y="6438"/>
                    </a:cubicBezTo>
                    <a:cubicBezTo>
                      <a:pt x="4260" y="6362"/>
                      <a:pt x="4604" y="6262"/>
                      <a:pt x="4899" y="6144"/>
                    </a:cubicBezTo>
                    <a:lnTo>
                      <a:pt x="4899" y="6144"/>
                    </a:lnTo>
                    <a:cubicBezTo>
                      <a:pt x="4827" y="6375"/>
                      <a:pt x="4745" y="6610"/>
                      <a:pt x="4660" y="6838"/>
                    </a:cubicBezTo>
                    <a:lnTo>
                      <a:pt x="4658" y="6838"/>
                    </a:lnTo>
                    <a:cubicBezTo>
                      <a:pt x="4611" y="6839"/>
                      <a:pt x="4565" y="6842"/>
                      <a:pt x="4519" y="6842"/>
                    </a:cubicBezTo>
                    <a:cubicBezTo>
                      <a:pt x="4509" y="6842"/>
                      <a:pt x="4502" y="6844"/>
                      <a:pt x="4491" y="6844"/>
                    </a:cubicBezTo>
                    <a:cubicBezTo>
                      <a:pt x="4453" y="6844"/>
                      <a:pt x="4412" y="6845"/>
                      <a:pt x="4373" y="6848"/>
                    </a:cubicBezTo>
                    <a:cubicBezTo>
                      <a:pt x="4351" y="6848"/>
                      <a:pt x="4331" y="6850"/>
                      <a:pt x="4313" y="6850"/>
                    </a:cubicBezTo>
                    <a:cubicBezTo>
                      <a:pt x="4284" y="6851"/>
                      <a:pt x="4256" y="6855"/>
                      <a:pt x="4228" y="6855"/>
                    </a:cubicBezTo>
                    <a:cubicBezTo>
                      <a:pt x="4178" y="6859"/>
                      <a:pt x="4130" y="6861"/>
                      <a:pt x="4082" y="6863"/>
                    </a:cubicBezTo>
                    <a:lnTo>
                      <a:pt x="4082" y="6875"/>
                    </a:lnTo>
                    <a:cubicBezTo>
                      <a:pt x="4047" y="6878"/>
                      <a:pt x="4012" y="6881"/>
                      <a:pt x="3979" y="6884"/>
                    </a:cubicBezTo>
                    <a:cubicBezTo>
                      <a:pt x="3815" y="6900"/>
                      <a:pt x="3682" y="6920"/>
                      <a:pt x="3597" y="6942"/>
                    </a:cubicBezTo>
                    <a:cubicBezTo>
                      <a:pt x="3596" y="6944"/>
                      <a:pt x="3594" y="6944"/>
                      <a:pt x="3591" y="6944"/>
                    </a:cubicBezTo>
                    <a:cubicBezTo>
                      <a:pt x="3577" y="6951"/>
                      <a:pt x="3563" y="6953"/>
                      <a:pt x="3549" y="6958"/>
                    </a:cubicBezTo>
                    <a:cubicBezTo>
                      <a:pt x="3548" y="6959"/>
                      <a:pt x="3545" y="6959"/>
                      <a:pt x="3543" y="6959"/>
                    </a:cubicBezTo>
                    <a:cubicBezTo>
                      <a:pt x="3531" y="6965"/>
                      <a:pt x="3522" y="6969"/>
                      <a:pt x="3512" y="6975"/>
                    </a:cubicBezTo>
                    <a:cubicBezTo>
                      <a:pt x="3442" y="7000"/>
                      <a:pt x="3367" y="7036"/>
                      <a:pt x="3290" y="7078"/>
                    </a:cubicBezTo>
                    <a:cubicBezTo>
                      <a:pt x="3278" y="7084"/>
                      <a:pt x="3267" y="7090"/>
                      <a:pt x="3255" y="7098"/>
                    </a:cubicBezTo>
                    <a:cubicBezTo>
                      <a:pt x="3235" y="7110"/>
                      <a:pt x="3217" y="7121"/>
                      <a:pt x="3195" y="7134"/>
                    </a:cubicBezTo>
                    <a:cubicBezTo>
                      <a:pt x="3166" y="7151"/>
                      <a:pt x="3138" y="7172"/>
                      <a:pt x="3105" y="7194"/>
                    </a:cubicBezTo>
                    <a:cubicBezTo>
                      <a:pt x="3093" y="7201"/>
                      <a:pt x="3083" y="7209"/>
                      <a:pt x="3071" y="7219"/>
                    </a:cubicBezTo>
                    <a:cubicBezTo>
                      <a:pt x="3042" y="7240"/>
                      <a:pt x="3014" y="7262"/>
                      <a:pt x="2987" y="7285"/>
                    </a:cubicBezTo>
                    <a:cubicBezTo>
                      <a:pt x="2975" y="7293"/>
                      <a:pt x="2964" y="7304"/>
                      <a:pt x="2953" y="7313"/>
                    </a:cubicBezTo>
                    <a:cubicBezTo>
                      <a:pt x="2917" y="7343"/>
                      <a:pt x="2880" y="7377"/>
                      <a:pt x="2843" y="7412"/>
                    </a:cubicBezTo>
                    <a:cubicBezTo>
                      <a:pt x="2816" y="7438"/>
                      <a:pt x="2788" y="7467"/>
                      <a:pt x="2761" y="7497"/>
                    </a:cubicBezTo>
                    <a:cubicBezTo>
                      <a:pt x="2755" y="7505"/>
                      <a:pt x="2749" y="7512"/>
                      <a:pt x="2746" y="7518"/>
                    </a:cubicBezTo>
                    <a:lnTo>
                      <a:pt x="1148" y="7518"/>
                    </a:lnTo>
                    <a:cubicBezTo>
                      <a:pt x="830" y="7518"/>
                      <a:pt x="574" y="7731"/>
                      <a:pt x="574" y="7993"/>
                    </a:cubicBezTo>
                    <a:lnTo>
                      <a:pt x="574" y="12025"/>
                    </a:lnTo>
                    <a:cubicBezTo>
                      <a:pt x="474" y="12098"/>
                      <a:pt x="386" y="12189"/>
                      <a:pt x="310" y="12293"/>
                    </a:cubicBezTo>
                    <a:cubicBezTo>
                      <a:pt x="0" y="12718"/>
                      <a:pt x="58" y="13223"/>
                      <a:pt x="435" y="13417"/>
                    </a:cubicBezTo>
                    <a:cubicBezTo>
                      <a:pt x="479" y="13440"/>
                      <a:pt x="527" y="13458"/>
                      <a:pt x="575" y="13471"/>
                    </a:cubicBezTo>
                    <a:lnTo>
                      <a:pt x="575" y="13781"/>
                    </a:lnTo>
                    <a:lnTo>
                      <a:pt x="10348" y="13781"/>
                    </a:lnTo>
                    <a:lnTo>
                      <a:pt x="10348" y="8227"/>
                    </a:lnTo>
                    <a:cubicBezTo>
                      <a:pt x="10353" y="7838"/>
                      <a:pt x="9971" y="7522"/>
                      <a:pt x="9502" y="7522"/>
                    </a:cubicBezTo>
                    <a:lnTo>
                      <a:pt x="8078" y="7522"/>
                    </a:lnTo>
                    <a:lnTo>
                      <a:pt x="8037" y="7480"/>
                    </a:lnTo>
                    <a:cubicBezTo>
                      <a:pt x="8007" y="7446"/>
                      <a:pt x="7977" y="7418"/>
                      <a:pt x="7947" y="7389"/>
                    </a:cubicBezTo>
                    <a:cubicBezTo>
                      <a:pt x="7932" y="7373"/>
                      <a:pt x="7916" y="7360"/>
                      <a:pt x="7899" y="7347"/>
                    </a:cubicBezTo>
                    <a:cubicBezTo>
                      <a:pt x="7869" y="7319"/>
                      <a:pt x="7837" y="7294"/>
                      <a:pt x="7807" y="7270"/>
                    </a:cubicBezTo>
                    <a:cubicBezTo>
                      <a:pt x="7794" y="7258"/>
                      <a:pt x="7780" y="7249"/>
                      <a:pt x="7766" y="7240"/>
                    </a:cubicBezTo>
                    <a:cubicBezTo>
                      <a:pt x="7724" y="7209"/>
                      <a:pt x="7685" y="7183"/>
                      <a:pt x="7646" y="7158"/>
                    </a:cubicBezTo>
                    <a:cubicBezTo>
                      <a:pt x="7642" y="7157"/>
                      <a:pt x="7638" y="7152"/>
                      <a:pt x="7637" y="7151"/>
                    </a:cubicBezTo>
                    <a:cubicBezTo>
                      <a:pt x="7589" y="7124"/>
                      <a:pt x="7546" y="7102"/>
                      <a:pt x="7503" y="7082"/>
                    </a:cubicBezTo>
                    <a:cubicBezTo>
                      <a:pt x="7497" y="7078"/>
                      <a:pt x="7490" y="7076"/>
                      <a:pt x="7484" y="7074"/>
                    </a:cubicBezTo>
                    <a:cubicBezTo>
                      <a:pt x="7447" y="7060"/>
                      <a:pt x="7412" y="7045"/>
                      <a:pt x="7377" y="7037"/>
                    </a:cubicBezTo>
                    <a:cubicBezTo>
                      <a:pt x="7369" y="7032"/>
                      <a:pt x="7361" y="7031"/>
                      <a:pt x="7351" y="7030"/>
                    </a:cubicBezTo>
                    <a:cubicBezTo>
                      <a:pt x="7318" y="7021"/>
                      <a:pt x="7288" y="7014"/>
                      <a:pt x="7258" y="7009"/>
                    </a:cubicBezTo>
                    <a:cubicBezTo>
                      <a:pt x="7252" y="7009"/>
                      <a:pt x="7243" y="7008"/>
                      <a:pt x="7237" y="7008"/>
                    </a:cubicBezTo>
                    <a:cubicBezTo>
                      <a:pt x="7220" y="7005"/>
                      <a:pt x="7203" y="7004"/>
                      <a:pt x="7186" y="7004"/>
                    </a:cubicBezTo>
                    <a:cubicBezTo>
                      <a:pt x="7169" y="7004"/>
                      <a:pt x="7153" y="7005"/>
                      <a:pt x="7137" y="7008"/>
                    </a:cubicBezTo>
                    <a:cubicBezTo>
                      <a:pt x="7101" y="6999"/>
                      <a:pt x="7060" y="6988"/>
                      <a:pt x="7017" y="6978"/>
                    </a:cubicBezTo>
                    <a:cubicBezTo>
                      <a:pt x="7012" y="6978"/>
                      <a:pt x="7010" y="6977"/>
                      <a:pt x="7005" y="6977"/>
                    </a:cubicBezTo>
                    <a:cubicBezTo>
                      <a:pt x="6962" y="6969"/>
                      <a:pt x="6915" y="6960"/>
                      <a:pt x="6869" y="6951"/>
                    </a:cubicBezTo>
                    <a:cubicBezTo>
                      <a:pt x="6820" y="6941"/>
                      <a:pt x="6765" y="6930"/>
                      <a:pt x="6711" y="6923"/>
                    </a:cubicBezTo>
                    <a:cubicBezTo>
                      <a:pt x="6695" y="6921"/>
                      <a:pt x="6680" y="6918"/>
                      <a:pt x="6666" y="6917"/>
                    </a:cubicBezTo>
                    <a:cubicBezTo>
                      <a:pt x="6620" y="6909"/>
                      <a:pt x="6572" y="6903"/>
                      <a:pt x="6520" y="6897"/>
                    </a:cubicBezTo>
                    <a:cubicBezTo>
                      <a:pt x="6507" y="6896"/>
                      <a:pt x="6494" y="6896"/>
                      <a:pt x="6482" y="6892"/>
                    </a:cubicBezTo>
                    <a:cubicBezTo>
                      <a:pt x="6349" y="6878"/>
                      <a:pt x="6204" y="6865"/>
                      <a:pt x="6051" y="6857"/>
                    </a:cubicBezTo>
                    <a:cubicBezTo>
                      <a:pt x="6058" y="6835"/>
                      <a:pt x="6067" y="6811"/>
                      <a:pt x="6073" y="6788"/>
                    </a:cubicBezTo>
                    <a:cubicBezTo>
                      <a:pt x="6086" y="6746"/>
                      <a:pt x="6098" y="6709"/>
                      <a:pt x="6110" y="6667"/>
                    </a:cubicBezTo>
                    <a:cubicBezTo>
                      <a:pt x="6115" y="6650"/>
                      <a:pt x="6119" y="6631"/>
                      <a:pt x="6125" y="6613"/>
                    </a:cubicBezTo>
                    <a:cubicBezTo>
                      <a:pt x="6134" y="6587"/>
                      <a:pt x="6141" y="6563"/>
                      <a:pt x="6147" y="6540"/>
                    </a:cubicBezTo>
                    <a:cubicBezTo>
                      <a:pt x="6153" y="6520"/>
                      <a:pt x="6159" y="6503"/>
                      <a:pt x="6164" y="6484"/>
                    </a:cubicBezTo>
                    <a:cubicBezTo>
                      <a:pt x="6170" y="6458"/>
                      <a:pt x="6177" y="6434"/>
                      <a:pt x="6183" y="6407"/>
                    </a:cubicBezTo>
                    <a:cubicBezTo>
                      <a:pt x="6189" y="6392"/>
                      <a:pt x="6196" y="6373"/>
                      <a:pt x="6198" y="6356"/>
                    </a:cubicBezTo>
                    <a:cubicBezTo>
                      <a:pt x="6206" y="6328"/>
                      <a:pt x="6213" y="6304"/>
                      <a:pt x="6220" y="6279"/>
                    </a:cubicBezTo>
                    <a:cubicBezTo>
                      <a:pt x="6225" y="6262"/>
                      <a:pt x="6227" y="6246"/>
                      <a:pt x="6232" y="6229"/>
                    </a:cubicBezTo>
                    <a:cubicBezTo>
                      <a:pt x="6239" y="6201"/>
                      <a:pt x="6247" y="6176"/>
                      <a:pt x="6253" y="6150"/>
                    </a:cubicBezTo>
                    <a:cubicBezTo>
                      <a:pt x="6255" y="6142"/>
                      <a:pt x="6258" y="6136"/>
                      <a:pt x="6259" y="6128"/>
                    </a:cubicBezTo>
                    <a:cubicBezTo>
                      <a:pt x="6260" y="6119"/>
                      <a:pt x="6264" y="6108"/>
                      <a:pt x="6266" y="6100"/>
                    </a:cubicBezTo>
                    <a:cubicBezTo>
                      <a:pt x="6507" y="6091"/>
                      <a:pt x="6728" y="6053"/>
                      <a:pt x="6932" y="5986"/>
                    </a:cubicBezTo>
                    <a:cubicBezTo>
                      <a:pt x="7335" y="5851"/>
                      <a:pt x="7668" y="5609"/>
                      <a:pt x="7937" y="5308"/>
                    </a:cubicBezTo>
                    <a:cubicBezTo>
                      <a:pt x="9450" y="5111"/>
                      <a:pt x="10167" y="3707"/>
                      <a:pt x="10124" y="2637"/>
                    </a:cubicBezTo>
                    <a:cubicBezTo>
                      <a:pt x="10083" y="1598"/>
                      <a:pt x="9022" y="1197"/>
                      <a:pt x="8271" y="1045"/>
                    </a:cubicBezTo>
                    <a:cubicBezTo>
                      <a:pt x="7607" y="265"/>
                      <a:pt x="6511" y="0"/>
                      <a:pt x="565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62" name="Google Shape;8962;p37"/>
              <p:cNvSpPr/>
              <p:nvPr/>
            </p:nvSpPr>
            <p:spPr>
              <a:xfrm>
                <a:off x="5310250" y="4777325"/>
                <a:ext cx="481975" cy="398550"/>
              </a:xfrm>
              <a:custGeom>
                <a:avLst/>
                <a:gdLst/>
                <a:ahLst/>
                <a:cxnLst/>
                <a:rect l="l" t="t" r="r" b="b"/>
                <a:pathLst>
                  <a:path w="19279" h="15942" extrusionOk="0">
                    <a:moveTo>
                      <a:pt x="10511" y="1"/>
                    </a:moveTo>
                    <a:cubicBezTo>
                      <a:pt x="8895" y="1"/>
                      <a:pt x="7090" y="713"/>
                      <a:pt x="7090" y="713"/>
                    </a:cubicBezTo>
                    <a:cubicBezTo>
                      <a:pt x="7090" y="713"/>
                      <a:pt x="6950" y="831"/>
                      <a:pt x="6795" y="993"/>
                    </a:cubicBezTo>
                    <a:cubicBezTo>
                      <a:pt x="6768" y="1021"/>
                      <a:pt x="6740" y="1052"/>
                      <a:pt x="6713" y="1083"/>
                    </a:cubicBezTo>
                    <a:lnTo>
                      <a:pt x="6643" y="1165"/>
                    </a:lnTo>
                    <a:cubicBezTo>
                      <a:pt x="6624" y="1188"/>
                      <a:pt x="6607" y="1212"/>
                      <a:pt x="6588" y="1235"/>
                    </a:cubicBezTo>
                    <a:cubicBezTo>
                      <a:pt x="6512" y="1340"/>
                      <a:pt x="6442" y="1449"/>
                      <a:pt x="6412" y="1552"/>
                    </a:cubicBezTo>
                    <a:cubicBezTo>
                      <a:pt x="6368" y="1692"/>
                      <a:pt x="6415" y="2122"/>
                      <a:pt x="6524" y="2737"/>
                    </a:cubicBezTo>
                    <a:cubicBezTo>
                      <a:pt x="6532" y="2789"/>
                      <a:pt x="6543" y="2842"/>
                      <a:pt x="6552" y="2895"/>
                    </a:cubicBezTo>
                    <a:cubicBezTo>
                      <a:pt x="6591" y="3109"/>
                      <a:pt x="6637" y="3345"/>
                      <a:pt x="6688" y="3595"/>
                    </a:cubicBezTo>
                    <a:cubicBezTo>
                      <a:pt x="6701" y="3658"/>
                      <a:pt x="6715" y="3722"/>
                      <a:pt x="6728" y="3786"/>
                    </a:cubicBezTo>
                    <a:cubicBezTo>
                      <a:pt x="6756" y="3915"/>
                      <a:pt x="6785" y="4048"/>
                      <a:pt x="6813" y="4183"/>
                    </a:cubicBezTo>
                    <a:cubicBezTo>
                      <a:pt x="6975" y="4928"/>
                      <a:pt x="7172" y="5768"/>
                      <a:pt x="7381" y="6626"/>
                    </a:cubicBezTo>
                    <a:lnTo>
                      <a:pt x="7345" y="6830"/>
                    </a:lnTo>
                    <a:lnTo>
                      <a:pt x="7274" y="7258"/>
                    </a:lnTo>
                    <a:lnTo>
                      <a:pt x="7210" y="7229"/>
                    </a:lnTo>
                    <a:lnTo>
                      <a:pt x="6598" y="7772"/>
                    </a:lnTo>
                    <a:lnTo>
                      <a:pt x="6639" y="7802"/>
                    </a:lnTo>
                    <a:lnTo>
                      <a:pt x="6520" y="7822"/>
                    </a:lnTo>
                    <a:lnTo>
                      <a:pt x="6519" y="7822"/>
                    </a:lnTo>
                    <a:cubicBezTo>
                      <a:pt x="6428" y="7830"/>
                      <a:pt x="6339" y="7841"/>
                      <a:pt x="6252" y="7852"/>
                    </a:cubicBezTo>
                    <a:cubicBezTo>
                      <a:pt x="6165" y="7864"/>
                      <a:pt x="6080" y="7875"/>
                      <a:pt x="5998" y="7887"/>
                    </a:cubicBezTo>
                    <a:lnTo>
                      <a:pt x="5993" y="7887"/>
                    </a:lnTo>
                    <a:cubicBezTo>
                      <a:pt x="5911" y="7899"/>
                      <a:pt x="5835" y="7913"/>
                      <a:pt x="5760" y="7924"/>
                    </a:cubicBezTo>
                    <a:cubicBezTo>
                      <a:pt x="5758" y="7925"/>
                      <a:pt x="5753" y="7925"/>
                      <a:pt x="5752" y="7925"/>
                    </a:cubicBezTo>
                    <a:cubicBezTo>
                      <a:pt x="5679" y="7937"/>
                      <a:pt x="5606" y="7950"/>
                      <a:pt x="5537" y="7963"/>
                    </a:cubicBezTo>
                    <a:cubicBezTo>
                      <a:pt x="5533" y="7964"/>
                      <a:pt x="5530" y="7964"/>
                      <a:pt x="5529" y="7964"/>
                    </a:cubicBezTo>
                    <a:cubicBezTo>
                      <a:pt x="5461" y="7978"/>
                      <a:pt x="5396" y="7992"/>
                      <a:pt x="5335" y="8006"/>
                    </a:cubicBezTo>
                    <a:cubicBezTo>
                      <a:pt x="5329" y="8006"/>
                      <a:pt x="5323" y="8009"/>
                      <a:pt x="5321" y="8009"/>
                    </a:cubicBezTo>
                    <a:cubicBezTo>
                      <a:pt x="5261" y="8023"/>
                      <a:pt x="5205" y="8037"/>
                      <a:pt x="5148" y="8051"/>
                    </a:cubicBezTo>
                    <a:cubicBezTo>
                      <a:pt x="5142" y="8053"/>
                      <a:pt x="5136" y="8055"/>
                      <a:pt x="5132" y="8057"/>
                    </a:cubicBezTo>
                    <a:cubicBezTo>
                      <a:pt x="5080" y="8071"/>
                      <a:pt x="5029" y="8085"/>
                      <a:pt x="4983" y="8100"/>
                    </a:cubicBezTo>
                    <a:cubicBezTo>
                      <a:pt x="4976" y="8101"/>
                      <a:pt x="4970" y="8106"/>
                      <a:pt x="4962" y="8107"/>
                    </a:cubicBezTo>
                    <a:cubicBezTo>
                      <a:pt x="4917" y="8121"/>
                      <a:pt x="4877" y="8136"/>
                      <a:pt x="4837" y="8150"/>
                    </a:cubicBezTo>
                    <a:cubicBezTo>
                      <a:pt x="4831" y="8151"/>
                      <a:pt x="4824" y="8155"/>
                      <a:pt x="4820" y="8156"/>
                    </a:cubicBezTo>
                    <a:lnTo>
                      <a:pt x="4820" y="8157"/>
                    </a:lnTo>
                    <a:cubicBezTo>
                      <a:pt x="4763" y="8179"/>
                      <a:pt x="4707" y="8201"/>
                      <a:pt x="4662" y="8225"/>
                    </a:cubicBezTo>
                    <a:cubicBezTo>
                      <a:pt x="4134" y="8501"/>
                      <a:pt x="3079" y="9553"/>
                      <a:pt x="2114" y="10750"/>
                    </a:cubicBezTo>
                    <a:cubicBezTo>
                      <a:pt x="1809" y="11129"/>
                      <a:pt x="1512" y="11522"/>
                      <a:pt x="1244" y="11911"/>
                    </a:cubicBezTo>
                    <a:cubicBezTo>
                      <a:pt x="674" y="12736"/>
                      <a:pt x="235" y="13533"/>
                      <a:pt x="111" y="14110"/>
                    </a:cubicBezTo>
                    <a:cubicBezTo>
                      <a:pt x="111" y="14112"/>
                      <a:pt x="111" y="14115"/>
                      <a:pt x="110" y="14115"/>
                    </a:cubicBezTo>
                    <a:cubicBezTo>
                      <a:pt x="98" y="14142"/>
                      <a:pt x="84" y="14170"/>
                      <a:pt x="75" y="14194"/>
                    </a:cubicBezTo>
                    <a:cubicBezTo>
                      <a:pt x="66" y="14216"/>
                      <a:pt x="60" y="14240"/>
                      <a:pt x="53" y="14265"/>
                    </a:cubicBezTo>
                    <a:cubicBezTo>
                      <a:pt x="44" y="14287"/>
                      <a:pt x="37" y="14307"/>
                      <a:pt x="31" y="14329"/>
                    </a:cubicBezTo>
                    <a:cubicBezTo>
                      <a:pt x="24" y="14356"/>
                      <a:pt x="19" y="14384"/>
                      <a:pt x="16" y="14408"/>
                    </a:cubicBezTo>
                    <a:cubicBezTo>
                      <a:pt x="12" y="14423"/>
                      <a:pt x="8" y="14441"/>
                      <a:pt x="7" y="14457"/>
                    </a:cubicBezTo>
                    <a:cubicBezTo>
                      <a:pt x="2" y="14482"/>
                      <a:pt x="1" y="14508"/>
                      <a:pt x="1" y="14532"/>
                    </a:cubicBezTo>
                    <a:cubicBezTo>
                      <a:pt x="1" y="14548"/>
                      <a:pt x="2" y="14561"/>
                      <a:pt x="2" y="14575"/>
                    </a:cubicBezTo>
                    <a:cubicBezTo>
                      <a:pt x="4" y="14609"/>
                      <a:pt x="10" y="14640"/>
                      <a:pt x="16" y="14674"/>
                    </a:cubicBezTo>
                    <a:cubicBezTo>
                      <a:pt x="18" y="14678"/>
                      <a:pt x="18" y="14682"/>
                      <a:pt x="18" y="14688"/>
                    </a:cubicBezTo>
                    <a:cubicBezTo>
                      <a:pt x="19" y="14694"/>
                      <a:pt x="23" y="14696"/>
                      <a:pt x="24" y="14705"/>
                    </a:cubicBezTo>
                    <a:cubicBezTo>
                      <a:pt x="30" y="14725"/>
                      <a:pt x="36" y="14748"/>
                      <a:pt x="43" y="14769"/>
                    </a:cubicBezTo>
                    <a:cubicBezTo>
                      <a:pt x="48" y="14781"/>
                      <a:pt x="50" y="14791"/>
                      <a:pt x="55" y="14799"/>
                    </a:cubicBezTo>
                    <a:cubicBezTo>
                      <a:pt x="65" y="14827"/>
                      <a:pt x="78" y="14854"/>
                      <a:pt x="92" y="14882"/>
                    </a:cubicBezTo>
                    <a:cubicBezTo>
                      <a:pt x="99" y="14897"/>
                      <a:pt x="109" y="14912"/>
                      <a:pt x="120" y="14929"/>
                    </a:cubicBezTo>
                    <a:cubicBezTo>
                      <a:pt x="126" y="14942"/>
                      <a:pt x="133" y="14951"/>
                      <a:pt x="140" y="14962"/>
                    </a:cubicBezTo>
                    <a:cubicBezTo>
                      <a:pt x="153" y="14982"/>
                      <a:pt x="163" y="14999"/>
                      <a:pt x="177" y="15017"/>
                    </a:cubicBezTo>
                    <a:cubicBezTo>
                      <a:pt x="178" y="15018"/>
                      <a:pt x="182" y="15022"/>
                      <a:pt x="182" y="15023"/>
                    </a:cubicBezTo>
                    <a:cubicBezTo>
                      <a:pt x="462" y="15395"/>
                      <a:pt x="1027" y="15672"/>
                      <a:pt x="1590" y="15865"/>
                    </a:cubicBezTo>
                    <a:cubicBezTo>
                      <a:pt x="1636" y="15881"/>
                      <a:pt x="1684" y="15898"/>
                      <a:pt x="1732" y="15914"/>
                    </a:cubicBezTo>
                    <a:cubicBezTo>
                      <a:pt x="1763" y="15922"/>
                      <a:pt x="1794" y="15933"/>
                      <a:pt x="1823" y="15942"/>
                    </a:cubicBezTo>
                    <a:lnTo>
                      <a:pt x="17981" y="15942"/>
                    </a:lnTo>
                    <a:cubicBezTo>
                      <a:pt x="18032" y="15922"/>
                      <a:pt x="18081" y="15902"/>
                      <a:pt x="18129" y="15880"/>
                    </a:cubicBezTo>
                    <a:cubicBezTo>
                      <a:pt x="18136" y="15878"/>
                      <a:pt x="18144" y="15874"/>
                      <a:pt x="18150" y="15871"/>
                    </a:cubicBezTo>
                    <a:cubicBezTo>
                      <a:pt x="18198" y="15849"/>
                      <a:pt x="18245" y="15829"/>
                      <a:pt x="18290" y="15807"/>
                    </a:cubicBezTo>
                    <a:cubicBezTo>
                      <a:pt x="18307" y="15800"/>
                      <a:pt x="18324" y="15792"/>
                      <a:pt x="18338" y="15784"/>
                    </a:cubicBezTo>
                    <a:cubicBezTo>
                      <a:pt x="18375" y="15764"/>
                      <a:pt x="18415" y="15746"/>
                      <a:pt x="18451" y="15725"/>
                    </a:cubicBezTo>
                    <a:cubicBezTo>
                      <a:pt x="18466" y="15717"/>
                      <a:pt x="18482" y="15710"/>
                      <a:pt x="18495" y="15699"/>
                    </a:cubicBezTo>
                    <a:cubicBezTo>
                      <a:pt x="18542" y="15673"/>
                      <a:pt x="18586" y="15648"/>
                      <a:pt x="18630" y="15620"/>
                    </a:cubicBezTo>
                    <a:cubicBezTo>
                      <a:pt x="18635" y="15618"/>
                      <a:pt x="18637" y="15616"/>
                      <a:pt x="18642" y="15614"/>
                    </a:cubicBezTo>
                    <a:cubicBezTo>
                      <a:pt x="18686" y="15583"/>
                      <a:pt x="18732" y="15555"/>
                      <a:pt x="18774" y="15521"/>
                    </a:cubicBezTo>
                    <a:cubicBezTo>
                      <a:pt x="18788" y="15514"/>
                      <a:pt x="18800" y="15504"/>
                      <a:pt x="18811" y="15494"/>
                    </a:cubicBezTo>
                    <a:cubicBezTo>
                      <a:pt x="18841" y="15471"/>
                      <a:pt x="18868" y="15447"/>
                      <a:pt x="18897" y="15423"/>
                    </a:cubicBezTo>
                    <a:cubicBezTo>
                      <a:pt x="18909" y="15413"/>
                      <a:pt x="18923" y="15401"/>
                      <a:pt x="18934" y="15389"/>
                    </a:cubicBezTo>
                    <a:cubicBezTo>
                      <a:pt x="18963" y="15363"/>
                      <a:pt x="18988" y="15338"/>
                      <a:pt x="19013" y="15312"/>
                    </a:cubicBezTo>
                    <a:cubicBezTo>
                      <a:pt x="19020" y="15302"/>
                      <a:pt x="19030" y="15292"/>
                      <a:pt x="19038" y="15283"/>
                    </a:cubicBezTo>
                    <a:cubicBezTo>
                      <a:pt x="19072" y="15248"/>
                      <a:pt x="19101" y="15211"/>
                      <a:pt x="19126" y="15175"/>
                    </a:cubicBezTo>
                    <a:cubicBezTo>
                      <a:pt x="19132" y="15168"/>
                      <a:pt x="19138" y="15158"/>
                      <a:pt x="19140" y="15148"/>
                    </a:cubicBezTo>
                    <a:cubicBezTo>
                      <a:pt x="19160" y="15119"/>
                      <a:pt x="19177" y="15090"/>
                      <a:pt x="19192" y="15058"/>
                    </a:cubicBezTo>
                    <a:cubicBezTo>
                      <a:pt x="19200" y="15045"/>
                      <a:pt x="19206" y="15030"/>
                      <a:pt x="19212" y="15017"/>
                    </a:cubicBezTo>
                    <a:cubicBezTo>
                      <a:pt x="19224" y="14988"/>
                      <a:pt x="19235" y="14960"/>
                      <a:pt x="19245" y="14931"/>
                    </a:cubicBezTo>
                    <a:cubicBezTo>
                      <a:pt x="19250" y="14917"/>
                      <a:pt x="19253" y="14905"/>
                      <a:pt x="19257" y="14893"/>
                    </a:cubicBezTo>
                    <a:cubicBezTo>
                      <a:pt x="19267" y="14850"/>
                      <a:pt x="19274" y="14808"/>
                      <a:pt x="19279" y="14763"/>
                    </a:cubicBezTo>
                    <a:cubicBezTo>
                      <a:pt x="19279" y="14729"/>
                      <a:pt x="19277" y="14692"/>
                      <a:pt x="19273" y="14657"/>
                    </a:cubicBezTo>
                    <a:cubicBezTo>
                      <a:pt x="19271" y="14647"/>
                      <a:pt x="19271" y="14640"/>
                      <a:pt x="19268" y="14632"/>
                    </a:cubicBezTo>
                    <a:cubicBezTo>
                      <a:pt x="19263" y="14595"/>
                      <a:pt x="19256" y="14559"/>
                      <a:pt x="19247" y="14519"/>
                    </a:cubicBezTo>
                    <a:cubicBezTo>
                      <a:pt x="19245" y="14513"/>
                      <a:pt x="19242" y="14505"/>
                      <a:pt x="19241" y="14499"/>
                    </a:cubicBezTo>
                    <a:cubicBezTo>
                      <a:pt x="19231" y="14464"/>
                      <a:pt x="19219" y="14429"/>
                      <a:pt x="19206" y="14395"/>
                    </a:cubicBezTo>
                    <a:cubicBezTo>
                      <a:pt x="19201" y="14385"/>
                      <a:pt x="19198" y="14374"/>
                      <a:pt x="19194" y="14366"/>
                    </a:cubicBezTo>
                    <a:cubicBezTo>
                      <a:pt x="19178" y="14324"/>
                      <a:pt x="19158" y="14283"/>
                      <a:pt x="19139" y="14244"/>
                    </a:cubicBezTo>
                    <a:cubicBezTo>
                      <a:pt x="19133" y="14231"/>
                      <a:pt x="19126" y="14219"/>
                      <a:pt x="19120" y="14206"/>
                    </a:cubicBezTo>
                    <a:cubicBezTo>
                      <a:pt x="19102" y="14171"/>
                      <a:pt x="19083" y="14136"/>
                      <a:pt x="19062" y="14101"/>
                    </a:cubicBezTo>
                    <a:cubicBezTo>
                      <a:pt x="19055" y="14088"/>
                      <a:pt x="19049" y="14079"/>
                      <a:pt x="19043" y="14067"/>
                    </a:cubicBezTo>
                    <a:cubicBezTo>
                      <a:pt x="19017" y="14025"/>
                      <a:pt x="18992" y="13983"/>
                      <a:pt x="18962" y="13940"/>
                    </a:cubicBezTo>
                    <a:cubicBezTo>
                      <a:pt x="18949" y="13921"/>
                      <a:pt x="18938" y="13904"/>
                      <a:pt x="18926" y="13886"/>
                    </a:cubicBezTo>
                    <a:cubicBezTo>
                      <a:pt x="18903" y="13850"/>
                      <a:pt x="18878" y="13815"/>
                      <a:pt x="18853" y="13779"/>
                    </a:cubicBezTo>
                    <a:cubicBezTo>
                      <a:pt x="18836" y="13753"/>
                      <a:pt x="18817" y="13729"/>
                      <a:pt x="18797" y="13703"/>
                    </a:cubicBezTo>
                    <a:cubicBezTo>
                      <a:pt x="18774" y="13674"/>
                      <a:pt x="18750" y="13644"/>
                      <a:pt x="18727" y="13612"/>
                    </a:cubicBezTo>
                    <a:cubicBezTo>
                      <a:pt x="18710" y="13589"/>
                      <a:pt x="18691" y="13565"/>
                      <a:pt x="18672" y="13542"/>
                    </a:cubicBezTo>
                    <a:cubicBezTo>
                      <a:pt x="18642" y="13504"/>
                      <a:pt x="18609" y="13465"/>
                      <a:pt x="18575" y="13424"/>
                    </a:cubicBezTo>
                    <a:cubicBezTo>
                      <a:pt x="18568" y="13416"/>
                      <a:pt x="18562" y="13407"/>
                      <a:pt x="18554" y="13398"/>
                    </a:cubicBezTo>
                    <a:cubicBezTo>
                      <a:pt x="18406" y="13137"/>
                      <a:pt x="18257" y="12879"/>
                      <a:pt x="18096" y="12627"/>
                    </a:cubicBezTo>
                    <a:cubicBezTo>
                      <a:pt x="16911" y="10725"/>
                      <a:pt x="15392" y="9085"/>
                      <a:pt x="13434" y="8345"/>
                    </a:cubicBezTo>
                    <a:cubicBezTo>
                      <a:pt x="13330" y="8309"/>
                      <a:pt x="13223" y="8272"/>
                      <a:pt x="13114" y="8237"/>
                    </a:cubicBezTo>
                    <a:cubicBezTo>
                      <a:pt x="13098" y="8234"/>
                      <a:pt x="13080" y="8229"/>
                      <a:pt x="13063" y="8223"/>
                    </a:cubicBezTo>
                    <a:cubicBezTo>
                      <a:pt x="12955" y="8189"/>
                      <a:pt x="12844" y="8158"/>
                      <a:pt x="12730" y="8128"/>
                    </a:cubicBezTo>
                    <a:cubicBezTo>
                      <a:pt x="12658" y="8106"/>
                      <a:pt x="12583" y="8084"/>
                      <a:pt x="12510" y="8063"/>
                    </a:cubicBezTo>
                    <a:lnTo>
                      <a:pt x="12511" y="8061"/>
                    </a:lnTo>
                    <a:lnTo>
                      <a:pt x="12396" y="8021"/>
                    </a:lnTo>
                    <a:lnTo>
                      <a:pt x="12425" y="7999"/>
                    </a:lnTo>
                    <a:lnTo>
                      <a:pt x="11986" y="7538"/>
                    </a:lnTo>
                    <a:lnTo>
                      <a:pt x="11951" y="7548"/>
                    </a:lnTo>
                    <a:lnTo>
                      <a:pt x="11916" y="7395"/>
                    </a:lnTo>
                    <a:cubicBezTo>
                      <a:pt x="12359" y="7263"/>
                      <a:pt x="12734" y="7131"/>
                      <a:pt x="12759" y="7100"/>
                    </a:cubicBezTo>
                    <a:cubicBezTo>
                      <a:pt x="12794" y="7057"/>
                      <a:pt x="12828" y="5573"/>
                      <a:pt x="12579" y="4045"/>
                    </a:cubicBezTo>
                    <a:lnTo>
                      <a:pt x="12642" y="4011"/>
                    </a:lnTo>
                    <a:cubicBezTo>
                      <a:pt x="12683" y="3892"/>
                      <a:pt x="12718" y="3776"/>
                      <a:pt x="12749" y="3662"/>
                    </a:cubicBezTo>
                    <a:cubicBezTo>
                      <a:pt x="12765" y="3612"/>
                      <a:pt x="12777" y="3562"/>
                      <a:pt x="12791" y="3512"/>
                    </a:cubicBezTo>
                    <a:cubicBezTo>
                      <a:pt x="12807" y="3453"/>
                      <a:pt x="12825" y="3392"/>
                      <a:pt x="12838" y="3334"/>
                    </a:cubicBezTo>
                    <a:cubicBezTo>
                      <a:pt x="12855" y="3269"/>
                      <a:pt x="12867" y="3205"/>
                      <a:pt x="12881" y="3142"/>
                    </a:cubicBezTo>
                    <a:cubicBezTo>
                      <a:pt x="12888" y="3103"/>
                      <a:pt x="12898" y="3063"/>
                      <a:pt x="12906" y="3023"/>
                    </a:cubicBezTo>
                    <a:cubicBezTo>
                      <a:pt x="12920" y="2950"/>
                      <a:pt x="12929" y="2877"/>
                      <a:pt x="12941" y="2805"/>
                    </a:cubicBezTo>
                    <a:cubicBezTo>
                      <a:pt x="12946" y="2780"/>
                      <a:pt x="12949" y="2755"/>
                      <a:pt x="12954" y="2730"/>
                    </a:cubicBezTo>
                    <a:cubicBezTo>
                      <a:pt x="12962" y="2651"/>
                      <a:pt x="12971" y="2573"/>
                      <a:pt x="12977" y="2498"/>
                    </a:cubicBezTo>
                    <a:cubicBezTo>
                      <a:pt x="12978" y="2482"/>
                      <a:pt x="12980" y="2467"/>
                      <a:pt x="12983" y="2453"/>
                    </a:cubicBezTo>
                    <a:cubicBezTo>
                      <a:pt x="12989" y="2370"/>
                      <a:pt x="12991" y="2291"/>
                      <a:pt x="12991" y="2213"/>
                    </a:cubicBezTo>
                    <a:cubicBezTo>
                      <a:pt x="12992" y="2206"/>
                      <a:pt x="12992" y="2198"/>
                      <a:pt x="12992" y="2192"/>
                    </a:cubicBezTo>
                    <a:cubicBezTo>
                      <a:pt x="12995" y="2109"/>
                      <a:pt x="12992" y="2030"/>
                      <a:pt x="12989" y="1952"/>
                    </a:cubicBezTo>
                    <a:lnTo>
                      <a:pt x="12989" y="1945"/>
                    </a:lnTo>
                    <a:cubicBezTo>
                      <a:pt x="12984" y="1866"/>
                      <a:pt x="12979" y="1788"/>
                      <a:pt x="12972" y="1712"/>
                    </a:cubicBezTo>
                    <a:lnTo>
                      <a:pt x="12972" y="1710"/>
                    </a:lnTo>
                    <a:cubicBezTo>
                      <a:pt x="12779" y="383"/>
                      <a:pt x="11696" y="1"/>
                      <a:pt x="10511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63" name="Google Shape;8963;p37"/>
              <p:cNvSpPr/>
              <p:nvPr/>
            </p:nvSpPr>
            <p:spPr>
              <a:xfrm>
                <a:off x="2320200" y="4852000"/>
                <a:ext cx="336175" cy="323950"/>
              </a:xfrm>
              <a:custGeom>
                <a:avLst/>
                <a:gdLst/>
                <a:ahLst/>
                <a:cxnLst/>
                <a:rect l="l" t="t" r="r" b="b"/>
                <a:pathLst>
                  <a:path w="13447" h="12958" extrusionOk="0">
                    <a:moveTo>
                      <a:pt x="6735" y="1"/>
                    </a:moveTo>
                    <a:cubicBezTo>
                      <a:pt x="5731" y="1"/>
                      <a:pt x="4755" y="673"/>
                      <a:pt x="4067" y="1297"/>
                    </a:cubicBezTo>
                    <a:cubicBezTo>
                      <a:pt x="3622" y="1699"/>
                      <a:pt x="3296" y="2081"/>
                      <a:pt x="3160" y="2249"/>
                    </a:cubicBezTo>
                    <a:lnTo>
                      <a:pt x="3159" y="2251"/>
                    </a:lnTo>
                    <a:cubicBezTo>
                      <a:pt x="3120" y="2300"/>
                      <a:pt x="3096" y="2328"/>
                      <a:pt x="3090" y="2336"/>
                    </a:cubicBezTo>
                    <a:cubicBezTo>
                      <a:pt x="3088" y="2337"/>
                      <a:pt x="3088" y="2340"/>
                      <a:pt x="3088" y="2340"/>
                    </a:cubicBezTo>
                    <a:cubicBezTo>
                      <a:pt x="2871" y="2382"/>
                      <a:pt x="2779" y="2755"/>
                      <a:pt x="2771" y="3293"/>
                    </a:cubicBezTo>
                    <a:cubicBezTo>
                      <a:pt x="2766" y="3566"/>
                      <a:pt x="2786" y="3883"/>
                      <a:pt x="2822" y="4221"/>
                    </a:cubicBezTo>
                    <a:cubicBezTo>
                      <a:pt x="2831" y="4296"/>
                      <a:pt x="2839" y="4374"/>
                      <a:pt x="2850" y="4453"/>
                    </a:cubicBezTo>
                    <a:cubicBezTo>
                      <a:pt x="2898" y="4830"/>
                      <a:pt x="2965" y="5228"/>
                      <a:pt x="3044" y="5614"/>
                    </a:cubicBezTo>
                    <a:cubicBezTo>
                      <a:pt x="3026" y="5612"/>
                      <a:pt x="3009" y="5612"/>
                      <a:pt x="2992" y="5612"/>
                    </a:cubicBezTo>
                    <a:cubicBezTo>
                      <a:pt x="2623" y="5612"/>
                      <a:pt x="2206" y="5904"/>
                      <a:pt x="2288" y="6270"/>
                    </a:cubicBezTo>
                    <a:cubicBezTo>
                      <a:pt x="2317" y="6390"/>
                      <a:pt x="2415" y="6537"/>
                      <a:pt x="2551" y="6693"/>
                    </a:cubicBezTo>
                    <a:cubicBezTo>
                      <a:pt x="2843" y="7022"/>
                      <a:pt x="3306" y="7383"/>
                      <a:pt x="3602" y="7568"/>
                    </a:cubicBezTo>
                    <a:cubicBezTo>
                      <a:pt x="3724" y="7856"/>
                      <a:pt x="3847" y="8063"/>
                      <a:pt x="3961" y="8149"/>
                    </a:cubicBezTo>
                    <a:cubicBezTo>
                      <a:pt x="3967" y="8187"/>
                      <a:pt x="3974" y="8225"/>
                      <a:pt x="3980" y="8260"/>
                    </a:cubicBezTo>
                    <a:cubicBezTo>
                      <a:pt x="3985" y="8303"/>
                      <a:pt x="3988" y="8345"/>
                      <a:pt x="3993" y="8388"/>
                    </a:cubicBezTo>
                    <a:cubicBezTo>
                      <a:pt x="4006" y="8535"/>
                      <a:pt x="4022" y="8671"/>
                      <a:pt x="4036" y="8802"/>
                    </a:cubicBezTo>
                    <a:cubicBezTo>
                      <a:pt x="4036" y="8804"/>
                      <a:pt x="4038" y="8808"/>
                      <a:pt x="4038" y="8810"/>
                    </a:cubicBezTo>
                    <a:cubicBezTo>
                      <a:pt x="4044" y="8868"/>
                      <a:pt x="4052" y="8925"/>
                      <a:pt x="4059" y="8980"/>
                    </a:cubicBezTo>
                    <a:cubicBezTo>
                      <a:pt x="4059" y="8985"/>
                      <a:pt x="4059" y="8987"/>
                      <a:pt x="4061" y="8993"/>
                    </a:cubicBezTo>
                    <a:cubicBezTo>
                      <a:pt x="4068" y="9050"/>
                      <a:pt x="4076" y="9101"/>
                      <a:pt x="4084" y="9155"/>
                    </a:cubicBezTo>
                    <a:lnTo>
                      <a:pt x="3824" y="9550"/>
                    </a:lnTo>
                    <a:lnTo>
                      <a:pt x="3883" y="9606"/>
                    </a:lnTo>
                    <a:lnTo>
                      <a:pt x="3855" y="9631"/>
                    </a:lnTo>
                    <a:lnTo>
                      <a:pt x="3786" y="9631"/>
                    </a:lnTo>
                    <a:lnTo>
                      <a:pt x="3748" y="9528"/>
                    </a:lnTo>
                    <a:lnTo>
                      <a:pt x="3594" y="9631"/>
                    </a:lnTo>
                    <a:lnTo>
                      <a:pt x="2691" y="9631"/>
                    </a:lnTo>
                    <a:cubicBezTo>
                      <a:pt x="2373" y="9631"/>
                      <a:pt x="2116" y="9880"/>
                      <a:pt x="2116" y="10189"/>
                    </a:cubicBezTo>
                    <a:lnTo>
                      <a:pt x="2116" y="10679"/>
                    </a:lnTo>
                    <a:cubicBezTo>
                      <a:pt x="1418" y="11076"/>
                      <a:pt x="873" y="11441"/>
                      <a:pt x="684" y="11646"/>
                    </a:cubicBezTo>
                    <a:cubicBezTo>
                      <a:pt x="671" y="11653"/>
                      <a:pt x="660" y="11660"/>
                      <a:pt x="651" y="11671"/>
                    </a:cubicBezTo>
                    <a:cubicBezTo>
                      <a:pt x="368" y="11906"/>
                      <a:pt x="154" y="12362"/>
                      <a:pt x="1" y="12957"/>
                    </a:cubicBezTo>
                    <a:lnTo>
                      <a:pt x="13447" y="12957"/>
                    </a:lnTo>
                    <a:cubicBezTo>
                      <a:pt x="13289" y="12296"/>
                      <a:pt x="13077" y="11752"/>
                      <a:pt x="12804" y="11417"/>
                    </a:cubicBezTo>
                    <a:cubicBezTo>
                      <a:pt x="12799" y="11405"/>
                      <a:pt x="12797" y="11397"/>
                      <a:pt x="12791" y="11391"/>
                    </a:cubicBezTo>
                    <a:cubicBezTo>
                      <a:pt x="12768" y="11360"/>
                      <a:pt x="12729" y="11323"/>
                      <a:pt x="12678" y="11280"/>
                    </a:cubicBezTo>
                    <a:cubicBezTo>
                      <a:pt x="12628" y="11233"/>
                      <a:pt x="12574" y="11189"/>
                      <a:pt x="12520" y="11155"/>
                    </a:cubicBezTo>
                    <a:cubicBezTo>
                      <a:pt x="12511" y="11149"/>
                      <a:pt x="12500" y="11146"/>
                      <a:pt x="12492" y="11140"/>
                    </a:cubicBezTo>
                    <a:cubicBezTo>
                      <a:pt x="12336" y="11033"/>
                      <a:pt x="12131" y="10907"/>
                      <a:pt x="11888" y="10772"/>
                    </a:cubicBezTo>
                    <a:lnTo>
                      <a:pt x="11888" y="10455"/>
                    </a:lnTo>
                    <a:cubicBezTo>
                      <a:pt x="11888" y="9998"/>
                      <a:pt x="11509" y="9629"/>
                      <a:pt x="11040" y="9629"/>
                    </a:cubicBezTo>
                    <a:lnTo>
                      <a:pt x="9815" y="9629"/>
                    </a:lnTo>
                    <a:lnTo>
                      <a:pt x="9468" y="9485"/>
                    </a:lnTo>
                    <a:lnTo>
                      <a:pt x="9442" y="9564"/>
                    </a:lnTo>
                    <a:cubicBezTo>
                      <a:pt x="9383" y="9538"/>
                      <a:pt x="9326" y="9510"/>
                      <a:pt x="9267" y="9484"/>
                    </a:cubicBezTo>
                    <a:lnTo>
                      <a:pt x="9254" y="9479"/>
                    </a:lnTo>
                    <a:cubicBezTo>
                      <a:pt x="9205" y="9457"/>
                      <a:pt x="9156" y="9435"/>
                      <a:pt x="9105" y="9411"/>
                    </a:cubicBezTo>
                    <a:lnTo>
                      <a:pt x="8765" y="8895"/>
                    </a:lnTo>
                    <a:lnTo>
                      <a:pt x="8551" y="9040"/>
                    </a:lnTo>
                    <a:cubicBezTo>
                      <a:pt x="8568" y="8884"/>
                      <a:pt x="8586" y="8704"/>
                      <a:pt x="8606" y="8505"/>
                    </a:cubicBezTo>
                    <a:cubicBezTo>
                      <a:pt x="8606" y="8499"/>
                      <a:pt x="8607" y="8491"/>
                      <a:pt x="8607" y="8483"/>
                    </a:cubicBezTo>
                    <a:cubicBezTo>
                      <a:pt x="8607" y="8475"/>
                      <a:pt x="8609" y="8467"/>
                      <a:pt x="8609" y="8456"/>
                    </a:cubicBezTo>
                    <a:cubicBezTo>
                      <a:pt x="8631" y="8413"/>
                      <a:pt x="8664" y="8212"/>
                      <a:pt x="8695" y="7908"/>
                    </a:cubicBezTo>
                    <a:cubicBezTo>
                      <a:pt x="8710" y="7863"/>
                      <a:pt x="8725" y="7823"/>
                      <a:pt x="8739" y="7778"/>
                    </a:cubicBezTo>
                    <a:cubicBezTo>
                      <a:pt x="9105" y="7521"/>
                      <a:pt x="9953" y="6671"/>
                      <a:pt x="9985" y="6250"/>
                    </a:cubicBezTo>
                    <a:cubicBezTo>
                      <a:pt x="9991" y="6185"/>
                      <a:pt x="9979" y="6123"/>
                      <a:pt x="9958" y="6067"/>
                    </a:cubicBezTo>
                    <a:cubicBezTo>
                      <a:pt x="9873" y="5855"/>
                      <a:pt x="9615" y="5714"/>
                      <a:pt x="9358" y="5686"/>
                    </a:cubicBezTo>
                    <a:cubicBezTo>
                      <a:pt x="10227" y="2076"/>
                      <a:pt x="8935" y="2066"/>
                      <a:pt x="8935" y="2066"/>
                    </a:cubicBezTo>
                    <a:cubicBezTo>
                      <a:pt x="8935" y="2066"/>
                      <a:pt x="8928" y="1953"/>
                      <a:pt x="8889" y="1780"/>
                    </a:cubicBezTo>
                    <a:cubicBezTo>
                      <a:pt x="8825" y="1510"/>
                      <a:pt x="8688" y="1088"/>
                      <a:pt x="8384" y="726"/>
                    </a:cubicBezTo>
                    <a:cubicBezTo>
                      <a:pt x="8078" y="363"/>
                      <a:pt x="7607" y="54"/>
                      <a:pt x="6877" y="5"/>
                    </a:cubicBezTo>
                    <a:cubicBezTo>
                      <a:pt x="6830" y="2"/>
                      <a:pt x="6783" y="1"/>
                      <a:pt x="6735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64" name="Google Shape;8964;p37"/>
              <p:cNvSpPr/>
              <p:nvPr/>
            </p:nvSpPr>
            <p:spPr>
              <a:xfrm>
                <a:off x="3331700" y="4888225"/>
                <a:ext cx="244450" cy="287650"/>
              </a:xfrm>
              <a:custGeom>
                <a:avLst/>
                <a:gdLst/>
                <a:ahLst/>
                <a:cxnLst/>
                <a:rect l="l" t="t" r="r" b="b"/>
                <a:pathLst>
                  <a:path w="9778" h="11506" extrusionOk="0">
                    <a:moveTo>
                      <a:pt x="5076" y="1"/>
                    </a:moveTo>
                    <a:cubicBezTo>
                      <a:pt x="4967" y="1"/>
                      <a:pt x="4861" y="6"/>
                      <a:pt x="4761" y="16"/>
                    </a:cubicBezTo>
                    <a:cubicBezTo>
                      <a:pt x="3085" y="179"/>
                      <a:pt x="2238" y="1331"/>
                      <a:pt x="2574" y="2704"/>
                    </a:cubicBezTo>
                    <a:cubicBezTo>
                      <a:pt x="1861" y="4602"/>
                      <a:pt x="2778" y="7627"/>
                      <a:pt x="3286" y="7917"/>
                    </a:cubicBezTo>
                    <a:cubicBezTo>
                      <a:pt x="3687" y="7824"/>
                      <a:pt x="4027" y="7700"/>
                      <a:pt x="4325" y="7554"/>
                    </a:cubicBezTo>
                    <a:lnTo>
                      <a:pt x="4325" y="7554"/>
                    </a:lnTo>
                    <a:cubicBezTo>
                      <a:pt x="4252" y="7838"/>
                      <a:pt x="4170" y="8127"/>
                      <a:pt x="4085" y="8409"/>
                    </a:cubicBezTo>
                    <a:cubicBezTo>
                      <a:pt x="4084" y="8409"/>
                      <a:pt x="4084" y="8411"/>
                      <a:pt x="4084" y="8411"/>
                    </a:cubicBezTo>
                    <a:cubicBezTo>
                      <a:pt x="4035" y="8411"/>
                      <a:pt x="3989" y="8412"/>
                      <a:pt x="3942" y="8415"/>
                    </a:cubicBezTo>
                    <a:cubicBezTo>
                      <a:pt x="3935" y="8415"/>
                      <a:pt x="3927" y="8415"/>
                      <a:pt x="3916" y="8417"/>
                    </a:cubicBezTo>
                    <a:cubicBezTo>
                      <a:pt x="3875" y="8417"/>
                      <a:pt x="3837" y="8418"/>
                      <a:pt x="3796" y="8421"/>
                    </a:cubicBezTo>
                    <a:cubicBezTo>
                      <a:pt x="3777" y="8423"/>
                      <a:pt x="3758" y="8423"/>
                      <a:pt x="3739" y="8425"/>
                    </a:cubicBezTo>
                    <a:cubicBezTo>
                      <a:pt x="3710" y="8428"/>
                      <a:pt x="3681" y="8430"/>
                      <a:pt x="3654" y="8431"/>
                    </a:cubicBezTo>
                    <a:cubicBezTo>
                      <a:pt x="3604" y="8434"/>
                      <a:pt x="3555" y="8437"/>
                      <a:pt x="3508" y="8441"/>
                    </a:cubicBezTo>
                    <a:lnTo>
                      <a:pt x="3508" y="8454"/>
                    </a:lnTo>
                    <a:cubicBezTo>
                      <a:pt x="3473" y="8459"/>
                      <a:pt x="3438" y="8462"/>
                      <a:pt x="3405" y="8466"/>
                    </a:cubicBezTo>
                    <a:lnTo>
                      <a:pt x="3404" y="8466"/>
                    </a:lnTo>
                    <a:cubicBezTo>
                      <a:pt x="3241" y="8486"/>
                      <a:pt x="3108" y="8510"/>
                      <a:pt x="3023" y="8539"/>
                    </a:cubicBezTo>
                    <a:cubicBezTo>
                      <a:pt x="3018" y="8539"/>
                      <a:pt x="3017" y="8541"/>
                      <a:pt x="3016" y="8541"/>
                    </a:cubicBezTo>
                    <a:cubicBezTo>
                      <a:pt x="3000" y="8547"/>
                      <a:pt x="2987" y="8553"/>
                      <a:pt x="2975" y="8558"/>
                    </a:cubicBezTo>
                    <a:cubicBezTo>
                      <a:pt x="2973" y="8558"/>
                      <a:pt x="2970" y="8559"/>
                      <a:pt x="2969" y="8559"/>
                    </a:cubicBezTo>
                    <a:cubicBezTo>
                      <a:pt x="2956" y="8565"/>
                      <a:pt x="2945" y="8571"/>
                      <a:pt x="2938" y="8576"/>
                    </a:cubicBezTo>
                    <a:cubicBezTo>
                      <a:pt x="2866" y="8606"/>
                      <a:pt x="2792" y="8649"/>
                      <a:pt x="2717" y="8702"/>
                    </a:cubicBezTo>
                    <a:cubicBezTo>
                      <a:pt x="2705" y="8709"/>
                      <a:pt x="2694" y="8717"/>
                      <a:pt x="2682" y="8728"/>
                    </a:cubicBezTo>
                    <a:cubicBezTo>
                      <a:pt x="2662" y="8741"/>
                      <a:pt x="2640" y="8757"/>
                      <a:pt x="2621" y="8771"/>
                    </a:cubicBezTo>
                    <a:cubicBezTo>
                      <a:pt x="2592" y="8795"/>
                      <a:pt x="2561" y="8819"/>
                      <a:pt x="2531" y="8844"/>
                    </a:cubicBezTo>
                    <a:cubicBezTo>
                      <a:pt x="2519" y="8854"/>
                      <a:pt x="2508" y="8866"/>
                      <a:pt x="2496" y="8878"/>
                    </a:cubicBezTo>
                    <a:cubicBezTo>
                      <a:pt x="2468" y="8904"/>
                      <a:pt x="2440" y="8929"/>
                      <a:pt x="2413" y="8957"/>
                    </a:cubicBezTo>
                    <a:lnTo>
                      <a:pt x="2378" y="8993"/>
                    </a:lnTo>
                    <a:cubicBezTo>
                      <a:pt x="2341" y="9030"/>
                      <a:pt x="2306" y="9072"/>
                      <a:pt x="2270" y="9114"/>
                    </a:cubicBezTo>
                    <a:cubicBezTo>
                      <a:pt x="2243" y="9145"/>
                      <a:pt x="2215" y="9182"/>
                      <a:pt x="2188" y="9220"/>
                    </a:cubicBezTo>
                    <a:cubicBezTo>
                      <a:pt x="2182" y="9227"/>
                      <a:pt x="2176" y="9237"/>
                      <a:pt x="2171" y="9245"/>
                    </a:cubicBezTo>
                    <a:lnTo>
                      <a:pt x="575" y="9245"/>
                    </a:lnTo>
                    <a:cubicBezTo>
                      <a:pt x="257" y="9245"/>
                      <a:pt x="1" y="9509"/>
                      <a:pt x="1" y="9832"/>
                    </a:cubicBezTo>
                    <a:lnTo>
                      <a:pt x="1" y="11506"/>
                    </a:lnTo>
                    <a:lnTo>
                      <a:pt x="9772" y="11506"/>
                    </a:lnTo>
                    <a:lnTo>
                      <a:pt x="9772" y="10113"/>
                    </a:lnTo>
                    <a:cubicBezTo>
                      <a:pt x="9777" y="9634"/>
                      <a:pt x="9397" y="9245"/>
                      <a:pt x="8928" y="9245"/>
                    </a:cubicBezTo>
                    <a:lnTo>
                      <a:pt x="7504" y="9245"/>
                    </a:lnTo>
                    <a:lnTo>
                      <a:pt x="7462" y="9196"/>
                    </a:lnTo>
                    <a:cubicBezTo>
                      <a:pt x="7433" y="9158"/>
                      <a:pt x="7403" y="9118"/>
                      <a:pt x="7371" y="9084"/>
                    </a:cubicBezTo>
                    <a:cubicBezTo>
                      <a:pt x="7355" y="9067"/>
                      <a:pt x="7342" y="9049"/>
                      <a:pt x="7327" y="9033"/>
                    </a:cubicBezTo>
                    <a:cubicBezTo>
                      <a:pt x="7297" y="8999"/>
                      <a:pt x="7264" y="8968"/>
                      <a:pt x="7234" y="8939"/>
                    </a:cubicBezTo>
                    <a:cubicBezTo>
                      <a:pt x="7221" y="8926"/>
                      <a:pt x="7207" y="8911"/>
                      <a:pt x="7194" y="8901"/>
                    </a:cubicBezTo>
                    <a:cubicBezTo>
                      <a:pt x="7152" y="8865"/>
                      <a:pt x="7111" y="8831"/>
                      <a:pt x="7072" y="8802"/>
                    </a:cubicBezTo>
                    <a:cubicBezTo>
                      <a:pt x="7070" y="8798"/>
                      <a:pt x="7066" y="8796"/>
                      <a:pt x="7063" y="8795"/>
                    </a:cubicBezTo>
                    <a:cubicBezTo>
                      <a:pt x="7019" y="8762"/>
                      <a:pt x="6973" y="8733"/>
                      <a:pt x="6930" y="8709"/>
                    </a:cubicBezTo>
                    <a:cubicBezTo>
                      <a:pt x="6923" y="8705"/>
                      <a:pt x="6917" y="8703"/>
                      <a:pt x="6911" y="8701"/>
                    </a:cubicBezTo>
                    <a:cubicBezTo>
                      <a:pt x="6874" y="8680"/>
                      <a:pt x="6839" y="8666"/>
                      <a:pt x="6805" y="8652"/>
                    </a:cubicBezTo>
                    <a:cubicBezTo>
                      <a:pt x="6795" y="8650"/>
                      <a:pt x="6788" y="8646"/>
                      <a:pt x="6778" y="8644"/>
                    </a:cubicBezTo>
                    <a:cubicBezTo>
                      <a:pt x="6745" y="8632"/>
                      <a:pt x="6715" y="8624"/>
                      <a:pt x="6685" y="8622"/>
                    </a:cubicBezTo>
                    <a:cubicBezTo>
                      <a:pt x="6679" y="8620"/>
                      <a:pt x="6671" y="8620"/>
                      <a:pt x="6665" y="8617"/>
                    </a:cubicBezTo>
                    <a:cubicBezTo>
                      <a:pt x="6648" y="8615"/>
                      <a:pt x="6631" y="8614"/>
                      <a:pt x="6615" y="8614"/>
                    </a:cubicBezTo>
                    <a:cubicBezTo>
                      <a:pt x="6597" y="8614"/>
                      <a:pt x="6580" y="8615"/>
                      <a:pt x="6564" y="8618"/>
                    </a:cubicBezTo>
                    <a:cubicBezTo>
                      <a:pt x="6528" y="8605"/>
                      <a:pt x="6487" y="8593"/>
                      <a:pt x="6444" y="8582"/>
                    </a:cubicBezTo>
                    <a:cubicBezTo>
                      <a:pt x="6440" y="8581"/>
                      <a:pt x="6437" y="8581"/>
                      <a:pt x="6432" y="8577"/>
                    </a:cubicBezTo>
                    <a:cubicBezTo>
                      <a:pt x="6389" y="8569"/>
                      <a:pt x="6343" y="8556"/>
                      <a:pt x="6296" y="8547"/>
                    </a:cubicBezTo>
                    <a:lnTo>
                      <a:pt x="6293" y="8547"/>
                    </a:lnTo>
                    <a:cubicBezTo>
                      <a:pt x="6244" y="8533"/>
                      <a:pt x="6194" y="8521"/>
                      <a:pt x="6138" y="8513"/>
                    </a:cubicBezTo>
                    <a:cubicBezTo>
                      <a:pt x="6122" y="8510"/>
                      <a:pt x="6107" y="8507"/>
                      <a:pt x="6090" y="8504"/>
                    </a:cubicBezTo>
                    <a:cubicBezTo>
                      <a:pt x="6043" y="8497"/>
                      <a:pt x="5996" y="8490"/>
                      <a:pt x="5945" y="8482"/>
                    </a:cubicBezTo>
                    <a:cubicBezTo>
                      <a:pt x="5932" y="8480"/>
                      <a:pt x="5921" y="8477"/>
                      <a:pt x="5908" y="8477"/>
                    </a:cubicBezTo>
                    <a:cubicBezTo>
                      <a:pt x="5774" y="8458"/>
                      <a:pt x="5630" y="8443"/>
                      <a:pt x="5477" y="8434"/>
                    </a:cubicBezTo>
                    <a:cubicBezTo>
                      <a:pt x="5484" y="8406"/>
                      <a:pt x="5490" y="8377"/>
                      <a:pt x="5497" y="8349"/>
                    </a:cubicBezTo>
                    <a:cubicBezTo>
                      <a:pt x="5512" y="8300"/>
                      <a:pt x="5524" y="8251"/>
                      <a:pt x="5534" y="8200"/>
                    </a:cubicBezTo>
                    <a:cubicBezTo>
                      <a:pt x="5540" y="8180"/>
                      <a:pt x="5546" y="8157"/>
                      <a:pt x="5551" y="8132"/>
                    </a:cubicBezTo>
                    <a:cubicBezTo>
                      <a:pt x="5558" y="8103"/>
                      <a:pt x="5564" y="8073"/>
                      <a:pt x="5573" y="8041"/>
                    </a:cubicBezTo>
                    <a:cubicBezTo>
                      <a:pt x="5579" y="8020"/>
                      <a:pt x="5585" y="7997"/>
                      <a:pt x="5587" y="7973"/>
                    </a:cubicBezTo>
                    <a:cubicBezTo>
                      <a:pt x="5595" y="7943"/>
                      <a:pt x="5603" y="7914"/>
                      <a:pt x="5609" y="7882"/>
                    </a:cubicBezTo>
                    <a:cubicBezTo>
                      <a:pt x="5615" y="7859"/>
                      <a:pt x="5618" y="7838"/>
                      <a:pt x="5624" y="7816"/>
                    </a:cubicBezTo>
                    <a:cubicBezTo>
                      <a:pt x="5630" y="7783"/>
                      <a:pt x="5637" y="7753"/>
                      <a:pt x="5643" y="7723"/>
                    </a:cubicBezTo>
                    <a:cubicBezTo>
                      <a:pt x="5649" y="7701"/>
                      <a:pt x="5653" y="7681"/>
                      <a:pt x="5658" y="7660"/>
                    </a:cubicBezTo>
                    <a:cubicBezTo>
                      <a:pt x="5665" y="7627"/>
                      <a:pt x="5671" y="7595"/>
                      <a:pt x="5678" y="7562"/>
                    </a:cubicBezTo>
                    <a:cubicBezTo>
                      <a:pt x="5680" y="7554"/>
                      <a:pt x="5683" y="7547"/>
                      <a:pt x="5683" y="7537"/>
                    </a:cubicBezTo>
                    <a:cubicBezTo>
                      <a:pt x="5688" y="7523"/>
                      <a:pt x="5689" y="7511"/>
                      <a:pt x="5691" y="7500"/>
                    </a:cubicBezTo>
                    <a:cubicBezTo>
                      <a:pt x="5931" y="7492"/>
                      <a:pt x="6152" y="7443"/>
                      <a:pt x="6358" y="7359"/>
                    </a:cubicBezTo>
                    <a:cubicBezTo>
                      <a:pt x="6760" y="7192"/>
                      <a:pt x="7093" y="6894"/>
                      <a:pt x="7362" y="6527"/>
                    </a:cubicBezTo>
                    <a:cubicBezTo>
                      <a:pt x="8629" y="6326"/>
                      <a:pt x="9337" y="5086"/>
                      <a:pt x="9510" y="3914"/>
                    </a:cubicBezTo>
                    <a:cubicBezTo>
                      <a:pt x="9544" y="3683"/>
                      <a:pt x="9559" y="3457"/>
                      <a:pt x="9550" y="3241"/>
                    </a:cubicBezTo>
                    <a:cubicBezTo>
                      <a:pt x="9508" y="1964"/>
                      <a:pt x="8448" y="1470"/>
                      <a:pt x="7694" y="1283"/>
                    </a:cubicBezTo>
                    <a:cubicBezTo>
                      <a:pt x="7030" y="325"/>
                      <a:pt x="5934" y="1"/>
                      <a:pt x="5076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65" name="Google Shape;8965;p37"/>
              <p:cNvSpPr/>
              <p:nvPr/>
            </p:nvSpPr>
            <p:spPr>
              <a:xfrm>
                <a:off x="1472200" y="4888200"/>
                <a:ext cx="244400" cy="287650"/>
              </a:xfrm>
              <a:custGeom>
                <a:avLst/>
                <a:gdLst/>
                <a:ahLst/>
                <a:cxnLst/>
                <a:rect l="l" t="t" r="r" b="b"/>
                <a:pathLst>
                  <a:path w="9776" h="11506" extrusionOk="0">
                    <a:moveTo>
                      <a:pt x="5073" y="1"/>
                    </a:moveTo>
                    <a:cubicBezTo>
                      <a:pt x="4965" y="1"/>
                      <a:pt x="4860" y="6"/>
                      <a:pt x="4762" y="16"/>
                    </a:cubicBezTo>
                    <a:cubicBezTo>
                      <a:pt x="3086" y="178"/>
                      <a:pt x="2239" y="1329"/>
                      <a:pt x="2574" y="2702"/>
                    </a:cubicBezTo>
                    <a:cubicBezTo>
                      <a:pt x="2449" y="3034"/>
                      <a:pt x="2375" y="3400"/>
                      <a:pt x="2340" y="3782"/>
                    </a:cubicBezTo>
                    <a:cubicBezTo>
                      <a:pt x="2313" y="4062"/>
                      <a:pt x="2307" y="4352"/>
                      <a:pt x="2319" y="4637"/>
                    </a:cubicBezTo>
                    <a:cubicBezTo>
                      <a:pt x="2381" y="6189"/>
                      <a:pt x="2933" y="7713"/>
                      <a:pt x="3288" y="7916"/>
                    </a:cubicBezTo>
                    <a:cubicBezTo>
                      <a:pt x="3686" y="7823"/>
                      <a:pt x="4029" y="7699"/>
                      <a:pt x="4325" y="7554"/>
                    </a:cubicBezTo>
                    <a:lnTo>
                      <a:pt x="4325" y="7554"/>
                    </a:lnTo>
                    <a:cubicBezTo>
                      <a:pt x="4253" y="7837"/>
                      <a:pt x="4171" y="8127"/>
                      <a:pt x="4086" y="8408"/>
                    </a:cubicBezTo>
                    <a:lnTo>
                      <a:pt x="4084" y="8410"/>
                    </a:lnTo>
                    <a:cubicBezTo>
                      <a:pt x="4037" y="8410"/>
                      <a:pt x="3990" y="8412"/>
                      <a:pt x="3944" y="8414"/>
                    </a:cubicBezTo>
                    <a:cubicBezTo>
                      <a:pt x="3935" y="8414"/>
                      <a:pt x="3928" y="8414"/>
                      <a:pt x="3917" y="8416"/>
                    </a:cubicBezTo>
                    <a:cubicBezTo>
                      <a:pt x="3876" y="8416"/>
                      <a:pt x="3838" y="8418"/>
                      <a:pt x="3798" y="8420"/>
                    </a:cubicBezTo>
                    <a:cubicBezTo>
                      <a:pt x="3777" y="8422"/>
                      <a:pt x="3758" y="8422"/>
                      <a:pt x="3740" y="8425"/>
                    </a:cubicBezTo>
                    <a:cubicBezTo>
                      <a:pt x="3711" y="8426"/>
                      <a:pt x="3681" y="8430"/>
                      <a:pt x="3655" y="8431"/>
                    </a:cubicBezTo>
                    <a:cubicBezTo>
                      <a:pt x="3604" y="8432"/>
                      <a:pt x="3555" y="8437"/>
                      <a:pt x="3509" y="8441"/>
                    </a:cubicBezTo>
                    <a:lnTo>
                      <a:pt x="3509" y="8454"/>
                    </a:lnTo>
                    <a:cubicBezTo>
                      <a:pt x="3474" y="8459"/>
                      <a:pt x="3438" y="8461"/>
                      <a:pt x="3406" y="8466"/>
                    </a:cubicBezTo>
                    <a:cubicBezTo>
                      <a:pt x="3241" y="8486"/>
                      <a:pt x="3109" y="8510"/>
                      <a:pt x="3024" y="8539"/>
                    </a:cubicBezTo>
                    <a:cubicBezTo>
                      <a:pt x="3023" y="8539"/>
                      <a:pt x="3019" y="8540"/>
                      <a:pt x="3017" y="8540"/>
                    </a:cubicBezTo>
                    <a:cubicBezTo>
                      <a:pt x="3002" y="8546"/>
                      <a:pt x="2987" y="8553"/>
                      <a:pt x="2975" y="8557"/>
                    </a:cubicBezTo>
                    <a:cubicBezTo>
                      <a:pt x="2974" y="8557"/>
                      <a:pt x="2970" y="8559"/>
                      <a:pt x="2969" y="8559"/>
                    </a:cubicBezTo>
                    <a:cubicBezTo>
                      <a:pt x="2957" y="8565"/>
                      <a:pt x="2947" y="8571"/>
                      <a:pt x="2939" y="8576"/>
                    </a:cubicBezTo>
                    <a:cubicBezTo>
                      <a:pt x="2867" y="8606"/>
                      <a:pt x="2793" y="8649"/>
                      <a:pt x="2717" y="8702"/>
                    </a:cubicBezTo>
                    <a:cubicBezTo>
                      <a:pt x="2704" y="8709"/>
                      <a:pt x="2695" y="8717"/>
                      <a:pt x="2682" y="8727"/>
                    </a:cubicBezTo>
                    <a:cubicBezTo>
                      <a:pt x="2662" y="8741"/>
                      <a:pt x="2644" y="8757"/>
                      <a:pt x="2623" y="8771"/>
                    </a:cubicBezTo>
                    <a:cubicBezTo>
                      <a:pt x="2594" y="8794"/>
                      <a:pt x="2565" y="8819"/>
                      <a:pt x="2533" y="8844"/>
                    </a:cubicBezTo>
                    <a:cubicBezTo>
                      <a:pt x="2521" y="8854"/>
                      <a:pt x="2510" y="8866"/>
                      <a:pt x="2498" y="8878"/>
                    </a:cubicBezTo>
                    <a:cubicBezTo>
                      <a:pt x="2470" y="8904"/>
                      <a:pt x="2442" y="8929"/>
                      <a:pt x="2415" y="8957"/>
                    </a:cubicBezTo>
                    <a:cubicBezTo>
                      <a:pt x="2403" y="8969"/>
                      <a:pt x="2392" y="8979"/>
                      <a:pt x="2381" y="8991"/>
                    </a:cubicBezTo>
                    <a:cubicBezTo>
                      <a:pt x="2345" y="9030"/>
                      <a:pt x="2308" y="9070"/>
                      <a:pt x="2271" y="9113"/>
                    </a:cubicBezTo>
                    <a:cubicBezTo>
                      <a:pt x="2243" y="9143"/>
                      <a:pt x="2216" y="9182"/>
                      <a:pt x="2188" y="9220"/>
                    </a:cubicBezTo>
                    <a:cubicBezTo>
                      <a:pt x="2182" y="9227"/>
                      <a:pt x="2176" y="9237"/>
                      <a:pt x="2173" y="9245"/>
                    </a:cubicBezTo>
                    <a:lnTo>
                      <a:pt x="575" y="9245"/>
                    </a:lnTo>
                    <a:cubicBezTo>
                      <a:pt x="258" y="9245"/>
                      <a:pt x="1" y="9508"/>
                      <a:pt x="1" y="9832"/>
                    </a:cubicBezTo>
                    <a:lnTo>
                      <a:pt x="1" y="11505"/>
                    </a:lnTo>
                    <a:lnTo>
                      <a:pt x="9774" y="11505"/>
                    </a:lnTo>
                    <a:lnTo>
                      <a:pt x="9774" y="10113"/>
                    </a:lnTo>
                    <a:cubicBezTo>
                      <a:pt x="9776" y="9635"/>
                      <a:pt x="9397" y="9246"/>
                      <a:pt x="8925" y="9246"/>
                    </a:cubicBezTo>
                    <a:lnTo>
                      <a:pt x="7501" y="9246"/>
                    </a:lnTo>
                    <a:lnTo>
                      <a:pt x="7459" y="9197"/>
                    </a:lnTo>
                    <a:cubicBezTo>
                      <a:pt x="7430" y="9159"/>
                      <a:pt x="7400" y="9119"/>
                      <a:pt x="7370" y="9085"/>
                    </a:cubicBezTo>
                    <a:cubicBezTo>
                      <a:pt x="7355" y="9068"/>
                      <a:pt x="7339" y="9050"/>
                      <a:pt x="7322" y="9034"/>
                    </a:cubicBezTo>
                    <a:cubicBezTo>
                      <a:pt x="7292" y="9000"/>
                      <a:pt x="7260" y="8969"/>
                      <a:pt x="7230" y="8940"/>
                    </a:cubicBezTo>
                    <a:cubicBezTo>
                      <a:pt x="7216" y="8927"/>
                      <a:pt x="7203" y="8912"/>
                      <a:pt x="7188" y="8902"/>
                    </a:cubicBezTo>
                    <a:cubicBezTo>
                      <a:pt x="7148" y="8866"/>
                      <a:pt x="7107" y="8832"/>
                      <a:pt x="7067" y="8803"/>
                    </a:cubicBezTo>
                    <a:cubicBezTo>
                      <a:pt x="7066" y="8799"/>
                      <a:pt x="7061" y="8797"/>
                      <a:pt x="7060" y="8796"/>
                    </a:cubicBezTo>
                    <a:cubicBezTo>
                      <a:pt x="7012" y="8763"/>
                      <a:pt x="6969" y="8734"/>
                      <a:pt x="6926" y="8710"/>
                    </a:cubicBezTo>
                    <a:cubicBezTo>
                      <a:pt x="6919" y="8706"/>
                      <a:pt x="6913" y="8704"/>
                      <a:pt x="6907" y="8702"/>
                    </a:cubicBezTo>
                    <a:cubicBezTo>
                      <a:pt x="6870" y="8681"/>
                      <a:pt x="6835" y="8667"/>
                      <a:pt x="6800" y="8653"/>
                    </a:cubicBezTo>
                    <a:cubicBezTo>
                      <a:pt x="6792" y="8651"/>
                      <a:pt x="6784" y="8647"/>
                      <a:pt x="6774" y="8645"/>
                    </a:cubicBezTo>
                    <a:cubicBezTo>
                      <a:pt x="6741" y="8633"/>
                      <a:pt x="6711" y="8625"/>
                      <a:pt x="6681" y="8623"/>
                    </a:cubicBezTo>
                    <a:cubicBezTo>
                      <a:pt x="6674" y="8621"/>
                      <a:pt x="6666" y="8621"/>
                      <a:pt x="6660" y="8618"/>
                    </a:cubicBezTo>
                    <a:cubicBezTo>
                      <a:pt x="6644" y="8616"/>
                      <a:pt x="6627" y="8615"/>
                      <a:pt x="6611" y="8615"/>
                    </a:cubicBezTo>
                    <a:cubicBezTo>
                      <a:pt x="6594" y="8615"/>
                      <a:pt x="6576" y="8616"/>
                      <a:pt x="6560" y="8619"/>
                    </a:cubicBezTo>
                    <a:cubicBezTo>
                      <a:pt x="6524" y="8606"/>
                      <a:pt x="6482" y="8594"/>
                      <a:pt x="6440" y="8583"/>
                    </a:cubicBezTo>
                    <a:cubicBezTo>
                      <a:pt x="6435" y="8582"/>
                      <a:pt x="6433" y="8582"/>
                      <a:pt x="6428" y="8578"/>
                    </a:cubicBezTo>
                    <a:cubicBezTo>
                      <a:pt x="6385" y="8570"/>
                      <a:pt x="6338" y="8557"/>
                      <a:pt x="6292" y="8548"/>
                    </a:cubicBezTo>
                    <a:cubicBezTo>
                      <a:pt x="6243" y="8534"/>
                      <a:pt x="6187" y="8522"/>
                      <a:pt x="6134" y="8514"/>
                    </a:cubicBezTo>
                    <a:cubicBezTo>
                      <a:pt x="6118" y="8511"/>
                      <a:pt x="6103" y="8508"/>
                      <a:pt x="6089" y="8505"/>
                    </a:cubicBezTo>
                    <a:cubicBezTo>
                      <a:pt x="6074" y="8504"/>
                      <a:pt x="6056" y="8499"/>
                      <a:pt x="6040" y="8498"/>
                    </a:cubicBezTo>
                    <a:cubicBezTo>
                      <a:pt x="6010" y="8492"/>
                      <a:pt x="5977" y="8489"/>
                      <a:pt x="5943" y="8483"/>
                    </a:cubicBezTo>
                    <a:cubicBezTo>
                      <a:pt x="5930" y="8481"/>
                      <a:pt x="5917" y="8478"/>
                      <a:pt x="5905" y="8478"/>
                    </a:cubicBezTo>
                    <a:cubicBezTo>
                      <a:pt x="5772" y="8459"/>
                      <a:pt x="5627" y="8444"/>
                      <a:pt x="5474" y="8435"/>
                    </a:cubicBezTo>
                    <a:cubicBezTo>
                      <a:pt x="5481" y="8407"/>
                      <a:pt x="5488" y="8378"/>
                      <a:pt x="5496" y="8350"/>
                    </a:cubicBezTo>
                    <a:cubicBezTo>
                      <a:pt x="5509" y="8301"/>
                      <a:pt x="5521" y="8252"/>
                      <a:pt x="5533" y="8201"/>
                    </a:cubicBezTo>
                    <a:cubicBezTo>
                      <a:pt x="5538" y="8181"/>
                      <a:pt x="5542" y="8158"/>
                      <a:pt x="5548" y="8133"/>
                    </a:cubicBezTo>
                    <a:cubicBezTo>
                      <a:pt x="5556" y="8104"/>
                      <a:pt x="5564" y="8074"/>
                      <a:pt x="5570" y="8042"/>
                    </a:cubicBezTo>
                    <a:cubicBezTo>
                      <a:pt x="5576" y="8021"/>
                      <a:pt x="5582" y="7998"/>
                      <a:pt x="5587" y="7974"/>
                    </a:cubicBezTo>
                    <a:cubicBezTo>
                      <a:pt x="5593" y="7944"/>
                      <a:pt x="5600" y="7915"/>
                      <a:pt x="5606" y="7883"/>
                    </a:cubicBezTo>
                    <a:cubicBezTo>
                      <a:pt x="5612" y="7860"/>
                      <a:pt x="5618" y="7839"/>
                      <a:pt x="5621" y="7817"/>
                    </a:cubicBezTo>
                    <a:cubicBezTo>
                      <a:pt x="5629" y="7784"/>
                      <a:pt x="5635" y="7754"/>
                      <a:pt x="5643" y="7724"/>
                    </a:cubicBezTo>
                    <a:cubicBezTo>
                      <a:pt x="5648" y="7702"/>
                      <a:pt x="5650" y="7682"/>
                      <a:pt x="5655" y="7661"/>
                    </a:cubicBezTo>
                    <a:cubicBezTo>
                      <a:pt x="5662" y="7628"/>
                      <a:pt x="5669" y="7596"/>
                      <a:pt x="5676" y="7563"/>
                    </a:cubicBezTo>
                    <a:cubicBezTo>
                      <a:pt x="5678" y="7555"/>
                      <a:pt x="5680" y="7548"/>
                      <a:pt x="5682" y="7538"/>
                    </a:cubicBezTo>
                    <a:cubicBezTo>
                      <a:pt x="5684" y="7524"/>
                      <a:pt x="5686" y="7512"/>
                      <a:pt x="5688" y="7501"/>
                    </a:cubicBezTo>
                    <a:cubicBezTo>
                      <a:pt x="5809" y="7495"/>
                      <a:pt x="5928" y="7482"/>
                      <a:pt x="6040" y="7458"/>
                    </a:cubicBezTo>
                    <a:cubicBezTo>
                      <a:pt x="6152" y="7435"/>
                      <a:pt x="6255" y="7402"/>
                      <a:pt x="6356" y="7360"/>
                    </a:cubicBezTo>
                    <a:cubicBezTo>
                      <a:pt x="6761" y="7193"/>
                      <a:pt x="7091" y="6895"/>
                      <a:pt x="7361" y="6528"/>
                    </a:cubicBezTo>
                    <a:cubicBezTo>
                      <a:pt x="8875" y="6286"/>
                      <a:pt x="9592" y="4562"/>
                      <a:pt x="9550" y="3242"/>
                    </a:cubicBezTo>
                    <a:cubicBezTo>
                      <a:pt x="9507" y="1965"/>
                      <a:pt x="8446" y="1471"/>
                      <a:pt x="7696" y="1284"/>
                    </a:cubicBezTo>
                    <a:cubicBezTo>
                      <a:pt x="7203" y="572"/>
                      <a:pt x="6469" y="210"/>
                      <a:pt x="5773" y="70"/>
                    </a:cubicBezTo>
                    <a:cubicBezTo>
                      <a:pt x="5531" y="22"/>
                      <a:pt x="5294" y="1"/>
                      <a:pt x="5073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66" name="Google Shape;8966;p37"/>
              <p:cNvSpPr/>
              <p:nvPr/>
            </p:nvSpPr>
            <p:spPr>
              <a:xfrm>
                <a:off x="2758175" y="4795875"/>
                <a:ext cx="395650" cy="380100"/>
              </a:xfrm>
              <a:custGeom>
                <a:avLst/>
                <a:gdLst/>
                <a:ahLst/>
                <a:cxnLst/>
                <a:rect l="l" t="t" r="r" b="b"/>
                <a:pathLst>
                  <a:path w="15826" h="15204" extrusionOk="0">
                    <a:moveTo>
                      <a:pt x="8824" y="0"/>
                    </a:moveTo>
                    <a:cubicBezTo>
                      <a:pt x="8342" y="0"/>
                      <a:pt x="7090" y="567"/>
                      <a:pt x="6554" y="982"/>
                    </a:cubicBezTo>
                    <a:cubicBezTo>
                      <a:pt x="6738" y="761"/>
                      <a:pt x="6922" y="452"/>
                      <a:pt x="6636" y="347"/>
                    </a:cubicBezTo>
                    <a:cubicBezTo>
                      <a:pt x="6605" y="336"/>
                      <a:pt x="6562" y="330"/>
                      <a:pt x="6512" y="330"/>
                    </a:cubicBezTo>
                    <a:cubicBezTo>
                      <a:pt x="5989" y="330"/>
                      <a:pt x="4561" y="977"/>
                      <a:pt x="4368" y="3145"/>
                    </a:cubicBezTo>
                    <a:lnTo>
                      <a:pt x="4368" y="3147"/>
                    </a:lnTo>
                    <a:cubicBezTo>
                      <a:pt x="4360" y="3240"/>
                      <a:pt x="4354" y="3336"/>
                      <a:pt x="4351" y="3434"/>
                    </a:cubicBezTo>
                    <a:lnTo>
                      <a:pt x="4351" y="3441"/>
                    </a:lnTo>
                    <a:cubicBezTo>
                      <a:pt x="4346" y="3539"/>
                      <a:pt x="4346" y="3635"/>
                      <a:pt x="4346" y="3738"/>
                    </a:cubicBezTo>
                    <a:cubicBezTo>
                      <a:pt x="4348" y="3745"/>
                      <a:pt x="4348" y="3755"/>
                      <a:pt x="4348" y="3763"/>
                    </a:cubicBezTo>
                    <a:cubicBezTo>
                      <a:pt x="4349" y="3861"/>
                      <a:pt x="4352" y="3957"/>
                      <a:pt x="4360" y="4059"/>
                    </a:cubicBezTo>
                    <a:cubicBezTo>
                      <a:pt x="4360" y="4078"/>
                      <a:pt x="4361" y="4096"/>
                      <a:pt x="4364" y="4115"/>
                    </a:cubicBezTo>
                    <a:cubicBezTo>
                      <a:pt x="4370" y="4207"/>
                      <a:pt x="4378" y="4303"/>
                      <a:pt x="4391" y="4399"/>
                    </a:cubicBezTo>
                    <a:cubicBezTo>
                      <a:pt x="4392" y="4429"/>
                      <a:pt x="4398" y="4462"/>
                      <a:pt x="4403" y="4492"/>
                    </a:cubicBezTo>
                    <a:cubicBezTo>
                      <a:pt x="4411" y="4579"/>
                      <a:pt x="4423" y="4669"/>
                      <a:pt x="4437" y="4760"/>
                    </a:cubicBezTo>
                    <a:cubicBezTo>
                      <a:pt x="4443" y="4807"/>
                      <a:pt x="4453" y="4857"/>
                      <a:pt x="4460" y="4906"/>
                    </a:cubicBezTo>
                    <a:cubicBezTo>
                      <a:pt x="4473" y="4983"/>
                      <a:pt x="4488" y="5061"/>
                      <a:pt x="4502" y="5141"/>
                    </a:cubicBezTo>
                    <a:cubicBezTo>
                      <a:pt x="4516" y="5213"/>
                      <a:pt x="4533" y="5288"/>
                      <a:pt x="4550" y="5361"/>
                    </a:cubicBezTo>
                    <a:cubicBezTo>
                      <a:pt x="4563" y="5423"/>
                      <a:pt x="4575" y="5483"/>
                      <a:pt x="4591" y="5545"/>
                    </a:cubicBezTo>
                    <a:cubicBezTo>
                      <a:pt x="4624" y="5685"/>
                      <a:pt x="4660" y="5828"/>
                      <a:pt x="4698" y="5975"/>
                    </a:cubicBezTo>
                    <a:lnTo>
                      <a:pt x="4761" y="6016"/>
                    </a:lnTo>
                    <a:cubicBezTo>
                      <a:pt x="4607" y="7179"/>
                      <a:pt x="4562" y="8319"/>
                      <a:pt x="4557" y="9032"/>
                    </a:cubicBezTo>
                    <a:cubicBezTo>
                      <a:pt x="4556" y="9476"/>
                      <a:pt x="4569" y="9754"/>
                      <a:pt x="4583" y="9774"/>
                    </a:cubicBezTo>
                    <a:cubicBezTo>
                      <a:pt x="4609" y="9810"/>
                      <a:pt x="4981" y="9973"/>
                      <a:pt x="5425" y="10136"/>
                    </a:cubicBezTo>
                    <a:lnTo>
                      <a:pt x="5390" y="10324"/>
                    </a:lnTo>
                    <a:lnTo>
                      <a:pt x="5357" y="10312"/>
                    </a:lnTo>
                    <a:lnTo>
                      <a:pt x="4916" y="10877"/>
                    </a:lnTo>
                    <a:lnTo>
                      <a:pt x="4945" y="10903"/>
                    </a:lnTo>
                    <a:lnTo>
                      <a:pt x="4829" y="10953"/>
                    </a:lnTo>
                    <a:lnTo>
                      <a:pt x="4834" y="10957"/>
                    </a:lnTo>
                    <a:cubicBezTo>
                      <a:pt x="4758" y="10983"/>
                      <a:pt x="4683" y="11007"/>
                      <a:pt x="4611" y="11040"/>
                    </a:cubicBezTo>
                    <a:cubicBezTo>
                      <a:pt x="4496" y="11074"/>
                      <a:pt x="4386" y="11113"/>
                      <a:pt x="4278" y="11153"/>
                    </a:cubicBezTo>
                    <a:cubicBezTo>
                      <a:pt x="4261" y="11162"/>
                      <a:pt x="4242" y="11168"/>
                      <a:pt x="4227" y="11175"/>
                    </a:cubicBezTo>
                    <a:cubicBezTo>
                      <a:pt x="4115" y="11217"/>
                      <a:pt x="4009" y="11260"/>
                      <a:pt x="3907" y="11309"/>
                    </a:cubicBezTo>
                    <a:cubicBezTo>
                      <a:pt x="2341" y="12034"/>
                      <a:pt x="1059" y="13466"/>
                      <a:pt x="0" y="15203"/>
                    </a:cubicBezTo>
                    <a:lnTo>
                      <a:pt x="15826" y="15203"/>
                    </a:lnTo>
                    <a:cubicBezTo>
                      <a:pt x="15550" y="14746"/>
                      <a:pt x="15262" y="14293"/>
                      <a:pt x="14970" y="13865"/>
                    </a:cubicBezTo>
                    <a:cubicBezTo>
                      <a:pt x="14082" y="12560"/>
                      <a:pt x="13162" y="11457"/>
                      <a:pt x="12681" y="11152"/>
                    </a:cubicBezTo>
                    <a:cubicBezTo>
                      <a:pt x="12633" y="11123"/>
                      <a:pt x="12581" y="11095"/>
                      <a:pt x="12520" y="11067"/>
                    </a:cubicBezTo>
                    <a:cubicBezTo>
                      <a:pt x="12514" y="11062"/>
                      <a:pt x="12511" y="11061"/>
                      <a:pt x="12505" y="11059"/>
                    </a:cubicBezTo>
                    <a:cubicBezTo>
                      <a:pt x="12463" y="11042"/>
                      <a:pt x="12423" y="11023"/>
                      <a:pt x="12378" y="11005"/>
                    </a:cubicBezTo>
                    <a:cubicBezTo>
                      <a:pt x="12372" y="11004"/>
                      <a:pt x="12365" y="10999"/>
                      <a:pt x="12358" y="10997"/>
                    </a:cubicBezTo>
                    <a:cubicBezTo>
                      <a:pt x="12310" y="10980"/>
                      <a:pt x="12260" y="10961"/>
                      <a:pt x="12208" y="10943"/>
                    </a:cubicBezTo>
                    <a:cubicBezTo>
                      <a:pt x="12202" y="10940"/>
                      <a:pt x="12196" y="10938"/>
                      <a:pt x="12191" y="10937"/>
                    </a:cubicBezTo>
                    <a:cubicBezTo>
                      <a:pt x="12136" y="10920"/>
                      <a:pt x="12079" y="10901"/>
                      <a:pt x="12020" y="10884"/>
                    </a:cubicBezTo>
                    <a:cubicBezTo>
                      <a:pt x="12015" y="10884"/>
                      <a:pt x="12011" y="10883"/>
                      <a:pt x="12006" y="10880"/>
                    </a:cubicBezTo>
                    <a:cubicBezTo>
                      <a:pt x="11944" y="10864"/>
                      <a:pt x="11879" y="10847"/>
                      <a:pt x="11813" y="10830"/>
                    </a:cubicBezTo>
                    <a:cubicBezTo>
                      <a:pt x="11809" y="10830"/>
                      <a:pt x="11806" y="10829"/>
                      <a:pt x="11801" y="10829"/>
                    </a:cubicBezTo>
                    <a:cubicBezTo>
                      <a:pt x="11732" y="10812"/>
                      <a:pt x="11660" y="10795"/>
                      <a:pt x="11587" y="10780"/>
                    </a:cubicBezTo>
                    <a:cubicBezTo>
                      <a:pt x="11586" y="10779"/>
                      <a:pt x="11582" y="10779"/>
                      <a:pt x="11581" y="10779"/>
                    </a:cubicBezTo>
                    <a:cubicBezTo>
                      <a:pt x="11503" y="10763"/>
                      <a:pt x="11427" y="10748"/>
                      <a:pt x="11345" y="10731"/>
                    </a:cubicBezTo>
                    <a:lnTo>
                      <a:pt x="11340" y="10731"/>
                    </a:lnTo>
                    <a:cubicBezTo>
                      <a:pt x="11259" y="10716"/>
                      <a:pt x="11174" y="10702"/>
                      <a:pt x="11089" y="10689"/>
                    </a:cubicBezTo>
                    <a:lnTo>
                      <a:pt x="11088" y="10689"/>
                    </a:lnTo>
                    <a:cubicBezTo>
                      <a:pt x="11082" y="10689"/>
                      <a:pt x="11075" y="10688"/>
                      <a:pt x="11071" y="10688"/>
                    </a:cubicBezTo>
                    <a:cubicBezTo>
                      <a:pt x="10988" y="10673"/>
                      <a:pt x="10907" y="10661"/>
                      <a:pt x="10821" y="10651"/>
                    </a:cubicBezTo>
                    <a:lnTo>
                      <a:pt x="10702" y="10628"/>
                    </a:lnTo>
                    <a:lnTo>
                      <a:pt x="10741" y="10592"/>
                    </a:lnTo>
                    <a:lnTo>
                      <a:pt x="10129" y="9923"/>
                    </a:lnTo>
                    <a:lnTo>
                      <a:pt x="10064" y="9958"/>
                    </a:lnTo>
                    <a:lnTo>
                      <a:pt x="9994" y="9434"/>
                    </a:lnTo>
                    <a:lnTo>
                      <a:pt x="9959" y="9182"/>
                    </a:lnTo>
                    <a:cubicBezTo>
                      <a:pt x="9996" y="8986"/>
                      <a:pt x="10036" y="8788"/>
                      <a:pt x="10074" y="8595"/>
                    </a:cubicBezTo>
                    <a:cubicBezTo>
                      <a:pt x="10238" y="7748"/>
                      <a:pt x="10393" y="6928"/>
                      <a:pt x="10525" y="6182"/>
                    </a:cubicBezTo>
                    <a:cubicBezTo>
                      <a:pt x="10555" y="6013"/>
                      <a:pt x="10583" y="5851"/>
                      <a:pt x="10610" y="5692"/>
                    </a:cubicBezTo>
                    <a:cubicBezTo>
                      <a:pt x="10623" y="5613"/>
                      <a:pt x="10638" y="5535"/>
                      <a:pt x="10651" y="5459"/>
                    </a:cubicBezTo>
                    <a:cubicBezTo>
                      <a:pt x="10701" y="5149"/>
                      <a:pt x="10749" y="4861"/>
                      <a:pt x="10787" y="4596"/>
                    </a:cubicBezTo>
                    <a:cubicBezTo>
                      <a:pt x="10797" y="4530"/>
                      <a:pt x="10808" y="4467"/>
                      <a:pt x="10815" y="4403"/>
                    </a:cubicBezTo>
                    <a:cubicBezTo>
                      <a:pt x="10924" y="3647"/>
                      <a:pt x="10970" y="3118"/>
                      <a:pt x="10927" y="2947"/>
                    </a:cubicBezTo>
                    <a:cubicBezTo>
                      <a:pt x="10894" y="2820"/>
                      <a:pt x="10829" y="2687"/>
                      <a:pt x="10750" y="2559"/>
                    </a:cubicBezTo>
                    <a:cubicBezTo>
                      <a:pt x="10733" y="2530"/>
                      <a:pt x="10715" y="2501"/>
                      <a:pt x="10695" y="2472"/>
                    </a:cubicBezTo>
                    <a:cubicBezTo>
                      <a:pt x="10674" y="2439"/>
                      <a:pt x="10651" y="2403"/>
                      <a:pt x="10627" y="2373"/>
                    </a:cubicBezTo>
                    <a:cubicBezTo>
                      <a:pt x="10598" y="2335"/>
                      <a:pt x="10571" y="2295"/>
                      <a:pt x="10543" y="2261"/>
                    </a:cubicBezTo>
                    <a:cubicBezTo>
                      <a:pt x="10389" y="2062"/>
                      <a:pt x="10249" y="1920"/>
                      <a:pt x="10249" y="1920"/>
                    </a:cubicBezTo>
                    <a:cubicBezTo>
                      <a:pt x="10249" y="1920"/>
                      <a:pt x="11982" y="1149"/>
                      <a:pt x="11631" y="435"/>
                    </a:cubicBezTo>
                    <a:cubicBezTo>
                      <a:pt x="11546" y="262"/>
                      <a:pt x="11307" y="196"/>
                      <a:pt x="10996" y="196"/>
                    </a:cubicBezTo>
                    <a:cubicBezTo>
                      <a:pt x="10025" y="196"/>
                      <a:pt x="8339" y="833"/>
                      <a:pt x="8339" y="833"/>
                    </a:cubicBezTo>
                    <a:cubicBezTo>
                      <a:pt x="8339" y="833"/>
                      <a:pt x="9398" y="92"/>
                      <a:pt x="8898" y="6"/>
                    </a:cubicBezTo>
                    <a:cubicBezTo>
                      <a:pt x="8876" y="2"/>
                      <a:pt x="8851" y="0"/>
                      <a:pt x="8824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67" name="Google Shape;8967;p37"/>
              <p:cNvSpPr/>
              <p:nvPr/>
            </p:nvSpPr>
            <p:spPr>
              <a:xfrm>
                <a:off x="1802300" y="4821875"/>
                <a:ext cx="395675" cy="353850"/>
              </a:xfrm>
              <a:custGeom>
                <a:avLst/>
                <a:gdLst/>
                <a:ahLst/>
                <a:cxnLst/>
                <a:rect l="l" t="t" r="r" b="b"/>
                <a:pathLst>
                  <a:path w="15827" h="14154" extrusionOk="0">
                    <a:moveTo>
                      <a:pt x="8994" y="0"/>
                    </a:moveTo>
                    <a:cubicBezTo>
                      <a:pt x="8456" y="0"/>
                      <a:pt x="7899" y="97"/>
                      <a:pt x="7393" y="226"/>
                    </a:cubicBezTo>
                    <a:cubicBezTo>
                      <a:pt x="6377" y="486"/>
                      <a:pt x="5571" y="875"/>
                      <a:pt x="5571" y="875"/>
                    </a:cubicBezTo>
                    <a:cubicBezTo>
                      <a:pt x="5571" y="875"/>
                      <a:pt x="5432" y="1017"/>
                      <a:pt x="5277" y="1216"/>
                    </a:cubicBezTo>
                    <a:cubicBezTo>
                      <a:pt x="5249" y="1252"/>
                      <a:pt x="5223" y="1289"/>
                      <a:pt x="5195" y="1329"/>
                    </a:cubicBezTo>
                    <a:cubicBezTo>
                      <a:pt x="5172" y="1360"/>
                      <a:pt x="5147" y="1394"/>
                      <a:pt x="5126" y="1428"/>
                    </a:cubicBezTo>
                    <a:cubicBezTo>
                      <a:pt x="5105" y="1457"/>
                      <a:pt x="5089" y="1485"/>
                      <a:pt x="5071" y="1514"/>
                    </a:cubicBezTo>
                    <a:cubicBezTo>
                      <a:pt x="4993" y="1642"/>
                      <a:pt x="4925" y="1775"/>
                      <a:pt x="4895" y="1902"/>
                    </a:cubicBezTo>
                    <a:cubicBezTo>
                      <a:pt x="4850" y="2073"/>
                      <a:pt x="4896" y="2602"/>
                      <a:pt x="5005" y="3359"/>
                    </a:cubicBezTo>
                    <a:cubicBezTo>
                      <a:pt x="5014" y="3422"/>
                      <a:pt x="5025" y="3486"/>
                      <a:pt x="5034" y="3551"/>
                    </a:cubicBezTo>
                    <a:cubicBezTo>
                      <a:pt x="5072" y="3817"/>
                      <a:pt x="5119" y="4104"/>
                      <a:pt x="5169" y="4414"/>
                    </a:cubicBezTo>
                    <a:cubicBezTo>
                      <a:pt x="5183" y="4490"/>
                      <a:pt x="5196" y="4569"/>
                      <a:pt x="5211" y="4648"/>
                    </a:cubicBezTo>
                    <a:cubicBezTo>
                      <a:pt x="5237" y="4806"/>
                      <a:pt x="5266" y="4969"/>
                      <a:pt x="5296" y="5137"/>
                    </a:cubicBezTo>
                    <a:cubicBezTo>
                      <a:pt x="5456" y="6053"/>
                      <a:pt x="5654" y="7085"/>
                      <a:pt x="5862" y="8137"/>
                    </a:cubicBezTo>
                    <a:lnTo>
                      <a:pt x="5827" y="8390"/>
                    </a:lnTo>
                    <a:lnTo>
                      <a:pt x="5755" y="8914"/>
                    </a:lnTo>
                    <a:lnTo>
                      <a:pt x="5692" y="8878"/>
                    </a:lnTo>
                    <a:lnTo>
                      <a:pt x="5133" y="9487"/>
                    </a:lnTo>
                    <a:lnTo>
                      <a:pt x="5081" y="9546"/>
                    </a:lnTo>
                    <a:lnTo>
                      <a:pt x="5119" y="9582"/>
                    </a:lnTo>
                    <a:lnTo>
                      <a:pt x="5004" y="9605"/>
                    </a:lnTo>
                    <a:lnTo>
                      <a:pt x="5002" y="9605"/>
                    </a:lnTo>
                    <a:cubicBezTo>
                      <a:pt x="4910" y="9617"/>
                      <a:pt x="4823" y="9631"/>
                      <a:pt x="4734" y="9643"/>
                    </a:cubicBezTo>
                    <a:cubicBezTo>
                      <a:pt x="4648" y="9656"/>
                      <a:pt x="4563" y="9669"/>
                      <a:pt x="4481" y="9685"/>
                    </a:cubicBezTo>
                    <a:lnTo>
                      <a:pt x="4477" y="9685"/>
                    </a:lnTo>
                    <a:cubicBezTo>
                      <a:pt x="4394" y="9700"/>
                      <a:pt x="4319" y="9716"/>
                      <a:pt x="4241" y="9733"/>
                    </a:cubicBezTo>
                    <a:cubicBezTo>
                      <a:pt x="4240" y="9733"/>
                      <a:pt x="4236" y="9733"/>
                      <a:pt x="4235" y="9734"/>
                    </a:cubicBezTo>
                    <a:cubicBezTo>
                      <a:pt x="4162" y="9748"/>
                      <a:pt x="4089" y="9764"/>
                      <a:pt x="4021" y="9782"/>
                    </a:cubicBezTo>
                    <a:cubicBezTo>
                      <a:pt x="4016" y="9782"/>
                      <a:pt x="4014" y="9784"/>
                      <a:pt x="4009" y="9784"/>
                    </a:cubicBezTo>
                    <a:cubicBezTo>
                      <a:pt x="3943" y="9801"/>
                      <a:pt x="3880" y="9818"/>
                      <a:pt x="3817" y="9834"/>
                    </a:cubicBezTo>
                    <a:cubicBezTo>
                      <a:pt x="3811" y="9836"/>
                      <a:pt x="3805" y="9838"/>
                      <a:pt x="3802" y="9838"/>
                    </a:cubicBezTo>
                    <a:cubicBezTo>
                      <a:pt x="3743" y="9855"/>
                      <a:pt x="3687" y="9874"/>
                      <a:pt x="3631" y="9891"/>
                    </a:cubicBezTo>
                    <a:cubicBezTo>
                      <a:pt x="3625" y="9892"/>
                      <a:pt x="3619" y="9894"/>
                      <a:pt x="3614" y="9897"/>
                    </a:cubicBezTo>
                    <a:cubicBezTo>
                      <a:pt x="3562" y="9913"/>
                      <a:pt x="3510" y="9933"/>
                      <a:pt x="3464" y="9951"/>
                    </a:cubicBezTo>
                    <a:cubicBezTo>
                      <a:pt x="3457" y="9953"/>
                      <a:pt x="3451" y="9957"/>
                      <a:pt x="3444" y="9959"/>
                    </a:cubicBezTo>
                    <a:cubicBezTo>
                      <a:pt x="3400" y="9976"/>
                      <a:pt x="3359" y="9995"/>
                      <a:pt x="3317" y="10013"/>
                    </a:cubicBezTo>
                    <a:cubicBezTo>
                      <a:pt x="3312" y="10015"/>
                      <a:pt x="3305" y="10018"/>
                      <a:pt x="3303" y="10021"/>
                    </a:cubicBezTo>
                    <a:cubicBezTo>
                      <a:pt x="3244" y="10049"/>
                      <a:pt x="3188" y="10077"/>
                      <a:pt x="3145" y="10106"/>
                    </a:cubicBezTo>
                    <a:cubicBezTo>
                      <a:pt x="2831" y="10305"/>
                      <a:pt x="2332" y="10842"/>
                      <a:pt x="1775" y="11553"/>
                    </a:cubicBezTo>
                    <a:cubicBezTo>
                      <a:pt x="1197" y="12293"/>
                      <a:pt x="559" y="13222"/>
                      <a:pt x="1" y="14154"/>
                    </a:cubicBezTo>
                    <a:lnTo>
                      <a:pt x="15827" y="14154"/>
                    </a:lnTo>
                    <a:cubicBezTo>
                      <a:pt x="15554" y="13712"/>
                      <a:pt x="15269" y="13288"/>
                      <a:pt x="14967" y="12890"/>
                    </a:cubicBezTo>
                    <a:cubicBezTo>
                      <a:pt x="14090" y="11734"/>
                      <a:pt x="13081" y="10804"/>
                      <a:pt x="11917" y="10264"/>
                    </a:cubicBezTo>
                    <a:cubicBezTo>
                      <a:pt x="11814" y="10215"/>
                      <a:pt x="11707" y="10173"/>
                      <a:pt x="11598" y="10130"/>
                    </a:cubicBezTo>
                    <a:cubicBezTo>
                      <a:pt x="11581" y="10123"/>
                      <a:pt x="11562" y="10117"/>
                      <a:pt x="11547" y="10109"/>
                    </a:cubicBezTo>
                    <a:cubicBezTo>
                      <a:pt x="11439" y="10068"/>
                      <a:pt x="11328" y="10030"/>
                      <a:pt x="11214" y="9995"/>
                    </a:cubicBezTo>
                    <a:cubicBezTo>
                      <a:pt x="11142" y="9965"/>
                      <a:pt x="11067" y="9939"/>
                      <a:pt x="10994" y="9913"/>
                    </a:cubicBezTo>
                    <a:lnTo>
                      <a:pt x="10995" y="9909"/>
                    </a:lnTo>
                    <a:lnTo>
                      <a:pt x="10880" y="9858"/>
                    </a:lnTo>
                    <a:lnTo>
                      <a:pt x="10909" y="9832"/>
                    </a:lnTo>
                    <a:lnTo>
                      <a:pt x="10469" y="9267"/>
                    </a:lnTo>
                    <a:lnTo>
                      <a:pt x="10434" y="9279"/>
                    </a:lnTo>
                    <a:lnTo>
                      <a:pt x="10400" y="9091"/>
                    </a:lnTo>
                    <a:cubicBezTo>
                      <a:pt x="10843" y="8928"/>
                      <a:pt x="11216" y="8767"/>
                      <a:pt x="11242" y="8730"/>
                    </a:cubicBezTo>
                    <a:cubicBezTo>
                      <a:pt x="11277" y="8678"/>
                      <a:pt x="11312" y="6853"/>
                      <a:pt x="11063" y="4971"/>
                    </a:cubicBezTo>
                    <a:lnTo>
                      <a:pt x="11125" y="4930"/>
                    </a:lnTo>
                    <a:cubicBezTo>
                      <a:pt x="11166" y="4783"/>
                      <a:pt x="11202" y="4641"/>
                      <a:pt x="11233" y="4501"/>
                    </a:cubicBezTo>
                    <a:cubicBezTo>
                      <a:pt x="11248" y="4438"/>
                      <a:pt x="11260" y="4380"/>
                      <a:pt x="11274" y="4316"/>
                    </a:cubicBezTo>
                    <a:cubicBezTo>
                      <a:pt x="11289" y="4244"/>
                      <a:pt x="11307" y="4168"/>
                      <a:pt x="11321" y="4097"/>
                    </a:cubicBezTo>
                    <a:cubicBezTo>
                      <a:pt x="11338" y="4015"/>
                      <a:pt x="11350" y="3939"/>
                      <a:pt x="11363" y="3861"/>
                    </a:cubicBezTo>
                    <a:cubicBezTo>
                      <a:pt x="11372" y="3812"/>
                      <a:pt x="11380" y="3762"/>
                      <a:pt x="11390" y="3715"/>
                    </a:cubicBezTo>
                    <a:cubicBezTo>
                      <a:pt x="11403" y="3624"/>
                      <a:pt x="11412" y="3536"/>
                      <a:pt x="11424" y="3448"/>
                    </a:cubicBezTo>
                    <a:cubicBezTo>
                      <a:pt x="11426" y="3417"/>
                      <a:pt x="11432" y="3384"/>
                      <a:pt x="11436" y="3354"/>
                    </a:cubicBezTo>
                    <a:cubicBezTo>
                      <a:pt x="11446" y="3257"/>
                      <a:pt x="11453" y="3162"/>
                      <a:pt x="11459" y="3070"/>
                    </a:cubicBezTo>
                    <a:cubicBezTo>
                      <a:pt x="11460" y="3053"/>
                      <a:pt x="11464" y="3033"/>
                      <a:pt x="11465" y="3014"/>
                    </a:cubicBezTo>
                    <a:cubicBezTo>
                      <a:pt x="11471" y="2913"/>
                      <a:pt x="11473" y="2816"/>
                      <a:pt x="11475" y="2718"/>
                    </a:cubicBezTo>
                    <a:cubicBezTo>
                      <a:pt x="11475" y="2711"/>
                      <a:pt x="11476" y="2703"/>
                      <a:pt x="11476" y="2693"/>
                    </a:cubicBezTo>
                    <a:cubicBezTo>
                      <a:pt x="11476" y="2590"/>
                      <a:pt x="11476" y="2494"/>
                      <a:pt x="11471" y="2396"/>
                    </a:cubicBezTo>
                    <a:lnTo>
                      <a:pt x="11471" y="2389"/>
                    </a:lnTo>
                    <a:cubicBezTo>
                      <a:pt x="11466" y="2291"/>
                      <a:pt x="11463" y="2196"/>
                      <a:pt x="11454" y="2102"/>
                    </a:cubicBezTo>
                    <a:lnTo>
                      <a:pt x="11454" y="2100"/>
                    </a:lnTo>
                    <a:cubicBezTo>
                      <a:pt x="11262" y="469"/>
                      <a:pt x="10178" y="0"/>
                      <a:pt x="8994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68" name="Google Shape;8968;p37"/>
              <p:cNvSpPr/>
              <p:nvPr/>
            </p:nvSpPr>
            <p:spPr>
              <a:xfrm>
                <a:off x="3727025" y="4837200"/>
                <a:ext cx="278250" cy="338800"/>
              </a:xfrm>
              <a:custGeom>
                <a:avLst/>
                <a:gdLst/>
                <a:ahLst/>
                <a:cxnLst/>
                <a:rect l="l" t="t" r="r" b="b"/>
                <a:pathLst>
                  <a:path w="11130" h="13552" extrusionOk="0">
                    <a:moveTo>
                      <a:pt x="7550" y="1"/>
                    </a:moveTo>
                    <a:cubicBezTo>
                      <a:pt x="7592" y="78"/>
                      <a:pt x="8231" y="1342"/>
                      <a:pt x="6009" y="1606"/>
                    </a:cubicBezTo>
                    <a:cubicBezTo>
                      <a:pt x="4414" y="1796"/>
                      <a:pt x="3705" y="2852"/>
                      <a:pt x="3421" y="3477"/>
                    </a:cubicBezTo>
                    <a:cubicBezTo>
                      <a:pt x="3417" y="3484"/>
                      <a:pt x="3415" y="3487"/>
                      <a:pt x="3414" y="3493"/>
                    </a:cubicBezTo>
                    <a:cubicBezTo>
                      <a:pt x="3400" y="3526"/>
                      <a:pt x="3387" y="3556"/>
                      <a:pt x="3372" y="3586"/>
                    </a:cubicBezTo>
                    <a:cubicBezTo>
                      <a:pt x="3371" y="3590"/>
                      <a:pt x="3371" y="3593"/>
                      <a:pt x="3369" y="3599"/>
                    </a:cubicBezTo>
                    <a:cubicBezTo>
                      <a:pt x="3341" y="3665"/>
                      <a:pt x="3320" y="3724"/>
                      <a:pt x="3303" y="3774"/>
                    </a:cubicBezTo>
                    <a:cubicBezTo>
                      <a:pt x="3302" y="3779"/>
                      <a:pt x="3302" y="3781"/>
                      <a:pt x="3298" y="3786"/>
                    </a:cubicBezTo>
                    <a:cubicBezTo>
                      <a:pt x="3291" y="3807"/>
                      <a:pt x="3285" y="3829"/>
                      <a:pt x="3279" y="3846"/>
                    </a:cubicBezTo>
                    <a:cubicBezTo>
                      <a:pt x="3279" y="3847"/>
                      <a:pt x="3278" y="3847"/>
                      <a:pt x="3278" y="3849"/>
                    </a:cubicBezTo>
                    <a:cubicBezTo>
                      <a:pt x="3272" y="3870"/>
                      <a:pt x="3268" y="3885"/>
                      <a:pt x="3263" y="3900"/>
                    </a:cubicBezTo>
                    <a:cubicBezTo>
                      <a:pt x="3263" y="3902"/>
                      <a:pt x="3262" y="3902"/>
                      <a:pt x="3262" y="3904"/>
                    </a:cubicBezTo>
                    <a:cubicBezTo>
                      <a:pt x="3257" y="3916"/>
                      <a:pt x="3256" y="3926"/>
                      <a:pt x="3255" y="3932"/>
                    </a:cubicBezTo>
                    <a:lnTo>
                      <a:pt x="3255" y="3938"/>
                    </a:lnTo>
                    <a:cubicBezTo>
                      <a:pt x="3253" y="3943"/>
                      <a:pt x="3253" y="3945"/>
                      <a:pt x="3253" y="3945"/>
                    </a:cubicBezTo>
                    <a:cubicBezTo>
                      <a:pt x="3253" y="3945"/>
                      <a:pt x="3176" y="3826"/>
                      <a:pt x="3054" y="3826"/>
                    </a:cubicBezTo>
                    <a:cubicBezTo>
                      <a:pt x="2939" y="3826"/>
                      <a:pt x="2784" y="3933"/>
                      <a:pt x="2618" y="4354"/>
                    </a:cubicBezTo>
                    <a:cubicBezTo>
                      <a:pt x="2513" y="4620"/>
                      <a:pt x="2546" y="5225"/>
                      <a:pt x="2659" y="5942"/>
                    </a:cubicBezTo>
                    <a:cubicBezTo>
                      <a:pt x="2719" y="6332"/>
                      <a:pt x="2801" y="6754"/>
                      <a:pt x="2899" y="7173"/>
                    </a:cubicBezTo>
                    <a:cubicBezTo>
                      <a:pt x="2858" y="7165"/>
                      <a:pt x="2817" y="7160"/>
                      <a:pt x="2777" y="7160"/>
                    </a:cubicBezTo>
                    <a:cubicBezTo>
                      <a:pt x="2566" y="7160"/>
                      <a:pt x="2360" y="7273"/>
                      <a:pt x="2236" y="7529"/>
                    </a:cubicBezTo>
                    <a:cubicBezTo>
                      <a:pt x="1983" y="8051"/>
                      <a:pt x="2512" y="8810"/>
                      <a:pt x="3430" y="9026"/>
                    </a:cubicBezTo>
                    <a:cubicBezTo>
                      <a:pt x="3442" y="9060"/>
                      <a:pt x="3451" y="9089"/>
                      <a:pt x="3464" y="9117"/>
                    </a:cubicBezTo>
                    <a:cubicBezTo>
                      <a:pt x="3498" y="9521"/>
                      <a:pt x="3535" y="9871"/>
                      <a:pt x="3572" y="10120"/>
                    </a:cubicBezTo>
                    <a:cubicBezTo>
                      <a:pt x="3600" y="10302"/>
                      <a:pt x="3626" y="10432"/>
                      <a:pt x="3651" y="10488"/>
                    </a:cubicBezTo>
                    <a:cubicBezTo>
                      <a:pt x="3674" y="10537"/>
                      <a:pt x="3741" y="10608"/>
                      <a:pt x="3834" y="10693"/>
                    </a:cubicBezTo>
                    <a:lnTo>
                      <a:pt x="3758" y="11262"/>
                    </a:lnTo>
                    <a:lnTo>
                      <a:pt x="3397" y="11448"/>
                    </a:lnTo>
                    <a:lnTo>
                      <a:pt x="3244" y="11526"/>
                    </a:lnTo>
                    <a:lnTo>
                      <a:pt x="3261" y="11546"/>
                    </a:lnTo>
                    <a:lnTo>
                      <a:pt x="3244" y="11559"/>
                    </a:lnTo>
                    <a:lnTo>
                      <a:pt x="3253" y="11571"/>
                    </a:lnTo>
                    <a:cubicBezTo>
                      <a:pt x="3163" y="11599"/>
                      <a:pt x="3078" y="11627"/>
                      <a:pt x="2993" y="11656"/>
                    </a:cubicBezTo>
                    <a:cubicBezTo>
                      <a:pt x="2980" y="11662"/>
                      <a:pt x="2965" y="11666"/>
                      <a:pt x="2952" y="11672"/>
                    </a:cubicBezTo>
                    <a:lnTo>
                      <a:pt x="2890" y="11672"/>
                    </a:lnTo>
                    <a:cubicBezTo>
                      <a:pt x="2756" y="11672"/>
                      <a:pt x="2636" y="11758"/>
                      <a:pt x="2561" y="11893"/>
                    </a:cubicBezTo>
                    <a:cubicBezTo>
                      <a:pt x="2556" y="11894"/>
                      <a:pt x="2551" y="11898"/>
                      <a:pt x="2546" y="11899"/>
                    </a:cubicBezTo>
                    <a:cubicBezTo>
                      <a:pt x="1738" y="12198"/>
                      <a:pt x="1044" y="12511"/>
                      <a:pt x="872" y="12660"/>
                    </a:cubicBezTo>
                    <a:cubicBezTo>
                      <a:pt x="819" y="12675"/>
                      <a:pt x="765" y="12705"/>
                      <a:pt x="714" y="12754"/>
                    </a:cubicBezTo>
                    <a:cubicBezTo>
                      <a:pt x="464" y="12990"/>
                      <a:pt x="228" y="13257"/>
                      <a:pt x="0" y="13552"/>
                    </a:cubicBezTo>
                    <a:lnTo>
                      <a:pt x="11129" y="13552"/>
                    </a:lnTo>
                    <a:cubicBezTo>
                      <a:pt x="10851" y="13205"/>
                      <a:pt x="10553" y="12901"/>
                      <a:pt x="10242" y="12646"/>
                    </a:cubicBezTo>
                    <a:cubicBezTo>
                      <a:pt x="10237" y="12645"/>
                      <a:pt x="10236" y="12641"/>
                      <a:pt x="10232" y="12639"/>
                    </a:cubicBezTo>
                    <a:cubicBezTo>
                      <a:pt x="10175" y="12590"/>
                      <a:pt x="10114" y="12544"/>
                      <a:pt x="10055" y="12502"/>
                    </a:cubicBezTo>
                    <a:cubicBezTo>
                      <a:pt x="10049" y="12493"/>
                      <a:pt x="10043" y="12482"/>
                      <a:pt x="10038" y="12480"/>
                    </a:cubicBezTo>
                    <a:cubicBezTo>
                      <a:pt x="10031" y="12470"/>
                      <a:pt x="10018" y="12463"/>
                      <a:pt x="10008" y="12452"/>
                    </a:cubicBezTo>
                    <a:cubicBezTo>
                      <a:pt x="10001" y="12451"/>
                      <a:pt x="9995" y="12446"/>
                      <a:pt x="9991" y="12443"/>
                    </a:cubicBezTo>
                    <a:cubicBezTo>
                      <a:pt x="9983" y="12437"/>
                      <a:pt x="9976" y="12431"/>
                      <a:pt x="9965" y="12427"/>
                    </a:cubicBezTo>
                    <a:cubicBezTo>
                      <a:pt x="9946" y="12414"/>
                      <a:pt x="9921" y="12402"/>
                      <a:pt x="9893" y="12386"/>
                    </a:cubicBezTo>
                    <a:cubicBezTo>
                      <a:pt x="9887" y="12383"/>
                      <a:pt x="9881" y="12378"/>
                      <a:pt x="9874" y="12373"/>
                    </a:cubicBezTo>
                    <a:cubicBezTo>
                      <a:pt x="9854" y="12359"/>
                      <a:pt x="9833" y="12350"/>
                      <a:pt x="9812" y="12342"/>
                    </a:cubicBezTo>
                    <a:cubicBezTo>
                      <a:pt x="9800" y="12338"/>
                      <a:pt x="9786" y="12334"/>
                      <a:pt x="9774" y="12330"/>
                    </a:cubicBezTo>
                    <a:cubicBezTo>
                      <a:pt x="9739" y="12316"/>
                      <a:pt x="9702" y="12297"/>
                      <a:pt x="9661" y="12282"/>
                    </a:cubicBezTo>
                    <a:cubicBezTo>
                      <a:pt x="9656" y="12280"/>
                      <a:pt x="9653" y="12277"/>
                      <a:pt x="9647" y="12276"/>
                    </a:cubicBezTo>
                    <a:cubicBezTo>
                      <a:pt x="9625" y="12267"/>
                      <a:pt x="9605" y="12259"/>
                      <a:pt x="9582" y="12249"/>
                    </a:cubicBezTo>
                    <a:cubicBezTo>
                      <a:pt x="9502" y="11910"/>
                      <a:pt x="9270" y="11667"/>
                      <a:pt x="8994" y="11667"/>
                    </a:cubicBezTo>
                    <a:lnTo>
                      <a:pt x="8122" y="11667"/>
                    </a:lnTo>
                    <a:lnTo>
                      <a:pt x="7746" y="11305"/>
                    </a:lnTo>
                    <a:lnTo>
                      <a:pt x="7688" y="11335"/>
                    </a:lnTo>
                    <a:lnTo>
                      <a:pt x="7624" y="10805"/>
                    </a:lnTo>
                    <a:cubicBezTo>
                      <a:pt x="7793" y="10691"/>
                      <a:pt x="7912" y="10591"/>
                      <a:pt x="7949" y="10527"/>
                    </a:cubicBezTo>
                    <a:cubicBezTo>
                      <a:pt x="7996" y="10442"/>
                      <a:pt x="8081" y="9821"/>
                      <a:pt x="8149" y="9010"/>
                    </a:cubicBezTo>
                    <a:cubicBezTo>
                      <a:pt x="9061" y="8777"/>
                      <a:pt x="9577" y="8038"/>
                      <a:pt x="9322" y="7525"/>
                    </a:cubicBezTo>
                    <a:cubicBezTo>
                      <a:pt x="9195" y="7270"/>
                      <a:pt x="8984" y="7156"/>
                      <a:pt x="8767" y="7156"/>
                    </a:cubicBezTo>
                    <a:cubicBezTo>
                      <a:pt x="8745" y="7156"/>
                      <a:pt x="8724" y="7157"/>
                      <a:pt x="8702" y="7160"/>
                    </a:cubicBezTo>
                    <a:cubicBezTo>
                      <a:pt x="8708" y="7136"/>
                      <a:pt x="8715" y="7111"/>
                      <a:pt x="8719" y="7088"/>
                    </a:cubicBezTo>
                    <a:cubicBezTo>
                      <a:pt x="8739" y="6999"/>
                      <a:pt x="8757" y="6914"/>
                      <a:pt x="8775" y="6829"/>
                    </a:cubicBezTo>
                    <a:cubicBezTo>
                      <a:pt x="8778" y="6814"/>
                      <a:pt x="8781" y="6801"/>
                      <a:pt x="8784" y="6788"/>
                    </a:cubicBezTo>
                    <a:cubicBezTo>
                      <a:pt x="8803" y="6689"/>
                      <a:pt x="8820" y="6594"/>
                      <a:pt x="8835" y="6501"/>
                    </a:cubicBezTo>
                    <a:cubicBezTo>
                      <a:pt x="8840" y="6478"/>
                      <a:pt x="8842" y="6456"/>
                      <a:pt x="8847" y="6432"/>
                    </a:cubicBezTo>
                    <a:cubicBezTo>
                      <a:pt x="8859" y="6364"/>
                      <a:pt x="8869" y="6296"/>
                      <a:pt x="8877" y="6229"/>
                    </a:cubicBezTo>
                    <a:cubicBezTo>
                      <a:pt x="8882" y="6201"/>
                      <a:pt x="8883" y="6174"/>
                      <a:pt x="8887" y="6150"/>
                    </a:cubicBezTo>
                    <a:cubicBezTo>
                      <a:pt x="8894" y="6085"/>
                      <a:pt x="8902" y="6022"/>
                      <a:pt x="8908" y="5961"/>
                    </a:cubicBezTo>
                    <a:cubicBezTo>
                      <a:pt x="8909" y="5939"/>
                      <a:pt x="8914" y="5919"/>
                      <a:pt x="8915" y="5897"/>
                    </a:cubicBezTo>
                    <a:cubicBezTo>
                      <a:pt x="8931" y="5735"/>
                      <a:pt x="8938" y="5585"/>
                      <a:pt x="8943" y="5444"/>
                    </a:cubicBezTo>
                    <a:lnTo>
                      <a:pt x="8943" y="5385"/>
                    </a:lnTo>
                    <a:cubicBezTo>
                      <a:pt x="8944" y="5335"/>
                      <a:pt x="8944" y="5286"/>
                      <a:pt x="8943" y="5235"/>
                    </a:cubicBezTo>
                    <a:lnTo>
                      <a:pt x="8943" y="5178"/>
                    </a:lnTo>
                    <a:cubicBezTo>
                      <a:pt x="8942" y="5125"/>
                      <a:pt x="8938" y="5074"/>
                      <a:pt x="8937" y="5027"/>
                    </a:cubicBezTo>
                    <a:cubicBezTo>
                      <a:pt x="8936" y="5015"/>
                      <a:pt x="8936" y="5004"/>
                      <a:pt x="8936" y="4990"/>
                    </a:cubicBezTo>
                    <a:cubicBezTo>
                      <a:pt x="8931" y="4931"/>
                      <a:pt x="8926" y="4872"/>
                      <a:pt x="8920" y="4815"/>
                    </a:cubicBezTo>
                    <a:cubicBezTo>
                      <a:pt x="8920" y="4807"/>
                      <a:pt x="8919" y="4796"/>
                      <a:pt x="8915" y="4789"/>
                    </a:cubicBezTo>
                    <a:cubicBezTo>
                      <a:pt x="8911" y="4741"/>
                      <a:pt x="8907" y="4698"/>
                      <a:pt x="8899" y="4655"/>
                    </a:cubicBezTo>
                    <a:cubicBezTo>
                      <a:pt x="8897" y="4639"/>
                      <a:pt x="8894" y="4625"/>
                      <a:pt x="8893" y="4608"/>
                    </a:cubicBezTo>
                    <a:cubicBezTo>
                      <a:pt x="8887" y="4571"/>
                      <a:pt x="8879" y="4536"/>
                      <a:pt x="8873" y="4502"/>
                    </a:cubicBezTo>
                    <a:cubicBezTo>
                      <a:pt x="8869" y="4487"/>
                      <a:pt x="8866" y="4474"/>
                      <a:pt x="8865" y="4461"/>
                    </a:cubicBezTo>
                    <a:cubicBezTo>
                      <a:pt x="8857" y="4419"/>
                      <a:pt x="8848" y="4382"/>
                      <a:pt x="8838" y="4345"/>
                    </a:cubicBezTo>
                    <a:cubicBezTo>
                      <a:pt x="8836" y="4339"/>
                      <a:pt x="8834" y="4333"/>
                      <a:pt x="8834" y="4329"/>
                    </a:cubicBezTo>
                    <a:cubicBezTo>
                      <a:pt x="8821" y="4287"/>
                      <a:pt x="8811" y="4247"/>
                      <a:pt x="8798" y="4210"/>
                    </a:cubicBezTo>
                    <a:cubicBezTo>
                      <a:pt x="8795" y="4198"/>
                      <a:pt x="8792" y="4187"/>
                      <a:pt x="8790" y="4176"/>
                    </a:cubicBezTo>
                    <a:cubicBezTo>
                      <a:pt x="8780" y="4149"/>
                      <a:pt x="8773" y="4125"/>
                      <a:pt x="8762" y="4098"/>
                    </a:cubicBezTo>
                    <a:cubicBezTo>
                      <a:pt x="8758" y="4086"/>
                      <a:pt x="8755" y="4073"/>
                      <a:pt x="8749" y="4062"/>
                    </a:cubicBezTo>
                    <a:cubicBezTo>
                      <a:pt x="8741" y="4041"/>
                      <a:pt x="8732" y="4018"/>
                      <a:pt x="8723" y="3998"/>
                    </a:cubicBezTo>
                    <a:cubicBezTo>
                      <a:pt x="8717" y="3988"/>
                      <a:pt x="8713" y="3977"/>
                      <a:pt x="8710" y="3967"/>
                    </a:cubicBezTo>
                    <a:cubicBezTo>
                      <a:pt x="8698" y="3939"/>
                      <a:pt x="8683" y="3910"/>
                      <a:pt x="8671" y="3885"/>
                    </a:cubicBezTo>
                    <a:cubicBezTo>
                      <a:pt x="8667" y="3877"/>
                      <a:pt x="8665" y="3871"/>
                      <a:pt x="8662" y="3864"/>
                    </a:cubicBezTo>
                    <a:cubicBezTo>
                      <a:pt x="8653" y="3847"/>
                      <a:pt x="8643" y="3827"/>
                      <a:pt x="8633" y="3812"/>
                    </a:cubicBezTo>
                    <a:cubicBezTo>
                      <a:pt x="8627" y="3799"/>
                      <a:pt x="8621" y="3791"/>
                      <a:pt x="8616" y="3781"/>
                    </a:cubicBezTo>
                    <a:cubicBezTo>
                      <a:pt x="8609" y="3769"/>
                      <a:pt x="8603" y="3758"/>
                      <a:pt x="8595" y="3746"/>
                    </a:cubicBezTo>
                    <a:cubicBezTo>
                      <a:pt x="8589" y="3737"/>
                      <a:pt x="8583" y="3727"/>
                      <a:pt x="8576" y="3718"/>
                    </a:cubicBezTo>
                    <a:cubicBezTo>
                      <a:pt x="8570" y="3708"/>
                      <a:pt x="8564" y="3697"/>
                      <a:pt x="8559" y="3689"/>
                    </a:cubicBezTo>
                    <a:cubicBezTo>
                      <a:pt x="8458" y="3543"/>
                      <a:pt x="8377" y="3488"/>
                      <a:pt x="8377" y="3488"/>
                    </a:cubicBezTo>
                    <a:cubicBezTo>
                      <a:pt x="8870" y="2385"/>
                      <a:pt x="8407" y="1279"/>
                      <a:pt x="8000" y="617"/>
                    </a:cubicBezTo>
                    <a:cubicBezTo>
                      <a:pt x="7781" y="258"/>
                      <a:pt x="7576" y="30"/>
                      <a:pt x="7550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69" name="Google Shape;8969;p37"/>
              <p:cNvSpPr/>
              <p:nvPr/>
            </p:nvSpPr>
            <p:spPr>
              <a:xfrm>
                <a:off x="1830025" y="5058650"/>
                <a:ext cx="184475" cy="117325"/>
              </a:xfrm>
              <a:custGeom>
                <a:avLst/>
                <a:gdLst/>
                <a:ahLst/>
                <a:cxnLst/>
                <a:rect l="l" t="t" r="r" b="b"/>
                <a:pathLst>
                  <a:path w="7379" h="4693" extrusionOk="0">
                    <a:moveTo>
                      <a:pt x="3471" y="1"/>
                    </a:moveTo>
                    <a:cubicBezTo>
                      <a:pt x="2511" y="1"/>
                      <a:pt x="1535" y="176"/>
                      <a:pt x="1245" y="489"/>
                    </a:cubicBezTo>
                    <a:cubicBezTo>
                      <a:pt x="813" y="952"/>
                      <a:pt x="681" y="1508"/>
                      <a:pt x="667" y="2087"/>
                    </a:cubicBezTo>
                    <a:cubicBezTo>
                      <a:pt x="664" y="2258"/>
                      <a:pt x="669" y="2434"/>
                      <a:pt x="681" y="2611"/>
                    </a:cubicBezTo>
                    <a:cubicBezTo>
                      <a:pt x="616" y="2887"/>
                      <a:pt x="585" y="3138"/>
                      <a:pt x="597" y="3315"/>
                    </a:cubicBezTo>
                    <a:cubicBezTo>
                      <a:pt x="601" y="3382"/>
                      <a:pt x="596" y="3467"/>
                      <a:pt x="584" y="3562"/>
                    </a:cubicBezTo>
                    <a:lnTo>
                      <a:pt x="105" y="3562"/>
                    </a:lnTo>
                    <a:lnTo>
                      <a:pt x="79" y="3697"/>
                    </a:lnTo>
                    <a:lnTo>
                      <a:pt x="49" y="3867"/>
                    </a:lnTo>
                    <a:lnTo>
                      <a:pt x="50" y="3867"/>
                    </a:lnTo>
                    <a:cubicBezTo>
                      <a:pt x="0" y="4206"/>
                      <a:pt x="1" y="4481"/>
                      <a:pt x="67" y="4692"/>
                    </a:cubicBezTo>
                    <a:lnTo>
                      <a:pt x="7321" y="4692"/>
                    </a:lnTo>
                    <a:cubicBezTo>
                      <a:pt x="7364" y="4542"/>
                      <a:pt x="7379" y="4402"/>
                      <a:pt x="7349" y="4297"/>
                    </a:cubicBezTo>
                    <a:cubicBezTo>
                      <a:pt x="7311" y="4172"/>
                      <a:pt x="7227" y="4121"/>
                      <a:pt x="7121" y="4121"/>
                    </a:cubicBezTo>
                    <a:cubicBezTo>
                      <a:pt x="7026" y="4121"/>
                      <a:pt x="6914" y="4162"/>
                      <a:pt x="6804" y="4228"/>
                    </a:cubicBezTo>
                    <a:cubicBezTo>
                      <a:pt x="6922" y="3754"/>
                      <a:pt x="6980" y="3346"/>
                      <a:pt x="6995" y="2993"/>
                    </a:cubicBezTo>
                    <a:cubicBezTo>
                      <a:pt x="7000" y="2985"/>
                      <a:pt x="7002" y="2974"/>
                      <a:pt x="7008" y="2964"/>
                    </a:cubicBezTo>
                    <a:cubicBezTo>
                      <a:pt x="7011" y="2958"/>
                      <a:pt x="7014" y="2951"/>
                      <a:pt x="7017" y="2944"/>
                    </a:cubicBezTo>
                    <a:cubicBezTo>
                      <a:pt x="7038" y="2895"/>
                      <a:pt x="7056" y="2845"/>
                      <a:pt x="7072" y="2795"/>
                    </a:cubicBezTo>
                    <a:cubicBezTo>
                      <a:pt x="7072" y="2789"/>
                      <a:pt x="7073" y="2784"/>
                      <a:pt x="7073" y="2780"/>
                    </a:cubicBezTo>
                    <a:cubicBezTo>
                      <a:pt x="7087" y="2724"/>
                      <a:pt x="7097" y="2667"/>
                      <a:pt x="7103" y="2609"/>
                    </a:cubicBezTo>
                    <a:cubicBezTo>
                      <a:pt x="7109" y="2535"/>
                      <a:pt x="7112" y="2459"/>
                      <a:pt x="7110" y="2387"/>
                    </a:cubicBezTo>
                    <a:cubicBezTo>
                      <a:pt x="7110" y="2362"/>
                      <a:pt x="7106" y="2341"/>
                      <a:pt x="7106" y="2318"/>
                    </a:cubicBezTo>
                    <a:cubicBezTo>
                      <a:pt x="7103" y="2269"/>
                      <a:pt x="7099" y="2221"/>
                      <a:pt x="7093" y="2177"/>
                    </a:cubicBezTo>
                    <a:cubicBezTo>
                      <a:pt x="7090" y="2149"/>
                      <a:pt x="7086" y="2123"/>
                      <a:pt x="7080" y="2098"/>
                    </a:cubicBezTo>
                    <a:cubicBezTo>
                      <a:pt x="7074" y="2058"/>
                      <a:pt x="7067" y="2016"/>
                      <a:pt x="7055" y="1976"/>
                    </a:cubicBezTo>
                    <a:cubicBezTo>
                      <a:pt x="7048" y="1950"/>
                      <a:pt x="7041" y="1924"/>
                      <a:pt x="7033" y="1899"/>
                    </a:cubicBezTo>
                    <a:cubicBezTo>
                      <a:pt x="7022" y="1860"/>
                      <a:pt x="7011" y="1822"/>
                      <a:pt x="6996" y="1788"/>
                    </a:cubicBezTo>
                    <a:cubicBezTo>
                      <a:pt x="6988" y="1761"/>
                      <a:pt x="6977" y="1738"/>
                      <a:pt x="6968" y="1711"/>
                    </a:cubicBezTo>
                    <a:cubicBezTo>
                      <a:pt x="6952" y="1677"/>
                      <a:pt x="6935" y="1642"/>
                      <a:pt x="6920" y="1607"/>
                    </a:cubicBezTo>
                    <a:cubicBezTo>
                      <a:pt x="6909" y="1584"/>
                      <a:pt x="6897" y="1560"/>
                      <a:pt x="6883" y="1536"/>
                    </a:cubicBezTo>
                    <a:cubicBezTo>
                      <a:pt x="6863" y="1502"/>
                      <a:pt x="6842" y="1468"/>
                      <a:pt x="6820" y="1434"/>
                    </a:cubicBezTo>
                    <a:cubicBezTo>
                      <a:pt x="6808" y="1414"/>
                      <a:pt x="6796" y="1395"/>
                      <a:pt x="6782" y="1376"/>
                    </a:cubicBezTo>
                    <a:cubicBezTo>
                      <a:pt x="6756" y="1337"/>
                      <a:pt x="6726" y="1298"/>
                      <a:pt x="6696" y="1261"/>
                    </a:cubicBezTo>
                    <a:cubicBezTo>
                      <a:pt x="6686" y="1250"/>
                      <a:pt x="6679" y="1236"/>
                      <a:pt x="6667" y="1224"/>
                    </a:cubicBezTo>
                    <a:cubicBezTo>
                      <a:pt x="6626" y="1176"/>
                      <a:pt x="6583" y="1128"/>
                      <a:pt x="6539" y="1084"/>
                    </a:cubicBezTo>
                    <a:cubicBezTo>
                      <a:pt x="6525" y="1070"/>
                      <a:pt x="6504" y="1053"/>
                      <a:pt x="6489" y="1036"/>
                    </a:cubicBezTo>
                    <a:cubicBezTo>
                      <a:pt x="6458" y="1009"/>
                      <a:pt x="6429" y="980"/>
                      <a:pt x="6398" y="952"/>
                    </a:cubicBezTo>
                    <a:cubicBezTo>
                      <a:pt x="6376" y="934"/>
                      <a:pt x="6353" y="914"/>
                      <a:pt x="6333" y="897"/>
                    </a:cubicBezTo>
                    <a:cubicBezTo>
                      <a:pt x="6304" y="873"/>
                      <a:pt x="6277" y="852"/>
                      <a:pt x="6248" y="829"/>
                    </a:cubicBezTo>
                    <a:cubicBezTo>
                      <a:pt x="6222" y="811"/>
                      <a:pt x="6198" y="791"/>
                      <a:pt x="6171" y="774"/>
                    </a:cubicBezTo>
                    <a:cubicBezTo>
                      <a:pt x="6144" y="755"/>
                      <a:pt x="6115" y="737"/>
                      <a:pt x="6088" y="716"/>
                    </a:cubicBezTo>
                    <a:cubicBezTo>
                      <a:pt x="6060" y="700"/>
                      <a:pt x="6034" y="682"/>
                      <a:pt x="6006" y="665"/>
                    </a:cubicBezTo>
                    <a:cubicBezTo>
                      <a:pt x="5977" y="648"/>
                      <a:pt x="5950" y="630"/>
                      <a:pt x="5921" y="614"/>
                    </a:cubicBezTo>
                    <a:cubicBezTo>
                      <a:pt x="5892" y="597"/>
                      <a:pt x="5865" y="579"/>
                      <a:pt x="5836" y="563"/>
                    </a:cubicBezTo>
                    <a:cubicBezTo>
                      <a:pt x="5807" y="547"/>
                      <a:pt x="5779" y="531"/>
                      <a:pt x="5751" y="517"/>
                    </a:cubicBezTo>
                    <a:cubicBezTo>
                      <a:pt x="5719" y="500"/>
                      <a:pt x="5690" y="484"/>
                      <a:pt x="5659" y="469"/>
                    </a:cubicBezTo>
                    <a:lnTo>
                      <a:pt x="5578" y="428"/>
                    </a:lnTo>
                    <a:cubicBezTo>
                      <a:pt x="5546" y="412"/>
                      <a:pt x="5514" y="398"/>
                      <a:pt x="5481" y="384"/>
                    </a:cubicBezTo>
                    <a:cubicBezTo>
                      <a:pt x="5359" y="327"/>
                      <a:pt x="5237" y="277"/>
                      <a:pt x="5115" y="230"/>
                    </a:cubicBezTo>
                    <a:cubicBezTo>
                      <a:pt x="4826" y="122"/>
                      <a:pt x="4443" y="51"/>
                      <a:pt x="4027" y="21"/>
                    </a:cubicBezTo>
                    <a:cubicBezTo>
                      <a:pt x="3846" y="7"/>
                      <a:pt x="3659" y="1"/>
                      <a:pt x="3471" y="1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70" name="Google Shape;8970;p37"/>
              <p:cNvSpPr/>
              <p:nvPr/>
            </p:nvSpPr>
            <p:spPr>
              <a:xfrm>
                <a:off x="1321675" y="5048625"/>
                <a:ext cx="171875" cy="127225"/>
              </a:xfrm>
              <a:custGeom>
                <a:avLst/>
                <a:gdLst/>
                <a:ahLst/>
                <a:cxnLst/>
                <a:rect l="l" t="t" r="r" b="b"/>
                <a:pathLst>
                  <a:path w="6875" h="5089" extrusionOk="0">
                    <a:moveTo>
                      <a:pt x="3098" y="0"/>
                    </a:moveTo>
                    <a:cubicBezTo>
                      <a:pt x="2822" y="0"/>
                      <a:pt x="2550" y="34"/>
                      <a:pt x="2291" y="112"/>
                    </a:cubicBezTo>
                    <a:cubicBezTo>
                      <a:pt x="2090" y="169"/>
                      <a:pt x="1896" y="252"/>
                      <a:pt x="1714" y="360"/>
                    </a:cubicBezTo>
                    <a:cubicBezTo>
                      <a:pt x="1252" y="635"/>
                      <a:pt x="988" y="1092"/>
                      <a:pt x="844" y="1575"/>
                    </a:cubicBezTo>
                    <a:cubicBezTo>
                      <a:pt x="792" y="1574"/>
                      <a:pt x="741" y="1573"/>
                      <a:pt x="691" y="1573"/>
                    </a:cubicBezTo>
                    <a:cubicBezTo>
                      <a:pt x="491" y="1573"/>
                      <a:pt x="311" y="1585"/>
                      <a:pt x="230" y="1601"/>
                    </a:cubicBezTo>
                    <a:cubicBezTo>
                      <a:pt x="12" y="1642"/>
                      <a:pt x="23" y="1820"/>
                      <a:pt x="73" y="2002"/>
                    </a:cubicBezTo>
                    <a:cubicBezTo>
                      <a:pt x="96" y="2081"/>
                      <a:pt x="292" y="2185"/>
                      <a:pt x="528" y="2258"/>
                    </a:cubicBezTo>
                    <a:cubicBezTo>
                      <a:pt x="337" y="2549"/>
                      <a:pt x="167" y="2854"/>
                      <a:pt x="17" y="3170"/>
                    </a:cubicBezTo>
                    <a:cubicBezTo>
                      <a:pt x="11" y="3183"/>
                      <a:pt x="4" y="3196"/>
                      <a:pt x="0" y="3207"/>
                    </a:cubicBezTo>
                    <a:lnTo>
                      <a:pt x="17" y="3207"/>
                    </a:lnTo>
                    <a:lnTo>
                      <a:pt x="17" y="5088"/>
                    </a:lnTo>
                    <a:lnTo>
                      <a:pt x="6286" y="5088"/>
                    </a:lnTo>
                    <a:cubicBezTo>
                      <a:pt x="6346" y="4853"/>
                      <a:pt x="6370" y="4608"/>
                      <a:pt x="6379" y="4410"/>
                    </a:cubicBezTo>
                    <a:cubicBezTo>
                      <a:pt x="6379" y="4389"/>
                      <a:pt x="6380" y="4364"/>
                      <a:pt x="6380" y="4342"/>
                    </a:cubicBezTo>
                    <a:cubicBezTo>
                      <a:pt x="6382" y="4299"/>
                      <a:pt x="6382" y="4258"/>
                      <a:pt x="6382" y="4222"/>
                    </a:cubicBezTo>
                    <a:cubicBezTo>
                      <a:pt x="6382" y="4094"/>
                      <a:pt x="6376" y="4013"/>
                      <a:pt x="6376" y="4013"/>
                    </a:cubicBezTo>
                    <a:cubicBezTo>
                      <a:pt x="6376" y="4013"/>
                      <a:pt x="6850" y="3526"/>
                      <a:pt x="6865" y="2829"/>
                    </a:cubicBezTo>
                    <a:cubicBezTo>
                      <a:pt x="6875" y="2437"/>
                      <a:pt x="6738" y="1978"/>
                      <a:pt x="6293" y="1502"/>
                    </a:cubicBezTo>
                    <a:cubicBezTo>
                      <a:pt x="6137" y="1338"/>
                      <a:pt x="5973" y="1185"/>
                      <a:pt x="5797" y="1043"/>
                    </a:cubicBezTo>
                    <a:cubicBezTo>
                      <a:pt x="4998" y="395"/>
                      <a:pt x="4016" y="0"/>
                      <a:pt x="3098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71" name="Google Shape;8971;p37"/>
              <p:cNvSpPr/>
              <p:nvPr/>
            </p:nvSpPr>
            <p:spPr>
              <a:xfrm>
                <a:off x="3196650" y="5048350"/>
                <a:ext cx="158225" cy="127525"/>
              </a:xfrm>
              <a:custGeom>
                <a:avLst/>
                <a:gdLst/>
                <a:ahLst/>
                <a:cxnLst/>
                <a:rect l="l" t="t" r="r" b="b"/>
                <a:pathLst>
                  <a:path w="6329" h="5101" extrusionOk="0">
                    <a:moveTo>
                      <a:pt x="2043" y="0"/>
                    </a:moveTo>
                    <a:cubicBezTo>
                      <a:pt x="0" y="0"/>
                      <a:pt x="596" y="2601"/>
                      <a:pt x="596" y="2601"/>
                    </a:cubicBezTo>
                    <a:cubicBezTo>
                      <a:pt x="141" y="2901"/>
                      <a:pt x="50" y="3843"/>
                      <a:pt x="304" y="5101"/>
                    </a:cubicBezTo>
                    <a:lnTo>
                      <a:pt x="6323" y="5101"/>
                    </a:lnTo>
                    <a:cubicBezTo>
                      <a:pt x="6327" y="4940"/>
                      <a:pt x="6329" y="4785"/>
                      <a:pt x="6325" y="4636"/>
                    </a:cubicBezTo>
                    <a:cubicBezTo>
                      <a:pt x="6322" y="4508"/>
                      <a:pt x="6317" y="4382"/>
                      <a:pt x="6310" y="4262"/>
                    </a:cubicBezTo>
                    <a:cubicBezTo>
                      <a:pt x="6305" y="4201"/>
                      <a:pt x="6301" y="4144"/>
                      <a:pt x="6296" y="4086"/>
                    </a:cubicBezTo>
                    <a:cubicBezTo>
                      <a:pt x="6280" y="3912"/>
                      <a:pt x="6260" y="3752"/>
                      <a:pt x="6234" y="3599"/>
                    </a:cubicBezTo>
                    <a:cubicBezTo>
                      <a:pt x="6226" y="3549"/>
                      <a:pt x="6216" y="3499"/>
                      <a:pt x="6206" y="3450"/>
                    </a:cubicBezTo>
                    <a:cubicBezTo>
                      <a:pt x="6161" y="3223"/>
                      <a:pt x="6108" y="3023"/>
                      <a:pt x="6045" y="2840"/>
                    </a:cubicBezTo>
                    <a:cubicBezTo>
                      <a:pt x="5514" y="1290"/>
                      <a:pt x="4397" y="1258"/>
                      <a:pt x="4304" y="1258"/>
                    </a:cubicBezTo>
                    <a:cubicBezTo>
                      <a:pt x="4300" y="1258"/>
                      <a:pt x="4298" y="1258"/>
                      <a:pt x="4298" y="1258"/>
                    </a:cubicBezTo>
                    <a:lnTo>
                      <a:pt x="4298" y="1252"/>
                    </a:lnTo>
                    <a:lnTo>
                      <a:pt x="4298" y="1250"/>
                    </a:lnTo>
                    <a:cubicBezTo>
                      <a:pt x="4291" y="1217"/>
                      <a:pt x="4256" y="1076"/>
                      <a:pt x="4148" y="896"/>
                    </a:cubicBezTo>
                    <a:cubicBezTo>
                      <a:pt x="4035" y="711"/>
                      <a:pt x="3837" y="487"/>
                      <a:pt x="3504" y="310"/>
                    </a:cubicBezTo>
                    <a:cubicBezTo>
                      <a:pt x="3172" y="133"/>
                      <a:pt x="2702" y="0"/>
                      <a:pt x="2043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72" name="Google Shape;8972;p37"/>
              <p:cNvSpPr/>
              <p:nvPr/>
            </p:nvSpPr>
            <p:spPr>
              <a:xfrm>
                <a:off x="3626300" y="5048625"/>
                <a:ext cx="204950" cy="127350"/>
              </a:xfrm>
              <a:custGeom>
                <a:avLst/>
                <a:gdLst/>
                <a:ahLst/>
                <a:cxnLst/>
                <a:rect l="l" t="t" r="r" b="b"/>
                <a:pathLst>
                  <a:path w="8198" h="5094" extrusionOk="0">
                    <a:moveTo>
                      <a:pt x="4436" y="1"/>
                    </a:moveTo>
                    <a:cubicBezTo>
                      <a:pt x="3516" y="1"/>
                      <a:pt x="2534" y="397"/>
                      <a:pt x="1736" y="1045"/>
                    </a:cubicBezTo>
                    <a:cubicBezTo>
                      <a:pt x="1560" y="1186"/>
                      <a:pt x="1395" y="1340"/>
                      <a:pt x="1239" y="1504"/>
                    </a:cubicBezTo>
                    <a:cubicBezTo>
                      <a:pt x="1" y="2822"/>
                      <a:pt x="1155" y="4018"/>
                      <a:pt x="1155" y="4018"/>
                    </a:cubicBezTo>
                    <a:cubicBezTo>
                      <a:pt x="1155" y="4018"/>
                      <a:pt x="1149" y="4099"/>
                      <a:pt x="1149" y="4227"/>
                    </a:cubicBezTo>
                    <a:cubicBezTo>
                      <a:pt x="1149" y="4263"/>
                      <a:pt x="1149" y="4303"/>
                      <a:pt x="1152" y="4347"/>
                    </a:cubicBezTo>
                    <a:cubicBezTo>
                      <a:pt x="1152" y="4369"/>
                      <a:pt x="1153" y="4391"/>
                      <a:pt x="1153" y="4415"/>
                    </a:cubicBezTo>
                    <a:cubicBezTo>
                      <a:pt x="1160" y="4613"/>
                      <a:pt x="1183" y="4856"/>
                      <a:pt x="1244" y="5093"/>
                    </a:cubicBezTo>
                    <a:lnTo>
                      <a:pt x="8197" y="5093"/>
                    </a:lnTo>
                    <a:cubicBezTo>
                      <a:pt x="8025" y="4406"/>
                      <a:pt x="7775" y="3672"/>
                      <a:pt x="7426" y="2986"/>
                    </a:cubicBezTo>
                    <a:cubicBezTo>
                      <a:pt x="7329" y="2795"/>
                      <a:pt x="7225" y="2607"/>
                      <a:pt x="7110" y="2426"/>
                    </a:cubicBezTo>
                    <a:cubicBezTo>
                      <a:pt x="7077" y="2370"/>
                      <a:pt x="7042" y="2313"/>
                      <a:pt x="7005" y="2258"/>
                    </a:cubicBezTo>
                    <a:cubicBezTo>
                      <a:pt x="7106" y="2228"/>
                      <a:pt x="7199" y="2190"/>
                      <a:pt x="7274" y="2153"/>
                    </a:cubicBezTo>
                    <a:cubicBezTo>
                      <a:pt x="7377" y="2103"/>
                      <a:pt x="7446" y="2048"/>
                      <a:pt x="7459" y="2002"/>
                    </a:cubicBezTo>
                    <a:cubicBezTo>
                      <a:pt x="7474" y="1940"/>
                      <a:pt x="7489" y="1878"/>
                      <a:pt x="7489" y="1823"/>
                    </a:cubicBezTo>
                    <a:cubicBezTo>
                      <a:pt x="7490" y="1715"/>
                      <a:pt x="7446" y="1630"/>
                      <a:pt x="7303" y="1602"/>
                    </a:cubicBezTo>
                    <a:cubicBezTo>
                      <a:pt x="7222" y="1586"/>
                      <a:pt x="7037" y="1574"/>
                      <a:pt x="6833" y="1574"/>
                    </a:cubicBezTo>
                    <a:cubicBezTo>
                      <a:pt x="6786" y="1574"/>
                      <a:pt x="6738" y="1575"/>
                      <a:pt x="6689" y="1577"/>
                    </a:cubicBezTo>
                    <a:cubicBezTo>
                      <a:pt x="6544" y="1094"/>
                      <a:pt x="6281" y="636"/>
                      <a:pt x="5819" y="361"/>
                    </a:cubicBezTo>
                    <a:cubicBezTo>
                      <a:pt x="5401" y="114"/>
                      <a:pt x="4927" y="1"/>
                      <a:pt x="4436" y="1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73" name="Google Shape;8973;p37"/>
              <p:cNvSpPr/>
              <p:nvPr/>
            </p:nvSpPr>
            <p:spPr>
              <a:xfrm>
                <a:off x="2301325" y="5058500"/>
                <a:ext cx="169925" cy="117375"/>
              </a:xfrm>
              <a:custGeom>
                <a:avLst/>
                <a:gdLst/>
                <a:ahLst/>
                <a:cxnLst/>
                <a:rect l="l" t="t" r="r" b="b"/>
                <a:pathLst>
                  <a:path w="6797" h="4695" extrusionOk="0">
                    <a:moveTo>
                      <a:pt x="5453" y="0"/>
                    </a:moveTo>
                    <a:cubicBezTo>
                      <a:pt x="5361" y="0"/>
                      <a:pt x="5265" y="7"/>
                      <a:pt x="5167" y="22"/>
                    </a:cubicBezTo>
                    <a:cubicBezTo>
                      <a:pt x="5126" y="27"/>
                      <a:pt x="5084" y="34"/>
                      <a:pt x="5042" y="44"/>
                    </a:cubicBezTo>
                    <a:cubicBezTo>
                      <a:pt x="4968" y="59"/>
                      <a:pt x="4868" y="88"/>
                      <a:pt x="4746" y="129"/>
                    </a:cubicBezTo>
                    <a:cubicBezTo>
                      <a:pt x="4049" y="362"/>
                      <a:pt x="2676" y="969"/>
                      <a:pt x="1631" y="1642"/>
                    </a:cubicBezTo>
                    <a:cubicBezTo>
                      <a:pt x="1629" y="1642"/>
                      <a:pt x="1626" y="1645"/>
                      <a:pt x="1624" y="1647"/>
                    </a:cubicBezTo>
                    <a:cubicBezTo>
                      <a:pt x="1566" y="1683"/>
                      <a:pt x="1509" y="1722"/>
                      <a:pt x="1453" y="1759"/>
                    </a:cubicBezTo>
                    <a:cubicBezTo>
                      <a:pt x="1451" y="1761"/>
                      <a:pt x="1448" y="1764"/>
                      <a:pt x="1447" y="1764"/>
                    </a:cubicBezTo>
                    <a:cubicBezTo>
                      <a:pt x="1171" y="1952"/>
                      <a:pt x="927" y="2142"/>
                      <a:pt x="731" y="2326"/>
                    </a:cubicBezTo>
                    <a:lnTo>
                      <a:pt x="701" y="2357"/>
                    </a:lnTo>
                    <a:cubicBezTo>
                      <a:pt x="675" y="2383"/>
                      <a:pt x="651" y="2408"/>
                      <a:pt x="628" y="2433"/>
                    </a:cubicBezTo>
                    <a:cubicBezTo>
                      <a:pt x="611" y="2448"/>
                      <a:pt x="596" y="2467"/>
                      <a:pt x="581" y="2482"/>
                    </a:cubicBezTo>
                    <a:cubicBezTo>
                      <a:pt x="561" y="2506"/>
                      <a:pt x="542" y="2528"/>
                      <a:pt x="525" y="2550"/>
                    </a:cubicBezTo>
                    <a:cubicBezTo>
                      <a:pt x="508" y="2570"/>
                      <a:pt x="493" y="2586"/>
                      <a:pt x="477" y="2607"/>
                    </a:cubicBezTo>
                    <a:cubicBezTo>
                      <a:pt x="463" y="2628"/>
                      <a:pt x="448" y="2647"/>
                      <a:pt x="434" y="2669"/>
                    </a:cubicBezTo>
                    <a:cubicBezTo>
                      <a:pt x="421" y="2687"/>
                      <a:pt x="408" y="2708"/>
                      <a:pt x="396" y="2728"/>
                    </a:cubicBezTo>
                    <a:cubicBezTo>
                      <a:pt x="381" y="2748"/>
                      <a:pt x="373" y="2766"/>
                      <a:pt x="361" y="2786"/>
                    </a:cubicBezTo>
                    <a:cubicBezTo>
                      <a:pt x="350" y="2805"/>
                      <a:pt x="339" y="2827"/>
                      <a:pt x="330" y="2848"/>
                    </a:cubicBezTo>
                    <a:cubicBezTo>
                      <a:pt x="323" y="2865"/>
                      <a:pt x="315" y="2883"/>
                      <a:pt x="307" y="2900"/>
                    </a:cubicBezTo>
                    <a:cubicBezTo>
                      <a:pt x="300" y="2923"/>
                      <a:pt x="294" y="2942"/>
                      <a:pt x="288" y="2963"/>
                    </a:cubicBezTo>
                    <a:cubicBezTo>
                      <a:pt x="283" y="2980"/>
                      <a:pt x="278" y="2998"/>
                      <a:pt x="274" y="3014"/>
                    </a:cubicBezTo>
                    <a:cubicBezTo>
                      <a:pt x="271" y="3036"/>
                      <a:pt x="268" y="3058"/>
                      <a:pt x="266" y="3078"/>
                    </a:cubicBezTo>
                    <a:cubicBezTo>
                      <a:pt x="266" y="3094"/>
                      <a:pt x="265" y="3109"/>
                      <a:pt x="265" y="3122"/>
                    </a:cubicBezTo>
                    <a:cubicBezTo>
                      <a:pt x="265" y="3147"/>
                      <a:pt x="268" y="3172"/>
                      <a:pt x="272" y="3194"/>
                    </a:cubicBezTo>
                    <a:cubicBezTo>
                      <a:pt x="274" y="3205"/>
                      <a:pt x="274" y="3217"/>
                      <a:pt x="278" y="3230"/>
                    </a:cubicBezTo>
                    <a:cubicBezTo>
                      <a:pt x="287" y="3263"/>
                      <a:pt x="300" y="3297"/>
                      <a:pt x="317" y="3331"/>
                    </a:cubicBezTo>
                    <a:lnTo>
                      <a:pt x="317" y="3332"/>
                    </a:lnTo>
                    <a:cubicBezTo>
                      <a:pt x="92" y="3348"/>
                      <a:pt x="1" y="3526"/>
                      <a:pt x="7" y="3812"/>
                    </a:cubicBezTo>
                    <a:cubicBezTo>
                      <a:pt x="11" y="4045"/>
                      <a:pt x="81" y="4348"/>
                      <a:pt x="197" y="4695"/>
                    </a:cubicBezTo>
                    <a:lnTo>
                      <a:pt x="6670" y="4695"/>
                    </a:lnTo>
                    <a:cubicBezTo>
                      <a:pt x="6482" y="3427"/>
                      <a:pt x="6219" y="2287"/>
                      <a:pt x="6219" y="2287"/>
                    </a:cubicBezTo>
                    <a:cubicBezTo>
                      <a:pt x="6219" y="2287"/>
                      <a:pt x="6224" y="2282"/>
                      <a:pt x="6229" y="2276"/>
                    </a:cubicBezTo>
                    <a:cubicBezTo>
                      <a:pt x="6230" y="2275"/>
                      <a:pt x="6233" y="2272"/>
                      <a:pt x="6235" y="2268"/>
                    </a:cubicBezTo>
                    <a:cubicBezTo>
                      <a:pt x="6239" y="2262"/>
                      <a:pt x="6242" y="2256"/>
                      <a:pt x="6247" y="2247"/>
                    </a:cubicBezTo>
                    <a:cubicBezTo>
                      <a:pt x="6251" y="2240"/>
                      <a:pt x="6257" y="2230"/>
                      <a:pt x="6263" y="2221"/>
                    </a:cubicBezTo>
                    <a:cubicBezTo>
                      <a:pt x="6268" y="2214"/>
                      <a:pt x="6271" y="2207"/>
                      <a:pt x="6278" y="2200"/>
                    </a:cubicBezTo>
                    <a:cubicBezTo>
                      <a:pt x="6284" y="2189"/>
                      <a:pt x="6291" y="2177"/>
                      <a:pt x="6298" y="2163"/>
                    </a:cubicBezTo>
                    <a:cubicBezTo>
                      <a:pt x="6303" y="2152"/>
                      <a:pt x="6308" y="2145"/>
                      <a:pt x="6315" y="2135"/>
                    </a:cubicBezTo>
                    <a:cubicBezTo>
                      <a:pt x="6324" y="2118"/>
                      <a:pt x="6332" y="2104"/>
                      <a:pt x="6341" y="2088"/>
                    </a:cubicBezTo>
                    <a:cubicBezTo>
                      <a:pt x="6347" y="2078"/>
                      <a:pt x="6354" y="2067"/>
                      <a:pt x="6360" y="2055"/>
                    </a:cubicBezTo>
                    <a:cubicBezTo>
                      <a:pt x="6370" y="2038"/>
                      <a:pt x="6381" y="2020"/>
                      <a:pt x="6389" y="2003"/>
                    </a:cubicBezTo>
                    <a:cubicBezTo>
                      <a:pt x="6397" y="1991"/>
                      <a:pt x="6405" y="1979"/>
                      <a:pt x="6411" y="1965"/>
                    </a:cubicBezTo>
                    <a:cubicBezTo>
                      <a:pt x="6423" y="1946"/>
                      <a:pt x="6432" y="1928"/>
                      <a:pt x="6444" y="1908"/>
                    </a:cubicBezTo>
                    <a:cubicBezTo>
                      <a:pt x="6451" y="1891"/>
                      <a:pt x="6460" y="1875"/>
                      <a:pt x="6467" y="1861"/>
                    </a:cubicBezTo>
                    <a:cubicBezTo>
                      <a:pt x="6476" y="1843"/>
                      <a:pt x="6488" y="1823"/>
                      <a:pt x="6497" y="1801"/>
                    </a:cubicBezTo>
                    <a:cubicBezTo>
                      <a:pt x="6643" y="1513"/>
                      <a:pt x="6796" y="1156"/>
                      <a:pt x="6796" y="903"/>
                    </a:cubicBezTo>
                    <a:cubicBezTo>
                      <a:pt x="6796" y="852"/>
                      <a:pt x="6789" y="805"/>
                      <a:pt x="6776" y="762"/>
                    </a:cubicBezTo>
                    <a:cubicBezTo>
                      <a:pt x="6650" y="396"/>
                      <a:pt x="6147" y="0"/>
                      <a:pt x="5453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74" name="Google Shape;8974;p37"/>
              <p:cNvSpPr/>
              <p:nvPr/>
            </p:nvSpPr>
            <p:spPr>
              <a:xfrm>
                <a:off x="2883000" y="5010800"/>
                <a:ext cx="250925" cy="165150"/>
              </a:xfrm>
              <a:custGeom>
                <a:avLst/>
                <a:gdLst/>
                <a:ahLst/>
                <a:cxnLst/>
                <a:rect l="l" t="t" r="r" b="b"/>
                <a:pathLst>
                  <a:path w="10037" h="6606" extrusionOk="0">
                    <a:moveTo>
                      <a:pt x="5072" y="0"/>
                    </a:moveTo>
                    <a:cubicBezTo>
                      <a:pt x="4432" y="0"/>
                      <a:pt x="3998" y="243"/>
                      <a:pt x="3998" y="608"/>
                    </a:cubicBezTo>
                    <a:cubicBezTo>
                      <a:pt x="3998" y="647"/>
                      <a:pt x="4001" y="689"/>
                      <a:pt x="4013" y="732"/>
                    </a:cubicBezTo>
                    <a:cubicBezTo>
                      <a:pt x="3600" y="1064"/>
                      <a:pt x="3137" y="1605"/>
                      <a:pt x="2676" y="2232"/>
                    </a:cubicBezTo>
                    <a:cubicBezTo>
                      <a:pt x="2579" y="2119"/>
                      <a:pt x="2512" y="2038"/>
                      <a:pt x="2500" y="2032"/>
                    </a:cubicBezTo>
                    <a:lnTo>
                      <a:pt x="2253" y="2201"/>
                    </a:lnTo>
                    <a:cubicBezTo>
                      <a:pt x="2253" y="2201"/>
                      <a:pt x="2287" y="2354"/>
                      <a:pt x="2420" y="2590"/>
                    </a:cubicBezTo>
                    <a:cubicBezTo>
                      <a:pt x="2253" y="2827"/>
                      <a:pt x="2089" y="3071"/>
                      <a:pt x="1928" y="3319"/>
                    </a:cubicBezTo>
                    <a:cubicBezTo>
                      <a:pt x="966" y="4794"/>
                      <a:pt x="147" y="6327"/>
                      <a:pt x="0" y="6605"/>
                    </a:cubicBezTo>
                    <a:lnTo>
                      <a:pt x="7871" y="6605"/>
                    </a:lnTo>
                    <a:lnTo>
                      <a:pt x="8326" y="6328"/>
                    </a:lnTo>
                    <a:lnTo>
                      <a:pt x="9023" y="6407"/>
                    </a:lnTo>
                    <a:cubicBezTo>
                      <a:pt x="9042" y="6247"/>
                      <a:pt x="9066" y="6036"/>
                      <a:pt x="9089" y="5809"/>
                    </a:cubicBezTo>
                    <a:lnTo>
                      <a:pt x="9243" y="5238"/>
                    </a:lnTo>
                    <a:lnTo>
                      <a:pt x="9977" y="5268"/>
                    </a:lnTo>
                    <a:lnTo>
                      <a:pt x="10037" y="5270"/>
                    </a:lnTo>
                    <a:cubicBezTo>
                      <a:pt x="10015" y="5174"/>
                      <a:pt x="9989" y="5080"/>
                      <a:pt x="9970" y="4989"/>
                    </a:cubicBezTo>
                    <a:cubicBezTo>
                      <a:pt x="9961" y="4965"/>
                      <a:pt x="9955" y="4938"/>
                      <a:pt x="9948" y="4916"/>
                    </a:cubicBezTo>
                    <a:cubicBezTo>
                      <a:pt x="9930" y="4848"/>
                      <a:pt x="9912" y="4780"/>
                      <a:pt x="9892" y="4715"/>
                    </a:cubicBezTo>
                    <a:cubicBezTo>
                      <a:pt x="9885" y="4690"/>
                      <a:pt x="9876" y="4666"/>
                      <a:pt x="9870" y="4644"/>
                    </a:cubicBezTo>
                    <a:cubicBezTo>
                      <a:pt x="9850" y="4577"/>
                      <a:pt x="9830" y="4511"/>
                      <a:pt x="9808" y="4447"/>
                    </a:cubicBezTo>
                    <a:cubicBezTo>
                      <a:pt x="9802" y="4430"/>
                      <a:pt x="9795" y="4408"/>
                      <a:pt x="9789" y="4389"/>
                    </a:cubicBezTo>
                    <a:cubicBezTo>
                      <a:pt x="9767" y="4322"/>
                      <a:pt x="9743" y="4255"/>
                      <a:pt x="9721" y="4189"/>
                    </a:cubicBezTo>
                    <a:cubicBezTo>
                      <a:pt x="9716" y="4173"/>
                      <a:pt x="9710" y="4160"/>
                      <a:pt x="9704" y="4146"/>
                    </a:cubicBezTo>
                    <a:cubicBezTo>
                      <a:pt x="9678" y="4075"/>
                      <a:pt x="9654" y="4007"/>
                      <a:pt x="9627" y="3939"/>
                    </a:cubicBezTo>
                    <a:cubicBezTo>
                      <a:pt x="9624" y="3928"/>
                      <a:pt x="9620" y="3919"/>
                      <a:pt x="9615" y="3911"/>
                    </a:cubicBezTo>
                    <a:cubicBezTo>
                      <a:pt x="9585" y="3836"/>
                      <a:pt x="9557" y="3764"/>
                      <a:pt x="9526" y="3692"/>
                    </a:cubicBezTo>
                    <a:cubicBezTo>
                      <a:pt x="9526" y="3690"/>
                      <a:pt x="9524" y="3686"/>
                      <a:pt x="9524" y="3685"/>
                    </a:cubicBezTo>
                    <a:cubicBezTo>
                      <a:pt x="8927" y="2274"/>
                      <a:pt x="8105" y="1341"/>
                      <a:pt x="7273" y="768"/>
                    </a:cubicBezTo>
                    <a:cubicBezTo>
                      <a:pt x="6485" y="224"/>
                      <a:pt x="5689" y="2"/>
                      <a:pt x="5081" y="0"/>
                    </a:cubicBezTo>
                    <a:cubicBezTo>
                      <a:pt x="5078" y="0"/>
                      <a:pt x="5075" y="0"/>
                      <a:pt x="5072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75" name="Google Shape;8975;p37"/>
              <p:cNvSpPr/>
              <p:nvPr/>
            </p:nvSpPr>
            <p:spPr>
              <a:xfrm>
                <a:off x="5789300" y="4837175"/>
                <a:ext cx="278175" cy="338800"/>
              </a:xfrm>
              <a:custGeom>
                <a:avLst/>
                <a:gdLst/>
                <a:ahLst/>
                <a:cxnLst/>
                <a:rect l="l" t="t" r="r" b="b"/>
                <a:pathLst>
                  <a:path w="11127" h="13552" extrusionOk="0">
                    <a:moveTo>
                      <a:pt x="7544" y="0"/>
                    </a:moveTo>
                    <a:cubicBezTo>
                      <a:pt x="7585" y="77"/>
                      <a:pt x="8225" y="1341"/>
                      <a:pt x="6004" y="1606"/>
                    </a:cubicBezTo>
                    <a:cubicBezTo>
                      <a:pt x="5955" y="1612"/>
                      <a:pt x="5904" y="1619"/>
                      <a:pt x="5855" y="1625"/>
                    </a:cubicBezTo>
                    <a:cubicBezTo>
                      <a:pt x="4365" y="1861"/>
                      <a:pt x="3691" y="2871"/>
                      <a:pt x="3416" y="3477"/>
                    </a:cubicBezTo>
                    <a:cubicBezTo>
                      <a:pt x="3415" y="3483"/>
                      <a:pt x="3411" y="3486"/>
                      <a:pt x="3410" y="3492"/>
                    </a:cubicBezTo>
                    <a:cubicBezTo>
                      <a:pt x="3394" y="3526"/>
                      <a:pt x="3381" y="3556"/>
                      <a:pt x="3369" y="3585"/>
                    </a:cubicBezTo>
                    <a:cubicBezTo>
                      <a:pt x="3367" y="3589"/>
                      <a:pt x="3364" y="3593"/>
                      <a:pt x="3363" y="3599"/>
                    </a:cubicBezTo>
                    <a:cubicBezTo>
                      <a:pt x="3336" y="3664"/>
                      <a:pt x="3314" y="3723"/>
                      <a:pt x="3297" y="3774"/>
                    </a:cubicBezTo>
                    <a:cubicBezTo>
                      <a:pt x="3297" y="3777"/>
                      <a:pt x="3296" y="3781"/>
                      <a:pt x="3293" y="3786"/>
                    </a:cubicBezTo>
                    <a:cubicBezTo>
                      <a:pt x="3285" y="3807"/>
                      <a:pt x="3279" y="3828"/>
                      <a:pt x="3273" y="3844"/>
                    </a:cubicBezTo>
                    <a:lnTo>
                      <a:pt x="3273" y="3849"/>
                    </a:lnTo>
                    <a:cubicBezTo>
                      <a:pt x="3267" y="3869"/>
                      <a:pt x="3260" y="3884"/>
                      <a:pt x="3258" y="3899"/>
                    </a:cubicBezTo>
                    <a:cubicBezTo>
                      <a:pt x="3258" y="3901"/>
                      <a:pt x="3258" y="3901"/>
                      <a:pt x="3257" y="3904"/>
                    </a:cubicBezTo>
                    <a:cubicBezTo>
                      <a:pt x="3254" y="3916"/>
                      <a:pt x="3252" y="3926"/>
                      <a:pt x="3251" y="3932"/>
                    </a:cubicBezTo>
                    <a:cubicBezTo>
                      <a:pt x="3251" y="3933"/>
                      <a:pt x="3248" y="3935"/>
                      <a:pt x="3248" y="3938"/>
                    </a:cubicBezTo>
                    <a:cubicBezTo>
                      <a:pt x="3248" y="3941"/>
                      <a:pt x="3247" y="3945"/>
                      <a:pt x="3247" y="3945"/>
                    </a:cubicBezTo>
                    <a:cubicBezTo>
                      <a:pt x="3247" y="3945"/>
                      <a:pt x="3170" y="3825"/>
                      <a:pt x="3049" y="3825"/>
                    </a:cubicBezTo>
                    <a:cubicBezTo>
                      <a:pt x="2934" y="3825"/>
                      <a:pt x="2780" y="3933"/>
                      <a:pt x="2613" y="4353"/>
                    </a:cubicBezTo>
                    <a:cubicBezTo>
                      <a:pt x="2456" y="4750"/>
                      <a:pt x="2610" y="5906"/>
                      <a:pt x="2869" y="7058"/>
                    </a:cubicBezTo>
                    <a:cubicBezTo>
                      <a:pt x="2876" y="7095"/>
                      <a:pt x="2884" y="7135"/>
                      <a:pt x="2895" y="7173"/>
                    </a:cubicBezTo>
                    <a:cubicBezTo>
                      <a:pt x="2854" y="7164"/>
                      <a:pt x="2813" y="7160"/>
                      <a:pt x="2772" y="7160"/>
                    </a:cubicBezTo>
                    <a:cubicBezTo>
                      <a:pt x="2562" y="7160"/>
                      <a:pt x="2355" y="7273"/>
                      <a:pt x="2232" y="7529"/>
                    </a:cubicBezTo>
                    <a:cubicBezTo>
                      <a:pt x="2006" y="7993"/>
                      <a:pt x="2400" y="8647"/>
                      <a:pt x="3138" y="8936"/>
                    </a:cubicBezTo>
                    <a:cubicBezTo>
                      <a:pt x="3229" y="8971"/>
                      <a:pt x="3324" y="9002"/>
                      <a:pt x="3424" y="9026"/>
                    </a:cubicBezTo>
                    <a:cubicBezTo>
                      <a:pt x="3437" y="9060"/>
                      <a:pt x="3448" y="9088"/>
                      <a:pt x="3459" y="9117"/>
                    </a:cubicBezTo>
                    <a:cubicBezTo>
                      <a:pt x="3518" y="9816"/>
                      <a:pt x="3586" y="10355"/>
                      <a:pt x="3648" y="10488"/>
                    </a:cubicBezTo>
                    <a:cubicBezTo>
                      <a:pt x="3671" y="10536"/>
                      <a:pt x="3738" y="10607"/>
                      <a:pt x="3830" y="10692"/>
                    </a:cubicBezTo>
                    <a:lnTo>
                      <a:pt x="3755" y="11262"/>
                    </a:lnTo>
                    <a:lnTo>
                      <a:pt x="3240" y="11524"/>
                    </a:lnTo>
                    <a:lnTo>
                      <a:pt x="3259" y="11546"/>
                    </a:lnTo>
                    <a:lnTo>
                      <a:pt x="3240" y="11558"/>
                    </a:lnTo>
                    <a:lnTo>
                      <a:pt x="3248" y="11571"/>
                    </a:lnTo>
                    <a:cubicBezTo>
                      <a:pt x="3162" y="11597"/>
                      <a:pt x="3075" y="11626"/>
                      <a:pt x="2992" y="11656"/>
                    </a:cubicBezTo>
                    <a:cubicBezTo>
                      <a:pt x="2979" y="11662"/>
                      <a:pt x="2965" y="11664"/>
                      <a:pt x="2951" y="11670"/>
                    </a:cubicBezTo>
                    <a:lnTo>
                      <a:pt x="2889" y="11670"/>
                    </a:lnTo>
                    <a:cubicBezTo>
                      <a:pt x="2833" y="11670"/>
                      <a:pt x="2780" y="11685"/>
                      <a:pt x="2734" y="11711"/>
                    </a:cubicBezTo>
                    <a:cubicBezTo>
                      <a:pt x="2664" y="11749"/>
                      <a:pt x="2604" y="11815"/>
                      <a:pt x="2558" y="11894"/>
                    </a:cubicBezTo>
                    <a:cubicBezTo>
                      <a:pt x="1745" y="12196"/>
                      <a:pt x="1045" y="12511"/>
                      <a:pt x="870" y="12659"/>
                    </a:cubicBezTo>
                    <a:cubicBezTo>
                      <a:pt x="815" y="12675"/>
                      <a:pt x="763" y="12703"/>
                      <a:pt x="712" y="12754"/>
                    </a:cubicBezTo>
                    <a:cubicBezTo>
                      <a:pt x="463" y="12989"/>
                      <a:pt x="225" y="13256"/>
                      <a:pt x="0" y="13551"/>
                    </a:cubicBezTo>
                    <a:lnTo>
                      <a:pt x="11126" y="13551"/>
                    </a:lnTo>
                    <a:cubicBezTo>
                      <a:pt x="10848" y="13206"/>
                      <a:pt x="10550" y="12902"/>
                      <a:pt x="10239" y="12647"/>
                    </a:cubicBezTo>
                    <a:cubicBezTo>
                      <a:pt x="10238" y="12646"/>
                      <a:pt x="10233" y="12642"/>
                      <a:pt x="10230" y="12640"/>
                    </a:cubicBezTo>
                    <a:cubicBezTo>
                      <a:pt x="10173" y="12591"/>
                      <a:pt x="10112" y="12545"/>
                      <a:pt x="10052" y="12503"/>
                    </a:cubicBezTo>
                    <a:cubicBezTo>
                      <a:pt x="10046" y="12494"/>
                      <a:pt x="10044" y="12483"/>
                      <a:pt x="10035" y="12481"/>
                    </a:cubicBezTo>
                    <a:cubicBezTo>
                      <a:pt x="10028" y="12471"/>
                      <a:pt x="10016" y="12464"/>
                      <a:pt x="10005" y="12453"/>
                    </a:cubicBezTo>
                    <a:cubicBezTo>
                      <a:pt x="9999" y="12452"/>
                      <a:pt x="9993" y="12447"/>
                      <a:pt x="9988" y="12444"/>
                    </a:cubicBezTo>
                    <a:cubicBezTo>
                      <a:pt x="9983" y="12438"/>
                      <a:pt x="9973" y="12432"/>
                      <a:pt x="9966" y="12428"/>
                    </a:cubicBezTo>
                    <a:cubicBezTo>
                      <a:pt x="9944" y="12415"/>
                      <a:pt x="9922" y="12403"/>
                      <a:pt x="9894" y="12387"/>
                    </a:cubicBezTo>
                    <a:cubicBezTo>
                      <a:pt x="9887" y="12384"/>
                      <a:pt x="9881" y="12379"/>
                      <a:pt x="9875" y="12374"/>
                    </a:cubicBezTo>
                    <a:cubicBezTo>
                      <a:pt x="9853" y="12360"/>
                      <a:pt x="9832" y="12351"/>
                      <a:pt x="9812" y="12343"/>
                    </a:cubicBezTo>
                    <a:cubicBezTo>
                      <a:pt x="9798" y="12339"/>
                      <a:pt x="9785" y="12335"/>
                      <a:pt x="9772" y="12331"/>
                    </a:cubicBezTo>
                    <a:cubicBezTo>
                      <a:pt x="9736" y="12317"/>
                      <a:pt x="9700" y="12298"/>
                      <a:pt x="9660" y="12283"/>
                    </a:cubicBezTo>
                    <a:cubicBezTo>
                      <a:pt x="9654" y="12281"/>
                      <a:pt x="9649" y="12278"/>
                      <a:pt x="9645" y="12277"/>
                    </a:cubicBezTo>
                    <a:cubicBezTo>
                      <a:pt x="9623" y="12268"/>
                      <a:pt x="9603" y="12260"/>
                      <a:pt x="9581" y="12250"/>
                    </a:cubicBezTo>
                    <a:cubicBezTo>
                      <a:pt x="9501" y="11911"/>
                      <a:pt x="9265" y="11668"/>
                      <a:pt x="8990" y="11668"/>
                    </a:cubicBezTo>
                    <a:lnTo>
                      <a:pt x="8116" y="11668"/>
                    </a:lnTo>
                    <a:lnTo>
                      <a:pt x="7743" y="11306"/>
                    </a:lnTo>
                    <a:lnTo>
                      <a:pt x="7685" y="11336"/>
                    </a:lnTo>
                    <a:lnTo>
                      <a:pt x="7622" y="10806"/>
                    </a:lnTo>
                    <a:cubicBezTo>
                      <a:pt x="7791" y="10692"/>
                      <a:pt x="7910" y="10592"/>
                      <a:pt x="7945" y="10528"/>
                    </a:cubicBezTo>
                    <a:cubicBezTo>
                      <a:pt x="7994" y="10443"/>
                      <a:pt x="8079" y="9822"/>
                      <a:pt x="8149" y="9011"/>
                    </a:cubicBezTo>
                    <a:cubicBezTo>
                      <a:pt x="9058" y="8778"/>
                      <a:pt x="9575" y="8039"/>
                      <a:pt x="9319" y="7526"/>
                    </a:cubicBezTo>
                    <a:cubicBezTo>
                      <a:pt x="9192" y="7271"/>
                      <a:pt x="8983" y="7157"/>
                      <a:pt x="8767" y="7157"/>
                    </a:cubicBezTo>
                    <a:cubicBezTo>
                      <a:pt x="8746" y="7157"/>
                      <a:pt x="8725" y="7158"/>
                      <a:pt x="8703" y="7161"/>
                    </a:cubicBezTo>
                    <a:cubicBezTo>
                      <a:pt x="8709" y="7137"/>
                      <a:pt x="8716" y="7112"/>
                      <a:pt x="8718" y="7089"/>
                    </a:cubicBezTo>
                    <a:cubicBezTo>
                      <a:pt x="8740" y="7000"/>
                      <a:pt x="8757" y="6915"/>
                      <a:pt x="8775" y="6830"/>
                    </a:cubicBezTo>
                    <a:cubicBezTo>
                      <a:pt x="8779" y="6815"/>
                      <a:pt x="8781" y="6802"/>
                      <a:pt x="8784" y="6789"/>
                    </a:cubicBezTo>
                    <a:cubicBezTo>
                      <a:pt x="8803" y="6690"/>
                      <a:pt x="8820" y="6595"/>
                      <a:pt x="8836" y="6502"/>
                    </a:cubicBezTo>
                    <a:cubicBezTo>
                      <a:pt x="8839" y="6479"/>
                      <a:pt x="8842" y="6457"/>
                      <a:pt x="8844" y="6433"/>
                    </a:cubicBezTo>
                    <a:cubicBezTo>
                      <a:pt x="8856" y="6365"/>
                      <a:pt x="8866" y="6297"/>
                      <a:pt x="8875" y="6230"/>
                    </a:cubicBezTo>
                    <a:cubicBezTo>
                      <a:pt x="8880" y="6202"/>
                      <a:pt x="8882" y="6175"/>
                      <a:pt x="8884" y="6151"/>
                    </a:cubicBezTo>
                    <a:cubicBezTo>
                      <a:pt x="8893" y="6086"/>
                      <a:pt x="8899" y="6023"/>
                      <a:pt x="8906" y="5962"/>
                    </a:cubicBezTo>
                    <a:cubicBezTo>
                      <a:pt x="8909" y="5940"/>
                      <a:pt x="8911" y="5920"/>
                      <a:pt x="8912" y="5898"/>
                    </a:cubicBezTo>
                    <a:cubicBezTo>
                      <a:pt x="8928" y="5736"/>
                      <a:pt x="8939" y="5586"/>
                      <a:pt x="8940" y="5445"/>
                    </a:cubicBezTo>
                    <a:cubicBezTo>
                      <a:pt x="8942" y="5424"/>
                      <a:pt x="8942" y="5406"/>
                      <a:pt x="8942" y="5386"/>
                    </a:cubicBezTo>
                    <a:lnTo>
                      <a:pt x="8942" y="5236"/>
                    </a:lnTo>
                    <a:cubicBezTo>
                      <a:pt x="8942" y="5216"/>
                      <a:pt x="8942" y="5198"/>
                      <a:pt x="8940" y="5179"/>
                    </a:cubicBezTo>
                    <a:cubicBezTo>
                      <a:pt x="8940" y="5126"/>
                      <a:pt x="8939" y="5075"/>
                      <a:pt x="8934" y="5028"/>
                    </a:cubicBezTo>
                    <a:cubicBezTo>
                      <a:pt x="8934" y="5016"/>
                      <a:pt x="8934" y="5005"/>
                      <a:pt x="8933" y="4991"/>
                    </a:cubicBezTo>
                    <a:cubicBezTo>
                      <a:pt x="8928" y="4932"/>
                      <a:pt x="8925" y="4873"/>
                      <a:pt x="8918" y="4816"/>
                    </a:cubicBezTo>
                    <a:cubicBezTo>
                      <a:pt x="8917" y="4808"/>
                      <a:pt x="8915" y="4797"/>
                      <a:pt x="8915" y="4790"/>
                    </a:cubicBezTo>
                    <a:cubicBezTo>
                      <a:pt x="8909" y="4742"/>
                      <a:pt x="8903" y="4699"/>
                      <a:pt x="8898" y="4656"/>
                    </a:cubicBezTo>
                    <a:cubicBezTo>
                      <a:pt x="8897" y="4640"/>
                      <a:pt x="8892" y="4626"/>
                      <a:pt x="8891" y="4609"/>
                    </a:cubicBezTo>
                    <a:cubicBezTo>
                      <a:pt x="8884" y="4572"/>
                      <a:pt x="8878" y="4537"/>
                      <a:pt x="8870" y="4503"/>
                    </a:cubicBezTo>
                    <a:cubicBezTo>
                      <a:pt x="8869" y="4488"/>
                      <a:pt x="8866" y="4475"/>
                      <a:pt x="8863" y="4462"/>
                    </a:cubicBezTo>
                    <a:cubicBezTo>
                      <a:pt x="8855" y="4420"/>
                      <a:pt x="8846" y="4383"/>
                      <a:pt x="8836" y="4346"/>
                    </a:cubicBezTo>
                    <a:cubicBezTo>
                      <a:pt x="8836" y="4340"/>
                      <a:pt x="8833" y="4334"/>
                      <a:pt x="8831" y="4330"/>
                    </a:cubicBezTo>
                    <a:cubicBezTo>
                      <a:pt x="8822" y="4288"/>
                      <a:pt x="8810" y="4248"/>
                      <a:pt x="8798" y="4211"/>
                    </a:cubicBezTo>
                    <a:cubicBezTo>
                      <a:pt x="8793" y="4199"/>
                      <a:pt x="8790" y="4188"/>
                      <a:pt x="8786" y="4177"/>
                    </a:cubicBezTo>
                    <a:cubicBezTo>
                      <a:pt x="8777" y="4150"/>
                      <a:pt x="8769" y="4126"/>
                      <a:pt x="8759" y="4099"/>
                    </a:cubicBezTo>
                    <a:cubicBezTo>
                      <a:pt x="8753" y="4087"/>
                      <a:pt x="8751" y="4074"/>
                      <a:pt x="8746" y="4063"/>
                    </a:cubicBezTo>
                    <a:cubicBezTo>
                      <a:pt x="8737" y="4042"/>
                      <a:pt x="8729" y="4019"/>
                      <a:pt x="8719" y="3999"/>
                    </a:cubicBezTo>
                    <a:cubicBezTo>
                      <a:pt x="8714" y="3989"/>
                      <a:pt x="8711" y="3978"/>
                      <a:pt x="8705" y="3968"/>
                    </a:cubicBezTo>
                    <a:cubicBezTo>
                      <a:pt x="8692" y="3940"/>
                      <a:pt x="8679" y="3911"/>
                      <a:pt x="8668" y="3886"/>
                    </a:cubicBezTo>
                    <a:cubicBezTo>
                      <a:pt x="8664" y="3878"/>
                      <a:pt x="8661" y="3872"/>
                      <a:pt x="8656" y="3865"/>
                    </a:cubicBezTo>
                    <a:cubicBezTo>
                      <a:pt x="8647" y="3848"/>
                      <a:pt x="8637" y="3828"/>
                      <a:pt x="8628" y="3813"/>
                    </a:cubicBezTo>
                    <a:cubicBezTo>
                      <a:pt x="8622" y="3800"/>
                      <a:pt x="8616" y="3792"/>
                      <a:pt x="8611" y="3782"/>
                    </a:cubicBezTo>
                    <a:cubicBezTo>
                      <a:pt x="8605" y="3770"/>
                      <a:pt x="8598" y="3759"/>
                      <a:pt x="8589" y="3747"/>
                    </a:cubicBezTo>
                    <a:cubicBezTo>
                      <a:pt x="8583" y="3738"/>
                      <a:pt x="8577" y="3728"/>
                      <a:pt x="8573" y="3719"/>
                    </a:cubicBezTo>
                    <a:cubicBezTo>
                      <a:pt x="8565" y="3709"/>
                      <a:pt x="8559" y="3698"/>
                      <a:pt x="8553" y="3690"/>
                    </a:cubicBezTo>
                    <a:cubicBezTo>
                      <a:pt x="8453" y="3544"/>
                      <a:pt x="8370" y="3489"/>
                      <a:pt x="8370" y="3489"/>
                    </a:cubicBezTo>
                    <a:cubicBezTo>
                      <a:pt x="9134" y="1788"/>
                      <a:pt x="7621" y="83"/>
                      <a:pt x="7544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76" name="Google Shape;8976;p37"/>
              <p:cNvSpPr/>
              <p:nvPr/>
            </p:nvSpPr>
            <p:spPr>
              <a:xfrm>
                <a:off x="4797625" y="4852025"/>
                <a:ext cx="336175" cy="323925"/>
              </a:xfrm>
              <a:custGeom>
                <a:avLst/>
                <a:gdLst/>
                <a:ahLst/>
                <a:cxnLst/>
                <a:rect l="l" t="t" r="r" b="b"/>
                <a:pathLst>
                  <a:path w="13447" h="12957" extrusionOk="0">
                    <a:moveTo>
                      <a:pt x="6738" y="1"/>
                    </a:moveTo>
                    <a:cubicBezTo>
                      <a:pt x="5486" y="1"/>
                      <a:pt x="4280" y="1044"/>
                      <a:pt x="3618" y="1736"/>
                    </a:cubicBezTo>
                    <a:cubicBezTo>
                      <a:pt x="3405" y="1960"/>
                      <a:pt x="3248" y="2144"/>
                      <a:pt x="3163" y="2250"/>
                    </a:cubicBezTo>
                    <a:cubicBezTo>
                      <a:pt x="3163" y="2251"/>
                      <a:pt x="3162" y="2251"/>
                      <a:pt x="3162" y="2251"/>
                    </a:cubicBezTo>
                    <a:cubicBezTo>
                      <a:pt x="3123" y="2300"/>
                      <a:pt x="3103" y="2329"/>
                      <a:pt x="3093" y="2336"/>
                    </a:cubicBezTo>
                    <a:cubicBezTo>
                      <a:pt x="3093" y="2338"/>
                      <a:pt x="3092" y="2341"/>
                      <a:pt x="3092" y="2341"/>
                    </a:cubicBezTo>
                    <a:cubicBezTo>
                      <a:pt x="2874" y="2384"/>
                      <a:pt x="2782" y="2756"/>
                      <a:pt x="2775" y="3293"/>
                    </a:cubicBezTo>
                    <a:cubicBezTo>
                      <a:pt x="2770" y="3627"/>
                      <a:pt x="2800" y="4030"/>
                      <a:pt x="2854" y="4453"/>
                    </a:cubicBezTo>
                    <a:cubicBezTo>
                      <a:pt x="2868" y="4574"/>
                      <a:pt x="2886" y="4696"/>
                      <a:pt x="2905" y="4821"/>
                    </a:cubicBezTo>
                    <a:cubicBezTo>
                      <a:pt x="2946" y="5084"/>
                      <a:pt x="2992" y="5351"/>
                      <a:pt x="3048" y="5614"/>
                    </a:cubicBezTo>
                    <a:cubicBezTo>
                      <a:pt x="3032" y="5613"/>
                      <a:pt x="3015" y="5612"/>
                      <a:pt x="2999" y="5612"/>
                    </a:cubicBezTo>
                    <a:cubicBezTo>
                      <a:pt x="2905" y="5612"/>
                      <a:pt x="2807" y="5630"/>
                      <a:pt x="2715" y="5665"/>
                    </a:cubicBezTo>
                    <a:cubicBezTo>
                      <a:pt x="2448" y="5764"/>
                      <a:pt x="2233" y="5997"/>
                      <a:pt x="2293" y="6270"/>
                    </a:cubicBezTo>
                    <a:cubicBezTo>
                      <a:pt x="2295" y="6280"/>
                      <a:pt x="2297" y="6287"/>
                      <a:pt x="2301" y="6298"/>
                    </a:cubicBezTo>
                    <a:cubicBezTo>
                      <a:pt x="2358" y="6494"/>
                      <a:pt x="2592" y="6756"/>
                      <a:pt x="2861" y="6999"/>
                    </a:cubicBezTo>
                    <a:cubicBezTo>
                      <a:pt x="3114" y="7226"/>
                      <a:pt x="3399" y="7439"/>
                      <a:pt x="3603" y="7567"/>
                    </a:cubicBezTo>
                    <a:cubicBezTo>
                      <a:pt x="3725" y="7855"/>
                      <a:pt x="3849" y="8062"/>
                      <a:pt x="3962" y="8148"/>
                    </a:cubicBezTo>
                    <a:cubicBezTo>
                      <a:pt x="3968" y="8186"/>
                      <a:pt x="3976" y="8224"/>
                      <a:pt x="3982" y="8259"/>
                    </a:cubicBezTo>
                    <a:cubicBezTo>
                      <a:pt x="3998" y="8451"/>
                      <a:pt x="4019" y="8634"/>
                      <a:pt x="4040" y="8801"/>
                    </a:cubicBezTo>
                    <a:lnTo>
                      <a:pt x="4040" y="8809"/>
                    </a:lnTo>
                    <a:cubicBezTo>
                      <a:pt x="4047" y="8867"/>
                      <a:pt x="4053" y="8924"/>
                      <a:pt x="4060" y="8979"/>
                    </a:cubicBezTo>
                    <a:cubicBezTo>
                      <a:pt x="4060" y="8984"/>
                      <a:pt x="4063" y="8986"/>
                      <a:pt x="4063" y="8992"/>
                    </a:cubicBezTo>
                    <a:cubicBezTo>
                      <a:pt x="4070" y="9049"/>
                      <a:pt x="4077" y="9100"/>
                      <a:pt x="4085" y="9154"/>
                    </a:cubicBezTo>
                    <a:lnTo>
                      <a:pt x="3826" y="9549"/>
                    </a:lnTo>
                    <a:lnTo>
                      <a:pt x="3884" y="9605"/>
                    </a:lnTo>
                    <a:lnTo>
                      <a:pt x="3857" y="9630"/>
                    </a:lnTo>
                    <a:lnTo>
                      <a:pt x="3787" y="9630"/>
                    </a:lnTo>
                    <a:lnTo>
                      <a:pt x="3750" y="9527"/>
                    </a:lnTo>
                    <a:lnTo>
                      <a:pt x="3596" y="9630"/>
                    </a:lnTo>
                    <a:lnTo>
                      <a:pt x="2689" y="9630"/>
                    </a:lnTo>
                    <a:cubicBezTo>
                      <a:pt x="2371" y="9630"/>
                      <a:pt x="2115" y="9879"/>
                      <a:pt x="2115" y="10188"/>
                    </a:cubicBezTo>
                    <a:lnTo>
                      <a:pt x="2115" y="10678"/>
                    </a:lnTo>
                    <a:cubicBezTo>
                      <a:pt x="1416" y="11075"/>
                      <a:pt x="873" y="11440"/>
                      <a:pt x="682" y="11645"/>
                    </a:cubicBezTo>
                    <a:cubicBezTo>
                      <a:pt x="671" y="11652"/>
                      <a:pt x="661" y="11659"/>
                      <a:pt x="649" y="11670"/>
                    </a:cubicBezTo>
                    <a:cubicBezTo>
                      <a:pt x="366" y="11905"/>
                      <a:pt x="153" y="12361"/>
                      <a:pt x="0" y="12956"/>
                    </a:cubicBezTo>
                    <a:lnTo>
                      <a:pt x="13446" y="12956"/>
                    </a:lnTo>
                    <a:cubicBezTo>
                      <a:pt x="13321" y="12406"/>
                      <a:pt x="13151" y="11938"/>
                      <a:pt x="12942" y="11601"/>
                    </a:cubicBezTo>
                    <a:cubicBezTo>
                      <a:pt x="12900" y="11536"/>
                      <a:pt x="12856" y="11474"/>
                      <a:pt x="12811" y="11416"/>
                    </a:cubicBezTo>
                    <a:cubicBezTo>
                      <a:pt x="12805" y="11404"/>
                      <a:pt x="12801" y="11396"/>
                      <a:pt x="12795" y="11390"/>
                    </a:cubicBezTo>
                    <a:cubicBezTo>
                      <a:pt x="12772" y="11359"/>
                      <a:pt x="12733" y="11322"/>
                      <a:pt x="12685" y="11279"/>
                    </a:cubicBezTo>
                    <a:cubicBezTo>
                      <a:pt x="12632" y="11232"/>
                      <a:pt x="12580" y="11188"/>
                      <a:pt x="12523" y="11154"/>
                    </a:cubicBezTo>
                    <a:cubicBezTo>
                      <a:pt x="12514" y="11148"/>
                      <a:pt x="12503" y="11145"/>
                      <a:pt x="12495" y="11139"/>
                    </a:cubicBezTo>
                    <a:cubicBezTo>
                      <a:pt x="12339" y="11032"/>
                      <a:pt x="12134" y="10906"/>
                      <a:pt x="11893" y="10771"/>
                    </a:cubicBezTo>
                    <a:lnTo>
                      <a:pt x="11893" y="10454"/>
                    </a:lnTo>
                    <a:cubicBezTo>
                      <a:pt x="11893" y="9997"/>
                      <a:pt x="11512" y="9628"/>
                      <a:pt x="11040" y="9628"/>
                    </a:cubicBezTo>
                    <a:lnTo>
                      <a:pt x="9817" y="9628"/>
                    </a:lnTo>
                    <a:lnTo>
                      <a:pt x="9470" y="9484"/>
                    </a:lnTo>
                    <a:lnTo>
                      <a:pt x="9445" y="9563"/>
                    </a:lnTo>
                    <a:cubicBezTo>
                      <a:pt x="9386" y="9537"/>
                      <a:pt x="9326" y="9509"/>
                      <a:pt x="9269" y="9483"/>
                    </a:cubicBezTo>
                    <a:lnTo>
                      <a:pt x="9259" y="9478"/>
                    </a:lnTo>
                    <a:cubicBezTo>
                      <a:pt x="9209" y="9456"/>
                      <a:pt x="9158" y="9434"/>
                      <a:pt x="9108" y="9410"/>
                    </a:cubicBezTo>
                    <a:lnTo>
                      <a:pt x="8824" y="8978"/>
                    </a:lnTo>
                    <a:lnTo>
                      <a:pt x="8769" y="8894"/>
                    </a:lnTo>
                    <a:lnTo>
                      <a:pt x="8553" y="9039"/>
                    </a:lnTo>
                    <a:cubicBezTo>
                      <a:pt x="8570" y="8883"/>
                      <a:pt x="8589" y="8703"/>
                      <a:pt x="8608" y="8504"/>
                    </a:cubicBezTo>
                    <a:cubicBezTo>
                      <a:pt x="8608" y="8498"/>
                      <a:pt x="8609" y="8490"/>
                      <a:pt x="8609" y="8482"/>
                    </a:cubicBezTo>
                    <a:cubicBezTo>
                      <a:pt x="8610" y="8474"/>
                      <a:pt x="8610" y="8466"/>
                      <a:pt x="8610" y="8455"/>
                    </a:cubicBezTo>
                    <a:cubicBezTo>
                      <a:pt x="8633" y="8412"/>
                      <a:pt x="8665" y="8211"/>
                      <a:pt x="8697" y="7907"/>
                    </a:cubicBezTo>
                    <a:cubicBezTo>
                      <a:pt x="8712" y="7862"/>
                      <a:pt x="8725" y="7822"/>
                      <a:pt x="8741" y="7777"/>
                    </a:cubicBezTo>
                    <a:cubicBezTo>
                      <a:pt x="8767" y="7761"/>
                      <a:pt x="8792" y="7740"/>
                      <a:pt x="8823" y="7719"/>
                    </a:cubicBezTo>
                    <a:cubicBezTo>
                      <a:pt x="9098" y="7501"/>
                      <a:pt x="9538" y="7068"/>
                      <a:pt x="9792" y="6692"/>
                    </a:cubicBezTo>
                    <a:cubicBezTo>
                      <a:pt x="9903" y="6524"/>
                      <a:pt x="9977" y="6371"/>
                      <a:pt x="9988" y="6251"/>
                    </a:cubicBezTo>
                    <a:cubicBezTo>
                      <a:pt x="10014" y="5939"/>
                      <a:pt x="9689" y="5722"/>
                      <a:pt x="9361" y="5687"/>
                    </a:cubicBezTo>
                    <a:cubicBezTo>
                      <a:pt x="10231" y="2076"/>
                      <a:pt x="8938" y="2068"/>
                      <a:pt x="8938" y="2068"/>
                    </a:cubicBezTo>
                    <a:cubicBezTo>
                      <a:pt x="8938" y="2068"/>
                      <a:pt x="8931" y="1954"/>
                      <a:pt x="8892" y="1780"/>
                    </a:cubicBezTo>
                    <a:cubicBezTo>
                      <a:pt x="8832" y="1510"/>
                      <a:pt x="8693" y="1090"/>
                      <a:pt x="8389" y="726"/>
                    </a:cubicBezTo>
                    <a:cubicBezTo>
                      <a:pt x="8084" y="363"/>
                      <a:pt x="7611" y="54"/>
                      <a:pt x="6882" y="6"/>
                    </a:cubicBezTo>
                    <a:cubicBezTo>
                      <a:pt x="6834" y="2"/>
                      <a:pt x="6786" y="1"/>
                      <a:pt x="6738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77" name="Google Shape;8977;p37"/>
              <p:cNvSpPr/>
              <p:nvPr/>
            </p:nvSpPr>
            <p:spPr>
              <a:xfrm>
                <a:off x="3949825" y="4888275"/>
                <a:ext cx="244325" cy="287700"/>
              </a:xfrm>
              <a:custGeom>
                <a:avLst/>
                <a:gdLst/>
                <a:ahLst/>
                <a:cxnLst/>
                <a:rect l="l" t="t" r="r" b="b"/>
                <a:pathLst>
                  <a:path w="9773" h="11508" extrusionOk="0">
                    <a:moveTo>
                      <a:pt x="5077" y="1"/>
                    </a:moveTo>
                    <a:cubicBezTo>
                      <a:pt x="4966" y="1"/>
                      <a:pt x="4860" y="6"/>
                      <a:pt x="4758" y="16"/>
                    </a:cubicBezTo>
                    <a:cubicBezTo>
                      <a:pt x="4632" y="28"/>
                      <a:pt x="4510" y="47"/>
                      <a:pt x="4392" y="71"/>
                    </a:cubicBezTo>
                    <a:cubicBezTo>
                      <a:pt x="2960" y="354"/>
                      <a:pt x="2260" y="1434"/>
                      <a:pt x="2571" y="2704"/>
                    </a:cubicBezTo>
                    <a:cubicBezTo>
                      <a:pt x="1860" y="4604"/>
                      <a:pt x="2776" y="7627"/>
                      <a:pt x="3284" y="7918"/>
                    </a:cubicBezTo>
                    <a:cubicBezTo>
                      <a:pt x="3683" y="7825"/>
                      <a:pt x="4025" y="7700"/>
                      <a:pt x="4322" y="7554"/>
                    </a:cubicBezTo>
                    <a:lnTo>
                      <a:pt x="4322" y="7554"/>
                    </a:lnTo>
                    <a:cubicBezTo>
                      <a:pt x="4249" y="7839"/>
                      <a:pt x="4169" y="8129"/>
                      <a:pt x="4082" y="8410"/>
                    </a:cubicBezTo>
                    <a:cubicBezTo>
                      <a:pt x="4082" y="8410"/>
                      <a:pt x="4082" y="8411"/>
                      <a:pt x="4080" y="8411"/>
                    </a:cubicBezTo>
                    <a:cubicBezTo>
                      <a:pt x="4034" y="8411"/>
                      <a:pt x="3988" y="8413"/>
                      <a:pt x="3940" y="8416"/>
                    </a:cubicBezTo>
                    <a:cubicBezTo>
                      <a:pt x="3932" y="8416"/>
                      <a:pt x="3925" y="8416"/>
                      <a:pt x="3915" y="8417"/>
                    </a:cubicBezTo>
                    <a:cubicBezTo>
                      <a:pt x="3873" y="8417"/>
                      <a:pt x="3833" y="8419"/>
                      <a:pt x="3794" y="8422"/>
                    </a:cubicBezTo>
                    <a:cubicBezTo>
                      <a:pt x="3774" y="8423"/>
                      <a:pt x="3754" y="8423"/>
                      <a:pt x="3736" y="8427"/>
                    </a:cubicBezTo>
                    <a:cubicBezTo>
                      <a:pt x="3707" y="8428"/>
                      <a:pt x="3678" y="8432"/>
                      <a:pt x="3651" y="8433"/>
                    </a:cubicBezTo>
                    <a:cubicBezTo>
                      <a:pt x="3602" y="8434"/>
                      <a:pt x="3554" y="8439"/>
                      <a:pt x="3508" y="8441"/>
                    </a:cubicBezTo>
                    <a:lnTo>
                      <a:pt x="3508" y="8456"/>
                    </a:lnTo>
                    <a:cubicBezTo>
                      <a:pt x="3471" y="8460"/>
                      <a:pt x="3436" y="8463"/>
                      <a:pt x="3403" y="8468"/>
                    </a:cubicBezTo>
                    <a:cubicBezTo>
                      <a:pt x="3239" y="8488"/>
                      <a:pt x="3108" y="8512"/>
                      <a:pt x="3022" y="8541"/>
                    </a:cubicBezTo>
                    <a:cubicBezTo>
                      <a:pt x="3020" y="8541"/>
                      <a:pt x="3017" y="8542"/>
                      <a:pt x="3016" y="8542"/>
                    </a:cubicBezTo>
                    <a:cubicBezTo>
                      <a:pt x="3001" y="8548"/>
                      <a:pt x="2986" y="8554"/>
                      <a:pt x="2973" y="8559"/>
                    </a:cubicBezTo>
                    <a:cubicBezTo>
                      <a:pt x="2972" y="8559"/>
                      <a:pt x="2972" y="8560"/>
                      <a:pt x="2968" y="8560"/>
                    </a:cubicBezTo>
                    <a:cubicBezTo>
                      <a:pt x="2955" y="8567"/>
                      <a:pt x="2946" y="8573"/>
                      <a:pt x="2938" y="8577"/>
                    </a:cubicBezTo>
                    <a:lnTo>
                      <a:pt x="2937" y="8577"/>
                    </a:lnTo>
                    <a:cubicBezTo>
                      <a:pt x="2867" y="8608"/>
                      <a:pt x="2791" y="8650"/>
                      <a:pt x="2715" y="8703"/>
                    </a:cubicBezTo>
                    <a:cubicBezTo>
                      <a:pt x="2703" y="8711"/>
                      <a:pt x="2692" y="8718"/>
                      <a:pt x="2680" y="8729"/>
                    </a:cubicBezTo>
                    <a:cubicBezTo>
                      <a:pt x="2661" y="8743"/>
                      <a:pt x="2642" y="8757"/>
                      <a:pt x="2622" y="8773"/>
                    </a:cubicBezTo>
                    <a:cubicBezTo>
                      <a:pt x="2591" y="8796"/>
                      <a:pt x="2563" y="8820"/>
                      <a:pt x="2531" y="8846"/>
                    </a:cubicBezTo>
                    <a:cubicBezTo>
                      <a:pt x="2520" y="8855"/>
                      <a:pt x="2509" y="8867"/>
                      <a:pt x="2497" y="8879"/>
                    </a:cubicBezTo>
                    <a:cubicBezTo>
                      <a:pt x="2469" y="8906"/>
                      <a:pt x="2440" y="8931"/>
                      <a:pt x="2413" y="8958"/>
                    </a:cubicBezTo>
                    <a:cubicBezTo>
                      <a:pt x="2401" y="8970"/>
                      <a:pt x="2392" y="8981"/>
                      <a:pt x="2379" y="8993"/>
                    </a:cubicBezTo>
                    <a:cubicBezTo>
                      <a:pt x="2344" y="9031"/>
                      <a:pt x="2307" y="9072"/>
                      <a:pt x="2268" y="9115"/>
                    </a:cubicBezTo>
                    <a:cubicBezTo>
                      <a:pt x="2243" y="9145"/>
                      <a:pt x="2217" y="9183"/>
                      <a:pt x="2187" y="9222"/>
                    </a:cubicBezTo>
                    <a:cubicBezTo>
                      <a:pt x="2182" y="9229"/>
                      <a:pt x="2177" y="9237"/>
                      <a:pt x="2171" y="9247"/>
                    </a:cubicBezTo>
                    <a:lnTo>
                      <a:pt x="573" y="9247"/>
                    </a:lnTo>
                    <a:cubicBezTo>
                      <a:pt x="328" y="9247"/>
                      <a:pt x="121" y="9404"/>
                      <a:pt x="37" y="9626"/>
                    </a:cubicBezTo>
                    <a:cubicBezTo>
                      <a:pt x="14" y="9691"/>
                      <a:pt x="1" y="9760"/>
                      <a:pt x="1" y="9833"/>
                    </a:cubicBezTo>
                    <a:lnTo>
                      <a:pt x="1" y="11507"/>
                    </a:lnTo>
                    <a:lnTo>
                      <a:pt x="9772" y="11507"/>
                    </a:lnTo>
                    <a:lnTo>
                      <a:pt x="9772" y="10115"/>
                    </a:lnTo>
                    <a:cubicBezTo>
                      <a:pt x="9772" y="9632"/>
                      <a:pt x="9392" y="9243"/>
                      <a:pt x="8924" y="9243"/>
                    </a:cubicBezTo>
                    <a:lnTo>
                      <a:pt x="7497" y="9243"/>
                    </a:lnTo>
                    <a:cubicBezTo>
                      <a:pt x="7484" y="9228"/>
                      <a:pt x="7469" y="9211"/>
                      <a:pt x="7460" y="9194"/>
                    </a:cubicBezTo>
                    <a:cubicBezTo>
                      <a:pt x="7429" y="9156"/>
                      <a:pt x="7400" y="9116"/>
                      <a:pt x="7368" y="9082"/>
                    </a:cubicBezTo>
                    <a:cubicBezTo>
                      <a:pt x="7353" y="9065"/>
                      <a:pt x="7338" y="9047"/>
                      <a:pt x="7321" y="9031"/>
                    </a:cubicBezTo>
                    <a:cubicBezTo>
                      <a:pt x="7291" y="8997"/>
                      <a:pt x="7259" y="8966"/>
                      <a:pt x="7229" y="8937"/>
                    </a:cubicBezTo>
                    <a:cubicBezTo>
                      <a:pt x="7214" y="8924"/>
                      <a:pt x="7201" y="8909"/>
                      <a:pt x="7187" y="8899"/>
                    </a:cubicBezTo>
                    <a:cubicBezTo>
                      <a:pt x="7146" y="8863"/>
                      <a:pt x="7107" y="8829"/>
                      <a:pt x="7067" y="8800"/>
                    </a:cubicBezTo>
                    <a:cubicBezTo>
                      <a:pt x="7062" y="8796"/>
                      <a:pt x="7060" y="8794"/>
                      <a:pt x="7057" y="8793"/>
                    </a:cubicBezTo>
                    <a:cubicBezTo>
                      <a:pt x="7011" y="8760"/>
                      <a:pt x="6966" y="8731"/>
                      <a:pt x="6925" y="8707"/>
                    </a:cubicBezTo>
                    <a:cubicBezTo>
                      <a:pt x="6919" y="8703"/>
                      <a:pt x="6913" y="8701"/>
                      <a:pt x="6904" y="8699"/>
                    </a:cubicBezTo>
                    <a:cubicBezTo>
                      <a:pt x="6870" y="8678"/>
                      <a:pt x="6834" y="8664"/>
                      <a:pt x="6798" y="8650"/>
                    </a:cubicBezTo>
                    <a:cubicBezTo>
                      <a:pt x="6791" y="8648"/>
                      <a:pt x="6783" y="8644"/>
                      <a:pt x="6773" y="8642"/>
                    </a:cubicBezTo>
                    <a:cubicBezTo>
                      <a:pt x="6739" y="8630"/>
                      <a:pt x="6709" y="8622"/>
                      <a:pt x="6679" y="8620"/>
                    </a:cubicBezTo>
                    <a:cubicBezTo>
                      <a:pt x="6672" y="8618"/>
                      <a:pt x="6666" y="8618"/>
                      <a:pt x="6659" y="8615"/>
                    </a:cubicBezTo>
                    <a:cubicBezTo>
                      <a:pt x="6642" y="8613"/>
                      <a:pt x="6625" y="8612"/>
                      <a:pt x="6609" y="8612"/>
                    </a:cubicBezTo>
                    <a:cubicBezTo>
                      <a:pt x="6591" y="8612"/>
                      <a:pt x="6574" y="8613"/>
                      <a:pt x="6558" y="8616"/>
                    </a:cubicBezTo>
                    <a:cubicBezTo>
                      <a:pt x="6521" y="8603"/>
                      <a:pt x="6483" y="8591"/>
                      <a:pt x="6439" y="8580"/>
                    </a:cubicBezTo>
                    <a:cubicBezTo>
                      <a:pt x="6436" y="8579"/>
                      <a:pt x="6433" y="8579"/>
                      <a:pt x="6429" y="8575"/>
                    </a:cubicBezTo>
                    <a:cubicBezTo>
                      <a:pt x="6385" y="8567"/>
                      <a:pt x="6338" y="8554"/>
                      <a:pt x="6289" y="8545"/>
                    </a:cubicBezTo>
                    <a:cubicBezTo>
                      <a:pt x="6241" y="8531"/>
                      <a:pt x="6186" y="8519"/>
                      <a:pt x="6131" y="8511"/>
                    </a:cubicBezTo>
                    <a:cubicBezTo>
                      <a:pt x="6118" y="8508"/>
                      <a:pt x="6102" y="8505"/>
                      <a:pt x="6088" y="8502"/>
                    </a:cubicBezTo>
                    <a:cubicBezTo>
                      <a:pt x="6040" y="8495"/>
                      <a:pt x="5993" y="8488"/>
                      <a:pt x="5942" y="8480"/>
                    </a:cubicBezTo>
                    <a:cubicBezTo>
                      <a:pt x="5928" y="8478"/>
                      <a:pt x="5915" y="8475"/>
                      <a:pt x="5905" y="8475"/>
                    </a:cubicBezTo>
                    <a:cubicBezTo>
                      <a:pt x="5770" y="8456"/>
                      <a:pt x="5625" y="8441"/>
                      <a:pt x="5473" y="8432"/>
                    </a:cubicBezTo>
                    <a:cubicBezTo>
                      <a:pt x="5480" y="8404"/>
                      <a:pt x="5487" y="8375"/>
                      <a:pt x="5495" y="8347"/>
                    </a:cubicBezTo>
                    <a:cubicBezTo>
                      <a:pt x="5507" y="8298"/>
                      <a:pt x="5521" y="8249"/>
                      <a:pt x="5531" y="8198"/>
                    </a:cubicBezTo>
                    <a:cubicBezTo>
                      <a:pt x="5537" y="8178"/>
                      <a:pt x="5543" y="8155"/>
                      <a:pt x="5547" y="8130"/>
                    </a:cubicBezTo>
                    <a:cubicBezTo>
                      <a:pt x="5554" y="8101"/>
                      <a:pt x="5561" y="8071"/>
                      <a:pt x="5569" y="8039"/>
                    </a:cubicBezTo>
                    <a:cubicBezTo>
                      <a:pt x="5574" y="8018"/>
                      <a:pt x="5578" y="7995"/>
                      <a:pt x="5584" y="7971"/>
                    </a:cubicBezTo>
                    <a:cubicBezTo>
                      <a:pt x="5591" y="7941"/>
                      <a:pt x="5598" y="7912"/>
                      <a:pt x="5605" y="7880"/>
                    </a:cubicBezTo>
                    <a:cubicBezTo>
                      <a:pt x="5610" y="7857"/>
                      <a:pt x="5615" y="7836"/>
                      <a:pt x="5620" y="7814"/>
                    </a:cubicBezTo>
                    <a:cubicBezTo>
                      <a:pt x="5627" y="7781"/>
                      <a:pt x="5633" y="7751"/>
                      <a:pt x="5640" y="7721"/>
                    </a:cubicBezTo>
                    <a:cubicBezTo>
                      <a:pt x="5645" y="7699"/>
                      <a:pt x="5648" y="7679"/>
                      <a:pt x="5654" y="7658"/>
                    </a:cubicBezTo>
                    <a:cubicBezTo>
                      <a:pt x="5660" y="7625"/>
                      <a:pt x="5668" y="7593"/>
                      <a:pt x="5674" y="7560"/>
                    </a:cubicBezTo>
                    <a:cubicBezTo>
                      <a:pt x="5676" y="7552"/>
                      <a:pt x="5678" y="7545"/>
                      <a:pt x="5680" y="7535"/>
                    </a:cubicBezTo>
                    <a:cubicBezTo>
                      <a:pt x="5682" y="7521"/>
                      <a:pt x="5684" y="7509"/>
                      <a:pt x="5688" y="7498"/>
                    </a:cubicBezTo>
                    <a:cubicBezTo>
                      <a:pt x="5927" y="7490"/>
                      <a:pt x="6150" y="7441"/>
                      <a:pt x="6353" y="7357"/>
                    </a:cubicBezTo>
                    <a:cubicBezTo>
                      <a:pt x="6472" y="7309"/>
                      <a:pt x="6583" y="7249"/>
                      <a:pt x="6690" y="7178"/>
                    </a:cubicBezTo>
                    <a:cubicBezTo>
                      <a:pt x="6896" y="7044"/>
                      <a:pt x="7078" y="6876"/>
                      <a:pt x="7236" y="6682"/>
                    </a:cubicBezTo>
                    <a:cubicBezTo>
                      <a:pt x="7280" y="6631"/>
                      <a:pt x="7321" y="6578"/>
                      <a:pt x="7360" y="6526"/>
                    </a:cubicBezTo>
                    <a:cubicBezTo>
                      <a:pt x="8873" y="6284"/>
                      <a:pt x="9591" y="4561"/>
                      <a:pt x="9547" y="3240"/>
                    </a:cubicBezTo>
                    <a:cubicBezTo>
                      <a:pt x="9505" y="1963"/>
                      <a:pt x="8445" y="1470"/>
                      <a:pt x="7694" y="1283"/>
                    </a:cubicBezTo>
                    <a:cubicBezTo>
                      <a:pt x="7031" y="326"/>
                      <a:pt x="5936" y="1"/>
                      <a:pt x="5077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78" name="Google Shape;8978;p37"/>
              <p:cNvSpPr/>
              <p:nvPr/>
            </p:nvSpPr>
            <p:spPr>
              <a:xfrm>
                <a:off x="5235675" y="4795875"/>
                <a:ext cx="395600" cy="380100"/>
              </a:xfrm>
              <a:custGeom>
                <a:avLst/>
                <a:gdLst/>
                <a:ahLst/>
                <a:cxnLst/>
                <a:rect l="l" t="t" r="r" b="b"/>
                <a:pathLst>
                  <a:path w="15824" h="15204" extrusionOk="0">
                    <a:moveTo>
                      <a:pt x="8826" y="0"/>
                    </a:moveTo>
                    <a:cubicBezTo>
                      <a:pt x="8344" y="0"/>
                      <a:pt x="7093" y="567"/>
                      <a:pt x="6555" y="982"/>
                    </a:cubicBezTo>
                    <a:cubicBezTo>
                      <a:pt x="6740" y="761"/>
                      <a:pt x="6923" y="452"/>
                      <a:pt x="6638" y="347"/>
                    </a:cubicBezTo>
                    <a:cubicBezTo>
                      <a:pt x="6606" y="336"/>
                      <a:pt x="6564" y="330"/>
                      <a:pt x="6513" y="330"/>
                    </a:cubicBezTo>
                    <a:cubicBezTo>
                      <a:pt x="5990" y="330"/>
                      <a:pt x="4563" y="977"/>
                      <a:pt x="4370" y="3145"/>
                    </a:cubicBezTo>
                    <a:lnTo>
                      <a:pt x="4370" y="3147"/>
                    </a:lnTo>
                    <a:cubicBezTo>
                      <a:pt x="4362" y="3240"/>
                      <a:pt x="4356" y="3336"/>
                      <a:pt x="4351" y="3434"/>
                    </a:cubicBezTo>
                    <a:lnTo>
                      <a:pt x="4351" y="3441"/>
                    </a:lnTo>
                    <a:cubicBezTo>
                      <a:pt x="4350" y="3539"/>
                      <a:pt x="4346" y="3635"/>
                      <a:pt x="4350" y="3738"/>
                    </a:cubicBezTo>
                    <a:lnTo>
                      <a:pt x="4350" y="3763"/>
                    </a:lnTo>
                    <a:cubicBezTo>
                      <a:pt x="4351" y="3861"/>
                      <a:pt x="4356" y="3957"/>
                      <a:pt x="4362" y="4059"/>
                    </a:cubicBezTo>
                    <a:cubicBezTo>
                      <a:pt x="4363" y="4078"/>
                      <a:pt x="4365" y="4096"/>
                      <a:pt x="4365" y="4115"/>
                    </a:cubicBezTo>
                    <a:cubicBezTo>
                      <a:pt x="4371" y="4207"/>
                      <a:pt x="4380" y="4303"/>
                      <a:pt x="4392" y="4399"/>
                    </a:cubicBezTo>
                    <a:cubicBezTo>
                      <a:pt x="4393" y="4429"/>
                      <a:pt x="4399" y="4462"/>
                      <a:pt x="4404" y="4492"/>
                    </a:cubicBezTo>
                    <a:cubicBezTo>
                      <a:pt x="4413" y="4579"/>
                      <a:pt x="4425" y="4669"/>
                      <a:pt x="4438" y="4760"/>
                    </a:cubicBezTo>
                    <a:cubicBezTo>
                      <a:pt x="4447" y="4807"/>
                      <a:pt x="4455" y="4857"/>
                      <a:pt x="4465" y="4906"/>
                    </a:cubicBezTo>
                    <a:cubicBezTo>
                      <a:pt x="4478" y="4983"/>
                      <a:pt x="4490" y="5061"/>
                      <a:pt x="4505" y="5141"/>
                    </a:cubicBezTo>
                    <a:cubicBezTo>
                      <a:pt x="4520" y="5213"/>
                      <a:pt x="4535" y="5288"/>
                      <a:pt x="4552" y="5361"/>
                    </a:cubicBezTo>
                    <a:cubicBezTo>
                      <a:pt x="4566" y="5423"/>
                      <a:pt x="4578" y="5483"/>
                      <a:pt x="4594" y="5545"/>
                    </a:cubicBezTo>
                    <a:cubicBezTo>
                      <a:pt x="4628" y="5685"/>
                      <a:pt x="4664" y="5828"/>
                      <a:pt x="4704" y="5975"/>
                    </a:cubicBezTo>
                    <a:lnTo>
                      <a:pt x="4764" y="6016"/>
                    </a:lnTo>
                    <a:cubicBezTo>
                      <a:pt x="4515" y="7896"/>
                      <a:pt x="4550" y="9723"/>
                      <a:pt x="4586" y="9774"/>
                    </a:cubicBezTo>
                    <a:cubicBezTo>
                      <a:pt x="4606" y="9802"/>
                      <a:pt x="4814" y="9899"/>
                      <a:pt x="5103" y="10010"/>
                    </a:cubicBezTo>
                    <a:cubicBezTo>
                      <a:pt x="5203" y="10051"/>
                      <a:pt x="5313" y="10093"/>
                      <a:pt x="5427" y="10136"/>
                    </a:cubicBezTo>
                    <a:lnTo>
                      <a:pt x="5392" y="10324"/>
                    </a:lnTo>
                    <a:lnTo>
                      <a:pt x="5359" y="10312"/>
                    </a:lnTo>
                    <a:lnTo>
                      <a:pt x="4918" y="10877"/>
                    </a:lnTo>
                    <a:lnTo>
                      <a:pt x="4949" y="10903"/>
                    </a:lnTo>
                    <a:lnTo>
                      <a:pt x="4833" y="10953"/>
                    </a:lnTo>
                    <a:lnTo>
                      <a:pt x="4836" y="10957"/>
                    </a:lnTo>
                    <a:cubicBezTo>
                      <a:pt x="4759" y="10983"/>
                      <a:pt x="4686" y="11007"/>
                      <a:pt x="4612" y="11040"/>
                    </a:cubicBezTo>
                    <a:cubicBezTo>
                      <a:pt x="4498" y="11074"/>
                      <a:pt x="4387" y="11113"/>
                      <a:pt x="4279" y="11153"/>
                    </a:cubicBezTo>
                    <a:cubicBezTo>
                      <a:pt x="4264" y="11162"/>
                      <a:pt x="4246" y="11168"/>
                      <a:pt x="4230" y="11174"/>
                    </a:cubicBezTo>
                    <a:cubicBezTo>
                      <a:pt x="4229" y="11174"/>
                      <a:pt x="4229" y="11175"/>
                      <a:pt x="4226" y="11175"/>
                    </a:cubicBezTo>
                    <a:cubicBezTo>
                      <a:pt x="4119" y="11217"/>
                      <a:pt x="4009" y="11260"/>
                      <a:pt x="3908" y="11309"/>
                    </a:cubicBezTo>
                    <a:cubicBezTo>
                      <a:pt x="3003" y="11728"/>
                      <a:pt x="2193" y="12383"/>
                      <a:pt x="1466" y="13197"/>
                    </a:cubicBezTo>
                    <a:cubicBezTo>
                      <a:pt x="1332" y="13343"/>
                      <a:pt x="1205" y="13495"/>
                      <a:pt x="1078" y="13650"/>
                    </a:cubicBezTo>
                    <a:cubicBezTo>
                      <a:pt x="693" y="14129"/>
                      <a:pt x="336" y="14649"/>
                      <a:pt x="0" y="15203"/>
                    </a:cubicBezTo>
                    <a:lnTo>
                      <a:pt x="15824" y="15203"/>
                    </a:lnTo>
                    <a:cubicBezTo>
                      <a:pt x="14735" y="13371"/>
                      <a:pt x="13323" y="11559"/>
                      <a:pt x="12681" y="11152"/>
                    </a:cubicBezTo>
                    <a:cubicBezTo>
                      <a:pt x="12634" y="11123"/>
                      <a:pt x="12581" y="11095"/>
                      <a:pt x="12523" y="11067"/>
                    </a:cubicBezTo>
                    <a:cubicBezTo>
                      <a:pt x="12517" y="11062"/>
                      <a:pt x="12511" y="11061"/>
                      <a:pt x="12506" y="11059"/>
                    </a:cubicBezTo>
                    <a:cubicBezTo>
                      <a:pt x="12468" y="11042"/>
                      <a:pt x="12426" y="11023"/>
                      <a:pt x="12381" y="11005"/>
                    </a:cubicBezTo>
                    <a:cubicBezTo>
                      <a:pt x="12375" y="11004"/>
                      <a:pt x="12366" y="10999"/>
                      <a:pt x="12359" y="10997"/>
                    </a:cubicBezTo>
                    <a:cubicBezTo>
                      <a:pt x="12312" y="10980"/>
                      <a:pt x="12265" y="10961"/>
                      <a:pt x="12212" y="10943"/>
                    </a:cubicBezTo>
                    <a:cubicBezTo>
                      <a:pt x="12206" y="10940"/>
                      <a:pt x="12199" y="10938"/>
                      <a:pt x="12192" y="10937"/>
                    </a:cubicBezTo>
                    <a:cubicBezTo>
                      <a:pt x="12138" y="10920"/>
                      <a:pt x="12081" y="10901"/>
                      <a:pt x="12022" y="10884"/>
                    </a:cubicBezTo>
                    <a:cubicBezTo>
                      <a:pt x="12016" y="10884"/>
                      <a:pt x="12010" y="10883"/>
                      <a:pt x="12007" y="10880"/>
                    </a:cubicBezTo>
                    <a:cubicBezTo>
                      <a:pt x="11945" y="10864"/>
                      <a:pt x="11880" y="10847"/>
                      <a:pt x="11813" y="10830"/>
                    </a:cubicBezTo>
                    <a:cubicBezTo>
                      <a:pt x="11810" y="10830"/>
                      <a:pt x="11806" y="10829"/>
                      <a:pt x="11801" y="10829"/>
                    </a:cubicBezTo>
                    <a:cubicBezTo>
                      <a:pt x="11732" y="10812"/>
                      <a:pt x="11660" y="10795"/>
                      <a:pt x="11587" y="10780"/>
                    </a:cubicBezTo>
                    <a:cubicBezTo>
                      <a:pt x="11586" y="10779"/>
                      <a:pt x="11582" y="10779"/>
                      <a:pt x="11581" y="10779"/>
                    </a:cubicBezTo>
                    <a:cubicBezTo>
                      <a:pt x="11506" y="10763"/>
                      <a:pt x="11427" y="10748"/>
                      <a:pt x="11345" y="10731"/>
                    </a:cubicBezTo>
                    <a:lnTo>
                      <a:pt x="11344" y="10731"/>
                    </a:lnTo>
                    <a:cubicBezTo>
                      <a:pt x="11260" y="10716"/>
                      <a:pt x="11178" y="10702"/>
                      <a:pt x="11090" y="10689"/>
                    </a:cubicBezTo>
                    <a:lnTo>
                      <a:pt x="11089" y="10689"/>
                    </a:lnTo>
                    <a:cubicBezTo>
                      <a:pt x="11003" y="10675"/>
                      <a:pt x="10913" y="10661"/>
                      <a:pt x="10822" y="10651"/>
                    </a:cubicBezTo>
                    <a:lnTo>
                      <a:pt x="10704" y="10628"/>
                    </a:lnTo>
                    <a:lnTo>
                      <a:pt x="10744" y="10592"/>
                    </a:lnTo>
                    <a:lnTo>
                      <a:pt x="10130" y="9923"/>
                    </a:lnTo>
                    <a:lnTo>
                      <a:pt x="10068" y="9958"/>
                    </a:lnTo>
                    <a:lnTo>
                      <a:pt x="9995" y="9434"/>
                    </a:lnTo>
                    <a:lnTo>
                      <a:pt x="9963" y="9182"/>
                    </a:lnTo>
                    <a:cubicBezTo>
                      <a:pt x="10172" y="8130"/>
                      <a:pt x="10366" y="7098"/>
                      <a:pt x="10529" y="6182"/>
                    </a:cubicBezTo>
                    <a:cubicBezTo>
                      <a:pt x="10558" y="6013"/>
                      <a:pt x="10586" y="5851"/>
                      <a:pt x="10614" y="5692"/>
                    </a:cubicBezTo>
                    <a:cubicBezTo>
                      <a:pt x="10627" y="5613"/>
                      <a:pt x="10639" y="5535"/>
                      <a:pt x="10652" y="5459"/>
                    </a:cubicBezTo>
                    <a:cubicBezTo>
                      <a:pt x="10704" y="5149"/>
                      <a:pt x="10749" y="4861"/>
                      <a:pt x="10789" y="4596"/>
                    </a:cubicBezTo>
                    <a:cubicBezTo>
                      <a:pt x="10797" y="4530"/>
                      <a:pt x="10808" y="4467"/>
                      <a:pt x="10816" y="4403"/>
                    </a:cubicBezTo>
                    <a:cubicBezTo>
                      <a:pt x="10924" y="3647"/>
                      <a:pt x="10972" y="3118"/>
                      <a:pt x="10927" y="2947"/>
                    </a:cubicBezTo>
                    <a:cubicBezTo>
                      <a:pt x="10895" y="2820"/>
                      <a:pt x="10829" y="2687"/>
                      <a:pt x="10750" y="2559"/>
                    </a:cubicBezTo>
                    <a:cubicBezTo>
                      <a:pt x="10733" y="2530"/>
                      <a:pt x="10715" y="2501"/>
                      <a:pt x="10695" y="2472"/>
                    </a:cubicBezTo>
                    <a:cubicBezTo>
                      <a:pt x="10675" y="2439"/>
                      <a:pt x="10652" y="2403"/>
                      <a:pt x="10627" y="2373"/>
                    </a:cubicBezTo>
                    <a:cubicBezTo>
                      <a:pt x="10599" y="2335"/>
                      <a:pt x="10573" y="2295"/>
                      <a:pt x="10543" y="2261"/>
                    </a:cubicBezTo>
                    <a:cubicBezTo>
                      <a:pt x="10390" y="2062"/>
                      <a:pt x="10252" y="1920"/>
                      <a:pt x="10252" y="1920"/>
                    </a:cubicBezTo>
                    <a:cubicBezTo>
                      <a:pt x="10252" y="1920"/>
                      <a:pt x="11985" y="1149"/>
                      <a:pt x="11631" y="435"/>
                    </a:cubicBezTo>
                    <a:cubicBezTo>
                      <a:pt x="11546" y="261"/>
                      <a:pt x="11308" y="195"/>
                      <a:pt x="10997" y="195"/>
                    </a:cubicBezTo>
                    <a:cubicBezTo>
                      <a:pt x="10604" y="195"/>
                      <a:pt x="10096" y="299"/>
                      <a:pt x="9630" y="423"/>
                    </a:cubicBezTo>
                    <a:cubicBezTo>
                      <a:pt x="8939" y="607"/>
                      <a:pt x="8343" y="833"/>
                      <a:pt x="8343" y="833"/>
                    </a:cubicBezTo>
                    <a:cubicBezTo>
                      <a:pt x="8343" y="833"/>
                      <a:pt x="9400" y="92"/>
                      <a:pt x="8900" y="6"/>
                    </a:cubicBezTo>
                    <a:cubicBezTo>
                      <a:pt x="8878" y="2"/>
                      <a:pt x="8853" y="0"/>
                      <a:pt x="8826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79" name="Google Shape;8979;p37"/>
              <p:cNvSpPr/>
              <p:nvPr/>
            </p:nvSpPr>
            <p:spPr>
              <a:xfrm>
                <a:off x="4279875" y="4821900"/>
                <a:ext cx="395600" cy="353925"/>
              </a:xfrm>
              <a:custGeom>
                <a:avLst/>
                <a:gdLst/>
                <a:ahLst/>
                <a:cxnLst/>
                <a:rect l="l" t="t" r="r" b="b"/>
                <a:pathLst>
                  <a:path w="15824" h="14157" extrusionOk="0">
                    <a:moveTo>
                      <a:pt x="8993" y="0"/>
                    </a:moveTo>
                    <a:cubicBezTo>
                      <a:pt x="7377" y="0"/>
                      <a:pt x="5572" y="875"/>
                      <a:pt x="5572" y="875"/>
                    </a:cubicBezTo>
                    <a:cubicBezTo>
                      <a:pt x="5572" y="875"/>
                      <a:pt x="5502" y="947"/>
                      <a:pt x="5408" y="1059"/>
                    </a:cubicBezTo>
                    <a:cubicBezTo>
                      <a:pt x="5367" y="1106"/>
                      <a:pt x="5323" y="1160"/>
                      <a:pt x="5278" y="1217"/>
                    </a:cubicBezTo>
                    <a:cubicBezTo>
                      <a:pt x="5252" y="1252"/>
                      <a:pt x="5224" y="1290"/>
                      <a:pt x="5197" y="1330"/>
                    </a:cubicBezTo>
                    <a:cubicBezTo>
                      <a:pt x="5174" y="1360"/>
                      <a:pt x="5149" y="1395"/>
                      <a:pt x="5126" y="1428"/>
                    </a:cubicBezTo>
                    <a:cubicBezTo>
                      <a:pt x="5111" y="1457"/>
                      <a:pt x="5091" y="1486"/>
                      <a:pt x="5072" y="1514"/>
                    </a:cubicBezTo>
                    <a:cubicBezTo>
                      <a:pt x="4995" y="1642"/>
                      <a:pt x="4930" y="1776"/>
                      <a:pt x="4895" y="1902"/>
                    </a:cubicBezTo>
                    <a:cubicBezTo>
                      <a:pt x="4852" y="2073"/>
                      <a:pt x="4898" y="2602"/>
                      <a:pt x="5007" y="3359"/>
                    </a:cubicBezTo>
                    <a:cubicBezTo>
                      <a:pt x="5016" y="3422"/>
                      <a:pt x="5027" y="3487"/>
                      <a:pt x="5035" y="3552"/>
                    </a:cubicBezTo>
                    <a:cubicBezTo>
                      <a:pt x="5074" y="3817"/>
                      <a:pt x="5120" y="4105"/>
                      <a:pt x="5173" y="4415"/>
                    </a:cubicBezTo>
                    <a:cubicBezTo>
                      <a:pt x="5185" y="4490"/>
                      <a:pt x="5198" y="4569"/>
                      <a:pt x="5210" y="4648"/>
                    </a:cubicBezTo>
                    <a:cubicBezTo>
                      <a:pt x="5238" y="4806"/>
                      <a:pt x="5266" y="4969"/>
                      <a:pt x="5295" y="5138"/>
                    </a:cubicBezTo>
                    <a:cubicBezTo>
                      <a:pt x="5458" y="6053"/>
                      <a:pt x="5654" y="7085"/>
                      <a:pt x="5862" y="8137"/>
                    </a:cubicBezTo>
                    <a:lnTo>
                      <a:pt x="5828" y="8390"/>
                    </a:lnTo>
                    <a:lnTo>
                      <a:pt x="5756" y="8914"/>
                    </a:lnTo>
                    <a:lnTo>
                      <a:pt x="5691" y="8879"/>
                    </a:lnTo>
                    <a:lnTo>
                      <a:pt x="5080" y="9547"/>
                    </a:lnTo>
                    <a:lnTo>
                      <a:pt x="5120" y="9583"/>
                    </a:lnTo>
                    <a:lnTo>
                      <a:pt x="5002" y="9606"/>
                    </a:lnTo>
                    <a:cubicBezTo>
                      <a:pt x="4910" y="9619"/>
                      <a:pt x="4820" y="9632"/>
                      <a:pt x="4734" y="9644"/>
                    </a:cubicBezTo>
                    <a:cubicBezTo>
                      <a:pt x="4646" y="9659"/>
                      <a:pt x="4561" y="9672"/>
                      <a:pt x="4480" y="9687"/>
                    </a:cubicBezTo>
                    <a:lnTo>
                      <a:pt x="4475" y="9687"/>
                    </a:lnTo>
                    <a:cubicBezTo>
                      <a:pt x="4396" y="9703"/>
                      <a:pt x="4317" y="9717"/>
                      <a:pt x="4242" y="9734"/>
                    </a:cubicBezTo>
                    <a:cubicBezTo>
                      <a:pt x="4239" y="9734"/>
                      <a:pt x="4237" y="9734"/>
                      <a:pt x="4236" y="9735"/>
                    </a:cubicBezTo>
                    <a:cubicBezTo>
                      <a:pt x="4159" y="9751"/>
                      <a:pt x="4087" y="9766"/>
                      <a:pt x="4021" y="9784"/>
                    </a:cubicBezTo>
                    <a:cubicBezTo>
                      <a:pt x="4017" y="9784"/>
                      <a:pt x="4013" y="9786"/>
                      <a:pt x="4008" y="9786"/>
                    </a:cubicBezTo>
                    <a:cubicBezTo>
                      <a:pt x="3940" y="9802"/>
                      <a:pt x="3877" y="9819"/>
                      <a:pt x="3816" y="9836"/>
                    </a:cubicBezTo>
                    <a:cubicBezTo>
                      <a:pt x="3810" y="9837"/>
                      <a:pt x="3807" y="9841"/>
                      <a:pt x="3801" y="9841"/>
                    </a:cubicBezTo>
                    <a:cubicBezTo>
                      <a:pt x="3741" y="9857"/>
                      <a:pt x="3685" y="9875"/>
                      <a:pt x="3630" y="9892"/>
                    </a:cubicBezTo>
                    <a:cubicBezTo>
                      <a:pt x="3623" y="9893"/>
                      <a:pt x="3617" y="9897"/>
                      <a:pt x="3611" y="9898"/>
                    </a:cubicBezTo>
                    <a:cubicBezTo>
                      <a:pt x="3559" y="9915"/>
                      <a:pt x="3510" y="9935"/>
                      <a:pt x="3462" y="9953"/>
                    </a:cubicBezTo>
                    <a:cubicBezTo>
                      <a:pt x="3455" y="9954"/>
                      <a:pt x="3448" y="9959"/>
                      <a:pt x="3441" y="9960"/>
                    </a:cubicBezTo>
                    <a:cubicBezTo>
                      <a:pt x="3397" y="9977"/>
                      <a:pt x="3356" y="9997"/>
                      <a:pt x="3316" y="10015"/>
                    </a:cubicBezTo>
                    <a:cubicBezTo>
                      <a:pt x="3310" y="10017"/>
                      <a:pt x="3304" y="10020"/>
                      <a:pt x="3300" y="10023"/>
                    </a:cubicBezTo>
                    <a:cubicBezTo>
                      <a:pt x="3242" y="10050"/>
                      <a:pt x="3187" y="10079"/>
                      <a:pt x="3142" y="10108"/>
                    </a:cubicBezTo>
                    <a:cubicBezTo>
                      <a:pt x="2768" y="10347"/>
                      <a:pt x="2130" y="11064"/>
                      <a:pt x="1448" y="11982"/>
                    </a:cubicBezTo>
                    <a:cubicBezTo>
                      <a:pt x="962" y="12637"/>
                      <a:pt x="453" y="13396"/>
                      <a:pt x="1" y="14156"/>
                    </a:cubicBezTo>
                    <a:lnTo>
                      <a:pt x="15824" y="14156"/>
                    </a:lnTo>
                    <a:cubicBezTo>
                      <a:pt x="15313" y="13319"/>
                      <a:pt x="14748" y="12551"/>
                      <a:pt x="14123" y="11898"/>
                    </a:cubicBezTo>
                    <a:cubicBezTo>
                      <a:pt x="14072" y="11842"/>
                      <a:pt x="14017" y="11787"/>
                      <a:pt x="13960" y="11731"/>
                    </a:cubicBezTo>
                    <a:cubicBezTo>
                      <a:pt x="13339" y="11111"/>
                      <a:pt x="12658" y="10608"/>
                      <a:pt x="11913" y="10263"/>
                    </a:cubicBezTo>
                    <a:cubicBezTo>
                      <a:pt x="11810" y="10214"/>
                      <a:pt x="11704" y="10172"/>
                      <a:pt x="11596" y="10129"/>
                    </a:cubicBezTo>
                    <a:cubicBezTo>
                      <a:pt x="11579" y="10122"/>
                      <a:pt x="11560" y="10116"/>
                      <a:pt x="11541" y="10108"/>
                    </a:cubicBezTo>
                    <a:cubicBezTo>
                      <a:pt x="11436" y="10067"/>
                      <a:pt x="11323" y="10029"/>
                      <a:pt x="11208" y="9994"/>
                    </a:cubicBezTo>
                    <a:cubicBezTo>
                      <a:pt x="11138" y="9964"/>
                      <a:pt x="11061" y="9938"/>
                      <a:pt x="10989" y="9912"/>
                    </a:cubicBezTo>
                    <a:lnTo>
                      <a:pt x="10990" y="9908"/>
                    </a:lnTo>
                    <a:lnTo>
                      <a:pt x="10874" y="9857"/>
                    </a:lnTo>
                    <a:lnTo>
                      <a:pt x="10905" y="9831"/>
                    </a:lnTo>
                    <a:lnTo>
                      <a:pt x="10516" y="9332"/>
                    </a:lnTo>
                    <a:lnTo>
                      <a:pt x="10465" y="9266"/>
                    </a:lnTo>
                    <a:lnTo>
                      <a:pt x="10430" y="9278"/>
                    </a:lnTo>
                    <a:lnTo>
                      <a:pt x="10410" y="9164"/>
                    </a:lnTo>
                    <a:lnTo>
                      <a:pt x="10397" y="9091"/>
                    </a:lnTo>
                    <a:cubicBezTo>
                      <a:pt x="10459" y="9069"/>
                      <a:pt x="10518" y="9045"/>
                      <a:pt x="10579" y="9023"/>
                    </a:cubicBezTo>
                    <a:cubicBezTo>
                      <a:pt x="10938" y="8887"/>
                      <a:pt x="11216" y="8761"/>
                      <a:pt x="11238" y="8729"/>
                    </a:cubicBezTo>
                    <a:cubicBezTo>
                      <a:pt x="11240" y="8724"/>
                      <a:pt x="11244" y="8712"/>
                      <a:pt x="11246" y="8690"/>
                    </a:cubicBezTo>
                    <a:cubicBezTo>
                      <a:pt x="11258" y="8577"/>
                      <a:pt x="11267" y="8222"/>
                      <a:pt x="11260" y="7722"/>
                    </a:cubicBezTo>
                    <a:cubicBezTo>
                      <a:pt x="11246" y="7007"/>
                      <a:pt x="11195" y="5999"/>
                      <a:pt x="11059" y="4972"/>
                    </a:cubicBezTo>
                    <a:lnTo>
                      <a:pt x="11121" y="4932"/>
                    </a:lnTo>
                    <a:cubicBezTo>
                      <a:pt x="11162" y="4783"/>
                      <a:pt x="11199" y="4641"/>
                      <a:pt x="11232" y="4501"/>
                    </a:cubicBezTo>
                    <a:cubicBezTo>
                      <a:pt x="11245" y="4439"/>
                      <a:pt x="11258" y="4380"/>
                      <a:pt x="11269" y="4318"/>
                    </a:cubicBezTo>
                    <a:cubicBezTo>
                      <a:pt x="11286" y="4245"/>
                      <a:pt x="11303" y="4168"/>
                      <a:pt x="11319" y="4097"/>
                    </a:cubicBezTo>
                    <a:cubicBezTo>
                      <a:pt x="11334" y="4015"/>
                      <a:pt x="11346" y="3939"/>
                      <a:pt x="11359" y="3862"/>
                    </a:cubicBezTo>
                    <a:cubicBezTo>
                      <a:pt x="11368" y="3814"/>
                      <a:pt x="11376" y="3763"/>
                      <a:pt x="11386" y="3716"/>
                    </a:cubicBezTo>
                    <a:cubicBezTo>
                      <a:pt x="11399" y="3625"/>
                      <a:pt x="11408" y="3537"/>
                      <a:pt x="11420" y="3449"/>
                    </a:cubicBezTo>
                    <a:cubicBezTo>
                      <a:pt x="11425" y="3419"/>
                      <a:pt x="11428" y="3385"/>
                      <a:pt x="11432" y="3354"/>
                    </a:cubicBezTo>
                    <a:cubicBezTo>
                      <a:pt x="11442" y="3257"/>
                      <a:pt x="11449" y="3163"/>
                      <a:pt x="11459" y="3070"/>
                    </a:cubicBezTo>
                    <a:cubicBezTo>
                      <a:pt x="11459" y="3054"/>
                      <a:pt x="11460" y="3033"/>
                      <a:pt x="11462" y="3014"/>
                    </a:cubicBezTo>
                    <a:cubicBezTo>
                      <a:pt x="11469" y="2914"/>
                      <a:pt x="11472" y="2817"/>
                      <a:pt x="11475" y="2720"/>
                    </a:cubicBezTo>
                    <a:lnTo>
                      <a:pt x="11475" y="2693"/>
                    </a:lnTo>
                    <a:cubicBezTo>
                      <a:pt x="11476" y="2590"/>
                      <a:pt x="11475" y="2495"/>
                      <a:pt x="11471" y="2398"/>
                    </a:cubicBezTo>
                    <a:lnTo>
                      <a:pt x="11471" y="2389"/>
                    </a:lnTo>
                    <a:cubicBezTo>
                      <a:pt x="11466" y="2291"/>
                      <a:pt x="11461" y="2197"/>
                      <a:pt x="11454" y="2103"/>
                    </a:cubicBezTo>
                    <a:lnTo>
                      <a:pt x="11454" y="2101"/>
                    </a:lnTo>
                    <a:cubicBezTo>
                      <a:pt x="11261" y="469"/>
                      <a:pt x="10178" y="0"/>
                      <a:pt x="8993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80" name="Google Shape;8980;p37"/>
              <p:cNvSpPr/>
              <p:nvPr/>
            </p:nvSpPr>
            <p:spPr>
              <a:xfrm>
                <a:off x="4044925" y="5048350"/>
                <a:ext cx="158000" cy="127525"/>
              </a:xfrm>
              <a:custGeom>
                <a:avLst/>
                <a:gdLst/>
                <a:ahLst/>
                <a:cxnLst/>
                <a:rect l="l" t="t" r="r" b="b"/>
                <a:pathLst>
                  <a:path w="6320" h="5101" extrusionOk="0">
                    <a:moveTo>
                      <a:pt x="2034" y="0"/>
                    </a:moveTo>
                    <a:cubicBezTo>
                      <a:pt x="2014" y="0"/>
                      <a:pt x="1997" y="0"/>
                      <a:pt x="1980" y="2"/>
                    </a:cubicBezTo>
                    <a:cubicBezTo>
                      <a:pt x="0" y="45"/>
                      <a:pt x="585" y="2601"/>
                      <a:pt x="585" y="2601"/>
                    </a:cubicBezTo>
                    <a:cubicBezTo>
                      <a:pt x="130" y="2901"/>
                      <a:pt x="39" y="3843"/>
                      <a:pt x="293" y="5101"/>
                    </a:cubicBezTo>
                    <a:lnTo>
                      <a:pt x="6313" y="5101"/>
                    </a:lnTo>
                    <a:cubicBezTo>
                      <a:pt x="6317" y="4940"/>
                      <a:pt x="6319" y="4785"/>
                      <a:pt x="6314" y="4636"/>
                    </a:cubicBezTo>
                    <a:cubicBezTo>
                      <a:pt x="6311" y="4505"/>
                      <a:pt x="6307" y="4382"/>
                      <a:pt x="6300" y="4262"/>
                    </a:cubicBezTo>
                    <a:cubicBezTo>
                      <a:pt x="6295" y="4201"/>
                      <a:pt x="6290" y="4144"/>
                      <a:pt x="6286" y="4086"/>
                    </a:cubicBezTo>
                    <a:cubicBezTo>
                      <a:pt x="6271" y="3912"/>
                      <a:pt x="6250" y="3752"/>
                      <a:pt x="6223" y="3599"/>
                    </a:cubicBezTo>
                    <a:cubicBezTo>
                      <a:pt x="6216" y="3549"/>
                      <a:pt x="6205" y="3499"/>
                      <a:pt x="6197" y="3450"/>
                    </a:cubicBezTo>
                    <a:cubicBezTo>
                      <a:pt x="5777" y="1298"/>
                      <a:pt x="4396" y="1258"/>
                      <a:pt x="4296" y="1258"/>
                    </a:cubicBezTo>
                    <a:cubicBezTo>
                      <a:pt x="4292" y="1258"/>
                      <a:pt x="4290" y="1258"/>
                      <a:pt x="4290" y="1258"/>
                    </a:cubicBezTo>
                    <a:cubicBezTo>
                      <a:pt x="4290" y="1258"/>
                      <a:pt x="4289" y="1257"/>
                      <a:pt x="4289" y="1252"/>
                    </a:cubicBezTo>
                    <a:lnTo>
                      <a:pt x="4289" y="1251"/>
                    </a:lnTo>
                    <a:cubicBezTo>
                      <a:pt x="4281" y="1217"/>
                      <a:pt x="4246" y="1076"/>
                      <a:pt x="4138" y="896"/>
                    </a:cubicBezTo>
                    <a:cubicBezTo>
                      <a:pt x="4024" y="711"/>
                      <a:pt x="3828" y="487"/>
                      <a:pt x="3495" y="310"/>
                    </a:cubicBezTo>
                    <a:cubicBezTo>
                      <a:pt x="3474" y="298"/>
                      <a:pt x="3453" y="288"/>
                      <a:pt x="3432" y="276"/>
                    </a:cubicBezTo>
                    <a:cubicBezTo>
                      <a:pt x="3101" y="116"/>
                      <a:pt x="2654" y="0"/>
                      <a:pt x="2034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81" name="Google Shape;8981;p37"/>
              <p:cNvSpPr/>
              <p:nvPr/>
            </p:nvSpPr>
            <p:spPr>
              <a:xfrm>
                <a:off x="4449375" y="5048625"/>
                <a:ext cx="204925" cy="127325"/>
              </a:xfrm>
              <a:custGeom>
                <a:avLst/>
                <a:gdLst/>
                <a:ahLst/>
                <a:cxnLst/>
                <a:rect l="l" t="t" r="r" b="b"/>
                <a:pathLst>
                  <a:path w="8197" h="5093" extrusionOk="0">
                    <a:moveTo>
                      <a:pt x="4433" y="0"/>
                    </a:moveTo>
                    <a:cubicBezTo>
                      <a:pt x="4217" y="0"/>
                      <a:pt x="3997" y="22"/>
                      <a:pt x="3777" y="64"/>
                    </a:cubicBezTo>
                    <a:cubicBezTo>
                      <a:pt x="3729" y="73"/>
                      <a:pt x="3679" y="83"/>
                      <a:pt x="3630" y="98"/>
                    </a:cubicBezTo>
                    <a:cubicBezTo>
                      <a:pt x="3533" y="118"/>
                      <a:pt x="3437" y="144"/>
                      <a:pt x="3342" y="174"/>
                    </a:cubicBezTo>
                    <a:cubicBezTo>
                      <a:pt x="3241" y="205"/>
                      <a:pt x="3142" y="240"/>
                      <a:pt x="3040" y="280"/>
                    </a:cubicBezTo>
                    <a:cubicBezTo>
                      <a:pt x="2579" y="459"/>
                      <a:pt x="2134" y="720"/>
                      <a:pt x="1734" y="1043"/>
                    </a:cubicBezTo>
                    <a:cubicBezTo>
                      <a:pt x="1558" y="1185"/>
                      <a:pt x="1393" y="1338"/>
                      <a:pt x="1237" y="1502"/>
                    </a:cubicBezTo>
                    <a:cubicBezTo>
                      <a:pt x="0" y="2821"/>
                      <a:pt x="1155" y="4017"/>
                      <a:pt x="1155" y="4017"/>
                    </a:cubicBezTo>
                    <a:cubicBezTo>
                      <a:pt x="1155" y="4017"/>
                      <a:pt x="1149" y="4098"/>
                      <a:pt x="1149" y="4226"/>
                    </a:cubicBezTo>
                    <a:cubicBezTo>
                      <a:pt x="1149" y="4262"/>
                      <a:pt x="1149" y="4302"/>
                      <a:pt x="1150" y="4346"/>
                    </a:cubicBezTo>
                    <a:cubicBezTo>
                      <a:pt x="1150" y="4367"/>
                      <a:pt x="1151" y="4390"/>
                      <a:pt x="1151" y="4414"/>
                    </a:cubicBezTo>
                    <a:cubicBezTo>
                      <a:pt x="1158" y="4612"/>
                      <a:pt x="1181" y="4855"/>
                      <a:pt x="1242" y="5092"/>
                    </a:cubicBezTo>
                    <a:lnTo>
                      <a:pt x="8197" y="5092"/>
                    </a:lnTo>
                    <a:cubicBezTo>
                      <a:pt x="8011" y="4351"/>
                      <a:pt x="7736" y="3559"/>
                      <a:pt x="7343" y="2829"/>
                    </a:cubicBezTo>
                    <a:cubicBezTo>
                      <a:pt x="7305" y="2750"/>
                      <a:pt x="7259" y="2674"/>
                      <a:pt x="7215" y="2597"/>
                    </a:cubicBezTo>
                    <a:cubicBezTo>
                      <a:pt x="7149" y="2482"/>
                      <a:pt x="7080" y="2370"/>
                      <a:pt x="7006" y="2258"/>
                    </a:cubicBezTo>
                    <a:cubicBezTo>
                      <a:pt x="7240" y="2185"/>
                      <a:pt x="7437" y="2081"/>
                      <a:pt x="7458" y="2002"/>
                    </a:cubicBezTo>
                    <a:cubicBezTo>
                      <a:pt x="7510" y="1820"/>
                      <a:pt x="7520" y="1642"/>
                      <a:pt x="7304" y="1601"/>
                    </a:cubicBezTo>
                    <a:cubicBezTo>
                      <a:pt x="7222" y="1585"/>
                      <a:pt x="7039" y="1573"/>
                      <a:pt x="6835" y="1573"/>
                    </a:cubicBezTo>
                    <a:cubicBezTo>
                      <a:pt x="6787" y="1573"/>
                      <a:pt x="6739" y="1574"/>
                      <a:pt x="6690" y="1575"/>
                    </a:cubicBezTo>
                    <a:cubicBezTo>
                      <a:pt x="6544" y="1092"/>
                      <a:pt x="6280" y="635"/>
                      <a:pt x="5819" y="360"/>
                    </a:cubicBezTo>
                    <a:cubicBezTo>
                      <a:pt x="5400" y="113"/>
                      <a:pt x="4926" y="0"/>
                      <a:pt x="4433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82" name="Google Shape;8982;p37"/>
              <p:cNvSpPr/>
              <p:nvPr/>
            </p:nvSpPr>
            <p:spPr>
              <a:xfrm>
                <a:off x="5114475" y="5058475"/>
                <a:ext cx="169975" cy="117400"/>
              </a:xfrm>
              <a:custGeom>
                <a:avLst/>
                <a:gdLst/>
                <a:ahLst/>
                <a:cxnLst/>
                <a:rect l="l" t="t" r="r" b="b"/>
                <a:pathLst>
                  <a:path w="6799" h="4696" extrusionOk="0">
                    <a:moveTo>
                      <a:pt x="5454" y="1"/>
                    </a:moveTo>
                    <a:cubicBezTo>
                      <a:pt x="5325" y="1"/>
                      <a:pt x="5189" y="14"/>
                      <a:pt x="5048" y="45"/>
                    </a:cubicBezTo>
                    <a:cubicBezTo>
                      <a:pt x="4540" y="154"/>
                      <a:pt x="2861" y="853"/>
                      <a:pt x="1634" y="1643"/>
                    </a:cubicBezTo>
                    <a:lnTo>
                      <a:pt x="1629" y="1648"/>
                    </a:lnTo>
                    <a:cubicBezTo>
                      <a:pt x="1568" y="1684"/>
                      <a:pt x="1511" y="1723"/>
                      <a:pt x="1454" y="1760"/>
                    </a:cubicBezTo>
                    <a:cubicBezTo>
                      <a:pt x="1452" y="1762"/>
                      <a:pt x="1452" y="1765"/>
                      <a:pt x="1451" y="1765"/>
                    </a:cubicBezTo>
                    <a:cubicBezTo>
                      <a:pt x="1174" y="1953"/>
                      <a:pt x="930" y="2143"/>
                      <a:pt x="735" y="2327"/>
                    </a:cubicBezTo>
                    <a:cubicBezTo>
                      <a:pt x="723" y="2337"/>
                      <a:pt x="711" y="2349"/>
                      <a:pt x="701" y="2358"/>
                    </a:cubicBezTo>
                    <a:cubicBezTo>
                      <a:pt x="676" y="2384"/>
                      <a:pt x="655" y="2409"/>
                      <a:pt x="628" y="2434"/>
                    </a:cubicBezTo>
                    <a:cubicBezTo>
                      <a:pt x="613" y="2449"/>
                      <a:pt x="598" y="2468"/>
                      <a:pt x="584" y="2483"/>
                    </a:cubicBezTo>
                    <a:cubicBezTo>
                      <a:pt x="563" y="2507"/>
                      <a:pt x="546" y="2529"/>
                      <a:pt x="527" y="2551"/>
                    </a:cubicBezTo>
                    <a:cubicBezTo>
                      <a:pt x="511" y="2571"/>
                      <a:pt x="497" y="2587"/>
                      <a:pt x="483" y="2608"/>
                    </a:cubicBezTo>
                    <a:cubicBezTo>
                      <a:pt x="466" y="2629"/>
                      <a:pt x="453" y="2648"/>
                      <a:pt x="438" y="2670"/>
                    </a:cubicBezTo>
                    <a:cubicBezTo>
                      <a:pt x="424" y="2688"/>
                      <a:pt x="412" y="2709"/>
                      <a:pt x="398" y="2729"/>
                    </a:cubicBezTo>
                    <a:cubicBezTo>
                      <a:pt x="385" y="2749"/>
                      <a:pt x="373" y="2767"/>
                      <a:pt x="364" y="2787"/>
                    </a:cubicBezTo>
                    <a:cubicBezTo>
                      <a:pt x="353" y="2806"/>
                      <a:pt x="342" y="2828"/>
                      <a:pt x="334" y="2849"/>
                    </a:cubicBezTo>
                    <a:cubicBezTo>
                      <a:pt x="327" y="2866"/>
                      <a:pt x="317" y="2884"/>
                      <a:pt x="311" y="2901"/>
                    </a:cubicBezTo>
                    <a:cubicBezTo>
                      <a:pt x="303" y="2924"/>
                      <a:pt x="297" y="2943"/>
                      <a:pt x="291" y="2964"/>
                    </a:cubicBezTo>
                    <a:cubicBezTo>
                      <a:pt x="285" y="2981"/>
                      <a:pt x="282" y="2999"/>
                      <a:pt x="278" y="3015"/>
                    </a:cubicBezTo>
                    <a:cubicBezTo>
                      <a:pt x="274" y="3037"/>
                      <a:pt x="272" y="3059"/>
                      <a:pt x="271" y="3079"/>
                    </a:cubicBezTo>
                    <a:cubicBezTo>
                      <a:pt x="267" y="3095"/>
                      <a:pt x="266" y="3110"/>
                      <a:pt x="266" y="3123"/>
                    </a:cubicBezTo>
                    <a:cubicBezTo>
                      <a:pt x="267" y="3148"/>
                      <a:pt x="271" y="3173"/>
                      <a:pt x="274" y="3195"/>
                    </a:cubicBezTo>
                    <a:cubicBezTo>
                      <a:pt x="278" y="3206"/>
                      <a:pt x="278" y="3218"/>
                      <a:pt x="279" y="3231"/>
                    </a:cubicBezTo>
                    <a:cubicBezTo>
                      <a:pt x="289" y="3264"/>
                      <a:pt x="301" y="3298"/>
                      <a:pt x="317" y="3332"/>
                    </a:cubicBezTo>
                    <a:lnTo>
                      <a:pt x="319" y="3333"/>
                    </a:lnTo>
                    <a:cubicBezTo>
                      <a:pt x="301" y="3335"/>
                      <a:pt x="283" y="3337"/>
                      <a:pt x="267" y="3343"/>
                    </a:cubicBezTo>
                    <a:cubicBezTo>
                      <a:pt x="79" y="3377"/>
                      <a:pt x="1" y="3551"/>
                      <a:pt x="7" y="3813"/>
                    </a:cubicBezTo>
                    <a:cubicBezTo>
                      <a:pt x="12" y="4046"/>
                      <a:pt x="83" y="4349"/>
                      <a:pt x="198" y="4696"/>
                    </a:cubicBezTo>
                    <a:lnTo>
                      <a:pt x="6675" y="4696"/>
                    </a:lnTo>
                    <a:cubicBezTo>
                      <a:pt x="6556" y="3888"/>
                      <a:pt x="6404" y="3130"/>
                      <a:pt x="6311" y="2689"/>
                    </a:cubicBezTo>
                    <a:cubicBezTo>
                      <a:pt x="6259" y="2438"/>
                      <a:pt x="6226" y="2290"/>
                      <a:pt x="6226" y="2290"/>
                    </a:cubicBezTo>
                    <a:cubicBezTo>
                      <a:pt x="6226" y="2290"/>
                      <a:pt x="6228" y="2285"/>
                      <a:pt x="6232" y="2277"/>
                    </a:cubicBezTo>
                    <a:cubicBezTo>
                      <a:pt x="6234" y="2276"/>
                      <a:pt x="6238" y="2273"/>
                      <a:pt x="6240" y="2269"/>
                    </a:cubicBezTo>
                    <a:cubicBezTo>
                      <a:pt x="6245" y="2263"/>
                      <a:pt x="6246" y="2257"/>
                      <a:pt x="6252" y="2248"/>
                    </a:cubicBezTo>
                    <a:cubicBezTo>
                      <a:pt x="6256" y="2241"/>
                      <a:pt x="6262" y="2230"/>
                      <a:pt x="6266" y="2222"/>
                    </a:cubicBezTo>
                    <a:cubicBezTo>
                      <a:pt x="6273" y="2215"/>
                      <a:pt x="6276" y="2208"/>
                      <a:pt x="6281" y="2200"/>
                    </a:cubicBezTo>
                    <a:cubicBezTo>
                      <a:pt x="6288" y="2190"/>
                      <a:pt x="6294" y="2178"/>
                      <a:pt x="6302" y="2163"/>
                    </a:cubicBezTo>
                    <a:cubicBezTo>
                      <a:pt x="6307" y="2153"/>
                      <a:pt x="6313" y="2145"/>
                      <a:pt x="6319" y="2136"/>
                    </a:cubicBezTo>
                    <a:cubicBezTo>
                      <a:pt x="6326" y="2119"/>
                      <a:pt x="6337" y="2105"/>
                      <a:pt x="6345" y="2089"/>
                    </a:cubicBezTo>
                    <a:cubicBezTo>
                      <a:pt x="6350" y="2078"/>
                      <a:pt x="6356" y="2068"/>
                      <a:pt x="6362" y="2056"/>
                    </a:cubicBezTo>
                    <a:cubicBezTo>
                      <a:pt x="6372" y="2039"/>
                      <a:pt x="6384" y="2021"/>
                      <a:pt x="6393" y="2004"/>
                    </a:cubicBezTo>
                    <a:cubicBezTo>
                      <a:pt x="6399" y="1992"/>
                      <a:pt x="6406" y="1980"/>
                      <a:pt x="6415" y="1966"/>
                    </a:cubicBezTo>
                    <a:cubicBezTo>
                      <a:pt x="6423" y="1947"/>
                      <a:pt x="6435" y="1929"/>
                      <a:pt x="6445" y="1908"/>
                    </a:cubicBezTo>
                    <a:cubicBezTo>
                      <a:pt x="6454" y="1892"/>
                      <a:pt x="6461" y="1876"/>
                      <a:pt x="6471" y="1862"/>
                    </a:cubicBezTo>
                    <a:cubicBezTo>
                      <a:pt x="6479" y="1844"/>
                      <a:pt x="6489" y="1823"/>
                      <a:pt x="6501" y="1802"/>
                    </a:cubicBezTo>
                    <a:cubicBezTo>
                      <a:pt x="6648" y="1513"/>
                      <a:pt x="6799" y="1158"/>
                      <a:pt x="6799" y="905"/>
                    </a:cubicBezTo>
                    <a:cubicBezTo>
                      <a:pt x="6799" y="853"/>
                      <a:pt x="6791" y="806"/>
                      <a:pt x="6778" y="763"/>
                    </a:cubicBezTo>
                    <a:cubicBezTo>
                      <a:pt x="6684" y="484"/>
                      <a:pt x="6370" y="191"/>
                      <a:pt x="5924" y="65"/>
                    </a:cubicBezTo>
                    <a:cubicBezTo>
                      <a:pt x="5780" y="24"/>
                      <a:pt x="5623" y="1"/>
                      <a:pt x="5454" y="1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83" name="Google Shape;8983;p37"/>
              <p:cNvSpPr/>
              <p:nvPr/>
            </p:nvSpPr>
            <p:spPr>
              <a:xfrm>
                <a:off x="5714200" y="5010750"/>
                <a:ext cx="250950" cy="165125"/>
              </a:xfrm>
              <a:custGeom>
                <a:avLst/>
                <a:gdLst/>
                <a:ahLst/>
                <a:cxnLst/>
                <a:rect l="l" t="t" r="r" b="b"/>
                <a:pathLst>
                  <a:path w="10038" h="6605" extrusionOk="0">
                    <a:moveTo>
                      <a:pt x="5066" y="1"/>
                    </a:moveTo>
                    <a:cubicBezTo>
                      <a:pt x="4426" y="1"/>
                      <a:pt x="3996" y="243"/>
                      <a:pt x="3996" y="608"/>
                    </a:cubicBezTo>
                    <a:cubicBezTo>
                      <a:pt x="3996" y="648"/>
                      <a:pt x="3998" y="690"/>
                      <a:pt x="4010" y="733"/>
                    </a:cubicBezTo>
                    <a:cubicBezTo>
                      <a:pt x="3597" y="1063"/>
                      <a:pt x="3134" y="1604"/>
                      <a:pt x="2674" y="2231"/>
                    </a:cubicBezTo>
                    <a:cubicBezTo>
                      <a:pt x="2579" y="2119"/>
                      <a:pt x="2509" y="2039"/>
                      <a:pt x="2497" y="2033"/>
                    </a:cubicBezTo>
                    <a:lnTo>
                      <a:pt x="2251" y="2201"/>
                    </a:lnTo>
                    <a:cubicBezTo>
                      <a:pt x="2251" y="2201"/>
                      <a:pt x="2285" y="2355"/>
                      <a:pt x="2417" y="2591"/>
                    </a:cubicBezTo>
                    <a:cubicBezTo>
                      <a:pt x="2257" y="2818"/>
                      <a:pt x="2099" y="3054"/>
                      <a:pt x="1943" y="3292"/>
                    </a:cubicBezTo>
                    <a:cubicBezTo>
                      <a:pt x="975" y="4775"/>
                      <a:pt x="148" y="6324"/>
                      <a:pt x="0" y="6605"/>
                    </a:cubicBezTo>
                    <a:lnTo>
                      <a:pt x="7871" y="6605"/>
                    </a:lnTo>
                    <a:lnTo>
                      <a:pt x="8324" y="6329"/>
                    </a:lnTo>
                    <a:lnTo>
                      <a:pt x="9022" y="6408"/>
                    </a:lnTo>
                    <a:cubicBezTo>
                      <a:pt x="9044" y="6246"/>
                      <a:pt x="9064" y="6037"/>
                      <a:pt x="9087" y="5809"/>
                    </a:cubicBezTo>
                    <a:lnTo>
                      <a:pt x="9242" y="5238"/>
                    </a:lnTo>
                    <a:lnTo>
                      <a:pt x="10038" y="5272"/>
                    </a:lnTo>
                    <a:cubicBezTo>
                      <a:pt x="10016" y="5176"/>
                      <a:pt x="9993" y="5082"/>
                      <a:pt x="9965" y="4987"/>
                    </a:cubicBezTo>
                    <a:cubicBezTo>
                      <a:pt x="9957" y="4963"/>
                      <a:pt x="9951" y="4937"/>
                      <a:pt x="9944" y="4914"/>
                    </a:cubicBezTo>
                    <a:cubicBezTo>
                      <a:pt x="9926" y="4847"/>
                      <a:pt x="9908" y="4779"/>
                      <a:pt x="9888" y="4714"/>
                    </a:cubicBezTo>
                    <a:cubicBezTo>
                      <a:pt x="9882" y="4690"/>
                      <a:pt x="9874" y="4665"/>
                      <a:pt x="9866" y="4642"/>
                    </a:cubicBezTo>
                    <a:cubicBezTo>
                      <a:pt x="9848" y="4575"/>
                      <a:pt x="9827" y="4510"/>
                      <a:pt x="9807" y="4446"/>
                    </a:cubicBezTo>
                    <a:cubicBezTo>
                      <a:pt x="9799" y="4428"/>
                      <a:pt x="9793" y="4406"/>
                      <a:pt x="9786" y="4387"/>
                    </a:cubicBezTo>
                    <a:cubicBezTo>
                      <a:pt x="9764" y="4320"/>
                      <a:pt x="9740" y="4253"/>
                      <a:pt x="9718" y="4188"/>
                    </a:cubicBezTo>
                    <a:cubicBezTo>
                      <a:pt x="9712" y="4173"/>
                      <a:pt x="9707" y="4160"/>
                      <a:pt x="9702" y="4144"/>
                    </a:cubicBezTo>
                    <a:cubicBezTo>
                      <a:pt x="9677" y="4075"/>
                      <a:pt x="9651" y="4005"/>
                      <a:pt x="9624" y="3937"/>
                    </a:cubicBezTo>
                    <a:cubicBezTo>
                      <a:pt x="9621" y="3926"/>
                      <a:pt x="9617" y="3918"/>
                      <a:pt x="9612" y="3911"/>
                    </a:cubicBezTo>
                    <a:cubicBezTo>
                      <a:pt x="9582" y="3834"/>
                      <a:pt x="9554" y="3762"/>
                      <a:pt x="9524" y="3692"/>
                    </a:cubicBezTo>
                    <a:cubicBezTo>
                      <a:pt x="9524" y="3688"/>
                      <a:pt x="9521" y="3686"/>
                      <a:pt x="9521" y="3683"/>
                    </a:cubicBezTo>
                    <a:cubicBezTo>
                      <a:pt x="8931" y="2282"/>
                      <a:pt x="8112" y="1353"/>
                      <a:pt x="7288" y="779"/>
                    </a:cubicBezTo>
                    <a:cubicBezTo>
                      <a:pt x="6803" y="444"/>
                      <a:pt x="6318" y="228"/>
                      <a:pt x="5874" y="113"/>
                    </a:cubicBezTo>
                    <a:cubicBezTo>
                      <a:pt x="5583" y="36"/>
                      <a:pt x="5309" y="1"/>
                      <a:pt x="5066" y="1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984" name="Google Shape;8984;p37"/>
            <p:cNvSpPr/>
            <p:nvPr/>
          </p:nvSpPr>
          <p:spPr>
            <a:xfrm>
              <a:off x="1148485" y="1214862"/>
              <a:ext cx="6861022" cy="3299619"/>
            </a:xfrm>
            <a:custGeom>
              <a:avLst/>
              <a:gdLst/>
              <a:ahLst/>
              <a:cxnLst/>
              <a:rect l="l" t="t" r="r" b="b"/>
              <a:pathLst>
                <a:path w="131778" h="63375" extrusionOk="0">
                  <a:moveTo>
                    <a:pt x="65889" y="0"/>
                  </a:moveTo>
                  <a:cubicBezTo>
                    <a:pt x="29499" y="0"/>
                    <a:pt x="0" y="26949"/>
                    <a:pt x="0" y="60192"/>
                  </a:cubicBezTo>
                  <a:cubicBezTo>
                    <a:pt x="0" y="61261"/>
                    <a:pt x="32" y="62320"/>
                    <a:pt x="91" y="63375"/>
                  </a:cubicBezTo>
                  <a:lnTo>
                    <a:pt x="131686" y="63375"/>
                  </a:lnTo>
                  <a:cubicBezTo>
                    <a:pt x="131747" y="62320"/>
                    <a:pt x="131777" y="61261"/>
                    <a:pt x="131777" y="60192"/>
                  </a:cubicBezTo>
                  <a:cubicBezTo>
                    <a:pt x="131777" y="26949"/>
                    <a:pt x="102278" y="0"/>
                    <a:pt x="65889" y="0"/>
                  </a:cubicBezTo>
                  <a:close/>
                </a:path>
              </a:pathLst>
            </a:custGeom>
            <a:solidFill>
              <a:srgbClr val="FFFFFF">
                <a:alpha val="50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985" name="Google Shape;8985;p37"/>
            <p:cNvGrpSpPr/>
            <p:nvPr/>
          </p:nvGrpSpPr>
          <p:grpSpPr>
            <a:xfrm>
              <a:off x="-458058" y="-556657"/>
              <a:ext cx="10075046" cy="5124029"/>
              <a:chOff x="1153438" y="2114550"/>
              <a:chExt cx="4837725" cy="2460400"/>
            </a:xfrm>
          </p:grpSpPr>
          <p:sp>
            <p:nvSpPr>
              <p:cNvPr id="8986" name="Google Shape;8986;p37"/>
              <p:cNvSpPr/>
              <p:nvPr/>
            </p:nvSpPr>
            <p:spPr>
              <a:xfrm>
                <a:off x="1153463" y="2114575"/>
                <a:ext cx="4837700" cy="1199775"/>
              </a:xfrm>
              <a:custGeom>
                <a:avLst/>
                <a:gdLst/>
                <a:ahLst/>
                <a:cxnLst/>
                <a:rect l="l" t="t" r="r" b="b"/>
                <a:pathLst>
                  <a:path w="193508" h="47991" extrusionOk="0">
                    <a:moveTo>
                      <a:pt x="0" y="1"/>
                    </a:moveTo>
                    <a:lnTo>
                      <a:pt x="0" y="47991"/>
                    </a:lnTo>
                    <a:cubicBezTo>
                      <a:pt x="23044" y="29764"/>
                      <a:pt x="56657" y="20996"/>
                      <a:pt x="103236" y="20996"/>
                    </a:cubicBezTo>
                    <a:cubicBezTo>
                      <a:pt x="134779" y="20996"/>
                      <a:pt x="178703" y="33285"/>
                      <a:pt x="193508" y="45668"/>
                    </a:cubicBezTo>
                    <a:lnTo>
                      <a:pt x="193508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87" name="Google Shape;8987;p37"/>
              <p:cNvSpPr/>
              <p:nvPr/>
            </p:nvSpPr>
            <p:spPr>
              <a:xfrm>
                <a:off x="1332388" y="2196525"/>
                <a:ext cx="488675" cy="2378425"/>
              </a:xfrm>
              <a:custGeom>
                <a:avLst/>
                <a:gdLst/>
                <a:ahLst/>
                <a:cxnLst/>
                <a:rect l="l" t="t" r="r" b="b"/>
                <a:pathLst>
                  <a:path w="19547" h="95137" extrusionOk="0">
                    <a:moveTo>
                      <a:pt x="2400" y="0"/>
                    </a:moveTo>
                    <a:lnTo>
                      <a:pt x="1238" y="46143"/>
                    </a:lnTo>
                    <a:lnTo>
                      <a:pt x="1" y="95137"/>
                    </a:lnTo>
                    <a:lnTo>
                      <a:pt x="19546" y="95137"/>
                    </a:lnTo>
                    <a:lnTo>
                      <a:pt x="15568" y="0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88" name="Google Shape;8988;p37"/>
              <p:cNvSpPr/>
              <p:nvPr/>
            </p:nvSpPr>
            <p:spPr>
              <a:xfrm>
                <a:off x="1153438" y="2114575"/>
                <a:ext cx="488625" cy="2460375"/>
              </a:xfrm>
              <a:custGeom>
                <a:avLst/>
                <a:gdLst/>
                <a:ahLst/>
                <a:cxnLst/>
                <a:rect l="l" t="t" r="r" b="b"/>
                <a:pathLst>
                  <a:path w="19545" h="98415" extrusionOk="0">
                    <a:moveTo>
                      <a:pt x="0" y="1"/>
                    </a:moveTo>
                    <a:lnTo>
                      <a:pt x="0" y="98415"/>
                    </a:lnTo>
                    <a:lnTo>
                      <a:pt x="19544" y="98415"/>
                    </a:lnTo>
                    <a:lnTo>
                      <a:pt x="13167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89" name="Google Shape;8989;p37"/>
              <p:cNvSpPr/>
              <p:nvPr/>
            </p:nvSpPr>
            <p:spPr>
              <a:xfrm>
                <a:off x="1153438" y="2114575"/>
                <a:ext cx="380825" cy="1193300"/>
              </a:xfrm>
              <a:custGeom>
                <a:avLst/>
                <a:gdLst/>
                <a:ahLst/>
                <a:cxnLst/>
                <a:rect l="l" t="t" r="r" b="b"/>
                <a:pathLst>
                  <a:path w="15233" h="47732" extrusionOk="0">
                    <a:moveTo>
                      <a:pt x="0" y="1"/>
                    </a:moveTo>
                    <a:lnTo>
                      <a:pt x="0" y="47732"/>
                    </a:lnTo>
                    <a:cubicBezTo>
                      <a:pt x="2691" y="37316"/>
                      <a:pt x="6926" y="30597"/>
                      <a:pt x="11689" y="30597"/>
                    </a:cubicBezTo>
                    <a:cubicBezTo>
                      <a:pt x="12911" y="30597"/>
                      <a:pt x="14098" y="31043"/>
                      <a:pt x="15233" y="31876"/>
                    </a:cubicBezTo>
                    <a:lnTo>
                      <a:pt x="13167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90" name="Google Shape;8990;p37"/>
              <p:cNvSpPr/>
              <p:nvPr/>
            </p:nvSpPr>
            <p:spPr>
              <a:xfrm>
                <a:off x="1389313" y="2285525"/>
                <a:ext cx="120200" cy="2289375"/>
              </a:xfrm>
              <a:custGeom>
                <a:avLst/>
                <a:gdLst/>
                <a:ahLst/>
                <a:cxnLst/>
                <a:rect l="l" t="t" r="r" b="b"/>
                <a:pathLst>
                  <a:path w="4808" h="91575" extrusionOk="0">
                    <a:moveTo>
                      <a:pt x="1349" y="1"/>
                    </a:moveTo>
                    <a:cubicBezTo>
                      <a:pt x="1349" y="2"/>
                      <a:pt x="0" y="7667"/>
                      <a:pt x="169" y="13415"/>
                    </a:cubicBezTo>
                    <a:cubicBezTo>
                      <a:pt x="298" y="17819"/>
                      <a:pt x="3196" y="68234"/>
                      <a:pt x="4545" y="91574"/>
                    </a:cubicBezTo>
                    <a:lnTo>
                      <a:pt x="4807" y="91574"/>
                    </a:lnTo>
                    <a:cubicBezTo>
                      <a:pt x="3946" y="67424"/>
                      <a:pt x="1998" y="13289"/>
                      <a:pt x="1349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91" name="Google Shape;8991;p37"/>
              <p:cNvSpPr/>
              <p:nvPr/>
            </p:nvSpPr>
            <p:spPr>
              <a:xfrm>
                <a:off x="1233338" y="2350400"/>
                <a:ext cx="65450" cy="2224550"/>
              </a:xfrm>
              <a:custGeom>
                <a:avLst/>
                <a:gdLst/>
                <a:ahLst/>
                <a:cxnLst/>
                <a:rect l="l" t="t" r="r" b="b"/>
                <a:pathLst>
                  <a:path w="2618" h="88982" extrusionOk="0">
                    <a:moveTo>
                      <a:pt x="2273" y="0"/>
                    </a:moveTo>
                    <a:cubicBezTo>
                      <a:pt x="2273" y="0"/>
                      <a:pt x="0" y="30685"/>
                      <a:pt x="338" y="49848"/>
                    </a:cubicBezTo>
                    <a:cubicBezTo>
                      <a:pt x="402" y="53528"/>
                      <a:pt x="1326" y="74414"/>
                      <a:pt x="1985" y="88982"/>
                    </a:cubicBezTo>
                    <a:lnTo>
                      <a:pt x="2618" y="88982"/>
                    </a:lnTo>
                    <a:cubicBezTo>
                      <a:pt x="2574" y="63709"/>
                      <a:pt x="2465" y="12835"/>
                      <a:pt x="2273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92" name="Google Shape;8992;p37"/>
              <p:cNvSpPr/>
              <p:nvPr/>
            </p:nvSpPr>
            <p:spPr>
              <a:xfrm>
                <a:off x="5448988" y="2337125"/>
                <a:ext cx="426025" cy="2237825"/>
              </a:xfrm>
              <a:custGeom>
                <a:avLst/>
                <a:gdLst/>
                <a:ahLst/>
                <a:cxnLst/>
                <a:rect l="l" t="t" r="r" b="b"/>
                <a:pathLst>
                  <a:path w="17041" h="89513" extrusionOk="0">
                    <a:moveTo>
                      <a:pt x="924" y="0"/>
                    </a:moveTo>
                    <a:lnTo>
                      <a:pt x="769" y="14886"/>
                    </a:lnTo>
                    <a:lnTo>
                      <a:pt x="0" y="89513"/>
                    </a:lnTo>
                    <a:lnTo>
                      <a:pt x="17041" y="89513"/>
                    </a:lnTo>
                    <a:lnTo>
                      <a:pt x="12403" y="0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93" name="Google Shape;8993;p37"/>
              <p:cNvSpPr/>
              <p:nvPr/>
            </p:nvSpPr>
            <p:spPr>
              <a:xfrm>
                <a:off x="5565088" y="2114575"/>
                <a:ext cx="426050" cy="2460375"/>
              </a:xfrm>
              <a:custGeom>
                <a:avLst/>
                <a:gdLst/>
                <a:ahLst/>
                <a:cxnLst/>
                <a:rect l="l" t="t" r="r" b="b"/>
                <a:pathLst>
                  <a:path w="17042" h="98415" extrusionOk="0">
                    <a:moveTo>
                      <a:pt x="5561" y="1"/>
                    </a:moveTo>
                    <a:lnTo>
                      <a:pt x="1" y="98415"/>
                    </a:lnTo>
                    <a:lnTo>
                      <a:pt x="17042" y="98415"/>
                    </a:lnTo>
                    <a:lnTo>
                      <a:pt x="17042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94" name="Google Shape;8994;p37"/>
              <p:cNvSpPr/>
              <p:nvPr/>
            </p:nvSpPr>
            <p:spPr>
              <a:xfrm>
                <a:off x="5665013" y="2114575"/>
                <a:ext cx="326125" cy="2460375"/>
              </a:xfrm>
              <a:custGeom>
                <a:avLst/>
                <a:gdLst/>
                <a:ahLst/>
                <a:cxnLst/>
                <a:rect l="l" t="t" r="r" b="b"/>
                <a:pathLst>
                  <a:path w="13045" h="98415" extrusionOk="0">
                    <a:moveTo>
                      <a:pt x="1564" y="1"/>
                    </a:moveTo>
                    <a:lnTo>
                      <a:pt x="0" y="27701"/>
                    </a:lnTo>
                    <a:cubicBezTo>
                      <a:pt x="197" y="27665"/>
                      <a:pt x="395" y="27647"/>
                      <a:pt x="595" y="27647"/>
                    </a:cubicBezTo>
                    <a:cubicBezTo>
                      <a:pt x="6877" y="27647"/>
                      <a:pt x="11969" y="45865"/>
                      <a:pt x="11969" y="68339"/>
                    </a:cubicBezTo>
                    <a:cubicBezTo>
                      <a:pt x="11969" y="80253"/>
                      <a:pt x="10538" y="90971"/>
                      <a:pt x="8257" y="98415"/>
                    </a:cubicBezTo>
                    <a:lnTo>
                      <a:pt x="13045" y="98415"/>
                    </a:lnTo>
                    <a:lnTo>
                      <a:pt x="13045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95" name="Google Shape;8995;p37"/>
              <p:cNvSpPr/>
              <p:nvPr/>
            </p:nvSpPr>
            <p:spPr>
              <a:xfrm>
                <a:off x="5676613" y="2454750"/>
                <a:ext cx="130300" cy="2120200"/>
              </a:xfrm>
              <a:custGeom>
                <a:avLst/>
                <a:gdLst/>
                <a:ahLst/>
                <a:cxnLst/>
                <a:rect l="l" t="t" r="r" b="b"/>
                <a:pathLst>
                  <a:path w="5212" h="84808" extrusionOk="0">
                    <a:moveTo>
                      <a:pt x="4115" y="0"/>
                    </a:moveTo>
                    <a:cubicBezTo>
                      <a:pt x="3390" y="12306"/>
                      <a:pt x="1041" y="62442"/>
                      <a:pt x="1" y="84808"/>
                    </a:cubicBezTo>
                    <a:lnTo>
                      <a:pt x="232" y="84808"/>
                    </a:lnTo>
                    <a:cubicBezTo>
                      <a:pt x="1692" y="63190"/>
                      <a:pt x="4830" y="16502"/>
                      <a:pt x="4995" y="12423"/>
                    </a:cubicBezTo>
                    <a:cubicBezTo>
                      <a:pt x="5211" y="7098"/>
                      <a:pt x="4117" y="0"/>
                      <a:pt x="4115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96" name="Google Shape;8996;p37"/>
              <p:cNvSpPr/>
              <p:nvPr/>
            </p:nvSpPr>
            <p:spPr>
              <a:xfrm>
                <a:off x="5861838" y="2514750"/>
                <a:ext cx="74600" cy="2060150"/>
              </a:xfrm>
              <a:custGeom>
                <a:avLst/>
                <a:gdLst/>
                <a:ahLst/>
                <a:cxnLst/>
                <a:rect l="l" t="t" r="r" b="b"/>
                <a:pathLst>
                  <a:path w="2984" h="82406" extrusionOk="0">
                    <a:moveTo>
                      <a:pt x="1348" y="0"/>
                    </a:moveTo>
                    <a:cubicBezTo>
                      <a:pt x="1348" y="0"/>
                      <a:pt x="1348" y="0"/>
                      <a:pt x="1348" y="0"/>
                    </a:cubicBezTo>
                    <a:lnTo>
                      <a:pt x="1348" y="0"/>
                    </a:lnTo>
                    <a:cubicBezTo>
                      <a:pt x="1348" y="0"/>
                      <a:pt x="1348" y="0"/>
                      <a:pt x="1348" y="0"/>
                    </a:cubicBezTo>
                    <a:close/>
                    <a:moveTo>
                      <a:pt x="1348" y="0"/>
                    </a:moveTo>
                    <a:cubicBezTo>
                      <a:pt x="1030" y="11886"/>
                      <a:pt x="336" y="59003"/>
                      <a:pt x="1" y="82405"/>
                    </a:cubicBezTo>
                    <a:lnTo>
                      <a:pt x="556" y="82405"/>
                    </a:lnTo>
                    <a:cubicBezTo>
                      <a:pt x="1305" y="68914"/>
                      <a:pt x="2362" y="49571"/>
                      <a:pt x="2463" y="46165"/>
                    </a:cubicBezTo>
                    <a:cubicBezTo>
                      <a:pt x="2984" y="28428"/>
                      <a:pt x="1349" y="30"/>
                      <a:pt x="1348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97" name="Google Shape;8997;p37"/>
              <p:cNvSpPr/>
              <p:nvPr/>
            </p:nvSpPr>
            <p:spPr>
              <a:xfrm>
                <a:off x="4537288" y="2115700"/>
                <a:ext cx="1091100" cy="482575"/>
              </a:xfrm>
              <a:custGeom>
                <a:avLst/>
                <a:gdLst/>
                <a:ahLst/>
                <a:cxnLst/>
                <a:rect l="l" t="t" r="r" b="b"/>
                <a:pathLst>
                  <a:path w="43644" h="19303" extrusionOk="0">
                    <a:moveTo>
                      <a:pt x="430" y="1"/>
                    </a:moveTo>
                    <a:lnTo>
                      <a:pt x="1" y="12442"/>
                    </a:lnTo>
                    <a:cubicBezTo>
                      <a:pt x="5107" y="16938"/>
                      <a:pt x="11142" y="19303"/>
                      <a:pt x="18286" y="19303"/>
                    </a:cubicBezTo>
                    <a:cubicBezTo>
                      <a:pt x="25249" y="19303"/>
                      <a:pt x="33265" y="17057"/>
                      <a:pt x="42502" y="12348"/>
                    </a:cubicBezTo>
                    <a:lnTo>
                      <a:pt x="43644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98" name="Google Shape;8998;p37"/>
              <p:cNvSpPr/>
              <p:nvPr/>
            </p:nvSpPr>
            <p:spPr>
              <a:xfrm>
                <a:off x="4537263" y="2115700"/>
                <a:ext cx="244625" cy="451500"/>
              </a:xfrm>
              <a:custGeom>
                <a:avLst/>
                <a:gdLst/>
                <a:ahLst/>
                <a:cxnLst/>
                <a:rect l="l" t="t" r="r" b="b"/>
                <a:pathLst>
                  <a:path w="9785" h="18060" extrusionOk="0">
                    <a:moveTo>
                      <a:pt x="430" y="1"/>
                    </a:moveTo>
                    <a:lnTo>
                      <a:pt x="1" y="12442"/>
                    </a:lnTo>
                    <a:cubicBezTo>
                      <a:pt x="2960" y="15046"/>
                      <a:pt x="6212" y="16929"/>
                      <a:pt x="9784" y="18060"/>
                    </a:cubicBezTo>
                    <a:cubicBezTo>
                      <a:pt x="7604" y="14052"/>
                      <a:pt x="6388" y="8548"/>
                      <a:pt x="6656" y="2387"/>
                    </a:cubicBezTo>
                    <a:cubicBezTo>
                      <a:pt x="6688" y="1648"/>
                      <a:pt x="6743" y="724"/>
                      <a:pt x="6814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99" name="Google Shape;8999;p37"/>
              <p:cNvSpPr/>
              <p:nvPr/>
            </p:nvSpPr>
            <p:spPr>
              <a:xfrm>
                <a:off x="5290763" y="2115700"/>
                <a:ext cx="337625" cy="435675"/>
              </a:xfrm>
              <a:custGeom>
                <a:avLst/>
                <a:gdLst/>
                <a:ahLst/>
                <a:cxnLst/>
                <a:rect l="l" t="t" r="r" b="b"/>
                <a:pathLst>
                  <a:path w="13505" h="17427" extrusionOk="0">
                    <a:moveTo>
                      <a:pt x="4856" y="1"/>
                    </a:moveTo>
                    <a:cubicBezTo>
                      <a:pt x="4838" y="729"/>
                      <a:pt x="4802" y="1511"/>
                      <a:pt x="4741" y="2254"/>
                    </a:cubicBezTo>
                    <a:cubicBezTo>
                      <a:pt x="4263" y="8149"/>
                      <a:pt x="2498" y="13452"/>
                      <a:pt x="0" y="17427"/>
                    </a:cubicBezTo>
                    <a:cubicBezTo>
                      <a:pt x="3838" y="16278"/>
                      <a:pt x="7949" y="14597"/>
                      <a:pt x="12360" y="12348"/>
                    </a:cubicBezTo>
                    <a:lnTo>
                      <a:pt x="13505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00" name="Google Shape;9000;p37"/>
              <p:cNvSpPr/>
              <p:nvPr/>
            </p:nvSpPr>
            <p:spPr>
              <a:xfrm>
                <a:off x="4686013" y="2114550"/>
                <a:ext cx="746225" cy="369700"/>
              </a:xfrm>
              <a:custGeom>
                <a:avLst/>
                <a:gdLst/>
                <a:ahLst/>
                <a:cxnLst/>
                <a:rect l="l" t="t" r="r" b="b"/>
                <a:pathLst>
                  <a:path w="29849" h="14788" extrusionOk="0">
                    <a:moveTo>
                      <a:pt x="29830" y="1"/>
                    </a:moveTo>
                    <a:cubicBezTo>
                      <a:pt x="29828" y="1"/>
                      <a:pt x="29825" y="13"/>
                      <a:pt x="29823" y="45"/>
                    </a:cubicBezTo>
                    <a:cubicBezTo>
                      <a:pt x="29801" y="315"/>
                      <a:pt x="29771" y="584"/>
                      <a:pt x="29734" y="850"/>
                    </a:cubicBezTo>
                    <a:lnTo>
                      <a:pt x="29734" y="850"/>
                    </a:lnTo>
                    <a:cubicBezTo>
                      <a:pt x="29777" y="598"/>
                      <a:pt x="29813" y="344"/>
                      <a:pt x="29843" y="89"/>
                    </a:cubicBezTo>
                    <a:lnTo>
                      <a:pt x="29843" y="89"/>
                    </a:lnTo>
                    <a:cubicBezTo>
                      <a:pt x="29843" y="89"/>
                      <a:pt x="29844" y="89"/>
                      <a:pt x="29844" y="89"/>
                    </a:cubicBezTo>
                    <a:cubicBezTo>
                      <a:pt x="29845" y="89"/>
                      <a:pt x="29847" y="77"/>
                      <a:pt x="29848" y="45"/>
                    </a:cubicBezTo>
                    <a:lnTo>
                      <a:pt x="29848" y="45"/>
                    </a:lnTo>
                    <a:cubicBezTo>
                      <a:pt x="29847" y="60"/>
                      <a:pt x="29845" y="74"/>
                      <a:pt x="29843" y="89"/>
                    </a:cubicBezTo>
                    <a:lnTo>
                      <a:pt x="29843" y="89"/>
                    </a:lnTo>
                    <a:cubicBezTo>
                      <a:pt x="29839" y="82"/>
                      <a:pt x="29835" y="1"/>
                      <a:pt x="29830" y="1"/>
                    </a:cubicBezTo>
                    <a:close/>
                    <a:moveTo>
                      <a:pt x="346" y="1"/>
                    </a:moveTo>
                    <a:cubicBezTo>
                      <a:pt x="344" y="1"/>
                      <a:pt x="342" y="13"/>
                      <a:pt x="341" y="45"/>
                    </a:cubicBezTo>
                    <a:cubicBezTo>
                      <a:pt x="1" y="7930"/>
                      <a:pt x="6157" y="14787"/>
                      <a:pt x="14121" y="14787"/>
                    </a:cubicBezTo>
                    <a:cubicBezTo>
                      <a:pt x="14125" y="14787"/>
                      <a:pt x="14129" y="14787"/>
                      <a:pt x="14133" y="14787"/>
                    </a:cubicBezTo>
                    <a:cubicBezTo>
                      <a:pt x="21864" y="14780"/>
                      <a:pt x="28688" y="8448"/>
                      <a:pt x="29734" y="850"/>
                    </a:cubicBezTo>
                    <a:lnTo>
                      <a:pt x="29734" y="850"/>
                    </a:lnTo>
                    <a:cubicBezTo>
                      <a:pt x="28482" y="8217"/>
                      <a:pt x="21773" y="13902"/>
                      <a:pt x="14189" y="13911"/>
                    </a:cubicBezTo>
                    <a:cubicBezTo>
                      <a:pt x="14184" y="13911"/>
                      <a:pt x="14178" y="13911"/>
                      <a:pt x="14173" y="13911"/>
                    </a:cubicBezTo>
                    <a:cubicBezTo>
                      <a:pt x="6354" y="13911"/>
                      <a:pt x="280" y="7732"/>
                      <a:pt x="372" y="45"/>
                    </a:cubicBezTo>
                    <a:lnTo>
                      <a:pt x="372" y="45"/>
                    </a:lnTo>
                    <a:cubicBezTo>
                      <a:pt x="370" y="77"/>
                      <a:pt x="368" y="88"/>
                      <a:pt x="365" y="88"/>
                    </a:cubicBezTo>
                    <a:cubicBezTo>
                      <a:pt x="358" y="88"/>
                      <a:pt x="352" y="1"/>
                      <a:pt x="346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01" name="Google Shape;9001;p37"/>
              <p:cNvSpPr/>
              <p:nvPr/>
            </p:nvSpPr>
            <p:spPr>
              <a:xfrm>
                <a:off x="4711563" y="2115700"/>
                <a:ext cx="718475" cy="315400"/>
              </a:xfrm>
              <a:custGeom>
                <a:avLst/>
                <a:gdLst/>
                <a:ahLst/>
                <a:cxnLst/>
                <a:rect l="l" t="t" r="r" b="b"/>
                <a:pathLst>
                  <a:path w="28739" h="12616" extrusionOk="0">
                    <a:moveTo>
                      <a:pt x="0" y="1"/>
                    </a:moveTo>
                    <a:cubicBezTo>
                      <a:pt x="578" y="7082"/>
                      <a:pt x="6272" y="12616"/>
                      <a:pt x="13496" y="12616"/>
                    </a:cubicBezTo>
                    <a:cubicBezTo>
                      <a:pt x="13506" y="12616"/>
                      <a:pt x="13517" y="12616"/>
                      <a:pt x="13527" y="12616"/>
                    </a:cubicBezTo>
                    <a:cubicBezTo>
                      <a:pt x="20794" y="12601"/>
                      <a:pt x="27248" y="7153"/>
                      <a:pt x="28739" y="1"/>
                    </a:cubicBezTo>
                    <a:lnTo>
                      <a:pt x="28592" y="1"/>
                    </a:lnTo>
                    <a:cubicBezTo>
                      <a:pt x="26759" y="6710"/>
                      <a:pt x="20624" y="10641"/>
                      <a:pt x="13652" y="10659"/>
                    </a:cubicBezTo>
                    <a:cubicBezTo>
                      <a:pt x="13636" y="10659"/>
                      <a:pt x="13621" y="10659"/>
                      <a:pt x="13605" y="10659"/>
                    </a:cubicBezTo>
                    <a:cubicBezTo>
                      <a:pt x="6678" y="10659"/>
                      <a:pt x="1117" y="6636"/>
                      <a:pt x="147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02" name="Google Shape;9002;p37"/>
              <p:cNvSpPr/>
              <p:nvPr/>
            </p:nvSpPr>
            <p:spPr>
              <a:xfrm>
                <a:off x="4724763" y="2115700"/>
                <a:ext cx="183875" cy="148525"/>
              </a:xfrm>
              <a:custGeom>
                <a:avLst/>
                <a:gdLst/>
                <a:ahLst/>
                <a:cxnLst/>
                <a:rect l="l" t="t" r="r" b="b"/>
                <a:pathLst>
                  <a:path w="7355" h="5941" extrusionOk="0">
                    <a:moveTo>
                      <a:pt x="1" y="1"/>
                    </a:moveTo>
                    <a:cubicBezTo>
                      <a:pt x="658" y="2568"/>
                      <a:pt x="3459" y="4844"/>
                      <a:pt x="7354" y="5941"/>
                    </a:cubicBezTo>
                    <a:cubicBezTo>
                      <a:pt x="4628" y="4725"/>
                      <a:pt x="2712" y="2491"/>
                      <a:pt x="2261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03" name="Google Shape;9003;p37"/>
              <p:cNvSpPr/>
              <p:nvPr/>
            </p:nvSpPr>
            <p:spPr>
              <a:xfrm>
                <a:off x="5153888" y="2115700"/>
                <a:ext cx="271900" cy="161675"/>
              </a:xfrm>
              <a:custGeom>
                <a:avLst/>
                <a:gdLst/>
                <a:ahLst/>
                <a:cxnLst/>
                <a:rect l="l" t="t" r="r" b="b"/>
                <a:pathLst>
                  <a:path w="10876" h="6467" extrusionOk="0">
                    <a:moveTo>
                      <a:pt x="7467" y="1"/>
                    </a:moveTo>
                    <a:cubicBezTo>
                      <a:pt x="6562" y="2952"/>
                      <a:pt x="3678" y="5391"/>
                      <a:pt x="1" y="6467"/>
                    </a:cubicBezTo>
                    <a:cubicBezTo>
                      <a:pt x="5366" y="5659"/>
                      <a:pt x="9669" y="3142"/>
                      <a:pt x="10876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04" name="Google Shape;9004;p37"/>
              <p:cNvSpPr/>
              <p:nvPr/>
            </p:nvSpPr>
            <p:spPr>
              <a:xfrm>
                <a:off x="5373838" y="2115700"/>
                <a:ext cx="389975" cy="512925"/>
              </a:xfrm>
              <a:custGeom>
                <a:avLst/>
                <a:gdLst/>
                <a:ahLst/>
                <a:cxnLst/>
                <a:rect l="l" t="t" r="r" b="b"/>
                <a:pathLst>
                  <a:path w="15599" h="20517" extrusionOk="0">
                    <a:moveTo>
                      <a:pt x="7699" y="1"/>
                    </a:moveTo>
                    <a:lnTo>
                      <a:pt x="1" y="17893"/>
                    </a:lnTo>
                    <a:cubicBezTo>
                      <a:pt x="1468" y="19707"/>
                      <a:pt x="4629" y="20516"/>
                      <a:pt x="7776" y="20516"/>
                    </a:cubicBezTo>
                    <a:cubicBezTo>
                      <a:pt x="11027" y="20516"/>
                      <a:pt x="14263" y="19653"/>
                      <a:pt x="15598" y="18144"/>
                    </a:cubicBezTo>
                    <a:lnTo>
                      <a:pt x="12752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05" name="Google Shape;9005;p37"/>
              <p:cNvSpPr/>
              <p:nvPr/>
            </p:nvSpPr>
            <p:spPr>
              <a:xfrm>
                <a:off x="5373838" y="2115700"/>
                <a:ext cx="389975" cy="483625"/>
              </a:xfrm>
              <a:custGeom>
                <a:avLst/>
                <a:gdLst/>
                <a:ahLst/>
                <a:cxnLst/>
                <a:rect l="l" t="t" r="r" b="b"/>
                <a:pathLst>
                  <a:path w="15599" h="19345" extrusionOk="0">
                    <a:moveTo>
                      <a:pt x="5215" y="1"/>
                    </a:moveTo>
                    <a:lnTo>
                      <a:pt x="1" y="17893"/>
                    </a:lnTo>
                    <a:cubicBezTo>
                      <a:pt x="290" y="18252"/>
                      <a:pt x="649" y="18568"/>
                      <a:pt x="1058" y="18849"/>
                    </a:cubicBezTo>
                    <a:cubicBezTo>
                      <a:pt x="2767" y="10892"/>
                      <a:pt x="6309" y="5131"/>
                      <a:pt x="9398" y="5131"/>
                    </a:cubicBezTo>
                    <a:cubicBezTo>
                      <a:pt x="9405" y="5131"/>
                      <a:pt x="9413" y="5131"/>
                      <a:pt x="9420" y="5131"/>
                    </a:cubicBezTo>
                    <a:cubicBezTo>
                      <a:pt x="12553" y="5162"/>
                      <a:pt x="14496" y="11114"/>
                      <a:pt x="13865" y="19344"/>
                    </a:cubicBezTo>
                    <a:cubicBezTo>
                      <a:pt x="14593" y="19007"/>
                      <a:pt x="15190" y="18604"/>
                      <a:pt x="15598" y="18143"/>
                    </a:cubicBezTo>
                    <a:lnTo>
                      <a:pt x="14700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06" name="Google Shape;9006;p37"/>
              <p:cNvSpPr/>
              <p:nvPr/>
            </p:nvSpPr>
            <p:spPr>
              <a:xfrm>
                <a:off x="5448563" y="2305875"/>
                <a:ext cx="108750" cy="314725"/>
              </a:xfrm>
              <a:custGeom>
                <a:avLst/>
                <a:gdLst/>
                <a:ahLst/>
                <a:cxnLst/>
                <a:rect l="l" t="t" r="r" b="b"/>
                <a:pathLst>
                  <a:path w="4350" h="12589" extrusionOk="0">
                    <a:moveTo>
                      <a:pt x="4349" y="1"/>
                    </a:moveTo>
                    <a:lnTo>
                      <a:pt x="4349" y="1"/>
                    </a:lnTo>
                    <a:cubicBezTo>
                      <a:pt x="2648" y="1912"/>
                      <a:pt x="1068" y="5635"/>
                      <a:pt x="288" y="10143"/>
                    </a:cubicBezTo>
                    <a:cubicBezTo>
                      <a:pt x="170" y="10832"/>
                      <a:pt x="74" y="11513"/>
                      <a:pt x="0" y="12182"/>
                    </a:cubicBezTo>
                    <a:cubicBezTo>
                      <a:pt x="480" y="12346"/>
                      <a:pt x="987" y="12481"/>
                      <a:pt x="1515" y="12588"/>
                    </a:cubicBezTo>
                    <a:cubicBezTo>
                      <a:pt x="1515" y="11033"/>
                      <a:pt x="1653" y="9357"/>
                      <a:pt x="1937" y="7638"/>
                    </a:cubicBezTo>
                    <a:cubicBezTo>
                      <a:pt x="2438" y="4620"/>
                      <a:pt x="3316" y="1967"/>
                      <a:pt x="4349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07" name="Google Shape;9007;p37"/>
              <p:cNvSpPr/>
              <p:nvPr/>
            </p:nvSpPr>
            <p:spPr>
              <a:xfrm>
                <a:off x="5621088" y="2332750"/>
                <a:ext cx="50500" cy="290900"/>
              </a:xfrm>
              <a:custGeom>
                <a:avLst/>
                <a:gdLst/>
                <a:ahLst/>
                <a:cxnLst/>
                <a:rect l="l" t="t" r="r" b="b"/>
                <a:pathLst>
                  <a:path w="2020" h="11636" extrusionOk="0">
                    <a:moveTo>
                      <a:pt x="0" y="0"/>
                    </a:moveTo>
                    <a:cubicBezTo>
                      <a:pt x="621" y="2456"/>
                      <a:pt x="893" y="5786"/>
                      <a:pt x="644" y="9576"/>
                    </a:cubicBezTo>
                    <a:cubicBezTo>
                      <a:pt x="598" y="10270"/>
                      <a:pt x="536" y="10956"/>
                      <a:pt x="458" y="11636"/>
                    </a:cubicBezTo>
                    <a:cubicBezTo>
                      <a:pt x="955" y="11564"/>
                      <a:pt x="1438" y="11472"/>
                      <a:pt x="1902" y="11361"/>
                    </a:cubicBezTo>
                    <a:cubicBezTo>
                      <a:pt x="2020" y="6319"/>
                      <a:pt x="1258" y="2207"/>
                      <a:pt x="0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08" name="Google Shape;9008;p37"/>
              <p:cNvSpPr/>
              <p:nvPr/>
            </p:nvSpPr>
            <p:spPr>
              <a:xfrm>
                <a:off x="1387088" y="2115700"/>
                <a:ext cx="1034625" cy="466750"/>
              </a:xfrm>
              <a:custGeom>
                <a:avLst/>
                <a:gdLst/>
                <a:ahLst/>
                <a:cxnLst/>
                <a:rect l="l" t="t" r="r" b="b"/>
                <a:pathLst>
                  <a:path w="41385" h="18670" extrusionOk="0">
                    <a:moveTo>
                      <a:pt x="0" y="1"/>
                    </a:moveTo>
                    <a:lnTo>
                      <a:pt x="1570" y="12026"/>
                    </a:lnTo>
                    <a:cubicBezTo>
                      <a:pt x="7086" y="16380"/>
                      <a:pt x="13128" y="18669"/>
                      <a:pt x="19825" y="18669"/>
                    </a:cubicBezTo>
                    <a:cubicBezTo>
                      <a:pt x="26350" y="18669"/>
                      <a:pt x="33497" y="16496"/>
                      <a:pt x="41384" y="11940"/>
                    </a:cubicBezTo>
                    <a:lnTo>
                      <a:pt x="40441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09" name="Google Shape;9009;p37"/>
              <p:cNvSpPr/>
              <p:nvPr/>
            </p:nvSpPr>
            <p:spPr>
              <a:xfrm>
                <a:off x="1387088" y="2115675"/>
                <a:ext cx="291300" cy="436625"/>
              </a:xfrm>
              <a:custGeom>
                <a:avLst/>
                <a:gdLst/>
                <a:ahLst/>
                <a:cxnLst/>
                <a:rect l="l" t="t" r="r" b="b"/>
                <a:pathLst>
                  <a:path w="11652" h="17465" extrusionOk="0">
                    <a:moveTo>
                      <a:pt x="0" y="0"/>
                    </a:moveTo>
                    <a:lnTo>
                      <a:pt x="1570" y="12026"/>
                    </a:lnTo>
                    <a:cubicBezTo>
                      <a:pt x="4764" y="14548"/>
                      <a:pt x="8118" y="16371"/>
                      <a:pt x="11652" y="17464"/>
                    </a:cubicBezTo>
                    <a:cubicBezTo>
                      <a:pt x="8961" y="13586"/>
                      <a:pt x="6929" y="8260"/>
                      <a:pt x="6183" y="2302"/>
                    </a:cubicBezTo>
                    <a:cubicBezTo>
                      <a:pt x="6093" y="1589"/>
                      <a:pt x="6027" y="699"/>
                      <a:pt x="5977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10" name="Google Shape;9010;p37"/>
              <p:cNvSpPr/>
              <p:nvPr/>
            </p:nvSpPr>
            <p:spPr>
              <a:xfrm>
                <a:off x="2152888" y="2115700"/>
                <a:ext cx="268825" cy="421350"/>
              </a:xfrm>
              <a:custGeom>
                <a:avLst/>
                <a:gdLst/>
                <a:ahLst/>
                <a:cxnLst/>
                <a:rect l="l" t="t" r="r" b="b"/>
                <a:pathLst>
                  <a:path w="10753" h="16854" extrusionOk="0">
                    <a:moveTo>
                      <a:pt x="1720" y="1"/>
                    </a:moveTo>
                    <a:cubicBezTo>
                      <a:pt x="1820" y="704"/>
                      <a:pt x="1906" y="1459"/>
                      <a:pt x="1970" y="2176"/>
                    </a:cubicBezTo>
                    <a:cubicBezTo>
                      <a:pt x="2482" y="7876"/>
                      <a:pt x="1692" y="13005"/>
                      <a:pt x="0" y="16853"/>
                    </a:cubicBezTo>
                    <a:cubicBezTo>
                      <a:pt x="3409" y="15741"/>
                      <a:pt x="6988" y="14114"/>
                      <a:pt x="10752" y="11940"/>
                    </a:cubicBezTo>
                    <a:lnTo>
                      <a:pt x="9808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11" name="Google Shape;9011;p37"/>
              <p:cNvSpPr/>
              <p:nvPr/>
            </p:nvSpPr>
            <p:spPr>
              <a:xfrm>
                <a:off x="1535163" y="2114600"/>
                <a:ext cx="708125" cy="357525"/>
              </a:xfrm>
              <a:custGeom>
                <a:avLst/>
                <a:gdLst/>
                <a:ahLst/>
                <a:cxnLst/>
                <a:rect l="l" t="t" r="r" b="b"/>
                <a:pathLst>
                  <a:path w="28325" h="14301" extrusionOk="0">
                    <a:moveTo>
                      <a:pt x="0" y="43"/>
                    </a:moveTo>
                    <a:lnTo>
                      <a:pt x="0" y="43"/>
                    </a:lnTo>
                    <a:cubicBezTo>
                      <a:pt x="2" y="66"/>
                      <a:pt x="4" y="78"/>
                      <a:pt x="6" y="83"/>
                    </a:cubicBezTo>
                    <a:lnTo>
                      <a:pt x="6" y="83"/>
                    </a:lnTo>
                    <a:cubicBezTo>
                      <a:pt x="4" y="70"/>
                      <a:pt x="2" y="57"/>
                      <a:pt x="0" y="43"/>
                    </a:cubicBezTo>
                    <a:close/>
                    <a:moveTo>
                      <a:pt x="33" y="1"/>
                    </a:moveTo>
                    <a:cubicBezTo>
                      <a:pt x="24" y="1"/>
                      <a:pt x="16" y="85"/>
                      <a:pt x="9" y="85"/>
                    </a:cubicBezTo>
                    <a:cubicBezTo>
                      <a:pt x="8" y="85"/>
                      <a:pt x="7" y="85"/>
                      <a:pt x="6" y="83"/>
                    </a:cubicBezTo>
                    <a:lnTo>
                      <a:pt x="6" y="83"/>
                    </a:lnTo>
                    <a:cubicBezTo>
                      <a:pt x="79" y="540"/>
                      <a:pt x="172" y="991"/>
                      <a:pt x="285" y="1435"/>
                    </a:cubicBezTo>
                    <a:lnTo>
                      <a:pt x="285" y="1435"/>
                    </a:lnTo>
                    <a:cubicBezTo>
                      <a:pt x="183" y="976"/>
                      <a:pt x="103" y="511"/>
                      <a:pt x="44" y="43"/>
                    </a:cubicBezTo>
                    <a:cubicBezTo>
                      <a:pt x="40" y="12"/>
                      <a:pt x="37" y="1"/>
                      <a:pt x="33" y="1"/>
                    </a:cubicBezTo>
                    <a:close/>
                    <a:moveTo>
                      <a:pt x="27634" y="1"/>
                    </a:moveTo>
                    <a:cubicBezTo>
                      <a:pt x="27625" y="1"/>
                      <a:pt x="27615" y="86"/>
                      <a:pt x="27604" y="86"/>
                    </a:cubicBezTo>
                    <a:cubicBezTo>
                      <a:pt x="27600" y="86"/>
                      <a:pt x="27597" y="74"/>
                      <a:pt x="27593" y="43"/>
                    </a:cubicBezTo>
                    <a:lnTo>
                      <a:pt x="27593" y="43"/>
                    </a:lnTo>
                    <a:cubicBezTo>
                      <a:pt x="28028" y="7540"/>
                      <a:pt x="22538" y="13446"/>
                      <a:pt x="15176" y="13453"/>
                    </a:cubicBezTo>
                    <a:cubicBezTo>
                      <a:pt x="15171" y="13453"/>
                      <a:pt x="15165" y="13453"/>
                      <a:pt x="15160" y="13453"/>
                    </a:cubicBezTo>
                    <a:cubicBezTo>
                      <a:pt x="8294" y="13453"/>
                      <a:pt x="2005" y="8209"/>
                      <a:pt x="285" y="1435"/>
                    </a:cubicBezTo>
                    <a:lnTo>
                      <a:pt x="285" y="1435"/>
                    </a:lnTo>
                    <a:cubicBezTo>
                      <a:pt x="1837" y="8458"/>
                      <a:pt x="8245" y="14300"/>
                      <a:pt x="15253" y="14300"/>
                    </a:cubicBezTo>
                    <a:cubicBezTo>
                      <a:pt x="15257" y="14300"/>
                      <a:pt x="15262" y="14300"/>
                      <a:pt x="15267" y="14300"/>
                    </a:cubicBezTo>
                    <a:cubicBezTo>
                      <a:pt x="22766" y="14293"/>
                      <a:pt x="28324" y="7730"/>
                      <a:pt x="27644" y="43"/>
                    </a:cubicBezTo>
                    <a:cubicBezTo>
                      <a:pt x="27641" y="12"/>
                      <a:pt x="27637" y="1"/>
                      <a:pt x="27634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12" name="Google Shape;9012;p37"/>
              <p:cNvSpPr/>
              <p:nvPr/>
            </p:nvSpPr>
            <p:spPr>
              <a:xfrm>
                <a:off x="1540263" y="2115700"/>
                <a:ext cx="672400" cy="304925"/>
              </a:xfrm>
              <a:custGeom>
                <a:avLst/>
                <a:gdLst/>
                <a:ahLst/>
                <a:cxnLst/>
                <a:rect l="l" t="t" r="r" b="b"/>
                <a:pathLst>
                  <a:path w="26896" h="12197" extrusionOk="0">
                    <a:moveTo>
                      <a:pt x="0" y="1"/>
                    </a:moveTo>
                    <a:cubicBezTo>
                      <a:pt x="1688" y="6849"/>
                      <a:pt x="7894" y="12197"/>
                      <a:pt x="14666" y="12197"/>
                    </a:cubicBezTo>
                    <a:cubicBezTo>
                      <a:pt x="14676" y="12197"/>
                      <a:pt x="14686" y="12197"/>
                      <a:pt x="14696" y="12196"/>
                    </a:cubicBezTo>
                    <a:cubicBezTo>
                      <a:pt x="21505" y="12183"/>
                      <a:pt x="26665" y="6914"/>
                      <a:pt x="26895" y="1"/>
                    </a:cubicBezTo>
                    <a:lnTo>
                      <a:pt x="26754" y="1"/>
                    </a:lnTo>
                    <a:cubicBezTo>
                      <a:pt x="26131" y="6487"/>
                      <a:pt x="21024" y="10289"/>
                      <a:pt x="14493" y="10306"/>
                    </a:cubicBezTo>
                    <a:cubicBezTo>
                      <a:pt x="14479" y="10306"/>
                      <a:pt x="14465" y="10306"/>
                      <a:pt x="14450" y="10306"/>
                    </a:cubicBezTo>
                    <a:cubicBezTo>
                      <a:pt x="7959" y="10306"/>
                      <a:pt x="2119" y="6419"/>
                      <a:pt x="137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13" name="Google Shape;9013;p37"/>
              <p:cNvSpPr/>
              <p:nvPr/>
            </p:nvSpPr>
            <p:spPr>
              <a:xfrm>
                <a:off x="1552563" y="2115700"/>
                <a:ext cx="195700" cy="143525"/>
              </a:xfrm>
              <a:custGeom>
                <a:avLst/>
                <a:gdLst/>
                <a:ahLst/>
                <a:cxnLst/>
                <a:rect l="l" t="t" r="r" b="b"/>
                <a:pathLst>
                  <a:path w="7828" h="5741" extrusionOk="0">
                    <a:moveTo>
                      <a:pt x="1" y="1"/>
                    </a:moveTo>
                    <a:cubicBezTo>
                      <a:pt x="1031" y="2483"/>
                      <a:pt x="4001" y="4679"/>
                      <a:pt x="7828" y="5740"/>
                    </a:cubicBezTo>
                    <a:cubicBezTo>
                      <a:pt x="5077" y="4565"/>
                      <a:pt x="2943" y="2407"/>
                      <a:pt x="2116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14" name="Google Shape;9014;p37"/>
              <p:cNvSpPr/>
              <p:nvPr/>
            </p:nvSpPr>
            <p:spPr>
              <a:xfrm>
                <a:off x="1980238" y="2115700"/>
                <a:ext cx="228350" cy="156275"/>
              </a:xfrm>
              <a:custGeom>
                <a:avLst/>
                <a:gdLst/>
                <a:ahLst/>
                <a:cxnLst/>
                <a:rect l="l" t="t" r="r" b="b"/>
                <a:pathLst>
                  <a:path w="9134" h="6251" extrusionOk="0">
                    <a:moveTo>
                      <a:pt x="5944" y="1"/>
                    </a:moveTo>
                    <a:cubicBezTo>
                      <a:pt x="5577" y="2854"/>
                      <a:pt x="3269" y="5211"/>
                      <a:pt x="0" y="6250"/>
                    </a:cubicBezTo>
                    <a:cubicBezTo>
                      <a:pt x="4896" y="5469"/>
                      <a:pt x="8517" y="3037"/>
                      <a:pt x="9134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15" name="Google Shape;9015;p37"/>
              <p:cNvSpPr/>
              <p:nvPr/>
            </p:nvSpPr>
            <p:spPr>
              <a:xfrm>
                <a:off x="1241038" y="2138525"/>
                <a:ext cx="359150" cy="490525"/>
              </a:xfrm>
              <a:custGeom>
                <a:avLst/>
                <a:gdLst/>
                <a:ahLst/>
                <a:cxnLst/>
                <a:rect l="l" t="t" r="r" b="b"/>
                <a:pathLst>
                  <a:path w="14366" h="19621" extrusionOk="0">
                    <a:moveTo>
                      <a:pt x="7897" y="0"/>
                    </a:moveTo>
                    <a:lnTo>
                      <a:pt x="3272" y="25"/>
                    </a:lnTo>
                    <a:lnTo>
                      <a:pt x="1" y="17108"/>
                    </a:lnTo>
                    <a:cubicBezTo>
                      <a:pt x="1732" y="18846"/>
                      <a:pt x="4805" y="19620"/>
                      <a:pt x="7693" y="19620"/>
                    </a:cubicBezTo>
                    <a:cubicBezTo>
                      <a:pt x="10676" y="19620"/>
                      <a:pt x="13462" y="18794"/>
                      <a:pt x="14366" y="17347"/>
                    </a:cubicBezTo>
                    <a:lnTo>
                      <a:pt x="7897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16" name="Google Shape;9016;p37"/>
              <p:cNvSpPr/>
              <p:nvPr/>
            </p:nvSpPr>
            <p:spPr>
              <a:xfrm>
                <a:off x="1241038" y="2115700"/>
                <a:ext cx="359200" cy="462725"/>
              </a:xfrm>
              <a:custGeom>
                <a:avLst/>
                <a:gdLst/>
                <a:ahLst/>
                <a:cxnLst/>
                <a:rect l="l" t="t" r="r" b="b"/>
                <a:pathLst>
                  <a:path w="14368" h="18509" extrusionOk="0">
                    <a:moveTo>
                      <a:pt x="999" y="1"/>
                    </a:moveTo>
                    <a:lnTo>
                      <a:pt x="1" y="17117"/>
                    </a:lnTo>
                    <a:cubicBezTo>
                      <a:pt x="342" y="17461"/>
                      <a:pt x="738" y="17762"/>
                      <a:pt x="1175" y="18033"/>
                    </a:cubicBezTo>
                    <a:cubicBezTo>
                      <a:pt x="1055" y="10418"/>
                      <a:pt x="3079" y="4908"/>
                      <a:pt x="5911" y="4908"/>
                    </a:cubicBezTo>
                    <a:cubicBezTo>
                      <a:pt x="5919" y="4908"/>
                      <a:pt x="5926" y="4908"/>
                      <a:pt x="5933" y="4908"/>
                    </a:cubicBezTo>
                    <a:cubicBezTo>
                      <a:pt x="8812" y="4936"/>
                      <a:pt x="11859" y="10631"/>
                      <a:pt x="13034" y="18508"/>
                    </a:cubicBezTo>
                    <a:cubicBezTo>
                      <a:pt x="13629" y="18186"/>
                      <a:pt x="14091" y="17799"/>
                      <a:pt x="14367" y="17357"/>
                    </a:cubicBezTo>
                    <a:lnTo>
                      <a:pt x="9682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17" name="Google Shape;9017;p37"/>
              <p:cNvSpPr/>
              <p:nvPr/>
            </p:nvSpPr>
            <p:spPr>
              <a:xfrm>
                <a:off x="1309413" y="2320100"/>
                <a:ext cx="47200" cy="301175"/>
              </a:xfrm>
              <a:custGeom>
                <a:avLst/>
                <a:gdLst/>
                <a:ahLst/>
                <a:cxnLst/>
                <a:rect l="l" t="t" r="r" b="b"/>
                <a:pathLst>
                  <a:path w="1888" h="12047" extrusionOk="0">
                    <a:moveTo>
                      <a:pt x="1812" y="1"/>
                    </a:moveTo>
                    <a:lnTo>
                      <a:pt x="1812" y="1"/>
                    </a:lnTo>
                    <a:cubicBezTo>
                      <a:pt x="657" y="1827"/>
                      <a:pt x="0" y="5391"/>
                      <a:pt x="241" y="9706"/>
                    </a:cubicBezTo>
                    <a:cubicBezTo>
                      <a:pt x="278" y="10366"/>
                      <a:pt x="335" y="11018"/>
                      <a:pt x="410" y="11658"/>
                    </a:cubicBezTo>
                    <a:cubicBezTo>
                      <a:pt x="885" y="11815"/>
                      <a:pt x="1379" y="11944"/>
                      <a:pt x="1887" y="12047"/>
                    </a:cubicBezTo>
                    <a:cubicBezTo>
                      <a:pt x="1557" y="10557"/>
                      <a:pt x="1326" y="8953"/>
                      <a:pt x="1223" y="7308"/>
                    </a:cubicBezTo>
                    <a:cubicBezTo>
                      <a:pt x="1040" y="4420"/>
                      <a:pt x="1282" y="1882"/>
                      <a:pt x="1812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18" name="Google Shape;9018;p37"/>
              <p:cNvSpPr/>
              <p:nvPr/>
            </p:nvSpPr>
            <p:spPr>
              <a:xfrm>
                <a:off x="1418963" y="2345875"/>
                <a:ext cx="104025" cy="278450"/>
              </a:xfrm>
              <a:custGeom>
                <a:avLst/>
                <a:gdLst/>
                <a:ahLst/>
                <a:cxnLst/>
                <a:rect l="l" t="t" r="r" b="b"/>
                <a:pathLst>
                  <a:path w="4161" h="11138" extrusionOk="0">
                    <a:moveTo>
                      <a:pt x="0" y="0"/>
                    </a:moveTo>
                    <a:cubicBezTo>
                      <a:pt x="1093" y="2349"/>
                      <a:pt x="2048" y="5534"/>
                      <a:pt x="2626" y="9165"/>
                    </a:cubicBezTo>
                    <a:cubicBezTo>
                      <a:pt x="2733" y="9830"/>
                      <a:pt x="2821" y="10487"/>
                      <a:pt x="2895" y="11137"/>
                    </a:cubicBezTo>
                    <a:cubicBezTo>
                      <a:pt x="3336" y="11069"/>
                      <a:pt x="3760" y="10981"/>
                      <a:pt x="4161" y="10875"/>
                    </a:cubicBezTo>
                    <a:cubicBezTo>
                      <a:pt x="3196" y="6046"/>
                      <a:pt x="1622" y="2110"/>
                      <a:pt x="0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19" name="Google Shape;9019;p37"/>
              <p:cNvSpPr/>
              <p:nvPr/>
            </p:nvSpPr>
            <p:spPr>
              <a:xfrm>
                <a:off x="2405738" y="2115700"/>
                <a:ext cx="1033100" cy="471850"/>
              </a:xfrm>
              <a:custGeom>
                <a:avLst/>
                <a:gdLst/>
                <a:ahLst/>
                <a:cxnLst/>
                <a:rect l="l" t="t" r="r" b="b"/>
                <a:pathLst>
                  <a:path w="41324" h="18874" extrusionOk="0">
                    <a:moveTo>
                      <a:pt x="0" y="1"/>
                    </a:moveTo>
                    <a:lnTo>
                      <a:pt x="118" y="12162"/>
                    </a:lnTo>
                    <a:cubicBezTo>
                      <a:pt x="5199" y="16561"/>
                      <a:pt x="11077" y="18874"/>
                      <a:pt x="17912" y="18874"/>
                    </a:cubicBezTo>
                    <a:cubicBezTo>
                      <a:pt x="24572" y="18874"/>
                      <a:pt x="32141" y="16677"/>
                      <a:pt x="40771" y="12074"/>
                    </a:cubicBezTo>
                    <a:lnTo>
                      <a:pt x="41323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20" name="Google Shape;9020;p37"/>
              <p:cNvSpPr/>
              <p:nvPr/>
            </p:nvSpPr>
            <p:spPr>
              <a:xfrm>
                <a:off x="2405713" y="2115700"/>
                <a:ext cx="243050" cy="441450"/>
              </a:xfrm>
              <a:custGeom>
                <a:avLst/>
                <a:gdLst/>
                <a:ahLst/>
                <a:cxnLst/>
                <a:rect l="l" t="t" r="r" b="b"/>
                <a:pathLst>
                  <a:path w="9722" h="17658" extrusionOk="0">
                    <a:moveTo>
                      <a:pt x="0" y="1"/>
                    </a:moveTo>
                    <a:lnTo>
                      <a:pt x="117" y="12162"/>
                    </a:lnTo>
                    <a:cubicBezTo>
                      <a:pt x="3061" y="14710"/>
                      <a:pt x="6254" y="16552"/>
                      <a:pt x="9722" y="17658"/>
                    </a:cubicBezTo>
                    <a:cubicBezTo>
                      <a:pt x="7465" y="13737"/>
                      <a:pt x="6062" y="8354"/>
                      <a:pt x="6051" y="2329"/>
                    </a:cubicBezTo>
                    <a:cubicBezTo>
                      <a:pt x="6048" y="1608"/>
                      <a:pt x="6069" y="707"/>
                      <a:pt x="6106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21" name="Google Shape;9021;p37"/>
              <p:cNvSpPr/>
              <p:nvPr/>
            </p:nvSpPr>
            <p:spPr>
              <a:xfrm>
                <a:off x="3134988" y="2115675"/>
                <a:ext cx="303900" cy="425975"/>
              </a:xfrm>
              <a:custGeom>
                <a:avLst/>
                <a:gdLst/>
                <a:ahLst/>
                <a:cxnLst/>
                <a:rect l="l" t="t" r="r" b="b"/>
                <a:pathLst>
                  <a:path w="12156" h="17039" extrusionOk="0">
                    <a:moveTo>
                      <a:pt x="3886" y="0"/>
                    </a:moveTo>
                    <a:lnTo>
                      <a:pt x="3886" y="2"/>
                    </a:lnTo>
                    <a:cubicBezTo>
                      <a:pt x="3901" y="713"/>
                      <a:pt x="3896" y="1477"/>
                      <a:pt x="3872" y="2202"/>
                    </a:cubicBezTo>
                    <a:cubicBezTo>
                      <a:pt x="3671" y="7967"/>
                      <a:pt x="2215" y="13151"/>
                      <a:pt x="0" y="17039"/>
                    </a:cubicBezTo>
                    <a:cubicBezTo>
                      <a:pt x="3621" y="15916"/>
                      <a:pt x="7481" y="14272"/>
                      <a:pt x="11601" y="12074"/>
                    </a:cubicBezTo>
                    <a:lnTo>
                      <a:pt x="12156" y="0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22" name="Google Shape;9022;p37"/>
              <p:cNvSpPr/>
              <p:nvPr/>
            </p:nvSpPr>
            <p:spPr>
              <a:xfrm>
                <a:off x="2549063" y="2114575"/>
                <a:ext cx="705025" cy="361475"/>
              </a:xfrm>
              <a:custGeom>
                <a:avLst/>
                <a:gdLst/>
                <a:ahLst/>
                <a:cxnLst/>
                <a:rect l="l" t="t" r="r" b="b"/>
                <a:pathLst>
                  <a:path w="28201" h="14459" extrusionOk="0">
                    <a:moveTo>
                      <a:pt x="28201" y="60"/>
                    </a:moveTo>
                    <a:lnTo>
                      <a:pt x="28201" y="60"/>
                    </a:lnTo>
                    <a:cubicBezTo>
                      <a:pt x="28201" y="79"/>
                      <a:pt x="28201" y="87"/>
                      <a:pt x="28201" y="87"/>
                    </a:cubicBezTo>
                    <a:cubicBezTo>
                      <a:pt x="28201" y="87"/>
                      <a:pt x="28201" y="75"/>
                      <a:pt x="28201" y="60"/>
                    </a:cubicBezTo>
                    <a:close/>
                    <a:moveTo>
                      <a:pt x="28199" y="1"/>
                    </a:moveTo>
                    <a:cubicBezTo>
                      <a:pt x="28198" y="1"/>
                      <a:pt x="28197" y="12"/>
                      <a:pt x="28196" y="44"/>
                    </a:cubicBezTo>
                    <a:cubicBezTo>
                      <a:pt x="28194" y="97"/>
                      <a:pt x="28192" y="150"/>
                      <a:pt x="28189" y="202"/>
                    </a:cubicBezTo>
                    <a:lnTo>
                      <a:pt x="28189" y="202"/>
                    </a:lnTo>
                    <a:cubicBezTo>
                      <a:pt x="28193" y="150"/>
                      <a:pt x="28197" y="98"/>
                      <a:pt x="28201" y="46"/>
                    </a:cubicBezTo>
                    <a:lnTo>
                      <a:pt x="28201" y="46"/>
                    </a:lnTo>
                    <a:cubicBezTo>
                      <a:pt x="28201" y="51"/>
                      <a:pt x="28201" y="56"/>
                      <a:pt x="28201" y="60"/>
                    </a:cubicBezTo>
                    <a:lnTo>
                      <a:pt x="28201" y="60"/>
                    </a:lnTo>
                    <a:cubicBezTo>
                      <a:pt x="28201" y="55"/>
                      <a:pt x="28201" y="50"/>
                      <a:pt x="28201" y="44"/>
                    </a:cubicBezTo>
                    <a:cubicBezTo>
                      <a:pt x="28201" y="45"/>
                      <a:pt x="28201" y="46"/>
                      <a:pt x="28201" y="46"/>
                    </a:cubicBezTo>
                    <a:lnTo>
                      <a:pt x="28201" y="46"/>
                    </a:lnTo>
                    <a:cubicBezTo>
                      <a:pt x="28200" y="24"/>
                      <a:pt x="28200" y="1"/>
                      <a:pt x="28199" y="1"/>
                    </a:cubicBezTo>
                    <a:close/>
                    <a:moveTo>
                      <a:pt x="1" y="1"/>
                    </a:moveTo>
                    <a:cubicBezTo>
                      <a:pt x="1" y="1"/>
                      <a:pt x="1" y="13"/>
                      <a:pt x="1" y="44"/>
                    </a:cubicBezTo>
                    <a:cubicBezTo>
                      <a:pt x="15" y="7754"/>
                      <a:pt x="6181" y="14458"/>
                      <a:pt x="13799" y="14458"/>
                    </a:cubicBezTo>
                    <a:cubicBezTo>
                      <a:pt x="13803" y="14458"/>
                      <a:pt x="13807" y="14458"/>
                      <a:pt x="13811" y="14458"/>
                    </a:cubicBezTo>
                    <a:cubicBezTo>
                      <a:pt x="21413" y="14451"/>
                      <a:pt x="27829" y="7907"/>
                      <a:pt x="28189" y="202"/>
                    </a:cubicBezTo>
                    <a:lnTo>
                      <a:pt x="28189" y="202"/>
                    </a:lnTo>
                    <a:cubicBezTo>
                      <a:pt x="27607" y="7706"/>
                      <a:pt x="21290" y="13594"/>
                      <a:pt x="13826" y="13601"/>
                    </a:cubicBezTo>
                    <a:cubicBezTo>
                      <a:pt x="13820" y="13601"/>
                      <a:pt x="13814" y="13601"/>
                      <a:pt x="13808" y="13601"/>
                    </a:cubicBezTo>
                    <a:cubicBezTo>
                      <a:pt x="6329" y="13601"/>
                      <a:pt x="257" y="7561"/>
                      <a:pt x="10" y="44"/>
                    </a:cubicBezTo>
                    <a:cubicBezTo>
                      <a:pt x="10" y="75"/>
                      <a:pt x="9" y="87"/>
                      <a:pt x="8" y="87"/>
                    </a:cubicBezTo>
                    <a:cubicBezTo>
                      <a:pt x="5" y="87"/>
                      <a:pt x="3" y="1"/>
                      <a:pt x="1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23" name="Google Shape;9023;p37"/>
              <p:cNvSpPr/>
              <p:nvPr/>
            </p:nvSpPr>
            <p:spPr>
              <a:xfrm>
                <a:off x="2562163" y="2115700"/>
                <a:ext cx="687075" cy="308350"/>
              </a:xfrm>
              <a:custGeom>
                <a:avLst/>
                <a:gdLst/>
                <a:ahLst/>
                <a:cxnLst/>
                <a:rect l="l" t="t" r="r" b="b"/>
                <a:pathLst>
                  <a:path w="27483" h="12334" extrusionOk="0">
                    <a:moveTo>
                      <a:pt x="0" y="1"/>
                    </a:moveTo>
                    <a:cubicBezTo>
                      <a:pt x="861" y="6928"/>
                      <a:pt x="6541" y="12334"/>
                      <a:pt x="13455" y="12334"/>
                    </a:cubicBezTo>
                    <a:cubicBezTo>
                      <a:pt x="13464" y="12334"/>
                      <a:pt x="13474" y="12334"/>
                      <a:pt x="13483" y="12334"/>
                    </a:cubicBezTo>
                    <a:cubicBezTo>
                      <a:pt x="20434" y="12318"/>
                      <a:pt x="26370" y="6993"/>
                      <a:pt x="27482" y="1"/>
                    </a:cubicBezTo>
                    <a:lnTo>
                      <a:pt x="27340" y="1"/>
                    </a:lnTo>
                    <a:cubicBezTo>
                      <a:pt x="25879" y="6560"/>
                      <a:pt x="20184" y="10404"/>
                      <a:pt x="13515" y="10421"/>
                    </a:cubicBezTo>
                    <a:cubicBezTo>
                      <a:pt x="13500" y="10421"/>
                      <a:pt x="13486" y="10421"/>
                      <a:pt x="13472" y="10421"/>
                    </a:cubicBezTo>
                    <a:cubicBezTo>
                      <a:pt x="6846" y="10421"/>
                      <a:pt x="1355" y="6489"/>
                      <a:pt x="140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24" name="Google Shape;9024;p37"/>
              <p:cNvSpPr/>
              <p:nvPr/>
            </p:nvSpPr>
            <p:spPr>
              <a:xfrm>
                <a:off x="2574788" y="2115700"/>
                <a:ext cx="182225" cy="145175"/>
              </a:xfrm>
              <a:custGeom>
                <a:avLst/>
                <a:gdLst/>
                <a:ahLst/>
                <a:cxnLst/>
                <a:rect l="l" t="t" r="r" b="b"/>
                <a:pathLst>
                  <a:path w="7289" h="5807" extrusionOk="0">
                    <a:moveTo>
                      <a:pt x="1" y="1"/>
                    </a:moveTo>
                    <a:cubicBezTo>
                      <a:pt x="742" y="2510"/>
                      <a:pt x="3513" y="4734"/>
                      <a:pt x="7289" y="5807"/>
                    </a:cubicBezTo>
                    <a:cubicBezTo>
                      <a:pt x="4625" y="4618"/>
                      <a:pt x="2702" y="2435"/>
                      <a:pt x="2163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25" name="Google Shape;9025;p37"/>
              <p:cNvSpPr/>
              <p:nvPr/>
            </p:nvSpPr>
            <p:spPr>
              <a:xfrm>
                <a:off x="2992163" y="2115700"/>
                <a:ext cx="253000" cy="158025"/>
              </a:xfrm>
              <a:custGeom>
                <a:avLst/>
                <a:gdLst/>
                <a:ahLst/>
                <a:cxnLst/>
                <a:rect l="l" t="t" r="r" b="b"/>
                <a:pathLst>
                  <a:path w="10120" h="6321" extrusionOk="0">
                    <a:moveTo>
                      <a:pt x="6860" y="1"/>
                    </a:moveTo>
                    <a:cubicBezTo>
                      <a:pt x="6121" y="2887"/>
                      <a:pt x="3470" y="5270"/>
                      <a:pt x="0" y="6321"/>
                    </a:cubicBezTo>
                    <a:cubicBezTo>
                      <a:pt x="5098" y="5531"/>
                      <a:pt x="9104" y="3073"/>
                      <a:pt x="10119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26" name="Google Shape;9026;p37"/>
              <p:cNvSpPr/>
              <p:nvPr/>
            </p:nvSpPr>
            <p:spPr>
              <a:xfrm>
                <a:off x="2232538" y="2115700"/>
                <a:ext cx="366425" cy="513275"/>
              </a:xfrm>
              <a:custGeom>
                <a:avLst/>
                <a:gdLst/>
                <a:ahLst/>
                <a:cxnLst/>
                <a:rect l="l" t="t" r="r" b="b"/>
                <a:pathLst>
                  <a:path w="14657" h="20531" extrusionOk="0">
                    <a:moveTo>
                      <a:pt x="4301" y="1"/>
                    </a:moveTo>
                    <a:lnTo>
                      <a:pt x="0" y="17992"/>
                    </a:lnTo>
                    <a:cubicBezTo>
                      <a:pt x="1671" y="19748"/>
                      <a:pt x="4766" y="20531"/>
                      <a:pt x="7715" y="20531"/>
                    </a:cubicBezTo>
                    <a:cubicBezTo>
                      <a:pt x="10762" y="20531"/>
                      <a:pt x="13653" y="19695"/>
                      <a:pt x="14657" y="18235"/>
                    </a:cubicBezTo>
                    <a:lnTo>
                      <a:pt x="9028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27" name="Google Shape;9027;p37"/>
              <p:cNvSpPr/>
              <p:nvPr/>
            </p:nvSpPr>
            <p:spPr>
              <a:xfrm>
                <a:off x="2232538" y="2115700"/>
                <a:ext cx="366400" cy="467725"/>
              </a:xfrm>
              <a:custGeom>
                <a:avLst/>
                <a:gdLst/>
                <a:ahLst/>
                <a:cxnLst/>
                <a:rect l="l" t="t" r="r" b="b"/>
                <a:pathLst>
                  <a:path w="14656" h="18709" extrusionOk="0">
                    <a:moveTo>
                      <a:pt x="1978" y="1"/>
                    </a:moveTo>
                    <a:lnTo>
                      <a:pt x="0" y="17303"/>
                    </a:lnTo>
                    <a:cubicBezTo>
                      <a:pt x="330" y="17649"/>
                      <a:pt x="717" y="17955"/>
                      <a:pt x="1148" y="18228"/>
                    </a:cubicBezTo>
                    <a:cubicBezTo>
                      <a:pt x="1452" y="10532"/>
                      <a:pt x="3828" y="4960"/>
                      <a:pt x="6720" y="4960"/>
                    </a:cubicBezTo>
                    <a:cubicBezTo>
                      <a:pt x="6728" y="4960"/>
                      <a:pt x="6736" y="4960"/>
                      <a:pt x="6744" y="4960"/>
                    </a:cubicBezTo>
                    <a:cubicBezTo>
                      <a:pt x="9681" y="4989"/>
                      <a:pt x="12473" y="10747"/>
                      <a:pt x="13228" y="18709"/>
                    </a:cubicBezTo>
                    <a:cubicBezTo>
                      <a:pt x="13855" y="18382"/>
                      <a:pt x="14347" y="17992"/>
                      <a:pt x="14656" y="17546"/>
                    </a:cubicBezTo>
                    <a:lnTo>
                      <a:pt x="10851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28" name="Google Shape;9028;p37"/>
              <p:cNvSpPr/>
              <p:nvPr/>
            </p:nvSpPr>
            <p:spPr>
              <a:xfrm>
                <a:off x="2308613" y="2316700"/>
                <a:ext cx="53850" cy="304425"/>
              </a:xfrm>
              <a:custGeom>
                <a:avLst/>
                <a:gdLst/>
                <a:ahLst/>
                <a:cxnLst/>
                <a:rect l="l" t="t" r="r" b="b"/>
                <a:pathLst>
                  <a:path w="2154" h="12177" extrusionOk="0">
                    <a:moveTo>
                      <a:pt x="2154" y="0"/>
                    </a:moveTo>
                    <a:cubicBezTo>
                      <a:pt x="872" y="1848"/>
                      <a:pt x="0" y="5451"/>
                      <a:pt x="5" y="9812"/>
                    </a:cubicBezTo>
                    <a:cubicBezTo>
                      <a:pt x="5" y="10478"/>
                      <a:pt x="27" y="11137"/>
                      <a:pt x="67" y="11786"/>
                    </a:cubicBezTo>
                    <a:cubicBezTo>
                      <a:pt x="542" y="11944"/>
                      <a:pt x="1040" y="12074"/>
                      <a:pt x="1555" y="12177"/>
                    </a:cubicBezTo>
                    <a:cubicBezTo>
                      <a:pt x="1301" y="10670"/>
                      <a:pt x="1155" y="9051"/>
                      <a:pt x="1141" y="7388"/>
                    </a:cubicBezTo>
                    <a:cubicBezTo>
                      <a:pt x="1118" y="4469"/>
                      <a:pt x="1507" y="1902"/>
                      <a:pt x="2154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29" name="Google Shape;9029;p37"/>
              <p:cNvSpPr/>
              <p:nvPr/>
            </p:nvSpPr>
            <p:spPr>
              <a:xfrm>
                <a:off x="2426638" y="2342725"/>
                <a:ext cx="90975" cy="281450"/>
              </a:xfrm>
              <a:custGeom>
                <a:avLst/>
                <a:gdLst/>
                <a:ahLst/>
                <a:cxnLst/>
                <a:rect l="l" t="t" r="r" b="b"/>
                <a:pathLst>
                  <a:path w="3639" h="11258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983" y="2374"/>
                      <a:pt x="1781" y="5595"/>
                      <a:pt x="2168" y="9263"/>
                    </a:cubicBezTo>
                    <a:cubicBezTo>
                      <a:pt x="2239" y="9935"/>
                      <a:pt x="2292" y="10600"/>
                      <a:pt x="2332" y="11257"/>
                    </a:cubicBezTo>
                    <a:cubicBezTo>
                      <a:pt x="2786" y="11188"/>
                      <a:pt x="3223" y="11099"/>
                      <a:pt x="3639" y="10992"/>
                    </a:cubicBezTo>
                    <a:cubicBezTo>
                      <a:pt x="2925" y="6113"/>
                      <a:pt x="1538" y="2135"/>
                      <a:pt x="0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30" name="Google Shape;9030;p37"/>
              <p:cNvSpPr/>
              <p:nvPr/>
            </p:nvSpPr>
            <p:spPr>
              <a:xfrm>
                <a:off x="3474338" y="2115700"/>
                <a:ext cx="1056525" cy="477175"/>
              </a:xfrm>
              <a:custGeom>
                <a:avLst/>
                <a:gdLst/>
                <a:ahLst/>
                <a:cxnLst/>
                <a:rect l="l" t="t" r="r" b="b"/>
                <a:pathLst>
                  <a:path w="42261" h="19087" extrusionOk="0">
                    <a:moveTo>
                      <a:pt x="0" y="1"/>
                    </a:moveTo>
                    <a:lnTo>
                      <a:pt x="265" y="12300"/>
                    </a:lnTo>
                    <a:cubicBezTo>
                      <a:pt x="5515" y="16748"/>
                      <a:pt x="11553" y="19087"/>
                      <a:pt x="18543" y="19087"/>
                    </a:cubicBezTo>
                    <a:cubicBezTo>
                      <a:pt x="25356" y="19087"/>
                      <a:pt x="33072" y="16865"/>
                      <a:pt x="41842" y="12209"/>
                    </a:cubicBezTo>
                    <a:lnTo>
                      <a:pt x="42260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31" name="Google Shape;9031;p37"/>
              <p:cNvSpPr/>
              <p:nvPr/>
            </p:nvSpPr>
            <p:spPr>
              <a:xfrm>
                <a:off x="3474338" y="2115700"/>
                <a:ext cx="253850" cy="446475"/>
              </a:xfrm>
              <a:custGeom>
                <a:avLst/>
                <a:gdLst/>
                <a:ahLst/>
                <a:cxnLst/>
                <a:rect l="l" t="t" r="r" b="b"/>
                <a:pathLst>
                  <a:path w="10154" h="17859" extrusionOk="0">
                    <a:moveTo>
                      <a:pt x="0" y="1"/>
                    </a:moveTo>
                    <a:lnTo>
                      <a:pt x="265" y="12300"/>
                    </a:lnTo>
                    <a:cubicBezTo>
                      <a:pt x="3305" y="14876"/>
                      <a:pt x="6594" y="16739"/>
                      <a:pt x="10153" y="17858"/>
                    </a:cubicBezTo>
                    <a:cubicBezTo>
                      <a:pt x="7796" y="13894"/>
                      <a:pt x="6295" y="8450"/>
                      <a:pt x="6213" y="2358"/>
                    </a:cubicBezTo>
                    <a:cubicBezTo>
                      <a:pt x="6202" y="1629"/>
                      <a:pt x="6215" y="716"/>
                      <a:pt x="6245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32" name="Google Shape;9032;p37"/>
              <p:cNvSpPr/>
              <p:nvPr/>
            </p:nvSpPr>
            <p:spPr>
              <a:xfrm>
                <a:off x="4225288" y="2115700"/>
                <a:ext cx="305625" cy="430825"/>
              </a:xfrm>
              <a:custGeom>
                <a:avLst/>
                <a:gdLst/>
                <a:ahLst/>
                <a:cxnLst/>
                <a:rect l="l" t="t" r="r" b="b"/>
                <a:pathLst>
                  <a:path w="12225" h="17233" extrusionOk="0">
                    <a:moveTo>
                      <a:pt x="3768" y="1"/>
                    </a:moveTo>
                    <a:cubicBezTo>
                      <a:pt x="3792" y="721"/>
                      <a:pt x="3797" y="1493"/>
                      <a:pt x="3780" y="2228"/>
                    </a:cubicBezTo>
                    <a:cubicBezTo>
                      <a:pt x="3645" y="8057"/>
                      <a:pt x="2218" y="13300"/>
                      <a:pt x="1" y="17232"/>
                    </a:cubicBezTo>
                    <a:cubicBezTo>
                      <a:pt x="3690" y="16096"/>
                      <a:pt x="7619" y="14432"/>
                      <a:pt x="11805" y="12211"/>
                    </a:cubicBezTo>
                    <a:lnTo>
                      <a:pt x="12225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33" name="Google Shape;9033;p37"/>
              <p:cNvSpPr/>
              <p:nvPr/>
            </p:nvSpPr>
            <p:spPr>
              <a:xfrm>
                <a:off x="3621813" y="2114575"/>
                <a:ext cx="720950" cy="365575"/>
              </a:xfrm>
              <a:custGeom>
                <a:avLst/>
                <a:gdLst/>
                <a:ahLst/>
                <a:cxnLst/>
                <a:rect l="l" t="t" r="r" b="b"/>
                <a:pathLst>
                  <a:path w="28838" h="14623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0" y="1"/>
                      <a:pt x="0" y="11"/>
                      <a:pt x="1" y="25"/>
                    </a:cubicBezTo>
                    <a:lnTo>
                      <a:pt x="1" y="25"/>
                    </a:lnTo>
                    <a:cubicBezTo>
                      <a:pt x="0" y="7"/>
                      <a:pt x="0" y="1"/>
                      <a:pt x="0" y="1"/>
                    </a:cubicBezTo>
                    <a:close/>
                    <a:moveTo>
                      <a:pt x="28837" y="0"/>
                    </a:moveTo>
                    <a:cubicBezTo>
                      <a:pt x="28837" y="0"/>
                      <a:pt x="28837" y="12"/>
                      <a:pt x="28837" y="44"/>
                    </a:cubicBezTo>
                    <a:cubicBezTo>
                      <a:pt x="28837" y="76"/>
                      <a:pt x="28837" y="87"/>
                      <a:pt x="28837" y="87"/>
                    </a:cubicBezTo>
                    <a:cubicBezTo>
                      <a:pt x="28837" y="87"/>
                      <a:pt x="28838" y="0"/>
                      <a:pt x="28837" y="0"/>
                    </a:cubicBezTo>
                    <a:close/>
                    <a:moveTo>
                      <a:pt x="1" y="25"/>
                    </a:moveTo>
                    <a:cubicBezTo>
                      <a:pt x="1" y="30"/>
                      <a:pt x="1" y="37"/>
                      <a:pt x="1" y="44"/>
                    </a:cubicBezTo>
                    <a:cubicBezTo>
                      <a:pt x="110" y="7843"/>
                      <a:pt x="6490" y="14622"/>
                      <a:pt x="14282" y="14622"/>
                    </a:cubicBezTo>
                    <a:cubicBezTo>
                      <a:pt x="14286" y="14622"/>
                      <a:pt x="14289" y="14622"/>
                      <a:pt x="14293" y="14622"/>
                    </a:cubicBezTo>
                    <a:cubicBezTo>
                      <a:pt x="22122" y="14615"/>
                      <a:pt x="28645" y="7906"/>
                      <a:pt x="28837" y="44"/>
                    </a:cubicBezTo>
                    <a:lnTo>
                      <a:pt x="28837" y="44"/>
                    </a:lnTo>
                    <a:cubicBezTo>
                      <a:pt x="28408" y="7711"/>
                      <a:pt x="21984" y="13747"/>
                      <a:pt x="14297" y="13754"/>
                    </a:cubicBezTo>
                    <a:cubicBezTo>
                      <a:pt x="14290" y="13754"/>
                      <a:pt x="14284" y="13754"/>
                      <a:pt x="14278" y="13754"/>
                    </a:cubicBezTo>
                    <a:cubicBezTo>
                      <a:pt x="6627" y="13754"/>
                      <a:pt x="347" y="7646"/>
                      <a:pt x="6" y="44"/>
                    </a:cubicBezTo>
                    <a:cubicBezTo>
                      <a:pt x="5" y="76"/>
                      <a:pt x="4" y="87"/>
                      <a:pt x="3" y="87"/>
                    </a:cubicBezTo>
                    <a:cubicBezTo>
                      <a:pt x="2" y="87"/>
                      <a:pt x="1" y="51"/>
                      <a:pt x="1" y="25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34" name="Google Shape;9034;p37"/>
              <p:cNvSpPr/>
              <p:nvPr/>
            </p:nvSpPr>
            <p:spPr>
              <a:xfrm>
                <a:off x="3634313" y="2115700"/>
                <a:ext cx="702650" cy="311850"/>
              </a:xfrm>
              <a:custGeom>
                <a:avLst/>
                <a:gdLst/>
                <a:ahLst/>
                <a:cxnLst/>
                <a:rect l="l" t="t" r="r" b="b"/>
                <a:pathLst>
                  <a:path w="28106" h="12474" extrusionOk="0">
                    <a:moveTo>
                      <a:pt x="0" y="1"/>
                    </a:moveTo>
                    <a:cubicBezTo>
                      <a:pt x="964" y="7004"/>
                      <a:pt x="6837" y="12474"/>
                      <a:pt x="13908" y="12474"/>
                    </a:cubicBezTo>
                    <a:cubicBezTo>
                      <a:pt x="13917" y="12474"/>
                      <a:pt x="13927" y="12474"/>
                      <a:pt x="13936" y="12474"/>
                    </a:cubicBezTo>
                    <a:cubicBezTo>
                      <a:pt x="21045" y="12458"/>
                      <a:pt x="27051" y="7072"/>
                      <a:pt x="28106" y="1"/>
                    </a:cubicBezTo>
                    <a:lnTo>
                      <a:pt x="27960" y="1"/>
                    </a:lnTo>
                    <a:cubicBezTo>
                      <a:pt x="26547" y="6634"/>
                      <a:pt x="20767" y="10522"/>
                      <a:pt x="13947" y="10540"/>
                    </a:cubicBezTo>
                    <a:cubicBezTo>
                      <a:pt x="13932" y="10540"/>
                      <a:pt x="13916" y="10540"/>
                      <a:pt x="13901" y="10540"/>
                    </a:cubicBezTo>
                    <a:cubicBezTo>
                      <a:pt x="7123" y="10540"/>
                      <a:pt x="1465" y="6564"/>
                      <a:pt x="144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35" name="Google Shape;9035;p37"/>
              <p:cNvSpPr/>
              <p:nvPr/>
            </p:nvSpPr>
            <p:spPr>
              <a:xfrm>
                <a:off x="3647188" y="2115700"/>
                <a:ext cx="188050" cy="146800"/>
              </a:xfrm>
              <a:custGeom>
                <a:avLst/>
                <a:gdLst/>
                <a:ahLst/>
                <a:cxnLst/>
                <a:rect l="l" t="t" r="r" b="b"/>
                <a:pathLst>
                  <a:path w="7522" h="5872" extrusionOk="0">
                    <a:moveTo>
                      <a:pt x="1" y="1"/>
                    </a:moveTo>
                    <a:cubicBezTo>
                      <a:pt x="789" y="2539"/>
                      <a:pt x="3647" y="4789"/>
                      <a:pt x="7521" y="5871"/>
                    </a:cubicBezTo>
                    <a:cubicBezTo>
                      <a:pt x="4786" y="4671"/>
                      <a:pt x="2794" y="2461"/>
                      <a:pt x="2212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36" name="Google Shape;9036;p37"/>
              <p:cNvSpPr/>
              <p:nvPr/>
            </p:nvSpPr>
            <p:spPr>
              <a:xfrm>
                <a:off x="4075938" y="2115700"/>
                <a:ext cx="256825" cy="159825"/>
              </a:xfrm>
              <a:custGeom>
                <a:avLst/>
                <a:gdLst/>
                <a:ahLst/>
                <a:cxnLst/>
                <a:rect l="l" t="t" r="r" b="b"/>
                <a:pathLst>
                  <a:path w="10273" h="6393" extrusionOk="0">
                    <a:moveTo>
                      <a:pt x="6940" y="1"/>
                    </a:moveTo>
                    <a:cubicBezTo>
                      <a:pt x="6219" y="2918"/>
                      <a:pt x="3537" y="5329"/>
                      <a:pt x="1" y="6393"/>
                    </a:cubicBezTo>
                    <a:cubicBezTo>
                      <a:pt x="5204" y="5594"/>
                      <a:pt x="9270" y="3105"/>
                      <a:pt x="10273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37" name="Google Shape;9037;p37"/>
              <p:cNvSpPr/>
              <p:nvPr/>
            </p:nvSpPr>
            <p:spPr>
              <a:xfrm>
                <a:off x="4307163" y="2115700"/>
                <a:ext cx="381875" cy="513025"/>
              </a:xfrm>
              <a:custGeom>
                <a:avLst/>
                <a:gdLst/>
                <a:ahLst/>
                <a:cxnLst/>
                <a:rect l="l" t="t" r="r" b="b"/>
                <a:pathLst>
                  <a:path w="15275" h="20521" extrusionOk="0">
                    <a:moveTo>
                      <a:pt x="6522" y="1"/>
                    </a:moveTo>
                    <a:lnTo>
                      <a:pt x="1" y="17926"/>
                    </a:lnTo>
                    <a:cubicBezTo>
                      <a:pt x="1538" y="19721"/>
                      <a:pt x="4678" y="20521"/>
                      <a:pt x="7757" y="20521"/>
                    </a:cubicBezTo>
                    <a:cubicBezTo>
                      <a:pt x="10937" y="20521"/>
                      <a:pt x="14054" y="19667"/>
                      <a:pt x="15275" y="18174"/>
                    </a:cubicBezTo>
                    <a:lnTo>
                      <a:pt x="11461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38" name="Google Shape;9038;p37"/>
              <p:cNvSpPr/>
              <p:nvPr/>
            </p:nvSpPr>
            <p:spPr>
              <a:xfrm>
                <a:off x="4307163" y="2115700"/>
                <a:ext cx="381875" cy="478250"/>
              </a:xfrm>
              <a:custGeom>
                <a:avLst/>
                <a:gdLst/>
                <a:ahLst/>
                <a:cxnLst/>
                <a:rect l="l" t="t" r="r" b="b"/>
                <a:pathLst>
                  <a:path w="15275" h="19130" extrusionOk="0">
                    <a:moveTo>
                      <a:pt x="4092" y="1"/>
                    </a:moveTo>
                    <a:lnTo>
                      <a:pt x="1" y="17693"/>
                    </a:lnTo>
                    <a:cubicBezTo>
                      <a:pt x="305" y="18047"/>
                      <a:pt x="672" y="18360"/>
                      <a:pt x="1090" y="18640"/>
                    </a:cubicBezTo>
                    <a:cubicBezTo>
                      <a:pt x="2312" y="10774"/>
                      <a:pt x="5449" y="5075"/>
                      <a:pt x="8470" y="5075"/>
                    </a:cubicBezTo>
                    <a:cubicBezTo>
                      <a:pt x="8478" y="5075"/>
                      <a:pt x="8486" y="5075"/>
                      <a:pt x="8494" y="5075"/>
                    </a:cubicBezTo>
                    <a:cubicBezTo>
                      <a:pt x="11559" y="5106"/>
                      <a:pt x="13796" y="10991"/>
                      <a:pt x="13648" y="19129"/>
                    </a:cubicBezTo>
                    <a:cubicBezTo>
                      <a:pt x="14340" y="18798"/>
                      <a:pt x="14900" y="18398"/>
                      <a:pt x="15275" y="17941"/>
                    </a:cubicBezTo>
                    <a:lnTo>
                      <a:pt x="13368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39" name="Google Shape;9039;p37"/>
              <p:cNvSpPr/>
              <p:nvPr/>
            </p:nvSpPr>
            <p:spPr>
              <a:xfrm>
                <a:off x="4382913" y="2309525"/>
                <a:ext cx="89150" cy="311175"/>
              </a:xfrm>
              <a:custGeom>
                <a:avLst/>
                <a:gdLst/>
                <a:ahLst/>
                <a:cxnLst/>
                <a:rect l="l" t="t" r="r" b="b"/>
                <a:pathLst>
                  <a:path w="3566" h="12447" extrusionOk="0">
                    <a:moveTo>
                      <a:pt x="3566" y="1"/>
                    </a:moveTo>
                    <a:lnTo>
                      <a:pt x="3566" y="1"/>
                    </a:lnTo>
                    <a:cubicBezTo>
                      <a:pt x="2010" y="1890"/>
                      <a:pt x="676" y="5572"/>
                      <a:pt x="168" y="10031"/>
                    </a:cubicBezTo>
                    <a:cubicBezTo>
                      <a:pt x="90" y="10712"/>
                      <a:pt x="35" y="11385"/>
                      <a:pt x="0" y="12047"/>
                    </a:cubicBezTo>
                    <a:cubicBezTo>
                      <a:pt x="479" y="12209"/>
                      <a:pt x="983" y="12342"/>
                      <a:pt x="1506" y="12447"/>
                    </a:cubicBezTo>
                    <a:cubicBezTo>
                      <a:pt x="1418" y="10908"/>
                      <a:pt x="1456" y="9253"/>
                      <a:pt x="1638" y="7553"/>
                    </a:cubicBezTo>
                    <a:cubicBezTo>
                      <a:pt x="1959" y="4570"/>
                      <a:pt x="2666" y="1946"/>
                      <a:pt x="3566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40" name="Google Shape;9040;p37"/>
              <p:cNvSpPr/>
              <p:nvPr/>
            </p:nvSpPr>
            <p:spPr>
              <a:xfrm>
                <a:off x="4535988" y="2336200"/>
                <a:ext cx="62650" cy="287675"/>
              </a:xfrm>
              <a:custGeom>
                <a:avLst/>
                <a:gdLst/>
                <a:ahLst/>
                <a:cxnLst/>
                <a:rect l="l" t="t" r="r" b="b"/>
                <a:pathLst>
                  <a:path w="2506" h="11507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748" y="2426"/>
                      <a:pt x="1203" y="5718"/>
                      <a:pt x="1173" y="9468"/>
                    </a:cubicBezTo>
                    <a:cubicBezTo>
                      <a:pt x="1170" y="10155"/>
                      <a:pt x="1147" y="10833"/>
                      <a:pt x="1110" y="11506"/>
                    </a:cubicBezTo>
                    <a:cubicBezTo>
                      <a:pt x="1591" y="11436"/>
                      <a:pt x="2059" y="11346"/>
                      <a:pt x="2505" y="11235"/>
                    </a:cubicBezTo>
                    <a:cubicBezTo>
                      <a:pt x="2335" y="6248"/>
                      <a:pt x="1356" y="2182"/>
                      <a:pt x="1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41" name="Google Shape;9041;p37"/>
              <p:cNvSpPr/>
              <p:nvPr/>
            </p:nvSpPr>
            <p:spPr>
              <a:xfrm>
                <a:off x="3230688" y="2115700"/>
                <a:ext cx="392950" cy="523625"/>
              </a:xfrm>
              <a:custGeom>
                <a:avLst/>
                <a:gdLst/>
                <a:ahLst/>
                <a:cxnLst/>
                <a:rect l="l" t="t" r="r" b="b"/>
                <a:pathLst>
                  <a:path w="15718" h="20945" extrusionOk="0">
                    <a:moveTo>
                      <a:pt x="5693" y="1"/>
                    </a:moveTo>
                    <a:lnTo>
                      <a:pt x="0" y="18992"/>
                    </a:lnTo>
                    <a:cubicBezTo>
                      <a:pt x="1601" y="20357"/>
                      <a:pt x="4410" y="20944"/>
                      <a:pt x="7247" y="20944"/>
                    </a:cubicBezTo>
                    <a:cubicBezTo>
                      <a:pt x="10803" y="20944"/>
                      <a:pt x="14402" y="20021"/>
                      <a:pt x="15718" y="18550"/>
                    </a:cubicBezTo>
                    <a:lnTo>
                      <a:pt x="11491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42" name="Google Shape;9042;p37"/>
              <p:cNvSpPr/>
              <p:nvPr/>
            </p:nvSpPr>
            <p:spPr>
              <a:xfrm>
                <a:off x="3230713" y="2115700"/>
                <a:ext cx="392950" cy="483325"/>
              </a:xfrm>
              <a:custGeom>
                <a:avLst/>
                <a:gdLst/>
                <a:ahLst/>
                <a:cxnLst/>
                <a:rect l="l" t="t" r="r" b="b"/>
                <a:pathLst>
                  <a:path w="15718" h="19333" extrusionOk="0">
                    <a:moveTo>
                      <a:pt x="3323" y="1"/>
                    </a:moveTo>
                    <a:lnTo>
                      <a:pt x="0" y="18527"/>
                    </a:lnTo>
                    <a:cubicBezTo>
                      <a:pt x="362" y="18834"/>
                      <a:pt x="784" y="19101"/>
                      <a:pt x="1254" y="19332"/>
                    </a:cubicBezTo>
                    <a:cubicBezTo>
                      <a:pt x="1799" y="11794"/>
                      <a:pt x="4848" y="5741"/>
                      <a:pt x="8296" y="5728"/>
                    </a:cubicBezTo>
                    <a:cubicBezTo>
                      <a:pt x="8301" y="5728"/>
                      <a:pt x="8305" y="5728"/>
                      <a:pt x="8309" y="5728"/>
                    </a:cubicBezTo>
                    <a:cubicBezTo>
                      <a:pt x="11737" y="5728"/>
                      <a:pt x="14224" y="11705"/>
                      <a:pt x="14105" y="19195"/>
                    </a:cubicBezTo>
                    <a:cubicBezTo>
                      <a:pt x="14789" y="18874"/>
                      <a:pt x="15346" y="18502"/>
                      <a:pt x="15718" y="18087"/>
                    </a:cubicBezTo>
                    <a:lnTo>
                      <a:pt x="12844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43" name="Google Shape;9043;p37"/>
              <p:cNvSpPr/>
              <p:nvPr/>
            </p:nvSpPr>
            <p:spPr>
              <a:xfrm>
                <a:off x="3314463" y="2336500"/>
                <a:ext cx="73950" cy="299400"/>
              </a:xfrm>
              <a:custGeom>
                <a:avLst/>
                <a:gdLst/>
                <a:ahLst/>
                <a:cxnLst/>
                <a:rect l="l" t="t" r="r" b="b"/>
                <a:pathLst>
                  <a:path w="2958" h="11976" extrusionOk="0">
                    <a:moveTo>
                      <a:pt x="2957" y="1"/>
                    </a:moveTo>
                    <a:lnTo>
                      <a:pt x="2957" y="1"/>
                    </a:lnTo>
                    <a:cubicBezTo>
                      <a:pt x="1359" y="1991"/>
                      <a:pt x="195" y="5692"/>
                      <a:pt x="26" y="9888"/>
                    </a:cubicBezTo>
                    <a:cubicBezTo>
                      <a:pt x="2" y="10504"/>
                      <a:pt x="1" y="11109"/>
                      <a:pt x="19" y="11697"/>
                    </a:cubicBezTo>
                    <a:cubicBezTo>
                      <a:pt x="527" y="11816"/>
                      <a:pt x="1057" y="11910"/>
                      <a:pt x="1602" y="11975"/>
                    </a:cubicBezTo>
                    <a:cubicBezTo>
                      <a:pt x="1402" y="10622"/>
                      <a:pt x="1322" y="9123"/>
                      <a:pt x="1387" y="7542"/>
                    </a:cubicBezTo>
                    <a:cubicBezTo>
                      <a:pt x="1507" y="4671"/>
                      <a:pt x="2091" y="2030"/>
                      <a:pt x="2957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44" name="Google Shape;9044;p37"/>
              <p:cNvSpPr/>
              <p:nvPr/>
            </p:nvSpPr>
            <p:spPr>
              <a:xfrm>
                <a:off x="3460513" y="2362575"/>
                <a:ext cx="73675" cy="269275"/>
              </a:xfrm>
              <a:custGeom>
                <a:avLst/>
                <a:gdLst/>
                <a:ahLst/>
                <a:cxnLst/>
                <a:rect l="l" t="t" r="r" b="b"/>
                <a:pathLst>
                  <a:path w="2947" h="10771" extrusionOk="0">
                    <a:moveTo>
                      <a:pt x="0" y="0"/>
                    </a:moveTo>
                    <a:lnTo>
                      <a:pt x="0" y="0"/>
                    </a:lnTo>
                    <a:cubicBezTo>
                      <a:pt x="904" y="2419"/>
                      <a:pt x="1489" y="5566"/>
                      <a:pt x="1569" y="8986"/>
                    </a:cubicBezTo>
                    <a:cubicBezTo>
                      <a:pt x="1584" y="9592"/>
                      <a:pt x="1580" y="10188"/>
                      <a:pt x="1563" y="10771"/>
                    </a:cubicBezTo>
                    <a:cubicBezTo>
                      <a:pt x="2043" y="10687"/>
                      <a:pt x="2507" y="10587"/>
                      <a:pt x="2947" y="10472"/>
                    </a:cubicBezTo>
                    <a:cubicBezTo>
                      <a:pt x="2678" y="6018"/>
                      <a:pt x="1545" y="2160"/>
                      <a:pt x="0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pic>
        <p:nvPicPr>
          <p:cNvPr id="9045" name="Google Shape;9045;p37"/>
          <p:cNvPicPr preferRelativeResize="0"/>
          <p:nvPr/>
        </p:nvPicPr>
        <p:blipFill>
          <a:blip r:embed="rId2">
            <a:alphaModFix amt="10000"/>
          </a:blip>
          <a:stretch>
            <a:fillRect/>
          </a:stretch>
        </p:blipFill>
        <p:spPr>
          <a:xfrm>
            <a:off x="-86342" y="-171400"/>
            <a:ext cx="9316685" cy="54862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4">
  <p:cSld name="MAIN_POINT_1_1">
    <p:spTree>
      <p:nvGrpSpPr>
        <p:cNvPr id="1" name="Shape 90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47" name="Google Shape;9047;p38"/>
          <p:cNvGrpSpPr/>
          <p:nvPr/>
        </p:nvGrpSpPr>
        <p:grpSpPr>
          <a:xfrm>
            <a:off x="-458913" y="-556726"/>
            <a:ext cx="10075901" cy="6045393"/>
            <a:chOff x="-458913" y="-556726"/>
            <a:chExt cx="10075901" cy="6045393"/>
          </a:xfrm>
        </p:grpSpPr>
        <p:grpSp>
          <p:nvGrpSpPr>
            <p:cNvPr id="9048" name="Google Shape;9048;p38"/>
            <p:cNvGrpSpPr/>
            <p:nvPr/>
          </p:nvGrpSpPr>
          <p:grpSpPr>
            <a:xfrm>
              <a:off x="-36152" y="155421"/>
              <a:ext cx="9373434" cy="4411853"/>
              <a:chOff x="-36152" y="155421"/>
              <a:chExt cx="9373434" cy="4411853"/>
            </a:xfrm>
          </p:grpSpPr>
          <p:sp>
            <p:nvSpPr>
              <p:cNvPr id="9049" name="Google Shape;9049;p38"/>
              <p:cNvSpPr/>
              <p:nvPr/>
            </p:nvSpPr>
            <p:spPr>
              <a:xfrm>
                <a:off x="-35892" y="622203"/>
                <a:ext cx="9372768" cy="3860003"/>
              </a:xfrm>
              <a:custGeom>
                <a:avLst/>
                <a:gdLst/>
                <a:ahLst/>
                <a:cxnLst/>
                <a:rect l="l" t="t" r="r" b="b"/>
                <a:pathLst>
                  <a:path w="107947" h="44456" extrusionOk="0">
                    <a:moveTo>
                      <a:pt x="1" y="1"/>
                    </a:moveTo>
                    <a:lnTo>
                      <a:pt x="1" y="44456"/>
                    </a:lnTo>
                    <a:lnTo>
                      <a:pt x="107946" y="44456"/>
                    </a:lnTo>
                    <a:lnTo>
                      <a:pt x="10794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50" name="Google Shape;9050;p38"/>
              <p:cNvSpPr/>
              <p:nvPr/>
            </p:nvSpPr>
            <p:spPr>
              <a:xfrm>
                <a:off x="-35892" y="3871442"/>
                <a:ext cx="9372768" cy="564292"/>
              </a:xfrm>
              <a:custGeom>
                <a:avLst/>
                <a:gdLst/>
                <a:ahLst/>
                <a:cxnLst/>
                <a:rect l="l" t="t" r="r" b="b"/>
                <a:pathLst>
                  <a:path w="107947" h="6499" extrusionOk="0">
                    <a:moveTo>
                      <a:pt x="1" y="1"/>
                    </a:moveTo>
                    <a:lnTo>
                      <a:pt x="1" y="6498"/>
                    </a:lnTo>
                    <a:lnTo>
                      <a:pt x="107946" y="6498"/>
                    </a:lnTo>
                    <a:lnTo>
                      <a:pt x="107946" y="349"/>
                    </a:lnTo>
                    <a:cubicBezTo>
                      <a:pt x="95947" y="2018"/>
                      <a:pt x="76762" y="5100"/>
                      <a:pt x="55146" y="5100"/>
                    </a:cubicBezTo>
                    <a:cubicBezTo>
                      <a:pt x="32055" y="5100"/>
                      <a:pt x="11746" y="1864"/>
                      <a:pt x="1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51" name="Google Shape;9051;p38"/>
              <p:cNvSpPr/>
              <p:nvPr/>
            </p:nvSpPr>
            <p:spPr>
              <a:xfrm>
                <a:off x="-35892" y="157592"/>
                <a:ext cx="9372768" cy="3646408"/>
              </a:xfrm>
              <a:custGeom>
                <a:avLst/>
                <a:gdLst/>
                <a:ahLst/>
                <a:cxnLst/>
                <a:rect l="l" t="t" r="r" b="b"/>
                <a:pathLst>
                  <a:path w="107947" h="41996" extrusionOk="0">
                    <a:moveTo>
                      <a:pt x="1" y="1"/>
                    </a:moveTo>
                    <a:lnTo>
                      <a:pt x="1" y="41995"/>
                    </a:lnTo>
                    <a:cubicBezTo>
                      <a:pt x="11746" y="29946"/>
                      <a:pt x="32055" y="20765"/>
                      <a:pt x="55146" y="20765"/>
                    </a:cubicBezTo>
                    <a:cubicBezTo>
                      <a:pt x="76762" y="20765"/>
                      <a:pt x="95947" y="28964"/>
                      <a:pt x="107946" y="39744"/>
                    </a:cubicBezTo>
                    <a:lnTo>
                      <a:pt x="10794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52" name="Google Shape;9052;p38"/>
              <p:cNvSpPr/>
              <p:nvPr/>
            </p:nvSpPr>
            <p:spPr>
              <a:xfrm>
                <a:off x="807111" y="1692606"/>
                <a:ext cx="213943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4" h="2049" extrusionOk="0">
                    <a:moveTo>
                      <a:pt x="525" y="1"/>
                    </a:moveTo>
                    <a:cubicBezTo>
                      <a:pt x="234" y="1"/>
                      <a:pt x="0" y="235"/>
                      <a:pt x="0" y="525"/>
                    </a:cubicBezTo>
                    <a:lnTo>
                      <a:pt x="0" y="1524"/>
                    </a:lnTo>
                    <a:cubicBezTo>
                      <a:pt x="0" y="1814"/>
                      <a:pt x="234" y="2048"/>
                      <a:pt x="525" y="2048"/>
                    </a:cubicBezTo>
                    <a:lnTo>
                      <a:pt x="1939" y="2048"/>
                    </a:lnTo>
                    <a:cubicBezTo>
                      <a:pt x="2229" y="2048"/>
                      <a:pt x="2464" y="1814"/>
                      <a:pt x="2464" y="1524"/>
                    </a:cubicBezTo>
                    <a:lnTo>
                      <a:pt x="2464" y="525"/>
                    </a:lnTo>
                    <a:cubicBezTo>
                      <a:pt x="2464" y="235"/>
                      <a:pt x="2229" y="1"/>
                      <a:pt x="193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53" name="Google Shape;9053;p38"/>
              <p:cNvSpPr/>
              <p:nvPr/>
            </p:nvSpPr>
            <p:spPr>
              <a:xfrm>
                <a:off x="109457" y="527735"/>
                <a:ext cx="213943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4" h="2049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5"/>
                    </a:cubicBezTo>
                    <a:lnTo>
                      <a:pt x="1" y="1527"/>
                    </a:lnTo>
                    <a:cubicBezTo>
                      <a:pt x="1" y="1814"/>
                      <a:pt x="235" y="2048"/>
                      <a:pt x="525" y="2048"/>
                    </a:cubicBezTo>
                    <a:lnTo>
                      <a:pt x="1939" y="2048"/>
                    </a:lnTo>
                    <a:cubicBezTo>
                      <a:pt x="2230" y="2048"/>
                      <a:pt x="2464" y="1814"/>
                      <a:pt x="2464" y="1527"/>
                    </a:cubicBezTo>
                    <a:lnTo>
                      <a:pt x="2464" y="525"/>
                    </a:lnTo>
                    <a:cubicBezTo>
                      <a:pt x="2464" y="235"/>
                      <a:pt x="2230" y="1"/>
                      <a:pt x="1939" y="1"/>
                    </a:cubicBezTo>
                    <a:close/>
                  </a:path>
                </a:pathLst>
              </a:custGeom>
              <a:solidFill>
                <a:srgbClr val="DDAF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54" name="Google Shape;9054;p38"/>
              <p:cNvSpPr/>
              <p:nvPr/>
            </p:nvSpPr>
            <p:spPr>
              <a:xfrm>
                <a:off x="725668" y="509588"/>
                <a:ext cx="214030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5" h="2049" extrusionOk="0">
                    <a:moveTo>
                      <a:pt x="525" y="0"/>
                    </a:moveTo>
                    <a:cubicBezTo>
                      <a:pt x="235" y="0"/>
                      <a:pt x="1" y="235"/>
                      <a:pt x="1" y="525"/>
                    </a:cubicBezTo>
                    <a:lnTo>
                      <a:pt x="1" y="1526"/>
                    </a:lnTo>
                    <a:cubicBezTo>
                      <a:pt x="1" y="1814"/>
                      <a:pt x="235" y="2048"/>
                      <a:pt x="525" y="2048"/>
                    </a:cubicBezTo>
                    <a:lnTo>
                      <a:pt x="1940" y="2048"/>
                    </a:lnTo>
                    <a:cubicBezTo>
                      <a:pt x="2230" y="2048"/>
                      <a:pt x="2464" y="1814"/>
                      <a:pt x="2464" y="1526"/>
                    </a:cubicBezTo>
                    <a:lnTo>
                      <a:pt x="2464" y="525"/>
                    </a:lnTo>
                    <a:cubicBezTo>
                      <a:pt x="2464" y="235"/>
                      <a:pt x="2230" y="0"/>
                      <a:pt x="194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55" name="Google Shape;9055;p38"/>
              <p:cNvSpPr/>
              <p:nvPr/>
            </p:nvSpPr>
            <p:spPr>
              <a:xfrm>
                <a:off x="1744235" y="980451"/>
                <a:ext cx="214030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5" h="2049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5"/>
                    </a:cubicBezTo>
                    <a:lnTo>
                      <a:pt x="1" y="1524"/>
                    </a:lnTo>
                    <a:cubicBezTo>
                      <a:pt x="1" y="1814"/>
                      <a:pt x="235" y="2048"/>
                      <a:pt x="525" y="2048"/>
                    </a:cubicBezTo>
                    <a:lnTo>
                      <a:pt x="1940" y="2048"/>
                    </a:lnTo>
                    <a:cubicBezTo>
                      <a:pt x="2230" y="2048"/>
                      <a:pt x="2464" y="1814"/>
                      <a:pt x="2464" y="1524"/>
                    </a:cubicBezTo>
                    <a:lnTo>
                      <a:pt x="2464" y="525"/>
                    </a:lnTo>
                    <a:cubicBezTo>
                      <a:pt x="2464" y="235"/>
                      <a:pt x="2230" y="1"/>
                      <a:pt x="194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56" name="Google Shape;9056;p38"/>
              <p:cNvSpPr/>
              <p:nvPr/>
            </p:nvSpPr>
            <p:spPr>
              <a:xfrm>
                <a:off x="3286021" y="1204812"/>
                <a:ext cx="214030" cy="177823"/>
              </a:xfrm>
              <a:custGeom>
                <a:avLst/>
                <a:gdLst/>
                <a:ahLst/>
                <a:cxnLst/>
                <a:rect l="l" t="t" r="r" b="b"/>
                <a:pathLst>
                  <a:path w="2465" h="2048" extrusionOk="0">
                    <a:moveTo>
                      <a:pt x="525" y="0"/>
                    </a:moveTo>
                    <a:cubicBezTo>
                      <a:pt x="235" y="0"/>
                      <a:pt x="1" y="234"/>
                      <a:pt x="1" y="525"/>
                    </a:cubicBezTo>
                    <a:lnTo>
                      <a:pt x="1" y="1526"/>
                    </a:lnTo>
                    <a:cubicBezTo>
                      <a:pt x="1" y="1813"/>
                      <a:pt x="235" y="2048"/>
                      <a:pt x="525" y="2048"/>
                    </a:cubicBezTo>
                    <a:lnTo>
                      <a:pt x="1940" y="2048"/>
                    </a:lnTo>
                    <a:cubicBezTo>
                      <a:pt x="2230" y="2048"/>
                      <a:pt x="2464" y="1813"/>
                      <a:pt x="2464" y="1526"/>
                    </a:cubicBezTo>
                    <a:lnTo>
                      <a:pt x="2464" y="525"/>
                    </a:lnTo>
                    <a:cubicBezTo>
                      <a:pt x="2464" y="234"/>
                      <a:pt x="2230" y="0"/>
                      <a:pt x="194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57" name="Google Shape;9057;p38"/>
              <p:cNvSpPr/>
              <p:nvPr/>
            </p:nvSpPr>
            <p:spPr>
              <a:xfrm>
                <a:off x="3827214" y="533813"/>
                <a:ext cx="213682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9" extrusionOk="0">
                    <a:moveTo>
                      <a:pt x="522" y="0"/>
                    </a:moveTo>
                    <a:cubicBezTo>
                      <a:pt x="235" y="0"/>
                      <a:pt x="0" y="235"/>
                      <a:pt x="0" y="525"/>
                    </a:cubicBezTo>
                    <a:lnTo>
                      <a:pt x="0" y="1526"/>
                    </a:lnTo>
                    <a:cubicBezTo>
                      <a:pt x="0" y="1814"/>
                      <a:pt x="235" y="2048"/>
                      <a:pt x="522" y="2048"/>
                    </a:cubicBezTo>
                    <a:lnTo>
                      <a:pt x="1939" y="2048"/>
                    </a:lnTo>
                    <a:cubicBezTo>
                      <a:pt x="2229" y="2048"/>
                      <a:pt x="2461" y="1814"/>
                      <a:pt x="2461" y="1526"/>
                    </a:cubicBezTo>
                    <a:lnTo>
                      <a:pt x="2461" y="525"/>
                    </a:lnTo>
                    <a:cubicBezTo>
                      <a:pt x="2461" y="235"/>
                      <a:pt x="2229" y="0"/>
                      <a:pt x="193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58" name="Google Shape;9058;p38"/>
              <p:cNvSpPr/>
              <p:nvPr/>
            </p:nvSpPr>
            <p:spPr>
              <a:xfrm>
                <a:off x="4662663" y="612305"/>
                <a:ext cx="213682" cy="177823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8" extrusionOk="0">
                    <a:moveTo>
                      <a:pt x="522" y="0"/>
                    </a:moveTo>
                    <a:cubicBezTo>
                      <a:pt x="232" y="0"/>
                      <a:pt x="0" y="235"/>
                      <a:pt x="0" y="525"/>
                    </a:cubicBezTo>
                    <a:lnTo>
                      <a:pt x="0" y="1523"/>
                    </a:lnTo>
                    <a:cubicBezTo>
                      <a:pt x="0" y="1814"/>
                      <a:pt x="232" y="2048"/>
                      <a:pt x="522" y="2048"/>
                    </a:cubicBezTo>
                    <a:lnTo>
                      <a:pt x="1939" y="2048"/>
                    </a:lnTo>
                    <a:cubicBezTo>
                      <a:pt x="2227" y="2048"/>
                      <a:pt x="2461" y="1814"/>
                      <a:pt x="2461" y="1523"/>
                    </a:cubicBezTo>
                    <a:lnTo>
                      <a:pt x="2461" y="525"/>
                    </a:lnTo>
                    <a:cubicBezTo>
                      <a:pt x="2461" y="235"/>
                      <a:pt x="2227" y="0"/>
                      <a:pt x="193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59" name="Google Shape;9059;p38"/>
              <p:cNvSpPr/>
              <p:nvPr/>
            </p:nvSpPr>
            <p:spPr>
              <a:xfrm>
                <a:off x="2314688" y="845782"/>
                <a:ext cx="214030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5" h="2049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2"/>
                    </a:cubicBezTo>
                    <a:lnTo>
                      <a:pt x="1" y="1524"/>
                    </a:lnTo>
                    <a:cubicBezTo>
                      <a:pt x="1" y="1814"/>
                      <a:pt x="235" y="2048"/>
                      <a:pt x="525" y="2048"/>
                    </a:cubicBezTo>
                    <a:lnTo>
                      <a:pt x="1940" y="2048"/>
                    </a:lnTo>
                    <a:cubicBezTo>
                      <a:pt x="2230" y="2048"/>
                      <a:pt x="2464" y="1814"/>
                      <a:pt x="2464" y="1524"/>
                    </a:cubicBezTo>
                    <a:lnTo>
                      <a:pt x="2464" y="522"/>
                    </a:lnTo>
                    <a:cubicBezTo>
                      <a:pt x="2464" y="235"/>
                      <a:pt x="2230" y="1"/>
                      <a:pt x="194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60" name="Google Shape;9060;p38"/>
              <p:cNvSpPr/>
              <p:nvPr/>
            </p:nvSpPr>
            <p:spPr>
              <a:xfrm>
                <a:off x="1356900" y="467911"/>
                <a:ext cx="214030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5" h="2049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2"/>
                    </a:cubicBezTo>
                    <a:lnTo>
                      <a:pt x="1" y="1524"/>
                    </a:lnTo>
                    <a:cubicBezTo>
                      <a:pt x="1" y="1814"/>
                      <a:pt x="235" y="2048"/>
                      <a:pt x="525" y="2048"/>
                    </a:cubicBezTo>
                    <a:lnTo>
                      <a:pt x="1940" y="2048"/>
                    </a:lnTo>
                    <a:cubicBezTo>
                      <a:pt x="2230" y="2048"/>
                      <a:pt x="2464" y="1814"/>
                      <a:pt x="2464" y="1524"/>
                    </a:cubicBezTo>
                    <a:lnTo>
                      <a:pt x="2464" y="522"/>
                    </a:lnTo>
                    <a:cubicBezTo>
                      <a:pt x="2464" y="235"/>
                      <a:pt x="2230" y="1"/>
                      <a:pt x="194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61" name="Google Shape;9061;p38"/>
              <p:cNvSpPr/>
              <p:nvPr/>
            </p:nvSpPr>
            <p:spPr>
              <a:xfrm>
                <a:off x="1901999" y="1223653"/>
                <a:ext cx="451069" cy="375355"/>
              </a:xfrm>
              <a:custGeom>
                <a:avLst/>
                <a:gdLst/>
                <a:ahLst/>
                <a:cxnLst/>
                <a:rect l="l" t="t" r="r" b="b"/>
                <a:pathLst>
                  <a:path w="5195" h="4323" extrusionOk="0">
                    <a:moveTo>
                      <a:pt x="524" y="1"/>
                    </a:moveTo>
                    <a:cubicBezTo>
                      <a:pt x="234" y="1"/>
                      <a:pt x="0" y="235"/>
                      <a:pt x="0" y="522"/>
                    </a:cubicBezTo>
                    <a:lnTo>
                      <a:pt x="0" y="3798"/>
                    </a:lnTo>
                    <a:cubicBezTo>
                      <a:pt x="0" y="4088"/>
                      <a:pt x="234" y="4322"/>
                      <a:pt x="524" y="4322"/>
                    </a:cubicBezTo>
                    <a:lnTo>
                      <a:pt x="4670" y="4322"/>
                    </a:lnTo>
                    <a:cubicBezTo>
                      <a:pt x="4960" y="4322"/>
                      <a:pt x="5195" y="4088"/>
                      <a:pt x="5195" y="3798"/>
                    </a:cubicBezTo>
                    <a:lnTo>
                      <a:pt x="5195" y="522"/>
                    </a:lnTo>
                    <a:cubicBezTo>
                      <a:pt x="5195" y="238"/>
                      <a:pt x="4960" y="1"/>
                      <a:pt x="467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62" name="Google Shape;9062;p38"/>
              <p:cNvSpPr/>
              <p:nvPr/>
            </p:nvSpPr>
            <p:spPr>
              <a:xfrm>
                <a:off x="878570" y="2217996"/>
                <a:ext cx="344532" cy="286444"/>
              </a:xfrm>
              <a:custGeom>
                <a:avLst/>
                <a:gdLst/>
                <a:ahLst/>
                <a:cxnLst/>
                <a:rect l="l" t="t" r="r" b="b"/>
                <a:pathLst>
                  <a:path w="3968" h="3299" extrusionOk="0">
                    <a:moveTo>
                      <a:pt x="525" y="1"/>
                    </a:moveTo>
                    <a:cubicBezTo>
                      <a:pt x="234" y="1"/>
                      <a:pt x="0" y="235"/>
                      <a:pt x="0" y="522"/>
                    </a:cubicBezTo>
                    <a:lnTo>
                      <a:pt x="0" y="2777"/>
                    </a:lnTo>
                    <a:cubicBezTo>
                      <a:pt x="0" y="3067"/>
                      <a:pt x="234" y="3298"/>
                      <a:pt x="525" y="3298"/>
                    </a:cubicBezTo>
                    <a:lnTo>
                      <a:pt x="3443" y="3298"/>
                    </a:lnTo>
                    <a:cubicBezTo>
                      <a:pt x="3733" y="3298"/>
                      <a:pt x="3967" y="3067"/>
                      <a:pt x="3967" y="2777"/>
                    </a:cubicBezTo>
                    <a:lnTo>
                      <a:pt x="3967" y="522"/>
                    </a:lnTo>
                    <a:cubicBezTo>
                      <a:pt x="3967" y="235"/>
                      <a:pt x="3730" y="1"/>
                      <a:pt x="344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63" name="Google Shape;9063;p38"/>
              <p:cNvSpPr/>
              <p:nvPr/>
            </p:nvSpPr>
            <p:spPr>
              <a:xfrm>
                <a:off x="801989" y="753051"/>
                <a:ext cx="450895" cy="375268"/>
              </a:xfrm>
              <a:custGeom>
                <a:avLst/>
                <a:gdLst/>
                <a:ahLst/>
                <a:cxnLst/>
                <a:rect l="l" t="t" r="r" b="b"/>
                <a:pathLst>
                  <a:path w="5193" h="4322" extrusionOk="0">
                    <a:moveTo>
                      <a:pt x="525" y="0"/>
                    </a:moveTo>
                    <a:cubicBezTo>
                      <a:pt x="235" y="0"/>
                      <a:pt x="1" y="234"/>
                      <a:pt x="1" y="525"/>
                    </a:cubicBezTo>
                    <a:lnTo>
                      <a:pt x="1" y="3800"/>
                    </a:lnTo>
                    <a:cubicBezTo>
                      <a:pt x="1" y="4087"/>
                      <a:pt x="235" y="4321"/>
                      <a:pt x="525" y="4321"/>
                    </a:cubicBezTo>
                    <a:lnTo>
                      <a:pt x="4671" y="4321"/>
                    </a:lnTo>
                    <a:cubicBezTo>
                      <a:pt x="4961" y="4321"/>
                      <a:pt x="5192" y="4087"/>
                      <a:pt x="5192" y="3800"/>
                    </a:cubicBezTo>
                    <a:lnTo>
                      <a:pt x="5192" y="525"/>
                    </a:lnTo>
                    <a:cubicBezTo>
                      <a:pt x="5192" y="234"/>
                      <a:pt x="4961" y="0"/>
                      <a:pt x="4671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64" name="Google Shape;9064;p38"/>
              <p:cNvSpPr/>
              <p:nvPr/>
            </p:nvSpPr>
            <p:spPr>
              <a:xfrm>
                <a:off x="37998" y="1549689"/>
                <a:ext cx="451156" cy="375355"/>
              </a:xfrm>
              <a:custGeom>
                <a:avLst/>
                <a:gdLst/>
                <a:ahLst/>
                <a:cxnLst/>
                <a:rect l="l" t="t" r="r" b="b"/>
                <a:pathLst>
                  <a:path w="5196" h="4323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2"/>
                    </a:cubicBezTo>
                    <a:lnTo>
                      <a:pt x="1" y="3798"/>
                    </a:lnTo>
                    <a:cubicBezTo>
                      <a:pt x="1" y="4088"/>
                      <a:pt x="235" y="4322"/>
                      <a:pt x="525" y="4322"/>
                    </a:cubicBezTo>
                    <a:lnTo>
                      <a:pt x="4668" y="4322"/>
                    </a:lnTo>
                    <a:cubicBezTo>
                      <a:pt x="4958" y="4322"/>
                      <a:pt x="5190" y="4088"/>
                      <a:pt x="5190" y="3798"/>
                    </a:cubicBezTo>
                    <a:lnTo>
                      <a:pt x="5190" y="522"/>
                    </a:lnTo>
                    <a:cubicBezTo>
                      <a:pt x="5195" y="235"/>
                      <a:pt x="4961" y="1"/>
                      <a:pt x="4671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65" name="Google Shape;9065;p38"/>
              <p:cNvSpPr/>
              <p:nvPr/>
            </p:nvSpPr>
            <p:spPr>
              <a:xfrm>
                <a:off x="4143090" y="523654"/>
                <a:ext cx="450808" cy="375268"/>
              </a:xfrm>
              <a:custGeom>
                <a:avLst/>
                <a:gdLst/>
                <a:ahLst/>
                <a:cxnLst/>
                <a:rect l="l" t="t" r="r" b="b"/>
                <a:pathLst>
                  <a:path w="5192" h="4322" extrusionOk="0">
                    <a:moveTo>
                      <a:pt x="522" y="0"/>
                    </a:moveTo>
                    <a:cubicBezTo>
                      <a:pt x="232" y="0"/>
                      <a:pt x="0" y="235"/>
                      <a:pt x="0" y="522"/>
                    </a:cubicBezTo>
                    <a:lnTo>
                      <a:pt x="0" y="3797"/>
                    </a:lnTo>
                    <a:cubicBezTo>
                      <a:pt x="0" y="4087"/>
                      <a:pt x="232" y="4322"/>
                      <a:pt x="522" y="4322"/>
                    </a:cubicBezTo>
                    <a:lnTo>
                      <a:pt x="4667" y="4322"/>
                    </a:lnTo>
                    <a:cubicBezTo>
                      <a:pt x="4958" y="4322"/>
                      <a:pt x="5192" y="4087"/>
                      <a:pt x="5192" y="3797"/>
                    </a:cubicBezTo>
                    <a:lnTo>
                      <a:pt x="5192" y="522"/>
                    </a:lnTo>
                    <a:cubicBezTo>
                      <a:pt x="5192" y="237"/>
                      <a:pt x="4958" y="0"/>
                      <a:pt x="4667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66" name="Google Shape;9066;p38"/>
              <p:cNvSpPr/>
              <p:nvPr/>
            </p:nvSpPr>
            <p:spPr>
              <a:xfrm>
                <a:off x="3363558" y="509588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5" y="0"/>
                    </a:moveTo>
                    <a:cubicBezTo>
                      <a:pt x="235" y="0"/>
                      <a:pt x="1" y="235"/>
                      <a:pt x="1" y="525"/>
                    </a:cubicBezTo>
                    <a:lnTo>
                      <a:pt x="1" y="901"/>
                    </a:lnTo>
                    <a:cubicBezTo>
                      <a:pt x="1" y="1192"/>
                      <a:pt x="235" y="1423"/>
                      <a:pt x="525" y="1423"/>
                    </a:cubicBezTo>
                    <a:lnTo>
                      <a:pt x="1502" y="1423"/>
                    </a:lnTo>
                    <a:cubicBezTo>
                      <a:pt x="1789" y="1423"/>
                      <a:pt x="2023" y="1192"/>
                      <a:pt x="2023" y="901"/>
                    </a:cubicBezTo>
                    <a:lnTo>
                      <a:pt x="2023" y="525"/>
                    </a:lnTo>
                    <a:cubicBezTo>
                      <a:pt x="2023" y="235"/>
                      <a:pt x="1789" y="0"/>
                      <a:pt x="1502" y="0"/>
                    </a:cubicBezTo>
                    <a:close/>
                  </a:path>
                </a:pathLst>
              </a:custGeom>
              <a:solidFill>
                <a:srgbClr val="DDAF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67" name="Google Shape;9067;p38"/>
              <p:cNvSpPr/>
              <p:nvPr/>
            </p:nvSpPr>
            <p:spPr>
              <a:xfrm>
                <a:off x="2808647" y="545882"/>
                <a:ext cx="175652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3" h="1424" extrusionOk="0">
                    <a:moveTo>
                      <a:pt x="522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902"/>
                    </a:lnTo>
                    <a:cubicBezTo>
                      <a:pt x="0" y="1192"/>
                      <a:pt x="235" y="1424"/>
                      <a:pt x="522" y="1424"/>
                    </a:cubicBezTo>
                    <a:lnTo>
                      <a:pt x="1498" y="1424"/>
                    </a:lnTo>
                    <a:cubicBezTo>
                      <a:pt x="1788" y="1424"/>
                      <a:pt x="2023" y="1192"/>
                      <a:pt x="2023" y="902"/>
                    </a:cubicBezTo>
                    <a:lnTo>
                      <a:pt x="2023" y="525"/>
                    </a:lnTo>
                    <a:cubicBezTo>
                      <a:pt x="2023" y="235"/>
                      <a:pt x="1788" y="1"/>
                      <a:pt x="1498" y="1"/>
                    </a:cubicBezTo>
                    <a:close/>
                  </a:path>
                </a:pathLst>
              </a:custGeom>
              <a:solidFill>
                <a:srgbClr val="DDAF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68" name="Google Shape;9068;p38"/>
              <p:cNvSpPr/>
              <p:nvPr/>
            </p:nvSpPr>
            <p:spPr>
              <a:xfrm>
                <a:off x="1169961" y="1703025"/>
                <a:ext cx="175652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3" h="1424" extrusionOk="0">
                    <a:moveTo>
                      <a:pt x="522" y="1"/>
                    </a:moveTo>
                    <a:cubicBezTo>
                      <a:pt x="235" y="1"/>
                      <a:pt x="0" y="232"/>
                      <a:pt x="0" y="522"/>
                    </a:cubicBezTo>
                    <a:lnTo>
                      <a:pt x="0" y="899"/>
                    </a:lnTo>
                    <a:cubicBezTo>
                      <a:pt x="0" y="1189"/>
                      <a:pt x="235" y="1423"/>
                      <a:pt x="522" y="1423"/>
                    </a:cubicBezTo>
                    <a:lnTo>
                      <a:pt x="1498" y="1423"/>
                    </a:lnTo>
                    <a:cubicBezTo>
                      <a:pt x="1789" y="1423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3" y="238"/>
                      <a:pt x="1789" y="1"/>
                      <a:pt x="1498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69" name="Google Shape;9069;p38"/>
              <p:cNvSpPr/>
              <p:nvPr/>
            </p:nvSpPr>
            <p:spPr>
              <a:xfrm>
                <a:off x="1020966" y="2416656"/>
                <a:ext cx="175913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6" h="1424" extrusionOk="0">
                    <a:moveTo>
                      <a:pt x="522" y="0"/>
                    </a:moveTo>
                    <a:cubicBezTo>
                      <a:pt x="235" y="0"/>
                      <a:pt x="1" y="232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5" y="1423"/>
                      <a:pt x="522" y="1423"/>
                    </a:cubicBezTo>
                    <a:lnTo>
                      <a:pt x="1499" y="1423"/>
                    </a:lnTo>
                    <a:cubicBezTo>
                      <a:pt x="1789" y="1423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6" y="237"/>
                      <a:pt x="1789" y="0"/>
                      <a:pt x="149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70" name="Google Shape;9070;p38"/>
              <p:cNvSpPr/>
              <p:nvPr/>
            </p:nvSpPr>
            <p:spPr>
              <a:xfrm>
                <a:off x="2034497" y="567241"/>
                <a:ext cx="175913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6" h="1424" extrusionOk="0">
                    <a:moveTo>
                      <a:pt x="522" y="0"/>
                    </a:moveTo>
                    <a:cubicBezTo>
                      <a:pt x="232" y="0"/>
                      <a:pt x="0" y="235"/>
                      <a:pt x="0" y="522"/>
                    </a:cubicBezTo>
                    <a:lnTo>
                      <a:pt x="0" y="899"/>
                    </a:lnTo>
                    <a:cubicBezTo>
                      <a:pt x="0" y="1189"/>
                      <a:pt x="232" y="1423"/>
                      <a:pt x="522" y="1423"/>
                    </a:cubicBezTo>
                    <a:lnTo>
                      <a:pt x="1498" y="1423"/>
                    </a:lnTo>
                    <a:cubicBezTo>
                      <a:pt x="1788" y="1423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5" y="235"/>
                      <a:pt x="1788" y="0"/>
                      <a:pt x="149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71" name="Google Shape;9071;p38"/>
              <p:cNvSpPr/>
              <p:nvPr/>
            </p:nvSpPr>
            <p:spPr>
              <a:xfrm>
                <a:off x="3571682" y="1016311"/>
                <a:ext cx="175652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3" h="1424" extrusionOk="0">
                    <a:moveTo>
                      <a:pt x="522" y="1"/>
                    </a:moveTo>
                    <a:cubicBezTo>
                      <a:pt x="234" y="1"/>
                      <a:pt x="0" y="232"/>
                      <a:pt x="0" y="522"/>
                    </a:cubicBezTo>
                    <a:lnTo>
                      <a:pt x="0" y="899"/>
                    </a:lnTo>
                    <a:cubicBezTo>
                      <a:pt x="0" y="1189"/>
                      <a:pt x="234" y="1423"/>
                      <a:pt x="522" y="1423"/>
                    </a:cubicBezTo>
                    <a:lnTo>
                      <a:pt x="1498" y="1423"/>
                    </a:lnTo>
                    <a:cubicBezTo>
                      <a:pt x="1788" y="1423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3" y="232"/>
                      <a:pt x="1786" y="1"/>
                      <a:pt x="1498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72" name="Google Shape;9072;p38"/>
              <p:cNvSpPr/>
              <p:nvPr/>
            </p:nvSpPr>
            <p:spPr>
              <a:xfrm>
                <a:off x="99298" y="880947"/>
                <a:ext cx="175652" cy="123556"/>
              </a:xfrm>
              <a:custGeom>
                <a:avLst/>
                <a:gdLst/>
                <a:ahLst/>
                <a:cxnLst/>
                <a:rect l="l" t="t" r="r" b="b"/>
                <a:pathLst>
                  <a:path w="2023" h="1423" extrusionOk="0">
                    <a:moveTo>
                      <a:pt x="522" y="0"/>
                    </a:moveTo>
                    <a:cubicBezTo>
                      <a:pt x="235" y="0"/>
                      <a:pt x="0" y="234"/>
                      <a:pt x="0" y="522"/>
                    </a:cubicBezTo>
                    <a:lnTo>
                      <a:pt x="0" y="898"/>
                    </a:lnTo>
                    <a:cubicBezTo>
                      <a:pt x="0" y="1189"/>
                      <a:pt x="235" y="1423"/>
                      <a:pt x="522" y="1423"/>
                    </a:cubicBezTo>
                    <a:lnTo>
                      <a:pt x="1498" y="1423"/>
                    </a:lnTo>
                    <a:cubicBezTo>
                      <a:pt x="1789" y="1423"/>
                      <a:pt x="2023" y="1189"/>
                      <a:pt x="2023" y="898"/>
                    </a:cubicBezTo>
                    <a:lnTo>
                      <a:pt x="2023" y="522"/>
                    </a:lnTo>
                    <a:cubicBezTo>
                      <a:pt x="2023" y="234"/>
                      <a:pt x="1789" y="0"/>
                      <a:pt x="1498" y="0"/>
                    </a:cubicBezTo>
                    <a:close/>
                  </a:path>
                </a:pathLst>
              </a:custGeom>
              <a:solidFill>
                <a:srgbClr val="DDAF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73" name="Google Shape;9073;p38"/>
              <p:cNvSpPr/>
              <p:nvPr/>
            </p:nvSpPr>
            <p:spPr>
              <a:xfrm>
                <a:off x="2813683" y="1065020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2" y="0"/>
                    </a:moveTo>
                    <a:cubicBezTo>
                      <a:pt x="235" y="0"/>
                      <a:pt x="1" y="235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5" y="1423"/>
                      <a:pt x="522" y="1423"/>
                    </a:cubicBezTo>
                    <a:lnTo>
                      <a:pt x="1499" y="1423"/>
                    </a:lnTo>
                    <a:cubicBezTo>
                      <a:pt x="1789" y="1423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3" y="235"/>
                      <a:pt x="1789" y="0"/>
                      <a:pt x="1499" y="0"/>
                    </a:cubicBezTo>
                    <a:close/>
                  </a:path>
                </a:pathLst>
              </a:custGeom>
              <a:solidFill>
                <a:srgbClr val="DDAF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74" name="Google Shape;9074;p38"/>
              <p:cNvSpPr/>
              <p:nvPr/>
            </p:nvSpPr>
            <p:spPr>
              <a:xfrm>
                <a:off x="1455014" y="1253695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5" y="1"/>
                    </a:moveTo>
                    <a:cubicBezTo>
                      <a:pt x="235" y="1"/>
                      <a:pt x="1" y="232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5" y="1423"/>
                      <a:pt x="525" y="1423"/>
                    </a:cubicBezTo>
                    <a:lnTo>
                      <a:pt x="1502" y="1423"/>
                    </a:lnTo>
                    <a:cubicBezTo>
                      <a:pt x="1792" y="1423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3" y="232"/>
                      <a:pt x="1792" y="1"/>
                      <a:pt x="150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75" name="Google Shape;9075;p38"/>
              <p:cNvSpPr/>
              <p:nvPr/>
            </p:nvSpPr>
            <p:spPr>
              <a:xfrm>
                <a:off x="100514" y="2353446"/>
                <a:ext cx="213682" cy="177649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6" extrusionOk="0">
                    <a:moveTo>
                      <a:pt x="522" y="0"/>
                    </a:moveTo>
                    <a:cubicBezTo>
                      <a:pt x="235" y="0"/>
                      <a:pt x="0" y="232"/>
                      <a:pt x="0" y="522"/>
                    </a:cubicBezTo>
                    <a:lnTo>
                      <a:pt x="0" y="1523"/>
                    </a:lnTo>
                    <a:cubicBezTo>
                      <a:pt x="0" y="1814"/>
                      <a:pt x="235" y="2045"/>
                      <a:pt x="522" y="2045"/>
                    </a:cubicBezTo>
                    <a:lnTo>
                      <a:pt x="1939" y="2045"/>
                    </a:lnTo>
                    <a:cubicBezTo>
                      <a:pt x="2229" y="2045"/>
                      <a:pt x="2461" y="1814"/>
                      <a:pt x="2461" y="1523"/>
                    </a:cubicBezTo>
                    <a:lnTo>
                      <a:pt x="2461" y="522"/>
                    </a:lnTo>
                    <a:cubicBezTo>
                      <a:pt x="2461" y="232"/>
                      <a:pt x="2229" y="0"/>
                      <a:pt x="193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76" name="Google Shape;9076;p38"/>
              <p:cNvSpPr/>
              <p:nvPr/>
            </p:nvSpPr>
            <p:spPr>
              <a:xfrm>
                <a:off x="7624157" y="790560"/>
                <a:ext cx="213682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9" extrusionOk="0">
                    <a:moveTo>
                      <a:pt x="522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1527"/>
                    </a:lnTo>
                    <a:cubicBezTo>
                      <a:pt x="0" y="1814"/>
                      <a:pt x="235" y="2048"/>
                      <a:pt x="522" y="2048"/>
                    </a:cubicBezTo>
                    <a:lnTo>
                      <a:pt x="1939" y="2048"/>
                    </a:lnTo>
                    <a:cubicBezTo>
                      <a:pt x="2229" y="2048"/>
                      <a:pt x="2461" y="1814"/>
                      <a:pt x="2461" y="1527"/>
                    </a:cubicBezTo>
                    <a:lnTo>
                      <a:pt x="2461" y="525"/>
                    </a:lnTo>
                    <a:cubicBezTo>
                      <a:pt x="2461" y="235"/>
                      <a:pt x="2229" y="1"/>
                      <a:pt x="193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77" name="Google Shape;9077;p38"/>
              <p:cNvSpPr/>
              <p:nvPr/>
            </p:nvSpPr>
            <p:spPr>
              <a:xfrm>
                <a:off x="8489822" y="1424484"/>
                <a:ext cx="213769" cy="177649"/>
              </a:xfrm>
              <a:custGeom>
                <a:avLst/>
                <a:gdLst/>
                <a:ahLst/>
                <a:cxnLst/>
                <a:rect l="l" t="t" r="r" b="b"/>
                <a:pathLst>
                  <a:path w="2462" h="2046" extrusionOk="0">
                    <a:moveTo>
                      <a:pt x="523" y="0"/>
                    </a:moveTo>
                    <a:cubicBezTo>
                      <a:pt x="233" y="0"/>
                      <a:pt x="1" y="232"/>
                      <a:pt x="1" y="522"/>
                    </a:cubicBezTo>
                    <a:lnTo>
                      <a:pt x="1" y="1524"/>
                    </a:lnTo>
                    <a:cubicBezTo>
                      <a:pt x="1" y="1814"/>
                      <a:pt x="233" y="2045"/>
                      <a:pt x="523" y="2045"/>
                    </a:cubicBezTo>
                    <a:lnTo>
                      <a:pt x="1940" y="2045"/>
                    </a:lnTo>
                    <a:cubicBezTo>
                      <a:pt x="2227" y="2045"/>
                      <a:pt x="2462" y="1814"/>
                      <a:pt x="2462" y="1524"/>
                    </a:cubicBezTo>
                    <a:lnTo>
                      <a:pt x="2462" y="522"/>
                    </a:lnTo>
                    <a:cubicBezTo>
                      <a:pt x="2462" y="232"/>
                      <a:pt x="2227" y="0"/>
                      <a:pt x="194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78" name="Google Shape;9078;p38"/>
              <p:cNvSpPr/>
              <p:nvPr/>
            </p:nvSpPr>
            <p:spPr>
              <a:xfrm>
                <a:off x="6488113" y="698003"/>
                <a:ext cx="213682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9" extrusionOk="0">
                    <a:moveTo>
                      <a:pt x="522" y="1"/>
                    </a:moveTo>
                    <a:cubicBezTo>
                      <a:pt x="232" y="1"/>
                      <a:pt x="0" y="235"/>
                      <a:pt x="0" y="523"/>
                    </a:cubicBezTo>
                    <a:lnTo>
                      <a:pt x="0" y="1524"/>
                    </a:lnTo>
                    <a:cubicBezTo>
                      <a:pt x="0" y="1814"/>
                      <a:pt x="232" y="2049"/>
                      <a:pt x="522" y="2049"/>
                    </a:cubicBezTo>
                    <a:lnTo>
                      <a:pt x="1939" y="2049"/>
                    </a:lnTo>
                    <a:cubicBezTo>
                      <a:pt x="2229" y="2049"/>
                      <a:pt x="2461" y="1814"/>
                      <a:pt x="2461" y="1524"/>
                    </a:cubicBezTo>
                    <a:lnTo>
                      <a:pt x="2461" y="523"/>
                    </a:lnTo>
                    <a:cubicBezTo>
                      <a:pt x="2461" y="235"/>
                      <a:pt x="2229" y="1"/>
                      <a:pt x="1939" y="1"/>
                    </a:cubicBezTo>
                    <a:close/>
                  </a:path>
                </a:pathLst>
              </a:custGeom>
              <a:solidFill>
                <a:srgbClr val="DDAF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79" name="Google Shape;9079;p38"/>
              <p:cNvSpPr/>
              <p:nvPr/>
            </p:nvSpPr>
            <p:spPr>
              <a:xfrm>
                <a:off x="7313143" y="430142"/>
                <a:ext cx="213943" cy="177649"/>
              </a:xfrm>
              <a:custGeom>
                <a:avLst/>
                <a:gdLst/>
                <a:ahLst/>
                <a:cxnLst/>
                <a:rect l="l" t="t" r="r" b="b"/>
                <a:pathLst>
                  <a:path w="2464" h="2046" extrusionOk="0">
                    <a:moveTo>
                      <a:pt x="525" y="0"/>
                    </a:moveTo>
                    <a:cubicBezTo>
                      <a:pt x="235" y="0"/>
                      <a:pt x="0" y="232"/>
                      <a:pt x="0" y="522"/>
                    </a:cubicBezTo>
                    <a:lnTo>
                      <a:pt x="0" y="1524"/>
                    </a:lnTo>
                    <a:cubicBezTo>
                      <a:pt x="0" y="1814"/>
                      <a:pt x="235" y="2045"/>
                      <a:pt x="525" y="2045"/>
                    </a:cubicBezTo>
                    <a:lnTo>
                      <a:pt x="1939" y="2045"/>
                    </a:lnTo>
                    <a:cubicBezTo>
                      <a:pt x="2229" y="2045"/>
                      <a:pt x="2464" y="1814"/>
                      <a:pt x="2464" y="1524"/>
                    </a:cubicBezTo>
                    <a:lnTo>
                      <a:pt x="2464" y="522"/>
                    </a:lnTo>
                    <a:cubicBezTo>
                      <a:pt x="2464" y="232"/>
                      <a:pt x="2229" y="0"/>
                      <a:pt x="193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80" name="Google Shape;9080;p38"/>
              <p:cNvSpPr/>
              <p:nvPr/>
            </p:nvSpPr>
            <p:spPr>
              <a:xfrm>
                <a:off x="7608354" y="1820502"/>
                <a:ext cx="213769" cy="177649"/>
              </a:xfrm>
              <a:custGeom>
                <a:avLst/>
                <a:gdLst/>
                <a:ahLst/>
                <a:cxnLst/>
                <a:rect l="l" t="t" r="r" b="b"/>
                <a:pathLst>
                  <a:path w="2462" h="2046" extrusionOk="0">
                    <a:moveTo>
                      <a:pt x="523" y="1"/>
                    </a:moveTo>
                    <a:cubicBezTo>
                      <a:pt x="235" y="1"/>
                      <a:pt x="1" y="232"/>
                      <a:pt x="1" y="522"/>
                    </a:cubicBezTo>
                    <a:lnTo>
                      <a:pt x="1" y="1524"/>
                    </a:lnTo>
                    <a:cubicBezTo>
                      <a:pt x="1" y="1814"/>
                      <a:pt x="235" y="2046"/>
                      <a:pt x="523" y="2046"/>
                    </a:cubicBezTo>
                    <a:lnTo>
                      <a:pt x="1940" y="2046"/>
                    </a:lnTo>
                    <a:cubicBezTo>
                      <a:pt x="2230" y="2046"/>
                      <a:pt x="2462" y="1814"/>
                      <a:pt x="2462" y="1524"/>
                    </a:cubicBezTo>
                    <a:lnTo>
                      <a:pt x="2462" y="522"/>
                    </a:lnTo>
                    <a:cubicBezTo>
                      <a:pt x="2462" y="232"/>
                      <a:pt x="2230" y="1"/>
                      <a:pt x="194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81" name="Google Shape;9081;p38"/>
              <p:cNvSpPr/>
              <p:nvPr/>
            </p:nvSpPr>
            <p:spPr>
              <a:xfrm>
                <a:off x="8148331" y="631667"/>
                <a:ext cx="213682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9" extrusionOk="0">
                    <a:moveTo>
                      <a:pt x="522" y="0"/>
                    </a:moveTo>
                    <a:cubicBezTo>
                      <a:pt x="232" y="0"/>
                      <a:pt x="0" y="235"/>
                      <a:pt x="0" y="525"/>
                    </a:cubicBezTo>
                    <a:lnTo>
                      <a:pt x="0" y="1524"/>
                    </a:lnTo>
                    <a:cubicBezTo>
                      <a:pt x="0" y="1814"/>
                      <a:pt x="232" y="2048"/>
                      <a:pt x="522" y="2048"/>
                    </a:cubicBezTo>
                    <a:lnTo>
                      <a:pt x="1939" y="2048"/>
                    </a:lnTo>
                    <a:cubicBezTo>
                      <a:pt x="2227" y="2048"/>
                      <a:pt x="2461" y="1814"/>
                      <a:pt x="2461" y="1524"/>
                    </a:cubicBezTo>
                    <a:lnTo>
                      <a:pt x="2461" y="525"/>
                    </a:lnTo>
                    <a:cubicBezTo>
                      <a:pt x="2461" y="235"/>
                      <a:pt x="2227" y="0"/>
                      <a:pt x="193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82" name="Google Shape;9082;p38"/>
              <p:cNvSpPr/>
              <p:nvPr/>
            </p:nvSpPr>
            <p:spPr>
              <a:xfrm>
                <a:off x="5800357" y="865145"/>
                <a:ext cx="214290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8" h="2049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2"/>
                    </a:cubicBezTo>
                    <a:lnTo>
                      <a:pt x="1" y="1524"/>
                    </a:lnTo>
                    <a:cubicBezTo>
                      <a:pt x="1" y="1814"/>
                      <a:pt x="235" y="2048"/>
                      <a:pt x="525" y="2048"/>
                    </a:cubicBezTo>
                    <a:lnTo>
                      <a:pt x="1940" y="2048"/>
                    </a:lnTo>
                    <a:cubicBezTo>
                      <a:pt x="2230" y="2048"/>
                      <a:pt x="2464" y="1814"/>
                      <a:pt x="2464" y="1524"/>
                    </a:cubicBezTo>
                    <a:lnTo>
                      <a:pt x="2464" y="522"/>
                    </a:lnTo>
                    <a:cubicBezTo>
                      <a:pt x="2467" y="235"/>
                      <a:pt x="2230" y="1"/>
                      <a:pt x="1940" y="1"/>
                    </a:cubicBezTo>
                    <a:close/>
                  </a:path>
                </a:pathLst>
              </a:custGeom>
              <a:solidFill>
                <a:srgbClr val="DDAF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83" name="Google Shape;9083;p38"/>
              <p:cNvSpPr/>
              <p:nvPr/>
            </p:nvSpPr>
            <p:spPr>
              <a:xfrm>
                <a:off x="5094280" y="661449"/>
                <a:ext cx="214030" cy="177649"/>
              </a:xfrm>
              <a:custGeom>
                <a:avLst/>
                <a:gdLst/>
                <a:ahLst/>
                <a:cxnLst/>
                <a:rect l="l" t="t" r="r" b="b"/>
                <a:pathLst>
                  <a:path w="2465" h="2046" extrusionOk="0">
                    <a:moveTo>
                      <a:pt x="525" y="1"/>
                    </a:moveTo>
                    <a:cubicBezTo>
                      <a:pt x="235" y="1"/>
                      <a:pt x="1" y="232"/>
                      <a:pt x="1" y="522"/>
                    </a:cubicBezTo>
                    <a:lnTo>
                      <a:pt x="1" y="1524"/>
                    </a:lnTo>
                    <a:cubicBezTo>
                      <a:pt x="1" y="1814"/>
                      <a:pt x="235" y="2045"/>
                      <a:pt x="525" y="2045"/>
                    </a:cubicBezTo>
                    <a:lnTo>
                      <a:pt x="1940" y="2045"/>
                    </a:lnTo>
                    <a:cubicBezTo>
                      <a:pt x="2230" y="2045"/>
                      <a:pt x="2464" y="1814"/>
                      <a:pt x="2464" y="1524"/>
                    </a:cubicBezTo>
                    <a:lnTo>
                      <a:pt x="2464" y="522"/>
                    </a:lnTo>
                    <a:cubicBezTo>
                      <a:pt x="2464" y="232"/>
                      <a:pt x="2230" y="1"/>
                      <a:pt x="194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84" name="Google Shape;9084;p38"/>
              <p:cNvSpPr/>
              <p:nvPr/>
            </p:nvSpPr>
            <p:spPr>
              <a:xfrm>
                <a:off x="8234811" y="2381751"/>
                <a:ext cx="213943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4" h="2049" extrusionOk="0">
                    <a:moveTo>
                      <a:pt x="525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1524"/>
                    </a:lnTo>
                    <a:cubicBezTo>
                      <a:pt x="0" y="1814"/>
                      <a:pt x="235" y="2048"/>
                      <a:pt x="525" y="2048"/>
                    </a:cubicBezTo>
                    <a:lnTo>
                      <a:pt x="1939" y="2048"/>
                    </a:lnTo>
                    <a:cubicBezTo>
                      <a:pt x="2229" y="2048"/>
                      <a:pt x="2464" y="1814"/>
                      <a:pt x="2464" y="1524"/>
                    </a:cubicBezTo>
                    <a:lnTo>
                      <a:pt x="2464" y="525"/>
                    </a:lnTo>
                    <a:cubicBezTo>
                      <a:pt x="2464" y="235"/>
                      <a:pt x="2229" y="1"/>
                      <a:pt x="193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85" name="Google Shape;9085;p38"/>
              <p:cNvSpPr/>
              <p:nvPr/>
            </p:nvSpPr>
            <p:spPr>
              <a:xfrm>
                <a:off x="7338583" y="1219052"/>
                <a:ext cx="450808" cy="375355"/>
              </a:xfrm>
              <a:custGeom>
                <a:avLst/>
                <a:gdLst/>
                <a:ahLst/>
                <a:cxnLst/>
                <a:rect l="l" t="t" r="r" b="b"/>
                <a:pathLst>
                  <a:path w="5192" h="4323" extrusionOk="0">
                    <a:moveTo>
                      <a:pt x="525" y="1"/>
                    </a:moveTo>
                    <a:cubicBezTo>
                      <a:pt x="234" y="1"/>
                      <a:pt x="0" y="235"/>
                      <a:pt x="0" y="525"/>
                    </a:cubicBezTo>
                    <a:lnTo>
                      <a:pt x="0" y="3798"/>
                    </a:lnTo>
                    <a:cubicBezTo>
                      <a:pt x="0" y="4088"/>
                      <a:pt x="234" y="4322"/>
                      <a:pt x="525" y="4322"/>
                    </a:cubicBezTo>
                    <a:lnTo>
                      <a:pt x="4670" y="4322"/>
                    </a:lnTo>
                    <a:cubicBezTo>
                      <a:pt x="4960" y="4322"/>
                      <a:pt x="5192" y="4088"/>
                      <a:pt x="5192" y="3798"/>
                    </a:cubicBezTo>
                    <a:lnTo>
                      <a:pt x="5192" y="525"/>
                    </a:lnTo>
                    <a:cubicBezTo>
                      <a:pt x="5192" y="235"/>
                      <a:pt x="4955" y="1"/>
                      <a:pt x="467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86" name="Google Shape;9086;p38"/>
              <p:cNvSpPr/>
              <p:nvPr/>
            </p:nvSpPr>
            <p:spPr>
              <a:xfrm>
                <a:off x="8800402" y="1049305"/>
                <a:ext cx="344271" cy="286357"/>
              </a:xfrm>
              <a:custGeom>
                <a:avLst/>
                <a:gdLst/>
                <a:ahLst/>
                <a:cxnLst/>
                <a:rect l="l" t="t" r="r" b="b"/>
                <a:pathLst>
                  <a:path w="3965" h="3298" extrusionOk="0">
                    <a:moveTo>
                      <a:pt x="525" y="0"/>
                    </a:moveTo>
                    <a:cubicBezTo>
                      <a:pt x="235" y="0"/>
                      <a:pt x="0" y="234"/>
                      <a:pt x="0" y="522"/>
                    </a:cubicBezTo>
                    <a:lnTo>
                      <a:pt x="0" y="2776"/>
                    </a:lnTo>
                    <a:cubicBezTo>
                      <a:pt x="0" y="3066"/>
                      <a:pt x="235" y="3298"/>
                      <a:pt x="525" y="3298"/>
                    </a:cubicBezTo>
                    <a:lnTo>
                      <a:pt x="3443" y="3298"/>
                    </a:lnTo>
                    <a:cubicBezTo>
                      <a:pt x="3733" y="3298"/>
                      <a:pt x="3965" y="3066"/>
                      <a:pt x="3965" y="2776"/>
                    </a:cubicBezTo>
                    <a:lnTo>
                      <a:pt x="3965" y="522"/>
                    </a:lnTo>
                    <a:cubicBezTo>
                      <a:pt x="3965" y="237"/>
                      <a:pt x="3733" y="0"/>
                      <a:pt x="3443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87" name="Google Shape;9087;p38"/>
              <p:cNvSpPr/>
              <p:nvPr/>
            </p:nvSpPr>
            <p:spPr>
              <a:xfrm>
                <a:off x="7129764" y="2209574"/>
                <a:ext cx="344271" cy="286357"/>
              </a:xfrm>
              <a:custGeom>
                <a:avLst/>
                <a:gdLst/>
                <a:ahLst/>
                <a:cxnLst/>
                <a:rect l="l" t="t" r="r" b="b"/>
                <a:pathLst>
                  <a:path w="3965" h="3298" extrusionOk="0">
                    <a:moveTo>
                      <a:pt x="522" y="0"/>
                    </a:moveTo>
                    <a:cubicBezTo>
                      <a:pt x="232" y="0"/>
                      <a:pt x="0" y="232"/>
                      <a:pt x="0" y="522"/>
                    </a:cubicBezTo>
                    <a:lnTo>
                      <a:pt x="0" y="2776"/>
                    </a:lnTo>
                    <a:cubicBezTo>
                      <a:pt x="0" y="3066"/>
                      <a:pt x="232" y="3298"/>
                      <a:pt x="522" y="3298"/>
                    </a:cubicBezTo>
                    <a:lnTo>
                      <a:pt x="3440" y="3298"/>
                    </a:lnTo>
                    <a:cubicBezTo>
                      <a:pt x="3730" y="3298"/>
                      <a:pt x="3965" y="3066"/>
                      <a:pt x="3965" y="2776"/>
                    </a:cubicBezTo>
                    <a:lnTo>
                      <a:pt x="3965" y="522"/>
                    </a:lnTo>
                    <a:cubicBezTo>
                      <a:pt x="3965" y="234"/>
                      <a:pt x="3730" y="0"/>
                      <a:pt x="344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88" name="Google Shape;9088;p38"/>
              <p:cNvSpPr/>
              <p:nvPr/>
            </p:nvSpPr>
            <p:spPr>
              <a:xfrm>
                <a:off x="8707410" y="1780041"/>
                <a:ext cx="344532" cy="286704"/>
              </a:xfrm>
              <a:custGeom>
                <a:avLst/>
                <a:gdLst/>
                <a:ahLst/>
                <a:cxnLst/>
                <a:rect l="l" t="t" r="r" b="b"/>
                <a:pathLst>
                  <a:path w="3968" h="3302" extrusionOk="0">
                    <a:moveTo>
                      <a:pt x="525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2777"/>
                    </a:lnTo>
                    <a:cubicBezTo>
                      <a:pt x="0" y="3067"/>
                      <a:pt x="235" y="3301"/>
                      <a:pt x="525" y="3301"/>
                    </a:cubicBezTo>
                    <a:lnTo>
                      <a:pt x="3443" y="3301"/>
                    </a:lnTo>
                    <a:cubicBezTo>
                      <a:pt x="3733" y="3301"/>
                      <a:pt x="3967" y="3067"/>
                      <a:pt x="3967" y="2777"/>
                    </a:cubicBezTo>
                    <a:lnTo>
                      <a:pt x="3967" y="525"/>
                    </a:lnTo>
                    <a:cubicBezTo>
                      <a:pt x="3967" y="238"/>
                      <a:pt x="3733" y="1"/>
                      <a:pt x="344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89" name="Google Shape;9089;p38"/>
              <p:cNvSpPr/>
              <p:nvPr/>
            </p:nvSpPr>
            <p:spPr>
              <a:xfrm>
                <a:off x="7975112" y="1476059"/>
                <a:ext cx="344271" cy="286618"/>
              </a:xfrm>
              <a:custGeom>
                <a:avLst/>
                <a:gdLst/>
                <a:ahLst/>
                <a:cxnLst/>
                <a:rect l="l" t="t" r="r" b="b"/>
                <a:pathLst>
                  <a:path w="3965" h="3301" extrusionOk="0">
                    <a:moveTo>
                      <a:pt x="522" y="1"/>
                    </a:moveTo>
                    <a:cubicBezTo>
                      <a:pt x="232" y="1"/>
                      <a:pt x="1" y="235"/>
                      <a:pt x="1" y="525"/>
                    </a:cubicBezTo>
                    <a:lnTo>
                      <a:pt x="1" y="2776"/>
                    </a:lnTo>
                    <a:cubicBezTo>
                      <a:pt x="1" y="3067"/>
                      <a:pt x="232" y="3301"/>
                      <a:pt x="522" y="3301"/>
                    </a:cubicBezTo>
                    <a:lnTo>
                      <a:pt x="3440" y="3301"/>
                    </a:lnTo>
                    <a:cubicBezTo>
                      <a:pt x="3731" y="3301"/>
                      <a:pt x="3965" y="3067"/>
                      <a:pt x="3965" y="2776"/>
                    </a:cubicBezTo>
                    <a:lnTo>
                      <a:pt x="3965" y="525"/>
                    </a:lnTo>
                    <a:cubicBezTo>
                      <a:pt x="3965" y="235"/>
                      <a:pt x="3731" y="1"/>
                      <a:pt x="344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90" name="Google Shape;9090;p38"/>
              <p:cNvSpPr/>
              <p:nvPr/>
            </p:nvSpPr>
            <p:spPr>
              <a:xfrm>
                <a:off x="6854610" y="647643"/>
                <a:ext cx="451329" cy="375268"/>
              </a:xfrm>
              <a:custGeom>
                <a:avLst/>
                <a:gdLst/>
                <a:ahLst/>
                <a:cxnLst/>
                <a:rect l="l" t="t" r="r" b="b"/>
                <a:pathLst>
                  <a:path w="5198" h="4322" extrusionOk="0">
                    <a:moveTo>
                      <a:pt x="525" y="1"/>
                    </a:moveTo>
                    <a:cubicBezTo>
                      <a:pt x="234" y="1"/>
                      <a:pt x="0" y="235"/>
                      <a:pt x="0" y="525"/>
                    </a:cubicBezTo>
                    <a:lnTo>
                      <a:pt x="0" y="3800"/>
                    </a:lnTo>
                    <a:cubicBezTo>
                      <a:pt x="0" y="4088"/>
                      <a:pt x="234" y="4322"/>
                      <a:pt x="525" y="4322"/>
                    </a:cubicBezTo>
                    <a:lnTo>
                      <a:pt x="4670" y="4322"/>
                    </a:lnTo>
                    <a:cubicBezTo>
                      <a:pt x="4960" y="4322"/>
                      <a:pt x="5195" y="4088"/>
                      <a:pt x="5195" y="3800"/>
                    </a:cubicBezTo>
                    <a:lnTo>
                      <a:pt x="5195" y="525"/>
                    </a:lnTo>
                    <a:cubicBezTo>
                      <a:pt x="5197" y="235"/>
                      <a:pt x="4963" y="1"/>
                      <a:pt x="467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91" name="Google Shape;9091;p38"/>
              <p:cNvSpPr/>
              <p:nvPr/>
            </p:nvSpPr>
            <p:spPr>
              <a:xfrm>
                <a:off x="7635965" y="223754"/>
                <a:ext cx="450895" cy="375268"/>
              </a:xfrm>
              <a:custGeom>
                <a:avLst/>
                <a:gdLst/>
                <a:ahLst/>
                <a:cxnLst/>
                <a:rect l="l" t="t" r="r" b="b"/>
                <a:pathLst>
                  <a:path w="5193" h="4322" extrusionOk="0">
                    <a:moveTo>
                      <a:pt x="523" y="0"/>
                    </a:moveTo>
                    <a:cubicBezTo>
                      <a:pt x="233" y="0"/>
                      <a:pt x="1" y="235"/>
                      <a:pt x="1" y="525"/>
                    </a:cubicBezTo>
                    <a:lnTo>
                      <a:pt x="1" y="3800"/>
                    </a:lnTo>
                    <a:cubicBezTo>
                      <a:pt x="1" y="4087"/>
                      <a:pt x="233" y="4322"/>
                      <a:pt x="523" y="4322"/>
                    </a:cubicBezTo>
                    <a:lnTo>
                      <a:pt x="4668" y="4322"/>
                    </a:lnTo>
                    <a:cubicBezTo>
                      <a:pt x="4958" y="4322"/>
                      <a:pt x="5193" y="4087"/>
                      <a:pt x="5193" y="3800"/>
                    </a:cubicBezTo>
                    <a:lnTo>
                      <a:pt x="5193" y="525"/>
                    </a:lnTo>
                    <a:cubicBezTo>
                      <a:pt x="5193" y="238"/>
                      <a:pt x="4958" y="0"/>
                      <a:pt x="466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92" name="Google Shape;9092;p38"/>
              <p:cNvSpPr/>
              <p:nvPr/>
            </p:nvSpPr>
            <p:spPr>
              <a:xfrm>
                <a:off x="6813627" y="333243"/>
                <a:ext cx="175913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6" h="1424" extrusionOk="0">
                    <a:moveTo>
                      <a:pt x="522" y="0"/>
                    </a:moveTo>
                    <a:cubicBezTo>
                      <a:pt x="232" y="0"/>
                      <a:pt x="1" y="232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2" y="1423"/>
                      <a:pt x="522" y="1423"/>
                    </a:cubicBezTo>
                    <a:lnTo>
                      <a:pt x="1499" y="1423"/>
                    </a:lnTo>
                    <a:cubicBezTo>
                      <a:pt x="1789" y="1423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6" y="232"/>
                      <a:pt x="1789" y="0"/>
                      <a:pt x="1499" y="0"/>
                    </a:cubicBezTo>
                    <a:close/>
                  </a:path>
                </a:pathLst>
              </a:custGeom>
              <a:solidFill>
                <a:srgbClr val="DDAF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93" name="Google Shape;9093;p38"/>
              <p:cNvSpPr/>
              <p:nvPr/>
            </p:nvSpPr>
            <p:spPr>
              <a:xfrm>
                <a:off x="6294576" y="565331"/>
                <a:ext cx="175652" cy="123556"/>
              </a:xfrm>
              <a:custGeom>
                <a:avLst/>
                <a:gdLst/>
                <a:ahLst/>
                <a:cxnLst/>
                <a:rect l="l" t="t" r="r" b="b"/>
                <a:pathLst>
                  <a:path w="2023" h="1423" extrusionOk="0">
                    <a:moveTo>
                      <a:pt x="522" y="0"/>
                    </a:moveTo>
                    <a:cubicBezTo>
                      <a:pt x="234" y="0"/>
                      <a:pt x="0" y="234"/>
                      <a:pt x="0" y="524"/>
                    </a:cubicBezTo>
                    <a:lnTo>
                      <a:pt x="0" y="901"/>
                    </a:lnTo>
                    <a:cubicBezTo>
                      <a:pt x="0" y="1188"/>
                      <a:pt x="234" y="1423"/>
                      <a:pt x="522" y="1423"/>
                    </a:cubicBezTo>
                    <a:lnTo>
                      <a:pt x="1498" y="1423"/>
                    </a:lnTo>
                    <a:cubicBezTo>
                      <a:pt x="1788" y="1423"/>
                      <a:pt x="2023" y="1188"/>
                      <a:pt x="2023" y="901"/>
                    </a:cubicBezTo>
                    <a:lnTo>
                      <a:pt x="2023" y="524"/>
                    </a:lnTo>
                    <a:cubicBezTo>
                      <a:pt x="2023" y="234"/>
                      <a:pt x="1786" y="0"/>
                      <a:pt x="1498" y="0"/>
                    </a:cubicBezTo>
                    <a:close/>
                  </a:path>
                </a:pathLst>
              </a:custGeom>
              <a:solidFill>
                <a:srgbClr val="DDAF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94" name="Google Shape;9094;p38"/>
              <p:cNvSpPr/>
              <p:nvPr/>
            </p:nvSpPr>
            <p:spPr>
              <a:xfrm>
                <a:off x="8778348" y="463049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2" y="1"/>
                    </a:moveTo>
                    <a:cubicBezTo>
                      <a:pt x="235" y="1"/>
                      <a:pt x="1" y="235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5" y="1424"/>
                      <a:pt x="522" y="1424"/>
                    </a:cubicBezTo>
                    <a:lnTo>
                      <a:pt x="1499" y="1424"/>
                    </a:lnTo>
                    <a:cubicBezTo>
                      <a:pt x="1789" y="1424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3" y="235"/>
                      <a:pt x="1789" y="1"/>
                      <a:pt x="1499" y="1"/>
                    </a:cubicBezTo>
                    <a:close/>
                  </a:path>
                </a:pathLst>
              </a:custGeom>
              <a:solidFill>
                <a:srgbClr val="DDAF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95" name="Google Shape;9095;p38"/>
              <p:cNvSpPr/>
              <p:nvPr/>
            </p:nvSpPr>
            <p:spPr>
              <a:xfrm>
                <a:off x="5520340" y="586604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3" y="1"/>
                    </a:moveTo>
                    <a:cubicBezTo>
                      <a:pt x="232" y="1"/>
                      <a:pt x="1" y="235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2" y="1423"/>
                      <a:pt x="523" y="1423"/>
                    </a:cubicBezTo>
                    <a:lnTo>
                      <a:pt x="1499" y="1423"/>
                    </a:lnTo>
                    <a:cubicBezTo>
                      <a:pt x="1789" y="1423"/>
                      <a:pt x="2024" y="1189"/>
                      <a:pt x="2024" y="899"/>
                    </a:cubicBezTo>
                    <a:lnTo>
                      <a:pt x="2024" y="522"/>
                    </a:lnTo>
                    <a:cubicBezTo>
                      <a:pt x="2024" y="235"/>
                      <a:pt x="1789" y="1"/>
                      <a:pt x="1499" y="1"/>
                    </a:cubicBezTo>
                    <a:close/>
                  </a:path>
                </a:pathLst>
              </a:custGeom>
              <a:solidFill>
                <a:srgbClr val="DDAF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96" name="Google Shape;9096;p38"/>
              <p:cNvSpPr/>
              <p:nvPr/>
            </p:nvSpPr>
            <p:spPr>
              <a:xfrm>
                <a:off x="6702923" y="1064760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5" y="1"/>
                    </a:moveTo>
                    <a:cubicBezTo>
                      <a:pt x="235" y="1"/>
                      <a:pt x="1" y="232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5" y="1423"/>
                      <a:pt x="525" y="1423"/>
                    </a:cubicBezTo>
                    <a:lnTo>
                      <a:pt x="1502" y="1423"/>
                    </a:lnTo>
                    <a:cubicBezTo>
                      <a:pt x="1792" y="1423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3" y="232"/>
                      <a:pt x="1792" y="1"/>
                      <a:pt x="150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97" name="Google Shape;9097;p38"/>
              <p:cNvSpPr/>
              <p:nvPr/>
            </p:nvSpPr>
            <p:spPr>
              <a:xfrm>
                <a:off x="6299351" y="1084383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5" y="1423"/>
                      <a:pt x="525" y="1423"/>
                    </a:cubicBezTo>
                    <a:lnTo>
                      <a:pt x="1502" y="1423"/>
                    </a:lnTo>
                    <a:cubicBezTo>
                      <a:pt x="1789" y="1423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3" y="235"/>
                      <a:pt x="1789" y="1"/>
                      <a:pt x="1502" y="1"/>
                    </a:cubicBezTo>
                    <a:close/>
                  </a:path>
                </a:pathLst>
              </a:custGeom>
              <a:solidFill>
                <a:srgbClr val="DDAF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98" name="Google Shape;9098;p38"/>
              <p:cNvSpPr/>
              <p:nvPr/>
            </p:nvSpPr>
            <p:spPr>
              <a:xfrm>
                <a:off x="7146175" y="1867302"/>
                <a:ext cx="175739" cy="123556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3" extrusionOk="0">
                    <a:moveTo>
                      <a:pt x="525" y="0"/>
                    </a:moveTo>
                    <a:cubicBezTo>
                      <a:pt x="235" y="0"/>
                      <a:pt x="1" y="234"/>
                      <a:pt x="1" y="525"/>
                    </a:cubicBezTo>
                    <a:lnTo>
                      <a:pt x="1" y="901"/>
                    </a:lnTo>
                    <a:cubicBezTo>
                      <a:pt x="1" y="1191"/>
                      <a:pt x="235" y="1423"/>
                      <a:pt x="525" y="1423"/>
                    </a:cubicBezTo>
                    <a:lnTo>
                      <a:pt x="1502" y="1423"/>
                    </a:lnTo>
                    <a:cubicBezTo>
                      <a:pt x="1792" y="1423"/>
                      <a:pt x="2024" y="1191"/>
                      <a:pt x="2024" y="901"/>
                    </a:cubicBezTo>
                    <a:lnTo>
                      <a:pt x="2024" y="525"/>
                    </a:lnTo>
                    <a:cubicBezTo>
                      <a:pt x="2024" y="234"/>
                      <a:pt x="1792" y="0"/>
                      <a:pt x="150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99" name="Google Shape;9099;p38"/>
              <p:cNvSpPr/>
              <p:nvPr/>
            </p:nvSpPr>
            <p:spPr>
              <a:xfrm>
                <a:off x="8489822" y="1018742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3" y="0"/>
                    </a:moveTo>
                    <a:cubicBezTo>
                      <a:pt x="233" y="0"/>
                      <a:pt x="1" y="232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3" y="1423"/>
                      <a:pt x="523" y="1423"/>
                    </a:cubicBezTo>
                    <a:lnTo>
                      <a:pt x="1499" y="1423"/>
                    </a:lnTo>
                    <a:cubicBezTo>
                      <a:pt x="1789" y="1423"/>
                      <a:pt x="2024" y="1189"/>
                      <a:pt x="2024" y="899"/>
                    </a:cubicBezTo>
                    <a:lnTo>
                      <a:pt x="2024" y="522"/>
                    </a:lnTo>
                    <a:cubicBezTo>
                      <a:pt x="2024" y="232"/>
                      <a:pt x="1789" y="0"/>
                      <a:pt x="149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00" name="Google Shape;9100;p38"/>
              <p:cNvSpPr/>
              <p:nvPr/>
            </p:nvSpPr>
            <p:spPr>
              <a:xfrm>
                <a:off x="6508430" y="1566880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2" y="1"/>
                    </a:moveTo>
                    <a:cubicBezTo>
                      <a:pt x="232" y="1"/>
                      <a:pt x="0" y="235"/>
                      <a:pt x="0" y="525"/>
                    </a:cubicBezTo>
                    <a:lnTo>
                      <a:pt x="0" y="902"/>
                    </a:lnTo>
                    <a:cubicBezTo>
                      <a:pt x="0" y="1192"/>
                      <a:pt x="232" y="1424"/>
                      <a:pt x="522" y="1424"/>
                    </a:cubicBezTo>
                    <a:lnTo>
                      <a:pt x="1499" y="1424"/>
                    </a:lnTo>
                    <a:cubicBezTo>
                      <a:pt x="1789" y="1424"/>
                      <a:pt x="2023" y="1192"/>
                      <a:pt x="2023" y="902"/>
                    </a:cubicBezTo>
                    <a:lnTo>
                      <a:pt x="2023" y="528"/>
                    </a:lnTo>
                    <a:cubicBezTo>
                      <a:pt x="2023" y="235"/>
                      <a:pt x="1789" y="1"/>
                      <a:pt x="149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01" name="Google Shape;9101;p38"/>
              <p:cNvSpPr/>
              <p:nvPr/>
            </p:nvSpPr>
            <p:spPr>
              <a:xfrm>
                <a:off x="7959830" y="2412054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5" y="0"/>
                    </a:moveTo>
                    <a:cubicBezTo>
                      <a:pt x="235" y="0"/>
                      <a:pt x="1" y="235"/>
                      <a:pt x="1" y="525"/>
                    </a:cubicBezTo>
                    <a:lnTo>
                      <a:pt x="1" y="901"/>
                    </a:lnTo>
                    <a:cubicBezTo>
                      <a:pt x="1" y="1189"/>
                      <a:pt x="235" y="1423"/>
                      <a:pt x="525" y="1423"/>
                    </a:cubicBezTo>
                    <a:lnTo>
                      <a:pt x="1502" y="1423"/>
                    </a:lnTo>
                    <a:cubicBezTo>
                      <a:pt x="1789" y="1423"/>
                      <a:pt x="2024" y="1189"/>
                      <a:pt x="2024" y="901"/>
                    </a:cubicBezTo>
                    <a:lnTo>
                      <a:pt x="2024" y="525"/>
                    </a:lnTo>
                    <a:cubicBezTo>
                      <a:pt x="2024" y="235"/>
                      <a:pt x="1789" y="0"/>
                      <a:pt x="150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02" name="Google Shape;9102;p38"/>
              <p:cNvSpPr/>
              <p:nvPr/>
            </p:nvSpPr>
            <p:spPr>
              <a:xfrm>
                <a:off x="8219269" y="1961769"/>
                <a:ext cx="175739" cy="123556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3" extrusionOk="0">
                    <a:moveTo>
                      <a:pt x="525" y="0"/>
                    </a:moveTo>
                    <a:cubicBezTo>
                      <a:pt x="235" y="0"/>
                      <a:pt x="1" y="234"/>
                      <a:pt x="1" y="525"/>
                    </a:cubicBezTo>
                    <a:lnTo>
                      <a:pt x="1" y="901"/>
                    </a:lnTo>
                    <a:cubicBezTo>
                      <a:pt x="1" y="1191"/>
                      <a:pt x="235" y="1423"/>
                      <a:pt x="525" y="1423"/>
                    </a:cubicBezTo>
                    <a:lnTo>
                      <a:pt x="1502" y="1423"/>
                    </a:lnTo>
                    <a:cubicBezTo>
                      <a:pt x="1792" y="1423"/>
                      <a:pt x="2023" y="1191"/>
                      <a:pt x="2023" y="901"/>
                    </a:cubicBezTo>
                    <a:lnTo>
                      <a:pt x="2023" y="525"/>
                    </a:lnTo>
                    <a:cubicBezTo>
                      <a:pt x="2023" y="234"/>
                      <a:pt x="1792" y="0"/>
                      <a:pt x="150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03" name="Google Shape;9103;p38"/>
              <p:cNvSpPr/>
              <p:nvPr/>
            </p:nvSpPr>
            <p:spPr>
              <a:xfrm>
                <a:off x="6917299" y="1451400"/>
                <a:ext cx="214030" cy="177562"/>
              </a:xfrm>
              <a:custGeom>
                <a:avLst/>
                <a:gdLst/>
                <a:ahLst/>
                <a:cxnLst/>
                <a:rect l="l" t="t" r="r" b="b"/>
                <a:pathLst>
                  <a:path w="2465" h="2045" extrusionOk="0">
                    <a:moveTo>
                      <a:pt x="525" y="0"/>
                    </a:moveTo>
                    <a:cubicBezTo>
                      <a:pt x="235" y="0"/>
                      <a:pt x="1" y="232"/>
                      <a:pt x="1" y="522"/>
                    </a:cubicBezTo>
                    <a:lnTo>
                      <a:pt x="1" y="1523"/>
                    </a:lnTo>
                    <a:cubicBezTo>
                      <a:pt x="1" y="1813"/>
                      <a:pt x="235" y="2045"/>
                      <a:pt x="525" y="2045"/>
                    </a:cubicBezTo>
                    <a:lnTo>
                      <a:pt x="1940" y="2045"/>
                    </a:lnTo>
                    <a:cubicBezTo>
                      <a:pt x="2230" y="2045"/>
                      <a:pt x="2464" y="1813"/>
                      <a:pt x="2464" y="1523"/>
                    </a:cubicBezTo>
                    <a:lnTo>
                      <a:pt x="2464" y="522"/>
                    </a:lnTo>
                    <a:cubicBezTo>
                      <a:pt x="2464" y="237"/>
                      <a:pt x="2230" y="0"/>
                      <a:pt x="194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04" name="Google Shape;9104;p38"/>
              <p:cNvSpPr/>
              <p:nvPr/>
            </p:nvSpPr>
            <p:spPr>
              <a:xfrm>
                <a:off x="4994776" y="4072793"/>
                <a:ext cx="227488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2620" h="1641" extrusionOk="0">
                    <a:moveTo>
                      <a:pt x="522" y="0"/>
                    </a:moveTo>
                    <a:cubicBezTo>
                      <a:pt x="234" y="0"/>
                      <a:pt x="0" y="234"/>
                      <a:pt x="0" y="525"/>
                    </a:cubicBezTo>
                    <a:lnTo>
                      <a:pt x="0" y="1116"/>
                    </a:lnTo>
                    <a:cubicBezTo>
                      <a:pt x="0" y="1406"/>
                      <a:pt x="234" y="1640"/>
                      <a:pt x="522" y="1640"/>
                    </a:cubicBezTo>
                    <a:lnTo>
                      <a:pt x="2095" y="1640"/>
                    </a:lnTo>
                    <a:cubicBezTo>
                      <a:pt x="2385" y="1640"/>
                      <a:pt x="2620" y="1406"/>
                      <a:pt x="2620" y="1116"/>
                    </a:cubicBezTo>
                    <a:lnTo>
                      <a:pt x="2620" y="525"/>
                    </a:lnTo>
                    <a:cubicBezTo>
                      <a:pt x="2620" y="234"/>
                      <a:pt x="2385" y="0"/>
                      <a:pt x="209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05" name="Google Shape;9105;p38"/>
              <p:cNvSpPr/>
              <p:nvPr/>
            </p:nvSpPr>
            <p:spPr>
              <a:xfrm>
                <a:off x="4339753" y="4087293"/>
                <a:ext cx="227575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2621" h="1641" extrusionOk="0">
                    <a:moveTo>
                      <a:pt x="525" y="0"/>
                    </a:moveTo>
                    <a:cubicBezTo>
                      <a:pt x="235" y="0"/>
                      <a:pt x="0" y="235"/>
                      <a:pt x="0" y="525"/>
                    </a:cubicBezTo>
                    <a:lnTo>
                      <a:pt x="0" y="1116"/>
                    </a:lnTo>
                    <a:cubicBezTo>
                      <a:pt x="0" y="1407"/>
                      <a:pt x="235" y="1641"/>
                      <a:pt x="525" y="1641"/>
                    </a:cubicBezTo>
                    <a:lnTo>
                      <a:pt x="2096" y="1641"/>
                    </a:lnTo>
                    <a:cubicBezTo>
                      <a:pt x="2386" y="1641"/>
                      <a:pt x="2620" y="1407"/>
                      <a:pt x="2620" y="1116"/>
                    </a:cubicBezTo>
                    <a:lnTo>
                      <a:pt x="2620" y="525"/>
                    </a:lnTo>
                    <a:cubicBezTo>
                      <a:pt x="2620" y="235"/>
                      <a:pt x="2386" y="0"/>
                      <a:pt x="209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06" name="Google Shape;9106;p38"/>
              <p:cNvSpPr/>
              <p:nvPr/>
            </p:nvSpPr>
            <p:spPr>
              <a:xfrm>
                <a:off x="1919886" y="3952364"/>
                <a:ext cx="227575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2621" h="1639" extrusionOk="0">
                    <a:moveTo>
                      <a:pt x="525" y="1"/>
                    </a:moveTo>
                    <a:cubicBezTo>
                      <a:pt x="235" y="1"/>
                      <a:pt x="0" y="232"/>
                      <a:pt x="0" y="522"/>
                    </a:cubicBezTo>
                    <a:lnTo>
                      <a:pt x="0" y="1116"/>
                    </a:lnTo>
                    <a:cubicBezTo>
                      <a:pt x="0" y="1407"/>
                      <a:pt x="235" y="1638"/>
                      <a:pt x="525" y="1638"/>
                    </a:cubicBezTo>
                    <a:lnTo>
                      <a:pt x="2096" y="1638"/>
                    </a:lnTo>
                    <a:cubicBezTo>
                      <a:pt x="2386" y="1638"/>
                      <a:pt x="2620" y="1407"/>
                      <a:pt x="2620" y="1116"/>
                    </a:cubicBezTo>
                    <a:lnTo>
                      <a:pt x="2620" y="522"/>
                    </a:lnTo>
                    <a:cubicBezTo>
                      <a:pt x="2620" y="232"/>
                      <a:pt x="2386" y="1"/>
                      <a:pt x="209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07" name="Google Shape;9107;p38"/>
              <p:cNvSpPr/>
              <p:nvPr/>
            </p:nvSpPr>
            <p:spPr>
              <a:xfrm>
                <a:off x="729054" y="3055181"/>
                <a:ext cx="227575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2621" h="1641" extrusionOk="0">
                    <a:moveTo>
                      <a:pt x="523" y="0"/>
                    </a:moveTo>
                    <a:cubicBezTo>
                      <a:pt x="235" y="0"/>
                      <a:pt x="1" y="235"/>
                      <a:pt x="1" y="525"/>
                    </a:cubicBezTo>
                    <a:lnTo>
                      <a:pt x="1" y="1116"/>
                    </a:lnTo>
                    <a:cubicBezTo>
                      <a:pt x="1" y="1403"/>
                      <a:pt x="235" y="1641"/>
                      <a:pt x="523" y="1641"/>
                    </a:cubicBezTo>
                    <a:lnTo>
                      <a:pt x="2096" y="1641"/>
                    </a:lnTo>
                    <a:cubicBezTo>
                      <a:pt x="2386" y="1641"/>
                      <a:pt x="2620" y="1406"/>
                      <a:pt x="2620" y="1116"/>
                    </a:cubicBezTo>
                    <a:lnTo>
                      <a:pt x="2620" y="525"/>
                    </a:lnTo>
                    <a:cubicBezTo>
                      <a:pt x="2620" y="235"/>
                      <a:pt x="2386" y="0"/>
                      <a:pt x="209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08" name="Google Shape;9108;p38"/>
              <p:cNvSpPr/>
              <p:nvPr/>
            </p:nvSpPr>
            <p:spPr>
              <a:xfrm>
                <a:off x="155041" y="4005416"/>
                <a:ext cx="227488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2620" h="1639" extrusionOk="0">
                    <a:moveTo>
                      <a:pt x="522" y="1"/>
                    </a:moveTo>
                    <a:cubicBezTo>
                      <a:pt x="234" y="1"/>
                      <a:pt x="0" y="232"/>
                      <a:pt x="0" y="522"/>
                    </a:cubicBezTo>
                    <a:lnTo>
                      <a:pt x="0" y="1116"/>
                    </a:lnTo>
                    <a:cubicBezTo>
                      <a:pt x="0" y="1404"/>
                      <a:pt x="237" y="1638"/>
                      <a:pt x="522" y="1638"/>
                    </a:cubicBezTo>
                    <a:lnTo>
                      <a:pt x="2095" y="1638"/>
                    </a:lnTo>
                    <a:cubicBezTo>
                      <a:pt x="2385" y="1638"/>
                      <a:pt x="2620" y="1404"/>
                      <a:pt x="2620" y="1116"/>
                    </a:cubicBezTo>
                    <a:lnTo>
                      <a:pt x="2620" y="522"/>
                    </a:lnTo>
                    <a:cubicBezTo>
                      <a:pt x="2620" y="232"/>
                      <a:pt x="2385" y="1"/>
                      <a:pt x="2095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09" name="Google Shape;9109;p38"/>
              <p:cNvSpPr/>
              <p:nvPr/>
            </p:nvSpPr>
            <p:spPr>
              <a:xfrm>
                <a:off x="3668494" y="4120982"/>
                <a:ext cx="227575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2621" h="1641" extrusionOk="0">
                    <a:moveTo>
                      <a:pt x="523" y="0"/>
                    </a:moveTo>
                    <a:cubicBezTo>
                      <a:pt x="235" y="0"/>
                      <a:pt x="1" y="235"/>
                      <a:pt x="1" y="525"/>
                    </a:cubicBezTo>
                    <a:lnTo>
                      <a:pt x="1" y="1116"/>
                    </a:lnTo>
                    <a:cubicBezTo>
                      <a:pt x="1" y="1404"/>
                      <a:pt x="235" y="1641"/>
                      <a:pt x="523" y="1641"/>
                    </a:cubicBezTo>
                    <a:lnTo>
                      <a:pt x="2096" y="1641"/>
                    </a:lnTo>
                    <a:cubicBezTo>
                      <a:pt x="2386" y="1641"/>
                      <a:pt x="2621" y="1406"/>
                      <a:pt x="2621" y="1116"/>
                    </a:cubicBezTo>
                    <a:lnTo>
                      <a:pt x="2621" y="525"/>
                    </a:lnTo>
                    <a:cubicBezTo>
                      <a:pt x="2621" y="235"/>
                      <a:pt x="2386" y="0"/>
                      <a:pt x="209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10" name="Google Shape;9110;p38"/>
              <p:cNvSpPr/>
              <p:nvPr/>
            </p:nvSpPr>
            <p:spPr>
              <a:xfrm>
                <a:off x="95651" y="2355877"/>
                <a:ext cx="227575" cy="142223"/>
              </a:xfrm>
              <a:custGeom>
                <a:avLst/>
                <a:gdLst/>
                <a:ahLst/>
                <a:cxnLst/>
                <a:rect l="l" t="t" r="r" b="b"/>
                <a:pathLst>
                  <a:path w="2621" h="1638" extrusionOk="0">
                    <a:moveTo>
                      <a:pt x="522" y="0"/>
                    </a:moveTo>
                    <a:cubicBezTo>
                      <a:pt x="232" y="0"/>
                      <a:pt x="1" y="232"/>
                      <a:pt x="1" y="522"/>
                    </a:cubicBezTo>
                    <a:lnTo>
                      <a:pt x="1" y="1116"/>
                    </a:lnTo>
                    <a:cubicBezTo>
                      <a:pt x="1" y="1403"/>
                      <a:pt x="235" y="1638"/>
                      <a:pt x="522" y="1638"/>
                    </a:cubicBezTo>
                    <a:lnTo>
                      <a:pt x="2096" y="1638"/>
                    </a:lnTo>
                    <a:cubicBezTo>
                      <a:pt x="2386" y="1638"/>
                      <a:pt x="2620" y="1403"/>
                      <a:pt x="2620" y="1116"/>
                    </a:cubicBezTo>
                    <a:lnTo>
                      <a:pt x="2620" y="522"/>
                    </a:lnTo>
                    <a:cubicBezTo>
                      <a:pt x="2620" y="232"/>
                      <a:pt x="2386" y="0"/>
                      <a:pt x="209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11" name="Google Shape;9111;p38"/>
              <p:cNvSpPr/>
              <p:nvPr/>
            </p:nvSpPr>
            <p:spPr>
              <a:xfrm>
                <a:off x="2699143" y="1787504"/>
                <a:ext cx="478940" cy="299989"/>
              </a:xfrm>
              <a:custGeom>
                <a:avLst/>
                <a:gdLst/>
                <a:ahLst/>
                <a:cxnLst/>
                <a:rect l="l" t="t" r="r" b="b"/>
                <a:pathLst>
                  <a:path w="5516" h="3455" extrusionOk="0">
                    <a:moveTo>
                      <a:pt x="525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2933"/>
                    </a:lnTo>
                    <a:cubicBezTo>
                      <a:pt x="0" y="3220"/>
                      <a:pt x="235" y="3454"/>
                      <a:pt x="525" y="3454"/>
                    </a:cubicBezTo>
                    <a:lnTo>
                      <a:pt x="4994" y="3454"/>
                    </a:lnTo>
                    <a:cubicBezTo>
                      <a:pt x="5284" y="3454"/>
                      <a:pt x="5516" y="3220"/>
                      <a:pt x="5516" y="2933"/>
                    </a:cubicBezTo>
                    <a:lnTo>
                      <a:pt x="5516" y="525"/>
                    </a:lnTo>
                    <a:cubicBezTo>
                      <a:pt x="5516" y="235"/>
                      <a:pt x="5284" y="1"/>
                      <a:pt x="499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12" name="Google Shape;9112;p38"/>
              <p:cNvSpPr/>
              <p:nvPr/>
            </p:nvSpPr>
            <p:spPr>
              <a:xfrm>
                <a:off x="1098937" y="2657427"/>
                <a:ext cx="366412" cy="228964"/>
              </a:xfrm>
              <a:custGeom>
                <a:avLst/>
                <a:gdLst/>
                <a:ahLst/>
                <a:cxnLst/>
                <a:rect l="l" t="t" r="r" b="b"/>
                <a:pathLst>
                  <a:path w="4220" h="2637" extrusionOk="0">
                    <a:moveTo>
                      <a:pt x="525" y="0"/>
                    </a:moveTo>
                    <a:cubicBezTo>
                      <a:pt x="235" y="0"/>
                      <a:pt x="1" y="232"/>
                      <a:pt x="1" y="522"/>
                    </a:cubicBezTo>
                    <a:lnTo>
                      <a:pt x="1" y="2112"/>
                    </a:lnTo>
                    <a:cubicBezTo>
                      <a:pt x="1" y="2402"/>
                      <a:pt x="235" y="2637"/>
                      <a:pt x="525" y="2637"/>
                    </a:cubicBezTo>
                    <a:lnTo>
                      <a:pt x="3695" y="2637"/>
                    </a:lnTo>
                    <a:cubicBezTo>
                      <a:pt x="3985" y="2637"/>
                      <a:pt x="4219" y="2402"/>
                      <a:pt x="4219" y="2112"/>
                    </a:cubicBezTo>
                    <a:lnTo>
                      <a:pt x="4219" y="522"/>
                    </a:lnTo>
                    <a:cubicBezTo>
                      <a:pt x="4219" y="232"/>
                      <a:pt x="3985" y="0"/>
                      <a:pt x="369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13" name="Google Shape;9113;p38"/>
              <p:cNvSpPr/>
              <p:nvPr/>
            </p:nvSpPr>
            <p:spPr>
              <a:xfrm>
                <a:off x="163984" y="3445382"/>
                <a:ext cx="366325" cy="228964"/>
              </a:xfrm>
              <a:custGeom>
                <a:avLst/>
                <a:gdLst/>
                <a:ahLst/>
                <a:cxnLst/>
                <a:rect l="l" t="t" r="r" b="b"/>
                <a:pathLst>
                  <a:path w="4219" h="2637" extrusionOk="0">
                    <a:moveTo>
                      <a:pt x="525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2115"/>
                    </a:lnTo>
                    <a:cubicBezTo>
                      <a:pt x="0" y="2405"/>
                      <a:pt x="235" y="2637"/>
                      <a:pt x="525" y="2637"/>
                    </a:cubicBezTo>
                    <a:lnTo>
                      <a:pt x="3694" y="2637"/>
                    </a:lnTo>
                    <a:cubicBezTo>
                      <a:pt x="3984" y="2637"/>
                      <a:pt x="4218" y="2405"/>
                      <a:pt x="4218" y="2115"/>
                    </a:cubicBezTo>
                    <a:lnTo>
                      <a:pt x="4218" y="525"/>
                    </a:lnTo>
                    <a:cubicBezTo>
                      <a:pt x="4218" y="235"/>
                      <a:pt x="3984" y="1"/>
                      <a:pt x="369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14" name="Google Shape;9114;p38"/>
              <p:cNvSpPr/>
              <p:nvPr/>
            </p:nvSpPr>
            <p:spPr>
              <a:xfrm>
                <a:off x="455375" y="3918936"/>
                <a:ext cx="478940" cy="299989"/>
              </a:xfrm>
              <a:custGeom>
                <a:avLst/>
                <a:gdLst/>
                <a:ahLst/>
                <a:cxnLst/>
                <a:rect l="l" t="t" r="r" b="b"/>
                <a:pathLst>
                  <a:path w="5516" h="3455" extrusionOk="0">
                    <a:moveTo>
                      <a:pt x="522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2930"/>
                    </a:lnTo>
                    <a:cubicBezTo>
                      <a:pt x="0" y="3217"/>
                      <a:pt x="235" y="3454"/>
                      <a:pt x="522" y="3454"/>
                    </a:cubicBezTo>
                    <a:lnTo>
                      <a:pt x="4994" y="3454"/>
                    </a:lnTo>
                    <a:cubicBezTo>
                      <a:pt x="5281" y="3454"/>
                      <a:pt x="5516" y="3220"/>
                      <a:pt x="5516" y="2930"/>
                    </a:cubicBezTo>
                    <a:lnTo>
                      <a:pt x="5516" y="525"/>
                    </a:lnTo>
                    <a:cubicBezTo>
                      <a:pt x="5516" y="235"/>
                      <a:pt x="5281" y="1"/>
                      <a:pt x="499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15" name="Google Shape;9115;p38"/>
              <p:cNvSpPr/>
              <p:nvPr/>
            </p:nvSpPr>
            <p:spPr>
              <a:xfrm>
                <a:off x="2165953" y="4102315"/>
                <a:ext cx="186679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2150" h="1136" extrusionOk="0">
                    <a:moveTo>
                      <a:pt x="525" y="0"/>
                    </a:moveTo>
                    <a:cubicBezTo>
                      <a:pt x="235" y="0"/>
                      <a:pt x="1" y="232"/>
                      <a:pt x="1" y="522"/>
                    </a:cubicBezTo>
                    <a:lnTo>
                      <a:pt x="1" y="614"/>
                    </a:lnTo>
                    <a:cubicBezTo>
                      <a:pt x="1" y="902"/>
                      <a:pt x="238" y="1136"/>
                      <a:pt x="525" y="1136"/>
                    </a:cubicBezTo>
                    <a:lnTo>
                      <a:pt x="1627" y="1136"/>
                    </a:lnTo>
                    <a:cubicBezTo>
                      <a:pt x="1917" y="1136"/>
                      <a:pt x="2149" y="902"/>
                      <a:pt x="2149" y="614"/>
                    </a:cubicBezTo>
                    <a:lnTo>
                      <a:pt x="2149" y="522"/>
                    </a:lnTo>
                    <a:cubicBezTo>
                      <a:pt x="2149" y="232"/>
                      <a:pt x="1917" y="0"/>
                      <a:pt x="1627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16" name="Google Shape;9116;p38"/>
              <p:cNvSpPr/>
              <p:nvPr/>
            </p:nvSpPr>
            <p:spPr>
              <a:xfrm>
                <a:off x="2989073" y="4085383"/>
                <a:ext cx="186592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2149" h="1136" extrusionOk="0">
                    <a:moveTo>
                      <a:pt x="522" y="0"/>
                    </a:moveTo>
                    <a:cubicBezTo>
                      <a:pt x="235" y="0"/>
                      <a:pt x="1" y="232"/>
                      <a:pt x="1" y="522"/>
                    </a:cubicBezTo>
                    <a:lnTo>
                      <a:pt x="1" y="614"/>
                    </a:lnTo>
                    <a:cubicBezTo>
                      <a:pt x="1" y="898"/>
                      <a:pt x="235" y="1136"/>
                      <a:pt x="522" y="1136"/>
                    </a:cubicBezTo>
                    <a:lnTo>
                      <a:pt x="1624" y="1136"/>
                    </a:lnTo>
                    <a:cubicBezTo>
                      <a:pt x="1914" y="1136"/>
                      <a:pt x="2149" y="901"/>
                      <a:pt x="2149" y="614"/>
                    </a:cubicBezTo>
                    <a:lnTo>
                      <a:pt x="2149" y="522"/>
                    </a:lnTo>
                    <a:cubicBezTo>
                      <a:pt x="2149" y="232"/>
                      <a:pt x="1914" y="0"/>
                      <a:pt x="1624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17" name="Google Shape;9117;p38"/>
              <p:cNvSpPr/>
              <p:nvPr/>
            </p:nvSpPr>
            <p:spPr>
              <a:xfrm>
                <a:off x="1260782" y="3061172"/>
                <a:ext cx="186592" cy="98983"/>
              </a:xfrm>
              <a:custGeom>
                <a:avLst/>
                <a:gdLst/>
                <a:ahLst/>
                <a:cxnLst/>
                <a:rect l="l" t="t" r="r" b="b"/>
                <a:pathLst>
                  <a:path w="2149" h="1140" extrusionOk="0">
                    <a:moveTo>
                      <a:pt x="522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615"/>
                    </a:lnTo>
                    <a:cubicBezTo>
                      <a:pt x="0" y="905"/>
                      <a:pt x="235" y="1139"/>
                      <a:pt x="522" y="1139"/>
                    </a:cubicBezTo>
                    <a:lnTo>
                      <a:pt x="1624" y="1139"/>
                    </a:lnTo>
                    <a:cubicBezTo>
                      <a:pt x="1914" y="1139"/>
                      <a:pt x="2149" y="905"/>
                      <a:pt x="2149" y="615"/>
                    </a:cubicBezTo>
                    <a:lnTo>
                      <a:pt x="2149" y="525"/>
                    </a:lnTo>
                    <a:cubicBezTo>
                      <a:pt x="2149" y="235"/>
                      <a:pt x="1914" y="1"/>
                      <a:pt x="162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18" name="Google Shape;9118;p38"/>
              <p:cNvSpPr/>
              <p:nvPr/>
            </p:nvSpPr>
            <p:spPr>
              <a:xfrm>
                <a:off x="643616" y="2389045"/>
                <a:ext cx="186592" cy="98897"/>
              </a:xfrm>
              <a:custGeom>
                <a:avLst/>
                <a:gdLst/>
                <a:ahLst/>
                <a:cxnLst/>
                <a:rect l="l" t="t" r="r" b="b"/>
                <a:pathLst>
                  <a:path w="2149" h="1139" extrusionOk="0">
                    <a:moveTo>
                      <a:pt x="525" y="0"/>
                    </a:moveTo>
                    <a:cubicBezTo>
                      <a:pt x="234" y="0"/>
                      <a:pt x="0" y="235"/>
                      <a:pt x="0" y="525"/>
                    </a:cubicBezTo>
                    <a:lnTo>
                      <a:pt x="0" y="614"/>
                    </a:lnTo>
                    <a:cubicBezTo>
                      <a:pt x="0" y="904"/>
                      <a:pt x="234" y="1139"/>
                      <a:pt x="525" y="1139"/>
                    </a:cubicBezTo>
                    <a:lnTo>
                      <a:pt x="1626" y="1139"/>
                    </a:lnTo>
                    <a:cubicBezTo>
                      <a:pt x="1917" y="1139"/>
                      <a:pt x="2148" y="904"/>
                      <a:pt x="2148" y="614"/>
                    </a:cubicBezTo>
                    <a:lnTo>
                      <a:pt x="2148" y="525"/>
                    </a:lnTo>
                    <a:cubicBezTo>
                      <a:pt x="2148" y="235"/>
                      <a:pt x="1917" y="0"/>
                      <a:pt x="162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19" name="Google Shape;9119;p38"/>
              <p:cNvSpPr/>
              <p:nvPr/>
            </p:nvSpPr>
            <p:spPr>
              <a:xfrm>
                <a:off x="119876" y="2985633"/>
                <a:ext cx="186592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2149" h="1136" extrusionOk="0">
                    <a:moveTo>
                      <a:pt x="522" y="1"/>
                    </a:moveTo>
                    <a:cubicBezTo>
                      <a:pt x="232" y="1"/>
                      <a:pt x="1" y="232"/>
                      <a:pt x="1" y="522"/>
                    </a:cubicBezTo>
                    <a:lnTo>
                      <a:pt x="1" y="614"/>
                    </a:lnTo>
                    <a:cubicBezTo>
                      <a:pt x="1" y="902"/>
                      <a:pt x="235" y="1136"/>
                      <a:pt x="522" y="1136"/>
                    </a:cubicBezTo>
                    <a:lnTo>
                      <a:pt x="1624" y="1136"/>
                    </a:lnTo>
                    <a:cubicBezTo>
                      <a:pt x="1914" y="1136"/>
                      <a:pt x="2149" y="902"/>
                      <a:pt x="2149" y="614"/>
                    </a:cubicBezTo>
                    <a:lnTo>
                      <a:pt x="2149" y="522"/>
                    </a:lnTo>
                    <a:cubicBezTo>
                      <a:pt x="2149" y="232"/>
                      <a:pt x="1914" y="1"/>
                      <a:pt x="162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20" name="Google Shape;9120;p38"/>
              <p:cNvSpPr/>
              <p:nvPr/>
            </p:nvSpPr>
            <p:spPr>
              <a:xfrm>
                <a:off x="8545131" y="3141835"/>
                <a:ext cx="168185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39" extrusionOk="0">
                    <a:moveTo>
                      <a:pt x="525" y="1"/>
                    </a:moveTo>
                    <a:cubicBezTo>
                      <a:pt x="234" y="1"/>
                      <a:pt x="0" y="232"/>
                      <a:pt x="0" y="523"/>
                    </a:cubicBezTo>
                    <a:lnTo>
                      <a:pt x="0" y="1117"/>
                    </a:lnTo>
                    <a:cubicBezTo>
                      <a:pt x="0" y="1404"/>
                      <a:pt x="234" y="1639"/>
                      <a:pt x="525" y="1639"/>
                    </a:cubicBezTo>
                    <a:lnTo>
                      <a:pt x="1414" y="1639"/>
                    </a:lnTo>
                    <a:cubicBezTo>
                      <a:pt x="1702" y="1639"/>
                      <a:pt x="1936" y="1404"/>
                      <a:pt x="1936" y="1117"/>
                    </a:cubicBezTo>
                    <a:lnTo>
                      <a:pt x="1936" y="523"/>
                    </a:lnTo>
                    <a:cubicBezTo>
                      <a:pt x="1936" y="232"/>
                      <a:pt x="1702" y="1"/>
                      <a:pt x="141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21" name="Google Shape;9121;p38"/>
              <p:cNvSpPr/>
              <p:nvPr/>
            </p:nvSpPr>
            <p:spPr>
              <a:xfrm>
                <a:off x="9093703" y="4072793"/>
                <a:ext cx="168272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641" extrusionOk="0">
                    <a:moveTo>
                      <a:pt x="525" y="0"/>
                    </a:moveTo>
                    <a:cubicBezTo>
                      <a:pt x="235" y="0"/>
                      <a:pt x="1" y="234"/>
                      <a:pt x="1" y="525"/>
                    </a:cubicBezTo>
                    <a:lnTo>
                      <a:pt x="1" y="1116"/>
                    </a:lnTo>
                    <a:cubicBezTo>
                      <a:pt x="1" y="1406"/>
                      <a:pt x="235" y="1640"/>
                      <a:pt x="525" y="1640"/>
                    </a:cubicBezTo>
                    <a:lnTo>
                      <a:pt x="1415" y="1640"/>
                    </a:lnTo>
                    <a:cubicBezTo>
                      <a:pt x="1703" y="1640"/>
                      <a:pt x="1937" y="1406"/>
                      <a:pt x="1937" y="1116"/>
                    </a:cubicBezTo>
                    <a:lnTo>
                      <a:pt x="1937" y="525"/>
                    </a:lnTo>
                    <a:cubicBezTo>
                      <a:pt x="1937" y="234"/>
                      <a:pt x="1703" y="0"/>
                      <a:pt x="141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22" name="Google Shape;9122;p38"/>
              <p:cNvSpPr/>
              <p:nvPr/>
            </p:nvSpPr>
            <p:spPr>
              <a:xfrm>
                <a:off x="8609296" y="4087293"/>
                <a:ext cx="168185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41" extrusionOk="0">
                    <a:moveTo>
                      <a:pt x="525" y="0"/>
                    </a:moveTo>
                    <a:cubicBezTo>
                      <a:pt x="235" y="0"/>
                      <a:pt x="0" y="235"/>
                      <a:pt x="0" y="525"/>
                    </a:cubicBezTo>
                    <a:lnTo>
                      <a:pt x="0" y="1116"/>
                    </a:lnTo>
                    <a:cubicBezTo>
                      <a:pt x="0" y="1407"/>
                      <a:pt x="235" y="1641"/>
                      <a:pt x="525" y="1641"/>
                    </a:cubicBezTo>
                    <a:lnTo>
                      <a:pt x="1415" y="1641"/>
                    </a:lnTo>
                    <a:cubicBezTo>
                      <a:pt x="1702" y="1641"/>
                      <a:pt x="1936" y="1407"/>
                      <a:pt x="1936" y="1116"/>
                    </a:cubicBezTo>
                    <a:lnTo>
                      <a:pt x="1936" y="525"/>
                    </a:lnTo>
                    <a:cubicBezTo>
                      <a:pt x="1936" y="235"/>
                      <a:pt x="1702" y="0"/>
                      <a:pt x="141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23" name="Google Shape;9123;p38"/>
              <p:cNvSpPr/>
              <p:nvPr/>
            </p:nvSpPr>
            <p:spPr>
              <a:xfrm>
                <a:off x="7808491" y="3711333"/>
                <a:ext cx="168185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39" extrusionOk="0">
                    <a:moveTo>
                      <a:pt x="525" y="1"/>
                    </a:moveTo>
                    <a:cubicBezTo>
                      <a:pt x="235" y="1"/>
                      <a:pt x="0" y="235"/>
                      <a:pt x="0" y="522"/>
                    </a:cubicBezTo>
                    <a:lnTo>
                      <a:pt x="0" y="1117"/>
                    </a:lnTo>
                    <a:cubicBezTo>
                      <a:pt x="0" y="1401"/>
                      <a:pt x="235" y="1638"/>
                      <a:pt x="525" y="1638"/>
                    </a:cubicBezTo>
                    <a:lnTo>
                      <a:pt x="1412" y="1638"/>
                    </a:lnTo>
                    <a:cubicBezTo>
                      <a:pt x="1702" y="1638"/>
                      <a:pt x="1936" y="1407"/>
                      <a:pt x="1936" y="1117"/>
                    </a:cubicBezTo>
                    <a:lnTo>
                      <a:pt x="1936" y="522"/>
                    </a:lnTo>
                    <a:cubicBezTo>
                      <a:pt x="1936" y="235"/>
                      <a:pt x="1702" y="1"/>
                      <a:pt x="141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24" name="Google Shape;9124;p38"/>
              <p:cNvSpPr/>
              <p:nvPr/>
            </p:nvSpPr>
            <p:spPr>
              <a:xfrm>
                <a:off x="7864407" y="2635633"/>
                <a:ext cx="168185" cy="142223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38" extrusionOk="0">
                    <a:moveTo>
                      <a:pt x="525" y="0"/>
                    </a:moveTo>
                    <a:cubicBezTo>
                      <a:pt x="235" y="0"/>
                      <a:pt x="1" y="232"/>
                      <a:pt x="1" y="522"/>
                    </a:cubicBezTo>
                    <a:lnTo>
                      <a:pt x="1" y="1116"/>
                    </a:lnTo>
                    <a:cubicBezTo>
                      <a:pt x="1" y="1401"/>
                      <a:pt x="238" y="1638"/>
                      <a:pt x="525" y="1638"/>
                    </a:cubicBezTo>
                    <a:lnTo>
                      <a:pt x="1415" y="1638"/>
                    </a:lnTo>
                    <a:cubicBezTo>
                      <a:pt x="1703" y="1638"/>
                      <a:pt x="1937" y="1404"/>
                      <a:pt x="1937" y="1116"/>
                    </a:cubicBezTo>
                    <a:lnTo>
                      <a:pt x="1937" y="522"/>
                    </a:lnTo>
                    <a:cubicBezTo>
                      <a:pt x="1937" y="232"/>
                      <a:pt x="1703" y="0"/>
                      <a:pt x="141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25" name="Google Shape;9125;p38"/>
              <p:cNvSpPr/>
              <p:nvPr/>
            </p:nvSpPr>
            <p:spPr>
              <a:xfrm>
                <a:off x="6819705" y="3952364"/>
                <a:ext cx="167924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1934" h="1639" extrusionOk="0">
                    <a:moveTo>
                      <a:pt x="522" y="1"/>
                    </a:moveTo>
                    <a:cubicBezTo>
                      <a:pt x="232" y="1"/>
                      <a:pt x="0" y="232"/>
                      <a:pt x="0" y="522"/>
                    </a:cubicBezTo>
                    <a:lnTo>
                      <a:pt x="0" y="1116"/>
                    </a:lnTo>
                    <a:cubicBezTo>
                      <a:pt x="0" y="1407"/>
                      <a:pt x="232" y="1638"/>
                      <a:pt x="522" y="1638"/>
                    </a:cubicBezTo>
                    <a:lnTo>
                      <a:pt x="1412" y="1638"/>
                    </a:lnTo>
                    <a:cubicBezTo>
                      <a:pt x="1702" y="1638"/>
                      <a:pt x="1934" y="1407"/>
                      <a:pt x="1934" y="1116"/>
                    </a:cubicBezTo>
                    <a:lnTo>
                      <a:pt x="1934" y="522"/>
                    </a:lnTo>
                    <a:cubicBezTo>
                      <a:pt x="1934" y="232"/>
                      <a:pt x="1702" y="1"/>
                      <a:pt x="141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26" name="Google Shape;9126;p38"/>
              <p:cNvSpPr/>
              <p:nvPr/>
            </p:nvSpPr>
            <p:spPr>
              <a:xfrm>
                <a:off x="6322187" y="3843831"/>
                <a:ext cx="168185" cy="142571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42" extrusionOk="0">
                    <a:moveTo>
                      <a:pt x="522" y="1"/>
                    </a:moveTo>
                    <a:cubicBezTo>
                      <a:pt x="234" y="1"/>
                      <a:pt x="0" y="235"/>
                      <a:pt x="0" y="525"/>
                    </a:cubicBezTo>
                    <a:lnTo>
                      <a:pt x="0" y="1117"/>
                    </a:lnTo>
                    <a:cubicBezTo>
                      <a:pt x="0" y="1407"/>
                      <a:pt x="234" y="1641"/>
                      <a:pt x="522" y="1641"/>
                    </a:cubicBezTo>
                    <a:lnTo>
                      <a:pt x="1412" y="1641"/>
                    </a:lnTo>
                    <a:cubicBezTo>
                      <a:pt x="1702" y="1641"/>
                      <a:pt x="1936" y="1407"/>
                      <a:pt x="1936" y="1117"/>
                    </a:cubicBezTo>
                    <a:lnTo>
                      <a:pt x="1936" y="525"/>
                    </a:lnTo>
                    <a:cubicBezTo>
                      <a:pt x="1936" y="235"/>
                      <a:pt x="1702" y="1"/>
                      <a:pt x="141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27" name="Google Shape;9127;p38"/>
              <p:cNvSpPr/>
              <p:nvPr/>
            </p:nvSpPr>
            <p:spPr>
              <a:xfrm>
                <a:off x="5514349" y="4005416"/>
                <a:ext cx="168185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39" extrusionOk="0">
                    <a:moveTo>
                      <a:pt x="522" y="1"/>
                    </a:moveTo>
                    <a:cubicBezTo>
                      <a:pt x="232" y="1"/>
                      <a:pt x="0" y="232"/>
                      <a:pt x="0" y="522"/>
                    </a:cubicBezTo>
                    <a:lnTo>
                      <a:pt x="0" y="1116"/>
                    </a:lnTo>
                    <a:cubicBezTo>
                      <a:pt x="0" y="1404"/>
                      <a:pt x="232" y="1638"/>
                      <a:pt x="522" y="1638"/>
                    </a:cubicBezTo>
                    <a:lnTo>
                      <a:pt x="1412" y="1638"/>
                    </a:lnTo>
                    <a:cubicBezTo>
                      <a:pt x="1702" y="1638"/>
                      <a:pt x="1936" y="1404"/>
                      <a:pt x="1936" y="1116"/>
                    </a:cubicBezTo>
                    <a:lnTo>
                      <a:pt x="1936" y="522"/>
                    </a:lnTo>
                    <a:cubicBezTo>
                      <a:pt x="1936" y="232"/>
                      <a:pt x="1702" y="1"/>
                      <a:pt x="141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28" name="Google Shape;9128;p38"/>
              <p:cNvSpPr/>
              <p:nvPr/>
            </p:nvSpPr>
            <p:spPr>
              <a:xfrm>
                <a:off x="7360116" y="3818911"/>
                <a:ext cx="168185" cy="142223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38" extrusionOk="0">
                    <a:moveTo>
                      <a:pt x="522" y="0"/>
                    </a:moveTo>
                    <a:cubicBezTo>
                      <a:pt x="235" y="0"/>
                      <a:pt x="0" y="232"/>
                      <a:pt x="0" y="522"/>
                    </a:cubicBezTo>
                    <a:lnTo>
                      <a:pt x="0" y="1116"/>
                    </a:lnTo>
                    <a:cubicBezTo>
                      <a:pt x="0" y="1404"/>
                      <a:pt x="235" y="1638"/>
                      <a:pt x="522" y="1638"/>
                    </a:cubicBezTo>
                    <a:lnTo>
                      <a:pt x="1412" y="1638"/>
                    </a:lnTo>
                    <a:cubicBezTo>
                      <a:pt x="1702" y="1638"/>
                      <a:pt x="1936" y="1404"/>
                      <a:pt x="1936" y="1116"/>
                    </a:cubicBezTo>
                    <a:lnTo>
                      <a:pt x="1936" y="522"/>
                    </a:lnTo>
                    <a:cubicBezTo>
                      <a:pt x="1936" y="232"/>
                      <a:pt x="1702" y="0"/>
                      <a:pt x="141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29" name="Google Shape;9129;p38"/>
              <p:cNvSpPr/>
              <p:nvPr/>
            </p:nvSpPr>
            <p:spPr>
              <a:xfrm>
                <a:off x="8112732" y="4120982"/>
                <a:ext cx="168185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41" extrusionOk="0">
                    <a:moveTo>
                      <a:pt x="525" y="0"/>
                    </a:moveTo>
                    <a:cubicBezTo>
                      <a:pt x="235" y="0"/>
                      <a:pt x="0" y="235"/>
                      <a:pt x="0" y="525"/>
                    </a:cubicBezTo>
                    <a:lnTo>
                      <a:pt x="0" y="1116"/>
                    </a:lnTo>
                    <a:cubicBezTo>
                      <a:pt x="0" y="1404"/>
                      <a:pt x="235" y="1641"/>
                      <a:pt x="525" y="1641"/>
                    </a:cubicBezTo>
                    <a:lnTo>
                      <a:pt x="1415" y="1641"/>
                    </a:lnTo>
                    <a:cubicBezTo>
                      <a:pt x="1702" y="1641"/>
                      <a:pt x="1936" y="1406"/>
                      <a:pt x="1936" y="1116"/>
                    </a:cubicBezTo>
                    <a:lnTo>
                      <a:pt x="1936" y="525"/>
                    </a:lnTo>
                    <a:cubicBezTo>
                      <a:pt x="1936" y="235"/>
                      <a:pt x="1702" y="0"/>
                      <a:pt x="141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30" name="Google Shape;9130;p38"/>
              <p:cNvSpPr/>
              <p:nvPr/>
            </p:nvSpPr>
            <p:spPr>
              <a:xfrm>
                <a:off x="7380955" y="3359163"/>
                <a:ext cx="354690" cy="299989"/>
              </a:xfrm>
              <a:custGeom>
                <a:avLst/>
                <a:gdLst/>
                <a:ahLst/>
                <a:cxnLst/>
                <a:rect l="l" t="t" r="r" b="b"/>
                <a:pathLst>
                  <a:path w="4085" h="3455" extrusionOk="0">
                    <a:moveTo>
                      <a:pt x="525" y="0"/>
                    </a:moveTo>
                    <a:cubicBezTo>
                      <a:pt x="235" y="0"/>
                      <a:pt x="0" y="235"/>
                      <a:pt x="0" y="525"/>
                    </a:cubicBezTo>
                    <a:lnTo>
                      <a:pt x="0" y="2930"/>
                    </a:lnTo>
                    <a:cubicBezTo>
                      <a:pt x="0" y="3220"/>
                      <a:pt x="235" y="3454"/>
                      <a:pt x="525" y="3454"/>
                    </a:cubicBezTo>
                    <a:lnTo>
                      <a:pt x="3560" y="3454"/>
                    </a:lnTo>
                    <a:cubicBezTo>
                      <a:pt x="3850" y="3454"/>
                      <a:pt x="4085" y="3220"/>
                      <a:pt x="4085" y="2930"/>
                    </a:cubicBezTo>
                    <a:lnTo>
                      <a:pt x="4085" y="525"/>
                    </a:lnTo>
                    <a:cubicBezTo>
                      <a:pt x="4085" y="235"/>
                      <a:pt x="3850" y="0"/>
                      <a:pt x="356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31" name="Google Shape;9131;p38"/>
              <p:cNvSpPr/>
              <p:nvPr/>
            </p:nvSpPr>
            <p:spPr>
              <a:xfrm>
                <a:off x="7337368" y="2848273"/>
                <a:ext cx="271075" cy="229051"/>
              </a:xfrm>
              <a:custGeom>
                <a:avLst/>
                <a:gdLst/>
                <a:ahLst/>
                <a:cxnLst/>
                <a:rect l="l" t="t" r="r" b="b"/>
                <a:pathLst>
                  <a:path w="3122" h="2638" extrusionOk="0">
                    <a:moveTo>
                      <a:pt x="527" y="1"/>
                    </a:moveTo>
                    <a:cubicBezTo>
                      <a:pt x="237" y="1"/>
                      <a:pt x="3" y="235"/>
                      <a:pt x="3" y="525"/>
                    </a:cubicBezTo>
                    <a:lnTo>
                      <a:pt x="3" y="2115"/>
                    </a:lnTo>
                    <a:cubicBezTo>
                      <a:pt x="0" y="2406"/>
                      <a:pt x="237" y="2637"/>
                      <a:pt x="527" y="2637"/>
                    </a:cubicBezTo>
                    <a:lnTo>
                      <a:pt x="2597" y="2637"/>
                    </a:lnTo>
                    <a:cubicBezTo>
                      <a:pt x="2888" y="2637"/>
                      <a:pt x="3122" y="2406"/>
                      <a:pt x="3122" y="2115"/>
                    </a:cubicBezTo>
                    <a:lnTo>
                      <a:pt x="3122" y="525"/>
                    </a:lnTo>
                    <a:cubicBezTo>
                      <a:pt x="3122" y="235"/>
                      <a:pt x="2888" y="1"/>
                      <a:pt x="2597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32" name="Google Shape;9132;p38"/>
              <p:cNvSpPr/>
              <p:nvPr/>
            </p:nvSpPr>
            <p:spPr>
              <a:xfrm>
                <a:off x="8566924" y="2739739"/>
                <a:ext cx="270902" cy="229051"/>
              </a:xfrm>
              <a:custGeom>
                <a:avLst/>
                <a:gdLst/>
                <a:ahLst/>
                <a:cxnLst/>
                <a:rect l="l" t="t" r="r" b="b"/>
                <a:pathLst>
                  <a:path w="3120" h="2638" extrusionOk="0">
                    <a:moveTo>
                      <a:pt x="525" y="1"/>
                    </a:moveTo>
                    <a:cubicBezTo>
                      <a:pt x="234" y="1"/>
                      <a:pt x="0" y="232"/>
                      <a:pt x="0" y="523"/>
                    </a:cubicBezTo>
                    <a:lnTo>
                      <a:pt x="0" y="2113"/>
                    </a:lnTo>
                    <a:cubicBezTo>
                      <a:pt x="0" y="2403"/>
                      <a:pt x="234" y="2637"/>
                      <a:pt x="525" y="2637"/>
                    </a:cubicBezTo>
                    <a:lnTo>
                      <a:pt x="2595" y="2637"/>
                    </a:lnTo>
                    <a:cubicBezTo>
                      <a:pt x="2885" y="2637"/>
                      <a:pt x="3119" y="2403"/>
                      <a:pt x="3119" y="2113"/>
                    </a:cubicBezTo>
                    <a:lnTo>
                      <a:pt x="3119" y="523"/>
                    </a:lnTo>
                    <a:cubicBezTo>
                      <a:pt x="3119" y="232"/>
                      <a:pt x="2885" y="1"/>
                      <a:pt x="2595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33" name="Google Shape;9133;p38"/>
              <p:cNvSpPr/>
              <p:nvPr/>
            </p:nvSpPr>
            <p:spPr>
              <a:xfrm>
                <a:off x="8362968" y="3735557"/>
                <a:ext cx="354690" cy="299729"/>
              </a:xfrm>
              <a:custGeom>
                <a:avLst/>
                <a:gdLst/>
                <a:ahLst/>
                <a:cxnLst/>
                <a:rect l="l" t="t" r="r" b="b"/>
                <a:pathLst>
                  <a:path w="4085" h="3452" extrusionOk="0">
                    <a:moveTo>
                      <a:pt x="522" y="1"/>
                    </a:moveTo>
                    <a:cubicBezTo>
                      <a:pt x="234" y="1"/>
                      <a:pt x="0" y="235"/>
                      <a:pt x="0" y="522"/>
                    </a:cubicBezTo>
                    <a:lnTo>
                      <a:pt x="0" y="2930"/>
                    </a:lnTo>
                    <a:cubicBezTo>
                      <a:pt x="0" y="3220"/>
                      <a:pt x="234" y="3452"/>
                      <a:pt x="522" y="3452"/>
                    </a:cubicBezTo>
                    <a:lnTo>
                      <a:pt x="3560" y="3452"/>
                    </a:lnTo>
                    <a:cubicBezTo>
                      <a:pt x="3850" y="3452"/>
                      <a:pt x="4084" y="3220"/>
                      <a:pt x="4084" y="2930"/>
                    </a:cubicBezTo>
                    <a:lnTo>
                      <a:pt x="4084" y="522"/>
                    </a:lnTo>
                    <a:cubicBezTo>
                      <a:pt x="4084" y="235"/>
                      <a:pt x="3850" y="1"/>
                      <a:pt x="356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34" name="Google Shape;9134;p38"/>
              <p:cNvSpPr/>
              <p:nvPr/>
            </p:nvSpPr>
            <p:spPr>
              <a:xfrm>
                <a:off x="8963637" y="3098768"/>
                <a:ext cx="354777" cy="299989"/>
              </a:xfrm>
              <a:custGeom>
                <a:avLst/>
                <a:gdLst/>
                <a:ahLst/>
                <a:cxnLst/>
                <a:rect l="l" t="t" r="r" b="b"/>
                <a:pathLst>
                  <a:path w="4086" h="3455" extrusionOk="0">
                    <a:moveTo>
                      <a:pt x="522" y="0"/>
                    </a:moveTo>
                    <a:cubicBezTo>
                      <a:pt x="232" y="0"/>
                      <a:pt x="1" y="235"/>
                      <a:pt x="1" y="525"/>
                    </a:cubicBezTo>
                    <a:lnTo>
                      <a:pt x="1" y="2930"/>
                    </a:lnTo>
                    <a:cubicBezTo>
                      <a:pt x="1" y="3217"/>
                      <a:pt x="235" y="3454"/>
                      <a:pt x="522" y="3454"/>
                    </a:cubicBezTo>
                    <a:lnTo>
                      <a:pt x="3561" y="3454"/>
                    </a:lnTo>
                    <a:cubicBezTo>
                      <a:pt x="3851" y="3454"/>
                      <a:pt x="4085" y="3220"/>
                      <a:pt x="4085" y="2930"/>
                    </a:cubicBezTo>
                    <a:lnTo>
                      <a:pt x="4085" y="525"/>
                    </a:lnTo>
                    <a:cubicBezTo>
                      <a:pt x="4085" y="235"/>
                      <a:pt x="3851" y="0"/>
                      <a:pt x="3561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35" name="Google Shape;9135;p38"/>
              <p:cNvSpPr/>
              <p:nvPr/>
            </p:nvSpPr>
            <p:spPr>
              <a:xfrm>
                <a:off x="5736191" y="3918936"/>
                <a:ext cx="354690" cy="299989"/>
              </a:xfrm>
              <a:custGeom>
                <a:avLst/>
                <a:gdLst/>
                <a:ahLst/>
                <a:cxnLst/>
                <a:rect l="l" t="t" r="r" b="b"/>
                <a:pathLst>
                  <a:path w="4085" h="3455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5"/>
                    </a:cubicBezTo>
                    <a:lnTo>
                      <a:pt x="1" y="2930"/>
                    </a:lnTo>
                    <a:cubicBezTo>
                      <a:pt x="1" y="3217"/>
                      <a:pt x="235" y="3454"/>
                      <a:pt x="525" y="3454"/>
                    </a:cubicBezTo>
                    <a:lnTo>
                      <a:pt x="3560" y="3454"/>
                    </a:lnTo>
                    <a:cubicBezTo>
                      <a:pt x="3851" y="3454"/>
                      <a:pt x="4085" y="3220"/>
                      <a:pt x="4085" y="2930"/>
                    </a:cubicBezTo>
                    <a:lnTo>
                      <a:pt x="4085" y="525"/>
                    </a:lnTo>
                    <a:cubicBezTo>
                      <a:pt x="4085" y="235"/>
                      <a:pt x="3851" y="1"/>
                      <a:pt x="356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36" name="Google Shape;9136;p38"/>
              <p:cNvSpPr/>
              <p:nvPr/>
            </p:nvSpPr>
            <p:spPr>
              <a:xfrm>
                <a:off x="6565389" y="4130881"/>
                <a:ext cx="137882" cy="98897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139" extrusionOk="0">
                    <a:moveTo>
                      <a:pt x="522" y="1"/>
                    </a:moveTo>
                    <a:cubicBezTo>
                      <a:pt x="232" y="1"/>
                      <a:pt x="0" y="235"/>
                      <a:pt x="0" y="525"/>
                    </a:cubicBezTo>
                    <a:lnTo>
                      <a:pt x="0" y="614"/>
                    </a:lnTo>
                    <a:cubicBezTo>
                      <a:pt x="0" y="905"/>
                      <a:pt x="232" y="1139"/>
                      <a:pt x="522" y="1139"/>
                    </a:cubicBezTo>
                    <a:lnTo>
                      <a:pt x="1066" y="1139"/>
                    </a:lnTo>
                    <a:cubicBezTo>
                      <a:pt x="1356" y="1139"/>
                      <a:pt x="1587" y="905"/>
                      <a:pt x="1587" y="614"/>
                    </a:cubicBezTo>
                    <a:lnTo>
                      <a:pt x="1587" y="525"/>
                    </a:lnTo>
                    <a:cubicBezTo>
                      <a:pt x="1587" y="235"/>
                      <a:pt x="1356" y="1"/>
                      <a:pt x="106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37" name="Google Shape;9137;p38"/>
              <p:cNvSpPr/>
              <p:nvPr/>
            </p:nvSpPr>
            <p:spPr>
              <a:xfrm>
                <a:off x="7001608" y="4102315"/>
                <a:ext cx="138403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1594" h="1136" extrusionOk="0">
                    <a:moveTo>
                      <a:pt x="528" y="0"/>
                    </a:moveTo>
                    <a:cubicBezTo>
                      <a:pt x="238" y="0"/>
                      <a:pt x="3" y="232"/>
                      <a:pt x="3" y="522"/>
                    </a:cubicBezTo>
                    <a:lnTo>
                      <a:pt x="3" y="614"/>
                    </a:lnTo>
                    <a:cubicBezTo>
                      <a:pt x="0" y="902"/>
                      <a:pt x="235" y="1136"/>
                      <a:pt x="528" y="1136"/>
                    </a:cubicBezTo>
                    <a:lnTo>
                      <a:pt x="1072" y="1136"/>
                    </a:lnTo>
                    <a:cubicBezTo>
                      <a:pt x="1359" y="1136"/>
                      <a:pt x="1593" y="902"/>
                      <a:pt x="1593" y="614"/>
                    </a:cubicBezTo>
                    <a:lnTo>
                      <a:pt x="1593" y="522"/>
                    </a:lnTo>
                    <a:cubicBezTo>
                      <a:pt x="1593" y="232"/>
                      <a:pt x="1359" y="0"/>
                      <a:pt x="107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38" name="Google Shape;9138;p38"/>
              <p:cNvSpPr/>
              <p:nvPr/>
            </p:nvSpPr>
            <p:spPr>
              <a:xfrm>
                <a:off x="8290033" y="3177000"/>
                <a:ext cx="138143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1591" h="1136" extrusionOk="0">
                    <a:moveTo>
                      <a:pt x="522" y="0"/>
                    </a:moveTo>
                    <a:cubicBezTo>
                      <a:pt x="232" y="0"/>
                      <a:pt x="0" y="232"/>
                      <a:pt x="0" y="522"/>
                    </a:cubicBezTo>
                    <a:lnTo>
                      <a:pt x="0" y="614"/>
                    </a:lnTo>
                    <a:cubicBezTo>
                      <a:pt x="0" y="902"/>
                      <a:pt x="232" y="1136"/>
                      <a:pt x="522" y="1136"/>
                    </a:cubicBezTo>
                    <a:lnTo>
                      <a:pt x="1066" y="1136"/>
                    </a:lnTo>
                    <a:cubicBezTo>
                      <a:pt x="1356" y="1136"/>
                      <a:pt x="1591" y="902"/>
                      <a:pt x="1591" y="614"/>
                    </a:cubicBezTo>
                    <a:lnTo>
                      <a:pt x="1591" y="522"/>
                    </a:lnTo>
                    <a:cubicBezTo>
                      <a:pt x="1591" y="232"/>
                      <a:pt x="1356" y="0"/>
                      <a:pt x="106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39" name="Google Shape;9139;p38"/>
              <p:cNvSpPr/>
              <p:nvPr/>
            </p:nvSpPr>
            <p:spPr>
              <a:xfrm>
                <a:off x="8142774" y="2787494"/>
                <a:ext cx="138143" cy="98897"/>
              </a:xfrm>
              <a:custGeom>
                <a:avLst/>
                <a:gdLst/>
                <a:ahLst/>
                <a:cxnLst/>
                <a:rect l="l" t="t" r="r" b="b"/>
                <a:pathLst>
                  <a:path w="1591" h="1139" extrusionOk="0">
                    <a:moveTo>
                      <a:pt x="525" y="0"/>
                    </a:moveTo>
                    <a:cubicBezTo>
                      <a:pt x="235" y="0"/>
                      <a:pt x="0" y="235"/>
                      <a:pt x="0" y="525"/>
                    </a:cubicBezTo>
                    <a:lnTo>
                      <a:pt x="0" y="614"/>
                    </a:lnTo>
                    <a:cubicBezTo>
                      <a:pt x="0" y="904"/>
                      <a:pt x="237" y="1139"/>
                      <a:pt x="525" y="1139"/>
                    </a:cubicBezTo>
                    <a:lnTo>
                      <a:pt x="1069" y="1139"/>
                    </a:lnTo>
                    <a:cubicBezTo>
                      <a:pt x="1356" y="1139"/>
                      <a:pt x="1590" y="904"/>
                      <a:pt x="1590" y="614"/>
                    </a:cubicBezTo>
                    <a:lnTo>
                      <a:pt x="1590" y="525"/>
                    </a:lnTo>
                    <a:cubicBezTo>
                      <a:pt x="1590" y="235"/>
                      <a:pt x="1356" y="0"/>
                      <a:pt x="106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40" name="Google Shape;9140;p38"/>
              <p:cNvSpPr/>
              <p:nvPr/>
            </p:nvSpPr>
            <p:spPr>
              <a:xfrm>
                <a:off x="7610091" y="4085383"/>
                <a:ext cx="138664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1597" h="1136" extrusionOk="0">
                    <a:moveTo>
                      <a:pt x="528" y="0"/>
                    </a:moveTo>
                    <a:cubicBezTo>
                      <a:pt x="238" y="0"/>
                      <a:pt x="6" y="232"/>
                      <a:pt x="6" y="522"/>
                    </a:cubicBezTo>
                    <a:lnTo>
                      <a:pt x="6" y="614"/>
                    </a:lnTo>
                    <a:cubicBezTo>
                      <a:pt x="0" y="898"/>
                      <a:pt x="235" y="1136"/>
                      <a:pt x="528" y="1136"/>
                    </a:cubicBezTo>
                    <a:lnTo>
                      <a:pt x="1072" y="1136"/>
                    </a:lnTo>
                    <a:cubicBezTo>
                      <a:pt x="1362" y="1136"/>
                      <a:pt x="1596" y="901"/>
                      <a:pt x="1596" y="614"/>
                    </a:cubicBezTo>
                    <a:lnTo>
                      <a:pt x="1596" y="522"/>
                    </a:lnTo>
                    <a:cubicBezTo>
                      <a:pt x="1596" y="232"/>
                      <a:pt x="1362" y="0"/>
                      <a:pt x="107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41" name="Google Shape;9141;p38"/>
              <p:cNvSpPr/>
              <p:nvPr/>
            </p:nvSpPr>
            <p:spPr>
              <a:xfrm>
                <a:off x="9131994" y="3834193"/>
                <a:ext cx="138143" cy="98897"/>
              </a:xfrm>
              <a:custGeom>
                <a:avLst/>
                <a:gdLst/>
                <a:ahLst/>
                <a:cxnLst/>
                <a:rect l="l" t="t" r="r" b="b"/>
                <a:pathLst>
                  <a:path w="1591" h="1139" extrusionOk="0">
                    <a:moveTo>
                      <a:pt x="522" y="0"/>
                    </a:moveTo>
                    <a:cubicBezTo>
                      <a:pt x="235" y="0"/>
                      <a:pt x="1" y="234"/>
                      <a:pt x="1" y="525"/>
                    </a:cubicBezTo>
                    <a:lnTo>
                      <a:pt x="1" y="614"/>
                    </a:lnTo>
                    <a:cubicBezTo>
                      <a:pt x="1" y="904"/>
                      <a:pt x="235" y="1138"/>
                      <a:pt x="522" y="1138"/>
                    </a:cubicBezTo>
                    <a:lnTo>
                      <a:pt x="1066" y="1138"/>
                    </a:lnTo>
                    <a:cubicBezTo>
                      <a:pt x="1357" y="1138"/>
                      <a:pt x="1591" y="904"/>
                      <a:pt x="1591" y="614"/>
                    </a:cubicBezTo>
                    <a:lnTo>
                      <a:pt x="1591" y="525"/>
                    </a:lnTo>
                    <a:cubicBezTo>
                      <a:pt x="1591" y="234"/>
                      <a:pt x="1357" y="0"/>
                      <a:pt x="106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42" name="Google Shape;9142;p38"/>
              <p:cNvSpPr/>
              <p:nvPr/>
            </p:nvSpPr>
            <p:spPr>
              <a:xfrm>
                <a:off x="8065933" y="3536724"/>
                <a:ext cx="138229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1592" h="1136" extrusionOk="0">
                    <a:moveTo>
                      <a:pt x="523" y="0"/>
                    </a:moveTo>
                    <a:cubicBezTo>
                      <a:pt x="232" y="0"/>
                      <a:pt x="1" y="232"/>
                      <a:pt x="1" y="522"/>
                    </a:cubicBezTo>
                    <a:lnTo>
                      <a:pt x="1" y="614"/>
                    </a:lnTo>
                    <a:cubicBezTo>
                      <a:pt x="1" y="901"/>
                      <a:pt x="232" y="1136"/>
                      <a:pt x="523" y="1136"/>
                    </a:cubicBezTo>
                    <a:lnTo>
                      <a:pt x="1067" y="1136"/>
                    </a:lnTo>
                    <a:cubicBezTo>
                      <a:pt x="1357" y="1136"/>
                      <a:pt x="1591" y="901"/>
                      <a:pt x="1591" y="614"/>
                    </a:cubicBezTo>
                    <a:lnTo>
                      <a:pt x="1591" y="522"/>
                    </a:lnTo>
                    <a:cubicBezTo>
                      <a:pt x="1591" y="232"/>
                      <a:pt x="1357" y="0"/>
                      <a:pt x="1067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43" name="Google Shape;9143;p38"/>
              <p:cNvSpPr/>
              <p:nvPr/>
            </p:nvSpPr>
            <p:spPr>
              <a:xfrm>
                <a:off x="7894449" y="3003085"/>
                <a:ext cx="138143" cy="98897"/>
              </a:xfrm>
              <a:custGeom>
                <a:avLst/>
                <a:gdLst/>
                <a:ahLst/>
                <a:cxnLst/>
                <a:rect l="l" t="t" r="r" b="b"/>
                <a:pathLst>
                  <a:path w="1591" h="1139" extrusionOk="0">
                    <a:moveTo>
                      <a:pt x="525" y="0"/>
                    </a:moveTo>
                    <a:cubicBezTo>
                      <a:pt x="235" y="0"/>
                      <a:pt x="1" y="235"/>
                      <a:pt x="1" y="525"/>
                    </a:cubicBezTo>
                    <a:lnTo>
                      <a:pt x="1" y="614"/>
                    </a:lnTo>
                    <a:cubicBezTo>
                      <a:pt x="1" y="904"/>
                      <a:pt x="238" y="1139"/>
                      <a:pt x="525" y="1139"/>
                    </a:cubicBezTo>
                    <a:lnTo>
                      <a:pt x="1069" y="1139"/>
                    </a:lnTo>
                    <a:cubicBezTo>
                      <a:pt x="1357" y="1139"/>
                      <a:pt x="1591" y="904"/>
                      <a:pt x="1591" y="614"/>
                    </a:cubicBezTo>
                    <a:lnTo>
                      <a:pt x="1591" y="525"/>
                    </a:lnTo>
                    <a:cubicBezTo>
                      <a:pt x="1591" y="235"/>
                      <a:pt x="1357" y="0"/>
                      <a:pt x="106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44" name="Google Shape;9144;p38"/>
              <p:cNvSpPr/>
              <p:nvPr/>
            </p:nvSpPr>
            <p:spPr>
              <a:xfrm>
                <a:off x="8892438" y="2347368"/>
                <a:ext cx="168445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1940" h="1639" extrusionOk="0">
                    <a:moveTo>
                      <a:pt x="528" y="0"/>
                    </a:moveTo>
                    <a:cubicBezTo>
                      <a:pt x="238" y="0"/>
                      <a:pt x="3" y="232"/>
                      <a:pt x="3" y="522"/>
                    </a:cubicBezTo>
                    <a:lnTo>
                      <a:pt x="3" y="1116"/>
                    </a:lnTo>
                    <a:cubicBezTo>
                      <a:pt x="1" y="1404"/>
                      <a:pt x="238" y="1638"/>
                      <a:pt x="528" y="1638"/>
                    </a:cubicBezTo>
                    <a:lnTo>
                      <a:pt x="1418" y="1638"/>
                    </a:lnTo>
                    <a:cubicBezTo>
                      <a:pt x="1705" y="1638"/>
                      <a:pt x="1940" y="1404"/>
                      <a:pt x="1940" y="1116"/>
                    </a:cubicBezTo>
                    <a:lnTo>
                      <a:pt x="1940" y="522"/>
                    </a:lnTo>
                    <a:cubicBezTo>
                      <a:pt x="1940" y="232"/>
                      <a:pt x="1705" y="0"/>
                      <a:pt x="141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9145" name="Google Shape;9145;p38"/>
              <p:cNvGrpSpPr/>
              <p:nvPr/>
            </p:nvGrpSpPr>
            <p:grpSpPr>
              <a:xfrm>
                <a:off x="8010038" y="1066236"/>
                <a:ext cx="739597" cy="2531629"/>
                <a:chOff x="7476638" y="1066236"/>
                <a:chExt cx="739597" cy="2531629"/>
              </a:xfrm>
            </p:grpSpPr>
            <p:sp>
              <p:nvSpPr>
                <p:cNvPr id="9146" name="Google Shape;9146;p38"/>
                <p:cNvSpPr/>
                <p:nvPr/>
              </p:nvSpPr>
              <p:spPr>
                <a:xfrm>
                  <a:off x="7476638" y="1066236"/>
                  <a:ext cx="739597" cy="25316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18" h="29157" extrusionOk="0">
                      <a:moveTo>
                        <a:pt x="4257" y="0"/>
                      </a:moveTo>
                      <a:cubicBezTo>
                        <a:pt x="4257" y="0"/>
                        <a:pt x="1200" y="6905"/>
                        <a:pt x="793" y="9413"/>
                      </a:cubicBezTo>
                      <a:cubicBezTo>
                        <a:pt x="0" y="14267"/>
                        <a:pt x="1317" y="29156"/>
                        <a:pt x="1317" y="29156"/>
                      </a:cubicBezTo>
                      <a:lnTo>
                        <a:pt x="7201" y="29156"/>
                      </a:lnTo>
                      <a:cubicBezTo>
                        <a:pt x="7198" y="29154"/>
                        <a:pt x="8517" y="14269"/>
                        <a:pt x="7725" y="9413"/>
                      </a:cubicBezTo>
                      <a:cubicBezTo>
                        <a:pt x="7318" y="6905"/>
                        <a:pt x="4257" y="0"/>
                        <a:pt x="4257" y="0"/>
                      </a:cubicBezTo>
                      <a:close/>
                      <a:moveTo>
                        <a:pt x="7201" y="29156"/>
                      </a:moveTo>
                      <a:cubicBezTo>
                        <a:pt x="7201" y="29156"/>
                        <a:pt x="7201" y="29156"/>
                        <a:pt x="7201" y="29156"/>
                      </a:cubicBezTo>
                      <a:cubicBezTo>
                        <a:pt x="7201" y="29156"/>
                        <a:pt x="7201" y="29156"/>
                        <a:pt x="7201" y="29156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147" name="Google Shape;9147;p38"/>
                <p:cNvSpPr/>
                <p:nvPr/>
              </p:nvSpPr>
              <p:spPr>
                <a:xfrm>
                  <a:off x="7502078" y="1123368"/>
                  <a:ext cx="688716" cy="24172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32" h="27840" extrusionOk="0">
                      <a:moveTo>
                        <a:pt x="3964" y="1"/>
                      </a:moveTo>
                      <a:cubicBezTo>
                        <a:pt x="3964" y="1"/>
                        <a:pt x="1119" y="6590"/>
                        <a:pt x="737" y="8987"/>
                      </a:cubicBezTo>
                      <a:cubicBezTo>
                        <a:pt x="0" y="13623"/>
                        <a:pt x="1225" y="27840"/>
                        <a:pt x="1225" y="27840"/>
                      </a:cubicBezTo>
                      <a:lnTo>
                        <a:pt x="6698" y="27840"/>
                      </a:lnTo>
                      <a:cubicBezTo>
                        <a:pt x="6704" y="27840"/>
                        <a:pt x="7932" y="13626"/>
                        <a:pt x="7195" y="8987"/>
                      </a:cubicBezTo>
                      <a:cubicBezTo>
                        <a:pt x="6816" y="6593"/>
                        <a:pt x="3964" y="1"/>
                        <a:pt x="3964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148" name="Google Shape;9148;p38"/>
                <p:cNvSpPr/>
                <p:nvPr/>
              </p:nvSpPr>
              <p:spPr>
                <a:xfrm>
                  <a:off x="7642825" y="2889429"/>
                  <a:ext cx="406960" cy="6272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87" h="7224" extrusionOk="0">
                      <a:moveTo>
                        <a:pt x="1289" y="1"/>
                      </a:moveTo>
                      <a:lnTo>
                        <a:pt x="0" y="7224"/>
                      </a:lnTo>
                      <a:lnTo>
                        <a:pt x="4687" y="7224"/>
                      </a:lnTo>
                      <a:lnTo>
                        <a:pt x="3401" y="1"/>
                      </a:ln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149" name="Google Shape;9149;p38"/>
                <p:cNvSpPr/>
                <p:nvPr/>
              </p:nvSpPr>
              <p:spPr>
                <a:xfrm>
                  <a:off x="7706035" y="1590410"/>
                  <a:ext cx="280279" cy="12538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28" h="14441" extrusionOk="0">
                      <a:moveTo>
                        <a:pt x="1615" y="0"/>
                      </a:moveTo>
                      <a:cubicBezTo>
                        <a:pt x="1615" y="0"/>
                        <a:pt x="463" y="2796"/>
                        <a:pt x="310" y="4076"/>
                      </a:cubicBezTo>
                      <a:cubicBezTo>
                        <a:pt x="0" y="6643"/>
                        <a:pt x="508" y="14440"/>
                        <a:pt x="508" y="14440"/>
                      </a:cubicBezTo>
                      <a:lnTo>
                        <a:pt x="2726" y="14440"/>
                      </a:lnTo>
                      <a:cubicBezTo>
                        <a:pt x="2726" y="14440"/>
                        <a:pt x="3228" y="6643"/>
                        <a:pt x="2924" y="4076"/>
                      </a:cubicBezTo>
                      <a:cubicBezTo>
                        <a:pt x="2770" y="2799"/>
                        <a:pt x="1615" y="0"/>
                        <a:pt x="1615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150" name="Google Shape;9150;p38"/>
                <p:cNvSpPr/>
                <p:nvPr/>
              </p:nvSpPr>
              <p:spPr>
                <a:xfrm>
                  <a:off x="7834191" y="1554551"/>
                  <a:ext cx="24051" cy="13163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7" h="15161" extrusionOk="0">
                      <a:moveTo>
                        <a:pt x="0" y="0"/>
                      </a:moveTo>
                      <a:lnTo>
                        <a:pt x="0" y="15160"/>
                      </a:lnTo>
                      <a:lnTo>
                        <a:pt x="276" y="15160"/>
                      </a:lnTo>
                      <a:lnTo>
                        <a:pt x="276" y="0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151" name="Google Shape;9151;p38"/>
                <p:cNvSpPr/>
                <p:nvPr/>
              </p:nvSpPr>
              <p:spPr>
                <a:xfrm>
                  <a:off x="7695616" y="2035399"/>
                  <a:ext cx="280106" cy="240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26" h="277" extrusionOk="0">
                      <a:moveTo>
                        <a:pt x="0" y="0"/>
                      </a:moveTo>
                      <a:lnTo>
                        <a:pt x="0" y="276"/>
                      </a:lnTo>
                      <a:lnTo>
                        <a:pt x="3225" y="276"/>
                      </a:lnTo>
                      <a:lnTo>
                        <a:pt x="3225" y="0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152" name="Google Shape;9152;p38"/>
                <p:cNvSpPr/>
                <p:nvPr/>
              </p:nvSpPr>
              <p:spPr>
                <a:xfrm>
                  <a:off x="7695616" y="2487333"/>
                  <a:ext cx="280106" cy="241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26" h="278" extrusionOk="0">
                      <a:moveTo>
                        <a:pt x="0" y="1"/>
                      </a:moveTo>
                      <a:lnTo>
                        <a:pt x="0" y="277"/>
                      </a:lnTo>
                      <a:lnTo>
                        <a:pt x="3225" y="277"/>
                      </a:lnTo>
                      <a:lnTo>
                        <a:pt x="3225" y="1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9153" name="Google Shape;9153;p38"/>
              <p:cNvGrpSpPr/>
              <p:nvPr/>
            </p:nvGrpSpPr>
            <p:grpSpPr>
              <a:xfrm>
                <a:off x="472806" y="1066236"/>
                <a:ext cx="739336" cy="2612278"/>
                <a:chOff x="1006206" y="1066236"/>
                <a:chExt cx="739336" cy="2612278"/>
              </a:xfrm>
            </p:grpSpPr>
            <p:sp>
              <p:nvSpPr>
                <p:cNvPr id="9154" name="Google Shape;9154;p38"/>
                <p:cNvSpPr/>
                <p:nvPr/>
              </p:nvSpPr>
              <p:spPr>
                <a:xfrm>
                  <a:off x="1097027" y="3378525"/>
                  <a:ext cx="478940" cy="29998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16" h="3455" extrusionOk="0">
                      <a:moveTo>
                        <a:pt x="522" y="1"/>
                      </a:moveTo>
                      <a:cubicBezTo>
                        <a:pt x="232" y="1"/>
                        <a:pt x="1" y="235"/>
                        <a:pt x="1" y="525"/>
                      </a:cubicBezTo>
                      <a:lnTo>
                        <a:pt x="1" y="2933"/>
                      </a:lnTo>
                      <a:cubicBezTo>
                        <a:pt x="1" y="3217"/>
                        <a:pt x="232" y="3454"/>
                        <a:pt x="522" y="3454"/>
                      </a:cubicBezTo>
                      <a:lnTo>
                        <a:pt x="4994" y="3454"/>
                      </a:lnTo>
                      <a:cubicBezTo>
                        <a:pt x="5282" y="3454"/>
                        <a:pt x="5516" y="3220"/>
                        <a:pt x="5516" y="2930"/>
                      </a:cubicBezTo>
                      <a:lnTo>
                        <a:pt x="5516" y="525"/>
                      </a:lnTo>
                      <a:cubicBezTo>
                        <a:pt x="5516" y="235"/>
                        <a:pt x="5282" y="1"/>
                        <a:pt x="4994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155" name="Google Shape;9155;p38"/>
                <p:cNvSpPr/>
                <p:nvPr/>
              </p:nvSpPr>
              <p:spPr>
                <a:xfrm>
                  <a:off x="1006206" y="1066236"/>
                  <a:ext cx="739336" cy="25316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15" h="29157" extrusionOk="0">
                      <a:moveTo>
                        <a:pt x="4258" y="0"/>
                      </a:moveTo>
                      <a:cubicBezTo>
                        <a:pt x="4258" y="0"/>
                        <a:pt x="1200" y="6905"/>
                        <a:pt x="790" y="9413"/>
                      </a:cubicBezTo>
                      <a:cubicBezTo>
                        <a:pt x="0" y="14267"/>
                        <a:pt x="1317" y="29156"/>
                        <a:pt x="1317" y="29156"/>
                      </a:cubicBezTo>
                      <a:lnTo>
                        <a:pt x="7201" y="29156"/>
                      </a:lnTo>
                      <a:cubicBezTo>
                        <a:pt x="7199" y="29154"/>
                        <a:pt x="8515" y="14269"/>
                        <a:pt x="7722" y="9413"/>
                      </a:cubicBezTo>
                      <a:cubicBezTo>
                        <a:pt x="7315" y="6905"/>
                        <a:pt x="4258" y="0"/>
                        <a:pt x="4258" y="0"/>
                      </a:cubicBezTo>
                      <a:close/>
                      <a:moveTo>
                        <a:pt x="7201" y="29156"/>
                      </a:moveTo>
                      <a:lnTo>
                        <a:pt x="7201" y="29156"/>
                      </a:lnTo>
                      <a:cubicBezTo>
                        <a:pt x="7201" y="29156"/>
                        <a:pt x="7201" y="29156"/>
                        <a:pt x="7201" y="29156"/>
                      </a:cubicBezTo>
                      <a:cubicBezTo>
                        <a:pt x="7201" y="29156"/>
                        <a:pt x="7201" y="29156"/>
                        <a:pt x="7201" y="29156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156" name="Google Shape;9156;p38"/>
                <p:cNvSpPr/>
                <p:nvPr/>
              </p:nvSpPr>
              <p:spPr>
                <a:xfrm>
                  <a:off x="1031385" y="1123368"/>
                  <a:ext cx="688716" cy="24172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32" h="27840" extrusionOk="0">
                      <a:moveTo>
                        <a:pt x="3968" y="1"/>
                      </a:moveTo>
                      <a:cubicBezTo>
                        <a:pt x="3968" y="1"/>
                        <a:pt x="1122" y="6590"/>
                        <a:pt x="737" y="8987"/>
                      </a:cubicBezTo>
                      <a:cubicBezTo>
                        <a:pt x="0" y="13623"/>
                        <a:pt x="1225" y="27840"/>
                        <a:pt x="1225" y="27840"/>
                      </a:cubicBezTo>
                      <a:lnTo>
                        <a:pt x="6702" y="27840"/>
                      </a:lnTo>
                      <a:cubicBezTo>
                        <a:pt x="6704" y="27840"/>
                        <a:pt x="7932" y="13626"/>
                        <a:pt x="7195" y="8987"/>
                      </a:cubicBezTo>
                      <a:cubicBezTo>
                        <a:pt x="6816" y="6593"/>
                        <a:pt x="3968" y="1"/>
                        <a:pt x="3968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157" name="Google Shape;9157;p38"/>
                <p:cNvSpPr/>
                <p:nvPr/>
              </p:nvSpPr>
              <p:spPr>
                <a:xfrm>
                  <a:off x="1172392" y="2889429"/>
                  <a:ext cx="406960" cy="6272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87" h="7224" extrusionOk="0">
                      <a:moveTo>
                        <a:pt x="1283" y="1"/>
                      </a:moveTo>
                      <a:lnTo>
                        <a:pt x="0" y="7224"/>
                      </a:lnTo>
                      <a:lnTo>
                        <a:pt x="4687" y="7224"/>
                      </a:lnTo>
                      <a:lnTo>
                        <a:pt x="3401" y="1"/>
                      </a:ln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158" name="Google Shape;9158;p38"/>
                <p:cNvSpPr/>
                <p:nvPr/>
              </p:nvSpPr>
              <p:spPr>
                <a:xfrm>
                  <a:off x="1235603" y="1590410"/>
                  <a:ext cx="280106" cy="12538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26" h="14441" extrusionOk="0">
                      <a:moveTo>
                        <a:pt x="1616" y="0"/>
                      </a:moveTo>
                      <a:cubicBezTo>
                        <a:pt x="1616" y="0"/>
                        <a:pt x="461" y="2796"/>
                        <a:pt x="307" y="4076"/>
                      </a:cubicBezTo>
                      <a:cubicBezTo>
                        <a:pt x="0" y="6643"/>
                        <a:pt x="505" y="14440"/>
                        <a:pt x="505" y="14440"/>
                      </a:cubicBezTo>
                      <a:lnTo>
                        <a:pt x="2723" y="14440"/>
                      </a:lnTo>
                      <a:cubicBezTo>
                        <a:pt x="2723" y="14440"/>
                        <a:pt x="3225" y="6643"/>
                        <a:pt x="2924" y="4076"/>
                      </a:cubicBezTo>
                      <a:cubicBezTo>
                        <a:pt x="2771" y="2799"/>
                        <a:pt x="1616" y="0"/>
                        <a:pt x="1616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159" name="Google Shape;9159;p38"/>
                <p:cNvSpPr/>
                <p:nvPr/>
              </p:nvSpPr>
              <p:spPr>
                <a:xfrm>
                  <a:off x="1363759" y="1554551"/>
                  <a:ext cx="24051" cy="13163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7" h="15161" extrusionOk="0">
                      <a:moveTo>
                        <a:pt x="0" y="0"/>
                      </a:moveTo>
                      <a:lnTo>
                        <a:pt x="0" y="15160"/>
                      </a:lnTo>
                      <a:lnTo>
                        <a:pt x="276" y="15160"/>
                      </a:lnTo>
                      <a:lnTo>
                        <a:pt x="276" y="0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160" name="Google Shape;9160;p38"/>
                <p:cNvSpPr/>
                <p:nvPr/>
              </p:nvSpPr>
              <p:spPr>
                <a:xfrm>
                  <a:off x="1224923" y="2035399"/>
                  <a:ext cx="280366" cy="240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29" h="277" extrusionOk="0">
                      <a:moveTo>
                        <a:pt x="1" y="0"/>
                      </a:moveTo>
                      <a:lnTo>
                        <a:pt x="1" y="276"/>
                      </a:lnTo>
                      <a:lnTo>
                        <a:pt x="3228" y="276"/>
                      </a:lnTo>
                      <a:lnTo>
                        <a:pt x="3228" y="0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161" name="Google Shape;9161;p38"/>
                <p:cNvSpPr/>
                <p:nvPr/>
              </p:nvSpPr>
              <p:spPr>
                <a:xfrm>
                  <a:off x="1224923" y="2487333"/>
                  <a:ext cx="280366" cy="241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29" h="278" extrusionOk="0">
                      <a:moveTo>
                        <a:pt x="1" y="1"/>
                      </a:moveTo>
                      <a:lnTo>
                        <a:pt x="1" y="277"/>
                      </a:lnTo>
                      <a:lnTo>
                        <a:pt x="3228" y="277"/>
                      </a:lnTo>
                      <a:lnTo>
                        <a:pt x="3228" y="1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9162" name="Google Shape;9162;p38"/>
              <p:cNvSpPr/>
              <p:nvPr/>
            </p:nvSpPr>
            <p:spPr>
              <a:xfrm>
                <a:off x="2857096" y="157592"/>
                <a:ext cx="1818515" cy="1827719"/>
              </a:xfrm>
              <a:custGeom>
                <a:avLst/>
                <a:gdLst/>
                <a:ahLst/>
                <a:cxnLst/>
                <a:rect l="l" t="t" r="r" b="b"/>
                <a:pathLst>
                  <a:path w="20944" h="21050" extrusionOk="0">
                    <a:moveTo>
                      <a:pt x="0" y="1"/>
                    </a:moveTo>
                    <a:lnTo>
                      <a:pt x="0" y="21050"/>
                    </a:lnTo>
                    <a:lnTo>
                      <a:pt x="438" y="21050"/>
                    </a:lnTo>
                    <a:cubicBezTo>
                      <a:pt x="4790" y="10301"/>
                      <a:pt x="11966" y="4264"/>
                      <a:pt x="20943" y="1256"/>
                    </a:cubicBezTo>
                    <a:lnTo>
                      <a:pt x="20943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63" name="Google Shape;9163;p38"/>
              <p:cNvSpPr/>
              <p:nvPr/>
            </p:nvSpPr>
            <p:spPr>
              <a:xfrm>
                <a:off x="1363759" y="157592"/>
                <a:ext cx="1653543" cy="1827719"/>
              </a:xfrm>
              <a:custGeom>
                <a:avLst/>
                <a:gdLst/>
                <a:ahLst/>
                <a:cxnLst/>
                <a:rect l="l" t="t" r="r" b="b"/>
                <a:pathLst>
                  <a:path w="19044" h="21050" extrusionOk="0">
                    <a:moveTo>
                      <a:pt x="0" y="1"/>
                    </a:moveTo>
                    <a:lnTo>
                      <a:pt x="0" y="1256"/>
                    </a:lnTo>
                    <a:cubicBezTo>
                      <a:pt x="8143" y="4264"/>
                      <a:pt x="14646" y="10301"/>
                      <a:pt x="18594" y="21050"/>
                    </a:cubicBezTo>
                    <a:lnTo>
                      <a:pt x="19043" y="21050"/>
                    </a:lnTo>
                    <a:lnTo>
                      <a:pt x="19043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64" name="Google Shape;9164;p38"/>
              <p:cNvSpPr/>
              <p:nvPr/>
            </p:nvSpPr>
            <p:spPr>
              <a:xfrm>
                <a:off x="-35892" y="157592"/>
                <a:ext cx="1576527" cy="1827719"/>
              </a:xfrm>
              <a:custGeom>
                <a:avLst/>
                <a:gdLst/>
                <a:ahLst/>
                <a:cxnLst/>
                <a:rect l="l" t="t" r="r" b="b"/>
                <a:pathLst>
                  <a:path w="18157" h="21050" extrusionOk="0">
                    <a:moveTo>
                      <a:pt x="1" y="1"/>
                    </a:moveTo>
                    <a:lnTo>
                      <a:pt x="1" y="21050"/>
                    </a:lnTo>
                    <a:lnTo>
                      <a:pt x="383" y="21050"/>
                    </a:lnTo>
                    <a:cubicBezTo>
                      <a:pt x="4155" y="10301"/>
                      <a:pt x="10373" y="4264"/>
                      <a:pt x="18157" y="1256"/>
                    </a:cubicBezTo>
                    <a:lnTo>
                      <a:pt x="18157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65" name="Google Shape;9165;p38"/>
              <p:cNvSpPr/>
              <p:nvPr/>
            </p:nvSpPr>
            <p:spPr>
              <a:xfrm>
                <a:off x="4594330" y="157592"/>
                <a:ext cx="1823638" cy="1827719"/>
              </a:xfrm>
              <a:custGeom>
                <a:avLst/>
                <a:gdLst/>
                <a:ahLst/>
                <a:cxnLst/>
                <a:rect l="l" t="t" r="r" b="b"/>
                <a:pathLst>
                  <a:path w="21003" h="21050" extrusionOk="0">
                    <a:moveTo>
                      <a:pt x="1" y="1"/>
                    </a:moveTo>
                    <a:lnTo>
                      <a:pt x="1" y="1256"/>
                    </a:lnTo>
                    <a:cubicBezTo>
                      <a:pt x="8981" y="4264"/>
                      <a:pt x="16153" y="10301"/>
                      <a:pt x="20506" y="21050"/>
                    </a:cubicBezTo>
                    <a:lnTo>
                      <a:pt x="21002" y="21050"/>
                    </a:lnTo>
                    <a:lnTo>
                      <a:pt x="21002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66" name="Google Shape;9166;p38"/>
              <p:cNvSpPr/>
              <p:nvPr/>
            </p:nvSpPr>
            <p:spPr>
              <a:xfrm>
                <a:off x="6278773" y="157592"/>
                <a:ext cx="1559596" cy="1827719"/>
              </a:xfrm>
              <a:custGeom>
                <a:avLst/>
                <a:gdLst/>
                <a:ahLst/>
                <a:cxnLst/>
                <a:rect l="l" t="t" r="r" b="b"/>
                <a:pathLst>
                  <a:path w="17962" h="21050" extrusionOk="0">
                    <a:moveTo>
                      <a:pt x="1" y="1"/>
                    </a:moveTo>
                    <a:lnTo>
                      <a:pt x="1" y="21050"/>
                    </a:lnTo>
                    <a:lnTo>
                      <a:pt x="377" y="21050"/>
                    </a:lnTo>
                    <a:cubicBezTo>
                      <a:pt x="4110" y="10301"/>
                      <a:pt x="10262" y="4264"/>
                      <a:pt x="17961" y="1256"/>
                    </a:cubicBezTo>
                    <a:lnTo>
                      <a:pt x="1796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67" name="Google Shape;9167;p38"/>
              <p:cNvSpPr/>
              <p:nvPr/>
            </p:nvSpPr>
            <p:spPr>
              <a:xfrm>
                <a:off x="7717670" y="157592"/>
                <a:ext cx="1618899" cy="1827719"/>
              </a:xfrm>
              <a:custGeom>
                <a:avLst/>
                <a:gdLst/>
                <a:ahLst/>
                <a:cxnLst/>
                <a:rect l="l" t="t" r="r" b="b"/>
                <a:pathLst>
                  <a:path w="18645" h="21050" extrusionOk="0">
                    <a:moveTo>
                      <a:pt x="0" y="1"/>
                    </a:moveTo>
                    <a:lnTo>
                      <a:pt x="0" y="1256"/>
                    </a:lnTo>
                    <a:cubicBezTo>
                      <a:pt x="7973" y="4264"/>
                      <a:pt x="14340" y="10301"/>
                      <a:pt x="18204" y="21050"/>
                    </a:cubicBezTo>
                    <a:lnTo>
                      <a:pt x="18644" y="21050"/>
                    </a:lnTo>
                    <a:lnTo>
                      <a:pt x="18644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68" name="Google Shape;9168;p38"/>
              <p:cNvSpPr/>
              <p:nvPr/>
            </p:nvSpPr>
            <p:spPr>
              <a:xfrm>
                <a:off x="2904764" y="157592"/>
                <a:ext cx="1770847" cy="934177"/>
              </a:xfrm>
              <a:custGeom>
                <a:avLst/>
                <a:gdLst/>
                <a:ahLst/>
                <a:cxnLst/>
                <a:rect l="l" t="t" r="r" b="b"/>
                <a:pathLst>
                  <a:path w="20395" h="10759" extrusionOk="0">
                    <a:moveTo>
                      <a:pt x="1" y="1"/>
                    </a:moveTo>
                    <a:lnTo>
                      <a:pt x="1" y="10758"/>
                    </a:lnTo>
                    <a:lnTo>
                      <a:pt x="430" y="10758"/>
                    </a:lnTo>
                    <a:cubicBezTo>
                      <a:pt x="4668" y="5265"/>
                      <a:pt x="11648" y="2180"/>
                      <a:pt x="20394" y="642"/>
                    </a:cubicBezTo>
                    <a:lnTo>
                      <a:pt x="20394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69" name="Google Shape;9169;p38"/>
              <p:cNvSpPr/>
              <p:nvPr/>
            </p:nvSpPr>
            <p:spPr>
              <a:xfrm>
                <a:off x="1363759" y="157592"/>
                <a:ext cx="1579392" cy="934177"/>
              </a:xfrm>
              <a:custGeom>
                <a:avLst/>
                <a:gdLst/>
                <a:ahLst/>
                <a:cxnLst/>
                <a:rect l="l" t="t" r="r" b="b"/>
                <a:pathLst>
                  <a:path w="18190" h="10759" extrusionOk="0">
                    <a:moveTo>
                      <a:pt x="0" y="1"/>
                    </a:moveTo>
                    <a:lnTo>
                      <a:pt x="0" y="642"/>
                    </a:lnTo>
                    <a:cubicBezTo>
                      <a:pt x="7781" y="2180"/>
                      <a:pt x="13991" y="5265"/>
                      <a:pt x="17760" y="10758"/>
                    </a:cubicBezTo>
                    <a:lnTo>
                      <a:pt x="18190" y="10758"/>
                    </a:lnTo>
                    <a:lnTo>
                      <a:pt x="18190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70" name="Google Shape;9170;p38"/>
              <p:cNvSpPr/>
              <p:nvPr/>
            </p:nvSpPr>
            <p:spPr>
              <a:xfrm>
                <a:off x="-35892" y="157592"/>
                <a:ext cx="1576527" cy="934177"/>
              </a:xfrm>
              <a:custGeom>
                <a:avLst/>
                <a:gdLst/>
                <a:ahLst/>
                <a:cxnLst/>
                <a:rect l="l" t="t" r="r" b="b"/>
                <a:pathLst>
                  <a:path w="18157" h="10759" extrusionOk="0">
                    <a:moveTo>
                      <a:pt x="1" y="1"/>
                    </a:moveTo>
                    <a:lnTo>
                      <a:pt x="1" y="10758"/>
                    </a:lnTo>
                    <a:lnTo>
                      <a:pt x="383" y="10758"/>
                    </a:lnTo>
                    <a:cubicBezTo>
                      <a:pt x="4155" y="5265"/>
                      <a:pt x="10373" y="2180"/>
                      <a:pt x="18157" y="642"/>
                    </a:cubicBezTo>
                    <a:lnTo>
                      <a:pt x="18157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71" name="Google Shape;9171;p38"/>
              <p:cNvSpPr/>
              <p:nvPr/>
            </p:nvSpPr>
            <p:spPr>
              <a:xfrm>
                <a:off x="4594070" y="157592"/>
                <a:ext cx="1751918" cy="934177"/>
              </a:xfrm>
              <a:custGeom>
                <a:avLst/>
                <a:gdLst/>
                <a:ahLst/>
                <a:cxnLst/>
                <a:rect l="l" t="t" r="r" b="b"/>
                <a:pathLst>
                  <a:path w="20177" h="10759" extrusionOk="0">
                    <a:moveTo>
                      <a:pt x="1" y="1"/>
                    </a:moveTo>
                    <a:lnTo>
                      <a:pt x="1" y="642"/>
                    </a:lnTo>
                    <a:cubicBezTo>
                      <a:pt x="8630" y="2180"/>
                      <a:pt x="15520" y="5265"/>
                      <a:pt x="19699" y="10758"/>
                    </a:cubicBezTo>
                    <a:lnTo>
                      <a:pt x="20177" y="10758"/>
                    </a:lnTo>
                    <a:lnTo>
                      <a:pt x="20177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72" name="Google Shape;9172;p38"/>
              <p:cNvSpPr/>
              <p:nvPr/>
            </p:nvSpPr>
            <p:spPr>
              <a:xfrm>
                <a:off x="6326528" y="157592"/>
                <a:ext cx="1511580" cy="934177"/>
              </a:xfrm>
              <a:custGeom>
                <a:avLst/>
                <a:gdLst/>
                <a:ahLst/>
                <a:cxnLst/>
                <a:rect l="l" t="t" r="r" b="b"/>
                <a:pathLst>
                  <a:path w="17409" h="10759" extrusionOk="0">
                    <a:moveTo>
                      <a:pt x="0" y="1"/>
                    </a:moveTo>
                    <a:lnTo>
                      <a:pt x="0" y="10758"/>
                    </a:lnTo>
                    <a:lnTo>
                      <a:pt x="369" y="10758"/>
                    </a:lnTo>
                    <a:cubicBezTo>
                      <a:pt x="3984" y="5265"/>
                      <a:pt x="9946" y="2180"/>
                      <a:pt x="17409" y="642"/>
                    </a:cubicBezTo>
                    <a:lnTo>
                      <a:pt x="17409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73" name="Google Shape;9173;p38"/>
              <p:cNvSpPr/>
              <p:nvPr/>
            </p:nvSpPr>
            <p:spPr>
              <a:xfrm>
                <a:off x="7717670" y="157592"/>
                <a:ext cx="1618899" cy="934177"/>
              </a:xfrm>
              <a:custGeom>
                <a:avLst/>
                <a:gdLst/>
                <a:ahLst/>
                <a:cxnLst/>
                <a:rect l="l" t="t" r="r" b="b"/>
                <a:pathLst>
                  <a:path w="18645" h="10759" extrusionOk="0">
                    <a:moveTo>
                      <a:pt x="0" y="1"/>
                    </a:moveTo>
                    <a:lnTo>
                      <a:pt x="0" y="642"/>
                    </a:lnTo>
                    <a:cubicBezTo>
                      <a:pt x="7973" y="2180"/>
                      <a:pt x="14340" y="5265"/>
                      <a:pt x="18204" y="10758"/>
                    </a:cubicBezTo>
                    <a:lnTo>
                      <a:pt x="18644" y="10758"/>
                    </a:lnTo>
                    <a:lnTo>
                      <a:pt x="18644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74" name="Google Shape;9174;p38"/>
              <p:cNvSpPr/>
              <p:nvPr/>
            </p:nvSpPr>
            <p:spPr>
              <a:xfrm>
                <a:off x="2721907" y="1429520"/>
                <a:ext cx="456192" cy="20231"/>
              </a:xfrm>
              <a:custGeom>
                <a:avLst/>
                <a:gdLst/>
                <a:ahLst/>
                <a:cxnLst/>
                <a:rect l="l" t="t" r="r" b="b"/>
                <a:pathLst>
                  <a:path w="5254" h="233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42" y="73"/>
                      <a:pt x="90" y="154"/>
                      <a:pt x="132" y="230"/>
                    </a:cubicBezTo>
                    <a:lnTo>
                      <a:pt x="5106" y="233"/>
                    </a:lnTo>
                    <a:lnTo>
                      <a:pt x="5254" y="4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75" name="Google Shape;9175;p38"/>
              <p:cNvSpPr/>
              <p:nvPr/>
            </p:nvSpPr>
            <p:spPr>
              <a:xfrm>
                <a:off x="-36152" y="155421"/>
                <a:ext cx="4726021" cy="1313005"/>
              </a:xfrm>
              <a:custGeom>
                <a:avLst/>
                <a:gdLst/>
                <a:ahLst/>
                <a:cxnLst/>
                <a:rect l="l" t="t" r="r" b="b"/>
                <a:pathLst>
                  <a:path w="54430" h="15122" extrusionOk="0">
                    <a:moveTo>
                      <a:pt x="40860" y="1248"/>
                    </a:moveTo>
                    <a:lnTo>
                      <a:pt x="42283" y="1251"/>
                    </a:lnTo>
                    <a:lnTo>
                      <a:pt x="42682" y="1256"/>
                    </a:lnTo>
                    <a:lnTo>
                      <a:pt x="44766" y="1262"/>
                    </a:lnTo>
                    <a:lnTo>
                      <a:pt x="44727" y="3780"/>
                    </a:lnTo>
                    <a:lnTo>
                      <a:pt x="44727" y="3780"/>
                    </a:lnTo>
                    <a:lnTo>
                      <a:pt x="42640" y="3775"/>
                    </a:lnTo>
                    <a:lnTo>
                      <a:pt x="42241" y="3775"/>
                    </a:lnTo>
                    <a:lnTo>
                      <a:pt x="40860" y="3772"/>
                    </a:lnTo>
                    <a:lnTo>
                      <a:pt x="40863" y="1412"/>
                    </a:lnTo>
                    <a:lnTo>
                      <a:pt x="40860" y="1278"/>
                    </a:lnTo>
                    <a:lnTo>
                      <a:pt x="40860" y="1248"/>
                    </a:lnTo>
                    <a:close/>
                    <a:moveTo>
                      <a:pt x="2082" y="1245"/>
                    </a:moveTo>
                    <a:lnTo>
                      <a:pt x="8769" y="1262"/>
                    </a:lnTo>
                    <a:lnTo>
                      <a:pt x="8750" y="3784"/>
                    </a:lnTo>
                    <a:lnTo>
                      <a:pt x="2049" y="3770"/>
                    </a:lnTo>
                    <a:lnTo>
                      <a:pt x="2082" y="1245"/>
                    </a:lnTo>
                    <a:close/>
                    <a:moveTo>
                      <a:pt x="27391" y="1245"/>
                    </a:moveTo>
                    <a:lnTo>
                      <a:pt x="28702" y="1248"/>
                    </a:lnTo>
                    <a:lnTo>
                      <a:pt x="29098" y="1253"/>
                    </a:lnTo>
                    <a:lnTo>
                      <a:pt x="30870" y="1256"/>
                    </a:lnTo>
                    <a:lnTo>
                      <a:pt x="30831" y="3772"/>
                    </a:lnTo>
                    <a:lnTo>
                      <a:pt x="31230" y="3772"/>
                    </a:lnTo>
                    <a:lnTo>
                      <a:pt x="31263" y="1256"/>
                    </a:lnTo>
                    <a:lnTo>
                      <a:pt x="35780" y="1264"/>
                    </a:lnTo>
                    <a:lnTo>
                      <a:pt x="35763" y="3786"/>
                    </a:lnTo>
                    <a:lnTo>
                      <a:pt x="29059" y="3772"/>
                    </a:lnTo>
                    <a:lnTo>
                      <a:pt x="28663" y="3772"/>
                    </a:lnTo>
                    <a:lnTo>
                      <a:pt x="27391" y="3770"/>
                    </a:lnTo>
                    <a:lnTo>
                      <a:pt x="27394" y="1410"/>
                    </a:lnTo>
                    <a:lnTo>
                      <a:pt x="27391" y="1276"/>
                    </a:lnTo>
                    <a:lnTo>
                      <a:pt x="27391" y="1245"/>
                    </a:lnTo>
                    <a:close/>
                    <a:moveTo>
                      <a:pt x="36173" y="1262"/>
                    </a:moveTo>
                    <a:lnTo>
                      <a:pt x="40450" y="1273"/>
                    </a:lnTo>
                    <a:lnTo>
                      <a:pt x="40442" y="3795"/>
                    </a:lnTo>
                    <a:lnTo>
                      <a:pt x="36157" y="3784"/>
                    </a:lnTo>
                    <a:lnTo>
                      <a:pt x="36173" y="1262"/>
                    </a:lnTo>
                    <a:close/>
                    <a:moveTo>
                      <a:pt x="22724" y="1267"/>
                    </a:moveTo>
                    <a:lnTo>
                      <a:pt x="27000" y="1276"/>
                    </a:lnTo>
                    <a:lnTo>
                      <a:pt x="26995" y="3770"/>
                    </a:lnTo>
                    <a:lnTo>
                      <a:pt x="26903" y="3770"/>
                    </a:lnTo>
                    <a:lnTo>
                      <a:pt x="26897" y="3798"/>
                    </a:lnTo>
                    <a:lnTo>
                      <a:pt x="22707" y="3786"/>
                    </a:lnTo>
                    <a:lnTo>
                      <a:pt x="22724" y="1267"/>
                    </a:lnTo>
                    <a:close/>
                    <a:moveTo>
                      <a:pt x="27533" y="4032"/>
                    </a:moveTo>
                    <a:lnTo>
                      <a:pt x="32845" y="4043"/>
                    </a:lnTo>
                    <a:lnTo>
                      <a:pt x="32817" y="6699"/>
                    </a:lnTo>
                    <a:lnTo>
                      <a:pt x="32817" y="6699"/>
                    </a:lnTo>
                    <a:lnTo>
                      <a:pt x="27491" y="6693"/>
                    </a:lnTo>
                    <a:lnTo>
                      <a:pt x="27533" y="4032"/>
                    </a:lnTo>
                    <a:close/>
                    <a:moveTo>
                      <a:pt x="520" y="4029"/>
                    </a:moveTo>
                    <a:lnTo>
                      <a:pt x="5832" y="4038"/>
                    </a:lnTo>
                    <a:lnTo>
                      <a:pt x="5804" y="6696"/>
                    </a:lnTo>
                    <a:lnTo>
                      <a:pt x="5845" y="6696"/>
                    </a:lnTo>
                    <a:lnTo>
                      <a:pt x="5845" y="6699"/>
                    </a:lnTo>
                    <a:lnTo>
                      <a:pt x="478" y="6688"/>
                    </a:lnTo>
                    <a:lnTo>
                      <a:pt x="520" y="4029"/>
                    </a:lnTo>
                    <a:close/>
                    <a:moveTo>
                      <a:pt x="33241" y="4046"/>
                    </a:moveTo>
                    <a:lnTo>
                      <a:pt x="38082" y="4057"/>
                    </a:lnTo>
                    <a:lnTo>
                      <a:pt x="38070" y="6713"/>
                    </a:lnTo>
                    <a:lnTo>
                      <a:pt x="33216" y="6702"/>
                    </a:lnTo>
                    <a:lnTo>
                      <a:pt x="33241" y="4046"/>
                    </a:lnTo>
                    <a:close/>
                    <a:moveTo>
                      <a:pt x="38475" y="4051"/>
                    </a:moveTo>
                    <a:lnTo>
                      <a:pt x="40693" y="4054"/>
                    </a:lnTo>
                    <a:lnTo>
                      <a:pt x="40651" y="6688"/>
                    </a:lnTo>
                    <a:lnTo>
                      <a:pt x="40269" y="6693"/>
                    </a:lnTo>
                    <a:lnTo>
                      <a:pt x="40266" y="6713"/>
                    </a:lnTo>
                    <a:lnTo>
                      <a:pt x="38467" y="6710"/>
                    </a:lnTo>
                    <a:lnTo>
                      <a:pt x="38475" y="4051"/>
                    </a:lnTo>
                    <a:close/>
                    <a:moveTo>
                      <a:pt x="28415" y="6953"/>
                    </a:moveTo>
                    <a:lnTo>
                      <a:pt x="35155" y="6964"/>
                    </a:lnTo>
                    <a:lnTo>
                      <a:pt x="35138" y="9196"/>
                    </a:lnTo>
                    <a:lnTo>
                      <a:pt x="28384" y="9185"/>
                    </a:lnTo>
                    <a:lnTo>
                      <a:pt x="28415" y="6953"/>
                    </a:lnTo>
                    <a:close/>
                    <a:moveTo>
                      <a:pt x="32237" y="9461"/>
                    </a:moveTo>
                    <a:lnTo>
                      <a:pt x="37791" y="9469"/>
                    </a:lnTo>
                    <a:lnTo>
                      <a:pt x="37783" y="11626"/>
                    </a:lnTo>
                    <a:lnTo>
                      <a:pt x="32212" y="11620"/>
                    </a:lnTo>
                    <a:lnTo>
                      <a:pt x="32237" y="9461"/>
                    </a:lnTo>
                    <a:close/>
                    <a:moveTo>
                      <a:pt x="2872" y="1"/>
                    </a:moveTo>
                    <a:lnTo>
                      <a:pt x="2858" y="966"/>
                    </a:lnTo>
                    <a:lnTo>
                      <a:pt x="68" y="960"/>
                    </a:lnTo>
                    <a:lnTo>
                      <a:pt x="51" y="1220"/>
                    </a:lnTo>
                    <a:lnTo>
                      <a:pt x="1689" y="1225"/>
                    </a:lnTo>
                    <a:lnTo>
                      <a:pt x="1650" y="3750"/>
                    </a:lnTo>
                    <a:lnTo>
                      <a:pt x="1" y="3745"/>
                    </a:lnTo>
                    <a:lnTo>
                      <a:pt x="1" y="4007"/>
                    </a:lnTo>
                    <a:lnTo>
                      <a:pt x="124" y="4007"/>
                    </a:lnTo>
                    <a:lnTo>
                      <a:pt x="82" y="6668"/>
                    </a:lnTo>
                    <a:lnTo>
                      <a:pt x="1" y="6668"/>
                    </a:lnTo>
                    <a:lnTo>
                      <a:pt x="1" y="6933"/>
                    </a:lnTo>
                    <a:lnTo>
                      <a:pt x="1005" y="6936"/>
                    </a:lnTo>
                    <a:lnTo>
                      <a:pt x="972" y="9168"/>
                    </a:lnTo>
                    <a:lnTo>
                      <a:pt x="1" y="9165"/>
                    </a:lnTo>
                    <a:lnTo>
                      <a:pt x="1" y="9430"/>
                    </a:lnTo>
                    <a:lnTo>
                      <a:pt x="4824" y="9436"/>
                    </a:lnTo>
                    <a:lnTo>
                      <a:pt x="4799" y="11623"/>
                    </a:lnTo>
                    <a:lnTo>
                      <a:pt x="1" y="11620"/>
                    </a:lnTo>
                    <a:lnTo>
                      <a:pt x="1" y="11888"/>
                    </a:lnTo>
                    <a:lnTo>
                      <a:pt x="1" y="14675"/>
                    </a:lnTo>
                    <a:lnTo>
                      <a:pt x="1" y="14904"/>
                    </a:lnTo>
                    <a:lnTo>
                      <a:pt x="2969" y="14909"/>
                    </a:lnTo>
                    <a:lnTo>
                      <a:pt x="2964" y="15121"/>
                    </a:lnTo>
                    <a:cubicBezTo>
                      <a:pt x="3003" y="15052"/>
                      <a:pt x="3042" y="14979"/>
                      <a:pt x="3081" y="14909"/>
                    </a:cubicBezTo>
                    <a:lnTo>
                      <a:pt x="3206" y="14678"/>
                    </a:lnTo>
                    <a:lnTo>
                      <a:pt x="227" y="14675"/>
                    </a:lnTo>
                    <a:lnTo>
                      <a:pt x="274" y="11888"/>
                    </a:lnTo>
                    <a:lnTo>
                      <a:pt x="4905" y="11891"/>
                    </a:lnTo>
                    <a:cubicBezTo>
                      <a:pt x="4967" y="11801"/>
                      <a:pt x="5025" y="11715"/>
                      <a:pt x="5089" y="11626"/>
                    </a:cubicBezTo>
                    <a:cubicBezTo>
                      <a:pt x="5129" y="11570"/>
                      <a:pt x="5165" y="11514"/>
                      <a:pt x="5207" y="11464"/>
                    </a:cubicBezTo>
                    <a:lnTo>
                      <a:pt x="5229" y="9469"/>
                    </a:lnTo>
                    <a:lnTo>
                      <a:pt x="6727" y="9472"/>
                    </a:lnTo>
                    <a:cubicBezTo>
                      <a:pt x="6802" y="9380"/>
                      <a:pt x="6878" y="9293"/>
                      <a:pt x="6950" y="9207"/>
                    </a:cubicBezTo>
                    <a:lnTo>
                      <a:pt x="1373" y="9199"/>
                    </a:lnTo>
                    <a:lnTo>
                      <a:pt x="1407" y="6967"/>
                    </a:lnTo>
                    <a:lnTo>
                      <a:pt x="8147" y="6978"/>
                    </a:lnTo>
                    <a:lnTo>
                      <a:pt x="8139" y="7896"/>
                    </a:lnTo>
                    <a:cubicBezTo>
                      <a:pt x="8273" y="7759"/>
                      <a:pt x="8407" y="7622"/>
                      <a:pt x="8540" y="7488"/>
                    </a:cubicBezTo>
                    <a:lnTo>
                      <a:pt x="8546" y="6978"/>
                    </a:lnTo>
                    <a:lnTo>
                      <a:pt x="9068" y="6978"/>
                    </a:lnTo>
                    <a:cubicBezTo>
                      <a:pt x="9163" y="6891"/>
                      <a:pt x="9255" y="6799"/>
                      <a:pt x="9355" y="6713"/>
                    </a:cubicBezTo>
                    <a:lnTo>
                      <a:pt x="6208" y="6707"/>
                    </a:lnTo>
                    <a:lnTo>
                      <a:pt x="6233" y="4049"/>
                    </a:lnTo>
                    <a:lnTo>
                      <a:pt x="11074" y="4060"/>
                    </a:lnTo>
                    <a:lnTo>
                      <a:pt x="11065" y="5262"/>
                    </a:lnTo>
                    <a:cubicBezTo>
                      <a:pt x="11199" y="5162"/>
                      <a:pt x="11330" y="5061"/>
                      <a:pt x="11464" y="4964"/>
                    </a:cubicBezTo>
                    <a:lnTo>
                      <a:pt x="11467" y="4060"/>
                    </a:lnTo>
                    <a:lnTo>
                      <a:pt x="12747" y="4063"/>
                    </a:lnTo>
                    <a:cubicBezTo>
                      <a:pt x="12881" y="3976"/>
                      <a:pt x="13015" y="3884"/>
                      <a:pt x="13152" y="3800"/>
                    </a:cubicBezTo>
                    <a:lnTo>
                      <a:pt x="9149" y="3795"/>
                    </a:lnTo>
                    <a:lnTo>
                      <a:pt x="9165" y="1273"/>
                    </a:lnTo>
                    <a:lnTo>
                      <a:pt x="13439" y="1284"/>
                    </a:lnTo>
                    <a:lnTo>
                      <a:pt x="13437" y="3627"/>
                    </a:lnTo>
                    <a:cubicBezTo>
                      <a:pt x="13570" y="3547"/>
                      <a:pt x="13699" y="3466"/>
                      <a:pt x="13835" y="3387"/>
                    </a:cubicBezTo>
                    <a:lnTo>
                      <a:pt x="13838" y="1415"/>
                    </a:lnTo>
                    <a:lnTo>
                      <a:pt x="13835" y="1284"/>
                    </a:lnTo>
                    <a:lnTo>
                      <a:pt x="13835" y="1253"/>
                    </a:lnTo>
                    <a:lnTo>
                      <a:pt x="15258" y="1256"/>
                    </a:lnTo>
                    <a:lnTo>
                      <a:pt x="15654" y="1259"/>
                    </a:lnTo>
                    <a:lnTo>
                      <a:pt x="17741" y="1264"/>
                    </a:lnTo>
                    <a:lnTo>
                      <a:pt x="17730" y="1931"/>
                    </a:lnTo>
                    <a:cubicBezTo>
                      <a:pt x="17861" y="1990"/>
                      <a:pt x="17992" y="2046"/>
                      <a:pt x="18123" y="2107"/>
                    </a:cubicBezTo>
                    <a:lnTo>
                      <a:pt x="18137" y="1264"/>
                    </a:lnTo>
                    <a:lnTo>
                      <a:pt x="22339" y="1276"/>
                    </a:lnTo>
                    <a:lnTo>
                      <a:pt x="22322" y="3798"/>
                    </a:lnTo>
                    <a:lnTo>
                      <a:pt x="21357" y="3795"/>
                    </a:lnTo>
                    <a:lnTo>
                      <a:pt x="21357" y="3795"/>
                    </a:lnTo>
                    <a:cubicBezTo>
                      <a:pt x="21499" y="3881"/>
                      <a:pt x="21641" y="3968"/>
                      <a:pt x="21781" y="4054"/>
                    </a:cubicBezTo>
                    <a:lnTo>
                      <a:pt x="24638" y="4063"/>
                    </a:lnTo>
                    <a:lnTo>
                      <a:pt x="24626" y="6105"/>
                    </a:lnTo>
                    <a:cubicBezTo>
                      <a:pt x="24760" y="6214"/>
                      <a:pt x="24891" y="6325"/>
                      <a:pt x="25025" y="6437"/>
                    </a:cubicBezTo>
                    <a:lnTo>
                      <a:pt x="25036" y="4063"/>
                    </a:lnTo>
                    <a:lnTo>
                      <a:pt x="27146" y="4065"/>
                    </a:lnTo>
                    <a:lnTo>
                      <a:pt x="27104" y="6699"/>
                    </a:lnTo>
                    <a:lnTo>
                      <a:pt x="26719" y="6699"/>
                    </a:lnTo>
                    <a:lnTo>
                      <a:pt x="26716" y="6718"/>
                    </a:lnTo>
                    <a:lnTo>
                      <a:pt x="25357" y="6716"/>
                    </a:lnTo>
                    <a:lnTo>
                      <a:pt x="25357" y="6716"/>
                    </a:lnTo>
                    <a:cubicBezTo>
                      <a:pt x="25455" y="6802"/>
                      <a:pt x="25553" y="6894"/>
                      <a:pt x="25653" y="6981"/>
                    </a:cubicBezTo>
                    <a:lnTo>
                      <a:pt x="27553" y="6984"/>
                    </a:lnTo>
                    <a:lnTo>
                      <a:pt x="27553" y="6964"/>
                    </a:lnTo>
                    <a:lnTo>
                      <a:pt x="28027" y="6964"/>
                    </a:lnTo>
                    <a:lnTo>
                      <a:pt x="27994" y="9196"/>
                    </a:lnTo>
                    <a:lnTo>
                      <a:pt x="27854" y="9196"/>
                    </a:lnTo>
                    <a:cubicBezTo>
                      <a:pt x="27929" y="9282"/>
                      <a:pt x="28008" y="9374"/>
                      <a:pt x="28086" y="9461"/>
                    </a:cubicBezTo>
                    <a:lnTo>
                      <a:pt x="31849" y="9464"/>
                    </a:lnTo>
                    <a:lnTo>
                      <a:pt x="31824" y="11623"/>
                    </a:lnTo>
                    <a:lnTo>
                      <a:pt x="29810" y="11620"/>
                    </a:lnTo>
                    <a:lnTo>
                      <a:pt x="29810" y="11620"/>
                    </a:lnTo>
                    <a:cubicBezTo>
                      <a:pt x="29877" y="11707"/>
                      <a:pt x="29938" y="11796"/>
                      <a:pt x="30002" y="11888"/>
                    </a:cubicBezTo>
                    <a:lnTo>
                      <a:pt x="35685" y="11894"/>
                    </a:lnTo>
                    <a:lnTo>
                      <a:pt x="35640" y="14675"/>
                    </a:lnTo>
                    <a:lnTo>
                      <a:pt x="36042" y="14675"/>
                    </a:lnTo>
                    <a:lnTo>
                      <a:pt x="36087" y="11894"/>
                    </a:lnTo>
                    <a:lnTo>
                      <a:pt x="38988" y="11899"/>
                    </a:lnTo>
                    <a:cubicBezTo>
                      <a:pt x="39058" y="11807"/>
                      <a:pt x="39128" y="11721"/>
                      <a:pt x="39197" y="11634"/>
                    </a:cubicBezTo>
                    <a:lnTo>
                      <a:pt x="38196" y="11634"/>
                    </a:lnTo>
                    <a:lnTo>
                      <a:pt x="38207" y="9475"/>
                    </a:lnTo>
                    <a:lnTo>
                      <a:pt x="41081" y="9478"/>
                    </a:lnTo>
                    <a:lnTo>
                      <a:pt x="41081" y="9461"/>
                    </a:lnTo>
                    <a:lnTo>
                      <a:pt x="41100" y="9461"/>
                    </a:lnTo>
                    <a:cubicBezTo>
                      <a:pt x="41187" y="9374"/>
                      <a:pt x="41273" y="9282"/>
                      <a:pt x="41360" y="9196"/>
                    </a:cubicBezTo>
                    <a:lnTo>
                      <a:pt x="40121" y="9193"/>
                    </a:lnTo>
                    <a:lnTo>
                      <a:pt x="40118" y="9210"/>
                    </a:lnTo>
                    <a:lnTo>
                      <a:pt x="35551" y="9201"/>
                    </a:lnTo>
                    <a:lnTo>
                      <a:pt x="35568" y="6975"/>
                    </a:lnTo>
                    <a:lnTo>
                      <a:pt x="41011" y="6984"/>
                    </a:lnTo>
                    <a:lnTo>
                      <a:pt x="41011" y="6964"/>
                    </a:lnTo>
                    <a:lnTo>
                      <a:pt x="41594" y="6967"/>
                    </a:lnTo>
                    <a:lnTo>
                      <a:pt x="41560" y="8992"/>
                    </a:lnTo>
                    <a:cubicBezTo>
                      <a:pt x="41697" y="8861"/>
                      <a:pt x="41831" y="8727"/>
                      <a:pt x="41965" y="8596"/>
                    </a:cubicBezTo>
                    <a:lnTo>
                      <a:pt x="41990" y="6967"/>
                    </a:lnTo>
                    <a:lnTo>
                      <a:pt x="43801" y="6970"/>
                    </a:lnTo>
                    <a:cubicBezTo>
                      <a:pt x="43909" y="6880"/>
                      <a:pt x="44021" y="6794"/>
                      <a:pt x="44133" y="6705"/>
                    </a:cubicBezTo>
                    <a:lnTo>
                      <a:pt x="41067" y="6699"/>
                    </a:lnTo>
                    <a:lnTo>
                      <a:pt x="41108" y="4038"/>
                    </a:lnTo>
                    <a:lnTo>
                      <a:pt x="46420" y="4049"/>
                    </a:lnTo>
                    <a:lnTo>
                      <a:pt x="46409" y="5056"/>
                    </a:lnTo>
                    <a:cubicBezTo>
                      <a:pt x="46540" y="4969"/>
                      <a:pt x="46674" y="4883"/>
                      <a:pt x="46811" y="4799"/>
                    </a:cubicBezTo>
                    <a:lnTo>
                      <a:pt x="46816" y="4049"/>
                    </a:lnTo>
                    <a:lnTo>
                      <a:pt x="48058" y="4051"/>
                    </a:lnTo>
                    <a:cubicBezTo>
                      <a:pt x="48211" y="3965"/>
                      <a:pt x="48370" y="3879"/>
                      <a:pt x="48529" y="3789"/>
                    </a:cubicBezTo>
                    <a:lnTo>
                      <a:pt x="44996" y="3781"/>
                    </a:lnTo>
                    <a:lnTo>
                      <a:pt x="45126" y="3781"/>
                    </a:lnTo>
                    <a:lnTo>
                      <a:pt x="45162" y="1262"/>
                    </a:lnTo>
                    <a:lnTo>
                      <a:pt x="49363" y="1273"/>
                    </a:lnTo>
                    <a:lnTo>
                      <a:pt x="49350" y="3362"/>
                    </a:lnTo>
                    <a:cubicBezTo>
                      <a:pt x="49481" y="3293"/>
                      <a:pt x="49615" y="3226"/>
                      <a:pt x="49746" y="3162"/>
                    </a:cubicBezTo>
                    <a:lnTo>
                      <a:pt x="49760" y="1276"/>
                    </a:lnTo>
                    <a:lnTo>
                      <a:pt x="54036" y="1287"/>
                    </a:lnTo>
                    <a:lnTo>
                      <a:pt x="54036" y="1527"/>
                    </a:lnTo>
                    <a:cubicBezTo>
                      <a:pt x="54167" y="1571"/>
                      <a:pt x="54299" y="1622"/>
                      <a:pt x="54430" y="1669"/>
                    </a:cubicBezTo>
                    <a:lnTo>
                      <a:pt x="54430" y="1418"/>
                    </a:lnTo>
                    <a:lnTo>
                      <a:pt x="54427" y="1287"/>
                    </a:lnTo>
                    <a:lnTo>
                      <a:pt x="54391" y="1016"/>
                    </a:lnTo>
                    <a:lnTo>
                      <a:pt x="52309" y="1008"/>
                    </a:lnTo>
                    <a:lnTo>
                      <a:pt x="52312" y="20"/>
                    </a:lnTo>
                    <a:lnTo>
                      <a:pt x="51919" y="20"/>
                    </a:lnTo>
                    <a:lnTo>
                      <a:pt x="51916" y="1005"/>
                    </a:lnTo>
                    <a:lnTo>
                      <a:pt x="48331" y="994"/>
                    </a:lnTo>
                    <a:lnTo>
                      <a:pt x="48337" y="17"/>
                    </a:lnTo>
                    <a:lnTo>
                      <a:pt x="47943" y="17"/>
                    </a:lnTo>
                    <a:lnTo>
                      <a:pt x="47932" y="994"/>
                    </a:lnTo>
                    <a:lnTo>
                      <a:pt x="43817" y="983"/>
                    </a:lnTo>
                    <a:lnTo>
                      <a:pt x="43831" y="17"/>
                    </a:lnTo>
                    <a:lnTo>
                      <a:pt x="43441" y="17"/>
                    </a:lnTo>
                    <a:lnTo>
                      <a:pt x="43427" y="983"/>
                    </a:lnTo>
                    <a:lnTo>
                      <a:pt x="40637" y="977"/>
                    </a:lnTo>
                    <a:lnTo>
                      <a:pt x="40634" y="1008"/>
                    </a:lnTo>
                    <a:lnTo>
                      <a:pt x="38751" y="1002"/>
                    </a:lnTo>
                    <a:lnTo>
                      <a:pt x="38754" y="15"/>
                    </a:lnTo>
                    <a:lnTo>
                      <a:pt x="38361" y="15"/>
                    </a:lnTo>
                    <a:lnTo>
                      <a:pt x="38358" y="997"/>
                    </a:lnTo>
                    <a:lnTo>
                      <a:pt x="34773" y="988"/>
                    </a:lnTo>
                    <a:lnTo>
                      <a:pt x="34778" y="12"/>
                    </a:lnTo>
                    <a:lnTo>
                      <a:pt x="34385" y="12"/>
                    </a:lnTo>
                    <a:lnTo>
                      <a:pt x="34379" y="988"/>
                    </a:lnTo>
                    <a:lnTo>
                      <a:pt x="30265" y="977"/>
                    </a:lnTo>
                    <a:lnTo>
                      <a:pt x="30278" y="12"/>
                    </a:lnTo>
                    <a:lnTo>
                      <a:pt x="29882" y="12"/>
                    </a:lnTo>
                    <a:lnTo>
                      <a:pt x="29868" y="977"/>
                    </a:lnTo>
                    <a:lnTo>
                      <a:pt x="27079" y="969"/>
                    </a:lnTo>
                    <a:lnTo>
                      <a:pt x="27076" y="1002"/>
                    </a:lnTo>
                    <a:lnTo>
                      <a:pt x="25301" y="997"/>
                    </a:lnTo>
                    <a:lnTo>
                      <a:pt x="25304" y="12"/>
                    </a:lnTo>
                    <a:lnTo>
                      <a:pt x="24911" y="12"/>
                    </a:lnTo>
                    <a:lnTo>
                      <a:pt x="24908" y="994"/>
                    </a:lnTo>
                    <a:lnTo>
                      <a:pt x="21323" y="983"/>
                    </a:lnTo>
                    <a:lnTo>
                      <a:pt x="21329" y="6"/>
                    </a:lnTo>
                    <a:lnTo>
                      <a:pt x="20935" y="6"/>
                    </a:lnTo>
                    <a:lnTo>
                      <a:pt x="20924" y="983"/>
                    </a:lnTo>
                    <a:lnTo>
                      <a:pt x="16809" y="974"/>
                    </a:lnTo>
                    <a:lnTo>
                      <a:pt x="16823" y="6"/>
                    </a:lnTo>
                    <a:lnTo>
                      <a:pt x="16433" y="6"/>
                    </a:lnTo>
                    <a:lnTo>
                      <a:pt x="16419" y="974"/>
                    </a:lnTo>
                    <a:lnTo>
                      <a:pt x="13629" y="966"/>
                    </a:lnTo>
                    <a:lnTo>
                      <a:pt x="13626" y="997"/>
                    </a:lnTo>
                    <a:lnTo>
                      <a:pt x="11743" y="991"/>
                    </a:lnTo>
                    <a:lnTo>
                      <a:pt x="11746" y="3"/>
                    </a:lnTo>
                    <a:lnTo>
                      <a:pt x="11353" y="3"/>
                    </a:lnTo>
                    <a:lnTo>
                      <a:pt x="11350" y="988"/>
                    </a:lnTo>
                    <a:lnTo>
                      <a:pt x="7765" y="977"/>
                    </a:lnTo>
                    <a:lnTo>
                      <a:pt x="7770" y="1"/>
                    </a:lnTo>
                    <a:lnTo>
                      <a:pt x="7377" y="1"/>
                    </a:lnTo>
                    <a:lnTo>
                      <a:pt x="7366" y="977"/>
                    </a:lnTo>
                    <a:lnTo>
                      <a:pt x="3251" y="966"/>
                    </a:lnTo>
                    <a:lnTo>
                      <a:pt x="3265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76" name="Google Shape;9176;p38"/>
              <p:cNvSpPr/>
              <p:nvPr/>
            </p:nvSpPr>
            <p:spPr>
              <a:xfrm>
                <a:off x="6092269" y="1429520"/>
                <a:ext cx="462530" cy="104974"/>
              </a:xfrm>
              <a:custGeom>
                <a:avLst/>
                <a:gdLst/>
                <a:ahLst/>
                <a:cxnLst/>
                <a:rect l="l" t="t" r="r" b="b"/>
                <a:pathLst>
                  <a:path w="5327" h="1209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42" y="73"/>
                      <a:pt x="93" y="154"/>
                      <a:pt x="140" y="230"/>
                    </a:cubicBezTo>
                    <a:lnTo>
                      <a:pt x="338" y="230"/>
                    </a:lnTo>
                    <a:lnTo>
                      <a:pt x="335" y="548"/>
                    </a:lnTo>
                    <a:cubicBezTo>
                      <a:pt x="469" y="763"/>
                      <a:pt x="598" y="986"/>
                      <a:pt x="729" y="1209"/>
                    </a:cubicBezTo>
                    <a:lnTo>
                      <a:pt x="743" y="230"/>
                    </a:lnTo>
                    <a:lnTo>
                      <a:pt x="5201" y="233"/>
                    </a:lnTo>
                    <a:lnTo>
                      <a:pt x="5326" y="4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77" name="Google Shape;9177;p38"/>
              <p:cNvSpPr/>
              <p:nvPr/>
            </p:nvSpPr>
            <p:spPr>
              <a:xfrm>
                <a:off x="4690013" y="155421"/>
                <a:ext cx="4647268" cy="1294077"/>
              </a:xfrm>
              <a:custGeom>
                <a:avLst/>
                <a:gdLst/>
                <a:ahLst/>
                <a:cxnLst/>
                <a:rect l="l" t="t" r="r" b="b"/>
                <a:pathLst>
                  <a:path w="53523" h="14904" extrusionOk="0">
                    <a:moveTo>
                      <a:pt x="40896" y="1242"/>
                    </a:moveTo>
                    <a:lnTo>
                      <a:pt x="42319" y="1245"/>
                    </a:lnTo>
                    <a:lnTo>
                      <a:pt x="42718" y="1248"/>
                    </a:lnTo>
                    <a:lnTo>
                      <a:pt x="44802" y="1256"/>
                    </a:lnTo>
                    <a:lnTo>
                      <a:pt x="44763" y="3772"/>
                    </a:lnTo>
                    <a:lnTo>
                      <a:pt x="45162" y="3772"/>
                    </a:lnTo>
                    <a:lnTo>
                      <a:pt x="45195" y="1256"/>
                    </a:lnTo>
                    <a:lnTo>
                      <a:pt x="49399" y="1264"/>
                    </a:lnTo>
                    <a:lnTo>
                      <a:pt x="49377" y="3784"/>
                    </a:lnTo>
                    <a:lnTo>
                      <a:pt x="42676" y="3770"/>
                    </a:lnTo>
                    <a:lnTo>
                      <a:pt x="42277" y="3770"/>
                    </a:lnTo>
                    <a:lnTo>
                      <a:pt x="40896" y="3767"/>
                    </a:lnTo>
                    <a:lnTo>
                      <a:pt x="40899" y="1407"/>
                    </a:lnTo>
                    <a:lnTo>
                      <a:pt x="40896" y="1273"/>
                    </a:lnTo>
                    <a:lnTo>
                      <a:pt x="40896" y="1242"/>
                    </a:lnTo>
                    <a:close/>
                    <a:moveTo>
                      <a:pt x="15205" y="1248"/>
                    </a:moveTo>
                    <a:lnTo>
                      <a:pt x="15604" y="1253"/>
                    </a:lnTo>
                    <a:lnTo>
                      <a:pt x="17688" y="1259"/>
                    </a:lnTo>
                    <a:lnTo>
                      <a:pt x="17652" y="3778"/>
                    </a:lnTo>
                    <a:lnTo>
                      <a:pt x="18048" y="3778"/>
                    </a:lnTo>
                    <a:lnTo>
                      <a:pt x="18084" y="1259"/>
                    </a:lnTo>
                    <a:lnTo>
                      <a:pt x="22285" y="1270"/>
                    </a:lnTo>
                    <a:lnTo>
                      <a:pt x="22269" y="3792"/>
                    </a:lnTo>
                    <a:lnTo>
                      <a:pt x="15565" y="3775"/>
                    </a:lnTo>
                    <a:lnTo>
                      <a:pt x="15169" y="3775"/>
                    </a:lnTo>
                    <a:lnTo>
                      <a:pt x="13788" y="3772"/>
                    </a:lnTo>
                    <a:lnTo>
                      <a:pt x="13790" y="1412"/>
                    </a:lnTo>
                    <a:lnTo>
                      <a:pt x="13788" y="1281"/>
                    </a:lnTo>
                    <a:lnTo>
                      <a:pt x="13788" y="1248"/>
                    </a:lnTo>
                    <a:close/>
                    <a:moveTo>
                      <a:pt x="9123" y="1267"/>
                    </a:moveTo>
                    <a:lnTo>
                      <a:pt x="13400" y="1276"/>
                    </a:lnTo>
                    <a:lnTo>
                      <a:pt x="13397" y="3795"/>
                    </a:lnTo>
                    <a:lnTo>
                      <a:pt x="9106" y="3786"/>
                    </a:lnTo>
                    <a:lnTo>
                      <a:pt x="9123" y="1267"/>
                    </a:lnTo>
                    <a:close/>
                    <a:moveTo>
                      <a:pt x="22679" y="1262"/>
                    </a:moveTo>
                    <a:lnTo>
                      <a:pt x="26953" y="1273"/>
                    </a:lnTo>
                    <a:lnTo>
                      <a:pt x="26950" y="3767"/>
                    </a:lnTo>
                    <a:lnTo>
                      <a:pt x="26947" y="3795"/>
                    </a:lnTo>
                    <a:lnTo>
                      <a:pt x="22662" y="3784"/>
                    </a:lnTo>
                    <a:lnTo>
                      <a:pt x="22679" y="1262"/>
                    </a:lnTo>
                    <a:close/>
                    <a:moveTo>
                      <a:pt x="14042" y="4032"/>
                    </a:moveTo>
                    <a:lnTo>
                      <a:pt x="19351" y="4043"/>
                    </a:lnTo>
                    <a:lnTo>
                      <a:pt x="19323" y="6699"/>
                    </a:lnTo>
                    <a:lnTo>
                      <a:pt x="19323" y="6699"/>
                    </a:lnTo>
                    <a:lnTo>
                      <a:pt x="14000" y="6693"/>
                    </a:lnTo>
                    <a:lnTo>
                      <a:pt x="14042" y="4032"/>
                    </a:lnTo>
                    <a:close/>
                    <a:moveTo>
                      <a:pt x="11422" y="4051"/>
                    </a:moveTo>
                    <a:lnTo>
                      <a:pt x="13640" y="4057"/>
                    </a:lnTo>
                    <a:lnTo>
                      <a:pt x="13598" y="6688"/>
                    </a:lnTo>
                    <a:lnTo>
                      <a:pt x="13216" y="6688"/>
                    </a:lnTo>
                    <a:lnTo>
                      <a:pt x="13210" y="6710"/>
                    </a:lnTo>
                    <a:lnTo>
                      <a:pt x="11411" y="6707"/>
                    </a:lnTo>
                    <a:lnTo>
                      <a:pt x="11422" y="4051"/>
                    </a:lnTo>
                    <a:close/>
                    <a:moveTo>
                      <a:pt x="46852" y="4046"/>
                    </a:moveTo>
                    <a:lnTo>
                      <a:pt x="51693" y="4051"/>
                    </a:lnTo>
                    <a:lnTo>
                      <a:pt x="51681" y="6710"/>
                    </a:lnTo>
                    <a:lnTo>
                      <a:pt x="46827" y="6702"/>
                    </a:lnTo>
                    <a:lnTo>
                      <a:pt x="46852" y="4046"/>
                    </a:lnTo>
                    <a:close/>
                    <a:moveTo>
                      <a:pt x="19747" y="4046"/>
                    </a:moveTo>
                    <a:lnTo>
                      <a:pt x="24587" y="4057"/>
                    </a:lnTo>
                    <a:lnTo>
                      <a:pt x="24576" y="6713"/>
                    </a:lnTo>
                    <a:lnTo>
                      <a:pt x="19722" y="6702"/>
                    </a:lnTo>
                    <a:lnTo>
                      <a:pt x="19747" y="4046"/>
                    </a:lnTo>
                    <a:close/>
                    <a:moveTo>
                      <a:pt x="24983" y="4051"/>
                    </a:moveTo>
                    <a:lnTo>
                      <a:pt x="27193" y="4054"/>
                    </a:lnTo>
                    <a:lnTo>
                      <a:pt x="27151" y="6688"/>
                    </a:lnTo>
                    <a:lnTo>
                      <a:pt x="26763" y="6693"/>
                    </a:lnTo>
                    <a:lnTo>
                      <a:pt x="26760" y="6713"/>
                    </a:lnTo>
                    <a:lnTo>
                      <a:pt x="24975" y="6710"/>
                    </a:lnTo>
                    <a:lnTo>
                      <a:pt x="24983" y="4051"/>
                    </a:lnTo>
                    <a:close/>
                    <a:moveTo>
                      <a:pt x="14923" y="6953"/>
                    </a:moveTo>
                    <a:lnTo>
                      <a:pt x="21663" y="6964"/>
                    </a:lnTo>
                    <a:lnTo>
                      <a:pt x="21647" y="9196"/>
                    </a:lnTo>
                    <a:lnTo>
                      <a:pt x="14892" y="9185"/>
                    </a:lnTo>
                    <a:lnTo>
                      <a:pt x="14923" y="6953"/>
                    </a:lnTo>
                    <a:close/>
                    <a:moveTo>
                      <a:pt x="2824" y="1"/>
                    </a:moveTo>
                    <a:lnTo>
                      <a:pt x="2810" y="966"/>
                    </a:lnTo>
                    <a:lnTo>
                      <a:pt x="20" y="960"/>
                    </a:lnTo>
                    <a:lnTo>
                      <a:pt x="1" y="1220"/>
                    </a:lnTo>
                    <a:lnTo>
                      <a:pt x="1641" y="1225"/>
                    </a:lnTo>
                    <a:lnTo>
                      <a:pt x="2037" y="1228"/>
                    </a:lnTo>
                    <a:lnTo>
                      <a:pt x="3809" y="1231"/>
                    </a:lnTo>
                    <a:lnTo>
                      <a:pt x="3778" y="3298"/>
                    </a:lnTo>
                    <a:cubicBezTo>
                      <a:pt x="3912" y="3365"/>
                      <a:pt x="4040" y="3435"/>
                      <a:pt x="4171" y="3505"/>
                    </a:cubicBezTo>
                    <a:lnTo>
                      <a:pt x="4205" y="1231"/>
                    </a:lnTo>
                    <a:lnTo>
                      <a:pt x="8719" y="1242"/>
                    </a:lnTo>
                    <a:lnTo>
                      <a:pt x="8702" y="3764"/>
                    </a:lnTo>
                    <a:lnTo>
                      <a:pt x="4637" y="3753"/>
                    </a:lnTo>
                    <a:lnTo>
                      <a:pt x="4637" y="3753"/>
                    </a:lnTo>
                    <a:cubicBezTo>
                      <a:pt x="4793" y="3839"/>
                      <a:pt x="4952" y="3926"/>
                      <a:pt x="5111" y="4015"/>
                    </a:cubicBezTo>
                    <a:lnTo>
                      <a:pt x="5781" y="4018"/>
                    </a:lnTo>
                    <a:lnTo>
                      <a:pt x="5775" y="4409"/>
                    </a:lnTo>
                    <a:cubicBezTo>
                      <a:pt x="5909" y="4489"/>
                      <a:pt x="6038" y="4568"/>
                      <a:pt x="6172" y="4651"/>
                    </a:cubicBezTo>
                    <a:lnTo>
                      <a:pt x="6177" y="4018"/>
                    </a:lnTo>
                    <a:lnTo>
                      <a:pt x="11017" y="4029"/>
                    </a:lnTo>
                    <a:lnTo>
                      <a:pt x="11006" y="6685"/>
                    </a:lnTo>
                    <a:lnTo>
                      <a:pt x="9053" y="6682"/>
                    </a:lnTo>
                    <a:lnTo>
                      <a:pt x="9053" y="6682"/>
                    </a:lnTo>
                    <a:cubicBezTo>
                      <a:pt x="9162" y="6769"/>
                      <a:pt x="9271" y="6861"/>
                      <a:pt x="9380" y="6947"/>
                    </a:cubicBezTo>
                    <a:lnTo>
                      <a:pt x="13933" y="6953"/>
                    </a:lnTo>
                    <a:lnTo>
                      <a:pt x="13933" y="6933"/>
                    </a:lnTo>
                    <a:lnTo>
                      <a:pt x="14516" y="6936"/>
                    </a:lnTo>
                    <a:lnTo>
                      <a:pt x="14480" y="9168"/>
                    </a:lnTo>
                    <a:lnTo>
                      <a:pt x="13043" y="9165"/>
                    </a:lnTo>
                    <a:lnTo>
                      <a:pt x="13040" y="9182"/>
                    </a:lnTo>
                    <a:lnTo>
                      <a:pt x="11824" y="9179"/>
                    </a:lnTo>
                    <a:lnTo>
                      <a:pt x="11824" y="9179"/>
                    </a:lnTo>
                    <a:cubicBezTo>
                      <a:pt x="11910" y="9266"/>
                      <a:pt x="11997" y="9358"/>
                      <a:pt x="12080" y="9444"/>
                    </a:cubicBezTo>
                    <a:lnTo>
                      <a:pt x="14000" y="9447"/>
                    </a:lnTo>
                    <a:lnTo>
                      <a:pt x="14000" y="9430"/>
                    </a:lnTo>
                    <a:lnTo>
                      <a:pt x="18329" y="9436"/>
                    </a:lnTo>
                    <a:lnTo>
                      <a:pt x="18307" y="11595"/>
                    </a:lnTo>
                    <a:lnTo>
                      <a:pt x="13958" y="11592"/>
                    </a:lnTo>
                    <a:lnTo>
                      <a:pt x="13958" y="11592"/>
                    </a:lnTo>
                    <a:cubicBezTo>
                      <a:pt x="14030" y="11679"/>
                      <a:pt x="14100" y="11771"/>
                      <a:pt x="14170" y="11860"/>
                    </a:cubicBezTo>
                    <a:lnTo>
                      <a:pt x="22163" y="11868"/>
                    </a:lnTo>
                    <a:lnTo>
                      <a:pt x="22135" y="13450"/>
                    </a:lnTo>
                    <a:cubicBezTo>
                      <a:pt x="22271" y="13221"/>
                      <a:pt x="22408" y="12993"/>
                      <a:pt x="22548" y="12775"/>
                    </a:cubicBezTo>
                    <a:lnTo>
                      <a:pt x="22562" y="11871"/>
                    </a:lnTo>
                    <a:lnTo>
                      <a:pt x="23133" y="11871"/>
                    </a:lnTo>
                    <a:cubicBezTo>
                      <a:pt x="23192" y="11779"/>
                      <a:pt x="23251" y="11693"/>
                      <a:pt x="23315" y="11606"/>
                    </a:cubicBezTo>
                    <a:lnTo>
                      <a:pt x="23315" y="11606"/>
                    </a:lnTo>
                    <a:lnTo>
                      <a:pt x="18717" y="11623"/>
                    </a:lnTo>
                    <a:lnTo>
                      <a:pt x="18742" y="9464"/>
                    </a:lnTo>
                    <a:lnTo>
                      <a:pt x="24300" y="9472"/>
                    </a:lnTo>
                    <a:lnTo>
                      <a:pt x="24297" y="10292"/>
                    </a:lnTo>
                    <a:cubicBezTo>
                      <a:pt x="24431" y="10116"/>
                      <a:pt x="24562" y="9946"/>
                      <a:pt x="24699" y="9779"/>
                    </a:cubicBezTo>
                    <a:lnTo>
                      <a:pt x="24701" y="9472"/>
                    </a:lnTo>
                    <a:lnTo>
                      <a:pt x="24952" y="9472"/>
                    </a:lnTo>
                    <a:cubicBezTo>
                      <a:pt x="25025" y="9386"/>
                      <a:pt x="25097" y="9293"/>
                      <a:pt x="25167" y="9207"/>
                    </a:cubicBezTo>
                    <a:lnTo>
                      <a:pt x="22048" y="9204"/>
                    </a:lnTo>
                    <a:lnTo>
                      <a:pt x="22065" y="6975"/>
                    </a:lnTo>
                    <a:lnTo>
                      <a:pt x="27265" y="6981"/>
                    </a:lnTo>
                    <a:lnTo>
                      <a:pt x="27285" y="6961"/>
                    </a:lnTo>
                    <a:cubicBezTo>
                      <a:pt x="27380" y="6875"/>
                      <a:pt x="27474" y="6783"/>
                      <a:pt x="27566" y="6696"/>
                    </a:cubicBezTo>
                    <a:lnTo>
                      <a:pt x="27552" y="6696"/>
                    </a:lnTo>
                    <a:lnTo>
                      <a:pt x="27594" y="4035"/>
                    </a:lnTo>
                    <a:lnTo>
                      <a:pt x="30939" y="4043"/>
                    </a:lnTo>
                    <a:cubicBezTo>
                      <a:pt x="31073" y="3954"/>
                      <a:pt x="31207" y="3865"/>
                      <a:pt x="31341" y="3781"/>
                    </a:cubicBezTo>
                    <a:lnTo>
                      <a:pt x="29120" y="3778"/>
                    </a:lnTo>
                    <a:lnTo>
                      <a:pt x="28721" y="3778"/>
                    </a:lnTo>
                    <a:lnTo>
                      <a:pt x="27352" y="3772"/>
                    </a:lnTo>
                    <a:lnTo>
                      <a:pt x="27354" y="1412"/>
                    </a:lnTo>
                    <a:lnTo>
                      <a:pt x="27352" y="1281"/>
                    </a:lnTo>
                    <a:lnTo>
                      <a:pt x="27352" y="1248"/>
                    </a:lnTo>
                    <a:lnTo>
                      <a:pt x="28760" y="1253"/>
                    </a:lnTo>
                    <a:lnTo>
                      <a:pt x="29157" y="1256"/>
                    </a:lnTo>
                    <a:lnTo>
                      <a:pt x="30928" y="1259"/>
                    </a:lnTo>
                    <a:lnTo>
                      <a:pt x="30892" y="3778"/>
                    </a:lnTo>
                    <a:lnTo>
                      <a:pt x="31288" y="3778"/>
                    </a:lnTo>
                    <a:lnTo>
                      <a:pt x="31324" y="1259"/>
                    </a:lnTo>
                    <a:lnTo>
                      <a:pt x="35838" y="1270"/>
                    </a:lnTo>
                    <a:lnTo>
                      <a:pt x="35835" y="1666"/>
                    </a:lnTo>
                    <a:cubicBezTo>
                      <a:pt x="35969" y="1719"/>
                      <a:pt x="36098" y="1775"/>
                      <a:pt x="36232" y="1834"/>
                    </a:cubicBezTo>
                    <a:lnTo>
                      <a:pt x="36234" y="1270"/>
                    </a:lnTo>
                    <a:lnTo>
                      <a:pt x="40508" y="1281"/>
                    </a:lnTo>
                    <a:lnTo>
                      <a:pt x="40505" y="3798"/>
                    </a:lnTo>
                    <a:lnTo>
                      <a:pt x="40012" y="3795"/>
                    </a:lnTo>
                    <a:lnTo>
                      <a:pt x="40430" y="4057"/>
                    </a:lnTo>
                    <a:lnTo>
                      <a:pt x="40757" y="4057"/>
                    </a:lnTo>
                    <a:lnTo>
                      <a:pt x="40754" y="4269"/>
                    </a:lnTo>
                    <a:cubicBezTo>
                      <a:pt x="40885" y="4356"/>
                      <a:pt x="41016" y="4448"/>
                      <a:pt x="41144" y="4534"/>
                    </a:cubicBezTo>
                    <a:lnTo>
                      <a:pt x="41150" y="4032"/>
                    </a:lnTo>
                    <a:lnTo>
                      <a:pt x="46462" y="4043"/>
                    </a:lnTo>
                    <a:lnTo>
                      <a:pt x="46434" y="6699"/>
                    </a:lnTo>
                    <a:lnTo>
                      <a:pt x="46434" y="6699"/>
                    </a:lnTo>
                    <a:lnTo>
                      <a:pt x="43890" y="6696"/>
                    </a:lnTo>
                    <a:lnTo>
                      <a:pt x="43890" y="6696"/>
                    </a:lnTo>
                    <a:cubicBezTo>
                      <a:pt x="43987" y="6783"/>
                      <a:pt x="44082" y="6875"/>
                      <a:pt x="44182" y="6961"/>
                    </a:cubicBezTo>
                    <a:lnTo>
                      <a:pt x="48772" y="6967"/>
                    </a:lnTo>
                    <a:lnTo>
                      <a:pt x="48752" y="9196"/>
                    </a:lnTo>
                    <a:lnTo>
                      <a:pt x="46353" y="9193"/>
                    </a:lnTo>
                    <a:lnTo>
                      <a:pt x="46353" y="9193"/>
                    </a:lnTo>
                    <a:cubicBezTo>
                      <a:pt x="46431" y="9280"/>
                      <a:pt x="46506" y="9372"/>
                      <a:pt x="46584" y="9458"/>
                    </a:cubicBezTo>
                    <a:lnTo>
                      <a:pt x="51405" y="9464"/>
                    </a:lnTo>
                    <a:lnTo>
                      <a:pt x="51397" y="11623"/>
                    </a:lnTo>
                    <a:lnTo>
                      <a:pt x="48261" y="11620"/>
                    </a:lnTo>
                    <a:lnTo>
                      <a:pt x="48261" y="11620"/>
                    </a:lnTo>
                    <a:cubicBezTo>
                      <a:pt x="48322" y="11707"/>
                      <a:pt x="48387" y="11799"/>
                      <a:pt x="48448" y="11888"/>
                    </a:cubicBezTo>
                    <a:lnTo>
                      <a:pt x="49282" y="11888"/>
                    </a:lnTo>
                    <a:lnTo>
                      <a:pt x="49263" y="13118"/>
                    </a:lnTo>
                    <a:cubicBezTo>
                      <a:pt x="49394" y="13327"/>
                      <a:pt x="49522" y="13542"/>
                      <a:pt x="49653" y="13754"/>
                    </a:cubicBezTo>
                    <a:lnTo>
                      <a:pt x="49684" y="11888"/>
                    </a:lnTo>
                    <a:lnTo>
                      <a:pt x="52758" y="11891"/>
                    </a:lnTo>
                    <a:lnTo>
                      <a:pt x="52750" y="14675"/>
                    </a:lnTo>
                    <a:lnTo>
                      <a:pt x="50186" y="14672"/>
                    </a:lnTo>
                    <a:lnTo>
                      <a:pt x="50186" y="14672"/>
                    </a:lnTo>
                    <a:cubicBezTo>
                      <a:pt x="50228" y="14747"/>
                      <a:pt x="50273" y="14826"/>
                      <a:pt x="50314" y="14901"/>
                    </a:cubicBezTo>
                    <a:lnTo>
                      <a:pt x="51082" y="14901"/>
                    </a:lnTo>
                    <a:lnTo>
                      <a:pt x="53517" y="14904"/>
                    </a:lnTo>
                    <a:lnTo>
                      <a:pt x="53517" y="14672"/>
                    </a:lnTo>
                    <a:lnTo>
                      <a:pt x="53154" y="14672"/>
                    </a:lnTo>
                    <a:lnTo>
                      <a:pt x="53160" y="11888"/>
                    </a:lnTo>
                    <a:lnTo>
                      <a:pt x="53517" y="11888"/>
                    </a:lnTo>
                    <a:lnTo>
                      <a:pt x="53517" y="11623"/>
                    </a:lnTo>
                    <a:lnTo>
                      <a:pt x="51796" y="11620"/>
                    </a:lnTo>
                    <a:lnTo>
                      <a:pt x="51807" y="9461"/>
                    </a:lnTo>
                    <a:lnTo>
                      <a:pt x="53520" y="9464"/>
                    </a:lnTo>
                    <a:lnTo>
                      <a:pt x="53520" y="9199"/>
                    </a:lnTo>
                    <a:lnTo>
                      <a:pt x="49157" y="9193"/>
                    </a:lnTo>
                    <a:lnTo>
                      <a:pt x="49173" y="6964"/>
                    </a:lnTo>
                    <a:lnTo>
                      <a:pt x="53523" y="6972"/>
                    </a:lnTo>
                    <a:lnTo>
                      <a:pt x="53523" y="6707"/>
                    </a:lnTo>
                    <a:lnTo>
                      <a:pt x="52086" y="6702"/>
                    </a:lnTo>
                    <a:lnTo>
                      <a:pt x="52097" y="4046"/>
                    </a:lnTo>
                    <a:lnTo>
                      <a:pt x="53523" y="4049"/>
                    </a:lnTo>
                    <a:lnTo>
                      <a:pt x="53523" y="3786"/>
                    </a:lnTo>
                    <a:lnTo>
                      <a:pt x="49782" y="3781"/>
                    </a:lnTo>
                    <a:lnTo>
                      <a:pt x="49798" y="1259"/>
                    </a:lnTo>
                    <a:lnTo>
                      <a:pt x="53517" y="1273"/>
                    </a:lnTo>
                    <a:lnTo>
                      <a:pt x="53517" y="1011"/>
                    </a:lnTo>
                    <a:lnTo>
                      <a:pt x="52365" y="1008"/>
                    </a:lnTo>
                    <a:lnTo>
                      <a:pt x="52370" y="20"/>
                    </a:lnTo>
                    <a:lnTo>
                      <a:pt x="51974" y="20"/>
                    </a:lnTo>
                    <a:lnTo>
                      <a:pt x="51972" y="1005"/>
                    </a:lnTo>
                    <a:lnTo>
                      <a:pt x="48387" y="994"/>
                    </a:lnTo>
                    <a:lnTo>
                      <a:pt x="48392" y="17"/>
                    </a:lnTo>
                    <a:lnTo>
                      <a:pt x="47999" y="17"/>
                    </a:lnTo>
                    <a:lnTo>
                      <a:pt x="47988" y="994"/>
                    </a:lnTo>
                    <a:lnTo>
                      <a:pt x="43873" y="983"/>
                    </a:lnTo>
                    <a:lnTo>
                      <a:pt x="43887" y="17"/>
                    </a:lnTo>
                    <a:lnTo>
                      <a:pt x="43493" y="17"/>
                    </a:lnTo>
                    <a:lnTo>
                      <a:pt x="43479" y="983"/>
                    </a:lnTo>
                    <a:lnTo>
                      <a:pt x="40690" y="977"/>
                    </a:lnTo>
                    <a:lnTo>
                      <a:pt x="40687" y="1008"/>
                    </a:lnTo>
                    <a:lnTo>
                      <a:pt x="38804" y="1002"/>
                    </a:lnTo>
                    <a:lnTo>
                      <a:pt x="38807" y="15"/>
                    </a:lnTo>
                    <a:lnTo>
                      <a:pt x="38413" y="15"/>
                    </a:lnTo>
                    <a:lnTo>
                      <a:pt x="38410" y="997"/>
                    </a:lnTo>
                    <a:lnTo>
                      <a:pt x="34825" y="988"/>
                    </a:lnTo>
                    <a:lnTo>
                      <a:pt x="34831" y="12"/>
                    </a:lnTo>
                    <a:lnTo>
                      <a:pt x="34438" y="12"/>
                    </a:lnTo>
                    <a:lnTo>
                      <a:pt x="34427" y="988"/>
                    </a:lnTo>
                    <a:lnTo>
                      <a:pt x="30312" y="977"/>
                    </a:lnTo>
                    <a:lnTo>
                      <a:pt x="30326" y="12"/>
                    </a:lnTo>
                    <a:lnTo>
                      <a:pt x="29932" y="12"/>
                    </a:lnTo>
                    <a:lnTo>
                      <a:pt x="29918" y="977"/>
                    </a:lnTo>
                    <a:lnTo>
                      <a:pt x="27128" y="969"/>
                    </a:lnTo>
                    <a:lnTo>
                      <a:pt x="27126" y="1002"/>
                    </a:lnTo>
                    <a:lnTo>
                      <a:pt x="25251" y="997"/>
                    </a:lnTo>
                    <a:lnTo>
                      <a:pt x="25256" y="12"/>
                    </a:lnTo>
                    <a:lnTo>
                      <a:pt x="24860" y="12"/>
                    </a:lnTo>
                    <a:lnTo>
                      <a:pt x="24858" y="994"/>
                    </a:lnTo>
                    <a:lnTo>
                      <a:pt x="21273" y="983"/>
                    </a:lnTo>
                    <a:lnTo>
                      <a:pt x="21281" y="6"/>
                    </a:lnTo>
                    <a:lnTo>
                      <a:pt x="20885" y="6"/>
                    </a:lnTo>
                    <a:lnTo>
                      <a:pt x="20877" y="983"/>
                    </a:lnTo>
                    <a:lnTo>
                      <a:pt x="16762" y="974"/>
                    </a:lnTo>
                    <a:lnTo>
                      <a:pt x="16776" y="6"/>
                    </a:lnTo>
                    <a:lnTo>
                      <a:pt x="16382" y="6"/>
                    </a:lnTo>
                    <a:lnTo>
                      <a:pt x="16368" y="974"/>
                    </a:lnTo>
                    <a:lnTo>
                      <a:pt x="13578" y="966"/>
                    </a:lnTo>
                    <a:lnTo>
                      <a:pt x="13573" y="997"/>
                    </a:lnTo>
                    <a:lnTo>
                      <a:pt x="11690" y="991"/>
                    </a:lnTo>
                    <a:lnTo>
                      <a:pt x="11695" y="3"/>
                    </a:lnTo>
                    <a:lnTo>
                      <a:pt x="11299" y="3"/>
                    </a:lnTo>
                    <a:lnTo>
                      <a:pt x="11296" y="988"/>
                    </a:lnTo>
                    <a:lnTo>
                      <a:pt x="7711" y="977"/>
                    </a:lnTo>
                    <a:lnTo>
                      <a:pt x="7720" y="1"/>
                    </a:lnTo>
                    <a:lnTo>
                      <a:pt x="7324" y="1"/>
                    </a:lnTo>
                    <a:lnTo>
                      <a:pt x="7318" y="977"/>
                    </a:lnTo>
                    <a:lnTo>
                      <a:pt x="3203" y="966"/>
                    </a:lnTo>
                    <a:lnTo>
                      <a:pt x="3217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78" name="Google Shape;9178;p38"/>
              <p:cNvSpPr/>
              <p:nvPr/>
            </p:nvSpPr>
            <p:spPr>
              <a:xfrm>
                <a:off x="6119880" y="4249313"/>
                <a:ext cx="419898" cy="184422"/>
              </a:xfrm>
              <a:custGeom>
                <a:avLst/>
                <a:gdLst/>
                <a:ahLst/>
                <a:cxnLst/>
                <a:rect l="l" t="t" r="r" b="b"/>
                <a:pathLst>
                  <a:path w="4836" h="2124" extrusionOk="0">
                    <a:moveTo>
                      <a:pt x="4325" y="1"/>
                    </a:moveTo>
                    <a:cubicBezTo>
                      <a:pt x="4085" y="807"/>
                      <a:pt x="3309" y="1393"/>
                      <a:pt x="2391" y="1393"/>
                    </a:cubicBezTo>
                    <a:cubicBezTo>
                      <a:pt x="1507" y="1393"/>
                      <a:pt x="757" y="849"/>
                      <a:pt x="489" y="87"/>
                    </a:cubicBezTo>
                    <a:lnTo>
                      <a:pt x="1" y="2124"/>
                    </a:lnTo>
                    <a:lnTo>
                      <a:pt x="4835" y="2124"/>
                    </a:lnTo>
                    <a:lnTo>
                      <a:pt x="4325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79" name="Google Shape;9179;p38"/>
              <p:cNvSpPr/>
              <p:nvPr/>
            </p:nvSpPr>
            <p:spPr>
              <a:xfrm>
                <a:off x="-35892" y="4387628"/>
                <a:ext cx="9372768" cy="179646"/>
              </a:xfrm>
              <a:custGeom>
                <a:avLst/>
                <a:gdLst/>
                <a:ahLst/>
                <a:cxnLst/>
                <a:rect l="l" t="t" r="r" b="b"/>
                <a:pathLst>
                  <a:path w="107947" h="2069" extrusionOk="0">
                    <a:moveTo>
                      <a:pt x="1" y="1"/>
                    </a:moveTo>
                    <a:lnTo>
                      <a:pt x="1" y="2068"/>
                    </a:lnTo>
                    <a:lnTo>
                      <a:pt x="107946" y="2068"/>
                    </a:lnTo>
                    <a:lnTo>
                      <a:pt x="107946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80" name="Google Shape;9180;p38"/>
              <p:cNvSpPr/>
              <p:nvPr/>
            </p:nvSpPr>
            <p:spPr>
              <a:xfrm>
                <a:off x="1230219" y="4387628"/>
                <a:ext cx="6840270" cy="179386"/>
              </a:xfrm>
              <a:custGeom>
                <a:avLst/>
                <a:gdLst/>
                <a:ahLst/>
                <a:cxnLst/>
                <a:rect l="l" t="t" r="r" b="b"/>
                <a:pathLst>
                  <a:path w="78780" h="2066" extrusionOk="0">
                    <a:moveTo>
                      <a:pt x="22687" y="1"/>
                    </a:moveTo>
                    <a:lnTo>
                      <a:pt x="1" y="2065"/>
                    </a:lnTo>
                    <a:lnTo>
                      <a:pt x="56092" y="2065"/>
                    </a:lnTo>
                    <a:lnTo>
                      <a:pt x="78779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81" name="Google Shape;9181;p38"/>
              <p:cNvSpPr/>
              <p:nvPr/>
            </p:nvSpPr>
            <p:spPr>
              <a:xfrm>
                <a:off x="6070736" y="338105"/>
                <a:ext cx="57740" cy="57480"/>
              </a:xfrm>
              <a:custGeom>
                <a:avLst/>
                <a:gdLst/>
                <a:ahLst/>
                <a:cxnLst/>
                <a:rect l="l" t="t" r="r" b="b"/>
                <a:pathLst>
                  <a:path w="665" h="662" extrusionOk="0">
                    <a:moveTo>
                      <a:pt x="332" y="0"/>
                    </a:moveTo>
                    <a:cubicBezTo>
                      <a:pt x="148" y="0"/>
                      <a:pt x="0" y="148"/>
                      <a:pt x="0" y="329"/>
                    </a:cubicBezTo>
                    <a:cubicBezTo>
                      <a:pt x="0" y="511"/>
                      <a:pt x="148" y="661"/>
                      <a:pt x="332" y="661"/>
                    </a:cubicBezTo>
                    <a:cubicBezTo>
                      <a:pt x="516" y="661"/>
                      <a:pt x="664" y="516"/>
                      <a:pt x="664" y="329"/>
                    </a:cubicBezTo>
                    <a:cubicBezTo>
                      <a:pt x="664" y="145"/>
                      <a:pt x="516" y="0"/>
                      <a:pt x="33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82" name="Google Shape;9182;p38"/>
              <p:cNvSpPr/>
              <p:nvPr/>
            </p:nvSpPr>
            <p:spPr>
              <a:xfrm>
                <a:off x="6504784" y="336108"/>
                <a:ext cx="57480" cy="57740"/>
              </a:xfrm>
              <a:custGeom>
                <a:avLst/>
                <a:gdLst/>
                <a:ahLst/>
                <a:cxnLst/>
                <a:rect l="l" t="t" r="r" b="b"/>
                <a:pathLst>
                  <a:path w="662" h="665" extrusionOk="0">
                    <a:moveTo>
                      <a:pt x="330" y="1"/>
                    </a:moveTo>
                    <a:cubicBezTo>
                      <a:pt x="146" y="1"/>
                      <a:pt x="1" y="152"/>
                      <a:pt x="1" y="333"/>
                    </a:cubicBezTo>
                    <a:cubicBezTo>
                      <a:pt x="1" y="514"/>
                      <a:pt x="146" y="665"/>
                      <a:pt x="330" y="665"/>
                    </a:cubicBezTo>
                    <a:cubicBezTo>
                      <a:pt x="517" y="665"/>
                      <a:pt x="662" y="517"/>
                      <a:pt x="662" y="333"/>
                    </a:cubicBezTo>
                    <a:cubicBezTo>
                      <a:pt x="662" y="149"/>
                      <a:pt x="517" y="1"/>
                      <a:pt x="33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83" name="Google Shape;9183;p38"/>
              <p:cNvSpPr/>
              <p:nvPr/>
            </p:nvSpPr>
            <p:spPr>
              <a:xfrm>
                <a:off x="6101733" y="356512"/>
                <a:ext cx="428841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4939" h="363" extrusionOk="0">
                    <a:moveTo>
                      <a:pt x="182" y="0"/>
                    </a:moveTo>
                    <a:cubicBezTo>
                      <a:pt x="84" y="0"/>
                      <a:pt x="0" y="81"/>
                      <a:pt x="0" y="182"/>
                    </a:cubicBezTo>
                    <a:cubicBezTo>
                      <a:pt x="0" y="279"/>
                      <a:pt x="81" y="363"/>
                      <a:pt x="182" y="363"/>
                    </a:cubicBezTo>
                    <a:lnTo>
                      <a:pt x="4757" y="363"/>
                    </a:lnTo>
                    <a:cubicBezTo>
                      <a:pt x="4855" y="363"/>
                      <a:pt x="4938" y="282"/>
                      <a:pt x="4938" y="182"/>
                    </a:cubicBezTo>
                    <a:cubicBezTo>
                      <a:pt x="4936" y="76"/>
                      <a:pt x="4855" y="0"/>
                      <a:pt x="47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84" name="Google Shape;9184;p38"/>
              <p:cNvSpPr/>
              <p:nvPr/>
            </p:nvSpPr>
            <p:spPr>
              <a:xfrm>
                <a:off x="6056930" y="362504"/>
                <a:ext cx="513845" cy="852125"/>
              </a:xfrm>
              <a:custGeom>
                <a:avLst/>
                <a:gdLst/>
                <a:ahLst/>
                <a:cxnLst/>
                <a:rect l="l" t="t" r="r" b="b"/>
                <a:pathLst>
                  <a:path w="5918" h="9814" extrusionOk="0">
                    <a:moveTo>
                      <a:pt x="463" y="1"/>
                    </a:moveTo>
                    <a:lnTo>
                      <a:pt x="0" y="9712"/>
                    </a:lnTo>
                    <a:cubicBezTo>
                      <a:pt x="884" y="9454"/>
                      <a:pt x="1490" y="9365"/>
                      <a:pt x="1991" y="9365"/>
                    </a:cubicBezTo>
                    <a:cubicBezTo>
                      <a:pt x="3116" y="9365"/>
                      <a:pt x="3715" y="9814"/>
                      <a:pt x="5740" y="9814"/>
                    </a:cubicBezTo>
                    <a:cubicBezTo>
                      <a:pt x="5798" y="9814"/>
                      <a:pt x="5857" y="9813"/>
                      <a:pt x="5917" y="9813"/>
                    </a:cubicBezTo>
                    <a:lnTo>
                      <a:pt x="5507" y="99"/>
                    </a:lnTo>
                    <a:cubicBezTo>
                      <a:pt x="4825" y="620"/>
                      <a:pt x="3662" y="1050"/>
                      <a:pt x="2592" y="1050"/>
                    </a:cubicBezTo>
                    <a:cubicBezTo>
                      <a:pt x="1716" y="1050"/>
                      <a:pt x="902" y="762"/>
                      <a:pt x="46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85" name="Google Shape;9185;p38"/>
              <p:cNvSpPr/>
              <p:nvPr/>
            </p:nvSpPr>
            <p:spPr>
              <a:xfrm>
                <a:off x="6080894" y="365195"/>
                <a:ext cx="465395" cy="806541"/>
              </a:xfrm>
              <a:custGeom>
                <a:avLst/>
                <a:gdLst/>
                <a:ahLst/>
                <a:cxnLst/>
                <a:rect l="l" t="t" r="r" b="b"/>
                <a:pathLst>
                  <a:path w="5360" h="9289" extrusionOk="0">
                    <a:moveTo>
                      <a:pt x="293" y="1"/>
                    </a:moveTo>
                    <a:lnTo>
                      <a:pt x="0" y="9187"/>
                    </a:lnTo>
                    <a:cubicBezTo>
                      <a:pt x="800" y="8928"/>
                      <a:pt x="1349" y="8839"/>
                      <a:pt x="1804" y="8839"/>
                    </a:cubicBezTo>
                    <a:cubicBezTo>
                      <a:pt x="2822" y="8839"/>
                      <a:pt x="3366" y="9289"/>
                      <a:pt x="5199" y="9289"/>
                    </a:cubicBezTo>
                    <a:cubicBezTo>
                      <a:pt x="5252" y="9289"/>
                      <a:pt x="5305" y="9289"/>
                      <a:pt x="5360" y="9288"/>
                    </a:cubicBezTo>
                    <a:lnTo>
                      <a:pt x="5156" y="1"/>
                    </a:lnTo>
                    <a:cubicBezTo>
                      <a:pt x="4466" y="312"/>
                      <a:pt x="3611" y="449"/>
                      <a:pt x="2772" y="449"/>
                    </a:cubicBezTo>
                    <a:cubicBezTo>
                      <a:pt x="1847" y="449"/>
                      <a:pt x="940" y="283"/>
                      <a:pt x="293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86" name="Google Shape;9186;p38"/>
              <p:cNvSpPr/>
              <p:nvPr/>
            </p:nvSpPr>
            <p:spPr>
              <a:xfrm>
                <a:off x="6272522" y="382908"/>
                <a:ext cx="245201" cy="248587"/>
              </a:xfrm>
              <a:custGeom>
                <a:avLst/>
                <a:gdLst/>
                <a:ahLst/>
                <a:cxnLst/>
                <a:rect l="l" t="t" r="r" b="b"/>
                <a:pathLst>
                  <a:path w="2824" h="2863" extrusionOk="0">
                    <a:moveTo>
                      <a:pt x="2762" y="0"/>
                    </a:moveTo>
                    <a:cubicBezTo>
                      <a:pt x="2158" y="271"/>
                      <a:pt x="1410" y="392"/>
                      <a:pt x="676" y="392"/>
                    </a:cubicBezTo>
                    <a:cubicBezTo>
                      <a:pt x="448" y="392"/>
                      <a:pt x="221" y="380"/>
                      <a:pt x="0" y="357"/>
                    </a:cubicBezTo>
                    <a:lnTo>
                      <a:pt x="0" y="357"/>
                    </a:lnTo>
                    <a:cubicBezTo>
                      <a:pt x="89" y="628"/>
                      <a:pt x="212" y="899"/>
                      <a:pt x="368" y="1164"/>
                    </a:cubicBezTo>
                    <a:cubicBezTo>
                      <a:pt x="991" y="2210"/>
                      <a:pt x="1961" y="2846"/>
                      <a:pt x="2823" y="2863"/>
                    </a:cubicBezTo>
                    <a:lnTo>
                      <a:pt x="2762" y="0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87" name="Google Shape;9187;p38"/>
              <p:cNvSpPr/>
              <p:nvPr/>
            </p:nvSpPr>
            <p:spPr>
              <a:xfrm>
                <a:off x="6081415" y="497259"/>
                <a:ext cx="465656" cy="674129"/>
              </a:xfrm>
              <a:custGeom>
                <a:avLst/>
                <a:gdLst/>
                <a:ahLst/>
                <a:cxnLst/>
                <a:rect l="l" t="t" r="r" b="b"/>
                <a:pathLst>
                  <a:path w="5363" h="7764" extrusionOk="0">
                    <a:moveTo>
                      <a:pt x="243" y="0"/>
                    </a:moveTo>
                    <a:lnTo>
                      <a:pt x="0" y="7666"/>
                    </a:lnTo>
                    <a:cubicBezTo>
                      <a:pt x="14" y="7658"/>
                      <a:pt x="28" y="7655"/>
                      <a:pt x="42" y="7650"/>
                    </a:cubicBezTo>
                    <a:cubicBezTo>
                      <a:pt x="89" y="5457"/>
                      <a:pt x="809" y="2801"/>
                      <a:pt x="1875" y="2600"/>
                    </a:cubicBezTo>
                    <a:cubicBezTo>
                      <a:pt x="1918" y="2592"/>
                      <a:pt x="1961" y="2588"/>
                      <a:pt x="2005" y="2588"/>
                    </a:cubicBezTo>
                    <a:cubicBezTo>
                      <a:pt x="3204" y="2588"/>
                      <a:pt x="4409" y="5612"/>
                      <a:pt x="4910" y="7758"/>
                    </a:cubicBezTo>
                    <a:cubicBezTo>
                      <a:pt x="5008" y="7760"/>
                      <a:pt x="5110" y="7764"/>
                      <a:pt x="5217" y="7764"/>
                    </a:cubicBezTo>
                    <a:cubicBezTo>
                      <a:pt x="5264" y="7764"/>
                      <a:pt x="5313" y="7763"/>
                      <a:pt x="5362" y="7761"/>
                    </a:cubicBezTo>
                    <a:lnTo>
                      <a:pt x="5273" y="3627"/>
                    </a:lnTo>
                    <a:cubicBezTo>
                      <a:pt x="4411" y="3432"/>
                      <a:pt x="3510" y="3245"/>
                      <a:pt x="2595" y="2611"/>
                    </a:cubicBezTo>
                    <a:cubicBezTo>
                      <a:pt x="1562" y="1900"/>
                      <a:pt x="714" y="812"/>
                      <a:pt x="243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88" name="Google Shape;9188;p38"/>
              <p:cNvSpPr/>
              <p:nvPr/>
            </p:nvSpPr>
            <p:spPr>
              <a:xfrm>
                <a:off x="6084802" y="336369"/>
                <a:ext cx="462443" cy="31605"/>
              </a:xfrm>
              <a:custGeom>
                <a:avLst/>
                <a:gdLst/>
                <a:ahLst/>
                <a:cxnLst/>
                <a:rect l="l" t="t" r="r" b="b"/>
                <a:pathLst>
                  <a:path w="5326" h="364" extrusionOk="0">
                    <a:moveTo>
                      <a:pt x="181" y="1"/>
                    </a:moveTo>
                    <a:cubicBezTo>
                      <a:pt x="84" y="1"/>
                      <a:pt x="0" y="82"/>
                      <a:pt x="0" y="182"/>
                    </a:cubicBezTo>
                    <a:cubicBezTo>
                      <a:pt x="0" y="280"/>
                      <a:pt x="81" y="363"/>
                      <a:pt x="181" y="363"/>
                    </a:cubicBezTo>
                    <a:lnTo>
                      <a:pt x="5145" y="363"/>
                    </a:lnTo>
                    <a:cubicBezTo>
                      <a:pt x="5242" y="363"/>
                      <a:pt x="5326" y="285"/>
                      <a:pt x="5326" y="182"/>
                    </a:cubicBezTo>
                    <a:cubicBezTo>
                      <a:pt x="5326" y="82"/>
                      <a:pt x="5239" y="1"/>
                      <a:pt x="514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89" name="Google Shape;9189;p38"/>
              <p:cNvSpPr/>
              <p:nvPr/>
            </p:nvSpPr>
            <p:spPr>
              <a:xfrm>
                <a:off x="6084975" y="344878"/>
                <a:ext cx="462530" cy="22575"/>
              </a:xfrm>
              <a:custGeom>
                <a:avLst/>
                <a:gdLst/>
                <a:ahLst/>
                <a:cxnLst/>
                <a:rect l="l" t="t" r="r" b="b"/>
                <a:pathLst>
                  <a:path w="5327" h="260" extrusionOk="0">
                    <a:moveTo>
                      <a:pt x="18" y="0"/>
                    </a:moveTo>
                    <a:cubicBezTo>
                      <a:pt x="6" y="25"/>
                      <a:pt x="1" y="51"/>
                      <a:pt x="1" y="78"/>
                    </a:cubicBezTo>
                    <a:cubicBezTo>
                      <a:pt x="1" y="176"/>
                      <a:pt x="82" y="260"/>
                      <a:pt x="182" y="260"/>
                    </a:cubicBezTo>
                    <a:lnTo>
                      <a:pt x="5145" y="260"/>
                    </a:lnTo>
                    <a:cubicBezTo>
                      <a:pt x="5243" y="260"/>
                      <a:pt x="5327" y="179"/>
                      <a:pt x="5327" y="78"/>
                    </a:cubicBezTo>
                    <a:cubicBezTo>
                      <a:pt x="5327" y="51"/>
                      <a:pt x="5318" y="25"/>
                      <a:pt x="5307" y="0"/>
                    </a:cubicBezTo>
                    <a:cubicBezTo>
                      <a:pt x="5274" y="62"/>
                      <a:pt x="5212" y="104"/>
                      <a:pt x="5143" y="104"/>
                    </a:cubicBezTo>
                    <a:lnTo>
                      <a:pt x="179" y="104"/>
                    </a:lnTo>
                    <a:cubicBezTo>
                      <a:pt x="110" y="104"/>
                      <a:pt x="46" y="62"/>
                      <a:pt x="18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90" name="Google Shape;9190;p38"/>
              <p:cNvSpPr/>
              <p:nvPr/>
            </p:nvSpPr>
            <p:spPr>
              <a:xfrm>
                <a:off x="6070736" y="322824"/>
                <a:ext cx="57740" cy="57740"/>
              </a:xfrm>
              <a:custGeom>
                <a:avLst/>
                <a:gdLst/>
                <a:ahLst/>
                <a:cxnLst/>
                <a:rect l="l" t="t" r="r" b="b"/>
                <a:pathLst>
                  <a:path w="665" h="665" extrusionOk="0">
                    <a:moveTo>
                      <a:pt x="332" y="0"/>
                    </a:moveTo>
                    <a:cubicBezTo>
                      <a:pt x="148" y="0"/>
                      <a:pt x="0" y="148"/>
                      <a:pt x="0" y="332"/>
                    </a:cubicBezTo>
                    <a:cubicBezTo>
                      <a:pt x="0" y="517"/>
                      <a:pt x="148" y="664"/>
                      <a:pt x="332" y="664"/>
                    </a:cubicBezTo>
                    <a:cubicBezTo>
                      <a:pt x="516" y="664"/>
                      <a:pt x="664" y="517"/>
                      <a:pt x="664" y="332"/>
                    </a:cubicBezTo>
                    <a:cubicBezTo>
                      <a:pt x="664" y="151"/>
                      <a:pt x="516" y="0"/>
                      <a:pt x="332" y="0"/>
                    </a:cubicBezTo>
                    <a:close/>
                  </a:path>
                </a:pathLst>
              </a:custGeom>
              <a:solidFill>
                <a:srgbClr val="F4D5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91" name="Google Shape;9191;p38"/>
              <p:cNvSpPr/>
              <p:nvPr/>
            </p:nvSpPr>
            <p:spPr>
              <a:xfrm>
                <a:off x="6505044" y="322824"/>
                <a:ext cx="57480" cy="57740"/>
              </a:xfrm>
              <a:custGeom>
                <a:avLst/>
                <a:gdLst/>
                <a:ahLst/>
                <a:cxnLst/>
                <a:rect l="l" t="t" r="r" b="b"/>
                <a:pathLst>
                  <a:path w="662" h="665" extrusionOk="0">
                    <a:moveTo>
                      <a:pt x="330" y="0"/>
                    </a:moveTo>
                    <a:cubicBezTo>
                      <a:pt x="148" y="0"/>
                      <a:pt x="0" y="148"/>
                      <a:pt x="0" y="332"/>
                    </a:cubicBezTo>
                    <a:cubicBezTo>
                      <a:pt x="0" y="514"/>
                      <a:pt x="148" y="664"/>
                      <a:pt x="330" y="664"/>
                    </a:cubicBezTo>
                    <a:cubicBezTo>
                      <a:pt x="514" y="664"/>
                      <a:pt x="662" y="514"/>
                      <a:pt x="662" y="332"/>
                    </a:cubicBezTo>
                    <a:cubicBezTo>
                      <a:pt x="662" y="148"/>
                      <a:pt x="514" y="0"/>
                      <a:pt x="330" y="0"/>
                    </a:cubicBezTo>
                    <a:close/>
                  </a:path>
                </a:pathLst>
              </a:custGeom>
              <a:solidFill>
                <a:srgbClr val="F4D5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92" name="Google Shape;9192;p38"/>
              <p:cNvSpPr/>
              <p:nvPr/>
            </p:nvSpPr>
            <p:spPr>
              <a:xfrm>
                <a:off x="2668161" y="338105"/>
                <a:ext cx="57480" cy="57480"/>
              </a:xfrm>
              <a:custGeom>
                <a:avLst/>
                <a:gdLst/>
                <a:ahLst/>
                <a:cxnLst/>
                <a:rect l="l" t="t" r="r" b="b"/>
                <a:pathLst>
                  <a:path w="662" h="662" extrusionOk="0">
                    <a:moveTo>
                      <a:pt x="332" y="0"/>
                    </a:moveTo>
                    <a:cubicBezTo>
                      <a:pt x="145" y="0"/>
                      <a:pt x="0" y="148"/>
                      <a:pt x="0" y="329"/>
                    </a:cubicBezTo>
                    <a:cubicBezTo>
                      <a:pt x="0" y="511"/>
                      <a:pt x="145" y="661"/>
                      <a:pt x="332" y="661"/>
                    </a:cubicBezTo>
                    <a:cubicBezTo>
                      <a:pt x="516" y="661"/>
                      <a:pt x="661" y="516"/>
                      <a:pt x="661" y="329"/>
                    </a:cubicBezTo>
                    <a:cubicBezTo>
                      <a:pt x="661" y="145"/>
                      <a:pt x="516" y="0"/>
                      <a:pt x="33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93" name="Google Shape;9193;p38"/>
              <p:cNvSpPr/>
              <p:nvPr/>
            </p:nvSpPr>
            <p:spPr>
              <a:xfrm>
                <a:off x="3101948" y="336108"/>
                <a:ext cx="57740" cy="57740"/>
              </a:xfrm>
              <a:custGeom>
                <a:avLst/>
                <a:gdLst/>
                <a:ahLst/>
                <a:cxnLst/>
                <a:rect l="l" t="t" r="r" b="b"/>
                <a:pathLst>
                  <a:path w="665" h="665" extrusionOk="0">
                    <a:moveTo>
                      <a:pt x="333" y="1"/>
                    </a:moveTo>
                    <a:cubicBezTo>
                      <a:pt x="148" y="4"/>
                      <a:pt x="1" y="152"/>
                      <a:pt x="1" y="333"/>
                    </a:cubicBezTo>
                    <a:cubicBezTo>
                      <a:pt x="1" y="514"/>
                      <a:pt x="148" y="665"/>
                      <a:pt x="333" y="665"/>
                    </a:cubicBezTo>
                    <a:cubicBezTo>
                      <a:pt x="514" y="665"/>
                      <a:pt x="665" y="517"/>
                      <a:pt x="665" y="333"/>
                    </a:cubicBezTo>
                    <a:cubicBezTo>
                      <a:pt x="665" y="149"/>
                      <a:pt x="517" y="1"/>
                      <a:pt x="33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94" name="Google Shape;9194;p38"/>
              <p:cNvSpPr/>
              <p:nvPr/>
            </p:nvSpPr>
            <p:spPr>
              <a:xfrm>
                <a:off x="2698897" y="356512"/>
                <a:ext cx="428841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4939" h="363" extrusionOk="0">
                    <a:moveTo>
                      <a:pt x="182" y="0"/>
                    </a:moveTo>
                    <a:cubicBezTo>
                      <a:pt x="84" y="0"/>
                      <a:pt x="0" y="81"/>
                      <a:pt x="0" y="182"/>
                    </a:cubicBezTo>
                    <a:cubicBezTo>
                      <a:pt x="0" y="279"/>
                      <a:pt x="81" y="363"/>
                      <a:pt x="182" y="363"/>
                    </a:cubicBezTo>
                    <a:lnTo>
                      <a:pt x="4757" y="363"/>
                    </a:lnTo>
                    <a:cubicBezTo>
                      <a:pt x="4855" y="363"/>
                      <a:pt x="4938" y="282"/>
                      <a:pt x="4938" y="182"/>
                    </a:cubicBezTo>
                    <a:cubicBezTo>
                      <a:pt x="4936" y="76"/>
                      <a:pt x="4855" y="0"/>
                      <a:pt x="47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95" name="Google Shape;9195;p38"/>
              <p:cNvSpPr/>
              <p:nvPr/>
            </p:nvSpPr>
            <p:spPr>
              <a:xfrm>
                <a:off x="2654095" y="362504"/>
                <a:ext cx="514106" cy="852125"/>
              </a:xfrm>
              <a:custGeom>
                <a:avLst/>
                <a:gdLst/>
                <a:ahLst/>
                <a:cxnLst/>
                <a:rect l="l" t="t" r="r" b="b"/>
                <a:pathLst>
                  <a:path w="5921" h="9814" extrusionOk="0">
                    <a:moveTo>
                      <a:pt x="466" y="1"/>
                    </a:moveTo>
                    <a:lnTo>
                      <a:pt x="0" y="9712"/>
                    </a:lnTo>
                    <a:cubicBezTo>
                      <a:pt x="884" y="9454"/>
                      <a:pt x="1491" y="9365"/>
                      <a:pt x="1993" y="9365"/>
                    </a:cubicBezTo>
                    <a:cubicBezTo>
                      <a:pt x="3119" y="9365"/>
                      <a:pt x="3718" y="9814"/>
                      <a:pt x="5743" y="9814"/>
                    </a:cubicBezTo>
                    <a:cubicBezTo>
                      <a:pt x="5801" y="9814"/>
                      <a:pt x="5860" y="9813"/>
                      <a:pt x="5920" y="9813"/>
                    </a:cubicBezTo>
                    <a:lnTo>
                      <a:pt x="5507" y="99"/>
                    </a:lnTo>
                    <a:cubicBezTo>
                      <a:pt x="4825" y="620"/>
                      <a:pt x="3662" y="1050"/>
                      <a:pt x="2592" y="1050"/>
                    </a:cubicBezTo>
                    <a:cubicBezTo>
                      <a:pt x="1717" y="1050"/>
                      <a:pt x="903" y="762"/>
                      <a:pt x="46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96" name="Google Shape;9196;p38"/>
              <p:cNvSpPr/>
              <p:nvPr/>
            </p:nvSpPr>
            <p:spPr>
              <a:xfrm>
                <a:off x="2678059" y="365195"/>
                <a:ext cx="465395" cy="806541"/>
              </a:xfrm>
              <a:custGeom>
                <a:avLst/>
                <a:gdLst/>
                <a:ahLst/>
                <a:cxnLst/>
                <a:rect l="l" t="t" r="r" b="b"/>
                <a:pathLst>
                  <a:path w="5360" h="9289" extrusionOk="0">
                    <a:moveTo>
                      <a:pt x="293" y="1"/>
                    </a:moveTo>
                    <a:lnTo>
                      <a:pt x="0" y="9187"/>
                    </a:lnTo>
                    <a:cubicBezTo>
                      <a:pt x="801" y="8928"/>
                      <a:pt x="1351" y="8839"/>
                      <a:pt x="1805" y="8839"/>
                    </a:cubicBezTo>
                    <a:cubicBezTo>
                      <a:pt x="2825" y="8839"/>
                      <a:pt x="3368" y="9289"/>
                      <a:pt x="5199" y="9289"/>
                    </a:cubicBezTo>
                    <a:cubicBezTo>
                      <a:pt x="5252" y="9289"/>
                      <a:pt x="5305" y="9289"/>
                      <a:pt x="5360" y="9288"/>
                    </a:cubicBezTo>
                    <a:lnTo>
                      <a:pt x="5159" y="1"/>
                    </a:lnTo>
                    <a:cubicBezTo>
                      <a:pt x="4469" y="312"/>
                      <a:pt x="3614" y="449"/>
                      <a:pt x="2774" y="449"/>
                    </a:cubicBezTo>
                    <a:cubicBezTo>
                      <a:pt x="1849" y="449"/>
                      <a:pt x="941" y="283"/>
                      <a:pt x="293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97" name="Google Shape;9197;p38"/>
              <p:cNvSpPr/>
              <p:nvPr/>
            </p:nvSpPr>
            <p:spPr>
              <a:xfrm>
                <a:off x="2869426" y="382908"/>
                <a:ext cx="245461" cy="248587"/>
              </a:xfrm>
              <a:custGeom>
                <a:avLst/>
                <a:gdLst/>
                <a:ahLst/>
                <a:cxnLst/>
                <a:rect l="l" t="t" r="r" b="b"/>
                <a:pathLst>
                  <a:path w="2827" h="2863" extrusionOk="0">
                    <a:moveTo>
                      <a:pt x="2762" y="0"/>
                    </a:moveTo>
                    <a:cubicBezTo>
                      <a:pt x="2158" y="271"/>
                      <a:pt x="1410" y="392"/>
                      <a:pt x="676" y="392"/>
                    </a:cubicBezTo>
                    <a:cubicBezTo>
                      <a:pt x="448" y="392"/>
                      <a:pt x="221" y="380"/>
                      <a:pt x="0" y="357"/>
                    </a:cubicBezTo>
                    <a:lnTo>
                      <a:pt x="0" y="357"/>
                    </a:lnTo>
                    <a:cubicBezTo>
                      <a:pt x="90" y="628"/>
                      <a:pt x="212" y="899"/>
                      <a:pt x="369" y="1164"/>
                    </a:cubicBezTo>
                    <a:cubicBezTo>
                      <a:pt x="991" y="2210"/>
                      <a:pt x="1964" y="2846"/>
                      <a:pt x="2826" y="2863"/>
                    </a:cubicBezTo>
                    <a:lnTo>
                      <a:pt x="2762" y="0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98" name="Google Shape;9198;p38"/>
              <p:cNvSpPr/>
              <p:nvPr/>
            </p:nvSpPr>
            <p:spPr>
              <a:xfrm>
                <a:off x="2678319" y="497259"/>
                <a:ext cx="465916" cy="674129"/>
              </a:xfrm>
              <a:custGeom>
                <a:avLst/>
                <a:gdLst/>
                <a:ahLst/>
                <a:cxnLst/>
                <a:rect l="l" t="t" r="r" b="b"/>
                <a:pathLst>
                  <a:path w="5366" h="7764" extrusionOk="0">
                    <a:moveTo>
                      <a:pt x="246" y="0"/>
                    </a:moveTo>
                    <a:lnTo>
                      <a:pt x="0" y="7666"/>
                    </a:lnTo>
                    <a:cubicBezTo>
                      <a:pt x="14" y="7658"/>
                      <a:pt x="28" y="7655"/>
                      <a:pt x="42" y="7650"/>
                    </a:cubicBezTo>
                    <a:cubicBezTo>
                      <a:pt x="92" y="5457"/>
                      <a:pt x="809" y="2801"/>
                      <a:pt x="1878" y="2600"/>
                    </a:cubicBezTo>
                    <a:cubicBezTo>
                      <a:pt x="1921" y="2592"/>
                      <a:pt x="1964" y="2588"/>
                      <a:pt x="2008" y="2588"/>
                    </a:cubicBezTo>
                    <a:cubicBezTo>
                      <a:pt x="3207" y="2588"/>
                      <a:pt x="4409" y="5612"/>
                      <a:pt x="4910" y="7758"/>
                    </a:cubicBezTo>
                    <a:cubicBezTo>
                      <a:pt x="5008" y="7760"/>
                      <a:pt x="5111" y="7764"/>
                      <a:pt x="5218" y="7764"/>
                    </a:cubicBezTo>
                    <a:cubicBezTo>
                      <a:pt x="5266" y="7764"/>
                      <a:pt x="5315" y="7763"/>
                      <a:pt x="5365" y="7761"/>
                    </a:cubicBezTo>
                    <a:lnTo>
                      <a:pt x="5273" y="3627"/>
                    </a:lnTo>
                    <a:cubicBezTo>
                      <a:pt x="4417" y="3432"/>
                      <a:pt x="3510" y="3245"/>
                      <a:pt x="2595" y="2611"/>
                    </a:cubicBezTo>
                    <a:cubicBezTo>
                      <a:pt x="1563" y="1900"/>
                      <a:pt x="714" y="812"/>
                      <a:pt x="246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99" name="Google Shape;9199;p38"/>
              <p:cNvSpPr/>
              <p:nvPr/>
            </p:nvSpPr>
            <p:spPr>
              <a:xfrm>
                <a:off x="2681966" y="336369"/>
                <a:ext cx="462443" cy="31605"/>
              </a:xfrm>
              <a:custGeom>
                <a:avLst/>
                <a:gdLst/>
                <a:ahLst/>
                <a:cxnLst/>
                <a:rect l="l" t="t" r="r" b="b"/>
                <a:pathLst>
                  <a:path w="5326" h="364" extrusionOk="0">
                    <a:moveTo>
                      <a:pt x="181" y="1"/>
                    </a:moveTo>
                    <a:cubicBezTo>
                      <a:pt x="84" y="1"/>
                      <a:pt x="0" y="82"/>
                      <a:pt x="0" y="182"/>
                    </a:cubicBezTo>
                    <a:cubicBezTo>
                      <a:pt x="0" y="280"/>
                      <a:pt x="81" y="363"/>
                      <a:pt x="181" y="363"/>
                    </a:cubicBezTo>
                    <a:lnTo>
                      <a:pt x="5145" y="363"/>
                    </a:lnTo>
                    <a:cubicBezTo>
                      <a:pt x="5242" y="363"/>
                      <a:pt x="5326" y="285"/>
                      <a:pt x="5326" y="182"/>
                    </a:cubicBezTo>
                    <a:cubicBezTo>
                      <a:pt x="5323" y="82"/>
                      <a:pt x="5242" y="1"/>
                      <a:pt x="514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00" name="Google Shape;9200;p38"/>
              <p:cNvSpPr/>
              <p:nvPr/>
            </p:nvSpPr>
            <p:spPr>
              <a:xfrm>
                <a:off x="2682400" y="344878"/>
                <a:ext cx="462270" cy="22575"/>
              </a:xfrm>
              <a:custGeom>
                <a:avLst/>
                <a:gdLst/>
                <a:ahLst/>
                <a:cxnLst/>
                <a:rect l="l" t="t" r="r" b="b"/>
                <a:pathLst>
                  <a:path w="5324" h="260" extrusionOk="0">
                    <a:moveTo>
                      <a:pt x="17" y="0"/>
                    </a:moveTo>
                    <a:cubicBezTo>
                      <a:pt x="6" y="25"/>
                      <a:pt x="1" y="51"/>
                      <a:pt x="1" y="78"/>
                    </a:cubicBezTo>
                    <a:cubicBezTo>
                      <a:pt x="1" y="176"/>
                      <a:pt x="79" y="260"/>
                      <a:pt x="182" y="260"/>
                    </a:cubicBezTo>
                    <a:lnTo>
                      <a:pt x="5142" y="260"/>
                    </a:lnTo>
                    <a:cubicBezTo>
                      <a:pt x="5240" y="260"/>
                      <a:pt x="5324" y="179"/>
                      <a:pt x="5324" y="78"/>
                    </a:cubicBezTo>
                    <a:cubicBezTo>
                      <a:pt x="5324" y="51"/>
                      <a:pt x="5318" y="25"/>
                      <a:pt x="5307" y="0"/>
                    </a:cubicBezTo>
                    <a:cubicBezTo>
                      <a:pt x="5273" y="62"/>
                      <a:pt x="5209" y="104"/>
                      <a:pt x="5140" y="104"/>
                    </a:cubicBezTo>
                    <a:lnTo>
                      <a:pt x="176" y="104"/>
                    </a:lnTo>
                    <a:cubicBezTo>
                      <a:pt x="107" y="104"/>
                      <a:pt x="45" y="62"/>
                      <a:pt x="17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01" name="Google Shape;9201;p38"/>
              <p:cNvSpPr/>
              <p:nvPr/>
            </p:nvSpPr>
            <p:spPr>
              <a:xfrm>
                <a:off x="2667900" y="322563"/>
                <a:ext cx="57480" cy="57480"/>
              </a:xfrm>
              <a:custGeom>
                <a:avLst/>
                <a:gdLst/>
                <a:ahLst/>
                <a:cxnLst/>
                <a:rect l="l" t="t" r="r" b="b"/>
                <a:pathLst>
                  <a:path w="662" h="662" extrusionOk="0">
                    <a:moveTo>
                      <a:pt x="330" y="1"/>
                    </a:moveTo>
                    <a:cubicBezTo>
                      <a:pt x="148" y="1"/>
                      <a:pt x="0" y="149"/>
                      <a:pt x="0" y="333"/>
                    </a:cubicBezTo>
                    <a:cubicBezTo>
                      <a:pt x="0" y="514"/>
                      <a:pt x="148" y="662"/>
                      <a:pt x="330" y="662"/>
                    </a:cubicBezTo>
                    <a:cubicBezTo>
                      <a:pt x="514" y="662"/>
                      <a:pt x="662" y="514"/>
                      <a:pt x="662" y="333"/>
                    </a:cubicBezTo>
                    <a:cubicBezTo>
                      <a:pt x="662" y="149"/>
                      <a:pt x="514" y="1"/>
                      <a:pt x="330" y="1"/>
                    </a:cubicBezTo>
                    <a:close/>
                  </a:path>
                </a:pathLst>
              </a:custGeom>
              <a:solidFill>
                <a:srgbClr val="F4D5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02" name="Google Shape;9202;p38"/>
              <p:cNvSpPr/>
              <p:nvPr/>
            </p:nvSpPr>
            <p:spPr>
              <a:xfrm>
                <a:off x="3101948" y="322824"/>
                <a:ext cx="57740" cy="57740"/>
              </a:xfrm>
              <a:custGeom>
                <a:avLst/>
                <a:gdLst/>
                <a:ahLst/>
                <a:cxnLst/>
                <a:rect l="l" t="t" r="r" b="b"/>
                <a:pathLst>
                  <a:path w="665" h="665" extrusionOk="0">
                    <a:moveTo>
                      <a:pt x="333" y="0"/>
                    </a:moveTo>
                    <a:cubicBezTo>
                      <a:pt x="148" y="0"/>
                      <a:pt x="1" y="148"/>
                      <a:pt x="1" y="332"/>
                    </a:cubicBezTo>
                    <a:cubicBezTo>
                      <a:pt x="1" y="517"/>
                      <a:pt x="148" y="664"/>
                      <a:pt x="333" y="664"/>
                    </a:cubicBezTo>
                    <a:cubicBezTo>
                      <a:pt x="514" y="664"/>
                      <a:pt x="665" y="517"/>
                      <a:pt x="665" y="332"/>
                    </a:cubicBezTo>
                    <a:cubicBezTo>
                      <a:pt x="665" y="151"/>
                      <a:pt x="517" y="0"/>
                      <a:pt x="333" y="0"/>
                    </a:cubicBezTo>
                    <a:close/>
                  </a:path>
                </a:pathLst>
              </a:custGeom>
              <a:solidFill>
                <a:srgbClr val="F4D5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03" name="Google Shape;9203;p38"/>
              <p:cNvSpPr/>
              <p:nvPr/>
            </p:nvSpPr>
            <p:spPr>
              <a:xfrm>
                <a:off x="6129149" y="1787504"/>
                <a:ext cx="478940" cy="299989"/>
              </a:xfrm>
              <a:custGeom>
                <a:avLst/>
                <a:gdLst/>
                <a:ahLst/>
                <a:cxnLst/>
                <a:rect l="l" t="t" r="r" b="b"/>
                <a:pathLst>
                  <a:path w="5516" h="3455" extrusionOk="0">
                    <a:moveTo>
                      <a:pt x="525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2933"/>
                    </a:lnTo>
                    <a:cubicBezTo>
                      <a:pt x="0" y="3220"/>
                      <a:pt x="235" y="3454"/>
                      <a:pt x="525" y="3454"/>
                    </a:cubicBezTo>
                    <a:lnTo>
                      <a:pt x="4994" y="3454"/>
                    </a:lnTo>
                    <a:cubicBezTo>
                      <a:pt x="5284" y="3454"/>
                      <a:pt x="5516" y="3220"/>
                      <a:pt x="5516" y="2933"/>
                    </a:cubicBezTo>
                    <a:lnTo>
                      <a:pt x="5516" y="525"/>
                    </a:lnTo>
                    <a:cubicBezTo>
                      <a:pt x="5516" y="235"/>
                      <a:pt x="5284" y="1"/>
                      <a:pt x="499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9204" name="Google Shape;9204;p38"/>
              <p:cNvGrpSpPr/>
              <p:nvPr/>
            </p:nvGrpSpPr>
            <p:grpSpPr>
              <a:xfrm>
                <a:off x="710306" y="2471362"/>
                <a:ext cx="736352" cy="1975558"/>
                <a:chOff x="4019950" y="2646300"/>
                <a:chExt cx="231550" cy="621225"/>
              </a:xfrm>
            </p:grpSpPr>
            <p:sp>
              <p:nvSpPr>
                <p:cNvPr id="9205" name="Google Shape;9205;p38"/>
                <p:cNvSpPr/>
                <p:nvPr/>
              </p:nvSpPr>
              <p:spPr>
                <a:xfrm>
                  <a:off x="4072275" y="2646350"/>
                  <a:ext cx="15850" cy="55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4" h="2216" extrusionOk="0">
                      <a:moveTo>
                        <a:pt x="318" y="1"/>
                      </a:moveTo>
                      <a:cubicBezTo>
                        <a:pt x="142" y="1"/>
                        <a:pt x="0" y="143"/>
                        <a:pt x="0" y="316"/>
                      </a:cubicBezTo>
                      <a:lnTo>
                        <a:pt x="0" y="2216"/>
                      </a:lnTo>
                      <a:lnTo>
                        <a:pt x="633" y="2216"/>
                      </a:lnTo>
                      <a:lnTo>
                        <a:pt x="633" y="316"/>
                      </a:lnTo>
                      <a:cubicBezTo>
                        <a:pt x="633" y="143"/>
                        <a:pt x="491" y="1"/>
                        <a:pt x="318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06" name="Google Shape;9206;p38"/>
                <p:cNvSpPr/>
                <p:nvPr/>
              </p:nvSpPr>
              <p:spPr>
                <a:xfrm>
                  <a:off x="4078950" y="2646300"/>
                  <a:ext cx="9175" cy="45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7" h="1828" extrusionOk="0">
                      <a:moveTo>
                        <a:pt x="51" y="0"/>
                      </a:moveTo>
                      <a:cubicBezTo>
                        <a:pt x="40" y="0"/>
                        <a:pt x="29" y="3"/>
                        <a:pt x="18" y="3"/>
                      </a:cubicBezTo>
                      <a:cubicBezTo>
                        <a:pt x="9" y="156"/>
                        <a:pt x="1" y="326"/>
                        <a:pt x="1" y="505"/>
                      </a:cubicBezTo>
                      <a:cubicBezTo>
                        <a:pt x="1" y="1236"/>
                        <a:pt x="93" y="1827"/>
                        <a:pt x="207" y="1827"/>
                      </a:cubicBezTo>
                      <a:cubicBezTo>
                        <a:pt x="269" y="1827"/>
                        <a:pt x="324" y="1649"/>
                        <a:pt x="364" y="1370"/>
                      </a:cubicBezTo>
                      <a:lnTo>
                        <a:pt x="364" y="312"/>
                      </a:lnTo>
                      <a:lnTo>
                        <a:pt x="366" y="312"/>
                      </a:lnTo>
                      <a:cubicBezTo>
                        <a:pt x="366" y="140"/>
                        <a:pt x="224" y="0"/>
                        <a:pt x="51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517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07" name="Google Shape;9207;p38"/>
                <p:cNvSpPr/>
                <p:nvPr/>
              </p:nvSpPr>
              <p:spPr>
                <a:xfrm>
                  <a:off x="4021075" y="2646350"/>
                  <a:ext cx="15850" cy="55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4" h="2216" extrusionOk="0">
                      <a:moveTo>
                        <a:pt x="318" y="1"/>
                      </a:moveTo>
                      <a:cubicBezTo>
                        <a:pt x="143" y="1"/>
                        <a:pt x="0" y="143"/>
                        <a:pt x="0" y="316"/>
                      </a:cubicBezTo>
                      <a:lnTo>
                        <a:pt x="0" y="2216"/>
                      </a:lnTo>
                      <a:lnTo>
                        <a:pt x="634" y="2216"/>
                      </a:lnTo>
                      <a:lnTo>
                        <a:pt x="634" y="316"/>
                      </a:lnTo>
                      <a:cubicBezTo>
                        <a:pt x="634" y="143"/>
                        <a:pt x="491" y="1"/>
                        <a:pt x="318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08" name="Google Shape;9208;p38"/>
                <p:cNvSpPr/>
                <p:nvPr/>
              </p:nvSpPr>
              <p:spPr>
                <a:xfrm>
                  <a:off x="4193825" y="3131575"/>
                  <a:ext cx="46000" cy="135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40" h="5438" extrusionOk="0">
                      <a:moveTo>
                        <a:pt x="1" y="0"/>
                      </a:moveTo>
                      <a:lnTo>
                        <a:pt x="1474" y="5438"/>
                      </a:lnTo>
                      <a:lnTo>
                        <a:pt x="1839" y="5438"/>
                      </a:lnTo>
                      <a:lnTo>
                        <a:pt x="1454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09" name="Google Shape;9209;p38"/>
                <p:cNvSpPr/>
                <p:nvPr/>
              </p:nvSpPr>
              <p:spPr>
                <a:xfrm>
                  <a:off x="4187000" y="3131575"/>
                  <a:ext cx="45975" cy="135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9" h="5438" extrusionOk="0">
                      <a:moveTo>
                        <a:pt x="0" y="0"/>
                      </a:moveTo>
                      <a:lnTo>
                        <a:pt x="1470" y="5438"/>
                      </a:lnTo>
                      <a:lnTo>
                        <a:pt x="1839" y="5438"/>
                      </a:lnTo>
                      <a:lnTo>
                        <a:pt x="1451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10" name="Google Shape;9210;p38"/>
                <p:cNvSpPr/>
                <p:nvPr/>
              </p:nvSpPr>
              <p:spPr>
                <a:xfrm>
                  <a:off x="4116825" y="3055375"/>
                  <a:ext cx="125525" cy="21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21" h="864" extrusionOk="0">
                      <a:moveTo>
                        <a:pt x="3418" y="1"/>
                      </a:moveTo>
                      <a:cubicBezTo>
                        <a:pt x="2024" y="1"/>
                        <a:pt x="1" y="395"/>
                        <a:pt x="1" y="395"/>
                      </a:cubicBezTo>
                      <a:lnTo>
                        <a:pt x="37" y="864"/>
                      </a:lnTo>
                      <a:lnTo>
                        <a:pt x="4157" y="864"/>
                      </a:lnTo>
                      <a:cubicBezTo>
                        <a:pt x="4159" y="864"/>
                        <a:pt x="4161" y="864"/>
                        <a:pt x="4163" y="864"/>
                      </a:cubicBezTo>
                      <a:cubicBezTo>
                        <a:pt x="5014" y="864"/>
                        <a:pt x="5020" y="180"/>
                        <a:pt x="4077" y="41"/>
                      </a:cubicBezTo>
                      <a:cubicBezTo>
                        <a:pt x="3886" y="13"/>
                        <a:pt x="3662" y="1"/>
                        <a:pt x="3418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11" name="Google Shape;9211;p38"/>
                <p:cNvSpPr/>
                <p:nvPr/>
              </p:nvSpPr>
              <p:spPr>
                <a:xfrm>
                  <a:off x="4116825" y="3055550"/>
                  <a:ext cx="108825" cy="21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53" h="857" extrusionOk="0">
                      <a:moveTo>
                        <a:pt x="3056" y="0"/>
                      </a:moveTo>
                      <a:lnTo>
                        <a:pt x="3056" y="0"/>
                      </a:lnTo>
                      <a:cubicBezTo>
                        <a:pt x="1694" y="56"/>
                        <a:pt x="1" y="388"/>
                        <a:pt x="1" y="388"/>
                      </a:cubicBezTo>
                      <a:lnTo>
                        <a:pt x="37" y="857"/>
                      </a:lnTo>
                      <a:lnTo>
                        <a:pt x="4157" y="857"/>
                      </a:lnTo>
                      <a:cubicBezTo>
                        <a:pt x="4230" y="857"/>
                        <a:pt x="4291" y="849"/>
                        <a:pt x="4353" y="837"/>
                      </a:cubicBezTo>
                      <a:lnTo>
                        <a:pt x="4353" y="837"/>
                      </a:lnTo>
                      <a:cubicBezTo>
                        <a:pt x="4337" y="838"/>
                        <a:pt x="4321" y="838"/>
                        <a:pt x="4305" y="838"/>
                      </a:cubicBezTo>
                      <a:cubicBezTo>
                        <a:pt x="4178" y="838"/>
                        <a:pt x="4041" y="819"/>
                        <a:pt x="3909" y="782"/>
                      </a:cubicBezTo>
                      <a:cubicBezTo>
                        <a:pt x="3393" y="642"/>
                        <a:pt x="3030" y="305"/>
                        <a:pt x="3056" y="0"/>
                      </a:cubicBezTo>
                      <a:close/>
                    </a:path>
                  </a:pathLst>
                </a:custGeom>
                <a:solidFill>
                  <a:srgbClr val="000000">
                    <a:alpha val="1348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12" name="Google Shape;9212;p38"/>
                <p:cNvSpPr/>
                <p:nvPr/>
              </p:nvSpPr>
              <p:spPr>
                <a:xfrm>
                  <a:off x="4108400" y="3075925"/>
                  <a:ext cx="117675" cy="13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07" h="539" extrusionOk="0">
                      <a:moveTo>
                        <a:pt x="0" y="0"/>
                      </a:moveTo>
                      <a:lnTo>
                        <a:pt x="22" y="539"/>
                      </a:lnTo>
                      <a:lnTo>
                        <a:pt x="4707" y="539"/>
                      </a:lnTo>
                      <a:lnTo>
                        <a:pt x="4684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13" name="Google Shape;9213;p38"/>
                <p:cNvSpPr/>
                <p:nvPr/>
              </p:nvSpPr>
              <p:spPr>
                <a:xfrm>
                  <a:off x="4118225" y="3075925"/>
                  <a:ext cx="95775" cy="13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31" h="539" extrusionOk="0">
                      <a:moveTo>
                        <a:pt x="0" y="0"/>
                      </a:moveTo>
                      <a:lnTo>
                        <a:pt x="17" y="539"/>
                      </a:lnTo>
                      <a:lnTo>
                        <a:pt x="3831" y="539"/>
                      </a:lnTo>
                      <a:lnTo>
                        <a:pt x="3814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14" name="Google Shape;9214;p38"/>
                <p:cNvSpPr/>
                <p:nvPr/>
              </p:nvSpPr>
              <p:spPr>
                <a:xfrm>
                  <a:off x="4206600" y="3075925"/>
                  <a:ext cx="14875" cy="73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5" h="2958" extrusionOk="0">
                      <a:moveTo>
                        <a:pt x="0" y="0"/>
                      </a:moveTo>
                      <a:lnTo>
                        <a:pt x="221" y="2957"/>
                      </a:lnTo>
                      <a:lnTo>
                        <a:pt x="594" y="2957"/>
                      </a:lnTo>
                      <a:lnTo>
                        <a:pt x="396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15" name="Google Shape;9215;p38"/>
                <p:cNvSpPr/>
                <p:nvPr/>
              </p:nvSpPr>
              <p:spPr>
                <a:xfrm>
                  <a:off x="4020025" y="2697350"/>
                  <a:ext cx="67325" cy="66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93" h="2665" extrusionOk="0">
                      <a:moveTo>
                        <a:pt x="0" y="0"/>
                      </a:moveTo>
                      <a:lnTo>
                        <a:pt x="625" y="2664"/>
                      </a:lnTo>
                      <a:lnTo>
                        <a:pt x="2693" y="2664"/>
                      </a:lnTo>
                      <a:lnTo>
                        <a:pt x="2693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16" name="Google Shape;9216;p38"/>
                <p:cNvSpPr/>
                <p:nvPr/>
              </p:nvSpPr>
              <p:spPr>
                <a:xfrm>
                  <a:off x="4084950" y="2697350"/>
                  <a:ext cx="46750" cy="462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70" h="18494" extrusionOk="0">
                      <a:moveTo>
                        <a:pt x="1" y="0"/>
                      </a:moveTo>
                      <a:lnTo>
                        <a:pt x="1153" y="18494"/>
                      </a:lnTo>
                      <a:lnTo>
                        <a:pt x="1870" y="18421"/>
                      </a:lnTo>
                      <a:lnTo>
                        <a:pt x="846" y="784"/>
                      </a:lnTo>
                      <a:cubicBezTo>
                        <a:pt x="821" y="343"/>
                        <a:pt x="455" y="0"/>
                        <a:pt x="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17" name="Google Shape;9217;p38"/>
                <p:cNvSpPr/>
                <p:nvPr/>
              </p:nvSpPr>
              <p:spPr>
                <a:xfrm>
                  <a:off x="4117325" y="3216800"/>
                  <a:ext cx="18425" cy="50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7" h="2029" extrusionOk="0">
                      <a:moveTo>
                        <a:pt x="0" y="0"/>
                      </a:moveTo>
                      <a:lnTo>
                        <a:pt x="129" y="2029"/>
                      </a:lnTo>
                      <a:lnTo>
                        <a:pt x="366" y="2029"/>
                      </a:lnTo>
                      <a:lnTo>
                        <a:pt x="737" y="380"/>
                      </a:lnTo>
                      <a:lnTo>
                        <a:pt x="714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18" name="Google Shape;9218;p38"/>
                <p:cNvSpPr/>
                <p:nvPr/>
              </p:nvSpPr>
              <p:spPr>
                <a:xfrm>
                  <a:off x="4113200" y="3216800"/>
                  <a:ext cx="18375" cy="50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5" h="2029" extrusionOk="0">
                      <a:moveTo>
                        <a:pt x="1" y="0"/>
                      </a:moveTo>
                      <a:lnTo>
                        <a:pt x="126" y="2029"/>
                      </a:lnTo>
                      <a:lnTo>
                        <a:pt x="363" y="2029"/>
                      </a:lnTo>
                      <a:lnTo>
                        <a:pt x="734" y="380"/>
                      </a:lnTo>
                      <a:lnTo>
                        <a:pt x="712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19" name="Google Shape;9219;p38"/>
                <p:cNvSpPr/>
                <p:nvPr/>
              </p:nvSpPr>
              <p:spPr>
                <a:xfrm>
                  <a:off x="4037875" y="3216800"/>
                  <a:ext cx="18450" cy="50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8" h="2029" extrusionOk="0">
                      <a:moveTo>
                        <a:pt x="1" y="0"/>
                      </a:moveTo>
                      <a:lnTo>
                        <a:pt x="126" y="2029"/>
                      </a:lnTo>
                      <a:lnTo>
                        <a:pt x="363" y="2029"/>
                      </a:lnTo>
                      <a:lnTo>
                        <a:pt x="737" y="380"/>
                      </a:lnTo>
                      <a:lnTo>
                        <a:pt x="712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20" name="Google Shape;9220;p38"/>
                <p:cNvSpPr/>
                <p:nvPr/>
              </p:nvSpPr>
              <p:spPr>
                <a:xfrm>
                  <a:off x="4072825" y="2723400"/>
                  <a:ext cx="54800" cy="414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92" h="16593" extrusionOk="0">
                      <a:moveTo>
                        <a:pt x="348" y="1"/>
                      </a:moveTo>
                      <a:cubicBezTo>
                        <a:pt x="338" y="1"/>
                        <a:pt x="328" y="1"/>
                        <a:pt x="318" y="2"/>
                      </a:cubicBezTo>
                      <a:cubicBezTo>
                        <a:pt x="0" y="24"/>
                        <a:pt x="198" y="3879"/>
                        <a:pt x="480" y="8446"/>
                      </a:cubicBezTo>
                      <a:cubicBezTo>
                        <a:pt x="761" y="13002"/>
                        <a:pt x="967" y="16556"/>
                        <a:pt x="1286" y="16556"/>
                      </a:cubicBezTo>
                      <a:cubicBezTo>
                        <a:pt x="1287" y="16556"/>
                        <a:pt x="1288" y="16556"/>
                        <a:pt x="1289" y="16556"/>
                      </a:cubicBezTo>
                      <a:cubicBezTo>
                        <a:pt x="1294" y="16556"/>
                        <a:pt x="1300" y="16555"/>
                        <a:pt x="1305" y="16555"/>
                      </a:cubicBezTo>
                      <a:cubicBezTo>
                        <a:pt x="1377" y="16555"/>
                        <a:pt x="1470" y="16592"/>
                        <a:pt x="1561" y="16592"/>
                      </a:cubicBezTo>
                      <a:cubicBezTo>
                        <a:pt x="1885" y="16592"/>
                        <a:pt x="2191" y="16128"/>
                        <a:pt x="1485" y="11900"/>
                      </a:cubicBezTo>
                      <a:cubicBezTo>
                        <a:pt x="1775" y="10254"/>
                        <a:pt x="1649" y="6014"/>
                        <a:pt x="1306" y="4856"/>
                      </a:cubicBezTo>
                      <a:cubicBezTo>
                        <a:pt x="1344" y="1528"/>
                        <a:pt x="1079" y="1"/>
                        <a:pt x="348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21" name="Google Shape;9221;p38"/>
                <p:cNvSpPr/>
                <p:nvPr/>
              </p:nvSpPr>
              <p:spPr>
                <a:xfrm>
                  <a:off x="4045475" y="2723500"/>
                  <a:ext cx="58625" cy="410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5" h="16402" extrusionOk="0">
                      <a:moveTo>
                        <a:pt x="1" y="0"/>
                      </a:moveTo>
                      <a:lnTo>
                        <a:pt x="832" y="16401"/>
                      </a:lnTo>
                      <a:lnTo>
                        <a:pt x="2344" y="16401"/>
                      </a:lnTo>
                      <a:lnTo>
                        <a:pt x="1518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22" name="Google Shape;9222;p38"/>
                <p:cNvSpPr/>
                <p:nvPr/>
              </p:nvSpPr>
              <p:spPr>
                <a:xfrm>
                  <a:off x="4057550" y="3055375"/>
                  <a:ext cx="121675" cy="21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67" h="864" extrusionOk="0">
                      <a:moveTo>
                        <a:pt x="3312" y="1"/>
                      </a:moveTo>
                      <a:cubicBezTo>
                        <a:pt x="1959" y="1"/>
                        <a:pt x="0" y="395"/>
                        <a:pt x="0" y="395"/>
                      </a:cubicBezTo>
                      <a:lnTo>
                        <a:pt x="34" y="864"/>
                      </a:lnTo>
                      <a:lnTo>
                        <a:pt x="4026" y="864"/>
                      </a:lnTo>
                      <a:cubicBezTo>
                        <a:pt x="4028" y="864"/>
                        <a:pt x="4029" y="864"/>
                        <a:pt x="4031" y="864"/>
                      </a:cubicBezTo>
                      <a:cubicBezTo>
                        <a:pt x="4860" y="864"/>
                        <a:pt x="4867" y="180"/>
                        <a:pt x="3951" y="41"/>
                      </a:cubicBezTo>
                      <a:cubicBezTo>
                        <a:pt x="3765" y="13"/>
                        <a:pt x="3548" y="1"/>
                        <a:pt x="3312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23" name="Google Shape;9223;p38"/>
                <p:cNvSpPr/>
                <p:nvPr/>
              </p:nvSpPr>
              <p:spPr>
                <a:xfrm>
                  <a:off x="4057550" y="3055475"/>
                  <a:ext cx="114950" cy="21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98" h="860" extrusionOk="0">
                      <a:moveTo>
                        <a:pt x="3086" y="1"/>
                      </a:moveTo>
                      <a:lnTo>
                        <a:pt x="3086" y="1"/>
                      </a:lnTo>
                      <a:cubicBezTo>
                        <a:pt x="1752" y="40"/>
                        <a:pt x="0" y="391"/>
                        <a:pt x="0" y="391"/>
                      </a:cubicBezTo>
                      <a:lnTo>
                        <a:pt x="34" y="860"/>
                      </a:lnTo>
                      <a:lnTo>
                        <a:pt x="4026" y="860"/>
                      </a:lnTo>
                      <a:cubicBezTo>
                        <a:pt x="4327" y="860"/>
                        <a:pt x="4520" y="768"/>
                        <a:pt x="4598" y="651"/>
                      </a:cubicBezTo>
                      <a:lnTo>
                        <a:pt x="4598" y="651"/>
                      </a:lnTo>
                      <a:cubicBezTo>
                        <a:pt x="4428" y="748"/>
                        <a:pt x="4193" y="807"/>
                        <a:pt x="3940" y="807"/>
                      </a:cubicBezTo>
                      <a:cubicBezTo>
                        <a:pt x="3412" y="807"/>
                        <a:pt x="2985" y="556"/>
                        <a:pt x="2985" y="249"/>
                      </a:cubicBezTo>
                      <a:cubicBezTo>
                        <a:pt x="2985" y="157"/>
                        <a:pt x="3022" y="73"/>
                        <a:pt x="3086" y="1"/>
                      </a:cubicBezTo>
                      <a:close/>
                    </a:path>
                  </a:pathLst>
                </a:custGeom>
                <a:solidFill>
                  <a:srgbClr val="000000">
                    <a:alpha val="1348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24" name="Google Shape;9224;p38"/>
                <p:cNvSpPr/>
                <p:nvPr/>
              </p:nvSpPr>
              <p:spPr>
                <a:xfrm>
                  <a:off x="4051475" y="3107375"/>
                  <a:ext cx="200025" cy="25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01" h="1019" extrusionOk="0">
                      <a:moveTo>
                        <a:pt x="4416" y="1"/>
                      </a:moveTo>
                      <a:cubicBezTo>
                        <a:pt x="2302" y="1"/>
                        <a:pt x="1" y="56"/>
                        <a:pt x="1" y="56"/>
                      </a:cubicBezTo>
                      <a:lnTo>
                        <a:pt x="182" y="932"/>
                      </a:lnTo>
                      <a:lnTo>
                        <a:pt x="6657" y="1019"/>
                      </a:lnTo>
                      <a:cubicBezTo>
                        <a:pt x="6669" y="1019"/>
                        <a:pt x="6680" y="1019"/>
                        <a:pt x="6691" y="1019"/>
                      </a:cubicBezTo>
                      <a:cubicBezTo>
                        <a:pt x="8000" y="1019"/>
                        <a:pt x="7735" y="59"/>
                        <a:pt x="6247" y="20"/>
                      </a:cubicBezTo>
                      <a:cubicBezTo>
                        <a:pt x="5703" y="6"/>
                        <a:pt x="5068" y="1"/>
                        <a:pt x="4416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25" name="Google Shape;9225;p38"/>
                <p:cNvSpPr/>
                <p:nvPr/>
              </p:nvSpPr>
              <p:spPr>
                <a:xfrm>
                  <a:off x="4051400" y="3107375"/>
                  <a:ext cx="125925" cy="25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37" h="1019" extrusionOk="0">
                      <a:moveTo>
                        <a:pt x="2779" y="1"/>
                      </a:moveTo>
                      <a:cubicBezTo>
                        <a:pt x="1449" y="1"/>
                        <a:pt x="1" y="56"/>
                        <a:pt x="1" y="56"/>
                      </a:cubicBezTo>
                      <a:lnTo>
                        <a:pt x="115" y="932"/>
                      </a:lnTo>
                      <a:lnTo>
                        <a:pt x="4188" y="1019"/>
                      </a:lnTo>
                      <a:cubicBezTo>
                        <a:pt x="4196" y="1019"/>
                        <a:pt x="4203" y="1019"/>
                        <a:pt x="4210" y="1019"/>
                      </a:cubicBezTo>
                      <a:cubicBezTo>
                        <a:pt x="5036" y="1019"/>
                        <a:pt x="4869" y="59"/>
                        <a:pt x="3932" y="20"/>
                      </a:cubicBezTo>
                      <a:cubicBezTo>
                        <a:pt x="3589" y="6"/>
                        <a:pt x="3190" y="1"/>
                        <a:pt x="2779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26" name="Google Shape;9226;p38"/>
                <p:cNvSpPr/>
                <p:nvPr/>
              </p:nvSpPr>
              <p:spPr>
                <a:xfrm>
                  <a:off x="4035650" y="2723200"/>
                  <a:ext cx="44675" cy="415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7" h="16631" extrusionOk="0">
                      <a:moveTo>
                        <a:pt x="338" y="0"/>
                      </a:moveTo>
                      <a:cubicBezTo>
                        <a:pt x="331" y="0"/>
                        <a:pt x="323" y="0"/>
                        <a:pt x="316" y="1"/>
                      </a:cubicBezTo>
                      <a:cubicBezTo>
                        <a:pt x="0" y="26"/>
                        <a:pt x="98" y="3893"/>
                        <a:pt x="268" y="8468"/>
                      </a:cubicBezTo>
                      <a:cubicBezTo>
                        <a:pt x="438" y="13026"/>
                        <a:pt x="557" y="16592"/>
                        <a:pt x="870" y="16592"/>
                      </a:cubicBezTo>
                      <a:cubicBezTo>
                        <a:pt x="871" y="16592"/>
                        <a:pt x="872" y="16592"/>
                        <a:pt x="874" y="16592"/>
                      </a:cubicBezTo>
                      <a:cubicBezTo>
                        <a:pt x="878" y="16592"/>
                        <a:pt x="882" y="16592"/>
                        <a:pt x="887" y="16592"/>
                      </a:cubicBezTo>
                      <a:cubicBezTo>
                        <a:pt x="960" y="16592"/>
                        <a:pt x="1055" y="16631"/>
                        <a:pt x="1149" y="16631"/>
                      </a:cubicBezTo>
                      <a:cubicBezTo>
                        <a:pt x="1473" y="16631"/>
                        <a:pt x="1787" y="16158"/>
                        <a:pt x="1186" y="11927"/>
                      </a:cubicBezTo>
                      <a:cubicBezTo>
                        <a:pt x="1384" y="9701"/>
                        <a:pt x="1233" y="6454"/>
                        <a:pt x="901" y="5079"/>
                      </a:cubicBezTo>
                      <a:cubicBezTo>
                        <a:pt x="1092" y="3924"/>
                        <a:pt x="1102" y="0"/>
                        <a:pt x="338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27" name="Google Shape;9227;p38"/>
                <p:cNvSpPr/>
                <p:nvPr/>
              </p:nvSpPr>
              <p:spPr>
                <a:xfrm>
                  <a:off x="4025125" y="2697350"/>
                  <a:ext cx="31250" cy="461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50" h="18444" extrusionOk="0">
                      <a:moveTo>
                        <a:pt x="0" y="0"/>
                      </a:moveTo>
                      <a:lnTo>
                        <a:pt x="530" y="18443"/>
                      </a:lnTo>
                      <a:lnTo>
                        <a:pt x="1250" y="18402"/>
                      </a:lnTo>
                      <a:lnTo>
                        <a:pt x="818" y="790"/>
                      </a:lnTo>
                      <a:cubicBezTo>
                        <a:pt x="804" y="343"/>
                        <a:pt x="449" y="0"/>
                        <a:pt x="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28" name="Google Shape;9228;p38"/>
                <p:cNvSpPr/>
                <p:nvPr/>
              </p:nvSpPr>
              <p:spPr>
                <a:xfrm>
                  <a:off x="4019950" y="2697350"/>
                  <a:ext cx="32950" cy="570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18" h="22807" extrusionOk="0">
                      <a:moveTo>
                        <a:pt x="1" y="0"/>
                      </a:moveTo>
                      <a:lnTo>
                        <a:pt x="656" y="22807"/>
                      </a:lnTo>
                      <a:lnTo>
                        <a:pt x="893" y="22807"/>
                      </a:lnTo>
                      <a:lnTo>
                        <a:pt x="1317" y="21158"/>
                      </a:lnTo>
                      <a:lnTo>
                        <a:pt x="589" y="784"/>
                      </a:lnTo>
                      <a:cubicBezTo>
                        <a:pt x="578" y="343"/>
                        <a:pt x="453" y="0"/>
                        <a:pt x="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29" name="Google Shape;9229;p38"/>
                <p:cNvSpPr/>
                <p:nvPr/>
              </p:nvSpPr>
              <p:spPr>
                <a:xfrm>
                  <a:off x="4042750" y="3131575"/>
                  <a:ext cx="194825" cy="118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93" h="4724" extrusionOk="0">
                      <a:moveTo>
                        <a:pt x="1" y="0"/>
                      </a:moveTo>
                      <a:lnTo>
                        <a:pt x="344" y="4723"/>
                      </a:lnTo>
                      <a:lnTo>
                        <a:pt x="7793" y="4723"/>
                      </a:lnTo>
                      <a:lnTo>
                        <a:pt x="7497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30" name="Google Shape;9230;p38"/>
                <p:cNvSpPr/>
                <p:nvPr/>
              </p:nvSpPr>
              <p:spPr>
                <a:xfrm>
                  <a:off x="4049250" y="3075925"/>
                  <a:ext cx="117600" cy="13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04" h="539" extrusionOk="0">
                      <a:moveTo>
                        <a:pt x="0" y="0"/>
                      </a:moveTo>
                      <a:lnTo>
                        <a:pt x="20" y="539"/>
                      </a:lnTo>
                      <a:lnTo>
                        <a:pt x="4704" y="539"/>
                      </a:lnTo>
                      <a:lnTo>
                        <a:pt x="4679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31" name="Google Shape;9231;p38"/>
                <p:cNvSpPr/>
                <p:nvPr/>
              </p:nvSpPr>
              <p:spPr>
                <a:xfrm>
                  <a:off x="4045200" y="3075925"/>
                  <a:ext cx="105700" cy="13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28" h="539" extrusionOk="0">
                      <a:moveTo>
                        <a:pt x="1" y="0"/>
                      </a:moveTo>
                      <a:lnTo>
                        <a:pt x="17" y="539"/>
                      </a:lnTo>
                      <a:lnTo>
                        <a:pt x="4227" y="539"/>
                      </a:lnTo>
                      <a:lnTo>
                        <a:pt x="421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32" name="Google Shape;9232;p38"/>
                <p:cNvSpPr/>
                <p:nvPr/>
              </p:nvSpPr>
              <p:spPr>
                <a:xfrm>
                  <a:off x="4124500" y="3131575"/>
                  <a:ext cx="45925" cy="135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7" h="5438" extrusionOk="0">
                      <a:moveTo>
                        <a:pt x="1" y="0"/>
                      </a:moveTo>
                      <a:lnTo>
                        <a:pt x="1471" y="5438"/>
                      </a:lnTo>
                      <a:lnTo>
                        <a:pt x="1836" y="5438"/>
                      </a:lnTo>
                      <a:lnTo>
                        <a:pt x="1448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33" name="Google Shape;9233;p38"/>
                <p:cNvSpPr/>
                <p:nvPr/>
              </p:nvSpPr>
              <p:spPr>
                <a:xfrm>
                  <a:off x="4117325" y="3131575"/>
                  <a:ext cx="46050" cy="135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42" h="5438" extrusionOk="0">
                      <a:moveTo>
                        <a:pt x="0" y="0"/>
                      </a:moveTo>
                      <a:lnTo>
                        <a:pt x="1476" y="5438"/>
                      </a:lnTo>
                      <a:lnTo>
                        <a:pt x="1841" y="5438"/>
                      </a:lnTo>
                      <a:lnTo>
                        <a:pt x="1392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34" name="Google Shape;9234;p38"/>
                <p:cNvSpPr/>
                <p:nvPr/>
              </p:nvSpPr>
              <p:spPr>
                <a:xfrm>
                  <a:off x="4147300" y="3075925"/>
                  <a:ext cx="14900" cy="73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6" h="2958" extrusionOk="0">
                      <a:moveTo>
                        <a:pt x="1" y="0"/>
                      </a:moveTo>
                      <a:lnTo>
                        <a:pt x="224" y="2957"/>
                      </a:lnTo>
                      <a:lnTo>
                        <a:pt x="595" y="2957"/>
                      </a:lnTo>
                      <a:lnTo>
                        <a:pt x="403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35" name="Google Shape;9235;p38"/>
                <p:cNvSpPr/>
                <p:nvPr/>
              </p:nvSpPr>
              <p:spPr>
                <a:xfrm>
                  <a:off x="4042750" y="3131575"/>
                  <a:ext cx="119150" cy="118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66" h="4724" extrusionOk="0">
                      <a:moveTo>
                        <a:pt x="1" y="0"/>
                      </a:moveTo>
                      <a:lnTo>
                        <a:pt x="15" y="4723"/>
                      </a:lnTo>
                      <a:lnTo>
                        <a:pt x="4766" y="4723"/>
                      </a:lnTo>
                      <a:lnTo>
                        <a:pt x="4428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36" name="Google Shape;9236;p38"/>
                <p:cNvSpPr/>
                <p:nvPr/>
              </p:nvSpPr>
              <p:spPr>
                <a:xfrm>
                  <a:off x="4076875" y="2976250"/>
                  <a:ext cx="8250" cy="65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0" h="2637" extrusionOk="0">
                      <a:moveTo>
                        <a:pt x="126" y="1"/>
                      </a:moveTo>
                      <a:cubicBezTo>
                        <a:pt x="126" y="1"/>
                        <a:pt x="126" y="843"/>
                        <a:pt x="0" y="1532"/>
                      </a:cubicBezTo>
                      <a:cubicBezTo>
                        <a:pt x="181" y="1758"/>
                        <a:pt x="142" y="2137"/>
                        <a:pt x="223" y="2637"/>
                      </a:cubicBezTo>
                      <a:cubicBezTo>
                        <a:pt x="193" y="2087"/>
                        <a:pt x="329" y="1454"/>
                        <a:pt x="329" y="1454"/>
                      </a:cubicBezTo>
                      <a:cubicBezTo>
                        <a:pt x="226" y="1298"/>
                        <a:pt x="126" y="1"/>
                        <a:pt x="126" y="1"/>
                      </a:cubicBezTo>
                      <a:close/>
                    </a:path>
                  </a:pathLst>
                </a:custGeom>
                <a:solidFill>
                  <a:srgbClr val="000000">
                    <a:alpha val="1348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37" name="Google Shape;9237;p38"/>
                <p:cNvSpPr/>
                <p:nvPr/>
              </p:nvSpPr>
              <p:spPr>
                <a:xfrm>
                  <a:off x="4067650" y="2811450"/>
                  <a:ext cx="8200" cy="65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8" h="2637" extrusionOk="0">
                      <a:moveTo>
                        <a:pt x="126" y="0"/>
                      </a:moveTo>
                      <a:cubicBezTo>
                        <a:pt x="126" y="0"/>
                        <a:pt x="126" y="846"/>
                        <a:pt x="1" y="1532"/>
                      </a:cubicBezTo>
                      <a:cubicBezTo>
                        <a:pt x="177" y="1755"/>
                        <a:pt x="143" y="2134"/>
                        <a:pt x="224" y="2637"/>
                      </a:cubicBezTo>
                      <a:cubicBezTo>
                        <a:pt x="191" y="2093"/>
                        <a:pt x="327" y="1454"/>
                        <a:pt x="327" y="1454"/>
                      </a:cubicBezTo>
                      <a:cubicBezTo>
                        <a:pt x="227" y="1297"/>
                        <a:pt x="126" y="0"/>
                        <a:pt x="126" y="0"/>
                      </a:cubicBezTo>
                      <a:close/>
                    </a:path>
                  </a:pathLst>
                </a:custGeom>
                <a:solidFill>
                  <a:srgbClr val="000000">
                    <a:alpha val="1348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38" name="Google Shape;9238;p38"/>
                <p:cNvSpPr/>
                <p:nvPr/>
              </p:nvSpPr>
              <p:spPr>
                <a:xfrm>
                  <a:off x="4094575" y="2978825"/>
                  <a:ext cx="8200" cy="60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8" h="2428" extrusionOk="0">
                      <a:moveTo>
                        <a:pt x="126" y="1"/>
                      </a:moveTo>
                      <a:cubicBezTo>
                        <a:pt x="126" y="1"/>
                        <a:pt x="126" y="779"/>
                        <a:pt x="1" y="1410"/>
                      </a:cubicBezTo>
                      <a:cubicBezTo>
                        <a:pt x="179" y="1619"/>
                        <a:pt x="146" y="1968"/>
                        <a:pt x="224" y="2428"/>
                      </a:cubicBezTo>
                      <a:cubicBezTo>
                        <a:pt x="193" y="1926"/>
                        <a:pt x="327" y="1340"/>
                        <a:pt x="327" y="1340"/>
                      </a:cubicBezTo>
                      <a:cubicBezTo>
                        <a:pt x="227" y="1198"/>
                        <a:pt x="126" y="1"/>
                        <a:pt x="126" y="1"/>
                      </a:cubicBezTo>
                      <a:close/>
                    </a:path>
                  </a:pathLst>
                </a:custGeom>
                <a:solidFill>
                  <a:srgbClr val="000000">
                    <a:alpha val="1348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39" name="Google Shape;9239;p38"/>
                <p:cNvSpPr/>
                <p:nvPr/>
              </p:nvSpPr>
              <p:spPr>
                <a:xfrm>
                  <a:off x="4089775" y="2811725"/>
                  <a:ext cx="8250" cy="60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0" h="2428" extrusionOk="0">
                      <a:moveTo>
                        <a:pt x="126" y="0"/>
                      </a:moveTo>
                      <a:cubicBezTo>
                        <a:pt x="126" y="0"/>
                        <a:pt x="126" y="779"/>
                        <a:pt x="0" y="1409"/>
                      </a:cubicBezTo>
                      <a:cubicBezTo>
                        <a:pt x="179" y="1616"/>
                        <a:pt x="143" y="1967"/>
                        <a:pt x="223" y="2428"/>
                      </a:cubicBezTo>
                      <a:cubicBezTo>
                        <a:pt x="193" y="1925"/>
                        <a:pt x="329" y="1340"/>
                        <a:pt x="329" y="1340"/>
                      </a:cubicBezTo>
                      <a:cubicBezTo>
                        <a:pt x="226" y="1197"/>
                        <a:pt x="126" y="0"/>
                        <a:pt x="126" y="0"/>
                      </a:cubicBezTo>
                      <a:close/>
                    </a:path>
                  </a:pathLst>
                </a:custGeom>
                <a:solidFill>
                  <a:srgbClr val="000000">
                    <a:alpha val="1348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40" name="Google Shape;9240;p38"/>
                <p:cNvSpPr/>
                <p:nvPr/>
              </p:nvSpPr>
              <p:spPr>
                <a:xfrm>
                  <a:off x="4027775" y="2646300"/>
                  <a:ext cx="9150" cy="45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6" h="1828" extrusionOk="0">
                      <a:moveTo>
                        <a:pt x="50" y="0"/>
                      </a:moveTo>
                      <a:cubicBezTo>
                        <a:pt x="39" y="0"/>
                        <a:pt x="28" y="3"/>
                        <a:pt x="17" y="3"/>
                      </a:cubicBezTo>
                      <a:cubicBezTo>
                        <a:pt x="9" y="156"/>
                        <a:pt x="0" y="326"/>
                        <a:pt x="0" y="505"/>
                      </a:cubicBezTo>
                      <a:cubicBezTo>
                        <a:pt x="0" y="1236"/>
                        <a:pt x="92" y="1827"/>
                        <a:pt x="207" y="1827"/>
                      </a:cubicBezTo>
                      <a:cubicBezTo>
                        <a:pt x="268" y="1827"/>
                        <a:pt x="324" y="1649"/>
                        <a:pt x="363" y="1370"/>
                      </a:cubicBezTo>
                      <a:lnTo>
                        <a:pt x="363" y="312"/>
                      </a:lnTo>
                      <a:lnTo>
                        <a:pt x="366" y="312"/>
                      </a:lnTo>
                      <a:cubicBezTo>
                        <a:pt x="366" y="140"/>
                        <a:pt x="223" y="0"/>
                        <a:pt x="50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517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41" name="Google Shape;9241;p38"/>
                <p:cNvSpPr/>
                <p:nvPr/>
              </p:nvSpPr>
              <p:spPr>
                <a:xfrm>
                  <a:off x="4166825" y="3138200"/>
                  <a:ext cx="66575" cy="104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63" h="4177" extrusionOk="0">
                      <a:moveTo>
                        <a:pt x="182" y="0"/>
                      </a:moveTo>
                      <a:cubicBezTo>
                        <a:pt x="82" y="0"/>
                        <a:pt x="1" y="84"/>
                        <a:pt x="9" y="182"/>
                      </a:cubicBezTo>
                      <a:lnTo>
                        <a:pt x="266" y="4015"/>
                      </a:lnTo>
                      <a:cubicBezTo>
                        <a:pt x="274" y="4107"/>
                        <a:pt x="347" y="4177"/>
                        <a:pt x="442" y="4177"/>
                      </a:cubicBezTo>
                      <a:lnTo>
                        <a:pt x="2336" y="4177"/>
                      </a:lnTo>
                      <a:cubicBezTo>
                        <a:pt x="2517" y="4177"/>
                        <a:pt x="2662" y="4026"/>
                        <a:pt x="2651" y="3847"/>
                      </a:cubicBezTo>
                      <a:lnTo>
                        <a:pt x="2411" y="293"/>
                      </a:lnTo>
                      <a:cubicBezTo>
                        <a:pt x="2400" y="126"/>
                        <a:pt x="2263" y="0"/>
                        <a:pt x="2096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42" name="Google Shape;9242;p38"/>
                <p:cNvSpPr/>
                <p:nvPr/>
              </p:nvSpPr>
              <p:spPr>
                <a:xfrm>
                  <a:off x="4169900" y="3137350"/>
                  <a:ext cx="65250" cy="101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10" h="4077" extrusionOk="0">
                      <a:moveTo>
                        <a:pt x="179" y="1"/>
                      </a:moveTo>
                      <a:cubicBezTo>
                        <a:pt x="82" y="1"/>
                        <a:pt x="1" y="82"/>
                        <a:pt x="6" y="179"/>
                      </a:cubicBezTo>
                      <a:lnTo>
                        <a:pt x="263" y="3921"/>
                      </a:lnTo>
                      <a:cubicBezTo>
                        <a:pt x="269" y="4007"/>
                        <a:pt x="341" y="4077"/>
                        <a:pt x="433" y="4077"/>
                      </a:cubicBezTo>
                      <a:lnTo>
                        <a:pt x="2291" y="4077"/>
                      </a:lnTo>
                      <a:cubicBezTo>
                        <a:pt x="2470" y="4077"/>
                        <a:pt x="2609" y="3932"/>
                        <a:pt x="2598" y="3756"/>
                      </a:cubicBezTo>
                      <a:lnTo>
                        <a:pt x="2364" y="283"/>
                      </a:lnTo>
                      <a:cubicBezTo>
                        <a:pt x="2350" y="126"/>
                        <a:pt x="2219" y="1"/>
                        <a:pt x="2054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43" name="Google Shape;9243;p38"/>
                <p:cNvSpPr/>
                <p:nvPr/>
              </p:nvSpPr>
              <p:spPr>
                <a:xfrm>
                  <a:off x="4169900" y="3137300"/>
                  <a:ext cx="61675" cy="101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67" h="4076" extrusionOk="0">
                      <a:moveTo>
                        <a:pt x="179" y="0"/>
                      </a:moveTo>
                      <a:cubicBezTo>
                        <a:pt x="82" y="0"/>
                        <a:pt x="1" y="78"/>
                        <a:pt x="6" y="176"/>
                      </a:cubicBezTo>
                      <a:lnTo>
                        <a:pt x="263" y="3920"/>
                      </a:lnTo>
                      <a:cubicBezTo>
                        <a:pt x="269" y="4006"/>
                        <a:pt x="341" y="4076"/>
                        <a:pt x="433" y="4076"/>
                      </a:cubicBezTo>
                      <a:lnTo>
                        <a:pt x="2291" y="4076"/>
                      </a:lnTo>
                      <a:cubicBezTo>
                        <a:pt x="2358" y="4076"/>
                        <a:pt x="2417" y="4054"/>
                        <a:pt x="2467" y="4023"/>
                      </a:cubicBezTo>
                      <a:lnTo>
                        <a:pt x="2467" y="4023"/>
                      </a:lnTo>
                      <a:lnTo>
                        <a:pt x="654" y="4026"/>
                      </a:lnTo>
                      <a:cubicBezTo>
                        <a:pt x="561" y="4026"/>
                        <a:pt x="489" y="3962"/>
                        <a:pt x="481" y="3872"/>
                      </a:cubicBezTo>
                      <a:lnTo>
                        <a:pt x="227" y="215"/>
                      </a:lnTo>
                      <a:cubicBezTo>
                        <a:pt x="221" y="120"/>
                        <a:pt x="299" y="39"/>
                        <a:pt x="397" y="39"/>
                      </a:cubicBezTo>
                      <a:lnTo>
                        <a:pt x="2205" y="39"/>
                      </a:lnTo>
                      <a:cubicBezTo>
                        <a:pt x="2160" y="17"/>
                        <a:pt x="2107" y="0"/>
                        <a:pt x="2054" y="0"/>
                      </a:cubicBezTo>
                      <a:close/>
                    </a:path>
                  </a:pathLst>
                </a:custGeom>
                <a:solidFill>
                  <a:srgbClr val="000000">
                    <a:alpha val="1348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44" name="Google Shape;9244;p38"/>
                <p:cNvSpPr/>
                <p:nvPr/>
              </p:nvSpPr>
              <p:spPr>
                <a:xfrm>
                  <a:off x="4189725" y="3145875"/>
                  <a:ext cx="5725" cy="36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9" h="1465" extrusionOk="0">
                      <a:moveTo>
                        <a:pt x="47" y="0"/>
                      </a:moveTo>
                      <a:cubicBezTo>
                        <a:pt x="47" y="0"/>
                        <a:pt x="47" y="0"/>
                        <a:pt x="48" y="1"/>
                      </a:cubicBezTo>
                      <a:lnTo>
                        <a:pt x="48" y="1"/>
                      </a:lnTo>
                      <a:cubicBezTo>
                        <a:pt x="47" y="0"/>
                        <a:pt x="47" y="0"/>
                        <a:pt x="47" y="0"/>
                      </a:cubicBezTo>
                      <a:close/>
                      <a:moveTo>
                        <a:pt x="48" y="1"/>
                      </a:moveTo>
                      <a:lnTo>
                        <a:pt x="48" y="1"/>
                      </a:lnTo>
                      <a:cubicBezTo>
                        <a:pt x="50" y="20"/>
                        <a:pt x="124" y="636"/>
                        <a:pt x="0" y="809"/>
                      </a:cubicBezTo>
                      <a:cubicBezTo>
                        <a:pt x="100" y="935"/>
                        <a:pt x="103" y="971"/>
                        <a:pt x="165" y="1465"/>
                      </a:cubicBezTo>
                      <a:cubicBezTo>
                        <a:pt x="137" y="963"/>
                        <a:pt x="229" y="809"/>
                        <a:pt x="229" y="809"/>
                      </a:cubicBezTo>
                      <a:cubicBezTo>
                        <a:pt x="135" y="713"/>
                        <a:pt x="50" y="21"/>
                        <a:pt x="48" y="1"/>
                      </a:cubicBezTo>
                      <a:close/>
                    </a:path>
                  </a:pathLst>
                </a:custGeom>
                <a:solidFill>
                  <a:srgbClr val="000000">
                    <a:alpha val="1348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45" name="Google Shape;9245;p38"/>
                <p:cNvSpPr/>
                <p:nvPr/>
              </p:nvSpPr>
              <p:spPr>
                <a:xfrm>
                  <a:off x="4216000" y="3145875"/>
                  <a:ext cx="5750" cy="36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0" h="1465" extrusionOk="0">
                      <a:moveTo>
                        <a:pt x="51" y="0"/>
                      </a:moveTo>
                      <a:cubicBezTo>
                        <a:pt x="51" y="3"/>
                        <a:pt x="126" y="634"/>
                        <a:pt x="1" y="809"/>
                      </a:cubicBezTo>
                      <a:cubicBezTo>
                        <a:pt x="101" y="935"/>
                        <a:pt x="107" y="971"/>
                        <a:pt x="168" y="1465"/>
                      </a:cubicBezTo>
                      <a:cubicBezTo>
                        <a:pt x="140" y="963"/>
                        <a:pt x="230" y="809"/>
                        <a:pt x="230" y="809"/>
                      </a:cubicBezTo>
                      <a:cubicBezTo>
                        <a:pt x="138" y="712"/>
                        <a:pt x="51" y="3"/>
                        <a:pt x="51" y="0"/>
                      </a:cubicBezTo>
                      <a:close/>
                    </a:path>
                  </a:pathLst>
                </a:custGeom>
                <a:solidFill>
                  <a:srgbClr val="000000">
                    <a:alpha val="1348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46" name="Google Shape;9246;p38"/>
                <p:cNvSpPr/>
                <p:nvPr/>
              </p:nvSpPr>
              <p:spPr>
                <a:xfrm>
                  <a:off x="4192700" y="3196575"/>
                  <a:ext cx="5825" cy="36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3" h="1466" extrusionOk="0">
                      <a:moveTo>
                        <a:pt x="51" y="0"/>
                      </a:moveTo>
                      <a:cubicBezTo>
                        <a:pt x="52" y="3"/>
                        <a:pt x="126" y="631"/>
                        <a:pt x="1" y="809"/>
                      </a:cubicBezTo>
                      <a:cubicBezTo>
                        <a:pt x="104" y="935"/>
                        <a:pt x="107" y="968"/>
                        <a:pt x="168" y="1465"/>
                      </a:cubicBezTo>
                      <a:cubicBezTo>
                        <a:pt x="140" y="963"/>
                        <a:pt x="233" y="809"/>
                        <a:pt x="233" y="809"/>
                      </a:cubicBezTo>
                      <a:cubicBezTo>
                        <a:pt x="138" y="712"/>
                        <a:pt x="52" y="3"/>
                        <a:pt x="51" y="0"/>
                      </a:cubicBezTo>
                      <a:close/>
                    </a:path>
                  </a:pathLst>
                </a:custGeom>
                <a:solidFill>
                  <a:srgbClr val="000000">
                    <a:alpha val="1348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47" name="Google Shape;9247;p38"/>
                <p:cNvSpPr/>
                <p:nvPr/>
              </p:nvSpPr>
              <p:spPr>
                <a:xfrm>
                  <a:off x="4219150" y="3196575"/>
                  <a:ext cx="5750" cy="36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0" h="1466" extrusionOk="0">
                      <a:moveTo>
                        <a:pt x="48" y="0"/>
                      </a:moveTo>
                      <a:cubicBezTo>
                        <a:pt x="48" y="3"/>
                        <a:pt x="126" y="631"/>
                        <a:pt x="0" y="809"/>
                      </a:cubicBezTo>
                      <a:cubicBezTo>
                        <a:pt x="101" y="935"/>
                        <a:pt x="104" y="968"/>
                        <a:pt x="168" y="1465"/>
                      </a:cubicBezTo>
                      <a:cubicBezTo>
                        <a:pt x="140" y="963"/>
                        <a:pt x="229" y="809"/>
                        <a:pt x="229" y="809"/>
                      </a:cubicBezTo>
                      <a:cubicBezTo>
                        <a:pt x="137" y="712"/>
                        <a:pt x="48" y="3"/>
                        <a:pt x="48" y="0"/>
                      </a:cubicBezTo>
                      <a:close/>
                    </a:path>
                  </a:pathLst>
                </a:custGeom>
                <a:solidFill>
                  <a:srgbClr val="000000">
                    <a:alpha val="1348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9248" name="Google Shape;9248;p38"/>
              <p:cNvGrpSpPr/>
              <p:nvPr/>
            </p:nvGrpSpPr>
            <p:grpSpPr>
              <a:xfrm>
                <a:off x="1521811" y="3054672"/>
                <a:ext cx="3163325" cy="1392486"/>
                <a:chOff x="4269425" y="2829725"/>
                <a:chExt cx="994725" cy="437875"/>
              </a:xfrm>
            </p:grpSpPr>
            <p:sp>
              <p:nvSpPr>
                <p:cNvPr id="9249" name="Google Shape;9249;p38"/>
                <p:cNvSpPr/>
                <p:nvPr/>
              </p:nvSpPr>
              <p:spPr>
                <a:xfrm>
                  <a:off x="4277025" y="3068600"/>
                  <a:ext cx="115750" cy="67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30" h="2707" extrusionOk="0">
                      <a:moveTo>
                        <a:pt x="525" y="0"/>
                      </a:moveTo>
                      <a:cubicBezTo>
                        <a:pt x="235" y="0"/>
                        <a:pt x="1" y="232"/>
                        <a:pt x="1" y="522"/>
                      </a:cubicBezTo>
                      <a:lnTo>
                        <a:pt x="1" y="2182"/>
                      </a:lnTo>
                      <a:cubicBezTo>
                        <a:pt x="1" y="2472"/>
                        <a:pt x="235" y="2706"/>
                        <a:pt x="525" y="2706"/>
                      </a:cubicBezTo>
                      <a:lnTo>
                        <a:pt x="4105" y="2706"/>
                      </a:lnTo>
                      <a:cubicBezTo>
                        <a:pt x="4395" y="2706"/>
                        <a:pt x="4629" y="2472"/>
                        <a:pt x="4629" y="2182"/>
                      </a:cubicBezTo>
                      <a:lnTo>
                        <a:pt x="4629" y="522"/>
                      </a:lnTo>
                      <a:cubicBezTo>
                        <a:pt x="4629" y="232"/>
                        <a:pt x="4395" y="0"/>
                        <a:pt x="4105" y="0"/>
                      </a:cubicBezTo>
                      <a:close/>
                    </a:path>
                  </a:pathLst>
                </a:custGeom>
                <a:solidFill>
                  <a:srgbClr val="DDAF9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50" name="Google Shape;9250;p38"/>
                <p:cNvSpPr/>
                <p:nvPr/>
              </p:nvSpPr>
              <p:spPr>
                <a:xfrm>
                  <a:off x="5078950" y="3079950"/>
                  <a:ext cx="95100" cy="47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04" h="1882" extrusionOk="0">
                      <a:moveTo>
                        <a:pt x="523" y="1"/>
                      </a:moveTo>
                      <a:cubicBezTo>
                        <a:pt x="232" y="1"/>
                        <a:pt x="1" y="235"/>
                        <a:pt x="1" y="525"/>
                      </a:cubicBezTo>
                      <a:lnTo>
                        <a:pt x="1" y="1360"/>
                      </a:lnTo>
                      <a:cubicBezTo>
                        <a:pt x="1" y="1647"/>
                        <a:pt x="232" y="1881"/>
                        <a:pt x="523" y="1881"/>
                      </a:cubicBezTo>
                      <a:lnTo>
                        <a:pt x="3282" y="1881"/>
                      </a:lnTo>
                      <a:cubicBezTo>
                        <a:pt x="3572" y="1881"/>
                        <a:pt x="3803" y="1647"/>
                        <a:pt x="3803" y="1360"/>
                      </a:cubicBezTo>
                      <a:lnTo>
                        <a:pt x="3803" y="525"/>
                      </a:lnTo>
                      <a:cubicBezTo>
                        <a:pt x="3803" y="235"/>
                        <a:pt x="3572" y="1"/>
                        <a:pt x="3282" y="1"/>
                      </a:cubicBezTo>
                      <a:close/>
                    </a:path>
                  </a:pathLst>
                </a:custGeom>
                <a:solidFill>
                  <a:srgbClr val="DDAF9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51" name="Google Shape;9251;p38"/>
                <p:cNvSpPr/>
                <p:nvPr/>
              </p:nvSpPr>
              <p:spPr>
                <a:xfrm>
                  <a:off x="4679050" y="2930500"/>
                  <a:ext cx="13050" cy="12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2" h="517" extrusionOk="0">
                      <a:moveTo>
                        <a:pt x="250" y="0"/>
                      </a:moveTo>
                      <a:cubicBezTo>
                        <a:pt x="112" y="0"/>
                        <a:pt x="0" y="118"/>
                        <a:pt x="0" y="257"/>
                      </a:cubicBezTo>
                      <a:cubicBezTo>
                        <a:pt x="0" y="399"/>
                        <a:pt x="117" y="517"/>
                        <a:pt x="260" y="517"/>
                      </a:cubicBezTo>
                      <a:cubicBezTo>
                        <a:pt x="405" y="517"/>
                        <a:pt x="522" y="399"/>
                        <a:pt x="522" y="257"/>
                      </a:cubicBezTo>
                      <a:cubicBezTo>
                        <a:pt x="522" y="115"/>
                        <a:pt x="405" y="0"/>
                        <a:pt x="260" y="0"/>
                      </a:cubicBezTo>
                      <a:cubicBezTo>
                        <a:pt x="256" y="0"/>
                        <a:pt x="253" y="0"/>
                        <a:pt x="250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52" name="Google Shape;9252;p38"/>
                <p:cNvSpPr/>
                <p:nvPr/>
              </p:nvSpPr>
              <p:spPr>
                <a:xfrm>
                  <a:off x="4588225" y="2942425"/>
                  <a:ext cx="194700" cy="91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88" h="3642" extrusionOk="0">
                      <a:moveTo>
                        <a:pt x="3893" y="0"/>
                      </a:moveTo>
                      <a:cubicBezTo>
                        <a:pt x="1825" y="0"/>
                        <a:pt x="138" y="1607"/>
                        <a:pt x="1" y="3641"/>
                      </a:cubicBezTo>
                      <a:lnTo>
                        <a:pt x="7787" y="3641"/>
                      </a:lnTo>
                      <a:cubicBezTo>
                        <a:pt x="7653" y="1607"/>
                        <a:pt x="5963" y="0"/>
                        <a:pt x="3893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53" name="Google Shape;9253;p38"/>
                <p:cNvSpPr/>
                <p:nvPr/>
              </p:nvSpPr>
              <p:spPr>
                <a:xfrm>
                  <a:off x="4635600" y="2942350"/>
                  <a:ext cx="147250" cy="91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90" h="3645" extrusionOk="0">
                      <a:moveTo>
                        <a:pt x="1998" y="1"/>
                      </a:moveTo>
                      <a:cubicBezTo>
                        <a:pt x="1267" y="1"/>
                        <a:pt x="583" y="202"/>
                        <a:pt x="0" y="550"/>
                      </a:cubicBezTo>
                      <a:cubicBezTo>
                        <a:pt x="101" y="1426"/>
                        <a:pt x="1032" y="2486"/>
                        <a:pt x="2413" y="3187"/>
                      </a:cubicBezTo>
                      <a:cubicBezTo>
                        <a:pt x="2798" y="3382"/>
                        <a:pt x="3189" y="3535"/>
                        <a:pt x="3566" y="3644"/>
                      </a:cubicBezTo>
                      <a:lnTo>
                        <a:pt x="5889" y="3644"/>
                      </a:lnTo>
                      <a:cubicBezTo>
                        <a:pt x="5756" y="1608"/>
                        <a:pt x="4065" y="1"/>
                        <a:pt x="1998" y="1"/>
                      </a:cubicBezTo>
                      <a:close/>
                    </a:path>
                  </a:pathLst>
                </a:custGeom>
                <a:solidFill>
                  <a:srgbClr val="FFFFFF">
                    <a:alpha val="1517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54" name="Google Shape;9254;p38"/>
                <p:cNvSpPr/>
                <p:nvPr/>
              </p:nvSpPr>
              <p:spPr>
                <a:xfrm>
                  <a:off x="4583425" y="3031425"/>
                  <a:ext cx="206675" cy="9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67" h="377" extrusionOk="0">
                      <a:moveTo>
                        <a:pt x="0" y="0"/>
                      </a:moveTo>
                      <a:lnTo>
                        <a:pt x="293" y="377"/>
                      </a:lnTo>
                      <a:lnTo>
                        <a:pt x="7862" y="377"/>
                      </a:lnTo>
                      <a:lnTo>
                        <a:pt x="826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55" name="Google Shape;9255;p38"/>
                <p:cNvSpPr/>
                <p:nvPr/>
              </p:nvSpPr>
              <p:spPr>
                <a:xfrm>
                  <a:off x="4579100" y="3029325"/>
                  <a:ext cx="211550" cy="3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62" h="152" extrusionOk="0">
                      <a:moveTo>
                        <a:pt x="0" y="1"/>
                      </a:moveTo>
                      <a:lnTo>
                        <a:pt x="0" y="151"/>
                      </a:lnTo>
                      <a:lnTo>
                        <a:pt x="8462" y="151"/>
                      </a:lnTo>
                      <a:lnTo>
                        <a:pt x="8462" y="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56" name="Google Shape;9256;p38"/>
                <p:cNvSpPr/>
                <p:nvPr/>
              </p:nvSpPr>
              <p:spPr>
                <a:xfrm>
                  <a:off x="4691050" y="2946325"/>
                  <a:ext cx="81475" cy="61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59" h="2453" extrusionOk="0">
                      <a:moveTo>
                        <a:pt x="22" y="1"/>
                      </a:moveTo>
                      <a:lnTo>
                        <a:pt x="22" y="1"/>
                      </a:lnTo>
                      <a:cubicBezTo>
                        <a:pt x="0" y="402"/>
                        <a:pt x="569" y="1103"/>
                        <a:pt x="1431" y="1691"/>
                      </a:cubicBezTo>
                      <a:cubicBezTo>
                        <a:pt x="2123" y="2166"/>
                        <a:pt x="2818" y="2445"/>
                        <a:pt x="3259" y="2453"/>
                      </a:cubicBezTo>
                      <a:cubicBezTo>
                        <a:pt x="2787" y="1086"/>
                        <a:pt x="1523" y="84"/>
                        <a:pt x="22" y="1"/>
                      </a:cubicBezTo>
                      <a:close/>
                    </a:path>
                  </a:pathLst>
                </a:custGeom>
                <a:solidFill>
                  <a:srgbClr val="FFFFFF">
                    <a:alpha val="1517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57" name="Google Shape;9257;p38"/>
                <p:cNvSpPr/>
                <p:nvPr/>
              </p:nvSpPr>
              <p:spPr>
                <a:xfrm>
                  <a:off x="4291900" y="3101725"/>
                  <a:ext cx="56025" cy="164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41" h="6599" extrusionOk="0">
                      <a:moveTo>
                        <a:pt x="0" y="0"/>
                      </a:moveTo>
                      <a:lnTo>
                        <a:pt x="837" y="6598"/>
                      </a:lnTo>
                      <a:lnTo>
                        <a:pt x="993" y="6598"/>
                      </a:lnTo>
                      <a:lnTo>
                        <a:pt x="2240" y="0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58" name="Google Shape;9258;p38"/>
                <p:cNvSpPr/>
                <p:nvPr/>
              </p:nvSpPr>
              <p:spPr>
                <a:xfrm>
                  <a:off x="4333725" y="3101225"/>
                  <a:ext cx="56050" cy="166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42" h="6655" extrusionOk="0">
                      <a:moveTo>
                        <a:pt x="1" y="1"/>
                      </a:moveTo>
                      <a:lnTo>
                        <a:pt x="687" y="6654"/>
                      </a:lnTo>
                      <a:lnTo>
                        <a:pt x="846" y="6654"/>
                      </a:lnTo>
                      <a:lnTo>
                        <a:pt x="2241" y="1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59" name="Google Shape;9259;p38"/>
                <p:cNvSpPr/>
                <p:nvPr/>
              </p:nvSpPr>
              <p:spPr>
                <a:xfrm>
                  <a:off x="5195775" y="3102900"/>
                  <a:ext cx="53250" cy="163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30" h="6552" extrusionOk="0">
                      <a:moveTo>
                        <a:pt x="1" y="1"/>
                      </a:moveTo>
                      <a:lnTo>
                        <a:pt x="994" y="6551"/>
                      </a:lnTo>
                      <a:lnTo>
                        <a:pt x="1159" y="6551"/>
                      </a:lnTo>
                      <a:lnTo>
                        <a:pt x="2129" y="1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60" name="Google Shape;9260;p38"/>
                <p:cNvSpPr/>
                <p:nvPr/>
              </p:nvSpPr>
              <p:spPr>
                <a:xfrm>
                  <a:off x="5150450" y="3102500"/>
                  <a:ext cx="45350" cy="164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14" h="6568" extrusionOk="0">
                      <a:moveTo>
                        <a:pt x="0" y="0"/>
                      </a:moveTo>
                      <a:lnTo>
                        <a:pt x="1150" y="6567"/>
                      </a:lnTo>
                      <a:lnTo>
                        <a:pt x="1317" y="6567"/>
                      </a:lnTo>
                      <a:lnTo>
                        <a:pt x="1814" y="0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61" name="Google Shape;9261;p38"/>
                <p:cNvSpPr/>
                <p:nvPr/>
              </p:nvSpPr>
              <p:spPr>
                <a:xfrm>
                  <a:off x="4269425" y="3037350"/>
                  <a:ext cx="994725" cy="160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789" h="6424" extrusionOk="0">
                      <a:moveTo>
                        <a:pt x="640" y="0"/>
                      </a:moveTo>
                      <a:cubicBezTo>
                        <a:pt x="285" y="0"/>
                        <a:pt x="1" y="302"/>
                        <a:pt x="34" y="653"/>
                      </a:cubicBezTo>
                      <a:lnTo>
                        <a:pt x="511" y="6191"/>
                      </a:lnTo>
                      <a:cubicBezTo>
                        <a:pt x="3091" y="6362"/>
                        <a:pt x="5655" y="6423"/>
                        <a:pt x="8234" y="6423"/>
                      </a:cubicBezTo>
                      <a:cubicBezTo>
                        <a:pt x="14829" y="6423"/>
                        <a:pt x="21529" y="6022"/>
                        <a:pt x="28882" y="6022"/>
                      </a:cubicBezTo>
                      <a:cubicBezTo>
                        <a:pt x="32216" y="6022"/>
                        <a:pt x="35684" y="6104"/>
                        <a:pt x="39337" y="6344"/>
                      </a:cubicBezTo>
                      <a:lnTo>
                        <a:pt x="39761" y="645"/>
                      </a:lnTo>
                      <a:cubicBezTo>
                        <a:pt x="39789" y="296"/>
                        <a:pt x="39510" y="0"/>
                        <a:pt x="39155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62" name="Google Shape;9262;p38"/>
                <p:cNvSpPr/>
                <p:nvPr/>
              </p:nvSpPr>
              <p:spPr>
                <a:xfrm>
                  <a:off x="4273325" y="3037350"/>
                  <a:ext cx="990825" cy="158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633" h="6345" extrusionOk="0">
                      <a:moveTo>
                        <a:pt x="484" y="0"/>
                      </a:moveTo>
                      <a:cubicBezTo>
                        <a:pt x="286" y="0"/>
                        <a:pt x="110" y="95"/>
                        <a:pt x="1" y="237"/>
                      </a:cubicBezTo>
                      <a:lnTo>
                        <a:pt x="35875" y="237"/>
                      </a:lnTo>
                      <a:cubicBezTo>
                        <a:pt x="36232" y="237"/>
                        <a:pt x="36511" y="553"/>
                        <a:pt x="36483" y="918"/>
                      </a:cubicBezTo>
                      <a:lnTo>
                        <a:pt x="36112" y="6177"/>
                      </a:lnTo>
                      <a:cubicBezTo>
                        <a:pt x="37125" y="6222"/>
                        <a:pt x="38146" y="6275"/>
                        <a:pt x="39184" y="6344"/>
                      </a:cubicBezTo>
                      <a:lnTo>
                        <a:pt x="39608" y="645"/>
                      </a:lnTo>
                      <a:cubicBezTo>
                        <a:pt x="39633" y="296"/>
                        <a:pt x="39354" y="0"/>
                        <a:pt x="38999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63" name="Google Shape;9263;p38"/>
                <p:cNvSpPr/>
                <p:nvPr/>
              </p:nvSpPr>
              <p:spPr>
                <a:xfrm>
                  <a:off x="4282625" y="3051925"/>
                  <a:ext cx="832425" cy="145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297" h="5839" extrusionOk="0">
                      <a:moveTo>
                        <a:pt x="13838" y="0"/>
                      </a:moveTo>
                      <a:cubicBezTo>
                        <a:pt x="6959" y="0"/>
                        <a:pt x="1545" y="3843"/>
                        <a:pt x="0" y="5608"/>
                      </a:cubicBezTo>
                      <a:cubicBezTo>
                        <a:pt x="2575" y="5778"/>
                        <a:pt x="5134" y="5839"/>
                        <a:pt x="7708" y="5839"/>
                      </a:cubicBezTo>
                      <a:cubicBezTo>
                        <a:pt x="14289" y="5839"/>
                        <a:pt x="20976" y="5440"/>
                        <a:pt x="28312" y="5440"/>
                      </a:cubicBezTo>
                      <a:cubicBezTo>
                        <a:pt x="29940" y="5440"/>
                        <a:pt x="31599" y="5459"/>
                        <a:pt x="33296" y="5507"/>
                      </a:cubicBezTo>
                      <a:cubicBezTo>
                        <a:pt x="20974" y="3225"/>
                        <a:pt x="20416" y="0"/>
                        <a:pt x="13846" y="0"/>
                      </a:cubicBezTo>
                      <a:cubicBezTo>
                        <a:pt x="13843" y="0"/>
                        <a:pt x="13841" y="0"/>
                        <a:pt x="13838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64" name="Google Shape;9264;p38"/>
                <p:cNvSpPr/>
                <p:nvPr/>
              </p:nvSpPr>
              <p:spPr>
                <a:xfrm>
                  <a:off x="4277950" y="3129150"/>
                  <a:ext cx="981675" cy="29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267" h="1190" extrusionOk="0">
                      <a:moveTo>
                        <a:pt x="29089" y="1"/>
                      </a:moveTo>
                      <a:cubicBezTo>
                        <a:pt x="21322" y="1"/>
                        <a:pt x="14245" y="421"/>
                        <a:pt x="7281" y="421"/>
                      </a:cubicBezTo>
                      <a:cubicBezTo>
                        <a:pt x="4849" y="421"/>
                        <a:pt x="2430" y="370"/>
                        <a:pt x="0" y="231"/>
                      </a:cubicBezTo>
                      <a:lnTo>
                        <a:pt x="0" y="231"/>
                      </a:lnTo>
                      <a:lnTo>
                        <a:pt x="61" y="957"/>
                      </a:lnTo>
                      <a:cubicBezTo>
                        <a:pt x="2662" y="1128"/>
                        <a:pt x="5246" y="1189"/>
                        <a:pt x="7847" y="1189"/>
                      </a:cubicBezTo>
                      <a:cubicBezTo>
                        <a:pt x="14494" y="1189"/>
                        <a:pt x="21248" y="787"/>
                        <a:pt x="28661" y="787"/>
                      </a:cubicBezTo>
                      <a:cubicBezTo>
                        <a:pt x="32022" y="787"/>
                        <a:pt x="35519" y="870"/>
                        <a:pt x="39202" y="1110"/>
                      </a:cubicBezTo>
                      <a:lnTo>
                        <a:pt x="39266" y="284"/>
                      </a:lnTo>
                      <a:cubicBezTo>
                        <a:pt x="35724" y="75"/>
                        <a:pt x="32346" y="1"/>
                        <a:pt x="29089" y="1"/>
                      </a:cubicBezTo>
                      <a:close/>
                    </a:path>
                  </a:pathLst>
                </a:custGeom>
                <a:solidFill>
                  <a:srgbClr val="000000">
                    <a:alpha val="1348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65" name="Google Shape;9265;p38"/>
                <p:cNvSpPr/>
                <p:nvPr/>
              </p:nvSpPr>
              <p:spPr>
                <a:xfrm>
                  <a:off x="5177800" y="3132550"/>
                  <a:ext cx="81825" cy="24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3" h="980" extrusionOk="0">
                      <a:moveTo>
                        <a:pt x="78" y="0"/>
                      </a:moveTo>
                      <a:lnTo>
                        <a:pt x="0" y="807"/>
                      </a:lnTo>
                      <a:cubicBezTo>
                        <a:pt x="1055" y="851"/>
                        <a:pt x="2120" y="907"/>
                        <a:pt x="3208" y="980"/>
                      </a:cubicBezTo>
                      <a:lnTo>
                        <a:pt x="3272" y="154"/>
                      </a:lnTo>
                      <a:cubicBezTo>
                        <a:pt x="2190" y="87"/>
                        <a:pt x="1127" y="39"/>
                        <a:pt x="78" y="0"/>
                      </a:cubicBezTo>
                      <a:close/>
                    </a:path>
                  </a:pathLst>
                </a:custGeom>
                <a:solidFill>
                  <a:srgbClr val="000000">
                    <a:alpha val="1348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66" name="Google Shape;9266;p38"/>
                <p:cNvSpPr/>
                <p:nvPr/>
              </p:nvSpPr>
              <p:spPr>
                <a:xfrm>
                  <a:off x="4927050" y="2829725"/>
                  <a:ext cx="18500" cy="29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40" h="1189" extrusionOk="0">
                      <a:moveTo>
                        <a:pt x="408" y="0"/>
                      </a:moveTo>
                      <a:lnTo>
                        <a:pt x="408" y="0"/>
                      </a:lnTo>
                      <a:cubicBezTo>
                        <a:pt x="218" y="368"/>
                        <a:pt x="1" y="1189"/>
                        <a:pt x="419" y="1189"/>
                      </a:cubicBezTo>
                      <a:cubicBezTo>
                        <a:pt x="623" y="1189"/>
                        <a:pt x="740" y="1046"/>
                        <a:pt x="698" y="689"/>
                      </a:cubicBezTo>
                      <a:cubicBezTo>
                        <a:pt x="659" y="338"/>
                        <a:pt x="408" y="0"/>
                        <a:pt x="408" y="0"/>
                      </a:cubicBezTo>
                      <a:close/>
                    </a:path>
                  </a:pathLst>
                </a:custGeom>
                <a:solidFill>
                  <a:srgbClr val="FFA94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67" name="Google Shape;9267;p38"/>
                <p:cNvSpPr/>
                <p:nvPr/>
              </p:nvSpPr>
              <p:spPr>
                <a:xfrm>
                  <a:off x="4972250" y="2861875"/>
                  <a:ext cx="15575" cy="24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23" h="989" extrusionOk="0">
                      <a:moveTo>
                        <a:pt x="240" y="0"/>
                      </a:moveTo>
                      <a:lnTo>
                        <a:pt x="240" y="0"/>
                      </a:lnTo>
                      <a:cubicBezTo>
                        <a:pt x="65" y="299"/>
                        <a:pt x="0" y="826"/>
                        <a:pt x="246" y="968"/>
                      </a:cubicBezTo>
                      <a:cubicBezTo>
                        <a:pt x="270" y="982"/>
                        <a:pt x="295" y="988"/>
                        <a:pt x="321" y="988"/>
                      </a:cubicBezTo>
                      <a:cubicBezTo>
                        <a:pt x="468" y="988"/>
                        <a:pt x="622" y="782"/>
                        <a:pt x="494" y="564"/>
                      </a:cubicBezTo>
                      <a:cubicBezTo>
                        <a:pt x="299" y="226"/>
                        <a:pt x="240" y="0"/>
                        <a:pt x="240" y="0"/>
                      </a:cubicBezTo>
                      <a:close/>
                    </a:path>
                  </a:pathLst>
                </a:custGeom>
                <a:solidFill>
                  <a:srgbClr val="FFA94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68" name="Google Shape;9268;p38"/>
                <p:cNvSpPr/>
                <p:nvPr/>
              </p:nvSpPr>
              <p:spPr>
                <a:xfrm>
                  <a:off x="4932700" y="2843450"/>
                  <a:ext cx="9225" cy="16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9" h="646" extrusionOk="0">
                      <a:moveTo>
                        <a:pt x="204" y="1"/>
                      </a:moveTo>
                      <a:cubicBezTo>
                        <a:pt x="107" y="204"/>
                        <a:pt x="1" y="645"/>
                        <a:pt x="207" y="645"/>
                      </a:cubicBezTo>
                      <a:cubicBezTo>
                        <a:pt x="308" y="645"/>
                        <a:pt x="369" y="570"/>
                        <a:pt x="347" y="377"/>
                      </a:cubicBezTo>
                      <a:cubicBezTo>
                        <a:pt x="327" y="185"/>
                        <a:pt x="204" y="1"/>
                        <a:pt x="204" y="1"/>
                      </a:cubicBezTo>
                      <a:close/>
                    </a:path>
                  </a:pathLst>
                </a:custGeom>
                <a:solidFill>
                  <a:srgbClr val="FFDC9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69" name="Google Shape;9269;p38"/>
                <p:cNvSpPr/>
                <p:nvPr/>
              </p:nvSpPr>
              <p:spPr>
                <a:xfrm>
                  <a:off x="4888975" y="2847500"/>
                  <a:ext cx="19000" cy="33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0" h="1346" extrusionOk="0">
                      <a:moveTo>
                        <a:pt x="293" y="1"/>
                      </a:moveTo>
                      <a:cubicBezTo>
                        <a:pt x="293" y="1"/>
                        <a:pt x="405" y="246"/>
                        <a:pt x="243" y="536"/>
                      </a:cubicBezTo>
                      <a:cubicBezTo>
                        <a:pt x="81" y="824"/>
                        <a:pt x="0" y="1192"/>
                        <a:pt x="397" y="1345"/>
                      </a:cubicBezTo>
                      <a:cubicBezTo>
                        <a:pt x="397" y="1345"/>
                        <a:pt x="759" y="1222"/>
                        <a:pt x="709" y="720"/>
                      </a:cubicBezTo>
                      <a:cubicBezTo>
                        <a:pt x="653" y="215"/>
                        <a:pt x="294" y="1"/>
                        <a:pt x="293" y="1"/>
                      </a:cubicBezTo>
                      <a:close/>
                    </a:path>
                  </a:pathLst>
                </a:custGeom>
                <a:solidFill>
                  <a:srgbClr val="FFA94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70" name="Google Shape;9270;p38"/>
                <p:cNvSpPr/>
                <p:nvPr/>
              </p:nvSpPr>
              <p:spPr>
                <a:xfrm>
                  <a:off x="4969325" y="2889150"/>
                  <a:ext cx="18775" cy="53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1" h="2138" extrusionOk="0">
                      <a:moveTo>
                        <a:pt x="363" y="1"/>
                      </a:moveTo>
                      <a:cubicBezTo>
                        <a:pt x="282" y="1"/>
                        <a:pt x="163" y="91"/>
                        <a:pt x="106" y="181"/>
                      </a:cubicBezTo>
                      <a:cubicBezTo>
                        <a:pt x="0" y="340"/>
                        <a:pt x="76" y="2137"/>
                        <a:pt x="76" y="2137"/>
                      </a:cubicBezTo>
                      <a:lnTo>
                        <a:pt x="726" y="2137"/>
                      </a:lnTo>
                      <a:cubicBezTo>
                        <a:pt x="726" y="2137"/>
                        <a:pt x="751" y="1133"/>
                        <a:pt x="745" y="388"/>
                      </a:cubicBezTo>
                      <a:cubicBezTo>
                        <a:pt x="737" y="268"/>
                        <a:pt x="489" y="28"/>
                        <a:pt x="383" y="3"/>
                      </a:cubicBezTo>
                      <a:cubicBezTo>
                        <a:pt x="376" y="2"/>
                        <a:pt x="370" y="1"/>
                        <a:pt x="363" y="1"/>
                      </a:cubicBezTo>
                      <a:close/>
                    </a:path>
                  </a:pathLst>
                </a:custGeom>
                <a:solidFill>
                  <a:srgbClr val="F4D4B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71" name="Google Shape;9271;p38"/>
                <p:cNvSpPr/>
                <p:nvPr/>
              </p:nvSpPr>
              <p:spPr>
                <a:xfrm>
                  <a:off x="4970150" y="2904750"/>
                  <a:ext cx="17550" cy="37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02" h="1511" extrusionOk="0">
                      <a:moveTo>
                        <a:pt x="18" y="1"/>
                      </a:moveTo>
                      <a:cubicBezTo>
                        <a:pt x="1" y="581"/>
                        <a:pt x="37" y="1510"/>
                        <a:pt x="37" y="1510"/>
                      </a:cubicBezTo>
                      <a:lnTo>
                        <a:pt x="690" y="1510"/>
                      </a:lnTo>
                      <a:cubicBezTo>
                        <a:pt x="690" y="1510"/>
                        <a:pt x="698" y="1268"/>
                        <a:pt x="701" y="927"/>
                      </a:cubicBezTo>
                      <a:lnTo>
                        <a:pt x="701" y="927"/>
                      </a:lnTo>
                      <a:cubicBezTo>
                        <a:pt x="642" y="1005"/>
                        <a:pt x="573" y="1044"/>
                        <a:pt x="503" y="1044"/>
                      </a:cubicBezTo>
                      <a:cubicBezTo>
                        <a:pt x="269" y="1044"/>
                        <a:pt x="73" y="601"/>
                        <a:pt x="18" y="1"/>
                      </a:cubicBezTo>
                      <a:close/>
                    </a:path>
                  </a:pathLst>
                </a:custGeom>
                <a:solidFill>
                  <a:srgbClr val="000000">
                    <a:alpha val="1348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72" name="Google Shape;9272;p38"/>
                <p:cNvSpPr/>
                <p:nvPr/>
              </p:nvSpPr>
              <p:spPr>
                <a:xfrm>
                  <a:off x="4890150" y="2881850"/>
                  <a:ext cx="18450" cy="61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8" h="2463" extrusionOk="0">
                      <a:moveTo>
                        <a:pt x="564" y="0"/>
                      </a:moveTo>
                      <a:cubicBezTo>
                        <a:pt x="530" y="0"/>
                        <a:pt x="482" y="16"/>
                        <a:pt x="417" y="55"/>
                      </a:cubicBezTo>
                      <a:cubicBezTo>
                        <a:pt x="179" y="192"/>
                        <a:pt x="1" y="669"/>
                        <a:pt x="1" y="803"/>
                      </a:cubicBezTo>
                      <a:cubicBezTo>
                        <a:pt x="6" y="1338"/>
                        <a:pt x="20" y="2463"/>
                        <a:pt x="20" y="2463"/>
                      </a:cubicBezTo>
                      <a:lnTo>
                        <a:pt x="670" y="2463"/>
                      </a:lnTo>
                      <a:cubicBezTo>
                        <a:pt x="670" y="2463"/>
                        <a:pt x="737" y="817"/>
                        <a:pt x="662" y="206"/>
                      </a:cubicBezTo>
                      <a:cubicBezTo>
                        <a:pt x="652" y="118"/>
                        <a:pt x="657" y="0"/>
                        <a:pt x="564" y="0"/>
                      </a:cubicBezTo>
                      <a:close/>
                    </a:path>
                  </a:pathLst>
                </a:custGeom>
                <a:solidFill>
                  <a:srgbClr val="F4D4B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73" name="Google Shape;9273;p38"/>
                <p:cNvSpPr/>
                <p:nvPr/>
              </p:nvSpPr>
              <p:spPr>
                <a:xfrm>
                  <a:off x="4890375" y="2898900"/>
                  <a:ext cx="17600" cy="44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04" h="1778" extrusionOk="0">
                      <a:moveTo>
                        <a:pt x="684" y="1"/>
                      </a:moveTo>
                      <a:lnTo>
                        <a:pt x="684" y="1"/>
                      </a:lnTo>
                      <a:cubicBezTo>
                        <a:pt x="620" y="553"/>
                        <a:pt x="433" y="955"/>
                        <a:pt x="212" y="955"/>
                      </a:cubicBezTo>
                      <a:cubicBezTo>
                        <a:pt x="137" y="955"/>
                        <a:pt x="62" y="907"/>
                        <a:pt x="0" y="821"/>
                      </a:cubicBezTo>
                      <a:lnTo>
                        <a:pt x="0" y="821"/>
                      </a:lnTo>
                      <a:cubicBezTo>
                        <a:pt x="6" y="1301"/>
                        <a:pt x="11" y="1778"/>
                        <a:pt x="11" y="1778"/>
                      </a:cubicBezTo>
                      <a:lnTo>
                        <a:pt x="661" y="1778"/>
                      </a:lnTo>
                      <a:cubicBezTo>
                        <a:pt x="661" y="1778"/>
                        <a:pt x="703" y="732"/>
                        <a:pt x="684" y="1"/>
                      </a:cubicBezTo>
                      <a:close/>
                    </a:path>
                  </a:pathLst>
                </a:custGeom>
                <a:solidFill>
                  <a:srgbClr val="000000">
                    <a:alpha val="1348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74" name="Google Shape;9274;p38"/>
                <p:cNvSpPr/>
                <p:nvPr/>
              </p:nvSpPr>
              <p:spPr>
                <a:xfrm>
                  <a:off x="4928100" y="2862275"/>
                  <a:ext cx="21725" cy="81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9" h="3240" extrusionOk="0">
                      <a:moveTo>
                        <a:pt x="323" y="0"/>
                      </a:moveTo>
                      <a:cubicBezTo>
                        <a:pt x="63" y="0"/>
                        <a:pt x="1" y="145"/>
                        <a:pt x="3" y="274"/>
                      </a:cubicBezTo>
                      <a:cubicBezTo>
                        <a:pt x="9" y="810"/>
                        <a:pt x="95" y="3240"/>
                        <a:pt x="95" y="3240"/>
                      </a:cubicBezTo>
                      <a:lnTo>
                        <a:pt x="748" y="3240"/>
                      </a:lnTo>
                      <a:cubicBezTo>
                        <a:pt x="748" y="3240"/>
                        <a:pt x="868" y="908"/>
                        <a:pt x="796" y="297"/>
                      </a:cubicBezTo>
                      <a:cubicBezTo>
                        <a:pt x="779" y="180"/>
                        <a:pt x="796" y="18"/>
                        <a:pt x="352" y="1"/>
                      </a:cubicBezTo>
                      <a:cubicBezTo>
                        <a:pt x="342" y="1"/>
                        <a:pt x="332" y="0"/>
                        <a:pt x="323" y="0"/>
                      </a:cubicBezTo>
                      <a:close/>
                    </a:path>
                  </a:pathLst>
                </a:custGeom>
                <a:solidFill>
                  <a:srgbClr val="F4D4B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75" name="Google Shape;9275;p38"/>
                <p:cNvSpPr/>
                <p:nvPr/>
              </p:nvSpPr>
              <p:spPr>
                <a:xfrm>
                  <a:off x="4928175" y="2864650"/>
                  <a:ext cx="20175" cy="78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7" h="3148" extrusionOk="0">
                      <a:moveTo>
                        <a:pt x="65" y="1"/>
                      </a:moveTo>
                      <a:lnTo>
                        <a:pt x="65" y="1"/>
                      </a:lnTo>
                      <a:cubicBezTo>
                        <a:pt x="17" y="51"/>
                        <a:pt x="0" y="118"/>
                        <a:pt x="0" y="182"/>
                      </a:cubicBezTo>
                      <a:cubicBezTo>
                        <a:pt x="3" y="718"/>
                        <a:pt x="92" y="3148"/>
                        <a:pt x="92" y="3148"/>
                      </a:cubicBezTo>
                      <a:lnTo>
                        <a:pt x="742" y="3148"/>
                      </a:lnTo>
                      <a:cubicBezTo>
                        <a:pt x="742" y="3148"/>
                        <a:pt x="784" y="2358"/>
                        <a:pt x="807" y="1577"/>
                      </a:cubicBezTo>
                      <a:lnTo>
                        <a:pt x="807" y="1577"/>
                      </a:lnTo>
                      <a:cubicBezTo>
                        <a:pt x="723" y="2001"/>
                        <a:pt x="609" y="2275"/>
                        <a:pt x="480" y="2275"/>
                      </a:cubicBezTo>
                      <a:cubicBezTo>
                        <a:pt x="246" y="2275"/>
                        <a:pt x="56" y="1401"/>
                        <a:pt x="56" y="327"/>
                      </a:cubicBezTo>
                      <a:cubicBezTo>
                        <a:pt x="56" y="216"/>
                        <a:pt x="62" y="107"/>
                        <a:pt x="65" y="1"/>
                      </a:cubicBezTo>
                      <a:close/>
                    </a:path>
                  </a:pathLst>
                </a:custGeom>
                <a:solidFill>
                  <a:srgbClr val="000000">
                    <a:alpha val="1348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76" name="Google Shape;9276;p38"/>
                <p:cNvSpPr/>
                <p:nvPr/>
              </p:nvSpPr>
              <p:spPr>
                <a:xfrm>
                  <a:off x="4900750" y="3027800"/>
                  <a:ext cx="77100" cy="10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84" h="400" extrusionOk="0">
                      <a:moveTo>
                        <a:pt x="1541" y="0"/>
                      </a:moveTo>
                      <a:cubicBezTo>
                        <a:pt x="721" y="0"/>
                        <a:pt x="51" y="176"/>
                        <a:pt x="1" y="399"/>
                      </a:cubicBezTo>
                      <a:lnTo>
                        <a:pt x="3084" y="399"/>
                      </a:lnTo>
                      <a:cubicBezTo>
                        <a:pt x="3033" y="176"/>
                        <a:pt x="2364" y="0"/>
                        <a:pt x="1541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77" name="Google Shape;9277;p38"/>
                <p:cNvSpPr/>
                <p:nvPr/>
              </p:nvSpPr>
              <p:spPr>
                <a:xfrm>
                  <a:off x="4935850" y="2948775"/>
                  <a:ext cx="7000" cy="79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0" h="3162" extrusionOk="0">
                      <a:moveTo>
                        <a:pt x="0" y="0"/>
                      </a:moveTo>
                      <a:lnTo>
                        <a:pt x="89" y="3161"/>
                      </a:lnTo>
                      <a:lnTo>
                        <a:pt x="190" y="3161"/>
                      </a:lnTo>
                      <a:lnTo>
                        <a:pt x="279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78" name="Google Shape;9278;p38"/>
                <p:cNvSpPr/>
                <p:nvPr/>
              </p:nvSpPr>
              <p:spPr>
                <a:xfrm>
                  <a:off x="4896650" y="2945900"/>
                  <a:ext cx="85400" cy="6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16" h="275" extrusionOk="0">
                      <a:moveTo>
                        <a:pt x="0" y="1"/>
                      </a:moveTo>
                      <a:lnTo>
                        <a:pt x="0" y="274"/>
                      </a:lnTo>
                      <a:lnTo>
                        <a:pt x="3415" y="274"/>
                      </a:lnTo>
                      <a:lnTo>
                        <a:pt x="3415" y="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79" name="Google Shape;9279;p38"/>
                <p:cNvSpPr/>
                <p:nvPr/>
              </p:nvSpPr>
              <p:spPr>
                <a:xfrm>
                  <a:off x="4896650" y="2945275"/>
                  <a:ext cx="85400" cy="2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16" h="107" extrusionOk="0">
                      <a:moveTo>
                        <a:pt x="0" y="1"/>
                      </a:moveTo>
                      <a:lnTo>
                        <a:pt x="0" y="107"/>
                      </a:lnTo>
                      <a:lnTo>
                        <a:pt x="3415" y="107"/>
                      </a:lnTo>
                      <a:lnTo>
                        <a:pt x="3415" y="1"/>
                      </a:lnTo>
                      <a:close/>
                    </a:path>
                  </a:pathLst>
                </a:custGeom>
                <a:solidFill>
                  <a:srgbClr val="000000">
                    <a:alpha val="1348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80" name="Google Shape;9280;p38"/>
                <p:cNvSpPr/>
                <p:nvPr/>
              </p:nvSpPr>
              <p:spPr>
                <a:xfrm>
                  <a:off x="4930475" y="3019975"/>
                  <a:ext cx="17600" cy="17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04" h="699" extrusionOk="0">
                      <a:moveTo>
                        <a:pt x="352" y="1"/>
                      </a:moveTo>
                      <a:cubicBezTo>
                        <a:pt x="157" y="1"/>
                        <a:pt x="0" y="157"/>
                        <a:pt x="0" y="349"/>
                      </a:cubicBezTo>
                      <a:cubicBezTo>
                        <a:pt x="0" y="542"/>
                        <a:pt x="157" y="698"/>
                        <a:pt x="352" y="698"/>
                      </a:cubicBezTo>
                      <a:cubicBezTo>
                        <a:pt x="547" y="698"/>
                        <a:pt x="703" y="542"/>
                        <a:pt x="703" y="349"/>
                      </a:cubicBezTo>
                      <a:cubicBezTo>
                        <a:pt x="703" y="157"/>
                        <a:pt x="547" y="1"/>
                        <a:pt x="352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81" name="Google Shape;9281;p38"/>
                <p:cNvSpPr/>
                <p:nvPr/>
              </p:nvSpPr>
              <p:spPr>
                <a:xfrm>
                  <a:off x="4933050" y="2983575"/>
                  <a:ext cx="12450" cy="12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8" h="489" extrusionOk="0">
                      <a:moveTo>
                        <a:pt x="249" y="0"/>
                      </a:moveTo>
                      <a:cubicBezTo>
                        <a:pt x="112" y="0"/>
                        <a:pt x="1" y="109"/>
                        <a:pt x="1" y="243"/>
                      </a:cubicBezTo>
                      <a:cubicBezTo>
                        <a:pt x="1" y="380"/>
                        <a:pt x="112" y="489"/>
                        <a:pt x="249" y="489"/>
                      </a:cubicBezTo>
                      <a:cubicBezTo>
                        <a:pt x="386" y="489"/>
                        <a:pt x="497" y="380"/>
                        <a:pt x="497" y="243"/>
                      </a:cubicBezTo>
                      <a:cubicBezTo>
                        <a:pt x="497" y="109"/>
                        <a:pt x="386" y="0"/>
                        <a:pt x="249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82" name="Google Shape;9282;p38"/>
                <p:cNvSpPr/>
                <p:nvPr/>
              </p:nvSpPr>
              <p:spPr>
                <a:xfrm>
                  <a:off x="4931300" y="2945700"/>
                  <a:ext cx="16075" cy="15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3" h="629" extrusionOk="0">
                      <a:moveTo>
                        <a:pt x="317" y="1"/>
                      </a:moveTo>
                      <a:cubicBezTo>
                        <a:pt x="143" y="1"/>
                        <a:pt x="1" y="142"/>
                        <a:pt x="1" y="316"/>
                      </a:cubicBezTo>
                      <a:cubicBezTo>
                        <a:pt x="1" y="489"/>
                        <a:pt x="146" y="628"/>
                        <a:pt x="322" y="628"/>
                      </a:cubicBezTo>
                      <a:cubicBezTo>
                        <a:pt x="500" y="628"/>
                        <a:pt x="643" y="489"/>
                        <a:pt x="643" y="316"/>
                      </a:cubicBezTo>
                      <a:cubicBezTo>
                        <a:pt x="643" y="140"/>
                        <a:pt x="500" y="1"/>
                        <a:pt x="322" y="1"/>
                      </a:cubicBezTo>
                      <a:cubicBezTo>
                        <a:pt x="320" y="1"/>
                        <a:pt x="318" y="1"/>
                        <a:pt x="317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83" name="Google Shape;9283;p38"/>
                <p:cNvSpPr/>
                <p:nvPr/>
              </p:nvSpPr>
              <p:spPr>
                <a:xfrm>
                  <a:off x="4886475" y="2940600"/>
                  <a:ext cx="23175" cy="12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" h="484" extrusionOk="0">
                      <a:moveTo>
                        <a:pt x="0" y="1"/>
                      </a:moveTo>
                      <a:cubicBezTo>
                        <a:pt x="8" y="269"/>
                        <a:pt x="212" y="484"/>
                        <a:pt x="463" y="484"/>
                      </a:cubicBezTo>
                      <a:cubicBezTo>
                        <a:pt x="714" y="484"/>
                        <a:pt x="915" y="269"/>
                        <a:pt x="926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84" name="Google Shape;9284;p38"/>
                <p:cNvSpPr/>
                <p:nvPr/>
              </p:nvSpPr>
              <p:spPr>
                <a:xfrm>
                  <a:off x="4969100" y="2940600"/>
                  <a:ext cx="23200" cy="12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8" h="484" extrusionOk="0">
                      <a:moveTo>
                        <a:pt x="1" y="1"/>
                      </a:moveTo>
                      <a:cubicBezTo>
                        <a:pt x="9" y="269"/>
                        <a:pt x="213" y="484"/>
                        <a:pt x="464" y="484"/>
                      </a:cubicBezTo>
                      <a:cubicBezTo>
                        <a:pt x="715" y="484"/>
                        <a:pt x="916" y="269"/>
                        <a:pt x="927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85" name="Google Shape;9285;p38"/>
                <p:cNvSpPr/>
                <p:nvPr/>
              </p:nvSpPr>
              <p:spPr>
                <a:xfrm>
                  <a:off x="4927750" y="2940600"/>
                  <a:ext cx="23250" cy="12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30" h="484" extrusionOk="0">
                      <a:moveTo>
                        <a:pt x="1" y="1"/>
                      </a:moveTo>
                      <a:cubicBezTo>
                        <a:pt x="12" y="269"/>
                        <a:pt x="213" y="484"/>
                        <a:pt x="464" y="484"/>
                      </a:cubicBezTo>
                      <a:cubicBezTo>
                        <a:pt x="715" y="484"/>
                        <a:pt x="918" y="269"/>
                        <a:pt x="930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86" name="Google Shape;9286;p38"/>
                <p:cNvSpPr/>
                <p:nvPr/>
              </p:nvSpPr>
              <p:spPr>
                <a:xfrm>
                  <a:off x="4894825" y="2868150"/>
                  <a:ext cx="7575" cy="12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" h="500" extrusionOk="0">
                      <a:moveTo>
                        <a:pt x="168" y="0"/>
                      </a:moveTo>
                      <a:lnTo>
                        <a:pt x="168" y="0"/>
                      </a:lnTo>
                      <a:cubicBezTo>
                        <a:pt x="87" y="154"/>
                        <a:pt x="1" y="500"/>
                        <a:pt x="171" y="500"/>
                      </a:cubicBezTo>
                      <a:cubicBezTo>
                        <a:pt x="255" y="500"/>
                        <a:pt x="302" y="444"/>
                        <a:pt x="285" y="293"/>
                      </a:cubicBezTo>
                      <a:cubicBezTo>
                        <a:pt x="269" y="143"/>
                        <a:pt x="168" y="0"/>
                        <a:pt x="168" y="0"/>
                      </a:cubicBezTo>
                      <a:close/>
                    </a:path>
                  </a:pathLst>
                </a:custGeom>
                <a:solidFill>
                  <a:srgbClr val="FFDC9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87" name="Google Shape;9287;p38"/>
                <p:cNvSpPr/>
                <p:nvPr/>
              </p:nvSpPr>
              <p:spPr>
                <a:xfrm>
                  <a:off x="4976225" y="2876450"/>
                  <a:ext cx="5825" cy="10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3" h="400" extrusionOk="0">
                      <a:moveTo>
                        <a:pt x="115" y="0"/>
                      </a:moveTo>
                      <a:lnTo>
                        <a:pt x="115" y="0"/>
                      </a:lnTo>
                      <a:cubicBezTo>
                        <a:pt x="56" y="126"/>
                        <a:pt x="1" y="399"/>
                        <a:pt x="134" y="399"/>
                      </a:cubicBezTo>
                      <a:cubicBezTo>
                        <a:pt x="196" y="399"/>
                        <a:pt x="232" y="352"/>
                        <a:pt x="218" y="232"/>
                      </a:cubicBezTo>
                      <a:cubicBezTo>
                        <a:pt x="199" y="115"/>
                        <a:pt x="115" y="0"/>
                        <a:pt x="115" y="0"/>
                      </a:cubicBezTo>
                      <a:close/>
                    </a:path>
                  </a:pathLst>
                </a:custGeom>
                <a:solidFill>
                  <a:srgbClr val="FFDC9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88" name="Google Shape;9288;p38"/>
                <p:cNvSpPr/>
                <p:nvPr/>
              </p:nvSpPr>
              <p:spPr>
                <a:xfrm>
                  <a:off x="4934650" y="2984400"/>
                  <a:ext cx="9250" cy="4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0" h="197" extrusionOk="0">
                      <a:moveTo>
                        <a:pt x="185" y="1"/>
                      </a:moveTo>
                      <a:cubicBezTo>
                        <a:pt x="84" y="1"/>
                        <a:pt x="1" y="82"/>
                        <a:pt x="1" y="182"/>
                      </a:cubicBezTo>
                      <a:cubicBezTo>
                        <a:pt x="54" y="160"/>
                        <a:pt x="110" y="149"/>
                        <a:pt x="168" y="149"/>
                      </a:cubicBezTo>
                      <a:cubicBezTo>
                        <a:pt x="244" y="149"/>
                        <a:pt x="310" y="168"/>
                        <a:pt x="366" y="196"/>
                      </a:cubicBezTo>
                      <a:cubicBezTo>
                        <a:pt x="366" y="191"/>
                        <a:pt x="369" y="185"/>
                        <a:pt x="369" y="182"/>
                      </a:cubicBezTo>
                      <a:cubicBezTo>
                        <a:pt x="369" y="82"/>
                        <a:pt x="285" y="1"/>
                        <a:pt x="185" y="1"/>
                      </a:cubicBezTo>
                      <a:close/>
                    </a:path>
                  </a:pathLst>
                </a:custGeom>
                <a:solidFill>
                  <a:srgbClr val="000000">
                    <a:alpha val="1348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89" name="Google Shape;9289;p38"/>
                <p:cNvSpPr/>
                <p:nvPr/>
              </p:nvSpPr>
              <p:spPr>
                <a:xfrm>
                  <a:off x="4458450" y="2829725"/>
                  <a:ext cx="18625" cy="29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45" h="1189" extrusionOk="0">
                      <a:moveTo>
                        <a:pt x="407" y="0"/>
                      </a:moveTo>
                      <a:lnTo>
                        <a:pt x="407" y="0"/>
                      </a:lnTo>
                      <a:cubicBezTo>
                        <a:pt x="218" y="368"/>
                        <a:pt x="0" y="1189"/>
                        <a:pt x="419" y="1189"/>
                      </a:cubicBezTo>
                      <a:cubicBezTo>
                        <a:pt x="625" y="1189"/>
                        <a:pt x="745" y="1046"/>
                        <a:pt x="698" y="689"/>
                      </a:cubicBezTo>
                      <a:cubicBezTo>
                        <a:pt x="658" y="338"/>
                        <a:pt x="407" y="0"/>
                        <a:pt x="407" y="0"/>
                      </a:cubicBezTo>
                      <a:close/>
                    </a:path>
                  </a:pathLst>
                </a:custGeom>
                <a:solidFill>
                  <a:srgbClr val="FFA94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90" name="Google Shape;9290;p38"/>
                <p:cNvSpPr/>
                <p:nvPr/>
              </p:nvSpPr>
              <p:spPr>
                <a:xfrm>
                  <a:off x="4503700" y="2861875"/>
                  <a:ext cx="15525" cy="24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21" h="989" extrusionOk="0">
                      <a:moveTo>
                        <a:pt x="241" y="0"/>
                      </a:moveTo>
                      <a:cubicBezTo>
                        <a:pt x="68" y="299"/>
                        <a:pt x="1" y="826"/>
                        <a:pt x="249" y="968"/>
                      </a:cubicBezTo>
                      <a:cubicBezTo>
                        <a:pt x="272" y="982"/>
                        <a:pt x="297" y="988"/>
                        <a:pt x="323" y="988"/>
                      </a:cubicBezTo>
                      <a:cubicBezTo>
                        <a:pt x="467" y="988"/>
                        <a:pt x="621" y="782"/>
                        <a:pt x="497" y="564"/>
                      </a:cubicBezTo>
                      <a:cubicBezTo>
                        <a:pt x="299" y="226"/>
                        <a:pt x="241" y="0"/>
                        <a:pt x="241" y="0"/>
                      </a:cubicBezTo>
                      <a:close/>
                    </a:path>
                  </a:pathLst>
                </a:custGeom>
                <a:solidFill>
                  <a:srgbClr val="FFA94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91" name="Google Shape;9291;p38"/>
                <p:cNvSpPr/>
                <p:nvPr/>
              </p:nvSpPr>
              <p:spPr>
                <a:xfrm>
                  <a:off x="4464225" y="2843450"/>
                  <a:ext cx="9175" cy="16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7" h="646" extrusionOk="0">
                      <a:moveTo>
                        <a:pt x="202" y="1"/>
                      </a:moveTo>
                      <a:cubicBezTo>
                        <a:pt x="104" y="204"/>
                        <a:pt x="1" y="645"/>
                        <a:pt x="204" y="645"/>
                      </a:cubicBezTo>
                      <a:cubicBezTo>
                        <a:pt x="308" y="645"/>
                        <a:pt x="366" y="570"/>
                        <a:pt x="344" y="377"/>
                      </a:cubicBezTo>
                      <a:cubicBezTo>
                        <a:pt x="324" y="185"/>
                        <a:pt x="202" y="1"/>
                        <a:pt x="202" y="1"/>
                      </a:cubicBezTo>
                      <a:close/>
                    </a:path>
                  </a:pathLst>
                </a:custGeom>
                <a:solidFill>
                  <a:srgbClr val="FFDC9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92" name="Google Shape;9292;p38"/>
                <p:cNvSpPr/>
                <p:nvPr/>
              </p:nvSpPr>
              <p:spPr>
                <a:xfrm>
                  <a:off x="4420350" y="2847500"/>
                  <a:ext cx="19150" cy="33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6" h="1346" extrusionOk="0">
                      <a:moveTo>
                        <a:pt x="294" y="1"/>
                      </a:moveTo>
                      <a:cubicBezTo>
                        <a:pt x="294" y="1"/>
                        <a:pt x="408" y="252"/>
                        <a:pt x="246" y="536"/>
                      </a:cubicBezTo>
                      <a:cubicBezTo>
                        <a:pt x="82" y="824"/>
                        <a:pt x="1" y="1192"/>
                        <a:pt x="400" y="1345"/>
                      </a:cubicBezTo>
                      <a:cubicBezTo>
                        <a:pt x="400" y="1345"/>
                        <a:pt x="765" y="1222"/>
                        <a:pt x="709" y="720"/>
                      </a:cubicBezTo>
                      <a:cubicBezTo>
                        <a:pt x="654" y="215"/>
                        <a:pt x="294" y="1"/>
                        <a:pt x="294" y="1"/>
                      </a:cubicBezTo>
                      <a:close/>
                    </a:path>
                  </a:pathLst>
                </a:custGeom>
                <a:solidFill>
                  <a:srgbClr val="FFA94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93" name="Google Shape;9293;p38"/>
                <p:cNvSpPr/>
                <p:nvPr/>
              </p:nvSpPr>
              <p:spPr>
                <a:xfrm>
                  <a:off x="4500775" y="2889150"/>
                  <a:ext cx="18725" cy="53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49" h="2138" extrusionOk="0">
                      <a:moveTo>
                        <a:pt x="361" y="1"/>
                      </a:moveTo>
                      <a:cubicBezTo>
                        <a:pt x="279" y="1"/>
                        <a:pt x="163" y="91"/>
                        <a:pt x="104" y="181"/>
                      </a:cubicBezTo>
                      <a:cubicBezTo>
                        <a:pt x="1" y="340"/>
                        <a:pt x="73" y="2137"/>
                        <a:pt x="73" y="2137"/>
                      </a:cubicBezTo>
                      <a:lnTo>
                        <a:pt x="726" y="2137"/>
                      </a:lnTo>
                      <a:cubicBezTo>
                        <a:pt x="726" y="2137"/>
                        <a:pt x="748" y="1133"/>
                        <a:pt x="743" y="388"/>
                      </a:cubicBezTo>
                      <a:cubicBezTo>
                        <a:pt x="740" y="268"/>
                        <a:pt x="492" y="28"/>
                        <a:pt x="380" y="3"/>
                      </a:cubicBezTo>
                      <a:cubicBezTo>
                        <a:pt x="374" y="2"/>
                        <a:pt x="367" y="1"/>
                        <a:pt x="361" y="1"/>
                      </a:cubicBezTo>
                      <a:close/>
                    </a:path>
                  </a:pathLst>
                </a:custGeom>
                <a:solidFill>
                  <a:srgbClr val="F4D4B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94" name="Google Shape;9294;p38"/>
                <p:cNvSpPr/>
                <p:nvPr/>
              </p:nvSpPr>
              <p:spPr>
                <a:xfrm>
                  <a:off x="4501600" y="2904750"/>
                  <a:ext cx="17550" cy="37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02" h="1511" extrusionOk="0">
                      <a:moveTo>
                        <a:pt x="18" y="1"/>
                      </a:moveTo>
                      <a:lnTo>
                        <a:pt x="18" y="1"/>
                      </a:lnTo>
                      <a:cubicBezTo>
                        <a:pt x="1" y="581"/>
                        <a:pt x="40" y="1510"/>
                        <a:pt x="40" y="1510"/>
                      </a:cubicBezTo>
                      <a:lnTo>
                        <a:pt x="693" y="1510"/>
                      </a:lnTo>
                      <a:cubicBezTo>
                        <a:pt x="693" y="1510"/>
                        <a:pt x="698" y="1268"/>
                        <a:pt x="701" y="927"/>
                      </a:cubicBezTo>
                      <a:lnTo>
                        <a:pt x="701" y="927"/>
                      </a:lnTo>
                      <a:cubicBezTo>
                        <a:pt x="640" y="1005"/>
                        <a:pt x="573" y="1044"/>
                        <a:pt x="503" y="1044"/>
                      </a:cubicBezTo>
                      <a:cubicBezTo>
                        <a:pt x="269" y="1044"/>
                        <a:pt x="74" y="601"/>
                        <a:pt x="18" y="1"/>
                      </a:cubicBezTo>
                      <a:close/>
                    </a:path>
                  </a:pathLst>
                </a:custGeom>
                <a:solidFill>
                  <a:srgbClr val="000000">
                    <a:alpha val="1348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95" name="Google Shape;9295;p38"/>
                <p:cNvSpPr/>
                <p:nvPr/>
              </p:nvSpPr>
              <p:spPr>
                <a:xfrm>
                  <a:off x="4421675" y="2881850"/>
                  <a:ext cx="18450" cy="61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8" h="2463" extrusionOk="0">
                      <a:moveTo>
                        <a:pt x="562" y="0"/>
                      </a:moveTo>
                      <a:cubicBezTo>
                        <a:pt x="528" y="0"/>
                        <a:pt x="482" y="16"/>
                        <a:pt x="417" y="55"/>
                      </a:cubicBezTo>
                      <a:cubicBezTo>
                        <a:pt x="179" y="192"/>
                        <a:pt x="1" y="669"/>
                        <a:pt x="1" y="803"/>
                      </a:cubicBezTo>
                      <a:cubicBezTo>
                        <a:pt x="4" y="1338"/>
                        <a:pt x="18" y="2463"/>
                        <a:pt x="18" y="2463"/>
                      </a:cubicBezTo>
                      <a:lnTo>
                        <a:pt x="670" y="2463"/>
                      </a:lnTo>
                      <a:cubicBezTo>
                        <a:pt x="670" y="2463"/>
                        <a:pt x="737" y="817"/>
                        <a:pt x="659" y="206"/>
                      </a:cubicBezTo>
                      <a:cubicBezTo>
                        <a:pt x="649" y="118"/>
                        <a:pt x="654" y="0"/>
                        <a:pt x="562" y="0"/>
                      </a:cubicBezTo>
                      <a:close/>
                    </a:path>
                  </a:pathLst>
                </a:custGeom>
                <a:solidFill>
                  <a:srgbClr val="F4D4B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96" name="Google Shape;9296;p38"/>
                <p:cNvSpPr/>
                <p:nvPr/>
              </p:nvSpPr>
              <p:spPr>
                <a:xfrm>
                  <a:off x="4421825" y="2898900"/>
                  <a:ext cx="17675" cy="44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07" h="1778" extrusionOk="0">
                      <a:moveTo>
                        <a:pt x="684" y="1"/>
                      </a:moveTo>
                      <a:lnTo>
                        <a:pt x="684" y="1"/>
                      </a:lnTo>
                      <a:cubicBezTo>
                        <a:pt x="623" y="553"/>
                        <a:pt x="433" y="955"/>
                        <a:pt x="215" y="955"/>
                      </a:cubicBezTo>
                      <a:cubicBezTo>
                        <a:pt x="137" y="955"/>
                        <a:pt x="65" y="907"/>
                        <a:pt x="0" y="821"/>
                      </a:cubicBezTo>
                      <a:lnTo>
                        <a:pt x="0" y="821"/>
                      </a:lnTo>
                      <a:cubicBezTo>
                        <a:pt x="9" y="1301"/>
                        <a:pt x="12" y="1778"/>
                        <a:pt x="12" y="1778"/>
                      </a:cubicBezTo>
                      <a:lnTo>
                        <a:pt x="664" y="1778"/>
                      </a:lnTo>
                      <a:cubicBezTo>
                        <a:pt x="664" y="1778"/>
                        <a:pt x="706" y="732"/>
                        <a:pt x="684" y="1"/>
                      </a:cubicBezTo>
                      <a:close/>
                    </a:path>
                  </a:pathLst>
                </a:custGeom>
                <a:solidFill>
                  <a:srgbClr val="000000">
                    <a:alpha val="1348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97" name="Google Shape;9297;p38"/>
                <p:cNvSpPr/>
                <p:nvPr/>
              </p:nvSpPr>
              <p:spPr>
                <a:xfrm>
                  <a:off x="4459625" y="2862275"/>
                  <a:ext cx="21725" cy="81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9" h="3240" extrusionOk="0">
                      <a:moveTo>
                        <a:pt x="323" y="0"/>
                      </a:moveTo>
                      <a:cubicBezTo>
                        <a:pt x="60" y="0"/>
                        <a:pt x="1" y="145"/>
                        <a:pt x="3" y="274"/>
                      </a:cubicBezTo>
                      <a:cubicBezTo>
                        <a:pt x="6" y="810"/>
                        <a:pt x="93" y="3240"/>
                        <a:pt x="93" y="3240"/>
                      </a:cubicBezTo>
                      <a:lnTo>
                        <a:pt x="745" y="3240"/>
                      </a:lnTo>
                      <a:cubicBezTo>
                        <a:pt x="745" y="3240"/>
                        <a:pt x="868" y="908"/>
                        <a:pt x="796" y="297"/>
                      </a:cubicBezTo>
                      <a:cubicBezTo>
                        <a:pt x="776" y="180"/>
                        <a:pt x="790" y="18"/>
                        <a:pt x="352" y="1"/>
                      </a:cubicBezTo>
                      <a:cubicBezTo>
                        <a:pt x="342" y="1"/>
                        <a:pt x="332" y="0"/>
                        <a:pt x="323" y="0"/>
                      </a:cubicBezTo>
                      <a:close/>
                    </a:path>
                  </a:pathLst>
                </a:custGeom>
                <a:solidFill>
                  <a:srgbClr val="F4D4B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98" name="Google Shape;9298;p38"/>
                <p:cNvSpPr/>
                <p:nvPr/>
              </p:nvSpPr>
              <p:spPr>
                <a:xfrm>
                  <a:off x="4459700" y="2864650"/>
                  <a:ext cx="20100" cy="78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4" h="3148" extrusionOk="0">
                      <a:moveTo>
                        <a:pt x="62" y="1"/>
                      </a:moveTo>
                      <a:cubicBezTo>
                        <a:pt x="17" y="51"/>
                        <a:pt x="0" y="118"/>
                        <a:pt x="0" y="182"/>
                      </a:cubicBezTo>
                      <a:cubicBezTo>
                        <a:pt x="3" y="718"/>
                        <a:pt x="90" y="3148"/>
                        <a:pt x="90" y="3148"/>
                      </a:cubicBezTo>
                      <a:lnTo>
                        <a:pt x="742" y="3148"/>
                      </a:lnTo>
                      <a:cubicBezTo>
                        <a:pt x="742" y="3148"/>
                        <a:pt x="784" y="2358"/>
                        <a:pt x="804" y="1577"/>
                      </a:cubicBezTo>
                      <a:lnTo>
                        <a:pt x="804" y="1577"/>
                      </a:lnTo>
                      <a:cubicBezTo>
                        <a:pt x="723" y="2001"/>
                        <a:pt x="606" y="2275"/>
                        <a:pt x="477" y="2275"/>
                      </a:cubicBezTo>
                      <a:cubicBezTo>
                        <a:pt x="243" y="2275"/>
                        <a:pt x="56" y="1401"/>
                        <a:pt x="56" y="327"/>
                      </a:cubicBezTo>
                      <a:cubicBezTo>
                        <a:pt x="56" y="216"/>
                        <a:pt x="59" y="107"/>
                        <a:pt x="62" y="1"/>
                      </a:cubicBezTo>
                      <a:close/>
                    </a:path>
                  </a:pathLst>
                </a:custGeom>
                <a:solidFill>
                  <a:srgbClr val="000000">
                    <a:alpha val="1348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99" name="Google Shape;9299;p38"/>
                <p:cNvSpPr/>
                <p:nvPr/>
              </p:nvSpPr>
              <p:spPr>
                <a:xfrm>
                  <a:off x="4432225" y="3027800"/>
                  <a:ext cx="77075" cy="10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83" h="400" extrusionOk="0">
                      <a:moveTo>
                        <a:pt x="1543" y="0"/>
                      </a:moveTo>
                      <a:cubicBezTo>
                        <a:pt x="723" y="0"/>
                        <a:pt x="53" y="176"/>
                        <a:pt x="0" y="399"/>
                      </a:cubicBezTo>
                      <a:lnTo>
                        <a:pt x="3083" y="399"/>
                      </a:lnTo>
                      <a:cubicBezTo>
                        <a:pt x="3035" y="176"/>
                        <a:pt x="2363" y="0"/>
                        <a:pt x="1543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300" name="Google Shape;9300;p38"/>
                <p:cNvSpPr/>
                <p:nvPr/>
              </p:nvSpPr>
              <p:spPr>
                <a:xfrm>
                  <a:off x="4467300" y="2948775"/>
                  <a:ext cx="7000" cy="79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0" h="3162" extrusionOk="0">
                      <a:moveTo>
                        <a:pt x="0" y="0"/>
                      </a:moveTo>
                      <a:lnTo>
                        <a:pt x="90" y="3161"/>
                      </a:lnTo>
                      <a:lnTo>
                        <a:pt x="190" y="3161"/>
                      </a:lnTo>
                      <a:lnTo>
                        <a:pt x="279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301" name="Google Shape;9301;p38"/>
                <p:cNvSpPr/>
                <p:nvPr/>
              </p:nvSpPr>
              <p:spPr>
                <a:xfrm>
                  <a:off x="4428100" y="2945900"/>
                  <a:ext cx="85400" cy="6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16" h="275" extrusionOk="0">
                      <a:moveTo>
                        <a:pt x="1" y="1"/>
                      </a:moveTo>
                      <a:lnTo>
                        <a:pt x="1" y="274"/>
                      </a:lnTo>
                      <a:lnTo>
                        <a:pt x="3415" y="274"/>
                      </a:lnTo>
                      <a:lnTo>
                        <a:pt x="3415" y="1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302" name="Google Shape;9302;p38"/>
                <p:cNvSpPr/>
                <p:nvPr/>
              </p:nvSpPr>
              <p:spPr>
                <a:xfrm>
                  <a:off x="4428100" y="2945275"/>
                  <a:ext cx="85400" cy="2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16" h="107" extrusionOk="0">
                      <a:moveTo>
                        <a:pt x="1" y="1"/>
                      </a:moveTo>
                      <a:lnTo>
                        <a:pt x="1" y="107"/>
                      </a:lnTo>
                      <a:lnTo>
                        <a:pt x="3415" y="107"/>
                      </a:lnTo>
                      <a:lnTo>
                        <a:pt x="3415" y="1"/>
                      </a:lnTo>
                      <a:close/>
                    </a:path>
                  </a:pathLst>
                </a:custGeom>
                <a:solidFill>
                  <a:srgbClr val="000000">
                    <a:alpha val="1348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303" name="Google Shape;9303;p38"/>
                <p:cNvSpPr/>
                <p:nvPr/>
              </p:nvSpPr>
              <p:spPr>
                <a:xfrm>
                  <a:off x="4461925" y="3019975"/>
                  <a:ext cx="17675" cy="17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07" h="699" extrusionOk="0">
                      <a:moveTo>
                        <a:pt x="355" y="1"/>
                      </a:moveTo>
                      <a:cubicBezTo>
                        <a:pt x="160" y="1"/>
                        <a:pt x="1" y="157"/>
                        <a:pt x="1" y="349"/>
                      </a:cubicBezTo>
                      <a:cubicBezTo>
                        <a:pt x="1" y="542"/>
                        <a:pt x="160" y="698"/>
                        <a:pt x="355" y="698"/>
                      </a:cubicBezTo>
                      <a:cubicBezTo>
                        <a:pt x="547" y="698"/>
                        <a:pt x="706" y="542"/>
                        <a:pt x="706" y="349"/>
                      </a:cubicBezTo>
                      <a:cubicBezTo>
                        <a:pt x="706" y="157"/>
                        <a:pt x="547" y="1"/>
                        <a:pt x="355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304" name="Google Shape;9304;p38"/>
                <p:cNvSpPr/>
                <p:nvPr/>
              </p:nvSpPr>
              <p:spPr>
                <a:xfrm>
                  <a:off x="4464575" y="2983575"/>
                  <a:ext cx="12375" cy="12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" h="489" extrusionOk="0">
                      <a:moveTo>
                        <a:pt x="249" y="0"/>
                      </a:moveTo>
                      <a:cubicBezTo>
                        <a:pt x="112" y="0"/>
                        <a:pt x="1" y="109"/>
                        <a:pt x="1" y="243"/>
                      </a:cubicBezTo>
                      <a:cubicBezTo>
                        <a:pt x="1" y="380"/>
                        <a:pt x="112" y="489"/>
                        <a:pt x="249" y="489"/>
                      </a:cubicBezTo>
                      <a:cubicBezTo>
                        <a:pt x="383" y="489"/>
                        <a:pt x="494" y="380"/>
                        <a:pt x="494" y="243"/>
                      </a:cubicBezTo>
                      <a:cubicBezTo>
                        <a:pt x="494" y="109"/>
                        <a:pt x="383" y="0"/>
                        <a:pt x="249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305" name="Google Shape;9305;p38"/>
                <p:cNvSpPr/>
                <p:nvPr/>
              </p:nvSpPr>
              <p:spPr>
                <a:xfrm>
                  <a:off x="4462825" y="2945700"/>
                  <a:ext cx="16075" cy="15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3" h="629" extrusionOk="0">
                      <a:moveTo>
                        <a:pt x="317" y="1"/>
                      </a:moveTo>
                      <a:cubicBezTo>
                        <a:pt x="140" y="1"/>
                        <a:pt x="1" y="142"/>
                        <a:pt x="1" y="316"/>
                      </a:cubicBezTo>
                      <a:cubicBezTo>
                        <a:pt x="1" y="489"/>
                        <a:pt x="143" y="628"/>
                        <a:pt x="322" y="628"/>
                      </a:cubicBezTo>
                      <a:cubicBezTo>
                        <a:pt x="497" y="628"/>
                        <a:pt x="643" y="489"/>
                        <a:pt x="643" y="316"/>
                      </a:cubicBezTo>
                      <a:cubicBezTo>
                        <a:pt x="643" y="140"/>
                        <a:pt x="497" y="1"/>
                        <a:pt x="322" y="1"/>
                      </a:cubicBezTo>
                      <a:cubicBezTo>
                        <a:pt x="320" y="1"/>
                        <a:pt x="318" y="1"/>
                        <a:pt x="317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306" name="Google Shape;9306;p38"/>
                <p:cNvSpPr/>
                <p:nvPr/>
              </p:nvSpPr>
              <p:spPr>
                <a:xfrm>
                  <a:off x="4417925" y="2940600"/>
                  <a:ext cx="23250" cy="12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30" h="484" extrusionOk="0">
                      <a:moveTo>
                        <a:pt x="0" y="1"/>
                      </a:moveTo>
                      <a:cubicBezTo>
                        <a:pt x="11" y="269"/>
                        <a:pt x="212" y="484"/>
                        <a:pt x="463" y="484"/>
                      </a:cubicBezTo>
                      <a:cubicBezTo>
                        <a:pt x="714" y="484"/>
                        <a:pt x="918" y="269"/>
                        <a:pt x="929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307" name="Google Shape;9307;p38"/>
                <p:cNvSpPr/>
                <p:nvPr/>
              </p:nvSpPr>
              <p:spPr>
                <a:xfrm>
                  <a:off x="4500575" y="2940600"/>
                  <a:ext cx="23250" cy="12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30" h="484" extrusionOk="0">
                      <a:moveTo>
                        <a:pt x="0" y="1"/>
                      </a:moveTo>
                      <a:cubicBezTo>
                        <a:pt x="11" y="269"/>
                        <a:pt x="212" y="484"/>
                        <a:pt x="463" y="484"/>
                      </a:cubicBezTo>
                      <a:cubicBezTo>
                        <a:pt x="714" y="484"/>
                        <a:pt x="918" y="269"/>
                        <a:pt x="929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308" name="Google Shape;9308;p38"/>
                <p:cNvSpPr/>
                <p:nvPr/>
              </p:nvSpPr>
              <p:spPr>
                <a:xfrm>
                  <a:off x="4459275" y="2940600"/>
                  <a:ext cx="23175" cy="12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" h="484" extrusionOk="0">
                      <a:moveTo>
                        <a:pt x="1" y="1"/>
                      </a:moveTo>
                      <a:cubicBezTo>
                        <a:pt x="9" y="269"/>
                        <a:pt x="213" y="484"/>
                        <a:pt x="464" y="484"/>
                      </a:cubicBezTo>
                      <a:cubicBezTo>
                        <a:pt x="715" y="484"/>
                        <a:pt x="916" y="269"/>
                        <a:pt x="927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309" name="Google Shape;9309;p38"/>
                <p:cNvSpPr/>
                <p:nvPr/>
              </p:nvSpPr>
              <p:spPr>
                <a:xfrm>
                  <a:off x="4426300" y="2868150"/>
                  <a:ext cx="7625" cy="12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5" h="500" extrusionOk="0">
                      <a:moveTo>
                        <a:pt x="167" y="0"/>
                      </a:moveTo>
                      <a:lnTo>
                        <a:pt x="167" y="0"/>
                      </a:lnTo>
                      <a:cubicBezTo>
                        <a:pt x="86" y="154"/>
                        <a:pt x="0" y="500"/>
                        <a:pt x="170" y="500"/>
                      </a:cubicBezTo>
                      <a:cubicBezTo>
                        <a:pt x="254" y="500"/>
                        <a:pt x="304" y="438"/>
                        <a:pt x="285" y="293"/>
                      </a:cubicBezTo>
                      <a:cubicBezTo>
                        <a:pt x="268" y="143"/>
                        <a:pt x="167" y="0"/>
                        <a:pt x="167" y="0"/>
                      </a:cubicBezTo>
                      <a:close/>
                    </a:path>
                  </a:pathLst>
                </a:custGeom>
                <a:solidFill>
                  <a:srgbClr val="FFDC9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310" name="Google Shape;9310;p38"/>
                <p:cNvSpPr/>
                <p:nvPr/>
              </p:nvSpPr>
              <p:spPr>
                <a:xfrm>
                  <a:off x="4507675" y="2876450"/>
                  <a:ext cx="5825" cy="10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3" h="400" extrusionOk="0">
                      <a:moveTo>
                        <a:pt x="118" y="0"/>
                      </a:moveTo>
                      <a:lnTo>
                        <a:pt x="118" y="0"/>
                      </a:lnTo>
                      <a:cubicBezTo>
                        <a:pt x="59" y="126"/>
                        <a:pt x="1" y="399"/>
                        <a:pt x="135" y="399"/>
                      </a:cubicBezTo>
                      <a:cubicBezTo>
                        <a:pt x="199" y="399"/>
                        <a:pt x="232" y="352"/>
                        <a:pt x="218" y="232"/>
                      </a:cubicBezTo>
                      <a:cubicBezTo>
                        <a:pt x="202" y="115"/>
                        <a:pt x="118" y="0"/>
                        <a:pt x="118" y="0"/>
                      </a:cubicBezTo>
                      <a:close/>
                    </a:path>
                  </a:pathLst>
                </a:custGeom>
                <a:solidFill>
                  <a:srgbClr val="FFDC9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311" name="Google Shape;9311;p38"/>
                <p:cNvSpPr/>
                <p:nvPr/>
              </p:nvSpPr>
              <p:spPr>
                <a:xfrm>
                  <a:off x="4466100" y="2984400"/>
                  <a:ext cx="9325" cy="4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3" h="197" extrusionOk="0">
                      <a:moveTo>
                        <a:pt x="188" y="1"/>
                      </a:moveTo>
                      <a:cubicBezTo>
                        <a:pt x="85" y="1"/>
                        <a:pt x="1" y="82"/>
                        <a:pt x="1" y="182"/>
                      </a:cubicBezTo>
                      <a:cubicBezTo>
                        <a:pt x="54" y="160"/>
                        <a:pt x="110" y="149"/>
                        <a:pt x="168" y="149"/>
                      </a:cubicBezTo>
                      <a:cubicBezTo>
                        <a:pt x="246" y="149"/>
                        <a:pt x="313" y="168"/>
                        <a:pt x="369" y="196"/>
                      </a:cubicBezTo>
                      <a:cubicBezTo>
                        <a:pt x="369" y="191"/>
                        <a:pt x="372" y="185"/>
                        <a:pt x="372" y="182"/>
                      </a:cubicBezTo>
                      <a:cubicBezTo>
                        <a:pt x="372" y="82"/>
                        <a:pt x="288" y="1"/>
                        <a:pt x="188" y="1"/>
                      </a:cubicBezTo>
                      <a:close/>
                    </a:path>
                  </a:pathLst>
                </a:custGeom>
                <a:solidFill>
                  <a:srgbClr val="000000">
                    <a:alpha val="1348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9312" name="Google Shape;9312;p38"/>
              <p:cNvGrpSpPr/>
              <p:nvPr/>
            </p:nvGrpSpPr>
            <p:grpSpPr>
              <a:xfrm>
                <a:off x="7595442" y="1054762"/>
                <a:ext cx="1174460" cy="3004006"/>
                <a:chOff x="5680150" y="3821825"/>
                <a:chExt cx="305650" cy="781825"/>
              </a:xfrm>
            </p:grpSpPr>
            <p:sp>
              <p:nvSpPr>
                <p:cNvPr id="9313" name="Google Shape;9313;p38"/>
                <p:cNvSpPr/>
                <p:nvPr/>
              </p:nvSpPr>
              <p:spPr>
                <a:xfrm>
                  <a:off x="5728275" y="3861025"/>
                  <a:ext cx="217975" cy="613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719" h="24540" extrusionOk="0">
                      <a:moveTo>
                        <a:pt x="4358" y="1"/>
                      </a:moveTo>
                      <a:cubicBezTo>
                        <a:pt x="2325" y="1"/>
                        <a:pt x="1" y="2034"/>
                        <a:pt x="1" y="2034"/>
                      </a:cubicBezTo>
                      <a:lnTo>
                        <a:pt x="1" y="24540"/>
                      </a:lnTo>
                      <a:lnTo>
                        <a:pt x="8719" y="24540"/>
                      </a:lnTo>
                      <a:lnTo>
                        <a:pt x="8719" y="2034"/>
                      </a:lnTo>
                      <a:cubicBezTo>
                        <a:pt x="8719" y="2034"/>
                        <a:pt x="6392" y="1"/>
                        <a:pt x="4358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314" name="Google Shape;9314;p38"/>
                <p:cNvSpPr/>
                <p:nvPr/>
              </p:nvSpPr>
              <p:spPr>
                <a:xfrm>
                  <a:off x="5737000" y="4221200"/>
                  <a:ext cx="200550" cy="244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22" h="9770" extrusionOk="0">
                      <a:moveTo>
                        <a:pt x="1" y="0"/>
                      </a:moveTo>
                      <a:lnTo>
                        <a:pt x="1" y="9770"/>
                      </a:lnTo>
                      <a:lnTo>
                        <a:pt x="8021" y="9770"/>
                      </a:lnTo>
                      <a:lnTo>
                        <a:pt x="8021" y="1825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315" name="Google Shape;9315;p38"/>
                <p:cNvSpPr/>
                <p:nvPr/>
              </p:nvSpPr>
              <p:spPr>
                <a:xfrm>
                  <a:off x="5745725" y="3887950"/>
                  <a:ext cx="179400" cy="567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76" h="22718" extrusionOk="0">
                      <a:moveTo>
                        <a:pt x="3588" y="1"/>
                      </a:moveTo>
                      <a:cubicBezTo>
                        <a:pt x="1914" y="1"/>
                        <a:pt x="0" y="1881"/>
                        <a:pt x="0" y="1881"/>
                      </a:cubicBezTo>
                      <a:lnTo>
                        <a:pt x="0" y="22718"/>
                      </a:lnTo>
                      <a:lnTo>
                        <a:pt x="7173" y="22718"/>
                      </a:lnTo>
                      <a:lnTo>
                        <a:pt x="7176" y="1881"/>
                      </a:lnTo>
                      <a:cubicBezTo>
                        <a:pt x="7176" y="1881"/>
                        <a:pt x="5262" y="1"/>
                        <a:pt x="3588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316" name="Google Shape;9316;p38"/>
                <p:cNvSpPr/>
                <p:nvPr/>
              </p:nvSpPr>
              <p:spPr>
                <a:xfrm>
                  <a:off x="5751850" y="3894575"/>
                  <a:ext cx="167075" cy="554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83" h="22185" extrusionOk="0">
                      <a:moveTo>
                        <a:pt x="3343" y="1"/>
                      </a:moveTo>
                      <a:cubicBezTo>
                        <a:pt x="1783" y="1"/>
                        <a:pt x="1" y="1839"/>
                        <a:pt x="1" y="1839"/>
                      </a:cubicBezTo>
                      <a:lnTo>
                        <a:pt x="1" y="22185"/>
                      </a:lnTo>
                      <a:lnTo>
                        <a:pt x="6680" y="22185"/>
                      </a:lnTo>
                      <a:lnTo>
                        <a:pt x="6682" y="1839"/>
                      </a:lnTo>
                      <a:cubicBezTo>
                        <a:pt x="6682" y="1839"/>
                        <a:pt x="4902" y="1"/>
                        <a:pt x="3343" y="1"/>
                      </a:cubicBezTo>
                      <a:close/>
                    </a:path>
                  </a:pathLst>
                </a:custGeom>
                <a:solidFill>
                  <a:srgbClr val="000000">
                    <a:alpha val="1348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317" name="Google Shape;9317;p38"/>
                <p:cNvSpPr/>
                <p:nvPr/>
              </p:nvSpPr>
              <p:spPr>
                <a:xfrm>
                  <a:off x="5761550" y="4099425"/>
                  <a:ext cx="147750" cy="344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10" h="13777" extrusionOk="0">
                      <a:moveTo>
                        <a:pt x="2955" y="0"/>
                      </a:moveTo>
                      <a:cubicBezTo>
                        <a:pt x="1577" y="0"/>
                        <a:pt x="1" y="4899"/>
                        <a:pt x="1" y="4899"/>
                      </a:cubicBezTo>
                      <a:lnTo>
                        <a:pt x="1" y="13776"/>
                      </a:lnTo>
                      <a:lnTo>
                        <a:pt x="5909" y="13776"/>
                      </a:lnTo>
                      <a:lnTo>
                        <a:pt x="5909" y="4899"/>
                      </a:lnTo>
                      <a:cubicBezTo>
                        <a:pt x="5909" y="4896"/>
                        <a:pt x="4333" y="0"/>
                        <a:pt x="2955" y="0"/>
                      </a:cubicBezTo>
                      <a:close/>
                    </a:path>
                  </a:pathLst>
                </a:custGeom>
                <a:solidFill>
                  <a:srgbClr val="000000">
                    <a:alpha val="1348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318" name="Google Shape;9318;p38"/>
                <p:cNvSpPr/>
                <p:nvPr/>
              </p:nvSpPr>
              <p:spPr>
                <a:xfrm>
                  <a:off x="5828500" y="3879850"/>
                  <a:ext cx="13775" cy="564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1" h="22568" extrusionOk="0">
                      <a:moveTo>
                        <a:pt x="1" y="1"/>
                      </a:moveTo>
                      <a:lnTo>
                        <a:pt x="1" y="22567"/>
                      </a:lnTo>
                      <a:lnTo>
                        <a:pt x="550" y="22567"/>
                      </a:lnTo>
                      <a:lnTo>
                        <a:pt x="550" y="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319" name="Google Shape;9319;p38"/>
                <p:cNvSpPr/>
                <p:nvPr/>
              </p:nvSpPr>
              <p:spPr>
                <a:xfrm>
                  <a:off x="5828500" y="4241700"/>
                  <a:ext cx="13850" cy="220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4" h="8808" extrusionOk="0">
                      <a:moveTo>
                        <a:pt x="1" y="0"/>
                      </a:moveTo>
                      <a:lnTo>
                        <a:pt x="1" y="8791"/>
                      </a:lnTo>
                      <a:lnTo>
                        <a:pt x="553" y="8808"/>
                      </a:lnTo>
                      <a:lnTo>
                        <a:pt x="553" y="129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320" name="Google Shape;9320;p38"/>
                <p:cNvSpPr/>
                <p:nvPr/>
              </p:nvSpPr>
              <p:spPr>
                <a:xfrm>
                  <a:off x="5738400" y="3932450"/>
                  <a:ext cx="194050" cy="15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62" h="626" extrusionOk="0">
                      <a:moveTo>
                        <a:pt x="0" y="0"/>
                      </a:moveTo>
                      <a:lnTo>
                        <a:pt x="0" y="625"/>
                      </a:lnTo>
                      <a:lnTo>
                        <a:pt x="7762" y="625"/>
                      </a:lnTo>
                      <a:lnTo>
                        <a:pt x="7762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321" name="Google Shape;9321;p38"/>
                <p:cNvSpPr/>
                <p:nvPr/>
              </p:nvSpPr>
              <p:spPr>
                <a:xfrm>
                  <a:off x="5738400" y="4117900"/>
                  <a:ext cx="194050" cy="15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62" h="623" extrusionOk="0">
                      <a:moveTo>
                        <a:pt x="0" y="0"/>
                      </a:moveTo>
                      <a:lnTo>
                        <a:pt x="0" y="623"/>
                      </a:lnTo>
                      <a:lnTo>
                        <a:pt x="7762" y="623"/>
                      </a:lnTo>
                      <a:lnTo>
                        <a:pt x="7762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322" name="Google Shape;9322;p38"/>
                <p:cNvSpPr/>
                <p:nvPr/>
              </p:nvSpPr>
              <p:spPr>
                <a:xfrm>
                  <a:off x="5738400" y="4303200"/>
                  <a:ext cx="194050" cy="15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62" h="626" extrusionOk="0">
                      <a:moveTo>
                        <a:pt x="0" y="1"/>
                      </a:moveTo>
                      <a:lnTo>
                        <a:pt x="0" y="626"/>
                      </a:lnTo>
                      <a:lnTo>
                        <a:pt x="7762" y="626"/>
                      </a:lnTo>
                      <a:lnTo>
                        <a:pt x="7762" y="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323" name="Google Shape;9323;p38"/>
                <p:cNvSpPr/>
                <p:nvPr/>
              </p:nvSpPr>
              <p:spPr>
                <a:xfrm>
                  <a:off x="5699050" y="4471500"/>
                  <a:ext cx="254250" cy="1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0" h="774" extrusionOk="0">
                      <a:moveTo>
                        <a:pt x="1" y="1"/>
                      </a:moveTo>
                      <a:lnTo>
                        <a:pt x="1" y="773"/>
                      </a:lnTo>
                      <a:lnTo>
                        <a:pt x="10170" y="773"/>
                      </a:lnTo>
                      <a:lnTo>
                        <a:pt x="10170" y="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324" name="Google Shape;9324;p38"/>
                <p:cNvSpPr/>
                <p:nvPr/>
              </p:nvSpPr>
              <p:spPr>
                <a:xfrm>
                  <a:off x="5764550" y="4471500"/>
                  <a:ext cx="135750" cy="1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30" h="774" extrusionOk="0">
                      <a:moveTo>
                        <a:pt x="1" y="1"/>
                      </a:moveTo>
                      <a:lnTo>
                        <a:pt x="497" y="773"/>
                      </a:lnTo>
                      <a:lnTo>
                        <a:pt x="4933" y="773"/>
                      </a:lnTo>
                      <a:lnTo>
                        <a:pt x="5429" y="1"/>
                      </a:lnTo>
                      <a:close/>
                    </a:path>
                  </a:pathLst>
                </a:custGeom>
                <a:solidFill>
                  <a:srgbClr val="FFFFFF">
                    <a:alpha val="1517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325" name="Google Shape;9325;p38"/>
                <p:cNvSpPr/>
                <p:nvPr/>
              </p:nvSpPr>
              <p:spPr>
                <a:xfrm>
                  <a:off x="5682100" y="3821825"/>
                  <a:ext cx="152575" cy="503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03" h="20132" extrusionOk="0">
                      <a:moveTo>
                        <a:pt x="6101" y="1"/>
                      </a:moveTo>
                      <a:cubicBezTo>
                        <a:pt x="6035" y="1"/>
                        <a:pt x="2752" y="12"/>
                        <a:pt x="350" y="2157"/>
                      </a:cubicBezTo>
                      <a:cubicBezTo>
                        <a:pt x="350" y="2157"/>
                        <a:pt x="1" y="3251"/>
                        <a:pt x="517" y="20132"/>
                      </a:cubicBezTo>
                      <a:lnTo>
                        <a:pt x="737" y="20096"/>
                      </a:lnTo>
                      <a:cubicBezTo>
                        <a:pt x="1251" y="16310"/>
                        <a:pt x="6102" y="7709"/>
                        <a:pt x="6102" y="1"/>
                      </a:cubicBezTo>
                      <a:cubicBezTo>
                        <a:pt x="6102" y="1"/>
                        <a:pt x="6102" y="1"/>
                        <a:pt x="6101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326" name="Google Shape;9326;p38"/>
                <p:cNvSpPr/>
                <p:nvPr/>
              </p:nvSpPr>
              <p:spPr>
                <a:xfrm>
                  <a:off x="5693700" y="3937475"/>
                  <a:ext cx="133225" cy="387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29" h="15506" extrusionOk="0">
                      <a:moveTo>
                        <a:pt x="5329" y="0"/>
                      </a:moveTo>
                      <a:lnTo>
                        <a:pt x="5329" y="0"/>
                      </a:lnTo>
                      <a:cubicBezTo>
                        <a:pt x="4172" y="3930"/>
                        <a:pt x="2149" y="8590"/>
                        <a:pt x="1325" y="8590"/>
                      </a:cubicBezTo>
                      <a:cubicBezTo>
                        <a:pt x="1324" y="8590"/>
                        <a:pt x="1323" y="8590"/>
                        <a:pt x="1323" y="8590"/>
                      </a:cubicBezTo>
                      <a:cubicBezTo>
                        <a:pt x="887" y="8587"/>
                        <a:pt x="371" y="7446"/>
                        <a:pt x="0" y="5817"/>
                      </a:cubicBezTo>
                      <a:lnTo>
                        <a:pt x="0" y="5817"/>
                      </a:lnTo>
                      <a:cubicBezTo>
                        <a:pt x="42" y="8264"/>
                        <a:pt x="115" y="11419"/>
                        <a:pt x="240" y="15506"/>
                      </a:cubicBezTo>
                      <a:lnTo>
                        <a:pt x="460" y="15470"/>
                      </a:lnTo>
                      <a:cubicBezTo>
                        <a:pt x="873" y="12434"/>
                        <a:pt x="4082" y="6297"/>
                        <a:pt x="5329" y="0"/>
                      </a:cubicBezTo>
                      <a:close/>
                    </a:path>
                  </a:pathLst>
                </a:custGeom>
                <a:solidFill>
                  <a:srgbClr val="000000">
                    <a:alpha val="1348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327" name="Google Shape;9327;p38"/>
                <p:cNvSpPr/>
                <p:nvPr/>
              </p:nvSpPr>
              <p:spPr>
                <a:xfrm>
                  <a:off x="5680225" y="4286675"/>
                  <a:ext cx="74650" cy="316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86" h="12679" extrusionOk="0">
                      <a:moveTo>
                        <a:pt x="589" y="1"/>
                      </a:moveTo>
                      <a:lnTo>
                        <a:pt x="1" y="12080"/>
                      </a:lnTo>
                      <a:cubicBezTo>
                        <a:pt x="1" y="12080"/>
                        <a:pt x="574" y="12679"/>
                        <a:pt x="1765" y="12679"/>
                      </a:cubicBezTo>
                      <a:cubicBezTo>
                        <a:pt x="2117" y="12679"/>
                        <a:pt x="2524" y="12626"/>
                        <a:pt x="2986" y="12491"/>
                      </a:cubicBezTo>
                      <a:cubicBezTo>
                        <a:pt x="2648" y="6635"/>
                        <a:pt x="589" y="4"/>
                        <a:pt x="589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328" name="Google Shape;9328;p38"/>
                <p:cNvSpPr/>
                <p:nvPr/>
              </p:nvSpPr>
              <p:spPr>
                <a:xfrm>
                  <a:off x="5680150" y="4286750"/>
                  <a:ext cx="48225" cy="316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29" h="12676" extrusionOk="0">
                      <a:moveTo>
                        <a:pt x="590" y="1"/>
                      </a:moveTo>
                      <a:lnTo>
                        <a:pt x="1" y="12080"/>
                      </a:lnTo>
                      <a:cubicBezTo>
                        <a:pt x="1" y="12080"/>
                        <a:pt x="573" y="12676"/>
                        <a:pt x="1758" y="12676"/>
                      </a:cubicBezTo>
                      <a:cubicBezTo>
                        <a:pt x="1813" y="12676"/>
                        <a:pt x="1870" y="12674"/>
                        <a:pt x="1929" y="12672"/>
                      </a:cubicBezTo>
                      <a:cubicBezTo>
                        <a:pt x="1650" y="12114"/>
                        <a:pt x="1382" y="11408"/>
                        <a:pt x="1161" y="10529"/>
                      </a:cubicBezTo>
                      <a:cubicBezTo>
                        <a:pt x="285" y="6989"/>
                        <a:pt x="344" y="2411"/>
                        <a:pt x="1203" y="2210"/>
                      </a:cubicBezTo>
                      <a:lnTo>
                        <a:pt x="1209" y="2210"/>
                      </a:lnTo>
                      <a:cubicBezTo>
                        <a:pt x="855" y="851"/>
                        <a:pt x="590" y="1"/>
                        <a:pt x="590" y="1"/>
                      </a:cubicBezTo>
                      <a:close/>
                    </a:path>
                  </a:pathLst>
                </a:custGeom>
                <a:solidFill>
                  <a:srgbClr val="000000">
                    <a:alpha val="1348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329" name="Google Shape;9329;p38"/>
                <p:cNvSpPr/>
                <p:nvPr/>
              </p:nvSpPr>
              <p:spPr>
                <a:xfrm>
                  <a:off x="5693238" y="4311725"/>
                  <a:ext cx="24425" cy="25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7" h="1032" extrusionOk="0">
                      <a:moveTo>
                        <a:pt x="148" y="1"/>
                      </a:moveTo>
                      <a:cubicBezTo>
                        <a:pt x="26" y="1"/>
                        <a:pt x="0" y="92"/>
                        <a:pt x="0" y="399"/>
                      </a:cubicBezTo>
                      <a:cubicBezTo>
                        <a:pt x="0" y="890"/>
                        <a:pt x="67" y="862"/>
                        <a:pt x="489" y="960"/>
                      </a:cubicBezTo>
                      <a:cubicBezTo>
                        <a:pt x="647" y="998"/>
                        <a:pt x="755" y="1031"/>
                        <a:pt x="828" y="1031"/>
                      </a:cubicBezTo>
                      <a:cubicBezTo>
                        <a:pt x="951" y="1031"/>
                        <a:pt x="977" y="940"/>
                        <a:pt x="977" y="633"/>
                      </a:cubicBezTo>
                      <a:cubicBezTo>
                        <a:pt x="977" y="142"/>
                        <a:pt x="907" y="173"/>
                        <a:pt x="489" y="72"/>
                      </a:cubicBezTo>
                      <a:cubicBezTo>
                        <a:pt x="330" y="34"/>
                        <a:pt x="221" y="1"/>
                        <a:pt x="148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330" name="Google Shape;9330;p38"/>
                <p:cNvSpPr/>
                <p:nvPr/>
              </p:nvSpPr>
              <p:spPr>
                <a:xfrm>
                  <a:off x="5695925" y="3911950"/>
                  <a:ext cx="94600" cy="209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84" h="8365" extrusionOk="0">
                      <a:moveTo>
                        <a:pt x="73" y="0"/>
                      </a:moveTo>
                      <a:lnTo>
                        <a:pt x="73" y="0"/>
                      </a:lnTo>
                      <a:cubicBezTo>
                        <a:pt x="0" y="2037"/>
                        <a:pt x="277" y="7853"/>
                        <a:pt x="1102" y="8336"/>
                      </a:cubicBezTo>
                      <a:cubicBezTo>
                        <a:pt x="1136" y="8356"/>
                        <a:pt x="1171" y="8365"/>
                        <a:pt x="1207" y="8365"/>
                      </a:cubicBezTo>
                      <a:cubicBezTo>
                        <a:pt x="2075" y="8365"/>
                        <a:pt x="3783" y="3126"/>
                        <a:pt x="3783" y="3125"/>
                      </a:cubicBezTo>
                      <a:lnTo>
                        <a:pt x="3783" y="3125"/>
                      </a:lnTo>
                      <a:cubicBezTo>
                        <a:pt x="3783" y="3126"/>
                        <a:pt x="1980" y="7357"/>
                        <a:pt x="1346" y="7357"/>
                      </a:cubicBezTo>
                      <a:cubicBezTo>
                        <a:pt x="1293" y="7357"/>
                        <a:pt x="1249" y="7328"/>
                        <a:pt x="1214" y="7265"/>
                      </a:cubicBezTo>
                      <a:cubicBezTo>
                        <a:pt x="754" y="6445"/>
                        <a:pt x="73" y="1"/>
                        <a:pt x="73" y="0"/>
                      </a:cubicBezTo>
                      <a:close/>
                    </a:path>
                  </a:pathLst>
                </a:custGeom>
                <a:solidFill>
                  <a:srgbClr val="000000">
                    <a:alpha val="1348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331" name="Google Shape;9331;p38"/>
                <p:cNvSpPr/>
                <p:nvPr/>
              </p:nvSpPr>
              <p:spPr>
                <a:xfrm>
                  <a:off x="5702825" y="4149775"/>
                  <a:ext cx="40350" cy="11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14" h="4640" extrusionOk="0">
                      <a:moveTo>
                        <a:pt x="1613" y="0"/>
                      </a:moveTo>
                      <a:cubicBezTo>
                        <a:pt x="1111" y="1198"/>
                        <a:pt x="690" y="1738"/>
                        <a:pt x="397" y="1738"/>
                      </a:cubicBezTo>
                      <a:cubicBezTo>
                        <a:pt x="208" y="1738"/>
                        <a:pt x="72" y="1517"/>
                        <a:pt x="1" y="1105"/>
                      </a:cubicBezTo>
                      <a:lnTo>
                        <a:pt x="1" y="1105"/>
                      </a:lnTo>
                      <a:lnTo>
                        <a:pt x="126" y="4640"/>
                      </a:lnTo>
                      <a:cubicBezTo>
                        <a:pt x="441" y="3156"/>
                        <a:pt x="999" y="1588"/>
                        <a:pt x="1613" y="0"/>
                      </a:cubicBezTo>
                      <a:close/>
                    </a:path>
                  </a:pathLst>
                </a:custGeom>
                <a:solidFill>
                  <a:srgbClr val="000000">
                    <a:alpha val="1348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grpSp>
              <p:nvGrpSpPr>
                <p:cNvPr id="9332" name="Google Shape;9332;p38"/>
                <p:cNvGrpSpPr/>
                <p:nvPr/>
              </p:nvGrpSpPr>
              <p:grpSpPr>
                <a:xfrm>
                  <a:off x="5829550" y="3821825"/>
                  <a:ext cx="156250" cy="781825"/>
                  <a:chOff x="5829550" y="3821825"/>
                  <a:chExt cx="156250" cy="781825"/>
                </a:xfrm>
              </p:grpSpPr>
              <p:sp>
                <p:nvSpPr>
                  <p:cNvPr id="9333" name="Google Shape;9333;p38"/>
                  <p:cNvSpPr/>
                  <p:nvPr/>
                </p:nvSpPr>
                <p:spPr>
                  <a:xfrm>
                    <a:off x="5829550" y="3821825"/>
                    <a:ext cx="152500" cy="503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100" h="20132" extrusionOk="0">
                        <a:moveTo>
                          <a:pt x="1" y="1"/>
                        </a:moveTo>
                        <a:cubicBezTo>
                          <a:pt x="1" y="7709"/>
                          <a:pt x="4852" y="16310"/>
                          <a:pt x="5365" y="20096"/>
                        </a:cubicBezTo>
                        <a:lnTo>
                          <a:pt x="5583" y="20132"/>
                        </a:lnTo>
                        <a:cubicBezTo>
                          <a:pt x="6099" y="3251"/>
                          <a:pt x="5750" y="2157"/>
                          <a:pt x="5750" y="2157"/>
                        </a:cubicBezTo>
                        <a:cubicBezTo>
                          <a:pt x="3407" y="71"/>
                          <a:pt x="1" y="1"/>
                          <a:pt x="1" y="1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9334" name="Google Shape;9334;p38"/>
                  <p:cNvSpPr/>
                  <p:nvPr/>
                </p:nvSpPr>
                <p:spPr>
                  <a:xfrm>
                    <a:off x="5909275" y="4286675"/>
                    <a:ext cx="74650" cy="3169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86" h="12679" extrusionOk="0">
                        <a:moveTo>
                          <a:pt x="2394" y="1"/>
                        </a:moveTo>
                        <a:lnTo>
                          <a:pt x="2394" y="1"/>
                        </a:lnTo>
                        <a:lnTo>
                          <a:pt x="2394" y="1"/>
                        </a:lnTo>
                        <a:cubicBezTo>
                          <a:pt x="2394" y="1"/>
                          <a:pt x="2394" y="1"/>
                          <a:pt x="2394" y="1"/>
                        </a:cubicBezTo>
                        <a:close/>
                        <a:moveTo>
                          <a:pt x="2394" y="1"/>
                        </a:moveTo>
                        <a:cubicBezTo>
                          <a:pt x="2390" y="34"/>
                          <a:pt x="337" y="6648"/>
                          <a:pt x="0" y="12491"/>
                        </a:cubicBezTo>
                        <a:cubicBezTo>
                          <a:pt x="462" y="12626"/>
                          <a:pt x="869" y="12679"/>
                          <a:pt x="1221" y="12679"/>
                        </a:cubicBezTo>
                        <a:cubicBezTo>
                          <a:pt x="2412" y="12679"/>
                          <a:pt x="2985" y="12080"/>
                          <a:pt x="2985" y="12080"/>
                        </a:cubicBezTo>
                        <a:lnTo>
                          <a:pt x="2394" y="1"/>
                        </a:ln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9335" name="Google Shape;9335;p38"/>
                  <p:cNvSpPr/>
                  <p:nvPr/>
                </p:nvSpPr>
                <p:spPr>
                  <a:xfrm>
                    <a:off x="5945200" y="4286750"/>
                    <a:ext cx="40600" cy="3167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24" h="12669" extrusionOk="0">
                        <a:moveTo>
                          <a:pt x="963" y="1"/>
                        </a:moveTo>
                        <a:cubicBezTo>
                          <a:pt x="963" y="1"/>
                          <a:pt x="617" y="1108"/>
                          <a:pt x="187" y="2824"/>
                        </a:cubicBezTo>
                        <a:cubicBezTo>
                          <a:pt x="1624" y="3786"/>
                          <a:pt x="650" y="10532"/>
                          <a:pt x="0" y="12669"/>
                        </a:cubicBezTo>
                        <a:cubicBezTo>
                          <a:pt x="1046" y="12602"/>
                          <a:pt x="1551" y="12080"/>
                          <a:pt x="1551" y="12080"/>
                        </a:cubicBezTo>
                        <a:lnTo>
                          <a:pt x="963" y="1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11730"/>
                    </a:srgb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9336" name="Google Shape;9336;p38"/>
                  <p:cNvSpPr/>
                  <p:nvPr/>
                </p:nvSpPr>
                <p:spPr>
                  <a:xfrm>
                    <a:off x="5839050" y="3922400"/>
                    <a:ext cx="137550" cy="4026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502" h="16107" extrusionOk="0">
                        <a:moveTo>
                          <a:pt x="0" y="1"/>
                        </a:moveTo>
                        <a:lnTo>
                          <a:pt x="0" y="1"/>
                        </a:lnTo>
                        <a:cubicBezTo>
                          <a:pt x="1155" y="6498"/>
                          <a:pt x="4559" y="12940"/>
                          <a:pt x="4980" y="16070"/>
                        </a:cubicBezTo>
                        <a:lnTo>
                          <a:pt x="5200" y="16106"/>
                        </a:lnTo>
                        <a:cubicBezTo>
                          <a:pt x="5465" y="7416"/>
                          <a:pt x="5501" y="2905"/>
                          <a:pt x="5474" y="584"/>
                        </a:cubicBezTo>
                        <a:lnTo>
                          <a:pt x="5474" y="584"/>
                        </a:lnTo>
                        <a:cubicBezTo>
                          <a:pt x="5351" y="3775"/>
                          <a:pt x="4687" y="6838"/>
                          <a:pt x="4123" y="7223"/>
                        </a:cubicBezTo>
                        <a:cubicBezTo>
                          <a:pt x="4032" y="7286"/>
                          <a:pt x="3932" y="7317"/>
                          <a:pt x="3826" y="7317"/>
                        </a:cubicBezTo>
                        <a:cubicBezTo>
                          <a:pt x="2901" y="7317"/>
                          <a:pt x="1472" y="4987"/>
                          <a:pt x="349" y="1253"/>
                        </a:cubicBezTo>
                        <a:cubicBezTo>
                          <a:pt x="223" y="835"/>
                          <a:pt x="109" y="419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000000">
                      <a:alpha val="11730"/>
                    </a:srgb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9337" name="Google Shape;9337;p38"/>
                  <p:cNvSpPr/>
                  <p:nvPr/>
                </p:nvSpPr>
                <p:spPr>
                  <a:xfrm>
                    <a:off x="5951200" y="4307550"/>
                    <a:ext cx="24425" cy="258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77" h="1032" extrusionOk="0">
                        <a:moveTo>
                          <a:pt x="828" y="1"/>
                        </a:moveTo>
                        <a:cubicBezTo>
                          <a:pt x="754" y="1"/>
                          <a:pt x="646" y="34"/>
                          <a:pt x="488" y="72"/>
                        </a:cubicBezTo>
                        <a:cubicBezTo>
                          <a:pt x="70" y="173"/>
                          <a:pt x="0" y="142"/>
                          <a:pt x="0" y="633"/>
                        </a:cubicBezTo>
                        <a:cubicBezTo>
                          <a:pt x="0" y="940"/>
                          <a:pt x="26" y="1031"/>
                          <a:pt x="149" y="1031"/>
                        </a:cubicBezTo>
                        <a:cubicBezTo>
                          <a:pt x="222" y="1031"/>
                          <a:pt x="330" y="998"/>
                          <a:pt x="488" y="960"/>
                        </a:cubicBezTo>
                        <a:cubicBezTo>
                          <a:pt x="909" y="862"/>
                          <a:pt x="976" y="890"/>
                          <a:pt x="976" y="399"/>
                        </a:cubicBezTo>
                        <a:cubicBezTo>
                          <a:pt x="976" y="92"/>
                          <a:pt x="950" y="1"/>
                          <a:pt x="828" y="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9338" name="Google Shape;9338;p38"/>
                  <p:cNvSpPr/>
                  <p:nvPr/>
                </p:nvSpPr>
                <p:spPr>
                  <a:xfrm>
                    <a:off x="5867625" y="3931125"/>
                    <a:ext cx="83850" cy="1571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54" h="6286" extrusionOk="0">
                        <a:moveTo>
                          <a:pt x="3326" y="3733"/>
                        </a:moveTo>
                        <a:cubicBezTo>
                          <a:pt x="3326" y="3733"/>
                          <a:pt x="3326" y="3734"/>
                          <a:pt x="3326" y="3734"/>
                        </a:cubicBezTo>
                        <a:lnTo>
                          <a:pt x="3326" y="3734"/>
                        </a:lnTo>
                        <a:cubicBezTo>
                          <a:pt x="3326" y="3734"/>
                          <a:pt x="3326" y="3733"/>
                          <a:pt x="3326" y="3733"/>
                        </a:cubicBezTo>
                        <a:close/>
                        <a:moveTo>
                          <a:pt x="1" y="0"/>
                        </a:moveTo>
                        <a:cubicBezTo>
                          <a:pt x="1" y="2"/>
                          <a:pt x="1215" y="6266"/>
                          <a:pt x="2517" y="6286"/>
                        </a:cubicBezTo>
                        <a:cubicBezTo>
                          <a:pt x="2519" y="6286"/>
                          <a:pt x="2520" y="6286"/>
                          <a:pt x="2521" y="6286"/>
                        </a:cubicBezTo>
                        <a:cubicBezTo>
                          <a:pt x="3353" y="6286"/>
                          <a:pt x="3327" y="3787"/>
                          <a:pt x="3326" y="3734"/>
                        </a:cubicBezTo>
                        <a:lnTo>
                          <a:pt x="3326" y="3734"/>
                        </a:lnTo>
                        <a:cubicBezTo>
                          <a:pt x="3327" y="3770"/>
                          <a:pt x="3334" y="4952"/>
                          <a:pt x="2609" y="5622"/>
                        </a:cubicBezTo>
                        <a:cubicBezTo>
                          <a:pt x="2549" y="5678"/>
                          <a:pt x="2485" y="5705"/>
                          <a:pt x="2419" y="5705"/>
                        </a:cubicBezTo>
                        <a:cubicBezTo>
                          <a:pt x="1690" y="5705"/>
                          <a:pt x="676" y="2426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000000">
                      <a:alpha val="11730"/>
                    </a:srgb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9339" name="Google Shape;9339;p38"/>
                  <p:cNvSpPr/>
                  <p:nvPr/>
                </p:nvSpPr>
                <p:spPr>
                  <a:xfrm>
                    <a:off x="5913175" y="4124325"/>
                    <a:ext cx="48225" cy="1070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29" h="4283" extrusionOk="0">
                        <a:moveTo>
                          <a:pt x="1" y="0"/>
                        </a:moveTo>
                        <a:cubicBezTo>
                          <a:pt x="1" y="1"/>
                          <a:pt x="1340" y="2266"/>
                          <a:pt x="1928" y="4282"/>
                        </a:cubicBezTo>
                        <a:cubicBezTo>
                          <a:pt x="1928" y="4282"/>
                          <a:pt x="1680" y="2553"/>
                          <a:pt x="1440" y="1947"/>
                        </a:cubicBezTo>
                        <a:cubicBezTo>
                          <a:pt x="1203" y="1339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000000">
                      <a:alpha val="11730"/>
                    </a:srgb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9340" name="Google Shape;9340;p38"/>
                  <p:cNvSpPr/>
                  <p:nvPr/>
                </p:nvSpPr>
                <p:spPr>
                  <a:xfrm>
                    <a:off x="5932825" y="3870350"/>
                    <a:ext cx="26050" cy="1652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42" h="6611" extrusionOk="0">
                        <a:moveTo>
                          <a:pt x="473" y="1"/>
                        </a:moveTo>
                        <a:cubicBezTo>
                          <a:pt x="321" y="1"/>
                          <a:pt x="0" y="551"/>
                          <a:pt x="247" y="1555"/>
                        </a:cubicBezTo>
                        <a:cubicBezTo>
                          <a:pt x="540" y="2752"/>
                          <a:pt x="277" y="6611"/>
                          <a:pt x="277" y="6611"/>
                        </a:cubicBezTo>
                        <a:cubicBezTo>
                          <a:pt x="277" y="6611"/>
                          <a:pt x="1042" y="1779"/>
                          <a:pt x="537" y="60"/>
                        </a:cubicBezTo>
                        <a:cubicBezTo>
                          <a:pt x="525" y="20"/>
                          <a:pt x="502" y="1"/>
                          <a:pt x="473" y="1"/>
                        </a:cubicBezTo>
                        <a:close/>
                      </a:path>
                    </a:pathLst>
                  </a:custGeom>
                  <a:solidFill>
                    <a:srgbClr val="000000">
                      <a:alpha val="11730"/>
                    </a:srgb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9341" name="Google Shape;9341;p38"/>
                  <p:cNvSpPr/>
                  <p:nvPr/>
                </p:nvSpPr>
                <p:spPr>
                  <a:xfrm>
                    <a:off x="5953075" y="4381325"/>
                    <a:ext cx="19000" cy="157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60" h="6281" extrusionOk="0">
                        <a:moveTo>
                          <a:pt x="187" y="0"/>
                        </a:moveTo>
                        <a:cubicBezTo>
                          <a:pt x="271" y="1853"/>
                          <a:pt x="162" y="4026"/>
                          <a:pt x="0" y="6280"/>
                        </a:cubicBezTo>
                        <a:cubicBezTo>
                          <a:pt x="0" y="6280"/>
                          <a:pt x="759" y="1839"/>
                          <a:pt x="187" y="0"/>
                        </a:cubicBezTo>
                        <a:close/>
                      </a:path>
                    </a:pathLst>
                  </a:custGeom>
                  <a:solidFill>
                    <a:srgbClr val="000000">
                      <a:alpha val="11730"/>
                    </a:srgb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sp>
              <p:nvSpPr>
                <p:cNvPr id="9342" name="Google Shape;9342;p38"/>
                <p:cNvSpPr/>
                <p:nvPr/>
              </p:nvSpPr>
              <p:spPr>
                <a:xfrm>
                  <a:off x="5698075" y="4383475"/>
                  <a:ext cx="20475" cy="165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19" h="6624" extrusionOk="0">
                      <a:moveTo>
                        <a:pt x="165" y="1"/>
                      </a:moveTo>
                      <a:cubicBezTo>
                        <a:pt x="165" y="2"/>
                        <a:pt x="1" y="4685"/>
                        <a:pt x="818" y="6624"/>
                      </a:cubicBezTo>
                      <a:cubicBezTo>
                        <a:pt x="483" y="4674"/>
                        <a:pt x="305" y="2383"/>
                        <a:pt x="165" y="1"/>
                      </a:cubicBezTo>
                      <a:close/>
                    </a:path>
                  </a:pathLst>
                </a:custGeom>
                <a:solidFill>
                  <a:srgbClr val="000000">
                    <a:alpha val="1348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9343" name="Google Shape;9343;p38"/>
            <p:cNvSpPr/>
            <p:nvPr/>
          </p:nvSpPr>
          <p:spPr>
            <a:xfrm>
              <a:off x="-458151" y="4827856"/>
              <a:ext cx="155883" cy="660392"/>
            </a:xfrm>
            <a:custGeom>
              <a:avLst/>
              <a:gdLst/>
              <a:ahLst/>
              <a:cxnLst/>
              <a:rect l="l" t="t" r="r" b="b"/>
              <a:pathLst>
                <a:path w="2994" h="12684" extrusionOk="0">
                  <a:moveTo>
                    <a:pt x="1" y="1"/>
                  </a:moveTo>
                  <a:lnTo>
                    <a:pt x="1" y="8232"/>
                  </a:lnTo>
                  <a:cubicBezTo>
                    <a:pt x="2" y="8204"/>
                    <a:pt x="7" y="8175"/>
                    <a:pt x="8" y="8147"/>
                  </a:cubicBezTo>
                  <a:cubicBezTo>
                    <a:pt x="921" y="7913"/>
                    <a:pt x="1437" y="7175"/>
                    <a:pt x="1182" y="6661"/>
                  </a:cubicBezTo>
                  <a:cubicBezTo>
                    <a:pt x="1055" y="6406"/>
                    <a:pt x="843" y="6292"/>
                    <a:pt x="629" y="6292"/>
                  </a:cubicBezTo>
                  <a:cubicBezTo>
                    <a:pt x="608" y="6292"/>
                    <a:pt x="587" y="6293"/>
                    <a:pt x="566" y="6295"/>
                  </a:cubicBezTo>
                  <a:cubicBezTo>
                    <a:pt x="572" y="6272"/>
                    <a:pt x="578" y="6247"/>
                    <a:pt x="580" y="6224"/>
                  </a:cubicBezTo>
                  <a:cubicBezTo>
                    <a:pt x="602" y="6134"/>
                    <a:pt x="618" y="6049"/>
                    <a:pt x="636" y="5964"/>
                  </a:cubicBezTo>
                  <a:cubicBezTo>
                    <a:pt x="641" y="5950"/>
                    <a:pt x="642" y="5937"/>
                    <a:pt x="646" y="5922"/>
                  </a:cubicBezTo>
                  <a:cubicBezTo>
                    <a:pt x="665" y="5824"/>
                    <a:pt x="682" y="5730"/>
                    <a:pt x="697" y="5635"/>
                  </a:cubicBezTo>
                  <a:cubicBezTo>
                    <a:pt x="702" y="5612"/>
                    <a:pt x="703" y="5592"/>
                    <a:pt x="707" y="5567"/>
                  </a:cubicBezTo>
                  <a:cubicBezTo>
                    <a:pt x="719" y="5499"/>
                    <a:pt x="727" y="5430"/>
                    <a:pt x="737" y="5363"/>
                  </a:cubicBezTo>
                  <a:cubicBezTo>
                    <a:pt x="742" y="5337"/>
                    <a:pt x="744" y="5309"/>
                    <a:pt x="746" y="5284"/>
                  </a:cubicBezTo>
                  <a:cubicBezTo>
                    <a:pt x="755" y="5221"/>
                    <a:pt x="761" y="5157"/>
                    <a:pt x="769" y="5096"/>
                  </a:cubicBezTo>
                  <a:cubicBezTo>
                    <a:pt x="770" y="5075"/>
                    <a:pt x="774" y="5055"/>
                    <a:pt x="775" y="5033"/>
                  </a:cubicBezTo>
                  <a:cubicBezTo>
                    <a:pt x="791" y="4870"/>
                    <a:pt x="798" y="4719"/>
                    <a:pt x="803" y="4578"/>
                  </a:cubicBezTo>
                  <a:cubicBezTo>
                    <a:pt x="804" y="4559"/>
                    <a:pt x="804" y="4541"/>
                    <a:pt x="804" y="4521"/>
                  </a:cubicBezTo>
                  <a:lnTo>
                    <a:pt x="804" y="4370"/>
                  </a:lnTo>
                  <a:cubicBezTo>
                    <a:pt x="804" y="4351"/>
                    <a:pt x="804" y="4333"/>
                    <a:pt x="803" y="4313"/>
                  </a:cubicBezTo>
                  <a:cubicBezTo>
                    <a:pt x="803" y="4261"/>
                    <a:pt x="800" y="4210"/>
                    <a:pt x="797" y="4163"/>
                  </a:cubicBezTo>
                  <a:cubicBezTo>
                    <a:pt x="797" y="4150"/>
                    <a:pt x="797" y="4140"/>
                    <a:pt x="794" y="4126"/>
                  </a:cubicBezTo>
                  <a:cubicBezTo>
                    <a:pt x="791" y="4067"/>
                    <a:pt x="787" y="4007"/>
                    <a:pt x="780" y="3951"/>
                  </a:cubicBezTo>
                  <a:cubicBezTo>
                    <a:pt x="780" y="3943"/>
                    <a:pt x="778" y="3932"/>
                    <a:pt x="778" y="3924"/>
                  </a:cubicBezTo>
                  <a:cubicBezTo>
                    <a:pt x="772" y="3877"/>
                    <a:pt x="766" y="3833"/>
                    <a:pt x="761" y="3791"/>
                  </a:cubicBezTo>
                  <a:cubicBezTo>
                    <a:pt x="760" y="3775"/>
                    <a:pt x="755" y="3760"/>
                    <a:pt x="754" y="3743"/>
                  </a:cubicBezTo>
                  <a:cubicBezTo>
                    <a:pt x="748" y="3707"/>
                    <a:pt x="742" y="3672"/>
                    <a:pt x="734" y="3636"/>
                  </a:cubicBezTo>
                  <a:cubicBezTo>
                    <a:pt x="732" y="3623"/>
                    <a:pt x="727" y="3610"/>
                    <a:pt x="726" y="3596"/>
                  </a:cubicBezTo>
                  <a:cubicBezTo>
                    <a:pt x="719" y="3555"/>
                    <a:pt x="709" y="3517"/>
                    <a:pt x="699" y="3481"/>
                  </a:cubicBezTo>
                  <a:cubicBezTo>
                    <a:pt x="697" y="3475"/>
                    <a:pt x="697" y="3469"/>
                    <a:pt x="695" y="3465"/>
                  </a:cubicBezTo>
                  <a:cubicBezTo>
                    <a:pt x="685" y="3423"/>
                    <a:pt x="673" y="3381"/>
                    <a:pt x="661" y="3345"/>
                  </a:cubicBezTo>
                  <a:cubicBezTo>
                    <a:pt x="657" y="3333"/>
                    <a:pt x="653" y="3323"/>
                    <a:pt x="648" y="3312"/>
                  </a:cubicBezTo>
                  <a:cubicBezTo>
                    <a:pt x="641" y="3284"/>
                    <a:pt x="633" y="3260"/>
                    <a:pt x="623" y="3234"/>
                  </a:cubicBezTo>
                  <a:cubicBezTo>
                    <a:pt x="617" y="3222"/>
                    <a:pt x="614" y="3209"/>
                    <a:pt x="610" y="3198"/>
                  </a:cubicBezTo>
                  <a:cubicBezTo>
                    <a:pt x="600" y="3177"/>
                    <a:pt x="593" y="3154"/>
                    <a:pt x="582" y="3132"/>
                  </a:cubicBezTo>
                  <a:cubicBezTo>
                    <a:pt x="578" y="3124"/>
                    <a:pt x="574" y="3113"/>
                    <a:pt x="568" y="3102"/>
                  </a:cubicBezTo>
                  <a:cubicBezTo>
                    <a:pt x="556" y="3075"/>
                    <a:pt x="543" y="3046"/>
                    <a:pt x="532" y="3020"/>
                  </a:cubicBezTo>
                  <a:cubicBezTo>
                    <a:pt x="527" y="3013"/>
                    <a:pt x="524" y="3007"/>
                    <a:pt x="520" y="2998"/>
                  </a:cubicBezTo>
                  <a:cubicBezTo>
                    <a:pt x="511" y="2983"/>
                    <a:pt x="500" y="2962"/>
                    <a:pt x="490" y="2947"/>
                  </a:cubicBezTo>
                  <a:cubicBezTo>
                    <a:pt x="484" y="2935"/>
                    <a:pt x="478" y="2926"/>
                    <a:pt x="475" y="2917"/>
                  </a:cubicBezTo>
                  <a:cubicBezTo>
                    <a:pt x="469" y="2905"/>
                    <a:pt x="460" y="2894"/>
                    <a:pt x="453" y="2882"/>
                  </a:cubicBezTo>
                  <a:cubicBezTo>
                    <a:pt x="447" y="2873"/>
                    <a:pt x="441" y="2862"/>
                    <a:pt x="436" y="2853"/>
                  </a:cubicBezTo>
                  <a:cubicBezTo>
                    <a:pt x="428" y="2844"/>
                    <a:pt x="422" y="2833"/>
                    <a:pt x="416" y="2825"/>
                  </a:cubicBezTo>
                  <a:cubicBezTo>
                    <a:pt x="317" y="2679"/>
                    <a:pt x="234" y="2624"/>
                    <a:pt x="234" y="2624"/>
                  </a:cubicBezTo>
                  <a:cubicBezTo>
                    <a:pt x="670" y="1648"/>
                    <a:pt x="360" y="671"/>
                    <a:pt x="1" y="1"/>
                  </a:cubicBezTo>
                  <a:close/>
                  <a:moveTo>
                    <a:pt x="4" y="10804"/>
                  </a:moveTo>
                  <a:lnTo>
                    <a:pt x="4" y="12684"/>
                  </a:lnTo>
                  <a:lnTo>
                    <a:pt x="2994" y="12684"/>
                  </a:lnTo>
                  <a:cubicBezTo>
                    <a:pt x="2712" y="12342"/>
                    <a:pt x="2414" y="12038"/>
                    <a:pt x="2103" y="11783"/>
                  </a:cubicBezTo>
                  <a:cubicBezTo>
                    <a:pt x="2101" y="11782"/>
                    <a:pt x="2097" y="11778"/>
                    <a:pt x="2093" y="11776"/>
                  </a:cubicBezTo>
                  <a:cubicBezTo>
                    <a:pt x="2036" y="11727"/>
                    <a:pt x="1975" y="11681"/>
                    <a:pt x="1916" y="11639"/>
                  </a:cubicBezTo>
                  <a:cubicBezTo>
                    <a:pt x="1910" y="11630"/>
                    <a:pt x="1904" y="11619"/>
                    <a:pt x="1899" y="11617"/>
                  </a:cubicBezTo>
                  <a:cubicBezTo>
                    <a:pt x="1892" y="11607"/>
                    <a:pt x="1879" y="11600"/>
                    <a:pt x="1869" y="11589"/>
                  </a:cubicBezTo>
                  <a:cubicBezTo>
                    <a:pt x="1862" y="11588"/>
                    <a:pt x="1856" y="11583"/>
                    <a:pt x="1852" y="11580"/>
                  </a:cubicBezTo>
                  <a:cubicBezTo>
                    <a:pt x="1848" y="11575"/>
                    <a:pt x="1844" y="11574"/>
                    <a:pt x="1838" y="11571"/>
                  </a:cubicBezTo>
                  <a:cubicBezTo>
                    <a:pt x="1837" y="11569"/>
                    <a:pt x="1832" y="11566"/>
                    <a:pt x="1830" y="11564"/>
                  </a:cubicBezTo>
                  <a:cubicBezTo>
                    <a:pt x="1808" y="11551"/>
                    <a:pt x="1785" y="11539"/>
                    <a:pt x="1758" y="11523"/>
                  </a:cubicBezTo>
                  <a:cubicBezTo>
                    <a:pt x="1751" y="11520"/>
                    <a:pt x="1745" y="11515"/>
                    <a:pt x="1738" y="11510"/>
                  </a:cubicBezTo>
                  <a:cubicBezTo>
                    <a:pt x="1717" y="11496"/>
                    <a:pt x="1696" y="11487"/>
                    <a:pt x="1675" y="11479"/>
                  </a:cubicBezTo>
                  <a:cubicBezTo>
                    <a:pt x="1662" y="11475"/>
                    <a:pt x="1649" y="11471"/>
                    <a:pt x="1635" y="11467"/>
                  </a:cubicBezTo>
                  <a:cubicBezTo>
                    <a:pt x="1600" y="11453"/>
                    <a:pt x="1563" y="11434"/>
                    <a:pt x="1523" y="11419"/>
                  </a:cubicBezTo>
                  <a:cubicBezTo>
                    <a:pt x="1517" y="11417"/>
                    <a:pt x="1511" y="11414"/>
                    <a:pt x="1509" y="11413"/>
                  </a:cubicBezTo>
                  <a:cubicBezTo>
                    <a:pt x="1487" y="11404"/>
                    <a:pt x="1466" y="11396"/>
                    <a:pt x="1444" y="11386"/>
                  </a:cubicBezTo>
                  <a:cubicBezTo>
                    <a:pt x="1363" y="11047"/>
                    <a:pt x="1128" y="10804"/>
                    <a:pt x="854" y="10804"/>
                  </a:cubicBezTo>
                  <a:close/>
                </a:path>
              </a:pathLst>
            </a:custGeom>
            <a:solidFill>
              <a:srgbClr val="2623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44" name="Google Shape;9344;p38"/>
            <p:cNvSpPr/>
            <p:nvPr/>
          </p:nvSpPr>
          <p:spPr>
            <a:xfrm>
              <a:off x="-458064" y="-556726"/>
              <a:ext cx="10074994" cy="4523668"/>
            </a:xfrm>
            <a:custGeom>
              <a:avLst/>
              <a:gdLst/>
              <a:ahLst/>
              <a:cxnLst/>
              <a:rect l="l" t="t" r="r" b="b"/>
              <a:pathLst>
                <a:path w="193508" h="86885" extrusionOk="0">
                  <a:moveTo>
                    <a:pt x="0" y="1"/>
                  </a:moveTo>
                  <a:lnTo>
                    <a:pt x="0" y="86885"/>
                  </a:lnTo>
                  <a:cubicBezTo>
                    <a:pt x="10949" y="60938"/>
                    <a:pt x="51182" y="24189"/>
                    <a:pt x="99259" y="24189"/>
                  </a:cubicBezTo>
                  <a:cubicBezTo>
                    <a:pt x="129355" y="24189"/>
                    <a:pt x="162524" y="38589"/>
                    <a:pt x="193508" y="79053"/>
                  </a:cubicBezTo>
                  <a:lnTo>
                    <a:pt x="193508" y="1"/>
                  </a:ln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45" name="Google Shape;9345;p38"/>
            <p:cNvSpPr/>
            <p:nvPr/>
          </p:nvSpPr>
          <p:spPr>
            <a:xfrm>
              <a:off x="790907" y="4510941"/>
              <a:ext cx="7719313" cy="261991"/>
            </a:xfrm>
            <a:custGeom>
              <a:avLst/>
              <a:gdLst/>
              <a:ahLst/>
              <a:cxnLst/>
              <a:rect l="l" t="t" r="r" b="b"/>
              <a:pathLst>
                <a:path w="148263" h="5032" extrusionOk="0">
                  <a:moveTo>
                    <a:pt x="857" y="1"/>
                  </a:moveTo>
                  <a:cubicBezTo>
                    <a:pt x="292" y="218"/>
                    <a:pt x="1" y="439"/>
                    <a:pt x="1" y="665"/>
                  </a:cubicBezTo>
                  <a:cubicBezTo>
                    <a:pt x="1" y="3076"/>
                    <a:pt x="33190" y="5031"/>
                    <a:pt x="74132" y="5031"/>
                  </a:cubicBezTo>
                  <a:cubicBezTo>
                    <a:pt x="115072" y="5031"/>
                    <a:pt x="148262" y="3076"/>
                    <a:pt x="148262" y="665"/>
                  </a:cubicBezTo>
                  <a:cubicBezTo>
                    <a:pt x="148261" y="439"/>
                    <a:pt x="147969" y="218"/>
                    <a:pt x="147404" y="1"/>
                  </a:cubicBezTo>
                  <a:close/>
                </a:path>
              </a:pathLst>
            </a:custGeom>
            <a:solidFill>
              <a:srgbClr val="FFFFFF">
                <a:alpha val="2527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46" name="Google Shape;9346;p38"/>
            <p:cNvSpPr/>
            <p:nvPr/>
          </p:nvSpPr>
          <p:spPr>
            <a:xfrm>
              <a:off x="9610083" y="5272745"/>
              <a:ext cx="6716" cy="45297"/>
            </a:xfrm>
            <a:custGeom>
              <a:avLst/>
              <a:gdLst/>
              <a:ahLst/>
              <a:cxnLst/>
              <a:rect l="l" t="t" r="r" b="b"/>
              <a:pathLst>
                <a:path w="129" h="870" extrusionOk="0">
                  <a:moveTo>
                    <a:pt x="129" y="1"/>
                  </a:moveTo>
                  <a:cubicBezTo>
                    <a:pt x="80" y="70"/>
                    <a:pt x="45" y="137"/>
                    <a:pt x="22" y="205"/>
                  </a:cubicBezTo>
                  <a:cubicBezTo>
                    <a:pt x="8" y="248"/>
                    <a:pt x="1" y="293"/>
                    <a:pt x="1" y="347"/>
                  </a:cubicBezTo>
                  <a:cubicBezTo>
                    <a:pt x="1" y="497"/>
                    <a:pt x="56" y="685"/>
                    <a:pt x="129" y="870"/>
                  </a:cubicBezTo>
                  <a:lnTo>
                    <a:pt x="129" y="1"/>
                  </a:lnTo>
                  <a:close/>
                </a:path>
              </a:pathLst>
            </a:custGeom>
            <a:solidFill>
              <a:srgbClr val="3230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47" name="Google Shape;9347;p38"/>
            <p:cNvSpPr/>
            <p:nvPr/>
          </p:nvSpPr>
          <p:spPr>
            <a:xfrm>
              <a:off x="9616487" y="5487145"/>
              <a:ext cx="312" cy="1093"/>
            </a:xfrm>
            <a:custGeom>
              <a:avLst/>
              <a:gdLst/>
              <a:ahLst/>
              <a:cxnLst/>
              <a:rect l="l" t="t" r="r" b="b"/>
              <a:pathLst>
                <a:path w="6" h="21" extrusionOk="0">
                  <a:moveTo>
                    <a:pt x="6" y="0"/>
                  </a:moveTo>
                  <a:cubicBezTo>
                    <a:pt x="6" y="6"/>
                    <a:pt x="2" y="13"/>
                    <a:pt x="1" y="21"/>
                  </a:cubicBezTo>
                  <a:lnTo>
                    <a:pt x="6" y="21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3230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348" name="Google Shape;9348;p38"/>
            <p:cNvGrpSpPr/>
            <p:nvPr/>
          </p:nvGrpSpPr>
          <p:grpSpPr>
            <a:xfrm>
              <a:off x="-458913" y="4511095"/>
              <a:ext cx="10075827" cy="977572"/>
              <a:chOff x="1321675" y="4706600"/>
              <a:chExt cx="4838100" cy="469400"/>
            </a:xfrm>
          </p:grpSpPr>
          <p:sp>
            <p:nvSpPr>
              <p:cNvPr id="9349" name="Google Shape;9349;p38"/>
              <p:cNvSpPr/>
              <p:nvPr/>
            </p:nvSpPr>
            <p:spPr>
              <a:xfrm>
                <a:off x="1322100" y="4706600"/>
                <a:ext cx="4837675" cy="241925"/>
              </a:xfrm>
              <a:custGeom>
                <a:avLst/>
                <a:gdLst/>
                <a:ahLst/>
                <a:cxnLst/>
                <a:rect l="l" t="t" r="r" b="b"/>
                <a:pathLst>
                  <a:path w="193507" h="9677" extrusionOk="0">
                    <a:moveTo>
                      <a:pt x="0" y="1"/>
                    </a:moveTo>
                    <a:lnTo>
                      <a:pt x="0" y="9676"/>
                    </a:lnTo>
                    <a:lnTo>
                      <a:pt x="193506" y="9676"/>
                    </a:lnTo>
                    <a:lnTo>
                      <a:pt x="19350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50" name="Google Shape;9350;p38"/>
              <p:cNvSpPr/>
              <p:nvPr/>
            </p:nvSpPr>
            <p:spPr>
              <a:xfrm>
                <a:off x="1366000" y="4831275"/>
                <a:ext cx="257275" cy="344550"/>
              </a:xfrm>
              <a:custGeom>
                <a:avLst/>
                <a:gdLst/>
                <a:ahLst/>
                <a:cxnLst/>
                <a:rect l="l" t="t" r="r" b="b"/>
                <a:pathLst>
                  <a:path w="10291" h="13782" extrusionOk="0">
                    <a:moveTo>
                      <a:pt x="5592" y="0"/>
                    </a:moveTo>
                    <a:cubicBezTo>
                      <a:pt x="5482" y="0"/>
                      <a:pt x="5376" y="5"/>
                      <a:pt x="5275" y="13"/>
                    </a:cubicBezTo>
                    <a:cubicBezTo>
                      <a:pt x="3601" y="145"/>
                      <a:pt x="2753" y="1081"/>
                      <a:pt x="3088" y="2197"/>
                    </a:cubicBezTo>
                    <a:cubicBezTo>
                      <a:pt x="2376" y="3744"/>
                      <a:pt x="3292" y="6203"/>
                      <a:pt x="3803" y="6438"/>
                    </a:cubicBezTo>
                    <a:cubicBezTo>
                      <a:pt x="4200" y="6362"/>
                      <a:pt x="4544" y="6262"/>
                      <a:pt x="4840" y="6144"/>
                    </a:cubicBezTo>
                    <a:lnTo>
                      <a:pt x="4840" y="6144"/>
                    </a:lnTo>
                    <a:cubicBezTo>
                      <a:pt x="4767" y="6375"/>
                      <a:pt x="4686" y="6610"/>
                      <a:pt x="4600" y="6838"/>
                    </a:cubicBezTo>
                    <a:lnTo>
                      <a:pt x="4598" y="6838"/>
                    </a:lnTo>
                    <a:cubicBezTo>
                      <a:pt x="4551" y="6839"/>
                      <a:pt x="4506" y="6842"/>
                      <a:pt x="4459" y="6842"/>
                    </a:cubicBezTo>
                    <a:cubicBezTo>
                      <a:pt x="4449" y="6842"/>
                      <a:pt x="4442" y="6844"/>
                      <a:pt x="4431" y="6844"/>
                    </a:cubicBezTo>
                    <a:cubicBezTo>
                      <a:pt x="4393" y="6844"/>
                      <a:pt x="4352" y="6845"/>
                      <a:pt x="4313" y="6848"/>
                    </a:cubicBezTo>
                    <a:cubicBezTo>
                      <a:pt x="4291" y="6848"/>
                      <a:pt x="4272" y="6850"/>
                      <a:pt x="4253" y="6850"/>
                    </a:cubicBezTo>
                    <a:cubicBezTo>
                      <a:pt x="4224" y="6851"/>
                      <a:pt x="4196" y="6855"/>
                      <a:pt x="4168" y="6855"/>
                    </a:cubicBezTo>
                    <a:cubicBezTo>
                      <a:pt x="4118" y="6859"/>
                      <a:pt x="4071" y="6861"/>
                      <a:pt x="4026" y="6863"/>
                    </a:cubicBezTo>
                    <a:cubicBezTo>
                      <a:pt x="4026" y="6865"/>
                      <a:pt x="4026" y="6872"/>
                      <a:pt x="4024" y="6875"/>
                    </a:cubicBezTo>
                    <a:cubicBezTo>
                      <a:pt x="3990" y="6878"/>
                      <a:pt x="3954" y="6881"/>
                      <a:pt x="3920" y="6884"/>
                    </a:cubicBezTo>
                    <a:cubicBezTo>
                      <a:pt x="3756" y="6900"/>
                      <a:pt x="3626" y="6920"/>
                      <a:pt x="3540" y="6942"/>
                    </a:cubicBezTo>
                    <a:cubicBezTo>
                      <a:pt x="3538" y="6944"/>
                      <a:pt x="3535" y="6944"/>
                      <a:pt x="3534" y="6944"/>
                    </a:cubicBezTo>
                    <a:cubicBezTo>
                      <a:pt x="3518" y="6951"/>
                      <a:pt x="3505" y="6953"/>
                      <a:pt x="3491" y="6958"/>
                    </a:cubicBezTo>
                    <a:cubicBezTo>
                      <a:pt x="3489" y="6959"/>
                      <a:pt x="3489" y="6959"/>
                      <a:pt x="3487" y="6959"/>
                    </a:cubicBezTo>
                    <a:cubicBezTo>
                      <a:pt x="3473" y="6965"/>
                      <a:pt x="3463" y="6969"/>
                      <a:pt x="3453" y="6975"/>
                    </a:cubicBezTo>
                    <a:cubicBezTo>
                      <a:pt x="3383" y="7000"/>
                      <a:pt x="3307" y="7036"/>
                      <a:pt x="3231" y="7078"/>
                    </a:cubicBezTo>
                    <a:cubicBezTo>
                      <a:pt x="3219" y="7084"/>
                      <a:pt x="3208" y="7090"/>
                      <a:pt x="3196" y="7098"/>
                    </a:cubicBezTo>
                    <a:cubicBezTo>
                      <a:pt x="3177" y="7110"/>
                      <a:pt x="3158" y="7121"/>
                      <a:pt x="3137" y="7134"/>
                    </a:cubicBezTo>
                    <a:cubicBezTo>
                      <a:pt x="3109" y="7151"/>
                      <a:pt x="3079" y="7172"/>
                      <a:pt x="3048" y="7194"/>
                    </a:cubicBezTo>
                    <a:cubicBezTo>
                      <a:pt x="3036" y="7201"/>
                      <a:pt x="3025" y="7209"/>
                      <a:pt x="3013" y="7219"/>
                    </a:cubicBezTo>
                    <a:cubicBezTo>
                      <a:pt x="2985" y="7240"/>
                      <a:pt x="2957" y="7262"/>
                      <a:pt x="2929" y="7285"/>
                    </a:cubicBezTo>
                    <a:cubicBezTo>
                      <a:pt x="2917" y="7293"/>
                      <a:pt x="2906" y="7304"/>
                      <a:pt x="2896" y="7313"/>
                    </a:cubicBezTo>
                    <a:cubicBezTo>
                      <a:pt x="2860" y="7343"/>
                      <a:pt x="2823" y="7377"/>
                      <a:pt x="2784" y="7412"/>
                    </a:cubicBezTo>
                    <a:cubicBezTo>
                      <a:pt x="2757" y="7438"/>
                      <a:pt x="2733" y="7467"/>
                      <a:pt x="2703" y="7497"/>
                    </a:cubicBezTo>
                    <a:cubicBezTo>
                      <a:pt x="2697" y="7505"/>
                      <a:pt x="2693" y="7512"/>
                      <a:pt x="2687" y="7518"/>
                    </a:cubicBezTo>
                    <a:lnTo>
                      <a:pt x="1091" y="7518"/>
                    </a:lnTo>
                    <a:cubicBezTo>
                      <a:pt x="773" y="7518"/>
                      <a:pt x="518" y="7731"/>
                      <a:pt x="518" y="7993"/>
                    </a:cubicBezTo>
                    <a:lnTo>
                      <a:pt x="518" y="12025"/>
                    </a:lnTo>
                    <a:cubicBezTo>
                      <a:pt x="419" y="12098"/>
                      <a:pt x="328" y="12189"/>
                      <a:pt x="253" y="12293"/>
                    </a:cubicBezTo>
                    <a:cubicBezTo>
                      <a:pt x="163" y="12414"/>
                      <a:pt x="105" y="12541"/>
                      <a:pt x="77" y="12666"/>
                    </a:cubicBezTo>
                    <a:cubicBezTo>
                      <a:pt x="0" y="12979"/>
                      <a:pt x="105" y="13278"/>
                      <a:pt x="376" y="13417"/>
                    </a:cubicBezTo>
                    <a:cubicBezTo>
                      <a:pt x="419" y="13440"/>
                      <a:pt x="467" y="13458"/>
                      <a:pt x="517" y="13471"/>
                    </a:cubicBezTo>
                    <a:lnTo>
                      <a:pt x="517" y="13781"/>
                    </a:lnTo>
                    <a:lnTo>
                      <a:pt x="10288" y="13781"/>
                    </a:lnTo>
                    <a:lnTo>
                      <a:pt x="10288" y="8227"/>
                    </a:lnTo>
                    <a:cubicBezTo>
                      <a:pt x="10291" y="7838"/>
                      <a:pt x="9909" y="7522"/>
                      <a:pt x="9441" y="7522"/>
                    </a:cubicBezTo>
                    <a:lnTo>
                      <a:pt x="8014" y="7522"/>
                    </a:lnTo>
                    <a:cubicBezTo>
                      <a:pt x="8001" y="7507"/>
                      <a:pt x="7986" y="7494"/>
                      <a:pt x="7977" y="7480"/>
                    </a:cubicBezTo>
                    <a:cubicBezTo>
                      <a:pt x="7946" y="7446"/>
                      <a:pt x="7917" y="7418"/>
                      <a:pt x="7886" y="7389"/>
                    </a:cubicBezTo>
                    <a:cubicBezTo>
                      <a:pt x="7870" y="7373"/>
                      <a:pt x="7855" y="7360"/>
                      <a:pt x="7838" y="7347"/>
                    </a:cubicBezTo>
                    <a:cubicBezTo>
                      <a:pt x="7808" y="7319"/>
                      <a:pt x="7776" y="7294"/>
                      <a:pt x="7746" y="7270"/>
                    </a:cubicBezTo>
                    <a:cubicBezTo>
                      <a:pt x="7731" y="7258"/>
                      <a:pt x="7718" y="7249"/>
                      <a:pt x="7705" y="7240"/>
                    </a:cubicBezTo>
                    <a:cubicBezTo>
                      <a:pt x="7663" y="7209"/>
                      <a:pt x="7622" y="7183"/>
                      <a:pt x="7584" y="7158"/>
                    </a:cubicBezTo>
                    <a:cubicBezTo>
                      <a:pt x="7579" y="7157"/>
                      <a:pt x="7577" y="7152"/>
                      <a:pt x="7576" y="7151"/>
                    </a:cubicBezTo>
                    <a:cubicBezTo>
                      <a:pt x="7528" y="7124"/>
                      <a:pt x="7485" y="7102"/>
                      <a:pt x="7442" y="7082"/>
                    </a:cubicBezTo>
                    <a:cubicBezTo>
                      <a:pt x="7436" y="7078"/>
                      <a:pt x="7430" y="7076"/>
                      <a:pt x="7423" y="7074"/>
                    </a:cubicBezTo>
                    <a:cubicBezTo>
                      <a:pt x="7386" y="7060"/>
                      <a:pt x="7351" y="7045"/>
                      <a:pt x="7316" y="7037"/>
                    </a:cubicBezTo>
                    <a:cubicBezTo>
                      <a:pt x="7308" y="7032"/>
                      <a:pt x="7299" y="7031"/>
                      <a:pt x="7290" y="7030"/>
                    </a:cubicBezTo>
                    <a:cubicBezTo>
                      <a:pt x="7256" y="7021"/>
                      <a:pt x="7226" y="7014"/>
                      <a:pt x="7198" y="7009"/>
                    </a:cubicBezTo>
                    <a:cubicBezTo>
                      <a:pt x="7189" y="7009"/>
                      <a:pt x="7182" y="7008"/>
                      <a:pt x="7176" y="7008"/>
                    </a:cubicBezTo>
                    <a:cubicBezTo>
                      <a:pt x="7158" y="7005"/>
                      <a:pt x="7141" y="7004"/>
                      <a:pt x="7124" y="7004"/>
                    </a:cubicBezTo>
                    <a:cubicBezTo>
                      <a:pt x="7108" y="7004"/>
                      <a:pt x="7091" y="7005"/>
                      <a:pt x="7076" y="7008"/>
                    </a:cubicBezTo>
                    <a:cubicBezTo>
                      <a:pt x="7040" y="6999"/>
                      <a:pt x="6999" y="6988"/>
                      <a:pt x="6956" y="6978"/>
                    </a:cubicBezTo>
                    <a:cubicBezTo>
                      <a:pt x="6951" y="6978"/>
                      <a:pt x="6949" y="6977"/>
                      <a:pt x="6946" y="6977"/>
                    </a:cubicBezTo>
                    <a:cubicBezTo>
                      <a:pt x="6903" y="6969"/>
                      <a:pt x="6855" y="6960"/>
                      <a:pt x="6807" y="6951"/>
                    </a:cubicBezTo>
                    <a:cubicBezTo>
                      <a:pt x="6758" y="6941"/>
                      <a:pt x="6703" y="6930"/>
                      <a:pt x="6649" y="6923"/>
                    </a:cubicBezTo>
                    <a:cubicBezTo>
                      <a:pt x="6635" y="6921"/>
                      <a:pt x="6619" y="6918"/>
                      <a:pt x="6605" y="6917"/>
                    </a:cubicBezTo>
                    <a:cubicBezTo>
                      <a:pt x="6593" y="6915"/>
                      <a:pt x="6579" y="6912"/>
                      <a:pt x="6568" y="6912"/>
                    </a:cubicBezTo>
                    <a:cubicBezTo>
                      <a:pt x="6533" y="6904"/>
                      <a:pt x="6497" y="6900"/>
                      <a:pt x="6460" y="6897"/>
                    </a:cubicBezTo>
                    <a:cubicBezTo>
                      <a:pt x="6447" y="6896"/>
                      <a:pt x="6435" y="6896"/>
                      <a:pt x="6424" y="6892"/>
                    </a:cubicBezTo>
                    <a:cubicBezTo>
                      <a:pt x="6289" y="6878"/>
                      <a:pt x="6143" y="6865"/>
                      <a:pt x="5991" y="6857"/>
                    </a:cubicBezTo>
                    <a:cubicBezTo>
                      <a:pt x="5998" y="6835"/>
                      <a:pt x="6006" y="6811"/>
                      <a:pt x="6014" y="6788"/>
                    </a:cubicBezTo>
                    <a:cubicBezTo>
                      <a:pt x="6026" y="6746"/>
                      <a:pt x="6036" y="6709"/>
                      <a:pt x="6051" y="6667"/>
                    </a:cubicBezTo>
                    <a:cubicBezTo>
                      <a:pt x="6057" y="6650"/>
                      <a:pt x="6063" y="6631"/>
                      <a:pt x="6065" y="6613"/>
                    </a:cubicBezTo>
                    <a:cubicBezTo>
                      <a:pt x="6073" y="6587"/>
                      <a:pt x="6081" y="6563"/>
                      <a:pt x="6088" y="6540"/>
                    </a:cubicBezTo>
                    <a:cubicBezTo>
                      <a:pt x="6093" y="6520"/>
                      <a:pt x="6097" y="6503"/>
                      <a:pt x="6103" y="6484"/>
                    </a:cubicBezTo>
                    <a:cubicBezTo>
                      <a:pt x="6110" y="6458"/>
                      <a:pt x="6118" y="6434"/>
                      <a:pt x="6125" y="6407"/>
                    </a:cubicBezTo>
                    <a:cubicBezTo>
                      <a:pt x="6130" y="6392"/>
                      <a:pt x="6133" y="6373"/>
                      <a:pt x="6138" y="6356"/>
                    </a:cubicBezTo>
                    <a:cubicBezTo>
                      <a:pt x="6147" y="6328"/>
                      <a:pt x="6153" y="6304"/>
                      <a:pt x="6160" y="6279"/>
                    </a:cubicBezTo>
                    <a:cubicBezTo>
                      <a:pt x="6165" y="6262"/>
                      <a:pt x="6167" y="6246"/>
                      <a:pt x="6173" y="6229"/>
                    </a:cubicBezTo>
                    <a:cubicBezTo>
                      <a:pt x="6179" y="6201"/>
                      <a:pt x="6187" y="6176"/>
                      <a:pt x="6193" y="6150"/>
                    </a:cubicBezTo>
                    <a:cubicBezTo>
                      <a:pt x="6195" y="6142"/>
                      <a:pt x="6198" y="6136"/>
                      <a:pt x="6199" y="6128"/>
                    </a:cubicBezTo>
                    <a:cubicBezTo>
                      <a:pt x="6201" y="6119"/>
                      <a:pt x="6204" y="6108"/>
                      <a:pt x="6207" y="6100"/>
                    </a:cubicBezTo>
                    <a:cubicBezTo>
                      <a:pt x="6341" y="6095"/>
                      <a:pt x="6469" y="6083"/>
                      <a:pt x="6590" y="6057"/>
                    </a:cubicBezTo>
                    <a:cubicBezTo>
                      <a:pt x="6689" y="6040"/>
                      <a:pt x="6781" y="6016"/>
                      <a:pt x="6872" y="5986"/>
                    </a:cubicBezTo>
                    <a:cubicBezTo>
                      <a:pt x="7277" y="5851"/>
                      <a:pt x="7609" y="5609"/>
                      <a:pt x="7878" y="5308"/>
                    </a:cubicBezTo>
                    <a:cubicBezTo>
                      <a:pt x="9391" y="5111"/>
                      <a:pt x="10108" y="3707"/>
                      <a:pt x="10066" y="2637"/>
                    </a:cubicBezTo>
                    <a:cubicBezTo>
                      <a:pt x="10061" y="2533"/>
                      <a:pt x="10045" y="2437"/>
                      <a:pt x="10023" y="2346"/>
                    </a:cubicBezTo>
                    <a:cubicBezTo>
                      <a:pt x="9817" y="1520"/>
                      <a:pt x="8886" y="1181"/>
                      <a:pt x="8213" y="1045"/>
                    </a:cubicBezTo>
                    <a:cubicBezTo>
                      <a:pt x="7548" y="265"/>
                      <a:pt x="6452" y="0"/>
                      <a:pt x="559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51" name="Google Shape;9351;p38"/>
              <p:cNvSpPr/>
              <p:nvPr/>
            </p:nvSpPr>
            <p:spPr>
              <a:xfrm>
                <a:off x="1712075" y="4789650"/>
                <a:ext cx="409800" cy="386225"/>
              </a:xfrm>
              <a:custGeom>
                <a:avLst/>
                <a:gdLst/>
                <a:ahLst/>
                <a:cxnLst/>
                <a:rect l="l" t="t" r="r" b="b"/>
                <a:pathLst>
                  <a:path w="16392" h="15449" extrusionOk="0">
                    <a:moveTo>
                      <a:pt x="10027" y="1"/>
                    </a:moveTo>
                    <a:cubicBezTo>
                      <a:pt x="10060" y="52"/>
                      <a:pt x="10726" y="1095"/>
                      <a:pt x="8488" y="1308"/>
                    </a:cubicBezTo>
                    <a:cubicBezTo>
                      <a:pt x="6893" y="1464"/>
                      <a:pt x="6184" y="2323"/>
                      <a:pt x="5899" y="2832"/>
                    </a:cubicBezTo>
                    <a:cubicBezTo>
                      <a:pt x="5898" y="2837"/>
                      <a:pt x="5895" y="2840"/>
                      <a:pt x="5893" y="2845"/>
                    </a:cubicBezTo>
                    <a:cubicBezTo>
                      <a:pt x="5879" y="2871"/>
                      <a:pt x="5864" y="2896"/>
                      <a:pt x="5853" y="2922"/>
                    </a:cubicBezTo>
                    <a:cubicBezTo>
                      <a:pt x="5851" y="2923"/>
                      <a:pt x="5848" y="2928"/>
                      <a:pt x="5846" y="2931"/>
                    </a:cubicBezTo>
                    <a:cubicBezTo>
                      <a:pt x="5819" y="2985"/>
                      <a:pt x="5799" y="3032"/>
                      <a:pt x="5782" y="3072"/>
                    </a:cubicBezTo>
                    <a:cubicBezTo>
                      <a:pt x="5782" y="3077"/>
                      <a:pt x="5779" y="3078"/>
                      <a:pt x="5777" y="3081"/>
                    </a:cubicBezTo>
                    <a:cubicBezTo>
                      <a:pt x="5769" y="3101"/>
                      <a:pt x="5763" y="3117"/>
                      <a:pt x="5757" y="3131"/>
                    </a:cubicBezTo>
                    <a:lnTo>
                      <a:pt x="5757" y="3133"/>
                    </a:lnTo>
                    <a:cubicBezTo>
                      <a:pt x="5751" y="3148"/>
                      <a:pt x="5745" y="3162"/>
                      <a:pt x="5741" y="3174"/>
                    </a:cubicBezTo>
                    <a:cubicBezTo>
                      <a:pt x="5741" y="3175"/>
                      <a:pt x="5741" y="3175"/>
                      <a:pt x="5740" y="3179"/>
                    </a:cubicBezTo>
                    <a:cubicBezTo>
                      <a:pt x="5739" y="3187"/>
                      <a:pt x="5735" y="3196"/>
                      <a:pt x="5734" y="3199"/>
                    </a:cubicBezTo>
                    <a:cubicBezTo>
                      <a:pt x="5734" y="3202"/>
                      <a:pt x="5733" y="3204"/>
                      <a:pt x="5733" y="3204"/>
                    </a:cubicBezTo>
                    <a:cubicBezTo>
                      <a:pt x="5733" y="3210"/>
                      <a:pt x="5731" y="3211"/>
                      <a:pt x="5731" y="3211"/>
                    </a:cubicBezTo>
                    <a:cubicBezTo>
                      <a:pt x="5731" y="3211"/>
                      <a:pt x="5654" y="3115"/>
                      <a:pt x="5533" y="3115"/>
                    </a:cubicBezTo>
                    <a:cubicBezTo>
                      <a:pt x="5418" y="3115"/>
                      <a:pt x="5263" y="3202"/>
                      <a:pt x="5096" y="3544"/>
                    </a:cubicBezTo>
                    <a:cubicBezTo>
                      <a:pt x="4933" y="3877"/>
                      <a:pt x="5103" y="4870"/>
                      <a:pt x="5378" y="5839"/>
                    </a:cubicBezTo>
                    <a:cubicBezTo>
                      <a:pt x="5337" y="5832"/>
                      <a:pt x="5295" y="5828"/>
                      <a:pt x="5254" y="5828"/>
                    </a:cubicBezTo>
                    <a:cubicBezTo>
                      <a:pt x="5045" y="5828"/>
                      <a:pt x="4839" y="5920"/>
                      <a:pt x="4715" y="6128"/>
                    </a:cubicBezTo>
                    <a:cubicBezTo>
                      <a:pt x="4463" y="6552"/>
                      <a:pt x="4989" y="7172"/>
                      <a:pt x="5909" y="7346"/>
                    </a:cubicBezTo>
                    <a:cubicBezTo>
                      <a:pt x="5921" y="7372"/>
                      <a:pt x="5930" y="7395"/>
                      <a:pt x="5942" y="7421"/>
                    </a:cubicBezTo>
                    <a:cubicBezTo>
                      <a:pt x="6001" y="7987"/>
                      <a:pt x="6070" y="8427"/>
                      <a:pt x="6132" y="8533"/>
                    </a:cubicBezTo>
                    <a:cubicBezTo>
                      <a:pt x="6155" y="8574"/>
                      <a:pt x="6221" y="8631"/>
                      <a:pt x="6314" y="8702"/>
                    </a:cubicBezTo>
                    <a:lnTo>
                      <a:pt x="6238" y="9164"/>
                    </a:lnTo>
                    <a:lnTo>
                      <a:pt x="5723" y="9376"/>
                    </a:lnTo>
                    <a:lnTo>
                      <a:pt x="5743" y="9396"/>
                    </a:lnTo>
                    <a:lnTo>
                      <a:pt x="5723" y="9403"/>
                    </a:lnTo>
                    <a:lnTo>
                      <a:pt x="5733" y="9413"/>
                    </a:lnTo>
                    <a:cubicBezTo>
                      <a:pt x="5645" y="9436"/>
                      <a:pt x="5558" y="9460"/>
                      <a:pt x="5475" y="9482"/>
                    </a:cubicBezTo>
                    <a:cubicBezTo>
                      <a:pt x="5462" y="9487"/>
                      <a:pt x="5447" y="9490"/>
                      <a:pt x="5435" y="9494"/>
                    </a:cubicBezTo>
                    <a:lnTo>
                      <a:pt x="5372" y="9494"/>
                    </a:lnTo>
                    <a:cubicBezTo>
                      <a:pt x="5237" y="9494"/>
                      <a:pt x="5119" y="9566"/>
                      <a:pt x="5041" y="9676"/>
                    </a:cubicBezTo>
                    <a:cubicBezTo>
                      <a:pt x="4229" y="9923"/>
                      <a:pt x="3529" y="10180"/>
                      <a:pt x="3352" y="10301"/>
                    </a:cubicBezTo>
                    <a:cubicBezTo>
                      <a:pt x="3300" y="10313"/>
                      <a:pt x="3248" y="10336"/>
                      <a:pt x="3196" y="10378"/>
                    </a:cubicBezTo>
                    <a:cubicBezTo>
                      <a:pt x="1787" y="11459"/>
                      <a:pt x="738" y="13403"/>
                      <a:pt x="179" y="14929"/>
                    </a:cubicBezTo>
                    <a:cubicBezTo>
                      <a:pt x="114" y="15107"/>
                      <a:pt x="53" y="15282"/>
                      <a:pt x="1" y="15449"/>
                    </a:cubicBezTo>
                    <a:lnTo>
                      <a:pt x="16392" y="15449"/>
                    </a:lnTo>
                    <a:cubicBezTo>
                      <a:pt x="16088" y="14712"/>
                      <a:pt x="15648" y="13792"/>
                      <a:pt x="15085" y="12900"/>
                    </a:cubicBezTo>
                    <a:cubicBezTo>
                      <a:pt x="14445" y="11884"/>
                      <a:pt x="13646" y="10909"/>
                      <a:pt x="12723" y="10294"/>
                    </a:cubicBezTo>
                    <a:cubicBezTo>
                      <a:pt x="12722" y="10293"/>
                      <a:pt x="12717" y="10289"/>
                      <a:pt x="12714" y="10288"/>
                    </a:cubicBezTo>
                    <a:cubicBezTo>
                      <a:pt x="12656" y="10250"/>
                      <a:pt x="12595" y="10210"/>
                      <a:pt x="12537" y="10175"/>
                    </a:cubicBezTo>
                    <a:cubicBezTo>
                      <a:pt x="12531" y="10167"/>
                      <a:pt x="12525" y="10160"/>
                      <a:pt x="12520" y="10155"/>
                    </a:cubicBezTo>
                    <a:cubicBezTo>
                      <a:pt x="12513" y="10148"/>
                      <a:pt x="12500" y="10142"/>
                      <a:pt x="12489" y="10135"/>
                    </a:cubicBezTo>
                    <a:cubicBezTo>
                      <a:pt x="12483" y="10132"/>
                      <a:pt x="12477" y="10128"/>
                      <a:pt x="12472" y="10125"/>
                    </a:cubicBezTo>
                    <a:cubicBezTo>
                      <a:pt x="12466" y="10120"/>
                      <a:pt x="12458" y="10118"/>
                      <a:pt x="12449" y="10113"/>
                    </a:cubicBezTo>
                    <a:cubicBezTo>
                      <a:pt x="12429" y="10104"/>
                      <a:pt x="12406" y="10092"/>
                      <a:pt x="12379" y="10080"/>
                    </a:cubicBezTo>
                    <a:cubicBezTo>
                      <a:pt x="12370" y="10077"/>
                      <a:pt x="12364" y="10071"/>
                      <a:pt x="12358" y="10070"/>
                    </a:cubicBezTo>
                    <a:cubicBezTo>
                      <a:pt x="12338" y="10058"/>
                      <a:pt x="12316" y="10051"/>
                      <a:pt x="12296" y="10045"/>
                    </a:cubicBezTo>
                    <a:cubicBezTo>
                      <a:pt x="12283" y="10039"/>
                      <a:pt x="12270" y="10037"/>
                      <a:pt x="12255" y="10032"/>
                    </a:cubicBezTo>
                    <a:cubicBezTo>
                      <a:pt x="12221" y="10020"/>
                      <a:pt x="12184" y="10007"/>
                      <a:pt x="12143" y="9995"/>
                    </a:cubicBezTo>
                    <a:cubicBezTo>
                      <a:pt x="12138" y="9992"/>
                      <a:pt x="12133" y="9990"/>
                      <a:pt x="12130" y="9989"/>
                    </a:cubicBezTo>
                    <a:cubicBezTo>
                      <a:pt x="12108" y="9983"/>
                      <a:pt x="12087" y="9974"/>
                      <a:pt x="12065" y="9967"/>
                    </a:cubicBezTo>
                    <a:cubicBezTo>
                      <a:pt x="11984" y="9692"/>
                      <a:pt x="11749" y="9493"/>
                      <a:pt x="11475" y="9493"/>
                    </a:cubicBezTo>
                    <a:lnTo>
                      <a:pt x="10601" y="9493"/>
                    </a:lnTo>
                    <a:lnTo>
                      <a:pt x="10228" y="9201"/>
                    </a:lnTo>
                    <a:lnTo>
                      <a:pt x="10170" y="9224"/>
                    </a:lnTo>
                    <a:lnTo>
                      <a:pt x="10106" y="8793"/>
                    </a:lnTo>
                    <a:cubicBezTo>
                      <a:pt x="10274" y="8701"/>
                      <a:pt x="10394" y="8618"/>
                      <a:pt x="10430" y="8568"/>
                    </a:cubicBezTo>
                    <a:cubicBezTo>
                      <a:pt x="10478" y="8496"/>
                      <a:pt x="10562" y="7993"/>
                      <a:pt x="10633" y="7333"/>
                    </a:cubicBezTo>
                    <a:cubicBezTo>
                      <a:pt x="11543" y="7143"/>
                      <a:pt x="12059" y="6541"/>
                      <a:pt x="11804" y="6126"/>
                    </a:cubicBezTo>
                    <a:cubicBezTo>
                      <a:pt x="11678" y="5919"/>
                      <a:pt x="11468" y="5825"/>
                      <a:pt x="11256" y="5825"/>
                    </a:cubicBezTo>
                    <a:cubicBezTo>
                      <a:pt x="11233" y="5825"/>
                      <a:pt x="11210" y="5826"/>
                      <a:pt x="11188" y="5828"/>
                    </a:cubicBezTo>
                    <a:cubicBezTo>
                      <a:pt x="11194" y="5808"/>
                      <a:pt x="11197" y="5790"/>
                      <a:pt x="11203" y="5770"/>
                    </a:cubicBezTo>
                    <a:cubicBezTo>
                      <a:pt x="11224" y="5699"/>
                      <a:pt x="11240" y="5627"/>
                      <a:pt x="11258" y="5559"/>
                    </a:cubicBezTo>
                    <a:cubicBezTo>
                      <a:pt x="11263" y="5547"/>
                      <a:pt x="11265" y="5536"/>
                      <a:pt x="11268" y="5525"/>
                    </a:cubicBezTo>
                    <a:cubicBezTo>
                      <a:pt x="11288" y="5444"/>
                      <a:pt x="11305" y="5367"/>
                      <a:pt x="11319" y="5292"/>
                    </a:cubicBezTo>
                    <a:cubicBezTo>
                      <a:pt x="11324" y="5275"/>
                      <a:pt x="11325" y="5257"/>
                      <a:pt x="11329" y="5237"/>
                    </a:cubicBezTo>
                    <a:cubicBezTo>
                      <a:pt x="11341" y="5180"/>
                      <a:pt x="11350" y="5124"/>
                      <a:pt x="11359" y="5070"/>
                    </a:cubicBezTo>
                    <a:cubicBezTo>
                      <a:pt x="11364" y="5049"/>
                      <a:pt x="11367" y="5027"/>
                      <a:pt x="11368" y="5006"/>
                    </a:cubicBezTo>
                    <a:cubicBezTo>
                      <a:pt x="11378" y="4954"/>
                      <a:pt x="11384" y="4903"/>
                      <a:pt x="11391" y="4852"/>
                    </a:cubicBezTo>
                    <a:cubicBezTo>
                      <a:pt x="11392" y="4836"/>
                      <a:pt x="11396" y="4818"/>
                      <a:pt x="11397" y="4801"/>
                    </a:cubicBezTo>
                    <a:cubicBezTo>
                      <a:pt x="11413" y="4669"/>
                      <a:pt x="11420" y="4547"/>
                      <a:pt x="11425" y="4432"/>
                    </a:cubicBezTo>
                    <a:cubicBezTo>
                      <a:pt x="11425" y="4417"/>
                      <a:pt x="11426" y="4401"/>
                      <a:pt x="11426" y="4384"/>
                    </a:cubicBezTo>
                    <a:lnTo>
                      <a:pt x="11426" y="4263"/>
                    </a:lnTo>
                    <a:cubicBezTo>
                      <a:pt x="11426" y="4247"/>
                      <a:pt x="11425" y="4230"/>
                      <a:pt x="11425" y="4214"/>
                    </a:cubicBezTo>
                    <a:cubicBezTo>
                      <a:pt x="11425" y="4172"/>
                      <a:pt x="11420" y="4131"/>
                      <a:pt x="11419" y="4093"/>
                    </a:cubicBezTo>
                    <a:cubicBezTo>
                      <a:pt x="11419" y="4084"/>
                      <a:pt x="11416" y="4072"/>
                      <a:pt x="11416" y="4062"/>
                    </a:cubicBezTo>
                    <a:cubicBezTo>
                      <a:pt x="11413" y="4014"/>
                      <a:pt x="11409" y="3965"/>
                      <a:pt x="11402" y="3921"/>
                    </a:cubicBezTo>
                    <a:cubicBezTo>
                      <a:pt x="11402" y="3914"/>
                      <a:pt x="11401" y="3907"/>
                      <a:pt x="11401" y="3898"/>
                    </a:cubicBezTo>
                    <a:cubicBezTo>
                      <a:pt x="11395" y="3862"/>
                      <a:pt x="11389" y="3825"/>
                      <a:pt x="11384" y="3791"/>
                    </a:cubicBezTo>
                    <a:cubicBezTo>
                      <a:pt x="11382" y="3779"/>
                      <a:pt x="11378" y="3764"/>
                      <a:pt x="11376" y="3755"/>
                    </a:cubicBezTo>
                    <a:cubicBezTo>
                      <a:pt x="11370" y="3726"/>
                      <a:pt x="11364" y="3696"/>
                      <a:pt x="11356" y="3667"/>
                    </a:cubicBezTo>
                    <a:cubicBezTo>
                      <a:pt x="11354" y="3655"/>
                      <a:pt x="11350" y="3647"/>
                      <a:pt x="11348" y="3634"/>
                    </a:cubicBezTo>
                    <a:cubicBezTo>
                      <a:pt x="11341" y="3600"/>
                      <a:pt x="11331" y="3570"/>
                      <a:pt x="11322" y="3540"/>
                    </a:cubicBezTo>
                    <a:cubicBezTo>
                      <a:pt x="11319" y="3536"/>
                      <a:pt x="11319" y="3531"/>
                      <a:pt x="11317" y="3526"/>
                    </a:cubicBezTo>
                    <a:cubicBezTo>
                      <a:pt x="11307" y="3493"/>
                      <a:pt x="11295" y="3461"/>
                      <a:pt x="11283" y="3429"/>
                    </a:cubicBezTo>
                    <a:cubicBezTo>
                      <a:pt x="11279" y="3421"/>
                      <a:pt x="11276" y="3412"/>
                      <a:pt x="11271" y="3402"/>
                    </a:cubicBezTo>
                    <a:cubicBezTo>
                      <a:pt x="11263" y="3380"/>
                      <a:pt x="11255" y="3360"/>
                      <a:pt x="11245" y="3339"/>
                    </a:cubicBezTo>
                    <a:cubicBezTo>
                      <a:pt x="11239" y="3331"/>
                      <a:pt x="11237" y="3320"/>
                      <a:pt x="11232" y="3311"/>
                    </a:cubicBezTo>
                    <a:cubicBezTo>
                      <a:pt x="11222" y="3290"/>
                      <a:pt x="11215" y="3275"/>
                      <a:pt x="11204" y="3256"/>
                    </a:cubicBezTo>
                    <a:cubicBezTo>
                      <a:pt x="11200" y="3248"/>
                      <a:pt x="11197" y="3239"/>
                      <a:pt x="11190" y="3230"/>
                    </a:cubicBezTo>
                    <a:cubicBezTo>
                      <a:pt x="11178" y="3208"/>
                      <a:pt x="11165" y="3184"/>
                      <a:pt x="11154" y="3165"/>
                    </a:cubicBezTo>
                    <a:cubicBezTo>
                      <a:pt x="11149" y="3157"/>
                      <a:pt x="11147" y="3153"/>
                      <a:pt x="11142" y="3148"/>
                    </a:cubicBezTo>
                    <a:cubicBezTo>
                      <a:pt x="11133" y="3133"/>
                      <a:pt x="11122" y="3118"/>
                      <a:pt x="11113" y="3105"/>
                    </a:cubicBezTo>
                    <a:cubicBezTo>
                      <a:pt x="11107" y="3096"/>
                      <a:pt x="11101" y="3089"/>
                      <a:pt x="11097" y="3081"/>
                    </a:cubicBezTo>
                    <a:cubicBezTo>
                      <a:pt x="11091" y="3069"/>
                      <a:pt x="11082" y="3060"/>
                      <a:pt x="11075" y="3052"/>
                    </a:cubicBezTo>
                    <a:cubicBezTo>
                      <a:pt x="11069" y="3044"/>
                      <a:pt x="11063" y="3035"/>
                      <a:pt x="11058" y="3027"/>
                    </a:cubicBezTo>
                    <a:cubicBezTo>
                      <a:pt x="11051" y="3019"/>
                      <a:pt x="11045" y="3013"/>
                      <a:pt x="11039" y="3005"/>
                    </a:cubicBezTo>
                    <a:cubicBezTo>
                      <a:pt x="10939" y="2887"/>
                      <a:pt x="10856" y="2841"/>
                      <a:pt x="10856" y="2841"/>
                    </a:cubicBezTo>
                    <a:cubicBezTo>
                      <a:pt x="11109" y="2384"/>
                      <a:pt x="11110" y="1928"/>
                      <a:pt x="11000" y="1519"/>
                    </a:cubicBezTo>
                    <a:cubicBezTo>
                      <a:pt x="10775" y="683"/>
                      <a:pt x="10074" y="42"/>
                      <a:pt x="1002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52" name="Google Shape;9352;p38"/>
              <p:cNvSpPr/>
              <p:nvPr/>
            </p:nvSpPr>
            <p:spPr>
              <a:xfrm>
                <a:off x="3025500" y="4801775"/>
                <a:ext cx="355025" cy="373950"/>
              </a:xfrm>
              <a:custGeom>
                <a:avLst/>
                <a:gdLst/>
                <a:ahLst/>
                <a:cxnLst/>
                <a:rect l="l" t="t" r="r" b="b"/>
                <a:pathLst>
                  <a:path w="14201" h="14958" extrusionOk="0">
                    <a:moveTo>
                      <a:pt x="7076" y="1"/>
                    </a:moveTo>
                    <a:cubicBezTo>
                      <a:pt x="5424" y="1"/>
                      <a:pt x="3849" y="1483"/>
                      <a:pt x="3502" y="1830"/>
                    </a:cubicBezTo>
                    <a:lnTo>
                      <a:pt x="3501" y="1831"/>
                    </a:lnTo>
                    <a:cubicBezTo>
                      <a:pt x="3463" y="1869"/>
                      <a:pt x="3441" y="1893"/>
                      <a:pt x="3433" y="1900"/>
                    </a:cubicBezTo>
                    <a:lnTo>
                      <a:pt x="3430" y="1903"/>
                    </a:lnTo>
                    <a:cubicBezTo>
                      <a:pt x="3214" y="1937"/>
                      <a:pt x="3120" y="2239"/>
                      <a:pt x="3113" y="2677"/>
                    </a:cubicBezTo>
                    <a:cubicBezTo>
                      <a:pt x="3108" y="2951"/>
                      <a:pt x="3139" y="3277"/>
                      <a:pt x="3192" y="3623"/>
                    </a:cubicBezTo>
                    <a:cubicBezTo>
                      <a:pt x="3241" y="3928"/>
                      <a:pt x="3306" y="4252"/>
                      <a:pt x="3388" y="4568"/>
                    </a:cubicBezTo>
                    <a:cubicBezTo>
                      <a:pt x="3370" y="4566"/>
                      <a:pt x="3351" y="4566"/>
                      <a:pt x="3333" y="4566"/>
                    </a:cubicBezTo>
                    <a:cubicBezTo>
                      <a:pt x="2965" y="4566"/>
                      <a:pt x="2551" y="4804"/>
                      <a:pt x="2633" y="5100"/>
                    </a:cubicBezTo>
                    <a:cubicBezTo>
                      <a:pt x="2718" y="5408"/>
                      <a:pt x="3512" y="5935"/>
                      <a:pt x="3945" y="6153"/>
                    </a:cubicBezTo>
                    <a:cubicBezTo>
                      <a:pt x="4067" y="6389"/>
                      <a:pt x="4190" y="6560"/>
                      <a:pt x="4304" y="6627"/>
                    </a:cubicBezTo>
                    <a:cubicBezTo>
                      <a:pt x="4310" y="6661"/>
                      <a:pt x="4317" y="6691"/>
                      <a:pt x="4323" y="6718"/>
                    </a:cubicBezTo>
                    <a:cubicBezTo>
                      <a:pt x="4340" y="6875"/>
                      <a:pt x="4360" y="7022"/>
                      <a:pt x="4381" y="7158"/>
                    </a:cubicBezTo>
                    <a:cubicBezTo>
                      <a:pt x="4382" y="7162"/>
                      <a:pt x="4382" y="7164"/>
                      <a:pt x="4382" y="7166"/>
                    </a:cubicBezTo>
                    <a:cubicBezTo>
                      <a:pt x="4389" y="7213"/>
                      <a:pt x="4395" y="7258"/>
                      <a:pt x="4402" y="7302"/>
                    </a:cubicBezTo>
                    <a:cubicBezTo>
                      <a:pt x="4402" y="7307"/>
                      <a:pt x="4405" y="7310"/>
                      <a:pt x="4405" y="7314"/>
                    </a:cubicBezTo>
                    <a:cubicBezTo>
                      <a:pt x="4412" y="7359"/>
                      <a:pt x="4419" y="7404"/>
                      <a:pt x="4427" y="7444"/>
                    </a:cubicBezTo>
                    <a:lnTo>
                      <a:pt x="4168" y="7764"/>
                    </a:lnTo>
                    <a:lnTo>
                      <a:pt x="4226" y="7811"/>
                    </a:lnTo>
                    <a:lnTo>
                      <a:pt x="4199" y="7833"/>
                    </a:lnTo>
                    <a:lnTo>
                      <a:pt x="4129" y="7833"/>
                    </a:lnTo>
                    <a:lnTo>
                      <a:pt x="4093" y="7748"/>
                    </a:lnTo>
                    <a:lnTo>
                      <a:pt x="3938" y="7833"/>
                    </a:lnTo>
                    <a:lnTo>
                      <a:pt x="3032" y="7833"/>
                    </a:lnTo>
                    <a:cubicBezTo>
                      <a:pt x="2713" y="7833"/>
                      <a:pt x="2457" y="8036"/>
                      <a:pt x="2457" y="8285"/>
                    </a:cubicBezTo>
                    <a:lnTo>
                      <a:pt x="2457" y="8683"/>
                    </a:lnTo>
                    <a:cubicBezTo>
                      <a:pt x="2118" y="8839"/>
                      <a:pt x="1814" y="8991"/>
                      <a:pt x="1571" y="9122"/>
                    </a:cubicBezTo>
                    <a:cubicBezTo>
                      <a:pt x="1315" y="9263"/>
                      <a:pt x="1121" y="9383"/>
                      <a:pt x="1027" y="9470"/>
                    </a:cubicBezTo>
                    <a:cubicBezTo>
                      <a:pt x="1014" y="9476"/>
                      <a:pt x="1005" y="9482"/>
                      <a:pt x="993" y="9489"/>
                    </a:cubicBezTo>
                    <a:cubicBezTo>
                      <a:pt x="726" y="9669"/>
                      <a:pt x="525" y="10006"/>
                      <a:pt x="373" y="10446"/>
                    </a:cubicBezTo>
                    <a:cubicBezTo>
                      <a:pt x="172" y="11031"/>
                      <a:pt x="62" y="11800"/>
                      <a:pt x="20" y="12616"/>
                    </a:cubicBezTo>
                    <a:cubicBezTo>
                      <a:pt x="19" y="12633"/>
                      <a:pt x="19" y="12649"/>
                      <a:pt x="15" y="12666"/>
                    </a:cubicBezTo>
                    <a:cubicBezTo>
                      <a:pt x="14" y="12708"/>
                      <a:pt x="12" y="12751"/>
                      <a:pt x="12" y="12793"/>
                    </a:cubicBezTo>
                    <a:cubicBezTo>
                      <a:pt x="9" y="12813"/>
                      <a:pt x="9" y="12831"/>
                      <a:pt x="9" y="12852"/>
                    </a:cubicBezTo>
                    <a:cubicBezTo>
                      <a:pt x="8" y="12892"/>
                      <a:pt x="6" y="12933"/>
                      <a:pt x="6" y="12976"/>
                    </a:cubicBezTo>
                    <a:cubicBezTo>
                      <a:pt x="3" y="12995"/>
                      <a:pt x="3" y="13012"/>
                      <a:pt x="3" y="13031"/>
                    </a:cubicBezTo>
                    <a:cubicBezTo>
                      <a:pt x="2" y="13076"/>
                      <a:pt x="2" y="13119"/>
                      <a:pt x="2" y="13162"/>
                    </a:cubicBezTo>
                    <a:cubicBezTo>
                      <a:pt x="2" y="13177"/>
                      <a:pt x="1" y="13196"/>
                      <a:pt x="1" y="13211"/>
                    </a:cubicBezTo>
                    <a:lnTo>
                      <a:pt x="1" y="13612"/>
                    </a:lnTo>
                    <a:cubicBezTo>
                      <a:pt x="2" y="13661"/>
                      <a:pt x="2" y="13706"/>
                      <a:pt x="6" y="13753"/>
                    </a:cubicBezTo>
                    <a:lnTo>
                      <a:pt x="6" y="13809"/>
                    </a:lnTo>
                    <a:cubicBezTo>
                      <a:pt x="7" y="13852"/>
                      <a:pt x="7" y="13893"/>
                      <a:pt x="9" y="13934"/>
                    </a:cubicBezTo>
                    <a:cubicBezTo>
                      <a:pt x="9" y="13955"/>
                      <a:pt x="12" y="13976"/>
                      <a:pt x="12" y="13996"/>
                    </a:cubicBezTo>
                    <a:cubicBezTo>
                      <a:pt x="13" y="14038"/>
                      <a:pt x="13" y="14079"/>
                      <a:pt x="15" y="14118"/>
                    </a:cubicBezTo>
                    <a:cubicBezTo>
                      <a:pt x="18" y="14137"/>
                      <a:pt x="18" y="14156"/>
                      <a:pt x="18" y="14176"/>
                    </a:cubicBezTo>
                    <a:cubicBezTo>
                      <a:pt x="19" y="14222"/>
                      <a:pt x="24" y="14269"/>
                      <a:pt x="25" y="14316"/>
                    </a:cubicBezTo>
                    <a:cubicBezTo>
                      <a:pt x="25" y="14328"/>
                      <a:pt x="25" y="14341"/>
                      <a:pt x="26" y="14352"/>
                    </a:cubicBezTo>
                    <a:cubicBezTo>
                      <a:pt x="28" y="14411"/>
                      <a:pt x="32" y="14472"/>
                      <a:pt x="36" y="14531"/>
                    </a:cubicBezTo>
                    <a:cubicBezTo>
                      <a:pt x="36" y="14538"/>
                      <a:pt x="37" y="14547"/>
                      <a:pt x="37" y="14554"/>
                    </a:cubicBezTo>
                    <a:cubicBezTo>
                      <a:pt x="39" y="14604"/>
                      <a:pt x="43" y="14653"/>
                      <a:pt x="46" y="14702"/>
                    </a:cubicBezTo>
                    <a:cubicBezTo>
                      <a:pt x="48" y="14719"/>
                      <a:pt x="48" y="14739"/>
                      <a:pt x="51" y="14757"/>
                    </a:cubicBezTo>
                    <a:cubicBezTo>
                      <a:pt x="52" y="14798"/>
                      <a:pt x="57" y="14836"/>
                      <a:pt x="60" y="14876"/>
                    </a:cubicBezTo>
                    <a:cubicBezTo>
                      <a:pt x="60" y="14897"/>
                      <a:pt x="62" y="14918"/>
                      <a:pt x="64" y="14938"/>
                    </a:cubicBezTo>
                    <a:cubicBezTo>
                      <a:pt x="64" y="14944"/>
                      <a:pt x="67" y="14952"/>
                      <a:pt x="67" y="14958"/>
                    </a:cubicBezTo>
                    <a:lnTo>
                      <a:pt x="14124" y="14958"/>
                    </a:lnTo>
                    <a:cubicBezTo>
                      <a:pt x="14190" y="14301"/>
                      <a:pt x="14201" y="13499"/>
                      <a:pt x="14147" y="12703"/>
                    </a:cubicBezTo>
                    <a:cubicBezTo>
                      <a:pt x="14050" y="11290"/>
                      <a:pt x="13745" y="9888"/>
                      <a:pt x="13151" y="9291"/>
                    </a:cubicBezTo>
                    <a:cubicBezTo>
                      <a:pt x="13145" y="9283"/>
                      <a:pt x="13142" y="9275"/>
                      <a:pt x="13136" y="9269"/>
                    </a:cubicBezTo>
                    <a:cubicBezTo>
                      <a:pt x="13113" y="9244"/>
                      <a:pt x="13073" y="9213"/>
                      <a:pt x="13026" y="9179"/>
                    </a:cubicBezTo>
                    <a:cubicBezTo>
                      <a:pt x="12973" y="9142"/>
                      <a:pt x="12920" y="9104"/>
                      <a:pt x="12864" y="9076"/>
                    </a:cubicBezTo>
                    <a:cubicBezTo>
                      <a:pt x="12854" y="9072"/>
                      <a:pt x="12844" y="9069"/>
                      <a:pt x="12835" y="9064"/>
                    </a:cubicBezTo>
                    <a:cubicBezTo>
                      <a:pt x="12680" y="8978"/>
                      <a:pt x="12475" y="8875"/>
                      <a:pt x="12233" y="8766"/>
                    </a:cubicBezTo>
                    <a:lnTo>
                      <a:pt x="12233" y="8507"/>
                    </a:lnTo>
                    <a:cubicBezTo>
                      <a:pt x="12233" y="8134"/>
                      <a:pt x="11852" y="7835"/>
                      <a:pt x="11381" y="7835"/>
                    </a:cubicBezTo>
                    <a:lnTo>
                      <a:pt x="10156" y="7835"/>
                    </a:lnTo>
                    <a:lnTo>
                      <a:pt x="9810" y="7717"/>
                    </a:lnTo>
                    <a:lnTo>
                      <a:pt x="9785" y="7782"/>
                    </a:lnTo>
                    <a:cubicBezTo>
                      <a:pt x="9725" y="7760"/>
                      <a:pt x="9667" y="7738"/>
                      <a:pt x="9608" y="7717"/>
                    </a:cubicBezTo>
                    <a:lnTo>
                      <a:pt x="9600" y="7713"/>
                    </a:lnTo>
                    <a:cubicBezTo>
                      <a:pt x="9549" y="7693"/>
                      <a:pt x="9499" y="7676"/>
                      <a:pt x="9449" y="7658"/>
                    </a:cubicBezTo>
                    <a:lnTo>
                      <a:pt x="9110" y="7239"/>
                    </a:lnTo>
                    <a:lnTo>
                      <a:pt x="8893" y="7354"/>
                    </a:lnTo>
                    <a:cubicBezTo>
                      <a:pt x="8910" y="7228"/>
                      <a:pt x="8929" y="7079"/>
                      <a:pt x="8947" y="6918"/>
                    </a:cubicBezTo>
                    <a:cubicBezTo>
                      <a:pt x="8947" y="6912"/>
                      <a:pt x="8950" y="6906"/>
                      <a:pt x="8950" y="6901"/>
                    </a:cubicBezTo>
                    <a:cubicBezTo>
                      <a:pt x="8951" y="6893"/>
                      <a:pt x="8951" y="6887"/>
                      <a:pt x="8951" y="6880"/>
                    </a:cubicBezTo>
                    <a:cubicBezTo>
                      <a:pt x="8974" y="6845"/>
                      <a:pt x="9006" y="6681"/>
                      <a:pt x="9037" y="6433"/>
                    </a:cubicBezTo>
                    <a:cubicBezTo>
                      <a:pt x="9053" y="6399"/>
                      <a:pt x="9066" y="6364"/>
                      <a:pt x="9081" y="6328"/>
                    </a:cubicBezTo>
                    <a:cubicBezTo>
                      <a:pt x="9448" y="6119"/>
                      <a:pt x="10295" y="5429"/>
                      <a:pt x="10327" y="5086"/>
                    </a:cubicBezTo>
                    <a:cubicBezTo>
                      <a:pt x="10353" y="4832"/>
                      <a:pt x="10028" y="4656"/>
                      <a:pt x="9699" y="4627"/>
                    </a:cubicBezTo>
                    <a:cubicBezTo>
                      <a:pt x="10570" y="1690"/>
                      <a:pt x="9278" y="1680"/>
                      <a:pt x="9278" y="1680"/>
                    </a:cubicBezTo>
                    <a:cubicBezTo>
                      <a:pt x="9278" y="1680"/>
                      <a:pt x="9269" y="1589"/>
                      <a:pt x="9230" y="1448"/>
                    </a:cubicBezTo>
                    <a:cubicBezTo>
                      <a:pt x="9171" y="1228"/>
                      <a:pt x="9031" y="888"/>
                      <a:pt x="8727" y="591"/>
                    </a:cubicBezTo>
                    <a:cubicBezTo>
                      <a:pt x="8422" y="295"/>
                      <a:pt x="7950" y="46"/>
                      <a:pt x="7220" y="4"/>
                    </a:cubicBezTo>
                    <a:cubicBezTo>
                      <a:pt x="7172" y="2"/>
                      <a:pt x="7124" y="1"/>
                      <a:pt x="7076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53" name="Google Shape;9353;p38"/>
              <p:cNvSpPr/>
              <p:nvPr/>
            </p:nvSpPr>
            <p:spPr>
              <a:xfrm>
                <a:off x="2172350" y="4831250"/>
                <a:ext cx="258150" cy="344550"/>
              </a:xfrm>
              <a:custGeom>
                <a:avLst/>
                <a:gdLst/>
                <a:ahLst/>
                <a:cxnLst/>
                <a:rect l="l" t="t" r="r" b="b"/>
                <a:pathLst>
                  <a:path w="10326" h="13782" extrusionOk="0">
                    <a:moveTo>
                      <a:pt x="5624" y="0"/>
                    </a:moveTo>
                    <a:cubicBezTo>
                      <a:pt x="5515" y="0"/>
                      <a:pt x="5409" y="5"/>
                      <a:pt x="5308" y="13"/>
                    </a:cubicBezTo>
                    <a:cubicBezTo>
                      <a:pt x="3632" y="144"/>
                      <a:pt x="2785" y="1080"/>
                      <a:pt x="3121" y="2196"/>
                    </a:cubicBezTo>
                    <a:cubicBezTo>
                      <a:pt x="2409" y="3743"/>
                      <a:pt x="3326" y="6202"/>
                      <a:pt x="3834" y="6438"/>
                    </a:cubicBezTo>
                    <a:cubicBezTo>
                      <a:pt x="4233" y="6362"/>
                      <a:pt x="4575" y="6261"/>
                      <a:pt x="4872" y="6143"/>
                    </a:cubicBezTo>
                    <a:lnTo>
                      <a:pt x="4872" y="6143"/>
                    </a:lnTo>
                    <a:cubicBezTo>
                      <a:pt x="4799" y="6374"/>
                      <a:pt x="4719" y="6609"/>
                      <a:pt x="4633" y="6837"/>
                    </a:cubicBezTo>
                    <a:lnTo>
                      <a:pt x="4630" y="6837"/>
                    </a:lnTo>
                    <a:cubicBezTo>
                      <a:pt x="4584" y="6839"/>
                      <a:pt x="4538" y="6842"/>
                      <a:pt x="4490" y="6842"/>
                    </a:cubicBezTo>
                    <a:cubicBezTo>
                      <a:pt x="4482" y="6842"/>
                      <a:pt x="4475" y="6843"/>
                      <a:pt x="4464" y="6843"/>
                    </a:cubicBezTo>
                    <a:cubicBezTo>
                      <a:pt x="4426" y="6843"/>
                      <a:pt x="4385" y="6845"/>
                      <a:pt x="4345" y="6848"/>
                    </a:cubicBezTo>
                    <a:cubicBezTo>
                      <a:pt x="4324" y="6848"/>
                      <a:pt x="4304" y="6849"/>
                      <a:pt x="4286" y="6849"/>
                    </a:cubicBezTo>
                    <a:cubicBezTo>
                      <a:pt x="4257" y="6851"/>
                      <a:pt x="4228" y="6854"/>
                      <a:pt x="4201" y="6854"/>
                    </a:cubicBezTo>
                    <a:cubicBezTo>
                      <a:pt x="4153" y="6858"/>
                      <a:pt x="4104" y="6860"/>
                      <a:pt x="4058" y="6863"/>
                    </a:cubicBezTo>
                    <a:lnTo>
                      <a:pt x="4058" y="6875"/>
                    </a:lnTo>
                    <a:cubicBezTo>
                      <a:pt x="4021" y="6876"/>
                      <a:pt x="3986" y="6881"/>
                      <a:pt x="3953" y="6882"/>
                    </a:cubicBezTo>
                    <a:cubicBezTo>
                      <a:pt x="3789" y="6899"/>
                      <a:pt x="3658" y="6919"/>
                      <a:pt x="3572" y="6942"/>
                    </a:cubicBezTo>
                    <a:cubicBezTo>
                      <a:pt x="3570" y="6943"/>
                      <a:pt x="3567" y="6943"/>
                      <a:pt x="3566" y="6943"/>
                    </a:cubicBezTo>
                    <a:cubicBezTo>
                      <a:pt x="3551" y="6949"/>
                      <a:pt x="3536" y="6953"/>
                      <a:pt x="3523" y="6958"/>
                    </a:cubicBezTo>
                    <a:cubicBezTo>
                      <a:pt x="3522" y="6959"/>
                      <a:pt x="3522" y="6959"/>
                      <a:pt x="3518" y="6959"/>
                    </a:cubicBezTo>
                    <a:cubicBezTo>
                      <a:pt x="3505" y="6965"/>
                      <a:pt x="3496" y="6967"/>
                      <a:pt x="3485" y="6973"/>
                    </a:cubicBezTo>
                    <a:cubicBezTo>
                      <a:pt x="3415" y="7000"/>
                      <a:pt x="3340" y="7034"/>
                      <a:pt x="3263" y="7077"/>
                    </a:cubicBezTo>
                    <a:cubicBezTo>
                      <a:pt x="3251" y="7083"/>
                      <a:pt x="3241" y="7089"/>
                      <a:pt x="3229" y="7097"/>
                    </a:cubicBezTo>
                    <a:cubicBezTo>
                      <a:pt x="3208" y="7110"/>
                      <a:pt x="3190" y="7119"/>
                      <a:pt x="3169" y="7134"/>
                    </a:cubicBezTo>
                    <a:cubicBezTo>
                      <a:pt x="3140" y="7150"/>
                      <a:pt x="3111" y="7171"/>
                      <a:pt x="3080" y="7192"/>
                    </a:cubicBezTo>
                    <a:cubicBezTo>
                      <a:pt x="3067" y="7201"/>
                      <a:pt x="3056" y="7209"/>
                      <a:pt x="3044" y="7219"/>
                    </a:cubicBezTo>
                    <a:cubicBezTo>
                      <a:pt x="3018" y="7240"/>
                      <a:pt x="2988" y="7261"/>
                      <a:pt x="2962" y="7283"/>
                    </a:cubicBezTo>
                    <a:cubicBezTo>
                      <a:pt x="2950" y="7293"/>
                      <a:pt x="2939" y="7304"/>
                      <a:pt x="2928" y="7312"/>
                    </a:cubicBezTo>
                    <a:cubicBezTo>
                      <a:pt x="2891" y="7343"/>
                      <a:pt x="2855" y="7377"/>
                      <a:pt x="2817" y="7411"/>
                    </a:cubicBezTo>
                    <a:cubicBezTo>
                      <a:pt x="2792" y="7438"/>
                      <a:pt x="2765" y="7466"/>
                      <a:pt x="2734" y="7496"/>
                    </a:cubicBezTo>
                    <a:cubicBezTo>
                      <a:pt x="2731" y="7504"/>
                      <a:pt x="2726" y="7512"/>
                      <a:pt x="2720" y="7518"/>
                    </a:cubicBezTo>
                    <a:lnTo>
                      <a:pt x="1122" y="7518"/>
                    </a:lnTo>
                    <a:cubicBezTo>
                      <a:pt x="805" y="7518"/>
                      <a:pt x="549" y="7730"/>
                      <a:pt x="549" y="7993"/>
                    </a:cubicBezTo>
                    <a:lnTo>
                      <a:pt x="549" y="12025"/>
                    </a:lnTo>
                    <a:cubicBezTo>
                      <a:pt x="450" y="12098"/>
                      <a:pt x="359" y="12189"/>
                      <a:pt x="283" y="12292"/>
                    </a:cubicBezTo>
                    <a:cubicBezTo>
                      <a:pt x="231" y="12363"/>
                      <a:pt x="191" y="12438"/>
                      <a:pt x="158" y="12511"/>
                    </a:cubicBezTo>
                    <a:cubicBezTo>
                      <a:pt x="0" y="12878"/>
                      <a:pt x="94" y="13255"/>
                      <a:pt x="406" y="13416"/>
                    </a:cubicBezTo>
                    <a:cubicBezTo>
                      <a:pt x="450" y="13438"/>
                      <a:pt x="497" y="13457"/>
                      <a:pt x="547" y="13471"/>
                    </a:cubicBezTo>
                    <a:lnTo>
                      <a:pt x="547" y="13781"/>
                    </a:lnTo>
                    <a:lnTo>
                      <a:pt x="10320" y="13781"/>
                    </a:lnTo>
                    <a:lnTo>
                      <a:pt x="10320" y="8225"/>
                    </a:lnTo>
                    <a:cubicBezTo>
                      <a:pt x="10326" y="7839"/>
                      <a:pt x="9945" y="7523"/>
                      <a:pt x="9476" y="7523"/>
                    </a:cubicBezTo>
                    <a:lnTo>
                      <a:pt x="8050" y="7523"/>
                    </a:lnTo>
                    <a:cubicBezTo>
                      <a:pt x="8036" y="7508"/>
                      <a:pt x="8023" y="7495"/>
                      <a:pt x="8012" y="7481"/>
                    </a:cubicBezTo>
                    <a:cubicBezTo>
                      <a:pt x="7982" y="7447"/>
                      <a:pt x="7953" y="7419"/>
                      <a:pt x="7921" y="7390"/>
                    </a:cubicBezTo>
                    <a:cubicBezTo>
                      <a:pt x="7906" y="7374"/>
                      <a:pt x="7891" y="7361"/>
                      <a:pt x="7874" y="7348"/>
                    </a:cubicBezTo>
                    <a:cubicBezTo>
                      <a:pt x="7843" y="7320"/>
                      <a:pt x="7812" y="7295"/>
                      <a:pt x="7781" y="7271"/>
                    </a:cubicBezTo>
                    <a:cubicBezTo>
                      <a:pt x="7768" y="7259"/>
                      <a:pt x="7753" y="7250"/>
                      <a:pt x="7740" y="7241"/>
                    </a:cubicBezTo>
                    <a:cubicBezTo>
                      <a:pt x="7699" y="7210"/>
                      <a:pt x="7658" y="7184"/>
                      <a:pt x="7621" y="7159"/>
                    </a:cubicBezTo>
                    <a:cubicBezTo>
                      <a:pt x="7616" y="7158"/>
                      <a:pt x="7612" y="7153"/>
                      <a:pt x="7611" y="7152"/>
                    </a:cubicBezTo>
                    <a:cubicBezTo>
                      <a:pt x="7564" y="7125"/>
                      <a:pt x="7520" y="7103"/>
                      <a:pt x="7477" y="7083"/>
                    </a:cubicBezTo>
                    <a:cubicBezTo>
                      <a:pt x="7471" y="7079"/>
                      <a:pt x="7465" y="7077"/>
                      <a:pt x="7458" y="7075"/>
                    </a:cubicBezTo>
                    <a:cubicBezTo>
                      <a:pt x="7423" y="7061"/>
                      <a:pt x="7386" y="7046"/>
                      <a:pt x="7351" y="7038"/>
                    </a:cubicBezTo>
                    <a:cubicBezTo>
                      <a:pt x="7344" y="7033"/>
                      <a:pt x="7336" y="7032"/>
                      <a:pt x="7325" y="7031"/>
                    </a:cubicBezTo>
                    <a:cubicBezTo>
                      <a:pt x="7291" y="7022"/>
                      <a:pt x="7261" y="7015"/>
                      <a:pt x="7233" y="7010"/>
                    </a:cubicBezTo>
                    <a:cubicBezTo>
                      <a:pt x="7225" y="7010"/>
                      <a:pt x="7219" y="7009"/>
                      <a:pt x="7211" y="7009"/>
                    </a:cubicBezTo>
                    <a:cubicBezTo>
                      <a:pt x="7194" y="7006"/>
                      <a:pt x="7176" y="7005"/>
                      <a:pt x="7160" y="7005"/>
                    </a:cubicBezTo>
                    <a:cubicBezTo>
                      <a:pt x="7143" y="7005"/>
                      <a:pt x="7127" y="7006"/>
                      <a:pt x="7112" y="7009"/>
                    </a:cubicBezTo>
                    <a:cubicBezTo>
                      <a:pt x="7075" y="7000"/>
                      <a:pt x="7035" y="6989"/>
                      <a:pt x="6991" y="6979"/>
                    </a:cubicBezTo>
                    <a:cubicBezTo>
                      <a:pt x="6986" y="6979"/>
                      <a:pt x="6985" y="6978"/>
                      <a:pt x="6982" y="6978"/>
                    </a:cubicBezTo>
                    <a:cubicBezTo>
                      <a:pt x="6938" y="6970"/>
                      <a:pt x="6890" y="6961"/>
                      <a:pt x="6842" y="6952"/>
                    </a:cubicBezTo>
                    <a:cubicBezTo>
                      <a:pt x="6793" y="6942"/>
                      <a:pt x="6739" y="6931"/>
                      <a:pt x="6684" y="6924"/>
                    </a:cubicBezTo>
                    <a:cubicBezTo>
                      <a:pt x="6670" y="6922"/>
                      <a:pt x="6656" y="6919"/>
                      <a:pt x="6640" y="6918"/>
                    </a:cubicBezTo>
                    <a:cubicBezTo>
                      <a:pt x="6593" y="6910"/>
                      <a:pt x="6547" y="6904"/>
                      <a:pt x="6494" y="6898"/>
                    </a:cubicBezTo>
                    <a:cubicBezTo>
                      <a:pt x="6481" y="6897"/>
                      <a:pt x="6469" y="6897"/>
                      <a:pt x="6458" y="6893"/>
                    </a:cubicBezTo>
                    <a:cubicBezTo>
                      <a:pt x="6323" y="6879"/>
                      <a:pt x="6177" y="6866"/>
                      <a:pt x="6025" y="6858"/>
                    </a:cubicBezTo>
                    <a:cubicBezTo>
                      <a:pt x="6032" y="6836"/>
                      <a:pt x="6040" y="6812"/>
                      <a:pt x="6048" y="6789"/>
                    </a:cubicBezTo>
                    <a:cubicBezTo>
                      <a:pt x="6060" y="6747"/>
                      <a:pt x="6070" y="6710"/>
                      <a:pt x="6085" y="6668"/>
                    </a:cubicBezTo>
                    <a:cubicBezTo>
                      <a:pt x="6091" y="6651"/>
                      <a:pt x="6097" y="6632"/>
                      <a:pt x="6099" y="6614"/>
                    </a:cubicBezTo>
                    <a:cubicBezTo>
                      <a:pt x="6107" y="6588"/>
                      <a:pt x="6115" y="6564"/>
                      <a:pt x="6122" y="6541"/>
                    </a:cubicBezTo>
                    <a:cubicBezTo>
                      <a:pt x="6127" y="6521"/>
                      <a:pt x="6131" y="6504"/>
                      <a:pt x="6137" y="6485"/>
                    </a:cubicBezTo>
                    <a:cubicBezTo>
                      <a:pt x="6143" y="6459"/>
                      <a:pt x="6152" y="6435"/>
                      <a:pt x="6159" y="6408"/>
                    </a:cubicBezTo>
                    <a:cubicBezTo>
                      <a:pt x="6164" y="6393"/>
                      <a:pt x="6167" y="6374"/>
                      <a:pt x="6172" y="6357"/>
                    </a:cubicBezTo>
                    <a:cubicBezTo>
                      <a:pt x="6180" y="6329"/>
                      <a:pt x="6186" y="6305"/>
                      <a:pt x="6194" y="6280"/>
                    </a:cubicBezTo>
                    <a:cubicBezTo>
                      <a:pt x="6198" y="6263"/>
                      <a:pt x="6201" y="6247"/>
                      <a:pt x="6207" y="6230"/>
                    </a:cubicBezTo>
                    <a:cubicBezTo>
                      <a:pt x="6214" y="6202"/>
                      <a:pt x="6221" y="6177"/>
                      <a:pt x="6227" y="6151"/>
                    </a:cubicBezTo>
                    <a:cubicBezTo>
                      <a:pt x="6228" y="6143"/>
                      <a:pt x="6232" y="6137"/>
                      <a:pt x="6233" y="6129"/>
                    </a:cubicBezTo>
                    <a:cubicBezTo>
                      <a:pt x="6234" y="6120"/>
                      <a:pt x="6238" y="6109"/>
                      <a:pt x="6240" y="6101"/>
                    </a:cubicBezTo>
                    <a:cubicBezTo>
                      <a:pt x="6481" y="6092"/>
                      <a:pt x="6703" y="6054"/>
                      <a:pt x="6906" y="5987"/>
                    </a:cubicBezTo>
                    <a:cubicBezTo>
                      <a:pt x="7311" y="5852"/>
                      <a:pt x="7643" y="5610"/>
                      <a:pt x="7911" y="5309"/>
                    </a:cubicBezTo>
                    <a:cubicBezTo>
                      <a:pt x="8220" y="5268"/>
                      <a:pt x="8493" y="5180"/>
                      <a:pt x="8736" y="5050"/>
                    </a:cubicBezTo>
                    <a:cubicBezTo>
                      <a:pt x="9687" y="4554"/>
                      <a:pt x="10134" y="3489"/>
                      <a:pt x="10099" y="2635"/>
                    </a:cubicBezTo>
                    <a:cubicBezTo>
                      <a:pt x="10091" y="2444"/>
                      <a:pt x="10049" y="2275"/>
                      <a:pt x="9981" y="2125"/>
                    </a:cubicBezTo>
                    <a:cubicBezTo>
                      <a:pt x="9676" y="1456"/>
                      <a:pt x="8857" y="1167"/>
                      <a:pt x="8244" y="1043"/>
                    </a:cubicBezTo>
                    <a:cubicBezTo>
                      <a:pt x="7580" y="265"/>
                      <a:pt x="6484" y="0"/>
                      <a:pt x="562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54" name="Google Shape;9354;p38"/>
              <p:cNvSpPr/>
              <p:nvPr/>
            </p:nvSpPr>
            <p:spPr>
              <a:xfrm>
                <a:off x="3423850" y="4756100"/>
                <a:ext cx="481950" cy="419750"/>
              </a:xfrm>
              <a:custGeom>
                <a:avLst/>
                <a:gdLst/>
                <a:ahLst/>
                <a:cxnLst/>
                <a:rect l="l" t="t" r="r" b="b"/>
                <a:pathLst>
                  <a:path w="19278" h="16790" extrusionOk="0">
                    <a:moveTo>
                      <a:pt x="10753" y="0"/>
                    </a:moveTo>
                    <a:cubicBezTo>
                      <a:pt x="10271" y="0"/>
                      <a:pt x="9020" y="462"/>
                      <a:pt x="8484" y="801"/>
                    </a:cubicBezTo>
                    <a:cubicBezTo>
                      <a:pt x="8669" y="619"/>
                      <a:pt x="8852" y="370"/>
                      <a:pt x="8567" y="284"/>
                    </a:cubicBezTo>
                    <a:cubicBezTo>
                      <a:pt x="8535" y="275"/>
                      <a:pt x="8492" y="270"/>
                      <a:pt x="8440" y="270"/>
                    </a:cubicBezTo>
                    <a:cubicBezTo>
                      <a:pt x="7916" y="270"/>
                      <a:pt x="6492" y="798"/>
                      <a:pt x="6299" y="2559"/>
                    </a:cubicBezTo>
                    <a:lnTo>
                      <a:pt x="6299" y="2561"/>
                    </a:lnTo>
                    <a:cubicBezTo>
                      <a:pt x="6289" y="2637"/>
                      <a:pt x="6283" y="2715"/>
                      <a:pt x="6280" y="2793"/>
                    </a:cubicBezTo>
                    <a:lnTo>
                      <a:pt x="6280" y="2801"/>
                    </a:lnTo>
                    <a:cubicBezTo>
                      <a:pt x="6277" y="2878"/>
                      <a:pt x="6275" y="2957"/>
                      <a:pt x="6277" y="3041"/>
                    </a:cubicBezTo>
                    <a:lnTo>
                      <a:pt x="6277" y="3062"/>
                    </a:lnTo>
                    <a:cubicBezTo>
                      <a:pt x="6280" y="3139"/>
                      <a:pt x="6283" y="3218"/>
                      <a:pt x="6289" y="3302"/>
                    </a:cubicBezTo>
                    <a:cubicBezTo>
                      <a:pt x="6289" y="3315"/>
                      <a:pt x="6292" y="3331"/>
                      <a:pt x="6294" y="3346"/>
                    </a:cubicBezTo>
                    <a:cubicBezTo>
                      <a:pt x="6300" y="3422"/>
                      <a:pt x="6308" y="3500"/>
                      <a:pt x="6320" y="3579"/>
                    </a:cubicBezTo>
                    <a:cubicBezTo>
                      <a:pt x="6322" y="3604"/>
                      <a:pt x="6328" y="3629"/>
                      <a:pt x="6332" y="3654"/>
                    </a:cubicBezTo>
                    <a:cubicBezTo>
                      <a:pt x="6342" y="3726"/>
                      <a:pt x="6354" y="3798"/>
                      <a:pt x="6367" y="3872"/>
                    </a:cubicBezTo>
                    <a:cubicBezTo>
                      <a:pt x="6374" y="3909"/>
                      <a:pt x="6383" y="3951"/>
                      <a:pt x="6393" y="3990"/>
                    </a:cubicBezTo>
                    <a:cubicBezTo>
                      <a:pt x="6407" y="4054"/>
                      <a:pt x="6419" y="4117"/>
                      <a:pt x="6434" y="4183"/>
                    </a:cubicBezTo>
                    <a:cubicBezTo>
                      <a:pt x="6447" y="4241"/>
                      <a:pt x="6464" y="4302"/>
                      <a:pt x="6481" y="4360"/>
                    </a:cubicBezTo>
                    <a:cubicBezTo>
                      <a:pt x="6495" y="4411"/>
                      <a:pt x="6507" y="4461"/>
                      <a:pt x="6523" y="4511"/>
                    </a:cubicBezTo>
                    <a:cubicBezTo>
                      <a:pt x="6556" y="4625"/>
                      <a:pt x="6592" y="4742"/>
                      <a:pt x="6633" y="4859"/>
                    </a:cubicBezTo>
                    <a:lnTo>
                      <a:pt x="6693" y="4894"/>
                    </a:lnTo>
                    <a:cubicBezTo>
                      <a:pt x="6444" y="6422"/>
                      <a:pt x="6478" y="7906"/>
                      <a:pt x="6514" y="7949"/>
                    </a:cubicBezTo>
                    <a:cubicBezTo>
                      <a:pt x="6541" y="7979"/>
                      <a:pt x="6913" y="8112"/>
                      <a:pt x="7356" y="8243"/>
                    </a:cubicBezTo>
                    <a:lnTo>
                      <a:pt x="7321" y="8397"/>
                    </a:lnTo>
                    <a:lnTo>
                      <a:pt x="7288" y="8387"/>
                    </a:lnTo>
                    <a:lnTo>
                      <a:pt x="6847" y="8848"/>
                    </a:lnTo>
                    <a:lnTo>
                      <a:pt x="6876" y="8869"/>
                    </a:lnTo>
                    <a:lnTo>
                      <a:pt x="6762" y="8910"/>
                    </a:lnTo>
                    <a:lnTo>
                      <a:pt x="6763" y="8911"/>
                    </a:lnTo>
                    <a:cubicBezTo>
                      <a:pt x="6688" y="8933"/>
                      <a:pt x="6615" y="8954"/>
                      <a:pt x="6542" y="8977"/>
                    </a:cubicBezTo>
                    <a:cubicBezTo>
                      <a:pt x="6428" y="9007"/>
                      <a:pt x="6317" y="9039"/>
                      <a:pt x="6209" y="9072"/>
                    </a:cubicBezTo>
                    <a:cubicBezTo>
                      <a:pt x="6192" y="9078"/>
                      <a:pt x="6174" y="9084"/>
                      <a:pt x="6158" y="9086"/>
                    </a:cubicBezTo>
                    <a:cubicBezTo>
                      <a:pt x="6050" y="9121"/>
                      <a:pt x="5941" y="9158"/>
                      <a:pt x="5841" y="9194"/>
                    </a:cubicBezTo>
                    <a:cubicBezTo>
                      <a:pt x="5839" y="9196"/>
                      <a:pt x="5835" y="9196"/>
                      <a:pt x="5832" y="9196"/>
                    </a:cubicBezTo>
                    <a:cubicBezTo>
                      <a:pt x="3615" y="10035"/>
                      <a:pt x="1962" y="12027"/>
                      <a:pt x="720" y="14246"/>
                    </a:cubicBezTo>
                    <a:cubicBezTo>
                      <a:pt x="712" y="14255"/>
                      <a:pt x="704" y="14263"/>
                      <a:pt x="698" y="14273"/>
                    </a:cubicBezTo>
                    <a:cubicBezTo>
                      <a:pt x="663" y="14313"/>
                      <a:pt x="633" y="14352"/>
                      <a:pt x="601" y="14391"/>
                    </a:cubicBezTo>
                    <a:cubicBezTo>
                      <a:pt x="582" y="14414"/>
                      <a:pt x="565" y="14438"/>
                      <a:pt x="546" y="14461"/>
                    </a:cubicBezTo>
                    <a:cubicBezTo>
                      <a:pt x="521" y="14492"/>
                      <a:pt x="498" y="14523"/>
                      <a:pt x="476" y="14552"/>
                    </a:cubicBezTo>
                    <a:cubicBezTo>
                      <a:pt x="459" y="14578"/>
                      <a:pt x="439" y="14602"/>
                      <a:pt x="420" y="14628"/>
                    </a:cubicBezTo>
                    <a:cubicBezTo>
                      <a:pt x="393" y="14664"/>
                      <a:pt x="370" y="14699"/>
                      <a:pt x="347" y="14735"/>
                    </a:cubicBezTo>
                    <a:cubicBezTo>
                      <a:pt x="334" y="14750"/>
                      <a:pt x="322" y="14769"/>
                      <a:pt x="312" y="14789"/>
                    </a:cubicBezTo>
                    <a:cubicBezTo>
                      <a:pt x="284" y="14832"/>
                      <a:pt x="256" y="14874"/>
                      <a:pt x="233" y="14914"/>
                    </a:cubicBezTo>
                    <a:cubicBezTo>
                      <a:pt x="224" y="14927"/>
                      <a:pt x="218" y="14937"/>
                      <a:pt x="212" y="14950"/>
                    </a:cubicBezTo>
                    <a:cubicBezTo>
                      <a:pt x="191" y="14985"/>
                      <a:pt x="174" y="15020"/>
                      <a:pt x="155" y="15054"/>
                    </a:cubicBezTo>
                    <a:cubicBezTo>
                      <a:pt x="149" y="15069"/>
                      <a:pt x="143" y="15081"/>
                      <a:pt x="138" y="15093"/>
                    </a:cubicBezTo>
                    <a:cubicBezTo>
                      <a:pt x="116" y="15133"/>
                      <a:pt x="100" y="15174"/>
                      <a:pt x="82" y="15215"/>
                    </a:cubicBezTo>
                    <a:cubicBezTo>
                      <a:pt x="77" y="15223"/>
                      <a:pt x="76" y="15234"/>
                      <a:pt x="72" y="15243"/>
                    </a:cubicBezTo>
                    <a:cubicBezTo>
                      <a:pt x="59" y="15278"/>
                      <a:pt x="47" y="15313"/>
                      <a:pt x="37" y="15348"/>
                    </a:cubicBezTo>
                    <a:cubicBezTo>
                      <a:pt x="36" y="15354"/>
                      <a:pt x="31" y="15362"/>
                      <a:pt x="31" y="15368"/>
                    </a:cubicBezTo>
                    <a:cubicBezTo>
                      <a:pt x="19" y="15405"/>
                      <a:pt x="15" y="15443"/>
                      <a:pt x="9" y="15479"/>
                    </a:cubicBezTo>
                    <a:cubicBezTo>
                      <a:pt x="9" y="15488"/>
                      <a:pt x="7" y="15495"/>
                      <a:pt x="7" y="15506"/>
                    </a:cubicBezTo>
                    <a:cubicBezTo>
                      <a:pt x="3" y="15540"/>
                      <a:pt x="1" y="15577"/>
                      <a:pt x="3" y="15611"/>
                    </a:cubicBezTo>
                    <a:cubicBezTo>
                      <a:pt x="4" y="15654"/>
                      <a:pt x="12" y="15697"/>
                      <a:pt x="24" y="15740"/>
                    </a:cubicBezTo>
                    <a:cubicBezTo>
                      <a:pt x="29" y="15753"/>
                      <a:pt x="31" y="15765"/>
                      <a:pt x="36" y="15777"/>
                    </a:cubicBezTo>
                    <a:cubicBezTo>
                      <a:pt x="46" y="15806"/>
                      <a:pt x="55" y="15836"/>
                      <a:pt x="70" y="15865"/>
                    </a:cubicBezTo>
                    <a:cubicBezTo>
                      <a:pt x="76" y="15878"/>
                      <a:pt x="82" y="15891"/>
                      <a:pt x="86" y="15905"/>
                    </a:cubicBezTo>
                    <a:cubicBezTo>
                      <a:pt x="102" y="15935"/>
                      <a:pt x="120" y="15964"/>
                      <a:pt x="138" y="15995"/>
                    </a:cubicBezTo>
                    <a:cubicBezTo>
                      <a:pt x="144" y="16004"/>
                      <a:pt x="147" y="16014"/>
                      <a:pt x="153" y="16023"/>
                    </a:cubicBezTo>
                    <a:cubicBezTo>
                      <a:pt x="181" y="16059"/>
                      <a:pt x="210" y="16096"/>
                      <a:pt x="240" y="16130"/>
                    </a:cubicBezTo>
                    <a:cubicBezTo>
                      <a:pt x="247" y="16139"/>
                      <a:pt x="256" y="16150"/>
                      <a:pt x="267" y="16159"/>
                    </a:cubicBezTo>
                    <a:cubicBezTo>
                      <a:pt x="290" y="16184"/>
                      <a:pt x="317" y="16211"/>
                      <a:pt x="345" y="16237"/>
                    </a:cubicBezTo>
                    <a:cubicBezTo>
                      <a:pt x="357" y="16249"/>
                      <a:pt x="370" y="16260"/>
                      <a:pt x="382" y="16269"/>
                    </a:cubicBezTo>
                    <a:cubicBezTo>
                      <a:pt x="410" y="16296"/>
                      <a:pt x="438" y="16318"/>
                      <a:pt x="467" y="16341"/>
                    </a:cubicBezTo>
                    <a:cubicBezTo>
                      <a:pt x="481" y="16351"/>
                      <a:pt x="493" y="16360"/>
                      <a:pt x="504" y="16369"/>
                    </a:cubicBezTo>
                    <a:cubicBezTo>
                      <a:pt x="546" y="16402"/>
                      <a:pt x="590" y="16431"/>
                      <a:pt x="637" y="16461"/>
                    </a:cubicBezTo>
                    <a:cubicBezTo>
                      <a:pt x="642" y="16463"/>
                      <a:pt x="645" y="16466"/>
                      <a:pt x="650" y="16467"/>
                    </a:cubicBezTo>
                    <a:cubicBezTo>
                      <a:pt x="692" y="16494"/>
                      <a:pt x="736" y="16522"/>
                      <a:pt x="783" y="16546"/>
                    </a:cubicBezTo>
                    <a:cubicBezTo>
                      <a:pt x="799" y="16555"/>
                      <a:pt x="814" y="16563"/>
                      <a:pt x="831" y="16572"/>
                    </a:cubicBezTo>
                    <a:cubicBezTo>
                      <a:pt x="867" y="16594"/>
                      <a:pt x="904" y="16613"/>
                      <a:pt x="942" y="16631"/>
                    </a:cubicBezTo>
                    <a:cubicBezTo>
                      <a:pt x="958" y="16639"/>
                      <a:pt x="973" y="16646"/>
                      <a:pt x="990" y="16655"/>
                    </a:cubicBezTo>
                    <a:cubicBezTo>
                      <a:pt x="1037" y="16675"/>
                      <a:pt x="1083" y="16697"/>
                      <a:pt x="1130" y="16718"/>
                    </a:cubicBezTo>
                    <a:cubicBezTo>
                      <a:pt x="1137" y="16723"/>
                      <a:pt x="1143" y="16725"/>
                      <a:pt x="1152" y="16727"/>
                    </a:cubicBezTo>
                    <a:cubicBezTo>
                      <a:pt x="1200" y="16748"/>
                      <a:pt x="1250" y="16770"/>
                      <a:pt x="1299" y="16789"/>
                    </a:cubicBezTo>
                    <a:lnTo>
                      <a:pt x="17457" y="16789"/>
                    </a:lnTo>
                    <a:cubicBezTo>
                      <a:pt x="17486" y="16780"/>
                      <a:pt x="17517" y="16770"/>
                      <a:pt x="17548" y="16760"/>
                    </a:cubicBezTo>
                    <a:cubicBezTo>
                      <a:pt x="17596" y="16746"/>
                      <a:pt x="17643" y="16730"/>
                      <a:pt x="17692" y="16712"/>
                    </a:cubicBezTo>
                    <a:cubicBezTo>
                      <a:pt x="18252" y="16518"/>
                      <a:pt x="18821" y="16241"/>
                      <a:pt x="19098" y="15871"/>
                    </a:cubicBezTo>
                    <a:lnTo>
                      <a:pt x="19104" y="15865"/>
                    </a:lnTo>
                    <a:cubicBezTo>
                      <a:pt x="19118" y="15848"/>
                      <a:pt x="19131" y="15829"/>
                      <a:pt x="19140" y="15810"/>
                    </a:cubicBezTo>
                    <a:cubicBezTo>
                      <a:pt x="19149" y="15800"/>
                      <a:pt x="19155" y="15788"/>
                      <a:pt x="19162" y="15776"/>
                    </a:cubicBezTo>
                    <a:cubicBezTo>
                      <a:pt x="19171" y="15761"/>
                      <a:pt x="19179" y="15746"/>
                      <a:pt x="19189" y="15729"/>
                    </a:cubicBezTo>
                    <a:cubicBezTo>
                      <a:pt x="19203" y="15702"/>
                      <a:pt x="19216" y="15674"/>
                      <a:pt x="19225" y="15647"/>
                    </a:cubicBezTo>
                    <a:cubicBezTo>
                      <a:pt x="19230" y="15637"/>
                      <a:pt x="19231" y="15628"/>
                      <a:pt x="19235" y="15617"/>
                    </a:cubicBezTo>
                    <a:cubicBezTo>
                      <a:pt x="19242" y="15595"/>
                      <a:pt x="19250" y="15573"/>
                      <a:pt x="19256" y="15551"/>
                    </a:cubicBezTo>
                    <a:cubicBezTo>
                      <a:pt x="19256" y="15544"/>
                      <a:pt x="19261" y="15539"/>
                      <a:pt x="19261" y="15534"/>
                    </a:cubicBezTo>
                    <a:cubicBezTo>
                      <a:pt x="19262" y="15528"/>
                      <a:pt x="19262" y="15526"/>
                      <a:pt x="19262" y="15521"/>
                    </a:cubicBezTo>
                    <a:cubicBezTo>
                      <a:pt x="19270" y="15488"/>
                      <a:pt x="19274" y="15455"/>
                      <a:pt x="19278" y="15422"/>
                    </a:cubicBezTo>
                    <a:cubicBezTo>
                      <a:pt x="19273" y="15387"/>
                      <a:pt x="19270" y="15347"/>
                      <a:pt x="19267" y="15306"/>
                    </a:cubicBezTo>
                    <a:cubicBezTo>
                      <a:pt x="19265" y="15290"/>
                      <a:pt x="19259" y="15272"/>
                      <a:pt x="19258" y="15257"/>
                    </a:cubicBezTo>
                    <a:cubicBezTo>
                      <a:pt x="19252" y="15232"/>
                      <a:pt x="19248" y="15205"/>
                      <a:pt x="19242" y="15178"/>
                    </a:cubicBezTo>
                    <a:cubicBezTo>
                      <a:pt x="19236" y="15156"/>
                      <a:pt x="19228" y="15136"/>
                      <a:pt x="19220" y="15114"/>
                    </a:cubicBezTo>
                    <a:cubicBezTo>
                      <a:pt x="19212" y="15088"/>
                      <a:pt x="19206" y="15065"/>
                      <a:pt x="19197" y="15042"/>
                    </a:cubicBezTo>
                    <a:cubicBezTo>
                      <a:pt x="19188" y="15016"/>
                      <a:pt x="19174" y="14991"/>
                      <a:pt x="19162" y="14963"/>
                    </a:cubicBezTo>
                    <a:cubicBezTo>
                      <a:pt x="19162" y="14963"/>
                      <a:pt x="19162" y="14962"/>
                      <a:pt x="19161" y="14959"/>
                    </a:cubicBezTo>
                    <a:cubicBezTo>
                      <a:pt x="18985" y="14133"/>
                      <a:pt x="18164" y="12859"/>
                      <a:pt x="17241" y="11700"/>
                    </a:cubicBezTo>
                    <a:cubicBezTo>
                      <a:pt x="16353" y="10582"/>
                      <a:pt x="15371" y="9574"/>
                      <a:pt x="14787" y="9179"/>
                    </a:cubicBezTo>
                    <a:cubicBezTo>
                      <a:pt x="14724" y="9136"/>
                      <a:pt x="14666" y="9100"/>
                      <a:pt x="14611" y="9073"/>
                    </a:cubicBezTo>
                    <a:cubicBezTo>
                      <a:pt x="14564" y="9050"/>
                      <a:pt x="14510" y="9025"/>
                      <a:pt x="14453" y="9005"/>
                    </a:cubicBezTo>
                    <a:lnTo>
                      <a:pt x="14453" y="9002"/>
                    </a:lnTo>
                    <a:cubicBezTo>
                      <a:pt x="14447" y="9001"/>
                      <a:pt x="14441" y="8999"/>
                      <a:pt x="14436" y="8996"/>
                    </a:cubicBezTo>
                    <a:cubicBezTo>
                      <a:pt x="14398" y="8983"/>
                      <a:pt x="14355" y="8968"/>
                      <a:pt x="14310" y="8954"/>
                    </a:cubicBezTo>
                    <a:cubicBezTo>
                      <a:pt x="14304" y="8953"/>
                      <a:pt x="14296" y="8949"/>
                      <a:pt x="14289" y="8946"/>
                    </a:cubicBezTo>
                    <a:cubicBezTo>
                      <a:pt x="14242" y="8933"/>
                      <a:pt x="14196" y="8919"/>
                      <a:pt x="14142" y="8904"/>
                    </a:cubicBezTo>
                    <a:cubicBezTo>
                      <a:pt x="14136" y="8903"/>
                      <a:pt x="14129" y="8900"/>
                      <a:pt x="14121" y="8898"/>
                    </a:cubicBezTo>
                    <a:cubicBezTo>
                      <a:pt x="14067" y="8885"/>
                      <a:pt x="14011" y="8871"/>
                      <a:pt x="13953" y="8855"/>
                    </a:cubicBezTo>
                    <a:cubicBezTo>
                      <a:pt x="13946" y="8855"/>
                      <a:pt x="13939" y="8854"/>
                      <a:pt x="13937" y="8854"/>
                    </a:cubicBezTo>
                    <a:cubicBezTo>
                      <a:pt x="13875" y="8840"/>
                      <a:pt x="13810" y="8825"/>
                      <a:pt x="13744" y="8812"/>
                    </a:cubicBezTo>
                    <a:cubicBezTo>
                      <a:pt x="13740" y="8812"/>
                      <a:pt x="13736" y="8812"/>
                      <a:pt x="13731" y="8810"/>
                    </a:cubicBezTo>
                    <a:cubicBezTo>
                      <a:pt x="13662" y="8797"/>
                      <a:pt x="13590" y="8782"/>
                      <a:pt x="13517" y="8773"/>
                    </a:cubicBezTo>
                    <a:cubicBezTo>
                      <a:pt x="13516" y="8773"/>
                      <a:pt x="13513" y="8773"/>
                      <a:pt x="13511" y="8770"/>
                    </a:cubicBezTo>
                    <a:cubicBezTo>
                      <a:pt x="13436" y="8758"/>
                      <a:pt x="13357" y="8745"/>
                      <a:pt x="13276" y="8734"/>
                    </a:cubicBezTo>
                    <a:lnTo>
                      <a:pt x="13274" y="8734"/>
                    </a:lnTo>
                    <a:cubicBezTo>
                      <a:pt x="13191" y="8722"/>
                      <a:pt x="13107" y="8712"/>
                      <a:pt x="13020" y="8700"/>
                    </a:cubicBezTo>
                    <a:lnTo>
                      <a:pt x="13019" y="8700"/>
                    </a:lnTo>
                    <a:cubicBezTo>
                      <a:pt x="12933" y="8688"/>
                      <a:pt x="12843" y="8678"/>
                      <a:pt x="12752" y="8669"/>
                    </a:cubicBezTo>
                    <a:lnTo>
                      <a:pt x="12633" y="8649"/>
                    </a:lnTo>
                    <a:lnTo>
                      <a:pt x="12674" y="8618"/>
                    </a:lnTo>
                    <a:lnTo>
                      <a:pt x="12060" y="8076"/>
                    </a:lnTo>
                    <a:lnTo>
                      <a:pt x="11998" y="8106"/>
                    </a:lnTo>
                    <a:lnTo>
                      <a:pt x="11926" y="7677"/>
                    </a:lnTo>
                    <a:lnTo>
                      <a:pt x="11892" y="7474"/>
                    </a:lnTo>
                    <a:cubicBezTo>
                      <a:pt x="12102" y="6617"/>
                      <a:pt x="12296" y="5777"/>
                      <a:pt x="12459" y="5031"/>
                    </a:cubicBezTo>
                    <a:cubicBezTo>
                      <a:pt x="12487" y="4896"/>
                      <a:pt x="12516" y="4763"/>
                      <a:pt x="12544" y="4632"/>
                    </a:cubicBezTo>
                    <a:cubicBezTo>
                      <a:pt x="12557" y="4569"/>
                      <a:pt x="12570" y="4505"/>
                      <a:pt x="12582" y="4443"/>
                    </a:cubicBezTo>
                    <a:cubicBezTo>
                      <a:pt x="12633" y="4191"/>
                      <a:pt x="12679" y="3957"/>
                      <a:pt x="12718" y="3743"/>
                    </a:cubicBezTo>
                    <a:cubicBezTo>
                      <a:pt x="12728" y="3688"/>
                      <a:pt x="12739" y="3636"/>
                      <a:pt x="12746" y="3585"/>
                    </a:cubicBezTo>
                    <a:cubicBezTo>
                      <a:pt x="12854" y="2970"/>
                      <a:pt x="12903" y="2540"/>
                      <a:pt x="12858" y="2400"/>
                    </a:cubicBezTo>
                    <a:cubicBezTo>
                      <a:pt x="12825" y="2297"/>
                      <a:pt x="12759" y="2187"/>
                      <a:pt x="12680" y="2083"/>
                    </a:cubicBezTo>
                    <a:cubicBezTo>
                      <a:pt x="12663" y="2060"/>
                      <a:pt x="12645" y="2036"/>
                      <a:pt x="12626" y="2012"/>
                    </a:cubicBezTo>
                    <a:cubicBezTo>
                      <a:pt x="12605" y="1986"/>
                      <a:pt x="12582" y="1958"/>
                      <a:pt x="12557" y="1931"/>
                    </a:cubicBezTo>
                    <a:cubicBezTo>
                      <a:pt x="12530" y="1901"/>
                      <a:pt x="12502" y="1868"/>
                      <a:pt x="12474" y="1841"/>
                    </a:cubicBezTo>
                    <a:cubicBezTo>
                      <a:pt x="12320" y="1678"/>
                      <a:pt x="12182" y="1560"/>
                      <a:pt x="12182" y="1560"/>
                    </a:cubicBezTo>
                    <a:cubicBezTo>
                      <a:pt x="12182" y="1560"/>
                      <a:pt x="13914" y="932"/>
                      <a:pt x="13561" y="353"/>
                    </a:cubicBezTo>
                    <a:cubicBezTo>
                      <a:pt x="13475" y="212"/>
                      <a:pt x="13237" y="158"/>
                      <a:pt x="12926" y="158"/>
                    </a:cubicBezTo>
                    <a:cubicBezTo>
                      <a:pt x="11985" y="158"/>
                      <a:pt x="10376" y="645"/>
                      <a:pt x="10278" y="676"/>
                    </a:cubicBezTo>
                    <a:cubicBezTo>
                      <a:pt x="10359" y="627"/>
                      <a:pt x="11307" y="69"/>
                      <a:pt x="10828" y="5"/>
                    </a:cubicBezTo>
                    <a:cubicBezTo>
                      <a:pt x="10806" y="2"/>
                      <a:pt x="10781" y="0"/>
                      <a:pt x="1075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55" name="Google Shape;9355;p38"/>
              <p:cNvSpPr/>
              <p:nvPr/>
            </p:nvSpPr>
            <p:spPr>
              <a:xfrm>
                <a:off x="2478200" y="4777325"/>
                <a:ext cx="481950" cy="398625"/>
              </a:xfrm>
              <a:custGeom>
                <a:avLst/>
                <a:gdLst/>
                <a:ahLst/>
                <a:cxnLst/>
                <a:rect l="l" t="t" r="r" b="b"/>
                <a:pathLst>
                  <a:path w="19278" h="15945" extrusionOk="0">
                    <a:moveTo>
                      <a:pt x="10516" y="1"/>
                    </a:moveTo>
                    <a:cubicBezTo>
                      <a:pt x="8900" y="1"/>
                      <a:pt x="7095" y="713"/>
                      <a:pt x="7095" y="713"/>
                    </a:cubicBezTo>
                    <a:cubicBezTo>
                      <a:pt x="7095" y="713"/>
                      <a:pt x="6956" y="831"/>
                      <a:pt x="6800" y="993"/>
                    </a:cubicBezTo>
                    <a:cubicBezTo>
                      <a:pt x="6773" y="1021"/>
                      <a:pt x="6745" y="1052"/>
                      <a:pt x="6719" y="1083"/>
                    </a:cubicBezTo>
                    <a:lnTo>
                      <a:pt x="6648" y="1165"/>
                    </a:lnTo>
                    <a:cubicBezTo>
                      <a:pt x="6631" y="1188"/>
                      <a:pt x="6612" y="1212"/>
                      <a:pt x="6593" y="1235"/>
                    </a:cubicBezTo>
                    <a:cubicBezTo>
                      <a:pt x="6516" y="1340"/>
                      <a:pt x="6451" y="1449"/>
                      <a:pt x="6417" y="1552"/>
                    </a:cubicBezTo>
                    <a:cubicBezTo>
                      <a:pt x="6373" y="1692"/>
                      <a:pt x="6418" y="2122"/>
                      <a:pt x="6528" y="2737"/>
                    </a:cubicBezTo>
                    <a:cubicBezTo>
                      <a:pt x="6538" y="2789"/>
                      <a:pt x="6548" y="2842"/>
                      <a:pt x="6557" y="2895"/>
                    </a:cubicBezTo>
                    <a:cubicBezTo>
                      <a:pt x="6595" y="3109"/>
                      <a:pt x="6642" y="3345"/>
                      <a:pt x="6694" y="3595"/>
                    </a:cubicBezTo>
                    <a:cubicBezTo>
                      <a:pt x="6706" y="3658"/>
                      <a:pt x="6720" y="3722"/>
                      <a:pt x="6732" y="3786"/>
                    </a:cubicBezTo>
                    <a:cubicBezTo>
                      <a:pt x="6759" y="3915"/>
                      <a:pt x="6788" y="4048"/>
                      <a:pt x="6817" y="4183"/>
                    </a:cubicBezTo>
                    <a:cubicBezTo>
                      <a:pt x="6980" y="4928"/>
                      <a:pt x="7176" y="5768"/>
                      <a:pt x="7383" y="6626"/>
                    </a:cubicBezTo>
                    <a:lnTo>
                      <a:pt x="7348" y="6830"/>
                    </a:lnTo>
                    <a:lnTo>
                      <a:pt x="7278" y="7258"/>
                    </a:lnTo>
                    <a:lnTo>
                      <a:pt x="7213" y="7229"/>
                    </a:lnTo>
                    <a:lnTo>
                      <a:pt x="6601" y="7772"/>
                    </a:lnTo>
                    <a:lnTo>
                      <a:pt x="6642" y="7802"/>
                    </a:lnTo>
                    <a:lnTo>
                      <a:pt x="6524" y="7822"/>
                    </a:lnTo>
                    <a:lnTo>
                      <a:pt x="6522" y="7822"/>
                    </a:lnTo>
                    <a:cubicBezTo>
                      <a:pt x="6431" y="7830"/>
                      <a:pt x="6343" y="7841"/>
                      <a:pt x="6254" y="7852"/>
                    </a:cubicBezTo>
                    <a:cubicBezTo>
                      <a:pt x="6167" y="7863"/>
                      <a:pt x="6083" y="7875"/>
                      <a:pt x="6002" y="7887"/>
                    </a:cubicBezTo>
                    <a:lnTo>
                      <a:pt x="5997" y="7887"/>
                    </a:lnTo>
                    <a:cubicBezTo>
                      <a:pt x="5918" y="7899"/>
                      <a:pt x="5839" y="7913"/>
                      <a:pt x="5762" y="7924"/>
                    </a:cubicBezTo>
                    <a:cubicBezTo>
                      <a:pt x="5761" y="7925"/>
                      <a:pt x="5759" y="7925"/>
                      <a:pt x="5756" y="7925"/>
                    </a:cubicBezTo>
                    <a:cubicBezTo>
                      <a:pt x="5681" y="7937"/>
                      <a:pt x="5609" y="7950"/>
                      <a:pt x="5542" y="7963"/>
                    </a:cubicBezTo>
                    <a:cubicBezTo>
                      <a:pt x="5537" y="7964"/>
                      <a:pt x="5535" y="7964"/>
                      <a:pt x="5530" y="7964"/>
                    </a:cubicBezTo>
                    <a:cubicBezTo>
                      <a:pt x="5462" y="7978"/>
                      <a:pt x="5398" y="7992"/>
                      <a:pt x="5337" y="8006"/>
                    </a:cubicBezTo>
                    <a:cubicBezTo>
                      <a:pt x="5331" y="8006"/>
                      <a:pt x="5328" y="8009"/>
                      <a:pt x="5322" y="8009"/>
                    </a:cubicBezTo>
                    <a:cubicBezTo>
                      <a:pt x="5263" y="8023"/>
                      <a:pt x="5207" y="8037"/>
                      <a:pt x="5152" y="8051"/>
                    </a:cubicBezTo>
                    <a:cubicBezTo>
                      <a:pt x="5145" y="8053"/>
                      <a:pt x="5139" y="8055"/>
                      <a:pt x="5133" y="8057"/>
                    </a:cubicBezTo>
                    <a:cubicBezTo>
                      <a:pt x="5080" y="8071"/>
                      <a:pt x="5032" y="8085"/>
                      <a:pt x="4983" y="8100"/>
                    </a:cubicBezTo>
                    <a:cubicBezTo>
                      <a:pt x="4977" y="8101"/>
                      <a:pt x="4970" y="8106"/>
                      <a:pt x="4963" y="8107"/>
                    </a:cubicBezTo>
                    <a:cubicBezTo>
                      <a:pt x="4918" y="8121"/>
                      <a:pt x="4878" y="8136"/>
                      <a:pt x="4837" y="8150"/>
                    </a:cubicBezTo>
                    <a:cubicBezTo>
                      <a:pt x="4831" y="8151"/>
                      <a:pt x="4825" y="8155"/>
                      <a:pt x="4820" y="8156"/>
                    </a:cubicBezTo>
                    <a:lnTo>
                      <a:pt x="4820" y="8157"/>
                    </a:lnTo>
                    <a:cubicBezTo>
                      <a:pt x="4763" y="8179"/>
                      <a:pt x="4709" y="8201"/>
                      <a:pt x="4662" y="8225"/>
                    </a:cubicBezTo>
                    <a:cubicBezTo>
                      <a:pt x="4416" y="8353"/>
                      <a:pt x="4054" y="8654"/>
                      <a:pt x="3639" y="9056"/>
                    </a:cubicBezTo>
                    <a:cubicBezTo>
                      <a:pt x="2289" y="10372"/>
                      <a:pt x="390" y="12803"/>
                      <a:pt x="112" y="14113"/>
                    </a:cubicBezTo>
                    <a:cubicBezTo>
                      <a:pt x="112" y="14115"/>
                      <a:pt x="112" y="14118"/>
                      <a:pt x="110" y="14118"/>
                    </a:cubicBezTo>
                    <a:cubicBezTo>
                      <a:pt x="98" y="14146"/>
                      <a:pt x="87" y="14172"/>
                      <a:pt x="77" y="14197"/>
                    </a:cubicBezTo>
                    <a:cubicBezTo>
                      <a:pt x="68" y="14220"/>
                      <a:pt x="60" y="14244"/>
                      <a:pt x="51" y="14268"/>
                    </a:cubicBezTo>
                    <a:cubicBezTo>
                      <a:pt x="43" y="14289"/>
                      <a:pt x="36" y="14311"/>
                      <a:pt x="30" y="14332"/>
                    </a:cubicBezTo>
                    <a:cubicBezTo>
                      <a:pt x="23" y="14359"/>
                      <a:pt x="18" y="14386"/>
                      <a:pt x="14" y="14411"/>
                    </a:cubicBezTo>
                    <a:cubicBezTo>
                      <a:pt x="13" y="14426"/>
                      <a:pt x="7" y="14445"/>
                      <a:pt x="6" y="14459"/>
                    </a:cubicBezTo>
                    <a:cubicBezTo>
                      <a:pt x="5" y="14488"/>
                      <a:pt x="1" y="14520"/>
                      <a:pt x="1" y="14547"/>
                    </a:cubicBezTo>
                    <a:lnTo>
                      <a:pt x="1" y="14577"/>
                    </a:lnTo>
                    <a:cubicBezTo>
                      <a:pt x="2" y="14610"/>
                      <a:pt x="8" y="14641"/>
                      <a:pt x="14" y="14675"/>
                    </a:cubicBezTo>
                    <a:cubicBezTo>
                      <a:pt x="17" y="14680"/>
                      <a:pt x="17" y="14683"/>
                      <a:pt x="17" y="14689"/>
                    </a:cubicBezTo>
                    <a:cubicBezTo>
                      <a:pt x="18" y="14695"/>
                      <a:pt x="20" y="14699"/>
                      <a:pt x="23" y="14706"/>
                    </a:cubicBezTo>
                    <a:cubicBezTo>
                      <a:pt x="29" y="14726"/>
                      <a:pt x="35" y="14750"/>
                      <a:pt x="42" y="14771"/>
                    </a:cubicBezTo>
                    <a:cubicBezTo>
                      <a:pt x="47" y="14784"/>
                      <a:pt x="50" y="14792"/>
                      <a:pt x="54" y="14802"/>
                    </a:cubicBezTo>
                    <a:cubicBezTo>
                      <a:pt x="67" y="14829"/>
                      <a:pt x="77" y="14856"/>
                      <a:pt x="91" y="14883"/>
                    </a:cubicBezTo>
                    <a:cubicBezTo>
                      <a:pt x="98" y="14899"/>
                      <a:pt x="108" y="14914"/>
                      <a:pt x="118" y="14931"/>
                    </a:cubicBezTo>
                    <a:cubicBezTo>
                      <a:pt x="124" y="14943"/>
                      <a:pt x="132" y="14954"/>
                      <a:pt x="139" y="14963"/>
                    </a:cubicBezTo>
                    <a:cubicBezTo>
                      <a:pt x="152" y="14984"/>
                      <a:pt x="163" y="15000"/>
                      <a:pt x="176" y="15018"/>
                    </a:cubicBezTo>
                    <a:cubicBezTo>
                      <a:pt x="177" y="15021"/>
                      <a:pt x="181" y="15023"/>
                      <a:pt x="181" y="15024"/>
                    </a:cubicBezTo>
                    <a:cubicBezTo>
                      <a:pt x="461" y="15397"/>
                      <a:pt x="1027" y="15673"/>
                      <a:pt x="1588" y="15866"/>
                    </a:cubicBezTo>
                    <a:cubicBezTo>
                      <a:pt x="1637" y="15883"/>
                      <a:pt x="1683" y="15899"/>
                      <a:pt x="1731" y="15915"/>
                    </a:cubicBezTo>
                    <a:cubicBezTo>
                      <a:pt x="1762" y="15923"/>
                      <a:pt x="1793" y="15934"/>
                      <a:pt x="1823" y="15944"/>
                    </a:cubicBezTo>
                    <a:lnTo>
                      <a:pt x="17980" y="15944"/>
                    </a:lnTo>
                    <a:cubicBezTo>
                      <a:pt x="18030" y="15923"/>
                      <a:pt x="18078" y="15903"/>
                      <a:pt x="18129" y="15881"/>
                    </a:cubicBezTo>
                    <a:cubicBezTo>
                      <a:pt x="18134" y="15880"/>
                      <a:pt x="18143" y="15875"/>
                      <a:pt x="18149" y="15872"/>
                    </a:cubicBezTo>
                    <a:cubicBezTo>
                      <a:pt x="18197" y="15851"/>
                      <a:pt x="18242" y="15830"/>
                      <a:pt x="18289" y="15808"/>
                    </a:cubicBezTo>
                    <a:cubicBezTo>
                      <a:pt x="18306" y="15801"/>
                      <a:pt x="18321" y="15793"/>
                      <a:pt x="18337" y="15786"/>
                    </a:cubicBezTo>
                    <a:cubicBezTo>
                      <a:pt x="18375" y="15765"/>
                      <a:pt x="18413" y="15747"/>
                      <a:pt x="18449" y="15727"/>
                    </a:cubicBezTo>
                    <a:cubicBezTo>
                      <a:pt x="18465" y="15719"/>
                      <a:pt x="18479" y="15711"/>
                      <a:pt x="18496" y="15701"/>
                    </a:cubicBezTo>
                    <a:cubicBezTo>
                      <a:pt x="18540" y="15674"/>
                      <a:pt x="18586" y="15649"/>
                      <a:pt x="18630" y="15622"/>
                    </a:cubicBezTo>
                    <a:cubicBezTo>
                      <a:pt x="18635" y="15620"/>
                      <a:pt x="18637" y="15617"/>
                      <a:pt x="18642" y="15616"/>
                    </a:cubicBezTo>
                    <a:cubicBezTo>
                      <a:pt x="18690" y="15586"/>
                      <a:pt x="18732" y="15556"/>
                      <a:pt x="18775" y="15522"/>
                    </a:cubicBezTo>
                    <a:cubicBezTo>
                      <a:pt x="18788" y="15515"/>
                      <a:pt x="18800" y="15507"/>
                      <a:pt x="18811" y="15496"/>
                    </a:cubicBezTo>
                    <a:cubicBezTo>
                      <a:pt x="18842" y="15473"/>
                      <a:pt x="18869" y="15448"/>
                      <a:pt x="18897" y="15424"/>
                    </a:cubicBezTo>
                    <a:cubicBezTo>
                      <a:pt x="18911" y="15415"/>
                      <a:pt x="18923" y="15403"/>
                      <a:pt x="18935" y="15391"/>
                    </a:cubicBezTo>
                    <a:cubicBezTo>
                      <a:pt x="18963" y="15364"/>
                      <a:pt x="18987" y="15339"/>
                      <a:pt x="19013" y="15313"/>
                    </a:cubicBezTo>
                    <a:cubicBezTo>
                      <a:pt x="19023" y="15304"/>
                      <a:pt x="19030" y="15294"/>
                      <a:pt x="19041" y="15284"/>
                    </a:cubicBezTo>
                    <a:cubicBezTo>
                      <a:pt x="19071" y="15249"/>
                      <a:pt x="19099" y="15213"/>
                      <a:pt x="19126" y="15176"/>
                    </a:cubicBezTo>
                    <a:cubicBezTo>
                      <a:pt x="19132" y="15169"/>
                      <a:pt x="19138" y="15160"/>
                      <a:pt x="19142" y="15149"/>
                    </a:cubicBezTo>
                    <a:cubicBezTo>
                      <a:pt x="19162" y="15120"/>
                      <a:pt x="19178" y="15091"/>
                      <a:pt x="19194" y="15059"/>
                    </a:cubicBezTo>
                    <a:cubicBezTo>
                      <a:pt x="19200" y="15046"/>
                      <a:pt x="19206" y="15033"/>
                      <a:pt x="19211" y="15018"/>
                    </a:cubicBezTo>
                    <a:cubicBezTo>
                      <a:pt x="19224" y="14990"/>
                      <a:pt x="19233" y="14961"/>
                      <a:pt x="19244" y="14932"/>
                    </a:cubicBezTo>
                    <a:cubicBezTo>
                      <a:pt x="19249" y="14918"/>
                      <a:pt x="19251" y="14906"/>
                      <a:pt x="19256" y="14894"/>
                    </a:cubicBezTo>
                    <a:cubicBezTo>
                      <a:pt x="19266" y="14852"/>
                      <a:pt x="19273" y="14809"/>
                      <a:pt x="19278" y="14765"/>
                    </a:cubicBezTo>
                    <a:cubicBezTo>
                      <a:pt x="19278" y="14729"/>
                      <a:pt x="19275" y="14692"/>
                      <a:pt x="19272" y="14657"/>
                    </a:cubicBezTo>
                    <a:cubicBezTo>
                      <a:pt x="19272" y="14647"/>
                      <a:pt x="19269" y="14640"/>
                      <a:pt x="19269" y="14632"/>
                    </a:cubicBezTo>
                    <a:cubicBezTo>
                      <a:pt x="19263" y="14595"/>
                      <a:pt x="19256" y="14559"/>
                      <a:pt x="19247" y="14519"/>
                    </a:cubicBezTo>
                    <a:cubicBezTo>
                      <a:pt x="19245" y="14513"/>
                      <a:pt x="19243" y="14505"/>
                      <a:pt x="19241" y="14499"/>
                    </a:cubicBezTo>
                    <a:cubicBezTo>
                      <a:pt x="19232" y="14464"/>
                      <a:pt x="19219" y="14429"/>
                      <a:pt x="19206" y="14395"/>
                    </a:cubicBezTo>
                    <a:cubicBezTo>
                      <a:pt x="19201" y="14385"/>
                      <a:pt x="19199" y="14374"/>
                      <a:pt x="19194" y="14366"/>
                    </a:cubicBezTo>
                    <a:cubicBezTo>
                      <a:pt x="19178" y="14324"/>
                      <a:pt x="19160" y="14283"/>
                      <a:pt x="19139" y="14244"/>
                    </a:cubicBezTo>
                    <a:cubicBezTo>
                      <a:pt x="19133" y="14231"/>
                      <a:pt x="19127" y="14219"/>
                      <a:pt x="19120" y="14206"/>
                    </a:cubicBezTo>
                    <a:cubicBezTo>
                      <a:pt x="19103" y="14171"/>
                      <a:pt x="19083" y="14136"/>
                      <a:pt x="19063" y="14101"/>
                    </a:cubicBezTo>
                    <a:cubicBezTo>
                      <a:pt x="19055" y="14088"/>
                      <a:pt x="19049" y="14079"/>
                      <a:pt x="19043" y="14067"/>
                    </a:cubicBezTo>
                    <a:cubicBezTo>
                      <a:pt x="19018" y="14025"/>
                      <a:pt x="18992" y="13983"/>
                      <a:pt x="18964" y="13940"/>
                    </a:cubicBezTo>
                    <a:cubicBezTo>
                      <a:pt x="18951" y="13921"/>
                      <a:pt x="18939" y="13904"/>
                      <a:pt x="18928" y="13886"/>
                    </a:cubicBezTo>
                    <a:cubicBezTo>
                      <a:pt x="18905" y="13850"/>
                      <a:pt x="18879" y="13815"/>
                      <a:pt x="18855" y="13779"/>
                    </a:cubicBezTo>
                    <a:cubicBezTo>
                      <a:pt x="18838" y="13753"/>
                      <a:pt x="18818" y="13729"/>
                      <a:pt x="18799" y="13703"/>
                    </a:cubicBezTo>
                    <a:cubicBezTo>
                      <a:pt x="18777" y="13674"/>
                      <a:pt x="18752" y="13644"/>
                      <a:pt x="18728" y="13612"/>
                    </a:cubicBezTo>
                    <a:cubicBezTo>
                      <a:pt x="18711" y="13589"/>
                      <a:pt x="18692" y="13565"/>
                      <a:pt x="18674" y="13542"/>
                    </a:cubicBezTo>
                    <a:cubicBezTo>
                      <a:pt x="18643" y="13504"/>
                      <a:pt x="18611" y="13465"/>
                      <a:pt x="18577" y="13424"/>
                    </a:cubicBezTo>
                    <a:cubicBezTo>
                      <a:pt x="18569" y="13416"/>
                      <a:pt x="18563" y="13407"/>
                      <a:pt x="18556" y="13398"/>
                    </a:cubicBezTo>
                    <a:cubicBezTo>
                      <a:pt x="18415" y="13145"/>
                      <a:pt x="18267" y="12896"/>
                      <a:pt x="18117" y="12653"/>
                    </a:cubicBezTo>
                    <a:cubicBezTo>
                      <a:pt x="17444" y="11567"/>
                      <a:pt x="16661" y="10568"/>
                      <a:pt x="15751" y="9771"/>
                    </a:cubicBezTo>
                    <a:cubicBezTo>
                      <a:pt x="15059" y="9158"/>
                      <a:pt x="14289" y="8667"/>
                      <a:pt x="13435" y="8345"/>
                    </a:cubicBezTo>
                    <a:cubicBezTo>
                      <a:pt x="13332" y="8309"/>
                      <a:pt x="13226" y="8272"/>
                      <a:pt x="13117" y="8237"/>
                    </a:cubicBezTo>
                    <a:cubicBezTo>
                      <a:pt x="13100" y="8234"/>
                      <a:pt x="13081" y="8229"/>
                      <a:pt x="13064" y="8223"/>
                    </a:cubicBezTo>
                    <a:cubicBezTo>
                      <a:pt x="12959" y="8189"/>
                      <a:pt x="12846" y="8158"/>
                      <a:pt x="12731" y="8128"/>
                    </a:cubicBezTo>
                    <a:cubicBezTo>
                      <a:pt x="12661" y="8106"/>
                      <a:pt x="12584" y="8084"/>
                      <a:pt x="12511" y="8063"/>
                    </a:cubicBezTo>
                    <a:lnTo>
                      <a:pt x="12513" y="8061"/>
                    </a:lnTo>
                    <a:lnTo>
                      <a:pt x="12397" y="8021"/>
                    </a:lnTo>
                    <a:lnTo>
                      <a:pt x="12428" y="7999"/>
                    </a:lnTo>
                    <a:lnTo>
                      <a:pt x="11988" y="7538"/>
                    </a:lnTo>
                    <a:lnTo>
                      <a:pt x="11952" y="7548"/>
                    </a:lnTo>
                    <a:lnTo>
                      <a:pt x="11920" y="7395"/>
                    </a:lnTo>
                    <a:cubicBezTo>
                      <a:pt x="12360" y="7263"/>
                      <a:pt x="12734" y="7131"/>
                      <a:pt x="12761" y="7100"/>
                    </a:cubicBezTo>
                    <a:cubicBezTo>
                      <a:pt x="12796" y="7057"/>
                      <a:pt x="12831" y="5573"/>
                      <a:pt x="12582" y="4045"/>
                    </a:cubicBezTo>
                    <a:lnTo>
                      <a:pt x="12644" y="4011"/>
                    </a:lnTo>
                    <a:cubicBezTo>
                      <a:pt x="12685" y="3892"/>
                      <a:pt x="12722" y="3776"/>
                      <a:pt x="12755" y="3662"/>
                    </a:cubicBezTo>
                    <a:cubicBezTo>
                      <a:pt x="12768" y="3612"/>
                      <a:pt x="12780" y="3562"/>
                      <a:pt x="12792" y="3512"/>
                    </a:cubicBezTo>
                    <a:cubicBezTo>
                      <a:pt x="12809" y="3453"/>
                      <a:pt x="12826" y="3392"/>
                      <a:pt x="12841" y="3334"/>
                    </a:cubicBezTo>
                    <a:cubicBezTo>
                      <a:pt x="12857" y="3269"/>
                      <a:pt x="12869" y="3205"/>
                      <a:pt x="12882" y="3142"/>
                    </a:cubicBezTo>
                    <a:cubicBezTo>
                      <a:pt x="12889" y="3103"/>
                      <a:pt x="12899" y="3063"/>
                      <a:pt x="12908" y="3023"/>
                    </a:cubicBezTo>
                    <a:cubicBezTo>
                      <a:pt x="12922" y="2950"/>
                      <a:pt x="12931" y="2877"/>
                      <a:pt x="12943" y="2805"/>
                    </a:cubicBezTo>
                    <a:cubicBezTo>
                      <a:pt x="12948" y="2780"/>
                      <a:pt x="12950" y="2755"/>
                      <a:pt x="12955" y="2730"/>
                    </a:cubicBezTo>
                    <a:cubicBezTo>
                      <a:pt x="12965" y="2651"/>
                      <a:pt x="12972" y="2573"/>
                      <a:pt x="12981" y="2498"/>
                    </a:cubicBezTo>
                    <a:cubicBezTo>
                      <a:pt x="12981" y="2482"/>
                      <a:pt x="12983" y="2467"/>
                      <a:pt x="12985" y="2453"/>
                    </a:cubicBezTo>
                    <a:cubicBezTo>
                      <a:pt x="12991" y="2370"/>
                      <a:pt x="12995" y="2291"/>
                      <a:pt x="12998" y="2213"/>
                    </a:cubicBezTo>
                    <a:lnTo>
                      <a:pt x="12998" y="2192"/>
                    </a:lnTo>
                    <a:cubicBezTo>
                      <a:pt x="12999" y="2109"/>
                      <a:pt x="12998" y="2030"/>
                      <a:pt x="12993" y="1952"/>
                    </a:cubicBezTo>
                    <a:lnTo>
                      <a:pt x="12993" y="1945"/>
                    </a:lnTo>
                    <a:cubicBezTo>
                      <a:pt x="12989" y="1866"/>
                      <a:pt x="12984" y="1788"/>
                      <a:pt x="12977" y="1712"/>
                    </a:cubicBezTo>
                    <a:lnTo>
                      <a:pt x="12977" y="1710"/>
                    </a:lnTo>
                    <a:cubicBezTo>
                      <a:pt x="12784" y="383"/>
                      <a:pt x="11701" y="1"/>
                      <a:pt x="10516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56" name="Google Shape;9356;p38"/>
              <p:cNvSpPr/>
              <p:nvPr/>
            </p:nvSpPr>
            <p:spPr>
              <a:xfrm>
                <a:off x="3774350" y="4789650"/>
                <a:ext cx="409800" cy="386200"/>
              </a:xfrm>
              <a:custGeom>
                <a:avLst/>
                <a:gdLst/>
                <a:ahLst/>
                <a:cxnLst/>
                <a:rect l="l" t="t" r="r" b="b"/>
                <a:pathLst>
                  <a:path w="16392" h="15448" extrusionOk="0">
                    <a:moveTo>
                      <a:pt x="10027" y="1"/>
                    </a:moveTo>
                    <a:lnTo>
                      <a:pt x="10027" y="1"/>
                    </a:lnTo>
                    <a:cubicBezTo>
                      <a:pt x="10061" y="52"/>
                      <a:pt x="10726" y="1095"/>
                      <a:pt x="8486" y="1308"/>
                    </a:cubicBezTo>
                    <a:cubicBezTo>
                      <a:pt x="7190" y="1435"/>
                      <a:pt x="6479" y="2027"/>
                      <a:pt x="6106" y="2516"/>
                    </a:cubicBezTo>
                    <a:cubicBezTo>
                      <a:pt x="6021" y="2628"/>
                      <a:pt x="5951" y="2736"/>
                      <a:pt x="5899" y="2832"/>
                    </a:cubicBezTo>
                    <a:cubicBezTo>
                      <a:pt x="5897" y="2837"/>
                      <a:pt x="5894" y="2840"/>
                      <a:pt x="5893" y="2845"/>
                    </a:cubicBezTo>
                    <a:cubicBezTo>
                      <a:pt x="5877" y="2871"/>
                      <a:pt x="5865" y="2896"/>
                      <a:pt x="5852" y="2922"/>
                    </a:cubicBezTo>
                    <a:cubicBezTo>
                      <a:pt x="5849" y="2923"/>
                      <a:pt x="5847" y="2928"/>
                      <a:pt x="5846" y="2931"/>
                    </a:cubicBezTo>
                    <a:cubicBezTo>
                      <a:pt x="5819" y="2985"/>
                      <a:pt x="5797" y="3032"/>
                      <a:pt x="5781" y="3072"/>
                    </a:cubicBezTo>
                    <a:cubicBezTo>
                      <a:pt x="5780" y="3077"/>
                      <a:pt x="5778" y="3078"/>
                      <a:pt x="5778" y="3081"/>
                    </a:cubicBezTo>
                    <a:cubicBezTo>
                      <a:pt x="5769" y="3101"/>
                      <a:pt x="5762" y="3117"/>
                      <a:pt x="5757" y="3131"/>
                    </a:cubicBezTo>
                    <a:cubicBezTo>
                      <a:pt x="5756" y="3131"/>
                      <a:pt x="5756" y="3133"/>
                      <a:pt x="5756" y="3133"/>
                    </a:cubicBezTo>
                    <a:cubicBezTo>
                      <a:pt x="5750" y="3148"/>
                      <a:pt x="5747" y="3162"/>
                      <a:pt x="5742" y="3174"/>
                    </a:cubicBezTo>
                    <a:cubicBezTo>
                      <a:pt x="5741" y="3175"/>
                      <a:pt x="5741" y="3175"/>
                      <a:pt x="5741" y="3179"/>
                    </a:cubicBezTo>
                    <a:cubicBezTo>
                      <a:pt x="5736" y="3187"/>
                      <a:pt x="5735" y="3196"/>
                      <a:pt x="5733" y="3199"/>
                    </a:cubicBezTo>
                    <a:lnTo>
                      <a:pt x="5733" y="3204"/>
                    </a:lnTo>
                    <a:cubicBezTo>
                      <a:pt x="5731" y="3210"/>
                      <a:pt x="5731" y="3211"/>
                      <a:pt x="5731" y="3211"/>
                    </a:cubicBezTo>
                    <a:cubicBezTo>
                      <a:pt x="5731" y="3211"/>
                      <a:pt x="5654" y="3115"/>
                      <a:pt x="5533" y="3115"/>
                    </a:cubicBezTo>
                    <a:cubicBezTo>
                      <a:pt x="5418" y="3115"/>
                      <a:pt x="5263" y="3202"/>
                      <a:pt x="5097" y="3544"/>
                    </a:cubicBezTo>
                    <a:cubicBezTo>
                      <a:pt x="4934" y="3877"/>
                      <a:pt x="5102" y="4870"/>
                      <a:pt x="5378" y="5839"/>
                    </a:cubicBezTo>
                    <a:cubicBezTo>
                      <a:pt x="5337" y="5832"/>
                      <a:pt x="5295" y="5828"/>
                      <a:pt x="5253" y="5828"/>
                    </a:cubicBezTo>
                    <a:cubicBezTo>
                      <a:pt x="5044" y="5828"/>
                      <a:pt x="4838" y="5920"/>
                      <a:pt x="4716" y="6128"/>
                    </a:cubicBezTo>
                    <a:cubicBezTo>
                      <a:pt x="4462" y="6552"/>
                      <a:pt x="4990" y="7172"/>
                      <a:pt x="5908" y="7346"/>
                    </a:cubicBezTo>
                    <a:cubicBezTo>
                      <a:pt x="5920" y="7372"/>
                      <a:pt x="5931" y="7395"/>
                      <a:pt x="5943" y="7421"/>
                    </a:cubicBezTo>
                    <a:cubicBezTo>
                      <a:pt x="6000" y="7987"/>
                      <a:pt x="6068" y="8427"/>
                      <a:pt x="6131" y="8533"/>
                    </a:cubicBezTo>
                    <a:cubicBezTo>
                      <a:pt x="6153" y="8574"/>
                      <a:pt x="6220" y="8631"/>
                      <a:pt x="6315" y="8702"/>
                    </a:cubicBezTo>
                    <a:lnTo>
                      <a:pt x="6237" y="9164"/>
                    </a:lnTo>
                    <a:lnTo>
                      <a:pt x="5724" y="9376"/>
                    </a:lnTo>
                    <a:lnTo>
                      <a:pt x="5740" y="9396"/>
                    </a:lnTo>
                    <a:lnTo>
                      <a:pt x="5724" y="9403"/>
                    </a:lnTo>
                    <a:lnTo>
                      <a:pt x="5731" y="9413"/>
                    </a:lnTo>
                    <a:cubicBezTo>
                      <a:pt x="5645" y="9436"/>
                      <a:pt x="5560" y="9460"/>
                      <a:pt x="5475" y="9482"/>
                    </a:cubicBezTo>
                    <a:cubicBezTo>
                      <a:pt x="5460" y="9487"/>
                      <a:pt x="5447" y="9490"/>
                      <a:pt x="5434" y="9494"/>
                    </a:cubicBezTo>
                    <a:lnTo>
                      <a:pt x="5372" y="9494"/>
                    </a:lnTo>
                    <a:cubicBezTo>
                      <a:pt x="5236" y="9494"/>
                      <a:pt x="5118" y="9566"/>
                      <a:pt x="5041" y="9676"/>
                    </a:cubicBezTo>
                    <a:cubicBezTo>
                      <a:pt x="4227" y="9923"/>
                      <a:pt x="3528" y="10180"/>
                      <a:pt x="3352" y="10301"/>
                    </a:cubicBezTo>
                    <a:cubicBezTo>
                      <a:pt x="3308" y="10311"/>
                      <a:pt x="3261" y="10330"/>
                      <a:pt x="3217" y="10359"/>
                    </a:cubicBezTo>
                    <a:cubicBezTo>
                      <a:pt x="3210" y="10365"/>
                      <a:pt x="3203" y="10372"/>
                      <a:pt x="3194" y="10375"/>
                    </a:cubicBezTo>
                    <a:cubicBezTo>
                      <a:pt x="2628" y="10811"/>
                      <a:pt x="2119" y="11386"/>
                      <a:pt x="1678" y="12016"/>
                    </a:cubicBezTo>
                    <a:cubicBezTo>
                      <a:pt x="1641" y="12070"/>
                      <a:pt x="1601" y="12124"/>
                      <a:pt x="1566" y="12179"/>
                    </a:cubicBezTo>
                    <a:cubicBezTo>
                      <a:pt x="1493" y="12287"/>
                      <a:pt x="1420" y="12397"/>
                      <a:pt x="1352" y="12510"/>
                    </a:cubicBezTo>
                    <a:cubicBezTo>
                      <a:pt x="1296" y="12601"/>
                      <a:pt x="1241" y="12693"/>
                      <a:pt x="1188" y="12784"/>
                    </a:cubicBezTo>
                    <a:cubicBezTo>
                      <a:pt x="991" y="13120"/>
                      <a:pt x="812" y="13461"/>
                      <a:pt x="657" y="13795"/>
                    </a:cubicBezTo>
                    <a:cubicBezTo>
                      <a:pt x="378" y="14379"/>
                      <a:pt x="156" y="14950"/>
                      <a:pt x="1" y="15447"/>
                    </a:cubicBezTo>
                    <a:lnTo>
                      <a:pt x="16391" y="15447"/>
                    </a:lnTo>
                    <a:cubicBezTo>
                      <a:pt x="16120" y="14792"/>
                      <a:pt x="15739" y="13988"/>
                      <a:pt x="15260" y="13188"/>
                    </a:cubicBezTo>
                    <a:cubicBezTo>
                      <a:pt x="15203" y="13091"/>
                      <a:pt x="15144" y="12996"/>
                      <a:pt x="15084" y="12900"/>
                    </a:cubicBezTo>
                    <a:cubicBezTo>
                      <a:pt x="14683" y="12265"/>
                      <a:pt x="14223" y="11647"/>
                      <a:pt x="13708" y="11121"/>
                    </a:cubicBezTo>
                    <a:cubicBezTo>
                      <a:pt x="13421" y="10830"/>
                      <a:pt x="13120" y="10568"/>
                      <a:pt x="12803" y="10350"/>
                    </a:cubicBezTo>
                    <a:cubicBezTo>
                      <a:pt x="12775" y="10330"/>
                      <a:pt x="12748" y="10312"/>
                      <a:pt x="12720" y="10294"/>
                    </a:cubicBezTo>
                    <a:cubicBezTo>
                      <a:pt x="12717" y="10293"/>
                      <a:pt x="12713" y="10289"/>
                      <a:pt x="12712" y="10288"/>
                    </a:cubicBezTo>
                    <a:cubicBezTo>
                      <a:pt x="12652" y="10250"/>
                      <a:pt x="12593" y="10210"/>
                      <a:pt x="12533" y="10175"/>
                    </a:cubicBezTo>
                    <a:cubicBezTo>
                      <a:pt x="12527" y="10167"/>
                      <a:pt x="12522" y="10160"/>
                      <a:pt x="12517" y="10155"/>
                    </a:cubicBezTo>
                    <a:cubicBezTo>
                      <a:pt x="12509" y="10148"/>
                      <a:pt x="12497" y="10142"/>
                      <a:pt x="12483" y="10135"/>
                    </a:cubicBezTo>
                    <a:cubicBezTo>
                      <a:pt x="12478" y="10132"/>
                      <a:pt x="12475" y="10128"/>
                      <a:pt x="12469" y="10125"/>
                    </a:cubicBezTo>
                    <a:cubicBezTo>
                      <a:pt x="12460" y="10120"/>
                      <a:pt x="12453" y="10118"/>
                      <a:pt x="12442" y="10113"/>
                    </a:cubicBezTo>
                    <a:cubicBezTo>
                      <a:pt x="12421" y="10104"/>
                      <a:pt x="12398" y="10092"/>
                      <a:pt x="12371" y="10080"/>
                    </a:cubicBezTo>
                    <a:cubicBezTo>
                      <a:pt x="12365" y="10077"/>
                      <a:pt x="12357" y="10071"/>
                      <a:pt x="12351" y="10070"/>
                    </a:cubicBezTo>
                    <a:cubicBezTo>
                      <a:pt x="12330" y="10058"/>
                      <a:pt x="12311" y="10051"/>
                      <a:pt x="12289" y="10045"/>
                    </a:cubicBezTo>
                    <a:cubicBezTo>
                      <a:pt x="12275" y="10039"/>
                      <a:pt x="12263" y="10037"/>
                      <a:pt x="12251" y="10032"/>
                    </a:cubicBezTo>
                    <a:cubicBezTo>
                      <a:pt x="12216" y="10020"/>
                      <a:pt x="12178" y="10007"/>
                      <a:pt x="12138" y="9995"/>
                    </a:cubicBezTo>
                    <a:cubicBezTo>
                      <a:pt x="12132" y="9992"/>
                      <a:pt x="12130" y="9990"/>
                      <a:pt x="12123" y="9989"/>
                    </a:cubicBezTo>
                    <a:cubicBezTo>
                      <a:pt x="12102" y="9983"/>
                      <a:pt x="12082" y="9974"/>
                      <a:pt x="12059" y="9967"/>
                    </a:cubicBezTo>
                    <a:cubicBezTo>
                      <a:pt x="11978" y="9692"/>
                      <a:pt x="11747" y="9493"/>
                      <a:pt x="11472" y="9493"/>
                    </a:cubicBezTo>
                    <a:lnTo>
                      <a:pt x="10598" y="9493"/>
                    </a:lnTo>
                    <a:lnTo>
                      <a:pt x="10223" y="9201"/>
                    </a:lnTo>
                    <a:lnTo>
                      <a:pt x="10166" y="9224"/>
                    </a:lnTo>
                    <a:lnTo>
                      <a:pt x="10101" y="8793"/>
                    </a:lnTo>
                    <a:cubicBezTo>
                      <a:pt x="10270" y="8701"/>
                      <a:pt x="10391" y="8618"/>
                      <a:pt x="10425" y="8568"/>
                    </a:cubicBezTo>
                    <a:cubicBezTo>
                      <a:pt x="10473" y="8496"/>
                      <a:pt x="10558" y="7993"/>
                      <a:pt x="10629" y="7333"/>
                    </a:cubicBezTo>
                    <a:cubicBezTo>
                      <a:pt x="11539" y="7143"/>
                      <a:pt x="12055" y="6541"/>
                      <a:pt x="11801" y="6126"/>
                    </a:cubicBezTo>
                    <a:cubicBezTo>
                      <a:pt x="11675" y="5919"/>
                      <a:pt x="11465" y="5825"/>
                      <a:pt x="11250" y="5825"/>
                    </a:cubicBezTo>
                    <a:cubicBezTo>
                      <a:pt x="11227" y="5825"/>
                      <a:pt x="11205" y="5826"/>
                      <a:pt x="11182" y="5828"/>
                    </a:cubicBezTo>
                    <a:cubicBezTo>
                      <a:pt x="11188" y="5808"/>
                      <a:pt x="11194" y="5790"/>
                      <a:pt x="11199" y="5770"/>
                    </a:cubicBezTo>
                    <a:cubicBezTo>
                      <a:pt x="11218" y="5699"/>
                      <a:pt x="11236" y="5627"/>
                      <a:pt x="11255" y="5559"/>
                    </a:cubicBezTo>
                    <a:cubicBezTo>
                      <a:pt x="11256" y="5547"/>
                      <a:pt x="11261" y="5536"/>
                      <a:pt x="11262" y="5525"/>
                    </a:cubicBezTo>
                    <a:cubicBezTo>
                      <a:pt x="11281" y="5444"/>
                      <a:pt x="11298" y="5367"/>
                      <a:pt x="11314" y="5292"/>
                    </a:cubicBezTo>
                    <a:cubicBezTo>
                      <a:pt x="11318" y="5275"/>
                      <a:pt x="11321" y="5257"/>
                      <a:pt x="11326" y="5237"/>
                    </a:cubicBezTo>
                    <a:cubicBezTo>
                      <a:pt x="11335" y="5180"/>
                      <a:pt x="11347" y="5124"/>
                      <a:pt x="11354" y="5070"/>
                    </a:cubicBezTo>
                    <a:cubicBezTo>
                      <a:pt x="11359" y="5049"/>
                      <a:pt x="11363" y="5027"/>
                      <a:pt x="11366" y="5006"/>
                    </a:cubicBezTo>
                    <a:cubicBezTo>
                      <a:pt x="11375" y="4954"/>
                      <a:pt x="11382" y="4903"/>
                      <a:pt x="11388" y="4852"/>
                    </a:cubicBezTo>
                    <a:cubicBezTo>
                      <a:pt x="11390" y="4836"/>
                      <a:pt x="11393" y="4818"/>
                      <a:pt x="11394" y="4801"/>
                    </a:cubicBezTo>
                    <a:cubicBezTo>
                      <a:pt x="11409" y="4669"/>
                      <a:pt x="11420" y="4547"/>
                      <a:pt x="11424" y="4432"/>
                    </a:cubicBezTo>
                    <a:lnTo>
                      <a:pt x="11424" y="4384"/>
                    </a:lnTo>
                    <a:cubicBezTo>
                      <a:pt x="11424" y="4342"/>
                      <a:pt x="11425" y="4302"/>
                      <a:pt x="11424" y="4263"/>
                    </a:cubicBezTo>
                    <a:lnTo>
                      <a:pt x="11424" y="4214"/>
                    </a:lnTo>
                    <a:cubicBezTo>
                      <a:pt x="11421" y="4172"/>
                      <a:pt x="11419" y="4131"/>
                      <a:pt x="11415" y="4093"/>
                    </a:cubicBezTo>
                    <a:lnTo>
                      <a:pt x="11415" y="4062"/>
                    </a:lnTo>
                    <a:cubicBezTo>
                      <a:pt x="11414" y="4046"/>
                      <a:pt x="11411" y="4028"/>
                      <a:pt x="11409" y="4011"/>
                    </a:cubicBezTo>
                    <a:cubicBezTo>
                      <a:pt x="11408" y="3981"/>
                      <a:pt x="11403" y="3952"/>
                      <a:pt x="11400" y="3921"/>
                    </a:cubicBezTo>
                    <a:cubicBezTo>
                      <a:pt x="11399" y="3914"/>
                      <a:pt x="11399" y="3907"/>
                      <a:pt x="11396" y="3898"/>
                    </a:cubicBezTo>
                    <a:cubicBezTo>
                      <a:pt x="11390" y="3862"/>
                      <a:pt x="11383" y="3825"/>
                      <a:pt x="11379" y="3791"/>
                    </a:cubicBezTo>
                    <a:cubicBezTo>
                      <a:pt x="11377" y="3779"/>
                      <a:pt x="11375" y="3764"/>
                      <a:pt x="11371" y="3755"/>
                    </a:cubicBezTo>
                    <a:cubicBezTo>
                      <a:pt x="11365" y="3726"/>
                      <a:pt x="11359" y="3696"/>
                      <a:pt x="11354" y="3667"/>
                    </a:cubicBezTo>
                    <a:cubicBezTo>
                      <a:pt x="11351" y="3655"/>
                      <a:pt x="11348" y="3647"/>
                      <a:pt x="11346" y="3634"/>
                    </a:cubicBezTo>
                    <a:cubicBezTo>
                      <a:pt x="11338" y="3600"/>
                      <a:pt x="11329" y="3570"/>
                      <a:pt x="11320" y="3540"/>
                    </a:cubicBezTo>
                    <a:cubicBezTo>
                      <a:pt x="11318" y="3536"/>
                      <a:pt x="11315" y="3531"/>
                      <a:pt x="11315" y="3526"/>
                    </a:cubicBezTo>
                    <a:cubicBezTo>
                      <a:pt x="11303" y="3493"/>
                      <a:pt x="11292" y="3461"/>
                      <a:pt x="11280" y="3429"/>
                    </a:cubicBezTo>
                    <a:cubicBezTo>
                      <a:pt x="11275" y="3421"/>
                      <a:pt x="11273" y="3412"/>
                      <a:pt x="11272" y="3402"/>
                    </a:cubicBezTo>
                    <a:cubicBezTo>
                      <a:pt x="11262" y="3380"/>
                      <a:pt x="11255" y="3360"/>
                      <a:pt x="11244" y="3339"/>
                    </a:cubicBezTo>
                    <a:cubicBezTo>
                      <a:pt x="11239" y="3331"/>
                      <a:pt x="11235" y="3320"/>
                      <a:pt x="11230" y="3311"/>
                    </a:cubicBezTo>
                    <a:cubicBezTo>
                      <a:pt x="11223" y="3290"/>
                      <a:pt x="11213" y="3275"/>
                      <a:pt x="11202" y="3256"/>
                    </a:cubicBezTo>
                    <a:cubicBezTo>
                      <a:pt x="11199" y="3248"/>
                      <a:pt x="11195" y="3239"/>
                      <a:pt x="11190" y="3230"/>
                    </a:cubicBezTo>
                    <a:cubicBezTo>
                      <a:pt x="11177" y="3208"/>
                      <a:pt x="11165" y="3184"/>
                      <a:pt x="11153" y="3165"/>
                    </a:cubicBezTo>
                    <a:cubicBezTo>
                      <a:pt x="11148" y="3157"/>
                      <a:pt x="11145" y="3153"/>
                      <a:pt x="11140" y="3148"/>
                    </a:cubicBezTo>
                    <a:cubicBezTo>
                      <a:pt x="11133" y="3133"/>
                      <a:pt x="11123" y="3118"/>
                      <a:pt x="11114" y="3105"/>
                    </a:cubicBezTo>
                    <a:cubicBezTo>
                      <a:pt x="11108" y="3096"/>
                      <a:pt x="11101" y="3089"/>
                      <a:pt x="11097" y="3081"/>
                    </a:cubicBezTo>
                    <a:cubicBezTo>
                      <a:pt x="11089" y="3069"/>
                      <a:pt x="11081" y="3060"/>
                      <a:pt x="11075" y="3052"/>
                    </a:cubicBezTo>
                    <a:cubicBezTo>
                      <a:pt x="11067" y="3044"/>
                      <a:pt x="11061" y="3035"/>
                      <a:pt x="11055" y="3027"/>
                    </a:cubicBezTo>
                    <a:cubicBezTo>
                      <a:pt x="11049" y="3019"/>
                      <a:pt x="11043" y="3013"/>
                      <a:pt x="11036" y="3005"/>
                    </a:cubicBezTo>
                    <a:cubicBezTo>
                      <a:pt x="10935" y="2887"/>
                      <a:pt x="10854" y="2841"/>
                      <a:pt x="10854" y="2841"/>
                    </a:cubicBezTo>
                    <a:cubicBezTo>
                      <a:pt x="11618" y="1452"/>
                      <a:pt x="10097" y="63"/>
                      <a:pt x="1002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57" name="Google Shape;9357;p38"/>
              <p:cNvSpPr/>
              <p:nvPr/>
            </p:nvSpPr>
            <p:spPr>
              <a:xfrm>
                <a:off x="4602425" y="4789700"/>
                <a:ext cx="409800" cy="386250"/>
              </a:xfrm>
              <a:custGeom>
                <a:avLst/>
                <a:gdLst/>
                <a:ahLst/>
                <a:cxnLst/>
                <a:rect l="l" t="t" r="r" b="b"/>
                <a:pathLst>
                  <a:path w="16392" h="15450" extrusionOk="0">
                    <a:moveTo>
                      <a:pt x="10026" y="0"/>
                    </a:moveTo>
                    <a:cubicBezTo>
                      <a:pt x="10060" y="52"/>
                      <a:pt x="10725" y="1094"/>
                      <a:pt x="8488" y="1308"/>
                    </a:cubicBezTo>
                    <a:cubicBezTo>
                      <a:pt x="6893" y="1463"/>
                      <a:pt x="6183" y="2322"/>
                      <a:pt x="5899" y="2832"/>
                    </a:cubicBezTo>
                    <a:cubicBezTo>
                      <a:pt x="5898" y="2836"/>
                      <a:pt x="5894" y="2839"/>
                      <a:pt x="5893" y="2844"/>
                    </a:cubicBezTo>
                    <a:cubicBezTo>
                      <a:pt x="5878" y="2872"/>
                      <a:pt x="5864" y="2896"/>
                      <a:pt x="5852" y="2921"/>
                    </a:cubicBezTo>
                    <a:cubicBezTo>
                      <a:pt x="5851" y="2923"/>
                      <a:pt x="5848" y="2928"/>
                      <a:pt x="5846" y="2930"/>
                    </a:cubicBezTo>
                    <a:cubicBezTo>
                      <a:pt x="5819" y="2985"/>
                      <a:pt x="5797" y="3031"/>
                      <a:pt x="5781" y="3072"/>
                    </a:cubicBezTo>
                    <a:cubicBezTo>
                      <a:pt x="5781" y="3076"/>
                      <a:pt x="5779" y="3078"/>
                      <a:pt x="5776" y="3081"/>
                    </a:cubicBezTo>
                    <a:cubicBezTo>
                      <a:pt x="5770" y="3100"/>
                      <a:pt x="5763" y="3116"/>
                      <a:pt x="5757" y="3131"/>
                    </a:cubicBezTo>
                    <a:lnTo>
                      <a:pt x="5757" y="3133"/>
                    </a:lnTo>
                    <a:cubicBezTo>
                      <a:pt x="5751" y="3148"/>
                      <a:pt x="5745" y="3161"/>
                      <a:pt x="5741" y="3173"/>
                    </a:cubicBezTo>
                    <a:lnTo>
                      <a:pt x="5741" y="3178"/>
                    </a:lnTo>
                    <a:cubicBezTo>
                      <a:pt x="5736" y="3188"/>
                      <a:pt x="5735" y="3195"/>
                      <a:pt x="5734" y="3200"/>
                    </a:cubicBezTo>
                    <a:cubicBezTo>
                      <a:pt x="5734" y="3201"/>
                      <a:pt x="5734" y="3203"/>
                      <a:pt x="5733" y="3203"/>
                    </a:cubicBezTo>
                    <a:cubicBezTo>
                      <a:pt x="5733" y="3209"/>
                      <a:pt x="5730" y="3212"/>
                      <a:pt x="5730" y="3212"/>
                    </a:cubicBezTo>
                    <a:cubicBezTo>
                      <a:pt x="5730" y="3212"/>
                      <a:pt x="5653" y="3115"/>
                      <a:pt x="5532" y="3115"/>
                    </a:cubicBezTo>
                    <a:cubicBezTo>
                      <a:pt x="5417" y="3115"/>
                      <a:pt x="5263" y="3202"/>
                      <a:pt x="5096" y="3544"/>
                    </a:cubicBezTo>
                    <a:cubicBezTo>
                      <a:pt x="4933" y="3877"/>
                      <a:pt x="5103" y="4871"/>
                      <a:pt x="5378" y="5838"/>
                    </a:cubicBezTo>
                    <a:cubicBezTo>
                      <a:pt x="5337" y="5831"/>
                      <a:pt x="5296" y="5827"/>
                      <a:pt x="5254" y="5827"/>
                    </a:cubicBezTo>
                    <a:cubicBezTo>
                      <a:pt x="5045" y="5827"/>
                      <a:pt x="4839" y="5920"/>
                      <a:pt x="4716" y="6128"/>
                    </a:cubicBezTo>
                    <a:cubicBezTo>
                      <a:pt x="4463" y="6551"/>
                      <a:pt x="4989" y="7171"/>
                      <a:pt x="5909" y="7345"/>
                    </a:cubicBezTo>
                    <a:cubicBezTo>
                      <a:pt x="5921" y="7372"/>
                      <a:pt x="5931" y="7395"/>
                      <a:pt x="5942" y="7420"/>
                    </a:cubicBezTo>
                    <a:cubicBezTo>
                      <a:pt x="6001" y="7988"/>
                      <a:pt x="6069" y="8426"/>
                      <a:pt x="6131" y="8532"/>
                    </a:cubicBezTo>
                    <a:cubicBezTo>
                      <a:pt x="6154" y="8573"/>
                      <a:pt x="6221" y="8632"/>
                      <a:pt x="6316" y="8701"/>
                    </a:cubicBezTo>
                    <a:lnTo>
                      <a:pt x="6238" y="9163"/>
                    </a:lnTo>
                    <a:lnTo>
                      <a:pt x="5723" y="9375"/>
                    </a:lnTo>
                    <a:lnTo>
                      <a:pt x="5742" y="9395"/>
                    </a:lnTo>
                    <a:lnTo>
                      <a:pt x="5723" y="9403"/>
                    </a:lnTo>
                    <a:lnTo>
                      <a:pt x="5733" y="9412"/>
                    </a:lnTo>
                    <a:cubicBezTo>
                      <a:pt x="5645" y="9435"/>
                      <a:pt x="5558" y="9459"/>
                      <a:pt x="5475" y="9482"/>
                    </a:cubicBezTo>
                    <a:cubicBezTo>
                      <a:pt x="5462" y="9486"/>
                      <a:pt x="5448" y="9490"/>
                      <a:pt x="5435" y="9495"/>
                    </a:cubicBezTo>
                    <a:lnTo>
                      <a:pt x="5372" y="9495"/>
                    </a:lnTo>
                    <a:cubicBezTo>
                      <a:pt x="5237" y="9495"/>
                      <a:pt x="5119" y="9565"/>
                      <a:pt x="5041" y="9677"/>
                    </a:cubicBezTo>
                    <a:cubicBezTo>
                      <a:pt x="4228" y="9922"/>
                      <a:pt x="3528" y="10179"/>
                      <a:pt x="3353" y="10300"/>
                    </a:cubicBezTo>
                    <a:cubicBezTo>
                      <a:pt x="3299" y="10312"/>
                      <a:pt x="3248" y="10336"/>
                      <a:pt x="3195" y="10377"/>
                    </a:cubicBezTo>
                    <a:cubicBezTo>
                      <a:pt x="2356" y="11020"/>
                      <a:pt x="1646" y="11971"/>
                      <a:pt x="1088" y="12955"/>
                    </a:cubicBezTo>
                    <a:cubicBezTo>
                      <a:pt x="1076" y="12977"/>
                      <a:pt x="1066" y="12998"/>
                      <a:pt x="1054" y="13020"/>
                    </a:cubicBezTo>
                    <a:cubicBezTo>
                      <a:pt x="583" y="13866"/>
                      <a:pt x="225" y="14732"/>
                      <a:pt x="0" y="15449"/>
                    </a:cubicBezTo>
                    <a:lnTo>
                      <a:pt x="16391" y="15449"/>
                    </a:lnTo>
                    <a:cubicBezTo>
                      <a:pt x="16090" y="14710"/>
                      <a:pt x="15650" y="13790"/>
                      <a:pt x="15087" y="12898"/>
                    </a:cubicBezTo>
                    <a:cubicBezTo>
                      <a:pt x="14447" y="11882"/>
                      <a:pt x="13650" y="10907"/>
                      <a:pt x="12726" y="10292"/>
                    </a:cubicBezTo>
                    <a:cubicBezTo>
                      <a:pt x="12721" y="10291"/>
                      <a:pt x="12720" y="10287"/>
                      <a:pt x="12716" y="10286"/>
                    </a:cubicBezTo>
                    <a:cubicBezTo>
                      <a:pt x="12659" y="10248"/>
                      <a:pt x="12599" y="10208"/>
                      <a:pt x="12539" y="10173"/>
                    </a:cubicBezTo>
                    <a:cubicBezTo>
                      <a:pt x="12533" y="10165"/>
                      <a:pt x="12529" y="10158"/>
                      <a:pt x="12522" y="10153"/>
                    </a:cubicBezTo>
                    <a:cubicBezTo>
                      <a:pt x="12515" y="10146"/>
                      <a:pt x="12505" y="10140"/>
                      <a:pt x="12492" y="10133"/>
                    </a:cubicBezTo>
                    <a:cubicBezTo>
                      <a:pt x="12486" y="10130"/>
                      <a:pt x="12479" y="10126"/>
                      <a:pt x="12476" y="10123"/>
                    </a:cubicBezTo>
                    <a:cubicBezTo>
                      <a:pt x="12469" y="10118"/>
                      <a:pt x="12460" y="10116"/>
                      <a:pt x="12450" y="10111"/>
                    </a:cubicBezTo>
                    <a:cubicBezTo>
                      <a:pt x="12430" y="10102"/>
                      <a:pt x="12407" y="10090"/>
                      <a:pt x="12379" y="10078"/>
                    </a:cubicBezTo>
                    <a:cubicBezTo>
                      <a:pt x="12371" y="10075"/>
                      <a:pt x="12365" y="10069"/>
                      <a:pt x="12359" y="10068"/>
                    </a:cubicBezTo>
                    <a:cubicBezTo>
                      <a:pt x="12339" y="10056"/>
                      <a:pt x="12317" y="10049"/>
                      <a:pt x="12297" y="10043"/>
                    </a:cubicBezTo>
                    <a:cubicBezTo>
                      <a:pt x="12284" y="10037"/>
                      <a:pt x="12269" y="10035"/>
                      <a:pt x="12256" y="10030"/>
                    </a:cubicBezTo>
                    <a:cubicBezTo>
                      <a:pt x="12223" y="10018"/>
                      <a:pt x="12184" y="10005"/>
                      <a:pt x="12145" y="9993"/>
                    </a:cubicBezTo>
                    <a:cubicBezTo>
                      <a:pt x="12139" y="9990"/>
                      <a:pt x="12133" y="9988"/>
                      <a:pt x="12129" y="9987"/>
                    </a:cubicBezTo>
                    <a:cubicBezTo>
                      <a:pt x="12109" y="9981"/>
                      <a:pt x="12087" y="9972"/>
                      <a:pt x="12066" y="9965"/>
                    </a:cubicBezTo>
                    <a:cubicBezTo>
                      <a:pt x="11984" y="9690"/>
                      <a:pt x="11750" y="9491"/>
                      <a:pt x="11476" y="9491"/>
                    </a:cubicBezTo>
                    <a:lnTo>
                      <a:pt x="10602" y="9491"/>
                    </a:lnTo>
                    <a:lnTo>
                      <a:pt x="10228" y="9199"/>
                    </a:lnTo>
                    <a:lnTo>
                      <a:pt x="10171" y="9222"/>
                    </a:lnTo>
                    <a:lnTo>
                      <a:pt x="10106" y="8791"/>
                    </a:lnTo>
                    <a:cubicBezTo>
                      <a:pt x="10109" y="8791"/>
                      <a:pt x="10109" y="8790"/>
                      <a:pt x="10111" y="8790"/>
                    </a:cubicBezTo>
                    <a:cubicBezTo>
                      <a:pt x="10279" y="8696"/>
                      <a:pt x="10395" y="8617"/>
                      <a:pt x="10431" y="8567"/>
                    </a:cubicBezTo>
                    <a:cubicBezTo>
                      <a:pt x="10456" y="8531"/>
                      <a:pt x="10488" y="8383"/>
                      <a:pt x="10524" y="8158"/>
                    </a:cubicBezTo>
                    <a:cubicBezTo>
                      <a:pt x="10561" y="7943"/>
                      <a:pt x="10597" y="7657"/>
                      <a:pt x="10632" y="7333"/>
                    </a:cubicBezTo>
                    <a:cubicBezTo>
                      <a:pt x="10659" y="7327"/>
                      <a:pt x="10687" y="7321"/>
                      <a:pt x="10714" y="7313"/>
                    </a:cubicBezTo>
                    <a:cubicBezTo>
                      <a:pt x="11574" y="7107"/>
                      <a:pt x="12051" y="6529"/>
                      <a:pt x="11804" y="6125"/>
                    </a:cubicBezTo>
                    <a:cubicBezTo>
                      <a:pt x="11677" y="5918"/>
                      <a:pt x="11467" y="5824"/>
                      <a:pt x="11252" y="5824"/>
                    </a:cubicBezTo>
                    <a:cubicBezTo>
                      <a:pt x="11230" y="5824"/>
                      <a:pt x="11208" y="5825"/>
                      <a:pt x="11186" y="5827"/>
                    </a:cubicBezTo>
                    <a:cubicBezTo>
                      <a:pt x="11193" y="5808"/>
                      <a:pt x="11199" y="5789"/>
                      <a:pt x="11202" y="5770"/>
                    </a:cubicBezTo>
                    <a:cubicBezTo>
                      <a:pt x="11223" y="5698"/>
                      <a:pt x="11240" y="5627"/>
                      <a:pt x="11258" y="5559"/>
                    </a:cubicBezTo>
                    <a:cubicBezTo>
                      <a:pt x="11263" y="5546"/>
                      <a:pt x="11264" y="5535"/>
                      <a:pt x="11267" y="5524"/>
                    </a:cubicBezTo>
                    <a:cubicBezTo>
                      <a:pt x="11287" y="5443"/>
                      <a:pt x="11303" y="5366"/>
                      <a:pt x="11319" y="5291"/>
                    </a:cubicBezTo>
                    <a:cubicBezTo>
                      <a:pt x="11324" y="5274"/>
                      <a:pt x="11325" y="5256"/>
                      <a:pt x="11327" y="5236"/>
                    </a:cubicBezTo>
                    <a:cubicBezTo>
                      <a:pt x="11340" y="5181"/>
                      <a:pt x="11349" y="5123"/>
                      <a:pt x="11358" y="5069"/>
                    </a:cubicBezTo>
                    <a:cubicBezTo>
                      <a:pt x="11363" y="5048"/>
                      <a:pt x="11366" y="5026"/>
                      <a:pt x="11368" y="5006"/>
                    </a:cubicBezTo>
                    <a:cubicBezTo>
                      <a:pt x="11376" y="4953"/>
                      <a:pt x="11382" y="4902"/>
                      <a:pt x="11391" y="4852"/>
                    </a:cubicBezTo>
                    <a:cubicBezTo>
                      <a:pt x="11392" y="4835"/>
                      <a:pt x="11394" y="4817"/>
                      <a:pt x="11397" y="4800"/>
                    </a:cubicBezTo>
                    <a:cubicBezTo>
                      <a:pt x="11411" y="4668"/>
                      <a:pt x="11422" y="4546"/>
                      <a:pt x="11423" y="4431"/>
                    </a:cubicBezTo>
                    <a:cubicBezTo>
                      <a:pt x="11425" y="4416"/>
                      <a:pt x="11425" y="4400"/>
                      <a:pt x="11425" y="4385"/>
                    </a:cubicBezTo>
                    <a:lnTo>
                      <a:pt x="11425" y="4263"/>
                    </a:lnTo>
                    <a:cubicBezTo>
                      <a:pt x="11425" y="4251"/>
                      <a:pt x="11425" y="4240"/>
                      <a:pt x="11423" y="4228"/>
                    </a:cubicBezTo>
                    <a:lnTo>
                      <a:pt x="11423" y="4214"/>
                    </a:lnTo>
                    <a:cubicBezTo>
                      <a:pt x="11423" y="4172"/>
                      <a:pt x="11422" y="4131"/>
                      <a:pt x="11417" y="4093"/>
                    </a:cubicBezTo>
                    <a:cubicBezTo>
                      <a:pt x="11417" y="4083"/>
                      <a:pt x="11417" y="4071"/>
                      <a:pt x="11416" y="4063"/>
                    </a:cubicBezTo>
                    <a:cubicBezTo>
                      <a:pt x="11411" y="4014"/>
                      <a:pt x="11409" y="3965"/>
                      <a:pt x="11403" y="3920"/>
                    </a:cubicBezTo>
                    <a:cubicBezTo>
                      <a:pt x="11400" y="3913"/>
                      <a:pt x="11398" y="3906"/>
                      <a:pt x="11398" y="3899"/>
                    </a:cubicBezTo>
                    <a:cubicBezTo>
                      <a:pt x="11392" y="3862"/>
                      <a:pt x="11386" y="3826"/>
                      <a:pt x="11381" y="3790"/>
                    </a:cubicBezTo>
                    <a:cubicBezTo>
                      <a:pt x="11380" y="3778"/>
                      <a:pt x="11375" y="3765"/>
                      <a:pt x="11374" y="3754"/>
                    </a:cubicBezTo>
                    <a:cubicBezTo>
                      <a:pt x="11368" y="3725"/>
                      <a:pt x="11361" y="3696"/>
                      <a:pt x="11354" y="3668"/>
                    </a:cubicBezTo>
                    <a:cubicBezTo>
                      <a:pt x="11352" y="3655"/>
                      <a:pt x="11349" y="3646"/>
                      <a:pt x="11346" y="3634"/>
                    </a:cubicBezTo>
                    <a:cubicBezTo>
                      <a:pt x="11338" y="3601"/>
                      <a:pt x="11330" y="3570"/>
                      <a:pt x="11319" y="3540"/>
                    </a:cubicBezTo>
                    <a:cubicBezTo>
                      <a:pt x="11319" y="3535"/>
                      <a:pt x="11318" y="3530"/>
                      <a:pt x="11314" y="3525"/>
                    </a:cubicBezTo>
                    <a:cubicBezTo>
                      <a:pt x="11306" y="3493"/>
                      <a:pt x="11293" y="3461"/>
                      <a:pt x="11281" y="3428"/>
                    </a:cubicBezTo>
                    <a:cubicBezTo>
                      <a:pt x="11276" y="3420"/>
                      <a:pt x="11274" y="3412"/>
                      <a:pt x="11269" y="3401"/>
                    </a:cubicBezTo>
                    <a:cubicBezTo>
                      <a:pt x="11262" y="3380"/>
                      <a:pt x="11252" y="3359"/>
                      <a:pt x="11244" y="3340"/>
                    </a:cubicBezTo>
                    <a:cubicBezTo>
                      <a:pt x="11238" y="3330"/>
                      <a:pt x="11234" y="3319"/>
                      <a:pt x="11229" y="3310"/>
                    </a:cubicBezTo>
                    <a:cubicBezTo>
                      <a:pt x="11221" y="3291"/>
                      <a:pt x="11213" y="3274"/>
                      <a:pt x="11202" y="3256"/>
                    </a:cubicBezTo>
                    <a:cubicBezTo>
                      <a:pt x="11197" y="3248"/>
                      <a:pt x="11195" y="3239"/>
                      <a:pt x="11189" y="3230"/>
                    </a:cubicBezTo>
                    <a:cubicBezTo>
                      <a:pt x="11177" y="3207"/>
                      <a:pt x="11162" y="3183"/>
                      <a:pt x="11152" y="3165"/>
                    </a:cubicBezTo>
                    <a:cubicBezTo>
                      <a:pt x="11148" y="3157"/>
                      <a:pt x="11144" y="3152"/>
                      <a:pt x="11140" y="3148"/>
                    </a:cubicBezTo>
                    <a:cubicBezTo>
                      <a:pt x="11131" y="3133"/>
                      <a:pt x="11120" y="3117"/>
                      <a:pt x="11111" y="3104"/>
                    </a:cubicBezTo>
                    <a:cubicBezTo>
                      <a:pt x="11105" y="3096"/>
                      <a:pt x="11099" y="3088"/>
                      <a:pt x="11094" y="3081"/>
                    </a:cubicBezTo>
                    <a:cubicBezTo>
                      <a:pt x="11088" y="3069"/>
                      <a:pt x="11081" y="3060"/>
                      <a:pt x="11073" y="3052"/>
                    </a:cubicBezTo>
                    <a:cubicBezTo>
                      <a:pt x="11067" y="3043"/>
                      <a:pt x="11061" y="3036"/>
                      <a:pt x="11056" y="3026"/>
                    </a:cubicBezTo>
                    <a:cubicBezTo>
                      <a:pt x="11050" y="3019"/>
                      <a:pt x="11043" y="3013"/>
                      <a:pt x="11037" y="3005"/>
                    </a:cubicBezTo>
                    <a:cubicBezTo>
                      <a:pt x="10936" y="2886"/>
                      <a:pt x="10855" y="2841"/>
                      <a:pt x="10855" y="2841"/>
                    </a:cubicBezTo>
                    <a:cubicBezTo>
                      <a:pt x="11618" y="1451"/>
                      <a:pt x="10096" y="62"/>
                      <a:pt x="1002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58" name="Google Shape;9358;p38"/>
              <p:cNvSpPr/>
              <p:nvPr/>
            </p:nvSpPr>
            <p:spPr>
              <a:xfrm>
                <a:off x="5857625" y="4801850"/>
                <a:ext cx="302075" cy="374000"/>
              </a:xfrm>
              <a:custGeom>
                <a:avLst/>
                <a:gdLst/>
                <a:ahLst/>
                <a:cxnLst/>
                <a:rect l="l" t="t" r="r" b="b"/>
                <a:pathLst>
                  <a:path w="12083" h="14960" extrusionOk="0">
                    <a:moveTo>
                      <a:pt x="7075" y="0"/>
                    </a:moveTo>
                    <a:cubicBezTo>
                      <a:pt x="5423" y="0"/>
                      <a:pt x="3851" y="1481"/>
                      <a:pt x="3502" y="1828"/>
                    </a:cubicBezTo>
                    <a:cubicBezTo>
                      <a:pt x="3501" y="1828"/>
                      <a:pt x="3501" y="1829"/>
                      <a:pt x="3501" y="1829"/>
                    </a:cubicBezTo>
                    <a:cubicBezTo>
                      <a:pt x="3462" y="1867"/>
                      <a:pt x="3438" y="1891"/>
                      <a:pt x="3432" y="1900"/>
                    </a:cubicBezTo>
                    <a:cubicBezTo>
                      <a:pt x="3431" y="1900"/>
                      <a:pt x="3431" y="1901"/>
                      <a:pt x="3431" y="1901"/>
                    </a:cubicBezTo>
                    <a:cubicBezTo>
                      <a:pt x="3213" y="1936"/>
                      <a:pt x="3121" y="2237"/>
                      <a:pt x="3113" y="2675"/>
                    </a:cubicBezTo>
                    <a:cubicBezTo>
                      <a:pt x="3112" y="2788"/>
                      <a:pt x="3115" y="2908"/>
                      <a:pt x="3126" y="3036"/>
                    </a:cubicBezTo>
                    <a:cubicBezTo>
                      <a:pt x="3139" y="3219"/>
                      <a:pt x="3162" y="3416"/>
                      <a:pt x="3194" y="3622"/>
                    </a:cubicBezTo>
                    <a:cubicBezTo>
                      <a:pt x="3241" y="3927"/>
                      <a:pt x="3308" y="4251"/>
                      <a:pt x="3387" y="4567"/>
                    </a:cubicBezTo>
                    <a:cubicBezTo>
                      <a:pt x="3368" y="4566"/>
                      <a:pt x="3349" y="4565"/>
                      <a:pt x="3329" y="4565"/>
                    </a:cubicBezTo>
                    <a:cubicBezTo>
                      <a:pt x="2962" y="4565"/>
                      <a:pt x="2551" y="4802"/>
                      <a:pt x="2632" y="5098"/>
                    </a:cubicBezTo>
                    <a:cubicBezTo>
                      <a:pt x="2718" y="5407"/>
                      <a:pt x="3513" y="5934"/>
                      <a:pt x="3946" y="6153"/>
                    </a:cubicBezTo>
                    <a:cubicBezTo>
                      <a:pt x="4067" y="6387"/>
                      <a:pt x="4190" y="6560"/>
                      <a:pt x="4304" y="6627"/>
                    </a:cubicBezTo>
                    <a:cubicBezTo>
                      <a:pt x="4310" y="6660"/>
                      <a:pt x="4318" y="6689"/>
                      <a:pt x="4324" y="6718"/>
                    </a:cubicBezTo>
                    <a:cubicBezTo>
                      <a:pt x="4341" y="6873"/>
                      <a:pt x="4360" y="7022"/>
                      <a:pt x="4380" y="7157"/>
                    </a:cubicBezTo>
                    <a:cubicBezTo>
                      <a:pt x="4380" y="7161"/>
                      <a:pt x="4382" y="7163"/>
                      <a:pt x="4382" y="7164"/>
                    </a:cubicBezTo>
                    <a:cubicBezTo>
                      <a:pt x="4388" y="7211"/>
                      <a:pt x="4395" y="7256"/>
                      <a:pt x="4403" y="7301"/>
                    </a:cubicBezTo>
                    <a:cubicBezTo>
                      <a:pt x="4403" y="7305"/>
                      <a:pt x="4404" y="7308"/>
                      <a:pt x="4404" y="7313"/>
                    </a:cubicBezTo>
                    <a:cubicBezTo>
                      <a:pt x="4412" y="7357"/>
                      <a:pt x="4420" y="7402"/>
                      <a:pt x="4427" y="7442"/>
                    </a:cubicBezTo>
                    <a:lnTo>
                      <a:pt x="4167" y="7763"/>
                    </a:lnTo>
                    <a:lnTo>
                      <a:pt x="4227" y="7809"/>
                    </a:lnTo>
                    <a:lnTo>
                      <a:pt x="4200" y="7831"/>
                    </a:lnTo>
                    <a:lnTo>
                      <a:pt x="4129" y="7831"/>
                    </a:lnTo>
                    <a:lnTo>
                      <a:pt x="4093" y="7746"/>
                    </a:lnTo>
                    <a:lnTo>
                      <a:pt x="3939" y="7831"/>
                    </a:lnTo>
                    <a:lnTo>
                      <a:pt x="3031" y="7831"/>
                    </a:lnTo>
                    <a:cubicBezTo>
                      <a:pt x="2714" y="7831"/>
                      <a:pt x="2457" y="8034"/>
                      <a:pt x="2457" y="8283"/>
                    </a:cubicBezTo>
                    <a:lnTo>
                      <a:pt x="2457" y="8682"/>
                    </a:lnTo>
                    <a:cubicBezTo>
                      <a:pt x="2110" y="8842"/>
                      <a:pt x="1800" y="8998"/>
                      <a:pt x="1552" y="9133"/>
                    </a:cubicBezTo>
                    <a:cubicBezTo>
                      <a:pt x="1304" y="9267"/>
                      <a:pt x="1120" y="9385"/>
                      <a:pt x="1024" y="9470"/>
                    </a:cubicBezTo>
                    <a:cubicBezTo>
                      <a:pt x="1012" y="9476"/>
                      <a:pt x="1001" y="9483"/>
                      <a:pt x="990" y="9490"/>
                    </a:cubicBezTo>
                    <a:cubicBezTo>
                      <a:pt x="746" y="9654"/>
                      <a:pt x="553" y="9954"/>
                      <a:pt x="406" y="10345"/>
                    </a:cubicBezTo>
                    <a:cubicBezTo>
                      <a:pt x="181" y="10941"/>
                      <a:pt x="60" y="11751"/>
                      <a:pt x="17" y="12618"/>
                    </a:cubicBezTo>
                    <a:cubicBezTo>
                      <a:pt x="17" y="12634"/>
                      <a:pt x="17" y="12651"/>
                      <a:pt x="16" y="12668"/>
                    </a:cubicBezTo>
                    <a:cubicBezTo>
                      <a:pt x="15" y="12710"/>
                      <a:pt x="11" y="12753"/>
                      <a:pt x="10" y="12795"/>
                    </a:cubicBezTo>
                    <a:cubicBezTo>
                      <a:pt x="10" y="12815"/>
                      <a:pt x="10" y="12833"/>
                      <a:pt x="9" y="12852"/>
                    </a:cubicBezTo>
                    <a:cubicBezTo>
                      <a:pt x="9" y="12894"/>
                      <a:pt x="6" y="12935"/>
                      <a:pt x="4" y="12977"/>
                    </a:cubicBezTo>
                    <a:lnTo>
                      <a:pt x="4" y="13033"/>
                    </a:lnTo>
                    <a:cubicBezTo>
                      <a:pt x="2" y="13063"/>
                      <a:pt x="2" y="13092"/>
                      <a:pt x="2" y="13118"/>
                    </a:cubicBezTo>
                    <a:lnTo>
                      <a:pt x="2" y="13162"/>
                    </a:lnTo>
                    <a:cubicBezTo>
                      <a:pt x="0" y="13179"/>
                      <a:pt x="0" y="13197"/>
                      <a:pt x="0" y="13213"/>
                    </a:cubicBezTo>
                    <a:lnTo>
                      <a:pt x="0" y="13614"/>
                    </a:lnTo>
                    <a:cubicBezTo>
                      <a:pt x="2" y="13663"/>
                      <a:pt x="2" y="13708"/>
                      <a:pt x="2" y="13755"/>
                    </a:cubicBezTo>
                    <a:cubicBezTo>
                      <a:pt x="4" y="13775"/>
                      <a:pt x="4" y="13793"/>
                      <a:pt x="4" y="13811"/>
                    </a:cubicBezTo>
                    <a:cubicBezTo>
                      <a:pt x="5" y="13854"/>
                      <a:pt x="5" y="13895"/>
                      <a:pt x="9" y="13936"/>
                    </a:cubicBezTo>
                    <a:cubicBezTo>
                      <a:pt x="9" y="13957"/>
                      <a:pt x="9" y="13976"/>
                      <a:pt x="10" y="13998"/>
                    </a:cubicBezTo>
                    <a:cubicBezTo>
                      <a:pt x="10" y="14040"/>
                      <a:pt x="11" y="14080"/>
                      <a:pt x="15" y="14120"/>
                    </a:cubicBezTo>
                    <a:cubicBezTo>
                      <a:pt x="15" y="14139"/>
                      <a:pt x="16" y="14157"/>
                      <a:pt x="16" y="14177"/>
                    </a:cubicBezTo>
                    <a:cubicBezTo>
                      <a:pt x="17" y="14224"/>
                      <a:pt x="21" y="14270"/>
                      <a:pt x="23" y="14317"/>
                    </a:cubicBezTo>
                    <a:cubicBezTo>
                      <a:pt x="23" y="14329"/>
                      <a:pt x="23" y="14343"/>
                      <a:pt x="24" y="14353"/>
                    </a:cubicBezTo>
                    <a:cubicBezTo>
                      <a:pt x="27" y="14413"/>
                      <a:pt x="30" y="14473"/>
                      <a:pt x="34" y="14533"/>
                    </a:cubicBezTo>
                    <a:cubicBezTo>
                      <a:pt x="34" y="14540"/>
                      <a:pt x="34" y="14548"/>
                      <a:pt x="35" y="14556"/>
                    </a:cubicBezTo>
                    <a:cubicBezTo>
                      <a:pt x="36" y="14606"/>
                      <a:pt x="41" y="14654"/>
                      <a:pt x="45" y="14704"/>
                    </a:cubicBezTo>
                    <a:cubicBezTo>
                      <a:pt x="45" y="14721"/>
                      <a:pt x="46" y="14741"/>
                      <a:pt x="49" y="14759"/>
                    </a:cubicBezTo>
                    <a:cubicBezTo>
                      <a:pt x="51" y="14800"/>
                      <a:pt x="55" y="14838"/>
                      <a:pt x="57" y="14878"/>
                    </a:cubicBezTo>
                    <a:cubicBezTo>
                      <a:pt x="58" y="14899"/>
                      <a:pt x="61" y="14918"/>
                      <a:pt x="63" y="14940"/>
                    </a:cubicBezTo>
                    <a:cubicBezTo>
                      <a:pt x="63" y="14946"/>
                      <a:pt x="64" y="14953"/>
                      <a:pt x="64" y="14959"/>
                    </a:cubicBezTo>
                    <a:lnTo>
                      <a:pt x="12083" y="14959"/>
                    </a:lnTo>
                    <a:lnTo>
                      <a:pt x="12083" y="8130"/>
                    </a:lnTo>
                    <a:cubicBezTo>
                      <a:pt x="11932" y="7951"/>
                      <a:pt x="11675" y="7833"/>
                      <a:pt x="11379" y="7833"/>
                    </a:cubicBezTo>
                    <a:lnTo>
                      <a:pt x="10156" y="7833"/>
                    </a:lnTo>
                    <a:lnTo>
                      <a:pt x="9809" y="7716"/>
                    </a:lnTo>
                    <a:lnTo>
                      <a:pt x="9784" y="7781"/>
                    </a:lnTo>
                    <a:cubicBezTo>
                      <a:pt x="9724" y="7758"/>
                      <a:pt x="9665" y="7736"/>
                      <a:pt x="9607" y="7716"/>
                    </a:cubicBezTo>
                    <a:lnTo>
                      <a:pt x="9598" y="7711"/>
                    </a:lnTo>
                    <a:cubicBezTo>
                      <a:pt x="9548" y="7691"/>
                      <a:pt x="9498" y="7674"/>
                      <a:pt x="9447" y="7656"/>
                    </a:cubicBezTo>
                    <a:lnTo>
                      <a:pt x="9107" y="7237"/>
                    </a:lnTo>
                    <a:lnTo>
                      <a:pt x="8893" y="7352"/>
                    </a:lnTo>
                    <a:cubicBezTo>
                      <a:pt x="8910" y="7226"/>
                      <a:pt x="8929" y="7078"/>
                      <a:pt x="8948" y="6916"/>
                    </a:cubicBezTo>
                    <a:cubicBezTo>
                      <a:pt x="8948" y="6910"/>
                      <a:pt x="8949" y="6904"/>
                      <a:pt x="8949" y="6900"/>
                    </a:cubicBezTo>
                    <a:cubicBezTo>
                      <a:pt x="8949" y="6892"/>
                      <a:pt x="8951" y="6886"/>
                      <a:pt x="8951" y="6878"/>
                    </a:cubicBezTo>
                    <a:cubicBezTo>
                      <a:pt x="8973" y="6843"/>
                      <a:pt x="9006" y="6679"/>
                      <a:pt x="9038" y="6432"/>
                    </a:cubicBezTo>
                    <a:cubicBezTo>
                      <a:pt x="9052" y="6397"/>
                      <a:pt x="9067" y="6362"/>
                      <a:pt x="9081" y="6327"/>
                    </a:cubicBezTo>
                    <a:cubicBezTo>
                      <a:pt x="9447" y="6118"/>
                      <a:pt x="10295" y="5427"/>
                      <a:pt x="10327" y="5085"/>
                    </a:cubicBezTo>
                    <a:cubicBezTo>
                      <a:pt x="10352" y="4831"/>
                      <a:pt x="10028" y="4654"/>
                      <a:pt x="9700" y="4625"/>
                    </a:cubicBezTo>
                    <a:cubicBezTo>
                      <a:pt x="10569" y="1688"/>
                      <a:pt x="9277" y="1678"/>
                      <a:pt x="9277" y="1678"/>
                    </a:cubicBezTo>
                    <a:cubicBezTo>
                      <a:pt x="9277" y="1678"/>
                      <a:pt x="9270" y="1587"/>
                      <a:pt x="9231" y="1446"/>
                    </a:cubicBezTo>
                    <a:cubicBezTo>
                      <a:pt x="9171" y="1226"/>
                      <a:pt x="9031" y="886"/>
                      <a:pt x="8726" y="590"/>
                    </a:cubicBezTo>
                    <a:cubicBezTo>
                      <a:pt x="8420" y="293"/>
                      <a:pt x="7949" y="44"/>
                      <a:pt x="7220" y="4"/>
                    </a:cubicBezTo>
                    <a:cubicBezTo>
                      <a:pt x="7171" y="1"/>
                      <a:pt x="7123" y="0"/>
                      <a:pt x="707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59" name="Google Shape;9359;p38"/>
              <p:cNvSpPr/>
              <p:nvPr/>
            </p:nvSpPr>
            <p:spPr>
              <a:xfrm>
                <a:off x="4247650" y="4829150"/>
                <a:ext cx="324650" cy="346725"/>
              </a:xfrm>
              <a:custGeom>
                <a:avLst/>
                <a:gdLst/>
                <a:ahLst/>
                <a:cxnLst/>
                <a:rect l="l" t="t" r="r" b="b"/>
                <a:pathLst>
                  <a:path w="12986" h="13869" extrusionOk="0">
                    <a:moveTo>
                      <a:pt x="9410" y="11004"/>
                    </a:moveTo>
                    <a:lnTo>
                      <a:pt x="9410" y="11165"/>
                    </a:lnTo>
                    <a:cubicBezTo>
                      <a:pt x="9384" y="11116"/>
                      <a:pt x="9360" y="11068"/>
                      <a:pt x="9332" y="11019"/>
                    </a:cubicBezTo>
                    <a:cubicBezTo>
                      <a:pt x="9337" y="11013"/>
                      <a:pt x="9338" y="11011"/>
                      <a:pt x="9340" y="11004"/>
                    </a:cubicBezTo>
                    <a:close/>
                    <a:moveTo>
                      <a:pt x="10082" y="11004"/>
                    </a:moveTo>
                    <a:cubicBezTo>
                      <a:pt x="10185" y="11004"/>
                      <a:pt x="10281" y="11040"/>
                      <a:pt x="10362" y="11096"/>
                    </a:cubicBezTo>
                    <a:cubicBezTo>
                      <a:pt x="10168" y="11504"/>
                      <a:pt x="9998" y="11867"/>
                      <a:pt x="9893" y="12115"/>
                    </a:cubicBezTo>
                    <a:cubicBezTo>
                      <a:pt x="9881" y="12088"/>
                      <a:pt x="9868" y="12063"/>
                      <a:pt x="9857" y="12037"/>
                    </a:cubicBezTo>
                    <a:lnTo>
                      <a:pt x="9857" y="11004"/>
                    </a:lnTo>
                    <a:close/>
                    <a:moveTo>
                      <a:pt x="9276" y="12993"/>
                    </a:moveTo>
                    <a:lnTo>
                      <a:pt x="9276" y="12993"/>
                    </a:lnTo>
                    <a:cubicBezTo>
                      <a:pt x="9323" y="13057"/>
                      <a:pt x="9370" y="13118"/>
                      <a:pt x="9410" y="13172"/>
                    </a:cubicBezTo>
                    <a:lnTo>
                      <a:pt x="9410" y="13308"/>
                    </a:lnTo>
                    <a:cubicBezTo>
                      <a:pt x="9366" y="13204"/>
                      <a:pt x="9321" y="13097"/>
                      <a:pt x="9276" y="12993"/>
                    </a:cubicBezTo>
                    <a:close/>
                    <a:moveTo>
                      <a:pt x="3665" y="1"/>
                    </a:moveTo>
                    <a:cubicBezTo>
                      <a:pt x="2597" y="1"/>
                      <a:pt x="1614" y="363"/>
                      <a:pt x="1022" y="1351"/>
                    </a:cubicBezTo>
                    <a:cubicBezTo>
                      <a:pt x="444" y="2313"/>
                      <a:pt x="0" y="4634"/>
                      <a:pt x="1043" y="5532"/>
                    </a:cubicBezTo>
                    <a:cubicBezTo>
                      <a:pt x="1043" y="5532"/>
                      <a:pt x="328" y="9722"/>
                      <a:pt x="2738" y="11693"/>
                    </a:cubicBezTo>
                    <a:cubicBezTo>
                      <a:pt x="2815" y="11759"/>
                      <a:pt x="2894" y="11820"/>
                      <a:pt x="2978" y="11877"/>
                    </a:cubicBezTo>
                    <a:cubicBezTo>
                      <a:pt x="2900" y="12487"/>
                      <a:pt x="2828" y="13155"/>
                      <a:pt x="2765" y="13867"/>
                    </a:cubicBezTo>
                    <a:lnTo>
                      <a:pt x="3755" y="13867"/>
                    </a:lnTo>
                    <a:cubicBezTo>
                      <a:pt x="3799" y="13705"/>
                      <a:pt x="3844" y="13541"/>
                      <a:pt x="3887" y="13380"/>
                    </a:cubicBezTo>
                    <a:cubicBezTo>
                      <a:pt x="3916" y="13380"/>
                      <a:pt x="3945" y="13381"/>
                      <a:pt x="3976" y="13381"/>
                    </a:cubicBezTo>
                    <a:lnTo>
                      <a:pt x="3976" y="13867"/>
                    </a:lnTo>
                    <a:lnTo>
                      <a:pt x="4443" y="13867"/>
                    </a:lnTo>
                    <a:lnTo>
                      <a:pt x="4443" y="13381"/>
                    </a:lnTo>
                    <a:cubicBezTo>
                      <a:pt x="4712" y="13377"/>
                      <a:pt x="5028" y="13368"/>
                      <a:pt x="5368" y="13352"/>
                    </a:cubicBezTo>
                    <a:lnTo>
                      <a:pt x="5368" y="13867"/>
                    </a:lnTo>
                    <a:lnTo>
                      <a:pt x="5813" y="13867"/>
                    </a:lnTo>
                    <a:lnTo>
                      <a:pt x="5813" y="13332"/>
                    </a:lnTo>
                    <a:cubicBezTo>
                      <a:pt x="5977" y="13322"/>
                      <a:pt x="6146" y="13312"/>
                      <a:pt x="6313" y="13302"/>
                    </a:cubicBezTo>
                    <a:cubicBezTo>
                      <a:pt x="6390" y="13496"/>
                      <a:pt x="6462" y="13684"/>
                      <a:pt x="6526" y="13867"/>
                    </a:cubicBezTo>
                    <a:lnTo>
                      <a:pt x="9862" y="13867"/>
                    </a:lnTo>
                    <a:lnTo>
                      <a:pt x="9862" y="13612"/>
                    </a:lnTo>
                    <a:cubicBezTo>
                      <a:pt x="9927" y="13638"/>
                      <a:pt x="9988" y="13649"/>
                      <a:pt x="10045" y="13649"/>
                    </a:cubicBezTo>
                    <a:cubicBezTo>
                      <a:pt x="10160" y="13649"/>
                      <a:pt x="10256" y="13602"/>
                      <a:pt x="10326" y="13526"/>
                    </a:cubicBezTo>
                    <a:cubicBezTo>
                      <a:pt x="10421" y="13468"/>
                      <a:pt x="10524" y="13325"/>
                      <a:pt x="10635" y="13108"/>
                    </a:cubicBezTo>
                    <a:lnTo>
                      <a:pt x="10635" y="13869"/>
                    </a:lnTo>
                    <a:lnTo>
                      <a:pt x="11116" y="13869"/>
                    </a:lnTo>
                    <a:lnTo>
                      <a:pt x="11116" y="11842"/>
                    </a:lnTo>
                    <a:cubicBezTo>
                      <a:pt x="11354" y="11066"/>
                      <a:pt x="11596" y="10094"/>
                      <a:pt x="11813" y="9044"/>
                    </a:cubicBezTo>
                    <a:cubicBezTo>
                      <a:pt x="11827" y="8976"/>
                      <a:pt x="11840" y="8911"/>
                      <a:pt x="11855" y="8844"/>
                    </a:cubicBezTo>
                    <a:cubicBezTo>
                      <a:pt x="11862" y="8810"/>
                      <a:pt x="11868" y="8772"/>
                      <a:pt x="11875" y="8736"/>
                    </a:cubicBezTo>
                    <a:cubicBezTo>
                      <a:pt x="11885" y="8685"/>
                      <a:pt x="11897" y="8631"/>
                      <a:pt x="11906" y="8580"/>
                    </a:cubicBezTo>
                    <a:cubicBezTo>
                      <a:pt x="12031" y="8551"/>
                      <a:pt x="12192" y="8510"/>
                      <a:pt x="12347" y="8466"/>
                    </a:cubicBezTo>
                    <a:lnTo>
                      <a:pt x="12542" y="8404"/>
                    </a:lnTo>
                    <a:lnTo>
                      <a:pt x="12573" y="8394"/>
                    </a:lnTo>
                    <a:cubicBezTo>
                      <a:pt x="12681" y="8353"/>
                      <a:pt x="12766" y="8315"/>
                      <a:pt x="12793" y="8282"/>
                    </a:cubicBezTo>
                    <a:cubicBezTo>
                      <a:pt x="12847" y="8217"/>
                      <a:pt x="12861" y="8143"/>
                      <a:pt x="12861" y="8084"/>
                    </a:cubicBezTo>
                    <a:cubicBezTo>
                      <a:pt x="12869" y="8067"/>
                      <a:pt x="12867" y="8051"/>
                      <a:pt x="12860" y="8041"/>
                    </a:cubicBezTo>
                    <a:cubicBezTo>
                      <a:pt x="12855" y="8005"/>
                      <a:pt x="12847" y="7983"/>
                      <a:pt x="12847" y="7983"/>
                    </a:cubicBezTo>
                    <a:cubicBezTo>
                      <a:pt x="12884" y="7924"/>
                      <a:pt x="12897" y="7862"/>
                      <a:pt x="12902" y="7807"/>
                    </a:cubicBezTo>
                    <a:cubicBezTo>
                      <a:pt x="12922" y="7777"/>
                      <a:pt x="12925" y="7750"/>
                      <a:pt x="12909" y="7736"/>
                    </a:cubicBezTo>
                    <a:cubicBezTo>
                      <a:pt x="12908" y="7733"/>
                      <a:pt x="12903" y="7731"/>
                      <a:pt x="12902" y="7729"/>
                    </a:cubicBezTo>
                    <a:cubicBezTo>
                      <a:pt x="12897" y="7693"/>
                      <a:pt x="12890" y="7671"/>
                      <a:pt x="12890" y="7671"/>
                    </a:cubicBezTo>
                    <a:cubicBezTo>
                      <a:pt x="12890" y="7671"/>
                      <a:pt x="12948" y="7580"/>
                      <a:pt x="12960" y="7497"/>
                    </a:cubicBezTo>
                    <a:cubicBezTo>
                      <a:pt x="12978" y="7458"/>
                      <a:pt x="12986" y="7430"/>
                      <a:pt x="12969" y="7413"/>
                    </a:cubicBezTo>
                    <a:cubicBezTo>
                      <a:pt x="12963" y="7406"/>
                      <a:pt x="12950" y="7401"/>
                      <a:pt x="12936" y="7398"/>
                    </a:cubicBezTo>
                    <a:cubicBezTo>
                      <a:pt x="12931" y="7394"/>
                      <a:pt x="12930" y="7389"/>
                      <a:pt x="12926" y="7384"/>
                    </a:cubicBezTo>
                    <a:cubicBezTo>
                      <a:pt x="12915" y="7375"/>
                      <a:pt x="12895" y="7372"/>
                      <a:pt x="12868" y="7372"/>
                    </a:cubicBezTo>
                    <a:cubicBezTo>
                      <a:pt x="12813" y="7372"/>
                      <a:pt x="12729" y="7388"/>
                      <a:pt x="12628" y="7412"/>
                    </a:cubicBezTo>
                    <a:lnTo>
                      <a:pt x="12551" y="7433"/>
                    </a:lnTo>
                    <a:lnTo>
                      <a:pt x="12375" y="7483"/>
                    </a:lnTo>
                    <a:cubicBezTo>
                      <a:pt x="12369" y="7485"/>
                      <a:pt x="12366" y="7488"/>
                      <a:pt x="12360" y="7488"/>
                    </a:cubicBezTo>
                    <a:cubicBezTo>
                      <a:pt x="11963" y="7608"/>
                      <a:pt x="11700" y="7907"/>
                      <a:pt x="11698" y="8243"/>
                    </a:cubicBezTo>
                    <a:lnTo>
                      <a:pt x="11698" y="8387"/>
                    </a:lnTo>
                    <a:cubicBezTo>
                      <a:pt x="11633" y="8513"/>
                      <a:pt x="11535" y="8710"/>
                      <a:pt x="11414" y="8953"/>
                    </a:cubicBezTo>
                    <a:cubicBezTo>
                      <a:pt x="11322" y="9135"/>
                      <a:pt x="11222" y="9342"/>
                      <a:pt x="11111" y="9562"/>
                    </a:cubicBezTo>
                    <a:lnTo>
                      <a:pt x="11111" y="8575"/>
                    </a:lnTo>
                    <a:cubicBezTo>
                      <a:pt x="11111" y="8194"/>
                      <a:pt x="10833" y="7884"/>
                      <a:pt x="10490" y="7884"/>
                    </a:cubicBezTo>
                    <a:lnTo>
                      <a:pt x="10071" y="7884"/>
                    </a:lnTo>
                    <a:cubicBezTo>
                      <a:pt x="10070" y="7705"/>
                      <a:pt x="10061" y="7524"/>
                      <a:pt x="10048" y="7342"/>
                    </a:cubicBezTo>
                    <a:cubicBezTo>
                      <a:pt x="10042" y="7251"/>
                      <a:pt x="10034" y="7159"/>
                      <a:pt x="10025" y="7068"/>
                    </a:cubicBezTo>
                    <a:cubicBezTo>
                      <a:pt x="10005" y="6893"/>
                      <a:pt x="9984" y="6717"/>
                      <a:pt x="9956" y="6545"/>
                    </a:cubicBezTo>
                    <a:cubicBezTo>
                      <a:pt x="9839" y="5779"/>
                      <a:pt x="9633" y="5011"/>
                      <a:pt x="9361" y="4298"/>
                    </a:cubicBezTo>
                    <a:cubicBezTo>
                      <a:pt x="9344" y="4254"/>
                      <a:pt x="9326" y="4208"/>
                      <a:pt x="9310" y="4164"/>
                    </a:cubicBezTo>
                    <a:cubicBezTo>
                      <a:pt x="8979" y="3332"/>
                      <a:pt x="8563" y="2573"/>
                      <a:pt x="8083" y="1967"/>
                    </a:cubicBezTo>
                    <a:cubicBezTo>
                      <a:pt x="8006" y="1870"/>
                      <a:pt x="7928" y="1777"/>
                      <a:pt x="7849" y="1690"/>
                    </a:cubicBezTo>
                    <a:cubicBezTo>
                      <a:pt x="7667" y="1489"/>
                      <a:pt x="7482" y="1307"/>
                      <a:pt x="7289" y="1151"/>
                    </a:cubicBezTo>
                    <a:cubicBezTo>
                      <a:pt x="7288" y="1150"/>
                      <a:pt x="7283" y="1147"/>
                      <a:pt x="7282" y="1145"/>
                    </a:cubicBezTo>
                    <a:cubicBezTo>
                      <a:pt x="7197" y="1076"/>
                      <a:pt x="7107" y="1013"/>
                      <a:pt x="7019" y="956"/>
                    </a:cubicBezTo>
                    <a:cubicBezTo>
                      <a:pt x="6912" y="884"/>
                      <a:pt x="6805" y="822"/>
                      <a:pt x="6696" y="767"/>
                    </a:cubicBezTo>
                    <a:cubicBezTo>
                      <a:pt x="6680" y="758"/>
                      <a:pt x="6667" y="752"/>
                      <a:pt x="6651" y="744"/>
                    </a:cubicBezTo>
                    <a:cubicBezTo>
                      <a:pt x="6609" y="724"/>
                      <a:pt x="6565" y="703"/>
                      <a:pt x="6520" y="685"/>
                    </a:cubicBezTo>
                    <a:cubicBezTo>
                      <a:pt x="5646" y="290"/>
                      <a:pt x="4621" y="1"/>
                      <a:pt x="3665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60" name="Google Shape;9360;p38"/>
              <p:cNvSpPr/>
              <p:nvPr/>
            </p:nvSpPr>
            <p:spPr>
              <a:xfrm>
                <a:off x="5003750" y="4831275"/>
                <a:ext cx="258825" cy="344550"/>
              </a:xfrm>
              <a:custGeom>
                <a:avLst/>
                <a:gdLst/>
                <a:ahLst/>
                <a:cxnLst/>
                <a:rect l="l" t="t" r="r" b="b"/>
                <a:pathLst>
                  <a:path w="10353" h="13782" extrusionOk="0">
                    <a:moveTo>
                      <a:pt x="5652" y="0"/>
                    </a:moveTo>
                    <a:cubicBezTo>
                      <a:pt x="5542" y="0"/>
                      <a:pt x="5436" y="5"/>
                      <a:pt x="5335" y="13"/>
                    </a:cubicBezTo>
                    <a:cubicBezTo>
                      <a:pt x="3661" y="145"/>
                      <a:pt x="2812" y="1081"/>
                      <a:pt x="3148" y="2197"/>
                    </a:cubicBezTo>
                    <a:cubicBezTo>
                      <a:pt x="2436" y="3744"/>
                      <a:pt x="3352" y="6203"/>
                      <a:pt x="3862" y="6438"/>
                    </a:cubicBezTo>
                    <a:cubicBezTo>
                      <a:pt x="4260" y="6362"/>
                      <a:pt x="4604" y="6262"/>
                      <a:pt x="4899" y="6144"/>
                    </a:cubicBezTo>
                    <a:lnTo>
                      <a:pt x="4899" y="6144"/>
                    </a:lnTo>
                    <a:cubicBezTo>
                      <a:pt x="4827" y="6375"/>
                      <a:pt x="4745" y="6610"/>
                      <a:pt x="4660" y="6838"/>
                    </a:cubicBezTo>
                    <a:lnTo>
                      <a:pt x="4658" y="6838"/>
                    </a:lnTo>
                    <a:cubicBezTo>
                      <a:pt x="4611" y="6839"/>
                      <a:pt x="4565" y="6842"/>
                      <a:pt x="4519" y="6842"/>
                    </a:cubicBezTo>
                    <a:cubicBezTo>
                      <a:pt x="4509" y="6842"/>
                      <a:pt x="4502" y="6844"/>
                      <a:pt x="4491" y="6844"/>
                    </a:cubicBezTo>
                    <a:cubicBezTo>
                      <a:pt x="4453" y="6844"/>
                      <a:pt x="4412" y="6845"/>
                      <a:pt x="4373" y="6848"/>
                    </a:cubicBezTo>
                    <a:cubicBezTo>
                      <a:pt x="4351" y="6848"/>
                      <a:pt x="4331" y="6850"/>
                      <a:pt x="4313" y="6850"/>
                    </a:cubicBezTo>
                    <a:cubicBezTo>
                      <a:pt x="4284" y="6851"/>
                      <a:pt x="4256" y="6855"/>
                      <a:pt x="4228" y="6855"/>
                    </a:cubicBezTo>
                    <a:cubicBezTo>
                      <a:pt x="4178" y="6859"/>
                      <a:pt x="4130" y="6861"/>
                      <a:pt x="4082" y="6863"/>
                    </a:cubicBezTo>
                    <a:lnTo>
                      <a:pt x="4082" y="6875"/>
                    </a:lnTo>
                    <a:cubicBezTo>
                      <a:pt x="4047" y="6878"/>
                      <a:pt x="4012" y="6881"/>
                      <a:pt x="3979" y="6884"/>
                    </a:cubicBezTo>
                    <a:cubicBezTo>
                      <a:pt x="3815" y="6900"/>
                      <a:pt x="3682" y="6920"/>
                      <a:pt x="3597" y="6942"/>
                    </a:cubicBezTo>
                    <a:cubicBezTo>
                      <a:pt x="3596" y="6944"/>
                      <a:pt x="3594" y="6944"/>
                      <a:pt x="3591" y="6944"/>
                    </a:cubicBezTo>
                    <a:cubicBezTo>
                      <a:pt x="3577" y="6951"/>
                      <a:pt x="3563" y="6953"/>
                      <a:pt x="3549" y="6958"/>
                    </a:cubicBezTo>
                    <a:cubicBezTo>
                      <a:pt x="3548" y="6959"/>
                      <a:pt x="3545" y="6959"/>
                      <a:pt x="3543" y="6959"/>
                    </a:cubicBezTo>
                    <a:cubicBezTo>
                      <a:pt x="3531" y="6965"/>
                      <a:pt x="3522" y="6969"/>
                      <a:pt x="3512" y="6975"/>
                    </a:cubicBezTo>
                    <a:cubicBezTo>
                      <a:pt x="3442" y="7000"/>
                      <a:pt x="3367" y="7036"/>
                      <a:pt x="3290" y="7078"/>
                    </a:cubicBezTo>
                    <a:cubicBezTo>
                      <a:pt x="3278" y="7084"/>
                      <a:pt x="3267" y="7090"/>
                      <a:pt x="3255" y="7098"/>
                    </a:cubicBezTo>
                    <a:cubicBezTo>
                      <a:pt x="3235" y="7110"/>
                      <a:pt x="3217" y="7121"/>
                      <a:pt x="3195" y="7134"/>
                    </a:cubicBezTo>
                    <a:cubicBezTo>
                      <a:pt x="3166" y="7151"/>
                      <a:pt x="3138" y="7172"/>
                      <a:pt x="3105" y="7194"/>
                    </a:cubicBezTo>
                    <a:cubicBezTo>
                      <a:pt x="3093" y="7201"/>
                      <a:pt x="3083" y="7209"/>
                      <a:pt x="3071" y="7219"/>
                    </a:cubicBezTo>
                    <a:cubicBezTo>
                      <a:pt x="3042" y="7240"/>
                      <a:pt x="3014" y="7262"/>
                      <a:pt x="2987" y="7285"/>
                    </a:cubicBezTo>
                    <a:cubicBezTo>
                      <a:pt x="2975" y="7293"/>
                      <a:pt x="2964" y="7304"/>
                      <a:pt x="2953" y="7313"/>
                    </a:cubicBezTo>
                    <a:cubicBezTo>
                      <a:pt x="2917" y="7343"/>
                      <a:pt x="2880" y="7377"/>
                      <a:pt x="2843" y="7412"/>
                    </a:cubicBezTo>
                    <a:cubicBezTo>
                      <a:pt x="2816" y="7438"/>
                      <a:pt x="2788" y="7467"/>
                      <a:pt x="2761" y="7497"/>
                    </a:cubicBezTo>
                    <a:cubicBezTo>
                      <a:pt x="2755" y="7505"/>
                      <a:pt x="2749" y="7512"/>
                      <a:pt x="2746" y="7518"/>
                    </a:cubicBezTo>
                    <a:lnTo>
                      <a:pt x="1148" y="7518"/>
                    </a:lnTo>
                    <a:cubicBezTo>
                      <a:pt x="830" y="7518"/>
                      <a:pt x="574" y="7731"/>
                      <a:pt x="574" y="7993"/>
                    </a:cubicBezTo>
                    <a:lnTo>
                      <a:pt x="574" y="12025"/>
                    </a:lnTo>
                    <a:cubicBezTo>
                      <a:pt x="474" y="12098"/>
                      <a:pt x="386" y="12189"/>
                      <a:pt x="310" y="12293"/>
                    </a:cubicBezTo>
                    <a:cubicBezTo>
                      <a:pt x="0" y="12718"/>
                      <a:pt x="58" y="13223"/>
                      <a:pt x="435" y="13417"/>
                    </a:cubicBezTo>
                    <a:cubicBezTo>
                      <a:pt x="479" y="13440"/>
                      <a:pt x="527" y="13458"/>
                      <a:pt x="575" y="13471"/>
                    </a:cubicBezTo>
                    <a:lnTo>
                      <a:pt x="575" y="13781"/>
                    </a:lnTo>
                    <a:lnTo>
                      <a:pt x="10348" y="13781"/>
                    </a:lnTo>
                    <a:lnTo>
                      <a:pt x="10348" y="8227"/>
                    </a:lnTo>
                    <a:cubicBezTo>
                      <a:pt x="10353" y="7838"/>
                      <a:pt x="9971" y="7522"/>
                      <a:pt x="9502" y="7522"/>
                    </a:cubicBezTo>
                    <a:lnTo>
                      <a:pt x="8078" y="7522"/>
                    </a:lnTo>
                    <a:lnTo>
                      <a:pt x="8037" y="7480"/>
                    </a:lnTo>
                    <a:cubicBezTo>
                      <a:pt x="8007" y="7446"/>
                      <a:pt x="7977" y="7418"/>
                      <a:pt x="7947" y="7389"/>
                    </a:cubicBezTo>
                    <a:cubicBezTo>
                      <a:pt x="7932" y="7373"/>
                      <a:pt x="7916" y="7360"/>
                      <a:pt x="7899" y="7347"/>
                    </a:cubicBezTo>
                    <a:cubicBezTo>
                      <a:pt x="7869" y="7319"/>
                      <a:pt x="7837" y="7294"/>
                      <a:pt x="7807" y="7270"/>
                    </a:cubicBezTo>
                    <a:cubicBezTo>
                      <a:pt x="7794" y="7258"/>
                      <a:pt x="7780" y="7249"/>
                      <a:pt x="7766" y="7240"/>
                    </a:cubicBezTo>
                    <a:cubicBezTo>
                      <a:pt x="7724" y="7209"/>
                      <a:pt x="7685" y="7183"/>
                      <a:pt x="7646" y="7158"/>
                    </a:cubicBezTo>
                    <a:cubicBezTo>
                      <a:pt x="7642" y="7157"/>
                      <a:pt x="7638" y="7152"/>
                      <a:pt x="7637" y="7151"/>
                    </a:cubicBezTo>
                    <a:cubicBezTo>
                      <a:pt x="7589" y="7124"/>
                      <a:pt x="7546" y="7102"/>
                      <a:pt x="7503" y="7082"/>
                    </a:cubicBezTo>
                    <a:cubicBezTo>
                      <a:pt x="7497" y="7078"/>
                      <a:pt x="7490" y="7076"/>
                      <a:pt x="7484" y="7074"/>
                    </a:cubicBezTo>
                    <a:cubicBezTo>
                      <a:pt x="7447" y="7060"/>
                      <a:pt x="7412" y="7045"/>
                      <a:pt x="7377" y="7037"/>
                    </a:cubicBezTo>
                    <a:cubicBezTo>
                      <a:pt x="7369" y="7032"/>
                      <a:pt x="7361" y="7031"/>
                      <a:pt x="7351" y="7030"/>
                    </a:cubicBezTo>
                    <a:cubicBezTo>
                      <a:pt x="7318" y="7021"/>
                      <a:pt x="7288" y="7014"/>
                      <a:pt x="7258" y="7009"/>
                    </a:cubicBezTo>
                    <a:cubicBezTo>
                      <a:pt x="7252" y="7009"/>
                      <a:pt x="7243" y="7008"/>
                      <a:pt x="7237" y="7008"/>
                    </a:cubicBezTo>
                    <a:cubicBezTo>
                      <a:pt x="7220" y="7005"/>
                      <a:pt x="7203" y="7004"/>
                      <a:pt x="7186" y="7004"/>
                    </a:cubicBezTo>
                    <a:cubicBezTo>
                      <a:pt x="7169" y="7004"/>
                      <a:pt x="7153" y="7005"/>
                      <a:pt x="7137" y="7008"/>
                    </a:cubicBezTo>
                    <a:cubicBezTo>
                      <a:pt x="7101" y="6999"/>
                      <a:pt x="7060" y="6988"/>
                      <a:pt x="7017" y="6978"/>
                    </a:cubicBezTo>
                    <a:cubicBezTo>
                      <a:pt x="7012" y="6978"/>
                      <a:pt x="7010" y="6977"/>
                      <a:pt x="7005" y="6977"/>
                    </a:cubicBezTo>
                    <a:cubicBezTo>
                      <a:pt x="6962" y="6969"/>
                      <a:pt x="6915" y="6960"/>
                      <a:pt x="6869" y="6951"/>
                    </a:cubicBezTo>
                    <a:cubicBezTo>
                      <a:pt x="6820" y="6941"/>
                      <a:pt x="6765" y="6930"/>
                      <a:pt x="6711" y="6923"/>
                    </a:cubicBezTo>
                    <a:cubicBezTo>
                      <a:pt x="6695" y="6921"/>
                      <a:pt x="6680" y="6918"/>
                      <a:pt x="6666" y="6917"/>
                    </a:cubicBezTo>
                    <a:cubicBezTo>
                      <a:pt x="6620" y="6909"/>
                      <a:pt x="6572" y="6903"/>
                      <a:pt x="6520" y="6897"/>
                    </a:cubicBezTo>
                    <a:cubicBezTo>
                      <a:pt x="6507" y="6896"/>
                      <a:pt x="6494" y="6896"/>
                      <a:pt x="6482" y="6892"/>
                    </a:cubicBezTo>
                    <a:cubicBezTo>
                      <a:pt x="6349" y="6878"/>
                      <a:pt x="6204" y="6865"/>
                      <a:pt x="6051" y="6857"/>
                    </a:cubicBezTo>
                    <a:cubicBezTo>
                      <a:pt x="6058" y="6835"/>
                      <a:pt x="6067" y="6811"/>
                      <a:pt x="6073" y="6788"/>
                    </a:cubicBezTo>
                    <a:cubicBezTo>
                      <a:pt x="6086" y="6746"/>
                      <a:pt x="6098" y="6709"/>
                      <a:pt x="6110" y="6667"/>
                    </a:cubicBezTo>
                    <a:cubicBezTo>
                      <a:pt x="6115" y="6650"/>
                      <a:pt x="6119" y="6631"/>
                      <a:pt x="6125" y="6613"/>
                    </a:cubicBezTo>
                    <a:cubicBezTo>
                      <a:pt x="6134" y="6587"/>
                      <a:pt x="6141" y="6563"/>
                      <a:pt x="6147" y="6540"/>
                    </a:cubicBezTo>
                    <a:cubicBezTo>
                      <a:pt x="6153" y="6520"/>
                      <a:pt x="6159" y="6503"/>
                      <a:pt x="6164" y="6484"/>
                    </a:cubicBezTo>
                    <a:cubicBezTo>
                      <a:pt x="6170" y="6458"/>
                      <a:pt x="6177" y="6434"/>
                      <a:pt x="6183" y="6407"/>
                    </a:cubicBezTo>
                    <a:cubicBezTo>
                      <a:pt x="6189" y="6392"/>
                      <a:pt x="6196" y="6373"/>
                      <a:pt x="6198" y="6356"/>
                    </a:cubicBezTo>
                    <a:cubicBezTo>
                      <a:pt x="6206" y="6328"/>
                      <a:pt x="6213" y="6304"/>
                      <a:pt x="6220" y="6279"/>
                    </a:cubicBezTo>
                    <a:cubicBezTo>
                      <a:pt x="6225" y="6262"/>
                      <a:pt x="6227" y="6246"/>
                      <a:pt x="6232" y="6229"/>
                    </a:cubicBezTo>
                    <a:cubicBezTo>
                      <a:pt x="6239" y="6201"/>
                      <a:pt x="6247" y="6176"/>
                      <a:pt x="6253" y="6150"/>
                    </a:cubicBezTo>
                    <a:cubicBezTo>
                      <a:pt x="6255" y="6142"/>
                      <a:pt x="6258" y="6136"/>
                      <a:pt x="6259" y="6128"/>
                    </a:cubicBezTo>
                    <a:cubicBezTo>
                      <a:pt x="6260" y="6119"/>
                      <a:pt x="6264" y="6108"/>
                      <a:pt x="6266" y="6100"/>
                    </a:cubicBezTo>
                    <a:cubicBezTo>
                      <a:pt x="6507" y="6091"/>
                      <a:pt x="6728" y="6053"/>
                      <a:pt x="6932" y="5986"/>
                    </a:cubicBezTo>
                    <a:cubicBezTo>
                      <a:pt x="7335" y="5851"/>
                      <a:pt x="7668" y="5609"/>
                      <a:pt x="7937" y="5308"/>
                    </a:cubicBezTo>
                    <a:cubicBezTo>
                      <a:pt x="9450" y="5111"/>
                      <a:pt x="10167" y="3707"/>
                      <a:pt x="10124" y="2637"/>
                    </a:cubicBezTo>
                    <a:cubicBezTo>
                      <a:pt x="10083" y="1598"/>
                      <a:pt x="9022" y="1197"/>
                      <a:pt x="8271" y="1045"/>
                    </a:cubicBezTo>
                    <a:cubicBezTo>
                      <a:pt x="7607" y="265"/>
                      <a:pt x="6511" y="0"/>
                      <a:pt x="565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61" name="Google Shape;9361;p38"/>
              <p:cNvSpPr/>
              <p:nvPr/>
            </p:nvSpPr>
            <p:spPr>
              <a:xfrm>
                <a:off x="5310250" y="4777325"/>
                <a:ext cx="481975" cy="398550"/>
              </a:xfrm>
              <a:custGeom>
                <a:avLst/>
                <a:gdLst/>
                <a:ahLst/>
                <a:cxnLst/>
                <a:rect l="l" t="t" r="r" b="b"/>
                <a:pathLst>
                  <a:path w="19279" h="15942" extrusionOk="0">
                    <a:moveTo>
                      <a:pt x="10511" y="1"/>
                    </a:moveTo>
                    <a:cubicBezTo>
                      <a:pt x="8895" y="1"/>
                      <a:pt x="7090" y="713"/>
                      <a:pt x="7090" y="713"/>
                    </a:cubicBezTo>
                    <a:cubicBezTo>
                      <a:pt x="7090" y="713"/>
                      <a:pt x="6950" y="831"/>
                      <a:pt x="6795" y="993"/>
                    </a:cubicBezTo>
                    <a:cubicBezTo>
                      <a:pt x="6768" y="1021"/>
                      <a:pt x="6740" y="1052"/>
                      <a:pt x="6713" y="1083"/>
                    </a:cubicBezTo>
                    <a:lnTo>
                      <a:pt x="6643" y="1165"/>
                    </a:lnTo>
                    <a:cubicBezTo>
                      <a:pt x="6624" y="1188"/>
                      <a:pt x="6607" y="1212"/>
                      <a:pt x="6588" y="1235"/>
                    </a:cubicBezTo>
                    <a:cubicBezTo>
                      <a:pt x="6512" y="1340"/>
                      <a:pt x="6442" y="1449"/>
                      <a:pt x="6412" y="1552"/>
                    </a:cubicBezTo>
                    <a:cubicBezTo>
                      <a:pt x="6368" y="1692"/>
                      <a:pt x="6415" y="2122"/>
                      <a:pt x="6524" y="2737"/>
                    </a:cubicBezTo>
                    <a:cubicBezTo>
                      <a:pt x="6532" y="2789"/>
                      <a:pt x="6543" y="2842"/>
                      <a:pt x="6552" y="2895"/>
                    </a:cubicBezTo>
                    <a:cubicBezTo>
                      <a:pt x="6591" y="3109"/>
                      <a:pt x="6637" y="3345"/>
                      <a:pt x="6688" y="3595"/>
                    </a:cubicBezTo>
                    <a:cubicBezTo>
                      <a:pt x="6701" y="3658"/>
                      <a:pt x="6715" y="3722"/>
                      <a:pt x="6728" y="3786"/>
                    </a:cubicBezTo>
                    <a:cubicBezTo>
                      <a:pt x="6756" y="3915"/>
                      <a:pt x="6785" y="4048"/>
                      <a:pt x="6813" y="4183"/>
                    </a:cubicBezTo>
                    <a:cubicBezTo>
                      <a:pt x="6975" y="4928"/>
                      <a:pt x="7172" y="5768"/>
                      <a:pt x="7381" y="6626"/>
                    </a:cubicBezTo>
                    <a:lnTo>
                      <a:pt x="7345" y="6830"/>
                    </a:lnTo>
                    <a:lnTo>
                      <a:pt x="7274" y="7258"/>
                    </a:lnTo>
                    <a:lnTo>
                      <a:pt x="7210" y="7229"/>
                    </a:lnTo>
                    <a:lnTo>
                      <a:pt x="6598" y="7772"/>
                    </a:lnTo>
                    <a:lnTo>
                      <a:pt x="6639" y="7802"/>
                    </a:lnTo>
                    <a:lnTo>
                      <a:pt x="6520" y="7822"/>
                    </a:lnTo>
                    <a:lnTo>
                      <a:pt x="6519" y="7822"/>
                    </a:lnTo>
                    <a:cubicBezTo>
                      <a:pt x="6428" y="7830"/>
                      <a:pt x="6339" y="7841"/>
                      <a:pt x="6252" y="7852"/>
                    </a:cubicBezTo>
                    <a:cubicBezTo>
                      <a:pt x="6165" y="7864"/>
                      <a:pt x="6080" y="7875"/>
                      <a:pt x="5998" y="7887"/>
                    </a:cubicBezTo>
                    <a:lnTo>
                      <a:pt x="5993" y="7887"/>
                    </a:lnTo>
                    <a:cubicBezTo>
                      <a:pt x="5911" y="7899"/>
                      <a:pt x="5835" y="7913"/>
                      <a:pt x="5760" y="7924"/>
                    </a:cubicBezTo>
                    <a:cubicBezTo>
                      <a:pt x="5758" y="7925"/>
                      <a:pt x="5753" y="7925"/>
                      <a:pt x="5752" y="7925"/>
                    </a:cubicBezTo>
                    <a:cubicBezTo>
                      <a:pt x="5679" y="7937"/>
                      <a:pt x="5606" y="7950"/>
                      <a:pt x="5537" y="7963"/>
                    </a:cubicBezTo>
                    <a:cubicBezTo>
                      <a:pt x="5533" y="7964"/>
                      <a:pt x="5530" y="7964"/>
                      <a:pt x="5529" y="7964"/>
                    </a:cubicBezTo>
                    <a:cubicBezTo>
                      <a:pt x="5461" y="7978"/>
                      <a:pt x="5396" y="7992"/>
                      <a:pt x="5335" y="8006"/>
                    </a:cubicBezTo>
                    <a:cubicBezTo>
                      <a:pt x="5329" y="8006"/>
                      <a:pt x="5323" y="8009"/>
                      <a:pt x="5321" y="8009"/>
                    </a:cubicBezTo>
                    <a:cubicBezTo>
                      <a:pt x="5261" y="8023"/>
                      <a:pt x="5205" y="8037"/>
                      <a:pt x="5148" y="8051"/>
                    </a:cubicBezTo>
                    <a:cubicBezTo>
                      <a:pt x="5142" y="8053"/>
                      <a:pt x="5136" y="8055"/>
                      <a:pt x="5132" y="8057"/>
                    </a:cubicBezTo>
                    <a:cubicBezTo>
                      <a:pt x="5080" y="8071"/>
                      <a:pt x="5029" y="8085"/>
                      <a:pt x="4983" y="8100"/>
                    </a:cubicBezTo>
                    <a:cubicBezTo>
                      <a:pt x="4976" y="8101"/>
                      <a:pt x="4970" y="8106"/>
                      <a:pt x="4962" y="8107"/>
                    </a:cubicBezTo>
                    <a:cubicBezTo>
                      <a:pt x="4917" y="8121"/>
                      <a:pt x="4877" y="8136"/>
                      <a:pt x="4837" y="8150"/>
                    </a:cubicBezTo>
                    <a:cubicBezTo>
                      <a:pt x="4831" y="8151"/>
                      <a:pt x="4824" y="8155"/>
                      <a:pt x="4820" y="8156"/>
                    </a:cubicBezTo>
                    <a:lnTo>
                      <a:pt x="4820" y="8157"/>
                    </a:lnTo>
                    <a:cubicBezTo>
                      <a:pt x="4763" y="8179"/>
                      <a:pt x="4707" y="8201"/>
                      <a:pt x="4662" y="8225"/>
                    </a:cubicBezTo>
                    <a:cubicBezTo>
                      <a:pt x="4134" y="8501"/>
                      <a:pt x="3079" y="9553"/>
                      <a:pt x="2114" y="10750"/>
                    </a:cubicBezTo>
                    <a:cubicBezTo>
                      <a:pt x="1809" y="11129"/>
                      <a:pt x="1512" y="11522"/>
                      <a:pt x="1244" y="11911"/>
                    </a:cubicBezTo>
                    <a:cubicBezTo>
                      <a:pt x="674" y="12736"/>
                      <a:pt x="235" y="13533"/>
                      <a:pt x="111" y="14110"/>
                    </a:cubicBezTo>
                    <a:cubicBezTo>
                      <a:pt x="111" y="14112"/>
                      <a:pt x="111" y="14115"/>
                      <a:pt x="110" y="14115"/>
                    </a:cubicBezTo>
                    <a:cubicBezTo>
                      <a:pt x="98" y="14142"/>
                      <a:pt x="84" y="14170"/>
                      <a:pt x="75" y="14194"/>
                    </a:cubicBezTo>
                    <a:cubicBezTo>
                      <a:pt x="66" y="14216"/>
                      <a:pt x="60" y="14240"/>
                      <a:pt x="53" y="14265"/>
                    </a:cubicBezTo>
                    <a:cubicBezTo>
                      <a:pt x="44" y="14287"/>
                      <a:pt x="37" y="14307"/>
                      <a:pt x="31" y="14329"/>
                    </a:cubicBezTo>
                    <a:cubicBezTo>
                      <a:pt x="24" y="14356"/>
                      <a:pt x="19" y="14384"/>
                      <a:pt x="16" y="14408"/>
                    </a:cubicBezTo>
                    <a:cubicBezTo>
                      <a:pt x="12" y="14423"/>
                      <a:pt x="8" y="14441"/>
                      <a:pt x="7" y="14457"/>
                    </a:cubicBezTo>
                    <a:cubicBezTo>
                      <a:pt x="2" y="14482"/>
                      <a:pt x="1" y="14508"/>
                      <a:pt x="1" y="14532"/>
                    </a:cubicBezTo>
                    <a:cubicBezTo>
                      <a:pt x="1" y="14548"/>
                      <a:pt x="2" y="14561"/>
                      <a:pt x="2" y="14575"/>
                    </a:cubicBezTo>
                    <a:cubicBezTo>
                      <a:pt x="4" y="14609"/>
                      <a:pt x="10" y="14640"/>
                      <a:pt x="16" y="14674"/>
                    </a:cubicBezTo>
                    <a:cubicBezTo>
                      <a:pt x="18" y="14678"/>
                      <a:pt x="18" y="14682"/>
                      <a:pt x="18" y="14688"/>
                    </a:cubicBezTo>
                    <a:cubicBezTo>
                      <a:pt x="19" y="14694"/>
                      <a:pt x="23" y="14696"/>
                      <a:pt x="24" y="14705"/>
                    </a:cubicBezTo>
                    <a:cubicBezTo>
                      <a:pt x="30" y="14725"/>
                      <a:pt x="36" y="14748"/>
                      <a:pt x="43" y="14769"/>
                    </a:cubicBezTo>
                    <a:cubicBezTo>
                      <a:pt x="48" y="14781"/>
                      <a:pt x="50" y="14791"/>
                      <a:pt x="55" y="14799"/>
                    </a:cubicBezTo>
                    <a:cubicBezTo>
                      <a:pt x="65" y="14827"/>
                      <a:pt x="78" y="14854"/>
                      <a:pt x="92" y="14882"/>
                    </a:cubicBezTo>
                    <a:cubicBezTo>
                      <a:pt x="99" y="14897"/>
                      <a:pt x="109" y="14912"/>
                      <a:pt x="120" y="14929"/>
                    </a:cubicBezTo>
                    <a:cubicBezTo>
                      <a:pt x="126" y="14942"/>
                      <a:pt x="133" y="14951"/>
                      <a:pt x="140" y="14962"/>
                    </a:cubicBezTo>
                    <a:cubicBezTo>
                      <a:pt x="153" y="14982"/>
                      <a:pt x="163" y="14999"/>
                      <a:pt x="177" y="15017"/>
                    </a:cubicBezTo>
                    <a:cubicBezTo>
                      <a:pt x="178" y="15018"/>
                      <a:pt x="182" y="15022"/>
                      <a:pt x="182" y="15023"/>
                    </a:cubicBezTo>
                    <a:cubicBezTo>
                      <a:pt x="462" y="15395"/>
                      <a:pt x="1027" y="15672"/>
                      <a:pt x="1590" y="15865"/>
                    </a:cubicBezTo>
                    <a:cubicBezTo>
                      <a:pt x="1636" y="15881"/>
                      <a:pt x="1684" y="15898"/>
                      <a:pt x="1732" y="15914"/>
                    </a:cubicBezTo>
                    <a:cubicBezTo>
                      <a:pt x="1763" y="15922"/>
                      <a:pt x="1794" y="15933"/>
                      <a:pt x="1823" y="15942"/>
                    </a:cubicBezTo>
                    <a:lnTo>
                      <a:pt x="17981" y="15942"/>
                    </a:lnTo>
                    <a:cubicBezTo>
                      <a:pt x="18032" y="15922"/>
                      <a:pt x="18081" y="15902"/>
                      <a:pt x="18129" y="15880"/>
                    </a:cubicBezTo>
                    <a:cubicBezTo>
                      <a:pt x="18136" y="15878"/>
                      <a:pt x="18144" y="15874"/>
                      <a:pt x="18150" y="15871"/>
                    </a:cubicBezTo>
                    <a:cubicBezTo>
                      <a:pt x="18198" y="15849"/>
                      <a:pt x="18245" y="15829"/>
                      <a:pt x="18290" y="15807"/>
                    </a:cubicBezTo>
                    <a:cubicBezTo>
                      <a:pt x="18307" y="15800"/>
                      <a:pt x="18324" y="15792"/>
                      <a:pt x="18338" y="15784"/>
                    </a:cubicBezTo>
                    <a:cubicBezTo>
                      <a:pt x="18375" y="15764"/>
                      <a:pt x="18415" y="15746"/>
                      <a:pt x="18451" y="15725"/>
                    </a:cubicBezTo>
                    <a:cubicBezTo>
                      <a:pt x="18466" y="15717"/>
                      <a:pt x="18482" y="15710"/>
                      <a:pt x="18495" y="15699"/>
                    </a:cubicBezTo>
                    <a:cubicBezTo>
                      <a:pt x="18542" y="15673"/>
                      <a:pt x="18586" y="15648"/>
                      <a:pt x="18630" y="15620"/>
                    </a:cubicBezTo>
                    <a:cubicBezTo>
                      <a:pt x="18635" y="15618"/>
                      <a:pt x="18637" y="15616"/>
                      <a:pt x="18642" y="15614"/>
                    </a:cubicBezTo>
                    <a:cubicBezTo>
                      <a:pt x="18686" y="15583"/>
                      <a:pt x="18732" y="15555"/>
                      <a:pt x="18774" y="15521"/>
                    </a:cubicBezTo>
                    <a:cubicBezTo>
                      <a:pt x="18788" y="15514"/>
                      <a:pt x="18800" y="15504"/>
                      <a:pt x="18811" y="15494"/>
                    </a:cubicBezTo>
                    <a:cubicBezTo>
                      <a:pt x="18841" y="15471"/>
                      <a:pt x="18868" y="15447"/>
                      <a:pt x="18897" y="15423"/>
                    </a:cubicBezTo>
                    <a:cubicBezTo>
                      <a:pt x="18909" y="15413"/>
                      <a:pt x="18923" y="15401"/>
                      <a:pt x="18934" y="15389"/>
                    </a:cubicBezTo>
                    <a:cubicBezTo>
                      <a:pt x="18963" y="15363"/>
                      <a:pt x="18988" y="15338"/>
                      <a:pt x="19013" y="15312"/>
                    </a:cubicBezTo>
                    <a:cubicBezTo>
                      <a:pt x="19020" y="15302"/>
                      <a:pt x="19030" y="15292"/>
                      <a:pt x="19038" y="15283"/>
                    </a:cubicBezTo>
                    <a:cubicBezTo>
                      <a:pt x="19072" y="15248"/>
                      <a:pt x="19101" y="15211"/>
                      <a:pt x="19126" y="15175"/>
                    </a:cubicBezTo>
                    <a:cubicBezTo>
                      <a:pt x="19132" y="15168"/>
                      <a:pt x="19138" y="15158"/>
                      <a:pt x="19140" y="15148"/>
                    </a:cubicBezTo>
                    <a:cubicBezTo>
                      <a:pt x="19160" y="15119"/>
                      <a:pt x="19177" y="15090"/>
                      <a:pt x="19192" y="15058"/>
                    </a:cubicBezTo>
                    <a:cubicBezTo>
                      <a:pt x="19200" y="15045"/>
                      <a:pt x="19206" y="15030"/>
                      <a:pt x="19212" y="15017"/>
                    </a:cubicBezTo>
                    <a:cubicBezTo>
                      <a:pt x="19224" y="14988"/>
                      <a:pt x="19235" y="14960"/>
                      <a:pt x="19245" y="14931"/>
                    </a:cubicBezTo>
                    <a:cubicBezTo>
                      <a:pt x="19250" y="14917"/>
                      <a:pt x="19253" y="14905"/>
                      <a:pt x="19257" y="14893"/>
                    </a:cubicBezTo>
                    <a:cubicBezTo>
                      <a:pt x="19267" y="14850"/>
                      <a:pt x="19274" y="14808"/>
                      <a:pt x="19279" y="14763"/>
                    </a:cubicBezTo>
                    <a:cubicBezTo>
                      <a:pt x="19279" y="14729"/>
                      <a:pt x="19277" y="14692"/>
                      <a:pt x="19273" y="14657"/>
                    </a:cubicBezTo>
                    <a:cubicBezTo>
                      <a:pt x="19271" y="14647"/>
                      <a:pt x="19271" y="14640"/>
                      <a:pt x="19268" y="14632"/>
                    </a:cubicBezTo>
                    <a:cubicBezTo>
                      <a:pt x="19263" y="14595"/>
                      <a:pt x="19256" y="14559"/>
                      <a:pt x="19247" y="14519"/>
                    </a:cubicBezTo>
                    <a:cubicBezTo>
                      <a:pt x="19245" y="14513"/>
                      <a:pt x="19242" y="14505"/>
                      <a:pt x="19241" y="14499"/>
                    </a:cubicBezTo>
                    <a:cubicBezTo>
                      <a:pt x="19231" y="14464"/>
                      <a:pt x="19219" y="14429"/>
                      <a:pt x="19206" y="14395"/>
                    </a:cubicBezTo>
                    <a:cubicBezTo>
                      <a:pt x="19201" y="14385"/>
                      <a:pt x="19198" y="14374"/>
                      <a:pt x="19194" y="14366"/>
                    </a:cubicBezTo>
                    <a:cubicBezTo>
                      <a:pt x="19178" y="14324"/>
                      <a:pt x="19158" y="14283"/>
                      <a:pt x="19139" y="14244"/>
                    </a:cubicBezTo>
                    <a:cubicBezTo>
                      <a:pt x="19133" y="14231"/>
                      <a:pt x="19126" y="14219"/>
                      <a:pt x="19120" y="14206"/>
                    </a:cubicBezTo>
                    <a:cubicBezTo>
                      <a:pt x="19102" y="14171"/>
                      <a:pt x="19083" y="14136"/>
                      <a:pt x="19062" y="14101"/>
                    </a:cubicBezTo>
                    <a:cubicBezTo>
                      <a:pt x="19055" y="14088"/>
                      <a:pt x="19049" y="14079"/>
                      <a:pt x="19043" y="14067"/>
                    </a:cubicBezTo>
                    <a:cubicBezTo>
                      <a:pt x="19017" y="14025"/>
                      <a:pt x="18992" y="13983"/>
                      <a:pt x="18962" y="13940"/>
                    </a:cubicBezTo>
                    <a:cubicBezTo>
                      <a:pt x="18949" y="13921"/>
                      <a:pt x="18938" y="13904"/>
                      <a:pt x="18926" y="13886"/>
                    </a:cubicBezTo>
                    <a:cubicBezTo>
                      <a:pt x="18903" y="13850"/>
                      <a:pt x="18878" y="13815"/>
                      <a:pt x="18853" y="13779"/>
                    </a:cubicBezTo>
                    <a:cubicBezTo>
                      <a:pt x="18836" y="13753"/>
                      <a:pt x="18817" y="13729"/>
                      <a:pt x="18797" y="13703"/>
                    </a:cubicBezTo>
                    <a:cubicBezTo>
                      <a:pt x="18774" y="13674"/>
                      <a:pt x="18750" y="13644"/>
                      <a:pt x="18727" y="13612"/>
                    </a:cubicBezTo>
                    <a:cubicBezTo>
                      <a:pt x="18710" y="13589"/>
                      <a:pt x="18691" y="13565"/>
                      <a:pt x="18672" y="13542"/>
                    </a:cubicBezTo>
                    <a:cubicBezTo>
                      <a:pt x="18642" y="13504"/>
                      <a:pt x="18609" y="13465"/>
                      <a:pt x="18575" y="13424"/>
                    </a:cubicBezTo>
                    <a:cubicBezTo>
                      <a:pt x="18568" y="13416"/>
                      <a:pt x="18562" y="13407"/>
                      <a:pt x="18554" y="13398"/>
                    </a:cubicBezTo>
                    <a:cubicBezTo>
                      <a:pt x="18406" y="13137"/>
                      <a:pt x="18257" y="12879"/>
                      <a:pt x="18096" y="12627"/>
                    </a:cubicBezTo>
                    <a:cubicBezTo>
                      <a:pt x="16911" y="10725"/>
                      <a:pt x="15392" y="9085"/>
                      <a:pt x="13434" y="8345"/>
                    </a:cubicBezTo>
                    <a:cubicBezTo>
                      <a:pt x="13330" y="8309"/>
                      <a:pt x="13223" y="8272"/>
                      <a:pt x="13114" y="8237"/>
                    </a:cubicBezTo>
                    <a:cubicBezTo>
                      <a:pt x="13098" y="8234"/>
                      <a:pt x="13080" y="8229"/>
                      <a:pt x="13063" y="8223"/>
                    </a:cubicBezTo>
                    <a:cubicBezTo>
                      <a:pt x="12955" y="8189"/>
                      <a:pt x="12844" y="8158"/>
                      <a:pt x="12730" y="8128"/>
                    </a:cubicBezTo>
                    <a:cubicBezTo>
                      <a:pt x="12658" y="8106"/>
                      <a:pt x="12583" y="8084"/>
                      <a:pt x="12510" y="8063"/>
                    </a:cubicBezTo>
                    <a:lnTo>
                      <a:pt x="12511" y="8061"/>
                    </a:lnTo>
                    <a:lnTo>
                      <a:pt x="12396" y="8021"/>
                    </a:lnTo>
                    <a:lnTo>
                      <a:pt x="12425" y="7999"/>
                    </a:lnTo>
                    <a:lnTo>
                      <a:pt x="11986" y="7538"/>
                    </a:lnTo>
                    <a:lnTo>
                      <a:pt x="11951" y="7548"/>
                    </a:lnTo>
                    <a:lnTo>
                      <a:pt x="11916" y="7395"/>
                    </a:lnTo>
                    <a:cubicBezTo>
                      <a:pt x="12359" y="7263"/>
                      <a:pt x="12734" y="7131"/>
                      <a:pt x="12759" y="7100"/>
                    </a:cubicBezTo>
                    <a:cubicBezTo>
                      <a:pt x="12794" y="7057"/>
                      <a:pt x="12828" y="5573"/>
                      <a:pt x="12579" y="4045"/>
                    </a:cubicBezTo>
                    <a:lnTo>
                      <a:pt x="12642" y="4011"/>
                    </a:lnTo>
                    <a:cubicBezTo>
                      <a:pt x="12683" y="3892"/>
                      <a:pt x="12718" y="3776"/>
                      <a:pt x="12749" y="3662"/>
                    </a:cubicBezTo>
                    <a:cubicBezTo>
                      <a:pt x="12765" y="3612"/>
                      <a:pt x="12777" y="3562"/>
                      <a:pt x="12791" y="3512"/>
                    </a:cubicBezTo>
                    <a:cubicBezTo>
                      <a:pt x="12807" y="3453"/>
                      <a:pt x="12825" y="3392"/>
                      <a:pt x="12838" y="3334"/>
                    </a:cubicBezTo>
                    <a:cubicBezTo>
                      <a:pt x="12855" y="3269"/>
                      <a:pt x="12867" y="3205"/>
                      <a:pt x="12881" y="3142"/>
                    </a:cubicBezTo>
                    <a:cubicBezTo>
                      <a:pt x="12888" y="3103"/>
                      <a:pt x="12898" y="3063"/>
                      <a:pt x="12906" y="3023"/>
                    </a:cubicBezTo>
                    <a:cubicBezTo>
                      <a:pt x="12920" y="2950"/>
                      <a:pt x="12929" y="2877"/>
                      <a:pt x="12941" y="2805"/>
                    </a:cubicBezTo>
                    <a:cubicBezTo>
                      <a:pt x="12946" y="2780"/>
                      <a:pt x="12949" y="2755"/>
                      <a:pt x="12954" y="2730"/>
                    </a:cubicBezTo>
                    <a:cubicBezTo>
                      <a:pt x="12962" y="2651"/>
                      <a:pt x="12971" y="2573"/>
                      <a:pt x="12977" y="2498"/>
                    </a:cubicBezTo>
                    <a:cubicBezTo>
                      <a:pt x="12978" y="2482"/>
                      <a:pt x="12980" y="2467"/>
                      <a:pt x="12983" y="2453"/>
                    </a:cubicBezTo>
                    <a:cubicBezTo>
                      <a:pt x="12989" y="2370"/>
                      <a:pt x="12991" y="2291"/>
                      <a:pt x="12991" y="2213"/>
                    </a:cubicBezTo>
                    <a:cubicBezTo>
                      <a:pt x="12992" y="2206"/>
                      <a:pt x="12992" y="2198"/>
                      <a:pt x="12992" y="2192"/>
                    </a:cubicBezTo>
                    <a:cubicBezTo>
                      <a:pt x="12995" y="2109"/>
                      <a:pt x="12992" y="2030"/>
                      <a:pt x="12989" y="1952"/>
                    </a:cubicBezTo>
                    <a:lnTo>
                      <a:pt x="12989" y="1945"/>
                    </a:lnTo>
                    <a:cubicBezTo>
                      <a:pt x="12984" y="1866"/>
                      <a:pt x="12979" y="1788"/>
                      <a:pt x="12972" y="1712"/>
                    </a:cubicBezTo>
                    <a:lnTo>
                      <a:pt x="12972" y="1710"/>
                    </a:lnTo>
                    <a:cubicBezTo>
                      <a:pt x="12779" y="383"/>
                      <a:pt x="11696" y="1"/>
                      <a:pt x="10511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62" name="Google Shape;9362;p38"/>
              <p:cNvSpPr/>
              <p:nvPr/>
            </p:nvSpPr>
            <p:spPr>
              <a:xfrm>
                <a:off x="2320200" y="4852000"/>
                <a:ext cx="336175" cy="323950"/>
              </a:xfrm>
              <a:custGeom>
                <a:avLst/>
                <a:gdLst/>
                <a:ahLst/>
                <a:cxnLst/>
                <a:rect l="l" t="t" r="r" b="b"/>
                <a:pathLst>
                  <a:path w="13447" h="12958" extrusionOk="0">
                    <a:moveTo>
                      <a:pt x="6735" y="1"/>
                    </a:moveTo>
                    <a:cubicBezTo>
                      <a:pt x="5731" y="1"/>
                      <a:pt x="4755" y="673"/>
                      <a:pt x="4067" y="1297"/>
                    </a:cubicBezTo>
                    <a:cubicBezTo>
                      <a:pt x="3622" y="1699"/>
                      <a:pt x="3296" y="2081"/>
                      <a:pt x="3160" y="2249"/>
                    </a:cubicBezTo>
                    <a:lnTo>
                      <a:pt x="3159" y="2251"/>
                    </a:lnTo>
                    <a:cubicBezTo>
                      <a:pt x="3120" y="2300"/>
                      <a:pt x="3096" y="2328"/>
                      <a:pt x="3090" y="2336"/>
                    </a:cubicBezTo>
                    <a:cubicBezTo>
                      <a:pt x="3088" y="2337"/>
                      <a:pt x="3088" y="2340"/>
                      <a:pt x="3088" y="2340"/>
                    </a:cubicBezTo>
                    <a:cubicBezTo>
                      <a:pt x="2871" y="2382"/>
                      <a:pt x="2779" y="2755"/>
                      <a:pt x="2771" y="3293"/>
                    </a:cubicBezTo>
                    <a:cubicBezTo>
                      <a:pt x="2766" y="3566"/>
                      <a:pt x="2786" y="3883"/>
                      <a:pt x="2822" y="4221"/>
                    </a:cubicBezTo>
                    <a:cubicBezTo>
                      <a:pt x="2831" y="4296"/>
                      <a:pt x="2839" y="4374"/>
                      <a:pt x="2850" y="4453"/>
                    </a:cubicBezTo>
                    <a:cubicBezTo>
                      <a:pt x="2898" y="4830"/>
                      <a:pt x="2965" y="5228"/>
                      <a:pt x="3044" y="5614"/>
                    </a:cubicBezTo>
                    <a:cubicBezTo>
                      <a:pt x="3026" y="5612"/>
                      <a:pt x="3009" y="5612"/>
                      <a:pt x="2992" y="5612"/>
                    </a:cubicBezTo>
                    <a:cubicBezTo>
                      <a:pt x="2623" y="5612"/>
                      <a:pt x="2206" y="5904"/>
                      <a:pt x="2288" y="6270"/>
                    </a:cubicBezTo>
                    <a:cubicBezTo>
                      <a:pt x="2317" y="6390"/>
                      <a:pt x="2415" y="6537"/>
                      <a:pt x="2551" y="6693"/>
                    </a:cubicBezTo>
                    <a:cubicBezTo>
                      <a:pt x="2843" y="7022"/>
                      <a:pt x="3306" y="7383"/>
                      <a:pt x="3602" y="7568"/>
                    </a:cubicBezTo>
                    <a:cubicBezTo>
                      <a:pt x="3724" y="7856"/>
                      <a:pt x="3847" y="8063"/>
                      <a:pt x="3961" y="8149"/>
                    </a:cubicBezTo>
                    <a:cubicBezTo>
                      <a:pt x="3967" y="8187"/>
                      <a:pt x="3974" y="8225"/>
                      <a:pt x="3980" y="8260"/>
                    </a:cubicBezTo>
                    <a:cubicBezTo>
                      <a:pt x="3985" y="8303"/>
                      <a:pt x="3988" y="8345"/>
                      <a:pt x="3993" y="8388"/>
                    </a:cubicBezTo>
                    <a:cubicBezTo>
                      <a:pt x="4006" y="8535"/>
                      <a:pt x="4022" y="8671"/>
                      <a:pt x="4036" y="8802"/>
                    </a:cubicBezTo>
                    <a:cubicBezTo>
                      <a:pt x="4036" y="8804"/>
                      <a:pt x="4038" y="8808"/>
                      <a:pt x="4038" y="8810"/>
                    </a:cubicBezTo>
                    <a:cubicBezTo>
                      <a:pt x="4044" y="8868"/>
                      <a:pt x="4052" y="8925"/>
                      <a:pt x="4059" y="8980"/>
                    </a:cubicBezTo>
                    <a:cubicBezTo>
                      <a:pt x="4059" y="8985"/>
                      <a:pt x="4059" y="8987"/>
                      <a:pt x="4061" y="8993"/>
                    </a:cubicBezTo>
                    <a:cubicBezTo>
                      <a:pt x="4068" y="9050"/>
                      <a:pt x="4076" y="9101"/>
                      <a:pt x="4084" y="9155"/>
                    </a:cubicBezTo>
                    <a:lnTo>
                      <a:pt x="3824" y="9550"/>
                    </a:lnTo>
                    <a:lnTo>
                      <a:pt x="3883" y="9606"/>
                    </a:lnTo>
                    <a:lnTo>
                      <a:pt x="3855" y="9631"/>
                    </a:lnTo>
                    <a:lnTo>
                      <a:pt x="3786" y="9631"/>
                    </a:lnTo>
                    <a:lnTo>
                      <a:pt x="3748" y="9528"/>
                    </a:lnTo>
                    <a:lnTo>
                      <a:pt x="3594" y="9631"/>
                    </a:lnTo>
                    <a:lnTo>
                      <a:pt x="2691" y="9631"/>
                    </a:lnTo>
                    <a:cubicBezTo>
                      <a:pt x="2373" y="9631"/>
                      <a:pt x="2116" y="9880"/>
                      <a:pt x="2116" y="10189"/>
                    </a:cubicBezTo>
                    <a:lnTo>
                      <a:pt x="2116" y="10679"/>
                    </a:lnTo>
                    <a:cubicBezTo>
                      <a:pt x="1418" y="11076"/>
                      <a:pt x="873" y="11441"/>
                      <a:pt x="684" y="11646"/>
                    </a:cubicBezTo>
                    <a:cubicBezTo>
                      <a:pt x="671" y="11653"/>
                      <a:pt x="660" y="11660"/>
                      <a:pt x="651" y="11671"/>
                    </a:cubicBezTo>
                    <a:cubicBezTo>
                      <a:pt x="368" y="11906"/>
                      <a:pt x="154" y="12362"/>
                      <a:pt x="1" y="12957"/>
                    </a:cubicBezTo>
                    <a:lnTo>
                      <a:pt x="13447" y="12957"/>
                    </a:lnTo>
                    <a:cubicBezTo>
                      <a:pt x="13289" y="12296"/>
                      <a:pt x="13077" y="11752"/>
                      <a:pt x="12804" y="11417"/>
                    </a:cubicBezTo>
                    <a:cubicBezTo>
                      <a:pt x="12799" y="11405"/>
                      <a:pt x="12797" y="11397"/>
                      <a:pt x="12791" y="11391"/>
                    </a:cubicBezTo>
                    <a:cubicBezTo>
                      <a:pt x="12768" y="11360"/>
                      <a:pt x="12729" y="11323"/>
                      <a:pt x="12678" y="11280"/>
                    </a:cubicBezTo>
                    <a:cubicBezTo>
                      <a:pt x="12628" y="11233"/>
                      <a:pt x="12574" y="11189"/>
                      <a:pt x="12520" y="11155"/>
                    </a:cubicBezTo>
                    <a:cubicBezTo>
                      <a:pt x="12511" y="11149"/>
                      <a:pt x="12500" y="11146"/>
                      <a:pt x="12492" y="11140"/>
                    </a:cubicBezTo>
                    <a:cubicBezTo>
                      <a:pt x="12336" y="11033"/>
                      <a:pt x="12131" y="10907"/>
                      <a:pt x="11888" y="10772"/>
                    </a:cubicBezTo>
                    <a:lnTo>
                      <a:pt x="11888" y="10455"/>
                    </a:lnTo>
                    <a:cubicBezTo>
                      <a:pt x="11888" y="9998"/>
                      <a:pt x="11509" y="9629"/>
                      <a:pt x="11040" y="9629"/>
                    </a:cubicBezTo>
                    <a:lnTo>
                      <a:pt x="9815" y="9629"/>
                    </a:lnTo>
                    <a:lnTo>
                      <a:pt x="9468" y="9485"/>
                    </a:lnTo>
                    <a:lnTo>
                      <a:pt x="9442" y="9564"/>
                    </a:lnTo>
                    <a:cubicBezTo>
                      <a:pt x="9383" y="9538"/>
                      <a:pt x="9326" y="9510"/>
                      <a:pt x="9267" y="9484"/>
                    </a:cubicBezTo>
                    <a:lnTo>
                      <a:pt x="9254" y="9479"/>
                    </a:lnTo>
                    <a:cubicBezTo>
                      <a:pt x="9205" y="9457"/>
                      <a:pt x="9156" y="9435"/>
                      <a:pt x="9105" y="9411"/>
                    </a:cubicBezTo>
                    <a:lnTo>
                      <a:pt x="8765" y="8895"/>
                    </a:lnTo>
                    <a:lnTo>
                      <a:pt x="8551" y="9040"/>
                    </a:lnTo>
                    <a:cubicBezTo>
                      <a:pt x="8568" y="8884"/>
                      <a:pt x="8586" y="8704"/>
                      <a:pt x="8606" y="8505"/>
                    </a:cubicBezTo>
                    <a:cubicBezTo>
                      <a:pt x="8606" y="8499"/>
                      <a:pt x="8607" y="8491"/>
                      <a:pt x="8607" y="8483"/>
                    </a:cubicBezTo>
                    <a:cubicBezTo>
                      <a:pt x="8607" y="8475"/>
                      <a:pt x="8609" y="8467"/>
                      <a:pt x="8609" y="8456"/>
                    </a:cubicBezTo>
                    <a:cubicBezTo>
                      <a:pt x="8631" y="8413"/>
                      <a:pt x="8664" y="8212"/>
                      <a:pt x="8695" y="7908"/>
                    </a:cubicBezTo>
                    <a:cubicBezTo>
                      <a:pt x="8710" y="7863"/>
                      <a:pt x="8725" y="7823"/>
                      <a:pt x="8739" y="7778"/>
                    </a:cubicBezTo>
                    <a:cubicBezTo>
                      <a:pt x="9105" y="7521"/>
                      <a:pt x="9953" y="6671"/>
                      <a:pt x="9985" y="6250"/>
                    </a:cubicBezTo>
                    <a:cubicBezTo>
                      <a:pt x="9991" y="6185"/>
                      <a:pt x="9979" y="6123"/>
                      <a:pt x="9958" y="6067"/>
                    </a:cubicBezTo>
                    <a:cubicBezTo>
                      <a:pt x="9873" y="5855"/>
                      <a:pt x="9615" y="5714"/>
                      <a:pt x="9358" y="5686"/>
                    </a:cubicBezTo>
                    <a:cubicBezTo>
                      <a:pt x="10227" y="2076"/>
                      <a:pt x="8935" y="2066"/>
                      <a:pt x="8935" y="2066"/>
                    </a:cubicBezTo>
                    <a:cubicBezTo>
                      <a:pt x="8935" y="2066"/>
                      <a:pt x="8928" y="1953"/>
                      <a:pt x="8889" y="1780"/>
                    </a:cubicBezTo>
                    <a:cubicBezTo>
                      <a:pt x="8825" y="1510"/>
                      <a:pt x="8688" y="1088"/>
                      <a:pt x="8384" y="726"/>
                    </a:cubicBezTo>
                    <a:cubicBezTo>
                      <a:pt x="8078" y="363"/>
                      <a:pt x="7607" y="54"/>
                      <a:pt x="6877" y="5"/>
                    </a:cubicBezTo>
                    <a:cubicBezTo>
                      <a:pt x="6830" y="2"/>
                      <a:pt x="6783" y="1"/>
                      <a:pt x="6735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63" name="Google Shape;9363;p38"/>
              <p:cNvSpPr/>
              <p:nvPr/>
            </p:nvSpPr>
            <p:spPr>
              <a:xfrm>
                <a:off x="3331700" y="4888225"/>
                <a:ext cx="244450" cy="287650"/>
              </a:xfrm>
              <a:custGeom>
                <a:avLst/>
                <a:gdLst/>
                <a:ahLst/>
                <a:cxnLst/>
                <a:rect l="l" t="t" r="r" b="b"/>
                <a:pathLst>
                  <a:path w="9778" h="11506" extrusionOk="0">
                    <a:moveTo>
                      <a:pt x="5076" y="1"/>
                    </a:moveTo>
                    <a:cubicBezTo>
                      <a:pt x="4967" y="1"/>
                      <a:pt x="4861" y="6"/>
                      <a:pt x="4761" y="16"/>
                    </a:cubicBezTo>
                    <a:cubicBezTo>
                      <a:pt x="3085" y="179"/>
                      <a:pt x="2238" y="1331"/>
                      <a:pt x="2574" y="2704"/>
                    </a:cubicBezTo>
                    <a:cubicBezTo>
                      <a:pt x="1861" y="4602"/>
                      <a:pt x="2778" y="7627"/>
                      <a:pt x="3286" y="7917"/>
                    </a:cubicBezTo>
                    <a:cubicBezTo>
                      <a:pt x="3687" y="7824"/>
                      <a:pt x="4027" y="7700"/>
                      <a:pt x="4325" y="7554"/>
                    </a:cubicBezTo>
                    <a:lnTo>
                      <a:pt x="4325" y="7554"/>
                    </a:lnTo>
                    <a:cubicBezTo>
                      <a:pt x="4252" y="7838"/>
                      <a:pt x="4170" y="8127"/>
                      <a:pt x="4085" y="8409"/>
                    </a:cubicBezTo>
                    <a:cubicBezTo>
                      <a:pt x="4084" y="8409"/>
                      <a:pt x="4084" y="8411"/>
                      <a:pt x="4084" y="8411"/>
                    </a:cubicBezTo>
                    <a:cubicBezTo>
                      <a:pt x="4035" y="8411"/>
                      <a:pt x="3989" y="8412"/>
                      <a:pt x="3942" y="8415"/>
                    </a:cubicBezTo>
                    <a:cubicBezTo>
                      <a:pt x="3935" y="8415"/>
                      <a:pt x="3927" y="8415"/>
                      <a:pt x="3916" y="8417"/>
                    </a:cubicBezTo>
                    <a:cubicBezTo>
                      <a:pt x="3875" y="8417"/>
                      <a:pt x="3837" y="8418"/>
                      <a:pt x="3796" y="8421"/>
                    </a:cubicBezTo>
                    <a:cubicBezTo>
                      <a:pt x="3777" y="8423"/>
                      <a:pt x="3758" y="8423"/>
                      <a:pt x="3739" y="8425"/>
                    </a:cubicBezTo>
                    <a:cubicBezTo>
                      <a:pt x="3710" y="8428"/>
                      <a:pt x="3681" y="8430"/>
                      <a:pt x="3654" y="8431"/>
                    </a:cubicBezTo>
                    <a:cubicBezTo>
                      <a:pt x="3604" y="8434"/>
                      <a:pt x="3555" y="8437"/>
                      <a:pt x="3508" y="8441"/>
                    </a:cubicBezTo>
                    <a:lnTo>
                      <a:pt x="3508" y="8454"/>
                    </a:lnTo>
                    <a:cubicBezTo>
                      <a:pt x="3473" y="8459"/>
                      <a:pt x="3438" y="8462"/>
                      <a:pt x="3405" y="8466"/>
                    </a:cubicBezTo>
                    <a:lnTo>
                      <a:pt x="3404" y="8466"/>
                    </a:lnTo>
                    <a:cubicBezTo>
                      <a:pt x="3241" y="8486"/>
                      <a:pt x="3108" y="8510"/>
                      <a:pt x="3023" y="8539"/>
                    </a:cubicBezTo>
                    <a:cubicBezTo>
                      <a:pt x="3018" y="8539"/>
                      <a:pt x="3017" y="8541"/>
                      <a:pt x="3016" y="8541"/>
                    </a:cubicBezTo>
                    <a:cubicBezTo>
                      <a:pt x="3000" y="8547"/>
                      <a:pt x="2987" y="8553"/>
                      <a:pt x="2975" y="8558"/>
                    </a:cubicBezTo>
                    <a:cubicBezTo>
                      <a:pt x="2973" y="8558"/>
                      <a:pt x="2970" y="8559"/>
                      <a:pt x="2969" y="8559"/>
                    </a:cubicBezTo>
                    <a:cubicBezTo>
                      <a:pt x="2956" y="8565"/>
                      <a:pt x="2945" y="8571"/>
                      <a:pt x="2938" y="8576"/>
                    </a:cubicBezTo>
                    <a:cubicBezTo>
                      <a:pt x="2866" y="8606"/>
                      <a:pt x="2792" y="8649"/>
                      <a:pt x="2717" y="8702"/>
                    </a:cubicBezTo>
                    <a:cubicBezTo>
                      <a:pt x="2705" y="8709"/>
                      <a:pt x="2694" y="8717"/>
                      <a:pt x="2682" y="8728"/>
                    </a:cubicBezTo>
                    <a:cubicBezTo>
                      <a:pt x="2662" y="8741"/>
                      <a:pt x="2640" y="8757"/>
                      <a:pt x="2621" y="8771"/>
                    </a:cubicBezTo>
                    <a:cubicBezTo>
                      <a:pt x="2592" y="8795"/>
                      <a:pt x="2561" y="8819"/>
                      <a:pt x="2531" y="8844"/>
                    </a:cubicBezTo>
                    <a:cubicBezTo>
                      <a:pt x="2519" y="8854"/>
                      <a:pt x="2508" y="8866"/>
                      <a:pt x="2496" y="8878"/>
                    </a:cubicBezTo>
                    <a:cubicBezTo>
                      <a:pt x="2468" y="8904"/>
                      <a:pt x="2440" y="8929"/>
                      <a:pt x="2413" y="8957"/>
                    </a:cubicBezTo>
                    <a:lnTo>
                      <a:pt x="2378" y="8993"/>
                    </a:lnTo>
                    <a:cubicBezTo>
                      <a:pt x="2341" y="9030"/>
                      <a:pt x="2306" y="9072"/>
                      <a:pt x="2270" y="9114"/>
                    </a:cubicBezTo>
                    <a:cubicBezTo>
                      <a:pt x="2243" y="9145"/>
                      <a:pt x="2215" y="9182"/>
                      <a:pt x="2188" y="9220"/>
                    </a:cubicBezTo>
                    <a:cubicBezTo>
                      <a:pt x="2182" y="9227"/>
                      <a:pt x="2176" y="9237"/>
                      <a:pt x="2171" y="9245"/>
                    </a:cubicBezTo>
                    <a:lnTo>
                      <a:pt x="575" y="9245"/>
                    </a:lnTo>
                    <a:cubicBezTo>
                      <a:pt x="257" y="9245"/>
                      <a:pt x="1" y="9509"/>
                      <a:pt x="1" y="9832"/>
                    </a:cubicBezTo>
                    <a:lnTo>
                      <a:pt x="1" y="11506"/>
                    </a:lnTo>
                    <a:lnTo>
                      <a:pt x="9772" y="11506"/>
                    </a:lnTo>
                    <a:lnTo>
                      <a:pt x="9772" y="10113"/>
                    </a:lnTo>
                    <a:cubicBezTo>
                      <a:pt x="9777" y="9634"/>
                      <a:pt x="9397" y="9245"/>
                      <a:pt x="8928" y="9245"/>
                    </a:cubicBezTo>
                    <a:lnTo>
                      <a:pt x="7504" y="9245"/>
                    </a:lnTo>
                    <a:lnTo>
                      <a:pt x="7462" y="9196"/>
                    </a:lnTo>
                    <a:cubicBezTo>
                      <a:pt x="7433" y="9158"/>
                      <a:pt x="7403" y="9118"/>
                      <a:pt x="7371" y="9084"/>
                    </a:cubicBezTo>
                    <a:cubicBezTo>
                      <a:pt x="7355" y="9067"/>
                      <a:pt x="7342" y="9049"/>
                      <a:pt x="7327" y="9033"/>
                    </a:cubicBezTo>
                    <a:cubicBezTo>
                      <a:pt x="7297" y="8999"/>
                      <a:pt x="7264" y="8968"/>
                      <a:pt x="7234" y="8939"/>
                    </a:cubicBezTo>
                    <a:cubicBezTo>
                      <a:pt x="7221" y="8926"/>
                      <a:pt x="7207" y="8911"/>
                      <a:pt x="7194" y="8901"/>
                    </a:cubicBezTo>
                    <a:cubicBezTo>
                      <a:pt x="7152" y="8865"/>
                      <a:pt x="7111" y="8831"/>
                      <a:pt x="7072" y="8802"/>
                    </a:cubicBezTo>
                    <a:cubicBezTo>
                      <a:pt x="7070" y="8798"/>
                      <a:pt x="7066" y="8796"/>
                      <a:pt x="7063" y="8795"/>
                    </a:cubicBezTo>
                    <a:cubicBezTo>
                      <a:pt x="7019" y="8762"/>
                      <a:pt x="6973" y="8733"/>
                      <a:pt x="6930" y="8709"/>
                    </a:cubicBezTo>
                    <a:cubicBezTo>
                      <a:pt x="6923" y="8705"/>
                      <a:pt x="6917" y="8703"/>
                      <a:pt x="6911" y="8701"/>
                    </a:cubicBezTo>
                    <a:cubicBezTo>
                      <a:pt x="6874" y="8680"/>
                      <a:pt x="6839" y="8666"/>
                      <a:pt x="6805" y="8652"/>
                    </a:cubicBezTo>
                    <a:cubicBezTo>
                      <a:pt x="6795" y="8650"/>
                      <a:pt x="6788" y="8646"/>
                      <a:pt x="6778" y="8644"/>
                    </a:cubicBezTo>
                    <a:cubicBezTo>
                      <a:pt x="6745" y="8632"/>
                      <a:pt x="6715" y="8624"/>
                      <a:pt x="6685" y="8622"/>
                    </a:cubicBezTo>
                    <a:cubicBezTo>
                      <a:pt x="6679" y="8620"/>
                      <a:pt x="6671" y="8620"/>
                      <a:pt x="6665" y="8617"/>
                    </a:cubicBezTo>
                    <a:cubicBezTo>
                      <a:pt x="6648" y="8615"/>
                      <a:pt x="6631" y="8614"/>
                      <a:pt x="6615" y="8614"/>
                    </a:cubicBezTo>
                    <a:cubicBezTo>
                      <a:pt x="6597" y="8614"/>
                      <a:pt x="6580" y="8615"/>
                      <a:pt x="6564" y="8618"/>
                    </a:cubicBezTo>
                    <a:cubicBezTo>
                      <a:pt x="6528" y="8605"/>
                      <a:pt x="6487" y="8593"/>
                      <a:pt x="6444" y="8582"/>
                    </a:cubicBezTo>
                    <a:cubicBezTo>
                      <a:pt x="6440" y="8581"/>
                      <a:pt x="6437" y="8581"/>
                      <a:pt x="6432" y="8577"/>
                    </a:cubicBezTo>
                    <a:cubicBezTo>
                      <a:pt x="6389" y="8569"/>
                      <a:pt x="6343" y="8556"/>
                      <a:pt x="6296" y="8547"/>
                    </a:cubicBezTo>
                    <a:lnTo>
                      <a:pt x="6293" y="8547"/>
                    </a:lnTo>
                    <a:cubicBezTo>
                      <a:pt x="6244" y="8533"/>
                      <a:pt x="6194" y="8521"/>
                      <a:pt x="6138" y="8513"/>
                    </a:cubicBezTo>
                    <a:cubicBezTo>
                      <a:pt x="6122" y="8510"/>
                      <a:pt x="6107" y="8507"/>
                      <a:pt x="6090" y="8504"/>
                    </a:cubicBezTo>
                    <a:cubicBezTo>
                      <a:pt x="6043" y="8497"/>
                      <a:pt x="5996" y="8490"/>
                      <a:pt x="5945" y="8482"/>
                    </a:cubicBezTo>
                    <a:cubicBezTo>
                      <a:pt x="5932" y="8480"/>
                      <a:pt x="5921" y="8477"/>
                      <a:pt x="5908" y="8477"/>
                    </a:cubicBezTo>
                    <a:cubicBezTo>
                      <a:pt x="5774" y="8458"/>
                      <a:pt x="5630" y="8443"/>
                      <a:pt x="5477" y="8434"/>
                    </a:cubicBezTo>
                    <a:cubicBezTo>
                      <a:pt x="5484" y="8406"/>
                      <a:pt x="5490" y="8377"/>
                      <a:pt x="5497" y="8349"/>
                    </a:cubicBezTo>
                    <a:cubicBezTo>
                      <a:pt x="5512" y="8300"/>
                      <a:pt x="5524" y="8251"/>
                      <a:pt x="5534" y="8200"/>
                    </a:cubicBezTo>
                    <a:cubicBezTo>
                      <a:pt x="5540" y="8180"/>
                      <a:pt x="5546" y="8157"/>
                      <a:pt x="5551" y="8132"/>
                    </a:cubicBezTo>
                    <a:cubicBezTo>
                      <a:pt x="5558" y="8103"/>
                      <a:pt x="5564" y="8073"/>
                      <a:pt x="5573" y="8041"/>
                    </a:cubicBezTo>
                    <a:cubicBezTo>
                      <a:pt x="5579" y="8020"/>
                      <a:pt x="5585" y="7997"/>
                      <a:pt x="5587" y="7973"/>
                    </a:cubicBezTo>
                    <a:cubicBezTo>
                      <a:pt x="5595" y="7943"/>
                      <a:pt x="5603" y="7914"/>
                      <a:pt x="5609" y="7882"/>
                    </a:cubicBezTo>
                    <a:cubicBezTo>
                      <a:pt x="5615" y="7859"/>
                      <a:pt x="5618" y="7838"/>
                      <a:pt x="5624" y="7816"/>
                    </a:cubicBezTo>
                    <a:cubicBezTo>
                      <a:pt x="5630" y="7783"/>
                      <a:pt x="5637" y="7753"/>
                      <a:pt x="5643" y="7723"/>
                    </a:cubicBezTo>
                    <a:cubicBezTo>
                      <a:pt x="5649" y="7701"/>
                      <a:pt x="5653" y="7681"/>
                      <a:pt x="5658" y="7660"/>
                    </a:cubicBezTo>
                    <a:cubicBezTo>
                      <a:pt x="5665" y="7627"/>
                      <a:pt x="5671" y="7595"/>
                      <a:pt x="5678" y="7562"/>
                    </a:cubicBezTo>
                    <a:cubicBezTo>
                      <a:pt x="5680" y="7554"/>
                      <a:pt x="5683" y="7547"/>
                      <a:pt x="5683" y="7537"/>
                    </a:cubicBezTo>
                    <a:cubicBezTo>
                      <a:pt x="5688" y="7523"/>
                      <a:pt x="5689" y="7511"/>
                      <a:pt x="5691" y="7500"/>
                    </a:cubicBezTo>
                    <a:cubicBezTo>
                      <a:pt x="5931" y="7492"/>
                      <a:pt x="6152" y="7443"/>
                      <a:pt x="6358" y="7359"/>
                    </a:cubicBezTo>
                    <a:cubicBezTo>
                      <a:pt x="6760" y="7192"/>
                      <a:pt x="7093" y="6894"/>
                      <a:pt x="7362" y="6527"/>
                    </a:cubicBezTo>
                    <a:cubicBezTo>
                      <a:pt x="8629" y="6326"/>
                      <a:pt x="9337" y="5086"/>
                      <a:pt x="9510" y="3914"/>
                    </a:cubicBezTo>
                    <a:cubicBezTo>
                      <a:pt x="9544" y="3683"/>
                      <a:pt x="9559" y="3457"/>
                      <a:pt x="9550" y="3241"/>
                    </a:cubicBezTo>
                    <a:cubicBezTo>
                      <a:pt x="9508" y="1964"/>
                      <a:pt x="8448" y="1470"/>
                      <a:pt x="7694" y="1283"/>
                    </a:cubicBezTo>
                    <a:cubicBezTo>
                      <a:pt x="7030" y="325"/>
                      <a:pt x="5934" y="1"/>
                      <a:pt x="5076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64" name="Google Shape;9364;p38"/>
              <p:cNvSpPr/>
              <p:nvPr/>
            </p:nvSpPr>
            <p:spPr>
              <a:xfrm>
                <a:off x="1472200" y="4888200"/>
                <a:ext cx="244400" cy="287650"/>
              </a:xfrm>
              <a:custGeom>
                <a:avLst/>
                <a:gdLst/>
                <a:ahLst/>
                <a:cxnLst/>
                <a:rect l="l" t="t" r="r" b="b"/>
                <a:pathLst>
                  <a:path w="9776" h="11506" extrusionOk="0">
                    <a:moveTo>
                      <a:pt x="5073" y="1"/>
                    </a:moveTo>
                    <a:cubicBezTo>
                      <a:pt x="4965" y="1"/>
                      <a:pt x="4860" y="6"/>
                      <a:pt x="4762" y="16"/>
                    </a:cubicBezTo>
                    <a:cubicBezTo>
                      <a:pt x="3086" y="178"/>
                      <a:pt x="2239" y="1329"/>
                      <a:pt x="2574" y="2702"/>
                    </a:cubicBezTo>
                    <a:cubicBezTo>
                      <a:pt x="2449" y="3034"/>
                      <a:pt x="2375" y="3400"/>
                      <a:pt x="2340" y="3782"/>
                    </a:cubicBezTo>
                    <a:cubicBezTo>
                      <a:pt x="2313" y="4062"/>
                      <a:pt x="2307" y="4352"/>
                      <a:pt x="2319" y="4637"/>
                    </a:cubicBezTo>
                    <a:cubicBezTo>
                      <a:pt x="2381" y="6189"/>
                      <a:pt x="2933" y="7713"/>
                      <a:pt x="3288" y="7916"/>
                    </a:cubicBezTo>
                    <a:cubicBezTo>
                      <a:pt x="3686" y="7823"/>
                      <a:pt x="4029" y="7699"/>
                      <a:pt x="4325" y="7554"/>
                    </a:cubicBezTo>
                    <a:lnTo>
                      <a:pt x="4325" y="7554"/>
                    </a:lnTo>
                    <a:cubicBezTo>
                      <a:pt x="4253" y="7837"/>
                      <a:pt x="4171" y="8127"/>
                      <a:pt x="4086" y="8408"/>
                    </a:cubicBezTo>
                    <a:lnTo>
                      <a:pt x="4084" y="8410"/>
                    </a:lnTo>
                    <a:cubicBezTo>
                      <a:pt x="4037" y="8410"/>
                      <a:pt x="3990" y="8412"/>
                      <a:pt x="3944" y="8414"/>
                    </a:cubicBezTo>
                    <a:cubicBezTo>
                      <a:pt x="3935" y="8414"/>
                      <a:pt x="3928" y="8414"/>
                      <a:pt x="3917" y="8416"/>
                    </a:cubicBezTo>
                    <a:cubicBezTo>
                      <a:pt x="3876" y="8416"/>
                      <a:pt x="3838" y="8418"/>
                      <a:pt x="3798" y="8420"/>
                    </a:cubicBezTo>
                    <a:cubicBezTo>
                      <a:pt x="3777" y="8422"/>
                      <a:pt x="3758" y="8422"/>
                      <a:pt x="3740" y="8425"/>
                    </a:cubicBezTo>
                    <a:cubicBezTo>
                      <a:pt x="3711" y="8426"/>
                      <a:pt x="3681" y="8430"/>
                      <a:pt x="3655" y="8431"/>
                    </a:cubicBezTo>
                    <a:cubicBezTo>
                      <a:pt x="3604" y="8432"/>
                      <a:pt x="3555" y="8437"/>
                      <a:pt x="3509" y="8441"/>
                    </a:cubicBezTo>
                    <a:lnTo>
                      <a:pt x="3509" y="8454"/>
                    </a:lnTo>
                    <a:cubicBezTo>
                      <a:pt x="3474" y="8459"/>
                      <a:pt x="3438" y="8461"/>
                      <a:pt x="3406" y="8466"/>
                    </a:cubicBezTo>
                    <a:cubicBezTo>
                      <a:pt x="3241" y="8486"/>
                      <a:pt x="3109" y="8510"/>
                      <a:pt x="3024" y="8539"/>
                    </a:cubicBezTo>
                    <a:cubicBezTo>
                      <a:pt x="3023" y="8539"/>
                      <a:pt x="3019" y="8540"/>
                      <a:pt x="3017" y="8540"/>
                    </a:cubicBezTo>
                    <a:cubicBezTo>
                      <a:pt x="3002" y="8546"/>
                      <a:pt x="2987" y="8553"/>
                      <a:pt x="2975" y="8557"/>
                    </a:cubicBezTo>
                    <a:cubicBezTo>
                      <a:pt x="2974" y="8557"/>
                      <a:pt x="2970" y="8559"/>
                      <a:pt x="2969" y="8559"/>
                    </a:cubicBezTo>
                    <a:cubicBezTo>
                      <a:pt x="2957" y="8565"/>
                      <a:pt x="2947" y="8571"/>
                      <a:pt x="2939" y="8576"/>
                    </a:cubicBezTo>
                    <a:cubicBezTo>
                      <a:pt x="2867" y="8606"/>
                      <a:pt x="2793" y="8649"/>
                      <a:pt x="2717" y="8702"/>
                    </a:cubicBezTo>
                    <a:cubicBezTo>
                      <a:pt x="2704" y="8709"/>
                      <a:pt x="2695" y="8717"/>
                      <a:pt x="2682" y="8727"/>
                    </a:cubicBezTo>
                    <a:cubicBezTo>
                      <a:pt x="2662" y="8741"/>
                      <a:pt x="2644" y="8757"/>
                      <a:pt x="2623" y="8771"/>
                    </a:cubicBezTo>
                    <a:cubicBezTo>
                      <a:pt x="2594" y="8794"/>
                      <a:pt x="2565" y="8819"/>
                      <a:pt x="2533" y="8844"/>
                    </a:cubicBezTo>
                    <a:cubicBezTo>
                      <a:pt x="2521" y="8854"/>
                      <a:pt x="2510" y="8866"/>
                      <a:pt x="2498" y="8878"/>
                    </a:cubicBezTo>
                    <a:cubicBezTo>
                      <a:pt x="2470" y="8904"/>
                      <a:pt x="2442" y="8929"/>
                      <a:pt x="2415" y="8957"/>
                    </a:cubicBezTo>
                    <a:cubicBezTo>
                      <a:pt x="2403" y="8969"/>
                      <a:pt x="2392" y="8979"/>
                      <a:pt x="2381" y="8991"/>
                    </a:cubicBezTo>
                    <a:cubicBezTo>
                      <a:pt x="2345" y="9030"/>
                      <a:pt x="2308" y="9070"/>
                      <a:pt x="2271" y="9113"/>
                    </a:cubicBezTo>
                    <a:cubicBezTo>
                      <a:pt x="2243" y="9143"/>
                      <a:pt x="2216" y="9182"/>
                      <a:pt x="2188" y="9220"/>
                    </a:cubicBezTo>
                    <a:cubicBezTo>
                      <a:pt x="2182" y="9227"/>
                      <a:pt x="2176" y="9237"/>
                      <a:pt x="2173" y="9245"/>
                    </a:cubicBezTo>
                    <a:lnTo>
                      <a:pt x="575" y="9245"/>
                    </a:lnTo>
                    <a:cubicBezTo>
                      <a:pt x="258" y="9245"/>
                      <a:pt x="1" y="9508"/>
                      <a:pt x="1" y="9832"/>
                    </a:cubicBezTo>
                    <a:lnTo>
                      <a:pt x="1" y="11505"/>
                    </a:lnTo>
                    <a:lnTo>
                      <a:pt x="9774" y="11505"/>
                    </a:lnTo>
                    <a:lnTo>
                      <a:pt x="9774" y="10113"/>
                    </a:lnTo>
                    <a:cubicBezTo>
                      <a:pt x="9776" y="9635"/>
                      <a:pt x="9397" y="9246"/>
                      <a:pt x="8925" y="9246"/>
                    </a:cubicBezTo>
                    <a:lnTo>
                      <a:pt x="7501" y="9246"/>
                    </a:lnTo>
                    <a:lnTo>
                      <a:pt x="7459" y="9197"/>
                    </a:lnTo>
                    <a:cubicBezTo>
                      <a:pt x="7430" y="9159"/>
                      <a:pt x="7400" y="9119"/>
                      <a:pt x="7370" y="9085"/>
                    </a:cubicBezTo>
                    <a:cubicBezTo>
                      <a:pt x="7355" y="9068"/>
                      <a:pt x="7339" y="9050"/>
                      <a:pt x="7322" y="9034"/>
                    </a:cubicBezTo>
                    <a:cubicBezTo>
                      <a:pt x="7292" y="9000"/>
                      <a:pt x="7260" y="8969"/>
                      <a:pt x="7230" y="8940"/>
                    </a:cubicBezTo>
                    <a:cubicBezTo>
                      <a:pt x="7216" y="8927"/>
                      <a:pt x="7203" y="8912"/>
                      <a:pt x="7188" y="8902"/>
                    </a:cubicBezTo>
                    <a:cubicBezTo>
                      <a:pt x="7148" y="8866"/>
                      <a:pt x="7107" y="8832"/>
                      <a:pt x="7067" y="8803"/>
                    </a:cubicBezTo>
                    <a:cubicBezTo>
                      <a:pt x="7066" y="8799"/>
                      <a:pt x="7061" y="8797"/>
                      <a:pt x="7060" y="8796"/>
                    </a:cubicBezTo>
                    <a:cubicBezTo>
                      <a:pt x="7012" y="8763"/>
                      <a:pt x="6969" y="8734"/>
                      <a:pt x="6926" y="8710"/>
                    </a:cubicBezTo>
                    <a:cubicBezTo>
                      <a:pt x="6919" y="8706"/>
                      <a:pt x="6913" y="8704"/>
                      <a:pt x="6907" y="8702"/>
                    </a:cubicBezTo>
                    <a:cubicBezTo>
                      <a:pt x="6870" y="8681"/>
                      <a:pt x="6835" y="8667"/>
                      <a:pt x="6800" y="8653"/>
                    </a:cubicBezTo>
                    <a:cubicBezTo>
                      <a:pt x="6792" y="8651"/>
                      <a:pt x="6784" y="8647"/>
                      <a:pt x="6774" y="8645"/>
                    </a:cubicBezTo>
                    <a:cubicBezTo>
                      <a:pt x="6741" y="8633"/>
                      <a:pt x="6711" y="8625"/>
                      <a:pt x="6681" y="8623"/>
                    </a:cubicBezTo>
                    <a:cubicBezTo>
                      <a:pt x="6674" y="8621"/>
                      <a:pt x="6666" y="8621"/>
                      <a:pt x="6660" y="8618"/>
                    </a:cubicBezTo>
                    <a:cubicBezTo>
                      <a:pt x="6644" y="8616"/>
                      <a:pt x="6627" y="8615"/>
                      <a:pt x="6611" y="8615"/>
                    </a:cubicBezTo>
                    <a:cubicBezTo>
                      <a:pt x="6594" y="8615"/>
                      <a:pt x="6576" y="8616"/>
                      <a:pt x="6560" y="8619"/>
                    </a:cubicBezTo>
                    <a:cubicBezTo>
                      <a:pt x="6524" y="8606"/>
                      <a:pt x="6482" y="8594"/>
                      <a:pt x="6440" y="8583"/>
                    </a:cubicBezTo>
                    <a:cubicBezTo>
                      <a:pt x="6435" y="8582"/>
                      <a:pt x="6433" y="8582"/>
                      <a:pt x="6428" y="8578"/>
                    </a:cubicBezTo>
                    <a:cubicBezTo>
                      <a:pt x="6385" y="8570"/>
                      <a:pt x="6338" y="8557"/>
                      <a:pt x="6292" y="8548"/>
                    </a:cubicBezTo>
                    <a:cubicBezTo>
                      <a:pt x="6243" y="8534"/>
                      <a:pt x="6187" y="8522"/>
                      <a:pt x="6134" y="8514"/>
                    </a:cubicBezTo>
                    <a:cubicBezTo>
                      <a:pt x="6118" y="8511"/>
                      <a:pt x="6103" y="8508"/>
                      <a:pt x="6089" y="8505"/>
                    </a:cubicBezTo>
                    <a:cubicBezTo>
                      <a:pt x="6074" y="8504"/>
                      <a:pt x="6056" y="8499"/>
                      <a:pt x="6040" y="8498"/>
                    </a:cubicBezTo>
                    <a:cubicBezTo>
                      <a:pt x="6010" y="8492"/>
                      <a:pt x="5977" y="8489"/>
                      <a:pt x="5943" y="8483"/>
                    </a:cubicBezTo>
                    <a:cubicBezTo>
                      <a:pt x="5930" y="8481"/>
                      <a:pt x="5917" y="8478"/>
                      <a:pt x="5905" y="8478"/>
                    </a:cubicBezTo>
                    <a:cubicBezTo>
                      <a:pt x="5772" y="8459"/>
                      <a:pt x="5627" y="8444"/>
                      <a:pt x="5474" y="8435"/>
                    </a:cubicBezTo>
                    <a:cubicBezTo>
                      <a:pt x="5481" y="8407"/>
                      <a:pt x="5488" y="8378"/>
                      <a:pt x="5496" y="8350"/>
                    </a:cubicBezTo>
                    <a:cubicBezTo>
                      <a:pt x="5509" y="8301"/>
                      <a:pt x="5521" y="8252"/>
                      <a:pt x="5533" y="8201"/>
                    </a:cubicBezTo>
                    <a:cubicBezTo>
                      <a:pt x="5538" y="8181"/>
                      <a:pt x="5542" y="8158"/>
                      <a:pt x="5548" y="8133"/>
                    </a:cubicBezTo>
                    <a:cubicBezTo>
                      <a:pt x="5556" y="8104"/>
                      <a:pt x="5564" y="8074"/>
                      <a:pt x="5570" y="8042"/>
                    </a:cubicBezTo>
                    <a:cubicBezTo>
                      <a:pt x="5576" y="8021"/>
                      <a:pt x="5582" y="7998"/>
                      <a:pt x="5587" y="7974"/>
                    </a:cubicBezTo>
                    <a:cubicBezTo>
                      <a:pt x="5593" y="7944"/>
                      <a:pt x="5600" y="7915"/>
                      <a:pt x="5606" y="7883"/>
                    </a:cubicBezTo>
                    <a:cubicBezTo>
                      <a:pt x="5612" y="7860"/>
                      <a:pt x="5618" y="7839"/>
                      <a:pt x="5621" y="7817"/>
                    </a:cubicBezTo>
                    <a:cubicBezTo>
                      <a:pt x="5629" y="7784"/>
                      <a:pt x="5635" y="7754"/>
                      <a:pt x="5643" y="7724"/>
                    </a:cubicBezTo>
                    <a:cubicBezTo>
                      <a:pt x="5648" y="7702"/>
                      <a:pt x="5650" y="7682"/>
                      <a:pt x="5655" y="7661"/>
                    </a:cubicBezTo>
                    <a:cubicBezTo>
                      <a:pt x="5662" y="7628"/>
                      <a:pt x="5669" y="7596"/>
                      <a:pt x="5676" y="7563"/>
                    </a:cubicBezTo>
                    <a:cubicBezTo>
                      <a:pt x="5678" y="7555"/>
                      <a:pt x="5680" y="7548"/>
                      <a:pt x="5682" y="7538"/>
                    </a:cubicBezTo>
                    <a:cubicBezTo>
                      <a:pt x="5684" y="7524"/>
                      <a:pt x="5686" y="7512"/>
                      <a:pt x="5688" y="7501"/>
                    </a:cubicBezTo>
                    <a:cubicBezTo>
                      <a:pt x="5809" y="7495"/>
                      <a:pt x="5928" y="7482"/>
                      <a:pt x="6040" y="7458"/>
                    </a:cubicBezTo>
                    <a:cubicBezTo>
                      <a:pt x="6152" y="7435"/>
                      <a:pt x="6255" y="7402"/>
                      <a:pt x="6356" y="7360"/>
                    </a:cubicBezTo>
                    <a:cubicBezTo>
                      <a:pt x="6761" y="7193"/>
                      <a:pt x="7091" y="6895"/>
                      <a:pt x="7361" y="6528"/>
                    </a:cubicBezTo>
                    <a:cubicBezTo>
                      <a:pt x="8875" y="6286"/>
                      <a:pt x="9592" y="4562"/>
                      <a:pt x="9550" y="3242"/>
                    </a:cubicBezTo>
                    <a:cubicBezTo>
                      <a:pt x="9507" y="1965"/>
                      <a:pt x="8446" y="1471"/>
                      <a:pt x="7696" y="1284"/>
                    </a:cubicBezTo>
                    <a:cubicBezTo>
                      <a:pt x="7203" y="572"/>
                      <a:pt x="6469" y="210"/>
                      <a:pt x="5773" y="70"/>
                    </a:cubicBezTo>
                    <a:cubicBezTo>
                      <a:pt x="5531" y="22"/>
                      <a:pt x="5294" y="1"/>
                      <a:pt x="5073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65" name="Google Shape;9365;p38"/>
              <p:cNvSpPr/>
              <p:nvPr/>
            </p:nvSpPr>
            <p:spPr>
              <a:xfrm>
                <a:off x="2758175" y="4795875"/>
                <a:ext cx="395650" cy="380100"/>
              </a:xfrm>
              <a:custGeom>
                <a:avLst/>
                <a:gdLst/>
                <a:ahLst/>
                <a:cxnLst/>
                <a:rect l="l" t="t" r="r" b="b"/>
                <a:pathLst>
                  <a:path w="15826" h="15204" extrusionOk="0">
                    <a:moveTo>
                      <a:pt x="8824" y="0"/>
                    </a:moveTo>
                    <a:cubicBezTo>
                      <a:pt x="8342" y="0"/>
                      <a:pt x="7090" y="567"/>
                      <a:pt x="6554" y="982"/>
                    </a:cubicBezTo>
                    <a:cubicBezTo>
                      <a:pt x="6738" y="761"/>
                      <a:pt x="6922" y="452"/>
                      <a:pt x="6636" y="347"/>
                    </a:cubicBezTo>
                    <a:cubicBezTo>
                      <a:pt x="6605" y="336"/>
                      <a:pt x="6562" y="330"/>
                      <a:pt x="6512" y="330"/>
                    </a:cubicBezTo>
                    <a:cubicBezTo>
                      <a:pt x="5989" y="330"/>
                      <a:pt x="4561" y="977"/>
                      <a:pt x="4368" y="3145"/>
                    </a:cubicBezTo>
                    <a:lnTo>
                      <a:pt x="4368" y="3147"/>
                    </a:lnTo>
                    <a:cubicBezTo>
                      <a:pt x="4360" y="3240"/>
                      <a:pt x="4354" y="3336"/>
                      <a:pt x="4351" y="3434"/>
                    </a:cubicBezTo>
                    <a:lnTo>
                      <a:pt x="4351" y="3441"/>
                    </a:lnTo>
                    <a:cubicBezTo>
                      <a:pt x="4346" y="3539"/>
                      <a:pt x="4346" y="3635"/>
                      <a:pt x="4346" y="3738"/>
                    </a:cubicBezTo>
                    <a:cubicBezTo>
                      <a:pt x="4348" y="3745"/>
                      <a:pt x="4348" y="3755"/>
                      <a:pt x="4348" y="3763"/>
                    </a:cubicBezTo>
                    <a:cubicBezTo>
                      <a:pt x="4349" y="3861"/>
                      <a:pt x="4352" y="3957"/>
                      <a:pt x="4360" y="4059"/>
                    </a:cubicBezTo>
                    <a:cubicBezTo>
                      <a:pt x="4360" y="4078"/>
                      <a:pt x="4361" y="4096"/>
                      <a:pt x="4364" y="4115"/>
                    </a:cubicBezTo>
                    <a:cubicBezTo>
                      <a:pt x="4370" y="4207"/>
                      <a:pt x="4378" y="4303"/>
                      <a:pt x="4391" y="4399"/>
                    </a:cubicBezTo>
                    <a:cubicBezTo>
                      <a:pt x="4392" y="4429"/>
                      <a:pt x="4398" y="4462"/>
                      <a:pt x="4403" y="4492"/>
                    </a:cubicBezTo>
                    <a:cubicBezTo>
                      <a:pt x="4411" y="4579"/>
                      <a:pt x="4423" y="4669"/>
                      <a:pt x="4437" y="4760"/>
                    </a:cubicBezTo>
                    <a:cubicBezTo>
                      <a:pt x="4443" y="4807"/>
                      <a:pt x="4453" y="4857"/>
                      <a:pt x="4460" y="4906"/>
                    </a:cubicBezTo>
                    <a:cubicBezTo>
                      <a:pt x="4473" y="4983"/>
                      <a:pt x="4488" y="5061"/>
                      <a:pt x="4502" y="5141"/>
                    </a:cubicBezTo>
                    <a:cubicBezTo>
                      <a:pt x="4516" y="5213"/>
                      <a:pt x="4533" y="5288"/>
                      <a:pt x="4550" y="5361"/>
                    </a:cubicBezTo>
                    <a:cubicBezTo>
                      <a:pt x="4563" y="5423"/>
                      <a:pt x="4575" y="5483"/>
                      <a:pt x="4591" y="5545"/>
                    </a:cubicBezTo>
                    <a:cubicBezTo>
                      <a:pt x="4624" y="5685"/>
                      <a:pt x="4660" y="5828"/>
                      <a:pt x="4698" y="5975"/>
                    </a:cubicBezTo>
                    <a:lnTo>
                      <a:pt x="4761" y="6016"/>
                    </a:lnTo>
                    <a:cubicBezTo>
                      <a:pt x="4607" y="7179"/>
                      <a:pt x="4562" y="8319"/>
                      <a:pt x="4557" y="9032"/>
                    </a:cubicBezTo>
                    <a:cubicBezTo>
                      <a:pt x="4556" y="9476"/>
                      <a:pt x="4569" y="9754"/>
                      <a:pt x="4583" y="9774"/>
                    </a:cubicBezTo>
                    <a:cubicBezTo>
                      <a:pt x="4609" y="9810"/>
                      <a:pt x="4981" y="9973"/>
                      <a:pt x="5425" y="10136"/>
                    </a:cubicBezTo>
                    <a:lnTo>
                      <a:pt x="5390" y="10324"/>
                    </a:lnTo>
                    <a:lnTo>
                      <a:pt x="5357" y="10312"/>
                    </a:lnTo>
                    <a:lnTo>
                      <a:pt x="4916" y="10877"/>
                    </a:lnTo>
                    <a:lnTo>
                      <a:pt x="4945" y="10903"/>
                    </a:lnTo>
                    <a:lnTo>
                      <a:pt x="4829" y="10953"/>
                    </a:lnTo>
                    <a:lnTo>
                      <a:pt x="4834" y="10957"/>
                    </a:lnTo>
                    <a:cubicBezTo>
                      <a:pt x="4758" y="10983"/>
                      <a:pt x="4683" y="11007"/>
                      <a:pt x="4611" y="11040"/>
                    </a:cubicBezTo>
                    <a:cubicBezTo>
                      <a:pt x="4496" y="11074"/>
                      <a:pt x="4386" y="11113"/>
                      <a:pt x="4278" y="11153"/>
                    </a:cubicBezTo>
                    <a:cubicBezTo>
                      <a:pt x="4261" y="11162"/>
                      <a:pt x="4242" y="11168"/>
                      <a:pt x="4227" y="11175"/>
                    </a:cubicBezTo>
                    <a:cubicBezTo>
                      <a:pt x="4115" y="11217"/>
                      <a:pt x="4009" y="11260"/>
                      <a:pt x="3907" y="11309"/>
                    </a:cubicBezTo>
                    <a:cubicBezTo>
                      <a:pt x="2341" y="12034"/>
                      <a:pt x="1059" y="13466"/>
                      <a:pt x="0" y="15203"/>
                    </a:cubicBezTo>
                    <a:lnTo>
                      <a:pt x="15826" y="15203"/>
                    </a:lnTo>
                    <a:cubicBezTo>
                      <a:pt x="15550" y="14746"/>
                      <a:pt x="15262" y="14293"/>
                      <a:pt x="14970" y="13865"/>
                    </a:cubicBezTo>
                    <a:cubicBezTo>
                      <a:pt x="14082" y="12560"/>
                      <a:pt x="13162" y="11457"/>
                      <a:pt x="12681" y="11152"/>
                    </a:cubicBezTo>
                    <a:cubicBezTo>
                      <a:pt x="12633" y="11123"/>
                      <a:pt x="12581" y="11095"/>
                      <a:pt x="12520" y="11067"/>
                    </a:cubicBezTo>
                    <a:cubicBezTo>
                      <a:pt x="12514" y="11062"/>
                      <a:pt x="12511" y="11061"/>
                      <a:pt x="12505" y="11059"/>
                    </a:cubicBezTo>
                    <a:cubicBezTo>
                      <a:pt x="12463" y="11042"/>
                      <a:pt x="12423" y="11023"/>
                      <a:pt x="12378" y="11005"/>
                    </a:cubicBezTo>
                    <a:cubicBezTo>
                      <a:pt x="12372" y="11004"/>
                      <a:pt x="12365" y="10999"/>
                      <a:pt x="12358" y="10997"/>
                    </a:cubicBezTo>
                    <a:cubicBezTo>
                      <a:pt x="12310" y="10980"/>
                      <a:pt x="12260" y="10961"/>
                      <a:pt x="12208" y="10943"/>
                    </a:cubicBezTo>
                    <a:cubicBezTo>
                      <a:pt x="12202" y="10940"/>
                      <a:pt x="12196" y="10938"/>
                      <a:pt x="12191" y="10937"/>
                    </a:cubicBezTo>
                    <a:cubicBezTo>
                      <a:pt x="12136" y="10920"/>
                      <a:pt x="12079" y="10901"/>
                      <a:pt x="12020" y="10884"/>
                    </a:cubicBezTo>
                    <a:cubicBezTo>
                      <a:pt x="12015" y="10884"/>
                      <a:pt x="12011" y="10883"/>
                      <a:pt x="12006" y="10880"/>
                    </a:cubicBezTo>
                    <a:cubicBezTo>
                      <a:pt x="11944" y="10864"/>
                      <a:pt x="11879" y="10847"/>
                      <a:pt x="11813" y="10830"/>
                    </a:cubicBezTo>
                    <a:cubicBezTo>
                      <a:pt x="11809" y="10830"/>
                      <a:pt x="11806" y="10829"/>
                      <a:pt x="11801" y="10829"/>
                    </a:cubicBezTo>
                    <a:cubicBezTo>
                      <a:pt x="11732" y="10812"/>
                      <a:pt x="11660" y="10795"/>
                      <a:pt x="11587" y="10780"/>
                    </a:cubicBezTo>
                    <a:cubicBezTo>
                      <a:pt x="11586" y="10779"/>
                      <a:pt x="11582" y="10779"/>
                      <a:pt x="11581" y="10779"/>
                    </a:cubicBezTo>
                    <a:cubicBezTo>
                      <a:pt x="11503" y="10763"/>
                      <a:pt x="11427" y="10748"/>
                      <a:pt x="11345" y="10731"/>
                    </a:cubicBezTo>
                    <a:lnTo>
                      <a:pt x="11340" y="10731"/>
                    </a:lnTo>
                    <a:cubicBezTo>
                      <a:pt x="11259" y="10716"/>
                      <a:pt x="11174" y="10702"/>
                      <a:pt x="11089" y="10689"/>
                    </a:cubicBezTo>
                    <a:lnTo>
                      <a:pt x="11088" y="10689"/>
                    </a:lnTo>
                    <a:cubicBezTo>
                      <a:pt x="11082" y="10689"/>
                      <a:pt x="11075" y="10688"/>
                      <a:pt x="11071" y="10688"/>
                    </a:cubicBezTo>
                    <a:cubicBezTo>
                      <a:pt x="10988" y="10673"/>
                      <a:pt x="10907" y="10661"/>
                      <a:pt x="10821" y="10651"/>
                    </a:cubicBezTo>
                    <a:lnTo>
                      <a:pt x="10702" y="10628"/>
                    </a:lnTo>
                    <a:lnTo>
                      <a:pt x="10741" y="10592"/>
                    </a:lnTo>
                    <a:lnTo>
                      <a:pt x="10129" y="9923"/>
                    </a:lnTo>
                    <a:lnTo>
                      <a:pt x="10064" y="9958"/>
                    </a:lnTo>
                    <a:lnTo>
                      <a:pt x="9994" y="9434"/>
                    </a:lnTo>
                    <a:lnTo>
                      <a:pt x="9959" y="9182"/>
                    </a:lnTo>
                    <a:cubicBezTo>
                      <a:pt x="9996" y="8986"/>
                      <a:pt x="10036" y="8788"/>
                      <a:pt x="10074" y="8595"/>
                    </a:cubicBezTo>
                    <a:cubicBezTo>
                      <a:pt x="10238" y="7748"/>
                      <a:pt x="10393" y="6928"/>
                      <a:pt x="10525" y="6182"/>
                    </a:cubicBezTo>
                    <a:cubicBezTo>
                      <a:pt x="10555" y="6013"/>
                      <a:pt x="10583" y="5851"/>
                      <a:pt x="10610" y="5692"/>
                    </a:cubicBezTo>
                    <a:cubicBezTo>
                      <a:pt x="10623" y="5613"/>
                      <a:pt x="10638" y="5535"/>
                      <a:pt x="10651" y="5459"/>
                    </a:cubicBezTo>
                    <a:cubicBezTo>
                      <a:pt x="10701" y="5149"/>
                      <a:pt x="10749" y="4861"/>
                      <a:pt x="10787" y="4596"/>
                    </a:cubicBezTo>
                    <a:cubicBezTo>
                      <a:pt x="10797" y="4530"/>
                      <a:pt x="10808" y="4467"/>
                      <a:pt x="10815" y="4403"/>
                    </a:cubicBezTo>
                    <a:cubicBezTo>
                      <a:pt x="10924" y="3647"/>
                      <a:pt x="10970" y="3118"/>
                      <a:pt x="10927" y="2947"/>
                    </a:cubicBezTo>
                    <a:cubicBezTo>
                      <a:pt x="10894" y="2820"/>
                      <a:pt x="10829" y="2687"/>
                      <a:pt x="10750" y="2559"/>
                    </a:cubicBezTo>
                    <a:cubicBezTo>
                      <a:pt x="10733" y="2530"/>
                      <a:pt x="10715" y="2501"/>
                      <a:pt x="10695" y="2472"/>
                    </a:cubicBezTo>
                    <a:cubicBezTo>
                      <a:pt x="10674" y="2439"/>
                      <a:pt x="10651" y="2403"/>
                      <a:pt x="10627" y="2373"/>
                    </a:cubicBezTo>
                    <a:cubicBezTo>
                      <a:pt x="10598" y="2335"/>
                      <a:pt x="10571" y="2295"/>
                      <a:pt x="10543" y="2261"/>
                    </a:cubicBezTo>
                    <a:cubicBezTo>
                      <a:pt x="10389" y="2062"/>
                      <a:pt x="10249" y="1920"/>
                      <a:pt x="10249" y="1920"/>
                    </a:cubicBezTo>
                    <a:cubicBezTo>
                      <a:pt x="10249" y="1920"/>
                      <a:pt x="11982" y="1149"/>
                      <a:pt x="11631" y="435"/>
                    </a:cubicBezTo>
                    <a:cubicBezTo>
                      <a:pt x="11546" y="262"/>
                      <a:pt x="11307" y="196"/>
                      <a:pt x="10996" y="196"/>
                    </a:cubicBezTo>
                    <a:cubicBezTo>
                      <a:pt x="10025" y="196"/>
                      <a:pt x="8339" y="833"/>
                      <a:pt x="8339" y="833"/>
                    </a:cubicBezTo>
                    <a:cubicBezTo>
                      <a:pt x="8339" y="833"/>
                      <a:pt x="9398" y="92"/>
                      <a:pt x="8898" y="6"/>
                    </a:cubicBezTo>
                    <a:cubicBezTo>
                      <a:pt x="8876" y="2"/>
                      <a:pt x="8851" y="0"/>
                      <a:pt x="8824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66" name="Google Shape;9366;p38"/>
              <p:cNvSpPr/>
              <p:nvPr/>
            </p:nvSpPr>
            <p:spPr>
              <a:xfrm>
                <a:off x="1802300" y="4821875"/>
                <a:ext cx="395675" cy="353850"/>
              </a:xfrm>
              <a:custGeom>
                <a:avLst/>
                <a:gdLst/>
                <a:ahLst/>
                <a:cxnLst/>
                <a:rect l="l" t="t" r="r" b="b"/>
                <a:pathLst>
                  <a:path w="15827" h="14154" extrusionOk="0">
                    <a:moveTo>
                      <a:pt x="8994" y="0"/>
                    </a:moveTo>
                    <a:cubicBezTo>
                      <a:pt x="8456" y="0"/>
                      <a:pt x="7899" y="97"/>
                      <a:pt x="7393" y="226"/>
                    </a:cubicBezTo>
                    <a:cubicBezTo>
                      <a:pt x="6377" y="486"/>
                      <a:pt x="5571" y="875"/>
                      <a:pt x="5571" y="875"/>
                    </a:cubicBezTo>
                    <a:cubicBezTo>
                      <a:pt x="5571" y="875"/>
                      <a:pt x="5432" y="1017"/>
                      <a:pt x="5277" y="1216"/>
                    </a:cubicBezTo>
                    <a:cubicBezTo>
                      <a:pt x="5249" y="1252"/>
                      <a:pt x="5223" y="1289"/>
                      <a:pt x="5195" y="1329"/>
                    </a:cubicBezTo>
                    <a:cubicBezTo>
                      <a:pt x="5172" y="1360"/>
                      <a:pt x="5147" y="1394"/>
                      <a:pt x="5126" y="1428"/>
                    </a:cubicBezTo>
                    <a:cubicBezTo>
                      <a:pt x="5105" y="1457"/>
                      <a:pt x="5089" y="1485"/>
                      <a:pt x="5071" y="1514"/>
                    </a:cubicBezTo>
                    <a:cubicBezTo>
                      <a:pt x="4993" y="1642"/>
                      <a:pt x="4925" y="1775"/>
                      <a:pt x="4895" y="1902"/>
                    </a:cubicBezTo>
                    <a:cubicBezTo>
                      <a:pt x="4850" y="2073"/>
                      <a:pt x="4896" y="2602"/>
                      <a:pt x="5005" y="3359"/>
                    </a:cubicBezTo>
                    <a:cubicBezTo>
                      <a:pt x="5014" y="3422"/>
                      <a:pt x="5025" y="3486"/>
                      <a:pt x="5034" y="3551"/>
                    </a:cubicBezTo>
                    <a:cubicBezTo>
                      <a:pt x="5072" y="3817"/>
                      <a:pt x="5119" y="4104"/>
                      <a:pt x="5169" y="4414"/>
                    </a:cubicBezTo>
                    <a:cubicBezTo>
                      <a:pt x="5183" y="4490"/>
                      <a:pt x="5196" y="4569"/>
                      <a:pt x="5211" y="4648"/>
                    </a:cubicBezTo>
                    <a:cubicBezTo>
                      <a:pt x="5237" y="4806"/>
                      <a:pt x="5266" y="4969"/>
                      <a:pt x="5296" y="5137"/>
                    </a:cubicBezTo>
                    <a:cubicBezTo>
                      <a:pt x="5456" y="6053"/>
                      <a:pt x="5654" y="7085"/>
                      <a:pt x="5862" y="8137"/>
                    </a:cubicBezTo>
                    <a:lnTo>
                      <a:pt x="5827" y="8390"/>
                    </a:lnTo>
                    <a:lnTo>
                      <a:pt x="5755" y="8914"/>
                    </a:lnTo>
                    <a:lnTo>
                      <a:pt x="5692" y="8878"/>
                    </a:lnTo>
                    <a:lnTo>
                      <a:pt x="5133" y="9487"/>
                    </a:lnTo>
                    <a:lnTo>
                      <a:pt x="5081" y="9546"/>
                    </a:lnTo>
                    <a:lnTo>
                      <a:pt x="5119" y="9582"/>
                    </a:lnTo>
                    <a:lnTo>
                      <a:pt x="5004" y="9605"/>
                    </a:lnTo>
                    <a:lnTo>
                      <a:pt x="5002" y="9605"/>
                    </a:lnTo>
                    <a:cubicBezTo>
                      <a:pt x="4910" y="9617"/>
                      <a:pt x="4823" y="9631"/>
                      <a:pt x="4734" y="9643"/>
                    </a:cubicBezTo>
                    <a:cubicBezTo>
                      <a:pt x="4648" y="9656"/>
                      <a:pt x="4563" y="9669"/>
                      <a:pt x="4481" y="9685"/>
                    </a:cubicBezTo>
                    <a:lnTo>
                      <a:pt x="4477" y="9685"/>
                    </a:lnTo>
                    <a:cubicBezTo>
                      <a:pt x="4394" y="9700"/>
                      <a:pt x="4319" y="9716"/>
                      <a:pt x="4241" y="9733"/>
                    </a:cubicBezTo>
                    <a:cubicBezTo>
                      <a:pt x="4240" y="9733"/>
                      <a:pt x="4236" y="9733"/>
                      <a:pt x="4235" y="9734"/>
                    </a:cubicBezTo>
                    <a:cubicBezTo>
                      <a:pt x="4162" y="9748"/>
                      <a:pt x="4089" y="9764"/>
                      <a:pt x="4021" y="9782"/>
                    </a:cubicBezTo>
                    <a:cubicBezTo>
                      <a:pt x="4016" y="9782"/>
                      <a:pt x="4014" y="9784"/>
                      <a:pt x="4009" y="9784"/>
                    </a:cubicBezTo>
                    <a:cubicBezTo>
                      <a:pt x="3943" y="9801"/>
                      <a:pt x="3880" y="9818"/>
                      <a:pt x="3817" y="9834"/>
                    </a:cubicBezTo>
                    <a:cubicBezTo>
                      <a:pt x="3811" y="9836"/>
                      <a:pt x="3805" y="9838"/>
                      <a:pt x="3802" y="9838"/>
                    </a:cubicBezTo>
                    <a:cubicBezTo>
                      <a:pt x="3743" y="9855"/>
                      <a:pt x="3687" y="9874"/>
                      <a:pt x="3631" y="9891"/>
                    </a:cubicBezTo>
                    <a:cubicBezTo>
                      <a:pt x="3625" y="9892"/>
                      <a:pt x="3619" y="9894"/>
                      <a:pt x="3614" y="9897"/>
                    </a:cubicBezTo>
                    <a:cubicBezTo>
                      <a:pt x="3562" y="9913"/>
                      <a:pt x="3510" y="9933"/>
                      <a:pt x="3464" y="9951"/>
                    </a:cubicBezTo>
                    <a:cubicBezTo>
                      <a:pt x="3457" y="9953"/>
                      <a:pt x="3451" y="9957"/>
                      <a:pt x="3444" y="9959"/>
                    </a:cubicBezTo>
                    <a:cubicBezTo>
                      <a:pt x="3400" y="9976"/>
                      <a:pt x="3359" y="9995"/>
                      <a:pt x="3317" y="10013"/>
                    </a:cubicBezTo>
                    <a:cubicBezTo>
                      <a:pt x="3312" y="10015"/>
                      <a:pt x="3305" y="10018"/>
                      <a:pt x="3303" y="10021"/>
                    </a:cubicBezTo>
                    <a:cubicBezTo>
                      <a:pt x="3244" y="10049"/>
                      <a:pt x="3188" y="10077"/>
                      <a:pt x="3145" y="10106"/>
                    </a:cubicBezTo>
                    <a:cubicBezTo>
                      <a:pt x="2831" y="10305"/>
                      <a:pt x="2332" y="10842"/>
                      <a:pt x="1775" y="11553"/>
                    </a:cubicBezTo>
                    <a:cubicBezTo>
                      <a:pt x="1197" y="12293"/>
                      <a:pt x="559" y="13222"/>
                      <a:pt x="1" y="14154"/>
                    </a:cubicBezTo>
                    <a:lnTo>
                      <a:pt x="15827" y="14154"/>
                    </a:lnTo>
                    <a:cubicBezTo>
                      <a:pt x="15554" y="13712"/>
                      <a:pt x="15269" y="13288"/>
                      <a:pt x="14967" y="12890"/>
                    </a:cubicBezTo>
                    <a:cubicBezTo>
                      <a:pt x="14090" y="11734"/>
                      <a:pt x="13081" y="10804"/>
                      <a:pt x="11917" y="10264"/>
                    </a:cubicBezTo>
                    <a:cubicBezTo>
                      <a:pt x="11814" y="10215"/>
                      <a:pt x="11707" y="10173"/>
                      <a:pt x="11598" y="10130"/>
                    </a:cubicBezTo>
                    <a:cubicBezTo>
                      <a:pt x="11581" y="10123"/>
                      <a:pt x="11562" y="10117"/>
                      <a:pt x="11547" y="10109"/>
                    </a:cubicBezTo>
                    <a:cubicBezTo>
                      <a:pt x="11439" y="10068"/>
                      <a:pt x="11328" y="10030"/>
                      <a:pt x="11214" y="9995"/>
                    </a:cubicBezTo>
                    <a:cubicBezTo>
                      <a:pt x="11142" y="9965"/>
                      <a:pt x="11067" y="9939"/>
                      <a:pt x="10994" y="9913"/>
                    </a:cubicBezTo>
                    <a:lnTo>
                      <a:pt x="10995" y="9909"/>
                    </a:lnTo>
                    <a:lnTo>
                      <a:pt x="10880" y="9858"/>
                    </a:lnTo>
                    <a:lnTo>
                      <a:pt x="10909" y="9832"/>
                    </a:lnTo>
                    <a:lnTo>
                      <a:pt x="10469" y="9267"/>
                    </a:lnTo>
                    <a:lnTo>
                      <a:pt x="10434" y="9279"/>
                    </a:lnTo>
                    <a:lnTo>
                      <a:pt x="10400" y="9091"/>
                    </a:lnTo>
                    <a:cubicBezTo>
                      <a:pt x="10843" y="8928"/>
                      <a:pt x="11216" y="8767"/>
                      <a:pt x="11242" y="8730"/>
                    </a:cubicBezTo>
                    <a:cubicBezTo>
                      <a:pt x="11277" y="8678"/>
                      <a:pt x="11312" y="6853"/>
                      <a:pt x="11063" y="4971"/>
                    </a:cubicBezTo>
                    <a:lnTo>
                      <a:pt x="11125" y="4930"/>
                    </a:lnTo>
                    <a:cubicBezTo>
                      <a:pt x="11166" y="4783"/>
                      <a:pt x="11202" y="4641"/>
                      <a:pt x="11233" y="4501"/>
                    </a:cubicBezTo>
                    <a:cubicBezTo>
                      <a:pt x="11248" y="4438"/>
                      <a:pt x="11260" y="4380"/>
                      <a:pt x="11274" y="4316"/>
                    </a:cubicBezTo>
                    <a:cubicBezTo>
                      <a:pt x="11289" y="4244"/>
                      <a:pt x="11307" y="4168"/>
                      <a:pt x="11321" y="4097"/>
                    </a:cubicBezTo>
                    <a:cubicBezTo>
                      <a:pt x="11338" y="4015"/>
                      <a:pt x="11350" y="3939"/>
                      <a:pt x="11363" y="3861"/>
                    </a:cubicBezTo>
                    <a:cubicBezTo>
                      <a:pt x="11372" y="3812"/>
                      <a:pt x="11380" y="3762"/>
                      <a:pt x="11390" y="3715"/>
                    </a:cubicBezTo>
                    <a:cubicBezTo>
                      <a:pt x="11403" y="3624"/>
                      <a:pt x="11412" y="3536"/>
                      <a:pt x="11424" y="3448"/>
                    </a:cubicBezTo>
                    <a:cubicBezTo>
                      <a:pt x="11426" y="3417"/>
                      <a:pt x="11432" y="3384"/>
                      <a:pt x="11436" y="3354"/>
                    </a:cubicBezTo>
                    <a:cubicBezTo>
                      <a:pt x="11446" y="3257"/>
                      <a:pt x="11453" y="3162"/>
                      <a:pt x="11459" y="3070"/>
                    </a:cubicBezTo>
                    <a:cubicBezTo>
                      <a:pt x="11460" y="3053"/>
                      <a:pt x="11464" y="3033"/>
                      <a:pt x="11465" y="3014"/>
                    </a:cubicBezTo>
                    <a:cubicBezTo>
                      <a:pt x="11471" y="2913"/>
                      <a:pt x="11473" y="2816"/>
                      <a:pt x="11475" y="2718"/>
                    </a:cubicBezTo>
                    <a:cubicBezTo>
                      <a:pt x="11475" y="2711"/>
                      <a:pt x="11476" y="2703"/>
                      <a:pt x="11476" y="2693"/>
                    </a:cubicBezTo>
                    <a:cubicBezTo>
                      <a:pt x="11476" y="2590"/>
                      <a:pt x="11476" y="2494"/>
                      <a:pt x="11471" y="2396"/>
                    </a:cubicBezTo>
                    <a:lnTo>
                      <a:pt x="11471" y="2389"/>
                    </a:lnTo>
                    <a:cubicBezTo>
                      <a:pt x="11466" y="2291"/>
                      <a:pt x="11463" y="2196"/>
                      <a:pt x="11454" y="2102"/>
                    </a:cubicBezTo>
                    <a:lnTo>
                      <a:pt x="11454" y="2100"/>
                    </a:lnTo>
                    <a:cubicBezTo>
                      <a:pt x="11262" y="469"/>
                      <a:pt x="10178" y="0"/>
                      <a:pt x="8994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67" name="Google Shape;9367;p38"/>
              <p:cNvSpPr/>
              <p:nvPr/>
            </p:nvSpPr>
            <p:spPr>
              <a:xfrm>
                <a:off x="3727025" y="4837200"/>
                <a:ext cx="278250" cy="338800"/>
              </a:xfrm>
              <a:custGeom>
                <a:avLst/>
                <a:gdLst/>
                <a:ahLst/>
                <a:cxnLst/>
                <a:rect l="l" t="t" r="r" b="b"/>
                <a:pathLst>
                  <a:path w="11130" h="13552" extrusionOk="0">
                    <a:moveTo>
                      <a:pt x="7550" y="1"/>
                    </a:moveTo>
                    <a:cubicBezTo>
                      <a:pt x="7592" y="78"/>
                      <a:pt x="8231" y="1342"/>
                      <a:pt x="6009" y="1606"/>
                    </a:cubicBezTo>
                    <a:cubicBezTo>
                      <a:pt x="4414" y="1796"/>
                      <a:pt x="3705" y="2852"/>
                      <a:pt x="3421" y="3477"/>
                    </a:cubicBezTo>
                    <a:cubicBezTo>
                      <a:pt x="3417" y="3484"/>
                      <a:pt x="3415" y="3487"/>
                      <a:pt x="3414" y="3493"/>
                    </a:cubicBezTo>
                    <a:cubicBezTo>
                      <a:pt x="3400" y="3526"/>
                      <a:pt x="3387" y="3556"/>
                      <a:pt x="3372" y="3586"/>
                    </a:cubicBezTo>
                    <a:cubicBezTo>
                      <a:pt x="3371" y="3590"/>
                      <a:pt x="3371" y="3593"/>
                      <a:pt x="3369" y="3599"/>
                    </a:cubicBezTo>
                    <a:cubicBezTo>
                      <a:pt x="3341" y="3665"/>
                      <a:pt x="3320" y="3724"/>
                      <a:pt x="3303" y="3774"/>
                    </a:cubicBezTo>
                    <a:cubicBezTo>
                      <a:pt x="3302" y="3779"/>
                      <a:pt x="3302" y="3781"/>
                      <a:pt x="3298" y="3786"/>
                    </a:cubicBezTo>
                    <a:cubicBezTo>
                      <a:pt x="3291" y="3807"/>
                      <a:pt x="3285" y="3829"/>
                      <a:pt x="3279" y="3846"/>
                    </a:cubicBezTo>
                    <a:cubicBezTo>
                      <a:pt x="3279" y="3847"/>
                      <a:pt x="3278" y="3847"/>
                      <a:pt x="3278" y="3849"/>
                    </a:cubicBezTo>
                    <a:cubicBezTo>
                      <a:pt x="3272" y="3870"/>
                      <a:pt x="3268" y="3885"/>
                      <a:pt x="3263" y="3900"/>
                    </a:cubicBezTo>
                    <a:cubicBezTo>
                      <a:pt x="3263" y="3902"/>
                      <a:pt x="3262" y="3902"/>
                      <a:pt x="3262" y="3904"/>
                    </a:cubicBezTo>
                    <a:cubicBezTo>
                      <a:pt x="3257" y="3916"/>
                      <a:pt x="3256" y="3926"/>
                      <a:pt x="3255" y="3932"/>
                    </a:cubicBezTo>
                    <a:lnTo>
                      <a:pt x="3255" y="3938"/>
                    </a:lnTo>
                    <a:cubicBezTo>
                      <a:pt x="3253" y="3943"/>
                      <a:pt x="3253" y="3945"/>
                      <a:pt x="3253" y="3945"/>
                    </a:cubicBezTo>
                    <a:cubicBezTo>
                      <a:pt x="3253" y="3945"/>
                      <a:pt x="3176" y="3826"/>
                      <a:pt x="3054" y="3826"/>
                    </a:cubicBezTo>
                    <a:cubicBezTo>
                      <a:pt x="2939" y="3826"/>
                      <a:pt x="2784" y="3933"/>
                      <a:pt x="2618" y="4354"/>
                    </a:cubicBezTo>
                    <a:cubicBezTo>
                      <a:pt x="2513" y="4620"/>
                      <a:pt x="2546" y="5225"/>
                      <a:pt x="2659" y="5942"/>
                    </a:cubicBezTo>
                    <a:cubicBezTo>
                      <a:pt x="2719" y="6332"/>
                      <a:pt x="2801" y="6754"/>
                      <a:pt x="2899" y="7173"/>
                    </a:cubicBezTo>
                    <a:cubicBezTo>
                      <a:pt x="2858" y="7165"/>
                      <a:pt x="2817" y="7160"/>
                      <a:pt x="2777" y="7160"/>
                    </a:cubicBezTo>
                    <a:cubicBezTo>
                      <a:pt x="2566" y="7160"/>
                      <a:pt x="2360" y="7273"/>
                      <a:pt x="2236" y="7529"/>
                    </a:cubicBezTo>
                    <a:cubicBezTo>
                      <a:pt x="1983" y="8051"/>
                      <a:pt x="2512" y="8810"/>
                      <a:pt x="3430" y="9026"/>
                    </a:cubicBezTo>
                    <a:cubicBezTo>
                      <a:pt x="3442" y="9060"/>
                      <a:pt x="3451" y="9089"/>
                      <a:pt x="3464" y="9117"/>
                    </a:cubicBezTo>
                    <a:cubicBezTo>
                      <a:pt x="3498" y="9521"/>
                      <a:pt x="3535" y="9871"/>
                      <a:pt x="3572" y="10120"/>
                    </a:cubicBezTo>
                    <a:cubicBezTo>
                      <a:pt x="3600" y="10302"/>
                      <a:pt x="3626" y="10432"/>
                      <a:pt x="3651" y="10488"/>
                    </a:cubicBezTo>
                    <a:cubicBezTo>
                      <a:pt x="3674" y="10537"/>
                      <a:pt x="3741" y="10608"/>
                      <a:pt x="3834" y="10693"/>
                    </a:cubicBezTo>
                    <a:lnTo>
                      <a:pt x="3758" y="11262"/>
                    </a:lnTo>
                    <a:lnTo>
                      <a:pt x="3397" y="11448"/>
                    </a:lnTo>
                    <a:lnTo>
                      <a:pt x="3244" y="11526"/>
                    </a:lnTo>
                    <a:lnTo>
                      <a:pt x="3261" y="11546"/>
                    </a:lnTo>
                    <a:lnTo>
                      <a:pt x="3244" y="11559"/>
                    </a:lnTo>
                    <a:lnTo>
                      <a:pt x="3253" y="11571"/>
                    </a:lnTo>
                    <a:cubicBezTo>
                      <a:pt x="3163" y="11599"/>
                      <a:pt x="3078" y="11627"/>
                      <a:pt x="2993" y="11656"/>
                    </a:cubicBezTo>
                    <a:cubicBezTo>
                      <a:pt x="2980" y="11662"/>
                      <a:pt x="2965" y="11666"/>
                      <a:pt x="2952" y="11672"/>
                    </a:cubicBezTo>
                    <a:lnTo>
                      <a:pt x="2890" y="11672"/>
                    </a:lnTo>
                    <a:cubicBezTo>
                      <a:pt x="2756" y="11672"/>
                      <a:pt x="2636" y="11758"/>
                      <a:pt x="2561" y="11893"/>
                    </a:cubicBezTo>
                    <a:cubicBezTo>
                      <a:pt x="2556" y="11894"/>
                      <a:pt x="2551" y="11898"/>
                      <a:pt x="2546" y="11899"/>
                    </a:cubicBezTo>
                    <a:cubicBezTo>
                      <a:pt x="1738" y="12198"/>
                      <a:pt x="1044" y="12511"/>
                      <a:pt x="872" y="12660"/>
                    </a:cubicBezTo>
                    <a:cubicBezTo>
                      <a:pt x="819" y="12675"/>
                      <a:pt x="765" y="12705"/>
                      <a:pt x="714" y="12754"/>
                    </a:cubicBezTo>
                    <a:cubicBezTo>
                      <a:pt x="464" y="12990"/>
                      <a:pt x="228" y="13257"/>
                      <a:pt x="0" y="13552"/>
                    </a:cubicBezTo>
                    <a:lnTo>
                      <a:pt x="11129" y="13552"/>
                    </a:lnTo>
                    <a:cubicBezTo>
                      <a:pt x="10851" y="13205"/>
                      <a:pt x="10553" y="12901"/>
                      <a:pt x="10242" y="12646"/>
                    </a:cubicBezTo>
                    <a:cubicBezTo>
                      <a:pt x="10237" y="12645"/>
                      <a:pt x="10236" y="12641"/>
                      <a:pt x="10232" y="12639"/>
                    </a:cubicBezTo>
                    <a:cubicBezTo>
                      <a:pt x="10175" y="12590"/>
                      <a:pt x="10114" y="12544"/>
                      <a:pt x="10055" y="12502"/>
                    </a:cubicBezTo>
                    <a:cubicBezTo>
                      <a:pt x="10049" y="12493"/>
                      <a:pt x="10043" y="12482"/>
                      <a:pt x="10038" y="12480"/>
                    </a:cubicBezTo>
                    <a:cubicBezTo>
                      <a:pt x="10031" y="12470"/>
                      <a:pt x="10018" y="12463"/>
                      <a:pt x="10008" y="12452"/>
                    </a:cubicBezTo>
                    <a:cubicBezTo>
                      <a:pt x="10001" y="12451"/>
                      <a:pt x="9995" y="12446"/>
                      <a:pt x="9991" y="12443"/>
                    </a:cubicBezTo>
                    <a:cubicBezTo>
                      <a:pt x="9983" y="12437"/>
                      <a:pt x="9976" y="12431"/>
                      <a:pt x="9965" y="12427"/>
                    </a:cubicBezTo>
                    <a:cubicBezTo>
                      <a:pt x="9946" y="12414"/>
                      <a:pt x="9921" y="12402"/>
                      <a:pt x="9893" y="12386"/>
                    </a:cubicBezTo>
                    <a:cubicBezTo>
                      <a:pt x="9887" y="12383"/>
                      <a:pt x="9881" y="12378"/>
                      <a:pt x="9874" y="12373"/>
                    </a:cubicBezTo>
                    <a:cubicBezTo>
                      <a:pt x="9854" y="12359"/>
                      <a:pt x="9833" y="12350"/>
                      <a:pt x="9812" y="12342"/>
                    </a:cubicBezTo>
                    <a:cubicBezTo>
                      <a:pt x="9800" y="12338"/>
                      <a:pt x="9786" y="12334"/>
                      <a:pt x="9774" y="12330"/>
                    </a:cubicBezTo>
                    <a:cubicBezTo>
                      <a:pt x="9739" y="12316"/>
                      <a:pt x="9702" y="12297"/>
                      <a:pt x="9661" y="12282"/>
                    </a:cubicBezTo>
                    <a:cubicBezTo>
                      <a:pt x="9656" y="12280"/>
                      <a:pt x="9653" y="12277"/>
                      <a:pt x="9647" y="12276"/>
                    </a:cubicBezTo>
                    <a:cubicBezTo>
                      <a:pt x="9625" y="12267"/>
                      <a:pt x="9605" y="12259"/>
                      <a:pt x="9582" y="12249"/>
                    </a:cubicBezTo>
                    <a:cubicBezTo>
                      <a:pt x="9502" y="11910"/>
                      <a:pt x="9270" y="11667"/>
                      <a:pt x="8994" y="11667"/>
                    </a:cubicBezTo>
                    <a:lnTo>
                      <a:pt x="8122" y="11667"/>
                    </a:lnTo>
                    <a:lnTo>
                      <a:pt x="7746" y="11305"/>
                    </a:lnTo>
                    <a:lnTo>
                      <a:pt x="7688" y="11335"/>
                    </a:lnTo>
                    <a:lnTo>
                      <a:pt x="7624" y="10805"/>
                    </a:lnTo>
                    <a:cubicBezTo>
                      <a:pt x="7793" y="10691"/>
                      <a:pt x="7912" y="10591"/>
                      <a:pt x="7949" y="10527"/>
                    </a:cubicBezTo>
                    <a:cubicBezTo>
                      <a:pt x="7996" y="10442"/>
                      <a:pt x="8081" y="9821"/>
                      <a:pt x="8149" y="9010"/>
                    </a:cubicBezTo>
                    <a:cubicBezTo>
                      <a:pt x="9061" y="8777"/>
                      <a:pt x="9577" y="8038"/>
                      <a:pt x="9322" y="7525"/>
                    </a:cubicBezTo>
                    <a:cubicBezTo>
                      <a:pt x="9195" y="7270"/>
                      <a:pt x="8984" y="7156"/>
                      <a:pt x="8767" y="7156"/>
                    </a:cubicBezTo>
                    <a:cubicBezTo>
                      <a:pt x="8745" y="7156"/>
                      <a:pt x="8724" y="7157"/>
                      <a:pt x="8702" y="7160"/>
                    </a:cubicBezTo>
                    <a:cubicBezTo>
                      <a:pt x="8708" y="7136"/>
                      <a:pt x="8715" y="7111"/>
                      <a:pt x="8719" y="7088"/>
                    </a:cubicBezTo>
                    <a:cubicBezTo>
                      <a:pt x="8739" y="6999"/>
                      <a:pt x="8757" y="6914"/>
                      <a:pt x="8775" y="6829"/>
                    </a:cubicBezTo>
                    <a:cubicBezTo>
                      <a:pt x="8778" y="6814"/>
                      <a:pt x="8781" y="6801"/>
                      <a:pt x="8784" y="6788"/>
                    </a:cubicBezTo>
                    <a:cubicBezTo>
                      <a:pt x="8803" y="6689"/>
                      <a:pt x="8820" y="6594"/>
                      <a:pt x="8835" y="6501"/>
                    </a:cubicBezTo>
                    <a:cubicBezTo>
                      <a:pt x="8840" y="6478"/>
                      <a:pt x="8842" y="6456"/>
                      <a:pt x="8847" y="6432"/>
                    </a:cubicBezTo>
                    <a:cubicBezTo>
                      <a:pt x="8859" y="6364"/>
                      <a:pt x="8869" y="6296"/>
                      <a:pt x="8877" y="6229"/>
                    </a:cubicBezTo>
                    <a:cubicBezTo>
                      <a:pt x="8882" y="6201"/>
                      <a:pt x="8883" y="6174"/>
                      <a:pt x="8887" y="6150"/>
                    </a:cubicBezTo>
                    <a:cubicBezTo>
                      <a:pt x="8894" y="6085"/>
                      <a:pt x="8902" y="6022"/>
                      <a:pt x="8908" y="5961"/>
                    </a:cubicBezTo>
                    <a:cubicBezTo>
                      <a:pt x="8909" y="5939"/>
                      <a:pt x="8914" y="5919"/>
                      <a:pt x="8915" y="5897"/>
                    </a:cubicBezTo>
                    <a:cubicBezTo>
                      <a:pt x="8931" y="5735"/>
                      <a:pt x="8938" y="5585"/>
                      <a:pt x="8943" y="5444"/>
                    </a:cubicBezTo>
                    <a:lnTo>
                      <a:pt x="8943" y="5385"/>
                    </a:lnTo>
                    <a:cubicBezTo>
                      <a:pt x="8944" y="5335"/>
                      <a:pt x="8944" y="5286"/>
                      <a:pt x="8943" y="5235"/>
                    </a:cubicBezTo>
                    <a:lnTo>
                      <a:pt x="8943" y="5178"/>
                    </a:lnTo>
                    <a:cubicBezTo>
                      <a:pt x="8942" y="5125"/>
                      <a:pt x="8938" y="5074"/>
                      <a:pt x="8937" y="5027"/>
                    </a:cubicBezTo>
                    <a:cubicBezTo>
                      <a:pt x="8936" y="5015"/>
                      <a:pt x="8936" y="5004"/>
                      <a:pt x="8936" y="4990"/>
                    </a:cubicBezTo>
                    <a:cubicBezTo>
                      <a:pt x="8931" y="4931"/>
                      <a:pt x="8926" y="4872"/>
                      <a:pt x="8920" y="4815"/>
                    </a:cubicBezTo>
                    <a:cubicBezTo>
                      <a:pt x="8920" y="4807"/>
                      <a:pt x="8919" y="4796"/>
                      <a:pt x="8915" y="4789"/>
                    </a:cubicBezTo>
                    <a:cubicBezTo>
                      <a:pt x="8911" y="4741"/>
                      <a:pt x="8907" y="4698"/>
                      <a:pt x="8899" y="4655"/>
                    </a:cubicBezTo>
                    <a:cubicBezTo>
                      <a:pt x="8897" y="4639"/>
                      <a:pt x="8894" y="4625"/>
                      <a:pt x="8893" y="4608"/>
                    </a:cubicBezTo>
                    <a:cubicBezTo>
                      <a:pt x="8887" y="4571"/>
                      <a:pt x="8879" y="4536"/>
                      <a:pt x="8873" y="4502"/>
                    </a:cubicBezTo>
                    <a:cubicBezTo>
                      <a:pt x="8869" y="4487"/>
                      <a:pt x="8866" y="4474"/>
                      <a:pt x="8865" y="4461"/>
                    </a:cubicBezTo>
                    <a:cubicBezTo>
                      <a:pt x="8857" y="4419"/>
                      <a:pt x="8848" y="4382"/>
                      <a:pt x="8838" y="4345"/>
                    </a:cubicBezTo>
                    <a:cubicBezTo>
                      <a:pt x="8836" y="4339"/>
                      <a:pt x="8834" y="4333"/>
                      <a:pt x="8834" y="4329"/>
                    </a:cubicBezTo>
                    <a:cubicBezTo>
                      <a:pt x="8821" y="4287"/>
                      <a:pt x="8811" y="4247"/>
                      <a:pt x="8798" y="4210"/>
                    </a:cubicBezTo>
                    <a:cubicBezTo>
                      <a:pt x="8795" y="4198"/>
                      <a:pt x="8792" y="4187"/>
                      <a:pt x="8790" y="4176"/>
                    </a:cubicBezTo>
                    <a:cubicBezTo>
                      <a:pt x="8780" y="4149"/>
                      <a:pt x="8773" y="4125"/>
                      <a:pt x="8762" y="4098"/>
                    </a:cubicBezTo>
                    <a:cubicBezTo>
                      <a:pt x="8758" y="4086"/>
                      <a:pt x="8755" y="4073"/>
                      <a:pt x="8749" y="4062"/>
                    </a:cubicBezTo>
                    <a:cubicBezTo>
                      <a:pt x="8741" y="4041"/>
                      <a:pt x="8732" y="4018"/>
                      <a:pt x="8723" y="3998"/>
                    </a:cubicBezTo>
                    <a:cubicBezTo>
                      <a:pt x="8717" y="3988"/>
                      <a:pt x="8713" y="3977"/>
                      <a:pt x="8710" y="3967"/>
                    </a:cubicBezTo>
                    <a:cubicBezTo>
                      <a:pt x="8698" y="3939"/>
                      <a:pt x="8683" y="3910"/>
                      <a:pt x="8671" y="3885"/>
                    </a:cubicBezTo>
                    <a:cubicBezTo>
                      <a:pt x="8667" y="3877"/>
                      <a:pt x="8665" y="3871"/>
                      <a:pt x="8662" y="3864"/>
                    </a:cubicBezTo>
                    <a:cubicBezTo>
                      <a:pt x="8653" y="3847"/>
                      <a:pt x="8643" y="3827"/>
                      <a:pt x="8633" y="3812"/>
                    </a:cubicBezTo>
                    <a:cubicBezTo>
                      <a:pt x="8627" y="3799"/>
                      <a:pt x="8621" y="3791"/>
                      <a:pt x="8616" y="3781"/>
                    </a:cubicBezTo>
                    <a:cubicBezTo>
                      <a:pt x="8609" y="3769"/>
                      <a:pt x="8603" y="3758"/>
                      <a:pt x="8595" y="3746"/>
                    </a:cubicBezTo>
                    <a:cubicBezTo>
                      <a:pt x="8589" y="3737"/>
                      <a:pt x="8583" y="3727"/>
                      <a:pt x="8576" y="3718"/>
                    </a:cubicBezTo>
                    <a:cubicBezTo>
                      <a:pt x="8570" y="3708"/>
                      <a:pt x="8564" y="3697"/>
                      <a:pt x="8559" y="3689"/>
                    </a:cubicBezTo>
                    <a:cubicBezTo>
                      <a:pt x="8458" y="3543"/>
                      <a:pt x="8377" y="3488"/>
                      <a:pt x="8377" y="3488"/>
                    </a:cubicBezTo>
                    <a:cubicBezTo>
                      <a:pt x="8870" y="2385"/>
                      <a:pt x="8407" y="1279"/>
                      <a:pt x="8000" y="617"/>
                    </a:cubicBezTo>
                    <a:cubicBezTo>
                      <a:pt x="7781" y="258"/>
                      <a:pt x="7576" y="30"/>
                      <a:pt x="7550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68" name="Google Shape;9368;p38"/>
              <p:cNvSpPr/>
              <p:nvPr/>
            </p:nvSpPr>
            <p:spPr>
              <a:xfrm>
                <a:off x="1830025" y="5058650"/>
                <a:ext cx="184475" cy="117325"/>
              </a:xfrm>
              <a:custGeom>
                <a:avLst/>
                <a:gdLst/>
                <a:ahLst/>
                <a:cxnLst/>
                <a:rect l="l" t="t" r="r" b="b"/>
                <a:pathLst>
                  <a:path w="7379" h="4693" extrusionOk="0">
                    <a:moveTo>
                      <a:pt x="3471" y="1"/>
                    </a:moveTo>
                    <a:cubicBezTo>
                      <a:pt x="2511" y="1"/>
                      <a:pt x="1535" y="176"/>
                      <a:pt x="1245" y="489"/>
                    </a:cubicBezTo>
                    <a:cubicBezTo>
                      <a:pt x="813" y="952"/>
                      <a:pt x="681" y="1508"/>
                      <a:pt x="667" y="2087"/>
                    </a:cubicBezTo>
                    <a:cubicBezTo>
                      <a:pt x="664" y="2258"/>
                      <a:pt x="669" y="2434"/>
                      <a:pt x="681" y="2611"/>
                    </a:cubicBezTo>
                    <a:cubicBezTo>
                      <a:pt x="616" y="2887"/>
                      <a:pt x="585" y="3138"/>
                      <a:pt x="597" y="3315"/>
                    </a:cubicBezTo>
                    <a:cubicBezTo>
                      <a:pt x="601" y="3382"/>
                      <a:pt x="596" y="3467"/>
                      <a:pt x="584" y="3562"/>
                    </a:cubicBezTo>
                    <a:lnTo>
                      <a:pt x="105" y="3562"/>
                    </a:lnTo>
                    <a:lnTo>
                      <a:pt x="79" y="3697"/>
                    </a:lnTo>
                    <a:lnTo>
                      <a:pt x="49" y="3867"/>
                    </a:lnTo>
                    <a:lnTo>
                      <a:pt x="50" y="3867"/>
                    </a:lnTo>
                    <a:cubicBezTo>
                      <a:pt x="0" y="4206"/>
                      <a:pt x="1" y="4481"/>
                      <a:pt x="67" y="4692"/>
                    </a:cubicBezTo>
                    <a:lnTo>
                      <a:pt x="7321" y="4692"/>
                    </a:lnTo>
                    <a:cubicBezTo>
                      <a:pt x="7364" y="4542"/>
                      <a:pt x="7379" y="4402"/>
                      <a:pt x="7349" y="4297"/>
                    </a:cubicBezTo>
                    <a:cubicBezTo>
                      <a:pt x="7311" y="4172"/>
                      <a:pt x="7227" y="4121"/>
                      <a:pt x="7121" y="4121"/>
                    </a:cubicBezTo>
                    <a:cubicBezTo>
                      <a:pt x="7026" y="4121"/>
                      <a:pt x="6914" y="4162"/>
                      <a:pt x="6804" y="4228"/>
                    </a:cubicBezTo>
                    <a:cubicBezTo>
                      <a:pt x="6922" y="3754"/>
                      <a:pt x="6980" y="3346"/>
                      <a:pt x="6995" y="2993"/>
                    </a:cubicBezTo>
                    <a:cubicBezTo>
                      <a:pt x="7000" y="2985"/>
                      <a:pt x="7002" y="2974"/>
                      <a:pt x="7008" y="2964"/>
                    </a:cubicBezTo>
                    <a:cubicBezTo>
                      <a:pt x="7011" y="2958"/>
                      <a:pt x="7014" y="2951"/>
                      <a:pt x="7017" y="2944"/>
                    </a:cubicBezTo>
                    <a:cubicBezTo>
                      <a:pt x="7038" y="2895"/>
                      <a:pt x="7056" y="2845"/>
                      <a:pt x="7072" y="2795"/>
                    </a:cubicBezTo>
                    <a:cubicBezTo>
                      <a:pt x="7072" y="2789"/>
                      <a:pt x="7073" y="2784"/>
                      <a:pt x="7073" y="2780"/>
                    </a:cubicBezTo>
                    <a:cubicBezTo>
                      <a:pt x="7087" y="2724"/>
                      <a:pt x="7097" y="2667"/>
                      <a:pt x="7103" y="2609"/>
                    </a:cubicBezTo>
                    <a:cubicBezTo>
                      <a:pt x="7109" y="2535"/>
                      <a:pt x="7112" y="2459"/>
                      <a:pt x="7110" y="2387"/>
                    </a:cubicBezTo>
                    <a:cubicBezTo>
                      <a:pt x="7110" y="2362"/>
                      <a:pt x="7106" y="2341"/>
                      <a:pt x="7106" y="2318"/>
                    </a:cubicBezTo>
                    <a:cubicBezTo>
                      <a:pt x="7103" y="2269"/>
                      <a:pt x="7099" y="2221"/>
                      <a:pt x="7093" y="2177"/>
                    </a:cubicBezTo>
                    <a:cubicBezTo>
                      <a:pt x="7090" y="2149"/>
                      <a:pt x="7086" y="2123"/>
                      <a:pt x="7080" y="2098"/>
                    </a:cubicBezTo>
                    <a:cubicBezTo>
                      <a:pt x="7074" y="2058"/>
                      <a:pt x="7067" y="2016"/>
                      <a:pt x="7055" y="1976"/>
                    </a:cubicBezTo>
                    <a:cubicBezTo>
                      <a:pt x="7048" y="1950"/>
                      <a:pt x="7041" y="1924"/>
                      <a:pt x="7033" y="1899"/>
                    </a:cubicBezTo>
                    <a:cubicBezTo>
                      <a:pt x="7022" y="1860"/>
                      <a:pt x="7011" y="1822"/>
                      <a:pt x="6996" y="1788"/>
                    </a:cubicBezTo>
                    <a:cubicBezTo>
                      <a:pt x="6988" y="1761"/>
                      <a:pt x="6977" y="1738"/>
                      <a:pt x="6968" y="1711"/>
                    </a:cubicBezTo>
                    <a:cubicBezTo>
                      <a:pt x="6952" y="1677"/>
                      <a:pt x="6935" y="1642"/>
                      <a:pt x="6920" y="1607"/>
                    </a:cubicBezTo>
                    <a:cubicBezTo>
                      <a:pt x="6909" y="1584"/>
                      <a:pt x="6897" y="1560"/>
                      <a:pt x="6883" y="1536"/>
                    </a:cubicBezTo>
                    <a:cubicBezTo>
                      <a:pt x="6863" y="1502"/>
                      <a:pt x="6842" y="1468"/>
                      <a:pt x="6820" y="1434"/>
                    </a:cubicBezTo>
                    <a:cubicBezTo>
                      <a:pt x="6808" y="1414"/>
                      <a:pt x="6796" y="1395"/>
                      <a:pt x="6782" y="1376"/>
                    </a:cubicBezTo>
                    <a:cubicBezTo>
                      <a:pt x="6756" y="1337"/>
                      <a:pt x="6726" y="1298"/>
                      <a:pt x="6696" y="1261"/>
                    </a:cubicBezTo>
                    <a:cubicBezTo>
                      <a:pt x="6686" y="1250"/>
                      <a:pt x="6679" y="1236"/>
                      <a:pt x="6667" y="1224"/>
                    </a:cubicBezTo>
                    <a:cubicBezTo>
                      <a:pt x="6626" y="1176"/>
                      <a:pt x="6583" y="1128"/>
                      <a:pt x="6539" y="1084"/>
                    </a:cubicBezTo>
                    <a:cubicBezTo>
                      <a:pt x="6525" y="1070"/>
                      <a:pt x="6504" y="1053"/>
                      <a:pt x="6489" y="1036"/>
                    </a:cubicBezTo>
                    <a:cubicBezTo>
                      <a:pt x="6458" y="1009"/>
                      <a:pt x="6429" y="980"/>
                      <a:pt x="6398" y="952"/>
                    </a:cubicBezTo>
                    <a:cubicBezTo>
                      <a:pt x="6376" y="934"/>
                      <a:pt x="6353" y="914"/>
                      <a:pt x="6333" y="897"/>
                    </a:cubicBezTo>
                    <a:cubicBezTo>
                      <a:pt x="6304" y="873"/>
                      <a:pt x="6277" y="852"/>
                      <a:pt x="6248" y="829"/>
                    </a:cubicBezTo>
                    <a:cubicBezTo>
                      <a:pt x="6222" y="811"/>
                      <a:pt x="6198" y="791"/>
                      <a:pt x="6171" y="774"/>
                    </a:cubicBezTo>
                    <a:cubicBezTo>
                      <a:pt x="6144" y="755"/>
                      <a:pt x="6115" y="737"/>
                      <a:pt x="6088" y="716"/>
                    </a:cubicBezTo>
                    <a:cubicBezTo>
                      <a:pt x="6060" y="700"/>
                      <a:pt x="6034" y="682"/>
                      <a:pt x="6006" y="665"/>
                    </a:cubicBezTo>
                    <a:cubicBezTo>
                      <a:pt x="5977" y="648"/>
                      <a:pt x="5950" y="630"/>
                      <a:pt x="5921" y="614"/>
                    </a:cubicBezTo>
                    <a:cubicBezTo>
                      <a:pt x="5892" y="597"/>
                      <a:pt x="5865" y="579"/>
                      <a:pt x="5836" y="563"/>
                    </a:cubicBezTo>
                    <a:cubicBezTo>
                      <a:pt x="5807" y="547"/>
                      <a:pt x="5779" y="531"/>
                      <a:pt x="5751" y="517"/>
                    </a:cubicBezTo>
                    <a:cubicBezTo>
                      <a:pt x="5719" y="500"/>
                      <a:pt x="5690" y="484"/>
                      <a:pt x="5659" y="469"/>
                    </a:cubicBezTo>
                    <a:lnTo>
                      <a:pt x="5578" y="428"/>
                    </a:lnTo>
                    <a:cubicBezTo>
                      <a:pt x="5546" y="412"/>
                      <a:pt x="5514" y="398"/>
                      <a:pt x="5481" y="384"/>
                    </a:cubicBezTo>
                    <a:cubicBezTo>
                      <a:pt x="5359" y="327"/>
                      <a:pt x="5237" y="277"/>
                      <a:pt x="5115" y="230"/>
                    </a:cubicBezTo>
                    <a:cubicBezTo>
                      <a:pt x="4826" y="122"/>
                      <a:pt x="4443" y="51"/>
                      <a:pt x="4027" y="21"/>
                    </a:cubicBezTo>
                    <a:cubicBezTo>
                      <a:pt x="3846" y="7"/>
                      <a:pt x="3659" y="1"/>
                      <a:pt x="3471" y="1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69" name="Google Shape;9369;p38"/>
              <p:cNvSpPr/>
              <p:nvPr/>
            </p:nvSpPr>
            <p:spPr>
              <a:xfrm>
                <a:off x="1321675" y="5048625"/>
                <a:ext cx="171875" cy="127225"/>
              </a:xfrm>
              <a:custGeom>
                <a:avLst/>
                <a:gdLst/>
                <a:ahLst/>
                <a:cxnLst/>
                <a:rect l="l" t="t" r="r" b="b"/>
                <a:pathLst>
                  <a:path w="6875" h="5089" extrusionOk="0">
                    <a:moveTo>
                      <a:pt x="3098" y="0"/>
                    </a:moveTo>
                    <a:cubicBezTo>
                      <a:pt x="2822" y="0"/>
                      <a:pt x="2550" y="34"/>
                      <a:pt x="2291" y="112"/>
                    </a:cubicBezTo>
                    <a:cubicBezTo>
                      <a:pt x="2090" y="169"/>
                      <a:pt x="1896" y="252"/>
                      <a:pt x="1714" y="360"/>
                    </a:cubicBezTo>
                    <a:cubicBezTo>
                      <a:pt x="1252" y="635"/>
                      <a:pt x="988" y="1092"/>
                      <a:pt x="844" y="1575"/>
                    </a:cubicBezTo>
                    <a:cubicBezTo>
                      <a:pt x="792" y="1574"/>
                      <a:pt x="741" y="1573"/>
                      <a:pt x="691" y="1573"/>
                    </a:cubicBezTo>
                    <a:cubicBezTo>
                      <a:pt x="491" y="1573"/>
                      <a:pt x="311" y="1585"/>
                      <a:pt x="230" y="1601"/>
                    </a:cubicBezTo>
                    <a:cubicBezTo>
                      <a:pt x="12" y="1642"/>
                      <a:pt x="23" y="1820"/>
                      <a:pt x="73" y="2002"/>
                    </a:cubicBezTo>
                    <a:cubicBezTo>
                      <a:pt x="96" y="2081"/>
                      <a:pt x="292" y="2185"/>
                      <a:pt x="528" y="2258"/>
                    </a:cubicBezTo>
                    <a:cubicBezTo>
                      <a:pt x="337" y="2549"/>
                      <a:pt x="167" y="2854"/>
                      <a:pt x="17" y="3170"/>
                    </a:cubicBezTo>
                    <a:cubicBezTo>
                      <a:pt x="11" y="3183"/>
                      <a:pt x="4" y="3196"/>
                      <a:pt x="0" y="3207"/>
                    </a:cubicBezTo>
                    <a:lnTo>
                      <a:pt x="17" y="3207"/>
                    </a:lnTo>
                    <a:lnTo>
                      <a:pt x="17" y="5088"/>
                    </a:lnTo>
                    <a:lnTo>
                      <a:pt x="6286" y="5088"/>
                    </a:lnTo>
                    <a:cubicBezTo>
                      <a:pt x="6346" y="4853"/>
                      <a:pt x="6370" y="4608"/>
                      <a:pt x="6379" y="4410"/>
                    </a:cubicBezTo>
                    <a:cubicBezTo>
                      <a:pt x="6379" y="4389"/>
                      <a:pt x="6380" y="4364"/>
                      <a:pt x="6380" y="4342"/>
                    </a:cubicBezTo>
                    <a:cubicBezTo>
                      <a:pt x="6382" y="4299"/>
                      <a:pt x="6382" y="4258"/>
                      <a:pt x="6382" y="4222"/>
                    </a:cubicBezTo>
                    <a:cubicBezTo>
                      <a:pt x="6382" y="4094"/>
                      <a:pt x="6376" y="4013"/>
                      <a:pt x="6376" y="4013"/>
                    </a:cubicBezTo>
                    <a:cubicBezTo>
                      <a:pt x="6376" y="4013"/>
                      <a:pt x="6850" y="3526"/>
                      <a:pt x="6865" y="2829"/>
                    </a:cubicBezTo>
                    <a:cubicBezTo>
                      <a:pt x="6875" y="2437"/>
                      <a:pt x="6738" y="1978"/>
                      <a:pt x="6293" y="1502"/>
                    </a:cubicBezTo>
                    <a:cubicBezTo>
                      <a:pt x="6137" y="1338"/>
                      <a:pt x="5973" y="1185"/>
                      <a:pt x="5797" y="1043"/>
                    </a:cubicBezTo>
                    <a:cubicBezTo>
                      <a:pt x="4998" y="395"/>
                      <a:pt x="4016" y="0"/>
                      <a:pt x="3098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70" name="Google Shape;9370;p38"/>
              <p:cNvSpPr/>
              <p:nvPr/>
            </p:nvSpPr>
            <p:spPr>
              <a:xfrm>
                <a:off x="3196650" y="5048350"/>
                <a:ext cx="158225" cy="127525"/>
              </a:xfrm>
              <a:custGeom>
                <a:avLst/>
                <a:gdLst/>
                <a:ahLst/>
                <a:cxnLst/>
                <a:rect l="l" t="t" r="r" b="b"/>
                <a:pathLst>
                  <a:path w="6329" h="5101" extrusionOk="0">
                    <a:moveTo>
                      <a:pt x="2043" y="0"/>
                    </a:moveTo>
                    <a:cubicBezTo>
                      <a:pt x="0" y="0"/>
                      <a:pt x="596" y="2601"/>
                      <a:pt x="596" y="2601"/>
                    </a:cubicBezTo>
                    <a:cubicBezTo>
                      <a:pt x="141" y="2901"/>
                      <a:pt x="50" y="3843"/>
                      <a:pt x="304" y="5101"/>
                    </a:cubicBezTo>
                    <a:lnTo>
                      <a:pt x="6323" y="5101"/>
                    </a:lnTo>
                    <a:cubicBezTo>
                      <a:pt x="6327" y="4940"/>
                      <a:pt x="6329" y="4785"/>
                      <a:pt x="6325" y="4636"/>
                    </a:cubicBezTo>
                    <a:cubicBezTo>
                      <a:pt x="6322" y="4508"/>
                      <a:pt x="6317" y="4382"/>
                      <a:pt x="6310" y="4262"/>
                    </a:cubicBezTo>
                    <a:cubicBezTo>
                      <a:pt x="6305" y="4201"/>
                      <a:pt x="6301" y="4144"/>
                      <a:pt x="6296" y="4086"/>
                    </a:cubicBezTo>
                    <a:cubicBezTo>
                      <a:pt x="6280" y="3912"/>
                      <a:pt x="6260" y="3752"/>
                      <a:pt x="6234" y="3599"/>
                    </a:cubicBezTo>
                    <a:cubicBezTo>
                      <a:pt x="6226" y="3549"/>
                      <a:pt x="6216" y="3499"/>
                      <a:pt x="6206" y="3450"/>
                    </a:cubicBezTo>
                    <a:cubicBezTo>
                      <a:pt x="6161" y="3223"/>
                      <a:pt x="6108" y="3023"/>
                      <a:pt x="6045" y="2840"/>
                    </a:cubicBezTo>
                    <a:cubicBezTo>
                      <a:pt x="5514" y="1290"/>
                      <a:pt x="4397" y="1258"/>
                      <a:pt x="4304" y="1258"/>
                    </a:cubicBezTo>
                    <a:cubicBezTo>
                      <a:pt x="4300" y="1258"/>
                      <a:pt x="4298" y="1258"/>
                      <a:pt x="4298" y="1258"/>
                    </a:cubicBezTo>
                    <a:lnTo>
                      <a:pt x="4298" y="1252"/>
                    </a:lnTo>
                    <a:lnTo>
                      <a:pt x="4298" y="1250"/>
                    </a:lnTo>
                    <a:cubicBezTo>
                      <a:pt x="4291" y="1217"/>
                      <a:pt x="4256" y="1076"/>
                      <a:pt x="4148" y="896"/>
                    </a:cubicBezTo>
                    <a:cubicBezTo>
                      <a:pt x="4035" y="711"/>
                      <a:pt x="3837" y="487"/>
                      <a:pt x="3504" y="310"/>
                    </a:cubicBezTo>
                    <a:cubicBezTo>
                      <a:pt x="3172" y="133"/>
                      <a:pt x="2702" y="0"/>
                      <a:pt x="2043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71" name="Google Shape;9371;p38"/>
              <p:cNvSpPr/>
              <p:nvPr/>
            </p:nvSpPr>
            <p:spPr>
              <a:xfrm>
                <a:off x="3626300" y="5048625"/>
                <a:ext cx="204950" cy="127350"/>
              </a:xfrm>
              <a:custGeom>
                <a:avLst/>
                <a:gdLst/>
                <a:ahLst/>
                <a:cxnLst/>
                <a:rect l="l" t="t" r="r" b="b"/>
                <a:pathLst>
                  <a:path w="8198" h="5094" extrusionOk="0">
                    <a:moveTo>
                      <a:pt x="4436" y="1"/>
                    </a:moveTo>
                    <a:cubicBezTo>
                      <a:pt x="3516" y="1"/>
                      <a:pt x="2534" y="397"/>
                      <a:pt x="1736" y="1045"/>
                    </a:cubicBezTo>
                    <a:cubicBezTo>
                      <a:pt x="1560" y="1186"/>
                      <a:pt x="1395" y="1340"/>
                      <a:pt x="1239" y="1504"/>
                    </a:cubicBezTo>
                    <a:cubicBezTo>
                      <a:pt x="1" y="2822"/>
                      <a:pt x="1155" y="4018"/>
                      <a:pt x="1155" y="4018"/>
                    </a:cubicBezTo>
                    <a:cubicBezTo>
                      <a:pt x="1155" y="4018"/>
                      <a:pt x="1149" y="4099"/>
                      <a:pt x="1149" y="4227"/>
                    </a:cubicBezTo>
                    <a:cubicBezTo>
                      <a:pt x="1149" y="4263"/>
                      <a:pt x="1149" y="4303"/>
                      <a:pt x="1152" y="4347"/>
                    </a:cubicBezTo>
                    <a:cubicBezTo>
                      <a:pt x="1152" y="4369"/>
                      <a:pt x="1153" y="4391"/>
                      <a:pt x="1153" y="4415"/>
                    </a:cubicBezTo>
                    <a:cubicBezTo>
                      <a:pt x="1160" y="4613"/>
                      <a:pt x="1183" y="4856"/>
                      <a:pt x="1244" y="5093"/>
                    </a:cubicBezTo>
                    <a:lnTo>
                      <a:pt x="8197" y="5093"/>
                    </a:lnTo>
                    <a:cubicBezTo>
                      <a:pt x="8025" y="4406"/>
                      <a:pt x="7775" y="3672"/>
                      <a:pt x="7426" y="2986"/>
                    </a:cubicBezTo>
                    <a:cubicBezTo>
                      <a:pt x="7329" y="2795"/>
                      <a:pt x="7225" y="2607"/>
                      <a:pt x="7110" y="2426"/>
                    </a:cubicBezTo>
                    <a:cubicBezTo>
                      <a:pt x="7077" y="2370"/>
                      <a:pt x="7042" y="2313"/>
                      <a:pt x="7005" y="2258"/>
                    </a:cubicBezTo>
                    <a:cubicBezTo>
                      <a:pt x="7106" y="2228"/>
                      <a:pt x="7199" y="2190"/>
                      <a:pt x="7274" y="2153"/>
                    </a:cubicBezTo>
                    <a:cubicBezTo>
                      <a:pt x="7377" y="2103"/>
                      <a:pt x="7446" y="2048"/>
                      <a:pt x="7459" y="2002"/>
                    </a:cubicBezTo>
                    <a:cubicBezTo>
                      <a:pt x="7474" y="1940"/>
                      <a:pt x="7489" y="1878"/>
                      <a:pt x="7489" y="1823"/>
                    </a:cubicBezTo>
                    <a:cubicBezTo>
                      <a:pt x="7490" y="1715"/>
                      <a:pt x="7446" y="1630"/>
                      <a:pt x="7303" y="1602"/>
                    </a:cubicBezTo>
                    <a:cubicBezTo>
                      <a:pt x="7222" y="1586"/>
                      <a:pt x="7037" y="1574"/>
                      <a:pt x="6833" y="1574"/>
                    </a:cubicBezTo>
                    <a:cubicBezTo>
                      <a:pt x="6786" y="1574"/>
                      <a:pt x="6738" y="1575"/>
                      <a:pt x="6689" y="1577"/>
                    </a:cubicBezTo>
                    <a:cubicBezTo>
                      <a:pt x="6544" y="1094"/>
                      <a:pt x="6281" y="636"/>
                      <a:pt x="5819" y="361"/>
                    </a:cubicBezTo>
                    <a:cubicBezTo>
                      <a:pt x="5401" y="114"/>
                      <a:pt x="4927" y="1"/>
                      <a:pt x="4436" y="1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72" name="Google Shape;9372;p38"/>
              <p:cNvSpPr/>
              <p:nvPr/>
            </p:nvSpPr>
            <p:spPr>
              <a:xfrm>
                <a:off x="2301325" y="5058500"/>
                <a:ext cx="169925" cy="117375"/>
              </a:xfrm>
              <a:custGeom>
                <a:avLst/>
                <a:gdLst/>
                <a:ahLst/>
                <a:cxnLst/>
                <a:rect l="l" t="t" r="r" b="b"/>
                <a:pathLst>
                  <a:path w="6797" h="4695" extrusionOk="0">
                    <a:moveTo>
                      <a:pt x="5453" y="0"/>
                    </a:moveTo>
                    <a:cubicBezTo>
                      <a:pt x="5361" y="0"/>
                      <a:pt x="5265" y="7"/>
                      <a:pt x="5167" y="22"/>
                    </a:cubicBezTo>
                    <a:cubicBezTo>
                      <a:pt x="5126" y="27"/>
                      <a:pt x="5084" y="34"/>
                      <a:pt x="5042" y="44"/>
                    </a:cubicBezTo>
                    <a:cubicBezTo>
                      <a:pt x="4968" y="59"/>
                      <a:pt x="4868" y="88"/>
                      <a:pt x="4746" y="129"/>
                    </a:cubicBezTo>
                    <a:cubicBezTo>
                      <a:pt x="4049" y="362"/>
                      <a:pt x="2676" y="969"/>
                      <a:pt x="1631" y="1642"/>
                    </a:cubicBezTo>
                    <a:cubicBezTo>
                      <a:pt x="1629" y="1642"/>
                      <a:pt x="1626" y="1645"/>
                      <a:pt x="1624" y="1647"/>
                    </a:cubicBezTo>
                    <a:cubicBezTo>
                      <a:pt x="1566" y="1683"/>
                      <a:pt x="1509" y="1722"/>
                      <a:pt x="1453" y="1759"/>
                    </a:cubicBezTo>
                    <a:cubicBezTo>
                      <a:pt x="1451" y="1761"/>
                      <a:pt x="1448" y="1764"/>
                      <a:pt x="1447" y="1764"/>
                    </a:cubicBezTo>
                    <a:cubicBezTo>
                      <a:pt x="1171" y="1952"/>
                      <a:pt x="927" y="2142"/>
                      <a:pt x="731" y="2326"/>
                    </a:cubicBezTo>
                    <a:lnTo>
                      <a:pt x="701" y="2357"/>
                    </a:lnTo>
                    <a:cubicBezTo>
                      <a:pt x="675" y="2383"/>
                      <a:pt x="651" y="2408"/>
                      <a:pt x="628" y="2433"/>
                    </a:cubicBezTo>
                    <a:cubicBezTo>
                      <a:pt x="611" y="2448"/>
                      <a:pt x="596" y="2467"/>
                      <a:pt x="581" y="2482"/>
                    </a:cubicBezTo>
                    <a:cubicBezTo>
                      <a:pt x="561" y="2506"/>
                      <a:pt x="542" y="2528"/>
                      <a:pt x="525" y="2550"/>
                    </a:cubicBezTo>
                    <a:cubicBezTo>
                      <a:pt x="508" y="2570"/>
                      <a:pt x="493" y="2586"/>
                      <a:pt x="477" y="2607"/>
                    </a:cubicBezTo>
                    <a:cubicBezTo>
                      <a:pt x="463" y="2628"/>
                      <a:pt x="448" y="2647"/>
                      <a:pt x="434" y="2669"/>
                    </a:cubicBezTo>
                    <a:cubicBezTo>
                      <a:pt x="421" y="2687"/>
                      <a:pt x="408" y="2708"/>
                      <a:pt x="396" y="2728"/>
                    </a:cubicBezTo>
                    <a:cubicBezTo>
                      <a:pt x="381" y="2748"/>
                      <a:pt x="373" y="2766"/>
                      <a:pt x="361" y="2786"/>
                    </a:cubicBezTo>
                    <a:cubicBezTo>
                      <a:pt x="350" y="2805"/>
                      <a:pt x="339" y="2827"/>
                      <a:pt x="330" y="2848"/>
                    </a:cubicBezTo>
                    <a:cubicBezTo>
                      <a:pt x="323" y="2865"/>
                      <a:pt x="315" y="2883"/>
                      <a:pt x="307" y="2900"/>
                    </a:cubicBezTo>
                    <a:cubicBezTo>
                      <a:pt x="300" y="2923"/>
                      <a:pt x="294" y="2942"/>
                      <a:pt x="288" y="2963"/>
                    </a:cubicBezTo>
                    <a:cubicBezTo>
                      <a:pt x="283" y="2980"/>
                      <a:pt x="278" y="2998"/>
                      <a:pt x="274" y="3014"/>
                    </a:cubicBezTo>
                    <a:cubicBezTo>
                      <a:pt x="271" y="3036"/>
                      <a:pt x="268" y="3058"/>
                      <a:pt x="266" y="3078"/>
                    </a:cubicBezTo>
                    <a:cubicBezTo>
                      <a:pt x="266" y="3094"/>
                      <a:pt x="265" y="3109"/>
                      <a:pt x="265" y="3122"/>
                    </a:cubicBezTo>
                    <a:cubicBezTo>
                      <a:pt x="265" y="3147"/>
                      <a:pt x="268" y="3172"/>
                      <a:pt x="272" y="3194"/>
                    </a:cubicBezTo>
                    <a:cubicBezTo>
                      <a:pt x="274" y="3205"/>
                      <a:pt x="274" y="3217"/>
                      <a:pt x="278" y="3230"/>
                    </a:cubicBezTo>
                    <a:cubicBezTo>
                      <a:pt x="287" y="3263"/>
                      <a:pt x="300" y="3297"/>
                      <a:pt x="317" y="3331"/>
                    </a:cubicBezTo>
                    <a:lnTo>
                      <a:pt x="317" y="3332"/>
                    </a:lnTo>
                    <a:cubicBezTo>
                      <a:pt x="92" y="3348"/>
                      <a:pt x="1" y="3526"/>
                      <a:pt x="7" y="3812"/>
                    </a:cubicBezTo>
                    <a:cubicBezTo>
                      <a:pt x="11" y="4045"/>
                      <a:pt x="81" y="4348"/>
                      <a:pt x="197" y="4695"/>
                    </a:cubicBezTo>
                    <a:lnTo>
                      <a:pt x="6670" y="4695"/>
                    </a:lnTo>
                    <a:cubicBezTo>
                      <a:pt x="6482" y="3427"/>
                      <a:pt x="6219" y="2287"/>
                      <a:pt x="6219" y="2287"/>
                    </a:cubicBezTo>
                    <a:cubicBezTo>
                      <a:pt x="6219" y="2287"/>
                      <a:pt x="6224" y="2282"/>
                      <a:pt x="6229" y="2276"/>
                    </a:cubicBezTo>
                    <a:cubicBezTo>
                      <a:pt x="6230" y="2275"/>
                      <a:pt x="6233" y="2272"/>
                      <a:pt x="6235" y="2268"/>
                    </a:cubicBezTo>
                    <a:cubicBezTo>
                      <a:pt x="6239" y="2262"/>
                      <a:pt x="6242" y="2256"/>
                      <a:pt x="6247" y="2247"/>
                    </a:cubicBezTo>
                    <a:cubicBezTo>
                      <a:pt x="6251" y="2240"/>
                      <a:pt x="6257" y="2230"/>
                      <a:pt x="6263" y="2221"/>
                    </a:cubicBezTo>
                    <a:cubicBezTo>
                      <a:pt x="6268" y="2214"/>
                      <a:pt x="6271" y="2207"/>
                      <a:pt x="6278" y="2200"/>
                    </a:cubicBezTo>
                    <a:cubicBezTo>
                      <a:pt x="6284" y="2189"/>
                      <a:pt x="6291" y="2177"/>
                      <a:pt x="6298" y="2163"/>
                    </a:cubicBezTo>
                    <a:cubicBezTo>
                      <a:pt x="6303" y="2152"/>
                      <a:pt x="6308" y="2145"/>
                      <a:pt x="6315" y="2135"/>
                    </a:cubicBezTo>
                    <a:cubicBezTo>
                      <a:pt x="6324" y="2118"/>
                      <a:pt x="6332" y="2104"/>
                      <a:pt x="6341" y="2088"/>
                    </a:cubicBezTo>
                    <a:cubicBezTo>
                      <a:pt x="6347" y="2078"/>
                      <a:pt x="6354" y="2067"/>
                      <a:pt x="6360" y="2055"/>
                    </a:cubicBezTo>
                    <a:cubicBezTo>
                      <a:pt x="6370" y="2038"/>
                      <a:pt x="6381" y="2020"/>
                      <a:pt x="6389" y="2003"/>
                    </a:cubicBezTo>
                    <a:cubicBezTo>
                      <a:pt x="6397" y="1991"/>
                      <a:pt x="6405" y="1979"/>
                      <a:pt x="6411" y="1965"/>
                    </a:cubicBezTo>
                    <a:cubicBezTo>
                      <a:pt x="6423" y="1946"/>
                      <a:pt x="6432" y="1928"/>
                      <a:pt x="6444" y="1908"/>
                    </a:cubicBezTo>
                    <a:cubicBezTo>
                      <a:pt x="6451" y="1891"/>
                      <a:pt x="6460" y="1875"/>
                      <a:pt x="6467" y="1861"/>
                    </a:cubicBezTo>
                    <a:cubicBezTo>
                      <a:pt x="6476" y="1843"/>
                      <a:pt x="6488" y="1823"/>
                      <a:pt x="6497" y="1801"/>
                    </a:cubicBezTo>
                    <a:cubicBezTo>
                      <a:pt x="6643" y="1513"/>
                      <a:pt x="6796" y="1156"/>
                      <a:pt x="6796" y="903"/>
                    </a:cubicBezTo>
                    <a:cubicBezTo>
                      <a:pt x="6796" y="852"/>
                      <a:pt x="6789" y="805"/>
                      <a:pt x="6776" y="762"/>
                    </a:cubicBezTo>
                    <a:cubicBezTo>
                      <a:pt x="6650" y="396"/>
                      <a:pt x="6147" y="0"/>
                      <a:pt x="5453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73" name="Google Shape;9373;p38"/>
              <p:cNvSpPr/>
              <p:nvPr/>
            </p:nvSpPr>
            <p:spPr>
              <a:xfrm>
                <a:off x="2883000" y="5010800"/>
                <a:ext cx="250925" cy="165150"/>
              </a:xfrm>
              <a:custGeom>
                <a:avLst/>
                <a:gdLst/>
                <a:ahLst/>
                <a:cxnLst/>
                <a:rect l="l" t="t" r="r" b="b"/>
                <a:pathLst>
                  <a:path w="10037" h="6606" extrusionOk="0">
                    <a:moveTo>
                      <a:pt x="5072" y="0"/>
                    </a:moveTo>
                    <a:cubicBezTo>
                      <a:pt x="4432" y="0"/>
                      <a:pt x="3998" y="243"/>
                      <a:pt x="3998" y="608"/>
                    </a:cubicBezTo>
                    <a:cubicBezTo>
                      <a:pt x="3998" y="647"/>
                      <a:pt x="4001" y="689"/>
                      <a:pt x="4013" y="732"/>
                    </a:cubicBezTo>
                    <a:cubicBezTo>
                      <a:pt x="3600" y="1064"/>
                      <a:pt x="3137" y="1605"/>
                      <a:pt x="2676" y="2232"/>
                    </a:cubicBezTo>
                    <a:cubicBezTo>
                      <a:pt x="2579" y="2119"/>
                      <a:pt x="2512" y="2038"/>
                      <a:pt x="2500" y="2032"/>
                    </a:cubicBezTo>
                    <a:lnTo>
                      <a:pt x="2253" y="2201"/>
                    </a:lnTo>
                    <a:cubicBezTo>
                      <a:pt x="2253" y="2201"/>
                      <a:pt x="2287" y="2354"/>
                      <a:pt x="2420" y="2590"/>
                    </a:cubicBezTo>
                    <a:cubicBezTo>
                      <a:pt x="2253" y="2827"/>
                      <a:pt x="2089" y="3071"/>
                      <a:pt x="1928" y="3319"/>
                    </a:cubicBezTo>
                    <a:cubicBezTo>
                      <a:pt x="966" y="4794"/>
                      <a:pt x="147" y="6327"/>
                      <a:pt x="0" y="6605"/>
                    </a:cubicBezTo>
                    <a:lnTo>
                      <a:pt x="7871" y="6605"/>
                    </a:lnTo>
                    <a:lnTo>
                      <a:pt x="8326" y="6328"/>
                    </a:lnTo>
                    <a:lnTo>
                      <a:pt x="9023" y="6407"/>
                    </a:lnTo>
                    <a:cubicBezTo>
                      <a:pt x="9042" y="6247"/>
                      <a:pt x="9066" y="6036"/>
                      <a:pt x="9089" y="5809"/>
                    </a:cubicBezTo>
                    <a:lnTo>
                      <a:pt x="9243" y="5238"/>
                    </a:lnTo>
                    <a:lnTo>
                      <a:pt x="9977" y="5268"/>
                    </a:lnTo>
                    <a:lnTo>
                      <a:pt x="10037" y="5270"/>
                    </a:lnTo>
                    <a:cubicBezTo>
                      <a:pt x="10015" y="5174"/>
                      <a:pt x="9989" y="5080"/>
                      <a:pt x="9970" y="4989"/>
                    </a:cubicBezTo>
                    <a:cubicBezTo>
                      <a:pt x="9961" y="4965"/>
                      <a:pt x="9955" y="4938"/>
                      <a:pt x="9948" y="4916"/>
                    </a:cubicBezTo>
                    <a:cubicBezTo>
                      <a:pt x="9930" y="4848"/>
                      <a:pt x="9912" y="4780"/>
                      <a:pt x="9892" y="4715"/>
                    </a:cubicBezTo>
                    <a:cubicBezTo>
                      <a:pt x="9885" y="4690"/>
                      <a:pt x="9876" y="4666"/>
                      <a:pt x="9870" y="4644"/>
                    </a:cubicBezTo>
                    <a:cubicBezTo>
                      <a:pt x="9850" y="4577"/>
                      <a:pt x="9830" y="4511"/>
                      <a:pt x="9808" y="4447"/>
                    </a:cubicBezTo>
                    <a:cubicBezTo>
                      <a:pt x="9802" y="4430"/>
                      <a:pt x="9795" y="4408"/>
                      <a:pt x="9789" y="4389"/>
                    </a:cubicBezTo>
                    <a:cubicBezTo>
                      <a:pt x="9767" y="4322"/>
                      <a:pt x="9743" y="4255"/>
                      <a:pt x="9721" y="4189"/>
                    </a:cubicBezTo>
                    <a:cubicBezTo>
                      <a:pt x="9716" y="4173"/>
                      <a:pt x="9710" y="4160"/>
                      <a:pt x="9704" y="4146"/>
                    </a:cubicBezTo>
                    <a:cubicBezTo>
                      <a:pt x="9678" y="4075"/>
                      <a:pt x="9654" y="4007"/>
                      <a:pt x="9627" y="3939"/>
                    </a:cubicBezTo>
                    <a:cubicBezTo>
                      <a:pt x="9624" y="3928"/>
                      <a:pt x="9620" y="3919"/>
                      <a:pt x="9615" y="3911"/>
                    </a:cubicBezTo>
                    <a:cubicBezTo>
                      <a:pt x="9585" y="3836"/>
                      <a:pt x="9557" y="3764"/>
                      <a:pt x="9526" y="3692"/>
                    </a:cubicBezTo>
                    <a:cubicBezTo>
                      <a:pt x="9526" y="3690"/>
                      <a:pt x="9524" y="3686"/>
                      <a:pt x="9524" y="3685"/>
                    </a:cubicBezTo>
                    <a:cubicBezTo>
                      <a:pt x="8927" y="2274"/>
                      <a:pt x="8105" y="1341"/>
                      <a:pt x="7273" y="768"/>
                    </a:cubicBezTo>
                    <a:cubicBezTo>
                      <a:pt x="6485" y="224"/>
                      <a:pt x="5689" y="2"/>
                      <a:pt x="5081" y="0"/>
                    </a:cubicBezTo>
                    <a:cubicBezTo>
                      <a:pt x="5078" y="0"/>
                      <a:pt x="5075" y="0"/>
                      <a:pt x="5072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74" name="Google Shape;9374;p38"/>
              <p:cNvSpPr/>
              <p:nvPr/>
            </p:nvSpPr>
            <p:spPr>
              <a:xfrm>
                <a:off x="5789300" y="4837175"/>
                <a:ext cx="278175" cy="338800"/>
              </a:xfrm>
              <a:custGeom>
                <a:avLst/>
                <a:gdLst/>
                <a:ahLst/>
                <a:cxnLst/>
                <a:rect l="l" t="t" r="r" b="b"/>
                <a:pathLst>
                  <a:path w="11127" h="13552" extrusionOk="0">
                    <a:moveTo>
                      <a:pt x="7544" y="0"/>
                    </a:moveTo>
                    <a:cubicBezTo>
                      <a:pt x="7585" y="77"/>
                      <a:pt x="8225" y="1341"/>
                      <a:pt x="6004" y="1606"/>
                    </a:cubicBezTo>
                    <a:cubicBezTo>
                      <a:pt x="5955" y="1612"/>
                      <a:pt x="5904" y="1619"/>
                      <a:pt x="5855" y="1625"/>
                    </a:cubicBezTo>
                    <a:cubicBezTo>
                      <a:pt x="4365" y="1861"/>
                      <a:pt x="3691" y="2871"/>
                      <a:pt x="3416" y="3477"/>
                    </a:cubicBezTo>
                    <a:cubicBezTo>
                      <a:pt x="3415" y="3483"/>
                      <a:pt x="3411" y="3486"/>
                      <a:pt x="3410" y="3492"/>
                    </a:cubicBezTo>
                    <a:cubicBezTo>
                      <a:pt x="3394" y="3526"/>
                      <a:pt x="3381" y="3556"/>
                      <a:pt x="3369" y="3585"/>
                    </a:cubicBezTo>
                    <a:cubicBezTo>
                      <a:pt x="3367" y="3589"/>
                      <a:pt x="3364" y="3593"/>
                      <a:pt x="3363" y="3599"/>
                    </a:cubicBezTo>
                    <a:cubicBezTo>
                      <a:pt x="3336" y="3664"/>
                      <a:pt x="3314" y="3723"/>
                      <a:pt x="3297" y="3774"/>
                    </a:cubicBezTo>
                    <a:cubicBezTo>
                      <a:pt x="3297" y="3777"/>
                      <a:pt x="3296" y="3781"/>
                      <a:pt x="3293" y="3786"/>
                    </a:cubicBezTo>
                    <a:cubicBezTo>
                      <a:pt x="3285" y="3807"/>
                      <a:pt x="3279" y="3828"/>
                      <a:pt x="3273" y="3844"/>
                    </a:cubicBezTo>
                    <a:lnTo>
                      <a:pt x="3273" y="3849"/>
                    </a:lnTo>
                    <a:cubicBezTo>
                      <a:pt x="3267" y="3869"/>
                      <a:pt x="3260" y="3884"/>
                      <a:pt x="3258" y="3899"/>
                    </a:cubicBezTo>
                    <a:cubicBezTo>
                      <a:pt x="3258" y="3901"/>
                      <a:pt x="3258" y="3901"/>
                      <a:pt x="3257" y="3904"/>
                    </a:cubicBezTo>
                    <a:cubicBezTo>
                      <a:pt x="3254" y="3916"/>
                      <a:pt x="3252" y="3926"/>
                      <a:pt x="3251" y="3932"/>
                    </a:cubicBezTo>
                    <a:cubicBezTo>
                      <a:pt x="3251" y="3933"/>
                      <a:pt x="3248" y="3935"/>
                      <a:pt x="3248" y="3938"/>
                    </a:cubicBezTo>
                    <a:cubicBezTo>
                      <a:pt x="3248" y="3941"/>
                      <a:pt x="3247" y="3945"/>
                      <a:pt x="3247" y="3945"/>
                    </a:cubicBezTo>
                    <a:cubicBezTo>
                      <a:pt x="3247" y="3945"/>
                      <a:pt x="3170" y="3825"/>
                      <a:pt x="3049" y="3825"/>
                    </a:cubicBezTo>
                    <a:cubicBezTo>
                      <a:pt x="2934" y="3825"/>
                      <a:pt x="2780" y="3933"/>
                      <a:pt x="2613" y="4353"/>
                    </a:cubicBezTo>
                    <a:cubicBezTo>
                      <a:pt x="2456" y="4750"/>
                      <a:pt x="2610" y="5906"/>
                      <a:pt x="2869" y="7058"/>
                    </a:cubicBezTo>
                    <a:cubicBezTo>
                      <a:pt x="2876" y="7095"/>
                      <a:pt x="2884" y="7135"/>
                      <a:pt x="2895" y="7173"/>
                    </a:cubicBezTo>
                    <a:cubicBezTo>
                      <a:pt x="2854" y="7164"/>
                      <a:pt x="2813" y="7160"/>
                      <a:pt x="2772" y="7160"/>
                    </a:cubicBezTo>
                    <a:cubicBezTo>
                      <a:pt x="2562" y="7160"/>
                      <a:pt x="2355" y="7273"/>
                      <a:pt x="2232" y="7529"/>
                    </a:cubicBezTo>
                    <a:cubicBezTo>
                      <a:pt x="2006" y="7993"/>
                      <a:pt x="2400" y="8647"/>
                      <a:pt x="3138" y="8936"/>
                    </a:cubicBezTo>
                    <a:cubicBezTo>
                      <a:pt x="3229" y="8971"/>
                      <a:pt x="3324" y="9002"/>
                      <a:pt x="3424" y="9026"/>
                    </a:cubicBezTo>
                    <a:cubicBezTo>
                      <a:pt x="3437" y="9060"/>
                      <a:pt x="3448" y="9088"/>
                      <a:pt x="3459" y="9117"/>
                    </a:cubicBezTo>
                    <a:cubicBezTo>
                      <a:pt x="3518" y="9816"/>
                      <a:pt x="3586" y="10355"/>
                      <a:pt x="3648" y="10488"/>
                    </a:cubicBezTo>
                    <a:cubicBezTo>
                      <a:pt x="3671" y="10536"/>
                      <a:pt x="3738" y="10607"/>
                      <a:pt x="3830" y="10692"/>
                    </a:cubicBezTo>
                    <a:lnTo>
                      <a:pt x="3755" y="11262"/>
                    </a:lnTo>
                    <a:lnTo>
                      <a:pt x="3240" y="11524"/>
                    </a:lnTo>
                    <a:lnTo>
                      <a:pt x="3259" y="11546"/>
                    </a:lnTo>
                    <a:lnTo>
                      <a:pt x="3240" y="11558"/>
                    </a:lnTo>
                    <a:lnTo>
                      <a:pt x="3248" y="11571"/>
                    </a:lnTo>
                    <a:cubicBezTo>
                      <a:pt x="3162" y="11597"/>
                      <a:pt x="3075" y="11626"/>
                      <a:pt x="2992" y="11656"/>
                    </a:cubicBezTo>
                    <a:cubicBezTo>
                      <a:pt x="2979" y="11662"/>
                      <a:pt x="2965" y="11664"/>
                      <a:pt x="2951" y="11670"/>
                    </a:cubicBezTo>
                    <a:lnTo>
                      <a:pt x="2889" y="11670"/>
                    </a:lnTo>
                    <a:cubicBezTo>
                      <a:pt x="2833" y="11670"/>
                      <a:pt x="2780" y="11685"/>
                      <a:pt x="2734" y="11711"/>
                    </a:cubicBezTo>
                    <a:cubicBezTo>
                      <a:pt x="2664" y="11749"/>
                      <a:pt x="2604" y="11815"/>
                      <a:pt x="2558" y="11894"/>
                    </a:cubicBezTo>
                    <a:cubicBezTo>
                      <a:pt x="1745" y="12196"/>
                      <a:pt x="1045" y="12511"/>
                      <a:pt x="870" y="12659"/>
                    </a:cubicBezTo>
                    <a:cubicBezTo>
                      <a:pt x="815" y="12675"/>
                      <a:pt x="763" y="12703"/>
                      <a:pt x="712" y="12754"/>
                    </a:cubicBezTo>
                    <a:cubicBezTo>
                      <a:pt x="463" y="12989"/>
                      <a:pt x="225" y="13256"/>
                      <a:pt x="0" y="13551"/>
                    </a:cubicBezTo>
                    <a:lnTo>
                      <a:pt x="11126" y="13551"/>
                    </a:lnTo>
                    <a:cubicBezTo>
                      <a:pt x="10848" y="13206"/>
                      <a:pt x="10550" y="12902"/>
                      <a:pt x="10239" y="12647"/>
                    </a:cubicBezTo>
                    <a:cubicBezTo>
                      <a:pt x="10238" y="12646"/>
                      <a:pt x="10233" y="12642"/>
                      <a:pt x="10230" y="12640"/>
                    </a:cubicBezTo>
                    <a:cubicBezTo>
                      <a:pt x="10173" y="12591"/>
                      <a:pt x="10112" y="12545"/>
                      <a:pt x="10052" y="12503"/>
                    </a:cubicBezTo>
                    <a:cubicBezTo>
                      <a:pt x="10046" y="12494"/>
                      <a:pt x="10044" y="12483"/>
                      <a:pt x="10035" y="12481"/>
                    </a:cubicBezTo>
                    <a:cubicBezTo>
                      <a:pt x="10028" y="12471"/>
                      <a:pt x="10016" y="12464"/>
                      <a:pt x="10005" y="12453"/>
                    </a:cubicBezTo>
                    <a:cubicBezTo>
                      <a:pt x="9999" y="12452"/>
                      <a:pt x="9993" y="12447"/>
                      <a:pt x="9988" y="12444"/>
                    </a:cubicBezTo>
                    <a:cubicBezTo>
                      <a:pt x="9983" y="12438"/>
                      <a:pt x="9973" y="12432"/>
                      <a:pt x="9966" y="12428"/>
                    </a:cubicBezTo>
                    <a:cubicBezTo>
                      <a:pt x="9944" y="12415"/>
                      <a:pt x="9922" y="12403"/>
                      <a:pt x="9894" y="12387"/>
                    </a:cubicBezTo>
                    <a:cubicBezTo>
                      <a:pt x="9887" y="12384"/>
                      <a:pt x="9881" y="12379"/>
                      <a:pt x="9875" y="12374"/>
                    </a:cubicBezTo>
                    <a:cubicBezTo>
                      <a:pt x="9853" y="12360"/>
                      <a:pt x="9832" y="12351"/>
                      <a:pt x="9812" y="12343"/>
                    </a:cubicBezTo>
                    <a:cubicBezTo>
                      <a:pt x="9798" y="12339"/>
                      <a:pt x="9785" y="12335"/>
                      <a:pt x="9772" y="12331"/>
                    </a:cubicBezTo>
                    <a:cubicBezTo>
                      <a:pt x="9736" y="12317"/>
                      <a:pt x="9700" y="12298"/>
                      <a:pt x="9660" y="12283"/>
                    </a:cubicBezTo>
                    <a:cubicBezTo>
                      <a:pt x="9654" y="12281"/>
                      <a:pt x="9649" y="12278"/>
                      <a:pt x="9645" y="12277"/>
                    </a:cubicBezTo>
                    <a:cubicBezTo>
                      <a:pt x="9623" y="12268"/>
                      <a:pt x="9603" y="12260"/>
                      <a:pt x="9581" y="12250"/>
                    </a:cubicBezTo>
                    <a:cubicBezTo>
                      <a:pt x="9501" y="11911"/>
                      <a:pt x="9265" y="11668"/>
                      <a:pt x="8990" y="11668"/>
                    </a:cubicBezTo>
                    <a:lnTo>
                      <a:pt x="8116" y="11668"/>
                    </a:lnTo>
                    <a:lnTo>
                      <a:pt x="7743" y="11306"/>
                    </a:lnTo>
                    <a:lnTo>
                      <a:pt x="7685" y="11336"/>
                    </a:lnTo>
                    <a:lnTo>
                      <a:pt x="7622" y="10806"/>
                    </a:lnTo>
                    <a:cubicBezTo>
                      <a:pt x="7791" y="10692"/>
                      <a:pt x="7910" y="10592"/>
                      <a:pt x="7945" y="10528"/>
                    </a:cubicBezTo>
                    <a:cubicBezTo>
                      <a:pt x="7994" y="10443"/>
                      <a:pt x="8079" y="9822"/>
                      <a:pt x="8149" y="9011"/>
                    </a:cubicBezTo>
                    <a:cubicBezTo>
                      <a:pt x="9058" y="8778"/>
                      <a:pt x="9575" y="8039"/>
                      <a:pt x="9319" y="7526"/>
                    </a:cubicBezTo>
                    <a:cubicBezTo>
                      <a:pt x="9192" y="7271"/>
                      <a:pt x="8983" y="7157"/>
                      <a:pt x="8767" y="7157"/>
                    </a:cubicBezTo>
                    <a:cubicBezTo>
                      <a:pt x="8746" y="7157"/>
                      <a:pt x="8725" y="7158"/>
                      <a:pt x="8703" y="7161"/>
                    </a:cubicBezTo>
                    <a:cubicBezTo>
                      <a:pt x="8709" y="7137"/>
                      <a:pt x="8716" y="7112"/>
                      <a:pt x="8718" y="7089"/>
                    </a:cubicBezTo>
                    <a:cubicBezTo>
                      <a:pt x="8740" y="7000"/>
                      <a:pt x="8757" y="6915"/>
                      <a:pt x="8775" y="6830"/>
                    </a:cubicBezTo>
                    <a:cubicBezTo>
                      <a:pt x="8779" y="6815"/>
                      <a:pt x="8781" y="6802"/>
                      <a:pt x="8784" y="6789"/>
                    </a:cubicBezTo>
                    <a:cubicBezTo>
                      <a:pt x="8803" y="6690"/>
                      <a:pt x="8820" y="6595"/>
                      <a:pt x="8836" y="6502"/>
                    </a:cubicBezTo>
                    <a:cubicBezTo>
                      <a:pt x="8839" y="6479"/>
                      <a:pt x="8842" y="6457"/>
                      <a:pt x="8844" y="6433"/>
                    </a:cubicBezTo>
                    <a:cubicBezTo>
                      <a:pt x="8856" y="6365"/>
                      <a:pt x="8866" y="6297"/>
                      <a:pt x="8875" y="6230"/>
                    </a:cubicBezTo>
                    <a:cubicBezTo>
                      <a:pt x="8880" y="6202"/>
                      <a:pt x="8882" y="6175"/>
                      <a:pt x="8884" y="6151"/>
                    </a:cubicBezTo>
                    <a:cubicBezTo>
                      <a:pt x="8893" y="6086"/>
                      <a:pt x="8899" y="6023"/>
                      <a:pt x="8906" y="5962"/>
                    </a:cubicBezTo>
                    <a:cubicBezTo>
                      <a:pt x="8909" y="5940"/>
                      <a:pt x="8911" y="5920"/>
                      <a:pt x="8912" y="5898"/>
                    </a:cubicBezTo>
                    <a:cubicBezTo>
                      <a:pt x="8928" y="5736"/>
                      <a:pt x="8939" y="5586"/>
                      <a:pt x="8940" y="5445"/>
                    </a:cubicBezTo>
                    <a:cubicBezTo>
                      <a:pt x="8942" y="5424"/>
                      <a:pt x="8942" y="5406"/>
                      <a:pt x="8942" y="5386"/>
                    </a:cubicBezTo>
                    <a:lnTo>
                      <a:pt x="8942" y="5236"/>
                    </a:lnTo>
                    <a:cubicBezTo>
                      <a:pt x="8942" y="5216"/>
                      <a:pt x="8942" y="5198"/>
                      <a:pt x="8940" y="5179"/>
                    </a:cubicBezTo>
                    <a:cubicBezTo>
                      <a:pt x="8940" y="5126"/>
                      <a:pt x="8939" y="5075"/>
                      <a:pt x="8934" y="5028"/>
                    </a:cubicBezTo>
                    <a:cubicBezTo>
                      <a:pt x="8934" y="5016"/>
                      <a:pt x="8934" y="5005"/>
                      <a:pt x="8933" y="4991"/>
                    </a:cubicBezTo>
                    <a:cubicBezTo>
                      <a:pt x="8928" y="4932"/>
                      <a:pt x="8925" y="4873"/>
                      <a:pt x="8918" y="4816"/>
                    </a:cubicBezTo>
                    <a:cubicBezTo>
                      <a:pt x="8917" y="4808"/>
                      <a:pt x="8915" y="4797"/>
                      <a:pt x="8915" y="4790"/>
                    </a:cubicBezTo>
                    <a:cubicBezTo>
                      <a:pt x="8909" y="4742"/>
                      <a:pt x="8903" y="4699"/>
                      <a:pt x="8898" y="4656"/>
                    </a:cubicBezTo>
                    <a:cubicBezTo>
                      <a:pt x="8897" y="4640"/>
                      <a:pt x="8892" y="4626"/>
                      <a:pt x="8891" y="4609"/>
                    </a:cubicBezTo>
                    <a:cubicBezTo>
                      <a:pt x="8884" y="4572"/>
                      <a:pt x="8878" y="4537"/>
                      <a:pt x="8870" y="4503"/>
                    </a:cubicBezTo>
                    <a:cubicBezTo>
                      <a:pt x="8869" y="4488"/>
                      <a:pt x="8866" y="4475"/>
                      <a:pt x="8863" y="4462"/>
                    </a:cubicBezTo>
                    <a:cubicBezTo>
                      <a:pt x="8855" y="4420"/>
                      <a:pt x="8846" y="4383"/>
                      <a:pt x="8836" y="4346"/>
                    </a:cubicBezTo>
                    <a:cubicBezTo>
                      <a:pt x="8836" y="4340"/>
                      <a:pt x="8833" y="4334"/>
                      <a:pt x="8831" y="4330"/>
                    </a:cubicBezTo>
                    <a:cubicBezTo>
                      <a:pt x="8822" y="4288"/>
                      <a:pt x="8810" y="4248"/>
                      <a:pt x="8798" y="4211"/>
                    </a:cubicBezTo>
                    <a:cubicBezTo>
                      <a:pt x="8793" y="4199"/>
                      <a:pt x="8790" y="4188"/>
                      <a:pt x="8786" y="4177"/>
                    </a:cubicBezTo>
                    <a:cubicBezTo>
                      <a:pt x="8777" y="4150"/>
                      <a:pt x="8769" y="4126"/>
                      <a:pt x="8759" y="4099"/>
                    </a:cubicBezTo>
                    <a:cubicBezTo>
                      <a:pt x="8753" y="4087"/>
                      <a:pt x="8751" y="4074"/>
                      <a:pt x="8746" y="4063"/>
                    </a:cubicBezTo>
                    <a:cubicBezTo>
                      <a:pt x="8737" y="4042"/>
                      <a:pt x="8729" y="4019"/>
                      <a:pt x="8719" y="3999"/>
                    </a:cubicBezTo>
                    <a:cubicBezTo>
                      <a:pt x="8714" y="3989"/>
                      <a:pt x="8711" y="3978"/>
                      <a:pt x="8705" y="3968"/>
                    </a:cubicBezTo>
                    <a:cubicBezTo>
                      <a:pt x="8692" y="3940"/>
                      <a:pt x="8679" y="3911"/>
                      <a:pt x="8668" y="3886"/>
                    </a:cubicBezTo>
                    <a:cubicBezTo>
                      <a:pt x="8664" y="3878"/>
                      <a:pt x="8661" y="3872"/>
                      <a:pt x="8656" y="3865"/>
                    </a:cubicBezTo>
                    <a:cubicBezTo>
                      <a:pt x="8647" y="3848"/>
                      <a:pt x="8637" y="3828"/>
                      <a:pt x="8628" y="3813"/>
                    </a:cubicBezTo>
                    <a:cubicBezTo>
                      <a:pt x="8622" y="3800"/>
                      <a:pt x="8616" y="3792"/>
                      <a:pt x="8611" y="3782"/>
                    </a:cubicBezTo>
                    <a:cubicBezTo>
                      <a:pt x="8605" y="3770"/>
                      <a:pt x="8598" y="3759"/>
                      <a:pt x="8589" y="3747"/>
                    </a:cubicBezTo>
                    <a:cubicBezTo>
                      <a:pt x="8583" y="3738"/>
                      <a:pt x="8577" y="3728"/>
                      <a:pt x="8573" y="3719"/>
                    </a:cubicBezTo>
                    <a:cubicBezTo>
                      <a:pt x="8565" y="3709"/>
                      <a:pt x="8559" y="3698"/>
                      <a:pt x="8553" y="3690"/>
                    </a:cubicBezTo>
                    <a:cubicBezTo>
                      <a:pt x="8453" y="3544"/>
                      <a:pt x="8370" y="3489"/>
                      <a:pt x="8370" y="3489"/>
                    </a:cubicBezTo>
                    <a:cubicBezTo>
                      <a:pt x="9134" y="1788"/>
                      <a:pt x="7621" y="83"/>
                      <a:pt x="7544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75" name="Google Shape;9375;p38"/>
              <p:cNvSpPr/>
              <p:nvPr/>
            </p:nvSpPr>
            <p:spPr>
              <a:xfrm>
                <a:off x="4797625" y="4852025"/>
                <a:ext cx="336175" cy="323925"/>
              </a:xfrm>
              <a:custGeom>
                <a:avLst/>
                <a:gdLst/>
                <a:ahLst/>
                <a:cxnLst/>
                <a:rect l="l" t="t" r="r" b="b"/>
                <a:pathLst>
                  <a:path w="13447" h="12957" extrusionOk="0">
                    <a:moveTo>
                      <a:pt x="6738" y="1"/>
                    </a:moveTo>
                    <a:cubicBezTo>
                      <a:pt x="5486" y="1"/>
                      <a:pt x="4280" y="1044"/>
                      <a:pt x="3618" y="1736"/>
                    </a:cubicBezTo>
                    <a:cubicBezTo>
                      <a:pt x="3405" y="1960"/>
                      <a:pt x="3248" y="2144"/>
                      <a:pt x="3163" y="2250"/>
                    </a:cubicBezTo>
                    <a:cubicBezTo>
                      <a:pt x="3163" y="2251"/>
                      <a:pt x="3162" y="2251"/>
                      <a:pt x="3162" y="2251"/>
                    </a:cubicBezTo>
                    <a:cubicBezTo>
                      <a:pt x="3123" y="2300"/>
                      <a:pt x="3103" y="2329"/>
                      <a:pt x="3093" y="2336"/>
                    </a:cubicBezTo>
                    <a:cubicBezTo>
                      <a:pt x="3093" y="2338"/>
                      <a:pt x="3092" y="2341"/>
                      <a:pt x="3092" y="2341"/>
                    </a:cubicBezTo>
                    <a:cubicBezTo>
                      <a:pt x="2874" y="2384"/>
                      <a:pt x="2782" y="2756"/>
                      <a:pt x="2775" y="3293"/>
                    </a:cubicBezTo>
                    <a:cubicBezTo>
                      <a:pt x="2770" y="3627"/>
                      <a:pt x="2800" y="4030"/>
                      <a:pt x="2854" y="4453"/>
                    </a:cubicBezTo>
                    <a:cubicBezTo>
                      <a:pt x="2868" y="4574"/>
                      <a:pt x="2886" y="4696"/>
                      <a:pt x="2905" y="4821"/>
                    </a:cubicBezTo>
                    <a:cubicBezTo>
                      <a:pt x="2946" y="5084"/>
                      <a:pt x="2992" y="5351"/>
                      <a:pt x="3048" y="5614"/>
                    </a:cubicBezTo>
                    <a:cubicBezTo>
                      <a:pt x="3032" y="5613"/>
                      <a:pt x="3015" y="5612"/>
                      <a:pt x="2999" y="5612"/>
                    </a:cubicBezTo>
                    <a:cubicBezTo>
                      <a:pt x="2905" y="5612"/>
                      <a:pt x="2807" y="5630"/>
                      <a:pt x="2715" y="5665"/>
                    </a:cubicBezTo>
                    <a:cubicBezTo>
                      <a:pt x="2448" y="5764"/>
                      <a:pt x="2233" y="5997"/>
                      <a:pt x="2293" y="6270"/>
                    </a:cubicBezTo>
                    <a:cubicBezTo>
                      <a:pt x="2295" y="6280"/>
                      <a:pt x="2297" y="6287"/>
                      <a:pt x="2301" y="6298"/>
                    </a:cubicBezTo>
                    <a:cubicBezTo>
                      <a:pt x="2358" y="6494"/>
                      <a:pt x="2592" y="6756"/>
                      <a:pt x="2861" y="6999"/>
                    </a:cubicBezTo>
                    <a:cubicBezTo>
                      <a:pt x="3114" y="7226"/>
                      <a:pt x="3399" y="7439"/>
                      <a:pt x="3603" y="7567"/>
                    </a:cubicBezTo>
                    <a:cubicBezTo>
                      <a:pt x="3725" y="7855"/>
                      <a:pt x="3849" y="8062"/>
                      <a:pt x="3962" y="8148"/>
                    </a:cubicBezTo>
                    <a:cubicBezTo>
                      <a:pt x="3968" y="8186"/>
                      <a:pt x="3976" y="8224"/>
                      <a:pt x="3982" y="8259"/>
                    </a:cubicBezTo>
                    <a:cubicBezTo>
                      <a:pt x="3998" y="8451"/>
                      <a:pt x="4019" y="8634"/>
                      <a:pt x="4040" y="8801"/>
                    </a:cubicBezTo>
                    <a:lnTo>
                      <a:pt x="4040" y="8809"/>
                    </a:lnTo>
                    <a:cubicBezTo>
                      <a:pt x="4047" y="8867"/>
                      <a:pt x="4053" y="8924"/>
                      <a:pt x="4060" y="8979"/>
                    </a:cubicBezTo>
                    <a:cubicBezTo>
                      <a:pt x="4060" y="8984"/>
                      <a:pt x="4063" y="8986"/>
                      <a:pt x="4063" y="8992"/>
                    </a:cubicBezTo>
                    <a:cubicBezTo>
                      <a:pt x="4070" y="9049"/>
                      <a:pt x="4077" y="9100"/>
                      <a:pt x="4085" y="9154"/>
                    </a:cubicBezTo>
                    <a:lnTo>
                      <a:pt x="3826" y="9549"/>
                    </a:lnTo>
                    <a:lnTo>
                      <a:pt x="3884" y="9605"/>
                    </a:lnTo>
                    <a:lnTo>
                      <a:pt x="3857" y="9630"/>
                    </a:lnTo>
                    <a:lnTo>
                      <a:pt x="3787" y="9630"/>
                    </a:lnTo>
                    <a:lnTo>
                      <a:pt x="3750" y="9527"/>
                    </a:lnTo>
                    <a:lnTo>
                      <a:pt x="3596" y="9630"/>
                    </a:lnTo>
                    <a:lnTo>
                      <a:pt x="2689" y="9630"/>
                    </a:lnTo>
                    <a:cubicBezTo>
                      <a:pt x="2371" y="9630"/>
                      <a:pt x="2115" y="9879"/>
                      <a:pt x="2115" y="10188"/>
                    </a:cubicBezTo>
                    <a:lnTo>
                      <a:pt x="2115" y="10678"/>
                    </a:lnTo>
                    <a:cubicBezTo>
                      <a:pt x="1416" y="11075"/>
                      <a:pt x="873" y="11440"/>
                      <a:pt x="682" y="11645"/>
                    </a:cubicBezTo>
                    <a:cubicBezTo>
                      <a:pt x="671" y="11652"/>
                      <a:pt x="661" y="11659"/>
                      <a:pt x="649" y="11670"/>
                    </a:cubicBezTo>
                    <a:cubicBezTo>
                      <a:pt x="366" y="11905"/>
                      <a:pt x="153" y="12361"/>
                      <a:pt x="0" y="12956"/>
                    </a:cubicBezTo>
                    <a:lnTo>
                      <a:pt x="13446" y="12956"/>
                    </a:lnTo>
                    <a:cubicBezTo>
                      <a:pt x="13321" y="12406"/>
                      <a:pt x="13151" y="11938"/>
                      <a:pt x="12942" y="11601"/>
                    </a:cubicBezTo>
                    <a:cubicBezTo>
                      <a:pt x="12900" y="11536"/>
                      <a:pt x="12856" y="11474"/>
                      <a:pt x="12811" y="11416"/>
                    </a:cubicBezTo>
                    <a:cubicBezTo>
                      <a:pt x="12805" y="11404"/>
                      <a:pt x="12801" y="11396"/>
                      <a:pt x="12795" y="11390"/>
                    </a:cubicBezTo>
                    <a:cubicBezTo>
                      <a:pt x="12772" y="11359"/>
                      <a:pt x="12733" y="11322"/>
                      <a:pt x="12685" y="11279"/>
                    </a:cubicBezTo>
                    <a:cubicBezTo>
                      <a:pt x="12632" y="11232"/>
                      <a:pt x="12580" y="11188"/>
                      <a:pt x="12523" y="11154"/>
                    </a:cubicBezTo>
                    <a:cubicBezTo>
                      <a:pt x="12514" y="11148"/>
                      <a:pt x="12503" y="11145"/>
                      <a:pt x="12495" y="11139"/>
                    </a:cubicBezTo>
                    <a:cubicBezTo>
                      <a:pt x="12339" y="11032"/>
                      <a:pt x="12134" y="10906"/>
                      <a:pt x="11893" y="10771"/>
                    </a:cubicBezTo>
                    <a:lnTo>
                      <a:pt x="11893" y="10454"/>
                    </a:lnTo>
                    <a:cubicBezTo>
                      <a:pt x="11893" y="9997"/>
                      <a:pt x="11512" y="9628"/>
                      <a:pt x="11040" y="9628"/>
                    </a:cubicBezTo>
                    <a:lnTo>
                      <a:pt x="9817" y="9628"/>
                    </a:lnTo>
                    <a:lnTo>
                      <a:pt x="9470" y="9484"/>
                    </a:lnTo>
                    <a:lnTo>
                      <a:pt x="9445" y="9563"/>
                    </a:lnTo>
                    <a:cubicBezTo>
                      <a:pt x="9386" y="9537"/>
                      <a:pt x="9326" y="9509"/>
                      <a:pt x="9269" y="9483"/>
                    </a:cubicBezTo>
                    <a:lnTo>
                      <a:pt x="9259" y="9478"/>
                    </a:lnTo>
                    <a:cubicBezTo>
                      <a:pt x="9209" y="9456"/>
                      <a:pt x="9158" y="9434"/>
                      <a:pt x="9108" y="9410"/>
                    </a:cubicBezTo>
                    <a:lnTo>
                      <a:pt x="8824" y="8978"/>
                    </a:lnTo>
                    <a:lnTo>
                      <a:pt x="8769" y="8894"/>
                    </a:lnTo>
                    <a:lnTo>
                      <a:pt x="8553" y="9039"/>
                    </a:lnTo>
                    <a:cubicBezTo>
                      <a:pt x="8570" y="8883"/>
                      <a:pt x="8589" y="8703"/>
                      <a:pt x="8608" y="8504"/>
                    </a:cubicBezTo>
                    <a:cubicBezTo>
                      <a:pt x="8608" y="8498"/>
                      <a:pt x="8609" y="8490"/>
                      <a:pt x="8609" y="8482"/>
                    </a:cubicBezTo>
                    <a:cubicBezTo>
                      <a:pt x="8610" y="8474"/>
                      <a:pt x="8610" y="8466"/>
                      <a:pt x="8610" y="8455"/>
                    </a:cubicBezTo>
                    <a:cubicBezTo>
                      <a:pt x="8633" y="8412"/>
                      <a:pt x="8665" y="8211"/>
                      <a:pt x="8697" y="7907"/>
                    </a:cubicBezTo>
                    <a:cubicBezTo>
                      <a:pt x="8712" y="7862"/>
                      <a:pt x="8725" y="7822"/>
                      <a:pt x="8741" y="7777"/>
                    </a:cubicBezTo>
                    <a:cubicBezTo>
                      <a:pt x="8767" y="7761"/>
                      <a:pt x="8792" y="7740"/>
                      <a:pt x="8823" y="7719"/>
                    </a:cubicBezTo>
                    <a:cubicBezTo>
                      <a:pt x="9098" y="7501"/>
                      <a:pt x="9538" y="7068"/>
                      <a:pt x="9792" y="6692"/>
                    </a:cubicBezTo>
                    <a:cubicBezTo>
                      <a:pt x="9903" y="6524"/>
                      <a:pt x="9977" y="6371"/>
                      <a:pt x="9988" y="6251"/>
                    </a:cubicBezTo>
                    <a:cubicBezTo>
                      <a:pt x="10014" y="5939"/>
                      <a:pt x="9689" y="5722"/>
                      <a:pt x="9361" y="5687"/>
                    </a:cubicBezTo>
                    <a:cubicBezTo>
                      <a:pt x="10231" y="2076"/>
                      <a:pt x="8938" y="2068"/>
                      <a:pt x="8938" y="2068"/>
                    </a:cubicBezTo>
                    <a:cubicBezTo>
                      <a:pt x="8938" y="2068"/>
                      <a:pt x="8931" y="1954"/>
                      <a:pt x="8892" y="1780"/>
                    </a:cubicBezTo>
                    <a:cubicBezTo>
                      <a:pt x="8832" y="1510"/>
                      <a:pt x="8693" y="1090"/>
                      <a:pt x="8389" y="726"/>
                    </a:cubicBezTo>
                    <a:cubicBezTo>
                      <a:pt x="8084" y="363"/>
                      <a:pt x="7611" y="54"/>
                      <a:pt x="6882" y="6"/>
                    </a:cubicBezTo>
                    <a:cubicBezTo>
                      <a:pt x="6834" y="2"/>
                      <a:pt x="6786" y="1"/>
                      <a:pt x="6738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76" name="Google Shape;9376;p38"/>
              <p:cNvSpPr/>
              <p:nvPr/>
            </p:nvSpPr>
            <p:spPr>
              <a:xfrm>
                <a:off x="3949825" y="4888275"/>
                <a:ext cx="244325" cy="287700"/>
              </a:xfrm>
              <a:custGeom>
                <a:avLst/>
                <a:gdLst/>
                <a:ahLst/>
                <a:cxnLst/>
                <a:rect l="l" t="t" r="r" b="b"/>
                <a:pathLst>
                  <a:path w="9773" h="11508" extrusionOk="0">
                    <a:moveTo>
                      <a:pt x="5077" y="1"/>
                    </a:moveTo>
                    <a:cubicBezTo>
                      <a:pt x="4966" y="1"/>
                      <a:pt x="4860" y="6"/>
                      <a:pt x="4758" y="16"/>
                    </a:cubicBezTo>
                    <a:cubicBezTo>
                      <a:pt x="4632" y="28"/>
                      <a:pt x="4510" y="47"/>
                      <a:pt x="4392" y="71"/>
                    </a:cubicBezTo>
                    <a:cubicBezTo>
                      <a:pt x="2960" y="354"/>
                      <a:pt x="2260" y="1434"/>
                      <a:pt x="2571" y="2704"/>
                    </a:cubicBezTo>
                    <a:cubicBezTo>
                      <a:pt x="1860" y="4604"/>
                      <a:pt x="2776" y="7627"/>
                      <a:pt x="3284" y="7918"/>
                    </a:cubicBezTo>
                    <a:cubicBezTo>
                      <a:pt x="3683" y="7825"/>
                      <a:pt x="4025" y="7700"/>
                      <a:pt x="4322" y="7554"/>
                    </a:cubicBezTo>
                    <a:lnTo>
                      <a:pt x="4322" y="7554"/>
                    </a:lnTo>
                    <a:cubicBezTo>
                      <a:pt x="4249" y="7839"/>
                      <a:pt x="4169" y="8129"/>
                      <a:pt x="4082" y="8410"/>
                    </a:cubicBezTo>
                    <a:cubicBezTo>
                      <a:pt x="4082" y="8410"/>
                      <a:pt x="4082" y="8411"/>
                      <a:pt x="4080" y="8411"/>
                    </a:cubicBezTo>
                    <a:cubicBezTo>
                      <a:pt x="4034" y="8411"/>
                      <a:pt x="3988" y="8413"/>
                      <a:pt x="3940" y="8416"/>
                    </a:cubicBezTo>
                    <a:cubicBezTo>
                      <a:pt x="3932" y="8416"/>
                      <a:pt x="3925" y="8416"/>
                      <a:pt x="3915" y="8417"/>
                    </a:cubicBezTo>
                    <a:cubicBezTo>
                      <a:pt x="3873" y="8417"/>
                      <a:pt x="3833" y="8419"/>
                      <a:pt x="3794" y="8422"/>
                    </a:cubicBezTo>
                    <a:cubicBezTo>
                      <a:pt x="3774" y="8423"/>
                      <a:pt x="3754" y="8423"/>
                      <a:pt x="3736" y="8427"/>
                    </a:cubicBezTo>
                    <a:cubicBezTo>
                      <a:pt x="3707" y="8428"/>
                      <a:pt x="3678" y="8432"/>
                      <a:pt x="3651" y="8433"/>
                    </a:cubicBezTo>
                    <a:cubicBezTo>
                      <a:pt x="3602" y="8434"/>
                      <a:pt x="3554" y="8439"/>
                      <a:pt x="3508" y="8441"/>
                    </a:cubicBezTo>
                    <a:lnTo>
                      <a:pt x="3508" y="8456"/>
                    </a:lnTo>
                    <a:cubicBezTo>
                      <a:pt x="3471" y="8460"/>
                      <a:pt x="3436" y="8463"/>
                      <a:pt x="3403" y="8468"/>
                    </a:cubicBezTo>
                    <a:cubicBezTo>
                      <a:pt x="3239" y="8488"/>
                      <a:pt x="3108" y="8512"/>
                      <a:pt x="3022" y="8541"/>
                    </a:cubicBezTo>
                    <a:cubicBezTo>
                      <a:pt x="3020" y="8541"/>
                      <a:pt x="3017" y="8542"/>
                      <a:pt x="3016" y="8542"/>
                    </a:cubicBezTo>
                    <a:cubicBezTo>
                      <a:pt x="3001" y="8548"/>
                      <a:pt x="2986" y="8554"/>
                      <a:pt x="2973" y="8559"/>
                    </a:cubicBezTo>
                    <a:cubicBezTo>
                      <a:pt x="2972" y="8559"/>
                      <a:pt x="2972" y="8560"/>
                      <a:pt x="2968" y="8560"/>
                    </a:cubicBezTo>
                    <a:cubicBezTo>
                      <a:pt x="2955" y="8567"/>
                      <a:pt x="2946" y="8573"/>
                      <a:pt x="2938" y="8577"/>
                    </a:cubicBezTo>
                    <a:lnTo>
                      <a:pt x="2937" y="8577"/>
                    </a:lnTo>
                    <a:cubicBezTo>
                      <a:pt x="2867" y="8608"/>
                      <a:pt x="2791" y="8650"/>
                      <a:pt x="2715" y="8703"/>
                    </a:cubicBezTo>
                    <a:cubicBezTo>
                      <a:pt x="2703" y="8711"/>
                      <a:pt x="2692" y="8718"/>
                      <a:pt x="2680" y="8729"/>
                    </a:cubicBezTo>
                    <a:cubicBezTo>
                      <a:pt x="2661" y="8743"/>
                      <a:pt x="2642" y="8757"/>
                      <a:pt x="2622" y="8773"/>
                    </a:cubicBezTo>
                    <a:cubicBezTo>
                      <a:pt x="2591" y="8796"/>
                      <a:pt x="2563" y="8820"/>
                      <a:pt x="2531" y="8846"/>
                    </a:cubicBezTo>
                    <a:cubicBezTo>
                      <a:pt x="2520" y="8855"/>
                      <a:pt x="2509" y="8867"/>
                      <a:pt x="2497" y="8879"/>
                    </a:cubicBezTo>
                    <a:cubicBezTo>
                      <a:pt x="2469" y="8906"/>
                      <a:pt x="2440" y="8931"/>
                      <a:pt x="2413" y="8958"/>
                    </a:cubicBezTo>
                    <a:cubicBezTo>
                      <a:pt x="2401" y="8970"/>
                      <a:pt x="2392" y="8981"/>
                      <a:pt x="2379" y="8993"/>
                    </a:cubicBezTo>
                    <a:cubicBezTo>
                      <a:pt x="2344" y="9031"/>
                      <a:pt x="2307" y="9072"/>
                      <a:pt x="2268" y="9115"/>
                    </a:cubicBezTo>
                    <a:cubicBezTo>
                      <a:pt x="2243" y="9145"/>
                      <a:pt x="2217" y="9183"/>
                      <a:pt x="2187" y="9222"/>
                    </a:cubicBezTo>
                    <a:cubicBezTo>
                      <a:pt x="2182" y="9229"/>
                      <a:pt x="2177" y="9237"/>
                      <a:pt x="2171" y="9247"/>
                    </a:cubicBezTo>
                    <a:lnTo>
                      <a:pt x="573" y="9247"/>
                    </a:lnTo>
                    <a:cubicBezTo>
                      <a:pt x="328" y="9247"/>
                      <a:pt x="121" y="9404"/>
                      <a:pt x="37" y="9626"/>
                    </a:cubicBezTo>
                    <a:cubicBezTo>
                      <a:pt x="14" y="9691"/>
                      <a:pt x="1" y="9760"/>
                      <a:pt x="1" y="9833"/>
                    </a:cubicBezTo>
                    <a:lnTo>
                      <a:pt x="1" y="11507"/>
                    </a:lnTo>
                    <a:lnTo>
                      <a:pt x="9772" y="11507"/>
                    </a:lnTo>
                    <a:lnTo>
                      <a:pt x="9772" y="10115"/>
                    </a:lnTo>
                    <a:cubicBezTo>
                      <a:pt x="9772" y="9632"/>
                      <a:pt x="9392" y="9243"/>
                      <a:pt x="8924" y="9243"/>
                    </a:cubicBezTo>
                    <a:lnTo>
                      <a:pt x="7497" y="9243"/>
                    </a:lnTo>
                    <a:cubicBezTo>
                      <a:pt x="7484" y="9228"/>
                      <a:pt x="7469" y="9211"/>
                      <a:pt x="7460" y="9194"/>
                    </a:cubicBezTo>
                    <a:cubicBezTo>
                      <a:pt x="7429" y="9156"/>
                      <a:pt x="7400" y="9116"/>
                      <a:pt x="7368" y="9082"/>
                    </a:cubicBezTo>
                    <a:cubicBezTo>
                      <a:pt x="7353" y="9065"/>
                      <a:pt x="7338" y="9047"/>
                      <a:pt x="7321" y="9031"/>
                    </a:cubicBezTo>
                    <a:cubicBezTo>
                      <a:pt x="7291" y="8997"/>
                      <a:pt x="7259" y="8966"/>
                      <a:pt x="7229" y="8937"/>
                    </a:cubicBezTo>
                    <a:cubicBezTo>
                      <a:pt x="7214" y="8924"/>
                      <a:pt x="7201" y="8909"/>
                      <a:pt x="7187" y="8899"/>
                    </a:cubicBezTo>
                    <a:cubicBezTo>
                      <a:pt x="7146" y="8863"/>
                      <a:pt x="7107" y="8829"/>
                      <a:pt x="7067" y="8800"/>
                    </a:cubicBezTo>
                    <a:cubicBezTo>
                      <a:pt x="7062" y="8796"/>
                      <a:pt x="7060" y="8794"/>
                      <a:pt x="7057" y="8793"/>
                    </a:cubicBezTo>
                    <a:cubicBezTo>
                      <a:pt x="7011" y="8760"/>
                      <a:pt x="6966" y="8731"/>
                      <a:pt x="6925" y="8707"/>
                    </a:cubicBezTo>
                    <a:cubicBezTo>
                      <a:pt x="6919" y="8703"/>
                      <a:pt x="6913" y="8701"/>
                      <a:pt x="6904" y="8699"/>
                    </a:cubicBezTo>
                    <a:cubicBezTo>
                      <a:pt x="6870" y="8678"/>
                      <a:pt x="6834" y="8664"/>
                      <a:pt x="6798" y="8650"/>
                    </a:cubicBezTo>
                    <a:cubicBezTo>
                      <a:pt x="6791" y="8648"/>
                      <a:pt x="6783" y="8644"/>
                      <a:pt x="6773" y="8642"/>
                    </a:cubicBezTo>
                    <a:cubicBezTo>
                      <a:pt x="6739" y="8630"/>
                      <a:pt x="6709" y="8622"/>
                      <a:pt x="6679" y="8620"/>
                    </a:cubicBezTo>
                    <a:cubicBezTo>
                      <a:pt x="6672" y="8618"/>
                      <a:pt x="6666" y="8618"/>
                      <a:pt x="6659" y="8615"/>
                    </a:cubicBezTo>
                    <a:cubicBezTo>
                      <a:pt x="6642" y="8613"/>
                      <a:pt x="6625" y="8612"/>
                      <a:pt x="6609" y="8612"/>
                    </a:cubicBezTo>
                    <a:cubicBezTo>
                      <a:pt x="6591" y="8612"/>
                      <a:pt x="6574" y="8613"/>
                      <a:pt x="6558" y="8616"/>
                    </a:cubicBezTo>
                    <a:cubicBezTo>
                      <a:pt x="6521" y="8603"/>
                      <a:pt x="6483" y="8591"/>
                      <a:pt x="6439" y="8580"/>
                    </a:cubicBezTo>
                    <a:cubicBezTo>
                      <a:pt x="6436" y="8579"/>
                      <a:pt x="6433" y="8579"/>
                      <a:pt x="6429" y="8575"/>
                    </a:cubicBezTo>
                    <a:cubicBezTo>
                      <a:pt x="6385" y="8567"/>
                      <a:pt x="6338" y="8554"/>
                      <a:pt x="6289" y="8545"/>
                    </a:cubicBezTo>
                    <a:cubicBezTo>
                      <a:pt x="6241" y="8531"/>
                      <a:pt x="6186" y="8519"/>
                      <a:pt x="6131" y="8511"/>
                    </a:cubicBezTo>
                    <a:cubicBezTo>
                      <a:pt x="6118" y="8508"/>
                      <a:pt x="6102" y="8505"/>
                      <a:pt x="6088" y="8502"/>
                    </a:cubicBezTo>
                    <a:cubicBezTo>
                      <a:pt x="6040" y="8495"/>
                      <a:pt x="5993" y="8488"/>
                      <a:pt x="5942" y="8480"/>
                    </a:cubicBezTo>
                    <a:cubicBezTo>
                      <a:pt x="5928" y="8478"/>
                      <a:pt x="5915" y="8475"/>
                      <a:pt x="5905" y="8475"/>
                    </a:cubicBezTo>
                    <a:cubicBezTo>
                      <a:pt x="5770" y="8456"/>
                      <a:pt x="5625" y="8441"/>
                      <a:pt x="5473" y="8432"/>
                    </a:cubicBezTo>
                    <a:cubicBezTo>
                      <a:pt x="5480" y="8404"/>
                      <a:pt x="5487" y="8375"/>
                      <a:pt x="5495" y="8347"/>
                    </a:cubicBezTo>
                    <a:cubicBezTo>
                      <a:pt x="5507" y="8298"/>
                      <a:pt x="5521" y="8249"/>
                      <a:pt x="5531" y="8198"/>
                    </a:cubicBezTo>
                    <a:cubicBezTo>
                      <a:pt x="5537" y="8178"/>
                      <a:pt x="5543" y="8155"/>
                      <a:pt x="5547" y="8130"/>
                    </a:cubicBezTo>
                    <a:cubicBezTo>
                      <a:pt x="5554" y="8101"/>
                      <a:pt x="5561" y="8071"/>
                      <a:pt x="5569" y="8039"/>
                    </a:cubicBezTo>
                    <a:cubicBezTo>
                      <a:pt x="5574" y="8018"/>
                      <a:pt x="5578" y="7995"/>
                      <a:pt x="5584" y="7971"/>
                    </a:cubicBezTo>
                    <a:cubicBezTo>
                      <a:pt x="5591" y="7941"/>
                      <a:pt x="5598" y="7912"/>
                      <a:pt x="5605" y="7880"/>
                    </a:cubicBezTo>
                    <a:cubicBezTo>
                      <a:pt x="5610" y="7857"/>
                      <a:pt x="5615" y="7836"/>
                      <a:pt x="5620" y="7814"/>
                    </a:cubicBezTo>
                    <a:cubicBezTo>
                      <a:pt x="5627" y="7781"/>
                      <a:pt x="5633" y="7751"/>
                      <a:pt x="5640" y="7721"/>
                    </a:cubicBezTo>
                    <a:cubicBezTo>
                      <a:pt x="5645" y="7699"/>
                      <a:pt x="5648" y="7679"/>
                      <a:pt x="5654" y="7658"/>
                    </a:cubicBezTo>
                    <a:cubicBezTo>
                      <a:pt x="5660" y="7625"/>
                      <a:pt x="5668" y="7593"/>
                      <a:pt x="5674" y="7560"/>
                    </a:cubicBezTo>
                    <a:cubicBezTo>
                      <a:pt x="5676" y="7552"/>
                      <a:pt x="5678" y="7545"/>
                      <a:pt x="5680" y="7535"/>
                    </a:cubicBezTo>
                    <a:cubicBezTo>
                      <a:pt x="5682" y="7521"/>
                      <a:pt x="5684" y="7509"/>
                      <a:pt x="5688" y="7498"/>
                    </a:cubicBezTo>
                    <a:cubicBezTo>
                      <a:pt x="5927" y="7490"/>
                      <a:pt x="6150" y="7441"/>
                      <a:pt x="6353" y="7357"/>
                    </a:cubicBezTo>
                    <a:cubicBezTo>
                      <a:pt x="6472" y="7309"/>
                      <a:pt x="6583" y="7249"/>
                      <a:pt x="6690" y="7178"/>
                    </a:cubicBezTo>
                    <a:cubicBezTo>
                      <a:pt x="6896" y="7044"/>
                      <a:pt x="7078" y="6876"/>
                      <a:pt x="7236" y="6682"/>
                    </a:cubicBezTo>
                    <a:cubicBezTo>
                      <a:pt x="7280" y="6631"/>
                      <a:pt x="7321" y="6578"/>
                      <a:pt x="7360" y="6526"/>
                    </a:cubicBezTo>
                    <a:cubicBezTo>
                      <a:pt x="8873" y="6284"/>
                      <a:pt x="9591" y="4561"/>
                      <a:pt x="9547" y="3240"/>
                    </a:cubicBezTo>
                    <a:cubicBezTo>
                      <a:pt x="9505" y="1963"/>
                      <a:pt x="8445" y="1470"/>
                      <a:pt x="7694" y="1283"/>
                    </a:cubicBezTo>
                    <a:cubicBezTo>
                      <a:pt x="7031" y="326"/>
                      <a:pt x="5936" y="1"/>
                      <a:pt x="5077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77" name="Google Shape;9377;p38"/>
              <p:cNvSpPr/>
              <p:nvPr/>
            </p:nvSpPr>
            <p:spPr>
              <a:xfrm>
                <a:off x="5235675" y="4795875"/>
                <a:ext cx="395600" cy="380100"/>
              </a:xfrm>
              <a:custGeom>
                <a:avLst/>
                <a:gdLst/>
                <a:ahLst/>
                <a:cxnLst/>
                <a:rect l="l" t="t" r="r" b="b"/>
                <a:pathLst>
                  <a:path w="15824" h="15204" extrusionOk="0">
                    <a:moveTo>
                      <a:pt x="8826" y="0"/>
                    </a:moveTo>
                    <a:cubicBezTo>
                      <a:pt x="8344" y="0"/>
                      <a:pt x="7093" y="567"/>
                      <a:pt x="6555" y="982"/>
                    </a:cubicBezTo>
                    <a:cubicBezTo>
                      <a:pt x="6740" y="761"/>
                      <a:pt x="6923" y="452"/>
                      <a:pt x="6638" y="347"/>
                    </a:cubicBezTo>
                    <a:cubicBezTo>
                      <a:pt x="6606" y="336"/>
                      <a:pt x="6564" y="330"/>
                      <a:pt x="6513" y="330"/>
                    </a:cubicBezTo>
                    <a:cubicBezTo>
                      <a:pt x="5990" y="330"/>
                      <a:pt x="4563" y="977"/>
                      <a:pt x="4370" y="3145"/>
                    </a:cubicBezTo>
                    <a:lnTo>
                      <a:pt x="4370" y="3147"/>
                    </a:lnTo>
                    <a:cubicBezTo>
                      <a:pt x="4362" y="3240"/>
                      <a:pt x="4356" y="3336"/>
                      <a:pt x="4351" y="3434"/>
                    </a:cubicBezTo>
                    <a:lnTo>
                      <a:pt x="4351" y="3441"/>
                    </a:lnTo>
                    <a:cubicBezTo>
                      <a:pt x="4350" y="3539"/>
                      <a:pt x="4346" y="3635"/>
                      <a:pt x="4350" y="3738"/>
                    </a:cubicBezTo>
                    <a:lnTo>
                      <a:pt x="4350" y="3763"/>
                    </a:lnTo>
                    <a:cubicBezTo>
                      <a:pt x="4351" y="3861"/>
                      <a:pt x="4356" y="3957"/>
                      <a:pt x="4362" y="4059"/>
                    </a:cubicBezTo>
                    <a:cubicBezTo>
                      <a:pt x="4363" y="4078"/>
                      <a:pt x="4365" y="4096"/>
                      <a:pt x="4365" y="4115"/>
                    </a:cubicBezTo>
                    <a:cubicBezTo>
                      <a:pt x="4371" y="4207"/>
                      <a:pt x="4380" y="4303"/>
                      <a:pt x="4392" y="4399"/>
                    </a:cubicBezTo>
                    <a:cubicBezTo>
                      <a:pt x="4393" y="4429"/>
                      <a:pt x="4399" y="4462"/>
                      <a:pt x="4404" y="4492"/>
                    </a:cubicBezTo>
                    <a:cubicBezTo>
                      <a:pt x="4413" y="4579"/>
                      <a:pt x="4425" y="4669"/>
                      <a:pt x="4438" y="4760"/>
                    </a:cubicBezTo>
                    <a:cubicBezTo>
                      <a:pt x="4447" y="4807"/>
                      <a:pt x="4455" y="4857"/>
                      <a:pt x="4465" y="4906"/>
                    </a:cubicBezTo>
                    <a:cubicBezTo>
                      <a:pt x="4478" y="4983"/>
                      <a:pt x="4490" y="5061"/>
                      <a:pt x="4505" y="5141"/>
                    </a:cubicBezTo>
                    <a:cubicBezTo>
                      <a:pt x="4520" y="5213"/>
                      <a:pt x="4535" y="5288"/>
                      <a:pt x="4552" y="5361"/>
                    </a:cubicBezTo>
                    <a:cubicBezTo>
                      <a:pt x="4566" y="5423"/>
                      <a:pt x="4578" y="5483"/>
                      <a:pt x="4594" y="5545"/>
                    </a:cubicBezTo>
                    <a:cubicBezTo>
                      <a:pt x="4628" y="5685"/>
                      <a:pt x="4664" y="5828"/>
                      <a:pt x="4704" y="5975"/>
                    </a:cubicBezTo>
                    <a:lnTo>
                      <a:pt x="4764" y="6016"/>
                    </a:lnTo>
                    <a:cubicBezTo>
                      <a:pt x="4515" y="7896"/>
                      <a:pt x="4550" y="9723"/>
                      <a:pt x="4586" y="9774"/>
                    </a:cubicBezTo>
                    <a:cubicBezTo>
                      <a:pt x="4606" y="9802"/>
                      <a:pt x="4814" y="9899"/>
                      <a:pt x="5103" y="10010"/>
                    </a:cubicBezTo>
                    <a:cubicBezTo>
                      <a:pt x="5203" y="10051"/>
                      <a:pt x="5313" y="10093"/>
                      <a:pt x="5427" y="10136"/>
                    </a:cubicBezTo>
                    <a:lnTo>
                      <a:pt x="5392" y="10324"/>
                    </a:lnTo>
                    <a:lnTo>
                      <a:pt x="5359" y="10312"/>
                    </a:lnTo>
                    <a:lnTo>
                      <a:pt x="4918" y="10877"/>
                    </a:lnTo>
                    <a:lnTo>
                      <a:pt x="4949" y="10903"/>
                    </a:lnTo>
                    <a:lnTo>
                      <a:pt x="4833" y="10953"/>
                    </a:lnTo>
                    <a:lnTo>
                      <a:pt x="4836" y="10957"/>
                    </a:lnTo>
                    <a:cubicBezTo>
                      <a:pt x="4759" y="10983"/>
                      <a:pt x="4686" y="11007"/>
                      <a:pt x="4612" y="11040"/>
                    </a:cubicBezTo>
                    <a:cubicBezTo>
                      <a:pt x="4498" y="11074"/>
                      <a:pt x="4387" y="11113"/>
                      <a:pt x="4279" y="11153"/>
                    </a:cubicBezTo>
                    <a:cubicBezTo>
                      <a:pt x="4264" y="11162"/>
                      <a:pt x="4246" y="11168"/>
                      <a:pt x="4230" y="11174"/>
                    </a:cubicBezTo>
                    <a:cubicBezTo>
                      <a:pt x="4229" y="11174"/>
                      <a:pt x="4229" y="11175"/>
                      <a:pt x="4226" y="11175"/>
                    </a:cubicBezTo>
                    <a:cubicBezTo>
                      <a:pt x="4119" y="11217"/>
                      <a:pt x="4009" y="11260"/>
                      <a:pt x="3908" y="11309"/>
                    </a:cubicBezTo>
                    <a:cubicBezTo>
                      <a:pt x="3003" y="11728"/>
                      <a:pt x="2193" y="12383"/>
                      <a:pt x="1466" y="13197"/>
                    </a:cubicBezTo>
                    <a:cubicBezTo>
                      <a:pt x="1332" y="13343"/>
                      <a:pt x="1205" y="13495"/>
                      <a:pt x="1078" y="13650"/>
                    </a:cubicBezTo>
                    <a:cubicBezTo>
                      <a:pt x="693" y="14129"/>
                      <a:pt x="336" y="14649"/>
                      <a:pt x="0" y="15203"/>
                    </a:cubicBezTo>
                    <a:lnTo>
                      <a:pt x="15824" y="15203"/>
                    </a:lnTo>
                    <a:cubicBezTo>
                      <a:pt x="14735" y="13371"/>
                      <a:pt x="13323" y="11559"/>
                      <a:pt x="12681" y="11152"/>
                    </a:cubicBezTo>
                    <a:cubicBezTo>
                      <a:pt x="12634" y="11123"/>
                      <a:pt x="12581" y="11095"/>
                      <a:pt x="12523" y="11067"/>
                    </a:cubicBezTo>
                    <a:cubicBezTo>
                      <a:pt x="12517" y="11062"/>
                      <a:pt x="12511" y="11061"/>
                      <a:pt x="12506" y="11059"/>
                    </a:cubicBezTo>
                    <a:cubicBezTo>
                      <a:pt x="12468" y="11042"/>
                      <a:pt x="12426" y="11023"/>
                      <a:pt x="12381" y="11005"/>
                    </a:cubicBezTo>
                    <a:cubicBezTo>
                      <a:pt x="12375" y="11004"/>
                      <a:pt x="12366" y="10999"/>
                      <a:pt x="12359" y="10997"/>
                    </a:cubicBezTo>
                    <a:cubicBezTo>
                      <a:pt x="12312" y="10980"/>
                      <a:pt x="12265" y="10961"/>
                      <a:pt x="12212" y="10943"/>
                    </a:cubicBezTo>
                    <a:cubicBezTo>
                      <a:pt x="12206" y="10940"/>
                      <a:pt x="12199" y="10938"/>
                      <a:pt x="12192" y="10937"/>
                    </a:cubicBezTo>
                    <a:cubicBezTo>
                      <a:pt x="12138" y="10920"/>
                      <a:pt x="12081" y="10901"/>
                      <a:pt x="12022" y="10884"/>
                    </a:cubicBezTo>
                    <a:cubicBezTo>
                      <a:pt x="12016" y="10884"/>
                      <a:pt x="12010" y="10883"/>
                      <a:pt x="12007" y="10880"/>
                    </a:cubicBezTo>
                    <a:cubicBezTo>
                      <a:pt x="11945" y="10864"/>
                      <a:pt x="11880" y="10847"/>
                      <a:pt x="11813" y="10830"/>
                    </a:cubicBezTo>
                    <a:cubicBezTo>
                      <a:pt x="11810" y="10830"/>
                      <a:pt x="11806" y="10829"/>
                      <a:pt x="11801" y="10829"/>
                    </a:cubicBezTo>
                    <a:cubicBezTo>
                      <a:pt x="11732" y="10812"/>
                      <a:pt x="11660" y="10795"/>
                      <a:pt x="11587" y="10780"/>
                    </a:cubicBezTo>
                    <a:cubicBezTo>
                      <a:pt x="11586" y="10779"/>
                      <a:pt x="11582" y="10779"/>
                      <a:pt x="11581" y="10779"/>
                    </a:cubicBezTo>
                    <a:cubicBezTo>
                      <a:pt x="11506" y="10763"/>
                      <a:pt x="11427" y="10748"/>
                      <a:pt x="11345" y="10731"/>
                    </a:cubicBezTo>
                    <a:lnTo>
                      <a:pt x="11344" y="10731"/>
                    </a:lnTo>
                    <a:cubicBezTo>
                      <a:pt x="11260" y="10716"/>
                      <a:pt x="11178" y="10702"/>
                      <a:pt x="11090" y="10689"/>
                    </a:cubicBezTo>
                    <a:lnTo>
                      <a:pt x="11089" y="10689"/>
                    </a:lnTo>
                    <a:cubicBezTo>
                      <a:pt x="11003" y="10675"/>
                      <a:pt x="10913" y="10661"/>
                      <a:pt x="10822" y="10651"/>
                    </a:cubicBezTo>
                    <a:lnTo>
                      <a:pt x="10704" y="10628"/>
                    </a:lnTo>
                    <a:lnTo>
                      <a:pt x="10744" y="10592"/>
                    </a:lnTo>
                    <a:lnTo>
                      <a:pt x="10130" y="9923"/>
                    </a:lnTo>
                    <a:lnTo>
                      <a:pt x="10068" y="9958"/>
                    </a:lnTo>
                    <a:lnTo>
                      <a:pt x="9995" y="9434"/>
                    </a:lnTo>
                    <a:lnTo>
                      <a:pt x="9963" y="9182"/>
                    </a:lnTo>
                    <a:cubicBezTo>
                      <a:pt x="10172" y="8130"/>
                      <a:pt x="10366" y="7098"/>
                      <a:pt x="10529" y="6182"/>
                    </a:cubicBezTo>
                    <a:cubicBezTo>
                      <a:pt x="10558" y="6013"/>
                      <a:pt x="10586" y="5851"/>
                      <a:pt x="10614" y="5692"/>
                    </a:cubicBezTo>
                    <a:cubicBezTo>
                      <a:pt x="10627" y="5613"/>
                      <a:pt x="10639" y="5535"/>
                      <a:pt x="10652" y="5459"/>
                    </a:cubicBezTo>
                    <a:cubicBezTo>
                      <a:pt x="10704" y="5149"/>
                      <a:pt x="10749" y="4861"/>
                      <a:pt x="10789" y="4596"/>
                    </a:cubicBezTo>
                    <a:cubicBezTo>
                      <a:pt x="10797" y="4530"/>
                      <a:pt x="10808" y="4467"/>
                      <a:pt x="10816" y="4403"/>
                    </a:cubicBezTo>
                    <a:cubicBezTo>
                      <a:pt x="10924" y="3647"/>
                      <a:pt x="10972" y="3118"/>
                      <a:pt x="10927" y="2947"/>
                    </a:cubicBezTo>
                    <a:cubicBezTo>
                      <a:pt x="10895" y="2820"/>
                      <a:pt x="10829" y="2687"/>
                      <a:pt x="10750" y="2559"/>
                    </a:cubicBezTo>
                    <a:cubicBezTo>
                      <a:pt x="10733" y="2530"/>
                      <a:pt x="10715" y="2501"/>
                      <a:pt x="10695" y="2472"/>
                    </a:cubicBezTo>
                    <a:cubicBezTo>
                      <a:pt x="10675" y="2439"/>
                      <a:pt x="10652" y="2403"/>
                      <a:pt x="10627" y="2373"/>
                    </a:cubicBezTo>
                    <a:cubicBezTo>
                      <a:pt x="10599" y="2335"/>
                      <a:pt x="10573" y="2295"/>
                      <a:pt x="10543" y="2261"/>
                    </a:cubicBezTo>
                    <a:cubicBezTo>
                      <a:pt x="10390" y="2062"/>
                      <a:pt x="10252" y="1920"/>
                      <a:pt x="10252" y="1920"/>
                    </a:cubicBezTo>
                    <a:cubicBezTo>
                      <a:pt x="10252" y="1920"/>
                      <a:pt x="11985" y="1149"/>
                      <a:pt x="11631" y="435"/>
                    </a:cubicBezTo>
                    <a:cubicBezTo>
                      <a:pt x="11546" y="261"/>
                      <a:pt x="11308" y="195"/>
                      <a:pt x="10997" y="195"/>
                    </a:cubicBezTo>
                    <a:cubicBezTo>
                      <a:pt x="10604" y="195"/>
                      <a:pt x="10096" y="299"/>
                      <a:pt x="9630" y="423"/>
                    </a:cubicBezTo>
                    <a:cubicBezTo>
                      <a:pt x="8939" y="607"/>
                      <a:pt x="8343" y="833"/>
                      <a:pt x="8343" y="833"/>
                    </a:cubicBezTo>
                    <a:cubicBezTo>
                      <a:pt x="8343" y="833"/>
                      <a:pt x="9400" y="92"/>
                      <a:pt x="8900" y="6"/>
                    </a:cubicBezTo>
                    <a:cubicBezTo>
                      <a:pt x="8878" y="2"/>
                      <a:pt x="8853" y="0"/>
                      <a:pt x="8826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78" name="Google Shape;9378;p38"/>
              <p:cNvSpPr/>
              <p:nvPr/>
            </p:nvSpPr>
            <p:spPr>
              <a:xfrm>
                <a:off x="4279875" y="4821900"/>
                <a:ext cx="395600" cy="353925"/>
              </a:xfrm>
              <a:custGeom>
                <a:avLst/>
                <a:gdLst/>
                <a:ahLst/>
                <a:cxnLst/>
                <a:rect l="l" t="t" r="r" b="b"/>
                <a:pathLst>
                  <a:path w="15824" h="14157" extrusionOk="0">
                    <a:moveTo>
                      <a:pt x="8993" y="0"/>
                    </a:moveTo>
                    <a:cubicBezTo>
                      <a:pt x="7377" y="0"/>
                      <a:pt x="5572" y="875"/>
                      <a:pt x="5572" y="875"/>
                    </a:cubicBezTo>
                    <a:cubicBezTo>
                      <a:pt x="5572" y="875"/>
                      <a:pt x="5502" y="947"/>
                      <a:pt x="5408" y="1059"/>
                    </a:cubicBezTo>
                    <a:cubicBezTo>
                      <a:pt x="5367" y="1106"/>
                      <a:pt x="5323" y="1160"/>
                      <a:pt x="5278" y="1217"/>
                    </a:cubicBezTo>
                    <a:cubicBezTo>
                      <a:pt x="5252" y="1252"/>
                      <a:pt x="5224" y="1290"/>
                      <a:pt x="5197" y="1330"/>
                    </a:cubicBezTo>
                    <a:cubicBezTo>
                      <a:pt x="5174" y="1360"/>
                      <a:pt x="5149" y="1395"/>
                      <a:pt x="5126" y="1428"/>
                    </a:cubicBezTo>
                    <a:cubicBezTo>
                      <a:pt x="5111" y="1457"/>
                      <a:pt x="5091" y="1486"/>
                      <a:pt x="5072" y="1514"/>
                    </a:cubicBezTo>
                    <a:cubicBezTo>
                      <a:pt x="4995" y="1642"/>
                      <a:pt x="4930" y="1776"/>
                      <a:pt x="4895" y="1902"/>
                    </a:cubicBezTo>
                    <a:cubicBezTo>
                      <a:pt x="4852" y="2073"/>
                      <a:pt x="4898" y="2602"/>
                      <a:pt x="5007" y="3359"/>
                    </a:cubicBezTo>
                    <a:cubicBezTo>
                      <a:pt x="5016" y="3422"/>
                      <a:pt x="5027" y="3487"/>
                      <a:pt x="5035" y="3552"/>
                    </a:cubicBezTo>
                    <a:cubicBezTo>
                      <a:pt x="5074" y="3817"/>
                      <a:pt x="5120" y="4105"/>
                      <a:pt x="5173" y="4415"/>
                    </a:cubicBezTo>
                    <a:cubicBezTo>
                      <a:pt x="5185" y="4490"/>
                      <a:pt x="5198" y="4569"/>
                      <a:pt x="5210" y="4648"/>
                    </a:cubicBezTo>
                    <a:cubicBezTo>
                      <a:pt x="5238" y="4806"/>
                      <a:pt x="5266" y="4969"/>
                      <a:pt x="5295" y="5138"/>
                    </a:cubicBezTo>
                    <a:cubicBezTo>
                      <a:pt x="5458" y="6053"/>
                      <a:pt x="5654" y="7085"/>
                      <a:pt x="5862" y="8137"/>
                    </a:cubicBezTo>
                    <a:lnTo>
                      <a:pt x="5828" y="8390"/>
                    </a:lnTo>
                    <a:lnTo>
                      <a:pt x="5756" y="8914"/>
                    </a:lnTo>
                    <a:lnTo>
                      <a:pt x="5691" y="8879"/>
                    </a:lnTo>
                    <a:lnTo>
                      <a:pt x="5080" y="9547"/>
                    </a:lnTo>
                    <a:lnTo>
                      <a:pt x="5120" y="9583"/>
                    </a:lnTo>
                    <a:lnTo>
                      <a:pt x="5002" y="9606"/>
                    </a:lnTo>
                    <a:cubicBezTo>
                      <a:pt x="4910" y="9619"/>
                      <a:pt x="4820" y="9632"/>
                      <a:pt x="4734" y="9644"/>
                    </a:cubicBezTo>
                    <a:cubicBezTo>
                      <a:pt x="4646" y="9659"/>
                      <a:pt x="4561" y="9672"/>
                      <a:pt x="4480" y="9687"/>
                    </a:cubicBezTo>
                    <a:lnTo>
                      <a:pt x="4475" y="9687"/>
                    </a:lnTo>
                    <a:cubicBezTo>
                      <a:pt x="4396" y="9703"/>
                      <a:pt x="4317" y="9717"/>
                      <a:pt x="4242" y="9734"/>
                    </a:cubicBezTo>
                    <a:cubicBezTo>
                      <a:pt x="4239" y="9734"/>
                      <a:pt x="4237" y="9734"/>
                      <a:pt x="4236" y="9735"/>
                    </a:cubicBezTo>
                    <a:cubicBezTo>
                      <a:pt x="4159" y="9751"/>
                      <a:pt x="4087" y="9766"/>
                      <a:pt x="4021" y="9784"/>
                    </a:cubicBezTo>
                    <a:cubicBezTo>
                      <a:pt x="4017" y="9784"/>
                      <a:pt x="4013" y="9786"/>
                      <a:pt x="4008" y="9786"/>
                    </a:cubicBezTo>
                    <a:cubicBezTo>
                      <a:pt x="3940" y="9802"/>
                      <a:pt x="3877" y="9819"/>
                      <a:pt x="3816" y="9836"/>
                    </a:cubicBezTo>
                    <a:cubicBezTo>
                      <a:pt x="3810" y="9837"/>
                      <a:pt x="3807" y="9841"/>
                      <a:pt x="3801" y="9841"/>
                    </a:cubicBezTo>
                    <a:cubicBezTo>
                      <a:pt x="3741" y="9857"/>
                      <a:pt x="3685" y="9875"/>
                      <a:pt x="3630" y="9892"/>
                    </a:cubicBezTo>
                    <a:cubicBezTo>
                      <a:pt x="3623" y="9893"/>
                      <a:pt x="3617" y="9897"/>
                      <a:pt x="3611" y="9898"/>
                    </a:cubicBezTo>
                    <a:cubicBezTo>
                      <a:pt x="3559" y="9915"/>
                      <a:pt x="3510" y="9935"/>
                      <a:pt x="3462" y="9953"/>
                    </a:cubicBezTo>
                    <a:cubicBezTo>
                      <a:pt x="3455" y="9954"/>
                      <a:pt x="3448" y="9959"/>
                      <a:pt x="3441" y="9960"/>
                    </a:cubicBezTo>
                    <a:cubicBezTo>
                      <a:pt x="3397" y="9977"/>
                      <a:pt x="3356" y="9997"/>
                      <a:pt x="3316" y="10015"/>
                    </a:cubicBezTo>
                    <a:cubicBezTo>
                      <a:pt x="3310" y="10017"/>
                      <a:pt x="3304" y="10020"/>
                      <a:pt x="3300" y="10023"/>
                    </a:cubicBezTo>
                    <a:cubicBezTo>
                      <a:pt x="3242" y="10050"/>
                      <a:pt x="3187" y="10079"/>
                      <a:pt x="3142" y="10108"/>
                    </a:cubicBezTo>
                    <a:cubicBezTo>
                      <a:pt x="2768" y="10347"/>
                      <a:pt x="2130" y="11064"/>
                      <a:pt x="1448" y="11982"/>
                    </a:cubicBezTo>
                    <a:cubicBezTo>
                      <a:pt x="962" y="12637"/>
                      <a:pt x="453" y="13396"/>
                      <a:pt x="1" y="14156"/>
                    </a:cubicBezTo>
                    <a:lnTo>
                      <a:pt x="15824" y="14156"/>
                    </a:lnTo>
                    <a:cubicBezTo>
                      <a:pt x="15313" y="13319"/>
                      <a:pt x="14748" y="12551"/>
                      <a:pt x="14123" y="11898"/>
                    </a:cubicBezTo>
                    <a:cubicBezTo>
                      <a:pt x="14072" y="11842"/>
                      <a:pt x="14017" y="11787"/>
                      <a:pt x="13960" y="11731"/>
                    </a:cubicBezTo>
                    <a:cubicBezTo>
                      <a:pt x="13339" y="11111"/>
                      <a:pt x="12658" y="10608"/>
                      <a:pt x="11913" y="10263"/>
                    </a:cubicBezTo>
                    <a:cubicBezTo>
                      <a:pt x="11810" y="10214"/>
                      <a:pt x="11704" y="10172"/>
                      <a:pt x="11596" y="10129"/>
                    </a:cubicBezTo>
                    <a:cubicBezTo>
                      <a:pt x="11579" y="10122"/>
                      <a:pt x="11560" y="10116"/>
                      <a:pt x="11541" y="10108"/>
                    </a:cubicBezTo>
                    <a:cubicBezTo>
                      <a:pt x="11436" y="10067"/>
                      <a:pt x="11323" y="10029"/>
                      <a:pt x="11208" y="9994"/>
                    </a:cubicBezTo>
                    <a:cubicBezTo>
                      <a:pt x="11138" y="9964"/>
                      <a:pt x="11061" y="9938"/>
                      <a:pt x="10989" y="9912"/>
                    </a:cubicBezTo>
                    <a:lnTo>
                      <a:pt x="10990" y="9908"/>
                    </a:lnTo>
                    <a:lnTo>
                      <a:pt x="10874" y="9857"/>
                    </a:lnTo>
                    <a:lnTo>
                      <a:pt x="10905" y="9831"/>
                    </a:lnTo>
                    <a:lnTo>
                      <a:pt x="10516" y="9332"/>
                    </a:lnTo>
                    <a:lnTo>
                      <a:pt x="10465" y="9266"/>
                    </a:lnTo>
                    <a:lnTo>
                      <a:pt x="10430" y="9278"/>
                    </a:lnTo>
                    <a:lnTo>
                      <a:pt x="10410" y="9164"/>
                    </a:lnTo>
                    <a:lnTo>
                      <a:pt x="10397" y="9091"/>
                    </a:lnTo>
                    <a:cubicBezTo>
                      <a:pt x="10459" y="9069"/>
                      <a:pt x="10518" y="9045"/>
                      <a:pt x="10579" y="9023"/>
                    </a:cubicBezTo>
                    <a:cubicBezTo>
                      <a:pt x="10938" y="8887"/>
                      <a:pt x="11216" y="8761"/>
                      <a:pt x="11238" y="8729"/>
                    </a:cubicBezTo>
                    <a:cubicBezTo>
                      <a:pt x="11240" y="8724"/>
                      <a:pt x="11244" y="8712"/>
                      <a:pt x="11246" y="8690"/>
                    </a:cubicBezTo>
                    <a:cubicBezTo>
                      <a:pt x="11258" y="8577"/>
                      <a:pt x="11267" y="8222"/>
                      <a:pt x="11260" y="7722"/>
                    </a:cubicBezTo>
                    <a:cubicBezTo>
                      <a:pt x="11246" y="7007"/>
                      <a:pt x="11195" y="5999"/>
                      <a:pt x="11059" y="4972"/>
                    </a:cubicBezTo>
                    <a:lnTo>
                      <a:pt x="11121" y="4932"/>
                    </a:lnTo>
                    <a:cubicBezTo>
                      <a:pt x="11162" y="4783"/>
                      <a:pt x="11199" y="4641"/>
                      <a:pt x="11232" y="4501"/>
                    </a:cubicBezTo>
                    <a:cubicBezTo>
                      <a:pt x="11245" y="4439"/>
                      <a:pt x="11258" y="4380"/>
                      <a:pt x="11269" y="4318"/>
                    </a:cubicBezTo>
                    <a:cubicBezTo>
                      <a:pt x="11286" y="4245"/>
                      <a:pt x="11303" y="4168"/>
                      <a:pt x="11319" y="4097"/>
                    </a:cubicBezTo>
                    <a:cubicBezTo>
                      <a:pt x="11334" y="4015"/>
                      <a:pt x="11346" y="3939"/>
                      <a:pt x="11359" y="3862"/>
                    </a:cubicBezTo>
                    <a:cubicBezTo>
                      <a:pt x="11368" y="3814"/>
                      <a:pt x="11376" y="3763"/>
                      <a:pt x="11386" y="3716"/>
                    </a:cubicBezTo>
                    <a:cubicBezTo>
                      <a:pt x="11399" y="3625"/>
                      <a:pt x="11408" y="3537"/>
                      <a:pt x="11420" y="3449"/>
                    </a:cubicBezTo>
                    <a:cubicBezTo>
                      <a:pt x="11425" y="3419"/>
                      <a:pt x="11428" y="3385"/>
                      <a:pt x="11432" y="3354"/>
                    </a:cubicBezTo>
                    <a:cubicBezTo>
                      <a:pt x="11442" y="3257"/>
                      <a:pt x="11449" y="3163"/>
                      <a:pt x="11459" y="3070"/>
                    </a:cubicBezTo>
                    <a:cubicBezTo>
                      <a:pt x="11459" y="3054"/>
                      <a:pt x="11460" y="3033"/>
                      <a:pt x="11462" y="3014"/>
                    </a:cubicBezTo>
                    <a:cubicBezTo>
                      <a:pt x="11469" y="2914"/>
                      <a:pt x="11472" y="2817"/>
                      <a:pt x="11475" y="2720"/>
                    </a:cubicBezTo>
                    <a:lnTo>
                      <a:pt x="11475" y="2693"/>
                    </a:lnTo>
                    <a:cubicBezTo>
                      <a:pt x="11476" y="2590"/>
                      <a:pt x="11475" y="2495"/>
                      <a:pt x="11471" y="2398"/>
                    </a:cubicBezTo>
                    <a:lnTo>
                      <a:pt x="11471" y="2389"/>
                    </a:lnTo>
                    <a:cubicBezTo>
                      <a:pt x="11466" y="2291"/>
                      <a:pt x="11461" y="2197"/>
                      <a:pt x="11454" y="2103"/>
                    </a:cubicBezTo>
                    <a:lnTo>
                      <a:pt x="11454" y="2101"/>
                    </a:lnTo>
                    <a:cubicBezTo>
                      <a:pt x="11261" y="469"/>
                      <a:pt x="10178" y="0"/>
                      <a:pt x="8993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79" name="Google Shape;9379;p38"/>
              <p:cNvSpPr/>
              <p:nvPr/>
            </p:nvSpPr>
            <p:spPr>
              <a:xfrm>
                <a:off x="4044925" y="5048350"/>
                <a:ext cx="158000" cy="127525"/>
              </a:xfrm>
              <a:custGeom>
                <a:avLst/>
                <a:gdLst/>
                <a:ahLst/>
                <a:cxnLst/>
                <a:rect l="l" t="t" r="r" b="b"/>
                <a:pathLst>
                  <a:path w="6320" h="5101" extrusionOk="0">
                    <a:moveTo>
                      <a:pt x="2034" y="0"/>
                    </a:moveTo>
                    <a:cubicBezTo>
                      <a:pt x="2014" y="0"/>
                      <a:pt x="1997" y="0"/>
                      <a:pt x="1980" y="2"/>
                    </a:cubicBezTo>
                    <a:cubicBezTo>
                      <a:pt x="0" y="45"/>
                      <a:pt x="585" y="2601"/>
                      <a:pt x="585" y="2601"/>
                    </a:cubicBezTo>
                    <a:cubicBezTo>
                      <a:pt x="130" y="2901"/>
                      <a:pt x="39" y="3843"/>
                      <a:pt x="293" y="5101"/>
                    </a:cubicBezTo>
                    <a:lnTo>
                      <a:pt x="6313" y="5101"/>
                    </a:lnTo>
                    <a:cubicBezTo>
                      <a:pt x="6317" y="4940"/>
                      <a:pt x="6319" y="4785"/>
                      <a:pt x="6314" y="4636"/>
                    </a:cubicBezTo>
                    <a:cubicBezTo>
                      <a:pt x="6311" y="4505"/>
                      <a:pt x="6307" y="4382"/>
                      <a:pt x="6300" y="4262"/>
                    </a:cubicBezTo>
                    <a:cubicBezTo>
                      <a:pt x="6295" y="4201"/>
                      <a:pt x="6290" y="4144"/>
                      <a:pt x="6286" y="4086"/>
                    </a:cubicBezTo>
                    <a:cubicBezTo>
                      <a:pt x="6271" y="3912"/>
                      <a:pt x="6250" y="3752"/>
                      <a:pt x="6223" y="3599"/>
                    </a:cubicBezTo>
                    <a:cubicBezTo>
                      <a:pt x="6216" y="3549"/>
                      <a:pt x="6205" y="3499"/>
                      <a:pt x="6197" y="3450"/>
                    </a:cubicBezTo>
                    <a:cubicBezTo>
                      <a:pt x="5777" y="1298"/>
                      <a:pt x="4396" y="1258"/>
                      <a:pt x="4296" y="1258"/>
                    </a:cubicBezTo>
                    <a:cubicBezTo>
                      <a:pt x="4292" y="1258"/>
                      <a:pt x="4290" y="1258"/>
                      <a:pt x="4290" y="1258"/>
                    </a:cubicBezTo>
                    <a:cubicBezTo>
                      <a:pt x="4290" y="1258"/>
                      <a:pt x="4289" y="1257"/>
                      <a:pt x="4289" y="1252"/>
                    </a:cubicBezTo>
                    <a:lnTo>
                      <a:pt x="4289" y="1251"/>
                    </a:lnTo>
                    <a:cubicBezTo>
                      <a:pt x="4281" y="1217"/>
                      <a:pt x="4246" y="1076"/>
                      <a:pt x="4138" y="896"/>
                    </a:cubicBezTo>
                    <a:cubicBezTo>
                      <a:pt x="4024" y="711"/>
                      <a:pt x="3828" y="487"/>
                      <a:pt x="3495" y="310"/>
                    </a:cubicBezTo>
                    <a:cubicBezTo>
                      <a:pt x="3474" y="298"/>
                      <a:pt x="3453" y="288"/>
                      <a:pt x="3432" y="276"/>
                    </a:cubicBezTo>
                    <a:cubicBezTo>
                      <a:pt x="3101" y="116"/>
                      <a:pt x="2654" y="0"/>
                      <a:pt x="2034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80" name="Google Shape;9380;p38"/>
              <p:cNvSpPr/>
              <p:nvPr/>
            </p:nvSpPr>
            <p:spPr>
              <a:xfrm>
                <a:off x="4449375" y="5048625"/>
                <a:ext cx="204925" cy="127325"/>
              </a:xfrm>
              <a:custGeom>
                <a:avLst/>
                <a:gdLst/>
                <a:ahLst/>
                <a:cxnLst/>
                <a:rect l="l" t="t" r="r" b="b"/>
                <a:pathLst>
                  <a:path w="8197" h="5093" extrusionOk="0">
                    <a:moveTo>
                      <a:pt x="4433" y="0"/>
                    </a:moveTo>
                    <a:cubicBezTo>
                      <a:pt x="4217" y="0"/>
                      <a:pt x="3997" y="22"/>
                      <a:pt x="3777" y="64"/>
                    </a:cubicBezTo>
                    <a:cubicBezTo>
                      <a:pt x="3729" y="73"/>
                      <a:pt x="3679" y="83"/>
                      <a:pt x="3630" y="98"/>
                    </a:cubicBezTo>
                    <a:cubicBezTo>
                      <a:pt x="3533" y="118"/>
                      <a:pt x="3437" y="144"/>
                      <a:pt x="3342" y="174"/>
                    </a:cubicBezTo>
                    <a:cubicBezTo>
                      <a:pt x="3241" y="205"/>
                      <a:pt x="3142" y="240"/>
                      <a:pt x="3040" y="280"/>
                    </a:cubicBezTo>
                    <a:cubicBezTo>
                      <a:pt x="2579" y="459"/>
                      <a:pt x="2134" y="720"/>
                      <a:pt x="1734" y="1043"/>
                    </a:cubicBezTo>
                    <a:cubicBezTo>
                      <a:pt x="1558" y="1185"/>
                      <a:pt x="1393" y="1338"/>
                      <a:pt x="1237" y="1502"/>
                    </a:cubicBezTo>
                    <a:cubicBezTo>
                      <a:pt x="0" y="2821"/>
                      <a:pt x="1155" y="4017"/>
                      <a:pt x="1155" y="4017"/>
                    </a:cubicBezTo>
                    <a:cubicBezTo>
                      <a:pt x="1155" y="4017"/>
                      <a:pt x="1149" y="4098"/>
                      <a:pt x="1149" y="4226"/>
                    </a:cubicBezTo>
                    <a:cubicBezTo>
                      <a:pt x="1149" y="4262"/>
                      <a:pt x="1149" y="4302"/>
                      <a:pt x="1150" y="4346"/>
                    </a:cubicBezTo>
                    <a:cubicBezTo>
                      <a:pt x="1150" y="4367"/>
                      <a:pt x="1151" y="4390"/>
                      <a:pt x="1151" y="4414"/>
                    </a:cubicBezTo>
                    <a:cubicBezTo>
                      <a:pt x="1158" y="4612"/>
                      <a:pt x="1181" y="4855"/>
                      <a:pt x="1242" y="5092"/>
                    </a:cubicBezTo>
                    <a:lnTo>
                      <a:pt x="8197" y="5092"/>
                    </a:lnTo>
                    <a:cubicBezTo>
                      <a:pt x="8011" y="4351"/>
                      <a:pt x="7736" y="3559"/>
                      <a:pt x="7343" y="2829"/>
                    </a:cubicBezTo>
                    <a:cubicBezTo>
                      <a:pt x="7305" y="2750"/>
                      <a:pt x="7259" y="2674"/>
                      <a:pt x="7215" y="2597"/>
                    </a:cubicBezTo>
                    <a:cubicBezTo>
                      <a:pt x="7149" y="2482"/>
                      <a:pt x="7080" y="2370"/>
                      <a:pt x="7006" y="2258"/>
                    </a:cubicBezTo>
                    <a:cubicBezTo>
                      <a:pt x="7240" y="2185"/>
                      <a:pt x="7437" y="2081"/>
                      <a:pt x="7458" y="2002"/>
                    </a:cubicBezTo>
                    <a:cubicBezTo>
                      <a:pt x="7510" y="1820"/>
                      <a:pt x="7520" y="1642"/>
                      <a:pt x="7304" y="1601"/>
                    </a:cubicBezTo>
                    <a:cubicBezTo>
                      <a:pt x="7222" y="1585"/>
                      <a:pt x="7039" y="1573"/>
                      <a:pt x="6835" y="1573"/>
                    </a:cubicBezTo>
                    <a:cubicBezTo>
                      <a:pt x="6787" y="1573"/>
                      <a:pt x="6739" y="1574"/>
                      <a:pt x="6690" y="1575"/>
                    </a:cubicBezTo>
                    <a:cubicBezTo>
                      <a:pt x="6544" y="1092"/>
                      <a:pt x="6280" y="635"/>
                      <a:pt x="5819" y="360"/>
                    </a:cubicBezTo>
                    <a:cubicBezTo>
                      <a:pt x="5400" y="113"/>
                      <a:pt x="4926" y="0"/>
                      <a:pt x="4433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81" name="Google Shape;9381;p38"/>
              <p:cNvSpPr/>
              <p:nvPr/>
            </p:nvSpPr>
            <p:spPr>
              <a:xfrm>
                <a:off x="5114475" y="5058475"/>
                <a:ext cx="169975" cy="117400"/>
              </a:xfrm>
              <a:custGeom>
                <a:avLst/>
                <a:gdLst/>
                <a:ahLst/>
                <a:cxnLst/>
                <a:rect l="l" t="t" r="r" b="b"/>
                <a:pathLst>
                  <a:path w="6799" h="4696" extrusionOk="0">
                    <a:moveTo>
                      <a:pt x="5454" y="1"/>
                    </a:moveTo>
                    <a:cubicBezTo>
                      <a:pt x="5325" y="1"/>
                      <a:pt x="5189" y="14"/>
                      <a:pt x="5048" y="45"/>
                    </a:cubicBezTo>
                    <a:cubicBezTo>
                      <a:pt x="4540" y="154"/>
                      <a:pt x="2861" y="853"/>
                      <a:pt x="1634" y="1643"/>
                    </a:cubicBezTo>
                    <a:lnTo>
                      <a:pt x="1629" y="1648"/>
                    </a:lnTo>
                    <a:cubicBezTo>
                      <a:pt x="1568" y="1684"/>
                      <a:pt x="1511" y="1723"/>
                      <a:pt x="1454" y="1760"/>
                    </a:cubicBezTo>
                    <a:cubicBezTo>
                      <a:pt x="1452" y="1762"/>
                      <a:pt x="1452" y="1765"/>
                      <a:pt x="1451" y="1765"/>
                    </a:cubicBezTo>
                    <a:cubicBezTo>
                      <a:pt x="1174" y="1953"/>
                      <a:pt x="930" y="2143"/>
                      <a:pt x="735" y="2327"/>
                    </a:cubicBezTo>
                    <a:cubicBezTo>
                      <a:pt x="723" y="2337"/>
                      <a:pt x="711" y="2349"/>
                      <a:pt x="701" y="2358"/>
                    </a:cubicBezTo>
                    <a:cubicBezTo>
                      <a:pt x="676" y="2384"/>
                      <a:pt x="655" y="2409"/>
                      <a:pt x="628" y="2434"/>
                    </a:cubicBezTo>
                    <a:cubicBezTo>
                      <a:pt x="613" y="2449"/>
                      <a:pt x="598" y="2468"/>
                      <a:pt x="584" y="2483"/>
                    </a:cubicBezTo>
                    <a:cubicBezTo>
                      <a:pt x="563" y="2507"/>
                      <a:pt x="546" y="2529"/>
                      <a:pt x="527" y="2551"/>
                    </a:cubicBezTo>
                    <a:cubicBezTo>
                      <a:pt x="511" y="2571"/>
                      <a:pt x="497" y="2587"/>
                      <a:pt x="483" y="2608"/>
                    </a:cubicBezTo>
                    <a:cubicBezTo>
                      <a:pt x="466" y="2629"/>
                      <a:pt x="453" y="2648"/>
                      <a:pt x="438" y="2670"/>
                    </a:cubicBezTo>
                    <a:cubicBezTo>
                      <a:pt x="424" y="2688"/>
                      <a:pt x="412" y="2709"/>
                      <a:pt x="398" y="2729"/>
                    </a:cubicBezTo>
                    <a:cubicBezTo>
                      <a:pt x="385" y="2749"/>
                      <a:pt x="373" y="2767"/>
                      <a:pt x="364" y="2787"/>
                    </a:cubicBezTo>
                    <a:cubicBezTo>
                      <a:pt x="353" y="2806"/>
                      <a:pt x="342" y="2828"/>
                      <a:pt x="334" y="2849"/>
                    </a:cubicBezTo>
                    <a:cubicBezTo>
                      <a:pt x="327" y="2866"/>
                      <a:pt x="317" y="2884"/>
                      <a:pt x="311" y="2901"/>
                    </a:cubicBezTo>
                    <a:cubicBezTo>
                      <a:pt x="303" y="2924"/>
                      <a:pt x="297" y="2943"/>
                      <a:pt x="291" y="2964"/>
                    </a:cubicBezTo>
                    <a:cubicBezTo>
                      <a:pt x="285" y="2981"/>
                      <a:pt x="282" y="2999"/>
                      <a:pt x="278" y="3015"/>
                    </a:cubicBezTo>
                    <a:cubicBezTo>
                      <a:pt x="274" y="3037"/>
                      <a:pt x="272" y="3059"/>
                      <a:pt x="271" y="3079"/>
                    </a:cubicBezTo>
                    <a:cubicBezTo>
                      <a:pt x="267" y="3095"/>
                      <a:pt x="266" y="3110"/>
                      <a:pt x="266" y="3123"/>
                    </a:cubicBezTo>
                    <a:cubicBezTo>
                      <a:pt x="267" y="3148"/>
                      <a:pt x="271" y="3173"/>
                      <a:pt x="274" y="3195"/>
                    </a:cubicBezTo>
                    <a:cubicBezTo>
                      <a:pt x="278" y="3206"/>
                      <a:pt x="278" y="3218"/>
                      <a:pt x="279" y="3231"/>
                    </a:cubicBezTo>
                    <a:cubicBezTo>
                      <a:pt x="289" y="3264"/>
                      <a:pt x="301" y="3298"/>
                      <a:pt x="317" y="3332"/>
                    </a:cubicBezTo>
                    <a:lnTo>
                      <a:pt x="319" y="3333"/>
                    </a:lnTo>
                    <a:cubicBezTo>
                      <a:pt x="301" y="3335"/>
                      <a:pt x="283" y="3337"/>
                      <a:pt x="267" y="3343"/>
                    </a:cubicBezTo>
                    <a:cubicBezTo>
                      <a:pt x="79" y="3377"/>
                      <a:pt x="1" y="3551"/>
                      <a:pt x="7" y="3813"/>
                    </a:cubicBezTo>
                    <a:cubicBezTo>
                      <a:pt x="12" y="4046"/>
                      <a:pt x="83" y="4349"/>
                      <a:pt x="198" y="4696"/>
                    </a:cubicBezTo>
                    <a:lnTo>
                      <a:pt x="6675" y="4696"/>
                    </a:lnTo>
                    <a:cubicBezTo>
                      <a:pt x="6556" y="3888"/>
                      <a:pt x="6404" y="3130"/>
                      <a:pt x="6311" y="2689"/>
                    </a:cubicBezTo>
                    <a:cubicBezTo>
                      <a:pt x="6259" y="2438"/>
                      <a:pt x="6226" y="2290"/>
                      <a:pt x="6226" y="2290"/>
                    </a:cubicBezTo>
                    <a:cubicBezTo>
                      <a:pt x="6226" y="2290"/>
                      <a:pt x="6228" y="2285"/>
                      <a:pt x="6232" y="2277"/>
                    </a:cubicBezTo>
                    <a:cubicBezTo>
                      <a:pt x="6234" y="2276"/>
                      <a:pt x="6238" y="2273"/>
                      <a:pt x="6240" y="2269"/>
                    </a:cubicBezTo>
                    <a:cubicBezTo>
                      <a:pt x="6245" y="2263"/>
                      <a:pt x="6246" y="2257"/>
                      <a:pt x="6252" y="2248"/>
                    </a:cubicBezTo>
                    <a:cubicBezTo>
                      <a:pt x="6256" y="2241"/>
                      <a:pt x="6262" y="2230"/>
                      <a:pt x="6266" y="2222"/>
                    </a:cubicBezTo>
                    <a:cubicBezTo>
                      <a:pt x="6273" y="2215"/>
                      <a:pt x="6276" y="2208"/>
                      <a:pt x="6281" y="2200"/>
                    </a:cubicBezTo>
                    <a:cubicBezTo>
                      <a:pt x="6288" y="2190"/>
                      <a:pt x="6294" y="2178"/>
                      <a:pt x="6302" y="2163"/>
                    </a:cubicBezTo>
                    <a:cubicBezTo>
                      <a:pt x="6307" y="2153"/>
                      <a:pt x="6313" y="2145"/>
                      <a:pt x="6319" y="2136"/>
                    </a:cubicBezTo>
                    <a:cubicBezTo>
                      <a:pt x="6326" y="2119"/>
                      <a:pt x="6337" y="2105"/>
                      <a:pt x="6345" y="2089"/>
                    </a:cubicBezTo>
                    <a:cubicBezTo>
                      <a:pt x="6350" y="2078"/>
                      <a:pt x="6356" y="2068"/>
                      <a:pt x="6362" y="2056"/>
                    </a:cubicBezTo>
                    <a:cubicBezTo>
                      <a:pt x="6372" y="2039"/>
                      <a:pt x="6384" y="2021"/>
                      <a:pt x="6393" y="2004"/>
                    </a:cubicBezTo>
                    <a:cubicBezTo>
                      <a:pt x="6399" y="1992"/>
                      <a:pt x="6406" y="1980"/>
                      <a:pt x="6415" y="1966"/>
                    </a:cubicBezTo>
                    <a:cubicBezTo>
                      <a:pt x="6423" y="1947"/>
                      <a:pt x="6435" y="1929"/>
                      <a:pt x="6445" y="1908"/>
                    </a:cubicBezTo>
                    <a:cubicBezTo>
                      <a:pt x="6454" y="1892"/>
                      <a:pt x="6461" y="1876"/>
                      <a:pt x="6471" y="1862"/>
                    </a:cubicBezTo>
                    <a:cubicBezTo>
                      <a:pt x="6479" y="1844"/>
                      <a:pt x="6489" y="1823"/>
                      <a:pt x="6501" y="1802"/>
                    </a:cubicBezTo>
                    <a:cubicBezTo>
                      <a:pt x="6648" y="1513"/>
                      <a:pt x="6799" y="1158"/>
                      <a:pt x="6799" y="905"/>
                    </a:cubicBezTo>
                    <a:cubicBezTo>
                      <a:pt x="6799" y="853"/>
                      <a:pt x="6791" y="806"/>
                      <a:pt x="6778" y="763"/>
                    </a:cubicBezTo>
                    <a:cubicBezTo>
                      <a:pt x="6684" y="484"/>
                      <a:pt x="6370" y="191"/>
                      <a:pt x="5924" y="65"/>
                    </a:cubicBezTo>
                    <a:cubicBezTo>
                      <a:pt x="5780" y="24"/>
                      <a:pt x="5623" y="1"/>
                      <a:pt x="5454" y="1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82" name="Google Shape;9382;p38"/>
              <p:cNvSpPr/>
              <p:nvPr/>
            </p:nvSpPr>
            <p:spPr>
              <a:xfrm>
                <a:off x="5714200" y="5010750"/>
                <a:ext cx="250950" cy="165125"/>
              </a:xfrm>
              <a:custGeom>
                <a:avLst/>
                <a:gdLst/>
                <a:ahLst/>
                <a:cxnLst/>
                <a:rect l="l" t="t" r="r" b="b"/>
                <a:pathLst>
                  <a:path w="10038" h="6605" extrusionOk="0">
                    <a:moveTo>
                      <a:pt x="5066" y="1"/>
                    </a:moveTo>
                    <a:cubicBezTo>
                      <a:pt x="4426" y="1"/>
                      <a:pt x="3996" y="243"/>
                      <a:pt x="3996" y="608"/>
                    </a:cubicBezTo>
                    <a:cubicBezTo>
                      <a:pt x="3996" y="648"/>
                      <a:pt x="3998" y="690"/>
                      <a:pt x="4010" y="733"/>
                    </a:cubicBezTo>
                    <a:cubicBezTo>
                      <a:pt x="3597" y="1063"/>
                      <a:pt x="3134" y="1604"/>
                      <a:pt x="2674" y="2231"/>
                    </a:cubicBezTo>
                    <a:cubicBezTo>
                      <a:pt x="2579" y="2119"/>
                      <a:pt x="2509" y="2039"/>
                      <a:pt x="2497" y="2033"/>
                    </a:cubicBezTo>
                    <a:lnTo>
                      <a:pt x="2251" y="2201"/>
                    </a:lnTo>
                    <a:cubicBezTo>
                      <a:pt x="2251" y="2201"/>
                      <a:pt x="2285" y="2355"/>
                      <a:pt x="2417" y="2591"/>
                    </a:cubicBezTo>
                    <a:cubicBezTo>
                      <a:pt x="2257" y="2818"/>
                      <a:pt x="2099" y="3054"/>
                      <a:pt x="1943" y="3292"/>
                    </a:cubicBezTo>
                    <a:cubicBezTo>
                      <a:pt x="975" y="4775"/>
                      <a:pt x="148" y="6324"/>
                      <a:pt x="0" y="6605"/>
                    </a:cubicBezTo>
                    <a:lnTo>
                      <a:pt x="7871" y="6605"/>
                    </a:lnTo>
                    <a:lnTo>
                      <a:pt x="8324" y="6329"/>
                    </a:lnTo>
                    <a:lnTo>
                      <a:pt x="9022" y="6408"/>
                    </a:lnTo>
                    <a:cubicBezTo>
                      <a:pt x="9044" y="6246"/>
                      <a:pt x="9064" y="6037"/>
                      <a:pt x="9087" y="5809"/>
                    </a:cubicBezTo>
                    <a:lnTo>
                      <a:pt x="9242" y="5238"/>
                    </a:lnTo>
                    <a:lnTo>
                      <a:pt x="10038" y="5272"/>
                    </a:lnTo>
                    <a:cubicBezTo>
                      <a:pt x="10016" y="5176"/>
                      <a:pt x="9993" y="5082"/>
                      <a:pt x="9965" y="4987"/>
                    </a:cubicBezTo>
                    <a:cubicBezTo>
                      <a:pt x="9957" y="4963"/>
                      <a:pt x="9951" y="4937"/>
                      <a:pt x="9944" y="4914"/>
                    </a:cubicBezTo>
                    <a:cubicBezTo>
                      <a:pt x="9926" y="4847"/>
                      <a:pt x="9908" y="4779"/>
                      <a:pt x="9888" y="4714"/>
                    </a:cubicBezTo>
                    <a:cubicBezTo>
                      <a:pt x="9882" y="4690"/>
                      <a:pt x="9874" y="4665"/>
                      <a:pt x="9866" y="4642"/>
                    </a:cubicBezTo>
                    <a:cubicBezTo>
                      <a:pt x="9848" y="4575"/>
                      <a:pt x="9827" y="4510"/>
                      <a:pt x="9807" y="4446"/>
                    </a:cubicBezTo>
                    <a:cubicBezTo>
                      <a:pt x="9799" y="4428"/>
                      <a:pt x="9793" y="4406"/>
                      <a:pt x="9786" y="4387"/>
                    </a:cubicBezTo>
                    <a:cubicBezTo>
                      <a:pt x="9764" y="4320"/>
                      <a:pt x="9740" y="4253"/>
                      <a:pt x="9718" y="4188"/>
                    </a:cubicBezTo>
                    <a:cubicBezTo>
                      <a:pt x="9712" y="4173"/>
                      <a:pt x="9707" y="4160"/>
                      <a:pt x="9702" y="4144"/>
                    </a:cubicBezTo>
                    <a:cubicBezTo>
                      <a:pt x="9677" y="4075"/>
                      <a:pt x="9651" y="4005"/>
                      <a:pt x="9624" y="3937"/>
                    </a:cubicBezTo>
                    <a:cubicBezTo>
                      <a:pt x="9621" y="3926"/>
                      <a:pt x="9617" y="3918"/>
                      <a:pt x="9612" y="3911"/>
                    </a:cubicBezTo>
                    <a:cubicBezTo>
                      <a:pt x="9582" y="3834"/>
                      <a:pt x="9554" y="3762"/>
                      <a:pt x="9524" y="3692"/>
                    </a:cubicBezTo>
                    <a:cubicBezTo>
                      <a:pt x="9524" y="3688"/>
                      <a:pt x="9521" y="3686"/>
                      <a:pt x="9521" y="3683"/>
                    </a:cubicBezTo>
                    <a:cubicBezTo>
                      <a:pt x="8931" y="2282"/>
                      <a:pt x="8112" y="1353"/>
                      <a:pt x="7288" y="779"/>
                    </a:cubicBezTo>
                    <a:cubicBezTo>
                      <a:pt x="6803" y="444"/>
                      <a:pt x="6318" y="228"/>
                      <a:pt x="5874" y="113"/>
                    </a:cubicBezTo>
                    <a:cubicBezTo>
                      <a:pt x="5583" y="36"/>
                      <a:pt x="5309" y="1"/>
                      <a:pt x="5066" y="1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9383" name="Google Shape;9383;p38"/>
            <p:cNvSpPr/>
            <p:nvPr/>
          </p:nvSpPr>
          <p:spPr>
            <a:xfrm>
              <a:off x="1148485" y="1214862"/>
              <a:ext cx="6861022" cy="3299619"/>
            </a:xfrm>
            <a:custGeom>
              <a:avLst/>
              <a:gdLst/>
              <a:ahLst/>
              <a:cxnLst/>
              <a:rect l="l" t="t" r="r" b="b"/>
              <a:pathLst>
                <a:path w="131778" h="63375" extrusionOk="0">
                  <a:moveTo>
                    <a:pt x="65889" y="0"/>
                  </a:moveTo>
                  <a:cubicBezTo>
                    <a:pt x="29499" y="0"/>
                    <a:pt x="0" y="26949"/>
                    <a:pt x="0" y="60192"/>
                  </a:cubicBezTo>
                  <a:cubicBezTo>
                    <a:pt x="0" y="61261"/>
                    <a:pt x="32" y="62320"/>
                    <a:pt x="91" y="63375"/>
                  </a:cubicBezTo>
                  <a:lnTo>
                    <a:pt x="131686" y="63375"/>
                  </a:lnTo>
                  <a:cubicBezTo>
                    <a:pt x="131747" y="62320"/>
                    <a:pt x="131777" y="61261"/>
                    <a:pt x="131777" y="60192"/>
                  </a:cubicBezTo>
                  <a:cubicBezTo>
                    <a:pt x="131777" y="26949"/>
                    <a:pt x="102278" y="0"/>
                    <a:pt x="65889" y="0"/>
                  </a:cubicBezTo>
                  <a:close/>
                </a:path>
              </a:pathLst>
            </a:custGeom>
            <a:solidFill>
              <a:srgbClr val="FFFFFF">
                <a:alpha val="50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384" name="Google Shape;9384;p38"/>
            <p:cNvGrpSpPr/>
            <p:nvPr/>
          </p:nvGrpSpPr>
          <p:grpSpPr>
            <a:xfrm>
              <a:off x="-458058" y="-556657"/>
              <a:ext cx="10075046" cy="5124029"/>
              <a:chOff x="1153438" y="2114550"/>
              <a:chExt cx="4837725" cy="2460400"/>
            </a:xfrm>
          </p:grpSpPr>
          <p:sp>
            <p:nvSpPr>
              <p:cNvPr id="9385" name="Google Shape;9385;p38"/>
              <p:cNvSpPr/>
              <p:nvPr/>
            </p:nvSpPr>
            <p:spPr>
              <a:xfrm>
                <a:off x="1153463" y="2114575"/>
                <a:ext cx="4837700" cy="1199775"/>
              </a:xfrm>
              <a:custGeom>
                <a:avLst/>
                <a:gdLst/>
                <a:ahLst/>
                <a:cxnLst/>
                <a:rect l="l" t="t" r="r" b="b"/>
                <a:pathLst>
                  <a:path w="193508" h="47991" extrusionOk="0">
                    <a:moveTo>
                      <a:pt x="0" y="1"/>
                    </a:moveTo>
                    <a:lnTo>
                      <a:pt x="0" y="47991"/>
                    </a:lnTo>
                    <a:cubicBezTo>
                      <a:pt x="23044" y="29764"/>
                      <a:pt x="56657" y="20996"/>
                      <a:pt x="103236" y="20996"/>
                    </a:cubicBezTo>
                    <a:cubicBezTo>
                      <a:pt x="134779" y="20996"/>
                      <a:pt x="178703" y="33285"/>
                      <a:pt x="193508" y="45668"/>
                    </a:cubicBezTo>
                    <a:lnTo>
                      <a:pt x="193508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86" name="Google Shape;9386;p38"/>
              <p:cNvSpPr/>
              <p:nvPr/>
            </p:nvSpPr>
            <p:spPr>
              <a:xfrm>
                <a:off x="1332388" y="2196525"/>
                <a:ext cx="488675" cy="2378425"/>
              </a:xfrm>
              <a:custGeom>
                <a:avLst/>
                <a:gdLst/>
                <a:ahLst/>
                <a:cxnLst/>
                <a:rect l="l" t="t" r="r" b="b"/>
                <a:pathLst>
                  <a:path w="19547" h="95137" extrusionOk="0">
                    <a:moveTo>
                      <a:pt x="2400" y="0"/>
                    </a:moveTo>
                    <a:lnTo>
                      <a:pt x="1238" y="46143"/>
                    </a:lnTo>
                    <a:lnTo>
                      <a:pt x="1" y="95137"/>
                    </a:lnTo>
                    <a:lnTo>
                      <a:pt x="19546" y="95137"/>
                    </a:lnTo>
                    <a:lnTo>
                      <a:pt x="15568" y="0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87" name="Google Shape;9387;p38"/>
              <p:cNvSpPr/>
              <p:nvPr/>
            </p:nvSpPr>
            <p:spPr>
              <a:xfrm>
                <a:off x="1153438" y="2114575"/>
                <a:ext cx="488625" cy="2460375"/>
              </a:xfrm>
              <a:custGeom>
                <a:avLst/>
                <a:gdLst/>
                <a:ahLst/>
                <a:cxnLst/>
                <a:rect l="l" t="t" r="r" b="b"/>
                <a:pathLst>
                  <a:path w="19545" h="98415" extrusionOk="0">
                    <a:moveTo>
                      <a:pt x="0" y="1"/>
                    </a:moveTo>
                    <a:lnTo>
                      <a:pt x="0" y="98415"/>
                    </a:lnTo>
                    <a:lnTo>
                      <a:pt x="19544" y="98415"/>
                    </a:lnTo>
                    <a:lnTo>
                      <a:pt x="13167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88" name="Google Shape;9388;p38"/>
              <p:cNvSpPr/>
              <p:nvPr/>
            </p:nvSpPr>
            <p:spPr>
              <a:xfrm>
                <a:off x="1153438" y="2114575"/>
                <a:ext cx="380825" cy="1193300"/>
              </a:xfrm>
              <a:custGeom>
                <a:avLst/>
                <a:gdLst/>
                <a:ahLst/>
                <a:cxnLst/>
                <a:rect l="l" t="t" r="r" b="b"/>
                <a:pathLst>
                  <a:path w="15233" h="47732" extrusionOk="0">
                    <a:moveTo>
                      <a:pt x="0" y="1"/>
                    </a:moveTo>
                    <a:lnTo>
                      <a:pt x="0" y="47732"/>
                    </a:lnTo>
                    <a:cubicBezTo>
                      <a:pt x="2691" y="37316"/>
                      <a:pt x="6926" y="30597"/>
                      <a:pt x="11689" y="30597"/>
                    </a:cubicBezTo>
                    <a:cubicBezTo>
                      <a:pt x="12911" y="30597"/>
                      <a:pt x="14098" y="31043"/>
                      <a:pt x="15233" y="31876"/>
                    </a:cubicBezTo>
                    <a:lnTo>
                      <a:pt x="13167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89" name="Google Shape;9389;p38"/>
              <p:cNvSpPr/>
              <p:nvPr/>
            </p:nvSpPr>
            <p:spPr>
              <a:xfrm>
                <a:off x="1389313" y="2285525"/>
                <a:ext cx="120200" cy="2289375"/>
              </a:xfrm>
              <a:custGeom>
                <a:avLst/>
                <a:gdLst/>
                <a:ahLst/>
                <a:cxnLst/>
                <a:rect l="l" t="t" r="r" b="b"/>
                <a:pathLst>
                  <a:path w="4808" h="91575" extrusionOk="0">
                    <a:moveTo>
                      <a:pt x="1349" y="1"/>
                    </a:moveTo>
                    <a:cubicBezTo>
                      <a:pt x="1349" y="2"/>
                      <a:pt x="0" y="7667"/>
                      <a:pt x="169" y="13415"/>
                    </a:cubicBezTo>
                    <a:cubicBezTo>
                      <a:pt x="298" y="17819"/>
                      <a:pt x="3196" y="68234"/>
                      <a:pt x="4545" y="91574"/>
                    </a:cubicBezTo>
                    <a:lnTo>
                      <a:pt x="4807" y="91574"/>
                    </a:lnTo>
                    <a:cubicBezTo>
                      <a:pt x="3946" y="67424"/>
                      <a:pt x="1998" y="13289"/>
                      <a:pt x="1349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90" name="Google Shape;9390;p38"/>
              <p:cNvSpPr/>
              <p:nvPr/>
            </p:nvSpPr>
            <p:spPr>
              <a:xfrm>
                <a:off x="1233338" y="2350400"/>
                <a:ext cx="65450" cy="2224550"/>
              </a:xfrm>
              <a:custGeom>
                <a:avLst/>
                <a:gdLst/>
                <a:ahLst/>
                <a:cxnLst/>
                <a:rect l="l" t="t" r="r" b="b"/>
                <a:pathLst>
                  <a:path w="2618" h="88982" extrusionOk="0">
                    <a:moveTo>
                      <a:pt x="2273" y="0"/>
                    </a:moveTo>
                    <a:cubicBezTo>
                      <a:pt x="2273" y="0"/>
                      <a:pt x="0" y="30685"/>
                      <a:pt x="338" y="49848"/>
                    </a:cubicBezTo>
                    <a:cubicBezTo>
                      <a:pt x="402" y="53528"/>
                      <a:pt x="1326" y="74414"/>
                      <a:pt x="1985" y="88982"/>
                    </a:cubicBezTo>
                    <a:lnTo>
                      <a:pt x="2618" y="88982"/>
                    </a:lnTo>
                    <a:cubicBezTo>
                      <a:pt x="2574" y="63709"/>
                      <a:pt x="2465" y="12835"/>
                      <a:pt x="2273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91" name="Google Shape;9391;p38"/>
              <p:cNvSpPr/>
              <p:nvPr/>
            </p:nvSpPr>
            <p:spPr>
              <a:xfrm>
                <a:off x="5448988" y="2337125"/>
                <a:ext cx="426025" cy="2237825"/>
              </a:xfrm>
              <a:custGeom>
                <a:avLst/>
                <a:gdLst/>
                <a:ahLst/>
                <a:cxnLst/>
                <a:rect l="l" t="t" r="r" b="b"/>
                <a:pathLst>
                  <a:path w="17041" h="89513" extrusionOk="0">
                    <a:moveTo>
                      <a:pt x="924" y="0"/>
                    </a:moveTo>
                    <a:lnTo>
                      <a:pt x="769" y="14886"/>
                    </a:lnTo>
                    <a:lnTo>
                      <a:pt x="0" y="89513"/>
                    </a:lnTo>
                    <a:lnTo>
                      <a:pt x="17041" y="89513"/>
                    </a:lnTo>
                    <a:lnTo>
                      <a:pt x="12403" y="0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92" name="Google Shape;9392;p38"/>
              <p:cNvSpPr/>
              <p:nvPr/>
            </p:nvSpPr>
            <p:spPr>
              <a:xfrm>
                <a:off x="5565088" y="2114575"/>
                <a:ext cx="426050" cy="2460375"/>
              </a:xfrm>
              <a:custGeom>
                <a:avLst/>
                <a:gdLst/>
                <a:ahLst/>
                <a:cxnLst/>
                <a:rect l="l" t="t" r="r" b="b"/>
                <a:pathLst>
                  <a:path w="17042" h="98415" extrusionOk="0">
                    <a:moveTo>
                      <a:pt x="5561" y="1"/>
                    </a:moveTo>
                    <a:lnTo>
                      <a:pt x="1" y="98415"/>
                    </a:lnTo>
                    <a:lnTo>
                      <a:pt x="17042" y="98415"/>
                    </a:lnTo>
                    <a:lnTo>
                      <a:pt x="17042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93" name="Google Shape;9393;p38"/>
              <p:cNvSpPr/>
              <p:nvPr/>
            </p:nvSpPr>
            <p:spPr>
              <a:xfrm>
                <a:off x="5665013" y="2114575"/>
                <a:ext cx="326125" cy="2460375"/>
              </a:xfrm>
              <a:custGeom>
                <a:avLst/>
                <a:gdLst/>
                <a:ahLst/>
                <a:cxnLst/>
                <a:rect l="l" t="t" r="r" b="b"/>
                <a:pathLst>
                  <a:path w="13045" h="98415" extrusionOk="0">
                    <a:moveTo>
                      <a:pt x="1564" y="1"/>
                    </a:moveTo>
                    <a:lnTo>
                      <a:pt x="0" y="27701"/>
                    </a:lnTo>
                    <a:cubicBezTo>
                      <a:pt x="197" y="27665"/>
                      <a:pt x="395" y="27647"/>
                      <a:pt x="595" y="27647"/>
                    </a:cubicBezTo>
                    <a:cubicBezTo>
                      <a:pt x="6877" y="27647"/>
                      <a:pt x="11969" y="45865"/>
                      <a:pt x="11969" y="68339"/>
                    </a:cubicBezTo>
                    <a:cubicBezTo>
                      <a:pt x="11969" y="80253"/>
                      <a:pt x="10538" y="90971"/>
                      <a:pt x="8257" y="98415"/>
                    </a:cubicBezTo>
                    <a:lnTo>
                      <a:pt x="13045" y="98415"/>
                    </a:lnTo>
                    <a:lnTo>
                      <a:pt x="13045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94" name="Google Shape;9394;p38"/>
              <p:cNvSpPr/>
              <p:nvPr/>
            </p:nvSpPr>
            <p:spPr>
              <a:xfrm>
                <a:off x="5676613" y="2454750"/>
                <a:ext cx="130300" cy="2120200"/>
              </a:xfrm>
              <a:custGeom>
                <a:avLst/>
                <a:gdLst/>
                <a:ahLst/>
                <a:cxnLst/>
                <a:rect l="l" t="t" r="r" b="b"/>
                <a:pathLst>
                  <a:path w="5212" h="84808" extrusionOk="0">
                    <a:moveTo>
                      <a:pt x="4115" y="0"/>
                    </a:moveTo>
                    <a:cubicBezTo>
                      <a:pt x="3390" y="12306"/>
                      <a:pt x="1041" y="62442"/>
                      <a:pt x="1" y="84808"/>
                    </a:cubicBezTo>
                    <a:lnTo>
                      <a:pt x="232" y="84808"/>
                    </a:lnTo>
                    <a:cubicBezTo>
                      <a:pt x="1692" y="63190"/>
                      <a:pt x="4830" y="16502"/>
                      <a:pt x="4995" y="12423"/>
                    </a:cubicBezTo>
                    <a:cubicBezTo>
                      <a:pt x="5211" y="7098"/>
                      <a:pt x="4117" y="0"/>
                      <a:pt x="4115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95" name="Google Shape;9395;p38"/>
              <p:cNvSpPr/>
              <p:nvPr/>
            </p:nvSpPr>
            <p:spPr>
              <a:xfrm>
                <a:off x="5861838" y="2514750"/>
                <a:ext cx="74600" cy="2060150"/>
              </a:xfrm>
              <a:custGeom>
                <a:avLst/>
                <a:gdLst/>
                <a:ahLst/>
                <a:cxnLst/>
                <a:rect l="l" t="t" r="r" b="b"/>
                <a:pathLst>
                  <a:path w="2984" h="82406" extrusionOk="0">
                    <a:moveTo>
                      <a:pt x="1348" y="0"/>
                    </a:moveTo>
                    <a:cubicBezTo>
                      <a:pt x="1348" y="0"/>
                      <a:pt x="1348" y="0"/>
                      <a:pt x="1348" y="0"/>
                    </a:cubicBezTo>
                    <a:lnTo>
                      <a:pt x="1348" y="0"/>
                    </a:lnTo>
                    <a:cubicBezTo>
                      <a:pt x="1348" y="0"/>
                      <a:pt x="1348" y="0"/>
                      <a:pt x="1348" y="0"/>
                    </a:cubicBezTo>
                    <a:close/>
                    <a:moveTo>
                      <a:pt x="1348" y="0"/>
                    </a:moveTo>
                    <a:cubicBezTo>
                      <a:pt x="1030" y="11886"/>
                      <a:pt x="336" y="59003"/>
                      <a:pt x="1" y="82405"/>
                    </a:cubicBezTo>
                    <a:lnTo>
                      <a:pt x="556" y="82405"/>
                    </a:lnTo>
                    <a:cubicBezTo>
                      <a:pt x="1305" y="68914"/>
                      <a:pt x="2362" y="49571"/>
                      <a:pt x="2463" y="46165"/>
                    </a:cubicBezTo>
                    <a:cubicBezTo>
                      <a:pt x="2984" y="28428"/>
                      <a:pt x="1349" y="30"/>
                      <a:pt x="1348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96" name="Google Shape;9396;p38"/>
              <p:cNvSpPr/>
              <p:nvPr/>
            </p:nvSpPr>
            <p:spPr>
              <a:xfrm>
                <a:off x="4537288" y="2115700"/>
                <a:ext cx="1091100" cy="482575"/>
              </a:xfrm>
              <a:custGeom>
                <a:avLst/>
                <a:gdLst/>
                <a:ahLst/>
                <a:cxnLst/>
                <a:rect l="l" t="t" r="r" b="b"/>
                <a:pathLst>
                  <a:path w="43644" h="19303" extrusionOk="0">
                    <a:moveTo>
                      <a:pt x="430" y="1"/>
                    </a:moveTo>
                    <a:lnTo>
                      <a:pt x="1" y="12442"/>
                    </a:lnTo>
                    <a:cubicBezTo>
                      <a:pt x="5107" y="16938"/>
                      <a:pt x="11142" y="19303"/>
                      <a:pt x="18286" y="19303"/>
                    </a:cubicBezTo>
                    <a:cubicBezTo>
                      <a:pt x="25249" y="19303"/>
                      <a:pt x="33265" y="17057"/>
                      <a:pt x="42502" y="12348"/>
                    </a:cubicBezTo>
                    <a:lnTo>
                      <a:pt x="43644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97" name="Google Shape;9397;p38"/>
              <p:cNvSpPr/>
              <p:nvPr/>
            </p:nvSpPr>
            <p:spPr>
              <a:xfrm>
                <a:off x="4537263" y="2115700"/>
                <a:ext cx="244625" cy="451500"/>
              </a:xfrm>
              <a:custGeom>
                <a:avLst/>
                <a:gdLst/>
                <a:ahLst/>
                <a:cxnLst/>
                <a:rect l="l" t="t" r="r" b="b"/>
                <a:pathLst>
                  <a:path w="9785" h="18060" extrusionOk="0">
                    <a:moveTo>
                      <a:pt x="430" y="1"/>
                    </a:moveTo>
                    <a:lnTo>
                      <a:pt x="1" y="12442"/>
                    </a:lnTo>
                    <a:cubicBezTo>
                      <a:pt x="2960" y="15046"/>
                      <a:pt x="6212" y="16929"/>
                      <a:pt x="9784" y="18060"/>
                    </a:cubicBezTo>
                    <a:cubicBezTo>
                      <a:pt x="7604" y="14052"/>
                      <a:pt x="6388" y="8548"/>
                      <a:pt x="6656" y="2387"/>
                    </a:cubicBezTo>
                    <a:cubicBezTo>
                      <a:pt x="6688" y="1648"/>
                      <a:pt x="6743" y="724"/>
                      <a:pt x="6814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98" name="Google Shape;9398;p38"/>
              <p:cNvSpPr/>
              <p:nvPr/>
            </p:nvSpPr>
            <p:spPr>
              <a:xfrm>
                <a:off x="5290763" y="2115700"/>
                <a:ext cx="337625" cy="435675"/>
              </a:xfrm>
              <a:custGeom>
                <a:avLst/>
                <a:gdLst/>
                <a:ahLst/>
                <a:cxnLst/>
                <a:rect l="l" t="t" r="r" b="b"/>
                <a:pathLst>
                  <a:path w="13505" h="17427" extrusionOk="0">
                    <a:moveTo>
                      <a:pt x="4856" y="1"/>
                    </a:moveTo>
                    <a:cubicBezTo>
                      <a:pt x="4838" y="729"/>
                      <a:pt x="4802" y="1511"/>
                      <a:pt x="4741" y="2254"/>
                    </a:cubicBezTo>
                    <a:cubicBezTo>
                      <a:pt x="4263" y="8149"/>
                      <a:pt x="2498" y="13452"/>
                      <a:pt x="0" y="17427"/>
                    </a:cubicBezTo>
                    <a:cubicBezTo>
                      <a:pt x="3838" y="16278"/>
                      <a:pt x="7949" y="14597"/>
                      <a:pt x="12360" y="12348"/>
                    </a:cubicBezTo>
                    <a:lnTo>
                      <a:pt x="13505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99" name="Google Shape;9399;p38"/>
              <p:cNvSpPr/>
              <p:nvPr/>
            </p:nvSpPr>
            <p:spPr>
              <a:xfrm>
                <a:off x="4686013" y="2114550"/>
                <a:ext cx="746225" cy="369700"/>
              </a:xfrm>
              <a:custGeom>
                <a:avLst/>
                <a:gdLst/>
                <a:ahLst/>
                <a:cxnLst/>
                <a:rect l="l" t="t" r="r" b="b"/>
                <a:pathLst>
                  <a:path w="29849" h="14788" extrusionOk="0">
                    <a:moveTo>
                      <a:pt x="29830" y="1"/>
                    </a:moveTo>
                    <a:cubicBezTo>
                      <a:pt x="29828" y="1"/>
                      <a:pt x="29825" y="13"/>
                      <a:pt x="29823" y="45"/>
                    </a:cubicBezTo>
                    <a:cubicBezTo>
                      <a:pt x="29801" y="315"/>
                      <a:pt x="29771" y="584"/>
                      <a:pt x="29734" y="850"/>
                    </a:cubicBezTo>
                    <a:lnTo>
                      <a:pt x="29734" y="850"/>
                    </a:lnTo>
                    <a:cubicBezTo>
                      <a:pt x="29777" y="598"/>
                      <a:pt x="29813" y="344"/>
                      <a:pt x="29843" y="89"/>
                    </a:cubicBezTo>
                    <a:lnTo>
                      <a:pt x="29843" y="89"/>
                    </a:lnTo>
                    <a:cubicBezTo>
                      <a:pt x="29843" y="89"/>
                      <a:pt x="29844" y="89"/>
                      <a:pt x="29844" y="89"/>
                    </a:cubicBezTo>
                    <a:cubicBezTo>
                      <a:pt x="29845" y="89"/>
                      <a:pt x="29847" y="77"/>
                      <a:pt x="29848" y="45"/>
                    </a:cubicBezTo>
                    <a:lnTo>
                      <a:pt x="29848" y="45"/>
                    </a:lnTo>
                    <a:cubicBezTo>
                      <a:pt x="29847" y="60"/>
                      <a:pt x="29845" y="74"/>
                      <a:pt x="29843" y="89"/>
                    </a:cubicBezTo>
                    <a:lnTo>
                      <a:pt x="29843" y="89"/>
                    </a:lnTo>
                    <a:cubicBezTo>
                      <a:pt x="29839" y="82"/>
                      <a:pt x="29835" y="1"/>
                      <a:pt x="29830" y="1"/>
                    </a:cubicBezTo>
                    <a:close/>
                    <a:moveTo>
                      <a:pt x="346" y="1"/>
                    </a:moveTo>
                    <a:cubicBezTo>
                      <a:pt x="344" y="1"/>
                      <a:pt x="342" y="13"/>
                      <a:pt x="341" y="45"/>
                    </a:cubicBezTo>
                    <a:cubicBezTo>
                      <a:pt x="1" y="7930"/>
                      <a:pt x="6157" y="14787"/>
                      <a:pt x="14121" y="14787"/>
                    </a:cubicBezTo>
                    <a:cubicBezTo>
                      <a:pt x="14125" y="14787"/>
                      <a:pt x="14129" y="14787"/>
                      <a:pt x="14133" y="14787"/>
                    </a:cubicBezTo>
                    <a:cubicBezTo>
                      <a:pt x="21864" y="14780"/>
                      <a:pt x="28688" y="8448"/>
                      <a:pt x="29734" y="850"/>
                    </a:cubicBezTo>
                    <a:lnTo>
                      <a:pt x="29734" y="850"/>
                    </a:lnTo>
                    <a:cubicBezTo>
                      <a:pt x="28482" y="8217"/>
                      <a:pt x="21773" y="13902"/>
                      <a:pt x="14189" y="13911"/>
                    </a:cubicBezTo>
                    <a:cubicBezTo>
                      <a:pt x="14184" y="13911"/>
                      <a:pt x="14178" y="13911"/>
                      <a:pt x="14173" y="13911"/>
                    </a:cubicBezTo>
                    <a:cubicBezTo>
                      <a:pt x="6354" y="13911"/>
                      <a:pt x="280" y="7732"/>
                      <a:pt x="372" y="45"/>
                    </a:cubicBezTo>
                    <a:lnTo>
                      <a:pt x="372" y="45"/>
                    </a:lnTo>
                    <a:cubicBezTo>
                      <a:pt x="370" y="77"/>
                      <a:pt x="368" y="88"/>
                      <a:pt x="365" y="88"/>
                    </a:cubicBezTo>
                    <a:cubicBezTo>
                      <a:pt x="358" y="88"/>
                      <a:pt x="352" y="1"/>
                      <a:pt x="346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00" name="Google Shape;9400;p38"/>
              <p:cNvSpPr/>
              <p:nvPr/>
            </p:nvSpPr>
            <p:spPr>
              <a:xfrm>
                <a:off x="4711563" y="2115700"/>
                <a:ext cx="718475" cy="315400"/>
              </a:xfrm>
              <a:custGeom>
                <a:avLst/>
                <a:gdLst/>
                <a:ahLst/>
                <a:cxnLst/>
                <a:rect l="l" t="t" r="r" b="b"/>
                <a:pathLst>
                  <a:path w="28739" h="12616" extrusionOk="0">
                    <a:moveTo>
                      <a:pt x="0" y="1"/>
                    </a:moveTo>
                    <a:cubicBezTo>
                      <a:pt x="578" y="7082"/>
                      <a:pt x="6272" y="12616"/>
                      <a:pt x="13496" y="12616"/>
                    </a:cubicBezTo>
                    <a:cubicBezTo>
                      <a:pt x="13506" y="12616"/>
                      <a:pt x="13517" y="12616"/>
                      <a:pt x="13527" y="12616"/>
                    </a:cubicBezTo>
                    <a:cubicBezTo>
                      <a:pt x="20794" y="12601"/>
                      <a:pt x="27248" y="7153"/>
                      <a:pt x="28739" y="1"/>
                    </a:cubicBezTo>
                    <a:lnTo>
                      <a:pt x="28592" y="1"/>
                    </a:lnTo>
                    <a:cubicBezTo>
                      <a:pt x="26759" y="6710"/>
                      <a:pt x="20624" y="10641"/>
                      <a:pt x="13652" y="10659"/>
                    </a:cubicBezTo>
                    <a:cubicBezTo>
                      <a:pt x="13636" y="10659"/>
                      <a:pt x="13621" y="10659"/>
                      <a:pt x="13605" y="10659"/>
                    </a:cubicBezTo>
                    <a:cubicBezTo>
                      <a:pt x="6678" y="10659"/>
                      <a:pt x="1117" y="6636"/>
                      <a:pt x="147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01" name="Google Shape;9401;p38"/>
              <p:cNvSpPr/>
              <p:nvPr/>
            </p:nvSpPr>
            <p:spPr>
              <a:xfrm>
                <a:off x="4724763" y="2115700"/>
                <a:ext cx="183875" cy="148525"/>
              </a:xfrm>
              <a:custGeom>
                <a:avLst/>
                <a:gdLst/>
                <a:ahLst/>
                <a:cxnLst/>
                <a:rect l="l" t="t" r="r" b="b"/>
                <a:pathLst>
                  <a:path w="7355" h="5941" extrusionOk="0">
                    <a:moveTo>
                      <a:pt x="1" y="1"/>
                    </a:moveTo>
                    <a:cubicBezTo>
                      <a:pt x="658" y="2568"/>
                      <a:pt x="3459" y="4844"/>
                      <a:pt x="7354" y="5941"/>
                    </a:cubicBezTo>
                    <a:cubicBezTo>
                      <a:pt x="4628" y="4725"/>
                      <a:pt x="2712" y="2491"/>
                      <a:pt x="2261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02" name="Google Shape;9402;p38"/>
              <p:cNvSpPr/>
              <p:nvPr/>
            </p:nvSpPr>
            <p:spPr>
              <a:xfrm>
                <a:off x="5153888" y="2115700"/>
                <a:ext cx="271900" cy="161675"/>
              </a:xfrm>
              <a:custGeom>
                <a:avLst/>
                <a:gdLst/>
                <a:ahLst/>
                <a:cxnLst/>
                <a:rect l="l" t="t" r="r" b="b"/>
                <a:pathLst>
                  <a:path w="10876" h="6467" extrusionOk="0">
                    <a:moveTo>
                      <a:pt x="7467" y="1"/>
                    </a:moveTo>
                    <a:cubicBezTo>
                      <a:pt x="6562" y="2952"/>
                      <a:pt x="3678" y="5391"/>
                      <a:pt x="1" y="6467"/>
                    </a:cubicBezTo>
                    <a:cubicBezTo>
                      <a:pt x="5366" y="5659"/>
                      <a:pt x="9669" y="3142"/>
                      <a:pt x="10876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03" name="Google Shape;9403;p38"/>
              <p:cNvSpPr/>
              <p:nvPr/>
            </p:nvSpPr>
            <p:spPr>
              <a:xfrm>
                <a:off x="5373838" y="2115700"/>
                <a:ext cx="389975" cy="512925"/>
              </a:xfrm>
              <a:custGeom>
                <a:avLst/>
                <a:gdLst/>
                <a:ahLst/>
                <a:cxnLst/>
                <a:rect l="l" t="t" r="r" b="b"/>
                <a:pathLst>
                  <a:path w="15599" h="20517" extrusionOk="0">
                    <a:moveTo>
                      <a:pt x="7699" y="1"/>
                    </a:moveTo>
                    <a:lnTo>
                      <a:pt x="1" y="17893"/>
                    </a:lnTo>
                    <a:cubicBezTo>
                      <a:pt x="1468" y="19707"/>
                      <a:pt x="4629" y="20516"/>
                      <a:pt x="7776" y="20516"/>
                    </a:cubicBezTo>
                    <a:cubicBezTo>
                      <a:pt x="11027" y="20516"/>
                      <a:pt x="14263" y="19653"/>
                      <a:pt x="15598" y="18144"/>
                    </a:cubicBezTo>
                    <a:lnTo>
                      <a:pt x="12752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04" name="Google Shape;9404;p38"/>
              <p:cNvSpPr/>
              <p:nvPr/>
            </p:nvSpPr>
            <p:spPr>
              <a:xfrm>
                <a:off x="5373838" y="2115700"/>
                <a:ext cx="389975" cy="483625"/>
              </a:xfrm>
              <a:custGeom>
                <a:avLst/>
                <a:gdLst/>
                <a:ahLst/>
                <a:cxnLst/>
                <a:rect l="l" t="t" r="r" b="b"/>
                <a:pathLst>
                  <a:path w="15599" h="19345" extrusionOk="0">
                    <a:moveTo>
                      <a:pt x="5215" y="1"/>
                    </a:moveTo>
                    <a:lnTo>
                      <a:pt x="1" y="17893"/>
                    </a:lnTo>
                    <a:cubicBezTo>
                      <a:pt x="290" y="18252"/>
                      <a:pt x="649" y="18568"/>
                      <a:pt x="1058" y="18849"/>
                    </a:cubicBezTo>
                    <a:cubicBezTo>
                      <a:pt x="2767" y="10892"/>
                      <a:pt x="6309" y="5131"/>
                      <a:pt x="9398" y="5131"/>
                    </a:cubicBezTo>
                    <a:cubicBezTo>
                      <a:pt x="9405" y="5131"/>
                      <a:pt x="9413" y="5131"/>
                      <a:pt x="9420" y="5131"/>
                    </a:cubicBezTo>
                    <a:cubicBezTo>
                      <a:pt x="12553" y="5162"/>
                      <a:pt x="14496" y="11114"/>
                      <a:pt x="13865" y="19344"/>
                    </a:cubicBezTo>
                    <a:cubicBezTo>
                      <a:pt x="14593" y="19007"/>
                      <a:pt x="15190" y="18604"/>
                      <a:pt x="15598" y="18143"/>
                    </a:cubicBezTo>
                    <a:lnTo>
                      <a:pt x="14700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05" name="Google Shape;9405;p38"/>
              <p:cNvSpPr/>
              <p:nvPr/>
            </p:nvSpPr>
            <p:spPr>
              <a:xfrm>
                <a:off x="5448563" y="2305875"/>
                <a:ext cx="108750" cy="314725"/>
              </a:xfrm>
              <a:custGeom>
                <a:avLst/>
                <a:gdLst/>
                <a:ahLst/>
                <a:cxnLst/>
                <a:rect l="l" t="t" r="r" b="b"/>
                <a:pathLst>
                  <a:path w="4350" h="12589" extrusionOk="0">
                    <a:moveTo>
                      <a:pt x="4349" y="1"/>
                    </a:moveTo>
                    <a:lnTo>
                      <a:pt x="4349" y="1"/>
                    </a:lnTo>
                    <a:cubicBezTo>
                      <a:pt x="2648" y="1912"/>
                      <a:pt x="1068" y="5635"/>
                      <a:pt x="288" y="10143"/>
                    </a:cubicBezTo>
                    <a:cubicBezTo>
                      <a:pt x="170" y="10832"/>
                      <a:pt x="74" y="11513"/>
                      <a:pt x="0" y="12182"/>
                    </a:cubicBezTo>
                    <a:cubicBezTo>
                      <a:pt x="480" y="12346"/>
                      <a:pt x="987" y="12481"/>
                      <a:pt x="1515" y="12588"/>
                    </a:cubicBezTo>
                    <a:cubicBezTo>
                      <a:pt x="1515" y="11033"/>
                      <a:pt x="1653" y="9357"/>
                      <a:pt x="1937" y="7638"/>
                    </a:cubicBezTo>
                    <a:cubicBezTo>
                      <a:pt x="2438" y="4620"/>
                      <a:pt x="3316" y="1967"/>
                      <a:pt x="4349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06" name="Google Shape;9406;p38"/>
              <p:cNvSpPr/>
              <p:nvPr/>
            </p:nvSpPr>
            <p:spPr>
              <a:xfrm>
                <a:off x="5621088" y="2332750"/>
                <a:ext cx="50500" cy="290900"/>
              </a:xfrm>
              <a:custGeom>
                <a:avLst/>
                <a:gdLst/>
                <a:ahLst/>
                <a:cxnLst/>
                <a:rect l="l" t="t" r="r" b="b"/>
                <a:pathLst>
                  <a:path w="2020" h="11636" extrusionOk="0">
                    <a:moveTo>
                      <a:pt x="0" y="0"/>
                    </a:moveTo>
                    <a:cubicBezTo>
                      <a:pt x="621" y="2456"/>
                      <a:pt x="893" y="5786"/>
                      <a:pt x="644" y="9576"/>
                    </a:cubicBezTo>
                    <a:cubicBezTo>
                      <a:pt x="598" y="10270"/>
                      <a:pt x="536" y="10956"/>
                      <a:pt x="458" y="11636"/>
                    </a:cubicBezTo>
                    <a:cubicBezTo>
                      <a:pt x="955" y="11564"/>
                      <a:pt x="1438" y="11472"/>
                      <a:pt x="1902" y="11361"/>
                    </a:cubicBezTo>
                    <a:cubicBezTo>
                      <a:pt x="2020" y="6319"/>
                      <a:pt x="1258" y="2207"/>
                      <a:pt x="0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07" name="Google Shape;9407;p38"/>
              <p:cNvSpPr/>
              <p:nvPr/>
            </p:nvSpPr>
            <p:spPr>
              <a:xfrm>
                <a:off x="1387088" y="2115700"/>
                <a:ext cx="1034625" cy="466750"/>
              </a:xfrm>
              <a:custGeom>
                <a:avLst/>
                <a:gdLst/>
                <a:ahLst/>
                <a:cxnLst/>
                <a:rect l="l" t="t" r="r" b="b"/>
                <a:pathLst>
                  <a:path w="41385" h="18670" extrusionOk="0">
                    <a:moveTo>
                      <a:pt x="0" y="1"/>
                    </a:moveTo>
                    <a:lnTo>
                      <a:pt x="1570" y="12026"/>
                    </a:lnTo>
                    <a:cubicBezTo>
                      <a:pt x="7086" y="16380"/>
                      <a:pt x="13128" y="18669"/>
                      <a:pt x="19825" y="18669"/>
                    </a:cubicBezTo>
                    <a:cubicBezTo>
                      <a:pt x="26350" y="18669"/>
                      <a:pt x="33497" y="16496"/>
                      <a:pt x="41384" y="11940"/>
                    </a:cubicBezTo>
                    <a:lnTo>
                      <a:pt x="40441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08" name="Google Shape;9408;p38"/>
              <p:cNvSpPr/>
              <p:nvPr/>
            </p:nvSpPr>
            <p:spPr>
              <a:xfrm>
                <a:off x="1387088" y="2115675"/>
                <a:ext cx="291300" cy="436625"/>
              </a:xfrm>
              <a:custGeom>
                <a:avLst/>
                <a:gdLst/>
                <a:ahLst/>
                <a:cxnLst/>
                <a:rect l="l" t="t" r="r" b="b"/>
                <a:pathLst>
                  <a:path w="11652" h="17465" extrusionOk="0">
                    <a:moveTo>
                      <a:pt x="0" y="0"/>
                    </a:moveTo>
                    <a:lnTo>
                      <a:pt x="1570" y="12026"/>
                    </a:lnTo>
                    <a:cubicBezTo>
                      <a:pt x="4764" y="14548"/>
                      <a:pt x="8118" y="16371"/>
                      <a:pt x="11652" y="17464"/>
                    </a:cubicBezTo>
                    <a:cubicBezTo>
                      <a:pt x="8961" y="13586"/>
                      <a:pt x="6929" y="8260"/>
                      <a:pt x="6183" y="2302"/>
                    </a:cubicBezTo>
                    <a:cubicBezTo>
                      <a:pt x="6093" y="1589"/>
                      <a:pt x="6027" y="699"/>
                      <a:pt x="5977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09" name="Google Shape;9409;p38"/>
              <p:cNvSpPr/>
              <p:nvPr/>
            </p:nvSpPr>
            <p:spPr>
              <a:xfrm>
                <a:off x="2152888" y="2115700"/>
                <a:ext cx="268825" cy="421350"/>
              </a:xfrm>
              <a:custGeom>
                <a:avLst/>
                <a:gdLst/>
                <a:ahLst/>
                <a:cxnLst/>
                <a:rect l="l" t="t" r="r" b="b"/>
                <a:pathLst>
                  <a:path w="10753" h="16854" extrusionOk="0">
                    <a:moveTo>
                      <a:pt x="1720" y="1"/>
                    </a:moveTo>
                    <a:cubicBezTo>
                      <a:pt x="1820" y="704"/>
                      <a:pt x="1906" y="1459"/>
                      <a:pt x="1970" y="2176"/>
                    </a:cubicBezTo>
                    <a:cubicBezTo>
                      <a:pt x="2482" y="7876"/>
                      <a:pt x="1692" y="13005"/>
                      <a:pt x="0" y="16853"/>
                    </a:cubicBezTo>
                    <a:cubicBezTo>
                      <a:pt x="3409" y="15741"/>
                      <a:pt x="6988" y="14114"/>
                      <a:pt x="10752" y="11940"/>
                    </a:cubicBezTo>
                    <a:lnTo>
                      <a:pt x="9808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10" name="Google Shape;9410;p38"/>
              <p:cNvSpPr/>
              <p:nvPr/>
            </p:nvSpPr>
            <p:spPr>
              <a:xfrm>
                <a:off x="1535163" y="2114600"/>
                <a:ext cx="708125" cy="357525"/>
              </a:xfrm>
              <a:custGeom>
                <a:avLst/>
                <a:gdLst/>
                <a:ahLst/>
                <a:cxnLst/>
                <a:rect l="l" t="t" r="r" b="b"/>
                <a:pathLst>
                  <a:path w="28325" h="14301" extrusionOk="0">
                    <a:moveTo>
                      <a:pt x="0" y="43"/>
                    </a:moveTo>
                    <a:lnTo>
                      <a:pt x="0" y="43"/>
                    </a:lnTo>
                    <a:cubicBezTo>
                      <a:pt x="2" y="66"/>
                      <a:pt x="4" y="78"/>
                      <a:pt x="6" y="83"/>
                    </a:cubicBezTo>
                    <a:lnTo>
                      <a:pt x="6" y="83"/>
                    </a:lnTo>
                    <a:cubicBezTo>
                      <a:pt x="4" y="70"/>
                      <a:pt x="2" y="57"/>
                      <a:pt x="0" y="43"/>
                    </a:cubicBezTo>
                    <a:close/>
                    <a:moveTo>
                      <a:pt x="33" y="1"/>
                    </a:moveTo>
                    <a:cubicBezTo>
                      <a:pt x="24" y="1"/>
                      <a:pt x="16" y="85"/>
                      <a:pt x="9" y="85"/>
                    </a:cubicBezTo>
                    <a:cubicBezTo>
                      <a:pt x="8" y="85"/>
                      <a:pt x="7" y="85"/>
                      <a:pt x="6" y="83"/>
                    </a:cubicBezTo>
                    <a:lnTo>
                      <a:pt x="6" y="83"/>
                    </a:lnTo>
                    <a:cubicBezTo>
                      <a:pt x="79" y="540"/>
                      <a:pt x="172" y="991"/>
                      <a:pt x="285" y="1435"/>
                    </a:cubicBezTo>
                    <a:lnTo>
                      <a:pt x="285" y="1435"/>
                    </a:lnTo>
                    <a:cubicBezTo>
                      <a:pt x="183" y="976"/>
                      <a:pt x="103" y="511"/>
                      <a:pt x="44" y="43"/>
                    </a:cubicBezTo>
                    <a:cubicBezTo>
                      <a:pt x="40" y="12"/>
                      <a:pt x="37" y="1"/>
                      <a:pt x="33" y="1"/>
                    </a:cubicBezTo>
                    <a:close/>
                    <a:moveTo>
                      <a:pt x="27634" y="1"/>
                    </a:moveTo>
                    <a:cubicBezTo>
                      <a:pt x="27625" y="1"/>
                      <a:pt x="27615" y="86"/>
                      <a:pt x="27604" y="86"/>
                    </a:cubicBezTo>
                    <a:cubicBezTo>
                      <a:pt x="27600" y="86"/>
                      <a:pt x="27597" y="74"/>
                      <a:pt x="27593" y="43"/>
                    </a:cubicBezTo>
                    <a:lnTo>
                      <a:pt x="27593" y="43"/>
                    </a:lnTo>
                    <a:cubicBezTo>
                      <a:pt x="28028" y="7540"/>
                      <a:pt x="22538" y="13446"/>
                      <a:pt x="15176" y="13453"/>
                    </a:cubicBezTo>
                    <a:cubicBezTo>
                      <a:pt x="15171" y="13453"/>
                      <a:pt x="15165" y="13453"/>
                      <a:pt x="15160" y="13453"/>
                    </a:cubicBezTo>
                    <a:cubicBezTo>
                      <a:pt x="8294" y="13453"/>
                      <a:pt x="2005" y="8209"/>
                      <a:pt x="285" y="1435"/>
                    </a:cubicBezTo>
                    <a:lnTo>
                      <a:pt x="285" y="1435"/>
                    </a:lnTo>
                    <a:cubicBezTo>
                      <a:pt x="1837" y="8458"/>
                      <a:pt x="8245" y="14300"/>
                      <a:pt x="15253" y="14300"/>
                    </a:cubicBezTo>
                    <a:cubicBezTo>
                      <a:pt x="15257" y="14300"/>
                      <a:pt x="15262" y="14300"/>
                      <a:pt x="15267" y="14300"/>
                    </a:cubicBezTo>
                    <a:cubicBezTo>
                      <a:pt x="22766" y="14293"/>
                      <a:pt x="28324" y="7730"/>
                      <a:pt x="27644" y="43"/>
                    </a:cubicBezTo>
                    <a:cubicBezTo>
                      <a:pt x="27641" y="12"/>
                      <a:pt x="27637" y="1"/>
                      <a:pt x="27634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11" name="Google Shape;9411;p38"/>
              <p:cNvSpPr/>
              <p:nvPr/>
            </p:nvSpPr>
            <p:spPr>
              <a:xfrm>
                <a:off x="1540263" y="2115700"/>
                <a:ext cx="672400" cy="304925"/>
              </a:xfrm>
              <a:custGeom>
                <a:avLst/>
                <a:gdLst/>
                <a:ahLst/>
                <a:cxnLst/>
                <a:rect l="l" t="t" r="r" b="b"/>
                <a:pathLst>
                  <a:path w="26896" h="12197" extrusionOk="0">
                    <a:moveTo>
                      <a:pt x="0" y="1"/>
                    </a:moveTo>
                    <a:cubicBezTo>
                      <a:pt x="1688" y="6849"/>
                      <a:pt x="7894" y="12197"/>
                      <a:pt x="14666" y="12197"/>
                    </a:cubicBezTo>
                    <a:cubicBezTo>
                      <a:pt x="14676" y="12197"/>
                      <a:pt x="14686" y="12197"/>
                      <a:pt x="14696" y="12196"/>
                    </a:cubicBezTo>
                    <a:cubicBezTo>
                      <a:pt x="21505" y="12183"/>
                      <a:pt x="26665" y="6914"/>
                      <a:pt x="26895" y="1"/>
                    </a:cubicBezTo>
                    <a:lnTo>
                      <a:pt x="26754" y="1"/>
                    </a:lnTo>
                    <a:cubicBezTo>
                      <a:pt x="26131" y="6487"/>
                      <a:pt x="21024" y="10289"/>
                      <a:pt x="14493" y="10306"/>
                    </a:cubicBezTo>
                    <a:cubicBezTo>
                      <a:pt x="14479" y="10306"/>
                      <a:pt x="14465" y="10306"/>
                      <a:pt x="14450" y="10306"/>
                    </a:cubicBezTo>
                    <a:cubicBezTo>
                      <a:pt x="7959" y="10306"/>
                      <a:pt x="2119" y="6419"/>
                      <a:pt x="137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12" name="Google Shape;9412;p38"/>
              <p:cNvSpPr/>
              <p:nvPr/>
            </p:nvSpPr>
            <p:spPr>
              <a:xfrm>
                <a:off x="1552563" y="2115700"/>
                <a:ext cx="195700" cy="143525"/>
              </a:xfrm>
              <a:custGeom>
                <a:avLst/>
                <a:gdLst/>
                <a:ahLst/>
                <a:cxnLst/>
                <a:rect l="l" t="t" r="r" b="b"/>
                <a:pathLst>
                  <a:path w="7828" h="5741" extrusionOk="0">
                    <a:moveTo>
                      <a:pt x="1" y="1"/>
                    </a:moveTo>
                    <a:cubicBezTo>
                      <a:pt x="1031" y="2483"/>
                      <a:pt x="4001" y="4679"/>
                      <a:pt x="7828" y="5740"/>
                    </a:cubicBezTo>
                    <a:cubicBezTo>
                      <a:pt x="5077" y="4565"/>
                      <a:pt x="2943" y="2407"/>
                      <a:pt x="2116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13" name="Google Shape;9413;p38"/>
              <p:cNvSpPr/>
              <p:nvPr/>
            </p:nvSpPr>
            <p:spPr>
              <a:xfrm>
                <a:off x="1980238" y="2115700"/>
                <a:ext cx="228350" cy="156275"/>
              </a:xfrm>
              <a:custGeom>
                <a:avLst/>
                <a:gdLst/>
                <a:ahLst/>
                <a:cxnLst/>
                <a:rect l="l" t="t" r="r" b="b"/>
                <a:pathLst>
                  <a:path w="9134" h="6251" extrusionOk="0">
                    <a:moveTo>
                      <a:pt x="5944" y="1"/>
                    </a:moveTo>
                    <a:cubicBezTo>
                      <a:pt x="5577" y="2854"/>
                      <a:pt x="3269" y="5211"/>
                      <a:pt x="0" y="6250"/>
                    </a:cubicBezTo>
                    <a:cubicBezTo>
                      <a:pt x="4896" y="5469"/>
                      <a:pt x="8517" y="3037"/>
                      <a:pt x="9134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14" name="Google Shape;9414;p38"/>
              <p:cNvSpPr/>
              <p:nvPr/>
            </p:nvSpPr>
            <p:spPr>
              <a:xfrm>
                <a:off x="1241038" y="2138525"/>
                <a:ext cx="359150" cy="490525"/>
              </a:xfrm>
              <a:custGeom>
                <a:avLst/>
                <a:gdLst/>
                <a:ahLst/>
                <a:cxnLst/>
                <a:rect l="l" t="t" r="r" b="b"/>
                <a:pathLst>
                  <a:path w="14366" h="19621" extrusionOk="0">
                    <a:moveTo>
                      <a:pt x="7897" y="0"/>
                    </a:moveTo>
                    <a:lnTo>
                      <a:pt x="3272" y="25"/>
                    </a:lnTo>
                    <a:lnTo>
                      <a:pt x="1" y="17108"/>
                    </a:lnTo>
                    <a:cubicBezTo>
                      <a:pt x="1732" y="18846"/>
                      <a:pt x="4805" y="19620"/>
                      <a:pt x="7693" y="19620"/>
                    </a:cubicBezTo>
                    <a:cubicBezTo>
                      <a:pt x="10676" y="19620"/>
                      <a:pt x="13462" y="18794"/>
                      <a:pt x="14366" y="17347"/>
                    </a:cubicBezTo>
                    <a:lnTo>
                      <a:pt x="7897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15" name="Google Shape;9415;p38"/>
              <p:cNvSpPr/>
              <p:nvPr/>
            </p:nvSpPr>
            <p:spPr>
              <a:xfrm>
                <a:off x="1241038" y="2115700"/>
                <a:ext cx="359200" cy="462725"/>
              </a:xfrm>
              <a:custGeom>
                <a:avLst/>
                <a:gdLst/>
                <a:ahLst/>
                <a:cxnLst/>
                <a:rect l="l" t="t" r="r" b="b"/>
                <a:pathLst>
                  <a:path w="14368" h="18509" extrusionOk="0">
                    <a:moveTo>
                      <a:pt x="999" y="1"/>
                    </a:moveTo>
                    <a:lnTo>
                      <a:pt x="1" y="17117"/>
                    </a:lnTo>
                    <a:cubicBezTo>
                      <a:pt x="342" y="17461"/>
                      <a:pt x="738" y="17762"/>
                      <a:pt x="1175" y="18033"/>
                    </a:cubicBezTo>
                    <a:cubicBezTo>
                      <a:pt x="1055" y="10418"/>
                      <a:pt x="3079" y="4908"/>
                      <a:pt x="5911" y="4908"/>
                    </a:cubicBezTo>
                    <a:cubicBezTo>
                      <a:pt x="5919" y="4908"/>
                      <a:pt x="5926" y="4908"/>
                      <a:pt x="5933" y="4908"/>
                    </a:cubicBezTo>
                    <a:cubicBezTo>
                      <a:pt x="8812" y="4936"/>
                      <a:pt x="11859" y="10631"/>
                      <a:pt x="13034" y="18508"/>
                    </a:cubicBezTo>
                    <a:cubicBezTo>
                      <a:pt x="13629" y="18186"/>
                      <a:pt x="14091" y="17799"/>
                      <a:pt x="14367" y="17357"/>
                    </a:cubicBezTo>
                    <a:lnTo>
                      <a:pt x="9682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16" name="Google Shape;9416;p38"/>
              <p:cNvSpPr/>
              <p:nvPr/>
            </p:nvSpPr>
            <p:spPr>
              <a:xfrm>
                <a:off x="1309413" y="2320100"/>
                <a:ext cx="47200" cy="301175"/>
              </a:xfrm>
              <a:custGeom>
                <a:avLst/>
                <a:gdLst/>
                <a:ahLst/>
                <a:cxnLst/>
                <a:rect l="l" t="t" r="r" b="b"/>
                <a:pathLst>
                  <a:path w="1888" h="12047" extrusionOk="0">
                    <a:moveTo>
                      <a:pt x="1812" y="1"/>
                    </a:moveTo>
                    <a:lnTo>
                      <a:pt x="1812" y="1"/>
                    </a:lnTo>
                    <a:cubicBezTo>
                      <a:pt x="657" y="1827"/>
                      <a:pt x="0" y="5391"/>
                      <a:pt x="241" y="9706"/>
                    </a:cubicBezTo>
                    <a:cubicBezTo>
                      <a:pt x="278" y="10366"/>
                      <a:pt x="335" y="11018"/>
                      <a:pt x="410" y="11658"/>
                    </a:cubicBezTo>
                    <a:cubicBezTo>
                      <a:pt x="885" y="11815"/>
                      <a:pt x="1379" y="11944"/>
                      <a:pt x="1887" y="12047"/>
                    </a:cubicBezTo>
                    <a:cubicBezTo>
                      <a:pt x="1557" y="10557"/>
                      <a:pt x="1326" y="8953"/>
                      <a:pt x="1223" y="7308"/>
                    </a:cubicBezTo>
                    <a:cubicBezTo>
                      <a:pt x="1040" y="4420"/>
                      <a:pt x="1282" y="1882"/>
                      <a:pt x="1812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17" name="Google Shape;9417;p38"/>
              <p:cNvSpPr/>
              <p:nvPr/>
            </p:nvSpPr>
            <p:spPr>
              <a:xfrm>
                <a:off x="1418963" y="2345875"/>
                <a:ext cx="104025" cy="278450"/>
              </a:xfrm>
              <a:custGeom>
                <a:avLst/>
                <a:gdLst/>
                <a:ahLst/>
                <a:cxnLst/>
                <a:rect l="l" t="t" r="r" b="b"/>
                <a:pathLst>
                  <a:path w="4161" h="11138" extrusionOk="0">
                    <a:moveTo>
                      <a:pt x="0" y="0"/>
                    </a:moveTo>
                    <a:cubicBezTo>
                      <a:pt x="1093" y="2349"/>
                      <a:pt x="2048" y="5534"/>
                      <a:pt x="2626" y="9165"/>
                    </a:cubicBezTo>
                    <a:cubicBezTo>
                      <a:pt x="2733" y="9830"/>
                      <a:pt x="2821" y="10487"/>
                      <a:pt x="2895" y="11137"/>
                    </a:cubicBezTo>
                    <a:cubicBezTo>
                      <a:pt x="3336" y="11069"/>
                      <a:pt x="3760" y="10981"/>
                      <a:pt x="4161" y="10875"/>
                    </a:cubicBezTo>
                    <a:cubicBezTo>
                      <a:pt x="3196" y="6046"/>
                      <a:pt x="1622" y="2110"/>
                      <a:pt x="0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18" name="Google Shape;9418;p38"/>
              <p:cNvSpPr/>
              <p:nvPr/>
            </p:nvSpPr>
            <p:spPr>
              <a:xfrm>
                <a:off x="2405738" y="2115700"/>
                <a:ext cx="1033100" cy="471850"/>
              </a:xfrm>
              <a:custGeom>
                <a:avLst/>
                <a:gdLst/>
                <a:ahLst/>
                <a:cxnLst/>
                <a:rect l="l" t="t" r="r" b="b"/>
                <a:pathLst>
                  <a:path w="41324" h="18874" extrusionOk="0">
                    <a:moveTo>
                      <a:pt x="0" y="1"/>
                    </a:moveTo>
                    <a:lnTo>
                      <a:pt x="118" y="12162"/>
                    </a:lnTo>
                    <a:cubicBezTo>
                      <a:pt x="5199" y="16561"/>
                      <a:pt x="11077" y="18874"/>
                      <a:pt x="17912" y="18874"/>
                    </a:cubicBezTo>
                    <a:cubicBezTo>
                      <a:pt x="24572" y="18874"/>
                      <a:pt x="32141" y="16677"/>
                      <a:pt x="40771" y="12074"/>
                    </a:cubicBezTo>
                    <a:lnTo>
                      <a:pt x="41323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19" name="Google Shape;9419;p38"/>
              <p:cNvSpPr/>
              <p:nvPr/>
            </p:nvSpPr>
            <p:spPr>
              <a:xfrm>
                <a:off x="2405713" y="2115700"/>
                <a:ext cx="243050" cy="441450"/>
              </a:xfrm>
              <a:custGeom>
                <a:avLst/>
                <a:gdLst/>
                <a:ahLst/>
                <a:cxnLst/>
                <a:rect l="l" t="t" r="r" b="b"/>
                <a:pathLst>
                  <a:path w="9722" h="17658" extrusionOk="0">
                    <a:moveTo>
                      <a:pt x="0" y="1"/>
                    </a:moveTo>
                    <a:lnTo>
                      <a:pt x="117" y="12162"/>
                    </a:lnTo>
                    <a:cubicBezTo>
                      <a:pt x="3061" y="14710"/>
                      <a:pt x="6254" y="16552"/>
                      <a:pt x="9722" y="17658"/>
                    </a:cubicBezTo>
                    <a:cubicBezTo>
                      <a:pt x="7465" y="13737"/>
                      <a:pt x="6062" y="8354"/>
                      <a:pt x="6051" y="2329"/>
                    </a:cubicBezTo>
                    <a:cubicBezTo>
                      <a:pt x="6048" y="1608"/>
                      <a:pt x="6069" y="707"/>
                      <a:pt x="6106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20" name="Google Shape;9420;p38"/>
              <p:cNvSpPr/>
              <p:nvPr/>
            </p:nvSpPr>
            <p:spPr>
              <a:xfrm>
                <a:off x="3134988" y="2115675"/>
                <a:ext cx="303900" cy="425975"/>
              </a:xfrm>
              <a:custGeom>
                <a:avLst/>
                <a:gdLst/>
                <a:ahLst/>
                <a:cxnLst/>
                <a:rect l="l" t="t" r="r" b="b"/>
                <a:pathLst>
                  <a:path w="12156" h="17039" extrusionOk="0">
                    <a:moveTo>
                      <a:pt x="3886" y="0"/>
                    </a:moveTo>
                    <a:lnTo>
                      <a:pt x="3886" y="2"/>
                    </a:lnTo>
                    <a:cubicBezTo>
                      <a:pt x="3901" y="713"/>
                      <a:pt x="3896" y="1477"/>
                      <a:pt x="3872" y="2202"/>
                    </a:cubicBezTo>
                    <a:cubicBezTo>
                      <a:pt x="3671" y="7967"/>
                      <a:pt x="2215" y="13151"/>
                      <a:pt x="0" y="17039"/>
                    </a:cubicBezTo>
                    <a:cubicBezTo>
                      <a:pt x="3621" y="15916"/>
                      <a:pt x="7481" y="14272"/>
                      <a:pt x="11601" y="12074"/>
                    </a:cubicBezTo>
                    <a:lnTo>
                      <a:pt x="12156" y="0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21" name="Google Shape;9421;p38"/>
              <p:cNvSpPr/>
              <p:nvPr/>
            </p:nvSpPr>
            <p:spPr>
              <a:xfrm>
                <a:off x="2549063" y="2114575"/>
                <a:ext cx="705025" cy="361475"/>
              </a:xfrm>
              <a:custGeom>
                <a:avLst/>
                <a:gdLst/>
                <a:ahLst/>
                <a:cxnLst/>
                <a:rect l="l" t="t" r="r" b="b"/>
                <a:pathLst>
                  <a:path w="28201" h="14459" extrusionOk="0">
                    <a:moveTo>
                      <a:pt x="28201" y="60"/>
                    </a:moveTo>
                    <a:lnTo>
                      <a:pt x="28201" y="60"/>
                    </a:lnTo>
                    <a:cubicBezTo>
                      <a:pt x="28201" y="79"/>
                      <a:pt x="28201" y="87"/>
                      <a:pt x="28201" y="87"/>
                    </a:cubicBezTo>
                    <a:cubicBezTo>
                      <a:pt x="28201" y="87"/>
                      <a:pt x="28201" y="75"/>
                      <a:pt x="28201" y="60"/>
                    </a:cubicBezTo>
                    <a:close/>
                    <a:moveTo>
                      <a:pt x="28199" y="1"/>
                    </a:moveTo>
                    <a:cubicBezTo>
                      <a:pt x="28198" y="1"/>
                      <a:pt x="28197" y="12"/>
                      <a:pt x="28196" y="44"/>
                    </a:cubicBezTo>
                    <a:cubicBezTo>
                      <a:pt x="28194" y="97"/>
                      <a:pt x="28192" y="150"/>
                      <a:pt x="28189" y="202"/>
                    </a:cubicBezTo>
                    <a:lnTo>
                      <a:pt x="28189" y="202"/>
                    </a:lnTo>
                    <a:cubicBezTo>
                      <a:pt x="28193" y="150"/>
                      <a:pt x="28197" y="98"/>
                      <a:pt x="28201" y="46"/>
                    </a:cubicBezTo>
                    <a:lnTo>
                      <a:pt x="28201" y="46"/>
                    </a:lnTo>
                    <a:cubicBezTo>
                      <a:pt x="28201" y="51"/>
                      <a:pt x="28201" y="56"/>
                      <a:pt x="28201" y="60"/>
                    </a:cubicBezTo>
                    <a:lnTo>
                      <a:pt x="28201" y="60"/>
                    </a:lnTo>
                    <a:cubicBezTo>
                      <a:pt x="28201" y="55"/>
                      <a:pt x="28201" y="50"/>
                      <a:pt x="28201" y="44"/>
                    </a:cubicBezTo>
                    <a:cubicBezTo>
                      <a:pt x="28201" y="45"/>
                      <a:pt x="28201" y="46"/>
                      <a:pt x="28201" y="46"/>
                    </a:cubicBezTo>
                    <a:lnTo>
                      <a:pt x="28201" y="46"/>
                    </a:lnTo>
                    <a:cubicBezTo>
                      <a:pt x="28200" y="24"/>
                      <a:pt x="28200" y="1"/>
                      <a:pt x="28199" y="1"/>
                    </a:cubicBezTo>
                    <a:close/>
                    <a:moveTo>
                      <a:pt x="1" y="1"/>
                    </a:moveTo>
                    <a:cubicBezTo>
                      <a:pt x="1" y="1"/>
                      <a:pt x="1" y="13"/>
                      <a:pt x="1" y="44"/>
                    </a:cubicBezTo>
                    <a:cubicBezTo>
                      <a:pt x="15" y="7754"/>
                      <a:pt x="6181" y="14458"/>
                      <a:pt x="13799" y="14458"/>
                    </a:cubicBezTo>
                    <a:cubicBezTo>
                      <a:pt x="13803" y="14458"/>
                      <a:pt x="13807" y="14458"/>
                      <a:pt x="13811" y="14458"/>
                    </a:cubicBezTo>
                    <a:cubicBezTo>
                      <a:pt x="21413" y="14451"/>
                      <a:pt x="27829" y="7907"/>
                      <a:pt x="28189" y="202"/>
                    </a:cubicBezTo>
                    <a:lnTo>
                      <a:pt x="28189" y="202"/>
                    </a:lnTo>
                    <a:cubicBezTo>
                      <a:pt x="27607" y="7706"/>
                      <a:pt x="21290" y="13594"/>
                      <a:pt x="13826" y="13601"/>
                    </a:cubicBezTo>
                    <a:cubicBezTo>
                      <a:pt x="13820" y="13601"/>
                      <a:pt x="13814" y="13601"/>
                      <a:pt x="13808" y="13601"/>
                    </a:cubicBezTo>
                    <a:cubicBezTo>
                      <a:pt x="6329" y="13601"/>
                      <a:pt x="257" y="7561"/>
                      <a:pt x="10" y="44"/>
                    </a:cubicBezTo>
                    <a:cubicBezTo>
                      <a:pt x="10" y="75"/>
                      <a:pt x="9" y="87"/>
                      <a:pt x="8" y="87"/>
                    </a:cubicBezTo>
                    <a:cubicBezTo>
                      <a:pt x="5" y="87"/>
                      <a:pt x="3" y="1"/>
                      <a:pt x="1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22" name="Google Shape;9422;p38"/>
              <p:cNvSpPr/>
              <p:nvPr/>
            </p:nvSpPr>
            <p:spPr>
              <a:xfrm>
                <a:off x="2562163" y="2115700"/>
                <a:ext cx="687075" cy="308350"/>
              </a:xfrm>
              <a:custGeom>
                <a:avLst/>
                <a:gdLst/>
                <a:ahLst/>
                <a:cxnLst/>
                <a:rect l="l" t="t" r="r" b="b"/>
                <a:pathLst>
                  <a:path w="27483" h="12334" extrusionOk="0">
                    <a:moveTo>
                      <a:pt x="0" y="1"/>
                    </a:moveTo>
                    <a:cubicBezTo>
                      <a:pt x="861" y="6928"/>
                      <a:pt x="6541" y="12334"/>
                      <a:pt x="13455" y="12334"/>
                    </a:cubicBezTo>
                    <a:cubicBezTo>
                      <a:pt x="13464" y="12334"/>
                      <a:pt x="13474" y="12334"/>
                      <a:pt x="13483" y="12334"/>
                    </a:cubicBezTo>
                    <a:cubicBezTo>
                      <a:pt x="20434" y="12318"/>
                      <a:pt x="26370" y="6993"/>
                      <a:pt x="27482" y="1"/>
                    </a:cubicBezTo>
                    <a:lnTo>
                      <a:pt x="27340" y="1"/>
                    </a:lnTo>
                    <a:cubicBezTo>
                      <a:pt x="25879" y="6560"/>
                      <a:pt x="20184" y="10404"/>
                      <a:pt x="13515" y="10421"/>
                    </a:cubicBezTo>
                    <a:cubicBezTo>
                      <a:pt x="13500" y="10421"/>
                      <a:pt x="13486" y="10421"/>
                      <a:pt x="13472" y="10421"/>
                    </a:cubicBezTo>
                    <a:cubicBezTo>
                      <a:pt x="6846" y="10421"/>
                      <a:pt x="1355" y="6489"/>
                      <a:pt x="140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23" name="Google Shape;9423;p38"/>
              <p:cNvSpPr/>
              <p:nvPr/>
            </p:nvSpPr>
            <p:spPr>
              <a:xfrm>
                <a:off x="2574788" y="2115700"/>
                <a:ext cx="182225" cy="145175"/>
              </a:xfrm>
              <a:custGeom>
                <a:avLst/>
                <a:gdLst/>
                <a:ahLst/>
                <a:cxnLst/>
                <a:rect l="l" t="t" r="r" b="b"/>
                <a:pathLst>
                  <a:path w="7289" h="5807" extrusionOk="0">
                    <a:moveTo>
                      <a:pt x="1" y="1"/>
                    </a:moveTo>
                    <a:cubicBezTo>
                      <a:pt x="742" y="2510"/>
                      <a:pt x="3513" y="4734"/>
                      <a:pt x="7289" y="5807"/>
                    </a:cubicBezTo>
                    <a:cubicBezTo>
                      <a:pt x="4625" y="4618"/>
                      <a:pt x="2702" y="2435"/>
                      <a:pt x="2163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24" name="Google Shape;9424;p38"/>
              <p:cNvSpPr/>
              <p:nvPr/>
            </p:nvSpPr>
            <p:spPr>
              <a:xfrm>
                <a:off x="2992163" y="2115700"/>
                <a:ext cx="253000" cy="158025"/>
              </a:xfrm>
              <a:custGeom>
                <a:avLst/>
                <a:gdLst/>
                <a:ahLst/>
                <a:cxnLst/>
                <a:rect l="l" t="t" r="r" b="b"/>
                <a:pathLst>
                  <a:path w="10120" h="6321" extrusionOk="0">
                    <a:moveTo>
                      <a:pt x="6860" y="1"/>
                    </a:moveTo>
                    <a:cubicBezTo>
                      <a:pt x="6121" y="2887"/>
                      <a:pt x="3470" y="5270"/>
                      <a:pt x="0" y="6321"/>
                    </a:cubicBezTo>
                    <a:cubicBezTo>
                      <a:pt x="5098" y="5531"/>
                      <a:pt x="9104" y="3073"/>
                      <a:pt x="10119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25" name="Google Shape;9425;p38"/>
              <p:cNvSpPr/>
              <p:nvPr/>
            </p:nvSpPr>
            <p:spPr>
              <a:xfrm>
                <a:off x="2232538" y="2115700"/>
                <a:ext cx="366425" cy="513275"/>
              </a:xfrm>
              <a:custGeom>
                <a:avLst/>
                <a:gdLst/>
                <a:ahLst/>
                <a:cxnLst/>
                <a:rect l="l" t="t" r="r" b="b"/>
                <a:pathLst>
                  <a:path w="14657" h="20531" extrusionOk="0">
                    <a:moveTo>
                      <a:pt x="4301" y="1"/>
                    </a:moveTo>
                    <a:lnTo>
                      <a:pt x="0" y="17992"/>
                    </a:lnTo>
                    <a:cubicBezTo>
                      <a:pt x="1671" y="19748"/>
                      <a:pt x="4766" y="20531"/>
                      <a:pt x="7715" y="20531"/>
                    </a:cubicBezTo>
                    <a:cubicBezTo>
                      <a:pt x="10762" y="20531"/>
                      <a:pt x="13653" y="19695"/>
                      <a:pt x="14657" y="18235"/>
                    </a:cubicBezTo>
                    <a:lnTo>
                      <a:pt x="9028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26" name="Google Shape;9426;p38"/>
              <p:cNvSpPr/>
              <p:nvPr/>
            </p:nvSpPr>
            <p:spPr>
              <a:xfrm>
                <a:off x="2232538" y="2115700"/>
                <a:ext cx="366400" cy="467725"/>
              </a:xfrm>
              <a:custGeom>
                <a:avLst/>
                <a:gdLst/>
                <a:ahLst/>
                <a:cxnLst/>
                <a:rect l="l" t="t" r="r" b="b"/>
                <a:pathLst>
                  <a:path w="14656" h="18709" extrusionOk="0">
                    <a:moveTo>
                      <a:pt x="1978" y="1"/>
                    </a:moveTo>
                    <a:lnTo>
                      <a:pt x="0" y="17303"/>
                    </a:lnTo>
                    <a:cubicBezTo>
                      <a:pt x="330" y="17649"/>
                      <a:pt x="717" y="17955"/>
                      <a:pt x="1148" y="18228"/>
                    </a:cubicBezTo>
                    <a:cubicBezTo>
                      <a:pt x="1452" y="10532"/>
                      <a:pt x="3828" y="4960"/>
                      <a:pt x="6720" y="4960"/>
                    </a:cubicBezTo>
                    <a:cubicBezTo>
                      <a:pt x="6728" y="4960"/>
                      <a:pt x="6736" y="4960"/>
                      <a:pt x="6744" y="4960"/>
                    </a:cubicBezTo>
                    <a:cubicBezTo>
                      <a:pt x="9681" y="4989"/>
                      <a:pt x="12473" y="10747"/>
                      <a:pt x="13228" y="18709"/>
                    </a:cubicBezTo>
                    <a:cubicBezTo>
                      <a:pt x="13855" y="18382"/>
                      <a:pt x="14347" y="17992"/>
                      <a:pt x="14656" y="17546"/>
                    </a:cubicBezTo>
                    <a:lnTo>
                      <a:pt x="10851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27" name="Google Shape;9427;p38"/>
              <p:cNvSpPr/>
              <p:nvPr/>
            </p:nvSpPr>
            <p:spPr>
              <a:xfrm>
                <a:off x="2308613" y="2316700"/>
                <a:ext cx="53850" cy="304425"/>
              </a:xfrm>
              <a:custGeom>
                <a:avLst/>
                <a:gdLst/>
                <a:ahLst/>
                <a:cxnLst/>
                <a:rect l="l" t="t" r="r" b="b"/>
                <a:pathLst>
                  <a:path w="2154" h="12177" extrusionOk="0">
                    <a:moveTo>
                      <a:pt x="2154" y="0"/>
                    </a:moveTo>
                    <a:cubicBezTo>
                      <a:pt x="872" y="1848"/>
                      <a:pt x="0" y="5451"/>
                      <a:pt x="5" y="9812"/>
                    </a:cubicBezTo>
                    <a:cubicBezTo>
                      <a:pt x="5" y="10478"/>
                      <a:pt x="27" y="11137"/>
                      <a:pt x="67" y="11786"/>
                    </a:cubicBezTo>
                    <a:cubicBezTo>
                      <a:pt x="542" y="11944"/>
                      <a:pt x="1040" y="12074"/>
                      <a:pt x="1555" y="12177"/>
                    </a:cubicBezTo>
                    <a:cubicBezTo>
                      <a:pt x="1301" y="10670"/>
                      <a:pt x="1155" y="9051"/>
                      <a:pt x="1141" y="7388"/>
                    </a:cubicBezTo>
                    <a:cubicBezTo>
                      <a:pt x="1118" y="4469"/>
                      <a:pt x="1507" y="1902"/>
                      <a:pt x="2154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28" name="Google Shape;9428;p38"/>
              <p:cNvSpPr/>
              <p:nvPr/>
            </p:nvSpPr>
            <p:spPr>
              <a:xfrm>
                <a:off x="2426638" y="2342725"/>
                <a:ext cx="90975" cy="281450"/>
              </a:xfrm>
              <a:custGeom>
                <a:avLst/>
                <a:gdLst/>
                <a:ahLst/>
                <a:cxnLst/>
                <a:rect l="l" t="t" r="r" b="b"/>
                <a:pathLst>
                  <a:path w="3639" h="11258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983" y="2374"/>
                      <a:pt x="1781" y="5595"/>
                      <a:pt x="2168" y="9263"/>
                    </a:cubicBezTo>
                    <a:cubicBezTo>
                      <a:pt x="2239" y="9935"/>
                      <a:pt x="2292" y="10600"/>
                      <a:pt x="2332" y="11257"/>
                    </a:cubicBezTo>
                    <a:cubicBezTo>
                      <a:pt x="2786" y="11188"/>
                      <a:pt x="3223" y="11099"/>
                      <a:pt x="3639" y="10992"/>
                    </a:cubicBezTo>
                    <a:cubicBezTo>
                      <a:pt x="2925" y="6113"/>
                      <a:pt x="1538" y="2135"/>
                      <a:pt x="0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29" name="Google Shape;9429;p38"/>
              <p:cNvSpPr/>
              <p:nvPr/>
            </p:nvSpPr>
            <p:spPr>
              <a:xfrm>
                <a:off x="3474338" y="2115700"/>
                <a:ext cx="1056525" cy="477175"/>
              </a:xfrm>
              <a:custGeom>
                <a:avLst/>
                <a:gdLst/>
                <a:ahLst/>
                <a:cxnLst/>
                <a:rect l="l" t="t" r="r" b="b"/>
                <a:pathLst>
                  <a:path w="42261" h="19087" extrusionOk="0">
                    <a:moveTo>
                      <a:pt x="0" y="1"/>
                    </a:moveTo>
                    <a:lnTo>
                      <a:pt x="265" y="12300"/>
                    </a:lnTo>
                    <a:cubicBezTo>
                      <a:pt x="5515" y="16748"/>
                      <a:pt x="11553" y="19087"/>
                      <a:pt x="18543" y="19087"/>
                    </a:cubicBezTo>
                    <a:cubicBezTo>
                      <a:pt x="25356" y="19087"/>
                      <a:pt x="33072" y="16865"/>
                      <a:pt x="41842" y="12209"/>
                    </a:cubicBezTo>
                    <a:lnTo>
                      <a:pt x="42260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30" name="Google Shape;9430;p38"/>
              <p:cNvSpPr/>
              <p:nvPr/>
            </p:nvSpPr>
            <p:spPr>
              <a:xfrm>
                <a:off x="3474338" y="2115700"/>
                <a:ext cx="253850" cy="446475"/>
              </a:xfrm>
              <a:custGeom>
                <a:avLst/>
                <a:gdLst/>
                <a:ahLst/>
                <a:cxnLst/>
                <a:rect l="l" t="t" r="r" b="b"/>
                <a:pathLst>
                  <a:path w="10154" h="17859" extrusionOk="0">
                    <a:moveTo>
                      <a:pt x="0" y="1"/>
                    </a:moveTo>
                    <a:lnTo>
                      <a:pt x="265" y="12300"/>
                    </a:lnTo>
                    <a:cubicBezTo>
                      <a:pt x="3305" y="14876"/>
                      <a:pt x="6594" y="16739"/>
                      <a:pt x="10153" y="17858"/>
                    </a:cubicBezTo>
                    <a:cubicBezTo>
                      <a:pt x="7796" y="13894"/>
                      <a:pt x="6295" y="8450"/>
                      <a:pt x="6213" y="2358"/>
                    </a:cubicBezTo>
                    <a:cubicBezTo>
                      <a:pt x="6202" y="1629"/>
                      <a:pt x="6215" y="716"/>
                      <a:pt x="6245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31" name="Google Shape;9431;p38"/>
              <p:cNvSpPr/>
              <p:nvPr/>
            </p:nvSpPr>
            <p:spPr>
              <a:xfrm>
                <a:off x="4225288" y="2115700"/>
                <a:ext cx="305625" cy="430825"/>
              </a:xfrm>
              <a:custGeom>
                <a:avLst/>
                <a:gdLst/>
                <a:ahLst/>
                <a:cxnLst/>
                <a:rect l="l" t="t" r="r" b="b"/>
                <a:pathLst>
                  <a:path w="12225" h="17233" extrusionOk="0">
                    <a:moveTo>
                      <a:pt x="3768" y="1"/>
                    </a:moveTo>
                    <a:cubicBezTo>
                      <a:pt x="3792" y="721"/>
                      <a:pt x="3797" y="1493"/>
                      <a:pt x="3780" y="2228"/>
                    </a:cubicBezTo>
                    <a:cubicBezTo>
                      <a:pt x="3645" y="8057"/>
                      <a:pt x="2218" y="13300"/>
                      <a:pt x="1" y="17232"/>
                    </a:cubicBezTo>
                    <a:cubicBezTo>
                      <a:pt x="3690" y="16096"/>
                      <a:pt x="7619" y="14432"/>
                      <a:pt x="11805" y="12211"/>
                    </a:cubicBezTo>
                    <a:lnTo>
                      <a:pt x="12225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32" name="Google Shape;9432;p38"/>
              <p:cNvSpPr/>
              <p:nvPr/>
            </p:nvSpPr>
            <p:spPr>
              <a:xfrm>
                <a:off x="3621813" y="2114575"/>
                <a:ext cx="720950" cy="365575"/>
              </a:xfrm>
              <a:custGeom>
                <a:avLst/>
                <a:gdLst/>
                <a:ahLst/>
                <a:cxnLst/>
                <a:rect l="l" t="t" r="r" b="b"/>
                <a:pathLst>
                  <a:path w="28838" h="14623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0" y="1"/>
                      <a:pt x="0" y="11"/>
                      <a:pt x="1" y="25"/>
                    </a:cubicBezTo>
                    <a:lnTo>
                      <a:pt x="1" y="25"/>
                    </a:lnTo>
                    <a:cubicBezTo>
                      <a:pt x="0" y="7"/>
                      <a:pt x="0" y="1"/>
                      <a:pt x="0" y="1"/>
                    </a:cubicBezTo>
                    <a:close/>
                    <a:moveTo>
                      <a:pt x="28837" y="0"/>
                    </a:moveTo>
                    <a:cubicBezTo>
                      <a:pt x="28837" y="0"/>
                      <a:pt x="28837" y="12"/>
                      <a:pt x="28837" y="44"/>
                    </a:cubicBezTo>
                    <a:cubicBezTo>
                      <a:pt x="28837" y="76"/>
                      <a:pt x="28837" y="87"/>
                      <a:pt x="28837" y="87"/>
                    </a:cubicBezTo>
                    <a:cubicBezTo>
                      <a:pt x="28837" y="87"/>
                      <a:pt x="28838" y="0"/>
                      <a:pt x="28837" y="0"/>
                    </a:cubicBezTo>
                    <a:close/>
                    <a:moveTo>
                      <a:pt x="1" y="25"/>
                    </a:moveTo>
                    <a:cubicBezTo>
                      <a:pt x="1" y="30"/>
                      <a:pt x="1" y="37"/>
                      <a:pt x="1" y="44"/>
                    </a:cubicBezTo>
                    <a:cubicBezTo>
                      <a:pt x="110" y="7843"/>
                      <a:pt x="6490" y="14622"/>
                      <a:pt x="14282" y="14622"/>
                    </a:cubicBezTo>
                    <a:cubicBezTo>
                      <a:pt x="14286" y="14622"/>
                      <a:pt x="14289" y="14622"/>
                      <a:pt x="14293" y="14622"/>
                    </a:cubicBezTo>
                    <a:cubicBezTo>
                      <a:pt x="22122" y="14615"/>
                      <a:pt x="28645" y="7906"/>
                      <a:pt x="28837" y="44"/>
                    </a:cubicBezTo>
                    <a:lnTo>
                      <a:pt x="28837" y="44"/>
                    </a:lnTo>
                    <a:cubicBezTo>
                      <a:pt x="28408" y="7711"/>
                      <a:pt x="21984" y="13747"/>
                      <a:pt x="14297" y="13754"/>
                    </a:cubicBezTo>
                    <a:cubicBezTo>
                      <a:pt x="14290" y="13754"/>
                      <a:pt x="14284" y="13754"/>
                      <a:pt x="14278" y="13754"/>
                    </a:cubicBezTo>
                    <a:cubicBezTo>
                      <a:pt x="6627" y="13754"/>
                      <a:pt x="347" y="7646"/>
                      <a:pt x="6" y="44"/>
                    </a:cubicBezTo>
                    <a:cubicBezTo>
                      <a:pt x="5" y="76"/>
                      <a:pt x="4" y="87"/>
                      <a:pt x="3" y="87"/>
                    </a:cubicBezTo>
                    <a:cubicBezTo>
                      <a:pt x="2" y="87"/>
                      <a:pt x="1" y="51"/>
                      <a:pt x="1" y="25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33" name="Google Shape;9433;p38"/>
              <p:cNvSpPr/>
              <p:nvPr/>
            </p:nvSpPr>
            <p:spPr>
              <a:xfrm>
                <a:off x="3634313" y="2115700"/>
                <a:ext cx="702650" cy="311850"/>
              </a:xfrm>
              <a:custGeom>
                <a:avLst/>
                <a:gdLst/>
                <a:ahLst/>
                <a:cxnLst/>
                <a:rect l="l" t="t" r="r" b="b"/>
                <a:pathLst>
                  <a:path w="28106" h="12474" extrusionOk="0">
                    <a:moveTo>
                      <a:pt x="0" y="1"/>
                    </a:moveTo>
                    <a:cubicBezTo>
                      <a:pt x="964" y="7004"/>
                      <a:pt x="6837" y="12474"/>
                      <a:pt x="13908" y="12474"/>
                    </a:cubicBezTo>
                    <a:cubicBezTo>
                      <a:pt x="13917" y="12474"/>
                      <a:pt x="13927" y="12474"/>
                      <a:pt x="13936" y="12474"/>
                    </a:cubicBezTo>
                    <a:cubicBezTo>
                      <a:pt x="21045" y="12458"/>
                      <a:pt x="27051" y="7072"/>
                      <a:pt x="28106" y="1"/>
                    </a:cubicBezTo>
                    <a:lnTo>
                      <a:pt x="27960" y="1"/>
                    </a:lnTo>
                    <a:cubicBezTo>
                      <a:pt x="26547" y="6634"/>
                      <a:pt x="20767" y="10522"/>
                      <a:pt x="13947" y="10540"/>
                    </a:cubicBezTo>
                    <a:cubicBezTo>
                      <a:pt x="13932" y="10540"/>
                      <a:pt x="13916" y="10540"/>
                      <a:pt x="13901" y="10540"/>
                    </a:cubicBezTo>
                    <a:cubicBezTo>
                      <a:pt x="7123" y="10540"/>
                      <a:pt x="1465" y="6564"/>
                      <a:pt x="144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34" name="Google Shape;9434;p38"/>
              <p:cNvSpPr/>
              <p:nvPr/>
            </p:nvSpPr>
            <p:spPr>
              <a:xfrm>
                <a:off x="3647188" y="2115700"/>
                <a:ext cx="188050" cy="146800"/>
              </a:xfrm>
              <a:custGeom>
                <a:avLst/>
                <a:gdLst/>
                <a:ahLst/>
                <a:cxnLst/>
                <a:rect l="l" t="t" r="r" b="b"/>
                <a:pathLst>
                  <a:path w="7522" h="5872" extrusionOk="0">
                    <a:moveTo>
                      <a:pt x="1" y="1"/>
                    </a:moveTo>
                    <a:cubicBezTo>
                      <a:pt x="789" y="2539"/>
                      <a:pt x="3647" y="4789"/>
                      <a:pt x="7521" y="5871"/>
                    </a:cubicBezTo>
                    <a:cubicBezTo>
                      <a:pt x="4786" y="4671"/>
                      <a:pt x="2794" y="2461"/>
                      <a:pt x="2212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35" name="Google Shape;9435;p38"/>
              <p:cNvSpPr/>
              <p:nvPr/>
            </p:nvSpPr>
            <p:spPr>
              <a:xfrm>
                <a:off x="4075938" y="2115700"/>
                <a:ext cx="256825" cy="159825"/>
              </a:xfrm>
              <a:custGeom>
                <a:avLst/>
                <a:gdLst/>
                <a:ahLst/>
                <a:cxnLst/>
                <a:rect l="l" t="t" r="r" b="b"/>
                <a:pathLst>
                  <a:path w="10273" h="6393" extrusionOk="0">
                    <a:moveTo>
                      <a:pt x="6940" y="1"/>
                    </a:moveTo>
                    <a:cubicBezTo>
                      <a:pt x="6219" y="2918"/>
                      <a:pt x="3537" y="5329"/>
                      <a:pt x="1" y="6393"/>
                    </a:cubicBezTo>
                    <a:cubicBezTo>
                      <a:pt x="5204" y="5594"/>
                      <a:pt x="9270" y="3105"/>
                      <a:pt x="10273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36" name="Google Shape;9436;p38"/>
              <p:cNvSpPr/>
              <p:nvPr/>
            </p:nvSpPr>
            <p:spPr>
              <a:xfrm>
                <a:off x="4307163" y="2115700"/>
                <a:ext cx="381875" cy="513025"/>
              </a:xfrm>
              <a:custGeom>
                <a:avLst/>
                <a:gdLst/>
                <a:ahLst/>
                <a:cxnLst/>
                <a:rect l="l" t="t" r="r" b="b"/>
                <a:pathLst>
                  <a:path w="15275" h="20521" extrusionOk="0">
                    <a:moveTo>
                      <a:pt x="6522" y="1"/>
                    </a:moveTo>
                    <a:lnTo>
                      <a:pt x="1" y="17926"/>
                    </a:lnTo>
                    <a:cubicBezTo>
                      <a:pt x="1538" y="19721"/>
                      <a:pt x="4678" y="20521"/>
                      <a:pt x="7757" y="20521"/>
                    </a:cubicBezTo>
                    <a:cubicBezTo>
                      <a:pt x="10937" y="20521"/>
                      <a:pt x="14054" y="19667"/>
                      <a:pt x="15275" y="18174"/>
                    </a:cubicBezTo>
                    <a:lnTo>
                      <a:pt x="11461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37" name="Google Shape;9437;p38"/>
              <p:cNvSpPr/>
              <p:nvPr/>
            </p:nvSpPr>
            <p:spPr>
              <a:xfrm>
                <a:off x="4307163" y="2115700"/>
                <a:ext cx="381875" cy="478250"/>
              </a:xfrm>
              <a:custGeom>
                <a:avLst/>
                <a:gdLst/>
                <a:ahLst/>
                <a:cxnLst/>
                <a:rect l="l" t="t" r="r" b="b"/>
                <a:pathLst>
                  <a:path w="15275" h="19130" extrusionOk="0">
                    <a:moveTo>
                      <a:pt x="4092" y="1"/>
                    </a:moveTo>
                    <a:lnTo>
                      <a:pt x="1" y="17693"/>
                    </a:lnTo>
                    <a:cubicBezTo>
                      <a:pt x="305" y="18047"/>
                      <a:pt x="672" y="18360"/>
                      <a:pt x="1090" y="18640"/>
                    </a:cubicBezTo>
                    <a:cubicBezTo>
                      <a:pt x="2312" y="10774"/>
                      <a:pt x="5449" y="5075"/>
                      <a:pt x="8470" y="5075"/>
                    </a:cubicBezTo>
                    <a:cubicBezTo>
                      <a:pt x="8478" y="5075"/>
                      <a:pt x="8486" y="5075"/>
                      <a:pt x="8494" y="5075"/>
                    </a:cubicBezTo>
                    <a:cubicBezTo>
                      <a:pt x="11559" y="5106"/>
                      <a:pt x="13796" y="10991"/>
                      <a:pt x="13648" y="19129"/>
                    </a:cubicBezTo>
                    <a:cubicBezTo>
                      <a:pt x="14340" y="18798"/>
                      <a:pt x="14900" y="18398"/>
                      <a:pt x="15275" y="17941"/>
                    </a:cubicBezTo>
                    <a:lnTo>
                      <a:pt x="13368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38" name="Google Shape;9438;p38"/>
              <p:cNvSpPr/>
              <p:nvPr/>
            </p:nvSpPr>
            <p:spPr>
              <a:xfrm>
                <a:off x="4382913" y="2309525"/>
                <a:ext cx="89150" cy="311175"/>
              </a:xfrm>
              <a:custGeom>
                <a:avLst/>
                <a:gdLst/>
                <a:ahLst/>
                <a:cxnLst/>
                <a:rect l="l" t="t" r="r" b="b"/>
                <a:pathLst>
                  <a:path w="3566" h="12447" extrusionOk="0">
                    <a:moveTo>
                      <a:pt x="3566" y="1"/>
                    </a:moveTo>
                    <a:lnTo>
                      <a:pt x="3566" y="1"/>
                    </a:lnTo>
                    <a:cubicBezTo>
                      <a:pt x="2010" y="1890"/>
                      <a:pt x="676" y="5572"/>
                      <a:pt x="168" y="10031"/>
                    </a:cubicBezTo>
                    <a:cubicBezTo>
                      <a:pt x="90" y="10712"/>
                      <a:pt x="35" y="11385"/>
                      <a:pt x="0" y="12047"/>
                    </a:cubicBezTo>
                    <a:cubicBezTo>
                      <a:pt x="479" y="12209"/>
                      <a:pt x="983" y="12342"/>
                      <a:pt x="1506" y="12447"/>
                    </a:cubicBezTo>
                    <a:cubicBezTo>
                      <a:pt x="1418" y="10908"/>
                      <a:pt x="1456" y="9253"/>
                      <a:pt x="1638" y="7553"/>
                    </a:cubicBezTo>
                    <a:cubicBezTo>
                      <a:pt x="1959" y="4570"/>
                      <a:pt x="2666" y="1946"/>
                      <a:pt x="3566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39" name="Google Shape;9439;p38"/>
              <p:cNvSpPr/>
              <p:nvPr/>
            </p:nvSpPr>
            <p:spPr>
              <a:xfrm>
                <a:off x="4535988" y="2336200"/>
                <a:ext cx="62650" cy="287675"/>
              </a:xfrm>
              <a:custGeom>
                <a:avLst/>
                <a:gdLst/>
                <a:ahLst/>
                <a:cxnLst/>
                <a:rect l="l" t="t" r="r" b="b"/>
                <a:pathLst>
                  <a:path w="2506" h="11507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748" y="2426"/>
                      <a:pt x="1203" y="5718"/>
                      <a:pt x="1173" y="9468"/>
                    </a:cubicBezTo>
                    <a:cubicBezTo>
                      <a:pt x="1170" y="10155"/>
                      <a:pt x="1147" y="10833"/>
                      <a:pt x="1110" y="11506"/>
                    </a:cubicBezTo>
                    <a:cubicBezTo>
                      <a:pt x="1591" y="11436"/>
                      <a:pt x="2059" y="11346"/>
                      <a:pt x="2505" y="11235"/>
                    </a:cubicBezTo>
                    <a:cubicBezTo>
                      <a:pt x="2335" y="6248"/>
                      <a:pt x="1356" y="2182"/>
                      <a:pt x="1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40" name="Google Shape;9440;p38"/>
              <p:cNvSpPr/>
              <p:nvPr/>
            </p:nvSpPr>
            <p:spPr>
              <a:xfrm>
                <a:off x="3230688" y="2115700"/>
                <a:ext cx="392950" cy="523625"/>
              </a:xfrm>
              <a:custGeom>
                <a:avLst/>
                <a:gdLst/>
                <a:ahLst/>
                <a:cxnLst/>
                <a:rect l="l" t="t" r="r" b="b"/>
                <a:pathLst>
                  <a:path w="15718" h="20945" extrusionOk="0">
                    <a:moveTo>
                      <a:pt x="5693" y="1"/>
                    </a:moveTo>
                    <a:lnTo>
                      <a:pt x="0" y="18992"/>
                    </a:lnTo>
                    <a:cubicBezTo>
                      <a:pt x="1601" y="20357"/>
                      <a:pt x="4410" y="20944"/>
                      <a:pt x="7247" y="20944"/>
                    </a:cubicBezTo>
                    <a:cubicBezTo>
                      <a:pt x="10803" y="20944"/>
                      <a:pt x="14402" y="20021"/>
                      <a:pt x="15718" y="18550"/>
                    </a:cubicBezTo>
                    <a:lnTo>
                      <a:pt x="11491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41" name="Google Shape;9441;p38"/>
              <p:cNvSpPr/>
              <p:nvPr/>
            </p:nvSpPr>
            <p:spPr>
              <a:xfrm>
                <a:off x="3230713" y="2115700"/>
                <a:ext cx="392950" cy="483325"/>
              </a:xfrm>
              <a:custGeom>
                <a:avLst/>
                <a:gdLst/>
                <a:ahLst/>
                <a:cxnLst/>
                <a:rect l="l" t="t" r="r" b="b"/>
                <a:pathLst>
                  <a:path w="15718" h="19333" extrusionOk="0">
                    <a:moveTo>
                      <a:pt x="3323" y="1"/>
                    </a:moveTo>
                    <a:lnTo>
                      <a:pt x="0" y="18527"/>
                    </a:lnTo>
                    <a:cubicBezTo>
                      <a:pt x="362" y="18834"/>
                      <a:pt x="784" y="19101"/>
                      <a:pt x="1254" y="19332"/>
                    </a:cubicBezTo>
                    <a:cubicBezTo>
                      <a:pt x="1799" y="11794"/>
                      <a:pt x="4848" y="5741"/>
                      <a:pt x="8296" y="5728"/>
                    </a:cubicBezTo>
                    <a:cubicBezTo>
                      <a:pt x="8301" y="5728"/>
                      <a:pt x="8305" y="5728"/>
                      <a:pt x="8309" y="5728"/>
                    </a:cubicBezTo>
                    <a:cubicBezTo>
                      <a:pt x="11737" y="5728"/>
                      <a:pt x="14224" y="11705"/>
                      <a:pt x="14105" y="19195"/>
                    </a:cubicBezTo>
                    <a:cubicBezTo>
                      <a:pt x="14789" y="18874"/>
                      <a:pt x="15346" y="18502"/>
                      <a:pt x="15718" y="18087"/>
                    </a:cubicBezTo>
                    <a:lnTo>
                      <a:pt x="12844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42" name="Google Shape;9442;p38"/>
              <p:cNvSpPr/>
              <p:nvPr/>
            </p:nvSpPr>
            <p:spPr>
              <a:xfrm>
                <a:off x="3314463" y="2336500"/>
                <a:ext cx="73950" cy="299400"/>
              </a:xfrm>
              <a:custGeom>
                <a:avLst/>
                <a:gdLst/>
                <a:ahLst/>
                <a:cxnLst/>
                <a:rect l="l" t="t" r="r" b="b"/>
                <a:pathLst>
                  <a:path w="2958" h="11976" extrusionOk="0">
                    <a:moveTo>
                      <a:pt x="2957" y="1"/>
                    </a:moveTo>
                    <a:lnTo>
                      <a:pt x="2957" y="1"/>
                    </a:lnTo>
                    <a:cubicBezTo>
                      <a:pt x="1359" y="1991"/>
                      <a:pt x="195" y="5692"/>
                      <a:pt x="26" y="9888"/>
                    </a:cubicBezTo>
                    <a:cubicBezTo>
                      <a:pt x="2" y="10504"/>
                      <a:pt x="1" y="11109"/>
                      <a:pt x="19" y="11697"/>
                    </a:cubicBezTo>
                    <a:cubicBezTo>
                      <a:pt x="527" y="11816"/>
                      <a:pt x="1057" y="11910"/>
                      <a:pt x="1602" y="11975"/>
                    </a:cubicBezTo>
                    <a:cubicBezTo>
                      <a:pt x="1402" y="10622"/>
                      <a:pt x="1322" y="9123"/>
                      <a:pt x="1387" y="7542"/>
                    </a:cubicBezTo>
                    <a:cubicBezTo>
                      <a:pt x="1507" y="4671"/>
                      <a:pt x="2091" y="2030"/>
                      <a:pt x="2957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43" name="Google Shape;9443;p38"/>
              <p:cNvSpPr/>
              <p:nvPr/>
            </p:nvSpPr>
            <p:spPr>
              <a:xfrm>
                <a:off x="3460513" y="2362575"/>
                <a:ext cx="73675" cy="269275"/>
              </a:xfrm>
              <a:custGeom>
                <a:avLst/>
                <a:gdLst/>
                <a:ahLst/>
                <a:cxnLst/>
                <a:rect l="l" t="t" r="r" b="b"/>
                <a:pathLst>
                  <a:path w="2947" h="10771" extrusionOk="0">
                    <a:moveTo>
                      <a:pt x="0" y="0"/>
                    </a:moveTo>
                    <a:lnTo>
                      <a:pt x="0" y="0"/>
                    </a:lnTo>
                    <a:cubicBezTo>
                      <a:pt x="904" y="2419"/>
                      <a:pt x="1489" y="5566"/>
                      <a:pt x="1569" y="8986"/>
                    </a:cubicBezTo>
                    <a:cubicBezTo>
                      <a:pt x="1584" y="9592"/>
                      <a:pt x="1580" y="10188"/>
                      <a:pt x="1563" y="10771"/>
                    </a:cubicBezTo>
                    <a:cubicBezTo>
                      <a:pt x="2043" y="10687"/>
                      <a:pt x="2507" y="10587"/>
                      <a:pt x="2947" y="10472"/>
                    </a:cubicBezTo>
                    <a:cubicBezTo>
                      <a:pt x="2678" y="6018"/>
                      <a:pt x="1545" y="2160"/>
                      <a:pt x="0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pic>
        <p:nvPicPr>
          <p:cNvPr id="9444" name="Google Shape;9444;p38"/>
          <p:cNvPicPr preferRelativeResize="0"/>
          <p:nvPr/>
        </p:nvPicPr>
        <p:blipFill>
          <a:blip r:embed="rId2">
            <a:alphaModFix amt="10000"/>
          </a:blip>
          <a:stretch>
            <a:fillRect/>
          </a:stretch>
        </p:blipFill>
        <p:spPr>
          <a:xfrm>
            <a:off x="-86342" y="-171400"/>
            <a:ext cx="9316685" cy="54862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9" name="Google Shape;419;p3"/>
          <p:cNvGrpSpPr/>
          <p:nvPr/>
        </p:nvGrpSpPr>
        <p:grpSpPr>
          <a:xfrm>
            <a:off x="-458913" y="-556726"/>
            <a:ext cx="10075901" cy="6045393"/>
            <a:chOff x="-458913" y="-556726"/>
            <a:chExt cx="10075901" cy="6045393"/>
          </a:xfrm>
        </p:grpSpPr>
        <p:grpSp>
          <p:nvGrpSpPr>
            <p:cNvPr id="420" name="Google Shape;420;p3"/>
            <p:cNvGrpSpPr/>
            <p:nvPr/>
          </p:nvGrpSpPr>
          <p:grpSpPr>
            <a:xfrm>
              <a:off x="-36152" y="155421"/>
              <a:ext cx="9373434" cy="4411853"/>
              <a:chOff x="-36152" y="155421"/>
              <a:chExt cx="9373434" cy="4411853"/>
            </a:xfrm>
          </p:grpSpPr>
          <p:sp>
            <p:nvSpPr>
              <p:cNvPr id="421" name="Google Shape;421;p3"/>
              <p:cNvSpPr/>
              <p:nvPr/>
            </p:nvSpPr>
            <p:spPr>
              <a:xfrm>
                <a:off x="-35892" y="622203"/>
                <a:ext cx="9372768" cy="3860003"/>
              </a:xfrm>
              <a:custGeom>
                <a:avLst/>
                <a:gdLst/>
                <a:ahLst/>
                <a:cxnLst/>
                <a:rect l="l" t="t" r="r" b="b"/>
                <a:pathLst>
                  <a:path w="107947" h="44456" extrusionOk="0">
                    <a:moveTo>
                      <a:pt x="1" y="1"/>
                    </a:moveTo>
                    <a:lnTo>
                      <a:pt x="1" y="44456"/>
                    </a:lnTo>
                    <a:lnTo>
                      <a:pt x="107946" y="44456"/>
                    </a:lnTo>
                    <a:lnTo>
                      <a:pt x="10794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2" name="Google Shape;422;p3"/>
              <p:cNvSpPr/>
              <p:nvPr/>
            </p:nvSpPr>
            <p:spPr>
              <a:xfrm>
                <a:off x="-35892" y="3871442"/>
                <a:ext cx="9372768" cy="564292"/>
              </a:xfrm>
              <a:custGeom>
                <a:avLst/>
                <a:gdLst/>
                <a:ahLst/>
                <a:cxnLst/>
                <a:rect l="l" t="t" r="r" b="b"/>
                <a:pathLst>
                  <a:path w="107947" h="6499" extrusionOk="0">
                    <a:moveTo>
                      <a:pt x="1" y="1"/>
                    </a:moveTo>
                    <a:lnTo>
                      <a:pt x="1" y="6498"/>
                    </a:lnTo>
                    <a:lnTo>
                      <a:pt x="107946" y="6498"/>
                    </a:lnTo>
                    <a:lnTo>
                      <a:pt x="107946" y="349"/>
                    </a:lnTo>
                    <a:cubicBezTo>
                      <a:pt x="95947" y="2018"/>
                      <a:pt x="76762" y="5100"/>
                      <a:pt x="55146" y="5100"/>
                    </a:cubicBezTo>
                    <a:cubicBezTo>
                      <a:pt x="32055" y="5100"/>
                      <a:pt x="11746" y="1864"/>
                      <a:pt x="1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3" name="Google Shape;423;p3"/>
              <p:cNvSpPr/>
              <p:nvPr/>
            </p:nvSpPr>
            <p:spPr>
              <a:xfrm>
                <a:off x="-35892" y="157592"/>
                <a:ext cx="9372768" cy="3646408"/>
              </a:xfrm>
              <a:custGeom>
                <a:avLst/>
                <a:gdLst/>
                <a:ahLst/>
                <a:cxnLst/>
                <a:rect l="l" t="t" r="r" b="b"/>
                <a:pathLst>
                  <a:path w="107947" h="41996" extrusionOk="0">
                    <a:moveTo>
                      <a:pt x="1" y="1"/>
                    </a:moveTo>
                    <a:lnTo>
                      <a:pt x="1" y="41995"/>
                    </a:lnTo>
                    <a:cubicBezTo>
                      <a:pt x="11746" y="29946"/>
                      <a:pt x="32055" y="20765"/>
                      <a:pt x="55146" y="20765"/>
                    </a:cubicBezTo>
                    <a:cubicBezTo>
                      <a:pt x="76762" y="20765"/>
                      <a:pt x="95947" y="28964"/>
                      <a:pt x="107946" y="39744"/>
                    </a:cubicBezTo>
                    <a:lnTo>
                      <a:pt x="10794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4" name="Google Shape;424;p3"/>
              <p:cNvSpPr/>
              <p:nvPr/>
            </p:nvSpPr>
            <p:spPr>
              <a:xfrm>
                <a:off x="807111" y="1692606"/>
                <a:ext cx="213943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4" h="2049" extrusionOk="0">
                    <a:moveTo>
                      <a:pt x="525" y="1"/>
                    </a:moveTo>
                    <a:cubicBezTo>
                      <a:pt x="234" y="1"/>
                      <a:pt x="0" y="235"/>
                      <a:pt x="0" y="525"/>
                    </a:cubicBezTo>
                    <a:lnTo>
                      <a:pt x="0" y="1524"/>
                    </a:lnTo>
                    <a:cubicBezTo>
                      <a:pt x="0" y="1814"/>
                      <a:pt x="234" y="2048"/>
                      <a:pt x="525" y="2048"/>
                    </a:cubicBezTo>
                    <a:lnTo>
                      <a:pt x="1939" y="2048"/>
                    </a:lnTo>
                    <a:cubicBezTo>
                      <a:pt x="2229" y="2048"/>
                      <a:pt x="2464" y="1814"/>
                      <a:pt x="2464" y="1524"/>
                    </a:cubicBezTo>
                    <a:lnTo>
                      <a:pt x="2464" y="525"/>
                    </a:lnTo>
                    <a:cubicBezTo>
                      <a:pt x="2464" y="235"/>
                      <a:pt x="2229" y="1"/>
                      <a:pt x="193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5" name="Google Shape;425;p3"/>
              <p:cNvSpPr/>
              <p:nvPr/>
            </p:nvSpPr>
            <p:spPr>
              <a:xfrm>
                <a:off x="109457" y="527735"/>
                <a:ext cx="213943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4" h="2049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5"/>
                    </a:cubicBezTo>
                    <a:lnTo>
                      <a:pt x="1" y="1527"/>
                    </a:lnTo>
                    <a:cubicBezTo>
                      <a:pt x="1" y="1814"/>
                      <a:pt x="235" y="2048"/>
                      <a:pt x="525" y="2048"/>
                    </a:cubicBezTo>
                    <a:lnTo>
                      <a:pt x="1939" y="2048"/>
                    </a:lnTo>
                    <a:cubicBezTo>
                      <a:pt x="2230" y="2048"/>
                      <a:pt x="2464" y="1814"/>
                      <a:pt x="2464" y="1527"/>
                    </a:cubicBezTo>
                    <a:lnTo>
                      <a:pt x="2464" y="525"/>
                    </a:lnTo>
                    <a:cubicBezTo>
                      <a:pt x="2464" y="235"/>
                      <a:pt x="2230" y="1"/>
                      <a:pt x="1939" y="1"/>
                    </a:cubicBezTo>
                    <a:close/>
                  </a:path>
                </a:pathLst>
              </a:custGeom>
              <a:solidFill>
                <a:srgbClr val="DDAF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6" name="Google Shape;426;p3"/>
              <p:cNvSpPr/>
              <p:nvPr/>
            </p:nvSpPr>
            <p:spPr>
              <a:xfrm>
                <a:off x="725668" y="509588"/>
                <a:ext cx="214030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5" h="2049" extrusionOk="0">
                    <a:moveTo>
                      <a:pt x="525" y="0"/>
                    </a:moveTo>
                    <a:cubicBezTo>
                      <a:pt x="235" y="0"/>
                      <a:pt x="1" y="235"/>
                      <a:pt x="1" y="525"/>
                    </a:cubicBezTo>
                    <a:lnTo>
                      <a:pt x="1" y="1526"/>
                    </a:lnTo>
                    <a:cubicBezTo>
                      <a:pt x="1" y="1814"/>
                      <a:pt x="235" y="2048"/>
                      <a:pt x="525" y="2048"/>
                    </a:cubicBezTo>
                    <a:lnTo>
                      <a:pt x="1940" y="2048"/>
                    </a:lnTo>
                    <a:cubicBezTo>
                      <a:pt x="2230" y="2048"/>
                      <a:pt x="2464" y="1814"/>
                      <a:pt x="2464" y="1526"/>
                    </a:cubicBezTo>
                    <a:lnTo>
                      <a:pt x="2464" y="525"/>
                    </a:lnTo>
                    <a:cubicBezTo>
                      <a:pt x="2464" y="235"/>
                      <a:pt x="2230" y="0"/>
                      <a:pt x="194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" name="Google Shape;427;p3"/>
              <p:cNvSpPr/>
              <p:nvPr/>
            </p:nvSpPr>
            <p:spPr>
              <a:xfrm>
                <a:off x="1744235" y="980451"/>
                <a:ext cx="214030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5" h="2049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5"/>
                    </a:cubicBezTo>
                    <a:lnTo>
                      <a:pt x="1" y="1524"/>
                    </a:lnTo>
                    <a:cubicBezTo>
                      <a:pt x="1" y="1814"/>
                      <a:pt x="235" y="2048"/>
                      <a:pt x="525" y="2048"/>
                    </a:cubicBezTo>
                    <a:lnTo>
                      <a:pt x="1940" y="2048"/>
                    </a:lnTo>
                    <a:cubicBezTo>
                      <a:pt x="2230" y="2048"/>
                      <a:pt x="2464" y="1814"/>
                      <a:pt x="2464" y="1524"/>
                    </a:cubicBezTo>
                    <a:lnTo>
                      <a:pt x="2464" y="525"/>
                    </a:lnTo>
                    <a:cubicBezTo>
                      <a:pt x="2464" y="235"/>
                      <a:pt x="2230" y="1"/>
                      <a:pt x="194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8" name="Google Shape;428;p3"/>
              <p:cNvSpPr/>
              <p:nvPr/>
            </p:nvSpPr>
            <p:spPr>
              <a:xfrm>
                <a:off x="3286021" y="1204812"/>
                <a:ext cx="214030" cy="177823"/>
              </a:xfrm>
              <a:custGeom>
                <a:avLst/>
                <a:gdLst/>
                <a:ahLst/>
                <a:cxnLst/>
                <a:rect l="l" t="t" r="r" b="b"/>
                <a:pathLst>
                  <a:path w="2465" h="2048" extrusionOk="0">
                    <a:moveTo>
                      <a:pt x="525" y="0"/>
                    </a:moveTo>
                    <a:cubicBezTo>
                      <a:pt x="235" y="0"/>
                      <a:pt x="1" y="234"/>
                      <a:pt x="1" y="525"/>
                    </a:cubicBezTo>
                    <a:lnTo>
                      <a:pt x="1" y="1526"/>
                    </a:lnTo>
                    <a:cubicBezTo>
                      <a:pt x="1" y="1813"/>
                      <a:pt x="235" y="2048"/>
                      <a:pt x="525" y="2048"/>
                    </a:cubicBezTo>
                    <a:lnTo>
                      <a:pt x="1940" y="2048"/>
                    </a:lnTo>
                    <a:cubicBezTo>
                      <a:pt x="2230" y="2048"/>
                      <a:pt x="2464" y="1813"/>
                      <a:pt x="2464" y="1526"/>
                    </a:cubicBezTo>
                    <a:lnTo>
                      <a:pt x="2464" y="525"/>
                    </a:lnTo>
                    <a:cubicBezTo>
                      <a:pt x="2464" y="234"/>
                      <a:pt x="2230" y="0"/>
                      <a:pt x="194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9" name="Google Shape;429;p3"/>
              <p:cNvSpPr/>
              <p:nvPr/>
            </p:nvSpPr>
            <p:spPr>
              <a:xfrm>
                <a:off x="3827214" y="533813"/>
                <a:ext cx="213682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9" extrusionOk="0">
                    <a:moveTo>
                      <a:pt x="522" y="0"/>
                    </a:moveTo>
                    <a:cubicBezTo>
                      <a:pt x="235" y="0"/>
                      <a:pt x="0" y="235"/>
                      <a:pt x="0" y="525"/>
                    </a:cubicBezTo>
                    <a:lnTo>
                      <a:pt x="0" y="1526"/>
                    </a:lnTo>
                    <a:cubicBezTo>
                      <a:pt x="0" y="1814"/>
                      <a:pt x="235" y="2048"/>
                      <a:pt x="522" y="2048"/>
                    </a:cubicBezTo>
                    <a:lnTo>
                      <a:pt x="1939" y="2048"/>
                    </a:lnTo>
                    <a:cubicBezTo>
                      <a:pt x="2229" y="2048"/>
                      <a:pt x="2461" y="1814"/>
                      <a:pt x="2461" y="1526"/>
                    </a:cubicBezTo>
                    <a:lnTo>
                      <a:pt x="2461" y="525"/>
                    </a:lnTo>
                    <a:cubicBezTo>
                      <a:pt x="2461" y="235"/>
                      <a:pt x="2229" y="0"/>
                      <a:pt x="193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0" name="Google Shape;430;p3"/>
              <p:cNvSpPr/>
              <p:nvPr/>
            </p:nvSpPr>
            <p:spPr>
              <a:xfrm>
                <a:off x="4662663" y="612305"/>
                <a:ext cx="213682" cy="177823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8" extrusionOk="0">
                    <a:moveTo>
                      <a:pt x="522" y="0"/>
                    </a:moveTo>
                    <a:cubicBezTo>
                      <a:pt x="232" y="0"/>
                      <a:pt x="0" y="235"/>
                      <a:pt x="0" y="525"/>
                    </a:cubicBezTo>
                    <a:lnTo>
                      <a:pt x="0" y="1523"/>
                    </a:lnTo>
                    <a:cubicBezTo>
                      <a:pt x="0" y="1814"/>
                      <a:pt x="232" y="2048"/>
                      <a:pt x="522" y="2048"/>
                    </a:cubicBezTo>
                    <a:lnTo>
                      <a:pt x="1939" y="2048"/>
                    </a:lnTo>
                    <a:cubicBezTo>
                      <a:pt x="2227" y="2048"/>
                      <a:pt x="2461" y="1814"/>
                      <a:pt x="2461" y="1523"/>
                    </a:cubicBezTo>
                    <a:lnTo>
                      <a:pt x="2461" y="525"/>
                    </a:lnTo>
                    <a:cubicBezTo>
                      <a:pt x="2461" y="235"/>
                      <a:pt x="2227" y="0"/>
                      <a:pt x="193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1" name="Google Shape;431;p3"/>
              <p:cNvSpPr/>
              <p:nvPr/>
            </p:nvSpPr>
            <p:spPr>
              <a:xfrm>
                <a:off x="2314688" y="845782"/>
                <a:ext cx="214030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5" h="2049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2"/>
                    </a:cubicBezTo>
                    <a:lnTo>
                      <a:pt x="1" y="1524"/>
                    </a:lnTo>
                    <a:cubicBezTo>
                      <a:pt x="1" y="1814"/>
                      <a:pt x="235" y="2048"/>
                      <a:pt x="525" y="2048"/>
                    </a:cubicBezTo>
                    <a:lnTo>
                      <a:pt x="1940" y="2048"/>
                    </a:lnTo>
                    <a:cubicBezTo>
                      <a:pt x="2230" y="2048"/>
                      <a:pt x="2464" y="1814"/>
                      <a:pt x="2464" y="1524"/>
                    </a:cubicBezTo>
                    <a:lnTo>
                      <a:pt x="2464" y="522"/>
                    </a:lnTo>
                    <a:cubicBezTo>
                      <a:pt x="2464" y="235"/>
                      <a:pt x="2230" y="1"/>
                      <a:pt x="194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2" name="Google Shape;432;p3"/>
              <p:cNvSpPr/>
              <p:nvPr/>
            </p:nvSpPr>
            <p:spPr>
              <a:xfrm>
                <a:off x="1356900" y="467911"/>
                <a:ext cx="214030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5" h="2049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2"/>
                    </a:cubicBezTo>
                    <a:lnTo>
                      <a:pt x="1" y="1524"/>
                    </a:lnTo>
                    <a:cubicBezTo>
                      <a:pt x="1" y="1814"/>
                      <a:pt x="235" y="2048"/>
                      <a:pt x="525" y="2048"/>
                    </a:cubicBezTo>
                    <a:lnTo>
                      <a:pt x="1940" y="2048"/>
                    </a:lnTo>
                    <a:cubicBezTo>
                      <a:pt x="2230" y="2048"/>
                      <a:pt x="2464" y="1814"/>
                      <a:pt x="2464" y="1524"/>
                    </a:cubicBezTo>
                    <a:lnTo>
                      <a:pt x="2464" y="522"/>
                    </a:lnTo>
                    <a:cubicBezTo>
                      <a:pt x="2464" y="235"/>
                      <a:pt x="2230" y="1"/>
                      <a:pt x="194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3" name="Google Shape;433;p3"/>
              <p:cNvSpPr/>
              <p:nvPr/>
            </p:nvSpPr>
            <p:spPr>
              <a:xfrm>
                <a:off x="1901999" y="1223653"/>
                <a:ext cx="451069" cy="375355"/>
              </a:xfrm>
              <a:custGeom>
                <a:avLst/>
                <a:gdLst/>
                <a:ahLst/>
                <a:cxnLst/>
                <a:rect l="l" t="t" r="r" b="b"/>
                <a:pathLst>
                  <a:path w="5195" h="4323" extrusionOk="0">
                    <a:moveTo>
                      <a:pt x="524" y="1"/>
                    </a:moveTo>
                    <a:cubicBezTo>
                      <a:pt x="234" y="1"/>
                      <a:pt x="0" y="235"/>
                      <a:pt x="0" y="522"/>
                    </a:cubicBezTo>
                    <a:lnTo>
                      <a:pt x="0" y="3798"/>
                    </a:lnTo>
                    <a:cubicBezTo>
                      <a:pt x="0" y="4088"/>
                      <a:pt x="234" y="4322"/>
                      <a:pt x="524" y="4322"/>
                    </a:cubicBezTo>
                    <a:lnTo>
                      <a:pt x="4670" y="4322"/>
                    </a:lnTo>
                    <a:cubicBezTo>
                      <a:pt x="4960" y="4322"/>
                      <a:pt x="5195" y="4088"/>
                      <a:pt x="5195" y="3798"/>
                    </a:cubicBezTo>
                    <a:lnTo>
                      <a:pt x="5195" y="522"/>
                    </a:lnTo>
                    <a:cubicBezTo>
                      <a:pt x="5195" y="238"/>
                      <a:pt x="4960" y="1"/>
                      <a:pt x="467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4" name="Google Shape;434;p3"/>
              <p:cNvSpPr/>
              <p:nvPr/>
            </p:nvSpPr>
            <p:spPr>
              <a:xfrm>
                <a:off x="878570" y="2217996"/>
                <a:ext cx="344532" cy="286444"/>
              </a:xfrm>
              <a:custGeom>
                <a:avLst/>
                <a:gdLst/>
                <a:ahLst/>
                <a:cxnLst/>
                <a:rect l="l" t="t" r="r" b="b"/>
                <a:pathLst>
                  <a:path w="3968" h="3299" extrusionOk="0">
                    <a:moveTo>
                      <a:pt x="525" y="1"/>
                    </a:moveTo>
                    <a:cubicBezTo>
                      <a:pt x="234" y="1"/>
                      <a:pt x="0" y="235"/>
                      <a:pt x="0" y="522"/>
                    </a:cubicBezTo>
                    <a:lnTo>
                      <a:pt x="0" y="2777"/>
                    </a:lnTo>
                    <a:cubicBezTo>
                      <a:pt x="0" y="3067"/>
                      <a:pt x="234" y="3298"/>
                      <a:pt x="525" y="3298"/>
                    </a:cubicBezTo>
                    <a:lnTo>
                      <a:pt x="3443" y="3298"/>
                    </a:lnTo>
                    <a:cubicBezTo>
                      <a:pt x="3733" y="3298"/>
                      <a:pt x="3967" y="3067"/>
                      <a:pt x="3967" y="2777"/>
                    </a:cubicBezTo>
                    <a:lnTo>
                      <a:pt x="3967" y="522"/>
                    </a:lnTo>
                    <a:cubicBezTo>
                      <a:pt x="3967" y="235"/>
                      <a:pt x="3730" y="1"/>
                      <a:pt x="344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5" name="Google Shape;435;p3"/>
              <p:cNvSpPr/>
              <p:nvPr/>
            </p:nvSpPr>
            <p:spPr>
              <a:xfrm>
                <a:off x="801989" y="753051"/>
                <a:ext cx="450895" cy="375268"/>
              </a:xfrm>
              <a:custGeom>
                <a:avLst/>
                <a:gdLst/>
                <a:ahLst/>
                <a:cxnLst/>
                <a:rect l="l" t="t" r="r" b="b"/>
                <a:pathLst>
                  <a:path w="5193" h="4322" extrusionOk="0">
                    <a:moveTo>
                      <a:pt x="525" y="0"/>
                    </a:moveTo>
                    <a:cubicBezTo>
                      <a:pt x="235" y="0"/>
                      <a:pt x="1" y="234"/>
                      <a:pt x="1" y="525"/>
                    </a:cubicBezTo>
                    <a:lnTo>
                      <a:pt x="1" y="3800"/>
                    </a:lnTo>
                    <a:cubicBezTo>
                      <a:pt x="1" y="4087"/>
                      <a:pt x="235" y="4321"/>
                      <a:pt x="525" y="4321"/>
                    </a:cubicBezTo>
                    <a:lnTo>
                      <a:pt x="4671" y="4321"/>
                    </a:lnTo>
                    <a:cubicBezTo>
                      <a:pt x="4961" y="4321"/>
                      <a:pt x="5192" y="4087"/>
                      <a:pt x="5192" y="3800"/>
                    </a:cubicBezTo>
                    <a:lnTo>
                      <a:pt x="5192" y="525"/>
                    </a:lnTo>
                    <a:cubicBezTo>
                      <a:pt x="5192" y="234"/>
                      <a:pt x="4961" y="0"/>
                      <a:pt x="4671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6" name="Google Shape;436;p3"/>
              <p:cNvSpPr/>
              <p:nvPr/>
            </p:nvSpPr>
            <p:spPr>
              <a:xfrm>
                <a:off x="37998" y="1549689"/>
                <a:ext cx="451156" cy="375355"/>
              </a:xfrm>
              <a:custGeom>
                <a:avLst/>
                <a:gdLst/>
                <a:ahLst/>
                <a:cxnLst/>
                <a:rect l="l" t="t" r="r" b="b"/>
                <a:pathLst>
                  <a:path w="5196" h="4323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2"/>
                    </a:cubicBezTo>
                    <a:lnTo>
                      <a:pt x="1" y="3798"/>
                    </a:lnTo>
                    <a:cubicBezTo>
                      <a:pt x="1" y="4088"/>
                      <a:pt x="235" y="4322"/>
                      <a:pt x="525" y="4322"/>
                    </a:cubicBezTo>
                    <a:lnTo>
                      <a:pt x="4668" y="4322"/>
                    </a:lnTo>
                    <a:cubicBezTo>
                      <a:pt x="4958" y="4322"/>
                      <a:pt x="5190" y="4088"/>
                      <a:pt x="5190" y="3798"/>
                    </a:cubicBezTo>
                    <a:lnTo>
                      <a:pt x="5190" y="522"/>
                    </a:lnTo>
                    <a:cubicBezTo>
                      <a:pt x="5195" y="235"/>
                      <a:pt x="4961" y="1"/>
                      <a:pt x="4671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7" name="Google Shape;437;p3"/>
              <p:cNvSpPr/>
              <p:nvPr/>
            </p:nvSpPr>
            <p:spPr>
              <a:xfrm>
                <a:off x="4143090" y="523654"/>
                <a:ext cx="450808" cy="375268"/>
              </a:xfrm>
              <a:custGeom>
                <a:avLst/>
                <a:gdLst/>
                <a:ahLst/>
                <a:cxnLst/>
                <a:rect l="l" t="t" r="r" b="b"/>
                <a:pathLst>
                  <a:path w="5192" h="4322" extrusionOk="0">
                    <a:moveTo>
                      <a:pt x="522" y="0"/>
                    </a:moveTo>
                    <a:cubicBezTo>
                      <a:pt x="232" y="0"/>
                      <a:pt x="0" y="235"/>
                      <a:pt x="0" y="522"/>
                    </a:cubicBezTo>
                    <a:lnTo>
                      <a:pt x="0" y="3797"/>
                    </a:lnTo>
                    <a:cubicBezTo>
                      <a:pt x="0" y="4087"/>
                      <a:pt x="232" y="4322"/>
                      <a:pt x="522" y="4322"/>
                    </a:cubicBezTo>
                    <a:lnTo>
                      <a:pt x="4667" y="4322"/>
                    </a:lnTo>
                    <a:cubicBezTo>
                      <a:pt x="4958" y="4322"/>
                      <a:pt x="5192" y="4087"/>
                      <a:pt x="5192" y="3797"/>
                    </a:cubicBezTo>
                    <a:lnTo>
                      <a:pt x="5192" y="522"/>
                    </a:lnTo>
                    <a:cubicBezTo>
                      <a:pt x="5192" y="237"/>
                      <a:pt x="4958" y="0"/>
                      <a:pt x="4667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8" name="Google Shape;438;p3"/>
              <p:cNvSpPr/>
              <p:nvPr/>
            </p:nvSpPr>
            <p:spPr>
              <a:xfrm>
                <a:off x="3363558" y="509588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5" y="0"/>
                    </a:moveTo>
                    <a:cubicBezTo>
                      <a:pt x="235" y="0"/>
                      <a:pt x="1" y="235"/>
                      <a:pt x="1" y="525"/>
                    </a:cubicBezTo>
                    <a:lnTo>
                      <a:pt x="1" y="901"/>
                    </a:lnTo>
                    <a:cubicBezTo>
                      <a:pt x="1" y="1192"/>
                      <a:pt x="235" y="1423"/>
                      <a:pt x="525" y="1423"/>
                    </a:cubicBezTo>
                    <a:lnTo>
                      <a:pt x="1502" y="1423"/>
                    </a:lnTo>
                    <a:cubicBezTo>
                      <a:pt x="1789" y="1423"/>
                      <a:pt x="2023" y="1192"/>
                      <a:pt x="2023" y="901"/>
                    </a:cubicBezTo>
                    <a:lnTo>
                      <a:pt x="2023" y="525"/>
                    </a:lnTo>
                    <a:cubicBezTo>
                      <a:pt x="2023" y="235"/>
                      <a:pt x="1789" y="0"/>
                      <a:pt x="1502" y="0"/>
                    </a:cubicBezTo>
                    <a:close/>
                  </a:path>
                </a:pathLst>
              </a:custGeom>
              <a:solidFill>
                <a:srgbClr val="DDAF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9" name="Google Shape;439;p3"/>
              <p:cNvSpPr/>
              <p:nvPr/>
            </p:nvSpPr>
            <p:spPr>
              <a:xfrm>
                <a:off x="2808647" y="545882"/>
                <a:ext cx="175652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3" h="1424" extrusionOk="0">
                    <a:moveTo>
                      <a:pt x="522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902"/>
                    </a:lnTo>
                    <a:cubicBezTo>
                      <a:pt x="0" y="1192"/>
                      <a:pt x="235" y="1424"/>
                      <a:pt x="522" y="1424"/>
                    </a:cubicBezTo>
                    <a:lnTo>
                      <a:pt x="1498" y="1424"/>
                    </a:lnTo>
                    <a:cubicBezTo>
                      <a:pt x="1788" y="1424"/>
                      <a:pt x="2023" y="1192"/>
                      <a:pt x="2023" y="902"/>
                    </a:cubicBezTo>
                    <a:lnTo>
                      <a:pt x="2023" y="525"/>
                    </a:lnTo>
                    <a:cubicBezTo>
                      <a:pt x="2023" y="235"/>
                      <a:pt x="1788" y="1"/>
                      <a:pt x="1498" y="1"/>
                    </a:cubicBezTo>
                    <a:close/>
                  </a:path>
                </a:pathLst>
              </a:custGeom>
              <a:solidFill>
                <a:srgbClr val="DDAF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0" name="Google Shape;440;p3"/>
              <p:cNvSpPr/>
              <p:nvPr/>
            </p:nvSpPr>
            <p:spPr>
              <a:xfrm>
                <a:off x="1169961" y="1703025"/>
                <a:ext cx="175652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3" h="1424" extrusionOk="0">
                    <a:moveTo>
                      <a:pt x="522" y="1"/>
                    </a:moveTo>
                    <a:cubicBezTo>
                      <a:pt x="235" y="1"/>
                      <a:pt x="0" y="232"/>
                      <a:pt x="0" y="522"/>
                    </a:cubicBezTo>
                    <a:lnTo>
                      <a:pt x="0" y="899"/>
                    </a:lnTo>
                    <a:cubicBezTo>
                      <a:pt x="0" y="1189"/>
                      <a:pt x="235" y="1423"/>
                      <a:pt x="522" y="1423"/>
                    </a:cubicBezTo>
                    <a:lnTo>
                      <a:pt x="1498" y="1423"/>
                    </a:lnTo>
                    <a:cubicBezTo>
                      <a:pt x="1789" y="1423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3" y="238"/>
                      <a:pt x="1789" y="1"/>
                      <a:pt x="1498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1" name="Google Shape;441;p3"/>
              <p:cNvSpPr/>
              <p:nvPr/>
            </p:nvSpPr>
            <p:spPr>
              <a:xfrm>
                <a:off x="1020966" y="2416656"/>
                <a:ext cx="175913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6" h="1424" extrusionOk="0">
                    <a:moveTo>
                      <a:pt x="522" y="0"/>
                    </a:moveTo>
                    <a:cubicBezTo>
                      <a:pt x="235" y="0"/>
                      <a:pt x="1" y="232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5" y="1423"/>
                      <a:pt x="522" y="1423"/>
                    </a:cubicBezTo>
                    <a:lnTo>
                      <a:pt x="1499" y="1423"/>
                    </a:lnTo>
                    <a:cubicBezTo>
                      <a:pt x="1789" y="1423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6" y="237"/>
                      <a:pt x="1789" y="0"/>
                      <a:pt x="149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2" name="Google Shape;442;p3"/>
              <p:cNvSpPr/>
              <p:nvPr/>
            </p:nvSpPr>
            <p:spPr>
              <a:xfrm>
                <a:off x="2034497" y="567241"/>
                <a:ext cx="175913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6" h="1424" extrusionOk="0">
                    <a:moveTo>
                      <a:pt x="522" y="0"/>
                    </a:moveTo>
                    <a:cubicBezTo>
                      <a:pt x="232" y="0"/>
                      <a:pt x="0" y="235"/>
                      <a:pt x="0" y="522"/>
                    </a:cubicBezTo>
                    <a:lnTo>
                      <a:pt x="0" y="899"/>
                    </a:lnTo>
                    <a:cubicBezTo>
                      <a:pt x="0" y="1189"/>
                      <a:pt x="232" y="1423"/>
                      <a:pt x="522" y="1423"/>
                    </a:cubicBezTo>
                    <a:lnTo>
                      <a:pt x="1498" y="1423"/>
                    </a:lnTo>
                    <a:cubicBezTo>
                      <a:pt x="1788" y="1423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5" y="235"/>
                      <a:pt x="1788" y="0"/>
                      <a:pt x="149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3" name="Google Shape;443;p3"/>
              <p:cNvSpPr/>
              <p:nvPr/>
            </p:nvSpPr>
            <p:spPr>
              <a:xfrm>
                <a:off x="3571682" y="1016311"/>
                <a:ext cx="175652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3" h="1424" extrusionOk="0">
                    <a:moveTo>
                      <a:pt x="522" y="1"/>
                    </a:moveTo>
                    <a:cubicBezTo>
                      <a:pt x="234" y="1"/>
                      <a:pt x="0" y="232"/>
                      <a:pt x="0" y="522"/>
                    </a:cubicBezTo>
                    <a:lnTo>
                      <a:pt x="0" y="899"/>
                    </a:lnTo>
                    <a:cubicBezTo>
                      <a:pt x="0" y="1189"/>
                      <a:pt x="234" y="1423"/>
                      <a:pt x="522" y="1423"/>
                    </a:cubicBezTo>
                    <a:lnTo>
                      <a:pt x="1498" y="1423"/>
                    </a:lnTo>
                    <a:cubicBezTo>
                      <a:pt x="1788" y="1423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3" y="232"/>
                      <a:pt x="1786" y="1"/>
                      <a:pt x="1498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4" name="Google Shape;444;p3"/>
              <p:cNvSpPr/>
              <p:nvPr/>
            </p:nvSpPr>
            <p:spPr>
              <a:xfrm>
                <a:off x="99298" y="880947"/>
                <a:ext cx="175652" cy="123556"/>
              </a:xfrm>
              <a:custGeom>
                <a:avLst/>
                <a:gdLst/>
                <a:ahLst/>
                <a:cxnLst/>
                <a:rect l="l" t="t" r="r" b="b"/>
                <a:pathLst>
                  <a:path w="2023" h="1423" extrusionOk="0">
                    <a:moveTo>
                      <a:pt x="522" y="0"/>
                    </a:moveTo>
                    <a:cubicBezTo>
                      <a:pt x="235" y="0"/>
                      <a:pt x="0" y="234"/>
                      <a:pt x="0" y="522"/>
                    </a:cubicBezTo>
                    <a:lnTo>
                      <a:pt x="0" y="898"/>
                    </a:lnTo>
                    <a:cubicBezTo>
                      <a:pt x="0" y="1189"/>
                      <a:pt x="235" y="1423"/>
                      <a:pt x="522" y="1423"/>
                    </a:cubicBezTo>
                    <a:lnTo>
                      <a:pt x="1498" y="1423"/>
                    </a:lnTo>
                    <a:cubicBezTo>
                      <a:pt x="1789" y="1423"/>
                      <a:pt x="2023" y="1189"/>
                      <a:pt x="2023" y="898"/>
                    </a:cubicBezTo>
                    <a:lnTo>
                      <a:pt x="2023" y="522"/>
                    </a:lnTo>
                    <a:cubicBezTo>
                      <a:pt x="2023" y="234"/>
                      <a:pt x="1789" y="0"/>
                      <a:pt x="1498" y="0"/>
                    </a:cubicBezTo>
                    <a:close/>
                  </a:path>
                </a:pathLst>
              </a:custGeom>
              <a:solidFill>
                <a:srgbClr val="DDAF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5" name="Google Shape;445;p3"/>
              <p:cNvSpPr/>
              <p:nvPr/>
            </p:nvSpPr>
            <p:spPr>
              <a:xfrm>
                <a:off x="2813683" y="1065020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2" y="0"/>
                    </a:moveTo>
                    <a:cubicBezTo>
                      <a:pt x="235" y="0"/>
                      <a:pt x="1" y="235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5" y="1423"/>
                      <a:pt x="522" y="1423"/>
                    </a:cubicBezTo>
                    <a:lnTo>
                      <a:pt x="1499" y="1423"/>
                    </a:lnTo>
                    <a:cubicBezTo>
                      <a:pt x="1789" y="1423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3" y="235"/>
                      <a:pt x="1789" y="0"/>
                      <a:pt x="1499" y="0"/>
                    </a:cubicBezTo>
                    <a:close/>
                  </a:path>
                </a:pathLst>
              </a:custGeom>
              <a:solidFill>
                <a:srgbClr val="DDAF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6" name="Google Shape;446;p3"/>
              <p:cNvSpPr/>
              <p:nvPr/>
            </p:nvSpPr>
            <p:spPr>
              <a:xfrm>
                <a:off x="1455014" y="1253695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5" y="1"/>
                    </a:moveTo>
                    <a:cubicBezTo>
                      <a:pt x="235" y="1"/>
                      <a:pt x="1" y="232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5" y="1423"/>
                      <a:pt x="525" y="1423"/>
                    </a:cubicBezTo>
                    <a:lnTo>
                      <a:pt x="1502" y="1423"/>
                    </a:lnTo>
                    <a:cubicBezTo>
                      <a:pt x="1792" y="1423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3" y="232"/>
                      <a:pt x="1792" y="1"/>
                      <a:pt x="150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7" name="Google Shape;447;p3"/>
              <p:cNvSpPr/>
              <p:nvPr/>
            </p:nvSpPr>
            <p:spPr>
              <a:xfrm>
                <a:off x="100514" y="2353446"/>
                <a:ext cx="213682" cy="177649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6" extrusionOk="0">
                    <a:moveTo>
                      <a:pt x="522" y="0"/>
                    </a:moveTo>
                    <a:cubicBezTo>
                      <a:pt x="235" y="0"/>
                      <a:pt x="0" y="232"/>
                      <a:pt x="0" y="522"/>
                    </a:cubicBezTo>
                    <a:lnTo>
                      <a:pt x="0" y="1523"/>
                    </a:lnTo>
                    <a:cubicBezTo>
                      <a:pt x="0" y="1814"/>
                      <a:pt x="235" y="2045"/>
                      <a:pt x="522" y="2045"/>
                    </a:cubicBezTo>
                    <a:lnTo>
                      <a:pt x="1939" y="2045"/>
                    </a:lnTo>
                    <a:cubicBezTo>
                      <a:pt x="2229" y="2045"/>
                      <a:pt x="2461" y="1814"/>
                      <a:pt x="2461" y="1523"/>
                    </a:cubicBezTo>
                    <a:lnTo>
                      <a:pt x="2461" y="522"/>
                    </a:lnTo>
                    <a:cubicBezTo>
                      <a:pt x="2461" y="232"/>
                      <a:pt x="2229" y="0"/>
                      <a:pt x="193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8" name="Google Shape;448;p3"/>
              <p:cNvSpPr/>
              <p:nvPr/>
            </p:nvSpPr>
            <p:spPr>
              <a:xfrm>
                <a:off x="7624157" y="790560"/>
                <a:ext cx="213682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9" extrusionOk="0">
                    <a:moveTo>
                      <a:pt x="522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1527"/>
                    </a:lnTo>
                    <a:cubicBezTo>
                      <a:pt x="0" y="1814"/>
                      <a:pt x="235" y="2048"/>
                      <a:pt x="522" y="2048"/>
                    </a:cubicBezTo>
                    <a:lnTo>
                      <a:pt x="1939" y="2048"/>
                    </a:lnTo>
                    <a:cubicBezTo>
                      <a:pt x="2229" y="2048"/>
                      <a:pt x="2461" y="1814"/>
                      <a:pt x="2461" y="1527"/>
                    </a:cubicBezTo>
                    <a:lnTo>
                      <a:pt x="2461" y="525"/>
                    </a:lnTo>
                    <a:cubicBezTo>
                      <a:pt x="2461" y="235"/>
                      <a:pt x="2229" y="1"/>
                      <a:pt x="193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9" name="Google Shape;449;p3"/>
              <p:cNvSpPr/>
              <p:nvPr/>
            </p:nvSpPr>
            <p:spPr>
              <a:xfrm>
                <a:off x="8489822" y="1424484"/>
                <a:ext cx="213769" cy="177649"/>
              </a:xfrm>
              <a:custGeom>
                <a:avLst/>
                <a:gdLst/>
                <a:ahLst/>
                <a:cxnLst/>
                <a:rect l="l" t="t" r="r" b="b"/>
                <a:pathLst>
                  <a:path w="2462" h="2046" extrusionOk="0">
                    <a:moveTo>
                      <a:pt x="523" y="0"/>
                    </a:moveTo>
                    <a:cubicBezTo>
                      <a:pt x="233" y="0"/>
                      <a:pt x="1" y="232"/>
                      <a:pt x="1" y="522"/>
                    </a:cubicBezTo>
                    <a:lnTo>
                      <a:pt x="1" y="1524"/>
                    </a:lnTo>
                    <a:cubicBezTo>
                      <a:pt x="1" y="1814"/>
                      <a:pt x="233" y="2045"/>
                      <a:pt x="523" y="2045"/>
                    </a:cubicBezTo>
                    <a:lnTo>
                      <a:pt x="1940" y="2045"/>
                    </a:lnTo>
                    <a:cubicBezTo>
                      <a:pt x="2227" y="2045"/>
                      <a:pt x="2462" y="1814"/>
                      <a:pt x="2462" y="1524"/>
                    </a:cubicBezTo>
                    <a:lnTo>
                      <a:pt x="2462" y="522"/>
                    </a:lnTo>
                    <a:cubicBezTo>
                      <a:pt x="2462" y="232"/>
                      <a:pt x="2227" y="0"/>
                      <a:pt x="194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0" name="Google Shape;450;p3"/>
              <p:cNvSpPr/>
              <p:nvPr/>
            </p:nvSpPr>
            <p:spPr>
              <a:xfrm>
                <a:off x="6488113" y="698003"/>
                <a:ext cx="213682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9" extrusionOk="0">
                    <a:moveTo>
                      <a:pt x="522" y="1"/>
                    </a:moveTo>
                    <a:cubicBezTo>
                      <a:pt x="232" y="1"/>
                      <a:pt x="0" y="235"/>
                      <a:pt x="0" y="523"/>
                    </a:cubicBezTo>
                    <a:lnTo>
                      <a:pt x="0" y="1524"/>
                    </a:lnTo>
                    <a:cubicBezTo>
                      <a:pt x="0" y="1814"/>
                      <a:pt x="232" y="2049"/>
                      <a:pt x="522" y="2049"/>
                    </a:cubicBezTo>
                    <a:lnTo>
                      <a:pt x="1939" y="2049"/>
                    </a:lnTo>
                    <a:cubicBezTo>
                      <a:pt x="2229" y="2049"/>
                      <a:pt x="2461" y="1814"/>
                      <a:pt x="2461" y="1524"/>
                    </a:cubicBezTo>
                    <a:lnTo>
                      <a:pt x="2461" y="523"/>
                    </a:lnTo>
                    <a:cubicBezTo>
                      <a:pt x="2461" y="235"/>
                      <a:pt x="2229" y="1"/>
                      <a:pt x="1939" y="1"/>
                    </a:cubicBezTo>
                    <a:close/>
                  </a:path>
                </a:pathLst>
              </a:custGeom>
              <a:solidFill>
                <a:srgbClr val="DDAF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1" name="Google Shape;451;p3"/>
              <p:cNvSpPr/>
              <p:nvPr/>
            </p:nvSpPr>
            <p:spPr>
              <a:xfrm>
                <a:off x="7313143" y="430142"/>
                <a:ext cx="213943" cy="177649"/>
              </a:xfrm>
              <a:custGeom>
                <a:avLst/>
                <a:gdLst/>
                <a:ahLst/>
                <a:cxnLst/>
                <a:rect l="l" t="t" r="r" b="b"/>
                <a:pathLst>
                  <a:path w="2464" h="2046" extrusionOk="0">
                    <a:moveTo>
                      <a:pt x="525" y="0"/>
                    </a:moveTo>
                    <a:cubicBezTo>
                      <a:pt x="235" y="0"/>
                      <a:pt x="0" y="232"/>
                      <a:pt x="0" y="522"/>
                    </a:cubicBezTo>
                    <a:lnTo>
                      <a:pt x="0" y="1524"/>
                    </a:lnTo>
                    <a:cubicBezTo>
                      <a:pt x="0" y="1814"/>
                      <a:pt x="235" y="2045"/>
                      <a:pt x="525" y="2045"/>
                    </a:cubicBezTo>
                    <a:lnTo>
                      <a:pt x="1939" y="2045"/>
                    </a:lnTo>
                    <a:cubicBezTo>
                      <a:pt x="2229" y="2045"/>
                      <a:pt x="2464" y="1814"/>
                      <a:pt x="2464" y="1524"/>
                    </a:cubicBezTo>
                    <a:lnTo>
                      <a:pt x="2464" y="522"/>
                    </a:lnTo>
                    <a:cubicBezTo>
                      <a:pt x="2464" y="232"/>
                      <a:pt x="2229" y="0"/>
                      <a:pt x="193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2" name="Google Shape;452;p3"/>
              <p:cNvSpPr/>
              <p:nvPr/>
            </p:nvSpPr>
            <p:spPr>
              <a:xfrm>
                <a:off x="7608354" y="1820502"/>
                <a:ext cx="213769" cy="177649"/>
              </a:xfrm>
              <a:custGeom>
                <a:avLst/>
                <a:gdLst/>
                <a:ahLst/>
                <a:cxnLst/>
                <a:rect l="l" t="t" r="r" b="b"/>
                <a:pathLst>
                  <a:path w="2462" h="2046" extrusionOk="0">
                    <a:moveTo>
                      <a:pt x="523" y="1"/>
                    </a:moveTo>
                    <a:cubicBezTo>
                      <a:pt x="235" y="1"/>
                      <a:pt x="1" y="232"/>
                      <a:pt x="1" y="522"/>
                    </a:cubicBezTo>
                    <a:lnTo>
                      <a:pt x="1" y="1524"/>
                    </a:lnTo>
                    <a:cubicBezTo>
                      <a:pt x="1" y="1814"/>
                      <a:pt x="235" y="2046"/>
                      <a:pt x="523" y="2046"/>
                    </a:cubicBezTo>
                    <a:lnTo>
                      <a:pt x="1940" y="2046"/>
                    </a:lnTo>
                    <a:cubicBezTo>
                      <a:pt x="2230" y="2046"/>
                      <a:pt x="2462" y="1814"/>
                      <a:pt x="2462" y="1524"/>
                    </a:cubicBezTo>
                    <a:lnTo>
                      <a:pt x="2462" y="522"/>
                    </a:lnTo>
                    <a:cubicBezTo>
                      <a:pt x="2462" y="232"/>
                      <a:pt x="2230" y="1"/>
                      <a:pt x="194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3" name="Google Shape;453;p3"/>
              <p:cNvSpPr/>
              <p:nvPr/>
            </p:nvSpPr>
            <p:spPr>
              <a:xfrm>
                <a:off x="8148331" y="631667"/>
                <a:ext cx="213682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9" extrusionOk="0">
                    <a:moveTo>
                      <a:pt x="522" y="0"/>
                    </a:moveTo>
                    <a:cubicBezTo>
                      <a:pt x="232" y="0"/>
                      <a:pt x="0" y="235"/>
                      <a:pt x="0" y="525"/>
                    </a:cubicBezTo>
                    <a:lnTo>
                      <a:pt x="0" y="1524"/>
                    </a:lnTo>
                    <a:cubicBezTo>
                      <a:pt x="0" y="1814"/>
                      <a:pt x="232" y="2048"/>
                      <a:pt x="522" y="2048"/>
                    </a:cubicBezTo>
                    <a:lnTo>
                      <a:pt x="1939" y="2048"/>
                    </a:lnTo>
                    <a:cubicBezTo>
                      <a:pt x="2227" y="2048"/>
                      <a:pt x="2461" y="1814"/>
                      <a:pt x="2461" y="1524"/>
                    </a:cubicBezTo>
                    <a:lnTo>
                      <a:pt x="2461" y="525"/>
                    </a:lnTo>
                    <a:cubicBezTo>
                      <a:pt x="2461" y="235"/>
                      <a:pt x="2227" y="0"/>
                      <a:pt x="193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4" name="Google Shape;454;p3"/>
              <p:cNvSpPr/>
              <p:nvPr/>
            </p:nvSpPr>
            <p:spPr>
              <a:xfrm>
                <a:off x="5800357" y="865145"/>
                <a:ext cx="214290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8" h="2049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2"/>
                    </a:cubicBezTo>
                    <a:lnTo>
                      <a:pt x="1" y="1524"/>
                    </a:lnTo>
                    <a:cubicBezTo>
                      <a:pt x="1" y="1814"/>
                      <a:pt x="235" y="2048"/>
                      <a:pt x="525" y="2048"/>
                    </a:cubicBezTo>
                    <a:lnTo>
                      <a:pt x="1940" y="2048"/>
                    </a:lnTo>
                    <a:cubicBezTo>
                      <a:pt x="2230" y="2048"/>
                      <a:pt x="2464" y="1814"/>
                      <a:pt x="2464" y="1524"/>
                    </a:cubicBezTo>
                    <a:lnTo>
                      <a:pt x="2464" y="522"/>
                    </a:lnTo>
                    <a:cubicBezTo>
                      <a:pt x="2467" y="235"/>
                      <a:pt x="2230" y="1"/>
                      <a:pt x="1940" y="1"/>
                    </a:cubicBezTo>
                    <a:close/>
                  </a:path>
                </a:pathLst>
              </a:custGeom>
              <a:solidFill>
                <a:srgbClr val="DDAF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5" name="Google Shape;455;p3"/>
              <p:cNvSpPr/>
              <p:nvPr/>
            </p:nvSpPr>
            <p:spPr>
              <a:xfrm>
                <a:off x="5094280" y="661449"/>
                <a:ext cx="214030" cy="177649"/>
              </a:xfrm>
              <a:custGeom>
                <a:avLst/>
                <a:gdLst/>
                <a:ahLst/>
                <a:cxnLst/>
                <a:rect l="l" t="t" r="r" b="b"/>
                <a:pathLst>
                  <a:path w="2465" h="2046" extrusionOk="0">
                    <a:moveTo>
                      <a:pt x="525" y="1"/>
                    </a:moveTo>
                    <a:cubicBezTo>
                      <a:pt x="235" y="1"/>
                      <a:pt x="1" y="232"/>
                      <a:pt x="1" y="522"/>
                    </a:cubicBezTo>
                    <a:lnTo>
                      <a:pt x="1" y="1524"/>
                    </a:lnTo>
                    <a:cubicBezTo>
                      <a:pt x="1" y="1814"/>
                      <a:pt x="235" y="2045"/>
                      <a:pt x="525" y="2045"/>
                    </a:cubicBezTo>
                    <a:lnTo>
                      <a:pt x="1940" y="2045"/>
                    </a:lnTo>
                    <a:cubicBezTo>
                      <a:pt x="2230" y="2045"/>
                      <a:pt x="2464" y="1814"/>
                      <a:pt x="2464" y="1524"/>
                    </a:cubicBezTo>
                    <a:lnTo>
                      <a:pt x="2464" y="522"/>
                    </a:lnTo>
                    <a:cubicBezTo>
                      <a:pt x="2464" y="232"/>
                      <a:pt x="2230" y="1"/>
                      <a:pt x="194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6" name="Google Shape;456;p3"/>
              <p:cNvSpPr/>
              <p:nvPr/>
            </p:nvSpPr>
            <p:spPr>
              <a:xfrm>
                <a:off x="8234811" y="2381751"/>
                <a:ext cx="213943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4" h="2049" extrusionOk="0">
                    <a:moveTo>
                      <a:pt x="525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1524"/>
                    </a:lnTo>
                    <a:cubicBezTo>
                      <a:pt x="0" y="1814"/>
                      <a:pt x="235" y="2048"/>
                      <a:pt x="525" y="2048"/>
                    </a:cubicBezTo>
                    <a:lnTo>
                      <a:pt x="1939" y="2048"/>
                    </a:lnTo>
                    <a:cubicBezTo>
                      <a:pt x="2229" y="2048"/>
                      <a:pt x="2464" y="1814"/>
                      <a:pt x="2464" y="1524"/>
                    </a:cubicBezTo>
                    <a:lnTo>
                      <a:pt x="2464" y="525"/>
                    </a:lnTo>
                    <a:cubicBezTo>
                      <a:pt x="2464" y="235"/>
                      <a:pt x="2229" y="1"/>
                      <a:pt x="193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7" name="Google Shape;457;p3"/>
              <p:cNvSpPr/>
              <p:nvPr/>
            </p:nvSpPr>
            <p:spPr>
              <a:xfrm>
                <a:off x="7338583" y="1219052"/>
                <a:ext cx="450808" cy="375355"/>
              </a:xfrm>
              <a:custGeom>
                <a:avLst/>
                <a:gdLst/>
                <a:ahLst/>
                <a:cxnLst/>
                <a:rect l="l" t="t" r="r" b="b"/>
                <a:pathLst>
                  <a:path w="5192" h="4323" extrusionOk="0">
                    <a:moveTo>
                      <a:pt x="525" y="1"/>
                    </a:moveTo>
                    <a:cubicBezTo>
                      <a:pt x="234" y="1"/>
                      <a:pt x="0" y="235"/>
                      <a:pt x="0" y="525"/>
                    </a:cubicBezTo>
                    <a:lnTo>
                      <a:pt x="0" y="3798"/>
                    </a:lnTo>
                    <a:cubicBezTo>
                      <a:pt x="0" y="4088"/>
                      <a:pt x="234" y="4322"/>
                      <a:pt x="525" y="4322"/>
                    </a:cubicBezTo>
                    <a:lnTo>
                      <a:pt x="4670" y="4322"/>
                    </a:lnTo>
                    <a:cubicBezTo>
                      <a:pt x="4960" y="4322"/>
                      <a:pt x="5192" y="4088"/>
                      <a:pt x="5192" y="3798"/>
                    </a:cubicBezTo>
                    <a:lnTo>
                      <a:pt x="5192" y="525"/>
                    </a:lnTo>
                    <a:cubicBezTo>
                      <a:pt x="5192" y="235"/>
                      <a:pt x="4955" y="1"/>
                      <a:pt x="467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8" name="Google Shape;458;p3"/>
              <p:cNvSpPr/>
              <p:nvPr/>
            </p:nvSpPr>
            <p:spPr>
              <a:xfrm>
                <a:off x="8800402" y="1049305"/>
                <a:ext cx="344271" cy="286357"/>
              </a:xfrm>
              <a:custGeom>
                <a:avLst/>
                <a:gdLst/>
                <a:ahLst/>
                <a:cxnLst/>
                <a:rect l="l" t="t" r="r" b="b"/>
                <a:pathLst>
                  <a:path w="3965" h="3298" extrusionOk="0">
                    <a:moveTo>
                      <a:pt x="525" y="0"/>
                    </a:moveTo>
                    <a:cubicBezTo>
                      <a:pt x="235" y="0"/>
                      <a:pt x="0" y="234"/>
                      <a:pt x="0" y="522"/>
                    </a:cubicBezTo>
                    <a:lnTo>
                      <a:pt x="0" y="2776"/>
                    </a:lnTo>
                    <a:cubicBezTo>
                      <a:pt x="0" y="3066"/>
                      <a:pt x="235" y="3298"/>
                      <a:pt x="525" y="3298"/>
                    </a:cubicBezTo>
                    <a:lnTo>
                      <a:pt x="3443" y="3298"/>
                    </a:lnTo>
                    <a:cubicBezTo>
                      <a:pt x="3733" y="3298"/>
                      <a:pt x="3965" y="3066"/>
                      <a:pt x="3965" y="2776"/>
                    </a:cubicBezTo>
                    <a:lnTo>
                      <a:pt x="3965" y="522"/>
                    </a:lnTo>
                    <a:cubicBezTo>
                      <a:pt x="3965" y="237"/>
                      <a:pt x="3733" y="0"/>
                      <a:pt x="3443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9" name="Google Shape;459;p3"/>
              <p:cNvSpPr/>
              <p:nvPr/>
            </p:nvSpPr>
            <p:spPr>
              <a:xfrm>
                <a:off x="7129764" y="2209574"/>
                <a:ext cx="344271" cy="286357"/>
              </a:xfrm>
              <a:custGeom>
                <a:avLst/>
                <a:gdLst/>
                <a:ahLst/>
                <a:cxnLst/>
                <a:rect l="l" t="t" r="r" b="b"/>
                <a:pathLst>
                  <a:path w="3965" h="3298" extrusionOk="0">
                    <a:moveTo>
                      <a:pt x="522" y="0"/>
                    </a:moveTo>
                    <a:cubicBezTo>
                      <a:pt x="232" y="0"/>
                      <a:pt x="0" y="232"/>
                      <a:pt x="0" y="522"/>
                    </a:cubicBezTo>
                    <a:lnTo>
                      <a:pt x="0" y="2776"/>
                    </a:lnTo>
                    <a:cubicBezTo>
                      <a:pt x="0" y="3066"/>
                      <a:pt x="232" y="3298"/>
                      <a:pt x="522" y="3298"/>
                    </a:cubicBezTo>
                    <a:lnTo>
                      <a:pt x="3440" y="3298"/>
                    </a:lnTo>
                    <a:cubicBezTo>
                      <a:pt x="3730" y="3298"/>
                      <a:pt x="3965" y="3066"/>
                      <a:pt x="3965" y="2776"/>
                    </a:cubicBezTo>
                    <a:lnTo>
                      <a:pt x="3965" y="522"/>
                    </a:lnTo>
                    <a:cubicBezTo>
                      <a:pt x="3965" y="234"/>
                      <a:pt x="3730" y="0"/>
                      <a:pt x="344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0" name="Google Shape;460;p3"/>
              <p:cNvSpPr/>
              <p:nvPr/>
            </p:nvSpPr>
            <p:spPr>
              <a:xfrm>
                <a:off x="8707410" y="1780041"/>
                <a:ext cx="344532" cy="286704"/>
              </a:xfrm>
              <a:custGeom>
                <a:avLst/>
                <a:gdLst/>
                <a:ahLst/>
                <a:cxnLst/>
                <a:rect l="l" t="t" r="r" b="b"/>
                <a:pathLst>
                  <a:path w="3968" h="3302" extrusionOk="0">
                    <a:moveTo>
                      <a:pt x="525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2777"/>
                    </a:lnTo>
                    <a:cubicBezTo>
                      <a:pt x="0" y="3067"/>
                      <a:pt x="235" y="3301"/>
                      <a:pt x="525" y="3301"/>
                    </a:cubicBezTo>
                    <a:lnTo>
                      <a:pt x="3443" y="3301"/>
                    </a:lnTo>
                    <a:cubicBezTo>
                      <a:pt x="3733" y="3301"/>
                      <a:pt x="3967" y="3067"/>
                      <a:pt x="3967" y="2777"/>
                    </a:cubicBezTo>
                    <a:lnTo>
                      <a:pt x="3967" y="525"/>
                    </a:lnTo>
                    <a:cubicBezTo>
                      <a:pt x="3967" y="238"/>
                      <a:pt x="3733" y="1"/>
                      <a:pt x="344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1" name="Google Shape;461;p3"/>
              <p:cNvSpPr/>
              <p:nvPr/>
            </p:nvSpPr>
            <p:spPr>
              <a:xfrm>
                <a:off x="7975112" y="1476059"/>
                <a:ext cx="344271" cy="286618"/>
              </a:xfrm>
              <a:custGeom>
                <a:avLst/>
                <a:gdLst/>
                <a:ahLst/>
                <a:cxnLst/>
                <a:rect l="l" t="t" r="r" b="b"/>
                <a:pathLst>
                  <a:path w="3965" h="3301" extrusionOk="0">
                    <a:moveTo>
                      <a:pt x="522" y="1"/>
                    </a:moveTo>
                    <a:cubicBezTo>
                      <a:pt x="232" y="1"/>
                      <a:pt x="1" y="235"/>
                      <a:pt x="1" y="525"/>
                    </a:cubicBezTo>
                    <a:lnTo>
                      <a:pt x="1" y="2776"/>
                    </a:lnTo>
                    <a:cubicBezTo>
                      <a:pt x="1" y="3067"/>
                      <a:pt x="232" y="3301"/>
                      <a:pt x="522" y="3301"/>
                    </a:cubicBezTo>
                    <a:lnTo>
                      <a:pt x="3440" y="3301"/>
                    </a:lnTo>
                    <a:cubicBezTo>
                      <a:pt x="3731" y="3301"/>
                      <a:pt x="3965" y="3067"/>
                      <a:pt x="3965" y="2776"/>
                    </a:cubicBezTo>
                    <a:lnTo>
                      <a:pt x="3965" y="525"/>
                    </a:lnTo>
                    <a:cubicBezTo>
                      <a:pt x="3965" y="235"/>
                      <a:pt x="3731" y="1"/>
                      <a:pt x="344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2" name="Google Shape;462;p3"/>
              <p:cNvSpPr/>
              <p:nvPr/>
            </p:nvSpPr>
            <p:spPr>
              <a:xfrm>
                <a:off x="6854610" y="647643"/>
                <a:ext cx="451329" cy="375268"/>
              </a:xfrm>
              <a:custGeom>
                <a:avLst/>
                <a:gdLst/>
                <a:ahLst/>
                <a:cxnLst/>
                <a:rect l="l" t="t" r="r" b="b"/>
                <a:pathLst>
                  <a:path w="5198" h="4322" extrusionOk="0">
                    <a:moveTo>
                      <a:pt x="525" y="1"/>
                    </a:moveTo>
                    <a:cubicBezTo>
                      <a:pt x="234" y="1"/>
                      <a:pt x="0" y="235"/>
                      <a:pt x="0" y="525"/>
                    </a:cubicBezTo>
                    <a:lnTo>
                      <a:pt x="0" y="3800"/>
                    </a:lnTo>
                    <a:cubicBezTo>
                      <a:pt x="0" y="4088"/>
                      <a:pt x="234" y="4322"/>
                      <a:pt x="525" y="4322"/>
                    </a:cubicBezTo>
                    <a:lnTo>
                      <a:pt x="4670" y="4322"/>
                    </a:lnTo>
                    <a:cubicBezTo>
                      <a:pt x="4960" y="4322"/>
                      <a:pt x="5195" y="4088"/>
                      <a:pt x="5195" y="3800"/>
                    </a:cubicBezTo>
                    <a:lnTo>
                      <a:pt x="5195" y="525"/>
                    </a:lnTo>
                    <a:cubicBezTo>
                      <a:pt x="5197" y="235"/>
                      <a:pt x="4963" y="1"/>
                      <a:pt x="467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3" name="Google Shape;463;p3"/>
              <p:cNvSpPr/>
              <p:nvPr/>
            </p:nvSpPr>
            <p:spPr>
              <a:xfrm>
                <a:off x="7635965" y="223754"/>
                <a:ext cx="450895" cy="375268"/>
              </a:xfrm>
              <a:custGeom>
                <a:avLst/>
                <a:gdLst/>
                <a:ahLst/>
                <a:cxnLst/>
                <a:rect l="l" t="t" r="r" b="b"/>
                <a:pathLst>
                  <a:path w="5193" h="4322" extrusionOk="0">
                    <a:moveTo>
                      <a:pt x="523" y="0"/>
                    </a:moveTo>
                    <a:cubicBezTo>
                      <a:pt x="233" y="0"/>
                      <a:pt x="1" y="235"/>
                      <a:pt x="1" y="525"/>
                    </a:cubicBezTo>
                    <a:lnTo>
                      <a:pt x="1" y="3800"/>
                    </a:lnTo>
                    <a:cubicBezTo>
                      <a:pt x="1" y="4087"/>
                      <a:pt x="233" y="4322"/>
                      <a:pt x="523" y="4322"/>
                    </a:cubicBezTo>
                    <a:lnTo>
                      <a:pt x="4668" y="4322"/>
                    </a:lnTo>
                    <a:cubicBezTo>
                      <a:pt x="4958" y="4322"/>
                      <a:pt x="5193" y="4087"/>
                      <a:pt x="5193" y="3800"/>
                    </a:cubicBezTo>
                    <a:lnTo>
                      <a:pt x="5193" y="525"/>
                    </a:lnTo>
                    <a:cubicBezTo>
                      <a:pt x="5193" y="238"/>
                      <a:pt x="4958" y="0"/>
                      <a:pt x="466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4" name="Google Shape;464;p3"/>
              <p:cNvSpPr/>
              <p:nvPr/>
            </p:nvSpPr>
            <p:spPr>
              <a:xfrm>
                <a:off x="6813627" y="333243"/>
                <a:ext cx="175913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6" h="1424" extrusionOk="0">
                    <a:moveTo>
                      <a:pt x="522" y="0"/>
                    </a:moveTo>
                    <a:cubicBezTo>
                      <a:pt x="232" y="0"/>
                      <a:pt x="1" y="232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2" y="1423"/>
                      <a:pt x="522" y="1423"/>
                    </a:cubicBezTo>
                    <a:lnTo>
                      <a:pt x="1499" y="1423"/>
                    </a:lnTo>
                    <a:cubicBezTo>
                      <a:pt x="1789" y="1423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6" y="232"/>
                      <a:pt x="1789" y="0"/>
                      <a:pt x="1499" y="0"/>
                    </a:cubicBezTo>
                    <a:close/>
                  </a:path>
                </a:pathLst>
              </a:custGeom>
              <a:solidFill>
                <a:srgbClr val="DDAF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5" name="Google Shape;465;p3"/>
              <p:cNvSpPr/>
              <p:nvPr/>
            </p:nvSpPr>
            <p:spPr>
              <a:xfrm>
                <a:off x="6294576" y="565331"/>
                <a:ext cx="175652" cy="123556"/>
              </a:xfrm>
              <a:custGeom>
                <a:avLst/>
                <a:gdLst/>
                <a:ahLst/>
                <a:cxnLst/>
                <a:rect l="l" t="t" r="r" b="b"/>
                <a:pathLst>
                  <a:path w="2023" h="1423" extrusionOk="0">
                    <a:moveTo>
                      <a:pt x="522" y="0"/>
                    </a:moveTo>
                    <a:cubicBezTo>
                      <a:pt x="234" y="0"/>
                      <a:pt x="0" y="234"/>
                      <a:pt x="0" y="524"/>
                    </a:cubicBezTo>
                    <a:lnTo>
                      <a:pt x="0" y="901"/>
                    </a:lnTo>
                    <a:cubicBezTo>
                      <a:pt x="0" y="1188"/>
                      <a:pt x="234" y="1423"/>
                      <a:pt x="522" y="1423"/>
                    </a:cubicBezTo>
                    <a:lnTo>
                      <a:pt x="1498" y="1423"/>
                    </a:lnTo>
                    <a:cubicBezTo>
                      <a:pt x="1788" y="1423"/>
                      <a:pt x="2023" y="1188"/>
                      <a:pt x="2023" y="901"/>
                    </a:cubicBezTo>
                    <a:lnTo>
                      <a:pt x="2023" y="524"/>
                    </a:lnTo>
                    <a:cubicBezTo>
                      <a:pt x="2023" y="234"/>
                      <a:pt x="1786" y="0"/>
                      <a:pt x="1498" y="0"/>
                    </a:cubicBezTo>
                    <a:close/>
                  </a:path>
                </a:pathLst>
              </a:custGeom>
              <a:solidFill>
                <a:srgbClr val="DDAF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6" name="Google Shape;466;p3"/>
              <p:cNvSpPr/>
              <p:nvPr/>
            </p:nvSpPr>
            <p:spPr>
              <a:xfrm>
                <a:off x="8778348" y="463049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2" y="1"/>
                    </a:moveTo>
                    <a:cubicBezTo>
                      <a:pt x="235" y="1"/>
                      <a:pt x="1" y="235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5" y="1424"/>
                      <a:pt x="522" y="1424"/>
                    </a:cubicBezTo>
                    <a:lnTo>
                      <a:pt x="1499" y="1424"/>
                    </a:lnTo>
                    <a:cubicBezTo>
                      <a:pt x="1789" y="1424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3" y="235"/>
                      <a:pt x="1789" y="1"/>
                      <a:pt x="1499" y="1"/>
                    </a:cubicBezTo>
                    <a:close/>
                  </a:path>
                </a:pathLst>
              </a:custGeom>
              <a:solidFill>
                <a:srgbClr val="DDAF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7" name="Google Shape;467;p3"/>
              <p:cNvSpPr/>
              <p:nvPr/>
            </p:nvSpPr>
            <p:spPr>
              <a:xfrm>
                <a:off x="5520340" y="586604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3" y="1"/>
                    </a:moveTo>
                    <a:cubicBezTo>
                      <a:pt x="232" y="1"/>
                      <a:pt x="1" y="235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2" y="1423"/>
                      <a:pt x="523" y="1423"/>
                    </a:cubicBezTo>
                    <a:lnTo>
                      <a:pt x="1499" y="1423"/>
                    </a:lnTo>
                    <a:cubicBezTo>
                      <a:pt x="1789" y="1423"/>
                      <a:pt x="2024" y="1189"/>
                      <a:pt x="2024" y="899"/>
                    </a:cubicBezTo>
                    <a:lnTo>
                      <a:pt x="2024" y="522"/>
                    </a:lnTo>
                    <a:cubicBezTo>
                      <a:pt x="2024" y="235"/>
                      <a:pt x="1789" y="1"/>
                      <a:pt x="1499" y="1"/>
                    </a:cubicBezTo>
                    <a:close/>
                  </a:path>
                </a:pathLst>
              </a:custGeom>
              <a:solidFill>
                <a:srgbClr val="DDAF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8" name="Google Shape;468;p3"/>
              <p:cNvSpPr/>
              <p:nvPr/>
            </p:nvSpPr>
            <p:spPr>
              <a:xfrm>
                <a:off x="6702923" y="1064760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5" y="1"/>
                    </a:moveTo>
                    <a:cubicBezTo>
                      <a:pt x="235" y="1"/>
                      <a:pt x="1" y="232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5" y="1423"/>
                      <a:pt x="525" y="1423"/>
                    </a:cubicBezTo>
                    <a:lnTo>
                      <a:pt x="1502" y="1423"/>
                    </a:lnTo>
                    <a:cubicBezTo>
                      <a:pt x="1792" y="1423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3" y="232"/>
                      <a:pt x="1792" y="1"/>
                      <a:pt x="150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9" name="Google Shape;469;p3"/>
              <p:cNvSpPr/>
              <p:nvPr/>
            </p:nvSpPr>
            <p:spPr>
              <a:xfrm>
                <a:off x="6299351" y="1084383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5" y="1423"/>
                      <a:pt x="525" y="1423"/>
                    </a:cubicBezTo>
                    <a:lnTo>
                      <a:pt x="1502" y="1423"/>
                    </a:lnTo>
                    <a:cubicBezTo>
                      <a:pt x="1789" y="1423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3" y="235"/>
                      <a:pt x="1789" y="1"/>
                      <a:pt x="1502" y="1"/>
                    </a:cubicBezTo>
                    <a:close/>
                  </a:path>
                </a:pathLst>
              </a:custGeom>
              <a:solidFill>
                <a:srgbClr val="DDAF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0" name="Google Shape;470;p3"/>
              <p:cNvSpPr/>
              <p:nvPr/>
            </p:nvSpPr>
            <p:spPr>
              <a:xfrm>
                <a:off x="7146175" y="1867302"/>
                <a:ext cx="175739" cy="123556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3" extrusionOk="0">
                    <a:moveTo>
                      <a:pt x="525" y="0"/>
                    </a:moveTo>
                    <a:cubicBezTo>
                      <a:pt x="235" y="0"/>
                      <a:pt x="1" y="234"/>
                      <a:pt x="1" y="525"/>
                    </a:cubicBezTo>
                    <a:lnTo>
                      <a:pt x="1" y="901"/>
                    </a:lnTo>
                    <a:cubicBezTo>
                      <a:pt x="1" y="1191"/>
                      <a:pt x="235" y="1423"/>
                      <a:pt x="525" y="1423"/>
                    </a:cubicBezTo>
                    <a:lnTo>
                      <a:pt x="1502" y="1423"/>
                    </a:lnTo>
                    <a:cubicBezTo>
                      <a:pt x="1792" y="1423"/>
                      <a:pt x="2024" y="1191"/>
                      <a:pt x="2024" y="901"/>
                    </a:cubicBezTo>
                    <a:lnTo>
                      <a:pt x="2024" y="525"/>
                    </a:lnTo>
                    <a:cubicBezTo>
                      <a:pt x="2024" y="234"/>
                      <a:pt x="1792" y="0"/>
                      <a:pt x="150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1" name="Google Shape;471;p3"/>
              <p:cNvSpPr/>
              <p:nvPr/>
            </p:nvSpPr>
            <p:spPr>
              <a:xfrm>
                <a:off x="8489822" y="1018742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3" y="0"/>
                    </a:moveTo>
                    <a:cubicBezTo>
                      <a:pt x="233" y="0"/>
                      <a:pt x="1" y="232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3" y="1423"/>
                      <a:pt x="523" y="1423"/>
                    </a:cubicBezTo>
                    <a:lnTo>
                      <a:pt x="1499" y="1423"/>
                    </a:lnTo>
                    <a:cubicBezTo>
                      <a:pt x="1789" y="1423"/>
                      <a:pt x="2024" y="1189"/>
                      <a:pt x="2024" y="899"/>
                    </a:cubicBezTo>
                    <a:lnTo>
                      <a:pt x="2024" y="522"/>
                    </a:lnTo>
                    <a:cubicBezTo>
                      <a:pt x="2024" y="232"/>
                      <a:pt x="1789" y="0"/>
                      <a:pt x="149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2" name="Google Shape;472;p3"/>
              <p:cNvSpPr/>
              <p:nvPr/>
            </p:nvSpPr>
            <p:spPr>
              <a:xfrm>
                <a:off x="6508430" y="1566880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2" y="1"/>
                    </a:moveTo>
                    <a:cubicBezTo>
                      <a:pt x="232" y="1"/>
                      <a:pt x="0" y="235"/>
                      <a:pt x="0" y="525"/>
                    </a:cubicBezTo>
                    <a:lnTo>
                      <a:pt x="0" y="902"/>
                    </a:lnTo>
                    <a:cubicBezTo>
                      <a:pt x="0" y="1192"/>
                      <a:pt x="232" y="1424"/>
                      <a:pt x="522" y="1424"/>
                    </a:cubicBezTo>
                    <a:lnTo>
                      <a:pt x="1499" y="1424"/>
                    </a:lnTo>
                    <a:cubicBezTo>
                      <a:pt x="1789" y="1424"/>
                      <a:pt x="2023" y="1192"/>
                      <a:pt x="2023" y="902"/>
                    </a:cubicBezTo>
                    <a:lnTo>
                      <a:pt x="2023" y="528"/>
                    </a:lnTo>
                    <a:cubicBezTo>
                      <a:pt x="2023" y="235"/>
                      <a:pt x="1789" y="1"/>
                      <a:pt x="149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3" name="Google Shape;473;p3"/>
              <p:cNvSpPr/>
              <p:nvPr/>
            </p:nvSpPr>
            <p:spPr>
              <a:xfrm>
                <a:off x="7959830" y="2412054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5" y="0"/>
                    </a:moveTo>
                    <a:cubicBezTo>
                      <a:pt x="235" y="0"/>
                      <a:pt x="1" y="235"/>
                      <a:pt x="1" y="525"/>
                    </a:cubicBezTo>
                    <a:lnTo>
                      <a:pt x="1" y="901"/>
                    </a:lnTo>
                    <a:cubicBezTo>
                      <a:pt x="1" y="1189"/>
                      <a:pt x="235" y="1423"/>
                      <a:pt x="525" y="1423"/>
                    </a:cubicBezTo>
                    <a:lnTo>
                      <a:pt x="1502" y="1423"/>
                    </a:lnTo>
                    <a:cubicBezTo>
                      <a:pt x="1789" y="1423"/>
                      <a:pt x="2024" y="1189"/>
                      <a:pt x="2024" y="901"/>
                    </a:cubicBezTo>
                    <a:lnTo>
                      <a:pt x="2024" y="525"/>
                    </a:lnTo>
                    <a:cubicBezTo>
                      <a:pt x="2024" y="235"/>
                      <a:pt x="1789" y="0"/>
                      <a:pt x="150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4" name="Google Shape;474;p3"/>
              <p:cNvSpPr/>
              <p:nvPr/>
            </p:nvSpPr>
            <p:spPr>
              <a:xfrm>
                <a:off x="8219269" y="1961769"/>
                <a:ext cx="175739" cy="123556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3" extrusionOk="0">
                    <a:moveTo>
                      <a:pt x="525" y="0"/>
                    </a:moveTo>
                    <a:cubicBezTo>
                      <a:pt x="235" y="0"/>
                      <a:pt x="1" y="234"/>
                      <a:pt x="1" y="525"/>
                    </a:cubicBezTo>
                    <a:lnTo>
                      <a:pt x="1" y="901"/>
                    </a:lnTo>
                    <a:cubicBezTo>
                      <a:pt x="1" y="1191"/>
                      <a:pt x="235" y="1423"/>
                      <a:pt x="525" y="1423"/>
                    </a:cubicBezTo>
                    <a:lnTo>
                      <a:pt x="1502" y="1423"/>
                    </a:lnTo>
                    <a:cubicBezTo>
                      <a:pt x="1792" y="1423"/>
                      <a:pt x="2023" y="1191"/>
                      <a:pt x="2023" y="901"/>
                    </a:cubicBezTo>
                    <a:lnTo>
                      <a:pt x="2023" y="525"/>
                    </a:lnTo>
                    <a:cubicBezTo>
                      <a:pt x="2023" y="234"/>
                      <a:pt x="1792" y="0"/>
                      <a:pt x="150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5" name="Google Shape;475;p3"/>
              <p:cNvSpPr/>
              <p:nvPr/>
            </p:nvSpPr>
            <p:spPr>
              <a:xfrm>
                <a:off x="6917299" y="1451400"/>
                <a:ext cx="214030" cy="177562"/>
              </a:xfrm>
              <a:custGeom>
                <a:avLst/>
                <a:gdLst/>
                <a:ahLst/>
                <a:cxnLst/>
                <a:rect l="l" t="t" r="r" b="b"/>
                <a:pathLst>
                  <a:path w="2465" h="2045" extrusionOk="0">
                    <a:moveTo>
                      <a:pt x="525" y="0"/>
                    </a:moveTo>
                    <a:cubicBezTo>
                      <a:pt x="235" y="0"/>
                      <a:pt x="1" y="232"/>
                      <a:pt x="1" y="522"/>
                    </a:cubicBezTo>
                    <a:lnTo>
                      <a:pt x="1" y="1523"/>
                    </a:lnTo>
                    <a:cubicBezTo>
                      <a:pt x="1" y="1813"/>
                      <a:pt x="235" y="2045"/>
                      <a:pt x="525" y="2045"/>
                    </a:cubicBezTo>
                    <a:lnTo>
                      <a:pt x="1940" y="2045"/>
                    </a:lnTo>
                    <a:cubicBezTo>
                      <a:pt x="2230" y="2045"/>
                      <a:pt x="2464" y="1813"/>
                      <a:pt x="2464" y="1523"/>
                    </a:cubicBezTo>
                    <a:lnTo>
                      <a:pt x="2464" y="522"/>
                    </a:lnTo>
                    <a:cubicBezTo>
                      <a:pt x="2464" y="237"/>
                      <a:pt x="2230" y="0"/>
                      <a:pt x="194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6" name="Google Shape;476;p3"/>
              <p:cNvSpPr/>
              <p:nvPr/>
            </p:nvSpPr>
            <p:spPr>
              <a:xfrm>
                <a:off x="4994776" y="4072793"/>
                <a:ext cx="227488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2620" h="1641" extrusionOk="0">
                    <a:moveTo>
                      <a:pt x="522" y="0"/>
                    </a:moveTo>
                    <a:cubicBezTo>
                      <a:pt x="234" y="0"/>
                      <a:pt x="0" y="234"/>
                      <a:pt x="0" y="525"/>
                    </a:cubicBezTo>
                    <a:lnTo>
                      <a:pt x="0" y="1116"/>
                    </a:lnTo>
                    <a:cubicBezTo>
                      <a:pt x="0" y="1406"/>
                      <a:pt x="234" y="1640"/>
                      <a:pt x="522" y="1640"/>
                    </a:cubicBezTo>
                    <a:lnTo>
                      <a:pt x="2095" y="1640"/>
                    </a:lnTo>
                    <a:cubicBezTo>
                      <a:pt x="2385" y="1640"/>
                      <a:pt x="2620" y="1406"/>
                      <a:pt x="2620" y="1116"/>
                    </a:cubicBezTo>
                    <a:lnTo>
                      <a:pt x="2620" y="525"/>
                    </a:lnTo>
                    <a:cubicBezTo>
                      <a:pt x="2620" y="234"/>
                      <a:pt x="2385" y="0"/>
                      <a:pt x="209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7" name="Google Shape;477;p3"/>
              <p:cNvSpPr/>
              <p:nvPr/>
            </p:nvSpPr>
            <p:spPr>
              <a:xfrm>
                <a:off x="4339753" y="4087293"/>
                <a:ext cx="227575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2621" h="1641" extrusionOk="0">
                    <a:moveTo>
                      <a:pt x="525" y="0"/>
                    </a:moveTo>
                    <a:cubicBezTo>
                      <a:pt x="235" y="0"/>
                      <a:pt x="0" y="235"/>
                      <a:pt x="0" y="525"/>
                    </a:cubicBezTo>
                    <a:lnTo>
                      <a:pt x="0" y="1116"/>
                    </a:lnTo>
                    <a:cubicBezTo>
                      <a:pt x="0" y="1407"/>
                      <a:pt x="235" y="1641"/>
                      <a:pt x="525" y="1641"/>
                    </a:cubicBezTo>
                    <a:lnTo>
                      <a:pt x="2096" y="1641"/>
                    </a:lnTo>
                    <a:cubicBezTo>
                      <a:pt x="2386" y="1641"/>
                      <a:pt x="2620" y="1407"/>
                      <a:pt x="2620" y="1116"/>
                    </a:cubicBezTo>
                    <a:lnTo>
                      <a:pt x="2620" y="525"/>
                    </a:lnTo>
                    <a:cubicBezTo>
                      <a:pt x="2620" y="235"/>
                      <a:pt x="2386" y="0"/>
                      <a:pt x="209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8" name="Google Shape;478;p3"/>
              <p:cNvSpPr/>
              <p:nvPr/>
            </p:nvSpPr>
            <p:spPr>
              <a:xfrm>
                <a:off x="1919886" y="3952364"/>
                <a:ext cx="227575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2621" h="1639" extrusionOk="0">
                    <a:moveTo>
                      <a:pt x="525" y="1"/>
                    </a:moveTo>
                    <a:cubicBezTo>
                      <a:pt x="235" y="1"/>
                      <a:pt x="0" y="232"/>
                      <a:pt x="0" y="522"/>
                    </a:cubicBezTo>
                    <a:lnTo>
                      <a:pt x="0" y="1116"/>
                    </a:lnTo>
                    <a:cubicBezTo>
                      <a:pt x="0" y="1407"/>
                      <a:pt x="235" y="1638"/>
                      <a:pt x="525" y="1638"/>
                    </a:cubicBezTo>
                    <a:lnTo>
                      <a:pt x="2096" y="1638"/>
                    </a:lnTo>
                    <a:cubicBezTo>
                      <a:pt x="2386" y="1638"/>
                      <a:pt x="2620" y="1407"/>
                      <a:pt x="2620" y="1116"/>
                    </a:cubicBezTo>
                    <a:lnTo>
                      <a:pt x="2620" y="522"/>
                    </a:lnTo>
                    <a:cubicBezTo>
                      <a:pt x="2620" y="232"/>
                      <a:pt x="2386" y="1"/>
                      <a:pt x="209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9" name="Google Shape;479;p3"/>
              <p:cNvSpPr/>
              <p:nvPr/>
            </p:nvSpPr>
            <p:spPr>
              <a:xfrm>
                <a:off x="729054" y="3055181"/>
                <a:ext cx="227575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2621" h="1641" extrusionOk="0">
                    <a:moveTo>
                      <a:pt x="523" y="0"/>
                    </a:moveTo>
                    <a:cubicBezTo>
                      <a:pt x="235" y="0"/>
                      <a:pt x="1" y="235"/>
                      <a:pt x="1" y="525"/>
                    </a:cubicBezTo>
                    <a:lnTo>
                      <a:pt x="1" y="1116"/>
                    </a:lnTo>
                    <a:cubicBezTo>
                      <a:pt x="1" y="1403"/>
                      <a:pt x="235" y="1641"/>
                      <a:pt x="523" y="1641"/>
                    </a:cubicBezTo>
                    <a:lnTo>
                      <a:pt x="2096" y="1641"/>
                    </a:lnTo>
                    <a:cubicBezTo>
                      <a:pt x="2386" y="1641"/>
                      <a:pt x="2620" y="1406"/>
                      <a:pt x="2620" y="1116"/>
                    </a:cubicBezTo>
                    <a:lnTo>
                      <a:pt x="2620" y="525"/>
                    </a:lnTo>
                    <a:cubicBezTo>
                      <a:pt x="2620" y="235"/>
                      <a:pt x="2386" y="0"/>
                      <a:pt x="209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0" name="Google Shape;480;p3"/>
              <p:cNvSpPr/>
              <p:nvPr/>
            </p:nvSpPr>
            <p:spPr>
              <a:xfrm>
                <a:off x="155041" y="4005416"/>
                <a:ext cx="227488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2620" h="1639" extrusionOk="0">
                    <a:moveTo>
                      <a:pt x="522" y="1"/>
                    </a:moveTo>
                    <a:cubicBezTo>
                      <a:pt x="234" y="1"/>
                      <a:pt x="0" y="232"/>
                      <a:pt x="0" y="522"/>
                    </a:cubicBezTo>
                    <a:lnTo>
                      <a:pt x="0" y="1116"/>
                    </a:lnTo>
                    <a:cubicBezTo>
                      <a:pt x="0" y="1404"/>
                      <a:pt x="237" y="1638"/>
                      <a:pt x="522" y="1638"/>
                    </a:cubicBezTo>
                    <a:lnTo>
                      <a:pt x="2095" y="1638"/>
                    </a:lnTo>
                    <a:cubicBezTo>
                      <a:pt x="2385" y="1638"/>
                      <a:pt x="2620" y="1404"/>
                      <a:pt x="2620" y="1116"/>
                    </a:cubicBezTo>
                    <a:lnTo>
                      <a:pt x="2620" y="522"/>
                    </a:lnTo>
                    <a:cubicBezTo>
                      <a:pt x="2620" y="232"/>
                      <a:pt x="2385" y="1"/>
                      <a:pt x="2095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1" name="Google Shape;481;p3"/>
              <p:cNvSpPr/>
              <p:nvPr/>
            </p:nvSpPr>
            <p:spPr>
              <a:xfrm>
                <a:off x="3668494" y="4120982"/>
                <a:ext cx="227575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2621" h="1641" extrusionOk="0">
                    <a:moveTo>
                      <a:pt x="523" y="0"/>
                    </a:moveTo>
                    <a:cubicBezTo>
                      <a:pt x="235" y="0"/>
                      <a:pt x="1" y="235"/>
                      <a:pt x="1" y="525"/>
                    </a:cubicBezTo>
                    <a:lnTo>
                      <a:pt x="1" y="1116"/>
                    </a:lnTo>
                    <a:cubicBezTo>
                      <a:pt x="1" y="1404"/>
                      <a:pt x="235" y="1641"/>
                      <a:pt x="523" y="1641"/>
                    </a:cubicBezTo>
                    <a:lnTo>
                      <a:pt x="2096" y="1641"/>
                    </a:lnTo>
                    <a:cubicBezTo>
                      <a:pt x="2386" y="1641"/>
                      <a:pt x="2621" y="1406"/>
                      <a:pt x="2621" y="1116"/>
                    </a:cubicBezTo>
                    <a:lnTo>
                      <a:pt x="2621" y="525"/>
                    </a:lnTo>
                    <a:cubicBezTo>
                      <a:pt x="2621" y="235"/>
                      <a:pt x="2386" y="0"/>
                      <a:pt x="209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2" name="Google Shape;482;p3"/>
              <p:cNvSpPr/>
              <p:nvPr/>
            </p:nvSpPr>
            <p:spPr>
              <a:xfrm>
                <a:off x="95651" y="2355877"/>
                <a:ext cx="227575" cy="142223"/>
              </a:xfrm>
              <a:custGeom>
                <a:avLst/>
                <a:gdLst/>
                <a:ahLst/>
                <a:cxnLst/>
                <a:rect l="l" t="t" r="r" b="b"/>
                <a:pathLst>
                  <a:path w="2621" h="1638" extrusionOk="0">
                    <a:moveTo>
                      <a:pt x="522" y="0"/>
                    </a:moveTo>
                    <a:cubicBezTo>
                      <a:pt x="232" y="0"/>
                      <a:pt x="1" y="232"/>
                      <a:pt x="1" y="522"/>
                    </a:cubicBezTo>
                    <a:lnTo>
                      <a:pt x="1" y="1116"/>
                    </a:lnTo>
                    <a:cubicBezTo>
                      <a:pt x="1" y="1403"/>
                      <a:pt x="235" y="1638"/>
                      <a:pt x="522" y="1638"/>
                    </a:cubicBezTo>
                    <a:lnTo>
                      <a:pt x="2096" y="1638"/>
                    </a:lnTo>
                    <a:cubicBezTo>
                      <a:pt x="2386" y="1638"/>
                      <a:pt x="2620" y="1403"/>
                      <a:pt x="2620" y="1116"/>
                    </a:cubicBezTo>
                    <a:lnTo>
                      <a:pt x="2620" y="522"/>
                    </a:lnTo>
                    <a:cubicBezTo>
                      <a:pt x="2620" y="232"/>
                      <a:pt x="2386" y="0"/>
                      <a:pt x="209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3" name="Google Shape;483;p3"/>
              <p:cNvSpPr/>
              <p:nvPr/>
            </p:nvSpPr>
            <p:spPr>
              <a:xfrm>
                <a:off x="2699143" y="1787504"/>
                <a:ext cx="478940" cy="299989"/>
              </a:xfrm>
              <a:custGeom>
                <a:avLst/>
                <a:gdLst/>
                <a:ahLst/>
                <a:cxnLst/>
                <a:rect l="l" t="t" r="r" b="b"/>
                <a:pathLst>
                  <a:path w="5516" h="3455" extrusionOk="0">
                    <a:moveTo>
                      <a:pt x="525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2933"/>
                    </a:lnTo>
                    <a:cubicBezTo>
                      <a:pt x="0" y="3220"/>
                      <a:pt x="235" y="3454"/>
                      <a:pt x="525" y="3454"/>
                    </a:cubicBezTo>
                    <a:lnTo>
                      <a:pt x="4994" y="3454"/>
                    </a:lnTo>
                    <a:cubicBezTo>
                      <a:pt x="5284" y="3454"/>
                      <a:pt x="5516" y="3220"/>
                      <a:pt x="5516" y="2933"/>
                    </a:cubicBezTo>
                    <a:lnTo>
                      <a:pt x="5516" y="525"/>
                    </a:lnTo>
                    <a:cubicBezTo>
                      <a:pt x="5516" y="235"/>
                      <a:pt x="5284" y="1"/>
                      <a:pt x="499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4" name="Google Shape;484;p3"/>
              <p:cNvSpPr/>
              <p:nvPr/>
            </p:nvSpPr>
            <p:spPr>
              <a:xfrm>
                <a:off x="1098937" y="2657427"/>
                <a:ext cx="366412" cy="228964"/>
              </a:xfrm>
              <a:custGeom>
                <a:avLst/>
                <a:gdLst/>
                <a:ahLst/>
                <a:cxnLst/>
                <a:rect l="l" t="t" r="r" b="b"/>
                <a:pathLst>
                  <a:path w="4220" h="2637" extrusionOk="0">
                    <a:moveTo>
                      <a:pt x="525" y="0"/>
                    </a:moveTo>
                    <a:cubicBezTo>
                      <a:pt x="235" y="0"/>
                      <a:pt x="1" y="232"/>
                      <a:pt x="1" y="522"/>
                    </a:cubicBezTo>
                    <a:lnTo>
                      <a:pt x="1" y="2112"/>
                    </a:lnTo>
                    <a:cubicBezTo>
                      <a:pt x="1" y="2402"/>
                      <a:pt x="235" y="2637"/>
                      <a:pt x="525" y="2637"/>
                    </a:cubicBezTo>
                    <a:lnTo>
                      <a:pt x="3695" y="2637"/>
                    </a:lnTo>
                    <a:cubicBezTo>
                      <a:pt x="3985" y="2637"/>
                      <a:pt x="4219" y="2402"/>
                      <a:pt x="4219" y="2112"/>
                    </a:cubicBezTo>
                    <a:lnTo>
                      <a:pt x="4219" y="522"/>
                    </a:lnTo>
                    <a:cubicBezTo>
                      <a:pt x="4219" y="232"/>
                      <a:pt x="3985" y="0"/>
                      <a:pt x="369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5" name="Google Shape;485;p3"/>
              <p:cNvSpPr/>
              <p:nvPr/>
            </p:nvSpPr>
            <p:spPr>
              <a:xfrm>
                <a:off x="163984" y="3445382"/>
                <a:ext cx="366325" cy="228964"/>
              </a:xfrm>
              <a:custGeom>
                <a:avLst/>
                <a:gdLst/>
                <a:ahLst/>
                <a:cxnLst/>
                <a:rect l="l" t="t" r="r" b="b"/>
                <a:pathLst>
                  <a:path w="4219" h="2637" extrusionOk="0">
                    <a:moveTo>
                      <a:pt x="525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2115"/>
                    </a:lnTo>
                    <a:cubicBezTo>
                      <a:pt x="0" y="2405"/>
                      <a:pt x="235" y="2637"/>
                      <a:pt x="525" y="2637"/>
                    </a:cubicBezTo>
                    <a:lnTo>
                      <a:pt x="3694" y="2637"/>
                    </a:lnTo>
                    <a:cubicBezTo>
                      <a:pt x="3984" y="2637"/>
                      <a:pt x="4218" y="2405"/>
                      <a:pt x="4218" y="2115"/>
                    </a:cubicBezTo>
                    <a:lnTo>
                      <a:pt x="4218" y="525"/>
                    </a:lnTo>
                    <a:cubicBezTo>
                      <a:pt x="4218" y="235"/>
                      <a:pt x="3984" y="1"/>
                      <a:pt x="369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6" name="Google Shape;486;p3"/>
              <p:cNvSpPr/>
              <p:nvPr/>
            </p:nvSpPr>
            <p:spPr>
              <a:xfrm>
                <a:off x="455375" y="3918936"/>
                <a:ext cx="478940" cy="299989"/>
              </a:xfrm>
              <a:custGeom>
                <a:avLst/>
                <a:gdLst/>
                <a:ahLst/>
                <a:cxnLst/>
                <a:rect l="l" t="t" r="r" b="b"/>
                <a:pathLst>
                  <a:path w="5516" h="3455" extrusionOk="0">
                    <a:moveTo>
                      <a:pt x="522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2930"/>
                    </a:lnTo>
                    <a:cubicBezTo>
                      <a:pt x="0" y="3217"/>
                      <a:pt x="235" y="3454"/>
                      <a:pt x="522" y="3454"/>
                    </a:cubicBezTo>
                    <a:lnTo>
                      <a:pt x="4994" y="3454"/>
                    </a:lnTo>
                    <a:cubicBezTo>
                      <a:pt x="5281" y="3454"/>
                      <a:pt x="5516" y="3220"/>
                      <a:pt x="5516" y="2930"/>
                    </a:cubicBezTo>
                    <a:lnTo>
                      <a:pt x="5516" y="525"/>
                    </a:lnTo>
                    <a:cubicBezTo>
                      <a:pt x="5516" y="235"/>
                      <a:pt x="5281" y="1"/>
                      <a:pt x="499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7" name="Google Shape;487;p3"/>
              <p:cNvSpPr/>
              <p:nvPr/>
            </p:nvSpPr>
            <p:spPr>
              <a:xfrm>
                <a:off x="2165953" y="4102315"/>
                <a:ext cx="186679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2150" h="1136" extrusionOk="0">
                    <a:moveTo>
                      <a:pt x="525" y="0"/>
                    </a:moveTo>
                    <a:cubicBezTo>
                      <a:pt x="235" y="0"/>
                      <a:pt x="1" y="232"/>
                      <a:pt x="1" y="522"/>
                    </a:cubicBezTo>
                    <a:lnTo>
                      <a:pt x="1" y="614"/>
                    </a:lnTo>
                    <a:cubicBezTo>
                      <a:pt x="1" y="902"/>
                      <a:pt x="238" y="1136"/>
                      <a:pt x="525" y="1136"/>
                    </a:cubicBezTo>
                    <a:lnTo>
                      <a:pt x="1627" y="1136"/>
                    </a:lnTo>
                    <a:cubicBezTo>
                      <a:pt x="1917" y="1136"/>
                      <a:pt x="2149" y="902"/>
                      <a:pt x="2149" y="614"/>
                    </a:cubicBezTo>
                    <a:lnTo>
                      <a:pt x="2149" y="522"/>
                    </a:lnTo>
                    <a:cubicBezTo>
                      <a:pt x="2149" y="232"/>
                      <a:pt x="1917" y="0"/>
                      <a:pt x="1627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8" name="Google Shape;488;p3"/>
              <p:cNvSpPr/>
              <p:nvPr/>
            </p:nvSpPr>
            <p:spPr>
              <a:xfrm>
                <a:off x="2989073" y="4085383"/>
                <a:ext cx="186592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2149" h="1136" extrusionOk="0">
                    <a:moveTo>
                      <a:pt x="522" y="0"/>
                    </a:moveTo>
                    <a:cubicBezTo>
                      <a:pt x="235" y="0"/>
                      <a:pt x="1" y="232"/>
                      <a:pt x="1" y="522"/>
                    </a:cubicBezTo>
                    <a:lnTo>
                      <a:pt x="1" y="614"/>
                    </a:lnTo>
                    <a:cubicBezTo>
                      <a:pt x="1" y="898"/>
                      <a:pt x="235" y="1136"/>
                      <a:pt x="522" y="1136"/>
                    </a:cubicBezTo>
                    <a:lnTo>
                      <a:pt x="1624" y="1136"/>
                    </a:lnTo>
                    <a:cubicBezTo>
                      <a:pt x="1914" y="1136"/>
                      <a:pt x="2149" y="901"/>
                      <a:pt x="2149" y="614"/>
                    </a:cubicBezTo>
                    <a:lnTo>
                      <a:pt x="2149" y="522"/>
                    </a:lnTo>
                    <a:cubicBezTo>
                      <a:pt x="2149" y="232"/>
                      <a:pt x="1914" y="0"/>
                      <a:pt x="1624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9" name="Google Shape;489;p3"/>
              <p:cNvSpPr/>
              <p:nvPr/>
            </p:nvSpPr>
            <p:spPr>
              <a:xfrm>
                <a:off x="1260782" y="3061172"/>
                <a:ext cx="186592" cy="98983"/>
              </a:xfrm>
              <a:custGeom>
                <a:avLst/>
                <a:gdLst/>
                <a:ahLst/>
                <a:cxnLst/>
                <a:rect l="l" t="t" r="r" b="b"/>
                <a:pathLst>
                  <a:path w="2149" h="1140" extrusionOk="0">
                    <a:moveTo>
                      <a:pt x="522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615"/>
                    </a:lnTo>
                    <a:cubicBezTo>
                      <a:pt x="0" y="905"/>
                      <a:pt x="235" y="1139"/>
                      <a:pt x="522" y="1139"/>
                    </a:cubicBezTo>
                    <a:lnTo>
                      <a:pt x="1624" y="1139"/>
                    </a:lnTo>
                    <a:cubicBezTo>
                      <a:pt x="1914" y="1139"/>
                      <a:pt x="2149" y="905"/>
                      <a:pt x="2149" y="615"/>
                    </a:cubicBezTo>
                    <a:lnTo>
                      <a:pt x="2149" y="525"/>
                    </a:lnTo>
                    <a:cubicBezTo>
                      <a:pt x="2149" y="235"/>
                      <a:pt x="1914" y="1"/>
                      <a:pt x="162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0" name="Google Shape;490;p3"/>
              <p:cNvSpPr/>
              <p:nvPr/>
            </p:nvSpPr>
            <p:spPr>
              <a:xfrm>
                <a:off x="643616" y="2389045"/>
                <a:ext cx="186592" cy="98897"/>
              </a:xfrm>
              <a:custGeom>
                <a:avLst/>
                <a:gdLst/>
                <a:ahLst/>
                <a:cxnLst/>
                <a:rect l="l" t="t" r="r" b="b"/>
                <a:pathLst>
                  <a:path w="2149" h="1139" extrusionOk="0">
                    <a:moveTo>
                      <a:pt x="525" y="0"/>
                    </a:moveTo>
                    <a:cubicBezTo>
                      <a:pt x="234" y="0"/>
                      <a:pt x="0" y="235"/>
                      <a:pt x="0" y="525"/>
                    </a:cubicBezTo>
                    <a:lnTo>
                      <a:pt x="0" y="614"/>
                    </a:lnTo>
                    <a:cubicBezTo>
                      <a:pt x="0" y="904"/>
                      <a:pt x="234" y="1139"/>
                      <a:pt x="525" y="1139"/>
                    </a:cubicBezTo>
                    <a:lnTo>
                      <a:pt x="1626" y="1139"/>
                    </a:lnTo>
                    <a:cubicBezTo>
                      <a:pt x="1917" y="1139"/>
                      <a:pt x="2148" y="904"/>
                      <a:pt x="2148" y="614"/>
                    </a:cubicBezTo>
                    <a:lnTo>
                      <a:pt x="2148" y="525"/>
                    </a:lnTo>
                    <a:cubicBezTo>
                      <a:pt x="2148" y="235"/>
                      <a:pt x="1917" y="0"/>
                      <a:pt x="162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1" name="Google Shape;491;p3"/>
              <p:cNvSpPr/>
              <p:nvPr/>
            </p:nvSpPr>
            <p:spPr>
              <a:xfrm>
                <a:off x="119876" y="2985633"/>
                <a:ext cx="186592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2149" h="1136" extrusionOk="0">
                    <a:moveTo>
                      <a:pt x="522" y="1"/>
                    </a:moveTo>
                    <a:cubicBezTo>
                      <a:pt x="232" y="1"/>
                      <a:pt x="1" y="232"/>
                      <a:pt x="1" y="522"/>
                    </a:cubicBezTo>
                    <a:lnTo>
                      <a:pt x="1" y="614"/>
                    </a:lnTo>
                    <a:cubicBezTo>
                      <a:pt x="1" y="902"/>
                      <a:pt x="235" y="1136"/>
                      <a:pt x="522" y="1136"/>
                    </a:cubicBezTo>
                    <a:lnTo>
                      <a:pt x="1624" y="1136"/>
                    </a:lnTo>
                    <a:cubicBezTo>
                      <a:pt x="1914" y="1136"/>
                      <a:pt x="2149" y="902"/>
                      <a:pt x="2149" y="614"/>
                    </a:cubicBezTo>
                    <a:lnTo>
                      <a:pt x="2149" y="522"/>
                    </a:lnTo>
                    <a:cubicBezTo>
                      <a:pt x="2149" y="232"/>
                      <a:pt x="1914" y="1"/>
                      <a:pt x="162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2" name="Google Shape;492;p3"/>
              <p:cNvSpPr/>
              <p:nvPr/>
            </p:nvSpPr>
            <p:spPr>
              <a:xfrm>
                <a:off x="8545131" y="3141835"/>
                <a:ext cx="168185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39" extrusionOk="0">
                    <a:moveTo>
                      <a:pt x="525" y="1"/>
                    </a:moveTo>
                    <a:cubicBezTo>
                      <a:pt x="234" y="1"/>
                      <a:pt x="0" y="232"/>
                      <a:pt x="0" y="523"/>
                    </a:cubicBezTo>
                    <a:lnTo>
                      <a:pt x="0" y="1117"/>
                    </a:lnTo>
                    <a:cubicBezTo>
                      <a:pt x="0" y="1404"/>
                      <a:pt x="234" y="1639"/>
                      <a:pt x="525" y="1639"/>
                    </a:cubicBezTo>
                    <a:lnTo>
                      <a:pt x="1414" y="1639"/>
                    </a:lnTo>
                    <a:cubicBezTo>
                      <a:pt x="1702" y="1639"/>
                      <a:pt x="1936" y="1404"/>
                      <a:pt x="1936" y="1117"/>
                    </a:cubicBezTo>
                    <a:lnTo>
                      <a:pt x="1936" y="523"/>
                    </a:lnTo>
                    <a:cubicBezTo>
                      <a:pt x="1936" y="232"/>
                      <a:pt x="1702" y="1"/>
                      <a:pt x="141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3" name="Google Shape;493;p3"/>
              <p:cNvSpPr/>
              <p:nvPr/>
            </p:nvSpPr>
            <p:spPr>
              <a:xfrm>
                <a:off x="9093703" y="4072793"/>
                <a:ext cx="168272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641" extrusionOk="0">
                    <a:moveTo>
                      <a:pt x="525" y="0"/>
                    </a:moveTo>
                    <a:cubicBezTo>
                      <a:pt x="235" y="0"/>
                      <a:pt x="1" y="234"/>
                      <a:pt x="1" y="525"/>
                    </a:cubicBezTo>
                    <a:lnTo>
                      <a:pt x="1" y="1116"/>
                    </a:lnTo>
                    <a:cubicBezTo>
                      <a:pt x="1" y="1406"/>
                      <a:pt x="235" y="1640"/>
                      <a:pt x="525" y="1640"/>
                    </a:cubicBezTo>
                    <a:lnTo>
                      <a:pt x="1415" y="1640"/>
                    </a:lnTo>
                    <a:cubicBezTo>
                      <a:pt x="1703" y="1640"/>
                      <a:pt x="1937" y="1406"/>
                      <a:pt x="1937" y="1116"/>
                    </a:cubicBezTo>
                    <a:lnTo>
                      <a:pt x="1937" y="525"/>
                    </a:lnTo>
                    <a:cubicBezTo>
                      <a:pt x="1937" y="234"/>
                      <a:pt x="1703" y="0"/>
                      <a:pt x="141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4" name="Google Shape;494;p3"/>
              <p:cNvSpPr/>
              <p:nvPr/>
            </p:nvSpPr>
            <p:spPr>
              <a:xfrm>
                <a:off x="8609296" y="4087293"/>
                <a:ext cx="168185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41" extrusionOk="0">
                    <a:moveTo>
                      <a:pt x="525" y="0"/>
                    </a:moveTo>
                    <a:cubicBezTo>
                      <a:pt x="235" y="0"/>
                      <a:pt x="0" y="235"/>
                      <a:pt x="0" y="525"/>
                    </a:cubicBezTo>
                    <a:lnTo>
                      <a:pt x="0" y="1116"/>
                    </a:lnTo>
                    <a:cubicBezTo>
                      <a:pt x="0" y="1407"/>
                      <a:pt x="235" y="1641"/>
                      <a:pt x="525" y="1641"/>
                    </a:cubicBezTo>
                    <a:lnTo>
                      <a:pt x="1415" y="1641"/>
                    </a:lnTo>
                    <a:cubicBezTo>
                      <a:pt x="1702" y="1641"/>
                      <a:pt x="1936" y="1407"/>
                      <a:pt x="1936" y="1116"/>
                    </a:cubicBezTo>
                    <a:lnTo>
                      <a:pt x="1936" y="525"/>
                    </a:lnTo>
                    <a:cubicBezTo>
                      <a:pt x="1936" y="235"/>
                      <a:pt x="1702" y="0"/>
                      <a:pt x="141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5" name="Google Shape;495;p3"/>
              <p:cNvSpPr/>
              <p:nvPr/>
            </p:nvSpPr>
            <p:spPr>
              <a:xfrm>
                <a:off x="7808491" y="3711333"/>
                <a:ext cx="168185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39" extrusionOk="0">
                    <a:moveTo>
                      <a:pt x="525" y="1"/>
                    </a:moveTo>
                    <a:cubicBezTo>
                      <a:pt x="235" y="1"/>
                      <a:pt x="0" y="235"/>
                      <a:pt x="0" y="522"/>
                    </a:cubicBezTo>
                    <a:lnTo>
                      <a:pt x="0" y="1117"/>
                    </a:lnTo>
                    <a:cubicBezTo>
                      <a:pt x="0" y="1401"/>
                      <a:pt x="235" y="1638"/>
                      <a:pt x="525" y="1638"/>
                    </a:cubicBezTo>
                    <a:lnTo>
                      <a:pt x="1412" y="1638"/>
                    </a:lnTo>
                    <a:cubicBezTo>
                      <a:pt x="1702" y="1638"/>
                      <a:pt x="1936" y="1407"/>
                      <a:pt x="1936" y="1117"/>
                    </a:cubicBezTo>
                    <a:lnTo>
                      <a:pt x="1936" y="522"/>
                    </a:lnTo>
                    <a:cubicBezTo>
                      <a:pt x="1936" y="235"/>
                      <a:pt x="1702" y="1"/>
                      <a:pt x="141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6" name="Google Shape;496;p3"/>
              <p:cNvSpPr/>
              <p:nvPr/>
            </p:nvSpPr>
            <p:spPr>
              <a:xfrm>
                <a:off x="7864407" y="2635633"/>
                <a:ext cx="168185" cy="142223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38" extrusionOk="0">
                    <a:moveTo>
                      <a:pt x="525" y="0"/>
                    </a:moveTo>
                    <a:cubicBezTo>
                      <a:pt x="235" y="0"/>
                      <a:pt x="1" y="232"/>
                      <a:pt x="1" y="522"/>
                    </a:cubicBezTo>
                    <a:lnTo>
                      <a:pt x="1" y="1116"/>
                    </a:lnTo>
                    <a:cubicBezTo>
                      <a:pt x="1" y="1401"/>
                      <a:pt x="238" y="1638"/>
                      <a:pt x="525" y="1638"/>
                    </a:cubicBezTo>
                    <a:lnTo>
                      <a:pt x="1415" y="1638"/>
                    </a:lnTo>
                    <a:cubicBezTo>
                      <a:pt x="1703" y="1638"/>
                      <a:pt x="1937" y="1404"/>
                      <a:pt x="1937" y="1116"/>
                    </a:cubicBezTo>
                    <a:lnTo>
                      <a:pt x="1937" y="522"/>
                    </a:lnTo>
                    <a:cubicBezTo>
                      <a:pt x="1937" y="232"/>
                      <a:pt x="1703" y="0"/>
                      <a:pt x="141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7" name="Google Shape;497;p3"/>
              <p:cNvSpPr/>
              <p:nvPr/>
            </p:nvSpPr>
            <p:spPr>
              <a:xfrm>
                <a:off x="6819705" y="3952364"/>
                <a:ext cx="167924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1934" h="1639" extrusionOk="0">
                    <a:moveTo>
                      <a:pt x="522" y="1"/>
                    </a:moveTo>
                    <a:cubicBezTo>
                      <a:pt x="232" y="1"/>
                      <a:pt x="0" y="232"/>
                      <a:pt x="0" y="522"/>
                    </a:cubicBezTo>
                    <a:lnTo>
                      <a:pt x="0" y="1116"/>
                    </a:lnTo>
                    <a:cubicBezTo>
                      <a:pt x="0" y="1407"/>
                      <a:pt x="232" y="1638"/>
                      <a:pt x="522" y="1638"/>
                    </a:cubicBezTo>
                    <a:lnTo>
                      <a:pt x="1412" y="1638"/>
                    </a:lnTo>
                    <a:cubicBezTo>
                      <a:pt x="1702" y="1638"/>
                      <a:pt x="1934" y="1407"/>
                      <a:pt x="1934" y="1116"/>
                    </a:cubicBezTo>
                    <a:lnTo>
                      <a:pt x="1934" y="522"/>
                    </a:lnTo>
                    <a:cubicBezTo>
                      <a:pt x="1934" y="232"/>
                      <a:pt x="1702" y="1"/>
                      <a:pt x="141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8" name="Google Shape;498;p3"/>
              <p:cNvSpPr/>
              <p:nvPr/>
            </p:nvSpPr>
            <p:spPr>
              <a:xfrm>
                <a:off x="6322187" y="3843831"/>
                <a:ext cx="168185" cy="142571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42" extrusionOk="0">
                    <a:moveTo>
                      <a:pt x="522" y="1"/>
                    </a:moveTo>
                    <a:cubicBezTo>
                      <a:pt x="234" y="1"/>
                      <a:pt x="0" y="235"/>
                      <a:pt x="0" y="525"/>
                    </a:cubicBezTo>
                    <a:lnTo>
                      <a:pt x="0" y="1117"/>
                    </a:lnTo>
                    <a:cubicBezTo>
                      <a:pt x="0" y="1407"/>
                      <a:pt x="234" y="1641"/>
                      <a:pt x="522" y="1641"/>
                    </a:cubicBezTo>
                    <a:lnTo>
                      <a:pt x="1412" y="1641"/>
                    </a:lnTo>
                    <a:cubicBezTo>
                      <a:pt x="1702" y="1641"/>
                      <a:pt x="1936" y="1407"/>
                      <a:pt x="1936" y="1117"/>
                    </a:cubicBezTo>
                    <a:lnTo>
                      <a:pt x="1936" y="525"/>
                    </a:lnTo>
                    <a:cubicBezTo>
                      <a:pt x="1936" y="235"/>
                      <a:pt x="1702" y="1"/>
                      <a:pt x="141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9" name="Google Shape;499;p3"/>
              <p:cNvSpPr/>
              <p:nvPr/>
            </p:nvSpPr>
            <p:spPr>
              <a:xfrm>
                <a:off x="5514349" y="4005416"/>
                <a:ext cx="168185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39" extrusionOk="0">
                    <a:moveTo>
                      <a:pt x="522" y="1"/>
                    </a:moveTo>
                    <a:cubicBezTo>
                      <a:pt x="232" y="1"/>
                      <a:pt x="0" y="232"/>
                      <a:pt x="0" y="522"/>
                    </a:cubicBezTo>
                    <a:lnTo>
                      <a:pt x="0" y="1116"/>
                    </a:lnTo>
                    <a:cubicBezTo>
                      <a:pt x="0" y="1404"/>
                      <a:pt x="232" y="1638"/>
                      <a:pt x="522" y="1638"/>
                    </a:cubicBezTo>
                    <a:lnTo>
                      <a:pt x="1412" y="1638"/>
                    </a:lnTo>
                    <a:cubicBezTo>
                      <a:pt x="1702" y="1638"/>
                      <a:pt x="1936" y="1404"/>
                      <a:pt x="1936" y="1116"/>
                    </a:cubicBezTo>
                    <a:lnTo>
                      <a:pt x="1936" y="522"/>
                    </a:lnTo>
                    <a:cubicBezTo>
                      <a:pt x="1936" y="232"/>
                      <a:pt x="1702" y="1"/>
                      <a:pt x="141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0" name="Google Shape;500;p3"/>
              <p:cNvSpPr/>
              <p:nvPr/>
            </p:nvSpPr>
            <p:spPr>
              <a:xfrm>
                <a:off x="7360116" y="3818911"/>
                <a:ext cx="168185" cy="142223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38" extrusionOk="0">
                    <a:moveTo>
                      <a:pt x="522" y="0"/>
                    </a:moveTo>
                    <a:cubicBezTo>
                      <a:pt x="235" y="0"/>
                      <a:pt x="0" y="232"/>
                      <a:pt x="0" y="522"/>
                    </a:cubicBezTo>
                    <a:lnTo>
                      <a:pt x="0" y="1116"/>
                    </a:lnTo>
                    <a:cubicBezTo>
                      <a:pt x="0" y="1404"/>
                      <a:pt x="235" y="1638"/>
                      <a:pt x="522" y="1638"/>
                    </a:cubicBezTo>
                    <a:lnTo>
                      <a:pt x="1412" y="1638"/>
                    </a:lnTo>
                    <a:cubicBezTo>
                      <a:pt x="1702" y="1638"/>
                      <a:pt x="1936" y="1404"/>
                      <a:pt x="1936" y="1116"/>
                    </a:cubicBezTo>
                    <a:lnTo>
                      <a:pt x="1936" y="522"/>
                    </a:lnTo>
                    <a:cubicBezTo>
                      <a:pt x="1936" y="232"/>
                      <a:pt x="1702" y="0"/>
                      <a:pt x="141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1" name="Google Shape;501;p3"/>
              <p:cNvSpPr/>
              <p:nvPr/>
            </p:nvSpPr>
            <p:spPr>
              <a:xfrm>
                <a:off x="8112732" y="4120982"/>
                <a:ext cx="168185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41" extrusionOk="0">
                    <a:moveTo>
                      <a:pt x="525" y="0"/>
                    </a:moveTo>
                    <a:cubicBezTo>
                      <a:pt x="235" y="0"/>
                      <a:pt x="0" y="235"/>
                      <a:pt x="0" y="525"/>
                    </a:cubicBezTo>
                    <a:lnTo>
                      <a:pt x="0" y="1116"/>
                    </a:lnTo>
                    <a:cubicBezTo>
                      <a:pt x="0" y="1404"/>
                      <a:pt x="235" y="1641"/>
                      <a:pt x="525" y="1641"/>
                    </a:cubicBezTo>
                    <a:lnTo>
                      <a:pt x="1415" y="1641"/>
                    </a:lnTo>
                    <a:cubicBezTo>
                      <a:pt x="1702" y="1641"/>
                      <a:pt x="1936" y="1406"/>
                      <a:pt x="1936" y="1116"/>
                    </a:cubicBezTo>
                    <a:lnTo>
                      <a:pt x="1936" y="525"/>
                    </a:lnTo>
                    <a:cubicBezTo>
                      <a:pt x="1936" y="235"/>
                      <a:pt x="1702" y="0"/>
                      <a:pt x="141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2" name="Google Shape;502;p3"/>
              <p:cNvSpPr/>
              <p:nvPr/>
            </p:nvSpPr>
            <p:spPr>
              <a:xfrm>
                <a:off x="7380955" y="3359163"/>
                <a:ext cx="354690" cy="299989"/>
              </a:xfrm>
              <a:custGeom>
                <a:avLst/>
                <a:gdLst/>
                <a:ahLst/>
                <a:cxnLst/>
                <a:rect l="l" t="t" r="r" b="b"/>
                <a:pathLst>
                  <a:path w="4085" h="3455" extrusionOk="0">
                    <a:moveTo>
                      <a:pt x="525" y="0"/>
                    </a:moveTo>
                    <a:cubicBezTo>
                      <a:pt x="235" y="0"/>
                      <a:pt x="0" y="235"/>
                      <a:pt x="0" y="525"/>
                    </a:cubicBezTo>
                    <a:lnTo>
                      <a:pt x="0" y="2930"/>
                    </a:lnTo>
                    <a:cubicBezTo>
                      <a:pt x="0" y="3220"/>
                      <a:pt x="235" y="3454"/>
                      <a:pt x="525" y="3454"/>
                    </a:cubicBezTo>
                    <a:lnTo>
                      <a:pt x="3560" y="3454"/>
                    </a:lnTo>
                    <a:cubicBezTo>
                      <a:pt x="3850" y="3454"/>
                      <a:pt x="4085" y="3220"/>
                      <a:pt x="4085" y="2930"/>
                    </a:cubicBezTo>
                    <a:lnTo>
                      <a:pt x="4085" y="525"/>
                    </a:lnTo>
                    <a:cubicBezTo>
                      <a:pt x="4085" y="235"/>
                      <a:pt x="3850" y="0"/>
                      <a:pt x="356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3" name="Google Shape;503;p3"/>
              <p:cNvSpPr/>
              <p:nvPr/>
            </p:nvSpPr>
            <p:spPr>
              <a:xfrm>
                <a:off x="7337368" y="2848273"/>
                <a:ext cx="271075" cy="229051"/>
              </a:xfrm>
              <a:custGeom>
                <a:avLst/>
                <a:gdLst/>
                <a:ahLst/>
                <a:cxnLst/>
                <a:rect l="l" t="t" r="r" b="b"/>
                <a:pathLst>
                  <a:path w="3122" h="2638" extrusionOk="0">
                    <a:moveTo>
                      <a:pt x="527" y="1"/>
                    </a:moveTo>
                    <a:cubicBezTo>
                      <a:pt x="237" y="1"/>
                      <a:pt x="3" y="235"/>
                      <a:pt x="3" y="525"/>
                    </a:cubicBezTo>
                    <a:lnTo>
                      <a:pt x="3" y="2115"/>
                    </a:lnTo>
                    <a:cubicBezTo>
                      <a:pt x="0" y="2406"/>
                      <a:pt x="237" y="2637"/>
                      <a:pt x="527" y="2637"/>
                    </a:cubicBezTo>
                    <a:lnTo>
                      <a:pt x="2597" y="2637"/>
                    </a:lnTo>
                    <a:cubicBezTo>
                      <a:pt x="2888" y="2637"/>
                      <a:pt x="3122" y="2406"/>
                      <a:pt x="3122" y="2115"/>
                    </a:cubicBezTo>
                    <a:lnTo>
                      <a:pt x="3122" y="525"/>
                    </a:lnTo>
                    <a:cubicBezTo>
                      <a:pt x="3122" y="235"/>
                      <a:pt x="2888" y="1"/>
                      <a:pt x="2597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4" name="Google Shape;504;p3"/>
              <p:cNvSpPr/>
              <p:nvPr/>
            </p:nvSpPr>
            <p:spPr>
              <a:xfrm>
                <a:off x="8566924" y="2739739"/>
                <a:ext cx="270902" cy="229051"/>
              </a:xfrm>
              <a:custGeom>
                <a:avLst/>
                <a:gdLst/>
                <a:ahLst/>
                <a:cxnLst/>
                <a:rect l="l" t="t" r="r" b="b"/>
                <a:pathLst>
                  <a:path w="3120" h="2638" extrusionOk="0">
                    <a:moveTo>
                      <a:pt x="525" y="1"/>
                    </a:moveTo>
                    <a:cubicBezTo>
                      <a:pt x="234" y="1"/>
                      <a:pt x="0" y="232"/>
                      <a:pt x="0" y="523"/>
                    </a:cubicBezTo>
                    <a:lnTo>
                      <a:pt x="0" y="2113"/>
                    </a:lnTo>
                    <a:cubicBezTo>
                      <a:pt x="0" y="2403"/>
                      <a:pt x="234" y="2637"/>
                      <a:pt x="525" y="2637"/>
                    </a:cubicBezTo>
                    <a:lnTo>
                      <a:pt x="2595" y="2637"/>
                    </a:lnTo>
                    <a:cubicBezTo>
                      <a:pt x="2885" y="2637"/>
                      <a:pt x="3119" y="2403"/>
                      <a:pt x="3119" y="2113"/>
                    </a:cubicBezTo>
                    <a:lnTo>
                      <a:pt x="3119" y="523"/>
                    </a:lnTo>
                    <a:cubicBezTo>
                      <a:pt x="3119" y="232"/>
                      <a:pt x="2885" y="1"/>
                      <a:pt x="2595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5" name="Google Shape;505;p3"/>
              <p:cNvSpPr/>
              <p:nvPr/>
            </p:nvSpPr>
            <p:spPr>
              <a:xfrm>
                <a:off x="8362968" y="3735557"/>
                <a:ext cx="354690" cy="299729"/>
              </a:xfrm>
              <a:custGeom>
                <a:avLst/>
                <a:gdLst/>
                <a:ahLst/>
                <a:cxnLst/>
                <a:rect l="l" t="t" r="r" b="b"/>
                <a:pathLst>
                  <a:path w="4085" h="3452" extrusionOk="0">
                    <a:moveTo>
                      <a:pt x="522" y="1"/>
                    </a:moveTo>
                    <a:cubicBezTo>
                      <a:pt x="234" y="1"/>
                      <a:pt x="0" y="235"/>
                      <a:pt x="0" y="522"/>
                    </a:cubicBezTo>
                    <a:lnTo>
                      <a:pt x="0" y="2930"/>
                    </a:lnTo>
                    <a:cubicBezTo>
                      <a:pt x="0" y="3220"/>
                      <a:pt x="234" y="3452"/>
                      <a:pt x="522" y="3452"/>
                    </a:cubicBezTo>
                    <a:lnTo>
                      <a:pt x="3560" y="3452"/>
                    </a:lnTo>
                    <a:cubicBezTo>
                      <a:pt x="3850" y="3452"/>
                      <a:pt x="4084" y="3220"/>
                      <a:pt x="4084" y="2930"/>
                    </a:cubicBezTo>
                    <a:lnTo>
                      <a:pt x="4084" y="522"/>
                    </a:lnTo>
                    <a:cubicBezTo>
                      <a:pt x="4084" y="235"/>
                      <a:pt x="3850" y="1"/>
                      <a:pt x="356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6" name="Google Shape;506;p3"/>
              <p:cNvSpPr/>
              <p:nvPr/>
            </p:nvSpPr>
            <p:spPr>
              <a:xfrm>
                <a:off x="8963637" y="3098768"/>
                <a:ext cx="354777" cy="299989"/>
              </a:xfrm>
              <a:custGeom>
                <a:avLst/>
                <a:gdLst/>
                <a:ahLst/>
                <a:cxnLst/>
                <a:rect l="l" t="t" r="r" b="b"/>
                <a:pathLst>
                  <a:path w="4086" h="3455" extrusionOk="0">
                    <a:moveTo>
                      <a:pt x="522" y="0"/>
                    </a:moveTo>
                    <a:cubicBezTo>
                      <a:pt x="232" y="0"/>
                      <a:pt x="1" y="235"/>
                      <a:pt x="1" y="525"/>
                    </a:cubicBezTo>
                    <a:lnTo>
                      <a:pt x="1" y="2930"/>
                    </a:lnTo>
                    <a:cubicBezTo>
                      <a:pt x="1" y="3217"/>
                      <a:pt x="235" y="3454"/>
                      <a:pt x="522" y="3454"/>
                    </a:cubicBezTo>
                    <a:lnTo>
                      <a:pt x="3561" y="3454"/>
                    </a:lnTo>
                    <a:cubicBezTo>
                      <a:pt x="3851" y="3454"/>
                      <a:pt x="4085" y="3220"/>
                      <a:pt x="4085" y="2930"/>
                    </a:cubicBezTo>
                    <a:lnTo>
                      <a:pt x="4085" y="525"/>
                    </a:lnTo>
                    <a:cubicBezTo>
                      <a:pt x="4085" y="235"/>
                      <a:pt x="3851" y="0"/>
                      <a:pt x="3561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7" name="Google Shape;507;p3"/>
              <p:cNvSpPr/>
              <p:nvPr/>
            </p:nvSpPr>
            <p:spPr>
              <a:xfrm>
                <a:off x="5736191" y="3918936"/>
                <a:ext cx="354690" cy="299989"/>
              </a:xfrm>
              <a:custGeom>
                <a:avLst/>
                <a:gdLst/>
                <a:ahLst/>
                <a:cxnLst/>
                <a:rect l="l" t="t" r="r" b="b"/>
                <a:pathLst>
                  <a:path w="4085" h="3455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5"/>
                    </a:cubicBezTo>
                    <a:lnTo>
                      <a:pt x="1" y="2930"/>
                    </a:lnTo>
                    <a:cubicBezTo>
                      <a:pt x="1" y="3217"/>
                      <a:pt x="235" y="3454"/>
                      <a:pt x="525" y="3454"/>
                    </a:cubicBezTo>
                    <a:lnTo>
                      <a:pt x="3560" y="3454"/>
                    </a:lnTo>
                    <a:cubicBezTo>
                      <a:pt x="3851" y="3454"/>
                      <a:pt x="4085" y="3220"/>
                      <a:pt x="4085" y="2930"/>
                    </a:cubicBezTo>
                    <a:lnTo>
                      <a:pt x="4085" y="525"/>
                    </a:lnTo>
                    <a:cubicBezTo>
                      <a:pt x="4085" y="235"/>
                      <a:pt x="3851" y="1"/>
                      <a:pt x="356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8" name="Google Shape;508;p3"/>
              <p:cNvSpPr/>
              <p:nvPr/>
            </p:nvSpPr>
            <p:spPr>
              <a:xfrm>
                <a:off x="6565389" y="4130881"/>
                <a:ext cx="137882" cy="98897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139" extrusionOk="0">
                    <a:moveTo>
                      <a:pt x="522" y="1"/>
                    </a:moveTo>
                    <a:cubicBezTo>
                      <a:pt x="232" y="1"/>
                      <a:pt x="0" y="235"/>
                      <a:pt x="0" y="525"/>
                    </a:cubicBezTo>
                    <a:lnTo>
                      <a:pt x="0" y="614"/>
                    </a:lnTo>
                    <a:cubicBezTo>
                      <a:pt x="0" y="905"/>
                      <a:pt x="232" y="1139"/>
                      <a:pt x="522" y="1139"/>
                    </a:cubicBezTo>
                    <a:lnTo>
                      <a:pt x="1066" y="1139"/>
                    </a:lnTo>
                    <a:cubicBezTo>
                      <a:pt x="1356" y="1139"/>
                      <a:pt x="1587" y="905"/>
                      <a:pt x="1587" y="614"/>
                    </a:cubicBezTo>
                    <a:lnTo>
                      <a:pt x="1587" y="525"/>
                    </a:lnTo>
                    <a:cubicBezTo>
                      <a:pt x="1587" y="235"/>
                      <a:pt x="1356" y="1"/>
                      <a:pt x="106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9" name="Google Shape;509;p3"/>
              <p:cNvSpPr/>
              <p:nvPr/>
            </p:nvSpPr>
            <p:spPr>
              <a:xfrm>
                <a:off x="7001608" y="4102315"/>
                <a:ext cx="138403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1594" h="1136" extrusionOk="0">
                    <a:moveTo>
                      <a:pt x="528" y="0"/>
                    </a:moveTo>
                    <a:cubicBezTo>
                      <a:pt x="238" y="0"/>
                      <a:pt x="3" y="232"/>
                      <a:pt x="3" y="522"/>
                    </a:cubicBezTo>
                    <a:lnTo>
                      <a:pt x="3" y="614"/>
                    </a:lnTo>
                    <a:cubicBezTo>
                      <a:pt x="0" y="902"/>
                      <a:pt x="235" y="1136"/>
                      <a:pt x="528" y="1136"/>
                    </a:cubicBezTo>
                    <a:lnTo>
                      <a:pt x="1072" y="1136"/>
                    </a:lnTo>
                    <a:cubicBezTo>
                      <a:pt x="1359" y="1136"/>
                      <a:pt x="1593" y="902"/>
                      <a:pt x="1593" y="614"/>
                    </a:cubicBezTo>
                    <a:lnTo>
                      <a:pt x="1593" y="522"/>
                    </a:lnTo>
                    <a:cubicBezTo>
                      <a:pt x="1593" y="232"/>
                      <a:pt x="1359" y="0"/>
                      <a:pt x="107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0" name="Google Shape;510;p3"/>
              <p:cNvSpPr/>
              <p:nvPr/>
            </p:nvSpPr>
            <p:spPr>
              <a:xfrm>
                <a:off x="8290033" y="3177000"/>
                <a:ext cx="138143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1591" h="1136" extrusionOk="0">
                    <a:moveTo>
                      <a:pt x="522" y="0"/>
                    </a:moveTo>
                    <a:cubicBezTo>
                      <a:pt x="232" y="0"/>
                      <a:pt x="0" y="232"/>
                      <a:pt x="0" y="522"/>
                    </a:cubicBezTo>
                    <a:lnTo>
                      <a:pt x="0" y="614"/>
                    </a:lnTo>
                    <a:cubicBezTo>
                      <a:pt x="0" y="902"/>
                      <a:pt x="232" y="1136"/>
                      <a:pt x="522" y="1136"/>
                    </a:cubicBezTo>
                    <a:lnTo>
                      <a:pt x="1066" y="1136"/>
                    </a:lnTo>
                    <a:cubicBezTo>
                      <a:pt x="1356" y="1136"/>
                      <a:pt x="1591" y="902"/>
                      <a:pt x="1591" y="614"/>
                    </a:cubicBezTo>
                    <a:lnTo>
                      <a:pt x="1591" y="522"/>
                    </a:lnTo>
                    <a:cubicBezTo>
                      <a:pt x="1591" y="232"/>
                      <a:pt x="1356" y="0"/>
                      <a:pt x="106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1" name="Google Shape;511;p3"/>
              <p:cNvSpPr/>
              <p:nvPr/>
            </p:nvSpPr>
            <p:spPr>
              <a:xfrm>
                <a:off x="8142774" y="2787494"/>
                <a:ext cx="138143" cy="98897"/>
              </a:xfrm>
              <a:custGeom>
                <a:avLst/>
                <a:gdLst/>
                <a:ahLst/>
                <a:cxnLst/>
                <a:rect l="l" t="t" r="r" b="b"/>
                <a:pathLst>
                  <a:path w="1591" h="1139" extrusionOk="0">
                    <a:moveTo>
                      <a:pt x="525" y="0"/>
                    </a:moveTo>
                    <a:cubicBezTo>
                      <a:pt x="235" y="0"/>
                      <a:pt x="0" y="235"/>
                      <a:pt x="0" y="525"/>
                    </a:cubicBezTo>
                    <a:lnTo>
                      <a:pt x="0" y="614"/>
                    </a:lnTo>
                    <a:cubicBezTo>
                      <a:pt x="0" y="904"/>
                      <a:pt x="237" y="1139"/>
                      <a:pt x="525" y="1139"/>
                    </a:cubicBezTo>
                    <a:lnTo>
                      <a:pt x="1069" y="1139"/>
                    </a:lnTo>
                    <a:cubicBezTo>
                      <a:pt x="1356" y="1139"/>
                      <a:pt x="1590" y="904"/>
                      <a:pt x="1590" y="614"/>
                    </a:cubicBezTo>
                    <a:lnTo>
                      <a:pt x="1590" y="525"/>
                    </a:lnTo>
                    <a:cubicBezTo>
                      <a:pt x="1590" y="235"/>
                      <a:pt x="1356" y="0"/>
                      <a:pt x="106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2" name="Google Shape;512;p3"/>
              <p:cNvSpPr/>
              <p:nvPr/>
            </p:nvSpPr>
            <p:spPr>
              <a:xfrm>
                <a:off x="7610091" y="4085383"/>
                <a:ext cx="138664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1597" h="1136" extrusionOk="0">
                    <a:moveTo>
                      <a:pt x="528" y="0"/>
                    </a:moveTo>
                    <a:cubicBezTo>
                      <a:pt x="238" y="0"/>
                      <a:pt x="6" y="232"/>
                      <a:pt x="6" y="522"/>
                    </a:cubicBezTo>
                    <a:lnTo>
                      <a:pt x="6" y="614"/>
                    </a:lnTo>
                    <a:cubicBezTo>
                      <a:pt x="0" y="898"/>
                      <a:pt x="235" y="1136"/>
                      <a:pt x="528" y="1136"/>
                    </a:cubicBezTo>
                    <a:lnTo>
                      <a:pt x="1072" y="1136"/>
                    </a:lnTo>
                    <a:cubicBezTo>
                      <a:pt x="1362" y="1136"/>
                      <a:pt x="1596" y="901"/>
                      <a:pt x="1596" y="614"/>
                    </a:cubicBezTo>
                    <a:lnTo>
                      <a:pt x="1596" y="522"/>
                    </a:lnTo>
                    <a:cubicBezTo>
                      <a:pt x="1596" y="232"/>
                      <a:pt x="1362" y="0"/>
                      <a:pt x="107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3" name="Google Shape;513;p3"/>
              <p:cNvSpPr/>
              <p:nvPr/>
            </p:nvSpPr>
            <p:spPr>
              <a:xfrm>
                <a:off x="9131994" y="3834193"/>
                <a:ext cx="138143" cy="98897"/>
              </a:xfrm>
              <a:custGeom>
                <a:avLst/>
                <a:gdLst/>
                <a:ahLst/>
                <a:cxnLst/>
                <a:rect l="l" t="t" r="r" b="b"/>
                <a:pathLst>
                  <a:path w="1591" h="1139" extrusionOk="0">
                    <a:moveTo>
                      <a:pt x="522" y="0"/>
                    </a:moveTo>
                    <a:cubicBezTo>
                      <a:pt x="235" y="0"/>
                      <a:pt x="1" y="234"/>
                      <a:pt x="1" y="525"/>
                    </a:cubicBezTo>
                    <a:lnTo>
                      <a:pt x="1" y="614"/>
                    </a:lnTo>
                    <a:cubicBezTo>
                      <a:pt x="1" y="904"/>
                      <a:pt x="235" y="1138"/>
                      <a:pt x="522" y="1138"/>
                    </a:cubicBezTo>
                    <a:lnTo>
                      <a:pt x="1066" y="1138"/>
                    </a:lnTo>
                    <a:cubicBezTo>
                      <a:pt x="1357" y="1138"/>
                      <a:pt x="1591" y="904"/>
                      <a:pt x="1591" y="614"/>
                    </a:cubicBezTo>
                    <a:lnTo>
                      <a:pt x="1591" y="525"/>
                    </a:lnTo>
                    <a:cubicBezTo>
                      <a:pt x="1591" y="234"/>
                      <a:pt x="1357" y="0"/>
                      <a:pt x="106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4" name="Google Shape;514;p3"/>
              <p:cNvSpPr/>
              <p:nvPr/>
            </p:nvSpPr>
            <p:spPr>
              <a:xfrm>
                <a:off x="8065933" y="3536724"/>
                <a:ext cx="138229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1592" h="1136" extrusionOk="0">
                    <a:moveTo>
                      <a:pt x="523" y="0"/>
                    </a:moveTo>
                    <a:cubicBezTo>
                      <a:pt x="232" y="0"/>
                      <a:pt x="1" y="232"/>
                      <a:pt x="1" y="522"/>
                    </a:cubicBezTo>
                    <a:lnTo>
                      <a:pt x="1" y="614"/>
                    </a:lnTo>
                    <a:cubicBezTo>
                      <a:pt x="1" y="901"/>
                      <a:pt x="232" y="1136"/>
                      <a:pt x="523" y="1136"/>
                    </a:cubicBezTo>
                    <a:lnTo>
                      <a:pt x="1067" y="1136"/>
                    </a:lnTo>
                    <a:cubicBezTo>
                      <a:pt x="1357" y="1136"/>
                      <a:pt x="1591" y="901"/>
                      <a:pt x="1591" y="614"/>
                    </a:cubicBezTo>
                    <a:lnTo>
                      <a:pt x="1591" y="522"/>
                    </a:lnTo>
                    <a:cubicBezTo>
                      <a:pt x="1591" y="232"/>
                      <a:pt x="1357" y="0"/>
                      <a:pt x="1067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5" name="Google Shape;515;p3"/>
              <p:cNvSpPr/>
              <p:nvPr/>
            </p:nvSpPr>
            <p:spPr>
              <a:xfrm>
                <a:off x="7894449" y="3003085"/>
                <a:ext cx="138143" cy="98897"/>
              </a:xfrm>
              <a:custGeom>
                <a:avLst/>
                <a:gdLst/>
                <a:ahLst/>
                <a:cxnLst/>
                <a:rect l="l" t="t" r="r" b="b"/>
                <a:pathLst>
                  <a:path w="1591" h="1139" extrusionOk="0">
                    <a:moveTo>
                      <a:pt x="525" y="0"/>
                    </a:moveTo>
                    <a:cubicBezTo>
                      <a:pt x="235" y="0"/>
                      <a:pt x="1" y="235"/>
                      <a:pt x="1" y="525"/>
                    </a:cubicBezTo>
                    <a:lnTo>
                      <a:pt x="1" y="614"/>
                    </a:lnTo>
                    <a:cubicBezTo>
                      <a:pt x="1" y="904"/>
                      <a:pt x="238" y="1139"/>
                      <a:pt x="525" y="1139"/>
                    </a:cubicBezTo>
                    <a:lnTo>
                      <a:pt x="1069" y="1139"/>
                    </a:lnTo>
                    <a:cubicBezTo>
                      <a:pt x="1357" y="1139"/>
                      <a:pt x="1591" y="904"/>
                      <a:pt x="1591" y="614"/>
                    </a:cubicBezTo>
                    <a:lnTo>
                      <a:pt x="1591" y="525"/>
                    </a:lnTo>
                    <a:cubicBezTo>
                      <a:pt x="1591" y="235"/>
                      <a:pt x="1357" y="0"/>
                      <a:pt x="106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6" name="Google Shape;516;p3"/>
              <p:cNvSpPr/>
              <p:nvPr/>
            </p:nvSpPr>
            <p:spPr>
              <a:xfrm>
                <a:off x="8892438" y="2347368"/>
                <a:ext cx="168445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1940" h="1639" extrusionOk="0">
                    <a:moveTo>
                      <a:pt x="528" y="0"/>
                    </a:moveTo>
                    <a:cubicBezTo>
                      <a:pt x="238" y="0"/>
                      <a:pt x="3" y="232"/>
                      <a:pt x="3" y="522"/>
                    </a:cubicBezTo>
                    <a:lnTo>
                      <a:pt x="3" y="1116"/>
                    </a:lnTo>
                    <a:cubicBezTo>
                      <a:pt x="1" y="1404"/>
                      <a:pt x="238" y="1638"/>
                      <a:pt x="528" y="1638"/>
                    </a:cubicBezTo>
                    <a:lnTo>
                      <a:pt x="1418" y="1638"/>
                    </a:lnTo>
                    <a:cubicBezTo>
                      <a:pt x="1705" y="1638"/>
                      <a:pt x="1940" y="1404"/>
                      <a:pt x="1940" y="1116"/>
                    </a:cubicBezTo>
                    <a:lnTo>
                      <a:pt x="1940" y="522"/>
                    </a:lnTo>
                    <a:cubicBezTo>
                      <a:pt x="1940" y="232"/>
                      <a:pt x="1705" y="0"/>
                      <a:pt x="141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517" name="Google Shape;517;p3"/>
              <p:cNvGrpSpPr/>
              <p:nvPr/>
            </p:nvGrpSpPr>
            <p:grpSpPr>
              <a:xfrm>
                <a:off x="8010038" y="1066236"/>
                <a:ext cx="739597" cy="2531629"/>
                <a:chOff x="7476638" y="1066236"/>
                <a:chExt cx="739597" cy="2531629"/>
              </a:xfrm>
            </p:grpSpPr>
            <p:sp>
              <p:nvSpPr>
                <p:cNvPr id="518" name="Google Shape;518;p3"/>
                <p:cNvSpPr/>
                <p:nvPr/>
              </p:nvSpPr>
              <p:spPr>
                <a:xfrm>
                  <a:off x="7476638" y="1066236"/>
                  <a:ext cx="739597" cy="25316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18" h="29157" extrusionOk="0">
                      <a:moveTo>
                        <a:pt x="4257" y="0"/>
                      </a:moveTo>
                      <a:cubicBezTo>
                        <a:pt x="4257" y="0"/>
                        <a:pt x="1200" y="6905"/>
                        <a:pt x="793" y="9413"/>
                      </a:cubicBezTo>
                      <a:cubicBezTo>
                        <a:pt x="0" y="14267"/>
                        <a:pt x="1317" y="29156"/>
                        <a:pt x="1317" y="29156"/>
                      </a:cubicBezTo>
                      <a:lnTo>
                        <a:pt x="7201" y="29156"/>
                      </a:lnTo>
                      <a:cubicBezTo>
                        <a:pt x="7198" y="29154"/>
                        <a:pt x="8517" y="14269"/>
                        <a:pt x="7725" y="9413"/>
                      </a:cubicBezTo>
                      <a:cubicBezTo>
                        <a:pt x="7318" y="6905"/>
                        <a:pt x="4257" y="0"/>
                        <a:pt x="4257" y="0"/>
                      </a:cubicBezTo>
                      <a:close/>
                      <a:moveTo>
                        <a:pt x="7201" y="29156"/>
                      </a:moveTo>
                      <a:cubicBezTo>
                        <a:pt x="7201" y="29156"/>
                        <a:pt x="7201" y="29156"/>
                        <a:pt x="7201" y="29156"/>
                      </a:cubicBezTo>
                      <a:cubicBezTo>
                        <a:pt x="7201" y="29156"/>
                        <a:pt x="7201" y="29156"/>
                        <a:pt x="7201" y="29156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19" name="Google Shape;519;p3"/>
                <p:cNvSpPr/>
                <p:nvPr/>
              </p:nvSpPr>
              <p:spPr>
                <a:xfrm>
                  <a:off x="7502078" y="1123368"/>
                  <a:ext cx="688716" cy="24172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32" h="27840" extrusionOk="0">
                      <a:moveTo>
                        <a:pt x="3964" y="1"/>
                      </a:moveTo>
                      <a:cubicBezTo>
                        <a:pt x="3964" y="1"/>
                        <a:pt x="1119" y="6590"/>
                        <a:pt x="737" y="8987"/>
                      </a:cubicBezTo>
                      <a:cubicBezTo>
                        <a:pt x="0" y="13623"/>
                        <a:pt x="1225" y="27840"/>
                        <a:pt x="1225" y="27840"/>
                      </a:cubicBezTo>
                      <a:lnTo>
                        <a:pt x="6698" y="27840"/>
                      </a:lnTo>
                      <a:cubicBezTo>
                        <a:pt x="6704" y="27840"/>
                        <a:pt x="7932" y="13626"/>
                        <a:pt x="7195" y="8987"/>
                      </a:cubicBezTo>
                      <a:cubicBezTo>
                        <a:pt x="6816" y="6593"/>
                        <a:pt x="3964" y="1"/>
                        <a:pt x="3964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20" name="Google Shape;520;p3"/>
                <p:cNvSpPr/>
                <p:nvPr/>
              </p:nvSpPr>
              <p:spPr>
                <a:xfrm>
                  <a:off x="7642825" y="2889429"/>
                  <a:ext cx="406960" cy="6272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87" h="7224" extrusionOk="0">
                      <a:moveTo>
                        <a:pt x="1289" y="1"/>
                      </a:moveTo>
                      <a:lnTo>
                        <a:pt x="0" y="7224"/>
                      </a:lnTo>
                      <a:lnTo>
                        <a:pt x="4687" y="7224"/>
                      </a:lnTo>
                      <a:lnTo>
                        <a:pt x="3401" y="1"/>
                      </a:ln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21" name="Google Shape;521;p3"/>
                <p:cNvSpPr/>
                <p:nvPr/>
              </p:nvSpPr>
              <p:spPr>
                <a:xfrm>
                  <a:off x="7706035" y="1590410"/>
                  <a:ext cx="280279" cy="12538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28" h="14441" extrusionOk="0">
                      <a:moveTo>
                        <a:pt x="1615" y="0"/>
                      </a:moveTo>
                      <a:cubicBezTo>
                        <a:pt x="1615" y="0"/>
                        <a:pt x="463" y="2796"/>
                        <a:pt x="310" y="4076"/>
                      </a:cubicBezTo>
                      <a:cubicBezTo>
                        <a:pt x="0" y="6643"/>
                        <a:pt x="508" y="14440"/>
                        <a:pt x="508" y="14440"/>
                      </a:cubicBezTo>
                      <a:lnTo>
                        <a:pt x="2726" y="14440"/>
                      </a:lnTo>
                      <a:cubicBezTo>
                        <a:pt x="2726" y="14440"/>
                        <a:pt x="3228" y="6643"/>
                        <a:pt x="2924" y="4076"/>
                      </a:cubicBezTo>
                      <a:cubicBezTo>
                        <a:pt x="2770" y="2799"/>
                        <a:pt x="1615" y="0"/>
                        <a:pt x="1615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22" name="Google Shape;522;p3"/>
                <p:cNvSpPr/>
                <p:nvPr/>
              </p:nvSpPr>
              <p:spPr>
                <a:xfrm>
                  <a:off x="7834191" y="1554551"/>
                  <a:ext cx="24051" cy="13163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7" h="15161" extrusionOk="0">
                      <a:moveTo>
                        <a:pt x="0" y="0"/>
                      </a:moveTo>
                      <a:lnTo>
                        <a:pt x="0" y="15160"/>
                      </a:lnTo>
                      <a:lnTo>
                        <a:pt x="276" y="15160"/>
                      </a:lnTo>
                      <a:lnTo>
                        <a:pt x="276" y="0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23" name="Google Shape;523;p3"/>
                <p:cNvSpPr/>
                <p:nvPr/>
              </p:nvSpPr>
              <p:spPr>
                <a:xfrm>
                  <a:off x="7695616" y="2035399"/>
                  <a:ext cx="280106" cy="240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26" h="277" extrusionOk="0">
                      <a:moveTo>
                        <a:pt x="0" y="0"/>
                      </a:moveTo>
                      <a:lnTo>
                        <a:pt x="0" y="276"/>
                      </a:lnTo>
                      <a:lnTo>
                        <a:pt x="3225" y="276"/>
                      </a:lnTo>
                      <a:lnTo>
                        <a:pt x="3225" y="0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24" name="Google Shape;524;p3"/>
                <p:cNvSpPr/>
                <p:nvPr/>
              </p:nvSpPr>
              <p:spPr>
                <a:xfrm>
                  <a:off x="7695616" y="2487333"/>
                  <a:ext cx="280106" cy="241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26" h="278" extrusionOk="0">
                      <a:moveTo>
                        <a:pt x="0" y="1"/>
                      </a:moveTo>
                      <a:lnTo>
                        <a:pt x="0" y="277"/>
                      </a:lnTo>
                      <a:lnTo>
                        <a:pt x="3225" y="277"/>
                      </a:lnTo>
                      <a:lnTo>
                        <a:pt x="3225" y="1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525" name="Google Shape;525;p3"/>
              <p:cNvGrpSpPr/>
              <p:nvPr/>
            </p:nvGrpSpPr>
            <p:grpSpPr>
              <a:xfrm>
                <a:off x="472806" y="1066236"/>
                <a:ext cx="739336" cy="2612278"/>
                <a:chOff x="1006206" y="1066236"/>
                <a:chExt cx="739336" cy="2612278"/>
              </a:xfrm>
            </p:grpSpPr>
            <p:sp>
              <p:nvSpPr>
                <p:cNvPr id="526" name="Google Shape;526;p3"/>
                <p:cNvSpPr/>
                <p:nvPr/>
              </p:nvSpPr>
              <p:spPr>
                <a:xfrm>
                  <a:off x="1097027" y="3378525"/>
                  <a:ext cx="478940" cy="29998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16" h="3455" extrusionOk="0">
                      <a:moveTo>
                        <a:pt x="522" y="1"/>
                      </a:moveTo>
                      <a:cubicBezTo>
                        <a:pt x="232" y="1"/>
                        <a:pt x="1" y="235"/>
                        <a:pt x="1" y="525"/>
                      </a:cubicBezTo>
                      <a:lnTo>
                        <a:pt x="1" y="2933"/>
                      </a:lnTo>
                      <a:cubicBezTo>
                        <a:pt x="1" y="3217"/>
                        <a:pt x="232" y="3454"/>
                        <a:pt x="522" y="3454"/>
                      </a:cubicBezTo>
                      <a:lnTo>
                        <a:pt x="4994" y="3454"/>
                      </a:lnTo>
                      <a:cubicBezTo>
                        <a:pt x="5282" y="3454"/>
                        <a:pt x="5516" y="3220"/>
                        <a:pt x="5516" y="2930"/>
                      </a:cubicBezTo>
                      <a:lnTo>
                        <a:pt x="5516" y="525"/>
                      </a:lnTo>
                      <a:cubicBezTo>
                        <a:pt x="5516" y="235"/>
                        <a:pt x="5282" y="1"/>
                        <a:pt x="4994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27" name="Google Shape;527;p3"/>
                <p:cNvSpPr/>
                <p:nvPr/>
              </p:nvSpPr>
              <p:spPr>
                <a:xfrm>
                  <a:off x="1006206" y="1066236"/>
                  <a:ext cx="739336" cy="25316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15" h="29157" extrusionOk="0">
                      <a:moveTo>
                        <a:pt x="4258" y="0"/>
                      </a:moveTo>
                      <a:cubicBezTo>
                        <a:pt x="4258" y="0"/>
                        <a:pt x="1200" y="6905"/>
                        <a:pt x="790" y="9413"/>
                      </a:cubicBezTo>
                      <a:cubicBezTo>
                        <a:pt x="0" y="14267"/>
                        <a:pt x="1317" y="29156"/>
                        <a:pt x="1317" y="29156"/>
                      </a:cubicBezTo>
                      <a:lnTo>
                        <a:pt x="7201" y="29156"/>
                      </a:lnTo>
                      <a:cubicBezTo>
                        <a:pt x="7199" y="29154"/>
                        <a:pt x="8515" y="14269"/>
                        <a:pt x="7722" y="9413"/>
                      </a:cubicBezTo>
                      <a:cubicBezTo>
                        <a:pt x="7315" y="6905"/>
                        <a:pt x="4258" y="0"/>
                        <a:pt x="4258" y="0"/>
                      </a:cubicBezTo>
                      <a:close/>
                      <a:moveTo>
                        <a:pt x="7201" y="29156"/>
                      </a:moveTo>
                      <a:lnTo>
                        <a:pt x="7201" y="29156"/>
                      </a:lnTo>
                      <a:cubicBezTo>
                        <a:pt x="7201" y="29156"/>
                        <a:pt x="7201" y="29156"/>
                        <a:pt x="7201" y="29156"/>
                      </a:cubicBezTo>
                      <a:cubicBezTo>
                        <a:pt x="7201" y="29156"/>
                        <a:pt x="7201" y="29156"/>
                        <a:pt x="7201" y="29156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28" name="Google Shape;528;p3"/>
                <p:cNvSpPr/>
                <p:nvPr/>
              </p:nvSpPr>
              <p:spPr>
                <a:xfrm>
                  <a:off x="1031385" y="1123368"/>
                  <a:ext cx="688716" cy="24172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32" h="27840" extrusionOk="0">
                      <a:moveTo>
                        <a:pt x="3968" y="1"/>
                      </a:moveTo>
                      <a:cubicBezTo>
                        <a:pt x="3968" y="1"/>
                        <a:pt x="1122" y="6590"/>
                        <a:pt x="737" y="8987"/>
                      </a:cubicBezTo>
                      <a:cubicBezTo>
                        <a:pt x="0" y="13623"/>
                        <a:pt x="1225" y="27840"/>
                        <a:pt x="1225" y="27840"/>
                      </a:cubicBezTo>
                      <a:lnTo>
                        <a:pt x="6702" y="27840"/>
                      </a:lnTo>
                      <a:cubicBezTo>
                        <a:pt x="6704" y="27840"/>
                        <a:pt x="7932" y="13626"/>
                        <a:pt x="7195" y="8987"/>
                      </a:cubicBezTo>
                      <a:cubicBezTo>
                        <a:pt x="6816" y="6593"/>
                        <a:pt x="3968" y="1"/>
                        <a:pt x="3968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29" name="Google Shape;529;p3"/>
                <p:cNvSpPr/>
                <p:nvPr/>
              </p:nvSpPr>
              <p:spPr>
                <a:xfrm>
                  <a:off x="1172392" y="2889429"/>
                  <a:ext cx="406960" cy="6272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87" h="7224" extrusionOk="0">
                      <a:moveTo>
                        <a:pt x="1283" y="1"/>
                      </a:moveTo>
                      <a:lnTo>
                        <a:pt x="0" y="7224"/>
                      </a:lnTo>
                      <a:lnTo>
                        <a:pt x="4687" y="7224"/>
                      </a:lnTo>
                      <a:lnTo>
                        <a:pt x="3401" y="1"/>
                      </a:ln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30" name="Google Shape;530;p3"/>
                <p:cNvSpPr/>
                <p:nvPr/>
              </p:nvSpPr>
              <p:spPr>
                <a:xfrm>
                  <a:off x="1235603" y="1590410"/>
                  <a:ext cx="280106" cy="12538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26" h="14441" extrusionOk="0">
                      <a:moveTo>
                        <a:pt x="1616" y="0"/>
                      </a:moveTo>
                      <a:cubicBezTo>
                        <a:pt x="1616" y="0"/>
                        <a:pt x="461" y="2796"/>
                        <a:pt x="307" y="4076"/>
                      </a:cubicBezTo>
                      <a:cubicBezTo>
                        <a:pt x="0" y="6643"/>
                        <a:pt x="505" y="14440"/>
                        <a:pt x="505" y="14440"/>
                      </a:cubicBezTo>
                      <a:lnTo>
                        <a:pt x="2723" y="14440"/>
                      </a:lnTo>
                      <a:cubicBezTo>
                        <a:pt x="2723" y="14440"/>
                        <a:pt x="3225" y="6643"/>
                        <a:pt x="2924" y="4076"/>
                      </a:cubicBezTo>
                      <a:cubicBezTo>
                        <a:pt x="2771" y="2799"/>
                        <a:pt x="1616" y="0"/>
                        <a:pt x="1616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31" name="Google Shape;531;p3"/>
                <p:cNvSpPr/>
                <p:nvPr/>
              </p:nvSpPr>
              <p:spPr>
                <a:xfrm>
                  <a:off x="1363759" y="1554551"/>
                  <a:ext cx="24051" cy="13163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7" h="15161" extrusionOk="0">
                      <a:moveTo>
                        <a:pt x="0" y="0"/>
                      </a:moveTo>
                      <a:lnTo>
                        <a:pt x="0" y="15160"/>
                      </a:lnTo>
                      <a:lnTo>
                        <a:pt x="276" y="15160"/>
                      </a:lnTo>
                      <a:lnTo>
                        <a:pt x="276" y="0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32" name="Google Shape;532;p3"/>
                <p:cNvSpPr/>
                <p:nvPr/>
              </p:nvSpPr>
              <p:spPr>
                <a:xfrm>
                  <a:off x="1224923" y="2035399"/>
                  <a:ext cx="280366" cy="240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29" h="277" extrusionOk="0">
                      <a:moveTo>
                        <a:pt x="1" y="0"/>
                      </a:moveTo>
                      <a:lnTo>
                        <a:pt x="1" y="276"/>
                      </a:lnTo>
                      <a:lnTo>
                        <a:pt x="3228" y="276"/>
                      </a:lnTo>
                      <a:lnTo>
                        <a:pt x="3228" y="0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33" name="Google Shape;533;p3"/>
                <p:cNvSpPr/>
                <p:nvPr/>
              </p:nvSpPr>
              <p:spPr>
                <a:xfrm>
                  <a:off x="1224923" y="2487333"/>
                  <a:ext cx="280366" cy="241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29" h="278" extrusionOk="0">
                      <a:moveTo>
                        <a:pt x="1" y="1"/>
                      </a:moveTo>
                      <a:lnTo>
                        <a:pt x="1" y="277"/>
                      </a:lnTo>
                      <a:lnTo>
                        <a:pt x="3228" y="277"/>
                      </a:lnTo>
                      <a:lnTo>
                        <a:pt x="3228" y="1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534" name="Google Shape;534;p3"/>
              <p:cNvSpPr/>
              <p:nvPr/>
            </p:nvSpPr>
            <p:spPr>
              <a:xfrm>
                <a:off x="2857096" y="157592"/>
                <a:ext cx="1818515" cy="1827719"/>
              </a:xfrm>
              <a:custGeom>
                <a:avLst/>
                <a:gdLst/>
                <a:ahLst/>
                <a:cxnLst/>
                <a:rect l="l" t="t" r="r" b="b"/>
                <a:pathLst>
                  <a:path w="20944" h="21050" extrusionOk="0">
                    <a:moveTo>
                      <a:pt x="0" y="1"/>
                    </a:moveTo>
                    <a:lnTo>
                      <a:pt x="0" y="21050"/>
                    </a:lnTo>
                    <a:lnTo>
                      <a:pt x="438" y="21050"/>
                    </a:lnTo>
                    <a:cubicBezTo>
                      <a:pt x="4790" y="10301"/>
                      <a:pt x="11966" y="4264"/>
                      <a:pt x="20943" y="1256"/>
                    </a:cubicBezTo>
                    <a:lnTo>
                      <a:pt x="20943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5" name="Google Shape;535;p3"/>
              <p:cNvSpPr/>
              <p:nvPr/>
            </p:nvSpPr>
            <p:spPr>
              <a:xfrm>
                <a:off x="1363759" y="157592"/>
                <a:ext cx="1653543" cy="1827719"/>
              </a:xfrm>
              <a:custGeom>
                <a:avLst/>
                <a:gdLst/>
                <a:ahLst/>
                <a:cxnLst/>
                <a:rect l="l" t="t" r="r" b="b"/>
                <a:pathLst>
                  <a:path w="19044" h="21050" extrusionOk="0">
                    <a:moveTo>
                      <a:pt x="0" y="1"/>
                    </a:moveTo>
                    <a:lnTo>
                      <a:pt x="0" y="1256"/>
                    </a:lnTo>
                    <a:cubicBezTo>
                      <a:pt x="8143" y="4264"/>
                      <a:pt x="14646" y="10301"/>
                      <a:pt x="18594" y="21050"/>
                    </a:cubicBezTo>
                    <a:lnTo>
                      <a:pt x="19043" y="21050"/>
                    </a:lnTo>
                    <a:lnTo>
                      <a:pt x="19043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6" name="Google Shape;536;p3"/>
              <p:cNvSpPr/>
              <p:nvPr/>
            </p:nvSpPr>
            <p:spPr>
              <a:xfrm>
                <a:off x="-35892" y="157592"/>
                <a:ext cx="1576527" cy="1827719"/>
              </a:xfrm>
              <a:custGeom>
                <a:avLst/>
                <a:gdLst/>
                <a:ahLst/>
                <a:cxnLst/>
                <a:rect l="l" t="t" r="r" b="b"/>
                <a:pathLst>
                  <a:path w="18157" h="21050" extrusionOk="0">
                    <a:moveTo>
                      <a:pt x="1" y="1"/>
                    </a:moveTo>
                    <a:lnTo>
                      <a:pt x="1" y="21050"/>
                    </a:lnTo>
                    <a:lnTo>
                      <a:pt x="383" y="21050"/>
                    </a:lnTo>
                    <a:cubicBezTo>
                      <a:pt x="4155" y="10301"/>
                      <a:pt x="10373" y="4264"/>
                      <a:pt x="18157" y="1256"/>
                    </a:cubicBezTo>
                    <a:lnTo>
                      <a:pt x="18157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7" name="Google Shape;537;p3"/>
              <p:cNvSpPr/>
              <p:nvPr/>
            </p:nvSpPr>
            <p:spPr>
              <a:xfrm>
                <a:off x="4594330" y="157592"/>
                <a:ext cx="1823638" cy="1827719"/>
              </a:xfrm>
              <a:custGeom>
                <a:avLst/>
                <a:gdLst/>
                <a:ahLst/>
                <a:cxnLst/>
                <a:rect l="l" t="t" r="r" b="b"/>
                <a:pathLst>
                  <a:path w="21003" h="21050" extrusionOk="0">
                    <a:moveTo>
                      <a:pt x="1" y="1"/>
                    </a:moveTo>
                    <a:lnTo>
                      <a:pt x="1" y="1256"/>
                    </a:lnTo>
                    <a:cubicBezTo>
                      <a:pt x="8981" y="4264"/>
                      <a:pt x="16153" y="10301"/>
                      <a:pt x="20506" y="21050"/>
                    </a:cubicBezTo>
                    <a:lnTo>
                      <a:pt x="21002" y="21050"/>
                    </a:lnTo>
                    <a:lnTo>
                      <a:pt x="21002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8" name="Google Shape;538;p3"/>
              <p:cNvSpPr/>
              <p:nvPr/>
            </p:nvSpPr>
            <p:spPr>
              <a:xfrm>
                <a:off x="6278773" y="157592"/>
                <a:ext cx="1559596" cy="1827719"/>
              </a:xfrm>
              <a:custGeom>
                <a:avLst/>
                <a:gdLst/>
                <a:ahLst/>
                <a:cxnLst/>
                <a:rect l="l" t="t" r="r" b="b"/>
                <a:pathLst>
                  <a:path w="17962" h="21050" extrusionOk="0">
                    <a:moveTo>
                      <a:pt x="1" y="1"/>
                    </a:moveTo>
                    <a:lnTo>
                      <a:pt x="1" y="21050"/>
                    </a:lnTo>
                    <a:lnTo>
                      <a:pt x="377" y="21050"/>
                    </a:lnTo>
                    <a:cubicBezTo>
                      <a:pt x="4110" y="10301"/>
                      <a:pt x="10262" y="4264"/>
                      <a:pt x="17961" y="1256"/>
                    </a:cubicBezTo>
                    <a:lnTo>
                      <a:pt x="1796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9" name="Google Shape;539;p3"/>
              <p:cNvSpPr/>
              <p:nvPr/>
            </p:nvSpPr>
            <p:spPr>
              <a:xfrm>
                <a:off x="7717670" y="157592"/>
                <a:ext cx="1618899" cy="1827719"/>
              </a:xfrm>
              <a:custGeom>
                <a:avLst/>
                <a:gdLst/>
                <a:ahLst/>
                <a:cxnLst/>
                <a:rect l="l" t="t" r="r" b="b"/>
                <a:pathLst>
                  <a:path w="18645" h="21050" extrusionOk="0">
                    <a:moveTo>
                      <a:pt x="0" y="1"/>
                    </a:moveTo>
                    <a:lnTo>
                      <a:pt x="0" y="1256"/>
                    </a:lnTo>
                    <a:cubicBezTo>
                      <a:pt x="7973" y="4264"/>
                      <a:pt x="14340" y="10301"/>
                      <a:pt x="18204" y="21050"/>
                    </a:cubicBezTo>
                    <a:lnTo>
                      <a:pt x="18644" y="21050"/>
                    </a:lnTo>
                    <a:lnTo>
                      <a:pt x="18644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0" name="Google Shape;540;p3"/>
              <p:cNvSpPr/>
              <p:nvPr/>
            </p:nvSpPr>
            <p:spPr>
              <a:xfrm>
                <a:off x="2904764" y="157592"/>
                <a:ext cx="1770847" cy="934177"/>
              </a:xfrm>
              <a:custGeom>
                <a:avLst/>
                <a:gdLst/>
                <a:ahLst/>
                <a:cxnLst/>
                <a:rect l="l" t="t" r="r" b="b"/>
                <a:pathLst>
                  <a:path w="20395" h="10759" extrusionOk="0">
                    <a:moveTo>
                      <a:pt x="1" y="1"/>
                    </a:moveTo>
                    <a:lnTo>
                      <a:pt x="1" y="10758"/>
                    </a:lnTo>
                    <a:lnTo>
                      <a:pt x="430" y="10758"/>
                    </a:lnTo>
                    <a:cubicBezTo>
                      <a:pt x="4668" y="5265"/>
                      <a:pt x="11648" y="2180"/>
                      <a:pt x="20394" y="642"/>
                    </a:cubicBezTo>
                    <a:lnTo>
                      <a:pt x="20394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1" name="Google Shape;541;p3"/>
              <p:cNvSpPr/>
              <p:nvPr/>
            </p:nvSpPr>
            <p:spPr>
              <a:xfrm>
                <a:off x="1363759" y="157592"/>
                <a:ext cx="1579392" cy="934177"/>
              </a:xfrm>
              <a:custGeom>
                <a:avLst/>
                <a:gdLst/>
                <a:ahLst/>
                <a:cxnLst/>
                <a:rect l="l" t="t" r="r" b="b"/>
                <a:pathLst>
                  <a:path w="18190" h="10759" extrusionOk="0">
                    <a:moveTo>
                      <a:pt x="0" y="1"/>
                    </a:moveTo>
                    <a:lnTo>
                      <a:pt x="0" y="642"/>
                    </a:lnTo>
                    <a:cubicBezTo>
                      <a:pt x="7781" y="2180"/>
                      <a:pt x="13991" y="5265"/>
                      <a:pt x="17760" y="10758"/>
                    </a:cubicBezTo>
                    <a:lnTo>
                      <a:pt x="18190" y="10758"/>
                    </a:lnTo>
                    <a:lnTo>
                      <a:pt x="18190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2" name="Google Shape;542;p3"/>
              <p:cNvSpPr/>
              <p:nvPr/>
            </p:nvSpPr>
            <p:spPr>
              <a:xfrm>
                <a:off x="-35892" y="157592"/>
                <a:ext cx="1576527" cy="934177"/>
              </a:xfrm>
              <a:custGeom>
                <a:avLst/>
                <a:gdLst/>
                <a:ahLst/>
                <a:cxnLst/>
                <a:rect l="l" t="t" r="r" b="b"/>
                <a:pathLst>
                  <a:path w="18157" h="10759" extrusionOk="0">
                    <a:moveTo>
                      <a:pt x="1" y="1"/>
                    </a:moveTo>
                    <a:lnTo>
                      <a:pt x="1" y="10758"/>
                    </a:lnTo>
                    <a:lnTo>
                      <a:pt x="383" y="10758"/>
                    </a:lnTo>
                    <a:cubicBezTo>
                      <a:pt x="4155" y="5265"/>
                      <a:pt x="10373" y="2180"/>
                      <a:pt x="18157" y="642"/>
                    </a:cubicBezTo>
                    <a:lnTo>
                      <a:pt x="18157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3" name="Google Shape;543;p3"/>
              <p:cNvSpPr/>
              <p:nvPr/>
            </p:nvSpPr>
            <p:spPr>
              <a:xfrm>
                <a:off x="4594070" y="157592"/>
                <a:ext cx="1751918" cy="934177"/>
              </a:xfrm>
              <a:custGeom>
                <a:avLst/>
                <a:gdLst/>
                <a:ahLst/>
                <a:cxnLst/>
                <a:rect l="l" t="t" r="r" b="b"/>
                <a:pathLst>
                  <a:path w="20177" h="10759" extrusionOk="0">
                    <a:moveTo>
                      <a:pt x="1" y="1"/>
                    </a:moveTo>
                    <a:lnTo>
                      <a:pt x="1" y="642"/>
                    </a:lnTo>
                    <a:cubicBezTo>
                      <a:pt x="8630" y="2180"/>
                      <a:pt x="15520" y="5265"/>
                      <a:pt x="19699" y="10758"/>
                    </a:cubicBezTo>
                    <a:lnTo>
                      <a:pt x="20177" y="10758"/>
                    </a:lnTo>
                    <a:lnTo>
                      <a:pt x="20177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4" name="Google Shape;544;p3"/>
              <p:cNvSpPr/>
              <p:nvPr/>
            </p:nvSpPr>
            <p:spPr>
              <a:xfrm>
                <a:off x="6326528" y="157592"/>
                <a:ext cx="1511580" cy="934177"/>
              </a:xfrm>
              <a:custGeom>
                <a:avLst/>
                <a:gdLst/>
                <a:ahLst/>
                <a:cxnLst/>
                <a:rect l="l" t="t" r="r" b="b"/>
                <a:pathLst>
                  <a:path w="17409" h="10759" extrusionOk="0">
                    <a:moveTo>
                      <a:pt x="0" y="1"/>
                    </a:moveTo>
                    <a:lnTo>
                      <a:pt x="0" y="10758"/>
                    </a:lnTo>
                    <a:lnTo>
                      <a:pt x="369" y="10758"/>
                    </a:lnTo>
                    <a:cubicBezTo>
                      <a:pt x="3984" y="5265"/>
                      <a:pt x="9946" y="2180"/>
                      <a:pt x="17409" y="642"/>
                    </a:cubicBezTo>
                    <a:lnTo>
                      <a:pt x="17409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5" name="Google Shape;545;p3"/>
              <p:cNvSpPr/>
              <p:nvPr/>
            </p:nvSpPr>
            <p:spPr>
              <a:xfrm>
                <a:off x="7717670" y="157592"/>
                <a:ext cx="1618899" cy="934177"/>
              </a:xfrm>
              <a:custGeom>
                <a:avLst/>
                <a:gdLst/>
                <a:ahLst/>
                <a:cxnLst/>
                <a:rect l="l" t="t" r="r" b="b"/>
                <a:pathLst>
                  <a:path w="18645" h="10759" extrusionOk="0">
                    <a:moveTo>
                      <a:pt x="0" y="1"/>
                    </a:moveTo>
                    <a:lnTo>
                      <a:pt x="0" y="642"/>
                    </a:lnTo>
                    <a:cubicBezTo>
                      <a:pt x="7973" y="2180"/>
                      <a:pt x="14340" y="5265"/>
                      <a:pt x="18204" y="10758"/>
                    </a:cubicBezTo>
                    <a:lnTo>
                      <a:pt x="18644" y="10758"/>
                    </a:lnTo>
                    <a:lnTo>
                      <a:pt x="18644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6" name="Google Shape;546;p3"/>
              <p:cNvSpPr/>
              <p:nvPr/>
            </p:nvSpPr>
            <p:spPr>
              <a:xfrm>
                <a:off x="2721907" y="1429520"/>
                <a:ext cx="456192" cy="20231"/>
              </a:xfrm>
              <a:custGeom>
                <a:avLst/>
                <a:gdLst/>
                <a:ahLst/>
                <a:cxnLst/>
                <a:rect l="l" t="t" r="r" b="b"/>
                <a:pathLst>
                  <a:path w="5254" h="233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42" y="73"/>
                      <a:pt x="90" y="154"/>
                      <a:pt x="132" y="230"/>
                    </a:cubicBezTo>
                    <a:lnTo>
                      <a:pt x="5106" y="233"/>
                    </a:lnTo>
                    <a:lnTo>
                      <a:pt x="5254" y="4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7" name="Google Shape;547;p3"/>
              <p:cNvSpPr/>
              <p:nvPr/>
            </p:nvSpPr>
            <p:spPr>
              <a:xfrm>
                <a:off x="-36152" y="155421"/>
                <a:ext cx="4726021" cy="1313005"/>
              </a:xfrm>
              <a:custGeom>
                <a:avLst/>
                <a:gdLst/>
                <a:ahLst/>
                <a:cxnLst/>
                <a:rect l="l" t="t" r="r" b="b"/>
                <a:pathLst>
                  <a:path w="54430" h="15122" extrusionOk="0">
                    <a:moveTo>
                      <a:pt x="40860" y="1248"/>
                    </a:moveTo>
                    <a:lnTo>
                      <a:pt x="42283" y="1251"/>
                    </a:lnTo>
                    <a:lnTo>
                      <a:pt x="42682" y="1256"/>
                    </a:lnTo>
                    <a:lnTo>
                      <a:pt x="44766" y="1262"/>
                    </a:lnTo>
                    <a:lnTo>
                      <a:pt x="44727" y="3780"/>
                    </a:lnTo>
                    <a:lnTo>
                      <a:pt x="44727" y="3780"/>
                    </a:lnTo>
                    <a:lnTo>
                      <a:pt x="42640" y="3775"/>
                    </a:lnTo>
                    <a:lnTo>
                      <a:pt x="42241" y="3775"/>
                    </a:lnTo>
                    <a:lnTo>
                      <a:pt x="40860" y="3772"/>
                    </a:lnTo>
                    <a:lnTo>
                      <a:pt x="40863" y="1412"/>
                    </a:lnTo>
                    <a:lnTo>
                      <a:pt x="40860" y="1278"/>
                    </a:lnTo>
                    <a:lnTo>
                      <a:pt x="40860" y="1248"/>
                    </a:lnTo>
                    <a:close/>
                    <a:moveTo>
                      <a:pt x="2082" y="1245"/>
                    </a:moveTo>
                    <a:lnTo>
                      <a:pt x="8769" y="1262"/>
                    </a:lnTo>
                    <a:lnTo>
                      <a:pt x="8750" y="3784"/>
                    </a:lnTo>
                    <a:lnTo>
                      <a:pt x="2049" y="3770"/>
                    </a:lnTo>
                    <a:lnTo>
                      <a:pt x="2082" y="1245"/>
                    </a:lnTo>
                    <a:close/>
                    <a:moveTo>
                      <a:pt x="27391" y="1245"/>
                    </a:moveTo>
                    <a:lnTo>
                      <a:pt x="28702" y="1248"/>
                    </a:lnTo>
                    <a:lnTo>
                      <a:pt x="29098" y="1253"/>
                    </a:lnTo>
                    <a:lnTo>
                      <a:pt x="30870" y="1256"/>
                    </a:lnTo>
                    <a:lnTo>
                      <a:pt x="30831" y="3772"/>
                    </a:lnTo>
                    <a:lnTo>
                      <a:pt x="31230" y="3772"/>
                    </a:lnTo>
                    <a:lnTo>
                      <a:pt x="31263" y="1256"/>
                    </a:lnTo>
                    <a:lnTo>
                      <a:pt x="35780" y="1264"/>
                    </a:lnTo>
                    <a:lnTo>
                      <a:pt x="35763" y="3786"/>
                    </a:lnTo>
                    <a:lnTo>
                      <a:pt x="29059" y="3772"/>
                    </a:lnTo>
                    <a:lnTo>
                      <a:pt x="28663" y="3772"/>
                    </a:lnTo>
                    <a:lnTo>
                      <a:pt x="27391" y="3770"/>
                    </a:lnTo>
                    <a:lnTo>
                      <a:pt x="27394" y="1410"/>
                    </a:lnTo>
                    <a:lnTo>
                      <a:pt x="27391" y="1276"/>
                    </a:lnTo>
                    <a:lnTo>
                      <a:pt x="27391" y="1245"/>
                    </a:lnTo>
                    <a:close/>
                    <a:moveTo>
                      <a:pt x="36173" y="1262"/>
                    </a:moveTo>
                    <a:lnTo>
                      <a:pt x="40450" y="1273"/>
                    </a:lnTo>
                    <a:lnTo>
                      <a:pt x="40442" y="3795"/>
                    </a:lnTo>
                    <a:lnTo>
                      <a:pt x="36157" y="3784"/>
                    </a:lnTo>
                    <a:lnTo>
                      <a:pt x="36173" y="1262"/>
                    </a:lnTo>
                    <a:close/>
                    <a:moveTo>
                      <a:pt x="22724" y="1267"/>
                    </a:moveTo>
                    <a:lnTo>
                      <a:pt x="27000" y="1276"/>
                    </a:lnTo>
                    <a:lnTo>
                      <a:pt x="26995" y="3770"/>
                    </a:lnTo>
                    <a:lnTo>
                      <a:pt x="26903" y="3770"/>
                    </a:lnTo>
                    <a:lnTo>
                      <a:pt x="26897" y="3798"/>
                    </a:lnTo>
                    <a:lnTo>
                      <a:pt x="22707" y="3786"/>
                    </a:lnTo>
                    <a:lnTo>
                      <a:pt x="22724" y="1267"/>
                    </a:lnTo>
                    <a:close/>
                    <a:moveTo>
                      <a:pt x="27533" y="4032"/>
                    </a:moveTo>
                    <a:lnTo>
                      <a:pt x="32845" y="4043"/>
                    </a:lnTo>
                    <a:lnTo>
                      <a:pt x="32817" y="6699"/>
                    </a:lnTo>
                    <a:lnTo>
                      <a:pt x="32817" y="6699"/>
                    </a:lnTo>
                    <a:lnTo>
                      <a:pt x="27491" y="6693"/>
                    </a:lnTo>
                    <a:lnTo>
                      <a:pt x="27533" y="4032"/>
                    </a:lnTo>
                    <a:close/>
                    <a:moveTo>
                      <a:pt x="520" y="4029"/>
                    </a:moveTo>
                    <a:lnTo>
                      <a:pt x="5832" y="4038"/>
                    </a:lnTo>
                    <a:lnTo>
                      <a:pt x="5804" y="6696"/>
                    </a:lnTo>
                    <a:lnTo>
                      <a:pt x="5845" y="6696"/>
                    </a:lnTo>
                    <a:lnTo>
                      <a:pt x="5845" y="6699"/>
                    </a:lnTo>
                    <a:lnTo>
                      <a:pt x="478" y="6688"/>
                    </a:lnTo>
                    <a:lnTo>
                      <a:pt x="520" y="4029"/>
                    </a:lnTo>
                    <a:close/>
                    <a:moveTo>
                      <a:pt x="33241" y="4046"/>
                    </a:moveTo>
                    <a:lnTo>
                      <a:pt x="38082" y="4057"/>
                    </a:lnTo>
                    <a:lnTo>
                      <a:pt x="38070" y="6713"/>
                    </a:lnTo>
                    <a:lnTo>
                      <a:pt x="33216" y="6702"/>
                    </a:lnTo>
                    <a:lnTo>
                      <a:pt x="33241" y="4046"/>
                    </a:lnTo>
                    <a:close/>
                    <a:moveTo>
                      <a:pt x="38475" y="4051"/>
                    </a:moveTo>
                    <a:lnTo>
                      <a:pt x="40693" y="4054"/>
                    </a:lnTo>
                    <a:lnTo>
                      <a:pt x="40651" y="6688"/>
                    </a:lnTo>
                    <a:lnTo>
                      <a:pt x="40269" y="6693"/>
                    </a:lnTo>
                    <a:lnTo>
                      <a:pt x="40266" y="6713"/>
                    </a:lnTo>
                    <a:lnTo>
                      <a:pt x="38467" y="6710"/>
                    </a:lnTo>
                    <a:lnTo>
                      <a:pt x="38475" y="4051"/>
                    </a:lnTo>
                    <a:close/>
                    <a:moveTo>
                      <a:pt x="28415" y="6953"/>
                    </a:moveTo>
                    <a:lnTo>
                      <a:pt x="35155" y="6964"/>
                    </a:lnTo>
                    <a:lnTo>
                      <a:pt x="35138" y="9196"/>
                    </a:lnTo>
                    <a:lnTo>
                      <a:pt x="28384" y="9185"/>
                    </a:lnTo>
                    <a:lnTo>
                      <a:pt x="28415" y="6953"/>
                    </a:lnTo>
                    <a:close/>
                    <a:moveTo>
                      <a:pt x="32237" y="9461"/>
                    </a:moveTo>
                    <a:lnTo>
                      <a:pt x="37791" y="9469"/>
                    </a:lnTo>
                    <a:lnTo>
                      <a:pt x="37783" y="11626"/>
                    </a:lnTo>
                    <a:lnTo>
                      <a:pt x="32212" y="11620"/>
                    </a:lnTo>
                    <a:lnTo>
                      <a:pt x="32237" y="9461"/>
                    </a:lnTo>
                    <a:close/>
                    <a:moveTo>
                      <a:pt x="2872" y="1"/>
                    </a:moveTo>
                    <a:lnTo>
                      <a:pt x="2858" y="966"/>
                    </a:lnTo>
                    <a:lnTo>
                      <a:pt x="68" y="960"/>
                    </a:lnTo>
                    <a:lnTo>
                      <a:pt x="51" y="1220"/>
                    </a:lnTo>
                    <a:lnTo>
                      <a:pt x="1689" y="1225"/>
                    </a:lnTo>
                    <a:lnTo>
                      <a:pt x="1650" y="3750"/>
                    </a:lnTo>
                    <a:lnTo>
                      <a:pt x="1" y="3745"/>
                    </a:lnTo>
                    <a:lnTo>
                      <a:pt x="1" y="4007"/>
                    </a:lnTo>
                    <a:lnTo>
                      <a:pt x="124" y="4007"/>
                    </a:lnTo>
                    <a:lnTo>
                      <a:pt x="82" y="6668"/>
                    </a:lnTo>
                    <a:lnTo>
                      <a:pt x="1" y="6668"/>
                    </a:lnTo>
                    <a:lnTo>
                      <a:pt x="1" y="6933"/>
                    </a:lnTo>
                    <a:lnTo>
                      <a:pt x="1005" y="6936"/>
                    </a:lnTo>
                    <a:lnTo>
                      <a:pt x="972" y="9168"/>
                    </a:lnTo>
                    <a:lnTo>
                      <a:pt x="1" y="9165"/>
                    </a:lnTo>
                    <a:lnTo>
                      <a:pt x="1" y="9430"/>
                    </a:lnTo>
                    <a:lnTo>
                      <a:pt x="4824" y="9436"/>
                    </a:lnTo>
                    <a:lnTo>
                      <a:pt x="4799" y="11623"/>
                    </a:lnTo>
                    <a:lnTo>
                      <a:pt x="1" y="11620"/>
                    </a:lnTo>
                    <a:lnTo>
                      <a:pt x="1" y="11888"/>
                    </a:lnTo>
                    <a:lnTo>
                      <a:pt x="1" y="14675"/>
                    </a:lnTo>
                    <a:lnTo>
                      <a:pt x="1" y="14904"/>
                    </a:lnTo>
                    <a:lnTo>
                      <a:pt x="2969" y="14909"/>
                    </a:lnTo>
                    <a:lnTo>
                      <a:pt x="2964" y="15121"/>
                    </a:lnTo>
                    <a:cubicBezTo>
                      <a:pt x="3003" y="15052"/>
                      <a:pt x="3042" y="14979"/>
                      <a:pt x="3081" y="14909"/>
                    </a:cubicBezTo>
                    <a:lnTo>
                      <a:pt x="3206" y="14678"/>
                    </a:lnTo>
                    <a:lnTo>
                      <a:pt x="227" y="14675"/>
                    </a:lnTo>
                    <a:lnTo>
                      <a:pt x="274" y="11888"/>
                    </a:lnTo>
                    <a:lnTo>
                      <a:pt x="4905" y="11891"/>
                    </a:lnTo>
                    <a:cubicBezTo>
                      <a:pt x="4967" y="11801"/>
                      <a:pt x="5025" y="11715"/>
                      <a:pt x="5089" y="11626"/>
                    </a:cubicBezTo>
                    <a:cubicBezTo>
                      <a:pt x="5129" y="11570"/>
                      <a:pt x="5165" y="11514"/>
                      <a:pt x="5207" y="11464"/>
                    </a:cubicBezTo>
                    <a:lnTo>
                      <a:pt x="5229" y="9469"/>
                    </a:lnTo>
                    <a:lnTo>
                      <a:pt x="6727" y="9472"/>
                    </a:lnTo>
                    <a:cubicBezTo>
                      <a:pt x="6802" y="9380"/>
                      <a:pt x="6878" y="9293"/>
                      <a:pt x="6950" y="9207"/>
                    </a:cubicBezTo>
                    <a:lnTo>
                      <a:pt x="1373" y="9199"/>
                    </a:lnTo>
                    <a:lnTo>
                      <a:pt x="1407" y="6967"/>
                    </a:lnTo>
                    <a:lnTo>
                      <a:pt x="8147" y="6978"/>
                    </a:lnTo>
                    <a:lnTo>
                      <a:pt x="8139" y="7896"/>
                    </a:lnTo>
                    <a:cubicBezTo>
                      <a:pt x="8273" y="7759"/>
                      <a:pt x="8407" y="7622"/>
                      <a:pt x="8540" y="7488"/>
                    </a:cubicBezTo>
                    <a:lnTo>
                      <a:pt x="8546" y="6978"/>
                    </a:lnTo>
                    <a:lnTo>
                      <a:pt x="9068" y="6978"/>
                    </a:lnTo>
                    <a:cubicBezTo>
                      <a:pt x="9163" y="6891"/>
                      <a:pt x="9255" y="6799"/>
                      <a:pt x="9355" y="6713"/>
                    </a:cubicBezTo>
                    <a:lnTo>
                      <a:pt x="6208" y="6707"/>
                    </a:lnTo>
                    <a:lnTo>
                      <a:pt x="6233" y="4049"/>
                    </a:lnTo>
                    <a:lnTo>
                      <a:pt x="11074" y="4060"/>
                    </a:lnTo>
                    <a:lnTo>
                      <a:pt x="11065" y="5262"/>
                    </a:lnTo>
                    <a:cubicBezTo>
                      <a:pt x="11199" y="5162"/>
                      <a:pt x="11330" y="5061"/>
                      <a:pt x="11464" y="4964"/>
                    </a:cubicBezTo>
                    <a:lnTo>
                      <a:pt x="11467" y="4060"/>
                    </a:lnTo>
                    <a:lnTo>
                      <a:pt x="12747" y="4063"/>
                    </a:lnTo>
                    <a:cubicBezTo>
                      <a:pt x="12881" y="3976"/>
                      <a:pt x="13015" y="3884"/>
                      <a:pt x="13152" y="3800"/>
                    </a:cubicBezTo>
                    <a:lnTo>
                      <a:pt x="9149" y="3795"/>
                    </a:lnTo>
                    <a:lnTo>
                      <a:pt x="9165" y="1273"/>
                    </a:lnTo>
                    <a:lnTo>
                      <a:pt x="13439" y="1284"/>
                    </a:lnTo>
                    <a:lnTo>
                      <a:pt x="13437" y="3627"/>
                    </a:lnTo>
                    <a:cubicBezTo>
                      <a:pt x="13570" y="3547"/>
                      <a:pt x="13699" y="3466"/>
                      <a:pt x="13835" y="3387"/>
                    </a:cubicBezTo>
                    <a:lnTo>
                      <a:pt x="13838" y="1415"/>
                    </a:lnTo>
                    <a:lnTo>
                      <a:pt x="13835" y="1284"/>
                    </a:lnTo>
                    <a:lnTo>
                      <a:pt x="13835" y="1253"/>
                    </a:lnTo>
                    <a:lnTo>
                      <a:pt x="15258" y="1256"/>
                    </a:lnTo>
                    <a:lnTo>
                      <a:pt x="15654" y="1259"/>
                    </a:lnTo>
                    <a:lnTo>
                      <a:pt x="17741" y="1264"/>
                    </a:lnTo>
                    <a:lnTo>
                      <a:pt x="17730" y="1931"/>
                    </a:lnTo>
                    <a:cubicBezTo>
                      <a:pt x="17861" y="1990"/>
                      <a:pt x="17992" y="2046"/>
                      <a:pt x="18123" y="2107"/>
                    </a:cubicBezTo>
                    <a:lnTo>
                      <a:pt x="18137" y="1264"/>
                    </a:lnTo>
                    <a:lnTo>
                      <a:pt x="22339" y="1276"/>
                    </a:lnTo>
                    <a:lnTo>
                      <a:pt x="22322" y="3798"/>
                    </a:lnTo>
                    <a:lnTo>
                      <a:pt x="21357" y="3795"/>
                    </a:lnTo>
                    <a:lnTo>
                      <a:pt x="21357" y="3795"/>
                    </a:lnTo>
                    <a:cubicBezTo>
                      <a:pt x="21499" y="3881"/>
                      <a:pt x="21641" y="3968"/>
                      <a:pt x="21781" y="4054"/>
                    </a:cubicBezTo>
                    <a:lnTo>
                      <a:pt x="24638" y="4063"/>
                    </a:lnTo>
                    <a:lnTo>
                      <a:pt x="24626" y="6105"/>
                    </a:lnTo>
                    <a:cubicBezTo>
                      <a:pt x="24760" y="6214"/>
                      <a:pt x="24891" y="6325"/>
                      <a:pt x="25025" y="6437"/>
                    </a:cubicBezTo>
                    <a:lnTo>
                      <a:pt x="25036" y="4063"/>
                    </a:lnTo>
                    <a:lnTo>
                      <a:pt x="27146" y="4065"/>
                    </a:lnTo>
                    <a:lnTo>
                      <a:pt x="27104" y="6699"/>
                    </a:lnTo>
                    <a:lnTo>
                      <a:pt x="26719" y="6699"/>
                    </a:lnTo>
                    <a:lnTo>
                      <a:pt x="26716" y="6718"/>
                    </a:lnTo>
                    <a:lnTo>
                      <a:pt x="25357" y="6716"/>
                    </a:lnTo>
                    <a:lnTo>
                      <a:pt x="25357" y="6716"/>
                    </a:lnTo>
                    <a:cubicBezTo>
                      <a:pt x="25455" y="6802"/>
                      <a:pt x="25553" y="6894"/>
                      <a:pt x="25653" y="6981"/>
                    </a:cubicBezTo>
                    <a:lnTo>
                      <a:pt x="27553" y="6984"/>
                    </a:lnTo>
                    <a:lnTo>
                      <a:pt x="27553" y="6964"/>
                    </a:lnTo>
                    <a:lnTo>
                      <a:pt x="28027" y="6964"/>
                    </a:lnTo>
                    <a:lnTo>
                      <a:pt x="27994" y="9196"/>
                    </a:lnTo>
                    <a:lnTo>
                      <a:pt x="27854" y="9196"/>
                    </a:lnTo>
                    <a:cubicBezTo>
                      <a:pt x="27929" y="9282"/>
                      <a:pt x="28008" y="9374"/>
                      <a:pt x="28086" y="9461"/>
                    </a:cubicBezTo>
                    <a:lnTo>
                      <a:pt x="31849" y="9464"/>
                    </a:lnTo>
                    <a:lnTo>
                      <a:pt x="31824" y="11623"/>
                    </a:lnTo>
                    <a:lnTo>
                      <a:pt x="29810" y="11620"/>
                    </a:lnTo>
                    <a:lnTo>
                      <a:pt x="29810" y="11620"/>
                    </a:lnTo>
                    <a:cubicBezTo>
                      <a:pt x="29877" y="11707"/>
                      <a:pt x="29938" y="11796"/>
                      <a:pt x="30002" y="11888"/>
                    </a:cubicBezTo>
                    <a:lnTo>
                      <a:pt x="35685" y="11894"/>
                    </a:lnTo>
                    <a:lnTo>
                      <a:pt x="35640" y="14675"/>
                    </a:lnTo>
                    <a:lnTo>
                      <a:pt x="36042" y="14675"/>
                    </a:lnTo>
                    <a:lnTo>
                      <a:pt x="36087" y="11894"/>
                    </a:lnTo>
                    <a:lnTo>
                      <a:pt x="38988" y="11899"/>
                    </a:lnTo>
                    <a:cubicBezTo>
                      <a:pt x="39058" y="11807"/>
                      <a:pt x="39128" y="11721"/>
                      <a:pt x="39197" y="11634"/>
                    </a:cubicBezTo>
                    <a:lnTo>
                      <a:pt x="38196" y="11634"/>
                    </a:lnTo>
                    <a:lnTo>
                      <a:pt x="38207" y="9475"/>
                    </a:lnTo>
                    <a:lnTo>
                      <a:pt x="41081" y="9478"/>
                    </a:lnTo>
                    <a:lnTo>
                      <a:pt x="41081" y="9461"/>
                    </a:lnTo>
                    <a:lnTo>
                      <a:pt x="41100" y="9461"/>
                    </a:lnTo>
                    <a:cubicBezTo>
                      <a:pt x="41187" y="9374"/>
                      <a:pt x="41273" y="9282"/>
                      <a:pt x="41360" y="9196"/>
                    </a:cubicBezTo>
                    <a:lnTo>
                      <a:pt x="40121" y="9193"/>
                    </a:lnTo>
                    <a:lnTo>
                      <a:pt x="40118" y="9210"/>
                    </a:lnTo>
                    <a:lnTo>
                      <a:pt x="35551" y="9201"/>
                    </a:lnTo>
                    <a:lnTo>
                      <a:pt x="35568" y="6975"/>
                    </a:lnTo>
                    <a:lnTo>
                      <a:pt x="41011" y="6984"/>
                    </a:lnTo>
                    <a:lnTo>
                      <a:pt x="41011" y="6964"/>
                    </a:lnTo>
                    <a:lnTo>
                      <a:pt x="41594" y="6967"/>
                    </a:lnTo>
                    <a:lnTo>
                      <a:pt x="41560" y="8992"/>
                    </a:lnTo>
                    <a:cubicBezTo>
                      <a:pt x="41697" y="8861"/>
                      <a:pt x="41831" y="8727"/>
                      <a:pt x="41965" y="8596"/>
                    </a:cubicBezTo>
                    <a:lnTo>
                      <a:pt x="41990" y="6967"/>
                    </a:lnTo>
                    <a:lnTo>
                      <a:pt x="43801" y="6970"/>
                    </a:lnTo>
                    <a:cubicBezTo>
                      <a:pt x="43909" y="6880"/>
                      <a:pt x="44021" y="6794"/>
                      <a:pt x="44133" y="6705"/>
                    </a:cubicBezTo>
                    <a:lnTo>
                      <a:pt x="41067" y="6699"/>
                    </a:lnTo>
                    <a:lnTo>
                      <a:pt x="41108" y="4038"/>
                    </a:lnTo>
                    <a:lnTo>
                      <a:pt x="46420" y="4049"/>
                    </a:lnTo>
                    <a:lnTo>
                      <a:pt x="46409" y="5056"/>
                    </a:lnTo>
                    <a:cubicBezTo>
                      <a:pt x="46540" y="4969"/>
                      <a:pt x="46674" y="4883"/>
                      <a:pt x="46811" y="4799"/>
                    </a:cubicBezTo>
                    <a:lnTo>
                      <a:pt x="46816" y="4049"/>
                    </a:lnTo>
                    <a:lnTo>
                      <a:pt x="48058" y="4051"/>
                    </a:lnTo>
                    <a:cubicBezTo>
                      <a:pt x="48211" y="3965"/>
                      <a:pt x="48370" y="3879"/>
                      <a:pt x="48529" y="3789"/>
                    </a:cubicBezTo>
                    <a:lnTo>
                      <a:pt x="44996" y="3781"/>
                    </a:lnTo>
                    <a:lnTo>
                      <a:pt x="45126" y="3781"/>
                    </a:lnTo>
                    <a:lnTo>
                      <a:pt x="45162" y="1262"/>
                    </a:lnTo>
                    <a:lnTo>
                      <a:pt x="49363" y="1273"/>
                    </a:lnTo>
                    <a:lnTo>
                      <a:pt x="49350" y="3362"/>
                    </a:lnTo>
                    <a:cubicBezTo>
                      <a:pt x="49481" y="3293"/>
                      <a:pt x="49615" y="3226"/>
                      <a:pt x="49746" y="3162"/>
                    </a:cubicBezTo>
                    <a:lnTo>
                      <a:pt x="49760" y="1276"/>
                    </a:lnTo>
                    <a:lnTo>
                      <a:pt x="54036" y="1287"/>
                    </a:lnTo>
                    <a:lnTo>
                      <a:pt x="54036" y="1527"/>
                    </a:lnTo>
                    <a:cubicBezTo>
                      <a:pt x="54167" y="1571"/>
                      <a:pt x="54299" y="1622"/>
                      <a:pt x="54430" y="1669"/>
                    </a:cubicBezTo>
                    <a:lnTo>
                      <a:pt x="54430" y="1418"/>
                    </a:lnTo>
                    <a:lnTo>
                      <a:pt x="54427" y="1287"/>
                    </a:lnTo>
                    <a:lnTo>
                      <a:pt x="54391" y="1016"/>
                    </a:lnTo>
                    <a:lnTo>
                      <a:pt x="52309" y="1008"/>
                    </a:lnTo>
                    <a:lnTo>
                      <a:pt x="52312" y="20"/>
                    </a:lnTo>
                    <a:lnTo>
                      <a:pt x="51919" y="20"/>
                    </a:lnTo>
                    <a:lnTo>
                      <a:pt x="51916" y="1005"/>
                    </a:lnTo>
                    <a:lnTo>
                      <a:pt x="48331" y="994"/>
                    </a:lnTo>
                    <a:lnTo>
                      <a:pt x="48337" y="17"/>
                    </a:lnTo>
                    <a:lnTo>
                      <a:pt x="47943" y="17"/>
                    </a:lnTo>
                    <a:lnTo>
                      <a:pt x="47932" y="994"/>
                    </a:lnTo>
                    <a:lnTo>
                      <a:pt x="43817" y="983"/>
                    </a:lnTo>
                    <a:lnTo>
                      <a:pt x="43831" y="17"/>
                    </a:lnTo>
                    <a:lnTo>
                      <a:pt x="43441" y="17"/>
                    </a:lnTo>
                    <a:lnTo>
                      <a:pt x="43427" y="983"/>
                    </a:lnTo>
                    <a:lnTo>
                      <a:pt x="40637" y="977"/>
                    </a:lnTo>
                    <a:lnTo>
                      <a:pt x="40634" y="1008"/>
                    </a:lnTo>
                    <a:lnTo>
                      <a:pt x="38751" y="1002"/>
                    </a:lnTo>
                    <a:lnTo>
                      <a:pt x="38754" y="15"/>
                    </a:lnTo>
                    <a:lnTo>
                      <a:pt x="38361" y="15"/>
                    </a:lnTo>
                    <a:lnTo>
                      <a:pt x="38358" y="997"/>
                    </a:lnTo>
                    <a:lnTo>
                      <a:pt x="34773" y="988"/>
                    </a:lnTo>
                    <a:lnTo>
                      <a:pt x="34778" y="12"/>
                    </a:lnTo>
                    <a:lnTo>
                      <a:pt x="34385" y="12"/>
                    </a:lnTo>
                    <a:lnTo>
                      <a:pt x="34379" y="988"/>
                    </a:lnTo>
                    <a:lnTo>
                      <a:pt x="30265" y="977"/>
                    </a:lnTo>
                    <a:lnTo>
                      <a:pt x="30278" y="12"/>
                    </a:lnTo>
                    <a:lnTo>
                      <a:pt x="29882" y="12"/>
                    </a:lnTo>
                    <a:lnTo>
                      <a:pt x="29868" y="977"/>
                    </a:lnTo>
                    <a:lnTo>
                      <a:pt x="27079" y="969"/>
                    </a:lnTo>
                    <a:lnTo>
                      <a:pt x="27076" y="1002"/>
                    </a:lnTo>
                    <a:lnTo>
                      <a:pt x="25301" y="997"/>
                    </a:lnTo>
                    <a:lnTo>
                      <a:pt x="25304" y="12"/>
                    </a:lnTo>
                    <a:lnTo>
                      <a:pt x="24911" y="12"/>
                    </a:lnTo>
                    <a:lnTo>
                      <a:pt x="24908" y="994"/>
                    </a:lnTo>
                    <a:lnTo>
                      <a:pt x="21323" y="983"/>
                    </a:lnTo>
                    <a:lnTo>
                      <a:pt x="21329" y="6"/>
                    </a:lnTo>
                    <a:lnTo>
                      <a:pt x="20935" y="6"/>
                    </a:lnTo>
                    <a:lnTo>
                      <a:pt x="20924" y="983"/>
                    </a:lnTo>
                    <a:lnTo>
                      <a:pt x="16809" y="974"/>
                    </a:lnTo>
                    <a:lnTo>
                      <a:pt x="16823" y="6"/>
                    </a:lnTo>
                    <a:lnTo>
                      <a:pt x="16433" y="6"/>
                    </a:lnTo>
                    <a:lnTo>
                      <a:pt x="16419" y="974"/>
                    </a:lnTo>
                    <a:lnTo>
                      <a:pt x="13629" y="966"/>
                    </a:lnTo>
                    <a:lnTo>
                      <a:pt x="13626" y="997"/>
                    </a:lnTo>
                    <a:lnTo>
                      <a:pt x="11743" y="991"/>
                    </a:lnTo>
                    <a:lnTo>
                      <a:pt x="11746" y="3"/>
                    </a:lnTo>
                    <a:lnTo>
                      <a:pt x="11353" y="3"/>
                    </a:lnTo>
                    <a:lnTo>
                      <a:pt x="11350" y="988"/>
                    </a:lnTo>
                    <a:lnTo>
                      <a:pt x="7765" y="977"/>
                    </a:lnTo>
                    <a:lnTo>
                      <a:pt x="7770" y="1"/>
                    </a:lnTo>
                    <a:lnTo>
                      <a:pt x="7377" y="1"/>
                    </a:lnTo>
                    <a:lnTo>
                      <a:pt x="7366" y="977"/>
                    </a:lnTo>
                    <a:lnTo>
                      <a:pt x="3251" y="966"/>
                    </a:lnTo>
                    <a:lnTo>
                      <a:pt x="3265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8" name="Google Shape;548;p3"/>
              <p:cNvSpPr/>
              <p:nvPr/>
            </p:nvSpPr>
            <p:spPr>
              <a:xfrm>
                <a:off x="6092269" y="1429520"/>
                <a:ext cx="462530" cy="104974"/>
              </a:xfrm>
              <a:custGeom>
                <a:avLst/>
                <a:gdLst/>
                <a:ahLst/>
                <a:cxnLst/>
                <a:rect l="l" t="t" r="r" b="b"/>
                <a:pathLst>
                  <a:path w="5327" h="1209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42" y="73"/>
                      <a:pt x="93" y="154"/>
                      <a:pt x="140" y="230"/>
                    </a:cubicBezTo>
                    <a:lnTo>
                      <a:pt x="338" y="230"/>
                    </a:lnTo>
                    <a:lnTo>
                      <a:pt x="335" y="548"/>
                    </a:lnTo>
                    <a:cubicBezTo>
                      <a:pt x="469" y="763"/>
                      <a:pt x="598" y="986"/>
                      <a:pt x="729" y="1209"/>
                    </a:cubicBezTo>
                    <a:lnTo>
                      <a:pt x="743" y="230"/>
                    </a:lnTo>
                    <a:lnTo>
                      <a:pt x="5201" y="233"/>
                    </a:lnTo>
                    <a:lnTo>
                      <a:pt x="5326" y="4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9" name="Google Shape;549;p3"/>
              <p:cNvSpPr/>
              <p:nvPr/>
            </p:nvSpPr>
            <p:spPr>
              <a:xfrm>
                <a:off x="4690013" y="155421"/>
                <a:ext cx="4647268" cy="1294077"/>
              </a:xfrm>
              <a:custGeom>
                <a:avLst/>
                <a:gdLst/>
                <a:ahLst/>
                <a:cxnLst/>
                <a:rect l="l" t="t" r="r" b="b"/>
                <a:pathLst>
                  <a:path w="53523" h="14904" extrusionOk="0">
                    <a:moveTo>
                      <a:pt x="40896" y="1242"/>
                    </a:moveTo>
                    <a:lnTo>
                      <a:pt x="42319" y="1245"/>
                    </a:lnTo>
                    <a:lnTo>
                      <a:pt x="42718" y="1248"/>
                    </a:lnTo>
                    <a:lnTo>
                      <a:pt x="44802" y="1256"/>
                    </a:lnTo>
                    <a:lnTo>
                      <a:pt x="44763" y="3772"/>
                    </a:lnTo>
                    <a:lnTo>
                      <a:pt x="45162" y="3772"/>
                    </a:lnTo>
                    <a:lnTo>
                      <a:pt x="45195" y="1256"/>
                    </a:lnTo>
                    <a:lnTo>
                      <a:pt x="49399" y="1264"/>
                    </a:lnTo>
                    <a:lnTo>
                      <a:pt x="49377" y="3784"/>
                    </a:lnTo>
                    <a:lnTo>
                      <a:pt x="42676" y="3770"/>
                    </a:lnTo>
                    <a:lnTo>
                      <a:pt x="42277" y="3770"/>
                    </a:lnTo>
                    <a:lnTo>
                      <a:pt x="40896" y="3767"/>
                    </a:lnTo>
                    <a:lnTo>
                      <a:pt x="40899" y="1407"/>
                    </a:lnTo>
                    <a:lnTo>
                      <a:pt x="40896" y="1273"/>
                    </a:lnTo>
                    <a:lnTo>
                      <a:pt x="40896" y="1242"/>
                    </a:lnTo>
                    <a:close/>
                    <a:moveTo>
                      <a:pt x="15205" y="1248"/>
                    </a:moveTo>
                    <a:lnTo>
                      <a:pt x="15604" y="1253"/>
                    </a:lnTo>
                    <a:lnTo>
                      <a:pt x="17688" y="1259"/>
                    </a:lnTo>
                    <a:lnTo>
                      <a:pt x="17652" y="3778"/>
                    </a:lnTo>
                    <a:lnTo>
                      <a:pt x="18048" y="3778"/>
                    </a:lnTo>
                    <a:lnTo>
                      <a:pt x="18084" y="1259"/>
                    </a:lnTo>
                    <a:lnTo>
                      <a:pt x="22285" y="1270"/>
                    </a:lnTo>
                    <a:lnTo>
                      <a:pt x="22269" y="3792"/>
                    </a:lnTo>
                    <a:lnTo>
                      <a:pt x="15565" y="3775"/>
                    </a:lnTo>
                    <a:lnTo>
                      <a:pt x="15169" y="3775"/>
                    </a:lnTo>
                    <a:lnTo>
                      <a:pt x="13788" y="3772"/>
                    </a:lnTo>
                    <a:lnTo>
                      <a:pt x="13790" y="1412"/>
                    </a:lnTo>
                    <a:lnTo>
                      <a:pt x="13788" y="1281"/>
                    </a:lnTo>
                    <a:lnTo>
                      <a:pt x="13788" y="1248"/>
                    </a:lnTo>
                    <a:close/>
                    <a:moveTo>
                      <a:pt x="9123" y="1267"/>
                    </a:moveTo>
                    <a:lnTo>
                      <a:pt x="13400" y="1276"/>
                    </a:lnTo>
                    <a:lnTo>
                      <a:pt x="13397" y="3795"/>
                    </a:lnTo>
                    <a:lnTo>
                      <a:pt x="9106" y="3786"/>
                    </a:lnTo>
                    <a:lnTo>
                      <a:pt x="9123" y="1267"/>
                    </a:lnTo>
                    <a:close/>
                    <a:moveTo>
                      <a:pt x="22679" y="1262"/>
                    </a:moveTo>
                    <a:lnTo>
                      <a:pt x="26953" y="1273"/>
                    </a:lnTo>
                    <a:lnTo>
                      <a:pt x="26950" y="3767"/>
                    </a:lnTo>
                    <a:lnTo>
                      <a:pt x="26947" y="3795"/>
                    </a:lnTo>
                    <a:lnTo>
                      <a:pt x="22662" y="3784"/>
                    </a:lnTo>
                    <a:lnTo>
                      <a:pt x="22679" y="1262"/>
                    </a:lnTo>
                    <a:close/>
                    <a:moveTo>
                      <a:pt x="14042" y="4032"/>
                    </a:moveTo>
                    <a:lnTo>
                      <a:pt x="19351" y="4043"/>
                    </a:lnTo>
                    <a:lnTo>
                      <a:pt x="19323" y="6699"/>
                    </a:lnTo>
                    <a:lnTo>
                      <a:pt x="19323" y="6699"/>
                    </a:lnTo>
                    <a:lnTo>
                      <a:pt x="14000" y="6693"/>
                    </a:lnTo>
                    <a:lnTo>
                      <a:pt x="14042" y="4032"/>
                    </a:lnTo>
                    <a:close/>
                    <a:moveTo>
                      <a:pt x="11422" y="4051"/>
                    </a:moveTo>
                    <a:lnTo>
                      <a:pt x="13640" y="4057"/>
                    </a:lnTo>
                    <a:lnTo>
                      <a:pt x="13598" y="6688"/>
                    </a:lnTo>
                    <a:lnTo>
                      <a:pt x="13216" y="6688"/>
                    </a:lnTo>
                    <a:lnTo>
                      <a:pt x="13210" y="6710"/>
                    </a:lnTo>
                    <a:lnTo>
                      <a:pt x="11411" y="6707"/>
                    </a:lnTo>
                    <a:lnTo>
                      <a:pt x="11422" y="4051"/>
                    </a:lnTo>
                    <a:close/>
                    <a:moveTo>
                      <a:pt x="46852" y="4046"/>
                    </a:moveTo>
                    <a:lnTo>
                      <a:pt x="51693" y="4051"/>
                    </a:lnTo>
                    <a:lnTo>
                      <a:pt x="51681" y="6710"/>
                    </a:lnTo>
                    <a:lnTo>
                      <a:pt x="46827" y="6702"/>
                    </a:lnTo>
                    <a:lnTo>
                      <a:pt x="46852" y="4046"/>
                    </a:lnTo>
                    <a:close/>
                    <a:moveTo>
                      <a:pt x="19747" y="4046"/>
                    </a:moveTo>
                    <a:lnTo>
                      <a:pt x="24587" y="4057"/>
                    </a:lnTo>
                    <a:lnTo>
                      <a:pt x="24576" y="6713"/>
                    </a:lnTo>
                    <a:lnTo>
                      <a:pt x="19722" y="6702"/>
                    </a:lnTo>
                    <a:lnTo>
                      <a:pt x="19747" y="4046"/>
                    </a:lnTo>
                    <a:close/>
                    <a:moveTo>
                      <a:pt x="24983" y="4051"/>
                    </a:moveTo>
                    <a:lnTo>
                      <a:pt x="27193" y="4054"/>
                    </a:lnTo>
                    <a:lnTo>
                      <a:pt x="27151" y="6688"/>
                    </a:lnTo>
                    <a:lnTo>
                      <a:pt x="26763" y="6693"/>
                    </a:lnTo>
                    <a:lnTo>
                      <a:pt x="26760" y="6713"/>
                    </a:lnTo>
                    <a:lnTo>
                      <a:pt x="24975" y="6710"/>
                    </a:lnTo>
                    <a:lnTo>
                      <a:pt x="24983" y="4051"/>
                    </a:lnTo>
                    <a:close/>
                    <a:moveTo>
                      <a:pt x="14923" y="6953"/>
                    </a:moveTo>
                    <a:lnTo>
                      <a:pt x="21663" y="6964"/>
                    </a:lnTo>
                    <a:lnTo>
                      <a:pt x="21647" y="9196"/>
                    </a:lnTo>
                    <a:lnTo>
                      <a:pt x="14892" y="9185"/>
                    </a:lnTo>
                    <a:lnTo>
                      <a:pt x="14923" y="6953"/>
                    </a:lnTo>
                    <a:close/>
                    <a:moveTo>
                      <a:pt x="2824" y="1"/>
                    </a:moveTo>
                    <a:lnTo>
                      <a:pt x="2810" y="966"/>
                    </a:lnTo>
                    <a:lnTo>
                      <a:pt x="20" y="960"/>
                    </a:lnTo>
                    <a:lnTo>
                      <a:pt x="1" y="1220"/>
                    </a:lnTo>
                    <a:lnTo>
                      <a:pt x="1641" y="1225"/>
                    </a:lnTo>
                    <a:lnTo>
                      <a:pt x="2037" y="1228"/>
                    </a:lnTo>
                    <a:lnTo>
                      <a:pt x="3809" y="1231"/>
                    </a:lnTo>
                    <a:lnTo>
                      <a:pt x="3778" y="3298"/>
                    </a:lnTo>
                    <a:cubicBezTo>
                      <a:pt x="3912" y="3365"/>
                      <a:pt x="4040" y="3435"/>
                      <a:pt x="4171" y="3505"/>
                    </a:cubicBezTo>
                    <a:lnTo>
                      <a:pt x="4205" y="1231"/>
                    </a:lnTo>
                    <a:lnTo>
                      <a:pt x="8719" y="1242"/>
                    </a:lnTo>
                    <a:lnTo>
                      <a:pt x="8702" y="3764"/>
                    </a:lnTo>
                    <a:lnTo>
                      <a:pt x="4637" y="3753"/>
                    </a:lnTo>
                    <a:lnTo>
                      <a:pt x="4637" y="3753"/>
                    </a:lnTo>
                    <a:cubicBezTo>
                      <a:pt x="4793" y="3839"/>
                      <a:pt x="4952" y="3926"/>
                      <a:pt x="5111" y="4015"/>
                    </a:cubicBezTo>
                    <a:lnTo>
                      <a:pt x="5781" y="4018"/>
                    </a:lnTo>
                    <a:lnTo>
                      <a:pt x="5775" y="4409"/>
                    </a:lnTo>
                    <a:cubicBezTo>
                      <a:pt x="5909" y="4489"/>
                      <a:pt x="6038" y="4568"/>
                      <a:pt x="6172" y="4651"/>
                    </a:cubicBezTo>
                    <a:lnTo>
                      <a:pt x="6177" y="4018"/>
                    </a:lnTo>
                    <a:lnTo>
                      <a:pt x="11017" y="4029"/>
                    </a:lnTo>
                    <a:lnTo>
                      <a:pt x="11006" y="6685"/>
                    </a:lnTo>
                    <a:lnTo>
                      <a:pt x="9053" y="6682"/>
                    </a:lnTo>
                    <a:lnTo>
                      <a:pt x="9053" y="6682"/>
                    </a:lnTo>
                    <a:cubicBezTo>
                      <a:pt x="9162" y="6769"/>
                      <a:pt x="9271" y="6861"/>
                      <a:pt x="9380" y="6947"/>
                    </a:cubicBezTo>
                    <a:lnTo>
                      <a:pt x="13933" y="6953"/>
                    </a:lnTo>
                    <a:lnTo>
                      <a:pt x="13933" y="6933"/>
                    </a:lnTo>
                    <a:lnTo>
                      <a:pt x="14516" y="6936"/>
                    </a:lnTo>
                    <a:lnTo>
                      <a:pt x="14480" y="9168"/>
                    </a:lnTo>
                    <a:lnTo>
                      <a:pt x="13043" y="9165"/>
                    </a:lnTo>
                    <a:lnTo>
                      <a:pt x="13040" y="9182"/>
                    </a:lnTo>
                    <a:lnTo>
                      <a:pt x="11824" y="9179"/>
                    </a:lnTo>
                    <a:lnTo>
                      <a:pt x="11824" y="9179"/>
                    </a:lnTo>
                    <a:cubicBezTo>
                      <a:pt x="11910" y="9266"/>
                      <a:pt x="11997" y="9358"/>
                      <a:pt x="12080" y="9444"/>
                    </a:cubicBezTo>
                    <a:lnTo>
                      <a:pt x="14000" y="9447"/>
                    </a:lnTo>
                    <a:lnTo>
                      <a:pt x="14000" y="9430"/>
                    </a:lnTo>
                    <a:lnTo>
                      <a:pt x="18329" y="9436"/>
                    </a:lnTo>
                    <a:lnTo>
                      <a:pt x="18307" y="11595"/>
                    </a:lnTo>
                    <a:lnTo>
                      <a:pt x="13958" y="11592"/>
                    </a:lnTo>
                    <a:lnTo>
                      <a:pt x="13958" y="11592"/>
                    </a:lnTo>
                    <a:cubicBezTo>
                      <a:pt x="14030" y="11679"/>
                      <a:pt x="14100" y="11771"/>
                      <a:pt x="14170" y="11860"/>
                    </a:cubicBezTo>
                    <a:lnTo>
                      <a:pt x="22163" y="11868"/>
                    </a:lnTo>
                    <a:lnTo>
                      <a:pt x="22135" y="13450"/>
                    </a:lnTo>
                    <a:cubicBezTo>
                      <a:pt x="22271" y="13221"/>
                      <a:pt x="22408" y="12993"/>
                      <a:pt x="22548" y="12775"/>
                    </a:cubicBezTo>
                    <a:lnTo>
                      <a:pt x="22562" y="11871"/>
                    </a:lnTo>
                    <a:lnTo>
                      <a:pt x="23133" y="11871"/>
                    </a:lnTo>
                    <a:cubicBezTo>
                      <a:pt x="23192" y="11779"/>
                      <a:pt x="23251" y="11693"/>
                      <a:pt x="23315" y="11606"/>
                    </a:cubicBezTo>
                    <a:lnTo>
                      <a:pt x="23315" y="11606"/>
                    </a:lnTo>
                    <a:lnTo>
                      <a:pt x="18717" y="11623"/>
                    </a:lnTo>
                    <a:lnTo>
                      <a:pt x="18742" y="9464"/>
                    </a:lnTo>
                    <a:lnTo>
                      <a:pt x="24300" y="9472"/>
                    </a:lnTo>
                    <a:lnTo>
                      <a:pt x="24297" y="10292"/>
                    </a:lnTo>
                    <a:cubicBezTo>
                      <a:pt x="24431" y="10116"/>
                      <a:pt x="24562" y="9946"/>
                      <a:pt x="24699" y="9779"/>
                    </a:cubicBezTo>
                    <a:lnTo>
                      <a:pt x="24701" y="9472"/>
                    </a:lnTo>
                    <a:lnTo>
                      <a:pt x="24952" y="9472"/>
                    </a:lnTo>
                    <a:cubicBezTo>
                      <a:pt x="25025" y="9386"/>
                      <a:pt x="25097" y="9293"/>
                      <a:pt x="25167" y="9207"/>
                    </a:cubicBezTo>
                    <a:lnTo>
                      <a:pt x="22048" y="9204"/>
                    </a:lnTo>
                    <a:lnTo>
                      <a:pt x="22065" y="6975"/>
                    </a:lnTo>
                    <a:lnTo>
                      <a:pt x="27265" y="6981"/>
                    </a:lnTo>
                    <a:lnTo>
                      <a:pt x="27285" y="6961"/>
                    </a:lnTo>
                    <a:cubicBezTo>
                      <a:pt x="27380" y="6875"/>
                      <a:pt x="27474" y="6783"/>
                      <a:pt x="27566" y="6696"/>
                    </a:cubicBezTo>
                    <a:lnTo>
                      <a:pt x="27552" y="6696"/>
                    </a:lnTo>
                    <a:lnTo>
                      <a:pt x="27594" y="4035"/>
                    </a:lnTo>
                    <a:lnTo>
                      <a:pt x="30939" y="4043"/>
                    </a:lnTo>
                    <a:cubicBezTo>
                      <a:pt x="31073" y="3954"/>
                      <a:pt x="31207" y="3865"/>
                      <a:pt x="31341" y="3781"/>
                    </a:cubicBezTo>
                    <a:lnTo>
                      <a:pt x="29120" y="3778"/>
                    </a:lnTo>
                    <a:lnTo>
                      <a:pt x="28721" y="3778"/>
                    </a:lnTo>
                    <a:lnTo>
                      <a:pt x="27352" y="3772"/>
                    </a:lnTo>
                    <a:lnTo>
                      <a:pt x="27354" y="1412"/>
                    </a:lnTo>
                    <a:lnTo>
                      <a:pt x="27352" y="1281"/>
                    </a:lnTo>
                    <a:lnTo>
                      <a:pt x="27352" y="1248"/>
                    </a:lnTo>
                    <a:lnTo>
                      <a:pt x="28760" y="1253"/>
                    </a:lnTo>
                    <a:lnTo>
                      <a:pt x="29157" y="1256"/>
                    </a:lnTo>
                    <a:lnTo>
                      <a:pt x="30928" y="1259"/>
                    </a:lnTo>
                    <a:lnTo>
                      <a:pt x="30892" y="3778"/>
                    </a:lnTo>
                    <a:lnTo>
                      <a:pt x="31288" y="3778"/>
                    </a:lnTo>
                    <a:lnTo>
                      <a:pt x="31324" y="1259"/>
                    </a:lnTo>
                    <a:lnTo>
                      <a:pt x="35838" y="1270"/>
                    </a:lnTo>
                    <a:lnTo>
                      <a:pt x="35835" y="1666"/>
                    </a:lnTo>
                    <a:cubicBezTo>
                      <a:pt x="35969" y="1719"/>
                      <a:pt x="36098" y="1775"/>
                      <a:pt x="36232" y="1834"/>
                    </a:cubicBezTo>
                    <a:lnTo>
                      <a:pt x="36234" y="1270"/>
                    </a:lnTo>
                    <a:lnTo>
                      <a:pt x="40508" y="1281"/>
                    </a:lnTo>
                    <a:lnTo>
                      <a:pt x="40505" y="3798"/>
                    </a:lnTo>
                    <a:lnTo>
                      <a:pt x="40012" y="3795"/>
                    </a:lnTo>
                    <a:lnTo>
                      <a:pt x="40430" y="4057"/>
                    </a:lnTo>
                    <a:lnTo>
                      <a:pt x="40757" y="4057"/>
                    </a:lnTo>
                    <a:lnTo>
                      <a:pt x="40754" y="4269"/>
                    </a:lnTo>
                    <a:cubicBezTo>
                      <a:pt x="40885" y="4356"/>
                      <a:pt x="41016" y="4448"/>
                      <a:pt x="41144" y="4534"/>
                    </a:cubicBezTo>
                    <a:lnTo>
                      <a:pt x="41150" y="4032"/>
                    </a:lnTo>
                    <a:lnTo>
                      <a:pt x="46462" y="4043"/>
                    </a:lnTo>
                    <a:lnTo>
                      <a:pt x="46434" y="6699"/>
                    </a:lnTo>
                    <a:lnTo>
                      <a:pt x="46434" y="6699"/>
                    </a:lnTo>
                    <a:lnTo>
                      <a:pt x="43890" y="6696"/>
                    </a:lnTo>
                    <a:lnTo>
                      <a:pt x="43890" y="6696"/>
                    </a:lnTo>
                    <a:cubicBezTo>
                      <a:pt x="43987" y="6783"/>
                      <a:pt x="44082" y="6875"/>
                      <a:pt x="44182" y="6961"/>
                    </a:cubicBezTo>
                    <a:lnTo>
                      <a:pt x="48772" y="6967"/>
                    </a:lnTo>
                    <a:lnTo>
                      <a:pt x="48752" y="9196"/>
                    </a:lnTo>
                    <a:lnTo>
                      <a:pt x="46353" y="9193"/>
                    </a:lnTo>
                    <a:lnTo>
                      <a:pt x="46353" y="9193"/>
                    </a:lnTo>
                    <a:cubicBezTo>
                      <a:pt x="46431" y="9280"/>
                      <a:pt x="46506" y="9372"/>
                      <a:pt x="46584" y="9458"/>
                    </a:cubicBezTo>
                    <a:lnTo>
                      <a:pt x="51405" y="9464"/>
                    </a:lnTo>
                    <a:lnTo>
                      <a:pt x="51397" y="11623"/>
                    </a:lnTo>
                    <a:lnTo>
                      <a:pt x="48261" y="11620"/>
                    </a:lnTo>
                    <a:lnTo>
                      <a:pt x="48261" y="11620"/>
                    </a:lnTo>
                    <a:cubicBezTo>
                      <a:pt x="48322" y="11707"/>
                      <a:pt x="48387" y="11799"/>
                      <a:pt x="48448" y="11888"/>
                    </a:cubicBezTo>
                    <a:lnTo>
                      <a:pt x="49282" y="11888"/>
                    </a:lnTo>
                    <a:lnTo>
                      <a:pt x="49263" y="13118"/>
                    </a:lnTo>
                    <a:cubicBezTo>
                      <a:pt x="49394" y="13327"/>
                      <a:pt x="49522" y="13542"/>
                      <a:pt x="49653" y="13754"/>
                    </a:cubicBezTo>
                    <a:lnTo>
                      <a:pt x="49684" y="11888"/>
                    </a:lnTo>
                    <a:lnTo>
                      <a:pt x="52758" y="11891"/>
                    </a:lnTo>
                    <a:lnTo>
                      <a:pt x="52750" y="14675"/>
                    </a:lnTo>
                    <a:lnTo>
                      <a:pt x="50186" y="14672"/>
                    </a:lnTo>
                    <a:lnTo>
                      <a:pt x="50186" y="14672"/>
                    </a:lnTo>
                    <a:cubicBezTo>
                      <a:pt x="50228" y="14747"/>
                      <a:pt x="50273" y="14826"/>
                      <a:pt x="50314" y="14901"/>
                    </a:cubicBezTo>
                    <a:lnTo>
                      <a:pt x="51082" y="14901"/>
                    </a:lnTo>
                    <a:lnTo>
                      <a:pt x="53517" y="14904"/>
                    </a:lnTo>
                    <a:lnTo>
                      <a:pt x="53517" y="14672"/>
                    </a:lnTo>
                    <a:lnTo>
                      <a:pt x="53154" y="14672"/>
                    </a:lnTo>
                    <a:lnTo>
                      <a:pt x="53160" y="11888"/>
                    </a:lnTo>
                    <a:lnTo>
                      <a:pt x="53517" y="11888"/>
                    </a:lnTo>
                    <a:lnTo>
                      <a:pt x="53517" y="11623"/>
                    </a:lnTo>
                    <a:lnTo>
                      <a:pt x="51796" y="11620"/>
                    </a:lnTo>
                    <a:lnTo>
                      <a:pt x="51807" y="9461"/>
                    </a:lnTo>
                    <a:lnTo>
                      <a:pt x="53520" y="9464"/>
                    </a:lnTo>
                    <a:lnTo>
                      <a:pt x="53520" y="9199"/>
                    </a:lnTo>
                    <a:lnTo>
                      <a:pt x="49157" y="9193"/>
                    </a:lnTo>
                    <a:lnTo>
                      <a:pt x="49173" y="6964"/>
                    </a:lnTo>
                    <a:lnTo>
                      <a:pt x="53523" y="6972"/>
                    </a:lnTo>
                    <a:lnTo>
                      <a:pt x="53523" y="6707"/>
                    </a:lnTo>
                    <a:lnTo>
                      <a:pt x="52086" y="6702"/>
                    </a:lnTo>
                    <a:lnTo>
                      <a:pt x="52097" y="4046"/>
                    </a:lnTo>
                    <a:lnTo>
                      <a:pt x="53523" y="4049"/>
                    </a:lnTo>
                    <a:lnTo>
                      <a:pt x="53523" y="3786"/>
                    </a:lnTo>
                    <a:lnTo>
                      <a:pt x="49782" y="3781"/>
                    </a:lnTo>
                    <a:lnTo>
                      <a:pt x="49798" y="1259"/>
                    </a:lnTo>
                    <a:lnTo>
                      <a:pt x="53517" y="1273"/>
                    </a:lnTo>
                    <a:lnTo>
                      <a:pt x="53517" y="1011"/>
                    </a:lnTo>
                    <a:lnTo>
                      <a:pt x="52365" y="1008"/>
                    </a:lnTo>
                    <a:lnTo>
                      <a:pt x="52370" y="20"/>
                    </a:lnTo>
                    <a:lnTo>
                      <a:pt x="51974" y="20"/>
                    </a:lnTo>
                    <a:lnTo>
                      <a:pt x="51972" y="1005"/>
                    </a:lnTo>
                    <a:lnTo>
                      <a:pt x="48387" y="994"/>
                    </a:lnTo>
                    <a:lnTo>
                      <a:pt x="48392" y="17"/>
                    </a:lnTo>
                    <a:lnTo>
                      <a:pt x="47999" y="17"/>
                    </a:lnTo>
                    <a:lnTo>
                      <a:pt x="47988" y="994"/>
                    </a:lnTo>
                    <a:lnTo>
                      <a:pt x="43873" y="983"/>
                    </a:lnTo>
                    <a:lnTo>
                      <a:pt x="43887" y="17"/>
                    </a:lnTo>
                    <a:lnTo>
                      <a:pt x="43493" y="17"/>
                    </a:lnTo>
                    <a:lnTo>
                      <a:pt x="43479" y="983"/>
                    </a:lnTo>
                    <a:lnTo>
                      <a:pt x="40690" y="977"/>
                    </a:lnTo>
                    <a:lnTo>
                      <a:pt x="40687" y="1008"/>
                    </a:lnTo>
                    <a:lnTo>
                      <a:pt x="38804" y="1002"/>
                    </a:lnTo>
                    <a:lnTo>
                      <a:pt x="38807" y="15"/>
                    </a:lnTo>
                    <a:lnTo>
                      <a:pt x="38413" y="15"/>
                    </a:lnTo>
                    <a:lnTo>
                      <a:pt x="38410" y="997"/>
                    </a:lnTo>
                    <a:lnTo>
                      <a:pt x="34825" y="988"/>
                    </a:lnTo>
                    <a:lnTo>
                      <a:pt x="34831" y="12"/>
                    </a:lnTo>
                    <a:lnTo>
                      <a:pt x="34438" y="12"/>
                    </a:lnTo>
                    <a:lnTo>
                      <a:pt x="34427" y="988"/>
                    </a:lnTo>
                    <a:lnTo>
                      <a:pt x="30312" y="977"/>
                    </a:lnTo>
                    <a:lnTo>
                      <a:pt x="30326" y="12"/>
                    </a:lnTo>
                    <a:lnTo>
                      <a:pt x="29932" y="12"/>
                    </a:lnTo>
                    <a:lnTo>
                      <a:pt x="29918" y="977"/>
                    </a:lnTo>
                    <a:lnTo>
                      <a:pt x="27128" y="969"/>
                    </a:lnTo>
                    <a:lnTo>
                      <a:pt x="27126" y="1002"/>
                    </a:lnTo>
                    <a:lnTo>
                      <a:pt x="25251" y="997"/>
                    </a:lnTo>
                    <a:lnTo>
                      <a:pt x="25256" y="12"/>
                    </a:lnTo>
                    <a:lnTo>
                      <a:pt x="24860" y="12"/>
                    </a:lnTo>
                    <a:lnTo>
                      <a:pt x="24858" y="994"/>
                    </a:lnTo>
                    <a:lnTo>
                      <a:pt x="21273" y="983"/>
                    </a:lnTo>
                    <a:lnTo>
                      <a:pt x="21281" y="6"/>
                    </a:lnTo>
                    <a:lnTo>
                      <a:pt x="20885" y="6"/>
                    </a:lnTo>
                    <a:lnTo>
                      <a:pt x="20877" y="983"/>
                    </a:lnTo>
                    <a:lnTo>
                      <a:pt x="16762" y="974"/>
                    </a:lnTo>
                    <a:lnTo>
                      <a:pt x="16776" y="6"/>
                    </a:lnTo>
                    <a:lnTo>
                      <a:pt x="16382" y="6"/>
                    </a:lnTo>
                    <a:lnTo>
                      <a:pt x="16368" y="974"/>
                    </a:lnTo>
                    <a:lnTo>
                      <a:pt x="13578" y="966"/>
                    </a:lnTo>
                    <a:lnTo>
                      <a:pt x="13573" y="997"/>
                    </a:lnTo>
                    <a:lnTo>
                      <a:pt x="11690" y="991"/>
                    </a:lnTo>
                    <a:lnTo>
                      <a:pt x="11695" y="3"/>
                    </a:lnTo>
                    <a:lnTo>
                      <a:pt x="11299" y="3"/>
                    </a:lnTo>
                    <a:lnTo>
                      <a:pt x="11296" y="988"/>
                    </a:lnTo>
                    <a:lnTo>
                      <a:pt x="7711" y="977"/>
                    </a:lnTo>
                    <a:lnTo>
                      <a:pt x="7720" y="1"/>
                    </a:lnTo>
                    <a:lnTo>
                      <a:pt x="7324" y="1"/>
                    </a:lnTo>
                    <a:lnTo>
                      <a:pt x="7318" y="977"/>
                    </a:lnTo>
                    <a:lnTo>
                      <a:pt x="3203" y="966"/>
                    </a:lnTo>
                    <a:lnTo>
                      <a:pt x="3217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0" name="Google Shape;550;p3"/>
              <p:cNvSpPr/>
              <p:nvPr/>
            </p:nvSpPr>
            <p:spPr>
              <a:xfrm>
                <a:off x="6119880" y="4249313"/>
                <a:ext cx="419898" cy="184422"/>
              </a:xfrm>
              <a:custGeom>
                <a:avLst/>
                <a:gdLst/>
                <a:ahLst/>
                <a:cxnLst/>
                <a:rect l="l" t="t" r="r" b="b"/>
                <a:pathLst>
                  <a:path w="4836" h="2124" extrusionOk="0">
                    <a:moveTo>
                      <a:pt x="4325" y="1"/>
                    </a:moveTo>
                    <a:cubicBezTo>
                      <a:pt x="4085" y="807"/>
                      <a:pt x="3309" y="1393"/>
                      <a:pt x="2391" y="1393"/>
                    </a:cubicBezTo>
                    <a:cubicBezTo>
                      <a:pt x="1507" y="1393"/>
                      <a:pt x="757" y="849"/>
                      <a:pt x="489" y="87"/>
                    </a:cubicBezTo>
                    <a:lnTo>
                      <a:pt x="1" y="2124"/>
                    </a:lnTo>
                    <a:lnTo>
                      <a:pt x="4835" y="2124"/>
                    </a:lnTo>
                    <a:lnTo>
                      <a:pt x="4325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1" name="Google Shape;551;p3"/>
              <p:cNvSpPr/>
              <p:nvPr/>
            </p:nvSpPr>
            <p:spPr>
              <a:xfrm>
                <a:off x="-35892" y="4387628"/>
                <a:ext cx="9372768" cy="179646"/>
              </a:xfrm>
              <a:custGeom>
                <a:avLst/>
                <a:gdLst/>
                <a:ahLst/>
                <a:cxnLst/>
                <a:rect l="l" t="t" r="r" b="b"/>
                <a:pathLst>
                  <a:path w="107947" h="2069" extrusionOk="0">
                    <a:moveTo>
                      <a:pt x="1" y="1"/>
                    </a:moveTo>
                    <a:lnTo>
                      <a:pt x="1" y="2068"/>
                    </a:lnTo>
                    <a:lnTo>
                      <a:pt x="107946" y="2068"/>
                    </a:lnTo>
                    <a:lnTo>
                      <a:pt x="107946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2" name="Google Shape;552;p3"/>
              <p:cNvSpPr/>
              <p:nvPr/>
            </p:nvSpPr>
            <p:spPr>
              <a:xfrm>
                <a:off x="1230219" y="4387628"/>
                <a:ext cx="6840270" cy="179386"/>
              </a:xfrm>
              <a:custGeom>
                <a:avLst/>
                <a:gdLst/>
                <a:ahLst/>
                <a:cxnLst/>
                <a:rect l="l" t="t" r="r" b="b"/>
                <a:pathLst>
                  <a:path w="78780" h="2066" extrusionOk="0">
                    <a:moveTo>
                      <a:pt x="22687" y="1"/>
                    </a:moveTo>
                    <a:lnTo>
                      <a:pt x="1" y="2065"/>
                    </a:lnTo>
                    <a:lnTo>
                      <a:pt x="56092" y="2065"/>
                    </a:lnTo>
                    <a:lnTo>
                      <a:pt x="78779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3" name="Google Shape;553;p3"/>
              <p:cNvSpPr/>
              <p:nvPr/>
            </p:nvSpPr>
            <p:spPr>
              <a:xfrm>
                <a:off x="6070736" y="338105"/>
                <a:ext cx="57740" cy="57480"/>
              </a:xfrm>
              <a:custGeom>
                <a:avLst/>
                <a:gdLst/>
                <a:ahLst/>
                <a:cxnLst/>
                <a:rect l="l" t="t" r="r" b="b"/>
                <a:pathLst>
                  <a:path w="665" h="662" extrusionOk="0">
                    <a:moveTo>
                      <a:pt x="332" y="0"/>
                    </a:moveTo>
                    <a:cubicBezTo>
                      <a:pt x="148" y="0"/>
                      <a:pt x="0" y="148"/>
                      <a:pt x="0" y="329"/>
                    </a:cubicBezTo>
                    <a:cubicBezTo>
                      <a:pt x="0" y="511"/>
                      <a:pt x="148" y="661"/>
                      <a:pt x="332" y="661"/>
                    </a:cubicBezTo>
                    <a:cubicBezTo>
                      <a:pt x="516" y="661"/>
                      <a:pt x="664" y="516"/>
                      <a:pt x="664" y="329"/>
                    </a:cubicBezTo>
                    <a:cubicBezTo>
                      <a:pt x="664" y="145"/>
                      <a:pt x="516" y="0"/>
                      <a:pt x="33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4" name="Google Shape;554;p3"/>
              <p:cNvSpPr/>
              <p:nvPr/>
            </p:nvSpPr>
            <p:spPr>
              <a:xfrm>
                <a:off x="6504784" y="336108"/>
                <a:ext cx="57480" cy="57740"/>
              </a:xfrm>
              <a:custGeom>
                <a:avLst/>
                <a:gdLst/>
                <a:ahLst/>
                <a:cxnLst/>
                <a:rect l="l" t="t" r="r" b="b"/>
                <a:pathLst>
                  <a:path w="662" h="665" extrusionOk="0">
                    <a:moveTo>
                      <a:pt x="330" y="1"/>
                    </a:moveTo>
                    <a:cubicBezTo>
                      <a:pt x="146" y="1"/>
                      <a:pt x="1" y="152"/>
                      <a:pt x="1" y="333"/>
                    </a:cubicBezTo>
                    <a:cubicBezTo>
                      <a:pt x="1" y="514"/>
                      <a:pt x="146" y="665"/>
                      <a:pt x="330" y="665"/>
                    </a:cubicBezTo>
                    <a:cubicBezTo>
                      <a:pt x="517" y="665"/>
                      <a:pt x="662" y="517"/>
                      <a:pt x="662" y="333"/>
                    </a:cubicBezTo>
                    <a:cubicBezTo>
                      <a:pt x="662" y="149"/>
                      <a:pt x="517" y="1"/>
                      <a:pt x="33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5" name="Google Shape;555;p3"/>
              <p:cNvSpPr/>
              <p:nvPr/>
            </p:nvSpPr>
            <p:spPr>
              <a:xfrm>
                <a:off x="6101733" y="356512"/>
                <a:ext cx="428841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4939" h="363" extrusionOk="0">
                    <a:moveTo>
                      <a:pt x="182" y="0"/>
                    </a:moveTo>
                    <a:cubicBezTo>
                      <a:pt x="84" y="0"/>
                      <a:pt x="0" y="81"/>
                      <a:pt x="0" y="182"/>
                    </a:cubicBezTo>
                    <a:cubicBezTo>
                      <a:pt x="0" y="279"/>
                      <a:pt x="81" y="363"/>
                      <a:pt x="182" y="363"/>
                    </a:cubicBezTo>
                    <a:lnTo>
                      <a:pt x="4757" y="363"/>
                    </a:lnTo>
                    <a:cubicBezTo>
                      <a:pt x="4855" y="363"/>
                      <a:pt x="4938" y="282"/>
                      <a:pt x="4938" y="182"/>
                    </a:cubicBezTo>
                    <a:cubicBezTo>
                      <a:pt x="4936" y="76"/>
                      <a:pt x="4855" y="0"/>
                      <a:pt x="47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6" name="Google Shape;556;p3"/>
              <p:cNvSpPr/>
              <p:nvPr/>
            </p:nvSpPr>
            <p:spPr>
              <a:xfrm>
                <a:off x="6056930" y="362504"/>
                <a:ext cx="513845" cy="852125"/>
              </a:xfrm>
              <a:custGeom>
                <a:avLst/>
                <a:gdLst/>
                <a:ahLst/>
                <a:cxnLst/>
                <a:rect l="l" t="t" r="r" b="b"/>
                <a:pathLst>
                  <a:path w="5918" h="9814" extrusionOk="0">
                    <a:moveTo>
                      <a:pt x="463" y="1"/>
                    </a:moveTo>
                    <a:lnTo>
                      <a:pt x="0" y="9712"/>
                    </a:lnTo>
                    <a:cubicBezTo>
                      <a:pt x="884" y="9454"/>
                      <a:pt x="1490" y="9365"/>
                      <a:pt x="1991" y="9365"/>
                    </a:cubicBezTo>
                    <a:cubicBezTo>
                      <a:pt x="3116" y="9365"/>
                      <a:pt x="3715" y="9814"/>
                      <a:pt x="5740" y="9814"/>
                    </a:cubicBezTo>
                    <a:cubicBezTo>
                      <a:pt x="5798" y="9814"/>
                      <a:pt x="5857" y="9813"/>
                      <a:pt x="5917" y="9813"/>
                    </a:cubicBezTo>
                    <a:lnTo>
                      <a:pt x="5507" y="99"/>
                    </a:lnTo>
                    <a:cubicBezTo>
                      <a:pt x="4825" y="620"/>
                      <a:pt x="3662" y="1050"/>
                      <a:pt x="2592" y="1050"/>
                    </a:cubicBezTo>
                    <a:cubicBezTo>
                      <a:pt x="1716" y="1050"/>
                      <a:pt x="902" y="762"/>
                      <a:pt x="46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7" name="Google Shape;557;p3"/>
              <p:cNvSpPr/>
              <p:nvPr/>
            </p:nvSpPr>
            <p:spPr>
              <a:xfrm>
                <a:off x="6080894" y="365195"/>
                <a:ext cx="465395" cy="806541"/>
              </a:xfrm>
              <a:custGeom>
                <a:avLst/>
                <a:gdLst/>
                <a:ahLst/>
                <a:cxnLst/>
                <a:rect l="l" t="t" r="r" b="b"/>
                <a:pathLst>
                  <a:path w="5360" h="9289" extrusionOk="0">
                    <a:moveTo>
                      <a:pt x="293" y="1"/>
                    </a:moveTo>
                    <a:lnTo>
                      <a:pt x="0" y="9187"/>
                    </a:lnTo>
                    <a:cubicBezTo>
                      <a:pt x="800" y="8928"/>
                      <a:pt x="1349" y="8839"/>
                      <a:pt x="1804" y="8839"/>
                    </a:cubicBezTo>
                    <a:cubicBezTo>
                      <a:pt x="2822" y="8839"/>
                      <a:pt x="3366" y="9289"/>
                      <a:pt x="5199" y="9289"/>
                    </a:cubicBezTo>
                    <a:cubicBezTo>
                      <a:pt x="5252" y="9289"/>
                      <a:pt x="5305" y="9289"/>
                      <a:pt x="5360" y="9288"/>
                    </a:cubicBezTo>
                    <a:lnTo>
                      <a:pt x="5156" y="1"/>
                    </a:lnTo>
                    <a:cubicBezTo>
                      <a:pt x="4466" y="312"/>
                      <a:pt x="3611" y="449"/>
                      <a:pt x="2772" y="449"/>
                    </a:cubicBezTo>
                    <a:cubicBezTo>
                      <a:pt x="1847" y="449"/>
                      <a:pt x="940" y="283"/>
                      <a:pt x="293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8" name="Google Shape;558;p3"/>
              <p:cNvSpPr/>
              <p:nvPr/>
            </p:nvSpPr>
            <p:spPr>
              <a:xfrm>
                <a:off x="6272522" y="382908"/>
                <a:ext cx="245201" cy="248587"/>
              </a:xfrm>
              <a:custGeom>
                <a:avLst/>
                <a:gdLst/>
                <a:ahLst/>
                <a:cxnLst/>
                <a:rect l="l" t="t" r="r" b="b"/>
                <a:pathLst>
                  <a:path w="2824" h="2863" extrusionOk="0">
                    <a:moveTo>
                      <a:pt x="2762" y="0"/>
                    </a:moveTo>
                    <a:cubicBezTo>
                      <a:pt x="2158" y="271"/>
                      <a:pt x="1410" y="392"/>
                      <a:pt x="676" y="392"/>
                    </a:cubicBezTo>
                    <a:cubicBezTo>
                      <a:pt x="448" y="392"/>
                      <a:pt x="221" y="380"/>
                      <a:pt x="0" y="357"/>
                    </a:cubicBezTo>
                    <a:lnTo>
                      <a:pt x="0" y="357"/>
                    </a:lnTo>
                    <a:cubicBezTo>
                      <a:pt x="89" y="628"/>
                      <a:pt x="212" y="899"/>
                      <a:pt x="368" y="1164"/>
                    </a:cubicBezTo>
                    <a:cubicBezTo>
                      <a:pt x="991" y="2210"/>
                      <a:pt x="1961" y="2846"/>
                      <a:pt x="2823" y="2863"/>
                    </a:cubicBezTo>
                    <a:lnTo>
                      <a:pt x="2762" y="0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9" name="Google Shape;559;p3"/>
              <p:cNvSpPr/>
              <p:nvPr/>
            </p:nvSpPr>
            <p:spPr>
              <a:xfrm>
                <a:off x="6081415" y="497259"/>
                <a:ext cx="465656" cy="674129"/>
              </a:xfrm>
              <a:custGeom>
                <a:avLst/>
                <a:gdLst/>
                <a:ahLst/>
                <a:cxnLst/>
                <a:rect l="l" t="t" r="r" b="b"/>
                <a:pathLst>
                  <a:path w="5363" h="7764" extrusionOk="0">
                    <a:moveTo>
                      <a:pt x="243" y="0"/>
                    </a:moveTo>
                    <a:lnTo>
                      <a:pt x="0" y="7666"/>
                    </a:lnTo>
                    <a:cubicBezTo>
                      <a:pt x="14" y="7658"/>
                      <a:pt x="28" y="7655"/>
                      <a:pt x="42" y="7650"/>
                    </a:cubicBezTo>
                    <a:cubicBezTo>
                      <a:pt x="89" y="5457"/>
                      <a:pt x="809" y="2801"/>
                      <a:pt x="1875" y="2600"/>
                    </a:cubicBezTo>
                    <a:cubicBezTo>
                      <a:pt x="1918" y="2592"/>
                      <a:pt x="1961" y="2588"/>
                      <a:pt x="2005" y="2588"/>
                    </a:cubicBezTo>
                    <a:cubicBezTo>
                      <a:pt x="3204" y="2588"/>
                      <a:pt x="4409" y="5612"/>
                      <a:pt x="4910" y="7758"/>
                    </a:cubicBezTo>
                    <a:cubicBezTo>
                      <a:pt x="5008" y="7760"/>
                      <a:pt x="5110" y="7764"/>
                      <a:pt x="5217" y="7764"/>
                    </a:cubicBezTo>
                    <a:cubicBezTo>
                      <a:pt x="5264" y="7764"/>
                      <a:pt x="5313" y="7763"/>
                      <a:pt x="5362" y="7761"/>
                    </a:cubicBezTo>
                    <a:lnTo>
                      <a:pt x="5273" y="3627"/>
                    </a:lnTo>
                    <a:cubicBezTo>
                      <a:pt x="4411" y="3432"/>
                      <a:pt x="3510" y="3245"/>
                      <a:pt x="2595" y="2611"/>
                    </a:cubicBezTo>
                    <a:cubicBezTo>
                      <a:pt x="1562" y="1900"/>
                      <a:pt x="714" y="812"/>
                      <a:pt x="243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0" name="Google Shape;560;p3"/>
              <p:cNvSpPr/>
              <p:nvPr/>
            </p:nvSpPr>
            <p:spPr>
              <a:xfrm>
                <a:off x="6084802" y="336369"/>
                <a:ext cx="462443" cy="31605"/>
              </a:xfrm>
              <a:custGeom>
                <a:avLst/>
                <a:gdLst/>
                <a:ahLst/>
                <a:cxnLst/>
                <a:rect l="l" t="t" r="r" b="b"/>
                <a:pathLst>
                  <a:path w="5326" h="364" extrusionOk="0">
                    <a:moveTo>
                      <a:pt x="181" y="1"/>
                    </a:moveTo>
                    <a:cubicBezTo>
                      <a:pt x="84" y="1"/>
                      <a:pt x="0" y="82"/>
                      <a:pt x="0" y="182"/>
                    </a:cubicBezTo>
                    <a:cubicBezTo>
                      <a:pt x="0" y="280"/>
                      <a:pt x="81" y="363"/>
                      <a:pt x="181" y="363"/>
                    </a:cubicBezTo>
                    <a:lnTo>
                      <a:pt x="5145" y="363"/>
                    </a:lnTo>
                    <a:cubicBezTo>
                      <a:pt x="5242" y="363"/>
                      <a:pt x="5326" y="285"/>
                      <a:pt x="5326" y="182"/>
                    </a:cubicBezTo>
                    <a:cubicBezTo>
                      <a:pt x="5326" y="82"/>
                      <a:pt x="5239" y="1"/>
                      <a:pt x="514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1" name="Google Shape;561;p3"/>
              <p:cNvSpPr/>
              <p:nvPr/>
            </p:nvSpPr>
            <p:spPr>
              <a:xfrm>
                <a:off x="6084975" y="344878"/>
                <a:ext cx="462530" cy="22575"/>
              </a:xfrm>
              <a:custGeom>
                <a:avLst/>
                <a:gdLst/>
                <a:ahLst/>
                <a:cxnLst/>
                <a:rect l="l" t="t" r="r" b="b"/>
                <a:pathLst>
                  <a:path w="5327" h="260" extrusionOk="0">
                    <a:moveTo>
                      <a:pt x="18" y="0"/>
                    </a:moveTo>
                    <a:cubicBezTo>
                      <a:pt x="6" y="25"/>
                      <a:pt x="1" y="51"/>
                      <a:pt x="1" y="78"/>
                    </a:cubicBezTo>
                    <a:cubicBezTo>
                      <a:pt x="1" y="176"/>
                      <a:pt x="82" y="260"/>
                      <a:pt x="182" y="260"/>
                    </a:cubicBezTo>
                    <a:lnTo>
                      <a:pt x="5145" y="260"/>
                    </a:lnTo>
                    <a:cubicBezTo>
                      <a:pt x="5243" y="260"/>
                      <a:pt x="5327" y="179"/>
                      <a:pt x="5327" y="78"/>
                    </a:cubicBezTo>
                    <a:cubicBezTo>
                      <a:pt x="5327" y="51"/>
                      <a:pt x="5318" y="25"/>
                      <a:pt x="5307" y="0"/>
                    </a:cubicBezTo>
                    <a:cubicBezTo>
                      <a:pt x="5274" y="62"/>
                      <a:pt x="5212" y="104"/>
                      <a:pt x="5143" y="104"/>
                    </a:cubicBezTo>
                    <a:lnTo>
                      <a:pt x="179" y="104"/>
                    </a:lnTo>
                    <a:cubicBezTo>
                      <a:pt x="110" y="104"/>
                      <a:pt x="46" y="62"/>
                      <a:pt x="18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2" name="Google Shape;562;p3"/>
              <p:cNvSpPr/>
              <p:nvPr/>
            </p:nvSpPr>
            <p:spPr>
              <a:xfrm>
                <a:off x="6070736" y="322824"/>
                <a:ext cx="57740" cy="57740"/>
              </a:xfrm>
              <a:custGeom>
                <a:avLst/>
                <a:gdLst/>
                <a:ahLst/>
                <a:cxnLst/>
                <a:rect l="l" t="t" r="r" b="b"/>
                <a:pathLst>
                  <a:path w="665" h="665" extrusionOk="0">
                    <a:moveTo>
                      <a:pt x="332" y="0"/>
                    </a:moveTo>
                    <a:cubicBezTo>
                      <a:pt x="148" y="0"/>
                      <a:pt x="0" y="148"/>
                      <a:pt x="0" y="332"/>
                    </a:cubicBezTo>
                    <a:cubicBezTo>
                      <a:pt x="0" y="517"/>
                      <a:pt x="148" y="664"/>
                      <a:pt x="332" y="664"/>
                    </a:cubicBezTo>
                    <a:cubicBezTo>
                      <a:pt x="516" y="664"/>
                      <a:pt x="664" y="517"/>
                      <a:pt x="664" y="332"/>
                    </a:cubicBezTo>
                    <a:cubicBezTo>
                      <a:pt x="664" y="151"/>
                      <a:pt x="516" y="0"/>
                      <a:pt x="332" y="0"/>
                    </a:cubicBezTo>
                    <a:close/>
                  </a:path>
                </a:pathLst>
              </a:custGeom>
              <a:solidFill>
                <a:srgbClr val="F4D5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3" name="Google Shape;563;p3"/>
              <p:cNvSpPr/>
              <p:nvPr/>
            </p:nvSpPr>
            <p:spPr>
              <a:xfrm>
                <a:off x="6505044" y="322824"/>
                <a:ext cx="57480" cy="57740"/>
              </a:xfrm>
              <a:custGeom>
                <a:avLst/>
                <a:gdLst/>
                <a:ahLst/>
                <a:cxnLst/>
                <a:rect l="l" t="t" r="r" b="b"/>
                <a:pathLst>
                  <a:path w="662" h="665" extrusionOk="0">
                    <a:moveTo>
                      <a:pt x="330" y="0"/>
                    </a:moveTo>
                    <a:cubicBezTo>
                      <a:pt x="148" y="0"/>
                      <a:pt x="0" y="148"/>
                      <a:pt x="0" y="332"/>
                    </a:cubicBezTo>
                    <a:cubicBezTo>
                      <a:pt x="0" y="514"/>
                      <a:pt x="148" y="664"/>
                      <a:pt x="330" y="664"/>
                    </a:cubicBezTo>
                    <a:cubicBezTo>
                      <a:pt x="514" y="664"/>
                      <a:pt x="662" y="514"/>
                      <a:pt x="662" y="332"/>
                    </a:cubicBezTo>
                    <a:cubicBezTo>
                      <a:pt x="662" y="148"/>
                      <a:pt x="514" y="0"/>
                      <a:pt x="330" y="0"/>
                    </a:cubicBezTo>
                    <a:close/>
                  </a:path>
                </a:pathLst>
              </a:custGeom>
              <a:solidFill>
                <a:srgbClr val="F4D5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4" name="Google Shape;564;p3"/>
              <p:cNvSpPr/>
              <p:nvPr/>
            </p:nvSpPr>
            <p:spPr>
              <a:xfrm>
                <a:off x="2668161" y="338105"/>
                <a:ext cx="57480" cy="57480"/>
              </a:xfrm>
              <a:custGeom>
                <a:avLst/>
                <a:gdLst/>
                <a:ahLst/>
                <a:cxnLst/>
                <a:rect l="l" t="t" r="r" b="b"/>
                <a:pathLst>
                  <a:path w="662" h="662" extrusionOk="0">
                    <a:moveTo>
                      <a:pt x="332" y="0"/>
                    </a:moveTo>
                    <a:cubicBezTo>
                      <a:pt x="145" y="0"/>
                      <a:pt x="0" y="148"/>
                      <a:pt x="0" y="329"/>
                    </a:cubicBezTo>
                    <a:cubicBezTo>
                      <a:pt x="0" y="511"/>
                      <a:pt x="145" y="661"/>
                      <a:pt x="332" y="661"/>
                    </a:cubicBezTo>
                    <a:cubicBezTo>
                      <a:pt x="516" y="661"/>
                      <a:pt x="661" y="516"/>
                      <a:pt x="661" y="329"/>
                    </a:cubicBezTo>
                    <a:cubicBezTo>
                      <a:pt x="661" y="145"/>
                      <a:pt x="516" y="0"/>
                      <a:pt x="33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5" name="Google Shape;565;p3"/>
              <p:cNvSpPr/>
              <p:nvPr/>
            </p:nvSpPr>
            <p:spPr>
              <a:xfrm>
                <a:off x="3101948" y="336108"/>
                <a:ext cx="57740" cy="57740"/>
              </a:xfrm>
              <a:custGeom>
                <a:avLst/>
                <a:gdLst/>
                <a:ahLst/>
                <a:cxnLst/>
                <a:rect l="l" t="t" r="r" b="b"/>
                <a:pathLst>
                  <a:path w="665" h="665" extrusionOk="0">
                    <a:moveTo>
                      <a:pt x="333" y="1"/>
                    </a:moveTo>
                    <a:cubicBezTo>
                      <a:pt x="148" y="4"/>
                      <a:pt x="1" y="152"/>
                      <a:pt x="1" y="333"/>
                    </a:cubicBezTo>
                    <a:cubicBezTo>
                      <a:pt x="1" y="514"/>
                      <a:pt x="148" y="665"/>
                      <a:pt x="333" y="665"/>
                    </a:cubicBezTo>
                    <a:cubicBezTo>
                      <a:pt x="514" y="665"/>
                      <a:pt x="665" y="517"/>
                      <a:pt x="665" y="333"/>
                    </a:cubicBezTo>
                    <a:cubicBezTo>
                      <a:pt x="665" y="149"/>
                      <a:pt x="517" y="1"/>
                      <a:pt x="33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6" name="Google Shape;566;p3"/>
              <p:cNvSpPr/>
              <p:nvPr/>
            </p:nvSpPr>
            <p:spPr>
              <a:xfrm>
                <a:off x="2698897" y="356512"/>
                <a:ext cx="428841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4939" h="363" extrusionOk="0">
                    <a:moveTo>
                      <a:pt x="182" y="0"/>
                    </a:moveTo>
                    <a:cubicBezTo>
                      <a:pt x="84" y="0"/>
                      <a:pt x="0" y="81"/>
                      <a:pt x="0" y="182"/>
                    </a:cubicBezTo>
                    <a:cubicBezTo>
                      <a:pt x="0" y="279"/>
                      <a:pt x="81" y="363"/>
                      <a:pt x="182" y="363"/>
                    </a:cubicBezTo>
                    <a:lnTo>
                      <a:pt x="4757" y="363"/>
                    </a:lnTo>
                    <a:cubicBezTo>
                      <a:pt x="4855" y="363"/>
                      <a:pt x="4938" y="282"/>
                      <a:pt x="4938" y="182"/>
                    </a:cubicBezTo>
                    <a:cubicBezTo>
                      <a:pt x="4936" y="76"/>
                      <a:pt x="4855" y="0"/>
                      <a:pt x="47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7" name="Google Shape;567;p3"/>
              <p:cNvSpPr/>
              <p:nvPr/>
            </p:nvSpPr>
            <p:spPr>
              <a:xfrm>
                <a:off x="2654095" y="362504"/>
                <a:ext cx="514106" cy="852125"/>
              </a:xfrm>
              <a:custGeom>
                <a:avLst/>
                <a:gdLst/>
                <a:ahLst/>
                <a:cxnLst/>
                <a:rect l="l" t="t" r="r" b="b"/>
                <a:pathLst>
                  <a:path w="5921" h="9814" extrusionOk="0">
                    <a:moveTo>
                      <a:pt x="466" y="1"/>
                    </a:moveTo>
                    <a:lnTo>
                      <a:pt x="0" y="9712"/>
                    </a:lnTo>
                    <a:cubicBezTo>
                      <a:pt x="884" y="9454"/>
                      <a:pt x="1491" y="9365"/>
                      <a:pt x="1993" y="9365"/>
                    </a:cubicBezTo>
                    <a:cubicBezTo>
                      <a:pt x="3119" y="9365"/>
                      <a:pt x="3718" y="9814"/>
                      <a:pt x="5743" y="9814"/>
                    </a:cubicBezTo>
                    <a:cubicBezTo>
                      <a:pt x="5801" y="9814"/>
                      <a:pt x="5860" y="9813"/>
                      <a:pt x="5920" y="9813"/>
                    </a:cubicBezTo>
                    <a:lnTo>
                      <a:pt x="5507" y="99"/>
                    </a:lnTo>
                    <a:cubicBezTo>
                      <a:pt x="4825" y="620"/>
                      <a:pt x="3662" y="1050"/>
                      <a:pt x="2592" y="1050"/>
                    </a:cubicBezTo>
                    <a:cubicBezTo>
                      <a:pt x="1717" y="1050"/>
                      <a:pt x="903" y="762"/>
                      <a:pt x="46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8" name="Google Shape;568;p3"/>
              <p:cNvSpPr/>
              <p:nvPr/>
            </p:nvSpPr>
            <p:spPr>
              <a:xfrm>
                <a:off x="2678059" y="365195"/>
                <a:ext cx="465395" cy="806541"/>
              </a:xfrm>
              <a:custGeom>
                <a:avLst/>
                <a:gdLst/>
                <a:ahLst/>
                <a:cxnLst/>
                <a:rect l="l" t="t" r="r" b="b"/>
                <a:pathLst>
                  <a:path w="5360" h="9289" extrusionOk="0">
                    <a:moveTo>
                      <a:pt x="293" y="1"/>
                    </a:moveTo>
                    <a:lnTo>
                      <a:pt x="0" y="9187"/>
                    </a:lnTo>
                    <a:cubicBezTo>
                      <a:pt x="801" y="8928"/>
                      <a:pt x="1351" y="8839"/>
                      <a:pt x="1805" y="8839"/>
                    </a:cubicBezTo>
                    <a:cubicBezTo>
                      <a:pt x="2825" y="8839"/>
                      <a:pt x="3368" y="9289"/>
                      <a:pt x="5199" y="9289"/>
                    </a:cubicBezTo>
                    <a:cubicBezTo>
                      <a:pt x="5252" y="9289"/>
                      <a:pt x="5305" y="9289"/>
                      <a:pt x="5360" y="9288"/>
                    </a:cubicBezTo>
                    <a:lnTo>
                      <a:pt x="5159" y="1"/>
                    </a:lnTo>
                    <a:cubicBezTo>
                      <a:pt x="4469" y="312"/>
                      <a:pt x="3614" y="449"/>
                      <a:pt x="2774" y="449"/>
                    </a:cubicBezTo>
                    <a:cubicBezTo>
                      <a:pt x="1849" y="449"/>
                      <a:pt x="941" y="283"/>
                      <a:pt x="293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9" name="Google Shape;569;p3"/>
              <p:cNvSpPr/>
              <p:nvPr/>
            </p:nvSpPr>
            <p:spPr>
              <a:xfrm>
                <a:off x="2869426" y="382908"/>
                <a:ext cx="245461" cy="248587"/>
              </a:xfrm>
              <a:custGeom>
                <a:avLst/>
                <a:gdLst/>
                <a:ahLst/>
                <a:cxnLst/>
                <a:rect l="l" t="t" r="r" b="b"/>
                <a:pathLst>
                  <a:path w="2827" h="2863" extrusionOk="0">
                    <a:moveTo>
                      <a:pt x="2762" y="0"/>
                    </a:moveTo>
                    <a:cubicBezTo>
                      <a:pt x="2158" y="271"/>
                      <a:pt x="1410" y="392"/>
                      <a:pt x="676" y="392"/>
                    </a:cubicBezTo>
                    <a:cubicBezTo>
                      <a:pt x="448" y="392"/>
                      <a:pt x="221" y="380"/>
                      <a:pt x="0" y="357"/>
                    </a:cubicBezTo>
                    <a:lnTo>
                      <a:pt x="0" y="357"/>
                    </a:lnTo>
                    <a:cubicBezTo>
                      <a:pt x="90" y="628"/>
                      <a:pt x="212" y="899"/>
                      <a:pt x="369" y="1164"/>
                    </a:cubicBezTo>
                    <a:cubicBezTo>
                      <a:pt x="991" y="2210"/>
                      <a:pt x="1964" y="2846"/>
                      <a:pt x="2826" y="2863"/>
                    </a:cubicBezTo>
                    <a:lnTo>
                      <a:pt x="2762" y="0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0" name="Google Shape;570;p3"/>
              <p:cNvSpPr/>
              <p:nvPr/>
            </p:nvSpPr>
            <p:spPr>
              <a:xfrm>
                <a:off x="2678319" y="497259"/>
                <a:ext cx="465916" cy="674129"/>
              </a:xfrm>
              <a:custGeom>
                <a:avLst/>
                <a:gdLst/>
                <a:ahLst/>
                <a:cxnLst/>
                <a:rect l="l" t="t" r="r" b="b"/>
                <a:pathLst>
                  <a:path w="5366" h="7764" extrusionOk="0">
                    <a:moveTo>
                      <a:pt x="246" y="0"/>
                    </a:moveTo>
                    <a:lnTo>
                      <a:pt x="0" y="7666"/>
                    </a:lnTo>
                    <a:cubicBezTo>
                      <a:pt x="14" y="7658"/>
                      <a:pt x="28" y="7655"/>
                      <a:pt x="42" y="7650"/>
                    </a:cubicBezTo>
                    <a:cubicBezTo>
                      <a:pt x="92" y="5457"/>
                      <a:pt x="809" y="2801"/>
                      <a:pt x="1878" y="2600"/>
                    </a:cubicBezTo>
                    <a:cubicBezTo>
                      <a:pt x="1921" y="2592"/>
                      <a:pt x="1964" y="2588"/>
                      <a:pt x="2008" y="2588"/>
                    </a:cubicBezTo>
                    <a:cubicBezTo>
                      <a:pt x="3207" y="2588"/>
                      <a:pt x="4409" y="5612"/>
                      <a:pt x="4910" y="7758"/>
                    </a:cubicBezTo>
                    <a:cubicBezTo>
                      <a:pt x="5008" y="7760"/>
                      <a:pt x="5111" y="7764"/>
                      <a:pt x="5218" y="7764"/>
                    </a:cubicBezTo>
                    <a:cubicBezTo>
                      <a:pt x="5266" y="7764"/>
                      <a:pt x="5315" y="7763"/>
                      <a:pt x="5365" y="7761"/>
                    </a:cubicBezTo>
                    <a:lnTo>
                      <a:pt x="5273" y="3627"/>
                    </a:lnTo>
                    <a:cubicBezTo>
                      <a:pt x="4417" y="3432"/>
                      <a:pt x="3510" y="3245"/>
                      <a:pt x="2595" y="2611"/>
                    </a:cubicBezTo>
                    <a:cubicBezTo>
                      <a:pt x="1563" y="1900"/>
                      <a:pt x="714" y="812"/>
                      <a:pt x="246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1" name="Google Shape;571;p3"/>
              <p:cNvSpPr/>
              <p:nvPr/>
            </p:nvSpPr>
            <p:spPr>
              <a:xfrm>
                <a:off x="2681966" y="336369"/>
                <a:ext cx="462443" cy="31605"/>
              </a:xfrm>
              <a:custGeom>
                <a:avLst/>
                <a:gdLst/>
                <a:ahLst/>
                <a:cxnLst/>
                <a:rect l="l" t="t" r="r" b="b"/>
                <a:pathLst>
                  <a:path w="5326" h="364" extrusionOk="0">
                    <a:moveTo>
                      <a:pt x="181" y="1"/>
                    </a:moveTo>
                    <a:cubicBezTo>
                      <a:pt x="84" y="1"/>
                      <a:pt x="0" y="82"/>
                      <a:pt x="0" y="182"/>
                    </a:cubicBezTo>
                    <a:cubicBezTo>
                      <a:pt x="0" y="280"/>
                      <a:pt x="81" y="363"/>
                      <a:pt x="181" y="363"/>
                    </a:cubicBezTo>
                    <a:lnTo>
                      <a:pt x="5145" y="363"/>
                    </a:lnTo>
                    <a:cubicBezTo>
                      <a:pt x="5242" y="363"/>
                      <a:pt x="5326" y="285"/>
                      <a:pt x="5326" y="182"/>
                    </a:cubicBezTo>
                    <a:cubicBezTo>
                      <a:pt x="5323" y="82"/>
                      <a:pt x="5242" y="1"/>
                      <a:pt x="514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2" name="Google Shape;572;p3"/>
              <p:cNvSpPr/>
              <p:nvPr/>
            </p:nvSpPr>
            <p:spPr>
              <a:xfrm>
                <a:off x="2682400" y="344878"/>
                <a:ext cx="462270" cy="22575"/>
              </a:xfrm>
              <a:custGeom>
                <a:avLst/>
                <a:gdLst/>
                <a:ahLst/>
                <a:cxnLst/>
                <a:rect l="l" t="t" r="r" b="b"/>
                <a:pathLst>
                  <a:path w="5324" h="260" extrusionOk="0">
                    <a:moveTo>
                      <a:pt x="17" y="0"/>
                    </a:moveTo>
                    <a:cubicBezTo>
                      <a:pt x="6" y="25"/>
                      <a:pt x="1" y="51"/>
                      <a:pt x="1" y="78"/>
                    </a:cubicBezTo>
                    <a:cubicBezTo>
                      <a:pt x="1" y="176"/>
                      <a:pt x="79" y="260"/>
                      <a:pt x="182" y="260"/>
                    </a:cubicBezTo>
                    <a:lnTo>
                      <a:pt x="5142" y="260"/>
                    </a:lnTo>
                    <a:cubicBezTo>
                      <a:pt x="5240" y="260"/>
                      <a:pt x="5324" y="179"/>
                      <a:pt x="5324" y="78"/>
                    </a:cubicBezTo>
                    <a:cubicBezTo>
                      <a:pt x="5324" y="51"/>
                      <a:pt x="5318" y="25"/>
                      <a:pt x="5307" y="0"/>
                    </a:cubicBezTo>
                    <a:cubicBezTo>
                      <a:pt x="5273" y="62"/>
                      <a:pt x="5209" y="104"/>
                      <a:pt x="5140" y="104"/>
                    </a:cubicBezTo>
                    <a:lnTo>
                      <a:pt x="176" y="104"/>
                    </a:lnTo>
                    <a:cubicBezTo>
                      <a:pt x="107" y="104"/>
                      <a:pt x="45" y="62"/>
                      <a:pt x="17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3" name="Google Shape;573;p3"/>
              <p:cNvSpPr/>
              <p:nvPr/>
            </p:nvSpPr>
            <p:spPr>
              <a:xfrm>
                <a:off x="2667900" y="322563"/>
                <a:ext cx="57480" cy="57480"/>
              </a:xfrm>
              <a:custGeom>
                <a:avLst/>
                <a:gdLst/>
                <a:ahLst/>
                <a:cxnLst/>
                <a:rect l="l" t="t" r="r" b="b"/>
                <a:pathLst>
                  <a:path w="662" h="662" extrusionOk="0">
                    <a:moveTo>
                      <a:pt x="330" y="1"/>
                    </a:moveTo>
                    <a:cubicBezTo>
                      <a:pt x="148" y="1"/>
                      <a:pt x="0" y="149"/>
                      <a:pt x="0" y="333"/>
                    </a:cubicBezTo>
                    <a:cubicBezTo>
                      <a:pt x="0" y="514"/>
                      <a:pt x="148" y="662"/>
                      <a:pt x="330" y="662"/>
                    </a:cubicBezTo>
                    <a:cubicBezTo>
                      <a:pt x="514" y="662"/>
                      <a:pt x="662" y="514"/>
                      <a:pt x="662" y="333"/>
                    </a:cubicBezTo>
                    <a:cubicBezTo>
                      <a:pt x="662" y="149"/>
                      <a:pt x="514" y="1"/>
                      <a:pt x="330" y="1"/>
                    </a:cubicBezTo>
                    <a:close/>
                  </a:path>
                </a:pathLst>
              </a:custGeom>
              <a:solidFill>
                <a:srgbClr val="F4D5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4" name="Google Shape;574;p3"/>
              <p:cNvSpPr/>
              <p:nvPr/>
            </p:nvSpPr>
            <p:spPr>
              <a:xfrm>
                <a:off x="3101948" y="322824"/>
                <a:ext cx="57740" cy="57740"/>
              </a:xfrm>
              <a:custGeom>
                <a:avLst/>
                <a:gdLst/>
                <a:ahLst/>
                <a:cxnLst/>
                <a:rect l="l" t="t" r="r" b="b"/>
                <a:pathLst>
                  <a:path w="665" h="665" extrusionOk="0">
                    <a:moveTo>
                      <a:pt x="333" y="0"/>
                    </a:moveTo>
                    <a:cubicBezTo>
                      <a:pt x="148" y="0"/>
                      <a:pt x="1" y="148"/>
                      <a:pt x="1" y="332"/>
                    </a:cubicBezTo>
                    <a:cubicBezTo>
                      <a:pt x="1" y="517"/>
                      <a:pt x="148" y="664"/>
                      <a:pt x="333" y="664"/>
                    </a:cubicBezTo>
                    <a:cubicBezTo>
                      <a:pt x="514" y="664"/>
                      <a:pt x="665" y="517"/>
                      <a:pt x="665" y="332"/>
                    </a:cubicBezTo>
                    <a:cubicBezTo>
                      <a:pt x="665" y="151"/>
                      <a:pt x="517" y="0"/>
                      <a:pt x="333" y="0"/>
                    </a:cubicBezTo>
                    <a:close/>
                  </a:path>
                </a:pathLst>
              </a:custGeom>
              <a:solidFill>
                <a:srgbClr val="F4D5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5" name="Google Shape;575;p3"/>
              <p:cNvSpPr/>
              <p:nvPr/>
            </p:nvSpPr>
            <p:spPr>
              <a:xfrm>
                <a:off x="6129149" y="1787504"/>
                <a:ext cx="478940" cy="299989"/>
              </a:xfrm>
              <a:custGeom>
                <a:avLst/>
                <a:gdLst/>
                <a:ahLst/>
                <a:cxnLst/>
                <a:rect l="l" t="t" r="r" b="b"/>
                <a:pathLst>
                  <a:path w="5516" h="3455" extrusionOk="0">
                    <a:moveTo>
                      <a:pt x="525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2933"/>
                    </a:lnTo>
                    <a:cubicBezTo>
                      <a:pt x="0" y="3220"/>
                      <a:pt x="235" y="3454"/>
                      <a:pt x="525" y="3454"/>
                    </a:cubicBezTo>
                    <a:lnTo>
                      <a:pt x="4994" y="3454"/>
                    </a:lnTo>
                    <a:cubicBezTo>
                      <a:pt x="5284" y="3454"/>
                      <a:pt x="5516" y="3220"/>
                      <a:pt x="5516" y="2933"/>
                    </a:cubicBezTo>
                    <a:lnTo>
                      <a:pt x="5516" y="525"/>
                    </a:lnTo>
                    <a:cubicBezTo>
                      <a:pt x="5516" y="235"/>
                      <a:pt x="5284" y="1"/>
                      <a:pt x="499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576" name="Google Shape;576;p3"/>
              <p:cNvGrpSpPr/>
              <p:nvPr/>
            </p:nvGrpSpPr>
            <p:grpSpPr>
              <a:xfrm>
                <a:off x="1117099" y="2868402"/>
                <a:ext cx="788383" cy="1559297"/>
                <a:chOff x="6643175" y="3157775"/>
                <a:chExt cx="543825" cy="1075600"/>
              </a:xfrm>
            </p:grpSpPr>
            <p:sp>
              <p:nvSpPr>
                <p:cNvPr id="577" name="Google Shape;577;p3"/>
                <p:cNvSpPr/>
                <p:nvPr/>
              </p:nvSpPr>
              <p:spPr>
                <a:xfrm>
                  <a:off x="6643175" y="3257250"/>
                  <a:ext cx="543825" cy="577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753" h="23119" extrusionOk="0">
                      <a:moveTo>
                        <a:pt x="10876" y="0"/>
                      </a:moveTo>
                      <a:cubicBezTo>
                        <a:pt x="7992" y="0"/>
                        <a:pt x="5226" y="1219"/>
                        <a:pt x="3185" y="3386"/>
                      </a:cubicBezTo>
                      <a:cubicBezTo>
                        <a:pt x="1146" y="5554"/>
                        <a:pt x="1" y="8494"/>
                        <a:pt x="1" y="11559"/>
                      </a:cubicBezTo>
                      <a:cubicBezTo>
                        <a:pt x="1" y="14626"/>
                        <a:pt x="1146" y="17566"/>
                        <a:pt x="3185" y="19733"/>
                      </a:cubicBezTo>
                      <a:cubicBezTo>
                        <a:pt x="5226" y="21901"/>
                        <a:pt x="7992" y="23118"/>
                        <a:pt x="10876" y="23118"/>
                      </a:cubicBezTo>
                      <a:cubicBezTo>
                        <a:pt x="13761" y="23118"/>
                        <a:pt x="16528" y="21901"/>
                        <a:pt x="18567" y="19733"/>
                      </a:cubicBezTo>
                      <a:cubicBezTo>
                        <a:pt x="20607" y="17566"/>
                        <a:pt x="21752" y="14626"/>
                        <a:pt x="21752" y="11559"/>
                      </a:cubicBezTo>
                      <a:cubicBezTo>
                        <a:pt x="21752" y="8494"/>
                        <a:pt x="20607" y="5554"/>
                        <a:pt x="18567" y="3386"/>
                      </a:cubicBezTo>
                      <a:cubicBezTo>
                        <a:pt x="16528" y="1219"/>
                        <a:pt x="13761" y="0"/>
                        <a:pt x="10876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78" name="Google Shape;578;p3"/>
                <p:cNvSpPr/>
                <p:nvPr/>
              </p:nvSpPr>
              <p:spPr>
                <a:xfrm>
                  <a:off x="6783650" y="3406575"/>
                  <a:ext cx="262875" cy="27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515" h="11174" extrusionOk="0">
                      <a:moveTo>
                        <a:pt x="5257" y="1"/>
                      </a:moveTo>
                      <a:cubicBezTo>
                        <a:pt x="2354" y="1"/>
                        <a:pt x="0" y="2501"/>
                        <a:pt x="0" y="5586"/>
                      </a:cubicBezTo>
                      <a:cubicBezTo>
                        <a:pt x="0" y="8671"/>
                        <a:pt x="2354" y="11173"/>
                        <a:pt x="5257" y="11173"/>
                      </a:cubicBezTo>
                      <a:cubicBezTo>
                        <a:pt x="8161" y="11173"/>
                        <a:pt x="10515" y="8671"/>
                        <a:pt x="10515" y="5586"/>
                      </a:cubicBezTo>
                      <a:cubicBezTo>
                        <a:pt x="10515" y="2501"/>
                        <a:pt x="8161" y="1"/>
                        <a:pt x="5257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79" name="Google Shape;579;p3"/>
                <p:cNvSpPr/>
                <p:nvPr/>
              </p:nvSpPr>
              <p:spPr>
                <a:xfrm>
                  <a:off x="6895400" y="3157775"/>
                  <a:ext cx="4375" cy="1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5" h="52" extrusionOk="0">
                      <a:moveTo>
                        <a:pt x="1" y="0"/>
                      </a:moveTo>
                      <a:lnTo>
                        <a:pt x="175" y="52"/>
                      </a:lnTo>
                      <a:cubicBezTo>
                        <a:pt x="117" y="29"/>
                        <a:pt x="60" y="9"/>
                        <a:pt x="1" y="0"/>
                      </a:cubicBezTo>
                      <a:close/>
                    </a:path>
                  </a:pathLst>
                </a:custGeom>
                <a:solidFill>
                  <a:srgbClr val="FFB05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80" name="Google Shape;580;p3"/>
                <p:cNvSpPr/>
                <p:nvPr/>
              </p:nvSpPr>
              <p:spPr>
                <a:xfrm>
                  <a:off x="6956725" y="3365350"/>
                  <a:ext cx="8375" cy="38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5" h="1551" extrusionOk="0">
                      <a:moveTo>
                        <a:pt x="192" y="0"/>
                      </a:moveTo>
                      <a:cubicBezTo>
                        <a:pt x="159" y="190"/>
                        <a:pt x="80" y="400"/>
                        <a:pt x="53" y="586"/>
                      </a:cubicBezTo>
                      <a:cubicBezTo>
                        <a:pt x="1" y="941"/>
                        <a:pt x="149" y="1242"/>
                        <a:pt x="265" y="1551"/>
                      </a:cubicBezTo>
                      <a:cubicBezTo>
                        <a:pt x="297" y="1339"/>
                        <a:pt x="317" y="1128"/>
                        <a:pt x="324" y="920"/>
                      </a:cubicBezTo>
                      <a:cubicBezTo>
                        <a:pt x="334" y="596"/>
                        <a:pt x="314" y="273"/>
                        <a:pt x="192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81" name="Google Shape;581;p3"/>
                <p:cNvSpPr/>
                <p:nvPr/>
              </p:nvSpPr>
              <p:spPr>
                <a:xfrm>
                  <a:off x="6867675" y="3233500"/>
                  <a:ext cx="95875" cy="420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35" h="16834" extrusionOk="0">
                      <a:moveTo>
                        <a:pt x="2334" y="0"/>
                      </a:moveTo>
                      <a:lnTo>
                        <a:pt x="2334" y="0"/>
                      </a:lnTo>
                      <a:cubicBezTo>
                        <a:pt x="2363" y="867"/>
                        <a:pt x="2297" y="1746"/>
                        <a:pt x="2136" y="2601"/>
                      </a:cubicBezTo>
                      <a:cubicBezTo>
                        <a:pt x="2002" y="3305"/>
                        <a:pt x="1785" y="4031"/>
                        <a:pt x="1360" y="4484"/>
                      </a:cubicBezTo>
                      <a:cubicBezTo>
                        <a:pt x="1583" y="5538"/>
                        <a:pt x="1665" y="6658"/>
                        <a:pt x="1604" y="7777"/>
                      </a:cubicBezTo>
                      <a:cubicBezTo>
                        <a:pt x="1591" y="8029"/>
                        <a:pt x="1489" y="8363"/>
                        <a:pt x="1326" y="8363"/>
                      </a:cubicBezTo>
                      <a:cubicBezTo>
                        <a:pt x="1312" y="8363"/>
                        <a:pt x="1297" y="8360"/>
                        <a:pt x="1282" y="8355"/>
                      </a:cubicBezTo>
                      <a:cubicBezTo>
                        <a:pt x="1177" y="8319"/>
                        <a:pt x="1133" y="8159"/>
                        <a:pt x="1108" y="8017"/>
                      </a:cubicBezTo>
                      <a:cubicBezTo>
                        <a:pt x="1070" y="7799"/>
                        <a:pt x="1051" y="7573"/>
                        <a:pt x="1044" y="7346"/>
                      </a:cubicBezTo>
                      <a:cubicBezTo>
                        <a:pt x="932" y="7507"/>
                        <a:pt x="893" y="7756"/>
                        <a:pt x="879" y="7978"/>
                      </a:cubicBezTo>
                      <a:cubicBezTo>
                        <a:pt x="815" y="9065"/>
                        <a:pt x="1087" y="10150"/>
                        <a:pt x="1613" y="10914"/>
                      </a:cubicBezTo>
                      <a:cubicBezTo>
                        <a:pt x="1496" y="10987"/>
                        <a:pt x="1372" y="11021"/>
                        <a:pt x="1250" y="11021"/>
                      </a:cubicBezTo>
                      <a:cubicBezTo>
                        <a:pt x="842" y="11021"/>
                        <a:pt x="445" y="10648"/>
                        <a:pt x="360" y="10101"/>
                      </a:cubicBezTo>
                      <a:lnTo>
                        <a:pt x="360" y="10101"/>
                      </a:lnTo>
                      <a:cubicBezTo>
                        <a:pt x="328" y="11233"/>
                        <a:pt x="726" y="12337"/>
                        <a:pt x="515" y="13448"/>
                      </a:cubicBezTo>
                      <a:cubicBezTo>
                        <a:pt x="449" y="13462"/>
                        <a:pt x="380" y="13476"/>
                        <a:pt x="314" y="13491"/>
                      </a:cubicBezTo>
                      <a:cubicBezTo>
                        <a:pt x="352" y="13411"/>
                        <a:pt x="289" y="13313"/>
                        <a:pt x="228" y="13313"/>
                      </a:cubicBezTo>
                      <a:cubicBezTo>
                        <a:pt x="211" y="13313"/>
                        <a:pt x="193" y="13321"/>
                        <a:pt x="179" y="13340"/>
                      </a:cubicBezTo>
                      <a:cubicBezTo>
                        <a:pt x="1" y="13903"/>
                        <a:pt x="140" y="14599"/>
                        <a:pt x="495" y="14920"/>
                      </a:cubicBezTo>
                      <a:cubicBezTo>
                        <a:pt x="708" y="15113"/>
                        <a:pt x="975" y="15178"/>
                        <a:pt x="1179" y="15382"/>
                      </a:cubicBezTo>
                      <a:cubicBezTo>
                        <a:pt x="1364" y="15567"/>
                        <a:pt x="1481" y="15849"/>
                        <a:pt x="1636" y="16079"/>
                      </a:cubicBezTo>
                      <a:cubicBezTo>
                        <a:pt x="1762" y="16268"/>
                        <a:pt x="1940" y="16427"/>
                        <a:pt x="2128" y="16427"/>
                      </a:cubicBezTo>
                      <a:cubicBezTo>
                        <a:pt x="2157" y="16427"/>
                        <a:pt x="2187" y="16423"/>
                        <a:pt x="2217" y="16414"/>
                      </a:cubicBezTo>
                      <a:lnTo>
                        <a:pt x="2217" y="16414"/>
                      </a:lnTo>
                      <a:cubicBezTo>
                        <a:pt x="2128" y="16465"/>
                        <a:pt x="2097" y="16670"/>
                        <a:pt x="2169" y="16766"/>
                      </a:cubicBezTo>
                      <a:cubicBezTo>
                        <a:pt x="2204" y="16812"/>
                        <a:pt x="2252" y="16833"/>
                        <a:pt x="2303" y="16833"/>
                      </a:cubicBezTo>
                      <a:cubicBezTo>
                        <a:pt x="2366" y="16833"/>
                        <a:pt x="2433" y="16802"/>
                        <a:pt x="2485" y="16748"/>
                      </a:cubicBezTo>
                      <a:cubicBezTo>
                        <a:pt x="2580" y="16653"/>
                        <a:pt x="2640" y="16507"/>
                        <a:pt x="2698" y="16366"/>
                      </a:cubicBezTo>
                      <a:cubicBezTo>
                        <a:pt x="2827" y="16043"/>
                        <a:pt x="2956" y="15721"/>
                        <a:pt x="3087" y="15398"/>
                      </a:cubicBezTo>
                      <a:cubicBezTo>
                        <a:pt x="3296" y="14880"/>
                        <a:pt x="3504" y="14359"/>
                        <a:pt x="3619" y="13795"/>
                      </a:cubicBezTo>
                      <a:cubicBezTo>
                        <a:pt x="3806" y="12879"/>
                        <a:pt x="3724" y="11919"/>
                        <a:pt x="3592" y="11008"/>
                      </a:cubicBezTo>
                      <a:cubicBezTo>
                        <a:pt x="3493" y="10306"/>
                        <a:pt x="3144" y="9263"/>
                        <a:pt x="3722" y="9263"/>
                      </a:cubicBezTo>
                      <a:cubicBezTo>
                        <a:pt x="3756" y="9263"/>
                        <a:pt x="3794" y="9267"/>
                        <a:pt x="3834" y="9275"/>
                      </a:cubicBezTo>
                      <a:cubicBezTo>
                        <a:pt x="3786" y="8881"/>
                        <a:pt x="3546" y="8790"/>
                        <a:pt x="3273" y="8619"/>
                      </a:cubicBezTo>
                      <a:cubicBezTo>
                        <a:pt x="3077" y="8343"/>
                        <a:pt x="3182" y="8095"/>
                        <a:pt x="3150" y="7705"/>
                      </a:cubicBezTo>
                      <a:cubicBezTo>
                        <a:pt x="3130" y="7483"/>
                        <a:pt x="3139" y="7246"/>
                        <a:pt x="3070" y="7047"/>
                      </a:cubicBezTo>
                      <a:cubicBezTo>
                        <a:pt x="3020" y="6904"/>
                        <a:pt x="2931" y="6793"/>
                        <a:pt x="2862" y="6665"/>
                      </a:cubicBezTo>
                      <a:cubicBezTo>
                        <a:pt x="2613" y="6218"/>
                        <a:pt x="2599" y="5541"/>
                        <a:pt x="2827" y="5034"/>
                      </a:cubicBezTo>
                      <a:cubicBezTo>
                        <a:pt x="2510" y="4852"/>
                        <a:pt x="2488" y="4252"/>
                        <a:pt x="2528" y="3767"/>
                      </a:cubicBezTo>
                      <a:cubicBezTo>
                        <a:pt x="2622" y="2641"/>
                        <a:pt x="2791" y="1452"/>
                        <a:pt x="2488" y="431"/>
                      </a:cubicBezTo>
                      <a:cubicBezTo>
                        <a:pt x="2445" y="285"/>
                        <a:pt x="2390" y="143"/>
                        <a:pt x="2334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82" name="Google Shape;582;p3"/>
                <p:cNvSpPr/>
                <p:nvPr/>
              </p:nvSpPr>
              <p:spPr>
                <a:xfrm>
                  <a:off x="6867750" y="3283325"/>
                  <a:ext cx="92425" cy="371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97" h="14844" extrusionOk="0">
                      <a:moveTo>
                        <a:pt x="1537" y="7065"/>
                      </a:moveTo>
                      <a:cubicBezTo>
                        <a:pt x="1535" y="7070"/>
                        <a:pt x="1534" y="7076"/>
                        <a:pt x="1532" y="7082"/>
                      </a:cubicBezTo>
                      <a:lnTo>
                        <a:pt x="1532" y="7082"/>
                      </a:lnTo>
                      <a:cubicBezTo>
                        <a:pt x="1534" y="7076"/>
                        <a:pt x="1535" y="7070"/>
                        <a:pt x="1537" y="7065"/>
                      </a:cubicBezTo>
                      <a:close/>
                      <a:moveTo>
                        <a:pt x="2653" y="0"/>
                      </a:moveTo>
                      <a:cubicBezTo>
                        <a:pt x="2192" y="1183"/>
                        <a:pt x="1827" y="2409"/>
                        <a:pt x="1857" y="3679"/>
                      </a:cubicBezTo>
                      <a:cubicBezTo>
                        <a:pt x="1881" y="4625"/>
                        <a:pt x="2123" y="5549"/>
                        <a:pt x="2241" y="6485"/>
                      </a:cubicBezTo>
                      <a:cubicBezTo>
                        <a:pt x="2277" y="6771"/>
                        <a:pt x="2285" y="7102"/>
                        <a:pt x="2091" y="7302"/>
                      </a:cubicBezTo>
                      <a:cubicBezTo>
                        <a:pt x="2031" y="7364"/>
                        <a:pt x="1948" y="7391"/>
                        <a:pt x="1864" y="7391"/>
                      </a:cubicBezTo>
                      <a:cubicBezTo>
                        <a:pt x="1682" y="7391"/>
                        <a:pt x="1496" y="7263"/>
                        <a:pt x="1532" y="7082"/>
                      </a:cubicBezTo>
                      <a:lnTo>
                        <a:pt x="1532" y="7082"/>
                      </a:lnTo>
                      <a:cubicBezTo>
                        <a:pt x="1494" y="7244"/>
                        <a:pt x="1456" y="7407"/>
                        <a:pt x="1417" y="7569"/>
                      </a:cubicBezTo>
                      <a:cubicBezTo>
                        <a:pt x="1170" y="7494"/>
                        <a:pt x="1048" y="7201"/>
                        <a:pt x="969" y="6938"/>
                      </a:cubicBezTo>
                      <a:cubicBezTo>
                        <a:pt x="937" y="6840"/>
                        <a:pt x="911" y="6740"/>
                        <a:pt x="883" y="6641"/>
                      </a:cubicBezTo>
                      <a:lnTo>
                        <a:pt x="883" y="6641"/>
                      </a:lnTo>
                      <a:cubicBezTo>
                        <a:pt x="936" y="7497"/>
                        <a:pt x="1192" y="8315"/>
                        <a:pt x="1611" y="8925"/>
                      </a:cubicBezTo>
                      <a:cubicBezTo>
                        <a:pt x="1496" y="8999"/>
                        <a:pt x="1373" y="9032"/>
                        <a:pt x="1251" y="9032"/>
                      </a:cubicBezTo>
                      <a:cubicBezTo>
                        <a:pt x="1184" y="9032"/>
                        <a:pt x="1118" y="9022"/>
                        <a:pt x="1052" y="9003"/>
                      </a:cubicBezTo>
                      <a:lnTo>
                        <a:pt x="1052" y="9003"/>
                      </a:lnTo>
                      <a:cubicBezTo>
                        <a:pt x="1271" y="9301"/>
                        <a:pt x="1501" y="9589"/>
                        <a:pt x="1669" y="9918"/>
                      </a:cubicBezTo>
                      <a:cubicBezTo>
                        <a:pt x="1864" y="10301"/>
                        <a:pt x="1976" y="10732"/>
                        <a:pt x="1991" y="11167"/>
                      </a:cubicBezTo>
                      <a:cubicBezTo>
                        <a:pt x="2005" y="11590"/>
                        <a:pt x="1927" y="12009"/>
                        <a:pt x="1798" y="12409"/>
                      </a:cubicBezTo>
                      <a:cubicBezTo>
                        <a:pt x="1139" y="12391"/>
                        <a:pt x="557" y="11935"/>
                        <a:pt x="190" y="11340"/>
                      </a:cubicBezTo>
                      <a:cubicBezTo>
                        <a:pt x="187" y="11342"/>
                        <a:pt x="182" y="11345"/>
                        <a:pt x="177" y="11350"/>
                      </a:cubicBezTo>
                      <a:cubicBezTo>
                        <a:pt x="0" y="11914"/>
                        <a:pt x="138" y="12610"/>
                        <a:pt x="493" y="12930"/>
                      </a:cubicBezTo>
                      <a:cubicBezTo>
                        <a:pt x="706" y="13123"/>
                        <a:pt x="973" y="13188"/>
                        <a:pt x="1179" y="13393"/>
                      </a:cubicBezTo>
                      <a:cubicBezTo>
                        <a:pt x="1363" y="13577"/>
                        <a:pt x="1481" y="13860"/>
                        <a:pt x="1634" y="14090"/>
                      </a:cubicBezTo>
                      <a:cubicBezTo>
                        <a:pt x="1762" y="14279"/>
                        <a:pt x="1941" y="14438"/>
                        <a:pt x="2128" y="14438"/>
                      </a:cubicBezTo>
                      <a:cubicBezTo>
                        <a:pt x="2158" y="14438"/>
                        <a:pt x="2187" y="14434"/>
                        <a:pt x="2217" y="14426"/>
                      </a:cubicBezTo>
                      <a:lnTo>
                        <a:pt x="2217" y="14426"/>
                      </a:lnTo>
                      <a:cubicBezTo>
                        <a:pt x="2126" y="14476"/>
                        <a:pt x="2095" y="14680"/>
                        <a:pt x="2169" y="14775"/>
                      </a:cubicBezTo>
                      <a:cubicBezTo>
                        <a:pt x="2204" y="14823"/>
                        <a:pt x="2251" y="14844"/>
                        <a:pt x="2302" y="14844"/>
                      </a:cubicBezTo>
                      <a:cubicBezTo>
                        <a:pt x="2365" y="14844"/>
                        <a:pt x="2432" y="14812"/>
                        <a:pt x="2485" y="14760"/>
                      </a:cubicBezTo>
                      <a:cubicBezTo>
                        <a:pt x="2580" y="14665"/>
                        <a:pt x="2639" y="14517"/>
                        <a:pt x="2696" y="14377"/>
                      </a:cubicBezTo>
                      <a:cubicBezTo>
                        <a:pt x="2826" y="14054"/>
                        <a:pt x="2955" y="13732"/>
                        <a:pt x="3086" y="13409"/>
                      </a:cubicBezTo>
                      <a:cubicBezTo>
                        <a:pt x="3294" y="12892"/>
                        <a:pt x="3502" y="12368"/>
                        <a:pt x="3617" y="11807"/>
                      </a:cubicBezTo>
                      <a:cubicBezTo>
                        <a:pt x="3656" y="11621"/>
                        <a:pt x="3679" y="11433"/>
                        <a:pt x="3696" y="11245"/>
                      </a:cubicBezTo>
                      <a:cubicBezTo>
                        <a:pt x="3255" y="11018"/>
                        <a:pt x="3020" y="10473"/>
                        <a:pt x="2975" y="9953"/>
                      </a:cubicBezTo>
                      <a:cubicBezTo>
                        <a:pt x="2928" y="9408"/>
                        <a:pt x="3040" y="8865"/>
                        <a:pt x="3061" y="8321"/>
                      </a:cubicBezTo>
                      <a:cubicBezTo>
                        <a:pt x="3106" y="7201"/>
                        <a:pt x="2780" y="6105"/>
                        <a:pt x="2639" y="4995"/>
                      </a:cubicBezTo>
                      <a:cubicBezTo>
                        <a:pt x="2542" y="4231"/>
                        <a:pt x="2535" y="3465"/>
                        <a:pt x="2581" y="2699"/>
                      </a:cubicBezTo>
                      <a:cubicBezTo>
                        <a:pt x="2498" y="2435"/>
                        <a:pt x="2498" y="2083"/>
                        <a:pt x="2524" y="1777"/>
                      </a:cubicBezTo>
                      <a:cubicBezTo>
                        <a:pt x="2573" y="1190"/>
                        <a:pt x="2640" y="587"/>
                        <a:pt x="2653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83" name="Google Shape;583;p3"/>
                <p:cNvSpPr/>
                <p:nvPr/>
              </p:nvSpPr>
              <p:spPr>
                <a:xfrm>
                  <a:off x="6950800" y="3664125"/>
                  <a:ext cx="94825" cy="569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93" h="22770" extrusionOk="0">
                      <a:moveTo>
                        <a:pt x="359" y="0"/>
                      </a:moveTo>
                      <a:lnTo>
                        <a:pt x="1" y="12"/>
                      </a:lnTo>
                      <a:cubicBezTo>
                        <a:pt x="157" y="5267"/>
                        <a:pt x="127" y="9380"/>
                        <a:pt x="101" y="12686"/>
                      </a:cubicBezTo>
                      <a:cubicBezTo>
                        <a:pt x="61" y="18346"/>
                        <a:pt x="40" y="21186"/>
                        <a:pt x="1048" y="22268"/>
                      </a:cubicBezTo>
                      <a:cubicBezTo>
                        <a:pt x="1363" y="22605"/>
                        <a:pt x="1775" y="22769"/>
                        <a:pt x="2311" y="22769"/>
                      </a:cubicBezTo>
                      <a:cubicBezTo>
                        <a:pt x="2875" y="22769"/>
                        <a:pt x="3309" y="22479"/>
                        <a:pt x="3526" y="21954"/>
                      </a:cubicBezTo>
                      <a:cubicBezTo>
                        <a:pt x="3793" y="21312"/>
                        <a:pt x="3668" y="20449"/>
                        <a:pt x="3232" y="19943"/>
                      </a:cubicBezTo>
                      <a:cubicBezTo>
                        <a:pt x="2994" y="19665"/>
                        <a:pt x="2692" y="19523"/>
                        <a:pt x="2356" y="19523"/>
                      </a:cubicBezTo>
                      <a:cubicBezTo>
                        <a:pt x="2204" y="19523"/>
                        <a:pt x="2046" y="19552"/>
                        <a:pt x="1883" y="19611"/>
                      </a:cubicBezTo>
                      <a:lnTo>
                        <a:pt x="1998" y="19970"/>
                      </a:lnTo>
                      <a:cubicBezTo>
                        <a:pt x="2129" y="19923"/>
                        <a:pt x="2247" y="19903"/>
                        <a:pt x="2353" y="19903"/>
                      </a:cubicBezTo>
                      <a:cubicBezTo>
                        <a:pt x="2643" y="19903"/>
                        <a:pt x="2842" y="20051"/>
                        <a:pt x="2968" y="20199"/>
                      </a:cubicBezTo>
                      <a:cubicBezTo>
                        <a:pt x="3306" y="20591"/>
                        <a:pt x="3409" y="21295"/>
                        <a:pt x="3198" y="21801"/>
                      </a:cubicBezTo>
                      <a:cubicBezTo>
                        <a:pt x="3087" y="22068"/>
                        <a:pt x="2843" y="22390"/>
                        <a:pt x="2311" y="22390"/>
                      </a:cubicBezTo>
                      <a:cubicBezTo>
                        <a:pt x="1872" y="22390"/>
                        <a:pt x="1550" y="22266"/>
                        <a:pt x="1301" y="22000"/>
                      </a:cubicBezTo>
                      <a:cubicBezTo>
                        <a:pt x="396" y="21031"/>
                        <a:pt x="420" y="18067"/>
                        <a:pt x="459" y="12689"/>
                      </a:cubicBezTo>
                      <a:cubicBezTo>
                        <a:pt x="485" y="9380"/>
                        <a:pt x="515" y="5261"/>
                        <a:pt x="359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84" name="Google Shape;584;p3"/>
                <p:cNvSpPr/>
                <p:nvPr/>
              </p:nvSpPr>
              <p:spPr>
                <a:xfrm>
                  <a:off x="6799325" y="3664025"/>
                  <a:ext cx="94750" cy="56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90" h="22774" extrusionOk="0">
                      <a:moveTo>
                        <a:pt x="3433" y="0"/>
                      </a:moveTo>
                      <a:cubicBezTo>
                        <a:pt x="3276" y="5261"/>
                        <a:pt x="3306" y="9381"/>
                        <a:pt x="3332" y="12689"/>
                      </a:cubicBezTo>
                      <a:cubicBezTo>
                        <a:pt x="3371" y="18069"/>
                        <a:pt x="3394" y="21032"/>
                        <a:pt x="2489" y="22000"/>
                      </a:cubicBezTo>
                      <a:cubicBezTo>
                        <a:pt x="2242" y="22266"/>
                        <a:pt x="1920" y="22390"/>
                        <a:pt x="1480" y="22390"/>
                      </a:cubicBezTo>
                      <a:cubicBezTo>
                        <a:pt x="948" y="22390"/>
                        <a:pt x="704" y="22071"/>
                        <a:pt x="592" y="21800"/>
                      </a:cubicBezTo>
                      <a:cubicBezTo>
                        <a:pt x="382" y="21296"/>
                        <a:pt x="484" y="20592"/>
                        <a:pt x="822" y="20198"/>
                      </a:cubicBezTo>
                      <a:cubicBezTo>
                        <a:pt x="948" y="20051"/>
                        <a:pt x="1147" y="19903"/>
                        <a:pt x="1435" y="19903"/>
                      </a:cubicBezTo>
                      <a:cubicBezTo>
                        <a:pt x="1542" y="19903"/>
                        <a:pt x="1660" y="19924"/>
                        <a:pt x="1792" y="19971"/>
                      </a:cubicBezTo>
                      <a:lnTo>
                        <a:pt x="1907" y="19612"/>
                      </a:lnTo>
                      <a:cubicBezTo>
                        <a:pt x="1744" y="19554"/>
                        <a:pt x="1585" y="19525"/>
                        <a:pt x="1434" y="19525"/>
                      </a:cubicBezTo>
                      <a:cubicBezTo>
                        <a:pt x="1098" y="19525"/>
                        <a:pt x="798" y="19667"/>
                        <a:pt x="559" y="19944"/>
                      </a:cubicBezTo>
                      <a:cubicBezTo>
                        <a:pt x="125" y="20448"/>
                        <a:pt x="0" y="21312"/>
                        <a:pt x="266" y="21956"/>
                      </a:cubicBezTo>
                      <a:cubicBezTo>
                        <a:pt x="484" y="22483"/>
                        <a:pt x="915" y="22773"/>
                        <a:pt x="1482" y="22773"/>
                      </a:cubicBezTo>
                      <a:cubicBezTo>
                        <a:pt x="2015" y="22773"/>
                        <a:pt x="2430" y="22609"/>
                        <a:pt x="2743" y="22267"/>
                      </a:cubicBezTo>
                      <a:cubicBezTo>
                        <a:pt x="3752" y="21187"/>
                        <a:pt x="3730" y="18347"/>
                        <a:pt x="3689" y="12687"/>
                      </a:cubicBezTo>
                      <a:cubicBezTo>
                        <a:pt x="3666" y="9381"/>
                        <a:pt x="3636" y="5267"/>
                        <a:pt x="3789" y="13"/>
                      </a:cubicBezTo>
                      <a:lnTo>
                        <a:pt x="3433" y="0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85" name="Google Shape;585;p3"/>
                <p:cNvSpPr/>
                <p:nvPr/>
              </p:nvSpPr>
              <p:spPr>
                <a:xfrm>
                  <a:off x="6879850" y="3707875"/>
                  <a:ext cx="83350" cy="23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34" h="922" extrusionOk="0">
                      <a:moveTo>
                        <a:pt x="1" y="1"/>
                      </a:moveTo>
                      <a:lnTo>
                        <a:pt x="1" y="922"/>
                      </a:lnTo>
                      <a:lnTo>
                        <a:pt x="3333" y="922"/>
                      </a:lnTo>
                      <a:lnTo>
                        <a:pt x="3333" y="1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86" name="Google Shape;586;p3"/>
                <p:cNvSpPr/>
                <p:nvPr/>
              </p:nvSpPr>
              <p:spPr>
                <a:xfrm>
                  <a:off x="6876450" y="3666675"/>
                  <a:ext cx="89025" cy="31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61" h="1261" extrusionOk="0">
                      <a:moveTo>
                        <a:pt x="0" y="0"/>
                      </a:moveTo>
                      <a:lnTo>
                        <a:pt x="0" y="1261"/>
                      </a:lnTo>
                      <a:lnTo>
                        <a:pt x="3561" y="1261"/>
                      </a:lnTo>
                      <a:lnTo>
                        <a:pt x="3561" y="0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87" name="Google Shape;587;p3"/>
                <p:cNvSpPr/>
                <p:nvPr/>
              </p:nvSpPr>
              <p:spPr>
                <a:xfrm>
                  <a:off x="6856250" y="3643650"/>
                  <a:ext cx="130500" cy="41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20" h="1649" extrusionOk="0">
                      <a:moveTo>
                        <a:pt x="1" y="0"/>
                      </a:moveTo>
                      <a:cubicBezTo>
                        <a:pt x="139" y="927"/>
                        <a:pt x="1254" y="1649"/>
                        <a:pt x="2610" y="1649"/>
                      </a:cubicBezTo>
                      <a:cubicBezTo>
                        <a:pt x="3967" y="1649"/>
                        <a:pt x="5082" y="927"/>
                        <a:pt x="5220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88" name="Google Shape;588;p3"/>
                <p:cNvSpPr/>
                <p:nvPr/>
              </p:nvSpPr>
              <p:spPr>
                <a:xfrm>
                  <a:off x="6917575" y="3688975"/>
                  <a:ext cx="8975" cy="539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9" h="21585" extrusionOk="0">
                      <a:moveTo>
                        <a:pt x="1" y="1"/>
                      </a:moveTo>
                      <a:lnTo>
                        <a:pt x="1" y="21584"/>
                      </a:lnTo>
                      <a:lnTo>
                        <a:pt x="358" y="21584"/>
                      </a:lnTo>
                      <a:lnTo>
                        <a:pt x="358" y="1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89" name="Google Shape;589;p3"/>
                <p:cNvSpPr/>
                <p:nvPr/>
              </p:nvSpPr>
              <p:spPr>
                <a:xfrm>
                  <a:off x="6879325" y="3646700"/>
                  <a:ext cx="84375" cy="24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75" h="971" extrusionOk="0">
                      <a:moveTo>
                        <a:pt x="0" y="0"/>
                      </a:moveTo>
                      <a:cubicBezTo>
                        <a:pt x="91" y="544"/>
                        <a:pt x="811" y="970"/>
                        <a:pt x="1687" y="970"/>
                      </a:cubicBezTo>
                      <a:cubicBezTo>
                        <a:pt x="2564" y="970"/>
                        <a:pt x="3284" y="545"/>
                        <a:pt x="3374" y="0"/>
                      </a:cubicBezTo>
                      <a:close/>
                    </a:path>
                  </a:pathLst>
                </a:custGeom>
                <a:solidFill>
                  <a:srgbClr val="000000">
                    <a:alpha val="1348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0" name="Google Shape;590;p3"/>
                <p:cNvSpPr/>
                <p:nvPr/>
              </p:nvSpPr>
              <p:spPr>
                <a:xfrm>
                  <a:off x="6895400" y="3157775"/>
                  <a:ext cx="4375" cy="1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5" h="52" extrusionOk="0">
                      <a:moveTo>
                        <a:pt x="1" y="0"/>
                      </a:moveTo>
                      <a:lnTo>
                        <a:pt x="175" y="52"/>
                      </a:lnTo>
                      <a:cubicBezTo>
                        <a:pt x="117" y="29"/>
                        <a:pt x="60" y="9"/>
                        <a:pt x="1" y="0"/>
                      </a:cubicBezTo>
                      <a:close/>
                    </a:path>
                  </a:pathLst>
                </a:custGeom>
                <a:solidFill>
                  <a:srgbClr val="FFB05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1" name="Google Shape;591;p3"/>
                <p:cNvSpPr/>
                <p:nvPr/>
              </p:nvSpPr>
              <p:spPr>
                <a:xfrm>
                  <a:off x="6900625" y="3220350"/>
                  <a:ext cx="9150" cy="25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6" h="1020" extrusionOk="0">
                      <a:moveTo>
                        <a:pt x="180" y="0"/>
                      </a:moveTo>
                      <a:cubicBezTo>
                        <a:pt x="253" y="304"/>
                        <a:pt x="180" y="663"/>
                        <a:pt x="16" y="990"/>
                      </a:cubicBezTo>
                      <a:cubicBezTo>
                        <a:pt x="10" y="1001"/>
                        <a:pt x="6" y="1011"/>
                        <a:pt x="0" y="1019"/>
                      </a:cubicBezTo>
                      <a:cubicBezTo>
                        <a:pt x="176" y="881"/>
                        <a:pt x="318" y="728"/>
                        <a:pt x="365" y="536"/>
                      </a:cubicBezTo>
                      <a:lnTo>
                        <a:pt x="180" y="0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2" name="Google Shape;592;p3"/>
                <p:cNvSpPr/>
                <p:nvPr/>
              </p:nvSpPr>
              <p:spPr>
                <a:xfrm>
                  <a:off x="6880675" y="3283325"/>
                  <a:ext cx="8375" cy="56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5" h="2266" extrusionOk="0">
                      <a:moveTo>
                        <a:pt x="202" y="0"/>
                      </a:moveTo>
                      <a:cubicBezTo>
                        <a:pt x="166" y="269"/>
                        <a:pt x="87" y="561"/>
                        <a:pt x="57" y="828"/>
                      </a:cubicBezTo>
                      <a:cubicBezTo>
                        <a:pt x="1" y="1337"/>
                        <a:pt x="140" y="1794"/>
                        <a:pt x="252" y="2265"/>
                      </a:cubicBezTo>
                      <a:cubicBezTo>
                        <a:pt x="287" y="1963"/>
                        <a:pt x="310" y="1660"/>
                        <a:pt x="318" y="1360"/>
                      </a:cubicBezTo>
                      <a:cubicBezTo>
                        <a:pt x="334" y="890"/>
                        <a:pt x="318" y="419"/>
                        <a:pt x="202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3" name="Google Shape;593;p3"/>
                <p:cNvSpPr/>
                <p:nvPr/>
              </p:nvSpPr>
              <p:spPr>
                <a:xfrm>
                  <a:off x="6895400" y="3157775"/>
                  <a:ext cx="4375" cy="1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5" h="52" extrusionOk="0">
                      <a:moveTo>
                        <a:pt x="1" y="0"/>
                      </a:moveTo>
                      <a:lnTo>
                        <a:pt x="175" y="52"/>
                      </a:lnTo>
                      <a:cubicBezTo>
                        <a:pt x="117" y="29"/>
                        <a:pt x="60" y="9"/>
                        <a:pt x="1" y="0"/>
                      </a:cubicBezTo>
                      <a:close/>
                    </a:path>
                  </a:pathLst>
                </a:custGeom>
                <a:solidFill>
                  <a:srgbClr val="FFC97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594" name="Google Shape;594;p3"/>
              <p:cNvGrpSpPr/>
              <p:nvPr/>
            </p:nvGrpSpPr>
            <p:grpSpPr>
              <a:xfrm>
                <a:off x="7240496" y="1789216"/>
                <a:ext cx="878286" cy="2649280"/>
                <a:chOff x="5081950" y="1529200"/>
                <a:chExt cx="423250" cy="1276700"/>
              </a:xfrm>
            </p:grpSpPr>
            <p:sp>
              <p:nvSpPr>
                <p:cNvPr id="595" name="Google Shape;595;p3"/>
                <p:cNvSpPr/>
                <p:nvPr/>
              </p:nvSpPr>
              <p:spPr>
                <a:xfrm>
                  <a:off x="5275075" y="1789125"/>
                  <a:ext cx="19575" cy="113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3" h="4549" extrusionOk="0">
                      <a:moveTo>
                        <a:pt x="407" y="0"/>
                      </a:moveTo>
                      <a:lnTo>
                        <a:pt x="1" y="4491"/>
                      </a:lnTo>
                      <a:lnTo>
                        <a:pt x="378" y="4548"/>
                      </a:lnTo>
                      <a:lnTo>
                        <a:pt x="476" y="3448"/>
                      </a:lnTo>
                      <a:lnTo>
                        <a:pt x="782" y="58"/>
                      </a:lnTo>
                      <a:lnTo>
                        <a:pt x="407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6" name="Google Shape;596;p3"/>
                <p:cNvSpPr/>
                <p:nvPr/>
              </p:nvSpPr>
              <p:spPr>
                <a:xfrm>
                  <a:off x="5355150" y="2069975"/>
                  <a:ext cx="71125" cy="111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45" h="4446" extrusionOk="0">
                      <a:moveTo>
                        <a:pt x="1935" y="1"/>
                      </a:moveTo>
                      <a:cubicBezTo>
                        <a:pt x="1935" y="1"/>
                        <a:pt x="559" y="1017"/>
                        <a:pt x="1" y="3123"/>
                      </a:cubicBezTo>
                      <a:lnTo>
                        <a:pt x="1606" y="4445"/>
                      </a:lnTo>
                      <a:cubicBezTo>
                        <a:pt x="2844" y="1165"/>
                        <a:pt x="1935" y="1"/>
                        <a:pt x="1935" y="1"/>
                      </a:cubicBezTo>
                      <a:close/>
                    </a:path>
                  </a:pathLst>
                </a:custGeom>
                <a:solidFill>
                  <a:srgbClr val="3A1F2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7" name="Google Shape;597;p3"/>
                <p:cNvSpPr/>
                <p:nvPr/>
              </p:nvSpPr>
              <p:spPr>
                <a:xfrm>
                  <a:off x="5135325" y="2085175"/>
                  <a:ext cx="73650" cy="125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46" h="5026" extrusionOk="0">
                      <a:moveTo>
                        <a:pt x="1" y="0"/>
                      </a:moveTo>
                      <a:cubicBezTo>
                        <a:pt x="1" y="1"/>
                        <a:pt x="157" y="2823"/>
                        <a:pt x="1235" y="5025"/>
                      </a:cubicBezTo>
                      <a:lnTo>
                        <a:pt x="2945" y="2238"/>
                      </a:lnTo>
                      <a:cubicBezTo>
                        <a:pt x="1669" y="463"/>
                        <a:pt x="1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3A1F2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8" name="Google Shape;598;p3"/>
                <p:cNvSpPr/>
                <p:nvPr/>
              </p:nvSpPr>
              <p:spPr>
                <a:xfrm>
                  <a:off x="5151775" y="2328350"/>
                  <a:ext cx="295525" cy="359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21" h="14366" extrusionOk="0">
                      <a:moveTo>
                        <a:pt x="5148" y="0"/>
                      </a:moveTo>
                      <a:cubicBezTo>
                        <a:pt x="5059" y="944"/>
                        <a:pt x="5035" y="2002"/>
                        <a:pt x="5056" y="3103"/>
                      </a:cubicBezTo>
                      <a:cubicBezTo>
                        <a:pt x="4409" y="2664"/>
                        <a:pt x="3759" y="2211"/>
                        <a:pt x="3178" y="2211"/>
                      </a:cubicBezTo>
                      <a:cubicBezTo>
                        <a:pt x="2204" y="2211"/>
                        <a:pt x="1425" y="3485"/>
                        <a:pt x="1179" y="8241"/>
                      </a:cubicBezTo>
                      <a:cubicBezTo>
                        <a:pt x="1435" y="11863"/>
                        <a:pt x="2286" y="13429"/>
                        <a:pt x="2286" y="13429"/>
                      </a:cubicBezTo>
                      <a:cubicBezTo>
                        <a:pt x="2286" y="13429"/>
                        <a:pt x="2283" y="13429"/>
                        <a:pt x="2277" y="13429"/>
                      </a:cubicBezTo>
                      <a:cubicBezTo>
                        <a:pt x="2128" y="13429"/>
                        <a:pt x="0" y="13445"/>
                        <a:pt x="382" y="14366"/>
                      </a:cubicBezTo>
                      <a:lnTo>
                        <a:pt x="11609" y="14366"/>
                      </a:lnTo>
                      <a:cubicBezTo>
                        <a:pt x="11821" y="13696"/>
                        <a:pt x="10815" y="13587"/>
                        <a:pt x="10137" y="13587"/>
                      </a:cubicBezTo>
                      <a:cubicBezTo>
                        <a:pt x="9809" y="13587"/>
                        <a:pt x="9558" y="13613"/>
                        <a:pt x="9558" y="13613"/>
                      </a:cubicBezTo>
                      <a:cubicBezTo>
                        <a:pt x="9558" y="13613"/>
                        <a:pt x="10330" y="10618"/>
                        <a:pt x="10150" y="7049"/>
                      </a:cubicBezTo>
                      <a:cubicBezTo>
                        <a:pt x="9466" y="1549"/>
                        <a:pt x="7276" y="877"/>
                        <a:pt x="5148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9" name="Google Shape;599;p3"/>
                <p:cNvSpPr/>
                <p:nvPr/>
              </p:nvSpPr>
              <p:spPr>
                <a:xfrm>
                  <a:off x="5154200" y="2664525"/>
                  <a:ext cx="44175" cy="23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67" h="922" extrusionOk="0">
                      <a:moveTo>
                        <a:pt x="1766" y="1"/>
                      </a:moveTo>
                      <a:lnTo>
                        <a:pt x="1766" y="1"/>
                      </a:lnTo>
                      <a:cubicBezTo>
                        <a:pt x="1122" y="48"/>
                        <a:pt x="0" y="230"/>
                        <a:pt x="285" y="922"/>
                      </a:cubicBezTo>
                      <a:lnTo>
                        <a:pt x="1012" y="922"/>
                      </a:lnTo>
                      <a:cubicBezTo>
                        <a:pt x="1005" y="891"/>
                        <a:pt x="1000" y="858"/>
                        <a:pt x="1000" y="827"/>
                      </a:cubicBezTo>
                      <a:cubicBezTo>
                        <a:pt x="1000" y="521"/>
                        <a:pt x="1283" y="239"/>
                        <a:pt x="1766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0" name="Google Shape;600;p3"/>
                <p:cNvSpPr/>
                <p:nvPr/>
              </p:nvSpPr>
              <p:spPr>
                <a:xfrm>
                  <a:off x="5404550" y="2668000"/>
                  <a:ext cx="42800" cy="19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12" h="783" extrusionOk="0">
                      <a:moveTo>
                        <a:pt x="14" y="1"/>
                      </a:moveTo>
                      <a:cubicBezTo>
                        <a:pt x="10" y="1"/>
                        <a:pt x="5" y="1"/>
                        <a:pt x="0" y="1"/>
                      </a:cubicBezTo>
                      <a:cubicBezTo>
                        <a:pt x="327" y="208"/>
                        <a:pt x="512" y="439"/>
                        <a:pt x="512" y="688"/>
                      </a:cubicBezTo>
                      <a:cubicBezTo>
                        <a:pt x="512" y="719"/>
                        <a:pt x="509" y="750"/>
                        <a:pt x="502" y="783"/>
                      </a:cubicBezTo>
                      <a:lnTo>
                        <a:pt x="1498" y="783"/>
                      </a:lnTo>
                      <a:cubicBezTo>
                        <a:pt x="1712" y="108"/>
                        <a:pt x="691" y="1"/>
                        <a:pt x="14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1" name="Google Shape;601;p3"/>
                <p:cNvSpPr/>
                <p:nvPr/>
              </p:nvSpPr>
              <p:spPr>
                <a:xfrm>
                  <a:off x="5191950" y="2271875"/>
                  <a:ext cx="192725" cy="204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09" h="8170" extrusionOk="0">
                      <a:moveTo>
                        <a:pt x="3683" y="0"/>
                      </a:moveTo>
                      <a:lnTo>
                        <a:pt x="171" y="2288"/>
                      </a:lnTo>
                      <a:cubicBezTo>
                        <a:pt x="0" y="5649"/>
                        <a:pt x="1057" y="8170"/>
                        <a:pt x="1057" y="8170"/>
                      </a:cubicBezTo>
                      <a:lnTo>
                        <a:pt x="6681" y="8170"/>
                      </a:lnTo>
                      <a:cubicBezTo>
                        <a:pt x="6681" y="8170"/>
                        <a:pt x="7708" y="5185"/>
                        <a:pt x="7480" y="3360"/>
                      </a:cubicBezTo>
                      <a:cubicBezTo>
                        <a:pt x="7253" y="1535"/>
                        <a:pt x="3683" y="0"/>
                        <a:pt x="3683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2" name="Google Shape;602;p3"/>
                <p:cNvSpPr/>
                <p:nvPr/>
              </p:nvSpPr>
              <p:spPr>
                <a:xfrm>
                  <a:off x="5231850" y="2342175"/>
                  <a:ext cx="119150" cy="133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66" h="5358" extrusionOk="0">
                      <a:moveTo>
                        <a:pt x="2306" y="1"/>
                      </a:moveTo>
                      <a:cubicBezTo>
                        <a:pt x="1686" y="371"/>
                        <a:pt x="890" y="1307"/>
                        <a:pt x="41" y="2415"/>
                      </a:cubicBezTo>
                      <a:cubicBezTo>
                        <a:pt x="1" y="3975"/>
                        <a:pt x="402" y="5358"/>
                        <a:pt x="402" y="5358"/>
                      </a:cubicBezTo>
                      <a:lnTo>
                        <a:pt x="4122" y="5358"/>
                      </a:lnTo>
                      <a:cubicBezTo>
                        <a:pt x="4122" y="5358"/>
                        <a:pt x="4747" y="3498"/>
                        <a:pt x="4766" y="2535"/>
                      </a:cubicBezTo>
                      <a:cubicBezTo>
                        <a:pt x="4029" y="1091"/>
                        <a:pt x="2806" y="193"/>
                        <a:pt x="2306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3" name="Google Shape;603;p3"/>
                <p:cNvSpPr/>
                <p:nvPr/>
              </p:nvSpPr>
              <p:spPr>
                <a:xfrm>
                  <a:off x="5280250" y="2326000"/>
                  <a:ext cx="18775" cy="157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1" h="6285" extrusionOk="0">
                      <a:moveTo>
                        <a:pt x="337" y="1"/>
                      </a:moveTo>
                      <a:lnTo>
                        <a:pt x="0" y="360"/>
                      </a:lnTo>
                      <a:lnTo>
                        <a:pt x="238" y="6203"/>
                      </a:lnTo>
                      <a:lnTo>
                        <a:pt x="396" y="6285"/>
                      </a:lnTo>
                      <a:lnTo>
                        <a:pt x="751" y="581"/>
                      </a:lnTo>
                      <a:lnTo>
                        <a:pt x="337" y="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4" name="Google Shape;604;p3"/>
                <p:cNvSpPr/>
                <p:nvPr/>
              </p:nvSpPr>
              <p:spPr>
                <a:xfrm>
                  <a:off x="5212425" y="2413975"/>
                  <a:ext cx="80200" cy="260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08" h="10421" extrusionOk="0">
                      <a:moveTo>
                        <a:pt x="1879" y="1"/>
                      </a:moveTo>
                      <a:cubicBezTo>
                        <a:pt x="1597" y="1"/>
                        <a:pt x="1311" y="106"/>
                        <a:pt x="1077" y="340"/>
                      </a:cubicBezTo>
                      <a:cubicBezTo>
                        <a:pt x="1062" y="355"/>
                        <a:pt x="1049" y="367"/>
                        <a:pt x="1038" y="382"/>
                      </a:cubicBezTo>
                      <a:cubicBezTo>
                        <a:pt x="222" y="1227"/>
                        <a:pt x="0" y="2496"/>
                        <a:pt x="421" y="3601"/>
                      </a:cubicBezTo>
                      <a:lnTo>
                        <a:pt x="2994" y="10334"/>
                      </a:lnTo>
                      <a:lnTo>
                        <a:pt x="3208" y="10421"/>
                      </a:lnTo>
                      <a:lnTo>
                        <a:pt x="3064" y="1179"/>
                      </a:lnTo>
                      <a:cubicBezTo>
                        <a:pt x="3052" y="472"/>
                        <a:pt x="2476" y="1"/>
                        <a:pt x="1879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5" name="Google Shape;605;p3"/>
                <p:cNvSpPr/>
                <p:nvPr/>
              </p:nvSpPr>
              <p:spPr>
                <a:xfrm>
                  <a:off x="5216725" y="2423300"/>
                  <a:ext cx="75950" cy="251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8" h="10048" extrusionOk="0">
                      <a:moveTo>
                        <a:pt x="2564" y="0"/>
                      </a:moveTo>
                      <a:lnTo>
                        <a:pt x="2564" y="0"/>
                      </a:lnTo>
                      <a:cubicBezTo>
                        <a:pt x="2935" y="2347"/>
                        <a:pt x="2702" y="5709"/>
                        <a:pt x="2291" y="5839"/>
                      </a:cubicBezTo>
                      <a:cubicBezTo>
                        <a:pt x="2273" y="5844"/>
                        <a:pt x="2254" y="5847"/>
                        <a:pt x="2234" y="5847"/>
                      </a:cubicBezTo>
                      <a:cubicBezTo>
                        <a:pt x="1721" y="5847"/>
                        <a:pt x="570" y="4026"/>
                        <a:pt x="73" y="1663"/>
                      </a:cubicBezTo>
                      <a:lnTo>
                        <a:pt x="73" y="1663"/>
                      </a:lnTo>
                      <a:cubicBezTo>
                        <a:pt x="1" y="2182"/>
                        <a:pt x="57" y="2720"/>
                        <a:pt x="251" y="3228"/>
                      </a:cubicBezTo>
                      <a:lnTo>
                        <a:pt x="2823" y="9961"/>
                      </a:lnTo>
                      <a:lnTo>
                        <a:pt x="3037" y="10048"/>
                      </a:lnTo>
                      <a:lnTo>
                        <a:pt x="2892" y="808"/>
                      </a:lnTo>
                      <a:cubicBezTo>
                        <a:pt x="2886" y="479"/>
                        <a:pt x="2758" y="203"/>
                        <a:pt x="2564" y="0"/>
                      </a:cubicBezTo>
                      <a:close/>
                    </a:path>
                  </a:pathLst>
                </a:custGeom>
                <a:solidFill>
                  <a:srgbClr val="000000">
                    <a:alpha val="1348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6" name="Google Shape;606;p3"/>
                <p:cNvSpPr/>
                <p:nvPr/>
              </p:nvSpPr>
              <p:spPr>
                <a:xfrm>
                  <a:off x="5288400" y="2410250"/>
                  <a:ext cx="77550" cy="258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02" h="10324" extrusionOk="0">
                      <a:moveTo>
                        <a:pt x="1025" y="1"/>
                      </a:moveTo>
                      <a:cubicBezTo>
                        <a:pt x="496" y="1"/>
                        <a:pt x="0" y="426"/>
                        <a:pt x="6" y="1041"/>
                      </a:cubicBezTo>
                      <a:lnTo>
                        <a:pt x="200" y="10324"/>
                      </a:lnTo>
                      <a:lnTo>
                        <a:pt x="331" y="10324"/>
                      </a:lnTo>
                      <a:lnTo>
                        <a:pt x="2673" y="3863"/>
                      </a:lnTo>
                      <a:cubicBezTo>
                        <a:pt x="3102" y="2650"/>
                        <a:pt x="2807" y="1271"/>
                        <a:pt x="1867" y="404"/>
                      </a:cubicBezTo>
                      <a:cubicBezTo>
                        <a:pt x="1794" y="338"/>
                        <a:pt x="1716" y="274"/>
                        <a:pt x="1636" y="210"/>
                      </a:cubicBezTo>
                      <a:cubicBezTo>
                        <a:pt x="1446" y="66"/>
                        <a:pt x="1233" y="1"/>
                        <a:pt x="1025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7" name="Google Shape;607;p3"/>
                <p:cNvSpPr/>
                <p:nvPr/>
              </p:nvSpPr>
              <p:spPr>
                <a:xfrm>
                  <a:off x="5288475" y="2422225"/>
                  <a:ext cx="72100" cy="251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84" h="10064" extrusionOk="0">
                      <a:moveTo>
                        <a:pt x="159" y="0"/>
                      </a:moveTo>
                      <a:lnTo>
                        <a:pt x="159" y="0"/>
                      </a:lnTo>
                      <a:cubicBezTo>
                        <a:pt x="59" y="158"/>
                        <a:pt x="1" y="348"/>
                        <a:pt x="3" y="562"/>
                      </a:cubicBezTo>
                      <a:lnTo>
                        <a:pt x="108" y="10063"/>
                      </a:lnTo>
                      <a:lnTo>
                        <a:pt x="350" y="9977"/>
                      </a:lnTo>
                      <a:lnTo>
                        <a:pt x="2670" y="3386"/>
                      </a:lnTo>
                      <a:cubicBezTo>
                        <a:pt x="2824" y="2950"/>
                        <a:pt x="2883" y="2496"/>
                        <a:pt x="2854" y="2051"/>
                      </a:cubicBezTo>
                      <a:lnTo>
                        <a:pt x="2854" y="2051"/>
                      </a:lnTo>
                      <a:cubicBezTo>
                        <a:pt x="2532" y="3845"/>
                        <a:pt x="1505" y="5850"/>
                        <a:pt x="1019" y="5850"/>
                      </a:cubicBezTo>
                      <a:cubicBezTo>
                        <a:pt x="1015" y="5850"/>
                        <a:pt x="1011" y="5850"/>
                        <a:pt x="1008" y="5850"/>
                      </a:cubicBezTo>
                      <a:cubicBezTo>
                        <a:pt x="470" y="5816"/>
                        <a:pt x="65" y="1983"/>
                        <a:pt x="159" y="0"/>
                      </a:cubicBezTo>
                      <a:close/>
                    </a:path>
                  </a:pathLst>
                </a:custGeom>
                <a:solidFill>
                  <a:srgbClr val="000000">
                    <a:alpha val="1348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8" name="Google Shape;608;p3"/>
                <p:cNvSpPr/>
                <p:nvPr/>
              </p:nvSpPr>
              <p:spPr>
                <a:xfrm>
                  <a:off x="5109500" y="2138600"/>
                  <a:ext cx="333325" cy="463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33" h="18541" extrusionOk="0">
                      <a:moveTo>
                        <a:pt x="7024" y="0"/>
                      </a:moveTo>
                      <a:cubicBezTo>
                        <a:pt x="7024" y="2"/>
                        <a:pt x="0" y="1999"/>
                        <a:pt x="3241" y="18540"/>
                      </a:cubicBezTo>
                      <a:cubicBezTo>
                        <a:pt x="3241" y="18540"/>
                        <a:pt x="3241" y="18541"/>
                        <a:pt x="3241" y="18541"/>
                      </a:cubicBezTo>
                      <a:cubicBezTo>
                        <a:pt x="3259" y="18541"/>
                        <a:pt x="3344" y="9189"/>
                        <a:pt x="7068" y="7142"/>
                      </a:cubicBezTo>
                      <a:cubicBezTo>
                        <a:pt x="9381" y="8445"/>
                        <a:pt x="10979" y="11326"/>
                        <a:pt x="11732" y="18458"/>
                      </a:cubicBezTo>
                      <a:cubicBezTo>
                        <a:pt x="12057" y="16505"/>
                        <a:pt x="13333" y="2608"/>
                        <a:pt x="7024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9" name="Google Shape;609;p3"/>
                <p:cNvSpPr/>
                <p:nvPr/>
              </p:nvSpPr>
              <p:spPr>
                <a:xfrm>
                  <a:off x="5109500" y="2138625"/>
                  <a:ext cx="323850" cy="463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54" h="18542" extrusionOk="0">
                      <a:moveTo>
                        <a:pt x="7024" y="1"/>
                      </a:moveTo>
                      <a:cubicBezTo>
                        <a:pt x="7024" y="1"/>
                        <a:pt x="0" y="1999"/>
                        <a:pt x="3241" y="18540"/>
                      </a:cubicBezTo>
                      <a:cubicBezTo>
                        <a:pt x="3241" y="18541"/>
                        <a:pt x="3241" y="18541"/>
                        <a:pt x="3241" y="18541"/>
                      </a:cubicBezTo>
                      <a:cubicBezTo>
                        <a:pt x="3244" y="18541"/>
                        <a:pt x="3244" y="18507"/>
                        <a:pt x="3247" y="18441"/>
                      </a:cubicBezTo>
                      <a:cubicBezTo>
                        <a:pt x="3058" y="17259"/>
                        <a:pt x="2951" y="15978"/>
                        <a:pt x="2939" y="14639"/>
                      </a:cubicBezTo>
                      <a:cubicBezTo>
                        <a:pt x="2889" y="8666"/>
                        <a:pt x="4781" y="3822"/>
                        <a:pt x="7167" y="3822"/>
                      </a:cubicBezTo>
                      <a:cubicBezTo>
                        <a:pt x="9552" y="3822"/>
                        <a:pt x="11830" y="9904"/>
                        <a:pt x="11880" y="15881"/>
                      </a:cubicBezTo>
                      <a:cubicBezTo>
                        <a:pt x="11884" y="16618"/>
                        <a:pt x="11858" y="17318"/>
                        <a:pt x="11798" y="17980"/>
                      </a:cubicBezTo>
                      <a:cubicBezTo>
                        <a:pt x="12182" y="14875"/>
                        <a:pt x="12953" y="2452"/>
                        <a:pt x="7024" y="1"/>
                      </a:cubicBezTo>
                      <a:close/>
                    </a:path>
                  </a:pathLst>
                </a:custGeom>
                <a:solidFill>
                  <a:srgbClr val="000000">
                    <a:alpha val="1348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0" name="Google Shape;610;p3"/>
                <p:cNvSpPr/>
                <p:nvPr/>
              </p:nvSpPr>
              <p:spPr>
                <a:xfrm>
                  <a:off x="5232900" y="2663825"/>
                  <a:ext cx="62675" cy="24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07" h="982" extrusionOk="0">
                      <a:moveTo>
                        <a:pt x="2021" y="1"/>
                      </a:moveTo>
                      <a:cubicBezTo>
                        <a:pt x="2016" y="1"/>
                        <a:pt x="2010" y="1"/>
                        <a:pt x="2005" y="1"/>
                      </a:cubicBezTo>
                      <a:cubicBezTo>
                        <a:pt x="1512" y="23"/>
                        <a:pt x="0" y="981"/>
                        <a:pt x="0" y="981"/>
                      </a:cubicBezTo>
                      <a:lnTo>
                        <a:pt x="2507" y="981"/>
                      </a:lnTo>
                      <a:cubicBezTo>
                        <a:pt x="2507" y="981"/>
                        <a:pt x="2498" y="1"/>
                        <a:pt x="2021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1" name="Google Shape;611;p3"/>
                <p:cNvSpPr/>
                <p:nvPr/>
              </p:nvSpPr>
              <p:spPr>
                <a:xfrm>
                  <a:off x="5234125" y="2669775"/>
                  <a:ext cx="54950" cy="18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98" h="757" extrusionOk="0">
                      <a:moveTo>
                        <a:pt x="1561" y="0"/>
                      </a:moveTo>
                      <a:cubicBezTo>
                        <a:pt x="1551" y="0"/>
                        <a:pt x="1541" y="1"/>
                        <a:pt x="1531" y="2"/>
                      </a:cubicBezTo>
                      <a:cubicBezTo>
                        <a:pt x="1120" y="38"/>
                        <a:pt x="0" y="733"/>
                        <a:pt x="0" y="733"/>
                      </a:cubicBezTo>
                      <a:lnTo>
                        <a:pt x="2197" y="756"/>
                      </a:lnTo>
                      <a:cubicBezTo>
                        <a:pt x="2197" y="756"/>
                        <a:pt x="1979" y="0"/>
                        <a:pt x="1561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2" name="Google Shape;612;p3"/>
                <p:cNvSpPr/>
                <p:nvPr/>
              </p:nvSpPr>
              <p:spPr>
                <a:xfrm>
                  <a:off x="5287675" y="2663825"/>
                  <a:ext cx="58925" cy="24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57" h="982" extrusionOk="0">
                      <a:moveTo>
                        <a:pt x="458" y="1"/>
                      </a:moveTo>
                      <a:cubicBezTo>
                        <a:pt x="11" y="1"/>
                        <a:pt x="1" y="981"/>
                        <a:pt x="1" y="981"/>
                      </a:cubicBezTo>
                      <a:lnTo>
                        <a:pt x="2356" y="981"/>
                      </a:lnTo>
                      <a:cubicBezTo>
                        <a:pt x="2356" y="981"/>
                        <a:pt x="935" y="23"/>
                        <a:pt x="472" y="1"/>
                      </a:cubicBezTo>
                      <a:cubicBezTo>
                        <a:pt x="467" y="1"/>
                        <a:pt x="462" y="1"/>
                        <a:pt x="458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3" name="Google Shape;613;p3"/>
                <p:cNvSpPr/>
                <p:nvPr/>
              </p:nvSpPr>
              <p:spPr>
                <a:xfrm>
                  <a:off x="5298025" y="2670650"/>
                  <a:ext cx="47950" cy="17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18" h="709" extrusionOk="0">
                      <a:moveTo>
                        <a:pt x="372" y="1"/>
                      </a:moveTo>
                      <a:cubicBezTo>
                        <a:pt x="6" y="1"/>
                        <a:pt x="1" y="708"/>
                        <a:pt x="1" y="708"/>
                      </a:cubicBezTo>
                      <a:lnTo>
                        <a:pt x="1918" y="708"/>
                      </a:lnTo>
                      <a:cubicBezTo>
                        <a:pt x="1918" y="708"/>
                        <a:pt x="761" y="17"/>
                        <a:pt x="384" y="1"/>
                      </a:cubicBezTo>
                      <a:cubicBezTo>
                        <a:pt x="380" y="1"/>
                        <a:pt x="376" y="1"/>
                        <a:pt x="372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4" name="Google Shape;614;p3"/>
                <p:cNvSpPr/>
                <p:nvPr/>
              </p:nvSpPr>
              <p:spPr>
                <a:xfrm>
                  <a:off x="5335175" y="2066000"/>
                  <a:ext cx="100875" cy="131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35" h="5254" extrusionOk="0">
                      <a:moveTo>
                        <a:pt x="1413" y="0"/>
                      </a:moveTo>
                      <a:cubicBezTo>
                        <a:pt x="277" y="0"/>
                        <a:pt x="1" y="3026"/>
                        <a:pt x="1" y="3026"/>
                      </a:cubicBezTo>
                      <a:lnTo>
                        <a:pt x="3636" y="5254"/>
                      </a:lnTo>
                      <a:cubicBezTo>
                        <a:pt x="4034" y="3716"/>
                        <a:pt x="3191" y="2794"/>
                        <a:pt x="3191" y="2794"/>
                      </a:cubicBezTo>
                      <a:cubicBezTo>
                        <a:pt x="3191" y="2794"/>
                        <a:pt x="3431" y="1456"/>
                        <a:pt x="2091" y="310"/>
                      </a:cubicBezTo>
                      <a:cubicBezTo>
                        <a:pt x="1837" y="93"/>
                        <a:pt x="1612" y="0"/>
                        <a:pt x="1413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5" name="Google Shape;615;p3"/>
                <p:cNvSpPr/>
                <p:nvPr/>
              </p:nvSpPr>
              <p:spPr>
                <a:xfrm>
                  <a:off x="5319725" y="2067450"/>
                  <a:ext cx="111425" cy="129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7" h="5193" extrusionOk="0">
                      <a:moveTo>
                        <a:pt x="2133" y="1"/>
                      </a:moveTo>
                      <a:cubicBezTo>
                        <a:pt x="778" y="1"/>
                        <a:pt x="1" y="4226"/>
                        <a:pt x="1" y="4226"/>
                      </a:cubicBezTo>
                      <a:lnTo>
                        <a:pt x="4254" y="5193"/>
                      </a:lnTo>
                      <a:cubicBezTo>
                        <a:pt x="4457" y="4410"/>
                        <a:pt x="4337" y="3787"/>
                        <a:pt x="4171" y="3365"/>
                      </a:cubicBezTo>
                      <a:cubicBezTo>
                        <a:pt x="4149" y="3361"/>
                        <a:pt x="4128" y="3358"/>
                        <a:pt x="4105" y="3352"/>
                      </a:cubicBezTo>
                      <a:cubicBezTo>
                        <a:pt x="3760" y="3266"/>
                        <a:pt x="3508" y="3079"/>
                        <a:pt x="3543" y="2935"/>
                      </a:cubicBezTo>
                      <a:cubicBezTo>
                        <a:pt x="3564" y="2849"/>
                        <a:pt x="3684" y="2799"/>
                        <a:pt x="3853" y="2792"/>
                      </a:cubicBezTo>
                      <a:cubicBezTo>
                        <a:pt x="3826" y="2756"/>
                        <a:pt x="3809" y="2736"/>
                        <a:pt x="3809" y="2736"/>
                      </a:cubicBezTo>
                      <a:cubicBezTo>
                        <a:pt x="3809" y="2736"/>
                        <a:pt x="3816" y="2691"/>
                        <a:pt x="3820" y="2613"/>
                      </a:cubicBezTo>
                      <a:lnTo>
                        <a:pt x="3820" y="2613"/>
                      </a:lnTo>
                      <a:cubicBezTo>
                        <a:pt x="3667" y="2729"/>
                        <a:pt x="3357" y="2814"/>
                        <a:pt x="3121" y="2814"/>
                      </a:cubicBezTo>
                      <a:cubicBezTo>
                        <a:pt x="3029" y="2814"/>
                        <a:pt x="2948" y="2801"/>
                        <a:pt x="2892" y="2771"/>
                      </a:cubicBezTo>
                      <a:cubicBezTo>
                        <a:pt x="2569" y="2605"/>
                        <a:pt x="2770" y="2041"/>
                        <a:pt x="3004" y="1576"/>
                      </a:cubicBezTo>
                      <a:cubicBezTo>
                        <a:pt x="3112" y="1362"/>
                        <a:pt x="3264" y="1197"/>
                        <a:pt x="3429" y="1095"/>
                      </a:cubicBezTo>
                      <a:cubicBezTo>
                        <a:pt x="3264" y="816"/>
                        <a:pt x="3033" y="528"/>
                        <a:pt x="2709" y="250"/>
                      </a:cubicBezTo>
                      <a:cubicBezTo>
                        <a:pt x="2507" y="77"/>
                        <a:pt x="2315" y="1"/>
                        <a:pt x="2133" y="1"/>
                      </a:cubicBezTo>
                      <a:close/>
                    </a:path>
                  </a:pathLst>
                </a:custGeom>
                <a:solidFill>
                  <a:srgbClr val="000000">
                    <a:alpha val="1348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6" name="Google Shape;616;p3"/>
                <p:cNvSpPr/>
                <p:nvPr/>
              </p:nvSpPr>
              <p:spPr>
                <a:xfrm>
                  <a:off x="5117700" y="2073500"/>
                  <a:ext cx="96375" cy="146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55" h="5878" extrusionOk="0">
                      <a:moveTo>
                        <a:pt x="1867" y="1"/>
                      </a:moveTo>
                      <a:cubicBezTo>
                        <a:pt x="1643" y="1"/>
                        <a:pt x="1417" y="143"/>
                        <a:pt x="1200" y="489"/>
                      </a:cubicBezTo>
                      <a:cubicBezTo>
                        <a:pt x="0" y="2400"/>
                        <a:pt x="657" y="2981"/>
                        <a:pt x="657" y="2981"/>
                      </a:cubicBezTo>
                      <a:cubicBezTo>
                        <a:pt x="657" y="2981"/>
                        <a:pt x="657" y="2981"/>
                        <a:pt x="656" y="2981"/>
                      </a:cubicBezTo>
                      <a:cubicBezTo>
                        <a:pt x="645" y="2981"/>
                        <a:pt x="345" y="3008"/>
                        <a:pt x="401" y="5878"/>
                      </a:cubicBezTo>
                      <a:lnTo>
                        <a:pt x="3854" y="2894"/>
                      </a:lnTo>
                      <a:cubicBezTo>
                        <a:pt x="3854" y="2894"/>
                        <a:pt x="2879" y="1"/>
                        <a:pt x="186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7" name="Google Shape;617;p3"/>
                <p:cNvSpPr/>
                <p:nvPr/>
              </p:nvSpPr>
              <p:spPr>
                <a:xfrm>
                  <a:off x="5127275" y="2073500"/>
                  <a:ext cx="86850" cy="146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74" h="5878" extrusionOk="0">
                      <a:moveTo>
                        <a:pt x="1485" y="1"/>
                      </a:moveTo>
                      <a:cubicBezTo>
                        <a:pt x="1260" y="1"/>
                        <a:pt x="1034" y="143"/>
                        <a:pt x="817" y="489"/>
                      </a:cubicBezTo>
                      <a:cubicBezTo>
                        <a:pt x="722" y="643"/>
                        <a:pt x="639" y="784"/>
                        <a:pt x="566" y="920"/>
                      </a:cubicBezTo>
                      <a:cubicBezTo>
                        <a:pt x="673" y="990"/>
                        <a:pt x="797" y="1055"/>
                        <a:pt x="887" y="1160"/>
                      </a:cubicBezTo>
                      <a:cubicBezTo>
                        <a:pt x="1512" y="1890"/>
                        <a:pt x="1926" y="2573"/>
                        <a:pt x="1610" y="2953"/>
                      </a:cubicBezTo>
                      <a:cubicBezTo>
                        <a:pt x="1499" y="3088"/>
                        <a:pt x="1324" y="3152"/>
                        <a:pt x="1113" y="3152"/>
                      </a:cubicBezTo>
                      <a:cubicBezTo>
                        <a:pt x="844" y="3152"/>
                        <a:pt x="518" y="3049"/>
                        <a:pt x="190" y="2857"/>
                      </a:cubicBezTo>
                      <a:lnTo>
                        <a:pt x="190" y="2857"/>
                      </a:lnTo>
                      <a:cubicBezTo>
                        <a:pt x="232" y="2943"/>
                        <a:pt x="274" y="2981"/>
                        <a:pt x="274" y="2981"/>
                      </a:cubicBezTo>
                      <a:cubicBezTo>
                        <a:pt x="274" y="2981"/>
                        <a:pt x="274" y="2981"/>
                        <a:pt x="274" y="2981"/>
                      </a:cubicBezTo>
                      <a:cubicBezTo>
                        <a:pt x="271" y="2981"/>
                        <a:pt x="255" y="2982"/>
                        <a:pt x="229" y="3018"/>
                      </a:cubicBezTo>
                      <a:cubicBezTo>
                        <a:pt x="601" y="3109"/>
                        <a:pt x="854" y="3284"/>
                        <a:pt x="854" y="3488"/>
                      </a:cubicBezTo>
                      <a:cubicBezTo>
                        <a:pt x="854" y="3722"/>
                        <a:pt x="515" y="3922"/>
                        <a:pt x="47" y="3991"/>
                      </a:cubicBezTo>
                      <a:cubicBezTo>
                        <a:pt x="15" y="4416"/>
                        <a:pt x="1" y="5018"/>
                        <a:pt x="17" y="5878"/>
                      </a:cubicBezTo>
                      <a:lnTo>
                        <a:pt x="3471" y="2894"/>
                      </a:lnTo>
                      <a:cubicBezTo>
                        <a:pt x="3473" y="2894"/>
                        <a:pt x="2497" y="1"/>
                        <a:pt x="1485" y="1"/>
                      </a:cubicBezTo>
                      <a:close/>
                    </a:path>
                  </a:pathLst>
                </a:custGeom>
                <a:solidFill>
                  <a:srgbClr val="000000">
                    <a:alpha val="1348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8" name="Google Shape;618;p3"/>
                <p:cNvSpPr/>
                <p:nvPr/>
              </p:nvSpPr>
              <p:spPr>
                <a:xfrm>
                  <a:off x="5134100" y="2033575"/>
                  <a:ext cx="269425" cy="195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77" h="7823" extrusionOk="0">
                      <a:moveTo>
                        <a:pt x="5818" y="1"/>
                      </a:moveTo>
                      <a:cubicBezTo>
                        <a:pt x="2283" y="1"/>
                        <a:pt x="1" y="2057"/>
                        <a:pt x="1" y="2057"/>
                      </a:cubicBezTo>
                      <a:cubicBezTo>
                        <a:pt x="2339" y="3940"/>
                        <a:pt x="3023" y="7618"/>
                        <a:pt x="3023" y="7618"/>
                      </a:cubicBezTo>
                      <a:lnTo>
                        <a:pt x="9180" y="7822"/>
                      </a:lnTo>
                      <a:cubicBezTo>
                        <a:pt x="9180" y="7822"/>
                        <a:pt x="9409" y="2665"/>
                        <a:pt x="10777" y="1449"/>
                      </a:cubicBezTo>
                      <a:cubicBezTo>
                        <a:pt x="10777" y="1449"/>
                        <a:pt x="8383" y="1"/>
                        <a:pt x="5818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9" name="Google Shape;619;p3"/>
                <p:cNvSpPr/>
                <p:nvPr/>
              </p:nvSpPr>
              <p:spPr>
                <a:xfrm>
                  <a:off x="5280575" y="2037175"/>
                  <a:ext cx="46825" cy="283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73" h="11333" extrusionOk="0">
                      <a:moveTo>
                        <a:pt x="1390" y="1"/>
                      </a:moveTo>
                      <a:lnTo>
                        <a:pt x="0" y="11333"/>
                      </a:lnTo>
                      <a:lnTo>
                        <a:pt x="493" y="11333"/>
                      </a:lnTo>
                      <a:lnTo>
                        <a:pt x="1873" y="108"/>
                      </a:lnTo>
                      <a:lnTo>
                        <a:pt x="1390" y="1"/>
                      </a:lnTo>
                      <a:close/>
                    </a:path>
                  </a:pathLst>
                </a:custGeom>
                <a:solidFill>
                  <a:srgbClr val="000000">
                    <a:alpha val="1348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0" name="Google Shape;620;p3"/>
                <p:cNvSpPr/>
                <p:nvPr/>
              </p:nvSpPr>
              <p:spPr>
                <a:xfrm>
                  <a:off x="5134175" y="2069750"/>
                  <a:ext cx="269400" cy="162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76" h="6488" extrusionOk="0">
                      <a:moveTo>
                        <a:pt x="10775" y="1"/>
                      </a:moveTo>
                      <a:lnTo>
                        <a:pt x="10775" y="1"/>
                      </a:lnTo>
                      <a:cubicBezTo>
                        <a:pt x="10775" y="1"/>
                        <a:pt x="10775" y="1"/>
                        <a:pt x="10775" y="1"/>
                      </a:cubicBezTo>
                      <a:lnTo>
                        <a:pt x="10775" y="1"/>
                      </a:lnTo>
                      <a:cubicBezTo>
                        <a:pt x="10775" y="1"/>
                        <a:pt x="10775" y="1"/>
                        <a:pt x="10775" y="1"/>
                      </a:cubicBezTo>
                      <a:close/>
                      <a:moveTo>
                        <a:pt x="10775" y="1"/>
                      </a:moveTo>
                      <a:cubicBezTo>
                        <a:pt x="10773" y="3"/>
                        <a:pt x="10104" y="240"/>
                        <a:pt x="9513" y="1652"/>
                      </a:cubicBezTo>
                      <a:cubicBezTo>
                        <a:pt x="8556" y="3937"/>
                        <a:pt x="7842" y="5526"/>
                        <a:pt x="6039" y="5526"/>
                      </a:cubicBezTo>
                      <a:cubicBezTo>
                        <a:pt x="5926" y="5526"/>
                        <a:pt x="5809" y="5520"/>
                        <a:pt x="5687" y="5507"/>
                      </a:cubicBezTo>
                      <a:cubicBezTo>
                        <a:pt x="3888" y="5321"/>
                        <a:pt x="1525" y="786"/>
                        <a:pt x="1" y="610"/>
                      </a:cubicBezTo>
                      <a:lnTo>
                        <a:pt x="1" y="610"/>
                      </a:lnTo>
                      <a:cubicBezTo>
                        <a:pt x="2337" y="2493"/>
                        <a:pt x="2882" y="6385"/>
                        <a:pt x="2882" y="6385"/>
                      </a:cubicBezTo>
                      <a:lnTo>
                        <a:pt x="9159" y="6487"/>
                      </a:lnTo>
                      <a:cubicBezTo>
                        <a:pt x="9159" y="6487"/>
                        <a:pt x="9409" y="1218"/>
                        <a:pt x="10775" y="1"/>
                      </a:cubicBezTo>
                      <a:close/>
                    </a:path>
                  </a:pathLst>
                </a:custGeom>
                <a:solidFill>
                  <a:srgbClr val="000000">
                    <a:alpha val="1348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1" name="Google Shape;621;p3"/>
                <p:cNvSpPr/>
                <p:nvPr/>
              </p:nvSpPr>
              <p:spPr>
                <a:xfrm>
                  <a:off x="5201025" y="2202425"/>
                  <a:ext cx="172625" cy="22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05" h="912" extrusionOk="0">
                      <a:moveTo>
                        <a:pt x="6746" y="1"/>
                      </a:moveTo>
                      <a:cubicBezTo>
                        <a:pt x="6076" y="486"/>
                        <a:pt x="4658" y="690"/>
                        <a:pt x="3263" y="690"/>
                      </a:cubicBezTo>
                      <a:cubicBezTo>
                        <a:pt x="1974" y="690"/>
                        <a:pt x="705" y="516"/>
                        <a:pt x="67" y="228"/>
                      </a:cubicBezTo>
                      <a:lnTo>
                        <a:pt x="1" y="333"/>
                      </a:lnTo>
                      <a:cubicBezTo>
                        <a:pt x="1063" y="765"/>
                        <a:pt x="2154" y="912"/>
                        <a:pt x="3145" y="912"/>
                      </a:cubicBezTo>
                      <a:cubicBezTo>
                        <a:pt x="5247" y="912"/>
                        <a:pt x="6904" y="252"/>
                        <a:pt x="6904" y="252"/>
                      </a:cubicBezTo>
                      <a:lnTo>
                        <a:pt x="6746" y="1"/>
                      </a:lnTo>
                      <a:close/>
                    </a:path>
                  </a:pathLst>
                </a:custGeom>
                <a:solidFill>
                  <a:srgbClr val="513A4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2" name="Google Shape;622;p3"/>
                <p:cNvSpPr/>
                <p:nvPr/>
              </p:nvSpPr>
              <p:spPr>
                <a:xfrm>
                  <a:off x="5169575" y="2024175"/>
                  <a:ext cx="212425" cy="87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97" h="3511" extrusionOk="0">
                      <a:moveTo>
                        <a:pt x="4266" y="1"/>
                      </a:moveTo>
                      <a:cubicBezTo>
                        <a:pt x="2962" y="1"/>
                        <a:pt x="1" y="1126"/>
                        <a:pt x="111" y="1376"/>
                      </a:cubicBezTo>
                      <a:cubicBezTo>
                        <a:pt x="389" y="2011"/>
                        <a:pt x="1694" y="3510"/>
                        <a:pt x="3705" y="3510"/>
                      </a:cubicBezTo>
                      <a:cubicBezTo>
                        <a:pt x="4965" y="3510"/>
                        <a:pt x="6504" y="2921"/>
                        <a:pt x="8241" y="1159"/>
                      </a:cubicBezTo>
                      <a:cubicBezTo>
                        <a:pt x="8497" y="899"/>
                        <a:pt x="5629" y="115"/>
                        <a:pt x="4429" y="8"/>
                      </a:cubicBezTo>
                      <a:cubicBezTo>
                        <a:pt x="4378" y="3"/>
                        <a:pt x="4324" y="1"/>
                        <a:pt x="4266" y="1"/>
                      </a:cubicBezTo>
                      <a:close/>
                    </a:path>
                  </a:pathLst>
                </a:custGeom>
                <a:solidFill>
                  <a:srgbClr val="8A8C5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3" name="Google Shape;623;p3"/>
                <p:cNvSpPr/>
                <p:nvPr/>
              </p:nvSpPr>
              <p:spPr>
                <a:xfrm>
                  <a:off x="5186550" y="2057175"/>
                  <a:ext cx="175400" cy="51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016" h="2071" extrusionOk="0">
                      <a:moveTo>
                        <a:pt x="6881" y="0"/>
                      </a:moveTo>
                      <a:cubicBezTo>
                        <a:pt x="6457" y="0"/>
                        <a:pt x="4890" y="320"/>
                        <a:pt x="3406" y="383"/>
                      </a:cubicBezTo>
                      <a:cubicBezTo>
                        <a:pt x="3316" y="387"/>
                        <a:pt x="3223" y="389"/>
                        <a:pt x="3128" y="389"/>
                      </a:cubicBezTo>
                      <a:cubicBezTo>
                        <a:pt x="2073" y="389"/>
                        <a:pt x="741" y="178"/>
                        <a:pt x="230" y="178"/>
                      </a:cubicBezTo>
                      <a:cubicBezTo>
                        <a:pt x="80" y="178"/>
                        <a:pt x="0" y="196"/>
                        <a:pt x="21" y="244"/>
                      </a:cubicBezTo>
                      <a:cubicBezTo>
                        <a:pt x="259" y="787"/>
                        <a:pt x="1375" y="2070"/>
                        <a:pt x="3095" y="2070"/>
                      </a:cubicBezTo>
                      <a:cubicBezTo>
                        <a:pt x="4173" y="2070"/>
                        <a:pt x="5489" y="1566"/>
                        <a:pt x="6974" y="60"/>
                      </a:cubicBezTo>
                      <a:cubicBezTo>
                        <a:pt x="7016" y="18"/>
                        <a:pt x="6979" y="0"/>
                        <a:pt x="6881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4" name="Google Shape;624;p3"/>
                <p:cNvSpPr/>
                <p:nvPr/>
              </p:nvSpPr>
              <p:spPr>
                <a:xfrm>
                  <a:off x="5162500" y="1942250"/>
                  <a:ext cx="228100" cy="88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124" h="3550" extrusionOk="0">
                      <a:moveTo>
                        <a:pt x="4665" y="1"/>
                      </a:moveTo>
                      <a:cubicBezTo>
                        <a:pt x="4544" y="1"/>
                        <a:pt x="4425" y="6"/>
                        <a:pt x="4307" y="18"/>
                      </a:cubicBezTo>
                      <a:cubicBezTo>
                        <a:pt x="2166" y="235"/>
                        <a:pt x="0" y="2180"/>
                        <a:pt x="0" y="2180"/>
                      </a:cubicBezTo>
                      <a:cubicBezTo>
                        <a:pt x="0" y="2180"/>
                        <a:pt x="1597" y="3550"/>
                        <a:pt x="4195" y="3550"/>
                      </a:cubicBezTo>
                      <a:cubicBezTo>
                        <a:pt x="4274" y="3550"/>
                        <a:pt x="4353" y="3549"/>
                        <a:pt x="4433" y="3546"/>
                      </a:cubicBezTo>
                      <a:cubicBezTo>
                        <a:pt x="6469" y="3480"/>
                        <a:pt x="9123" y="1664"/>
                        <a:pt x="9123" y="1664"/>
                      </a:cubicBezTo>
                      <a:cubicBezTo>
                        <a:pt x="9123" y="1664"/>
                        <a:pt x="6734" y="1"/>
                        <a:pt x="466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5" name="Google Shape;625;p3"/>
                <p:cNvSpPr/>
                <p:nvPr/>
              </p:nvSpPr>
              <p:spPr>
                <a:xfrm>
                  <a:off x="5182400" y="1938750"/>
                  <a:ext cx="184050" cy="124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62" h="4990" extrusionOk="0">
                      <a:moveTo>
                        <a:pt x="3580" y="0"/>
                      </a:moveTo>
                      <a:cubicBezTo>
                        <a:pt x="3526" y="0"/>
                        <a:pt x="3472" y="2"/>
                        <a:pt x="3420" y="6"/>
                      </a:cubicBezTo>
                      <a:cubicBezTo>
                        <a:pt x="2485" y="78"/>
                        <a:pt x="1510" y="1101"/>
                        <a:pt x="1510" y="1101"/>
                      </a:cubicBezTo>
                      <a:cubicBezTo>
                        <a:pt x="1500" y="1158"/>
                        <a:pt x="1697" y="3241"/>
                        <a:pt x="1697" y="3241"/>
                      </a:cubicBezTo>
                      <a:cubicBezTo>
                        <a:pt x="1697" y="3241"/>
                        <a:pt x="1598" y="3216"/>
                        <a:pt x="1448" y="3216"/>
                      </a:cubicBezTo>
                      <a:cubicBezTo>
                        <a:pt x="1119" y="3216"/>
                        <a:pt x="547" y="3335"/>
                        <a:pt x="242" y="4094"/>
                      </a:cubicBezTo>
                      <a:cubicBezTo>
                        <a:pt x="1" y="4692"/>
                        <a:pt x="1400" y="4990"/>
                        <a:pt x="3025" y="4990"/>
                      </a:cubicBezTo>
                      <a:cubicBezTo>
                        <a:pt x="4409" y="4990"/>
                        <a:pt x="5956" y="4774"/>
                        <a:pt x="6798" y="4344"/>
                      </a:cubicBezTo>
                      <a:cubicBezTo>
                        <a:pt x="7362" y="4057"/>
                        <a:pt x="5899" y="3216"/>
                        <a:pt x="5899" y="3216"/>
                      </a:cubicBezTo>
                      <a:lnTo>
                        <a:pt x="5711" y="541"/>
                      </a:lnTo>
                      <a:cubicBezTo>
                        <a:pt x="5711" y="541"/>
                        <a:pt x="4502" y="0"/>
                        <a:pt x="3580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6" name="Google Shape;626;p3"/>
                <p:cNvSpPr/>
                <p:nvPr/>
              </p:nvSpPr>
              <p:spPr>
                <a:xfrm>
                  <a:off x="5186600" y="1938700"/>
                  <a:ext cx="173100" cy="112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24" h="4512" extrusionOk="0">
                      <a:moveTo>
                        <a:pt x="3412" y="1"/>
                      </a:moveTo>
                      <a:cubicBezTo>
                        <a:pt x="3358" y="1"/>
                        <a:pt x="3304" y="3"/>
                        <a:pt x="3252" y="7"/>
                      </a:cubicBezTo>
                      <a:cubicBezTo>
                        <a:pt x="2318" y="78"/>
                        <a:pt x="1344" y="1102"/>
                        <a:pt x="1344" y="1102"/>
                      </a:cubicBezTo>
                      <a:cubicBezTo>
                        <a:pt x="1334" y="1159"/>
                        <a:pt x="1531" y="3241"/>
                        <a:pt x="1531" y="3241"/>
                      </a:cubicBezTo>
                      <a:cubicBezTo>
                        <a:pt x="1531" y="3241"/>
                        <a:pt x="1431" y="3216"/>
                        <a:pt x="1281" y="3216"/>
                      </a:cubicBezTo>
                      <a:cubicBezTo>
                        <a:pt x="952" y="3216"/>
                        <a:pt x="381" y="3335"/>
                        <a:pt x="75" y="4095"/>
                      </a:cubicBezTo>
                      <a:cubicBezTo>
                        <a:pt x="0" y="4277"/>
                        <a:pt x="115" y="4412"/>
                        <a:pt x="362" y="4512"/>
                      </a:cubicBezTo>
                      <a:cubicBezTo>
                        <a:pt x="358" y="4501"/>
                        <a:pt x="355" y="4491"/>
                        <a:pt x="355" y="4480"/>
                      </a:cubicBezTo>
                      <a:cubicBezTo>
                        <a:pt x="355" y="4100"/>
                        <a:pt x="914" y="4033"/>
                        <a:pt x="1788" y="4033"/>
                      </a:cubicBezTo>
                      <a:cubicBezTo>
                        <a:pt x="2271" y="4033"/>
                        <a:pt x="2849" y="4053"/>
                        <a:pt x="3483" y="4053"/>
                      </a:cubicBezTo>
                      <a:cubicBezTo>
                        <a:pt x="4318" y="4053"/>
                        <a:pt x="5109" y="3972"/>
                        <a:pt x="5711" y="3972"/>
                      </a:cubicBezTo>
                      <a:cubicBezTo>
                        <a:pt x="6227" y="3972"/>
                        <a:pt x="6604" y="4032"/>
                        <a:pt x="6750" y="4254"/>
                      </a:cubicBezTo>
                      <a:cubicBezTo>
                        <a:pt x="6924" y="3940"/>
                        <a:pt x="5731" y="3215"/>
                        <a:pt x="5731" y="3215"/>
                      </a:cubicBezTo>
                      <a:lnTo>
                        <a:pt x="5543" y="541"/>
                      </a:lnTo>
                      <a:cubicBezTo>
                        <a:pt x="5543" y="541"/>
                        <a:pt x="4334" y="1"/>
                        <a:pt x="3412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7" name="Google Shape;627;p3"/>
                <p:cNvSpPr/>
                <p:nvPr/>
              </p:nvSpPr>
              <p:spPr>
                <a:xfrm>
                  <a:off x="5231575" y="1946125"/>
                  <a:ext cx="81750" cy="82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0" h="3291" extrusionOk="0">
                      <a:moveTo>
                        <a:pt x="2027" y="1"/>
                      </a:moveTo>
                      <a:cubicBezTo>
                        <a:pt x="1330" y="1"/>
                        <a:pt x="559" y="163"/>
                        <a:pt x="0" y="408"/>
                      </a:cubicBezTo>
                      <a:lnTo>
                        <a:pt x="339" y="3112"/>
                      </a:lnTo>
                      <a:cubicBezTo>
                        <a:pt x="685" y="3229"/>
                        <a:pt x="1061" y="3290"/>
                        <a:pt x="1471" y="3290"/>
                      </a:cubicBezTo>
                      <a:cubicBezTo>
                        <a:pt x="1999" y="3290"/>
                        <a:pt x="2583" y="3188"/>
                        <a:pt x="3234" y="2967"/>
                      </a:cubicBezTo>
                      <a:lnTo>
                        <a:pt x="3269" y="256"/>
                      </a:lnTo>
                      <a:cubicBezTo>
                        <a:pt x="2952" y="77"/>
                        <a:pt x="2507" y="1"/>
                        <a:pt x="2027" y="1"/>
                      </a:cubicBezTo>
                      <a:close/>
                    </a:path>
                  </a:pathLst>
                </a:custGeom>
                <a:solidFill>
                  <a:srgbClr val="634D5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8" name="Google Shape;628;p3"/>
                <p:cNvSpPr/>
                <p:nvPr/>
              </p:nvSpPr>
              <p:spPr>
                <a:xfrm>
                  <a:off x="5238900" y="1969975"/>
                  <a:ext cx="64975" cy="58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9" h="2354" extrusionOk="0">
                      <a:moveTo>
                        <a:pt x="1616" y="0"/>
                      </a:moveTo>
                      <a:cubicBezTo>
                        <a:pt x="1061" y="0"/>
                        <a:pt x="446" y="117"/>
                        <a:pt x="0" y="293"/>
                      </a:cubicBezTo>
                      <a:lnTo>
                        <a:pt x="248" y="2227"/>
                      </a:lnTo>
                      <a:cubicBezTo>
                        <a:pt x="521" y="2310"/>
                        <a:pt x="818" y="2354"/>
                        <a:pt x="1143" y="2354"/>
                      </a:cubicBezTo>
                      <a:cubicBezTo>
                        <a:pt x="1563" y="2354"/>
                        <a:pt x="2029" y="2280"/>
                        <a:pt x="2548" y="2122"/>
                      </a:cubicBezTo>
                      <a:lnTo>
                        <a:pt x="2599" y="183"/>
                      </a:lnTo>
                      <a:cubicBezTo>
                        <a:pt x="2348" y="55"/>
                        <a:pt x="1996" y="0"/>
                        <a:pt x="1616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9" name="Google Shape;629;p3"/>
                <p:cNvSpPr/>
                <p:nvPr/>
              </p:nvSpPr>
              <p:spPr>
                <a:xfrm>
                  <a:off x="5219975" y="1938750"/>
                  <a:ext cx="108700" cy="68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48" h="2758" extrusionOk="0">
                      <a:moveTo>
                        <a:pt x="2076" y="0"/>
                      </a:moveTo>
                      <a:cubicBezTo>
                        <a:pt x="2021" y="0"/>
                        <a:pt x="1968" y="2"/>
                        <a:pt x="1916" y="6"/>
                      </a:cubicBezTo>
                      <a:cubicBezTo>
                        <a:pt x="982" y="78"/>
                        <a:pt x="7" y="1101"/>
                        <a:pt x="7" y="1101"/>
                      </a:cubicBezTo>
                      <a:cubicBezTo>
                        <a:pt x="0" y="1141"/>
                        <a:pt x="92" y="2140"/>
                        <a:pt x="150" y="2758"/>
                      </a:cubicBezTo>
                      <a:cubicBezTo>
                        <a:pt x="944" y="2574"/>
                        <a:pt x="1875" y="2469"/>
                        <a:pt x="2873" y="2469"/>
                      </a:cubicBezTo>
                      <a:cubicBezTo>
                        <a:pt x="3384" y="2469"/>
                        <a:pt x="3880" y="2498"/>
                        <a:pt x="4347" y="2549"/>
                      </a:cubicBezTo>
                      <a:lnTo>
                        <a:pt x="4206" y="541"/>
                      </a:lnTo>
                      <a:cubicBezTo>
                        <a:pt x="4206" y="541"/>
                        <a:pt x="2997" y="0"/>
                        <a:pt x="2076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0" name="Google Shape;630;p3"/>
                <p:cNvSpPr/>
                <p:nvPr/>
              </p:nvSpPr>
              <p:spPr>
                <a:xfrm>
                  <a:off x="5205750" y="1880700"/>
                  <a:ext cx="137200" cy="77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88" h="3107" extrusionOk="0">
                      <a:moveTo>
                        <a:pt x="2679" y="0"/>
                      </a:moveTo>
                      <a:cubicBezTo>
                        <a:pt x="1969" y="0"/>
                        <a:pt x="382" y="1791"/>
                        <a:pt x="0" y="3107"/>
                      </a:cubicBezTo>
                      <a:cubicBezTo>
                        <a:pt x="950" y="2759"/>
                        <a:pt x="1900" y="2585"/>
                        <a:pt x="2850" y="2585"/>
                      </a:cubicBezTo>
                      <a:cubicBezTo>
                        <a:pt x="3729" y="2585"/>
                        <a:pt x="4609" y="2734"/>
                        <a:pt x="5488" y="3032"/>
                      </a:cubicBezTo>
                      <a:cubicBezTo>
                        <a:pt x="4907" y="1618"/>
                        <a:pt x="3389" y="0"/>
                        <a:pt x="267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1" name="Google Shape;631;p3"/>
                <p:cNvSpPr/>
                <p:nvPr/>
              </p:nvSpPr>
              <p:spPr>
                <a:xfrm>
                  <a:off x="5205775" y="1880725"/>
                  <a:ext cx="70000" cy="77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00" h="3109" extrusionOk="0">
                      <a:moveTo>
                        <a:pt x="2679" y="1"/>
                      </a:moveTo>
                      <a:cubicBezTo>
                        <a:pt x="1969" y="1"/>
                        <a:pt x="384" y="1791"/>
                        <a:pt x="1" y="3109"/>
                      </a:cubicBezTo>
                      <a:cubicBezTo>
                        <a:pt x="954" y="2759"/>
                        <a:pt x="1728" y="2586"/>
                        <a:pt x="2665" y="2586"/>
                      </a:cubicBezTo>
                      <a:cubicBezTo>
                        <a:pt x="2709" y="2586"/>
                        <a:pt x="2754" y="2586"/>
                        <a:pt x="2800" y="2587"/>
                      </a:cubicBezTo>
                      <a:cubicBezTo>
                        <a:pt x="2773" y="2481"/>
                        <a:pt x="2600" y="633"/>
                        <a:pt x="269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2" name="Google Shape;632;p3"/>
                <p:cNvSpPr/>
                <p:nvPr/>
              </p:nvSpPr>
              <p:spPr>
                <a:xfrm>
                  <a:off x="5270875" y="1880650"/>
                  <a:ext cx="7450" cy="65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8" h="2606" extrusionOk="0">
                      <a:moveTo>
                        <a:pt x="79" y="1"/>
                      </a:moveTo>
                      <a:cubicBezTo>
                        <a:pt x="66" y="1"/>
                        <a:pt x="54" y="1"/>
                        <a:pt x="41" y="2"/>
                      </a:cubicBezTo>
                      <a:cubicBezTo>
                        <a:pt x="0" y="258"/>
                        <a:pt x="38" y="2482"/>
                        <a:pt x="48" y="2563"/>
                      </a:cubicBezTo>
                      <a:cubicBezTo>
                        <a:pt x="117" y="2563"/>
                        <a:pt x="230" y="2604"/>
                        <a:pt x="298" y="2606"/>
                      </a:cubicBezTo>
                      <a:cubicBezTo>
                        <a:pt x="278" y="2504"/>
                        <a:pt x="75" y="1568"/>
                        <a:pt x="79" y="1"/>
                      </a:cubicBezTo>
                      <a:close/>
                    </a:path>
                  </a:pathLst>
                </a:custGeom>
                <a:solidFill>
                  <a:srgbClr val="808C8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3" name="Google Shape;633;p3"/>
                <p:cNvSpPr/>
                <p:nvPr/>
              </p:nvSpPr>
              <p:spPr>
                <a:xfrm>
                  <a:off x="5162500" y="1925100"/>
                  <a:ext cx="228100" cy="71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124" h="2866" extrusionOk="0">
                      <a:moveTo>
                        <a:pt x="4380" y="0"/>
                      </a:moveTo>
                      <a:cubicBezTo>
                        <a:pt x="398" y="1761"/>
                        <a:pt x="0" y="2866"/>
                        <a:pt x="0" y="2866"/>
                      </a:cubicBezTo>
                      <a:cubicBezTo>
                        <a:pt x="1487" y="1927"/>
                        <a:pt x="4265" y="1164"/>
                        <a:pt x="4505" y="1125"/>
                      </a:cubicBezTo>
                      <a:cubicBezTo>
                        <a:pt x="4510" y="1125"/>
                        <a:pt x="4517" y="1124"/>
                        <a:pt x="4525" y="1124"/>
                      </a:cubicBezTo>
                      <a:cubicBezTo>
                        <a:pt x="4903" y="1124"/>
                        <a:pt x="8422" y="2000"/>
                        <a:pt x="9123" y="2351"/>
                      </a:cubicBezTo>
                      <a:cubicBezTo>
                        <a:pt x="9123" y="2351"/>
                        <a:pt x="8395" y="1269"/>
                        <a:pt x="4380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4" name="Google Shape;634;p3"/>
                <p:cNvSpPr/>
                <p:nvPr/>
              </p:nvSpPr>
              <p:spPr>
                <a:xfrm>
                  <a:off x="5162500" y="1925100"/>
                  <a:ext cx="112625" cy="71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05" h="2866" extrusionOk="0">
                      <a:moveTo>
                        <a:pt x="4380" y="0"/>
                      </a:moveTo>
                      <a:cubicBezTo>
                        <a:pt x="398" y="1761"/>
                        <a:pt x="0" y="2866"/>
                        <a:pt x="0" y="2866"/>
                      </a:cubicBezTo>
                      <a:cubicBezTo>
                        <a:pt x="1487" y="1927"/>
                        <a:pt x="4265" y="1164"/>
                        <a:pt x="4505" y="1125"/>
                      </a:cubicBezTo>
                      <a:cubicBezTo>
                        <a:pt x="4436" y="789"/>
                        <a:pt x="4357" y="309"/>
                        <a:pt x="4380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5" name="Google Shape;635;p3"/>
                <p:cNvSpPr/>
                <p:nvPr/>
              </p:nvSpPr>
              <p:spPr>
                <a:xfrm>
                  <a:off x="5209975" y="1618950"/>
                  <a:ext cx="166100" cy="1067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44" h="42701" extrusionOk="0">
                      <a:moveTo>
                        <a:pt x="6154" y="0"/>
                      </a:moveTo>
                      <a:lnTo>
                        <a:pt x="1" y="42700"/>
                      </a:lnTo>
                      <a:lnTo>
                        <a:pt x="492" y="42700"/>
                      </a:lnTo>
                      <a:lnTo>
                        <a:pt x="6644" y="55"/>
                      </a:lnTo>
                      <a:lnTo>
                        <a:pt x="6154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6" name="Google Shape;636;p3"/>
                <p:cNvSpPr/>
                <p:nvPr/>
              </p:nvSpPr>
              <p:spPr>
                <a:xfrm>
                  <a:off x="5349625" y="1529250"/>
                  <a:ext cx="108875" cy="394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55" h="15764" extrusionOk="0">
                      <a:moveTo>
                        <a:pt x="1946" y="0"/>
                      </a:moveTo>
                      <a:lnTo>
                        <a:pt x="0" y="13518"/>
                      </a:lnTo>
                      <a:lnTo>
                        <a:pt x="2506" y="15764"/>
                      </a:lnTo>
                      <a:cubicBezTo>
                        <a:pt x="2506" y="15764"/>
                        <a:pt x="4354" y="9092"/>
                        <a:pt x="4238" y="6018"/>
                      </a:cubicBezTo>
                      <a:cubicBezTo>
                        <a:pt x="4121" y="2945"/>
                        <a:pt x="1946" y="0"/>
                        <a:pt x="1946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7" name="Google Shape;637;p3"/>
                <p:cNvSpPr/>
                <p:nvPr/>
              </p:nvSpPr>
              <p:spPr>
                <a:xfrm>
                  <a:off x="5363625" y="1569125"/>
                  <a:ext cx="81150" cy="354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46" h="14168" extrusionOk="0">
                      <a:moveTo>
                        <a:pt x="1157" y="0"/>
                      </a:moveTo>
                      <a:lnTo>
                        <a:pt x="1" y="8029"/>
                      </a:lnTo>
                      <a:lnTo>
                        <a:pt x="1064" y="13376"/>
                      </a:lnTo>
                      <a:lnTo>
                        <a:pt x="1948" y="14167"/>
                      </a:lnTo>
                      <a:cubicBezTo>
                        <a:pt x="1948" y="14167"/>
                        <a:pt x="2729" y="11345"/>
                        <a:pt x="3245" y="8527"/>
                      </a:cubicBezTo>
                      <a:lnTo>
                        <a:pt x="1157" y="0"/>
                      </a:lnTo>
                      <a:close/>
                    </a:path>
                  </a:pathLst>
                </a:custGeom>
                <a:solidFill>
                  <a:srgbClr val="000000">
                    <a:alpha val="1348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8" name="Google Shape;638;p3"/>
                <p:cNvSpPr/>
                <p:nvPr/>
              </p:nvSpPr>
              <p:spPr>
                <a:xfrm>
                  <a:off x="5110650" y="2683675"/>
                  <a:ext cx="367025" cy="118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681" h="4724" extrusionOk="0">
                      <a:moveTo>
                        <a:pt x="618" y="0"/>
                      </a:moveTo>
                      <a:lnTo>
                        <a:pt x="0" y="4724"/>
                      </a:lnTo>
                      <a:lnTo>
                        <a:pt x="14681" y="4724"/>
                      </a:lnTo>
                      <a:lnTo>
                        <a:pt x="14061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9" name="Google Shape;639;p3"/>
                <p:cNvSpPr/>
                <p:nvPr/>
              </p:nvSpPr>
              <p:spPr>
                <a:xfrm>
                  <a:off x="5173975" y="2683675"/>
                  <a:ext cx="183200" cy="118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28" h="4724" extrusionOk="0">
                      <a:moveTo>
                        <a:pt x="3800" y="0"/>
                      </a:moveTo>
                      <a:lnTo>
                        <a:pt x="1" y="4724"/>
                      </a:lnTo>
                      <a:lnTo>
                        <a:pt x="6069" y="4724"/>
                      </a:lnTo>
                      <a:lnTo>
                        <a:pt x="7328" y="0"/>
                      </a:lnTo>
                      <a:close/>
                    </a:path>
                  </a:pathLst>
                </a:custGeom>
                <a:solidFill>
                  <a:srgbClr val="000000">
                    <a:alpha val="1348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40" name="Google Shape;640;p3"/>
                <p:cNvSpPr/>
                <p:nvPr/>
              </p:nvSpPr>
              <p:spPr>
                <a:xfrm>
                  <a:off x="5214675" y="2106675"/>
                  <a:ext cx="76100" cy="56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44" h="2246" extrusionOk="0">
                      <a:moveTo>
                        <a:pt x="1559" y="1"/>
                      </a:moveTo>
                      <a:cubicBezTo>
                        <a:pt x="1272" y="1"/>
                        <a:pt x="284" y="284"/>
                        <a:pt x="1" y="728"/>
                      </a:cubicBezTo>
                      <a:cubicBezTo>
                        <a:pt x="1" y="728"/>
                        <a:pt x="441" y="2204"/>
                        <a:pt x="626" y="2243"/>
                      </a:cubicBezTo>
                      <a:cubicBezTo>
                        <a:pt x="634" y="2245"/>
                        <a:pt x="645" y="2246"/>
                        <a:pt x="656" y="2246"/>
                      </a:cubicBezTo>
                      <a:cubicBezTo>
                        <a:pt x="897" y="2246"/>
                        <a:pt x="1783" y="1869"/>
                        <a:pt x="1783" y="1869"/>
                      </a:cubicBezTo>
                      <a:cubicBezTo>
                        <a:pt x="1783" y="1869"/>
                        <a:pt x="2067" y="1944"/>
                        <a:pt x="2317" y="1944"/>
                      </a:cubicBezTo>
                      <a:cubicBezTo>
                        <a:pt x="2432" y="1944"/>
                        <a:pt x="2540" y="1928"/>
                        <a:pt x="2611" y="1882"/>
                      </a:cubicBezTo>
                      <a:cubicBezTo>
                        <a:pt x="2866" y="1715"/>
                        <a:pt x="3043" y="379"/>
                        <a:pt x="2710" y="235"/>
                      </a:cubicBezTo>
                      <a:cubicBezTo>
                        <a:pt x="2299" y="59"/>
                        <a:pt x="1840" y="14"/>
                        <a:pt x="1577" y="1"/>
                      </a:cubicBezTo>
                      <a:cubicBezTo>
                        <a:pt x="1572" y="1"/>
                        <a:pt x="1566" y="1"/>
                        <a:pt x="1559" y="1"/>
                      </a:cubicBezTo>
                      <a:close/>
                    </a:path>
                  </a:pathLst>
                </a:custGeom>
                <a:solidFill>
                  <a:srgbClr val="513A4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41" name="Google Shape;641;p3"/>
                <p:cNvSpPr/>
                <p:nvPr/>
              </p:nvSpPr>
              <p:spPr>
                <a:xfrm>
                  <a:off x="5099200" y="2117825"/>
                  <a:ext cx="139900" cy="153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96" h="6150" extrusionOk="0">
                      <a:moveTo>
                        <a:pt x="4777" y="1"/>
                      </a:moveTo>
                      <a:lnTo>
                        <a:pt x="1285" y="2395"/>
                      </a:lnTo>
                      <a:cubicBezTo>
                        <a:pt x="0" y="3699"/>
                        <a:pt x="1395" y="5628"/>
                        <a:pt x="3450" y="6149"/>
                      </a:cubicBezTo>
                      <a:lnTo>
                        <a:pt x="5596" y="1780"/>
                      </a:lnTo>
                      <a:lnTo>
                        <a:pt x="4777" y="1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42" name="Google Shape;642;p3"/>
                <p:cNvSpPr/>
                <p:nvPr/>
              </p:nvSpPr>
              <p:spPr>
                <a:xfrm>
                  <a:off x="5118975" y="2158600"/>
                  <a:ext cx="120175" cy="113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7" h="4520" extrusionOk="0">
                      <a:moveTo>
                        <a:pt x="4737" y="1"/>
                      </a:moveTo>
                      <a:cubicBezTo>
                        <a:pt x="4464" y="350"/>
                        <a:pt x="4134" y="695"/>
                        <a:pt x="3750" y="1014"/>
                      </a:cubicBezTo>
                      <a:cubicBezTo>
                        <a:pt x="2777" y="1822"/>
                        <a:pt x="1715" y="2271"/>
                        <a:pt x="933" y="2271"/>
                      </a:cubicBezTo>
                      <a:cubicBezTo>
                        <a:pt x="532" y="2271"/>
                        <a:pt x="205" y="2153"/>
                        <a:pt x="1" y="1906"/>
                      </a:cubicBezTo>
                      <a:lnTo>
                        <a:pt x="1" y="1906"/>
                      </a:lnTo>
                      <a:cubicBezTo>
                        <a:pt x="5" y="3001"/>
                        <a:pt x="1155" y="4138"/>
                        <a:pt x="2661" y="4520"/>
                      </a:cubicBezTo>
                      <a:lnTo>
                        <a:pt x="4806" y="150"/>
                      </a:lnTo>
                      <a:lnTo>
                        <a:pt x="4737" y="1"/>
                      </a:lnTo>
                      <a:close/>
                    </a:path>
                  </a:pathLst>
                </a:custGeom>
                <a:solidFill>
                  <a:srgbClr val="000000">
                    <a:alpha val="1348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43" name="Google Shape;643;p3"/>
                <p:cNvSpPr/>
                <p:nvPr/>
              </p:nvSpPr>
              <p:spPr>
                <a:xfrm>
                  <a:off x="5262350" y="2109700"/>
                  <a:ext cx="47050" cy="23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2" h="956" extrusionOk="0">
                      <a:moveTo>
                        <a:pt x="280" y="1"/>
                      </a:moveTo>
                      <a:cubicBezTo>
                        <a:pt x="149" y="1"/>
                        <a:pt x="62" y="28"/>
                        <a:pt x="44" y="83"/>
                      </a:cubicBezTo>
                      <a:cubicBezTo>
                        <a:pt x="1" y="212"/>
                        <a:pt x="353" y="448"/>
                        <a:pt x="827" y="607"/>
                      </a:cubicBezTo>
                      <a:cubicBezTo>
                        <a:pt x="1192" y="732"/>
                        <a:pt x="1537" y="955"/>
                        <a:pt x="1708" y="955"/>
                      </a:cubicBezTo>
                      <a:cubicBezTo>
                        <a:pt x="1760" y="955"/>
                        <a:pt x="1795" y="935"/>
                        <a:pt x="1811" y="886"/>
                      </a:cubicBezTo>
                      <a:cubicBezTo>
                        <a:pt x="1882" y="675"/>
                        <a:pt x="1456" y="301"/>
                        <a:pt x="982" y="140"/>
                      </a:cubicBezTo>
                      <a:cubicBezTo>
                        <a:pt x="709" y="49"/>
                        <a:pt x="455" y="1"/>
                        <a:pt x="280" y="1"/>
                      </a:cubicBezTo>
                      <a:close/>
                    </a:path>
                  </a:pathLst>
                </a:custGeom>
                <a:solidFill>
                  <a:srgbClr val="513A4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44" name="Google Shape;644;p3"/>
                <p:cNvSpPr/>
                <p:nvPr/>
              </p:nvSpPr>
              <p:spPr>
                <a:xfrm>
                  <a:off x="5244100" y="2090100"/>
                  <a:ext cx="51950" cy="2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78" h="1034" extrusionOk="0">
                      <a:moveTo>
                        <a:pt x="1881" y="0"/>
                      </a:moveTo>
                      <a:cubicBezTo>
                        <a:pt x="1690" y="0"/>
                        <a:pt x="1313" y="237"/>
                        <a:pt x="915" y="362"/>
                      </a:cubicBezTo>
                      <a:cubicBezTo>
                        <a:pt x="389" y="529"/>
                        <a:pt x="1" y="785"/>
                        <a:pt x="45" y="931"/>
                      </a:cubicBezTo>
                      <a:cubicBezTo>
                        <a:pt x="66" y="1000"/>
                        <a:pt x="176" y="1034"/>
                        <a:pt x="341" y="1034"/>
                      </a:cubicBezTo>
                      <a:cubicBezTo>
                        <a:pt x="532" y="1034"/>
                        <a:pt x="797" y="988"/>
                        <a:pt x="1079" y="898"/>
                      </a:cubicBezTo>
                      <a:cubicBezTo>
                        <a:pt x="1605" y="733"/>
                        <a:pt x="2077" y="325"/>
                        <a:pt x="2001" y="82"/>
                      </a:cubicBezTo>
                      <a:cubicBezTo>
                        <a:pt x="1983" y="24"/>
                        <a:pt x="1941" y="0"/>
                        <a:pt x="1881" y="0"/>
                      </a:cubicBezTo>
                      <a:close/>
                    </a:path>
                  </a:pathLst>
                </a:custGeom>
                <a:solidFill>
                  <a:srgbClr val="513A4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45" name="Google Shape;645;p3"/>
                <p:cNvSpPr/>
                <p:nvPr/>
              </p:nvSpPr>
              <p:spPr>
                <a:xfrm>
                  <a:off x="5260700" y="2125875"/>
                  <a:ext cx="47050" cy="23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2" h="956" extrusionOk="0">
                      <a:moveTo>
                        <a:pt x="280" y="0"/>
                      </a:moveTo>
                      <a:cubicBezTo>
                        <a:pt x="149" y="0"/>
                        <a:pt x="62" y="27"/>
                        <a:pt x="44" y="82"/>
                      </a:cubicBezTo>
                      <a:cubicBezTo>
                        <a:pt x="1" y="212"/>
                        <a:pt x="353" y="447"/>
                        <a:pt x="827" y="607"/>
                      </a:cubicBezTo>
                      <a:cubicBezTo>
                        <a:pt x="1192" y="732"/>
                        <a:pt x="1536" y="956"/>
                        <a:pt x="1707" y="956"/>
                      </a:cubicBezTo>
                      <a:cubicBezTo>
                        <a:pt x="1759" y="956"/>
                        <a:pt x="1795" y="935"/>
                        <a:pt x="1811" y="886"/>
                      </a:cubicBezTo>
                      <a:cubicBezTo>
                        <a:pt x="1882" y="674"/>
                        <a:pt x="1456" y="301"/>
                        <a:pt x="982" y="140"/>
                      </a:cubicBezTo>
                      <a:cubicBezTo>
                        <a:pt x="709" y="48"/>
                        <a:pt x="455" y="0"/>
                        <a:pt x="280" y="0"/>
                      </a:cubicBezTo>
                      <a:close/>
                    </a:path>
                  </a:pathLst>
                </a:custGeom>
                <a:solidFill>
                  <a:srgbClr val="513A4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46" name="Google Shape;646;p3"/>
                <p:cNvSpPr/>
                <p:nvPr/>
              </p:nvSpPr>
              <p:spPr>
                <a:xfrm>
                  <a:off x="5254450" y="2141075"/>
                  <a:ext cx="47050" cy="23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2" h="955" extrusionOk="0">
                      <a:moveTo>
                        <a:pt x="280" y="0"/>
                      </a:moveTo>
                      <a:cubicBezTo>
                        <a:pt x="149" y="0"/>
                        <a:pt x="62" y="27"/>
                        <a:pt x="44" y="82"/>
                      </a:cubicBezTo>
                      <a:cubicBezTo>
                        <a:pt x="1" y="212"/>
                        <a:pt x="353" y="447"/>
                        <a:pt x="827" y="607"/>
                      </a:cubicBezTo>
                      <a:cubicBezTo>
                        <a:pt x="1194" y="731"/>
                        <a:pt x="1538" y="955"/>
                        <a:pt x="1709" y="955"/>
                      </a:cubicBezTo>
                      <a:cubicBezTo>
                        <a:pt x="1760" y="955"/>
                        <a:pt x="1795" y="935"/>
                        <a:pt x="1811" y="886"/>
                      </a:cubicBezTo>
                      <a:cubicBezTo>
                        <a:pt x="1882" y="673"/>
                        <a:pt x="1456" y="299"/>
                        <a:pt x="982" y="140"/>
                      </a:cubicBezTo>
                      <a:cubicBezTo>
                        <a:pt x="710" y="48"/>
                        <a:pt x="456" y="0"/>
                        <a:pt x="280" y="0"/>
                      </a:cubicBezTo>
                      <a:close/>
                    </a:path>
                  </a:pathLst>
                </a:custGeom>
                <a:solidFill>
                  <a:srgbClr val="513A4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47" name="Google Shape;647;p3"/>
                <p:cNvSpPr/>
                <p:nvPr/>
              </p:nvSpPr>
              <p:spPr>
                <a:xfrm>
                  <a:off x="5246200" y="2189200"/>
                  <a:ext cx="81275" cy="55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51" h="2233" extrusionOk="0">
                      <a:moveTo>
                        <a:pt x="1809" y="0"/>
                      </a:moveTo>
                      <a:cubicBezTo>
                        <a:pt x="1584" y="0"/>
                        <a:pt x="1364" y="39"/>
                        <a:pt x="1134" y="191"/>
                      </a:cubicBezTo>
                      <a:cubicBezTo>
                        <a:pt x="910" y="337"/>
                        <a:pt x="516" y="593"/>
                        <a:pt x="233" y="938"/>
                      </a:cubicBezTo>
                      <a:cubicBezTo>
                        <a:pt x="0" y="1219"/>
                        <a:pt x="808" y="2222"/>
                        <a:pt x="1117" y="2232"/>
                      </a:cubicBezTo>
                      <a:cubicBezTo>
                        <a:pt x="1119" y="2233"/>
                        <a:pt x="1122" y="2233"/>
                        <a:pt x="1125" y="2233"/>
                      </a:cubicBezTo>
                      <a:cubicBezTo>
                        <a:pt x="1396" y="2233"/>
                        <a:pt x="1852" y="1814"/>
                        <a:pt x="1852" y="1814"/>
                      </a:cubicBezTo>
                      <a:cubicBezTo>
                        <a:pt x="1852" y="1814"/>
                        <a:pt x="2200" y="1520"/>
                        <a:pt x="2760" y="1520"/>
                      </a:cubicBezTo>
                      <a:cubicBezTo>
                        <a:pt x="2858" y="1520"/>
                        <a:pt x="2961" y="1529"/>
                        <a:pt x="3071" y="1550"/>
                      </a:cubicBezTo>
                      <a:cubicBezTo>
                        <a:pt x="3073" y="1550"/>
                        <a:pt x="3075" y="1550"/>
                        <a:pt x="3077" y="1550"/>
                      </a:cubicBezTo>
                      <a:cubicBezTo>
                        <a:pt x="3250" y="1550"/>
                        <a:pt x="2900" y="7"/>
                        <a:pt x="2900" y="7"/>
                      </a:cubicBezTo>
                      <a:cubicBezTo>
                        <a:pt x="2771" y="32"/>
                        <a:pt x="2648" y="41"/>
                        <a:pt x="2529" y="41"/>
                      </a:cubicBezTo>
                      <a:cubicBezTo>
                        <a:pt x="2273" y="41"/>
                        <a:pt x="2039" y="0"/>
                        <a:pt x="1809" y="0"/>
                      </a:cubicBezTo>
                      <a:close/>
                    </a:path>
                  </a:pathLst>
                </a:custGeom>
                <a:solidFill>
                  <a:srgbClr val="513A4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48" name="Google Shape;648;p3"/>
                <p:cNvSpPr/>
                <p:nvPr/>
              </p:nvSpPr>
              <p:spPr>
                <a:xfrm>
                  <a:off x="5234525" y="2202175"/>
                  <a:ext cx="36625" cy="39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65" h="1568" extrusionOk="0">
                      <a:moveTo>
                        <a:pt x="1306" y="0"/>
                      </a:moveTo>
                      <a:cubicBezTo>
                        <a:pt x="1161" y="0"/>
                        <a:pt x="849" y="213"/>
                        <a:pt x="551" y="527"/>
                      </a:cubicBezTo>
                      <a:cubicBezTo>
                        <a:pt x="201" y="892"/>
                        <a:pt x="0" y="1405"/>
                        <a:pt x="165" y="1542"/>
                      </a:cubicBezTo>
                      <a:cubicBezTo>
                        <a:pt x="185" y="1560"/>
                        <a:pt x="206" y="1567"/>
                        <a:pt x="229" y="1567"/>
                      </a:cubicBezTo>
                      <a:cubicBezTo>
                        <a:pt x="389" y="1567"/>
                        <a:pt x="609" y="1153"/>
                        <a:pt x="916" y="831"/>
                      </a:cubicBezTo>
                      <a:cubicBezTo>
                        <a:pt x="1263" y="468"/>
                        <a:pt x="1464" y="103"/>
                        <a:pt x="1364" y="18"/>
                      </a:cubicBezTo>
                      <a:cubicBezTo>
                        <a:pt x="1350" y="6"/>
                        <a:pt x="1330" y="0"/>
                        <a:pt x="1306" y="0"/>
                      </a:cubicBezTo>
                      <a:close/>
                    </a:path>
                  </a:pathLst>
                </a:custGeom>
                <a:solidFill>
                  <a:srgbClr val="513A4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49" name="Google Shape;649;p3"/>
                <p:cNvSpPr/>
                <p:nvPr/>
              </p:nvSpPr>
              <p:spPr>
                <a:xfrm>
                  <a:off x="5230350" y="2192075"/>
                  <a:ext cx="56175" cy="16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47" h="652" extrusionOk="0">
                      <a:moveTo>
                        <a:pt x="1826" y="1"/>
                      </a:moveTo>
                      <a:cubicBezTo>
                        <a:pt x="1643" y="1"/>
                        <a:pt x="1411" y="28"/>
                        <a:pt x="1163" y="83"/>
                      </a:cubicBezTo>
                      <a:cubicBezTo>
                        <a:pt x="611" y="205"/>
                        <a:pt x="0" y="150"/>
                        <a:pt x="51" y="386"/>
                      </a:cubicBezTo>
                      <a:cubicBezTo>
                        <a:pt x="86" y="553"/>
                        <a:pt x="407" y="651"/>
                        <a:pt x="787" y="651"/>
                      </a:cubicBezTo>
                      <a:cubicBezTo>
                        <a:pt x="944" y="651"/>
                        <a:pt x="1111" y="634"/>
                        <a:pt x="1272" y="599"/>
                      </a:cubicBezTo>
                      <a:cubicBezTo>
                        <a:pt x="1824" y="476"/>
                        <a:pt x="2246" y="261"/>
                        <a:pt x="2215" y="119"/>
                      </a:cubicBezTo>
                      <a:cubicBezTo>
                        <a:pt x="2198" y="41"/>
                        <a:pt x="2048" y="1"/>
                        <a:pt x="1826" y="1"/>
                      </a:cubicBezTo>
                      <a:close/>
                    </a:path>
                  </a:pathLst>
                </a:custGeom>
                <a:solidFill>
                  <a:srgbClr val="513A4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50" name="Google Shape;650;p3"/>
                <p:cNvSpPr/>
                <p:nvPr/>
              </p:nvSpPr>
              <p:spPr>
                <a:xfrm>
                  <a:off x="5243825" y="2214550"/>
                  <a:ext cx="36625" cy="39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65" h="1568" extrusionOk="0">
                      <a:moveTo>
                        <a:pt x="1307" y="1"/>
                      </a:moveTo>
                      <a:cubicBezTo>
                        <a:pt x="1161" y="1"/>
                        <a:pt x="849" y="214"/>
                        <a:pt x="551" y="527"/>
                      </a:cubicBezTo>
                      <a:cubicBezTo>
                        <a:pt x="202" y="891"/>
                        <a:pt x="0" y="1405"/>
                        <a:pt x="166" y="1543"/>
                      </a:cubicBezTo>
                      <a:cubicBezTo>
                        <a:pt x="185" y="1560"/>
                        <a:pt x="206" y="1568"/>
                        <a:pt x="228" y="1568"/>
                      </a:cubicBezTo>
                      <a:cubicBezTo>
                        <a:pt x="389" y="1568"/>
                        <a:pt x="608" y="1154"/>
                        <a:pt x="914" y="832"/>
                      </a:cubicBezTo>
                      <a:cubicBezTo>
                        <a:pt x="1263" y="468"/>
                        <a:pt x="1465" y="103"/>
                        <a:pt x="1364" y="19"/>
                      </a:cubicBezTo>
                      <a:cubicBezTo>
                        <a:pt x="1350" y="7"/>
                        <a:pt x="1330" y="1"/>
                        <a:pt x="1307" y="1"/>
                      </a:cubicBezTo>
                      <a:close/>
                    </a:path>
                  </a:pathLst>
                </a:custGeom>
                <a:solidFill>
                  <a:srgbClr val="513A4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51" name="Google Shape;651;p3"/>
                <p:cNvSpPr/>
                <p:nvPr/>
              </p:nvSpPr>
              <p:spPr>
                <a:xfrm>
                  <a:off x="5255525" y="2223350"/>
                  <a:ext cx="37825" cy="40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13" h="1618" extrusionOk="0">
                      <a:moveTo>
                        <a:pt x="1349" y="1"/>
                      </a:moveTo>
                      <a:cubicBezTo>
                        <a:pt x="1200" y="1"/>
                        <a:pt x="877" y="219"/>
                        <a:pt x="568" y="543"/>
                      </a:cubicBezTo>
                      <a:cubicBezTo>
                        <a:pt x="209" y="921"/>
                        <a:pt x="1" y="1448"/>
                        <a:pt x="172" y="1592"/>
                      </a:cubicBezTo>
                      <a:cubicBezTo>
                        <a:pt x="192" y="1609"/>
                        <a:pt x="214" y="1617"/>
                        <a:pt x="237" y="1617"/>
                      </a:cubicBezTo>
                      <a:cubicBezTo>
                        <a:pt x="403" y="1617"/>
                        <a:pt x="629" y="1190"/>
                        <a:pt x="945" y="858"/>
                      </a:cubicBezTo>
                      <a:cubicBezTo>
                        <a:pt x="1304" y="481"/>
                        <a:pt x="1512" y="106"/>
                        <a:pt x="1408" y="19"/>
                      </a:cubicBezTo>
                      <a:cubicBezTo>
                        <a:pt x="1393" y="7"/>
                        <a:pt x="1374" y="1"/>
                        <a:pt x="1349" y="1"/>
                      </a:cubicBezTo>
                      <a:close/>
                    </a:path>
                  </a:pathLst>
                </a:custGeom>
                <a:solidFill>
                  <a:srgbClr val="513A4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52" name="Google Shape;652;p3"/>
                <p:cNvSpPr/>
                <p:nvPr/>
              </p:nvSpPr>
              <p:spPr>
                <a:xfrm>
                  <a:off x="5306625" y="2172425"/>
                  <a:ext cx="156550" cy="99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262" h="3962" extrusionOk="0">
                      <a:moveTo>
                        <a:pt x="4347" y="1"/>
                      </a:moveTo>
                      <a:lnTo>
                        <a:pt x="0" y="561"/>
                      </a:lnTo>
                      <a:lnTo>
                        <a:pt x="4" y="2350"/>
                      </a:lnTo>
                      <a:lnTo>
                        <a:pt x="4478" y="3961"/>
                      </a:lnTo>
                      <a:cubicBezTo>
                        <a:pt x="6212" y="3549"/>
                        <a:pt x="6261" y="554"/>
                        <a:pt x="4347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53" name="Google Shape;653;p3"/>
                <p:cNvSpPr/>
                <p:nvPr/>
              </p:nvSpPr>
              <p:spPr>
                <a:xfrm>
                  <a:off x="5306725" y="2174325"/>
                  <a:ext cx="156300" cy="97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252" h="3886" extrusionOk="0">
                      <a:moveTo>
                        <a:pt x="4559" y="1"/>
                      </a:moveTo>
                      <a:cubicBezTo>
                        <a:pt x="5227" y="515"/>
                        <a:pt x="5385" y="1251"/>
                        <a:pt x="5352" y="1613"/>
                      </a:cubicBezTo>
                      <a:cubicBezTo>
                        <a:pt x="5305" y="2155"/>
                        <a:pt x="4149" y="2507"/>
                        <a:pt x="2741" y="2507"/>
                      </a:cubicBezTo>
                      <a:cubicBezTo>
                        <a:pt x="2427" y="2507"/>
                        <a:pt x="2101" y="2489"/>
                        <a:pt x="1772" y="2452"/>
                      </a:cubicBezTo>
                      <a:cubicBezTo>
                        <a:pt x="1118" y="2381"/>
                        <a:pt x="511" y="2238"/>
                        <a:pt x="0" y="2053"/>
                      </a:cubicBezTo>
                      <a:lnTo>
                        <a:pt x="0" y="2274"/>
                      </a:lnTo>
                      <a:lnTo>
                        <a:pt x="4474" y="3885"/>
                      </a:lnTo>
                      <a:cubicBezTo>
                        <a:pt x="6146" y="3487"/>
                        <a:pt x="6251" y="692"/>
                        <a:pt x="4559" y="1"/>
                      </a:cubicBezTo>
                      <a:close/>
                    </a:path>
                  </a:pathLst>
                </a:custGeom>
                <a:solidFill>
                  <a:srgbClr val="000000">
                    <a:alpha val="1348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54" name="Google Shape;654;p3"/>
                <p:cNvSpPr/>
                <p:nvPr/>
              </p:nvSpPr>
              <p:spPr>
                <a:xfrm>
                  <a:off x="5308875" y="2177400"/>
                  <a:ext cx="91175" cy="22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7" h="910" extrusionOk="0">
                      <a:moveTo>
                        <a:pt x="3646" y="0"/>
                      </a:moveTo>
                      <a:lnTo>
                        <a:pt x="1" y="470"/>
                      </a:lnTo>
                      <a:lnTo>
                        <a:pt x="4" y="910"/>
                      </a:lnTo>
                      <a:cubicBezTo>
                        <a:pt x="233" y="907"/>
                        <a:pt x="471" y="898"/>
                        <a:pt x="716" y="881"/>
                      </a:cubicBezTo>
                      <a:cubicBezTo>
                        <a:pt x="2346" y="766"/>
                        <a:pt x="3643" y="374"/>
                        <a:pt x="3646" y="0"/>
                      </a:cubicBezTo>
                      <a:close/>
                    </a:path>
                  </a:pathLst>
                </a:custGeom>
                <a:solidFill>
                  <a:srgbClr val="000000">
                    <a:alpha val="1348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55" name="Google Shape;655;p3"/>
                <p:cNvSpPr/>
                <p:nvPr/>
              </p:nvSpPr>
              <p:spPr>
                <a:xfrm>
                  <a:off x="5288475" y="2530600"/>
                  <a:ext cx="8825" cy="149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3" h="5977" extrusionOk="0">
                      <a:moveTo>
                        <a:pt x="67" y="0"/>
                      </a:moveTo>
                      <a:lnTo>
                        <a:pt x="67" y="0"/>
                      </a:lnTo>
                      <a:cubicBezTo>
                        <a:pt x="82" y="2070"/>
                        <a:pt x="170" y="4694"/>
                        <a:pt x="1" y="5310"/>
                      </a:cubicBezTo>
                      <a:cubicBezTo>
                        <a:pt x="117" y="5416"/>
                        <a:pt x="163" y="5652"/>
                        <a:pt x="159" y="5977"/>
                      </a:cubicBezTo>
                      <a:cubicBezTo>
                        <a:pt x="183" y="5700"/>
                        <a:pt x="223" y="5447"/>
                        <a:pt x="353" y="5329"/>
                      </a:cubicBezTo>
                      <a:cubicBezTo>
                        <a:pt x="219" y="4619"/>
                        <a:pt x="149" y="2129"/>
                        <a:pt x="6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56" name="Google Shape;656;p3"/>
                <p:cNvSpPr/>
                <p:nvPr/>
              </p:nvSpPr>
              <p:spPr>
                <a:xfrm>
                  <a:off x="5342975" y="1797950"/>
                  <a:ext cx="20600" cy="16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4" h="675" extrusionOk="0">
                      <a:moveTo>
                        <a:pt x="92" y="1"/>
                      </a:moveTo>
                      <a:lnTo>
                        <a:pt x="0" y="544"/>
                      </a:lnTo>
                      <a:lnTo>
                        <a:pt x="730" y="675"/>
                      </a:lnTo>
                      <a:lnTo>
                        <a:pt x="824" y="133"/>
                      </a:lnTo>
                      <a:lnTo>
                        <a:pt x="92" y="1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57" name="Google Shape;657;p3"/>
                <p:cNvSpPr/>
                <p:nvPr/>
              </p:nvSpPr>
              <p:spPr>
                <a:xfrm>
                  <a:off x="5364000" y="1659575"/>
                  <a:ext cx="20600" cy="16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4" h="675" extrusionOk="0">
                      <a:moveTo>
                        <a:pt x="93" y="1"/>
                      </a:moveTo>
                      <a:lnTo>
                        <a:pt x="0" y="542"/>
                      </a:lnTo>
                      <a:lnTo>
                        <a:pt x="730" y="674"/>
                      </a:lnTo>
                      <a:lnTo>
                        <a:pt x="823" y="131"/>
                      </a:lnTo>
                      <a:lnTo>
                        <a:pt x="93" y="1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58" name="Google Shape;658;p3"/>
                <p:cNvSpPr/>
                <p:nvPr/>
              </p:nvSpPr>
              <p:spPr>
                <a:xfrm>
                  <a:off x="5081950" y="2775575"/>
                  <a:ext cx="423250" cy="30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30" h="1213" extrusionOk="0">
                      <a:moveTo>
                        <a:pt x="391" y="0"/>
                      </a:moveTo>
                      <a:lnTo>
                        <a:pt x="0" y="1213"/>
                      </a:lnTo>
                      <a:lnTo>
                        <a:pt x="16929" y="1213"/>
                      </a:lnTo>
                      <a:lnTo>
                        <a:pt x="16636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59" name="Google Shape;659;p3"/>
                <p:cNvSpPr/>
                <p:nvPr/>
              </p:nvSpPr>
              <p:spPr>
                <a:xfrm>
                  <a:off x="5396100" y="1529200"/>
                  <a:ext cx="62425" cy="394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97" h="15763" extrusionOk="0">
                      <a:moveTo>
                        <a:pt x="87" y="1"/>
                      </a:moveTo>
                      <a:lnTo>
                        <a:pt x="1" y="594"/>
                      </a:lnTo>
                      <a:cubicBezTo>
                        <a:pt x="624" y="1581"/>
                        <a:pt x="1843" y="3789"/>
                        <a:pt x="1932" y="6071"/>
                      </a:cubicBezTo>
                      <a:cubicBezTo>
                        <a:pt x="2033" y="8713"/>
                        <a:pt x="679" y="14016"/>
                        <a:pt x="298" y="15450"/>
                      </a:cubicBezTo>
                      <a:lnTo>
                        <a:pt x="647" y="15763"/>
                      </a:lnTo>
                      <a:cubicBezTo>
                        <a:pt x="647" y="15763"/>
                        <a:pt x="647" y="15763"/>
                        <a:pt x="647" y="15763"/>
                      </a:cubicBezTo>
                      <a:cubicBezTo>
                        <a:pt x="649" y="15763"/>
                        <a:pt x="2497" y="9094"/>
                        <a:pt x="2379" y="6019"/>
                      </a:cubicBezTo>
                      <a:cubicBezTo>
                        <a:pt x="2262" y="2945"/>
                        <a:pt x="87" y="1"/>
                        <a:pt x="87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660" name="Google Shape;660;p3"/>
            <p:cNvSpPr/>
            <p:nvPr/>
          </p:nvSpPr>
          <p:spPr>
            <a:xfrm>
              <a:off x="-458151" y="4827856"/>
              <a:ext cx="155883" cy="660392"/>
            </a:xfrm>
            <a:custGeom>
              <a:avLst/>
              <a:gdLst/>
              <a:ahLst/>
              <a:cxnLst/>
              <a:rect l="l" t="t" r="r" b="b"/>
              <a:pathLst>
                <a:path w="2994" h="12684" extrusionOk="0">
                  <a:moveTo>
                    <a:pt x="1" y="1"/>
                  </a:moveTo>
                  <a:lnTo>
                    <a:pt x="1" y="8232"/>
                  </a:lnTo>
                  <a:cubicBezTo>
                    <a:pt x="2" y="8204"/>
                    <a:pt x="7" y="8175"/>
                    <a:pt x="8" y="8147"/>
                  </a:cubicBezTo>
                  <a:cubicBezTo>
                    <a:pt x="921" y="7913"/>
                    <a:pt x="1437" y="7175"/>
                    <a:pt x="1182" y="6661"/>
                  </a:cubicBezTo>
                  <a:cubicBezTo>
                    <a:pt x="1055" y="6406"/>
                    <a:pt x="843" y="6292"/>
                    <a:pt x="629" y="6292"/>
                  </a:cubicBezTo>
                  <a:cubicBezTo>
                    <a:pt x="608" y="6292"/>
                    <a:pt x="587" y="6293"/>
                    <a:pt x="566" y="6295"/>
                  </a:cubicBezTo>
                  <a:cubicBezTo>
                    <a:pt x="572" y="6272"/>
                    <a:pt x="578" y="6247"/>
                    <a:pt x="580" y="6224"/>
                  </a:cubicBezTo>
                  <a:cubicBezTo>
                    <a:pt x="602" y="6134"/>
                    <a:pt x="618" y="6049"/>
                    <a:pt x="636" y="5964"/>
                  </a:cubicBezTo>
                  <a:cubicBezTo>
                    <a:pt x="641" y="5950"/>
                    <a:pt x="642" y="5937"/>
                    <a:pt x="646" y="5922"/>
                  </a:cubicBezTo>
                  <a:cubicBezTo>
                    <a:pt x="665" y="5824"/>
                    <a:pt x="682" y="5730"/>
                    <a:pt x="697" y="5635"/>
                  </a:cubicBezTo>
                  <a:cubicBezTo>
                    <a:pt x="702" y="5612"/>
                    <a:pt x="703" y="5592"/>
                    <a:pt x="707" y="5567"/>
                  </a:cubicBezTo>
                  <a:cubicBezTo>
                    <a:pt x="719" y="5499"/>
                    <a:pt x="727" y="5430"/>
                    <a:pt x="737" y="5363"/>
                  </a:cubicBezTo>
                  <a:cubicBezTo>
                    <a:pt x="742" y="5337"/>
                    <a:pt x="744" y="5309"/>
                    <a:pt x="746" y="5284"/>
                  </a:cubicBezTo>
                  <a:cubicBezTo>
                    <a:pt x="755" y="5221"/>
                    <a:pt x="761" y="5157"/>
                    <a:pt x="769" y="5096"/>
                  </a:cubicBezTo>
                  <a:cubicBezTo>
                    <a:pt x="770" y="5075"/>
                    <a:pt x="774" y="5055"/>
                    <a:pt x="775" y="5033"/>
                  </a:cubicBezTo>
                  <a:cubicBezTo>
                    <a:pt x="791" y="4870"/>
                    <a:pt x="798" y="4719"/>
                    <a:pt x="803" y="4578"/>
                  </a:cubicBezTo>
                  <a:cubicBezTo>
                    <a:pt x="804" y="4559"/>
                    <a:pt x="804" y="4541"/>
                    <a:pt x="804" y="4521"/>
                  </a:cubicBezTo>
                  <a:lnTo>
                    <a:pt x="804" y="4370"/>
                  </a:lnTo>
                  <a:cubicBezTo>
                    <a:pt x="804" y="4351"/>
                    <a:pt x="804" y="4333"/>
                    <a:pt x="803" y="4313"/>
                  </a:cubicBezTo>
                  <a:cubicBezTo>
                    <a:pt x="803" y="4261"/>
                    <a:pt x="800" y="4210"/>
                    <a:pt x="797" y="4163"/>
                  </a:cubicBezTo>
                  <a:cubicBezTo>
                    <a:pt x="797" y="4150"/>
                    <a:pt x="797" y="4140"/>
                    <a:pt x="794" y="4126"/>
                  </a:cubicBezTo>
                  <a:cubicBezTo>
                    <a:pt x="791" y="4067"/>
                    <a:pt x="787" y="4007"/>
                    <a:pt x="780" y="3951"/>
                  </a:cubicBezTo>
                  <a:cubicBezTo>
                    <a:pt x="780" y="3943"/>
                    <a:pt x="778" y="3932"/>
                    <a:pt x="778" y="3924"/>
                  </a:cubicBezTo>
                  <a:cubicBezTo>
                    <a:pt x="772" y="3877"/>
                    <a:pt x="766" y="3833"/>
                    <a:pt x="761" y="3791"/>
                  </a:cubicBezTo>
                  <a:cubicBezTo>
                    <a:pt x="760" y="3775"/>
                    <a:pt x="755" y="3760"/>
                    <a:pt x="754" y="3743"/>
                  </a:cubicBezTo>
                  <a:cubicBezTo>
                    <a:pt x="748" y="3707"/>
                    <a:pt x="742" y="3672"/>
                    <a:pt x="734" y="3636"/>
                  </a:cubicBezTo>
                  <a:cubicBezTo>
                    <a:pt x="732" y="3623"/>
                    <a:pt x="727" y="3610"/>
                    <a:pt x="726" y="3596"/>
                  </a:cubicBezTo>
                  <a:cubicBezTo>
                    <a:pt x="719" y="3555"/>
                    <a:pt x="709" y="3517"/>
                    <a:pt x="699" y="3481"/>
                  </a:cubicBezTo>
                  <a:cubicBezTo>
                    <a:pt x="697" y="3475"/>
                    <a:pt x="697" y="3469"/>
                    <a:pt x="695" y="3465"/>
                  </a:cubicBezTo>
                  <a:cubicBezTo>
                    <a:pt x="685" y="3423"/>
                    <a:pt x="673" y="3381"/>
                    <a:pt x="661" y="3345"/>
                  </a:cubicBezTo>
                  <a:cubicBezTo>
                    <a:pt x="657" y="3333"/>
                    <a:pt x="653" y="3323"/>
                    <a:pt x="648" y="3312"/>
                  </a:cubicBezTo>
                  <a:cubicBezTo>
                    <a:pt x="641" y="3284"/>
                    <a:pt x="633" y="3260"/>
                    <a:pt x="623" y="3234"/>
                  </a:cubicBezTo>
                  <a:cubicBezTo>
                    <a:pt x="617" y="3222"/>
                    <a:pt x="614" y="3209"/>
                    <a:pt x="610" y="3198"/>
                  </a:cubicBezTo>
                  <a:cubicBezTo>
                    <a:pt x="600" y="3177"/>
                    <a:pt x="593" y="3154"/>
                    <a:pt x="582" y="3132"/>
                  </a:cubicBezTo>
                  <a:cubicBezTo>
                    <a:pt x="578" y="3124"/>
                    <a:pt x="574" y="3113"/>
                    <a:pt x="568" y="3102"/>
                  </a:cubicBezTo>
                  <a:cubicBezTo>
                    <a:pt x="556" y="3075"/>
                    <a:pt x="543" y="3046"/>
                    <a:pt x="532" y="3020"/>
                  </a:cubicBezTo>
                  <a:cubicBezTo>
                    <a:pt x="527" y="3013"/>
                    <a:pt x="524" y="3007"/>
                    <a:pt x="520" y="2998"/>
                  </a:cubicBezTo>
                  <a:cubicBezTo>
                    <a:pt x="511" y="2983"/>
                    <a:pt x="500" y="2962"/>
                    <a:pt x="490" y="2947"/>
                  </a:cubicBezTo>
                  <a:cubicBezTo>
                    <a:pt x="484" y="2935"/>
                    <a:pt x="478" y="2926"/>
                    <a:pt x="475" y="2917"/>
                  </a:cubicBezTo>
                  <a:cubicBezTo>
                    <a:pt x="469" y="2905"/>
                    <a:pt x="460" y="2894"/>
                    <a:pt x="453" y="2882"/>
                  </a:cubicBezTo>
                  <a:cubicBezTo>
                    <a:pt x="447" y="2873"/>
                    <a:pt x="441" y="2862"/>
                    <a:pt x="436" y="2853"/>
                  </a:cubicBezTo>
                  <a:cubicBezTo>
                    <a:pt x="428" y="2844"/>
                    <a:pt x="422" y="2833"/>
                    <a:pt x="416" y="2825"/>
                  </a:cubicBezTo>
                  <a:cubicBezTo>
                    <a:pt x="317" y="2679"/>
                    <a:pt x="234" y="2624"/>
                    <a:pt x="234" y="2624"/>
                  </a:cubicBezTo>
                  <a:cubicBezTo>
                    <a:pt x="670" y="1648"/>
                    <a:pt x="360" y="671"/>
                    <a:pt x="1" y="1"/>
                  </a:cubicBezTo>
                  <a:close/>
                  <a:moveTo>
                    <a:pt x="4" y="10804"/>
                  </a:moveTo>
                  <a:lnTo>
                    <a:pt x="4" y="12684"/>
                  </a:lnTo>
                  <a:lnTo>
                    <a:pt x="2994" y="12684"/>
                  </a:lnTo>
                  <a:cubicBezTo>
                    <a:pt x="2712" y="12342"/>
                    <a:pt x="2414" y="12038"/>
                    <a:pt x="2103" y="11783"/>
                  </a:cubicBezTo>
                  <a:cubicBezTo>
                    <a:pt x="2101" y="11782"/>
                    <a:pt x="2097" y="11778"/>
                    <a:pt x="2093" y="11776"/>
                  </a:cubicBezTo>
                  <a:cubicBezTo>
                    <a:pt x="2036" y="11727"/>
                    <a:pt x="1975" y="11681"/>
                    <a:pt x="1916" y="11639"/>
                  </a:cubicBezTo>
                  <a:cubicBezTo>
                    <a:pt x="1910" y="11630"/>
                    <a:pt x="1904" y="11619"/>
                    <a:pt x="1899" y="11617"/>
                  </a:cubicBezTo>
                  <a:cubicBezTo>
                    <a:pt x="1892" y="11607"/>
                    <a:pt x="1879" y="11600"/>
                    <a:pt x="1869" y="11589"/>
                  </a:cubicBezTo>
                  <a:cubicBezTo>
                    <a:pt x="1862" y="11588"/>
                    <a:pt x="1856" y="11583"/>
                    <a:pt x="1852" y="11580"/>
                  </a:cubicBezTo>
                  <a:cubicBezTo>
                    <a:pt x="1848" y="11575"/>
                    <a:pt x="1844" y="11574"/>
                    <a:pt x="1838" y="11571"/>
                  </a:cubicBezTo>
                  <a:cubicBezTo>
                    <a:pt x="1837" y="11569"/>
                    <a:pt x="1832" y="11566"/>
                    <a:pt x="1830" y="11564"/>
                  </a:cubicBezTo>
                  <a:cubicBezTo>
                    <a:pt x="1808" y="11551"/>
                    <a:pt x="1785" y="11539"/>
                    <a:pt x="1758" y="11523"/>
                  </a:cubicBezTo>
                  <a:cubicBezTo>
                    <a:pt x="1751" y="11520"/>
                    <a:pt x="1745" y="11515"/>
                    <a:pt x="1738" y="11510"/>
                  </a:cubicBezTo>
                  <a:cubicBezTo>
                    <a:pt x="1717" y="11496"/>
                    <a:pt x="1696" y="11487"/>
                    <a:pt x="1675" y="11479"/>
                  </a:cubicBezTo>
                  <a:cubicBezTo>
                    <a:pt x="1662" y="11475"/>
                    <a:pt x="1649" y="11471"/>
                    <a:pt x="1635" y="11467"/>
                  </a:cubicBezTo>
                  <a:cubicBezTo>
                    <a:pt x="1600" y="11453"/>
                    <a:pt x="1563" y="11434"/>
                    <a:pt x="1523" y="11419"/>
                  </a:cubicBezTo>
                  <a:cubicBezTo>
                    <a:pt x="1517" y="11417"/>
                    <a:pt x="1511" y="11414"/>
                    <a:pt x="1509" y="11413"/>
                  </a:cubicBezTo>
                  <a:cubicBezTo>
                    <a:pt x="1487" y="11404"/>
                    <a:pt x="1466" y="11396"/>
                    <a:pt x="1444" y="11386"/>
                  </a:cubicBezTo>
                  <a:cubicBezTo>
                    <a:pt x="1363" y="11047"/>
                    <a:pt x="1128" y="10804"/>
                    <a:pt x="854" y="10804"/>
                  </a:cubicBezTo>
                  <a:close/>
                </a:path>
              </a:pathLst>
            </a:custGeom>
            <a:solidFill>
              <a:srgbClr val="2623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1" name="Google Shape;661;p3"/>
            <p:cNvSpPr/>
            <p:nvPr/>
          </p:nvSpPr>
          <p:spPr>
            <a:xfrm>
              <a:off x="-458064" y="-556726"/>
              <a:ext cx="10074994" cy="4523668"/>
            </a:xfrm>
            <a:custGeom>
              <a:avLst/>
              <a:gdLst/>
              <a:ahLst/>
              <a:cxnLst/>
              <a:rect l="l" t="t" r="r" b="b"/>
              <a:pathLst>
                <a:path w="193508" h="86885" extrusionOk="0">
                  <a:moveTo>
                    <a:pt x="0" y="1"/>
                  </a:moveTo>
                  <a:lnTo>
                    <a:pt x="0" y="86885"/>
                  </a:lnTo>
                  <a:cubicBezTo>
                    <a:pt x="10949" y="60938"/>
                    <a:pt x="51182" y="24189"/>
                    <a:pt x="99259" y="24189"/>
                  </a:cubicBezTo>
                  <a:cubicBezTo>
                    <a:pt x="129355" y="24189"/>
                    <a:pt x="162524" y="38589"/>
                    <a:pt x="193508" y="79053"/>
                  </a:cubicBezTo>
                  <a:lnTo>
                    <a:pt x="193508" y="1"/>
                  </a:ln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2" name="Google Shape;662;p3"/>
            <p:cNvSpPr/>
            <p:nvPr/>
          </p:nvSpPr>
          <p:spPr>
            <a:xfrm>
              <a:off x="790907" y="4510941"/>
              <a:ext cx="7719313" cy="261991"/>
            </a:xfrm>
            <a:custGeom>
              <a:avLst/>
              <a:gdLst/>
              <a:ahLst/>
              <a:cxnLst/>
              <a:rect l="l" t="t" r="r" b="b"/>
              <a:pathLst>
                <a:path w="148263" h="5032" extrusionOk="0">
                  <a:moveTo>
                    <a:pt x="857" y="1"/>
                  </a:moveTo>
                  <a:cubicBezTo>
                    <a:pt x="292" y="218"/>
                    <a:pt x="1" y="439"/>
                    <a:pt x="1" y="665"/>
                  </a:cubicBezTo>
                  <a:cubicBezTo>
                    <a:pt x="1" y="3076"/>
                    <a:pt x="33190" y="5031"/>
                    <a:pt x="74132" y="5031"/>
                  </a:cubicBezTo>
                  <a:cubicBezTo>
                    <a:pt x="115072" y="5031"/>
                    <a:pt x="148262" y="3076"/>
                    <a:pt x="148262" y="665"/>
                  </a:cubicBezTo>
                  <a:cubicBezTo>
                    <a:pt x="148261" y="439"/>
                    <a:pt x="147969" y="218"/>
                    <a:pt x="147404" y="1"/>
                  </a:cubicBezTo>
                  <a:close/>
                </a:path>
              </a:pathLst>
            </a:custGeom>
            <a:solidFill>
              <a:srgbClr val="FFFFFF">
                <a:alpha val="2527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" name="Google Shape;663;p3"/>
            <p:cNvSpPr/>
            <p:nvPr/>
          </p:nvSpPr>
          <p:spPr>
            <a:xfrm>
              <a:off x="9610083" y="5272745"/>
              <a:ext cx="6716" cy="45297"/>
            </a:xfrm>
            <a:custGeom>
              <a:avLst/>
              <a:gdLst/>
              <a:ahLst/>
              <a:cxnLst/>
              <a:rect l="l" t="t" r="r" b="b"/>
              <a:pathLst>
                <a:path w="129" h="870" extrusionOk="0">
                  <a:moveTo>
                    <a:pt x="129" y="1"/>
                  </a:moveTo>
                  <a:cubicBezTo>
                    <a:pt x="80" y="70"/>
                    <a:pt x="45" y="137"/>
                    <a:pt x="22" y="205"/>
                  </a:cubicBezTo>
                  <a:cubicBezTo>
                    <a:pt x="8" y="248"/>
                    <a:pt x="1" y="293"/>
                    <a:pt x="1" y="347"/>
                  </a:cubicBezTo>
                  <a:cubicBezTo>
                    <a:pt x="1" y="497"/>
                    <a:pt x="56" y="685"/>
                    <a:pt x="129" y="870"/>
                  </a:cubicBezTo>
                  <a:lnTo>
                    <a:pt x="129" y="1"/>
                  </a:lnTo>
                  <a:close/>
                </a:path>
              </a:pathLst>
            </a:custGeom>
            <a:solidFill>
              <a:srgbClr val="3230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4" name="Google Shape;664;p3"/>
            <p:cNvSpPr/>
            <p:nvPr/>
          </p:nvSpPr>
          <p:spPr>
            <a:xfrm>
              <a:off x="9616487" y="5487145"/>
              <a:ext cx="312" cy="1093"/>
            </a:xfrm>
            <a:custGeom>
              <a:avLst/>
              <a:gdLst/>
              <a:ahLst/>
              <a:cxnLst/>
              <a:rect l="l" t="t" r="r" b="b"/>
              <a:pathLst>
                <a:path w="6" h="21" extrusionOk="0">
                  <a:moveTo>
                    <a:pt x="6" y="0"/>
                  </a:moveTo>
                  <a:cubicBezTo>
                    <a:pt x="6" y="6"/>
                    <a:pt x="2" y="13"/>
                    <a:pt x="1" y="21"/>
                  </a:cubicBezTo>
                  <a:lnTo>
                    <a:pt x="6" y="21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3230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65" name="Google Shape;665;p3"/>
            <p:cNvGrpSpPr/>
            <p:nvPr/>
          </p:nvGrpSpPr>
          <p:grpSpPr>
            <a:xfrm>
              <a:off x="-458913" y="4511095"/>
              <a:ext cx="10075827" cy="977572"/>
              <a:chOff x="1321675" y="4706600"/>
              <a:chExt cx="4838100" cy="469400"/>
            </a:xfrm>
          </p:grpSpPr>
          <p:sp>
            <p:nvSpPr>
              <p:cNvPr id="666" name="Google Shape;666;p3"/>
              <p:cNvSpPr/>
              <p:nvPr/>
            </p:nvSpPr>
            <p:spPr>
              <a:xfrm>
                <a:off x="1322100" y="4706600"/>
                <a:ext cx="4837675" cy="241925"/>
              </a:xfrm>
              <a:custGeom>
                <a:avLst/>
                <a:gdLst/>
                <a:ahLst/>
                <a:cxnLst/>
                <a:rect l="l" t="t" r="r" b="b"/>
                <a:pathLst>
                  <a:path w="193507" h="9677" extrusionOk="0">
                    <a:moveTo>
                      <a:pt x="0" y="1"/>
                    </a:moveTo>
                    <a:lnTo>
                      <a:pt x="0" y="9676"/>
                    </a:lnTo>
                    <a:lnTo>
                      <a:pt x="193506" y="9676"/>
                    </a:lnTo>
                    <a:lnTo>
                      <a:pt x="19350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7" name="Google Shape;667;p3"/>
              <p:cNvSpPr/>
              <p:nvPr/>
            </p:nvSpPr>
            <p:spPr>
              <a:xfrm>
                <a:off x="1366000" y="4831275"/>
                <a:ext cx="257275" cy="344550"/>
              </a:xfrm>
              <a:custGeom>
                <a:avLst/>
                <a:gdLst/>
                <a:ahLst/>
                <a:cxnLst/>
                <a:rect l="l" t="t" r="r" b="b"/>
                <a:pathLst>
                  <a:path w="10291" h="13782" extrusionOk="0">
                    <a:moveTo>
                      <a:pt x="5592" y="0"/>
                    </a:moveTo>
                    <a:cubicBezTo>
                      <a:pt x="5482" y="0"/>
                      <a:pt x="5376" y="5"/>
                      <a:pt x="5275" y="13"/>
                    </a:cubicBezTo>
                    <a:cubicBezTo>
                      <a:pt x="3601" y="145"/>
                      <a:pt x="2753" y="1081"/>
                      <a:pt x="3088" y="2197"/>
                    </a:cubicBezTo>
                    <a:cubicBezTo>
                      <a:pt x="2376" y="3744"/>
                      <a:pt x="3292" y="6203"/>
                      <a:pt x="3803" y="6438"/>
                    </a:cubicBezTo>
                    <a:cubicBezTo>
                      <a:pt x="4200" y="6362"/>
                      <a:pt x="4544" y="6262"/>
                      <a:pt x="4840" y="6144"/>
                    </a:cubicBezTo>
                    <a:lnTo>
                      <a:pt x="4840" y="6144"/>
                    </a:lnTo>
                    <a:cubicBezTo>
                      <a:pt x="4767" y="6375"/>
                      <a:pt x="4686" y="6610"/>
                      <a:pt x="4600" y="6838"/>
                    </a:cubicBezTo>
                    <a:lnTo>
                      <a:pt x="4598" y="6838"/>
                    </a:lnTo>
                    <a:cubicBezTo>
                      <a:pt x="4551" y="6839"/>
                      <a:pt x="4506" y="6842"/>
                      <a:pt x="4459" y="6842"/>
                    </a:cubicBezTo>
                    <a:cubicBezTo>
                      <a:pt x="4449" y="6842"/>
                      <a:pt x="4442" y="6844"/>
                      <a:pt x="4431" y="6844"/>
                    </a:cubicBezTo>
                    <a:cubicBezTo>
                      <a:pt x="4393" y="6844"/>
                      <a:pt x="4352" y="6845"/>
                      <a:pt x="4313" y="6848"/>
                    </a:cubicBezTo>
                    <a:cubicBezTo>
                      <a:pt x="4291" y="6848"/>
                      <a:pt x="4272" y="6850"/>
                      <a:pt x="4253" y="6850"/>
                    </a:cubicBezTo>
                    <a:cubicBezTo>
                      <a:pt x="4224" y="6851"/>
                      <a:pt x="4196" y="6855"/>
                      <a:pt x="4168" y="6855"/>
                    </a:cubicBezTo>
                    <a:cubicBezTo>
                      <a:pt x="4118" y="6859"/>
                      <a:pt x="4071" y="6861"/>
                      <a:pt x="4026" y="6863"/>
                    </a:cubicBezTo>
                    <a:cubicBezTo>
                      <a:pt x="4026" y="6865"/>
                      <a:pt x="4026" y="6872"/>
                      <a:pt x="4024" y="6875"/>
                    </a:cubicBezTo>
                    <a:cubicBezTo>
                      <a:pt x="3990" y="6878"/>
                      <a:pt x="3954" y="6881"/>
                      <a:pt x="3920" y="6884"/>
                    </a:cubicBezTo>
                    <a:cubicBezTo>
                      <a:pt x="3756" y="6900"/>
                      <a:pt x="3626" y="6920"/>
                      <a:pt x="3540" y="6942"/>
                    </a:cubicBezTo>
                    <a:cubicBezTo>
                      <a:pt x="3538" y="6944"/>
                      <a:pt x="3535" y="6944"/>
                      <a:pt x="3534" y="6944"/>
                    </a:cubicBezTo>
                    <a:cubicBezTo>
                      <a:pt x="3518" y="6951"/>
                      <a:pt x="3505" y="6953"/>
                      <a:pt x="3491" y="6958"/>
                    </a:cubicBezTo>
                    <a:cubicBezTo>
                      <a:pt x="3489" y="6959"/>
                      <a:pt x="3489" y="6959"/>
                      <a:pt x="3487" y="6959"/>
                    </a:cubicBezTo>
                    <a:cubicBezTo>
                      <a:pt x="3473" y="6965"/>
                      <a:pt x="3463" y="6969"/>
                      <a:pt x="3453" y="6975"/>
                    </a:cubicBezTo>
                    <a:cubicBezTo>
                      <a:pt x="3383" y="7000"/>
                      <a:pt x="3307" y="7036"/>
                      <a:pt x="3231" y="7078"/>
                    </a:cubicBezTo>
                    <a:cubicBezTo>
                      <a:pt x="3219" y="7084"/>
                      <a:pt x="3208" y="7090"/>
                      <a:pt x="3196" y="7098"/>
                    </a:cubicBezTo>
                    <a:cubicBezTo>
                      <a:pt x="3177" y="7110"/>
                      <a:pt x="3158" y="7121"/>
                      <a:pt x="3137" y="7134"/>
                    </a:cubicBezTo>
                    <a:cubicBezTo>
                      <a:pt x="3109" y="7151"/>
                      <a:pt x="3079" y="7172"/>
                      <a:pt x="3048" y="7194"/>
                    </a:cubicBezTo>
                    <a:cubicBezTo>
                      <a:pt x="3036" y="7201"/>
                      <a:pt x="3025" y="7209"/>
                      <a:pt x="3013" y="7219"/>
                    </a:cubicBezTo>
                    <a:cubicBezTo>
                      <a:pt x="2985" y="7240"/>
                      <a:pt x="2957" y="7262"/>
                      <a:pt x="2929" y="7285"/>
                    </a:cubicBezTo>
                    <a:cubicBezTo>
                      <a:pt x="2917" y="7293"/>
                      <a:pt x="2906" y="7304"/>
                      <a:pt x="2896" y="7313"/>
                    </a:cubicBezTo>
                    <a:cubicBezTo>
                      <a:pt x="2860" y="7343"/>
                      <a:pt x="2823" y="7377"/>
                      <a:pt x="2784" y="7412"/>
                    </a:cubicBezTo>
                    <a:cubicBezTo>
                      <a:pt x="2757" y="7438"/>
                      <a:pt x="2733" y="7467"/>
                      <a:pt x="2703" y="7497"/>
                    </a:cubicBezTo>
                    <a:cubicBezTo>
                      <a:pt x="2697" y="7505"/>
                      <a:pt x="2693" y="7512"/>
                      <a:pt x="2687" y="7518"/>
                    </a:cubicBezTo>
                    <a:lnTo>
                      <a:pt x="1091" y="7518"/>
                    </a:lnTo>
                    <a:cubicBezTo>
                      <a:pt x="773" y="7518"/>
                      <a:pt x="518" y="7731"/>
                      <a:pt x="518" y="7993"/>
                    </a:cubicBezTo>
                    <a:lnTo>
                      <a:pt x="518" y="12025"/>
                    </a:lnTo>
                    <a:cubicBezTo>
                      <a:pt x="419" y="12098"/>
                      <a:pt x="328" y="12189"/>
                      <a:pt x="253" y="12293"/>
                    </a:cubicBezTo>
                    <a:cubicBezTo>
                      <a:pt x="163" y="12414"/>
                      <a:pt x="105" y="12541"/>
                      <a:pt x="77" y="12666"/>
                    </a:cubicBezTo>
                    <a:cubicBezTo>
                      <a:pt x="0" y="12979"/>
                      <a:pt x="105" y="13278"/>
                      <a:pt x="376" y="13417"/>
                    </a:cubicBezTo>
                    <a:cubicBezTo>
                      <a:pt x="419" y="13440"/>
                      <a:pt x="467" y="13458"/>
                      <a:pt x="517" y="13471"/>
                    </a:cubicBezTo>
                    <a:lnTo>
                      <a:pt x="517" y="13781"/>
                    </a:lnTo>
                    <a:lnTo>
                      <a:pt x="10288" y="13781"/>
                    </a:lnTo>
                    <a:lnTo>
                      <a:pt x="10288" y="8227"/>
                    </a:lnTo>
                    <a:cubicBezTo>
                      <a:pt x="10291" y="7838"/>
                      <a:pt x="9909" y="7522"/>
                      <a:pt x="9441" y="7522"/>
                    </a:cubicBezTo>
                    <a:lnTo>
                      <a:pt x="8014" y="7522"/>
                    </a:lnTo>
                    <a:cubicBezTo>
                      <a:pt x="8001" y="7507"/>
                      <a:pt x="7986" y="7494"/>
                      <a:pt x="7977" y="7480"/>
                    </a:cubicBezTo>
                    <a:cubicBezTo>
                      <a:pt x="7946" y="7446"/>
                      <a:pt x="7917" y="7418"/>
                      <a:pt x="7886" y="7389"/>
                    </a:cubicBezTo>
                    <a:cubicBezTo>
                      <a:pt x="7870" y="7373"/>
                      <a:pt x="7855" y="7360"/>
                      <a:pt x="7838" y="7347"/>
                    </a:cubicBezTo>
                    <a:cubicBezTo>
                      <a:pt x="7808" y="7319"/>
                      <a:pt x="7776" y="7294"/>
                      <a:pt x="7746" y="7270"/>
                    </a:cubicBezTo>
                    <a:cubicBezTo>
                      <a:pt x="7731" y="7258"/>
                      <a:pt x="7718" y="7249"/>
                      <a:pt x="7705" y="7240"/>
                    </a:cubicBezTo>
                    <a:cubicBezTo>
                      <a:pt x="7663" y="7209"/>
                      <a:pt x="7622" y="7183"/>
                      <a:pt x="7584" y="7158"/>
                    </a:cubicBezTo>
                    <a:cubicBezTo>
                      <a:pt x="7579" y="7157"/>
                      <a:pt x="7577" y="7152"/>
                      <a:pt x="7576" y="7151"/>
                    </a:cubicBezTo>
                    <a:cubicBezTo>
                      <a:pt x="7528" y="7124"/>
                      <a:pt x="7485" y="7102"/>
                      <a:pt x="7442" y="7082"/>
                    </a:cubicBezTo>
                    <a:cubicBezTo>
                      <a:pt x="7436" y="7078"/>
                      <a:pt x="7430" y="7076"/>
                      <a:pt x="7423" y="7074"/>
                    </a:cubicBezTo>
                    <a:cubicBezTo>
                      <a:pt x="7386" y="7060"/>
                      <a:pt x="7351" y="7045"/>
                      <a:pt x="7316" y="7037"/>
                    </a:cubicBezTo>
                    <a:cubicBezTo>
                      <a:pt x="7308" y="7032"/>
                      <a:pt x="7299" y="7031"/>
                      <a:pt x="7290" y="7030"/>
                    </a:cubicBezTo>
                    <a:cubicBezTo>
                      <a:pt x="7256" y="7021"/>
                      <a:pt x="7226" y="7014"/>
                      <a:pt x="7198" y="7009"/>
                    </a:cubicBezTo>
                    <a:cubicBezTo>
                      <a:pt x="7189" y="7009"/>
                      <a:pt x="7182" y="7008"/>
                      <a:pt x="7176" y="7008"/>
                    </a:cubicBezTo>
                    <a:cubicBezTo>
                      <a:pt x="7158" y="7005"/>
                      <a:pt x="7141" y="7004"/>
                      <a:pt x="7124" y="7004"/>
                    </a:cubicBezTo>
                    <a:cubicBezTo>
                      <a:pt x="7108" y="7004"/>
                      <a:pt x="7091" y="7005"/>
                      <a:pt x="7076" y="7008"/>
                    </a:cubicBezTo>
                    <a:cubicBezTo>
                      <a:pt x="7040" y="6999"/>
                      <a:pt x="6999" y="6988"/>
                      <a:pt x="6956" y="6978"/>
                    </a:cubicBezTo>
                    <a:cubicBezTo>
                      <a:pt x="6951" y="6978"/>
                      <a:pt x="6949" y="6977"/>
                      <a:pt x="6946" y="6977"/>
                    </a:cubicBezTo>
                    <a:cubicBezTo>
                      <a:pt x="6903" y="6969"/>
                      <a:pt x="6855" y="6960"/>
                      <a:pt x="6807" y="6951"/>
                    </a:cubicBezTo>
                    <a:cubicBezTo>
                      <a:pt x="6758" y="6941"/>
                      <a:pt x="6703" y="6930"/>
                      <a:pt x="6649" y="6923"/>
                    </a:cubicBezTo>
                    <a:cubicBezTo>
                      <a:pt x="6635" y="6921"/>
                      <a:pt x="6619" y="6918"/>
                      <a:pt x="6605" y="6917"/>
                    </a:cubicBezTo>
                    <a:cubicBezTo>
                      <a:pt x="6593" y="6915"/>
                      <a:pt x="6579" y="6912"/>
                      <a:pt x="6568" y="6912"/>
                    </a:cubicBezTo>
                    <a:cubicBezTo>
                      <a:pt x="6533" y="6904"/>
                      <a:pt x="6497" y="6900"/>
                      <a:pt x="6460" y="6897"/>
                    </a:cubicBezTo>
                    <a:cubicBezTo>
                      <a:pt x="6447" y="6896"/>
                      <a:pt x="6435" y="6896"/>
                      <a:pt x="6424" y="6892"/>
                    </a:cubicBezTo>
                    <a:cubicBezTo>
                      <a:pt x="6289" y="6878"/>
                      <a:pt x="6143" y="6865"/>
                      <a:pt x="5991" y="6857"/>
                    </a:cubicBezTo>
                    <a:cubicBezTo>
                      <a:pt x="5998" y="6835"/>
                      <a:pt x="6006" y="6811"/>
                      <a:pt x="6014" y="6788"/>
                    </a:cubicBezTo>
                    <a:cubicBezTo>
                      <a:pt x="6026" y="6746"/>
                      <a:pt x="6036" y="6709"/>
                      <a:pt x="6051" y="6667"/>
                    </a:cubicBezTo>
                    <a:cubicBezTo>
                      <a:pt x="6057" y="6650"/>
                      <a:pt x="6063" y="6631"/>
                      <a:pt x="6065" y="6613"/>
                    </a:cubicBezTo>
                    <a:cubicBezTo>
                      <a:pt x="6073" y="6587"/>
                      <a:pt x="6081" y="6563"/>
                      <a:pt x="6088" y="6540"/>
                    </a:cubicBezTo>
                    <a:cubicBezTo>
                      <a:pt x="6093" y="6520"/>
                      <a:pt x="6097" y="6503"/>
                      <a:pt x="6103" y="6484"/>
                    </a:cubicBezTo>
                    <a:cubicBezTo>
                      <a:pt x="6110" y="6458"/>
                      <a:pt x="6118" y="6434"/>
                      <a:pt x="6125" y="6407"/>
                    </a:cubicBezTo>
                    <a:cubicBezTo>
                      <a:pt x="6130" y="6392"/>
                      <a:pt x="6133" y="6373"/>
                      <a:pt x="6138" y="6356"/>
                    </a:cubicBezTo>
                    <a:cubicBezTo>
                      <a:pt x="6147" y="6328"/>
                      <a:pt x="6153" y="6304"/>
                      <a:pt x="6160" y="6279"/>
                    </a:cubicBezTo>
                    <a:cubicBezTo>
                      <a:pt x="6165" y="6262"/>
                      <a:pt x="6167" y="6246"/>
                      <a:pt x="6173" y="6229"/>
                    </a:cubicBezTo>
                    <a:cubicBezTo>
                      <a:pt x="6179" y="6201"/>
                      <a:pt x="6187" y="6176"/>
                      <a:pt x="6193" y="6150"/>
                    </a:cubicBezTo>
                    <a:cubicBezTo>
                      <a:pt x="6195" y="6142"/>
                      <a:pt x="6198" y="6136"/>
                      <a:pt x="6199" y="6128"/>
                    </a:cubicBezTo>
                    <a:cubicBezTo>
                      <a:pt x="6201" y="6119"/>
                      <a:pt x="6204" y="6108"/>
                      <a:pt x="6207" y="6100"/>
                    </a:cubicBezTo>
                    <a:cubicBezTo>
                      <a:pt x="6341" y="6095"/>
                      <a:pt x="6469" y="6083"/>
                      <a:pt x="6590" y="6057"/>
                    </a:cubicBezTo>
                    <a:cubicBezTo>
                      <a:pt x="6689" y="6040"/>
                      <a:pt x="6781" y="6016"/>
                      <a:pt x="6872" y="5986"/>
                    </a:cubicBezTo>
                    <a:cubicBezTo>
                      <a:pt x="7277" y="5851"/>
                      <a:pt x="7609" y="5609"/>
                      <a:pt x="7878" y="5308"/>
                    </a:cubicBezTo>
                    <a:cubicBezTo>
                      <a:pt x="9391" y="5111"/>
                      <a:pt x="10108" y="3707"/>
                      <a:pt x="10066" y="2637"/>
                    </a:cubicBezTo>
                    <a:cubicBezTo>
                      <a:pt x="10061" y="2533"/>
                      <a:pt x="10045" y="2437"/>
                      <a:pt x="10023" y="2346"/>
                    </a:cubicBezTo>
                    <a:cubicBezTo>
                      <a:pt x="9817" y="1520"/>
                      <a:pt x="8886" y="1181"/>
                      <a:pt x="8213" y="1045"/>
                    </a:cubicBezTo>
                    <a:cubicBezTo>
                      <a:pt x="7548" y="265"/>
                      <a:pt x="6452" y="0"/>
                      <a:pt x="559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8" name="Google Shape;668;p3"/>
              <p:cNvSpPr/>
              <p:nvPr/>
            </p:nvSpPr>
            <p:spPr>
              <a:xfrm>
                <a:off x="1712075" y="4789650"/>
                <a:ext cx="409800" cy="386225"/>
              </a:xfrm>
              <a:custGeom>
                <a:avLst/>
                <a:gdLst/>
                <a:ahLst/>
                <a:cxnLst/>
                <a:rect l="l" t="t" r="r" b="b"/>
                <a:pathLst>
                  <a:path w="16392" h="15449" extrusionOk="0">
                    <a:moveTo>
                      <a:pt x="10027" y="1"/>
                    </a:moveTo>
                    <a:cubicBezTo>
                      <a:pt x="10060" y="52"/>
                      <a:pt x="10726" y="1095"/>
                      <a:pt x="8488" y="1308"/>
                    </a:cubicBezTo>
                    <a:cubicBezTo>
                      <a:pt x="6893" y="1464"/>
                      <a:pt x="6184" y="2323"/>
                      <a:pt x="5899" y="2832"/>
                    </a:cubicBezTo>
                    <a:cubicBezTo>
                      <a:pt x="5898" y="2837"/>
                      <a:pt x="5895" y="2840"/>
                      <a:pt x="5893" y="2845"/>
                    </a:cubicBezTo>
                    <a:cubicBezTo>
                      <a:pt x="5879" y="2871"/>
                      <a:pt x="5864" y="2896"/>
                      <a:pt x="5853" y="2922"/>
                    </a:cubicBezTo>
                    <a:cubicBezTo>
                      <a:pt x="5851" y="2923"/>
                      <a:pt x="5848" y="2928"/>
                      <a:pt x="5846" y="2931"/>
                    </a:cubicBezTo>
                    <a:cubicBezTo>
                      <a:pt x="5819" y="2985"/>
                      <a:pt x="5799" y="3032"/>
                      <a:pt x="5782" y="3072"/>
                    </a:cubicBezTo>
                    <a:cubicBezTo>
                      <a:pt x="5782" y="3077"/>
                      <a:pt x="5779" y="3078"/>
                      <a:pt x="5777" y="3081"/>
                    </a:cubicBezTo>
                    <a:cubicBezTo>
                      <a:pt x="5769" y="3101"/>
                      <a:pt x="5763" y="3117"/>
                      <a:pt x="5757" y="3131"/>
                    </a:cubicBezTo>
                    <a:lnTo>
                      <a:pt x="5757" y="3133"/>
                    </a:lnTo>
                    <a:cubicBezTo>
                      <a:pt x="5751" y="3148"/>
                      <a:pt x="5745" y="3162"/>
                      <a:pt x="5741" y="3174"/>
                    </a:cubicBezTo>
                    <a:cubicBezTo>
                      <a:pt x="5741" y="3175"/>
                      <a:pt x="5741" y="3175"/>
                      <a:pt x="5740" y="3179"/>
                    </a:cubicBezTo>
                    <a:cubicBezTo>
                      <a:pt x="5739" y="3187"/>
                      <a:pt x="5735" y="3196"/>
                      <a:pt x="5734" y="3199"/>
                    </a:cubicBezTo>
                    <a:cubicBezTo>
                      <a:pt x="5734" y="3202"/>
                      <a:pt x="5733" y="3204"/>
                      <a:pt x="5733" y="3204"/>
                    </a:cubicBezTo>
                    <a:cubicBezTo>
                      <a:pt x="5733" y="3210"/>
                      <a:pt x="5731" y="3211"/>
                      <a:pt x="5731" y="3211"/>
                    </a:cubicBezTo>
                    <a:cubicBezTo>
                      <a:pt x="5731" y="3211"/>
                      <a:pt x="5654" y="3115"/>
                      <a:pt x="5533" y="3115"/>
                    </a:cubicBezTo>
                    <a:cubicBezTo>
                      <a:pt x="5418" y="3115"/>
                      <a:pt x="5263" y="3202"/>
                      <a:pt x="5096" y="3544"/>
                    </a:cubicBezTo>
                    <a:cubicBezTo>
                      <a:pt x="4933" y="3877"/>
                      <a:pt x="5103" y="4870"/>
                      <a:pt x="5378" y="5839"/>
                    </a:cubicBezTo>
                    <a:cubicBezTo>
                      <a:pt x="5337" y="5832"/>
                      <a:pt x="5295" y="5828"/>
                      <a:pt x="5254" y="5828"/>
                    </a:cubicBezTo>
                    <a:cubicBezTo>
                      <a:pt x="5045" y="5828"/>
                      <a:pt x="4839" y="5920"/>
                      <a:pt x="4715" y="6128"/>
                    </a:cubicBezTo>
                    <a:cubicBezTo>
                      <a:pt x="4463" y="6552"/>
                      <a:pt x="4989" y="7172"/>
                      <a:pt x="5909" y="7346"/>
                    </a:cubicBezTo>
                    <a:cubicBezTo>
                      <a:pt x="5921" y="7372"/>
                      <a:pt x="5930" y="7395"/>
                      <a:pt x="5942" y="7421"/>
                    </a:cubicBezTo>
                    <a:cubicBezTo>
                      <a:pt x="6001" y="7987"/>
                      <a:pt x="6070" y="8427"/>
                      <a:pt x="6132" y="8533"/>
                    </a:cubicBezTo>
                    <a:cubicBezTo>
                      <a:pt x="6155" y="8574"/>
                      <a:pt x="6221" y="8631"/>
                      <a:pt x="6314" y="8702"/>
                    </a:cubicBezTo>
                    <a:lnTo>
                      <a:pt x="6238" y="9164"/>
                    </a:lnTo>
                    <a:lnTo>
                      <a:pt x="5723" y="9376"/>
                    </a:lnTo>
                    <a:lnTo>
                      <a:pt x="5743" y="9396"/>
                    </a:lnTo>
                    <a:lnTo>
                      <a:pt x="5723" y="9403"/>
                    </a:lnTo>
                    <a:lnTo>
                      <a:pt x="5733" y="9413"/>
                    </a:lnTo>
                    <a:cubicBezTo>
                      <a:pt x="5645" y="9436"/>
                      <a:pt x="5558" y="9460"/>
                      <a:pt x="5475" y="9482"/>
                    </a:cubicBezTo>
                    <a:cubicBezTo>
                      <a:pt x="5462" y="9487"/>
                      <a:pt x="5447" y="9490"/>
                      <a:pt x="5435" y="9494"/>
                    </a:cubicBezTo>
                    <a:lnTo>
                      <a:pt x="5372" y="9494"/>
                    </a:lnTo>
                    <a:cubicBezTo>
                      <a:pt x="5237" y="9494"/>
                      <a:pt x="5119" y="9566"/>
                      <a:pt x="5041" y="9676"/>
                    </a:cubicBezTo>
                    <a:cubicBezTo>
                      <a:pt x="4229" y="9923"/>
                      <a:pt x="3529" y="10180"/>
                      <a:pt x="3352" y="10301"/>
                    </a:cubicBezTo>
                    <a:cubicBezTo>
                      <a:pt x="3300" y="10313"/>
                      <a:pt x="3248" y="10336"/>
                      <a:pt x="3196" y="10378"/>
                    </a:cubicBezTo>
                    <a:cubicBezTo>
                      <a:pt x="1787" y="11459"/>
                      <a:pt x="738" y="13403"/>
                      <a:pt x="179" y="14929"/>
                    </a:cubicBezTo>
                    <a:cubicBezTo>
                      <a:pt x="114" y="15107"/>
                      <a:pt x="53" y="15282"/>
                      <a:pt x="1" y="15449"/>
                    </a:cubicBezTo>
                    <a:lnTo>
                      <a:pt x="16392" y="15449"/>
                    </a:lnTo>
                    <a:cubicBezTo>
                      <a:pt x="16088" y="14712"/>
                      <a:pt x="15648" y="13792"/>
                      <a:pt x="15085" y="12900"/>
                    </a:cubicBezTo>
                    <a:cubicBezTo>
                      <a:pt x="14445" y="11884"/>
                      <a:pt x="13646" y="10909"/>
                      <a:pt x="12723" y="10294"/>
                    </a:cubicBezTo>
                    <a:cubicBezTo>
                      <a:pt x="12722" y="10293"/>
                      <a:pt x="12717" y="10289"/>
                      <a:pt x="12714" y="10288"/>
                    </a:cubicBezTo>
                    <a:cubicBezTo>
                      <a:pt x="12656" y="10250"/>
                      <a:pt x="12595" y="10210"/>
                      <a:pt x="12537" y="10175"/>
                    </a:cubicBezTo>
                    <a:cubicBezTo>
                      <a:pt x="12531" y="10167"/>
                      <a:pt x="12525" y="10160"/>
                      <a:pt x="12520" y="10155"/>
                    </a:cubicBezTo>
                    <a:cubicBezTo>
                      <a:pt x="12513" y="10148"/>
                      <a:pt x="12500" y="10142"/>
                      <a:pt x="12489" y="10135"/>
                    </a:cubicBezTo>
                    <a:cubicBezTo>
                      <a:pt x="12483" y="10132"/>
                      <a:pt x="12477" y="10128"/>
                      <a:pt x="12472" y="10125"/>
                    </a:cubicBezTo>
                    <a:cubicBezTo>
                      <a:pt x="12466" y="10120"/>
                      <a:pt x="12458" y="10118"/>
                      <a:pt x="12449" y="10113"/>
                    </a:cubicBezTo>
                    <a:cubicBezTo>
                      <a:pt x="12429" y="10104"/>
                      <a:pt x="12406" y="10092"/>
                      <a:pt x="12379" y="10080"/>
                    </a:cubicBezTo>
                    <a:cubicBezTo>
                      <a:pt x="12370" y="10077"/>
                      <a:pt x="12364" y="10071"/>
                      <a:pt x="12358" y="10070"/>
                    </a:cubicBezTo>
                    <a:cubicBezTo>
                      <a:pt x="12338" y="10058"/>
                      <a:pt x="12316" y="10051"/>
                      <a:pt x="12296" y="10045"/>
                    </a:cubicBezTo>
                    <a:cubicBezTo>
                      <a:pt x="12283" y="10039"/>
                      <a:pt x="12270" y="10037"/>
                      <a:pt x="12255" y="10032"/>
                    </a:cubicBezTo>
                    <a:cubicBezTo>
                      <a:pt x="12221" y="10020"/>
                      <a:pt x="12184" y="10007"/>
                      <a:pt x="12143" y="9995"/>
                    </a:cubicBezTo>
                    <a:cubicBezTo>
                      <a:pt x="12138" y="9992"/>
                      <a:pt x="12133" y="9990"/>
                      <a:pt x="12130" y="9989"/>
                    </a:cubicBezTo>
                    <a:cubicBezTo>
                      <a:pt x="12108" y="9983"/>
                      <a:pt x="12087" y="9974"/>
                      <a:pt x="12065" y="9967"/>
                    </a:cubicBezTo>
                    <a:cubicBezTo>
                      <a:pt x="11984" y="9692"/>
                      <a:pt x="11749" y="9493"/>
                      <a:pt x="11475" y="9493"/>
                    </a:cubicBezTo>
                    <a:lnTo>
                      <a:pt x="10601" y="9493"/>
                    </a:lnTo>
                    <a:lnTo>
                      <a:pt x="10228" y="9201"/>
                    </a:lnTo>
                    <a:lnTo>
                      <a:pt x="10170" y="9224"/>
                    </a:lnTo>
                    <a:lnTo>
                      <a:pt x="10106" y="8793"/>
                    </a:lnTo>
                    <a:cubicBezTo>
                      <a:pt x="10274" y="8701"/>
                      <a:pt x="10394" y="8618"/>
                      <a:pt x="10430" y="8568"/>
                    </a:cubicBezTo>
                    <a:cubicBezTo>
                      <a:pt x="10478" y="8496"/>
                      <a:pt x="10562" y="7993"/>
                      <a:pt x="10633" y="7333"/>
                    </a:cubicBezTo>
                    <a:cubicBezTo>
                      <a:pt x="11543" y="7143"/>
                      <a:pt x="12059" y="6541"/>
                      <a:pt x="11804" y="6126"/>
                    </a:cubicBezTo>
                    <a:cubicBezTo>
                      <a:pt x="11678" y="5919"/>
                      <a:pt x="11468" y="5825"/>
                      <a:pt x="11256" y="5825"/>
                    </a:cubicBezTo>
                    <a:cubicBezTo>
                      <a:pt x="11233" y="5825"/>
                      <a:pt x="11210" y="5826"/>
                      <a:pt x="11188" y="5828"/>
                    </a:cubicBezTo>
                    <a:cubicBezTo>
                      <a:pt x="11194" y="5808"/>
                      <a:pt x="11197" y="5790"/>
                      <a:pt x="11203" y="5770"/>
                    </a:cubicBezTo>
                    <a:cubicBezTo>
                      <a:pt x="11224" y="5699"/>
                      <a:pt x="11240" y="5627"/>
                      <a:pt x="11258" y="5559"/>
                    </a:cubicBezTo>
                    <a:cubicBezTo>
                      <a:pt x="11263" y="5547"/>
                      <a:pt x="11265" y="5536"/>
                      <a:pt x="11268" y="5525"/>
                    </a:cubicBezTo>
                    <a:cubicBezTo>
                      <a:pt x="11288" y="5444"/>
                      <a:pt x="11305" y="5367"/>
                      <a:pt x="11319" y="5292"/>
                    </a:cubicBezTo>
                    <a:cubicBezTo>
                      <a:pt x="11324" y="5275"/>
                      <a:pt x="11325" y="5257"/>
                      <a:pt x="11329" y="5237"/>
                    </a:cubicBezTo>
                    <a:cubicBezTo>
                      <a:pt x="11341" y="5180"/>
                      <a:pt x="11350" y="5124"/>
                      <a:pt x="11359" y="5070"/>
                    </a:cubicBezTo>
                    <a:cubicBezTo>
                      <a:pt x="11364" y="5049"/>
                      <a:pt x="11367" y="5027"/>
                      <a:pt x="11368" y="5006"/>
                    </a:cubicBezTo>
                    <a:cubicBezTo>
                      <a:pt x="11378" y="4954"/>
                      <a:pt x="11384" y="4903"/>
                      <a:pt x="11391" y="4852"/>
                    </a:cubicBezTo>
                    <a:cubicBezTo>
                      <a:pt x="11392" y="4836"/>
                      <a:pt x="11396" y="4818"/>
                      <a:pt x="11397" y="4801"/>
                    </a:cubicBezTo>
                    <a:cubicBezTo>
                      <a:pt x="11413" y="4669"/>
                      <a:pt x="11420" y="4547"/>
                      <a:pt x="11425" y="4432"/>
                    </a:cubicBezTo>
                    <a:cubicBezTo>
                      <a:pt x="11425" y="4417"/>
                      <a:pt x="11426" y="4401"/>
                      <a:pt x="11426" y="4384"/>
                    </a:cubicBezTo>
                    <a:lnTo>
                      <a:pt x="11426" y="4263"/>
                    </a:lnTo>
                    <a:cubicBezTo>
                      <a:pt x="11426" y="4247"/>
                      <a:pt x="11425" y="4230"/>
                      <a:pt x="11425" y="4214"/>
                    </a:cubicBezTo>
                    <a:cubicBezTo>
                      <a:pt x="11425" y="4172"/>
                      <a:pt x="11420" y="4131"/>
                      <a:pt x="11419" y="4093"/>
                    </a:cubicBezTo>
                    <a:cubicBezTo>
                      <a:pt x="11419" y="4084"/>
                      <a:pt x="11416" y="4072"/>
                      <a:pt x="11416" y="4062"/>
                    </a:cubicBezTo>
                    <a:cubicBezTo>
                      <a:pt x="11413" y="4014"/>
                      <a:pt x="11409" y="3965"/>
                      <a:pt x="11402" y="3921"/>
                    </a:cubicBezTo>
                    <a:cubicBezTo>
                      <a:pt x="11402" y="3914"/>
                      <a:pt x="11401" y="3907"/>
                      <a:pt x="11401" y="3898"/>
                    </a:cubicBezTo>
                    <a:cubicBezTo>
                      <a:pt x="11395" y="3862"/>
                      <a:pt x="11389" y="3825"/>
                      <a:pt x="11384" y="3791"/>
                    </a:cubicBezTo>
                    <a:cubicBezTo>
                      <a:pt x="11382" y="3779"/>
                      <a:pt x="11378" y="3764"/>
                      <a:pt x="11376" y="3755"/>
                    </a:cubicBezTo>
                    <a:cubicBezTo>
                      <a:pt x="11370" y="3726"/>
                      <a:pt x="11364" y="3696"/>
                      <a:pt x="11356" y="3667"/>
                    </a:cubicBezTo>
                    <a:cubicBezTo>
                      <a:pt x="11354" y="3655"/>
                      <a:pt x="11350" y="3647"/>
                      <a:pt x="11348" y="3634"/>
                    </a:cubicBezTo>
                    <a:cubicBezTo>
                      <a:pt x="11341" y="3600"/>
                      <a:pt x="11331" y="3570"/>
                      <a:pt x="11322" y="3540"/>
                    </a:cubicBezTo>
                    <a:cubicBezTo>
                      <a:pt x="11319" y="3536"/>
                      <a:pt x="11319" y="3531"/>
                      <a:pt x="11317" y="3526"/>
                    </a:cubicBezTo>
                    <a:cubicBezTo>
                      <a:pt x="11307" y="3493"/>
                      <a:pt x="11295" y="3461"/>
                      <a:pt x="11283" y="3429"/>
                    </a:cubicBezTo>
                    <a:cubicBezTo>
                      <a:pt x="11279" y="3421"/>
                      <a:pt x="11276" y="3412"/>
                      <a:pt x="11271" y="3402"/>
                    </a:cubicBezTo>
                    <a:cubicBezTo>
                      <a:pt x="11263" y="3380"/>
                      <a:pt x="11255" y="3360"/>
                      <a:pt x="11245" y="3339"/>
                    </a:cubicBezTo>
                    <a:cubicBezTo>
                      <a:pt x="11239" y="3331"/>
                      <a:pt x="11237" y="3320"/>
                      <a:pt x="11232" y="3311"/>
                    </a:cubicBezTo>
                    <a:cubicBezTo>
                      <a:pt x="11222" y="3290"/>
                      <a:pt x="11215" y="3275"/>
                      <a:pt x="11204" y="3256"/>
                    </a:cubicBezTo>
                    <a:cubicBezTo>
                      <a:pt x="11200" y="3248"/>
                      <a:pt x="11197" y="3239"/>
                      <a:pt x="11190" y="3230"/>
                    </a:cubicBezTo>
                    <a:cubicBezTo>
                      <a:pt x="11178" y="3208"/>
                      <a:pt x="11165" y="3184"/>
                      <a:pt x="11154" y="3165"/>
                    </a:cubicBezTo>
                    <a:cubicBezTo>
                      <a:pt x="11149" y="3157"/>
                      <a:pt x="11147" y="3153"/>
                      <a:pt x="11142" y="3148"/>
                    </a:cubicBezTo>
                    <a:cubicBezTo>
                      <a:pt x="11133" y="3133"/>
                      <a:pt x="11122" y="3118"/>
                      <a:pt x="11113" y="3105"/>
                    </a:cubicBezTo>
                    <a:cubicBezTo>
                      <a:pt x="11107" y="3096"/>
                      <a:pt x="11101" y="3089"/>
                      <a:pt x="11097" y="3081"/>
                    </a:cubicBezTo>
                    <a:cubicBezTo>
                      <a:pt x="11091" y="3069"/>
                      <a:pt x="11082" y="3060"/>
                      <a:pt x="11075" y="3052"/>
                    </a:cubicBezTo>
                    <a:cubicBezTo>
                      <a:pt x="11069" y="3044"/>
                      <a:pt x="11063" y="3035"/>
                      <a:pt x="11058" y="3027"/>
                    </a:cubicBezTo>
                    <a:cubicBezTo>
                      <a:pt x="11051" y="3019"/>
                      <a:pt x="11045" y="3013"/>
                      <a:pt x="11039" y="3005"/>
                    </a:cubicBezTo>
                    <a:cubicBezTo>
                      <a:pt x="10939" y="2887"/>
                      <a:pt x="10856" y="2841"/>
                      <a:pt x="10856" y="2841"/>
                    </a:cubicBezTo>
                    <a:cubicBezTo>
                      <a:pt x="11109" y="2384"/>
                      <a:pt x="11110" y="1928"/>
                      <a:pt x="11000" y="1519"/>
                    </a:cubicBezTo>
                    <a:cubicBezTo>
                      <a:pt x="10775" y="683"/>
                      <a:pt x="10074" y="42"/>
                      <a:pt x="1002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9" name="Google Shape;669;p3"/>
              <p:cNvSpPr/>
              <p:nvPr/>
            </p:nvSpPr>
            <p:spPr>
              <a:xfrm>
                <a:off x="3025500" y="4801775"/>
                <a:ext cx="355025" cy="373950"/>
              </a:xfrm>
              <a:custGeom>
                <a:avLst/>
                <a:gdLst/>
                <a:ahLst/>
                <a:cxnLst/>
                <a:rect l="l" t="t" r="r" b="b"/>
                <a:pathLst>
                  <a:path w="14201" h="14958" extrusionOk="0">
                    <a:moveTo>
                      <a:pt x="7076" y="1"/>
                    </a:moveTo>
                    <a:cubicBezTo>
                      <a:pt x="5424" y="1"/>
                      <a:pt x="3849" y="1483"/>
                      <a:pt x="3502" y="1830"/>
                    </a:cubicBezTo>
                    <a:lnTo>
                      <a:pt x="3501" y="1831"/>
                    </a:lnTo>
                    <a:cubicBezTo>
                      <a:pt x="3463" y="1869"/>
                      <a:pt x="3441" y="1893"/>
                      <a:pt x="3433" y="1900"/>
                    </a:cubicBezTo>
                    <a:lnTo>
                      <a:pt x="3430" y="1903"/>
                    </a:lnTo>
                    <a:cubicBezTo>
                      <a:pt x="3214" y="1937"/>
                      <a:pt x="3120" y="2239"/>
                      <a:pt x="3113" y="2677"/>
                    </a:cubicBezTo>
                    <a:cubicBezTo>
                      <a:pt x="3108" y="2951"/>
                      <a:pt x="3139" y="3277"/>
                      <a:pt x="3192" y="3623"/>
                    </a:cubicBezTo>
                    <a:cubicBezTo>
                      <a:pt x="3241" y="3928"/>
                      <a:pt x="3306" y="4252"/>
                      <a:pt x="3388" y="4568"/>
                    </a:cubicBezTo>
                    <a:cubicBezTo>
                      <a:pt x="3370" y="4566"/>
                      <a:pt x="3351" y="4566"/>
                      <a:pt x="3333" y="4566"/>
                    </a:cubicBezTo>
                    <a:cubicBezTo>
                      <a:pt x="2965" y="4566"/>
                      <a:pt x="2551" y="4804"/>
                      <a:pt x="2633" y="5100"/>
                    </a:cubicBezTo>
                    <a:cubicBezTo>
                      <a:pt x="2718" y="5408"/>
                      <a:pt x="3512" y="5935"/>
                      <a:pt x="3945" y="6153"/>
                    </a:cubicBezTo>
                    <a:cubicBezTo>
                      <a:pt x="4067" y="6389"/>
                      <a:pt x="4190" y="6560"/>
                      <a:pt x="4304" y="6627"/>
                    </a:cubicBezTo>
                    <a:cubicBezTo>
                      <a:pt x="4310" y="6661"/>
                      <a:pt x="4317" y="6691"/>
                      <a:pt x="4323" y="6718"/>
                    </a:cubicBezTo>
                    <a:cubicBezTo>
                      <a:pt x="4340" y="6875"/>
                      <a:pt x="4360" y="7022"/>
                      <a:pt x="4381" y="7158"/>
                    </a:cubicBezTo>
                    <a:cubicBezTo>
                      <a:pt x="4382" y="7162"/>
                      <a:pt x="4382" y="7164"/>
                      <a:pt x="4382" y="7166"/>
                    </a:cubicBezTo>
                    <a:cubicBezTo>
                      <a:pt x="4389" y="7213"/>
                      <a:pt x="4395" y="7258"/>
                      <a:pt x="4402" y="7302"/>
                    </a:cubicBezTo>
                    <a:cubicBezTo>
                      <a:pt x="4402" y="7307"/>
                      <a:pt x="4405" y="7310"/>
                      <a:pt x="4405" y="7314"/>
                    </a:cubicBezTo>
                    <a:cubicBezTo>
                      <a:pt x="4412" y="7359"/>
                      <a:pt x="4419" y="7404"/>
                      <a:pt x="4427" y="7444"/>
                    </a:cubicBezTo>
                    <a:lnTo>
                      <a:pt x="4168" y="7764"/>
                    </a:lnTo>
                    <a:lnTo>
                      <a:pt x="4226" y="7811"/>
                    </a:lnTo>
                    <a:lnTo>
                      <a:pt x="4199" y="7833"/>
                    </a:lnTo>
                    <a:lnTo>
                      <a:pt x="4129" y="7833"/>
                    </a:lnTo>
                    <a:lnTo>
                      <a:pt x="4093" y="7748"/>
                    </a:lnTo>
                    <a:lnTo>
                      <a:pt x="3938" y="7833"/>
                    </a:lnTo>
                    <a:lnTo>
                      <a:pt x="3032" y="7833"/>
                    </a:lnTo>
                    <a:cubicBezTo>
                      <a:pt x="2713" y="7833"/>
                      <a:pt x="2457" y="8036"/>
                      <a:pt x="2457" y="8285"/>
                    </a:cubicBezTo>
                    <a:lnTo>
                      <a:pt x="2457" y="8683"/>
                    </a:lnTo>
                    <a:cubicBezTo>
                      <a:pt x="2118" y="8839"/>
                      <a:pt x="1814" y="8991"/>
                      <a:pt x="1571" y="9122"/>
                    </a:cubicBezTo>
                    <a:cubicBezTo>
                      <a:pt x="1315" y="9263"/>
                      <a:pt x="1121" y="9383"/>
                      <a:pt x="1027" y="9470"/>
                    </a:cubicBezTo>
                    <a:cubicBezTo>
                      <a:pt x="1014" y="9476"/>
                      <a:pt x="1005" y="9482"/>
                      <a:pt x="993" y="9489"/>
                    </a:cubicBezTo>
                    <a:cubicBezTo>
                      <a:pt x="726" y="9669"/>
                      <a:pt x="525" y="10006"/>
                      <a:pt x="373" y="10446"/>
                    </a:cubicBezTo>
                    <a:cubicBezTo>
                      <a:pt x="172" y="11031"/>
                      <a:pt x="62" y="11800"/>
                      <a:pt x="20" y="12616"/>
                    </a:cubicBezTo>
                    <a:cubicBezTo>
                      <a:pt x="19" y="12633"/>
                      <a:pt x="19" y="12649"/>
                      <a:pt x="15" y="12666"/>
                    </a:cubicBezTo>
                    <a:cubicBezTo>
                      <a:pt x="14" y="12708"/>
                      <a:pt x="12" y="12751"/>
                      <a:pt x="12" y="12793"/>
                    </a:cubicBezTo>
                    <a:cubicBezTo>
                      <a:pt x="9" y="12813"/>
                      <a:pt x="9" y="12831"/>
                      <a:pt x="9" y="12852"/>
                    </a:cubicBezTo>
                    <a:cubicBezTo>
                      <a:pt x="8" y="12892"/>
                      <a:pt x="6" y="12933"/>
                      <a:pt x="6" y="12976"/>
                    </a:cubicBezTo>
                    <a:cubicBezTo>
                      <a:pt x="3" y="12995"/>
                      <a:pt x="3" y="13012"/>
                      <a:pt x="3" y="13031"/>
                    </a:cubicBezTo>
                    <a:cubicBezTo>
                      <a:pt x="2" y="13076"/>
                      <a:pt x="2" y="13119"/>
                      <a:pt x="2" y="13162"/>
                    </a:cubicBezTo>
                    <a:cubicBezTo>
                      <a:pt x="2" y="13177"/>
                      <a:pt x="1" y="13196"/>
                      <a:pt x="1" y="13211"/>
                    </a:cubicBezTo>
                    <a:lnTo>
                      <a:pt x="1" y="13612"/>
                    </a:lnTo>
                    <a:cubicBezTo>
                      <a:pt x="2" y="13661"/>
                      <a:pt x="2" y="13706"/>
                      <a:pt x="6" y="13753"/>
                    </a:cubicBezTo>
                    <a:lnTo>
                      <a:pt x="6" y="13809"/>
                    </a:lnTo>
                    <a:cubicBezTo>
                      <a:pt x="7" y="13852"/>
                      <a:pt x="7" y="13893"/>
                      <a:pt x="9" y="13934"/>
                    </a:cubicBezTo>
                    <a:cubicBezTo>
                      <a:pt x="9" y="13955"/>
                      <a:pt x="12" y="13976"/>
                      <a:pt x="12" y="13996"/>
                    </a:cubicBezTo>
                    <a:cubicBezTo>
                      <a:pt x="13" y="14038"/>
                      <a:pt x="13" y="14079"/>
                      <a:pt x="15" y="14118"/>
                    </a:cubicBezTo>
                    <a:cubicBezTo>
                      <a:pt x="18" y="14137"/>
                      <a:pt x="18" y="14156"/>
                      <a:pt x="18" y="14176"/>
                    </a:cubicBezTo>
                    <a:cubicBezTo>
                      <a:pt x="19" y="14222"/>
                      <a:pt x="24" y="14269"/>
                      <a:pt x="25" y="14316"/>
                    </a:cubicBezTo>
                    <a:cubicBezTo>
                      <a:pt x="25" y="14328"/>
                      <a:pt x="25" y="14341"/>
                      <a:pt x="26" y="14352"/>
                    </a:cubicBezTo>
                    <a:cubicBezTo>
                      <a:pt x="28" y="14411"/>
                      <a:pt x="32" y="14472"/>
                      <a:pt x="36" y="14531"/>
                    </a:cubicBezTo>
                    <a:cubicBezTo>
                      <a:pt x="36" y="14538"/>
                      <a:pt x="37" y="14547"/>
                      <a:pt x="37" y="14554"/>
                    </a:cubicBezTo>
                    <a:cubicBezTo>
                      <a:pt x="39" y="14604"/>
                      <a:pt x="43" y="14653"/>
                      <a:pt x="46" y="14702"/>
                    </a:cubicBezTo>
                    <a:cubicBezTo>
                      <a:pt x="48" y="14719"/>
                      <a:pt x="48" y="14739"/>
                      <a:pt x="51" y="14757"/>
                    </a:cubicBezTo>
                    <a:cubicBezTo>
                      <a:pt x="52" y="14798"/>
                      <a:pt x="57" y="14836"/>
                      <a:pt x="60" y="14876"/>
                    </a:cubicBezTo>
                    <a:cubicBezTo>
                      <a:pt x="60" y="14897"/>
                      <a:pt x="62" y="14918"/>
                      <a:pt x="64" y="14938"/>
                    </a:cubicBezTo>
                    <a:cubicBezTo>
                      <a:pt x="64" y="14944"/>
                      <a:pt x="67" y="14952"/>
                      <a:pt x="67" y="14958"/>
                    </a:cubicBezTo>
                    <a:lnTo>
                      <a:pt x="14124" y="14958"/>
                    </a:lnTo>
                    <a:cubicBezTo>
                      <a:pt x="14190" y="14301"/>
                      <a:pt x="14201" y="13499"/>
                      <a:pt x="14147" y="12703"/>
                    </a:cubicBezTo>
                    <a:cubicBezTo>
                      <a:pt x="14050" y="11290"/>
                      <a:pt x="13745" y="9888"/>
                      <a:pt x="13151" y="9291"/>
                    </a:cubicBezTo>
                    <a:cubicBezTo>
                      <a:pt x="13145" y="9283"/>
                      <a:pt x="13142" y="9275"/>
                      <a:pt x="13136" y="9269"/>
                    </a:cubicBezTo>
                    <a:cubicBezTo>
                      <a:pt x="13113" y="9244"/>
                      <a:pt x="13073" y="9213"/>
                      <a:pt x="13026" y="9179"/>
                    </a:cubicBezTo>
                    <a:cubicBezTo>
                      <a:pt x="12973" y="9142"/>
                      <a:pt x="12920" y="9104"/>
                      <a:pt x="12864" y="9076"/>
                    </a:cubicBezTo>
                    <a:cubicBezTo>
                      <a:pt x="12854" y="9072"/>
                      <a:pt x="12844" y="9069"/>
                      <a:pt x="12835" y="9064"/>
                    </a:cubicBezTo>
                    <a:cubicBezTo>
                      <a:pt x="12680" y="8978"/>
                      <a:pt x="12475" y="8875"/>
                      <a:pt x="12233" y="8766"/>
                    </a:cubicBezTo>
                    <a:lnTo>
                      <a:pt x="12233" y="8507"/>
                    </a:lnTo>
                    <a:cubicBezTo>
                      <a:pt x="12233" y="8134"/>
                      <a:pt x="11852" y="7835"/>
                      <a:pt x="11381" y="7835"/>
                    </a:cubicBezTo>
                    <a:lnTo>
                      <a:pt x="10156" y="7835"/>
                    </a:lnTo>
                    <a:lnTo>
                      <a:pt x="9810" y="7717"/>
                    </a:lnTo>
                    <a:lnTo>
                      <a:pt x="9785" y="7782"/>
                    </a:lnTo>
                    <a:cubicBezTo>
                      <a:pt x="9725" y="7760"/>
                      <a:pt x="9667" y="7738"/>
                      <a:pt x="9608" y="7717"/>
                    </a:cubicBezTo>
                    <a:lnTo>
                      <a:pt x="9600" y="7713"/>
                    </a:lnTo>
                    <a:cubicBezTo>
                      <a:pt x="9549" y="7693"/>
                      <a:pt x="9499" y="7676"/>
                      <a:pt x="9449" y="7658"/>
                    </a:cubicBezTo>
                    <a:lnTo>
                      <a:pt x="9110" y="7239"/>
                    </a:lnTo>
                    <a:lnTo>
                      <a:pt x="8893" y="7354"/>
                    </a:lnTo>
                    <a:cubicBezTo>
                      <a:pt x="8910" y="7228"/>
                      <a:pt x="8929" y="7079"/>
                      <a:pt x="8947" y="6918"/>
                    </a:cubicBezTo>
                    <a:cubicBezTo>
                      <a:pt x="8947" y="6912"/>
                      <a:pt x="8950" y="6906"/>
                      <a:pt x="8950" y="6901"/>
                    </a:cubicBezTo>
                    <a:cubicBezTo>
                      <a:pt x="8951" y="6893"/>
                      <a:pt x="8951" y="6887"/>
                      <a:pt x="8951" y="6880"/>
                    </a:cubicBezTo>
                    <a:cubicBezTo>
                      <a:pt x="8974" y="6845"/>
                      <a:pt x="9006" y="6681"/>
                      <a:pt x="9037" y="6433"/>
                    </a:cubicBezTo>
                    <a:cubicBezTo>
                      <a:pt x="9053" y="6399"/>
                      <a:pt x="9066" y="6364"/>
                      <a:pt x="9081" y="6328"/>
                    </a:cubicBezTo>
                    <a:cubicBezTo>
                      <a:pt x="9448" y="6119"/>
                      <a:pt x="10295" y="5429"/>
                      <a:pt x="10327" y="5086"/>
                    </a:cubicBezTo>
                    <a:cubicBezTo>
                      <a:pt x="10353" y="4832"/>
                      <a:pt x="10028" y="4656"/>
                      <a:pt x="9699" y="4627"/>
                    </a:cubicBezTo>
                    <a:cubicBezTo>
                      <a:pt x="10570" y="1690"/>
                      <a:pt x="9278" y="1680"/>
                      <a:pt x="9278" y="1680"/>
                    </a:cubicBezTo>
                    <a:cubicBezTo>
                      <a:pt x="9278" y="1680"/>
                      <a:pt x="9269" y="1589"/>
                      <a:pt x="9230" y="1448"/>
                    </a:cubicBezTo>
                    <a:cubicBezTo>
                      <a:pt x="9171" y="1228"/>
                      <a:pt x="9031" y="888"/>
                      <a:pt x="8727" y="591"/>
                    </a:cubicBezTo>
                    <a:cubicBezTo>
                      <a:pt x="8422" y="295"/>
                      <a:pt x="7950" y="46"/>
                      <a:pt x="7220" y="4"/>
                    </a:cubicBezTo>
                    <a:cubicBezTo>
                      <a:pt x="7172" y="2"/>
                      <a:pt x="7124" y="1"/>
                      <a:pt x="7076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0" name="Google Shape;670;p3"/>
              <p:cNvSpPr/>
              <p:nvPr/>
            </p:nvSpPr>
            <p:spPr>
              <a:xfrm>
                <a:off x="2172350" y="4831250"/>
                <a:ext cx="258150" cy="344550"/>
              </a:xfrm>
              <a:custGeom>
                <a:avLst/>
                <a:gdLst/>
                <a:ahLst/>
                <a:cxnLst/>
                <a:rect l="l" t="t" r="r" b="b"/>
                <a:pathLst>
                  <a:path w="10326" h="13782" extrusionOk="0">
                    <a:moveTo>
                      <a:pt x="5624" y="0"/>
                    </a:moveTo>
                    <a:cubicBezTo>
                      <a:pt x="5515" y="0"/>
                      <a:pt x="5409" y="5"/>
                      <a:pt x="5308" y="13"/>
                    </a:cubicBezTo>
                    <a:cubicBezTo>
                      <a:pt x="3632" y="144"/>
                      <a:pt x="2785" y="1080"/>
                      <a:pt x="3121" y="2196"/>
                    </a:cubicBezTo>
                    <a:cubicBezTo>
                      <a:pt x="2409" y="3743"/>
                      <a:pt x="3326" y="6202"/>
                      <a:pt x="3834" y="6438"/>
                    </a:cubicBezTo>
                    <a:cubicBezTo>
                      <a:pt x="4233" y="6362"/>
                      <a:pt x="4575" y="6261"/>
                      <a:pt x="4872" y="6143"/>
                    </a:cubicBezTo>
                    <a:lnTo>
                      <a:pt x="4872" y="6143"/>
                    </a:lnTo>
                    <a:cubicBezTo>
                      <a:pt x="4799" y="6374"/>
                      <a:pt x="4719" y="6609"/>
                      <a:pt x="4633" y="6837"/>
                    </a:cubicBezTo>
                    <a:lnTo>
                      <a:pt x="4630" y="6837"/>
                    </a:lnTo>
                    <a:cubicBezTo>
                      <a:pt x="4584" y="6839"/>
                      <a:pt x="4538" y="6842"/>
                      <a:pt x="4490" y="6842"/>
                    </a:cubicBezTo>
                    <a:cubicBezTo>
                      <a:pt x="4482" y="6842"/>
                      <a:pt x="4475" y="6843"/>
                      <a:pt x="4464" y="6843"/>
                    </a:cubicBezTo>
                    <a:cubicBezTo>
                      <a:pt x="4426" y="6843"/>
                      <a:pt x="4385" y="6845"/>
                      <a:pt x="4345" y="6848"/>
                    </a:cubicBezTo>
                    <a:cubicBezTo>
                      <a:pt x="4324" y="6848"/>
                      <a:pt x="4304" y="6849"/>
                      <a:pt x="4286" y="6849"/>
                    </a:cubicBezTo>
                    <a:cubicBezTo>
                      <a:pt x="4257" y="6851"/>
                      <a:pt x="4228" y="6854"/>
                      <a:pt x="4201" y="6854"/>
                    </a:cubicBezTo>
                    <a:cubicBezTo>
                      <a:pt x="4153" y="6858"/>
                      <a:pt x="4104" y="6860"/>
                      <a:pt x="4058" y="6863"/>
                    </a:cubicBezTo>
                    <a:lnTo>
                      <a:pt x="4058" y="6875"/>
                    </a:lnTo>
                    <a:cubicBezTo>
                      <a:pt x="4021" y="6876"/>
                      <a:pt x="3986" y="6881"/>
                      <a:pt x="3953" y="6882"/>
                    </a:cubicBezTo>
                    <a:cubicBezTo>
                      <a:pt x="3789" y="6899"/>
                      <a:pt x="3658" y="6919"/>
                      <a:pt x="3572" y="6942"/>
                    </a:cubicBezTo>
                    <a:cubicBezTo>
                      <a:pt x="3570" y="6943"/>
                      <a:pt x="3567" y="6943"/>
                      <a:pt x="3566" y="6943"/>
                    </a:cubicBezTo>
                    <a:cubicBezTo>
                      <a:pt x="3551" y="6949"/>
                      <a:pt x="3536" y="6953"/>
                      <a:pt x="3523" y="6958"/>
                    </a:cubicBezTo>
                    <a:cubicBezTo>
                      <a:pt x="3522" y="6959"/>
                      <a:pt x="3522" y="6959"/>
                      <a:pt x="3518" y="6959"/>
                    </a:cubicBezTo>
                    <a:cubicBezTo>
                      <a:pt x="3505" y="6965"/>
                      <a:pt x="3496" y="6967"/>
                      <a:pt x="3485" y="6973"/>
                    </a:cubicBezTo>
                    <a:cubicBezTo>
                      <a:pt x="3415" y="7000"/>
                      <a:pt x="3340" y="7034"/>
                      <a:pt x="3263" y="7077"/>
                    </a:cubicBezTo>
                    <a:cubicBezTo>
                      <a:pt x="3251" y="7083"/>
                      <a:pt x="3241" y="7089"/>
                      <a:pt x="3229" y="7097"/>
                    </a:cubicBezTo>
                    <a:cubicBezTo>
                      <a:pt x="3208" y="7110"/>
                      <a:pt x="3190" y="7119"/>
                      <a:pt x="3169" y="7134"/>
                    </a:cubicBezTo>
                    <a:cubicBezTo>
                      <a:pt x="3140" y="7150"/>
                      <a:pt x="3111" y="7171"/>
                      <a:pt x="3080" y="7192"/>
                    </a:cubicBezTo>
                    <a:cubicBezTo>
                      <a:pt x="3067" y="7201"/>
                      <a:pt x="3056" y="7209"/>
                      <a:pt x="3044" y="7219"/>
                    </a:cubicBezTo>
                    <a:cubicBezTo>
                      <a:pt x="3018" y="7240"/>
                      <a:pt x="2988" y="7261"/>
                      <a:pt x="2962" y="7283"/>
                    </a:cubicBezTo>
                    <a:cubicBezTo>
                      <a:pt x="2950" y="7293"/>
                      <a:pt x="2939" y="7304"/>
                      <a:pt x="2928" y="7312"/>
                    </a:cubicBezTo>
                    <a:cubicBezTo>
                      <a:pt x="2891" y="7343"/>
                      <a:pt x="2855" y="7377"/>
                      <a:pt x="2817" y="7411"/>
                    </a:cubicBezTo>
                    <a:cubicBezTo>
                      <a:pt x="2792" y="7438"/>
                      <a:pt x="2765" y="7466"/>
                      <a:pt x="2734" y="7496"/>
                    </a:cubicBezTo>
                    <a:cubicBezTo>
                      <a:pt x="2731" y="7504"/>
                      <a:pt x="2726" y="7512"/>
                      <a:pt x="2720" y="7518"/>
                    </a:cubicBezTo>
                    <a:lnTo>
                      <a:pt x="1122" y="7518"/>
                    </a:lnTo>
                    <a:cubicBezTo>
                      <a:pt x="805" y="7518"/>
                      <a:pt x="549" y="7730"/>
                      <a:pt x="549" y="7993"/>
                    </a:cubicBezTo>
                    <a:lnTo>
                      <a:pt x="549" y="12025"/>
                    </a:lnTo>
                    <a:cubicBezTo>
                      <a:pt x="450" y="12098"/>
                      <a:pt x="359" y="12189"/>
                      <a:pt x="283" y="12292"/>
                    </a:cubicBezTo>
                    <a:cubicBezTo>
                      <a:pt x="231" y="12363"/>
                      <a:pt x="191" y="12438"/>
                      <a:pt x="158" y="12511"/>
                    </a:cubicBezTo>
                    <a:cubicBezTo>
                      <a:pt x="0" y="12878"/>
                      <a:pt x="94" y="13255"/>
                      <a:pt x="406" y="13416"/>
                    </a:cubicBezTo>
                    <a:cubicBezTo>
                      <a:pt x="450" y="13438"/>
                      <a:pt x="497" y="13457"/>
                      <a:pt x="547" y="13471"/>
                    </a:cubicBezTo>
                    <a:lnTo>
                      <a:pt x="547" y="13781"/>
                    </a:lnTo>
                    <a:lnTo>
                      <a:pt x="10320" y="13781"/>
                    </a:lnTo>
                    <a:lnTo>
                      <a:pt x="10320" y="8225"/>
                    </a:lnTo>
                    <a:cubicBezTo>
                      <a:pt x="10326" y="7839"/>
                      <a:pt x="9945" y="7523"/>
                      <a:pt x="9476" y="7523"/>
                    </a:cubicBezTo>
                    <a:lnTo>
                      <a:pt x="8050" y="7523"/>
                    </a:lnTo>
                    <a:cubicBezTo>
                      <a:pt x="8036" y="7508"/>
                      <a:pt x="8023" y="7495"/>
                      <a:pt x="8012" y="7481"/>
                    </a:cubicBezTo>
                    <a:cubicBezTo>
                      <a:pt x="7982" y="7447"/>
                      <a:pt x="7953" y="7419"/>
                      <a:pt x="7921" y="7390"/>
                    </a:cubicBezTo>
                    <a:cubicBezTo>
                      <a:pt x="7906" y="7374"/>
                      <a:pt x="7891" y="7361"/>
                      <a:pt x="7874" y="7348"/>
                    </a:cubicBezTo>
                    <a:cubicBezTo>
                      <a:pt x="7843" y="7320"/>
                      <a:pt x="7812" y="7295"/>
                      <a:pt x="7781" y="7271"/>
                    </a:cubicBezTo>
                    <a:cubicBezTo>
                      <a:pt x="7768" y="7259"/>
                      <a:pt x="7753" y="7250"/>
                      <a:pt x="7740" y="7241"/>
                    </a:cubicBezTo>
                    <a:cubicBezTo>
                      <a:pt x="7699" y="7210"/>
                      <a:pt x="7658" y="7184"/>
                      <a:pt x="7621" y="7159"/>
                    </a:cubicBezTo>
                    <a:cubicBezTo>
                      <a:pt x="7616" y="7158"/>
                      <a:pt x="7612" y="7153"/>
                      <a:pt x="7611" y="7152"/>
                    </a:cubicBezTo>
                    <a:cubicBezTo>
                      <a:pt x="7564" y="7125"/>
                      <a:pt x="7520" y="7103"/>
                      <a:pt x="7477" y="7083"/>
                    </a:cubicBezTo>
                    <a:cubicBezTo>
                      <a:pt x="7471" y="7079"/>
                      <a:pt x="7465" y="7077"/>
                      <a:pt x="7458" y="7075"/>
                    </a:cubicBezTo>
                    <a:cubicBezTo>
                      <a:pt x="7423" y="7061"/>
                      <a:pt x="7386" y="7046"/>
                      <a:pt x="7351" y="7038"/>
                    </a:cubicBezTo>
                    <a:cubicBezTo>
                      <a:pt x="7344" y="7033"/>
                      <a:pt x="7336" y="7032"/>
                      <a:pt x="7325" y="7031"/>
                    </a:cubicBezTo>
                    <a:cubicBezTo>
                      <a:pt x="7291" y="7022"/>
                      <a:pt x="7261" y="7015"/>
                      <a:pt x="7233" y="7010"/>
                    </a:cubicBezTo>
                    <a:cubicBezTo>
                      <a:pt x="7225" y="7010"/>
                      <a:pt x="7219" y="7009"/>
                      <a:pt x="7211" y="7009"/>
                    </a:cubicBezTo>
                    <a:cubicBezTo>
                      <a:pt x="7194" y="7006"/>
                      <a:pt x="7176" y="7005"/>
                      <a:pt x="7160" y="7005"/>
                    </a:cubicBezTo>
                    <a:cubicBezTo>
                      <a:pt x="7143" y="7005"/>
                      <a:pt x="7127" y="7006"/>
                      <a:pt x="7112" y="7009"/>
                    </a:cubicBezTo>
                    <a:cubicBezTo>
                      <a:pt x="7075" y="7000"/>
                      <a:pt x="7035" y="6989"/>
                      <a:pt x="6991" y="6979"/>
                    </a:cubicBezTo>
                    <a:cubicBezTo>
                      <a:pt x="6986" y="6979"/>
                      <a:pt x="6985" y="6978"/>
                      <a:pt x="6982" y="6978"/>
                    </a:cubicBezTo>
                    <a:cubicBezTo>
                      <a:pt x="6938" y="6970"/>
                      <a:pt x="6890" y="6961"/>
                      <a:pt x="6842" y="6952"/>
                    </a:cubicBezTo>
                    <a:cubicBezTo>
                      <a:pt x="6793" y="6942"/>
                      <a:pt x="6739" y="6931"/>
                      <a:pt x="6684" y="6924"/>
                    </a:cubicBezTo>
                    <a:cubicBezTo>
                      <a:pt x="6670" y="6922"/>
                      <a:pt x="6656" y="6919"/>
                      <a:pt x="6640" y="6918"/>
                    </a:cubicBezTo>
                    <a:cubicBezTo>
                      <a:pt x="6593" y="6910"/>
                      <a:pt x="6547" y="6904"/>
                      <a:pt x="6494" y="6898"/>
                    </a:cubicBezTo>
                    <a:cubicBezTo>
                      <a:pt x="6481" y="6897"/>
                      <a:pt x="6469" y="6897"/>
                      <a:pt x="6458" y="6893"/>
                    </a:cubicBezTo>
                    <a:cubicBezTo>
                      <a:pt x="6323" y="6879"/>
                      <a:pt x="6177" y="6866"/>
                      <a:pt x="6025" y="6858"/>
                    </a:cubicBezTo>
                    <a:cubicBezTo>
                      <a:pt x="6032" y="6836"/>
                      <a:pt x="6040" y="6812"/>
                      <a:pt x="6048" y="6789"/>
                    </a:cubicBezTo>
                    <a:cubicBezTo>
                      <a:pt x="6060" y="6747"/>
                      <a:pt x="6070" y="6710"/>
                      <a:pt x="6085" y="6668"/>
                    </a:cubicBezTo>
                    <a:cubicBezTo>
                      <a:pt x="6091" y="6651"/>
                      <a:pt x="6097" y="6632"/>
                      <a:pt x="6099" y="6614"/>
                    </a:cubicBezTo>
                    <a:cubicBezTo>
                      <a:pt x="6107" y="6588"/>
                      <a:pt x="6115" y="6564"/>
                      <a:pt x="6122" y="6541"/>
                    </a:cubicBezTo>
                    <a:cubicBezTo>
                      <a:pt x="6127" y="6521"/>
                      <a:pt x="6131" y="6504"/>
                      <a:pt x="6137" y="6485"/>
                    </a:cubicBezTo>
                    <a:cubicBezTo>
                      <a:pt x="6143" y="6459"/>
                      <a:pt x="6152" y="6435"/>
                      <a:pt x="6159" y="6408"/>
                    </a:cubicBezTo>
                    <a:cubicBezTo>
                      <a:pt x="6164" y="6393"/>
                      <a:pt x="6167" y="6374"/>
                      <a:pt x="6172" y="6357"/>
                    </a:cubicBezTo>
                    <a:cubicBezTo>
                      <a:pt x="6180" y="6329"/>
                      <a:pt x="6186" y="6305"/>
                      <a:pt x="6194" y="6280"/>
                    </a:cubicBezTo>
                    <a:cubicBezTo>
                      <a:pt x="6198" y="6263"/>
                      <a:pt x="6201" y="6247"/>
                      <a:pt x="6207" y="6230"/>
                    </a:cubicBezTo>
                    <a:cubicBezTo>
                      <a:pt x="6214" y="6202"/>
                      <a:pt x="6221" y="6177"/>
                      <a:pt x="6227" y="6151"/>
                    </a:cubicBezTo>
                    <a:cubicBezTo>
                      <a:pt x="6228" y="6143"/>
                      <a:pt x="6232" y="6137"/>
                      <a:pt x="6233" y="6129"/>
                    </a:cubicBezTo>
                    <a:cubicBezTo>
                      <a:pt x="6234" y="6120"/>
                      <a:pt x="6238" y="6109"/>
                      <a:pt x="6240" y="6101"/>
                    </a:cubicBezTo>
                    <a:cubicBezTo>
                      <a:pt x="6481" y="6092"/>
                      <a:pt x="6703" y="6054"/>
                      <a:pt x="6906" y="5987"/>
                    </a:cubicBezTo>
                    <a:cubicBezTo>
                      <a:pt x="7311" y="5852"/>
                      <a:pt x="7643" y="5610"/>
                      <a:pt x="7911" y="5309"/>
                    </a:cubicBezTo>
                    <a:cubicBezTo>
                      <a:pt x="8220" y="5268"/>
                      <a:pt x="8493" y="5180"/>
                      <a:pt x="8736" y="5050"/>
                    </a:cubicBezTo>
                    <a:cubicBezTo>
                      <a:pt x="9687" y="4554"/>
                      <a:pt x="10134" y="3489"/>
                      <a:pt x="10099" y="2635"/>
                    </a:cubicBezTo>
                    <a:cubicBezTo>
                      <a:pt x="10091" y="2444"/>
                      <a:pt x="10049" y="2275"/>
                      <a:pt x="9981" y="2125"/>
                    </a:cubicBezTo>
                    <a:cubicBezTo>
                      <a:pt x="9676" y="1456"/>
                      <a:pt x="8857" y="1167"/>
                      <a:pt x="8244" y="1043"/>
                    </a:cubicBezTo>
                    <a:cubicBezTo>
                      <a:pt x="7580" y="265"/>
                      <a:pt x="6484" y="0"/>
                      <a:pt x="562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1" name="Google Shape;671;p3"/>
              <p:cNvSpPr/>
              <p:nvPr/>
            </p:nvSpPr>
            <p:spPr>
              <a:xfrm>
                <a:off x="3423850" y="4756100"/>
                <a:ext cx="481950" cy="419750"/>
              </a:xfrm>
              <a:custGeom>
                <a:avLst/>
                <a:gdLst/>
                <a:ahLst/>
                <a:cxnLst/>
                <a:rect l="l" t="t" r="r" b="b"/>
                <a:pathLst>
                  <a:path w="19278" h="16790" extrusionOk="0">
                    <a:moveTo>
                      <a:pt x="10753" y="0"/>
                    </a:moveTo>
                    <a:cubicBezTo>
                      <a:pt x="10271" y="0"/>
                      <a:pt x="9020" y="462"/>
                      <a:pt x="8484" y="801"/>
                    </a:cubicBezTo>
                    <a:cubicBezTo>
                      <a:pt x="8669" y="619"/>
                      <a:pt x="8852" y="370"/>
                      <a:pt x="8567" y="284"/>
                    </a:cubicBezTo>
                    <a:cubicBezTo>
                      <a:pt x="8535" y="275"/>
                      <a:pt x="8492" y="270"/>
                      <a:pt x="8440" y="270"/>
                    </a:cubicBezTo>
                    <a:cubicBezTo>
                      <a:pt x="7916" y="270"/>
                      <a:pt x="6492" y="798"/>
                      <a:pt x="6299" y="2559"/>
                    </a:cubicBezTo>
                    <a:lnTo>
                      <a:pt x="6299" y="2561"/>
                    </a:lnTo>
                    <a:cubicBezTo>
                      <a:pt x="6289" y="2637"/>
                      <a:pt x="6283" y="2715"/>
                      <a:pt x="6280" y="2793"/>
                    </a:cubicBezTo>
                    <a:lnTo>
                      <a:pt x="6280" y="2801"/>
                    </a:lnTo>
                    <a:cubicBezTo>
                      <a:pt x="6277" y="2878"/>
                      <a:pt x="6275" y="2957"/>
                      <a:pt x="6277" y="3041"/>
                    </a:cubicBezTo>
                    <a:lnTo>
                      <a:pt x="6277" y="3062"/>
                    </a:lnTo>
                    <a:cubicBezTo>
                      <a:pt x="6280" y="3139"/>
                      <a:pt x="6283" y="3218"/>
                      <a:pt x="6289" y="3302"/>
                    </a:cubicBezTo>
                    <a:cubicBezTo>
                      <a:pt x="6289" y="3315"/>
                      <a:pt x="6292" y="3331"/>
                      <a:pt x="6294" y="3346"/>
                    </a:cubicBezTo>
                    <a:cubicBezTo>
                      <a:pt x="6300" y="3422"/>
                      <a:pt x="6308" y="3500"/>
                      <a:pt x="6320" y="3579"/>
                    </a:cubicBezTo>
                    <a:cubicBezTo>
                      <a:pt x="6322" y="3604"/>
                      <a:pt x="6328" y="3629"/>
                      <a:pt x="6332" y="3654"/>
                    </a:cubicBezTo>
                    <a:cubicBezTo>
                      <a:pt x="6342" y="3726"/>
                      <a:pt x="6354" y="3798"/>
                      <a:pt x="6367" y="3872"/>
                    </a:cubicBezTo>
                    <a:cubicBezTo>
                      <a:pt x="6374" y="3909"/>
                      <a:pt x="6383" y="3951"/>
                      <a:pt x="6393" y="3990"/>
                    </a:cubicBezTo>
                    <a:cubicBezTo>
                      <a:pt x="6407" y="4054"/>
                      <a:pt x="6419" y="4117"/>
                      <a:pt x="6434" y="4183"/>
                    </a:cubicBezTo>
                    <a:cubicBezTo>
                      <a:pt x="6447" y="4241"/>
                      <a:pt x="6464" y="4302"/>
                      <a:pt x="6481" y="4360"/>
                    </a:cubicBezTo>
                    <a:cubicBezTo>
                      <a:pt x="6495" y="4411"/>
                      <a:pt x="6507" y="4461"/>
                      <a:pt x="6523" y="4511"/>
                    </a:cubicBezTo>
                    <a:cubicBezTo>
                      <a:pt x="6556" y="4625"/>
                      <a:pt x="6592" y="4742"/>
                      <a:pt x="6633" y="4859"/>
                    </a:cubicBezTo>
                    <a:lnTo>
                      <a:pt x="6693" y="4894"/>
                    </a:lnTo>
                    <a:cubicBezTo>
                      <a:pt x="6444" y="6422"/>
                      <a:pt x="6478" y="7906"/>
                      <a:pt x="6514" y="7949"/>
                    </a:cubicBezTo>
                    <a:cubicBezTo>
                      <a:pt x="6541" y="7979"/>
                      <a:pt x="6913" y="8112"/>
                      <a:pt x="7356" y="8243"/>
                    </a:cubicBezTo>
                    <a:lnTo>
                      <a:pt x="7321" y="8397"/>
                    </a:lnTo>
                    <a:lnTo>
                      <a:pt x="7288" y="8387"/>
                    </a:lnTo>
                    <a:lnTo>
                      <a:pt x="6847" y="8848"/>
                    </a:lnTo>
                    <a:lnTo>
                      <a:pt x="6876" y="8869"/>
                    </a:lnTo>
                    <a:lnTo>
                      <a:pt x="6762" y="8910"/>
                    </a:lnTo>
                    <a:lnTo>
                      <a:pt x="6763" y="8911"/>
                    </a:lnTo>
                    <a:cubicBezTo>
                      <a:pt x="6688" y="8933"/>
                      <a:pt x="6615" y="8954"/>
                      <a:pt x="6542" y="8977"/>
                    </a:cubicBezTo>
                    <a:cubicBezTo>
                      <a:pt x="6428" y="9007"/>
                      <a:pt x="6317" y="9039"/>
                      <a:pt x="6209" y="9072"/>
                    </a:cubicBezTo>
                    <a:cubicBezTo>
                      <a:pt x="6192" y="9078"/>
                      <a:pt x="6174" y="9084"/>
                      <a:pt x="6158" y="9086"/>
                    </a:cubicBezTo>
                    <a:cubicBezTo>
                      <a:pt x="6050" y="9121"/>
                      <a:pt x="5941" y="9158"/>
                      <a:pt x="5841" y="9194"/>
                    </a:cubicBezTo>
                    <a:cubicBezTo>
                      <a:pt x="5839" y="9196"/>
                      <a:pt x="5835" y="9196"/>
                      <a:pt x="5832" y="9196"/>
                    </a:cubicBezTo>
                    <a:cubicBezTo>
                      <a:pt x="3615" y="10035"/>
                      <a:pt x="1962" y="12027"/>
                      <a:pt x="720" y="14246"/>
                    </a:cubicBezTo>
                    <a:cubicBezTo>
                      <a:pt x="712" y="14255"/>
                      <a:pt x="704" y="14263"/>
                      <a:pt x="698" y="14273"/>
                    </a:cubicBezTo>
                    <a:cubicBezTo>
                      <a:pt x="663" y="14313"/>
                      <a:pt x="633" y="14352"/>
                      <a:pt x="601" y="14391"/>
                    </a:cubicBezTo>
                    <a:cubicBezTo>
                      <a:pt x="582" y="14414"/>
                      <a:pt x="565" y="14438"/>
                      <a:pt x="546" y="14461"/>
                    </a:cubicBezTo>
                    <a:cubicBezTo>
                      <a:pt x="521" y="14492"/>
                      <a:pt x="498" y="14523"/>
                      <a:pt x="476" y="14552"/>
                    </a:cubicBezTo>
                    <a:cubicBezTo>
                      <a:pt x="459" y="14578"/>
                      <a:pt x="439" y="14602"/>
                      <a:pt x="420" y="14628"/>
                    </a:cubicBezTo>
                    <a:cubicBezTo>
                      <a:pt x="393" y="14664"/>
                      <a:pt x="370" y="14699"/>
                      <a:pt x="347" y="14735"/>
                    </a:cubicBezTo>
                    <a:cubicBezTo>
                      <a:pt x="334" y="14750"/>
                      <a:pt x="322" y="14769"/>
                      <a:pt x="312" y="14789"/>
                    </a:cubicBezTo>
                    <a:cubicBezTo>
                      <a:pt x="284" y="14832"/>
                      <a:pt x="256" y="14874"/>
                      <a:pt x="233" y="14914"/>
                    </a:cubicBezTo>
                    <a:cubicBezTo>
                      <a:pt x="224" y="14927"/>
                      <a:pt x="218" y="14937"/>
                      <a:pt x="212" y="14950"/>
                    </a:cubicBezTo>
                    <a:cubicBezTo>
                      <a:pt x="191" y="14985"/>
                      <a:pt x="174" y="15020"/>
                      <a:pt x="155" y="15054"/>
                    </a:cubicBezTo>
                    <a:cubicBezTo>
                      <a:pt x="149" y="15069"/>
                      <a:pt x="143" y="15081"/>
                      <a:pt x="138" y="15093"/>
                    </a:cubicBezTo>
                    <a:cubicBezTo>
                      <a:pt x="116" y="15133"/>
                      <a:pt x="100" y="15174"/>
                      <a:pt x="82" y="15215"/>
                    </a:cubicBezTo>
                    <a:cubicBezTo>
                      <a:pt x="77" y="15223"/>
                      <a:pt x="76" y="15234"/>
                      <a:pt x="72" y="15243"/>
                    </a:cubicBezTo>
                    <a:cubicBezTo>
                      <a:pt x="59" y="15278"/>
                      <a:pt x="47" y="15313"/>
                      <a:pt x="37" y="15348"/>
                    </a:cubicBezTo>
                    <a:cubicBezTo>
                      <a:pt x="36" y="15354"/>
                      <a:pt x="31" y="15362"/>
                      <a:pt x="31" y="15368"/>
                    </a:cubicBezTo>
                    <a:cubicBezTo>
                      <a:pt x="19" y="15405"/>
                      <a:pt x="15" y="15443"/>
                      <a:pt x="9" y="15479"/>
                    </a:cubicBezTo>
                    <a:cubicBezTo>
                      <a:pt x="9" y="15488"/>
                      <a:pt x="7" y="15495"/>
                      <a:pt x="7" y="15506"/>
                    </a:cubicBezTo>
                    <a:cubicBezTo>
                      <a:pt x="3" y="15540"/>
                      <a:pt x="1" y="15577"/>
                      <a:pt x="3" y="15611"/>
                    </a:cubicBezTo>
                    <a:cubicBezTo>
                      <a:pt x="4" y="15654"/>
                      <a:pt x="12" y="15697"/>
                      <a:pt x="24" y="15740"/>
                    </a:cubicBezTo>
                    <a:cubicBezTo>
                      <a:pt x="29" y="15753"/>
                      <a:pt x="31" y="15765"/>
                      <a:pt x="36" y="15777"/>
                    </a:cubicBezTo>
                    <a:cubicBezTo>
                      <a:pt x="46" y="15806"/>
                      <a:pt x="55" y="15836"/>
                      <a:pt x="70" y="15865"/>
                    </a:cubicBezTo>
                    <a:cubicBezTo>
                      <a:pt x="76" y="15878"/>
                      <a:pt x="82" y="15891"/>
                      <a:pt x="86" y="15905"/>
                    </a:cubicBezTo>
                    <a:cubicBezTo>
                      <a:pt x="102" y="15935"/>
                      <a:pt x="120" y="15964"/>
                      <a:pt x="138" y="15995"/>
                    </a:cubicBezTo>
                    <a:cubicBezTo>
                      <a:pt x="144" y="16004"/>
                      <a:pt x="147" y="16014"/>
                      <a:pt x="153" y="16023"/>
                    </a:cubicBezTo>
                    <a:cubicBezTo>
                      <a:pt x="181" y="16059"/>
                      <a:pt x="210" y="16096"/>
                      <a:pt x="240" y="16130"/>
                    </a:cubicBezTo>
                    <a:cubicBezTo>
                      <a:pt x="247" y="16139"/>
                      <a:pt x="256" y="16150"/>
                      <a:pt x="267" y="16159"/>
                    </a:cubicBezTo>
                    <a:cubicBezTo>
                      <a:pt x="290" y="16184"/>
                      <a:pt x="317" y="16211"/>
                      <a:pt x="345" y="16237"/>
                    </a:cubicBezTo>
                    <a:cubicBezTo>
                      <a:pt x="357" y="16249"/>
                      <a:pt x="370" y="16260"/>
                      <a:pt x="382" y="16269"/>
                    </a:cubicBezTo>
                    <a:cubicBezTo>
                      <a:pt x="410" y="16296"/>
                      <a:pt x="438" y="16318"/>
                      <a:pt x="467" y="16341"/>
                    </a:cubicBezTo>
                    <a:cubicBezTo>
                      <a:pt x="481" y="16351"/>
                      <a:pt x="493" y="16360"/>
                      <a:pt x="504" y="16369"/>
                    </a:cubicBezTo>
                    <a:cubicBezTo>
                      <a:pt x="546" y="16402"/>
                      <a:pt x="590" y="16431"/>
                      <a:pt x="637" y="16461"/>
                    </a:cubicBezTo>
                    <a:cubicBezTo>
                      <a:pt x="642" y="16463"/>
                      <a:pt x="645" y="16466"/>
                      <a:pt x="650" y="16467"/>
                    </a:cubicBezTo>
                    <a:cubicBezTo>
                      <a:pt x="692" y="16494"/>
                      <a:pt x="736" y="16522"/>
                      <a:pt x="783" y="16546"/>
                    </a:cubicBezTo>
                    <a:cubicBezTo>
                      <a:pt x="799" y="16555"/>
                      <a:pt x="814" y="16563"/>
                      <a:pt x="831" y="16572"/>
                    </a:cubicBezTo>
                    <a:cubicBezTo>
                      <a:pt x="867" y="16594"/>
                      <a:pt x="904" y="16613"/>
                      <a:pt x="942" y="16631"/>
                    </a:cubicBezTo>
                    <a:cubicBezTo>
                      <a:pt x="958" y="16639"/>
                      <a:pt x="973" y="16646"/>
                      <a:pt x="990" y="16655"/>
                    </a:cubicBezTo>
                    <a:cubicBezTo>
                      <a:pt x="1037" y="16675"/>
                      <a:pt x="1083" y="16697"/>
                      <a:pt x="1130" y="16718"/>
                    </a:cubicBezTo>
                    <a:cubicBezTo>
                      <a:pt x="1137" y="16723"/>
                      <a:pt x="1143" y="16725"/>
                      <a:pt x="1152" y="16727"/>
                    </a:cubicBezTo>
                    <a:cubicBezTo>
                      <a:pt x="1200" y="16748"/>
                      <a:pt x="1250" y="16770"/>
                      <a:pt x="1299" y="16789"/>
                    </a:cubicBezTo>
                    <a:lnTo>
                      <a:pt x="17457" y="16789"/>
                    </a:lnTo>
                    <a:cubicBezTo>
                      <a:pt x="17486" y="16780"/>
                      <a:pt x="17517" y="16770"/>
                      <a:pt x="17548" y="16760"/>
                    </a:cubicBezTo>
                    <a:cubicBezTo>
                      <a:pt x="17596" y="16746"/>
                      <a:pt x="17643" y="16730"/>
                      <a:pt x="17692" y="16712"/>
                    </a:cubicBezTo>
                    <a:cubicBezTo>
                      <a:pt x="18252" y="16518"/>
                      <a:pt x="18821" y="16241"/>
                      <a:pt x="19098" y="15871"/>
                    </a:cubicBezTo>
                    <a:lnTo>
                      <a:pt x="19104" y="15865"/>
                    </a:lnTo>
                    <a:cubicBezTo>
                      <a:pt x="19118" y="15848"/>
                      <a:pt x="19131" y="15829"/>
                      <a:pt x="19140" y="15810"/>
                    </a:cubicBezTo>
                    <a:cubicBezTo>
                      <a:pt x="19149" y="15800"/>
                      <a:pt x="19155" y="15788"/>
                      <a:pt x="19162" y="15776"/>
                    </a:cubicBezTo>
                    <a:cubicBezTo>
                      <a:pt x="19171" y="15761"/>
                      <a:pt x="19179" y="15746"/>
                      <a:pt x="19189" y="15729"/>
                    </a:cubicBezTo>
                    <a:cubicBezTo>
                      <a:pt x="19203" y="15702"/>
                      <a:pt x="19216" y="15674"/>
                      <a:pt x="19225" y="15647"/>
                    </a:cubicBezTo>
                    <a:cubicBezTo>
                      <a:pt x="19230" y="15637"/>
                      <a:pt x="19231" y="15628"/>
                      <a:pt x="19235" y="15617"/>
                    </a:cubicBezTo>
                    <a:cubicBezTo>
                      <a:pt x="19242" y="15595"/>
                      <a:pt x="19250" y="15573"/>
                      <a:pt x="19256" y="15551"/>
                    </a:cubicBezTo>
                    <a:cubicBezTo>
                      <a:pt x="19256" y="15544"/>
                      <a:pt x="19261" y="15539"/>
                      <a:pt x="19261" y="15534"/>
                    </a:cubicBezTo>
                    <a:cubicBezTo>
                      <a:pt x="19262" y="15528"/>
                      <a:pt x="19262" y="15526"/>
                      <a:pt x="19262" y="15521"/>
                    </a:cubicBezTo>
                    <a:cubicBezTo>
                      <a:pt x="19270" y="15488"/>
                      <a:pt x="19274" y="15455"/>
                      <a:pt x="19278" y="15422"/>
                    </a:cubicBezTo>
                    <a:cubicBezTo>
                      <a:pt x="19273" y="15387"/>
                      <a:pt x="19270" y="15347"/>
                      <a:pt x="19267" y="15306"/>
                    </a:cubicBezTo>
                    <a:cubicBezTo>
                      <a:pt x="19265" y="15290"/>
                      <a:pt x="19259" y="15272"/>
                      <a:pt x="19258" y="15257"/>
                    </a:cubicBezTo>
                    <a:cubicBezTo>
                      <a:pt x="19252" y="15232"/>
                      <a:pt x="19248" y="15205"/>
                      <a:pt x="19242" y="15178"/>
                    </a:cubicBezTo>
                    <a:cubicBezTo>
                      <a:pt x="19236" y="15156"/>
                      <a:pt x="19228" y="15136"/>
                      <a:pt x="19220" y="15114"/>
                    </a:cubicBezTo>
                    <a:cubicBezTo>
                      <a:pt x="19212" y="15088"/>
                      <a:pt x="19206" y="15065"/>
                      <a:pt x="19197" y="15042"/>
                    </a:cubicBezTo>
                    <a:cubicBezTo>
                      <a:pt x="19188" y="15016"/>
                      <a:pt x="19174" y="14991"/>
                      <a:pt x="19162" y="14963"/>
                    </a:cubicBezTo>
                    <a:cubicBezTo>
                      <a:pt x="19162" y="14963"/>
                      <a:pt x="19162" y="14962"/>
                      <a:pt x="19161" y="14959"/>
                    </a:cubicBezTo>
                    <a:cubicBezTo>
                      <a:pt x="18985" y="14133"/>
                      <a:pt x="18164" y="12859"/>
                      <a:pt x="17241" y="11700"/>
                    </a:cubicBezTo>
                    <a:cubicBezTo>
                      <a:pt x="16353" y="10582"/>
                      <a:pt x="15371" y="9574"/>
                      <a:pt x="14787" y="9179"/>
                    </a:cubicBezTo>
                    <a:cubicBezTo>
                      <a:pt x="14724" y="9136"/>
                      <a:pt x="14666" y="9100"/>
                      <a:pt x="14611" y="9073"/>
                    </a:cubicBezTo>
                    <a:cubicBezTo>
                      <a:pt x="14564" y="9050"/>
                      <a:pt x="14510" y="9025"/>
                      <a:pt x="14453" y="9005"/>
                    </a:cubicBezTo>
                    <a:lnTo>
                      <a:pt x="14453" y="9002"/>
                    </a:lnTo>
                    <a:cubicBezTo>
                      <a:pt x="14447" y="9001"/>
                      <a:pt x="14441" y="8999"/>
                      <a:pt x="14436" y="8996"/>
                    </a:cubicBezTo>
                    <a:cubicBezTo>
                      <a:pt x="14398" y="8983"/>
                      <a:pt x="14355" y="8968"/>
                      <a:pt x="14310" y="8954"/>
                    </a:cubicBezTo>
                    <a:cubicBezTo>
                      <a:pt x="14304" y="8953"/>
                      <a:pt x="14296" y="8949"/>
                      <a:pt x="14289" y="8946"/>
                    </a:cubicBezTo>
                    <a:cubicBezTo>
                      <a:pt x="14242" y="8933"/>
                      <a:pt x="14196" y="8919"/>
                      <a:pt x="14142" y="8904"/>
                    </a:cubicBezTo>
                    <a:cubicBezTo>
                      <a:pt x="14136" y="8903"/>
                      <a:pt x="14129" y="8900"/>
                      <a:pt x="14121" y="8898"/>
                    </a:cubicBezTo>
                    <a:cubicBezTo>
                      <a:pt x="14067" y="8885"/>
                      <a:pt x="14011" y="8871"/>
                      <a:pt x="13953" y="8855"/>
                    </a:cubicBezTo>
                    <a:cubicBezTo>
                      <a:pt x="13946" y="8855"/>
                      <a:pt x="13939" y="8854"/>
                      <a:pt x="13937" y="8854"/>
                    </a:cubicBezTo>
                    <a:cubicBezTo>
                      <a:pt x="13875" y="8840"/>
                      <a:pt x="13810" y="8825"/>
                      <a:pt x="13744" y="8812"/>
                    </a:cubicBezTo>
                    <a:cubicBezTo>
                      <a:pt x="13740" y="8812"/>
                      <a:pt x="13736" y="8812"/>
                      <a:pt x="13731" y="8810"/>
                    </a:cubicBezTo>
                    <a:cubicBezTo>
                      <a:pt x="13662" y="8797"/>
                      <a:pt x="13590" y="8782"/>
                      <a:pt x="13517" y="8773"/>
                    </a:cubicBezTo>
                    <a:cubicBezTo>
                      <a:pt x="13516" y="8773"/>
                      <a:pt x="13513" y="8773"/>
                      <a:pt x="13511" y="8770"/>
                    </a:cubicBezTo>
                    <a:cubicBezTo>
                      <a:pt x="13436" y="8758"/>
                      <a:pt x="13357" y="8745"/>
                      <a:pt x="13276" y="8734"/>
                    </a:cubicBezTo>
                    <a:lnTo>
                      <a:pt x="13274" y="8734"/>
                    </a:lnTo>
                    <a:cubicBezTo>
                      <a:pt x="13191" y="8722"/>
                      <a:pt x="13107" y="8712"/>
                      <a:pt x="13020" y="8700"/>
                    </a:cubicBezTo>
                    <a:lnTo>
                      <a:pt x="13019" y="8700"/>
                    </a:lnTo>
                    <a:cubicBezTo>
                      <a:pt x="12933" y="8688"/>
                      <a:pt x="12843" y="8678"/>
                      <a:pt x="12752" y="8669"/>
                    </a:cubicBezTo>
                    <a:lnTo>
                      <a:pt x="12633" y="8649"/>
                    </a:lnTo>
                    <a:lnTo>
                      <a:pt x="12674" y="8618"/>
                    </a:lnTo>
                    <a:lnTo>
                      <a:pt x="12060" y="8076"/>
                    </a:lnTo>
                    <a:lnTo>
                      <a:pt x="11998" y="8106"/>
                    </a:lnTo>
                    <a:lnTo>
                      <a:pt x="11926" y="7677"/>
                    </a:lnTo>
                    <a:lnTo>
                      <a:pt x="11892" y="7474"/>
                    </a:lnTo>
                    <a:cubicBezTo>
                      <a:pt x="12102" y="6617"/>
                      <a:pt x="12296" y="5777"/>
                      <a:pt x="12459" y="5031"/>
                    </a:cubicBezTo>
                    <a:cubicBezTo>
                      <a:pt x="12487" y="4896"/>
                      <a:pt x="12516" y="4763"/>
                      <a:pt x="12544" y="4632"/>
                    </a:cubicBezTo>
                    <a:cubicBezTo>
                      <a:pt x="12557" y="4569"/>
                      <a:pt x="12570" y="4505"/>
                      <a:pt x="12582" y="4443"/>
                    </a:cubicBezTo>
                    <a:cubicBezTo>
                      <a:pt x="12633" y="4191"/>
                      <a:pt x="12679" y="3957"/>
                      <a:pt x="12718" y="3743"/>
                    </a:cubicBezTo>
                    <a:cubicBezTo>
                      <a:pt x="12728" y="3688"/>
                      <a:pt x="12739" y="3636"/>
                      <a:pt x="12746" y="3585"/>
                    </a:cubicBezTo>
                    <a:cubicBezTo>
                      <a:pt x="12854" y="2970"/>
                      <a:pt x="12903" y="2540"/>
                      <a:pt x="12858" y="2400"/>
                    </a:cubicBezTo>
                    <a:cubicBezTo>
                      <a:pt x="12825" y="2297"/>
                      <a:pt x="12759" y="2187"/>
                      <a:pt x="12680" y="2083"/>
                    </a:cubicBezTo>
                    <a:cubicBezTo>
                      <a:pt x="12663" y="2060"/>
                      <a:pt x="12645" y="2036"/>
                      <a:pt x="12626" y="2012"/>
                    </a:cubicBezTo>
                    <a:cubicBezTo>
                      <a:pt x="12605" y="1986"/>
                      <a:pt x="12582" y="1958"/>
                      <a:pt x="12557" y="1931"/>
                    </a:cubicBezTo>
                    <a:cubicBezTo>
                      <a:pt x="12530" y="1901"/>
                      <a:pt x="12502" y="1868"/>
                      <a:pt x="12474" y="1841"/>
                    </a:cubicBezTo>
                    <a:cubicBezTo>
                      <a:pt x="12320" y="1678"/>
                      <a:pt x="12182" y="1560"/>
                      <a:pt x="12182" y="1560"/>
                    </a:cubicBezTo>
                    <a:cubicBezTo>
                      <a:pt x="12182" y="1560"/>
                      <a:pt x="13914" y="932"/>
                      <a:pt x="13561" y="353"/>
                    </a:cubicBezTo>
                    <a:cubicBezTo>
                      <a:pt x="13475" y="212"/>
                      <a:pt x="13237" y="158"/>
                      <a:pt x="12926" y="158"/>
                    </a:cubicBezTo>
                    <a:cubicBezTo>
                      <a:pt x="11985" y="158"/>
                      <a:pt x="10376" y="645"/>
                      <a:pt x="10278" y="676"/>
                    </a:cubicBezTo>
                    <a:cubicBezTo>
                      <a:pt x="10359" y="627"/>
                      <a:pt x="11307" y="69"/>
                      <a:pt x="10828" y="5"/>
                    </a:cubicBezTo>
                    <a:cubicBezTo>
                      <a:pt x="10806" y="2"/>
                      <a:pt x="10781" y="0"/>
                      <a:pt x="1075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2" name="Google Shape;672;p3"/>
              <p:cNvSpPr/>
              <p:nvPr/>
            </p:nvSpPr>
            <p:spPr>
              <a:xfrm>
                <a:off x="2478200" y="4777325"/>
                <a:ext cx="481950" cy="398625"/>
              </a:xfrm>
              <a:custGeom>
                <a:avLst/>
                <a:gdLst/>
                <a:ahLst/>
                <a:cxnLst/>
                <a:rect l="l" t="t" r="r" b="b"/>
                <a:pathLst>
                  <a:path w="19278" h="15945" extrusionOk="0">
                    <a:moveTo>
                      <a:pt x="10516" y="1"/>
                    </a:moveTo>
                    <a:cubicBezTo>
                      <a:pt x="8900" y="1"/>
                      <a:pt x="7095" y="713"/>
                      <a:pt x="7095" y="713"/>
                    </a:cubicBezTo>
                    <a:cubicBezTo>
                      <a:pt x="7095" y="713"/>
                      <a:pt x="6956" y="831"/>
                      <a:pt x="6800" y="993"/>
                    </a:cubicBezTo>
                    <a:cubicBezTo>
                      <a:pt x="6773" y="1021"/>
                      <a:pt x="6745" y="1052"/>
                      <a:pt x="6719" y="1083"/>
                    </a:cubicBezTo>
                    <a:lnTo>
                      <a:pt x="6648" y="1165"/>
                    </a:lnTo>
                    <a:cubicBezTo>
                      <a:pt x="6631" y="1188"/>
                      <a:pt x="6612" y="1212"/>
                      <a:pt x="6593" y="1235"/>
                    </a:cubicBezTo>
                    <a:cubicBezTo>
                      <a:pt x="6516" y="1340"/>
                      <a:pt x="6451" y="1449"/>
                      <a:pt x="6417" y="1552"/>
                    </a:cubicBezTo>
                    <a:cubicBezTo>
                      <a:pt x="6373" y="1692"/>
                      <a:pt x="6418" y="2122"/>
                      <a:pt x="6528" y="2737"/>
                    </a:cubicBezTo>
                    <a:cubicBezTo>
                      <a:pt x="6538" y="2789"/>
                      <a:pt x="6548" y="2842"/>
                      <a:pt x="6557" y="2895"/>
                    </a:cubicBezTo>
                    <a:cubicBezTo>
                      <a:pt x="6595" y="3109"/>
                      <a:pt x="6642" y="3345"/>
                      <a:pt x="6694" y="3595"/>
                    </a:cubicBezTo>
                    <a:cubicBezTo>
                      <a:pt x="6706" y="3658"/>
                      <a:pt x="6720" y="3722"/>
                      <a:pt x="6732" y="3786"/>
                    </a:cubicBezTo>
                    <a:cubicBezTo>
                      <a:pt x="6759" y="3915"/>
                      <a:pt x="6788" y="4048"/>
                      <a:pt x="6817" y="4183"/>
                    </a:cubicBezTo>
                    <a:cubicBezTo>
                      <a:pt x="6980" y="4928"/>
                      <a:pt x="7176" y="5768"/>
                      <a:pt x="7383" y="6626"/>
                    </a:cubicBezTo>
                    <a:lnTo>
                      <a:pt x="7348" y="6830"/>
                    </a:lnTo>
                    <a:lnTo>
                      <a:pt x="7278" y="7258"/>
                    </a:lnTo>
                    <a:lnTo>
                      <a:pt x="7213" y="7229"/>
                    </a:lnTo>
                    <a:lnTo>
                      <a:pt x="6601" y="7772"/>
                    </a:lnTo>
                    <a:lnTo>
                      <a:pt x="6642" y="7802"/>
                    </a:lnTo>
                    <a:lnTo>
                      <a:pt x="6524" y="7822"/>
                    </a:lnTo>
                    <a:lnTo>
                      <a:pt x="6522" y="7822"/>
                    </a:lnTo>
                    <a:cubicBezTo>
                      <a:pt x="6431" y="7830"/>
                      <a:pt x="6343" y="7841"/>
                      <a:pt x="6254" y="7852"/>
                    </a:cubicBezTo>
                    <a:cubicBezTo>
                      <a:pt x="6167" y="7863"/>
                      <a:pt x="6083" y="7875"/>
                      <a:pt x="6002" y="7887"/>
                    </a:cubicBezTo>
                    <a:lnTo>
                      <a:pt x="5997" y="7887"/>
                    </a:lnTo>
                    <a:cubicBezTo>
                      <a:pt x="5918" y="7899"/>
                      <a:pt x="5839" y="7913"/>
                      <a:pt x="5762" y="7924"/>
                    </a:cubicBezTo>
                    <a:cubicBezTo>
                      <a:pt x="5761" y="7925"/>
                      <a:pt x="5759" y="7925"/>
                      <a:pt x="5756" y="7925"/>
                    </a:cubicBezTo>
                    <a:cubicBezTo>
                      <a:pt x="5681" y="7937"/>
                      <a:pt x="5609" y="7950"/>
                      <a:pt x="5542" y="7963"/>
                    </a:cubicBezTo>
                    <a:cubicBezTo>
                      <a:pt x="5537" y="7964"/>
                      <a:pt x="5535" y="7964"/>
                      <a:pt x="5530" y="7964"/>
                    </a:cubicBezTo>
                    <a:cubicBezTo>
                      <a:pt x="5462" y="7978"/>
                      <a:pt x="5398" y="7992"/>
                      <a:pt x="5337" y="8006"/>
                    </a:cubicBezTo>
                    <a:cubicBezTo>
                      <a:pt x="5331" y="8006"/>
                      <a:pt x="5328" y="8009"/>
                      <a:pt x="5322" y="8009"/>
                    </a:cubicBezTo>
                    <a:cubicBezTo>
                      <a:pt x="5263" y="8023"/>
                      <a:pt x="5207" y="8037"/>
                      <a:pt x="5152" y="8051"/>
                    </a:cubicBezTo>
                    <a:cubicBezTo>
                      <a:pt x="5145" y="8053"/>
                      <a:pt x="5139" y="8055"/>
                      <a:pt x="5133" y="8057"/>
                    </a:cubicBezTo>
                    <a:cubicBezTo>
                      <a:pt x="5080" y="8071"/>
                      <a:pt x="5032" y="8085"/>
                      <a:pt x="4983" y="8100"/>
                    </a:cubicBezTo>
                    <a:cubicBezTo>
                      <a:pt x="4977" y="8101"/>
                      <a:pt x="4970" y="8106"/>
                      <a:pt x="4963" y="8107"/>
                    </a:cubicBezTo>
                    <a:cubicBezTo>
                      <a:pt x="4918" y="8121"/>
                      <a:pt x="4878" y="8136"/>
                      <a:pt x="4837" y="8150"/>
                    </a:cubicBezTo>
                    <a:cubicBezTo>
                      <a:pt x="4831" y="8151"/>
                      <a:pt x="4825" y="8155"/>
                      <a:pt x="4820" y="8156"/>
                    </a:cubicBezTo>
                    <a:lnTo>
                      <a:pt x="4820" y="8157"/>
                    </a:lnTo>
                    <a:cubicBezTo>
                      <a:pt x="4763" y="8179"/>
                      <a:pt x="4709" y="8201"/>
                      <a:pt x="4662" y="8225"/>
                    </a:cubicBezTo>
                    <a:cubicBezTo>
                      <a:pt x="4416" y="8353"/>
                      <a:pt x="4054" y="8654"/>
                      <a:pt x="3639" y="9056"/>
                    </a:cubicBezTo>
                    <a:cubicBezTo>
                      <a:pt x="2289" y="10372"/>
                      <a:pt x="390" y="12803"/>
                      <a:pt x="112" y="14113"/>
                    </a:cubicBezTo>
                    <a:cubicBezTo>
                      <a:pt x="112" y="14115"/>
                      <a:pt x="112" y="14118"/>
                      <a:pt x="110" y="14118"/>
                    </a:cubicBezTo>
                    <a:cubicBezTo>
                      <a:pt x="98" y="14146"/>
                      <a:pt x="87" y="14172"/>
                      <a:pt x="77" y="14197"/>
                    </a:cubicBezTo>
                    <a:cubicBezTo>
                      <a:pt x="68" y="14220"/>
                      <a:pt x="60" y="14244"/>
                      <a:pt x="51" y="14268"/>
                    </a:cubicBezTo>
                    <a:cubicBezTo>
                      <a:pt x="43" y="14289"/>
                      <a:pt x="36" y="14311"/>
                      <a:pt x="30" y="14332"/>
                    </a:cubicBezTo>
                    <a:cubicBezTo>
                      <a:pt x="23" y="14359"/>
                      <a:pt x="18" y="14386"/>
                      <a:pt x="14" y="14411"/>
                    </a:cubicBezTo>
                    <a:cubicBezTo>
                      <a:pt x="13" y="14426"/>
                      <a:pt x="7" y="14445"/>
                      <a:pt x="6" y="14459"/>
                    </a:cubicBezTo>
                    <a:cubicBezTo>
                      <a:pt x="5" y="14488"/>
                      <a:pt x="1" y="14520"/>
                      <a:pt x="1" y="14547"/>
                    </a:cubicBezTo>
                    <a:lnTo>
                      <a:pt x="1" y="14577"/>
                    </a:lnTo>
                    <a:cubicBezTo>
                      <a:pt x="2" y="14610"/>
                      <a:pt x="8" y="14641"/>
                      <a:pt x="14" y="14675"/>
                    </a:cubicBezTo>
                    <a:cubicBezTo>
                      <a:pt x="17" y="14680"/>
                      <a:pt x="17" y="14683"/>
                      <a:pt x="17" y="14689"/>
                    </a:cubicBezTo>
                    <a:cubicBezTo>
                      <a:pt x="18" y="14695"/>
                      <a:pt x="20" y="14699"/>
                      <a:pt x="23" y="14706"/>
                    </a:cubicBezTo>
                    <a:cubicBezTo>
                      <a:pt x="29" y="14726"/>
                      <a:pt x="35" y="14750"/>
                      <a:pt x="42" y="14771"/>
                    </a:cubicBezTo>
                    <a:cubicBezTo>
                      <a:pt x="47" y="14784"/>
                      <a:pt x="50" y="14792"/>
                      <a:pt x="54" y="14802"/>
                    </a:cubicBezTo>
                    <a:cubicBezTo>
                      <a:pt x="67" y="14829"/>
                      <a:pt x="77" y="14856"/>
                      <a:pt x="91" y="14883"/>
                    </a:cubicBezTo>
                    <a:cubicBezTo>
                      <a:pt x="98" y="14899"/>
                      <a:pt x="108" y="14914"/>
                      <a:pt x="118" y="14931"/>
                    </a:cubicBezTo>
                    <a:cubicBezTo>
                      <a:pt x="124" y="14943"/>
                      <a:pt x="132" y="14954"/>
                      <a:pt x="139" y="14963"/>
                    </a:cubicBezTo>
                    <a:cubicBezTo>
                      <a:pt x="152" y="14984"/>
                      <a:pt x="163" y="15000"/>
                      <a:pt x="176" y="15018"/>
                    </a:cubicBezTo>
                    <a:cubicBezTo>
                      <a:pt x="177" y="15021"/>
                      <a:pt x="181" y="15023"/>
                      <a:pt x="181" y="15024"/>
                    </a:cubicBezTo>
                    <a:cubicBezTo>
                      <a:pt x="461" y="15397"/>
                      <a:pt x="1027" y="15673"/>
                      <a:pt x="1588" y="15866"/>
                    </a:cubicBezTo>
                    <a:cubicBezTo>
                      <a:pt x="1637" y="15883"/>
                      <a:pt x="1683" y="15899"/>
                      <a:pt x="1731" y="15915"/>
                    </a:cubicBezTo>
                    <a:cubicBezTo>
                      <a:pt x="1762" y="15923"/>
                      <a:pt x="1793" y="15934"/>
                      <a:pt x="1823" y="15944"/>
                    </a:cubicBezTo>
                    <a:lnTo>
                      <a:pt x="17980" y="15944"/>
                    </a:lnTo>
                    <a:cubicBezTo>
                      <a:pt x="18030" y="15923"/>
                      <a:pt x="18078" y="15903"/>
                      <a:pt x="18129" y="15881"/>
                    </a:cubicBezTo>
                    <a:cubicBezTo>
                      <a:pt x="18134" y="15880"/>
                      <a:pt x="18143" y="15875"/>
                      <a:pt x="18149" y="15872"/>
                    </a:cubicBezTo>
                    <a:cubicBezTo>
                      <a:pt x="18197" y="15851"/>
                      <a:pt x="18242" y="15830"/>
                      <a:pt x="18289" y="15808"/>
                    </a:cubicBezTo>
                    <a:cubicBezTo>
                      <a:pt x="18306" y="15801"/>
                      <a:pt x="18321" y="15793"/>
                      <a:pt x="18337" y="15786"/>
                    </a:cubicBezTo>
                    <a:cubicBezTo>
                      <a:pt x="18375" y="15765"/>
                      <a:pt x="18413" y="15747"/>
                      <a:pt x="18449" y="15727"/>
                    </a:cubicBezTo>
                    <a:cubicBezTo>
                      <a:pt x="18465" y="15719"/>
                      <a:pt x="18479" y="15711"/>
                      <a:pt x="18496" y="15701"/>
                    </a:cubicBezTo>
                    <a:cubicBezTo>
                      <a:pt x="18540" y="15674"/>
                      <a:pt x="18586" y="15649"/>
                      <a:pt x="18630" y="15622"/>
                    </a:cubicBezTo>
                    <a:cubicBezTo>
                      <a:pt x="18635" y="15620"/>
                      <a:pt x="18637" y="15617"/>
                      <a:pt x="18642" y="15616"/>
                    </a:cubicBezTo>
                    <a:cubicBezTo>
                      <a:pt x="18690" y="15586"/>
                      <a:pt x="18732" y="15556"/>
                      <a:pt x="18775" y="15522"/>
                    </a:cubicBezTo>
                    <a:cubicBezTo>
                      <a:pt x="18788" y="15515"/>
                      <a:pt x="18800" y="15507"/>
                      <a:pt x="18811" y="15496"/>
                    </a:cubicBezTo>
                    <a:cubicBezTo>
                      <a:pt x="18842" y="15473"/>
                      <a:pt x="18869" y="15448"/>
                      <a:pt x="18897" y="15424"/>
                    </a:cubicBezTo>
                    <a:cubicBezTo>
                      <a:pt x="18911" y="15415"/>
                      <a:pt x="18923" y="15403"/>
                      <a:pt x="18935" y="15391"/>
                    </a:cubicBezTo>
                    <a:cubicBezTo>
                      <a:pt x="18963" y="15364"/>
                      <a:pt x="18987" y="15339"/>
                      <a:pt x="19013" y="15313"/>
                    </a:cubicBezTo>
                    <a:cubicBezTo>
                      <a:pt x="19023" y="15304"/>
                      <a:pt x="19030" y="15294"/>
                      <a:pt x="19041" y="15284"/>
                    </a:cubicBezTo>
                    <a:cubicBezTo>
                      <a:pt x="19071" y="15249"/>
                      <a:pt x="19099" y="15213"/>
                      <a:pt x="19126" y="15176"/>
                    </a:cubicBezTo>
                    <a:cubicBezTo>
                      <a:pt x="19132" y="15169"/>
                      <a:pt x="19138" y="15160"/>
                      <a:pt x="19142" y="15149"/>
                    </a:cubicBezTo>
                    <a:cubicBezTo>
                      <a:pt x="19162" y="15120"/>
                      <a:pt x="19178" y="15091"/>
                      <a:pt x="19194" y="15059"/>
                    </a:cubicBezTo>
                    <a:cubicBezTo>
                      <a:pt x="19200" y="15046"/>
                      <a:pt x="19206" y="15033"/>
                      <a:pt x="19211" y="15018"/>
                    </a:cubicBezTo>
                    <a:cubicBezTo>
                      <a:pt x="19224" y="14990"/>
                      <a:pt x="19233" y="14961"/>
                      <a:pt x="19244" y="14932"/>
                    </a:cubicBezTo>
                    <a:cubicBezTo>
                      <a:pt x="19249" y="14918"/>
                      <a:pt x="19251" y="14906"/>
                      <a:pt x="19256" y="14894"/>
                    </a:cubicBezTo>
                    <a:cubicBezTo>
                      <a:pt x="19266" y="14852"/>
                      <a:pt x="19273" y="14809"/>
                      <a:pt x="19278" y="14765"/>
                    </a:cubicBezTo>
                    <a:cubicBezTo>
                      <a:pt x="19278" y="14729"/>
                      <a:pt x="19275" y="14692"/>
                      <a:pt x="19272" y="14657"/>
                    </a:cubicBezTo>
                    <a:cubicBezTo>
                      <a:pt x="19272" y="14647"/>
                      <a:pt x="19269" y="14640"/>
                      <a:pt x="19269" y="14632"/>
                    </a:cubicBezTo>
                    <a:cubicBezTo>
                      <a:pt x="19263" y="14595"/>
                      <a:pt x="19256" y="14559"/>
                      <a:pt x="19247" y="14519"/>
                    </a:cubicBezTo>
                    <a:cubicBezTo>
                      <a:pt x="19245" y="14513"/>
                      <a:pt x="19243" y="14505"/>
                      <a:pt x="19241" y="14499"/>
                    </a:cubicBezTo>
                    <a:cubicBezTo>
                      <a:pt x="19232" y="14464"/>
                      <a:pt x="19219" y="14429"/>
                      <a:pt x="19206" y="14395"/>
                    </a:cubicBezTo>
                    <a:cubicBezTo>
                      <a:pt x="19201" y="14385"/>
                      <a:pt x="19199" y="14374"/>
                      <a:pt x="19194" y="14366"/>
                    </a:cubicBezTo>
                    <a:cubicBezTo>
                      <a:pt x="19178" y="14324"/>
                      <a:pt x="19160" y="14283"/>
                      <a:pt x="19139" y="14244"/>
                    </a:cubicBezTo>
                    <a:cubicBezTo>
                      <a:pt x="19133" y="14231"/>
                      <a:pt x="19127" y="14219"/>
                      <a:pt x="19120" y="14206"/>
                    </a:cubicBezTo>
                    <a:cubicBezTo>
                      <a:pt x="19103" y="14171"/>
                      <a:pt x="19083" y="14136"/>
                      <a:pt x="19063" y="14101"/>
                    </a:cubicBezTo>
                    <a:cubicBezTo>
                      <a:pt x="19055" y="14088"/>
                      <a:pt x="19049" y="14079"/>
                      <a:pt x="19043" y="14067"/>
                    </a:cubicBezTo>
                    <a:cubicBezTo>
                      <a:pt x="19018" y="14025"/>
                      <a:pt x="18992" y="13983"/>
                      <a:pt x="18964" y="13940"/>
                    </a:cubicBezTo>
                    <a:cubicBezTo>
                      <a:pt x="18951" y="13921"/>
                      <a:pt x="18939" y="13904"/>
                      <a:pt x="18928" y="13886"/>
                    </a:cubicBezTo>
                    <a:cubicBezTo>
                      <a:pt x="18905" y="13850"/>
                      <a:pt x="18879" y="13815"/>
                      <a:pt x="18855" y="13779"/>
                    </a:cubicBezTo>
                    <a:cubicBezTo>
                      <a:pt x="18838" y="13753"/>
                      <a:pt x="18818" y="13729"/>
                      <a:pt x="18799" y="13703"/>
                    </a:cubicBezTo>
                    <a:cubicBezTo>
                      <a:pt x="18777" y="13674"/>
                      <a:pt x="18752" y="13644"/>
                      <a:pt x="18728" y="13612"/>
                    </a:cubicBezTo>
                    <a:cubicBezTo>
                      <a:pt x="18711" y="13589"/>
                      <a:pt x="18692" y="13565"/>
                      <a:pt x="18674" y="13542"/>
                    </a:cubicBezTo>
                    <a:cubicBezTo>
                      <a:pt x="18643" y="13504"/>
                      <a:pt x="18611" y="13465"/>
                      <a:pt x="18577" y="13424"/>
                    </a:cubicBezTo>
                    <a:cubicBezTo>
                      <a:pt x="18569" y="13416"/>
                      <a:pt x="18563" y="13407"/>
                      <a:pt x="18556" y="13398"/>
                    </a:cubicBezTo>
                    <a:cubicBezTo>
                      <a:pt x="18415" y="13145"/>
                      <a:pt x="18267" y="12896"/>
                      <a:pt x="18117" y="12653"/>
                    </a:cubicBezTo>
                    <a:cubicBezTo>
                      <a:pt x="17444" y="11567"/>
                      <a:pt x="16661" y="10568"/>
                      <a:pt x="15751" y="9771"/>
                    </a:cubicBezTo>
                    <a:cubicBezTo>
                      <a:pt x="15059" y="9158"/>
                      <a:pt x="14289" y="8667"/>
                      <a:pt x="13435" y="8345"/>
                    </a:cubicBezTo>
                    <a:cubicBezTo>
                      <a:pt x="13332" y="8309"/>
                      <a:pt x="13226" y="8272"/>
                      <a:pt x="13117" y="8237"/>
                    </a:cubicBezTo>
                    <a:cubicBezTo>
                      <a:pt x="13100" y="8234"/>
                      <a:pt x="13081" y="8229"/>
                      <a:pt x="13064" y="8223"/>
                    </a:cubicBezTo>
                    <a:cubicBezTo>
                      <a:pt x="12959" y="8189"/>
                      <a:pt x="12846" y="8158"/>
                      <a:pt x="12731" y="8128"/>
                    </a:cubicBezTo>
                    <a:cubicBezTo>
                      <a:pt x="12661" y="8106"/>
                      <a:pt x="12584" y="8084"/>
                      <a:pt x="12511" y="8063"/>
                    </a:cubicBezTo>
                    <a:lnTo>
                      <a:pt x="12513" y="8061"/>
                    </a:lnTo>
                    <a:lnTo>
                      <a:pt x="12397" y="8021"/>
                    </a:lnTo>
                    <a:lnTo>
                      <a:pt x="12428" y="7999"/>
                    </a:lnTo>
                    <a:lnTo>
                      <a:pt x="11988" y="7538"/>
                    </a:lnTo>
                    <a:lnTo>
                      <a:pt x="11952" y="7548"/>
                    </a:lnTo>
                    <a:lnTo>
                      <a:pt x="11920" y="7395"/>
                    </a:lnTo>
                    <a:cubicBezTo>
                      <a:pt x="12360" y="7263"/>
                      <a:pt x="12734" y="7131"/>
                      <a:pt x="12761" y="7100"/>
                    </a:cubicBezTo>
                    <a:cubicBezTo>
                      <a:pt x="12796" y="7057"/>
                      <a:pt x="12831" y="5573"/>
                      <a:pt x="12582" y="4045"/>
                    </a:cubicBezTo>
                    <a:lnTo>
                      <a:pt x="12644" y="4011"/>
                    </a:lnTo>
                    <a:cubicBezTo>
                      <a:pt x="12685" y="3892"/>
                      <a:pt x="12722" y="3776"/>
                      <a:pt x="12755" y="3662"/>
                    </a:cubicBezTo>
                    <a:cubicBezTo>
                      <a:pt x="12768" y="3612"/>
                      <a:pt x="12780" y="3562"/>
                      <a:pt x="12792" y="3512"/>
                    </a:cubicBezTo>
                    <a:cubicBezTo>
                      <a:pt x="12809" y="3453"/>
                      <a:pt x="12826" y="3392"/>
                      <a:pt x="12841" y="3334"/>
                    </a:cubicBezTo>
                    <a:cubicBezTo>
                      <a:pt x="12857" y="3269"/>
                      <a:pt x="12869" y="3205"/>
                      <a:pt x="12882" y="3142"/>
                    </a:cubicBezTo>
                    <a:cubicBezTo>
                      <a:pt x="12889" y="3103"/>
                      <a:pt x="12899" y="3063"/>
                      <a:pt x="12908" y="3023"/>
                    </a:cubicBezTo>
                    <a:cubicBezTo>
                      <a:pt x="12922" y="2950"/>
                      <a:pt x="12931" y="2877"/>
                      <a:pt x="12943" y="2805"/>
                    </a:cubicBezTo>
                    <a:cubicBezTo>
                      <a:pt x="12948" y="2780"/>
                      <a:pt x="12950" y="2755"/>
                      <a:pt x="12955" y="2730"/>
                    </a:cubicBezTo>
                    <a:cubicBezTo>
                      <a:pt x="12965" y="2651"/>
                      <a:pt x="12972" y="2573"/>
                      <a:pt x="12981" y="2498"/>
                    </a:cubicBezTo>
                    <a:cubicBezTo>
                      <a:pt x="12981" y="2482"/>
                      <a:pt x="12983" y="2467"/>
                      <a:pt x="12985" y="2453"/>
                    </a:cubicBezTo>
                    <a:cubicBezTo>
                      <a:pt x="12991" y="2370"/>
                      <a:pt x="12995" y="2291"/>
                      <a:pt x="12998" y="2213"/>
                    </a:cubicBezTo>
                    <a:lnTo>
                      <a:pt x="12998" y="2192"/>
                    </a:lnTo>
                    <a:cubicBezTo>
                      <a:pt x="12999" y="2109"/>
                      <a:pt x="12998" y="2030"/>
                      <a:pt x="12993" y="1952"/>
                    </a:cubicBezTo>
                    <a:lnTo>
                      <a:pt x="12993" y="1945"/>
                    </a:lnTo>
                    <a:cubicBezTo>
                      <a:pt x="12989" y="1866"/>
                      <a:pt x="12984" y="1788"/>
                      <a:pt x="12977" y="1712"/>
                    </a:cubicBezTo>
                    <a:lnTo>
                      <a:pt x="12977" y="1710"/>
                    </a:lnTo>
                    <a:cubicBezTo>
                      <a:pt x="12784" y="383"/>
                      <a:pt x="11701" y="1"/>
                      <a:pt x="10516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3" name="Google Shape;673;p3"/>
              <p:cNvSpPr/>
              <p:nvPr/>
            </p:nvSpPr>
            <p:spPr>
              <a:xfrm>
                <a:off x="3774350" y="4789650"/>
                <a:ext cx="409800" cy="386200"/>
              </a:xfrm>
              <a:custGeom>
                <a:avLst/>
                <a:gdLst/>
                <a:ahLst/>
                <a:cxnLst/>
                <a:rect l="l" t="t" r="r" b="b"/>
                <a:pathLst>
                  <a:path w="16392" h="15448" extrusionOk="0">
                    <a:moveTo>
                      <a:pt x="10027" y="1"/>
                    </a:moveTo>
                    <a:lnTo>
                      <a:pt x="10027" y="1"/>
                    </a:lnTo>
                    <a:cubicBezTo>
                      <a:pt x="10061" y="52"/>
                      <a:pt x="10726" y="1095"/>
                      <a:pt x="8486" y="1308"/>
                    </a:cubicBezTo>
                    <a:cubicBezTo>
                      <a:pt x="7190" y="1435"/>
                      <a:pt x="6479" y="2027"/>
                      <a:pt x="6106" y="2516"/>
                    </a:cubicBezTo>
                    <a:cubicBezTo>
                      <a:pt x="6021" y="2628"/>
                      <a:pt x="5951" y="2736"/>
                      <a:pt x="5899" y="2832"/>
                    </a:cubicBezTo>
                    <a:cubicBezTo>
                      <a:pt x="5897" y="2837"/>
                      <a:pt x="5894" y="2840"/>
                      <a:pt x="5893" y="2845"/>
                    </a:cubicBezTo>
                    <a:cubicBezTo>
                      <a:pt x="5877" y="2871"/>
                      <a:pt x="5865" y="2896"/>
                      <a:pt x="5852" y="2922"/>
                    </a:cubicBezTo>
                    <a:cubicBezTo>
                      <a:pt x="5849" y="2923"/>
                      <a:pt x="5847" y="2928"/>
                      <a:pt x="5846" y="2931"/>
                    </a:cubicBezTo>
                    <a:cubicBezTo>
                      <a:pt x="5819" y="2985"/>
                      <a:pt x="5797" y="3032"/>
                      <a:pt x="5781" y="3072"/>
                    </a:cubicBezTo>
                    <a:cubicBezTo>
                      <a:pt x="5780" y="3077"/>
                      <a:pt x="5778" y="3078"/>
                      <a:pt x="5778" y="3081"/>
                    </a:cubicBezTo>
                    <a:cubicBezTo>
                      <a:pt x="5769" y="3101"/>
                      <a:pt x="5762" y="3117"/>
                      <a:pt x="5757" y="3131"/>
                    </a:cubicBezTo>
                    <a:cubicBezTo>
                      <a:pt x="5756" y="3131"/>
                      <a:pt x="5756" y="3133"/>
                      <a:pt x="5756" y="3133"/>
                    </a:cubicBezTo>
                    <a:cubicBezTo>
                      <a:pt x="5750" y="3148"/>
                      <a:pt x="5747" y="3162"/>
                      <a:pt x="5742" y="3174"/>
                    </a:cubicBezTo>
                    <a:cubicBezTo>
                      <a:pt x="5741" y="3175"/>
                      <a:pt x="5741" y="3175"/>
                      <a:pt x="5741" y="3179"/>
                    </a:cubicBezTo>
                    <a:cubicBezTo>
                      <a:pt x="5736" y="3187"/>
                      <a:pt x="5735" y="3196"/>
                      <a:pt x="5733" y="3199"/>
                    </a:cubicBezTo>
                    <a:lnTo>
                      <a:pt x="5733" y="3204"/>
                    </a:lnTo>
                    <a:cubicBezTo>
                      <a:pt x="5731" y="3210"/>
                      <a:pt x="5731" y="3211"/>
                      <a:pt x="5731" y="3211"/>
                    </a:cubicBezTo>
                    <a:cubicBezTo>
                      <a:pt x="5731" y="3211"/>
                      <a:pt x="5654" y="3115"/>
                      <a:pt x="5533" y="3115"/>
                    </a:cubicBezTo>
                    <a:cubicBezTo>
                      <a:pt x="5418" y="3115"/>
                      <a:pt x="5263" y="3202"/>
                      <a:pt x="5097" y="3544"/>
                    </a:cubicBezTo>
                    <a:cubicBezTo>
                      <a:pt x="4934" y="3877"/>
                      <a:pt x="5102" y="4870"/>
                      <a:pt x="5378" y="5839"/>
                    </a:cubicBezTo>
                    <a:cubicBezTo>
                      <a:pt x="5337" y="5832"/>
                      <a:pt x="5295" y="5828"/>
                      <a:pt x="5253" y="5828"/>
                    </a:cubicBezTo>
                    <a:cubicBezTo>
                      <a:pt x="5044" y="5828"/>
                      <a:pt x="4838" y="5920"/>
                      <a:pt x="4716" y="6128"/>
                    </a:cubicBezTo>
                    <a:cubicBezTo>
                      <a:pt x="4462" y="6552"/>
                      <a:pt x="4990" y="7172"/>
                      <a:pt x="5908" y="7346"/>
                    </a:cubicBezTo>
                    <a:cubicBezTo>
                      <a:pt x="5920" y="7372"/>
                      <a:pt x="5931" y="7395"/>
                      <a:pt x="5943" y="7421"/>
                    </a:cubicBezTo>
                    <a:cubicBezTo>
                      <a:pt x="6000" y="7987"/>
                      <a:pt x="6068" y="8427"/>
                      <a:pt x="6131" y="8533"/>
                    </a:cubicBezTo>
                    <a:cubicBezTo>
                      <a:pt x="6153" y="8574"/>
                      <a:pt x="6220" y="8631"/>
                      <a:pt x="6315" y="8702"/>
                    </a:cubicBezTo>
                    <a:lnTo>
                      <a:pt x="6237" y="9164"/>
                    </a:lnTo>
                    <a:lnTo>
                      <a:pt x="5724" y="9376"/>
                    </a:lnTo>
                    <a:lnTo>
                      <a:pt x="5740" y="9396"/>
                    </a:lnTo>
                    <a:lnTo>
                      <a:pt x="5724" y="9403"/>
                    </a:lnTo>
                    <a:lnTo>
                      <a:pt x="5731" y="9413"/>
                    </a:lnTo>
                    <a:cubicBezTo>
                      <a:pt x="5645" y="9436"/>
                      <a:pt x="5560" y="9460"/>
                      <a:pt x="5475" y="9482"/>
                    </a:cubicBezTo>
                    <a:cubicBezTo>
                      <a:pt x="5460" y="9487"/>
                      <a:pt x="5447" y="9490"/>
                      <a:pt x="5434" y="9494"/>
                    </a:cubicBezTo>
                    <a:lnTo>
                      <a:pt x="5372" y="9494"/>
                    </a:lnTo>
                    <a:cubicBezTo>
                      <a:pt x="5236" y="9494"/>
                      <a:pt x="5118" y="9566"/>
                      <a:pt x="5041" y="9676"/>
                    </a:cubicBezTo>
                    <a:cubicBezTo>
                      <a:pt x="4227" y="9923"/>
                      <a:pt x="3528" y="10180"/>
                      <a:pt x="3352" y="10301"/>
                    </a:cubicBezTo>
                    <a:cubicBezTo>
                      <a:pt x="3308" y="10311"/>
                      <a:pt x="3261" y="10330"/>
                      <a:pt x="3217" y="10359"/>
                    </a:cubicBezTo>
                    <a:cubicBezTo>
                      <a:pt x="3210" y="10365"/>
                      <a:pt x="3203" y="10372"/>
                      <a:pt x="3194" y="10375"/>
                    </a:cubicBezTo>
                    <a:cubicBezTo>
                      <a:pt x="2628" y="10811"/>
                      <a:pt x="2119" y="11386"/>
                      <a:pt x="1678" y="12016"/>
                    </a:cubicBezTo>
                    <a:cubicBezTo>
                      <a:pt x="1641" y="12070"/>
                      <a:pt x="1601" y="12124"/>
                      <a:pt x="1566" y="12179"/>
                    </a:cubicBezTo>
                    <a:cubicBezTo>
                      <a:pt x="1493" y="12287"/>
                      <a:pt x="1420" y="12397"/>
                      <a:pt x="1352" y="12510"/>
                    </a:cubicBezTo>
                    <a:cubicBezTo>
                      <a:pt x="1296" y="12601"/>
                      <a:pt x="1241" y="12693"/>
                      <a:pt x="1188" y="12784"/>
                    </a:cubicBezTo>
                    <a:cubicBezTo>
                      <a:pt x="991" y="13120"/>
                      <a:pt x="812" y="13461"/>
                      <a:pt x="657" y="13795"/>
                    </a:cubicBezTo>
                    <a:cubicBezTo>
                      <a:pt x="378" y="14379"/>
                      <a:pt x="156" y="14950"/>
                      <a:pt x="1" y="15447"/>
                    </a:cubicBezTo>
                    <a:lnTo>
                      <a:pt x="16391" y="15447"/>
                    </a:lnTo>
                    <a:cubicBezTo>
                      <a:pt x="16120" y="14792"/>
                      <a:pt x="15739" y="13988"/>
                      <a:pt x="15260" y="13188"/>
                    </a:cubicBezTo>
                    <a:cubicBezTo>
                      <a:pt x="15203" y="13091"/>
                      <a:pt x="15144" y="12996"/>
                      <a:pt x="15084" y="12900"/>
                    </a:cubicBezTo>
                    <a:cubicBezTo>
                      <a:pt x="14683" y="12265"/>
                      <a:pt x="14223" y="11647"/>
                      <a:pt x="13708" y="11121"/>
                    </a:cubicBezTo>
                    <a:cubicBezTo>
                      <a:pt x="13421" y="10830"/>
                      <a:pt x="13120" y="10568"/>
                      <a:pt x="12803" y="10350"/>
                    </a:cubicBezTo>
                    <a:cubicBezTo>
                      <a:pt x="12775" y="10330"/>
                      <a:pt x="12748" y="10312"/>
                      <a:pt x="12720" y="10294"/>
                    </a:cubicBezTo>
                    <a:cubicBezTo>
                      <a:pt x="12717" y="10293"/>
                      <a:pt x="12713" y="10289"/>
                      <a:pt x="12712" y="10288"/>
                    </a:cubicBezTo>
                    <a:cubicBezTo>
                      <a:pt x="12652" y="10250"/>
                      <a:pt x="12593" y="10210"/>
                      <a:pt x="12533" y="10175"/>
                    </a:cubicBezTo>
                    <a:cubicBezTo>
                      <a:pt x="12527" y="10167"/>
                      <a:pt x="12522" y="10160"/>
                      <a:pt x="12517" y="10155"/>
                    </a:cubicBezTo>
                    <a:cubicBezTo>
                      <a:pt x="12509" y="10148"/>
                      <a:pt x="12497" y="10142"/>
                      <a:pt x="12483" y="10135"/>
                    </a:cubicBezTo>
                    <a:cubicBezTo>
                      <a:pt x="12478" y="10132"/>
                      <a:pt x="12475" y="10128"/>
                      <a:pt x="12469" y="10125"/>
                    </a:cubicBezTo>
                    <a:cubicBezTo>
                      <a:pt x="12460" y="10120"/>
                      <a:pt x="12453" y="10118"/>
                      <a:pt x="12442" y="10113"/>
                    </a:cubicBezTo>
                    <a:cubicBezTo>
                      <a:pt x="12421" y="10104"/>
                      <a:pt x="12398" y="10092"/>
                      <a:pt x="12371" y="10080"/>
                    </a:cubicBezTo>
                    <a:cubicBezTo>
                      <a:pt x="12365" y="10077"/>
                      <a:pt x="12357" y="10071"/>
                      <a:pt x="12351" y="10070"/>
                    </a:cubicBezTo>
                    <a:cubicBezTo>
                      <a:pt x="12330" y="10058"/>
                      <a:pt x="12311" y="10051"/>
                      <a:pt x="12289" y="10045"/>
                    </a:cubicBezTo>
                    <a:cubicBezTo>
                      <a:pt x="12275" y="10039"/>
                      <a:pt x="12263" y="10037"/>
                      <a:pt x="12251" y="10032"/>
                    </a:cubicBezTo>
                    <a:cubicBezTo>
                      <a:pt x="12216" y="10020"/>
                      <a:pt x="12178" y="10007"/>
                      <a:pt x="12138" y="9995"/>
                    </a:cubicBezTo>
                    <a:cubicBezTo>
                      <a:pt x="12132" y="9992"/>
                      <a:pt x="12130" y="9990"/>
                      <a:pt x="12123" y="9989"/>
                    </a:cubicBezTo>
                    <a:cubicBezTo>
                      <a:pt x="12102" y="9983"/>
                      <a:pt x="12082" y="9974"/>
                      <a:pt x="12059" y="9967"/>
                    </a:cubicBezTo>
                    <a:cubicBezTo>
                      <a:pt x="11978" y="9692"/>
                      <a:pt x="11747" y="9493"/>
                      <a:pt x="11472" y="9493"/>
                    </a:cubicBezTo>
                    <a:lnTo>
                      <a:pt x="10598" y="9493"/>
                    </a:lnTo>
                    <a:lnTo>
                      <a:pt x="10223" y="9201"/>
                    </a:lnTo>
                    <a:lnTo>
                      <a:pt x="10166" y="9224"/>
                    </a:lnTo>
                    <a:lnTo>
                      <a:pt x="10101" y="8793"/>
                    </a:lnTo>
                    <a:cubicBezTo>
                      <a:pt x="10270" y="8701"/>
                      <a:pt x="10391" y="8618"/>
                      <a:pt x="10425" y="8568"/>
                    </a:cubicBezTo>
                    <a:cubicBezTo>
                      <a:pt x="10473" y="8496"/>
                      <a:pt x="10558" y="7993"/>
                      <a:pt x="10629" y="7333"/>
                    </a:cubicBezTo>
                    <a:cubicBezTo>
                      <a:pt x="11539" y="7143"/>
                      <a:pt x="12055" y="6541"/>
                      <a:pt x="11801" y="6126"/>
                    </a:cubicBezTo>
                    <a:cubicBezTo>
                      <a:pt x="11675" y="5919"/>
                      <a:pt x="11465" y="5825"/>
                      <a:pt x="11250" y="5825"/>
                    </a:cubicBezTo>
                    <a:cubicBezTo>
                      <a:pt x="11227" y="5825"/>
                      <a:pt x="11205" y="5826"/>
                      <a:pt x="11182" y="5828"/>
                    </a:cubicBezTo>
                    <a:cubicBezTo>
                      <a:pt x="11188" y="5808"/>
                      <a:pt x="11194" y="5790"/>
                      <a:pt x="11199" y="5770"/>
                    </a:cubicBezTo>
                    <a:cubicBezTo>
                      <a:pt x="11218" y="5699"/>
                      <a:pt x="11236" y="5627"/>
                      <a:pt x="11255" y="5559"/>
                    </a:cubicBezTo>
                    <a:cubicBezTo>
                      <a:pt x="11256" y="5547"/>
                      <a:pt x="11261" y="5536"/>
                      <a:pt x="11262" y="5525"/>
                    </a:cubicBezTo>
                    <a:cubicBezTo>
                      <a:pt x="11281" y="5444"/>
                      <a:pt x="11298" y="5367"/>
                      <a:pt x="11314" y="5292"/>
                    </a:cubicBezTo>
                    <a:cubicBezTo>
                      <a:pt x="11318" y="5275"/>
                      <a:pt x="11321" y="5257"/>
                      <a:pt x="11326" y="5237"/>
                    </a:cubicBezTo>
                    <a:cubicBezTo>
                      <a:pt x="11335" y="5180"/>
                      <a:pt x="11347" y="5124"/>
                      <a:pt x="11354" y="5070"/>
                    </a:cubicBezTo>
                    <a:cubicBezTo>
                      <a:pt x="11359" y="5049"/>
                      <a:pt x="11363" y="5027"/>
                      <a:pt x="11366" y="5006"/>
                    </a:cubicBezTo>
                    <a:cubicBezTo>
                      <a:pt x="11375" y="4954"/>
                      <a:pt x="11382" y="4903"/>
                      <a:pt x="11388" y="4852"/>
                    </a:cubicBezTo>
                    <a:cubicBezTo>
                      <a:pt x="11390" y="4836"/>
                      <a:pt x="11393" y="4818"/>
                      <a:pt x="11394" y="4801"/>
                    </a:cubicBezTo>
                    <a:cubicBezTo>
                      <a:pt x="11409" y="4669"/>
                      <a:pt x="11420" y="4547"/>
                      <a:pt x="11424" y="4432"/>
                    </a:cubicBezTo>
                    <a:lnTo>
                      <a:pt x="11424" y="4384"/>
                    </a:lnTo>
                    <a:cubicBezTo>
                      <a:pt x="11424" y="4342"/>
                      <a:pt x="11425" y="4302"/>
                      <a:pt x="11424" y="4263"/>
                    </a:cubicBezTo>
                    <a:lnTo>
                      <a:pt x="11424" y="4214"/>
                    </a:lnTo>
                    <a:cubicBezTo>
                      <a:pt x="11421" y="4172"/>
                      <a:pt x="11419" y="4131"/>
                      <a:pt x="11415" y="4093"/>
                    </a:cubicBezTo>
                    <a:lnTo>
                      <a:pt x="11415" y="4062"/>
                    </a:lnTo>
                    <a:cubicBezTo>
                      <a:pt x="11414" y="4046"/>
                      <a:pt x="11411" y="4028"/>
                      <a:pt x="11409" y="4011"/>
                    </a:cubicBezTo>
                    <a:cubicBezTo>
                      <a:pt x="11408" y="3981"/>
                      <a:pt x="11403" y="3952"/>
                      <a:pt x="11400" y="3921"/>
                    </a:cubicBezTo>
                    <a:cubicBezTo>
                      <a:pt x="11399" y="3914"/>
                      <a:pt x="11399" y="3907"/>
                      <a:pt x="11396" y="3898"/>
                    </a:cubicBezTo>
                    <a:cubicBezTo>
                      <a:pt x="11390" y="3862"/>
                      <a:pt x="11383" y="3825"/>
                      <a:pt x="11379" y="3791"/>
                    </a:cubicBezTo>
                    <a:cubicBezTo>
                      <a:pt x="11377" y="3779"/>
                      <a:pt x="11375" y="3764"/>
                      <a:pt x="11371" y="3755"/>
                    </a:cubicBezTo>
                    <a:cubicBezTo>
                      <a:pt x="11365" y="3726"/>
                      <a:pt x="11359" y="3696"/>
                      <a:pt x="11354" y="3667"/>
                    </a:cubicBezTo>
                    <a:cubicBezTo>
                      <a:pt x="11351" y="3655"/>
                      <a:pt x="11348" y="3647"/>
                      <a:pt x="11346" y="3634"/>
                    </a:cubicBezTo>
                    <a:cubicBezTo>
                      <a:pt x="11338" y="3600"/>
                      <a:pt x="11329" y="3570"/>
                      <a:pt x="11320" y="3540"/>
                    </a:cubicBezTo>
                    <a:cubicBezTo>
                      <a:pt x="11318" y="3536"/>
                      <a:pt x="11315" y="3531"/>
                      <a:pt x="11315" y="3526"/>
                    </a:cubicBezTo>
                    <a:cubicBezTo>
                      <a:pt x="11303" y="3493"/>
                      <a:pt x="11292" y="3461"/>
                      <a:pt x="11280" y="3429"/>
                    </a:cubicBezTo>
                    <a:cubicBezTo>
                      <a:pt x="11275" y="3421"/>
                      <a:pt x="11273" y="3412"/>
                      <a:pt x="11272" y="3402"/>
                    </a:cubicBezTo>
                    <a:cubicBezTo>
                      <a:pt x="11262" y="3380"/>
                      <a:pt x="11255" y="3360"/>
                      <a:pt x="11244" y="3339"/>
                    </a:cubicBezTo>
                    <a:cubicBezTo>
                      <a:pt x="11239" y="3331"/>
                      <a:pt x="11235" y="3320"/>
                      <a:pt x="11230" y="3311"/>
                    </a:cubicBezTo>
                    <a:cubicBezTo>
                      <a:pt x="11223" y="3290"/>
                      <a:pt x="11213" y="3275"/>
                      <a:pt x="11202" y="3256"/>
                    </a:cubicBezTo>
                    <a:cubicBezTo>
                      <a:pt x="11199" y="3248"/>
                      <a:pt x="11195" y="3239"/>
                      <a:pt x="11190" y="3230"/>
                    </a:cubicBezTo>
                    <a:cubicBezTo>
                      <a:pt x="11177" y="3208"/>
                      <a:pt x="11165" y="3184"/>
                      <a:pt x="11153" y="3165"/>
                    </a:cubicBezTo>
                    <a:cubicBezTo>
                      <a:pt x="11148" y="3157"/>
                      <a:pt x="11145" y="3153"/>
                      <a:pt x="11140" y="3148"/>
                    </a:cubicBezTo>
                    <a:cubicBezTo>
                      <a:pt x="11133" y="3133"/>
                      <a:pt x="11123" y="3118"/>
                      <a:pt x="11114" y="3105"/>
                    </a:cubicBezTo>
                    <a:cubicBezTo>
                      <a:pt x="11108" y="3096"/>
                      <a:pt x="11101" y="3089"/>
                      <a:pt x="11097" y="3081"/>
                    </a:cubicBezTo>
                    <a:cubicBezTo>
                      <a:pt x="11089" y="3069"/>
                      <a:pt x="11081" y="3060"/>
                      <a:pt x="11075" y="3052"/>
                    </a:cubicBezTo>
                    <a:cubicBezTo>
                      <a:pt x="11067" y="3044"/>
                      <a:pt x="11061" y="3035"/>
                      <a:pt x="11055" y="3027"/>
                    </a:cubicBezTo>
                    <a:cubicBezTo>
                      <a:pt x="11049" y="3019"/>
                      <a:pt x="11043" y="3013"/>
                      <a:pt x="11036" y="3005"/>
                    </a:cubicBezTo>
                    <a:cubicBezTo>
                      <a:pt x="10935" y="2887"/>
                      <a:pt x="10854" y="2841"/>
                      <a:pt x="10854" y="2841"/>
                    </a:cubicBezTo>
                    <a:cubicBezTo>
                      <a:pt x="11618" y="1452"/>
                      <a:pt x="10097" y="63"/>
                      <a:pt x="1002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4" name="Google Shape;674;p3"/>
              <p:cNvSpPr/>
              <p:nvPr/>
            </p:nvSpPr>
            <p:spPr>
              <a:xfrm>
                <a:off x="4602425" y="4789700"/>
                <a:ext cx="409800" cy="386250"/>
              </a:xfrm>
              <a:custGeom>
                <a:avLst/>
                <a:gdLst/>
                <a:ahLst/>
                <a:cxnLst/>
                <a:rect l="l" t="t" r="r" b="b"/>
                <a:pathLst>
                  <a:path w="16392" h="15450" extrusionOk="0">
                    <a:moveTo>
                      <a:pt x="10026" y="0"/>
                    </a:moveTo>
                    <a:cubicBezTo>
                      <a:pt x="10060" y="52"/>
                      <a:pt x="10725" y="1094"/>
                      <a:pt x="8488" y="1308"/>
                    </a:cubicBezTo>
                    <a:cubicBezTo>
                      <a:pt x="6893" y="1463"/>
                      <a:pt x="6183" y="2322"/>
                      <a:pt x="5899" y="2832"/>
                    </a:cubicBezTo>
                    <a:cubicBezTo>
                      <a:pt x="5898" y="2836"/>
                      <a:pt x="5894" y="2839"/>
                      <a:pt x="5893" y="2844"/>
                    </a:cubicBezTo>
                    <a:cubicBezTo>
                      <a:pt x="5878" y="2872"/>
                      <a:pt x="5864" y="2896"/>
                      <a:pt x="5852" y="2921"/>
                    </a:cubicBezTo>
                    <a:cubicBezTo>
                      <a:pt x="5851" y="2923"/>
                      <a:pt x="5848" y="2928"/>
                      <a:pt x="5846" y="2930"/>
                    </a:cubicBezTo>
                    <a:cubicBezTo>
                      <a:pt x="5819" y="2985"/>
                      <a:pt x="5797" y="3031"/>
                      <a:pt x="5781" y="3072"/>
                    </a:cubicBezTo>
                    <a:cubicBezTo>
                      <a:pt x="5781" y="3076"/>
                      <a:pt x="5779" y="3078"/>
                      <a:pt x="5776" y="3081"/>
                    </a:cubicBezTo>
                    <a:cubicBezTo>
                      <a:pt x="5770" y="3100"/>
                      <a:pt x="5763" y="3116"/>
                      <a:pt x="5757" y="3131"/>
                    </a:cubicBezTo>
                    <a:lnTo>
                      <a:pt x="5757" y="3133"/>
                    </a:lnTo>
                    <a:cubicBezTo>
                      <a:pt x="5751" y="3148"/>
                      <a:pt x="5745" y="3161"/>
                      <a:pt x="5741" y="3173"/>
                    </a:cubicBezTo>
                    <a:lnTo>
                      <a:pt x="5741" y="3178"/>
                    </a:lnTo>
                    <a:cubicBezTo>
                      <a:pt x="5736" y="3188"/>
                      <a:pt x="5735" y="3195"/>
                      <a:pt x="5734" y="3200"/>
                    </a:cubicBezTo>
                    <a:cubicBezTo>
                      <a:pt x="5734" y="3201"/>
                      <a:pt x="5734" y="3203"/>
                      <a:pt x="5733" y="3203"/>
                    </a:cubicBezTo>
                    <a:cubicBezTo>
                      <a:pt x="5733" y="3209"/>
                      <a:pt x="5730" y="3212"/>
                      <a:pt x="5730" y="3212"/>
                    </a:cubicBezTo>
                    <a:cubicBezTo>
                      <a:pt x="5730" y="3212"/>
                      <a:pt x="5653" y="3115"/>
                      <a:pt x="5532" y="3115"/>
                    </a:cubicBezTo>
                    <a:cubicBezTo>
                      <a:pt x="5417" y="3115"/>
                      <a:pt x="5263" y="3202"/>
                      <a:pt x="5096" y="3544"/>
                    </a:cubicBezTo>
                    <a:cubicBezTo>
                      <a:pt x="4933" y="3877"/>
                      <a:pt x="5103" y="4871"/>
                      <a:pt x="5378" y="5838"/>
                    </a:cubicBezTo>
                    <a:cubicBezTo>
                      <a:pt x="5337" y="5831"/>
                      <a:pt x="5296" y="5827"/>
                      <a:pt x="5254" y="5827"/>
                    </a:cubicBezTo>
                    <a:cubicBezTo>
                      <a:pt x="5045" y="5827"/>
                      <a:pt x="4839" y="5920"/>
                      <a:pt x="4716" y="6128"/>
                    </a:cubicBezTo>
                    <a:cubicBezTo>
                      <a:pt x="4463" y="6551"/>
                      <a:pt x="4989" y="7171"/>
                      <a:pt x="5909" y="7345"/>
                    </a:cubicBezTo>
                    <a:cubicBezTo>
                      <a:pt x="5921" y="7372"/>
                      <a:pt x="5931" y="7395"/>
                      <a:pt x="5942" y="7420"/>
                    </a:cubicBezTo>
                    <a:cubicBezTo>
                      <a:pt x="6001" y="7988"/>
                      <a:pt x="6069" y="8426"/>
                      <a:pt x="6131" y="8532"/>
                    </a:cubicBezTo>
                    <a:cubicBezTo>
                      <a:pt x="6154" y="8573"/>
                      <a:pt x="6221" y="8632"/>
                      <a:pt x="6316" y="8701"/>
                    </a:cubicBezTo>
                    <a:lnTo>
                      <a:pt x="6238" y="9163"/>
                    </a:lnTo>
                    <a:lnTo>
                      <a:pt x="5723" y="9375"/>
                    </a:lnTo>
                    <a:lnTo>
                      <a:pt x="5742" y="9395"/>
                    </a:lnTo>
                    <a:lnTo>
                      <a:pt x="5723" y="9403"/>
                    </a:lnTo>
                    <a:lnTo>
                      <a:pt x="5733" y="9412"/>
                    </a:lnTo>
                    <a:cubicBezTo>
                      <a:pt x="5645" y="9435"/>
                      <a:pt x="5558" y="9459"/>
                      <a:pt x="5475" y="9482"/>
                    </a:cubicBezTo>
                    <a:cubicBezTo>
                      <a:pt x="5462" y="9486"/>
                      <a:pt x="5448" y="9490"/>
                      <a:pt x="5435" y="9495"/>
                    </a:cubicBezTo>
                    <a:lnTo>
                      <a:pt x="5372" y="9495"/>
                    </a:lnTo>
                    <a:cubicBezTo>
                      <a:pt x="5237" y="9495"/>
                      <a:pt x="5119" y="9565"/>
                      <a:pt x="5041" y="9677"/>
                    </a:cubicBezTo>
                    <a:cubicBezTo>
                      <a:pt x="4228" y="9922"/>
                      <a:pt x="3528" y="10179"/>
                      <a:pt x="3353" y="10300"/>
                    </a:cubicBezTo>
                    <a:cubicBezTo>
                      <a:pt x="3299" y="10312"/>
                      <a:pt x="3248" y="10336"/>
                      <a:pt x="3195" y="10377"/>
                    </a:cubicBezTo>
                    <a:cubicBezTo>
                      <a:pt x="2356" y="11020"/>
                      <a:pt x="1646" y="11971"/>
                      <a:pt x="1088" y="12955"/>
                    </a:cubicBezTo>
                    <a:cubicBezTo>
                      <a:pt x="1076" y="12977"/>
                      <a:pt x="1066" y="12998"/>
                      <a:pt x="1054" y="13020"/>
                    </a:cubicBezTo>
                    <a:cubicBezTo>
                      <a:pt x="583" y="13866"/>
                      <a:pt x="225" y="14732"/>
                      <a:pt x="0" y="15449"/>
                    </a:cubicBezTo>
                    <a:lnTo>
                      <a:pt x="16391" y="15449"/>
                    </a:lnTo>
                    <a:cubicBezTo>
                      <a:pt x="16090" y="14710"/>
                      <a:pt x="15650" y="13790"/>
                      <a:pt x="15087" y="12898"/>
                    </a:cubicBezTo>
                    <a:cubicBezTo>
                      <a:pt x="14447" y="11882"/>
                      <a:pt x="13650" y="10907"/>
                      <a:pt x="12726" y="10292"/>
                    </a:cubicBezTo>
                    <a:cubicBezTo>
                      <a:pt x="12721" y="10291"/>
                      <a:pt x="12720" y="10287"/>
                      <a:pt x="12716" y="10286"/>
                    </a:cubicBezTo>
                    <a:cubicBezTo>
                      <a:pt x="12659" y="10248"/>
                      <a:pt x="12599" y="10208"/>
                      <a:pt x="12539" y="10173"/>
                    </a:cubicBezTo>
                    <a:cubicBezTo>
                      <a:pt x="12533" y="10165"/>
                      <a:pt x="12529" y="10158"/>
                      <a:pt x="12522" y="10153"/>
                    </a:cubicBezTo>
                    <a:cubicBezTo>
                      <a:pt x="12515" y="10146"/>
                      <a:pt x="12505" y="10140"/>
                      <a:pt x="12492" y="10133"/>
                    </a:cubicBezTo>
                    <a:cubicBezTo>
                      <a:pt x="12486" y="10130"/>
                      <a:pt x="12479" y="10126"/>
                      <a:pt x="12476" y="10123"/>
                    </a:cubicBezTo>
                    <a:cubicBezTo>
                      <a:pt x="12469" y="10118"/>
                      <a:pt x="12460" y="10116"/>
                      <a:pt x="12450" y="10111"/>
                    </a:cubicBezTo>
                    <a:cubicBezTo>
                      <a:pt x="12430" y="10102"/>
                      <a:pt x="12407" y="10090"/>
                      <a:pt x="12379" y="10078"/>
                    </a:cubicBezTo>
                    <a:cubicBezTo>
                      <a:pt x="12371" y="10075"/>
                      <a:pt x="12365" y="10069"/>
                      <a:pt x="12359" y="10068"/>
                    </a:cubicBezTo>
                    <a:cubicBezTo>
                      <a:pt x="12339" y="10056"/>
                      <a:pt x="12317" y="10049"/>
                      <a:pt x="12297" y="10043"/>
                    </a:cubicBezTo>
                    <a:cubicBezTo>
                      <a:pt x="12284" y="10037"/>
                      <a:pt x="12269" y="10035"/>
                      <a:pt x="12256" y="10030"/>
                    </a:cubicBezTo>
                    <a:cubicBezTo>
                      <a:pt x="12223" y="10018"/>
                      <a:pt x="12184" y="10005"/>
                      <a:pt x="12145" y="9993"/>
                    </a:cubicBezTo>
                    <a:cubicBezTo>
                      <a:pt x="12139" y="9990"/>
                      <a:pt x="12133" y="9988"/>
                      <a:pt x="12129" y="9987"/>
                    </a:cubicBezTo>
                    <a:cubicBezTo>
                      <a:pt x="12109" y="9981"/>
                      <a:pt x="12087" y="9972"/>
                      <a:pt x="12066" y="9965"/>
                    </a:cubicBezTo>
                    <a:cubicBezTo>
                      <a:pt x="11984" y="9690"/>
                      <a:pt x="11750" y="9491"/>
                      <a:pt x="11476" y="9491"/>
                    </a:cubicBezTo>
                    <a:lnTo>
                      <a:pt x="10602" y="9491"/>
                    </a:lnTo>
                    <a:lnTo>
                      <a:pt x="10228" y="9199"/>
                    </a:lnTo>
                    <a:lnTo>
                      <a:pt x="10171" y="9222"/>
                    </a:lnTo>
                    <a:lnTo>
                      <a:pt x="10106" y="8791"/>
                    </a:lnTo>
                    <a:cubicBezTo>
                      <a:pt x="10109" y="8791"/>
                      <a:pt x="10109" y="8790"/>
                      <a:pt x="10111" y="8790"/>
                    </a:cubicBezTo>
                    <a:cubicBezTo>
                      <a:pt x="10279" y="8696"/>
                      <a:pt x="10395" y="8617"/>
                      <a:pt x="10431" y="8567"/>
                    </a:cubicBezTo>
                    <a:cubicBezTo>
                      <a:pt x="10456" y="8531"/>
                      <a:pt x="10488" y="8383"/>
                      <a:pt x="10524" y="8158"/>
                    </a:cubicBezTo>
                    <a:cubicBezTo>
                      <a:pt x="10561" y="7943"/>
                      <a:pt x="10597" y="7657"/>
                      <a:pt x="10632" y="7333"/>
                    </a:cubicBezTo>
                    <a:cubicBezTo>
                      <a:pt x="10659" y="7327"/>
                      <a:pt x="10687" y="7321"/>
                      <a:pt x="10714" y="7313"/>
                    </a:cubicBezTo>
                    <a:cubicBezTo>
                      <a:pt x="11574" y="7107"/>
                      <a:pt x="12051" y="6529"/>
                      <a:pt x="11804" y="6125"/>
                    </a:cubicBezTo>
                    <a:cubicBezTo>
                      <a:pt x="11677" y="5918"/>
                      <a:pt x="11467" y="5824"/>
                      <a:pt x="11252" y="5824"/>
                    </a:cubicBezTo>
                    <a:cubicBezTo>
                      <a:pt x="11230" y="5824"/>
                      <a:pt x="11208" y="5825"/>
                      <a:pt x="11186" y="5827"/>
                    </a:cubicBezTo>
                    <a:cubicBezTo>
                      <a:pt x="11193" y="5808"/>
                      <a:pt x="11199" y="5789"/>
                      <a:pt x="11202" y="5770"/>
                    </a:cubicBezTo>
                    <a:cubicBezTo>
                      <a:pt x="11223" y="5698"/>
                      <a:pt x="11240" y="5627"/>
                      <a:pt x="11258" y="5559"/>
                    </a:cubicBezTo>
                    <a:cubicBezTo>
                      <a:pt x="11263" y="5546"/>
                      <a:pt x="11264" y="5535"/>
                      <a:pt x="11267" y="5524"/>
                    </a:cubicBezTo>
                    <a:cubicBezTo>
                      <a:pt x="11287" y="5443"/>
                      <a:pt x="11303" y="5366"/>
                      <a:pt x="11319" y="5291"/>
                    </a:cubicBezTo>
                    <a:cubicBezTo>
                      <a:pt x="11324" y="5274"/>
                      <a:pt x="11325" y="5256"/>
                      <a:pt x="11327" y="5236"/>
                    </a:cubicBezTo>
                    <a:cubicBezTo>
                      <a:pt x="11340" y="5181"/>
                      <a:pt x="11349" y="5123"/>
                      <a:pt x="11358" y="5069"/>
                    </a:cubicBezTo>
                    <a:cubicBezTo>
                      <a:pt x="11363" y="5048"/>
                      <a:pt x="11366" y="5026"/>
                      <a:pt x="11368" y="5006"/>
                    </a:cubicBezTo>
                    <a:cubicBezTo>
                      <a:pt x="11376" y="4953"/>
                      <a:pt x="11382" y="4902"/>
                      <a:pt x="11391" y="4852"/>
                    </a:cubicBezTo>
                    <a:cubicBezTo>
                      <a:pt x="11392" y="4835"/>
                      <a:pt x="11394" y="4817"/>
                      <a:pt x="11397" y="4800"/>
                    </a:cubicBezTo>
                    <a:cubicBezTo>
                      <a:pt x="11411" y="4668"/>
                      <a:pt x="11422" y="4546"/>
                      <a:pt x="11423" y="4431"/>
                    </a:cubicBezTo>
                    <a:cubicBezTo>
                      <a:pt x="11425" y="4416"/>
                      <a:pt x="11425" y="4400"/>
                      <a:pt x="11425" y="4385"/>
                    </a:cubicBezTo>
                    <a:lnTo>
                      <a:pt x="11425" y="4263"/>
                    </a:lnTo>
                    <a:cubicBezTo>
                      <a:pt x="11425" y="4251"/>
                      <a:pt x="11425" y="4240"/>
                      <a:pt x="11423" y="4228"/>
                    </a:cubicBezTo>
                    <a:lnTo>
                      <a:pt x="11423" y="4214"/>
                    </a:lnTo>
                    <a:cubicBezTo>
                      <a:pt x="11423" y="4172"/>
                      <a:pt x="11422" y="4131"/>
                      <a:pt x="11417" y="4093"/>
                    </a:cubicBezTo>
                    <a:cubicBezTo>
                      <a:pt x="11417" y="4083"/>
                      <a:pt x="11417" y="4071"/>
                      <a:pt x="11416" y="4063"/>
                    </a:cubicBezTo>
                    <a:cubicBezTo>
                      <a:pt x="11411" y="4014"/>
                      <a:pt x="11409" y="3965"/>
                      <a:pt x="11403" y="3920"/>
                    </a:cubicBezTo>
                    <a:cubicBezTo>
                      <a:pt x="11400" y="3913"/>
                      <a:pt x="11398" y="3906"/>
                      <a:pt x="11398" y="3899"/>
                    </a:cubicBezTo>
                    <a:cubicBezTo>
                      <a:pt x="11392" y="3862"/>
                      <a:pt x="11386" y="3826"/>
                      <a:pt x="11381" y="3790"/>
                    </a:cubicBezTo>
                    <a:cubicBezTo>
                      <a:pt x="11380" y="3778"/>
                      <a:pt x="11375" y="3765"/>
                      <a:pt x="11374" y="3754"/>
                    </a:cubicBezTo>
                    <a:cubicBezTo>
                      <a:pt x="11368" y="3725"/>
                      <a:pt x="11361" y="3696"/>
                      <a:pt x="11354" y="3668"/>
                    </a:cubicBezTo>
                    <a:cubicBezTo>
                      <a:pt x="11352" y="3655"/>
                      <a:pt x="11349" y="3646"/>
                      <a:pt x="11346" y="3634"/>
                    </a:cubicBezTo>
                    <a:cubicBezTo>
                      <a:pt x="11338" y="3601"/>
                      <a:pt x="11330" y="3570"/>
                      <a:pt x="11319" y="3540"/>
                    </a:cubicBezTo>
                    <a:cubicBezTo>
                      <a:pt x="11319" y="3535"/>
                      <a:pt x="11318" y="3530"/>
                      <a:pt x="11314" y="3525"/>
                    </a:cubicBezTo>
                    <a:cubicBezTo>
                      <a:pt x="11306" y="3493"/>
                      <a:pt x="11293" y="3461"/>
                      <a:pt x="11281" y="3428"/>
                    </a:cubicBezTo>
                    <a:cubicBezTo>
                      <a:pt x="11276" y="3420"/>
                      <a:pt x="11274" y="3412"/>
                      <a:pt x="11269" y="3401"/>
                    </a:cubicBezTo>
                    <a:cubicBezTo>
                      <a:pt x="11262" y="3380"/>
                      <a:pt x="11252" y="3359"/>
                      <a:pt x="11244" y="3340"/>
                    </a:cubicBezTo>
                    <a:cubicBezTo>
                      <a:pt x="11238" y="3330"/>
                      <a:pt x="11234" y="3319"/>
                      <a:pt x="11229" y="3310"/>
                    </a:cubicBezTo>
                    <a:cubicBezTo>
                      <a:pt x="11221" y="3291"/>
                      <a:pt x="11213" y="3274"/>
                      <a:pt x="11202" y="3256"/>
                    </a:cubicBezTo>
                    <a:cubicBezTo>
                      <a:pt x="11197" y="3248"/>
                      <a:pt x="11195" y="3239"/>
                      <a:pt x="11189" y="3230"/>
                    </a:cubicBezTo>
                    <a:cubicBezTo>
                      <a:pt x="11177" y="3207"/>
                      <a:pt x="11162" y="3183"/>
                      <a:pt x="11152" y="3165"/>
                    </a:cubicBezTo>
                    <a:cubicBezTo>
                      <a:pt x="11148" y="3157"/>
                      <a:pt x="11144" y="3152"/>
                      <a:pt x="11140" y="3148"/>
                    </a:cubicBezTo>
                    <a:cubicBezTo>
                      <a:pt x="11131" y="3133"/>
                      <a:pt x="11120" y="3117"/>
                      <a:pt x="11111" y="3104"/>
                    </a:cubicBezTo>
                    <a:cubicBezTo>
                      <a:pt x="11105" y="3096"/>
                      <a:pt x="11099" y="3088"/>
                      <a:pt x="11094" y="3081"/>
                    </a:cubicBezTo>
                    <a:cubicBezTo>
                      <a:pt x="11088" y="3069"/>
                      <a:pt x="11081" y="3060"/>
                      <a:pt x="11073" y="3052"/>
                    </a:cubicBezTo>
                    <a:cubicBezTo>
                      <a:pt x="11067" y="3043"/>
                      <a:pt x="11061" y="3036"/>
                      <a:pt x="11056" y="3026"/>
                    </a:cubicBezTo>
                    <a:cubicBezTo>
                      <a:pt x="11050" y="3019"/>
                      <a:pt x="11043" y="3013"/>
                      <a:pt x="11037" y="3005"/>
                    </a:cubicBezTo>
                    <a:cubicBezTo>
                      <a:pt x="10936" y="2886"/>
                      <a:pt x="10855" y="2841"/>
                      <a:pt x="10855" y="2841"/>
                    </a:cubicBezTo>
                    <a:cubicBezTo>
                      <a:pt x="11618" y="1451"/>
                      <a:pt x="10096" y="62"/>
                      <a:pt x="1002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5" name="Google Shape;675;p3"/>
              <p:cNvSpPr/>
              <p:nvPr/>
            </p:nvSpPr>
            <p:spPr>
              <a:xfrm>
                <a:off x="5857625" y="4801850"/>
                <a:ext cx="302075" cy="374000"/>
              </a:xfrm>
              <a:custGeom>
                <a:avLst/>
                <a:gdLst/>
                <a:ahLst/>
                <a:cxnLst/>
                <a:rect l="l" t="t" r="r" b="b"/>
                <a:pathLst>
                  <a:path w="12083" h="14960" extrusionOk="0">
                    <a:moveTo>
                      <a:pt x="7075" y="0"/>
                    </a:moveTo>
                    <a:cubicBezTo>
                      <a:pt x="5423" y="0"/>
                      <a:pt x="3851" y="1481"/>
                      <a:pt x="3502" y="1828"/>
                    </a:cubicBezTo>
                    <a:cubicBezTo>
                      <a:pt x="3501" y="1828"/>
                      <a:pt x="3501" y="1829"/>
                      <a:pt x="3501" y="1829"/>
                    </a:cubicBezTo>
                    <a:cubicBezTo>
                      <a:pt x="3462" y="1867"/>
                      <a:pt x="3438" y="1891"/>
                      <a:pt x="3432" y="1900"/>
                    </a:cubicBezTo>
                    <a:cubicBezTo>
                      <a:pt x="3431" y="1900"/>
                      <a:pt x="3431" y="1901"/>
                      <a:pt x="3431" y="1901"/>
                    </a:cubicBezTo>
                    <a:cubicBezTo>
                      <a:pt x="3213" y="1936"/>
                      <a:pt x="3121" y="2237"/>
                      <a:pt x="3113" y="2675"/>
                    </a:cubicBezTo>
                    <a:cubicBezTo>
                      <a:pt x="3112" y="2788"/>
                      <a:pt x="3115" y="2908"/>
                      <a:pt x="3126" y="3036"/>
                    </a:cubicBezTo>
                    <a:cubicBezTo>
                      <a:pt x="3139" y="3219"/>
                      <a:pt x="3162" y="3416"/>
                      <a:pt x="3194" y="3622"/>
                    </a:cubicBezTo>
                    <a:cubicBezTo>
                      <a:pt x="3241" y="3927"/>
                      <a:pt x="3308" y="4251"/>
                      <a:pt x="3387" y="4567"/>
                    </a:cubicBezTo>
                    <a:cubicBezTo>
                      <a:pt x="3368" y="4566"/>
                      <a:pt x="3349" y="4565"/>
                      <a:pt x="3329" y="4565"/>
                    </a:cubicBezTo>
                    <a:cubicBezTo>
                      <a:pt x="2962" y="4565"/>
                      <a:pt x="2551" y="4802"/>
                      <a:pt x="2632" y="5098"/>
                    </a:cubicBezTo>
                    <a:cubicBezTo>
                      <a:pt x="2718" y="5407"/>
                      <a:pt x="3513" y="5934"/>
                      <a:pt x="3946" y="6153"/>
                    </a:cubicBezTo>
                    <a:cubicBezTo>
                      <a:pt x="4067" y="6387"/>
                      <a:pt x="4190" y="6560"/>
                      <a:pt x="4304" y="6627"/>
                    </a:cubicBezTo>
                    <a:cubicBezTo>
                      <a:pt x="4310" y="6660"/>
                      <a:pt x="4318" y="6689"/>
                      <a:pt x="4324" y="6718"/>
                    </a:cubicBezTo>
                    <a:cubicBezTo>
                      <a:pt x="4341" y="6873"/>
                      <a:pt x="4360" y="7022"/>
                      <a:pt x="4380" y="7157"/>
                    </a:cubicBezTo>
                    <a:cubicBezTo>
                      <a:pt x="4380" y="7161"/>
                      <a:pt x="4382" y="7163"/>
                      <a:pt x="4382" y="7164"/>
                    </a:cubicBezTo>
                    <a:cubicBezTo>
                      <a:pt x="4388" y="7211"/>
                      <a:pt x="4395" y="7256"/>
                      <a:pt x="4403" y="7301"/>
                    </a:cubicBezTo>
                    <a:cubicBezTo>
                      <a:pt x="4403" y="7305"/>
                      <a:pt x="4404" y="7308"/>
                      <a:pt x="4404" y="7313"/>
                    </a:cubicBezTo>
                    <a:cubicBezTo>
                      <a:pt x="4412" y="7357"/>
                      <a:pt x="4420" y="7402"/>
                      <a:pt x="4427" y="7442"/>
                    </a:cubicBezTo>
                    <a:lnTo>
                      <a:pt x="4167" y="7763"/>
                    </a:lnTo>
                    <a:lnTo>
                      <a:pt x="4227" y="7809"/>
                    </a:lnTo>
                    <a:lnTo>
                      <a:pt x="4200" y="7831"/>
                    </a:lnTo>
                    <a:lnTo>
                      <a:pt x="4129" y="7831"/>
                    </a:lnTo>
                    <a:lnTo>
                      <a:pt x="4093" y="7746"/>
                    </a:lnTo>
                    <a:lnTo>
                      <a:pt x="3939" y="7831"/>
                    </a:lnTo>
                    <a:lnTo>
                      <a:pt x="3031" y="7831"/>
                    </a:lnTo>
                    <a:cubicBezTo>
                      <a:pt x="2714" y="7831"/>
                      <a:pt x="2457" y="8034"/>
                      <a:pt x="2457" y="8283"/>
                    </a:cubicBezTo>
                    <a:lnTo>
                      <a:pt x="2457" y="8682"/>
                    </a:lnTo>
                    <a:cubicBezTo>
                      <a:pt x="2110" y="8842"/>
                      <a:pt x="1800" y="8998"/>
                      <a:pt x="1552" y="9133"/>
                    </a:cubicBezTo>
                    <a:cubicBezTo>
                      <a:pt x="1304" y="9267"/>
                      <a:pt x="1120" y="9385"/>
                      <a:pt x="1024" y="9470"/>
                    </a:cubicBezTo>
                    <a:cubicBezTo>
                      <a:pt x="1012" y="9476"/>
                      <a:pt x="1001" y="9483"/>
                      <a:pt x="990" y="9490"/>
                    </a:cubicBezTo>
                    <a:cubicBezTo>
                      <a:pt x="746" y="9654"/>
                      <a:pt x="553" y="9954"/>
                      <a:pt x="406" y="10345"/>
                    </a:cubicBezTo>
                    <a:cubicBezTo>
                      <a:pt x="181" y="10941"/>
                      <a:pt x="60" y="11751"/>
                      <a:pt x="17" y="12618"/>
                    </a:cubicBezTo>
                    <a:cubicBezTo>
                      <a:pt x="17" y="12634"/>
                      <a:pt x="17" y="12651"/>
                      <a:pt x="16" y="12668"/>
                    </a:cubicBezTo>
                    <a:cubicBezTo>
                      <a:pt x="15" y="12710"/>
                      <a:pt x="11" y="12753"/>
                      <a:pt x="10" y="12795"/>
                    </a:cubicBezTo>
                    <a:cubicBezTo>
                      <a:pt x="10" y="12815"/>
                      <a:pt x="10" y="12833"/>
                      <a:pt x="9" y="12852"/>
                    </a:cubicBezTo>
                    <a:cubicBezTo>
                      <a:pt x="9" y="12894"/>
                      <a:pt x="6" y="12935"/>
                      <a:pt x="4" y="12977"/>
                    </a:cubicBezTo>
                    <a:lnTo>
                      <a:pt x="4" y="13033"/>
                    </a:lnTo>
                    <a:cubicBezTo>
                      <a:pt x="2" y="13063"/>
                      <a:pt x="2" y="13092"/>
                      <a:pt x="2" y="13118"/>
                    </a:cubicBezTo>
                    <a:lnTo>
                      <a:pt x="2" y="13162"/>
                    </a:lnTo>
                    <a:cubicBezTo>
                      <a:pt x="0" y="13179"/>
                      <a:pt x="0" y="13197"/>
                      <a:pt x="0" y="13213"/>
                    </a:cubicBezTo>
                    <a:lnTo>
                      <a:pt x="0" y="13614"/>
                    </a:lnTo>
                    <a:cubicBezTo>
                      <a:pt x="2" y="13663"/>
                      <a:pt x="2" y="13708"/>
                      <a:pt x="2" y="13755"/>
                    </a:cubicBezTo>
                    <a:cubicBezTo>
                      <a:pt x="4" y="13775"/>
                      <a:pt x="4" y="13793"/>
                      <a:pt x="4" y="13811"/>
                    </a:cubicBezTo>
                    <a:cubicBezTo>
                      <a:pt x="5" y="13854"/>
                      <a:pt x="5" y="13895"/>
                      <a:pt x="9" y="13936"/>
                    </a:cubicBezTo>
                    <a:cubicBezTo>
                      <a:pt x="9" y="13957"/>
                      <a:pt x="9" y="13976"/>
                      <a:pt x="10" y="13998"/>
                    </a:cubicBezTo>
                    <a:cubicBezTo>
                      <a:pt x="10" y="14040"/>
                      <a:pt x="11" y="14080"/>
                      <a:pt x="15" y="14120"/>
                    </a:cubicBezTo>
                    <a:cubicBezTo>
                      <a:pt x="15" y="14139"/>
                      <a:pt x="16" y="14157"/>
                      <a:pt x="16" y="14177"/>
                    </a:cubicBezTo>
                    <a:cubicBezTo>
                      <a:pt x="17" y="14224"/>
                      <a:pt x="21" y="14270"/>
                      <a:pt x="23" y="14317"/>
                    </a:cubicBezTo>
                    <a:cubicBezTo>
                      <a:pt x="23" y="14329"/>
                      <a:pt x="23" y="14343"/>
                      <a:pt x="24" y="14353"/>
                    </a:cubicBezTo>
                    <a:cubicBezTo>
                      <a:pt x="27" y="14413"/>
                      <a:pt x="30" y="14473"/>
                      <a:pt x="34" y="14533"/>
                    </a:cubicBezTo>
                    <a:cubicBezTo>
                      <a:pt x="34" y="14540"/>
                      <a:pt x="34" y="14548"/>
                      <a:pt x="35" y="14556"/>
                    </a:cubicBezTo>
                    <a:cubicBezTo>
                      <a:pt x="36" y="14606"/>
                      <a:pt x="41" y="14654"/>
                      <a:pt x="45" y="14704"/>
                    </a:cubicBezTo>
                    <a:cubicBezTo>
                      <a:pt x="45" y="14721"/>
                      <a:pt x="46" y="14741"/>
                      <a:pt x="49" y="14759"/>
                    </a:cubicBezTo>
                    <a:cubicBezTo>
                      <a:pt x="51" y="14800"/>
                      <a:pt x="55" y="14838"/>
                      <a:pt x="57" y="14878"/>
                    </a:cubicBezTo>
                    <a:cubicBezTo>
                      <a:pt x="58" y="14899"/>
                      <a:pt x="61" y="14918"/>
                      <a:pt x="63" y="14940"/>
                    </a:cubicBezTo>
                    <a:cubicBezTo>
                      <a:pt x="63" y="14946"/>
                      <a:pt x="64" y="14953"/>
                      <a:pt x="64" y="14959"/>
                    </a:cubicBezTo>
                    <a:lnTo>
                      <a:pt x="12083" y="14959"/>
                    </a:lnTo>
                    <a:lnTo>
                      <a:pt x="12083" y="8130"/>
                    </a:lnTo>
                    <a:cubicBezTo>
                      <a:pt x="11932" y="7951"/>
                      <a:pt x="11675" y="7833"/>
                      <a:pt x="11379" y="7833"/>
                    </a:cubicBezTo>
                    <a:lnTo>
                      <a:pt x="10156" y="7833"/>
                    </a:lnTo>
                    <a:lnTo>
                      <a:pt x="9809" y="7716"/>
                    </a:lnTo>
                    <a:lnTo>
                      <a:pt x="9784" y="7781"/>
                    </a:lnTo>
                    <a:cubicBezTo>
                      <a:pt x="9724" y="7758"/>
                      <a:pt x="9665" y="7736"/>
                      <a:pt x="9607" y="7716"/>
                    </a:cubicBezTo>
                    <a:lnTo>
                      <a:pt x="9598" y="7711"/>
                    </a:lnTo>
                    <a:cubicBezTo>
                      <a:pt x="9548" y="7691"/>
                      <a:pt x="9498" y="7674"/>
                      <a:pt x="9447" y="7656"/>
                    </a:cubicBezTo>
                    <a:lnTo>
                      <a:pt x="9107" y="7237"/>
                    </a:lnTo>
                    <a:lnTo>
                      <a:pt x="8893" y="7352"/>
                    </a:lnTo>
                    <a:cubicBezTo>
                      <a:pt x="8910" y="7226"/>
                      <a:pt x="8929" y="7078"/>
                      <a:pt x="8948" y="6916"/>
                    </a:cubicBezTo>
                    <a:cubicBezTo>
                      <a:pt x="8948" y="6910"/>
                      <a:pt x="8949" y="6904"/>
                      <a:pt x="8949" y="6900"/>
                    </a:cubicBezTo>
                    <a:cubicBezTo>
                      <a:pt x="8949" y="6892"/>
                      <a:pt x="8951" y="6886"/>
                      <a:pt x="8951" y="6878"/>
                    </a:cubicBezTo>
                    <a:cubicBezTo>
                      <a:pt x="8973" y="6843"/>
                      <a:pt x="9006" y="6679"/>
                      <a:pt x="9038" y="6432"/>
                    </a:cubicBezTo>
                    <a:cubicBezTo>
                      <a:pt x="9052" y="6397"/>
                      <a:pt x="9067" y="6362"/>
                      <a:pt x="9081" y="6327"/>
                    </a:cubicBezTo>
                    <a:cubicBezTo>
                      <a:pt x="9447" y="6118"/>
                      <a:pt x="10295" y="5427"/>
                      <a:pt x="10327" y="5085"/>
                    </a:cubicBezTo>
                    <a:cubicBezTo>
                      <a:pt x="10352" y="4831"/>
                      <a:pt x="10028" y="4654"/>
                      <a:pt x="9700" y="4625"/>
                    </a:cubicBezTo>
                    <a:cubicBezTo>
                      <a:pt x="10569" y="1688"/>
                      <a:pt x="9277" y="1678"/>
                      <a:pt x="9277" y="1678"/>
                    </a:cubicBezTo>
                    <a:cubicBezTo>
                      <a:pt x="9277" y="1678"/>
                      <a:pt x="9270" y="1587"/>
                      <a:pt x="9231" y="1446"/>
                    </a:cubicBezTo>
                    <a:cubicBezTo>
                      <a:pt x="9171" y="1226"/>
                      <a:pt x="9031" y="886"/>
                      <a:pt x="8726" y="590"/>
                    </a:cubicBezTo>
                    <a:cubicBezTo>
                      <a:pt x="8420" y="293"/>
                      <a:pt x="7949" y="44"/>
                      <a:pt x="7220" y="4"/>
                    </a:cubicBezTo>
                    <a:cubicBezTo>
                      <a:pt x="7171" y="1"/>
                      <a:pt x="7123" y="0"/>
                      <a:pt x="707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6" name="Google Shape;676;p3"/>
              <p:cNvSpPr/>
              <p:nvPr/>
            </p:nvSpPr>
            <p:spPr>
              <a:xfrm>
                <a:off x="4247650" y="4829150"/>
                <a:ext cx="324650" cy="346725"/>
              </a:xfrm>
              <a:custGeom>
                <a:avLst/>
                <a:gdLst/>
                <a:ahLst/>
                <a:cxnLst/>
                <a:rect l="l" t="t" r="r" b="b"/>
                <a:pathLst>
                  <a:path w="12986" h="13869" extrusionOk="0">
                    <a:moveTo>
                      <a:pt x="9410" y="11004"/>
                    </a:moveTo>
                    <a:lnTo>
                      <a:pt x="9410" y="11165"/>
                    </a:lnTo>
                    <a:cubicBezTo>
                      <a:pt x="9384" y="11116"/>
                      <a:pt x="9360" y="11068"/>
                      <a:pt x="9332" y="11019"/>
                    </a:cubicBezTo>
                    <a:cubicBezTo>
                      <a:pt x="9337" y="11013"/>
                      <a:pt x="9338" y="11011"/>
                      <a:pt x="9340" y="11004"/>
                    </a:cubicBezTo>
                    <a:close/>
                    <a:moveTo>
                      <a:pt x="10082" y="11004"/>
                    </a:moveTo>
                    <a:cubicBezTo>
                      <a:pt x="10185" y="11004"/>
                      <a:pt x="10281" y="11040"/>
                      <a:pt x="10362" y="11096"/>
                    </a:cubicBezTo>
                    <a:cubicBezTo>
                      <a:pt x="10168" y="11504"/>
                      <a:pt x="9998" y="11867"/>
                      <a:pt x="9893" y="12115"/>
                    </a:cubicBezTo>
                    <a:cubicBezTo>
                      <a:pt x="9881" y="12088"/>
                      <a:pt x="9868" y="12063"/>
                      <a:pt x="9857" y="12037"/>
                    </a:cubicBezTo>
                    <a:lnTo>
                      <a:pt x="9857" y="11004"/>
                    </a:lnTo>
                    <a:close/>
                    <a:moveTo>
                      <a:pt x="9276" y="12993"/>
                    </a:moveTo>
                    <a:lnTo>
                      <a:pt x="9276" y="12993"/>
                    </a:lnTo>
                    <a:cubicBezTo>
                      <a:pt x="9323" y="13057"/>
                      <a:pt x="9370" y="13118"/>
                      <a:pt x="9410" y="13172"/>
                    </a:cubicBezTo>
                    <a:lnTo>
                      <a:pt x="9410" y="13308"/>
                    </a:lnTo>
                    <a:cubicBezTo>
                      <a:pt x="9366" y="13204"/>
                      <a:pt x="9321" y="13097"/>
                      <a:pt x="9276" y="12993"/>
                    </a:cubicBezTo>
                    <a:close/>
                    <a:moveTo>
                      <a:pt x="3665" y="1"/>
                    </a:moveTo>
                    <a:cubicBezTo>
                      <a:pt x="2597" y="1"/>
                      <a:pt x="1614" y="363"/>
                      <a:pt x="1022" y="1351"/>
                    </a:cubicBezTo>
                    <a:cubicBezTo>
                      <a:pt x="444" y="2313"/>
                      <a:pt x="0" y="4634"/>
                      <a:pt x="1043" y="5532"/>
                    </a:cubicBezTo>
                    <a:cubicBezTo>
                      <a:pt x="1043" y="5532"/>
                      <a:pt x="328" y="9722"/>
                      <a:pt x="2738" y="11693"/>
                    </a:cubicBezTo>
                    <a:cubicBezTo>
                      <a:pt x="2815" y="11759"/>
                      <a:pt x="2894" y="11820"/>
                      <a:pt x="2978" y="11877"/>
                    </a:cubicBezTo>
                    <a:cubicBezTo>
                      <a:pt x="2900" y="12487"/>
                      <a:pt x="2828" y="13155"/>
                      <a:pt x="2765" y="13867"/>
                    </a:cubicBezTo>
                    <a:lnTo>
                      <a:pt x="3755" y="13867"/>
                    </a:lnTo>
                    <a:cubicBezTo>
                      <a:pt x="3799" y="13705"/>
                      <a:pt x="3844" y="13541"/>
                      <a:pt x="3887" y="13380"/>
                    </a:cubicBezTo>
                    <a:cubicBezTo>
                      <a:pt x="3916" y="13380"/>
                      <a:pt x="3945" y="13381"/>
                      <a:pt x="3976" y="13381"/>
                    </a:cubicBezTo>
                    <a:lnTo>
                      <a:pt x="3976" y="13867"/>
                    </a:lnTo>
                    <a:lnTo>
                      <a:pt x="4443" y="13867"/>
                    </a:lnTo>
                    <a:lnTo>
                      <a:pt x="4443" y="13381"/>
                    </a:lnTo>
                    <a:cubicBezTo>
                      <a:pt x="4712" y="13377"/>
                      <a:pt x="5028" y="13368"/>
                      <a:pt x="5368" y="13352"/>
                    </a:cubicBezTo>
                    <a:lnTo>
                      <a:pt x="5368" y="13867"/>
                    </a:lnTo>
                    <a:lnTo>
                      <a:pt x="5813" y="13867"/>
                    </a:lnTo>
                    <a:lnTo>
                      <a:pt x="5813" y="13332"/>
                    </a:lnTo>
                    <a:cubicBezTo>
                      <a:pt x="5977" y="13322"/>
                      <a:pt x="6146" y="13312"/>
                      <a:pt x="6313" y="13302"/>
                    </a:cubicBezTo>
                    <a:cubicBezTo>
                      <a:pt x="6390" y="13496"/>
                      <a:pt x="6462" y="13684"/>
                      <a:pt x="6526" y="13867"/>
                    </a:cubicBezTo>
                    <a:lnTo>
                      <a:pt x="9862" y="13867"/>
                    </a:lnTo>
                    <a:lnTo>
                      <a:pt x="9862" y="13612"/>
                    </a:lnTo>
                    <a:cubicBezTo>
                      <a:pt x="9927" y="13638"/>
                      <a:pt x="9988" y="13649"/>
                      <a:pt x="10045" y="13649"/>
                    </a:cubicBezTo>
                    <a:cubicBezTo>
                      <a:pt x="10160" y="13649"/>
                      <a:pt x="10256" y="13602"/>
                      <a:pt x="10326" y="13526"/>
                    </a:cubicBezTo>
                    <a:cubicBezTo>
                      <a:pt x="10421" y="13468"/>
                      <a:pt x="10524" y="13325"/>
                      <a:pt x="10635" y="13108"/>
                    </a:cubicBezTo>
                    <a:lnTo>
                      <a:pt x="10635" y="13869"/>
                    </a:lnTo>
                    <a:lnTo>
                      <a:pt x="11116" y="13869"/>
                    </a:lnTo>
                    <a:lnTo>
                      <a:pt x="11116" y="11842"/>
                    </a:lnTo>
                    <a:cubicBezTo>
                      <a:pt x="11354" y="11066"/>
                      <a:pt x="11596" y="10094"/>
                      <a:pt x="11813" y="9044"/>
                    </a:cubicBezTo>
                    <a:cubicBezTo>
                      <a:pt x="11827" y="8976"/>
                      <a:pt x="11840" y="8911"/>
                      <a:pt x="11855" y="8844"/>
                    </a:cubicBezTo>
                    <a:cubicBezTo>
                      <a:pt x="11862" y="8810"/>
                      <a:pt x="11868" y="8772"/>
                      <a:pt x="11875" y="8736"/>
                    </a:cubicBezTo>
                    <a:cubicBezTo>
                      <a:pt x="11885" y="8685"/>
                      <a:pt x="11897" y="8631"/>
                      <a:pt x="11906" y="8580"/>
                    </a:cubicBezTo>
                    <a:cubicBezTo>
                      <a:pt x="12031" y="8551"/>
                      <a:pt x="12192" y="8510"/>
                      <a:pt x="12347" y="8466"/>
                    </a:cubicBezTo>
                    <a:lnTo>
                      <a:pt x="12542" y="8404"/>
                    </a:lnTo>
                    <a:lnTo>
                      <a:pt x="12573" y="8394"/>
                    </a:lnTo>
                    <a:cubicBezTo>
                      <a:pt x="12681" y="8353"/>
                      <a:pt x="12766" y="8315"/>
                      <a:pt x="12793" y="8282"/>
                    </a:cubicBezTo>
                    <a:cubicBezTo>
                      <a:pt x="12847" y="8217"/>
                      <a:pt x="12861" y="8143"/>
                      <a:pt x="12861" y="8084"/>
                    </a:cubicBezTo>
                    <a:cubicBezTo>
                      <a:pt x="12869" y="8067"/>
                      <a:pt x="12867" y="8051"/>
                      <a:pt x="12860" y="8041"/>
                    </a:cubicBezTo>
                    <a:cubicBezTo>
                      <a:pt x="12855" y="8005"/>
                      <a:pt x="12847" y="7983"/>
                      <a:pt x="12847" y="7983"/>
                    </a:cubicBezTo>
                    <a:cubicBezTo>
                      <a:pt x="12884" y="7924"/>
                      <a:pt x="12897" y="7862"/>
                      <a:pt x="12902" y="7807"/>
                    </a:cubicBezTo>
                    <a:cubicBezTo>
                      <a:pt x="12922" y="7777"/>
                      <a:pt x="12925" y="7750"/>
                      <a:pt x="12909" y="7736"/>
                    </a:cubicBezTo>
                    <a:cubicBezTo>
                      <a:pt x="12908" y="7733"/>
                      <a:pt x="12903" y="7731"/>
                      <a:pt x="12902" y="7729"/>
                    </a:cubicBezTo>
                    <a:cubicBezTo>
                      <a:pt x="12897" y="7693"/>
                      <a:pt x="12890" y="7671"/>
                      <a:pt x="12890" y="7671"/>
                    </a:cubicBezTo>
                    <a:cubicBezTo>
                      <a:pt x="12890" y="7671"/>
                      <a:pt x="12948" y="7580"/>
                      <a:pt x="12960" y="7497"/>
                    </a:cubicBezTo>
                    <a:cubicBezTo>
                      <a:pt x="12978" y="7458"/>
                      <a:pt x="12986" y="7430"/>
                      <a:pt x="12969" y="7413"/>
                    </a:cubicBezTo>
                    <a:cubicBezTo>
                      <a:pt x="12963" y="7406"/>
                      <a:pt x="12950" y="7401"/>
                      <a:pt x="12936" y="7398"/>
                    </a:cubicBezTo>
                    <a:cubicBezTo>
                      <a:pt x="12931" y="7394"/>
                      <a:pt x="12930" y="7389"/>
                      <a:pt x="12926" y="7384"/>
                    </a:cubicBezTo>
                    <a:cubicBezTo>
                      <a:pt x="12915" y="7375"/>
                      <a:pt x="12895" y="7372"/>
                      <a:pt x="12868" y="7372"/>
                    </a:cubicBezTo>
                    <a:cubicBezTo>
                      <a:pt x="12813" y="7372"/>
                      <a:pt x="12729" y="7388"/>
                      <a:pt x="12628" y="7412"/>
                    </a:cubicBezTo>
                    <a:lnTo>
                      <a:pt x="12551" y="7433"/>
                    </a:lnTo>
                    <a:lnTo>
                      <a:pt x="12375" y="7483"/>
                    </a:lnTo>
                    <a:cubicBezTo>
                      <a:pt x="12369" y="7485"/>
                      <a:pt x="12366" y="7488"/>
                      <a:pt x="12360" y="7488"/>
                    </a:cubicBezTo>
                    <a:cubicBezTo>
                      <a:pt x="11963" y="7608"/>
                      <a:pt x="11700" y="7907"/>
                      <a:pt x="11698" y="8243"/>
                    </a:cubicBezTo>
                    <a:lnTo>
                      <a:pt x="11698" y="8387"/>
                    </a:lnTo>
                    <a:cubicBezTo>
                      <a:pt x="11633" y="8513"/>
                      <a:pt x="11535" y="8710"/>
                      <a:pt x="11414" y="8953"/>
                    </a:cubicBezTo>
                    <a:cubicBezTo>
                      <a:pt x="11322" y="9135"/>
                      <a:pt x="11222" y="9342"/>
                      <a:pt x="11111" y="9562"/>
                    </a:cubicBezTo>
                    <a:lnTo>
                      <a:pt x="11111" y="8575"/>
                    </a:lnTo>
                    <a:cubicBezTo>
                      <a:pt x="11111" y="8194"/>
                      <a:pt x="10833" y="7884"/>
                      <a:pt x="10490" y="7884"/>
                    </a:cubicBezTo>
                    <a:lnTo>
                      <a:pt x="10071" y="7884"/>
                    </a:lnTo>
                    <a:cubicBezTo>
                      <a:pt x="10070" y="7705"/>
                      <a:pt x="10061" y="7524"/>
                      <a:pt x="10048" y="7342"/>
                    </a:cubicBezTo>
                    <a:cubicBezTo>
                      <a:pt x="10042" y="7251"/>
                      <a:pt x="10034" y="7159"/>
                      <a:pt x="10025" y="7068"/>
                    </a:cubicBezTo>
                    <a:cubicBezTo>
                      <a:pt x="10005" y="6893"/>
                      <a:pt x="9984" y="6717"/>
                      <a:pt x="9956" y="6545"/>
                    </a:cubicBezTo>
                    <a:cubicBezTo>
                      <a:pt x="9839" y="5779"/>
                      <a:pt x="9633" y="5011"/>
                      <a:pt x="9361" y="4298"/>
                    </a:cubicBezTo>
                    <a:cubicBezTo>
                      <a:pt x="9344" y="4254"/>
                      <a:pt x="9326" y="4208"/>
                      <a:pt x="9310" y="4164"/>
                    </a:cubicBezTo>
                    <a:cubicBezTo>
                      <a:pt x="8979" y="3332"/>
                      <a:pt x="8563" y="2573"/>
                      <a:pt x="8083" y="1967"/>
                    </a:cubicBezTo>
                    <a:cubicBezTo>
                      <a:pt x="8006" y="1870"/>
                      <a:pt x="7928" y="1777"/>
                      <a:pt x="7849" y="1690"/>
                    </a:cubicBezTo>
                    <a:cubicBezTo>
                      <a:pt x="7667" y="1489"/>
                      <a:pt x="7482" y="1307"/>
                      <a:pt x="7289" y="1151"/>
                    </a:cubicBezTo>
                    <a:cubicBezTo>
                      <a:pt x="7288" y="1150"/>
                      <a:pt x="7283" y="1147"/>
                      <a:pt x="7282" y="1145"/>
                    </a:cubicBezTo>
                    <a:cubicBezTo>
                      <a:pt x="7197" y="1076"/>
                      <a:pt x="7107" y="1013"/>
                      <a:pt x="7019" y="956"/>
                    </a:cubicBezTo>
                    <a:cubicBezTo>
                      <a:pt x="6912" y="884"/>
                      <a:pt x="6805" y="822"/>
                      <a:pt x="6696" y="767"/>
                    </a:cubicBezTo>
                    <a:cubicBezTo>
                      <a:pt x="6680" y="758"/>
                      <a:pt x="6667" y="752"/>
                      <a:pt x="6651" y="744"/>
                    </a:cubicBezTo>
                    <a:cubicBezTo>
                      <a:pt x="6609" y="724"/>
                      <a:pt x="6565" y="703"/>
                      <a:pt x="6520" y="685"/>
                    </a:cubicBezTo>
                    <a:cubicBezTo>
                      <a:pt x="5646" y="290"/>
                      <a:pt x="4621" y="1"/>
                      <a:pt x="3665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7" name="Google Shape;677;p3"/>
              <p:cNvSpPr/>
              <p:nvPr/>
            </p:nvSpPr>
            <p:spPr>
              <a:xfrm>
                <a:off x="5003750" y="4831275"/>
                <a:ext cx="258825" cy="344550"/>
              </a:xfrm>
              <a:custGeom>
                <a:avLst/>
                <a:gdLst/>
                <a:ahLst/>
                <a:cxnLst/>
                <a:rect l="l" t="t" r="r" b="b"/>
                <a:pathLst>
                  <a:path w="10353" h="13782" extrusionOk="0">
                    <a:moveTo>
                      <a:pt x="5652" y="0"/>
                    </a:moveTo>
                    <a:cubicBezTo>
                      <a:pt x="5542" y="0"/>
                      <a:pt x="5436" y="5"/>
                      <a:pt x="5335" y="13"/>
                    </a:cubicBezTo>
                    <a:cubicBezTo>
                      <a:pt x="3661" y="145"/>
                      <a:pt x="2812" y="1081"/>
                      <a:pt x="3148" y="2197"/>
                    </a:cubicBezTo>
                    <a:cubicBezTo>
                      <a:pt x="2436" y="3744"/>
                      <a:pt x="3352" y="6203"/>
                      <a:pt x="3862" y="6438"/>
                    </a:cubicBezTo>
                    <a:cubicBezTo>
                      <a:pt x="4260" y="6362"/>
                      <a:pt x="4604" y="6262"/>
                      <a:pt x="4899" y="6144"/>
                    </a:cubicBezTo>
                    <a:lnTo>
                      <a:pt x="4899" y="6144"/>
                    </a:lnTo>
                    <a:cubicBezTo>
                      <a:pt x="4827" y="6375"/>
                      <a:pt x="4745" y="6610"/>
                      <a:pt x="4660" y="6838"/>
                    </a:cubicBezTo>
                    <a:lnTo>
                      <a:pt x="4658" y="6838"/>
                    </a:lnTo>
                    <a:cubicBezTo>
                      <a:pt x="4611" y="6839"/>
                      <a:pt x="4565" y="6842"/>
                      <a:pt x="4519" y="6842"/>
                    </a:cubicBezTo>
                    <a:cubicBezTo>
                      <a:pt x="4509" y="6842"/>
                      <a:pt x="4502" y="6844"/>
                      <a:pt x="4491" y="6844"/>
                    </a:cubicBezTo>
                    <a:cubicBezTo>
                      <a:pt x="4453" y="6844"/>
                      <a:pt x="4412" y="6845"/>
                      <a:pt x="4373" y="6848"/>
                    </a:cubicBezTo>
                    <a:cubicBezTo>
                      <a:pt x="4351" y="6848"/>
                      <a:pt x="4331" y="6850"/>
                      <a:pt x="4313" y="6850"/>
                    </a:cubicBezTo>
                    <a:cubicBezTo>
                      <a:pt x="4284" y="6851"/>
                      <a:pt x="4256" y="6855"/>
                      <a:pt x="4228" y="6855"/>
                    </a:cubicBezTo>
                    <a:cubicBezTo>
                      <a:pt x="4178" y="6859"/>
                      <a:pt x="4130" y="6861"/>
                      <a:pt x="4082" y="6863"/>
                    </a:cubicBezTo>
                    <a:lnTo>
                      <a:pt x="4082" y="6875"/>
                    </a:lnTo>
                    <a:cubicBezTo>
                      <a:pt x="4047" y="6878"/>
                      <a:pt x="4012" y="6881"/>
                      <a:pt x="3979" y="6884"/>
                    </a:cubicBezTo>
                    <a:cubicBezTo>
                      <a:pt x="3815" y="6900"/>
                      <a:pt x="3682" y="6920"/>
                      <a:pt x="3597" y="6942"/>
                    </a:cubicBezTo>
                    <a:cubicBezTo>
                      <a:pt x="3596" y="6944"/>
                      <a:pt x="3594" y="6944"/>
                      <a:pt x="3591" y="6944"/>
                    </a:cubicBezTo>
                    <a:cubicBezTo>
                      <a:pt x="3577" y="6951"/>
                      <a:pt x="3563" y="6953"/>
                      <a:pt x="3549" y="6958"/>
                    </a:cubicBezTo>
                    <a:cubicBezTo>
                      <a:pt x="3548" y="6959"/>
                      <a:pt x="3545" y="6959"/>
                      <a:pt x="3543" y="6959"/>
                    </a:cubicBezTo>
                    <a:cubicBezTo>
                      <a:pt x="3531" y="6965"/>
                      <a:pt x="3522" y="6969"/>
                      <a:pt x="3512" y="6975"/>
                    </a:cubicBezTo>
                    <a:cubicBezTo>
                      <a:pt x="3442" y="7000"/>
                      <a:pt x="3367" y="7036"/>
                      <a:pt x="3290" y="7078"/>
                    </a:cubicBezTo>
                    <a:cubicBezTo>
                      <a:pt x="3278" y="7084"/>
                      <a:pt x="3267" y="7090"/>
                      <a:pt x="3255" y="7098"/>
                    </a:cubicBezTo>
                    <a:cubicBezTo>
                      <a:pt x="3235" y="7110"/>
                      <a:pt x="3217" y="7121"/>
                      <a:pt x="3195" y="7134"/>
                    </a:cubicBezTo>
                    <a:cubicBezTo>
                      <a:pt x="3166" y="7151"/>
                      <a:pt x="3138" y="7172"/>
                      <a:pt x="3105" y="7194"/>
                    </a:cubicBezTo>
                    <a:cubicBezTo>
                      <a:pt x="3093" y="7201"/>
                      <a:pt x="3083" y="7209"/>
                      <a:pt x="3071" y="7219"/>
                    </a:cubicBezTo>
                    <a:cubicBezTo>
                      <a:pt x="3042" y="7240"/>
                      <a:pt x="3014" y="7262"/>
                      <a:pt x="2987" y="7285"/>
                    </a:cubicBezTo>
                    <a:cubicBezTo>
                      <a:pt x="2975" y="7293"/>
                      <a:pt x="2964" y="7304"/>
                      <a:pt x="2953" y="7313"/>
                    </a:cubicBezTo>
                    <a:cubicBezTo>
                      <a:pt x="2917" y="7343"/>
                      <a:pt x="2880" y="7377"/>
                      <a:pt x="2843" y="7412"/>
                    </a:cubicBezTo>
                    <a:cubicBezTo>
                      <a:pt x="2816" y="7438"/>
                      <a:pt x="2788" y="7467"/>
                      <a:pt x="2761" y="7497"/>
                    </a:cubicBezTo>
                    <a:cubicBezTo>
                      <a:pt x="2755" y="7505"/>
                      <a:pt x="2749" y="7512"/>
                      <a:pt x="2746" y="7518"/>
                    </a:cubicBezTo>
                    <a:lnTo>
                      <a:pt x="1148" y="7518"/>
                    </a:lnTo>
                    <a:cubicBezTo>
                      <a:pt x="830" y="7518"/>
                      <a:pt x="574" y="7731"/>
                      <a:pt x="574" y="7993"/>
                    </a:cubicBezTo>
                    <a:lnTo>
                      <a:pt x="574" y="12025"/>
                    </a:lnTo>
                    <a:cubicBezTo>
                      <a:pt x="474" y="12098"/>
                      <a:pt x="386" y="12189"/>
                      <a:pt x="310" y="12293"/>
                    </a:cubicBezTo>
                    <a:cubicBezTo>
                      <a:pt x="0" y="12718"/>
                      <a:pt x="58" y="13223"/>
                      <a:pt x="435" y="13417"/>
                    </a:cubicBezTo>
                    <a:cubicBezTo>
                      <a:pt x="479" y="13440"/>
                      <a:pt x="527" y="13458"/>
                      <a:pt x="575" y="13471"/>
                    </a:cubicBezTo>
                    <a:lnTo>
                      <a:pt x="575" y="13781"/>
                    </a:lnTo>
                    <a:lnTo>
                      <a:pt x="10348" y="13781"/>
                    </a:lnTo>
                    <a:lnTo>
                      <a:pt x="10348" y="8227"/>
                    </a:lnTo>
                    <a:cubicBezTo>
                      <a:pt x="10353" y="7838"/>
                      <a:pt x="9971" y="7522"/>
                      <a:pt x="9502" y="7522"/>
                    </a:cubicBezTo>
                    <a:lnTo>
                      <a:pt x="8078" y="7522"/>
                    </a:lnTo>
                    <a:lnTo>
                      <a:pt x="8037" y="7480"/>
                    </a:lnTo>
                    <a:cubicBezTo>
                      <a:pt x="8007" y="7446"/>
                      <a:pt x="7977" y="7418"/>
                      <a:pt x="7947" y="7389"/>
                    </a:cubicBezTo>
                    <a:cubicBezTo>
                      <a:pt x="7932" y="7373"/>
                      <a:pt x="7916" y="7360"/>
                      <a:pt x="7899" y="7347"/>
                    </a:cubicBezTo>
                    <a:cubicBezTo>
                      <a:pt x="7869" y="7319"/>
                      <a:pt x="7837" y="7294"/>
                      <a:pt x="7807" y="7270"/>
                    </a:cubicBezTo>
                    <a:cubicBezTo>
                      <a:pt x="7794" y="7258"/>
                      <a:pt x="7780" y="7249"/>
                      <a:pt x="7766" y="7240"/>
                    </a:cubicBezTo>
                    <a:cubicBezTo>
                      <a:pt x="7724" y="7209"/>
                      <a:pt x="7685" y="7183"/>
                      <a:pt x="7646" y="7158"/>
                    </a:cubicBezTo>
                    <a:cubicBezTo>
                      <a:pt x="7642" y="7157"/>
                      <a:pt x="7638" y="7152"/>
                      <a:pt x="7637" y="7151"/>
                    </a:cubicBezTo>
                    <a:cubicBezTo>
                      <a:pt x="7589" y="7124"/>
                      <a:pt x="7546" y="7102"/>
                      <a:pt x="7503" y="7082"/>
                    </a:cubicBezTo>
                    <a:cubicBezTo>
                      <a:pt x="7497" y="7078"/>
                      <a:pt x="7490" y="7076"/>
                      <a:pt x="7484" y="7074"/>
                    </a:cubicBezTo>
                    <a:cubicBezTo>
                      <a:pt x="7447" y="7060"/>
                      <a:pt x="7412" y="7045"/>
                      <a:pt x="7377" y="7037"/>
                    </a:cubicBezTo>
                    <a:cubicBezTo>
                      <a:pt x="7369" y="7032"/>
                      <a:pt x="7361" y="7031"/>
                      <a:pt x="7351" y="7030"/>
                    </a:cubicBezTo>
                    <a:cubicBezTo>
                      <a:pt x="7318" y="7021"/>
                      <a:pt x="7288" y="7014"/>
                      <a:pt x="7258" y="7009"/>
                    </a:cubicBezTo>
                    <a:cubicBezTo>
                      <a:pt x="7252" y="7009"/>
                      <a:pt x="7243" y="7008"/>
                      <a:pt x="7237" y="7008"/>
                    </a:cubicBezTo>
                    <a:cubicBezTo>
                      <a:pt x="7220" y="7005"/>
                      <a:pt x="7203" y="7004"/>
                      <a:pt x="7186" y="7004"/>
                    </a:cubicBezTo>
                    <a:cubicBezTo>
                      <a:pt x="7169" y="7004"/>
                      <a:pt x="7153" y="7005"/>
                      <a:pt x="7137" y="7008"/>
                    </a:cubicBezTo>
                    <a:cubicBezTo>
                      <a:pt x="7101" y="6999"/>
                      <a:pt x="7060" y="6988"/>
                      <a:pt x="7017" y="6978"/>
                    </a:cubicBezTo>
                    <a:cubicBezTo>
                      <a:pt x="7012" y="6978"/>
                      <a:pt x="7010" y="6977"/>
                      <a:pt x="7005" y="6977"/>
                    </a:cubicBezTo>
                    <a:cubicBezTo>
                      <a:pt x="6962" y="6969"/>
                      <a:pt x="6915" y="6960"/>
                      <a:pt x="6869" y="6951"/>
                    </a:cubicBezTo>
                    <a:cubicBezTo>
                      <a:pt x="6820" y="6941"/>
                      <a:pt x="6765" y="6930"/>
                      <a:pt x="6711" y="6923"/>
                    </a:cubicBezTo>
                    <a:cubicBezTo>
                      <a:pt x="6695" y="6921"/>
                      <a:pt x="6680" y="6918"/>
                      <a:pt x="6666" y="6917"/>
                    </a:cubicBezTo>
                    <a:cubicBezTo>
                      <a:pt x="6620" y="6909"/>
                      <a:pt x="6572" y="6903"/>
                      <a:pt x="6520" y="6897"/>
                    </a:cubicBezTo>
                    <a:cubicBezTo>
                      <a:pt x="6507" y="6896"/>
                      <a:pt x="6494" y="6896"/>
                      <a:pt x="6482" y="6892"/>
                    </a:cubicBezTo>
                    <a:cubicBezTo>
                      <a:pt x="6349" y="6878"/>
                      <a:pt x="6204" y="6865"/>
                      <a:pt x="6051" y="6857"/>
                    </a:cubicBezTo>
                    <a:cubicBezTo>
                      <a:pt x="6058" y="6835"/>
                      <a:pt x="6067" y="6811"/>
                      <a:pt x="6073" y="6788"/>
                    </a:cubicBezTo>
                    <a:cubicBezTo>
                      <a:pt x="6086" y="6746"/>
                      <a:pt x="6098" y="6709"/>
                      <a:pt x="6110" y="6667"/>
                    </a:cubicBezTo>
                    <a:cubicBezTo>
                      <a:pt x="6115" y="6650"/>
                      <a:pt x="6119" y="6631"/>
                      <a:pt x="6125" y="6613"/>
                    </a:cubicBezTo>
                    <a:cubicBezTo>
                      <a:pt x="6134" y="6587"/>
                      <a:pt x="6141" y="6563"/>
                      <a:pt x="6147" y="6540"/>
                    </a:cubicBezTo>
                    <a:cubicBezTo>
                      <a:pt x="6153" y="6520"/>
                      <a:pt x="6159" y="6503"/>
                      <a:pt x="6164" y="6484"/>
                    </a:cubicBezTo>
                    <a:cubicBezTo>
                      <a:pt x="6170" y="6458"/>
                      <a:pt x="6177" y="6434"/>
                      <a:pt x="6183" y="6407"/>
                    </a:cubicBezTo>
                    <a:cubicBezTo>
                      <a:pt x="6189" y="6392"/>
                      <a:pt x="6196" y="6373"/>
                      <a:pt x="6198" y="6356"/>
                    </a:cubicBezTo>
                    <a:cubicBezTo>
                      <a:pt x="6206" y="6328"/>
                      <a:pt x="6213" y="6304"/>
                      <a:pt x="6220" y="6279"/>
                    </a:cubicBezTo>
                    <a:cubicBezTo>
                      <a:pt x="6225" y="6262"/>
                      <a:pt x="6227" y="6246"/>
                      <a:pt x="6232" y="6229"/>
                    </a:cubicBezTo>
                    <a:cubicBezTo>
                      <a:pt x="6239" y="6201"/>
                      <a:pt x="6247" y="6176"/>
                      <a:pt x="6253" y="6150"/>
                    </a:cubicBezTo>
                    <a:cubicBezTo>
                      <a:pt x="6255" y="6142"/>
                      <a:pt x="6258" y="6136"/>
                      <a:pt x="6259" y="6128"/>
                    </a:cubicBezTo>
                    <a:cubicBezTo>
                      <a:pt x="6260" y="6119"/>
                      <a:pt x="6264" y="6108"/>
                      <a:pt x="6266" y="6100"/>
                    </a:cubicBezTo>
                    <a:cubicBezTo>
                      <a:pt x="6507" y="6091"/>
                      <a:pt x="6728" y="6053"/>
                      <a:pt x="6932" y="5986"/>
                    </a:cubicBezTo>
                    <a:cubicBezTo>
                      <a:pt x="7335" y="5851"/>
                      <a:pt x="7668" y="5609"/>
                      <a:pt x="7937" y="5308"/>
                    </a:cubicBezTo>
                    <a:cubicBezTo>
                      <a:pt x="9450" y="5111"/>
                      <a:pt x="10167" y="3707"/>
                      <a:pt x="10124" y="2637"/>
                    </a:cubicBezTo>
                    <a:cubicBezTo>
                      <a:pt x="10083" y="1598"/>
                      <a:pt x="9022" y="1197"/>
                      <a:pt x="8271" y="1045"/>
                    </a:cubicBezTo>
                    <a:cubicBezTo>
                      <a:pt x="7607" y="265"/>
                      <a:pt x="6511" y="0"/>
                      <a:pt x="565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8" name="Google Shape;678;p3"/>
              <p:cNvSpPr/>
              <p:nvPr/>
            </p:nvSpPr>
            <p:spPr>
              <a:xfrm>
                <a:off x="5310250" y="4777325"/>
                <a:ext cx="481975" cy="398550"/>
              </a:xfrm>
              <a:custGeom>
                <a:avLst/>
                <a:gdLst/>
                <a:ahLst/>
                <a:cxnLst/>
                <a:rect l="l" t="t" r="r" b="b"/>
                <a:pathLst>
                  <a:path w="19279" h="15942" extrusionOk="0">
                    <a:moveTo>
                      <a:pt x="10511" y="1"/>
                    </a:moveTo>
                    <a:cubicBezTo>
                      <a:pt x="8895" y="1"/>
                      <a:pt x="7090" y="713"/>
                      <a:pt x="7090" y="713"/>
                    </a:cubicBezTo>
                    <a:cubicBezTo>
                      <a:pt x="7090" y="713"/>
                      <a:pt x="6950" y="831"/>
                      <a:pt x="6795" y="993"/>
                    </a:cubicBezTo>
                    <a:cubicBezTo>
                      <a:pt x="6768" y="1021"/>
                      <a:pt x="6740" y="1052"/>
                      <a:pt x="6713" y="1083"/>
                    </a:cubicBezTo>
                    <a:lnTo>
                      <a:pt x="6643" y="1165"/>
                    </a:lnTo>
                    <a:cubicBezTo>
                      <a:pt x="6624" y="1188"/>
                      <a:pt x="6607" y="1212"/>
                      <a:pt x="6588" y="1235"/>
                    </a:cubicBezTo>
                    <a:cubicBezTo>
                      <a:pt x="6512" y="1340"/>
                      <a:pt x="6442" y="1449"/>
                      <a:pt x="6412" y="1552"/>
                    </a:cubicBezTo>
                    <a:cubicBezTo>
                      <a:pt x="6368" y="1692"/>
                      <a:pt x="6415" y="2122"/>
                      <a:pt x="6524" y="2737"/>
                    </a:cubicBezTo>
                    <a:cubicBezTo>
                      <a:pt x="6532" y="2789"/>
                      <a:pt x="6543" y="2842"/>
                      <a:pt x="6552" y="2895"/>
                    </a:cubicBezTo>
                    <a:cubicBezTo>
                      <a:pt x="6591" y="3109"/>
                      <a:pt x="6637" y="3345"/>
                      <a:pt x="6688" y="3595"/>
                    </a:cubicBezTo>
                    <a:cubicBezTo>
                      <a:pt x="6701" y="3658"/>
                      <a:pt x="6715" y="3722"/>
                      <a:pt x="6728" y="3786"/>
                    </a:cubicBezTo>
                    <a:cubicBezTo>
                      <a:pt x="6756" y="3915"/>
                      <a:pt x="6785" y="4048"/>
                      <a:pt x="6813" y="4183"/>
                    </a:cubicBezTo>
                    <a:cubicBezTo>
                      <a:pt x="6975" y="4928"/>
                      <a:pt x="7172" y="5768"/>
                      <a:pt x="7381" y="6626"/>
                    </a:cubicBezTo>
                    <a:lnTo>
                      <a:pt x="7345" y="6830"/>
                    </a:lnTo>
                    <a:lnTo>
                      <a:pt x="7274" y="7258"/>
                    </a:lnTo>
                    <a:lnTo>
                      <a:pt x="7210" y="7229"/>
                    </a:lnTo>
                    <a:lnTo>
                      <a:pt x="6598" y="7772"/>
                    </a:lnTo>
                    <a:lnTo>
                      <a:pt x="6639" y="7802"/>
                    </a:lnTo>
                    <a:lnTo>
                      <a:pt x="6520" y="7822"/>
                    </a:lnTo>
                    <a:lnTo>
                      <a:pt x="6519" y="7822"/>
                    </a:lnTo>
                    <a:cubicBezTo>
                      <a:pt x="6428" y="7830"/>
                      <a:pt x="6339" y="7841"/>
                      <a:pt x="6252" y="7852"/>
                    </a:cubicBezTo>
                    <a:cubicBezTo>
                      <a:pt x="6165" y="7864"/>
                      <a:pt x="6080" y="7875"/>
                      <a:pt x="5998" y="7887"/>
                    </a:cubicBezTo>
                    <a:lnTo>
                      <a:pt x="5993" y="7887"/>
                    </a:lnTo>
                    <a:cubicBezTo>
                      <a:pt x="5911" y="7899"/>
                      <a:pt x="5835" y="7913"/>
                      <a:pt x="5760" y="7924"/>
                    </a:cubicBezTo>
                    <a:cubicBezTo>
                      <a:pt x="5758" y="7925"/>
                      <a:pt x="5753" y="7925"/>
                      <a:pt x="5752" y="7925"/>
                    </a:cubicBezTo>
                    <a:cubicBezTo>
                      <a:pt x="5679" y="7937"/>
                      <a:pt x="5606" y="7950"/>
                      <a:pt x="5537" y="7963"/>
                    </a:cubicBezTo>
                    <a:cubicBezTo>
                      <a:pt x="5533" y="7964"/>
                      <a:pt x="5530" y="7964"/>
                      <a:pt x="5529" y="7964"/>
                    </a:cubicBezTo>
                    <a:cubicBezTo>
                      <a:pt x="5461" y="7978"/>
                      <a:pt x="5396" y="7992"/>
                      <a:pt x="5335" y="8006"/>
                    </a:cubicBezTo>
                    <a:cubicBezTo>
                      <a:pt x="5329" y="8006"/>
                      <a:pt x="5323" y="8009"/>
                      <a:pt x="5321" y="8009"/>
                    </a:cubicBezTo>
                    <a:cubicBezTo>
                      <a:pt x="5261" y="8023"/>
                      <a:pt x="5205" y="8037"/>
                      <a:pt x="5148" y="8051"/>
                    </a:cubicBezTo>
                    <a:cubicBezTo>
                      <a:pt x="5142" y="8053"/>
                      <a:pt x="5136" y="8055"/>
                      <a:pt x="5132" y="8057"/>
                    </a:cubicBezTo>
                    <a:cubicBezTo>
                      <a:pt x="5080" y="8071"/>
                      <a:pt x="5029" y="8085"/>
                      <a:pt x="4983" y="8100"/>
                    </a:cubicBezTo>
                    <a:cubicBezTo>
                      <a:pt x="4976" y="8101"/>
                      <a:pt x="4970" y="8106"/>
                      <a:pt x="4962" y="8107"/>
                    </a:cubicBezTo>
                    <a:cubicBezTo>
                      <a:pt x="4917" y="8121"/>
                      <a:pt x="4877" y="8136"/>
                      <a:pt x="4837" y="8150"/>
                    </a:cubicBezTo>
                    <a:cubicBezTo>
                      <a:pt x="4831" y="8151"/>
                      <a:pt x="4824" y="8155"/>
                      <a:pt x="4820" y="8156"/>
                    </a:cubicBezTo>
                    <a:lnTo>
                      <a:pt x="4820" y="8157"/>
                    </a:lnTo>
                    <a:cubicBezTo>
                      <a:pt x="4763" y="8179"/>
                      <a:pt x="4707" y="8201"/>
                      <a:pt x="4662" y="8225"/>
                    </a:cubicBezTo>
                    <a:cubicBezTo>
                      <a:pt x="4134" y="8501"/>
                      <a:pt x="3079" y="9553"/>
                      <a:pt x="2114" y="10750"/>
                    </a:cubicBezTo>
                    <a:cubicBezTo>
                      <a:pt x="1809" y="11129"/>
                      <a:pt x="1512" y="11522"/>
                      <a:pt x="1244" y="11911"/>
                    </a:cubicBezTo>
                    <a:cubicBezTo>
                      <a:pt x="674" y="12736"/>
                      <a:pt x="235" y="13533"/>
                      <a:pt x="111" y="14110"/>
                    </a:cubicBezTo>
                    <a:cubicBezTo>
                      <a:pt x="111" y="14112"/>
                      <a:pt x="111" y="14115"/>
                      <a:pt x="110" y="14115"/>
                    </a:cubicBezTo>
                    <a:cubicBezTo>
                      <a:pt x="98" y="14142"/>
                      <a:pt x="84" y="14170"/>
                      <a:pt x="75" y="14194"/>
                    </a:cubicBezTo>
                    <a:cubicBezTo>
                      <a:pt x="66" y="14216"/>
                      <a:pt x="60" y="14240"/>
                      <a:pt x="53" y="14265"/>
                    </a:cubicBezTo>
                    <a:cubicBezTo>
                      <a:pt x="44" y="14287"/>
                      <a:pt x="37" y="14307"/>
                      <a:pt x="31" y="14329"/>
                    </a:cubicBezTo>
                    <a:cubicBezTo>
                      <a:pt x="24" y="14356"/>
                      <a:pt x="19" y="14384"/>
                      <a:pt x="16" y="14408"/>
                    </a:cubicBezTo>
                    <a:cubicBezTo>
                      <a:pt x="12" y="14423"/>
                      <a:pt x="8" y="14441"/>
                      <a:pt x="7" y="14457"/>
                    </a:cubicBezTo>
                    <a:cubicBezTo>
                      <a:pt x="2" y="14482"/>
                      <a:pt x="1" y="14508"/>
                      <a:pt x="1" y="14532"/>
                    </a:cubicBezTo>
                    <a:cubicBezTo>
                      <a:pt x="1" y="14548"/>
                      <a:pt x="2" y="14561"/>
                      <a:pt x="2" y="14575"/>
                    </a:cubicBezTo>
                    <a:cubicBezTo>
                      <a:pt x="4" y="14609"/>
                      <a:pt x="10" y="14640"/>
                      <a:pt x="16" y="14674"/>
                    </a:cubicBezTo>
                    <a:cubicBezTo>
                      <a:pt x="18" y="14678"/>
                      <a:pt x="18" y="14682"/>
                      <a:pt x="18" y="14688"/>
                    </a:cubicBezTo>
                    <a:cubicBezTo>
                      <a:pt x="19" y="14694"/>
                      <a:pt x="23" y="14696"/>
                      <a:pt x="24" y="14705"/>
                    </a:cubicBezTo>
                    <a:cubicBezTo>
                      <a:pt x="30" y="14725"/>
                      <a:pt x="36" y="14748"/>
                      <a:pt x="43" y="14769"/>
                    </a:cubicBezTo>
                    <a:cubicBezTo>
                      <a:pt x="48" y="14781"/>
                      <a:pt x="50" y="14791"/>
                      <a:pt x="55" y="14799"/>
                    </a:cubicBezTo>
                    <a:cubicBezTo>
                      <a:pt x="65" y="14827"/>
                      <a:pt x="78" y="14854"/>
                      <a:pt x="92" y="14882"/>
                    </a:cubicBezTo>
                    <a:cubicBezTo>
                      <a:pt x="99" y="14897"/>
                      <a:pt x="109" y="14912"/>
                      <a:pt x="120" y="14929"/>
                    </a:cubicBezTo>
                    <a:cubicBezTo>
                      <a:pt x="126" y="14942"/>
                      <a:pt x="133" y="14951"/>
                      <a:pt x="140" y="14962"/>
                    </a:cubicBezTo>
                    <a:cubicBezTo>
                      <a:pt x="153" y="14982"/>
                      <a:pt x="163" y="14999"/>
                      <a:pt x="177" y="15017"/>
                    </a:cubicBezTo>
                    <a:cubicBezTo>
                      <a:pt x="178" y="15018"/>
                      <a:pt x="182" y="15022"/>
                      <a:pt x="182" y="15023"/>
                    </a:cubicBezTo>
                    <a:cubicBezTo>
                      <a:pt x="462" y="15395"/>
                      <a:pt x="1027" y="15672"/>
                      <a:pt x="1590" y="15865"/>
                    </a:cubicBezTo>
                    <a:cubicBezTo>
                      <a:pt x="1636" y="15881"/>
                      <a:pt x="1684" y="15898"/>
                      <a:pt x="1732" y="15914"/>
                    </a:cubicBezTo>
                    <a:cubicBezTo>
                      <a:pt x="1763" y="15922"/>
                      <a:pt x="1794" y="15933"/>
                      <a:pt x="1823" y="15942"/>
                    </a:cubicBezTo>
                    <a:lnTo>
                      <a:pt x="17981" y="15942"/>
                    </a:lnTo>
                    <a:cubicBezTo>
                      <a:pt x="18032" y="15922"/>
                      <a:pt x="18081" y="15902"/>
                      <a:pt x="18129" y="15880"/>
                    </a:cubicBezTo>
                    <a:cubicBezTo>
                      <a:pt x="18136" y="15878"/>
                      <a:pt x="18144" y="15874"/>
                      <a:pt x="18150" y="15871"/>
                    </a:cubicBezTo>
                    <a:cubicBezTo>
                      <a:pt x="18198" y="15849"/>
                      <a:pt x="18245" y="15829"/>
                      <a:pt x="18290" y="15807"/>
                    </a:cubicBezTo>
                    <a:cubicBezTo>
                      <a:pt x="18307" y="15800"/>
                      <a:pt x="18324" y="15792"/>
                      <a:pt x="18338" y="15784"/>
                    </a:cubicBezTo>
                    <a:cubicBezTo>
                      <a:pt x="18375" y="15764"/>
                      <a:pt x="18415" y="15746"/>
                      <a:pt x="18451" y="15725"/>
                    </a:cubicBezTo>
                    <a:cubicBezTo>
                      <a:pt x="18466" y="15717"/>
                      <a:pt x="18482" y="15710"/>
                      <a:pt x="18495" y="15699"/>
                    </a:cubicBezTo>
                    <a:cubicBezTo>
                      <a:pt x="18542" y="15673"/>
                      <a:pt x="18586" y="15648"/>
                      <a:pt x="18630" y="15620"/>
                    </a:cubicBezTo>
                    <a:cubicBezTo>
                      <a:pt x="18635" y="15618"/>
                      <a:pt x="18637" y="15616"/>
                      <a:pt x="18642" y="15614"/>
                    </a:cubicBezTo>
                    <a:cubicBezTo>
                      <a:pt x="18686" y="15583"/>
                      <a:pt x="18732" y="15555"/>
                      <a:pt x="18774" y="15521"/>
                    </a:cubicBezTo>
                    <a:cubicBezTo>
                      <a:pt x="18788" y="15514"/>
                      <a:pt x="18800" y="15504"/>
                      <a:pt x="18811" y="15494"/>
                    </a:cubicBezTo>
                    <a:cubicBezTo>
                      <a:pt x="18841" y="15471"/>
                      <a:pt x="18868" y="15447"/>
                      <a:pt x="18897" y="15423"/>
                    </a:cubicBezTo>
                    <a:cubicBezTo>
                      <a:pt x="18909" y="15413"/>
                      <a:pt x="18923" y="15401"/>
                      <a:pt x="18934" y="15389"/>
                    </a:cubicBezTo>
                    <a:cubicBezTo>
                      <a:pt x="18963" y="15363"/>
                      <a:pt x="18988" y="15338"/>
                      <a:pt x="19013" y="15312"/>
                    </a:cubicBezTo>
                    <a:cubicBezTo>
                      <a:pt x="19020" y="15302"/>
                      <a:pt x="19030" y="15292"/>
                      <a:pt x="19038" y="15283"/>
                    </a:cubicBezTo>
                    <a:cubicBezTo>
                      <a:pt x="19072" y="15248"/>
                      <a:pt x="19101" y="15211"/>
                      <a:pt x="19126" y="15175"/>
                    </a:cubicBezTo>
                    <a:cubicBezTo>
                      <a:pt x="19132" y="15168"/>
                      <a:pt x="19138" y="15158"/>
                      <a:pt x="19140" y="15148"/>
                    </a:cubicBezTo>
                    <a:cubicBezTo>
                      <a:pt x="19160" y="15119"/>
                      <a:pt x="19177" y="15090"/>
                      <a:pt x="19192" y="15058"/>
                    </a:cubicBezTo>
                    <a:cubicBezTo>
                      <a:pt x="19200" y="15045"/>
                      <a:pt x="19206" y="15030"/>
                      <a:pt x="19212" y="15017"/>
                    </a:cubicBezTo>
                    <a:cubicBezTo>
                      <a:pt x="19224" y="14988"/>
                      <a:pt x="19235" y="14960"/>
                      <a:pt x="19245" y="14931"/>
                    </a:cubicBezTo>
                    <a:cubicBezTo>
                      <a:pt x="19250" y="14917"/>
                      <a:pt x="19253" y="14905"/>
                      <a:pt x="19257" y="14893"/>
                    </a:cubicBezTo>
                    <a:cubicBezTo>
                      <a:pt x="19267" y="14850"/>
                      <a:pt x="19274" y="14808"/>
                      <a:pt x="19279" y="14763"/>
                    </a:cubicBezTo>
                    <a:cubicBezTo>
                      <a:pt x="19279" y="14729"/>
                      <a:pt x="19277" y="14692"/>
                      <a:pt x="19273" y="14657"/>
                    </a:cubicBezTo>
                    <a:cubicBezTo>
                      <a:pt x="19271" y="14647"/>
                      <a:pt x="19271" y="14640"/>
                      <a:pt x="19268" y="14632"/>
                    </a:cubicBezTo>
                    <a:cubicBezTo>
                      <a:pt x="19263" y="14595"/>
                      <a:pt x="19256" y="14559"/>
                      <a:pt x="19247" y="14519"/>
                    </a:cubicBezTo>
                    <a:cubicBezTo>
                      <a:pt x="19245" y="14513"/>
                      <a:pt x="19242" y="14505"/>
                      <a:pt x="19241" y="14499"/>
                    </a:cubicBezTo>
                    <a:cubicBezTo>
                      <a:pt x="19231" y="14464"/>
                      <a:pt x="19219" y="14429"/>
                      <a:pt x="19206" y="14395"/>
                    </a:cubicBezTo>
                    <a:cubicBezTo>
                      <a:pt x="19201" y="14385"/>
                      <a:pt x="19198" y="14374"/>
                      <a:pt x="19194" y="14366"/>
                    </a:cubicBezTo>
                    <a:cubicBezTo>
                      <a:pt x="19178" y="14324"/>
                      <a:pt x="19158" y="14283"/>
                      <a:pt x="19139" y="14244"/>
                    </a:cubicBezTo>
                    <a:cubicBezTo>
                      <a:pt x="19133" y="14231"/>
                      <a:pt x="19126" y="14219"/>
                      <a:pt x="19120" y="14206"/>
                    </a:cubicBezTo>
                    <a:cubicBezTo>
                      <a:pt x="19102" y="14171"/>
                      <a:pt x="19083" y="14136"/>
                      <a:pt x="19062" y="14101"/>
                    </a:cubicBezTo>
                    <a:cubicBezTo>
                      <a:pt x="19055" y="14088"/>
                      <a:pt x="19049" y="14079"/>
                      <a:pt x="19043" y="14067"/>
                    </a:cubicBezTo>
                    <a:cubicBezTo>
                      <a:pt x="19017" y="14025"/>
                      <a:pt x="18992" y="13983"/>
                      <a:pt x="18962" y="13940"/>
                    </a:cubicBezTo>
                    <a:cubicBezTo>
                      <a:pt x="18949" y="13921"/>
                      <a:pt x="18938" y="13904"/>
                      <a:pt x="18926" y="13886"/>
                    </a:cubicBezTo>
                    <a:cubicBezTo>
                      <a:pt x="18903" y="13850"/>
                      <a:pt x="18878" y="13815"/>
                      <a:pt x="18853" y="13779"/>
                    </a:cubicBezTo>
                    <a:cubicBezTo>
                      <a:pt x="18836" y="13753"/>
                      <a:pt x="18817" y="13729"/>
                      <a:pt x="18797" y="13703"/>
                    </a:cubicBezTo>
                    <a:cubicBezTo>
                      <a:pt x="18774" y="13674"/>
                      <a:pt x="18750" y="13644"/>
                      <a:pt x="18727" y="13612"/>
                    </a:cubicBezTo>
                    <a:cubicBezTo>
                      <a:pt x="18710" y="13589"/>
                      <a:pt x="18691" y="13565"/>
                      <a:pt x="18672" y="13542"/>
                    </a:cubicBezTo>
                    <a:cubicBezTo>
                      <a:pt x="18642" y="13504"/>
                      <a:pt x="18609" y="13465"/>
                      <a:pt x="18575" y="13424"/>
                    </a:cubicBezTo>
                    <a:cubicBezTo>
                      <a:pt x="18568" y="13416"/>
                      <a:pt x="18562" y="13407"/>
                      <a:pt x="18554" y="13398"/>
                    </a:cubicBezTo>
                    <a:cubicBezTo>
                      <a:pt x="18406" y="13137"/>
                      <a:pt x="18257" y="12879"/>
                      <a:pt x="18096" y="12627"/>
                    </a:cubicBezTo>
                    <a:cubicBezTo>
                      <a:pt x="16911" y="10725"/>
                      <a:pt x="15392" y="9085"/>
                      <a:pt x="13434" y="8345"/>
                    </a:cubicBezTo>
                    <a:cubicBezTo>
                      <a:pt x="13330" y="8309"/>
                      <a:pt x="13223" y="8272"/>
                      <a:pt x="13114" y="8237"/>
                    </a:cubicBezTo>
                    <a:cubicBezTo>
                      <a:pt x="13098" y="8234"/>
                      <a:pt x="13080" y="8229"/>
                      <a:pt x="13063" y="8223"/>
                    </a:cubicBezTo>
                    <a:cubicBezTo>
                      <a:pt x="12955" y="8189"/>
                      <a:pt x="12844" y="8158"/>
                      <a:pt x="12730" y="8128"/>
                    </a:cubicBezTo>
                    <a:cubicBezTo>
                      <a:pt x="12658" y="8106"/>
                      <a:pt x="12583" y="8084"/>
                      <a:pt x="12510" y="8063"/>
                    </a:cubicBezTo>
                    <a:lnTo>
                      <a:pt x="12511" y="8061"/>
                    </a:lnTo>
                    <a:lnTo>
                      <a:pt x="12396" y="8021"/>
                    </a:lnTo>
                    <a:lnTo>
                      <a:pt x="12425" y="7999"/>
                    </a:lnTo>
                    <a:lnTo>
                      <a:pt x="11986" y="7538"/>
                    </a:lnTo>
                    <a:lnTo>
                      <a:pt x="11951" y="7548"/>
                    </a:lnTo>
                    <a:lnTo>
                      <a:pt x="11916" y="7395"/>
                    </a:lnTo>
                    <a:cubicBezTo>
                      <a:pt x="12359" y="7263"/>
                      <a:pt x="12734" y="7131"/>
                      <a:pt x="12759" y="7100"/>
                    </a:cubicBezTo>
                    <a:cubicBezTo>
                      <a:pt x="12794" y="7057"/>
                      <a:pt x="12828" y="5573"/>
                      <a:pt x="12579" y="4045"/>
                    </a:cubicBezTo>
                    <a:lnTo>
                      <a:pt x="12642" y="4011"/>
                    </a:lnTo>
                    <a:cubicBezTo>
                      <a:pt x="12683" y="3892"/>
                      <a:pt x="12718" y="3776"/>
                      <a:pt x="12749" y="3662"/>
                    </a:cubicBezTo>
                    <a:cubicBezTo>
                      <a:pt x="12765" y="3612"/>
                      <a:pt x="12777" y="3562"/>
                      <a:pt x="12791" y="3512"/>
                    </a:cubicBezTo>
                    <a:cubicBezTo>
                      <a:pt x="12807" y="3453"/>
                      <a:pt x="12825" y="3392"/>
                      <a:pt x="12838" y="3334"/>
                    </a:cubicBezTo>
                    <a:cubicBezTo>
                      <a:pt x="12855" y="3269"/>
                      <a:pt x="12867" y="3205"/>
                      <a:pt x="12881" y="3142"/>
                    </a:cubicBezTo>
                    <a:cubicBezTo>
                      <a:pt x="12888" y="3103"/>
                      <a:pt x="12898" y="3063"/>
                      <a:pt x="12906" y="3023"/>
                    </a:cubicBezTo>
                    <a:cubicBezTo>
                      <a:pt x="12920" y="2950"/>
                      <a:pt x="12929" y="2877"/>
                      <a:pt x="12941" y="2805"/>
                    </a:cubicBezTo>
                    <a:cubicBezTo>
                      <a:pt x="12946" y="2780"/>
                      <a:pt x="12949" y="2755"/>
                      <a:pt x="12954" y="2730"/>
                    </a:cubicBezTo>
                    <a:cubicBezTo>
                      <a:pt x="12962" y="2651"/>
                      <a:pt x="12971" y="2573"/>
                      <a:pt x="12977" y="2498"/>
                    </a:cubicBezTo>
                    <a:cubicBezTo>
                      <a:pt x="12978" y="2482"/>
                      <a:pt x="12980" y="2467"/>
                      <a:pt x="12983" y="2453"/>
                    </a:cubicBezTo>
                    <a:cubicBezTo>
                      <a:pt x="12989" y="2370"/>
                      <a:pt x="12991" y="2291"/>
                      <a:pt x="12991" y="2213"/>
                    </a:cubicBezTo>
                    <a:cubicBezTo>
                      <a:pt x="12992" y="2206"/>
                      <a:pt x="12992" y="2198"/>
                      <a:pt x="12992" y="2192"/>
                    </a:cubicBezTo>
                    <a:cubicBezTo>
                      <a:pt x="12995" y="2109"/>
                      <a:pt x="12992" y="2030"/>
                      <a:pt x="12989" y="1952"/>
                    </a:cubicBezTo>
                    <a:lnTo>
                      <a:pt x="12989" y="1945"/>
                    </a:lnTo>
                    <a:cubicBezTo>
                      <a:pt x="12984" y="1866"/>
                      <a:pt x="12979" y="1788"/>
                      <a:pt x="12972" y="1712"/>
                    </a:cubicBezTo>
                    <a:lnTo>
                      <a:pt x="12972" y="1710"/>
                    </a:lnTo>
                    <a:cubicBezTo>
                      <a:pt x="12779" y="383"/>
                      <a:pt x="11696" y="1"/>
                      <a:pt x="10511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9" name="Google Shape;679;p3"/>
              <p:cNvSpPr/>
              <p:nvPr/>
            </p:nvSpPr>
            <p:spPr>
              <a:xfrm>
                <a:off x="2320200" y="4852000"/>
                <a:ext cx="336175" cy="323950"/>
              </a:xfrm>
              <a:custGeom>
                <a:avLst/>
                <a:gdLst/>
                <a:ahLst/>
                <a:cxnLst/>
                <a:rect l="l" t="t" r="r" b="b"/>
                <a:pathLst>
                  <a:path w="13447" h="12958" extrusionOk="0">
                    <a:moveTo>
                      <a:pt x="6735" y="1"/>
                    </a:moveTo>
                    <a:cubicBezTo>
                      <a:pt x="5731" y="1"/>
                      <a:pt x="4755" y="673"/>
                      <a:pt x="4067" y="1297"/>
                    </a:cubicBezTo>
                    <a:cubicBezTo>
                      <a:pt x="3622" y="1699"/>
                      <a:pt x="3296" y="2081"/>
                      <a:pt x="3160" y="2249"/>
                    </a:cubicBezTo>
                    <a:lnTo>
                      <a:pt x="3159" y="2251"/>
                    </a:lnTo>
                    <a:cubicBezTo>
                      <a:pt x="3120" y="2300"/>
                      <a:pt x="3096" y="2328"/>
                      <a:pt x="3090" y="2336"/>
                    </a:cubicBezTo>
                    <a:cubicBezTo>
                      <a:pt x="3088" y="2337"/>
                      <a:pt x="3088" y="2340"/>
                      <a:pt x="3088" y="2340"/>
                    </a:cubicBezTo>
                    <a:cubicBezTo>
                      <a:pt x="2871" y="2382"/>
                      <a:pt x="2779" y="2755"/>
                      <a:pt x="2771" y="3293"/>
                    </a:cubicBezTo>
                    <a:cubicBezTo>
                      <a:pt x="2766" y="3566"/>
                      <a:pt x="2786" y="3883"/>
                      <a:pt x="2822" y="4221"/>
                    </a:cubicBezTo>
                    <a:cubicBezTo>
                      <a:pt x="2831" y="4296"/>
                      <a:pt x="2839" y="4374"/>
                      <a:pt x="2850" y="4453"/>
                    </a:cubicBezTo>
                    <a:cubicBezTo>
                      <a:pt x="2898" y="4830"/>
                      <a:pt x="2965" y="5228"/>
                      <a:pt x="3044" y="5614"/>
                    </a:cubicBezTo>
                    <a:cubicBezTo>
                      <a:pt x="3026" y="5612"/>
                      <a:pt x="3009" y="5612"/>
                      <a:pt x="2992" y="5612"/>
                    </a:cubicBezTo>
                    <a:cubicBezTo>
                      <a:pt x="2623" y="5612"/>
                      <a:pt x="2206" y="5904"/>
                      <a:pt x="2288" y="6270"/>
                    </a:cubicBezTo>
                    <a:cubicBezTo>
                      <a:pt x="2317" y="6390"/>
                      <a:pt x="2415" y="6537"/>
                      <a:pt x="2551" y="6693"/>
                    </a:cubicBezTo>
                    <a:cubicBezTo>
                      <a:pt x="2843" y="7022"/>
                      <a:pt x="3306" y="7383"/>
                      <a:pt x="3602" y="7568"/>
                    </a:cubicBezTo>
                    <a:cubicBezTo>
                      <a:pt x="3724" y="7856"/>
                      <a:pt x="3847" y="8063"/>
                      <a:pt x="3961" y="8149"/>
                    </a:cubicBezTo>
                    <a:cubicBezTo>
                      <a:pt x="3967" y="8187"/>
                      <a:pt x="3974" y="8225"/>
                      <a:pt x="3980" y="8260"/>
                    </a:cubicBezTo>
                    <a:cubicBezTo>
                      <a:pt x="3985" y="8303"/>
                      <a:pt x="3988" y="8345"/>
                      <a:pt x="3993" y="8388"/>
                    </a:cubicBezTo>
                    <a:cubicBezTo>
                      <a:pt x="4006" y="8535"/>
                      <a:pt x="4022" y="8671"/>
                      <a:pt x="4036" y="8802"/>
                    </a:cubicBezTo>
                    <a:cubicBezTo>
                      <a:pt x="4036" y="8804"/>
                      <a:pt x="4038" y="8808"/>
                      <a:pt x="4038" y="8810"/>
                    </a:cubicBezTo>
                    <a:cubicBezTo>
                      <a:pt x="4044" y="8868"/>
                      <a:pt x="4052" y="8925"/>
                      <a:pt x="4059" y="8980"/>
                    </a:cubicBezTo>
                    <a:cubicBezTo>
                      <a:pt x="4059" y="8985"/>
                      <a:pt x="4059" y="8987"/>
                      <a:pt x="4061" y="8993"/>
                    </a:cubicBezTo>
                    <a:cubicBezTo>
                      <a:pt x="4068" y="9050"/>
                      <a:pt x="4076" y="9101"/>
                      <a:pt x="4084" y="9155"/>
                    </a:cubicBezTo>
                    <a:lnTo>
                      <a:pt x="3824" y="9550"/>
                    </a:lnTo>
                    <a:lnTo>
                      <a:pt x="3883" y="9606"/>
                    </a:lnTo>
                    <a:lnTo>
                      <a:pt x="3855" y="9631"/>
                    </a:lnTo>
                    <a:lnTo>
                      <a:pt x="3786" y="9631"/>
                    </a:lnTo>
                    <a:lnTo>
                      <a:pt x="3748" y="9528"/>
                    </a:lnTo>
                    <a:lnTo>
                      <a:pt x="3594" y="9631"/>
                    </a:lnTo>
                    <a:lnTo>
                      <a:pt x="2691" y="9631"/>
                    </a:lnTo>
                    <a:cubicBezTo>
                      <a:pt x="2373" y="9631"/>
                      <a:pt x="2116" y="9880"/>
                      <a:pt x="2116" y="10189"/>
                    </a:cubicBezTo>
                    <a:lnTo>
                      <a:pt x="2116" y="10679"/>
                    </a:lnTo>
                    <a:cubicBezTo>
                      <a:pt x="1418" y="11076"/>
                      <a:pt x="873" y="11441"/>
                      <a:pt x="684" y="11646"/>
                    </a:cubicBezTo>
                    <a:cubicBezTo>
                      <a:pt x="671" y="11653"/>
                      <a:pt x="660" y="11660"/>
                      <a:pt x="651" y="11671"/>
                    </a:cubicBezTo>
                    <a:cubicBezTo>
                      <a:pt x="368" y="11906"/>
                      <a:pt x="154" y="12362"/>
                      <a:pt x="1" y="12957"/>
                    </a:cubicBezTo>
                    <a:lnTo>
                      <a:pt x="13447" y="12957"/>
                    </a:lnTo>
                    <a:cubicBezTo>
                      <a:pt x="13289" y="12296"/>
                      <a:pt x="13077" y="11752"/>
                      <a:pt x="12804" y="11417"/>
                    </a:cubicBezTo>
                    <a:cubicBezTo>
                      <a:pt x="12799" y="11405"/>
                      <a:pt x="12797" y="11397"/>
                      <a:pt x="12791" y="11391"/>
                    </a:cubicBezTo>
                    <a:cubicBezTo>
                      <a:pt x="12768" y="11360"/>
                      <a:pt x="12729" y="11323"/>
                      <a:pt x="12678" y="11280"/>
                    </a:cubicBezTo>
                    <a:cubicBezTo>
                      <a:pt x="12628" y="11233"/>
                      <a:pt x="12574" y="11189"/>
                      <a:pt x="12520" y="11155"/>
                    </a:cubicBezTo>
                    <a:cubicBezTo>
                      <a:pt x="12511" y="11149"/>
                      <a:pt x="12500" y="11146"/>
                      <a:pt x="12492" y="11140"/>
                    </a:cubicBezTo>
                    <a:cubicBezTo>
                      <a:pt x="12336" y="11033"/>
                      <a:pt x="12131" y="10907"/>
                      <a:pt x="11888" y="10772"/>
                    </a:cubicBezTo>
                    <a:lnTo>
                      <a:pt x="11888" y="10455"/>
                    </a:lnTo>
                    <a:cubicBezTo>
                      <a:pt x="11888" y="9998"/>
                      <a:pt x="11509" y="9629"/>
                      <a:pt x="11040" y="9629"/>
                    </a:cubicBezTo>
                    <a:lnTo>
                      <a:pt x="9815" y="9629"/>
                    </a:lnTo>
                    <a:lnTo>
                      <a:pt x="9468" y="9485"/>
                    </a:lnTo>
                    <a:lnTo>
                      <a:pt x="9442" y="9564"/>
                    </a:lnTo>
                    <a:cubicBezTo>
                      <a:pt x="9383" y="9538"/>
                      <a:pt x="9326" y="9510"/>
                      <a:pt x="9267" y="9484"/>
                    </a:cubicBezTo>
                    <a:lnTo>
                      <a:pt x="9254" y="9479"/>
                    </a:lnTo>
                    <a:cubicBezTo>
                      <a:pt x="9205" y="9457"/>
                      <a:pt x="9156" y="9435"/>
                      <a:pt x="9105" y="9411"/>
                    </a:cubicBezTo>
                    <a:lnTo>
                      <a:pt x="8765" y="8895"/>
                    </a:lnTo>
                    <a:lnTo>
                      <a:pt x="8551" y="9040"/>
                    </a:lnTo>
                    <a:cubicBezTo>
                      <a:pt x="8568" y="8884"/>
                      <a:pt x="8586" y="8704"/>
                      <a:pt x="8606" y="8505"/>
                    </a:cubicBezTo>
                    <a:cubicBezTo>
                      <a:pt x="8606" y="8499"/>
                      <a:pt x="8607" y="8491"/>
                      <a:pt x="8607" y="8483"/>
                    </a:cubicBezTo>
                    <a:cubicBezTo>
                      <a:pt x="8607" y="8475"/>
                      <a:pt x="8609" y="8467"/>
                      <a:pt x="8609" y="8456"/>
                    </a:cubicBezTo>
                    <a:cubicBezTo>
                      <a:pt x="8631" y="8413"/>
                      <a:pt x="8664" y="8212"/>
                      <a:pt x="8695" y="7908"/>
                    </a:cubicBezTo>
                    <a:cubicBezTo>
                      <a:pt x="8710" y="7863"/>
                      <a:pt x="8725" y="7823"/>
                      <a:pt x="8739" y="7778"/>
                    </a:cubicBezTo>
                    <a:cubicBezTo>
                      <a:pt x="9105" y="7521"/>
                      <a:pt x="9953" y="6671"/>
                      <a:pt x="9985" y="6250"/>
                    </a:cubicBezTo>
                    <a:cubicBezTo>
                      <a:pt x="9991" y="6185"/>
                      <a:pt x="9979" y="6123"/>
                      <a:pt x="9958" y="6067"/>
                    </a:cubicBezTo>
                    <a:cubicBezTo>
                      <a:pt x="9873" y="5855"/>
                      <a:pt x="9615" y="5714"/>
                      <a:pt x="9358" y="5686"/>
                    </a:cubicBezTo>
                    <a:cubicBezTo>
                      <a:pt x="10227" y="2076"/>
                      <a:pt x="8935" y="2066"/>
                      <a:pt x="8935" y="2066"/>
                    </a:cubicBezTo>
                    <a:cubicBezTo>
                      <a:pt x="8935" y="2066"/>
                      <a:pt x="8928" y="1953"/>
                      <a:pt x="8889" y="1780"/>
                    </a:cubicBezTo>
                    <a:cubicBezTo>
                      <a:pt x="8825" y="1510"/>
                      <a:pt x="8688" y="1088"/>
                      <a:pt x="8384" y="726"/>
                    </a:cubicBezTo>
                    <a:cubicBezTo>
                      <a:pt x="8078" y="363"/>
                      <a:pt x="7607" y="54"/>
                      <a:pt x="6877" y="5"/>
                    </a:cubicBezTo>
                    <a:cubicBezTo>
                      <a:pt x="6830" y="2"/>
                      <a:pt x="6783" y="1"/>
                      <a:pt x="6735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0" name="Google Shape;680;p3"/>
              <p:cNvSpPr/>
              <p:nvPr/>
            </p:nvSpPr>
            <p:spPr>
              <a:xfrm>
                <a:off x="3331700" y="4888225"/>
                <a:ext cx="244450" cy="287650"/>
              </a:xfrm>
              <a:custGeom>
                <a:avLst/>
                <a:gdLst/>
                <a:ahLst/>
                <a:cxnLst/>
                <a:rect l="l" t="t" r="r" b="b"/>
                <a:pathLst>
                  <a:path w="9778" h="11506" extrusionOk="0">
                    <a:moveTo>
                      <a:pt x="5076" y="1"/>
                    </a:moveTo>
                    <a:cubicBezTo>
                      <a:pt x="4967" y="1"/>
                      <a:pt x="4861" y="6"/>
                      <a:pt x="4761" y="16"/>
                    </a:cubicBezTo>
                    <a:cubicBezTo>
                      <a:pt x="3085" y="179"/>
                      <a:pt x="2238" y="1331"/>
                      <a:pt x="2574" y="2704"/>
                    </a:cubicBezTo>
                    <a:cubicBezTo>
                      <a:pt x="1861" y="4602"/>
                      <a:pt x="2778" y="7627"/>
                      <a:pt x="3286" y="7917"/>
                    </a:cubicBezTo>
                    <a:cubicBezTo>
                      <a:pt x="3687" y="7824"/>
                      <a:pt x="4027" y="7700"/>
                      <a:pt x="4325" y="7554"/>
                    </a:cubicBezTo>
                    <a:lnTo>
                      <a:pt x="4325" y="7554"/>
                    </a:lnTo>
                    <a:cubicBezTo>
                      <a:pt x="4252" y="7838"/>
                      <a:pt x="4170" y="8127"/>
                      <a:pt x="4085" y="8409"/>
                    </a:cubicBezTo>
                    <a:cubicBezTo>
                      <a:pt x="4084" y="8409"/>
                      <a:pt x="4084" y="8411"/>
                      <a:pt x="4084" y="8411"/>
                    </a:cubicBezTo>
                    <a:cubicBezTo>
                      <a:pt x="4035" y="8411"/>
                      <a:pt x="3989" y="8412"/>
                      <a:pt x="3942" y="8415"/>
                    </a:cubicBezTo>
                    <a:cubicBezTo>
                      <a:pt x="3935" y="8415"/>
                      <a:pt x="3927" y="8415"/>
                      <a:pt x="3916" y="8417"/>
                    </a:cubicBezTo>
                    <a:cubicBezTo>
                      <a:pt x="3875" y="8417"/>
                      <a:pt x="3837" y="8418"/>
                      <a:pt x="3796" y="8421"/>
                    </a:cubicBezTo>
                    <a:cubicBezTo>
                      <a:pt x="3777" y="8423"/>
                      <a:pt x="3758" y="8423"/>
                      <a:pt x="3739" y="8425"/>
                    </a:cubicBezTo>
                    <a:cubicBezTo>
                      <a:pt x="3710" y="8428"/>
                      <a:pt x="3681" y="8430"/>
                      <a:pt x="3654" y="8431"/>
                    </a:cubicBezTo>
                    <a:cubicBezTo>
                      <a:pt x="3604" y="8434"/>
                      <a:pt x="3555" y="8437"/>
                      <a:pt x="3508" y="8441"/>
                    </a:cubicBezTo>
                    <a:lnTo>
                      <a:pt x="3508" y="8454"/>
                    </a:lnTo>
                    <a:cubicBezTo>
                      <a:pt x="3473" y="8459"/>
                      <a:pt x="3438" y="8462"/>
                      <a:pt x="3405" y="8466"/>
                    </a:cubicBezTo>
                    <a:lnTo>
                      <a:pt x="3404" y="8466"/>
                    </a:lnTo>
                    <a:cubicBezTo>
                      <a:pt x="3241" y="8486"/>
                      <a:pt x="3108" y="8510"/>
                      <a:pt x="3023" y="8539"/>
                    </a:cubicBezTo>
                    <a:cubicBezTo>
                      <a:pt x="3018" y="8539"/>
                      <a:pt x="3017" y="8541"/>
                      <a:pt x="3016" y="8541"/>
                    </a:cubicBezTo>
                    <a:cubicBezTo>
                      <a:pt x="3000" y="8547"/>
                      <a:pt x="2987" y="8553"/>
                      <a:pt x="2975" y="8558"/>
                    </a:cubicBezTo>
                    <a:cubicBezTo>
                      <a:pt x="2973" y="8558"/>
                      <a:pt x="2970" y="8559"/>
                      <a:pt x="2969" y="8559"/>
                    </a:cubicBezTo>
                    <a:cubicBezTo>
                      <a:pt x="2956" y="8565"/>
                      <a:pt x="2945" y="8571"/>
                      <a:pt x="2938" y="8576"/>
                    </a:cubicBezTo>
                    <a:cubicBezTo>
                      <a:pt x="2866" y="8606"/>
                      <a:pt x="2792" y="8649"/>
                      <a:pt x="2717" y="8702"/>
                    </a:cubicBezTo>
                    <a:cubicBezTo>
                      <a:pt x="2705" y="8709"/>
                      <a:pt x="2694" y="8717"/>
                      <a:pt x="2682" y="8728"/>
                    </a:cubicBezTo>
                    <a:cubicBezTo>
                      <a:pt x="2662" y="8741"/>
                      <a:pt x="2640" y="8757"/>
                      <a:pt x="2621" y="8771"/>
                    </a:cubicBezTo>
                    <a:cubicBezTo>
                      <a:pt x="2592" y="8795"/>
                      <a:pt x="2561" y="8819"/>
                      <a:pt x="2531" y="8844"/>
                    </a:cubicBezTo>
                    <a:cubicBezTo>
                      <a:pt x="2519" y="8854"/>
                      <a:pt x="2508" y="8866"/>
                      <a:pt x="2496" y="8878"/>
                    </a:cubicBezTo>
                    <a:cubicBezTo>
                      <a:pt x="2468" y="8904"/>
                      <a:pt x="2440" y="8929"/>
                      <a:pt x="2413" y="8957"/>
                    </a:cubicBezTo>
                    <a:lnTo>
                      <a:pt x="2378" y="8993"/>
                    </a:lnTo>
                    <a:cubicBezTo>
                      <a:pt x="2341" y="9030"/>
                      <a:pt x="2306" y="9072"/>
                      <a:pt x="2270" y="9114"/>
                    </a:cubicBezTo>
                    <a:cubicBezTo>
                      <a:pt x="2243" y="9145"/>
                      <a:pt x="2215" y="9182"/>
                      <a:pt x="2188" y="9220"/>
                    </a:cubicBezTo>
                    <a:cubicBezTo>
                      <a:pt x="2182" y="9227"/>
                      <a:pt x="2176" y="9237"/>
                      <a:pt x="2171" y="9245"/>
                    </a:cubicBezTo>
                    <a:lnTo>
                      <a:pt x="575" y="9245"/>
                    </a:lnTo>
                    <a:cubicBezTo>
                      <a:pt x="257" y="9245"/>
                      <a:pt x="1" y="9509"/>
                      <a:pt x="1" y="9832"/>
                    </a:cubicBezTo>
                    <a:lnTo>
                      <a:pt x="1" y="11506"/>
                    </a:lnTo>
                    <a:lnTo>
                      <a:pt x="9772" y="11506"/>
                    </a:lnTo>
                    <a:lnTo>
                      <a:pt x="9772" y="10113"/>
                    </a:lnTo>
                    <a:cubicBezTo>
                      <a:pt x="9777" y="9634"/>
                      <a:pt x="9397" y="9245"/>
                      <a:pt x="8928" y="9245"/>
                    </a:cubicBezTo>
                    <a:lnTo>
                      <a:pt x="7504" y="9245"/>
                    </a:lnTo>
                    <a:lnTo>
                      <a:pt x="7462" y="9196"/>
                    </a:lnTo>
                    <a:cubicBezTo>
                      <a:pt x="7433" y="9158"/>
                      <a:pt x="7403" y="9118"/>
                      <a:pt x="7371" y="9084"/>
                    </a:cubicBezTo>
                    <a:cubicBezTo>
                      <a:pt x="7355" y="9067"/>
                      <a:pt x="7342" y="9049"/>
                      <a:pt x="7327" y="9033"/>
                    </a:cubicBezTo>
                    <a:cubicBezTo>
                      <a:pt x="7297" y="8999"/>
                      <a:pt x="7264" y="8968"/>
                      <a:pt x="7234" y="8939"/>
                    </a:cubicBezTo>
                    <a:cubicBezTo>
                      <a:pt x="7221" y="8926"/>
                      <a:pt x="7207" y="8911"/>
                      <a:pt x="7194" y="8901"/>
                    </a:cubicBezTo>
                    <a:cubicBezTo>
                      <a:pt x="7152" y="8865"/>
                      <a:pt x="7111" y="8831"/>
                      <a:pt x="7072" y="8802"/>
                    </a:cubicBezTo>
                    <a:cubicBezTo>
                      <a:pt x="7070" y="8798"/>
                      <a:pt x="7066" y="8796"/>
                      <a:pt x="7063" y="8795"/>
                    </a:cubicBezTo>
                    <a:cubicBezTo>
                      <a:pt x="7019" y="8762"/>
                      <a:pt x="6973" y="8733"/>
                      <a:pt x="6930" y="8709"/>
                    </a:cubicBezTo>
                    <a:cubicBezTo>
                      <a:pt x="6923" y="8705"/>
                      <a:pt x="6917" y="8703"/>
                      <a:pt x="6911" y="8701"/>
                    </a:cubicBezTo>
                    <a:cubicBezTo>
                      <a:pt x="6874" y="8680"/>
                      <a:pt x="6839" y="8666"/>
                      <a:pt x="6805" y="8652"/>
                    </a:cubicBezTo>
                    <a:cubicBezTo>
                      <a:pt x="6795" y="8650"/>
                      <a:pt x="6788" y="8646"/>
                      <a:pt x="6778" y="8644"/>
                    </a:cubicBezTo>
                    <a:cubicBezTo>
                      <a:pt x="6745" y="8632"/>
                      <a:pt x="6715" y="8624"/>
                      <a:pt x="6685" y="8622"/>
                    </a:cubicBezTo>
                    <a:cubicBezTo>
                      <a:pt x="6679" y="8620"/>
                      <a:pt x="6671" y="8620"/>
                      <a:pt x="6665" y="8617"/>
                    </a:cubicBezTo>
                    <a:cubicBezTo>
                      <a:pt x="6648" y="8615"/>
                      <a:pt x="6631" y="8614"/>
                      <a:pt x="6615" y="8614"/>
                    </a:cubicBezTo>
                    <a:cubicBezTo>
                      <a:pt x="6597" y="8614"/>
                      <a:pt x="6580" y="8615"/>
                      <a:pt x="6564" y="8618"/>
                    </a:cubicBezTo>
                    <a:cubicBezTo>
                      <a:pt x="6528" y="8605"/>
                      <a:pt x="6487" y="8593"/>
                      <a:pt x="6444" y="8582"/>
                    </a:cubicBezTo>
                    <a:cubicBezTo>
                      <a:pt x="6440" y="8581"/>
                      <a:pt x="6437" y="8581"/>
                      <a:pt x="6432" y="8577"/>
                    </a:cubicBezTo>
                    <a:cubicBezTo>
                      <a:pt x="6389" y="8569"/>
                      <a:pt x="6343" y="8556"/>
                      <a:pt x="6296" y="8547"/>
                    </a:cubicBezTo>
                    <a:lnTo>
                      <a:pt x="6293" y="8547"/>
                    </a:lnTo>
                    <a:cubicBezTo>
                      <a:pt x="6244" y="8533"/>
                      <a:pt x="6194" y="8521"/>
                      <a:pt x="6138" y="8513"/>
                    </a:cubicBezTo>
                    <a:cubicBezTo>
                      <a:pt x="6122" y="8510"/>
                      <a:pt x="6107" y="8507"/>
                      <a:pt x="6090" y="8504"/>
                    </a:cubicBezTo>
                    <a:cubicBezTo>
                      <a:pt x="6043" y="8497"/>
                      <a:pt x="5996" y="8490"/>
                      <a:pt x="5945" y="8482"/>
                    </a:cubicBezTo>
                    <a:cubicBezTo>
                      <a:pt x="5932" y="8480"/>
                      <a:pt x="5921" y="8477"/>
                      <a:pt x="5908" y="8477"/>
                    </a:cubicBezTo>
                    <a:cubicBezTo>
                      <a:pt x="5774" y="8458"/>
                      <a:pt x="5630" y="8443"/>
                      <a:pt x="5477" y="8434"/>
                    </a:cubicBezTo>
                    <a:cubicBezTo>
                      <a:pt x="5484" y="8406"/>
                      <a:pt x="5490" y="8377"/>
                      <a:pt x="5497" y="8349"/>
                    </a:cubicBezTo>
                    <a:cubicBezTo>
                      <a:pt x="5512" y="8300"/>
                      <a:pt x="5524" y="8251"/>
                      <a:pt x="5534" y="8200"/>
                    </a:cubicBezTo>
                    <a:cubicBezTo>
                      <a:pt x="5540" y="8180"/>
                      <a:pt x="5546" y="8157"/>
                      <a:pt x="5551" y="8132"/>
                    </a:cubicBezTo>
                    <a:cubicBezTo>
                      <a:pt x="5558" y="8103"/>
                      <a:pt x="5564" y="8073"/>
                      <a:pt x="5573" y="8041"/>
                    </a:cubicBezTo>
                    <a:cubicBezTo>
                      <a:pt x="5579" y="8020"/>
                      <a:pt x="5585" y="7997"/>
                      <a:pt x="5587" y="7973"/>
                    </a:cubicBezTo>
                    <a:cubicBezTo>
                      <a:pt x="5595" y="7943"/>
                      <a:pt x="5603" y="7914"/>
                      <a:pt x="5609" y="7882"/>
                    </a:cubicBezTo>
                    <a:cubicBezTo>
                      <a:pt x="5615" y="7859"/>
                      <a:pt x="5618" y="7838"/>
                      <a:pt x="5624" y="7816"/>
                    </a:cubicBezTo>
                    <a:cubicBezTo>
                      <a:pt x="5630" y="7783"/>
                      <a:pt x="5637" y="7753"/>
                      <a:pt x="5643" y="7723"/>
                    </a:cubicBezTo>
                    <a:cubicBezTo>
                      <a:pt x="5649" y="7701"/>
                      <a:pt x="5653" y="7681"/>
                      <a:pt x="5658" y="7660"/>
                    </a:cubicBezTo>
                    <a:cubicBezTo>
                      <a:pt x="5665" y="7627"/>
                      <a:pt x="5671" y="7595"/>
                      <a:pt x="5678" y="7562"/>
                    </a:cubicBezTo>
                    <a:cubicBezTo>
                      <a:pt x="5680" y="7554"/>
                      <a:pt x="5683" y="7547"/>
                      <a:pt x="5683" y="7537"/>
                    </a:cubicBezTo>
                    <a:cubicBezTo>
                      <a:pt x="5688" y="7523"/>
                      <a:pt x="5689" y="7511"/>
                      <a:pt x="5691" y="7500"/>
                    </a:cubicBezTo>
                    <a:cubicBezTo>
                      <a:pt x="5931" y="7492"/>
                      <a:pt x="6152" y="7443"/>
                      <a:pt x="6358" y="7359"/>
                    </a:cubicBezTo>
                    <a:cubicBezTo>
                      <a:pt x="6760" y="7192"/>
                      <a:pt x="7093" y="6894"/>
                      <a:pt x="7362" y="6527"/>
                    </a:cubicBezTo>
                    <a:cubicBezTo>
                      <a:pt x="8629" y="6326"/>
                      <a:pt x="9337" y="5086"/>
                      <a:pt x="9510" y="3914"/>
                    </a:cubicBezTo>
                    <a:cubicBezTo>
                      <a:pt x="9544" y="3683"/>
                      <a:pt x="9559" y="3457"/>
                      <a:pt x="9550" y="3241"/>
                    </a:cubicBezTo>
                    <a:cubicBezTo>
                      <a:pt x="9508" y="1964"/>
                      <a:pt x="8448" y="1470"/>
                      <a:pt x="7694" y="1283"/>
                    </a:cubicBezTo>
                    <a:cubicBezTo>
                      <a:pt x="7030" y="325"/>
                      <a:pt x="5934" y="1"/>
                      <a:pt x="5076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1" name="Google Shape;681;p3"/>
              <p:cNvSpPr/>
              <p:nvPr/>
            </p:nvSpPr>
            <p:spPr>
              <a:xfrm>
                <a:off x="1472200" y="4888200"/>
                <a:ext cx="244400" cy="287650"/>
              </a:xfrm>
              <a:custGeom>
                <a:avLst/>
                <a:gdLst/>
                <a:ahLst/>
                <a:cxnLst/>
                <a:rect l="l" t="t" r="r" b="b"/>
                <a:pathLst>
                  <a:path w="9776" h="11506" extrusionOk="0">
                    <a:moveTo>
                      <a:pt x="5073" y="1"/>
                    </a:moveTo>
                    <a:cubicBezTo>
                      <a:pt x="4965" y="1"/>
                      <a:pt x="4860" y="6"/>
                      <a:pt x="4762" y="16"/>
                    </a:cubicBezTo>
                    <a:cubicBezTo>
                      <a:pt x="3086" y="178"/>
                      <a:pt x="2239" y="1329"/>
                      <a:pt x="2574" y="2702"/>
                    </a:cubicBezTo>
                    <a:cubicBezTo>
                      <a:pt x="2449" y="3034"/>
                      <a:pt x="2375" y="3400"/>
                      <a:pt x="2340" y="3782"/>
                    </a:cubicBezTo>
                    <a:cubicBezTo>
                      <a:pt x="2313" y="4062"/>
                      <a:pt x="2307" y="4352"/>
                      <a:pt x="2319" y="4637"/>
                    </a:cubicBezTo>
                    <a:cubicBezTo>
                      <a:pt x="2381" y="6189"/>
                      <a:pt x="2933" y="7713"/>
                      <a:pt x="3288" y="7916"/>
                    </a:cubicBezTo>
                    <a:cubicBezTo>
                      <a:pt x="3686" y="7823"/>
                      <a:pt x="4029" y="7699"/>
                      <a:pt x="4325" y="7554"/>
                    </a:cubicBezTo>
                    <a:lnTo>
                      <a:pt x="4325" y="7554"/>
                    </a:lnTo>
                    <a:cubicBezTo>
                      <a:pt x="4253" y="7837"/>
                      <a:pt x="4171" y="8127"/>
                      <a:pt x="4086" y="8408"/>
                    </a:cubicBezTo>
                    <a:lnTo>
                      <a:pt x="4084" y="8410"/>
                    </a:lnTo>
                    <a:cubicBezTo>
                      <a:pt x="4037" y="8410"/>
                      <a:pt x="3990" y="8412"/>
                      <a:pt x="3944" y="8414"/>
                    </a:cubicBezTo>
                    <a:cubicBezTo>
                      <a:pt x="3935" y="8414"/>
                      <a:pt x="3928" y="8414"/>
                      <a:pt x="3917" y="8416"/>
                    </a:cubicBezTo>
                    <a:cubicBezTo>
                      <a:pt x="3876" y="8416"/>
                      <a:pt x="3838" y="8418"/>
                      <a:pt x="3798" y="8420"/>
                    </a:cubicBezTo>
                    <a:cubicBezTo>
                      <a:pt x="3777" y="8422"/>
                      <a:pt x="3758" y="8422"/>
                      <a:pt x="3740" y="8425"/>
                    </a:cubicBezTo>
                    <a:cubicBezTo>
                      <a:pt x="3711" y="8426"/>
                      <a:pt x="3681" y="8430"/>
                      <a:pt x="3655" y="8431"/>
                    </a:cubicBezTo>
                    <a:cubicBezTo>
                      <a:pt x="3604" y="8432"/>
                      <a:pt x="3555" y="8437"/>
                      <a:pt x="3509" y="8441"/>
                    </a:cubicBezTo>
                    <a:lnTo>
                      <a:pt x="3509" y="8454"/>
                    </a:lnTo>
                    <a:cubicBezTo>
                      <a:pt x="3474" y="8459"/>
                      <a:pt x="3438" y="8461"/>
                      <a:pt x="3406" y="8466"/>
                    </a:cubicBezTo>
                    <a:cubicBezTo>
                      <a:pt x="3241" y="8486"/>
                      <a:pt x="3109" y="8510"/>
                      <a:pt x="3024" y="8539"/>
                    </a:cubicBezTo>
                    <a:cubicBezTo>
                      <a:pt x="3023" y="8539"/>
                      <a:pt x="3019" y="8540"/>
                      <a:pt x="3017" y="8540"/>
                    </a:cubicBezTo>
                    <a:cubicBezTo>
                      <a:pt x="3002" y="8546"/>
                      <a:pt x="2987" y="8553"/>
                      <a:pt x="2975" y="8557"/>
                    </a:cubicBezTo>
                    <a:cubicBezTo>
                      <a:pt x="2974" y="8557"/>
                      <a:pt x="2970" y="8559"/>
                      <a:pt x="2969" y="8559"/>
                    </a:cubicBezTo>
                    <a:cubicBezTo>
                      <a:pt x="2957" y="8565"/>
                      <a:pt x="2947" y="8571"/>
                      <a:pt x="2939" y="8576"/>
                    </a:cubicBezTo>
                    <a:cubicBezTo>
                      <a:pt x="2867" y="8606"/>
                      <a:pt x="2793" y="8649"/>
                      <a:pt x="2717" y="8702"/>
                    </a:cubicBezTo>
                    <a:cubicBezTo>
                      <a:pt x="2704" y="8709"/>
                      <a:pt x="2695" y="8717"/>
                      <a:pt x="2682" y="8727"/>
                    </a:cubicBezTo>
                    <a:cubicBezTo>
                      <a:pt x="2662" y="8741"/>
                      <a:pt x="2644" y="8757"/>
                      <a:pt x="2623" y="8771"/>
                    </a:cubicBezTo>
                    <a:cubicBezTo>
                      <a:pt x="2594" y="8794"/>
                      <a:pt x="2565" y="8819"/>
                      <a:pt x="2533" y="8844"/>
                    </a:cubicBezTo>
                    <a:cubicBezTo>
                      <a:pt x="2521" y="8854"/>
                      <a:pt x="2510" y="8866"/>
                      <a:pt x="2498" y="8878"/>
                    </a:cubicBezTo>
                    <a:cubicBezTo>
                      <a:pt x="2470" y="8904"/>
                      <a:pt x="2442" y="8929"/>
                      <a:pt x="2415" y="8957"/>
                    </a:cubicBezTo>
                    <a:cubicBezTo>
                      <a:pt x="2403" y="8969"/>
                      <a:pt x="2392" y="8979"/>
                      <a:pt x="2381" y="8991"/>
                    </a:cubicBezTo>
                    <a:cubicBezTo>
                      <a:pt x="2345" y="9030"/>
                      <a:pt x="2308" y="9070"/>
                      <a:pt x="2271" y="9113"/>
                    </a:cubicBezTo>
                    <a:cubicBezTo>
                      <a:pt x="2243" y="9143"/>
                      <a:pt x="2216" y="9182"/>
                      <a:pt x="2188" y="9220"/>
                    </a:cubicBezTo>
                    <a:cubicBezTo>
                      <a:pt x="2182" y="9227"/>
                      <a:pt x="2176" y="9237"/>
                      <a:pt x="2173" y="9245"/>
                    </a:cubicBezTo>
                    <a:lnTo>
                      <a:pt x="575" y="9245"/>
                    </a:lnTo>
                    <a:cubicBezTo>
                      <a:pt x="258" y="9245"/>
                      <a:pt x="1" y="9508"/>
                      <a:pt x="1" y="9832"/>
                    </a:cubicBezTo>
                    <a:lnTo>
                      <a:pt x="1" y="11505"/>
                    </a:lnTo>
                    <a:lnTo>
                      <a:pt x="9774" y="11505"/>
                    </a:lnTo>
                    <a:lnTo>
                      <a:pt x="9774" y="10113"/>
                    </a:lnTo>
                    <a:cubicBezTo>
                      <a:pt x="9776" y="9635"/>
                      <a:pt x="9397" y="9246"/>
                      <a:pt x="8925" y="9246"/>
                    </a:cubicBezTo>
                    <a:lnTo>
                      <a:pt x="7501" y="9246"/>
                    </a:lnTo>
                    <a:lnTo>
                      <a:pt x="7459" y="9197"/>
                    </a:lnTo>
                    <a:cubicBezTo>
                      <a:pt x="7430" y="9159"/>
                      <a:pt x="7400" y="9119"/>
                      <a:pt x="7370" y="9085"/>
                    </a:cubicBezTo>
                    <a:cubicBezTo>
                      <a:pt x="7355" y="9068"/>
                      <a:pt x="7339" y="9050"/>
                      <a:pt x="7322" y="9034"/>
                    </a:cubicBezTo>
                    <a:cubicBezTo>
                      <a:pt x="7292" y="9000"/>
                      <a:pt x="7260" y="8969"/>
                      <a:pt x="7230" y="8940"/>
                    </a:cubicBezTo>
                    <a:cubicBezTo>
                      <a:pt x="7216" y="8927"/>
                      <a:pt x="7203" y="8912"/>
                      <a:pt x="7188" y="8902"/>
                    </a:cubicBezTo>
                    <a:cubicBezTo>
                      <a:pt x="7148" y="8866"/>
                      <a:pt x="7107" y="8832"/>
                      <a:pt x="7067" y="8803"/>
                    </a:cubicBezTo>
                    <a:cubicBezTo>
                      <a:pt x="7066" y="8799"/>
                      <a:pt x="7061" y="8797"/>
                      <a:pt x="7060" y="8796"/>
                    </a:cubicBezTo>
                    <a:cubicBezTo>
                      <a:pt x="7012" y="8763"/>
                      <a:pt x="6969" y="8734"/>
                      <a:pt x="6926" y="8710"/>
                    </a:cubicBezTo>
                    <a:cubicBezTo>
                      <a:pt x="6919" y="8706"/>
                      <a:pt x="6913" y="8704"/>
                      <a:pt x="6907" y="8702"/>
                    </a:cubicBezTo>
                    <a:cubicBezTo>
                      <a:pt x="6870" y="8681"/>
                      <a:pt x="6835" y="8667"/>
                      <a:pt x="6800" y="8653"/>
                    </a:cubicBezTo>
                    <a:cubicBezTo>
                      <a:pt x="6792" y="8651"/>
                      <a:pt x="6784" y="8647"/>
                      <a:pt x="6774" y="8645"/>
                    </a:cubicBezTo>
                    <a:cubicBezTo>
                      <a:pt x="6741" y="8633"/>
                      <a:pt x="6711" y="8625"/>
                      <a:pt x="6681" y="8623"/>
                    </a:cubicBezTo>
                    <a:cubicBezTo>
                      <a:pt x="6674" y="8621"/>
                      <a:pt x="6666" y="8621"/>
                      <a:pt x="6660" y="8618"/>
                    </a:cubicBezTo>
                    <a:cubicBezTo>
                      <a:pt x="6644" y="8616"/>
                      <a:pt x="6627" y="8615"/>
                      <a:pt x="6611" y="8615"/>
                    </a:cubicBezTo>
                    <a:cubicBezTo>
                      <a:pt x="6594" y="8615"/>
                      <a:pt x="6576" y="8616"/>
                      <a:pt x="6560" y="8619"/>
                    </a:cubicBezTo>
                    <a:cubicBezTo>
                      <a:pt x="6524" y="8606"/>
                      <a:pt x="6482" y="8594"/>
                      <a:pt x="6440" y="8583"/>
                    </a:cubicBezTo>
                    <a:cubicBezTo>
                      <a:pt x="6435" y="8582"/>
                      <a:pt x="6433" y="8582"/>
                      <a:pt x="6428" y="8578"/>
                    </a:cubicBezTo>
                    <a:cubicBezTo>
                      <a:pt x="6385" y="8570"/>
                      <a:pt x="6338" y="8557"/>
                      <a:pt x="6292" y="8548"/>
                    </a:cubicBezTo>
                    <a:cubicBezTo>
                      <a:pt x="6243" y="8534"/>
                      <a:pt x="6187" y="8522"/>
                      <a:pt x="6134" y="8514"/>
                    </a:cubicBezTo>
                    <a:cubicBezTo>
                      <a:pt x="6118" y="8511"/>
                      <a:pt x="6103" y="8508"/>
                      <a:pt x="6089" y="8505"/>
                    </a:cubicBezTo>
                    <a:cubicBezTo>
                      <a:pt x="6074" y="8504"/>
                      <a:pt x="6056" y="8499"/>
                      <a:pt x="6040" y="8498"/>
                    </a:cubicBezTo>
                    <a:cubicBezTo>
                      <a:pt x="6010" y="8492"/>
                      <a:pt x="5977" y="8489"/>
                      <a:pt x="5943" y="8483"/>
                    </a:cubicBezTo>
                    <a:cubicBezTo>
                      <a:pt x="5930" y="8481"/>
                      <a:pt x="5917" y="8478"/>
                      <a:pt x="5905" y="8478"/>
                    </a:cubicBezTo>
                    <a:cubicBezTo>
                      <a:pt x="5772" y="8459"/>
                      <a:pt x="5627" y="8444"/>
                      <a:pt x="5474" y="8435"/>
                    </a:cubicBezTo>
                    <a:cubicBezTo>
                      <a:pt x="5481" y="8407"/>
                      <a:pt x="5488" y="8378"/>
                      <a:pt x="5496" y="8350"/>
                    </a:cubicBezTo>
                    <a:cubicBezTo>
                      <a:pt x="5509" y="8301"/>
                      <a:pt x="5521" y="8252"/>
                      <a:pt x="5533" y="8201"/>
                    </a:cubicBezTo>
                    <a:cubicBezTo>
                      <a:pt x="5538" y="8181"/>
                      <a:pt x="5542" y="8158"/>
                      <a:pt x="5548" y="8133"/>
                    </a:cubicBezTo>
                    <a:cubicBezTo>
                      <a:pt x="5556" y="8104"/>
                      <a:pt x="5564" y="8074"/>
                      <a:pt x="5570" y="8042"/>
                    </a:cubicBezTo>
                    <a:cubicBezTo>
                      <a:pt x="5576" y="8021"/>
                      <a:pt x="5582" y="7998"/>
                      <a:pt x="5587" y="7974"/>
                    </a:cubicBezTo>
                    <a:cubicBezTo>
                      <a:pt x="5593" y="7944"/>
                      <a:pt x="5600" y="7915"/>
                      <a:pt x="5606" y="7883"/>
                    </a:cubicBezTo>
                    <a:cubicBezTo>
                      <a:pt x="5612" y="7860"/>
                      <a:pt x="5618" y="7839"/>
                      <a:pt x="5621" y="7817"/>
                    </a:cubicBezTo>
                    <a:cubicBezTo>
                      <a:pt x="5629" y="7784"/>
                      <a:pt x="5635" y="7754"/>
                      <a:pt x="5643" y="7724"/>
                    </a:cubicBezTo>
                    <a:cubicBezTo>
                      <a:pt x="5648" y="7702"/>
                      <a:pt x="5650" y="7682"/>
                      <a:pt x="5655" y="7661"/>
                    </a:cubicBezTo>
                    <a:cubicBezTo>
                      <a:pt x="5662" y="7628"/>
                      <a:pt x="5669" y="7596"/>
                      <a:pt x="5676" y="7563"/>
                    </a:cubicBezTo>
                    <a:cubicBezTo>
                      <a:pt x="5678" y="7555"/>
                      <a:pt x="5680" y="7548"/>
                      <a:pt x="5682" y="7538"/>
                    </a:cubicBezTo>
                    <a:cubicBezTo>
                      <a:pt x="5684" y="7524"/>
                      <a:pt x="5686" y="7512"/>
                      <a:pt x="5688" y="7501"/>
                    </a:cubicBezTo>
                    <a:cubicBezTo>
                      <a:pt x="5809" y="7495"/>
                      <a:pt x="5928" y="7482"/>
                      <a:pt x="6040" y="7458"/>
                    </a:cubicBezTo>
                    <a:cubicBezTo>
                      <a:pt x="6152" y="7435"/>
                      <a:pt x="6255" y="7402"/>
                      <a:pt x="6356" y="7360"/>
                    </a:cubicBezTo>
                    <a:cubicBezTo>
                      <a:pt x="6761" y="7193"/>
                      <a:pt x="7091" y="6895"/>
                      <a:pt x="7361" y="6528"/>
                    </a:cubicBezTo>
                    <a:cubicBezTo>
                      <a:pt x="8875" y="6286"/>
                      <a:pt x="9592" y="4562"/>
                      <a:pt x="9550" y="3242"/>
                    </a:cubicBezTo>
                    <a:cubicBezTo>
                      <a:pt x="9507" y="1965"/>
                      <a:pt x="8446" y="1471"/>
                      <a:pt x="7696" y="1284"/>
                    </a:cubicBezTo>
                    <a:cubicBezTo>
                      <a:pt x="7203" y="572"/>
                      <a:pt x="6469" y="210"/>
                      <a:pt x="5773" y="70"/>
                    </a:cubicBezTo>
                    <a:cubicBezTo>
                      <a:pt x="5531" y="22"/>
                      <a:pt x="5294" y="1"/>
                      <a:pt x="5073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2" name="Google Shape;682;p3"/>
              <p:cNvSpPr/>
              <p:nvPr/>
            </p:nvSpPr>
            <p:spPr>
              <a:xfrm>
                <a:off x="2758175" y="4795875"/>
                <a:ext cx="395650" cy="380100"/>
              </a:xfrm>
              <a:custGeom>
                <a:avLst/>
                <a:gdLst/>
                <a:ahLst/>
                <a:cxnLst/>
                <a:rect l="l" t="t" r="r" b="b"/>
                <a:pathLst>
                  <a:path w="15826" h="15204" extrusionOk="0">
                    <a:moveTo>
                      <a:pt x="8824" y="0"/>
                    </a:moveTo>
                    <a:cubicBezTo>
                      <a:pt x="8342" y="0"/>
                      <a:pt x="7090" y="567"/>
                      <a:pt x="6554" y="982"/>
                    </a:cubicBezTo>
                    <a:cubicBezTo>
                      <a:pt x="6738" y="761"/>
                      <a:pt x="6922" y="452"/>
                      <a:pt x="6636" y="347"/>
                    </a:cubicBezTo>
                    <a:cubicBezTo>
                      <a:pt x="6605" y="336"/>
                      <a:pt x="6562" y="330"/>
                      <a:pt x="6512" y="330"/>
                    </a:cubicBezTo>
                    <a:cubicBezTo>
                      <a:pt x="5989" y="330"/>
                      <a:pt x="4561" y="977"/>
                      <a:pt x="4368" y="3145"/>
                    </a:cubicBezTo>
                    <a:lnTo>
                      <a:pt x="4368" y="3147"/>
                    </a:lnTo>
                    <a:cubicBezTo>
                      <a:pt x="4360" y="3240"/>
                      <a:pt x="4354" y="3336"/>
                      <a:pt x="4351" y="3434"/>
                    </a:cubicBezTo>
                    <a:lnTo>
                      <a:pt x="4351" y="3441"/>
                    </a:lnTo>
                    <a:cubicBezTo>
                      <a:pt x="4346" y="3539"/>
                      <a:pt x="4346" y="3635"/>
                      <a:pt x="4346" y="3738"/>
                    </a:cubicBezTo>
                    <a:cubicBezTo>
                      <a:pt x="4348" y="3745"/>
                      <a:pt x="4348" y="3755"/>
                      <a:pt x="4348" y="3763"/>
                    </a:cubicBezTo>
                    <a:cubicBezTo>
                      <a:pt x="4349" y="3861"/>
                      <a:pt x="4352" y="3957"/>
                      <a:pt x="4360" y="4059"/>
                    </a:cubicBezTo>
                    <a:cubicBezTo>
                      <a:pt x="4360" y="4078"/>
                      <a:pt x="4361" y="4096"/>
                      <a:pt x="4364" y="4115"/>
                    </a:cubicBezTo>
                    <a:cubicBezTo>
                      <a:pt x="4370" y="4207"/>
                      <a:pt x="4378" y="4303"/>
                      <a:pt x="4391" y="4399"/>
                    </a:cubicBezTo>
                    <a:cubicBezTo>
                      <a:pt x="4392" y="4429"/>
                      <a:pt x="4398" y="4462"/>
                      <a:pt x="4403" y="4492"/>
                    </a:cubicBezTo>
                    <a:cubicBezTo>
                      <a:pt x="4411" y="4579"/>
                      <a:pt x="4423" y="4669"/>
                      <a:pt x="4437" y="4760"/>
                    </a:cubicBezTo>
                    <a:cubicBezTo>
                      <a:pt x="4443" y="4807"/>
                      <a:pt x="4453" y="4857"/>
                      <a:pt x="4460" y="4906"/>
                    </a:cubicBezTo>
                    <a:cubicBezTo>
                      <a:pt x="4473" y="4983"/>
                      <a:pt x="4488" y="5061"/>
                      <a:pt x="4502" y="5141"/>
                    </a:cubicBezTo>
                    <a:cubicBezTo>
                      <a:pt x="4516" y="5213"/>
                      <a:pt x="4533" y="5288"/>
                      <a:pt x="4550" y="5361"/>
                    </a:cubicBezTo>
                    <a:cubicBezTo>
                      <a:pt x="4563" y="5423"/>
                      <a:pt x="4575" y="5483"/>
                      <a:pt x="4591" y="5545"/>
                    </a:cubicBezTo>
                    <a:cubicBezTo>
                      <a:pt x="4624" y="5685"/>
                      <a:pt x="4660" y="5828"/>
                      <a:pt x="4698" y="5975"/>
                    </a:cubicBezTo>
                    <a:lnTo>
                      <a:pt x="4761" y="6016"/>
                    </a:lnTo>
                    <a:cubicBezTo>
                      <a:pt x="4607" y="7179"/>
                      <a:pt x="4562" y="8319"/>
                      <a:pt x="4557" y="9032"/>
                    </a:cubicBezTo>
                    <a:cubicBezTo>
                      <a:pt x="4556" y="9476"/>
                      <a:pt x="4569" y="9754"/>
                      <a:pt x="4583" y="9774"/>
                    </a:cubicBezTo>
                    <a:cubicBezTo>
                      <a:pt x="4609" y="9810"/>
                      <a:pt x="4981" y="9973"/>
                      <a:pt x="5425" y="10136"/>
                    </a:cubicBezTo>
                    <a:lnTo>
                      <a:pt x="5390" y="10324"/>
                    </a:lnTo>
                    <a:lnTo>
                      <a:pt x="5357" y="10312"/>
                    </a:lnTo>
                    <a:lnTo>
                      <a:pt x="4916" y="10877"/>
                    </a:lnTo>
                    <a:lnTo>
                      <a:pt x="4945" y="10903"/>
                    </a:lnTo>
                    <a:lnTo>
                      <a:pt x="4829" y="10953"/>
                    </a:lnTo>
                    <a:lnTo>
                      <a:pt x="4834" y="10957"/>
                    </a:lnTo>
                    <a:cubicBezTo>
                      <a:pt x="4758" y="10983"/>
                      <a:pt x="4683" y="11007"/>
                      <a:pt x="4611" y="11040"/>
                    </a:cubicBezTo>
                    <a:cubicBezTo>
                      <a:pt x="4496" y="11074"/>
                      <a:pt x="4386" y="11113"/>
                      <a:pt x="4278" y="11153"/>
                    </a:cubicBezTo>
                    <a:cubicBezTo>
                      <a:pt x="4261" y="11162"/>
                      <a:pt x="4242" y="11168"/>
                      <a:pt x="4227" y="11175"/>
                    </a:cubicBezTo>
                    <a:cubicBezTo>
                      <a:pt x="4115" y="11217"/>
                      <a:pt x="4009" y="11260"/>
                      <a:pt x="3907" y="11309"/>
                    </a:cubicBezTo>
                    <a:cubicBezTo>
                      <a:pt x="2341" y="12034"/>
                      <a:pt x="1059" y="13466"/>
                      <a:pt x="0" y="15203"/>
                    </a:cubicBezTo>
                    <a:lnTo>
                      <a:pt x="15826" y="15203"/>
                    </a:lnTo>
                    <a:cubicBezTo>
                      <a:pt x="15550" y="14746"/>
                      <a:pt x="15262" y="14293"/>
                      <a:pt x="14970" y="13865"/>
                    </a:cubicBezTo>
                    <a:cubicBezTo>
                      <a:pt x="14082" y="12560"/>
                      <a:pt x="13162" y="11457"/>
                      <a:pt x="12681" y="11152"/>
                    </a:cubicBezTo>
                    <a:cubicBezTo>
                      <a:pt x="12633" y="11123"/>
                      <a:pt x="12581" y="11095"/>
                      <a:pt x="12520" y="11067"/>
                    </a:cubicBezTo>
                    <a:cubicBezTo>
                      <a:pt x="12514" y="11062"/>
                      <a:pt x="12511" y="11061"/>
                      <a:pt x="12505" y="11059"/>
                    </a:cubicBezTo>
                    <a:cubicBezTo>
                      <a:pt x="12463" y="11042"/>
                      <a:pt x="12423" y="11023"/>
                      <a:pt x="12378" y="11005"/>
                    </a:cubicBezTo>
                    <a:cubicBezTo>
                      <a:pt x="12372" y="11004"/>
                      <a:pt x="12365" y="10999"/>
                      <a:pt x="12358" y="10997"/>
                    </a:cubicBezTo>
                    <a:cubicBezTo>
                      <a:pt x="12310" y="10980"/>
                      <a:pt x="12260" y="10961"/>
                      <a:pt x="12208" y="10943"/>
                    </a:cubicBezTo>
                    <a:cubicBezTo>
                      <a:pt x="12202" y="10940"/>
                      <a:pt x="12196" y="10938"/>
                      <a:pt x="12191" y="10937"/>
                    </a:cubicBezTo>
                    <a:cubicBezTo>
                      <a:pt x="12136" y="10920"/>
                      <a:pt x="12079" y="10901"/>
                      <a:pt x="12020" y="10884"/>
                    </a:cubicBezTo>
                    <a:cubicBezTo>
                      <a:pt x="12015" y="10884"/>
                      <a:pt x="12011" y="10883"/>
                      <a:pt x="12006" y="10880"/>
                    </a:cubicBezTo>
                    <a:cubicBezTo>
                      <a:pt x="11944" y="10864"/>
                      <a:pt x="11879" y="10847"/>
                      <a:pt x="11813" y="10830"/>
                    </a:cubicBezTo>
                    <a:cubicBezTo>
                      <a:pt x="11809" y="10830"/>
                      <a:pt x="11806" y="10829"/>
                      <a:pt x="11801" y="10829"/>
                    </a:cubicBezTo>
                    <a:cubicBezTo>
                      <a:pt x="11732" y="10812"/>
                      <a:pt x="11660" y="10795"/>
                      <a:pt x="11587" y="10780"/>
                    </a:cubicBezTo>
                    <a:cubicBezTo>
                      <a:pt x="11586" y="10779"/>
                      <a:pt x="11582" y="10779"/>
                      <a:pt x="11581" y="10779"/>
                    </a:cubicBezTo>
                    <a:cubicBezTo>
                      <a:pt x="11503" y="10763"/>
                      <a:pt x="11427" y="10748"/>
                      <a:pt x="11345" y="10731"/>
                    </a:cubicBezTo>
                    <a:lnTo>
                      <a:pt x="11340" y="10731"/>
                    </a:lnTo>
                    <a:cubicBezTo>
                      <a:pt x="11259" y="10716"/>
                      <a:pt x="11174" y="10702"/>
                      <a:pt x="11089" y="10689"/>
                    </a:cubicBezTo>
                    <a:lnTo>
                      <a:pt x="11088" y="10689"/>
                    </a:lnTo>
                    <a:cubicBezTo>
                      <a:pt x="11082" y="10689"/>
                      <a:pt x="11075" y="10688"/>
                      <a:pt x="11071" y="10688"/>
                    </a:cubicBezTo>
                    <a:cubicBezTo>
                      <a:pt x="10988" y="10673"/>
                      <a:pt x="10907" y="10661"/>
                      <a:pt x="10821" y="10651"/>
                    </a:cubicBezTo>
                    <a:lnTo>
                      <a:pt x="10702" y="10628"/>
                    </a:lnTo>
                    <a:lnTo>
                      <a:pt x="10741" y="10592"/>
                    </a:lnTo>
                    <a:lnTo>
                      <a:pt x="10129" y="9923"/>
                    </a:lnTo>
                    <a:lnTo>
                      <a:pt x="10064" y="9958"/>
                    </a:lnTo>
                    <a:lnTo>
                      <a:pt x="9994" y="9434"/>
                    </a:lnTo>
                    <a:lnTo>
                      <a:pt x="9959" y="9182"/>
                    </a:lnTo>
                    <a:cubicBezTo>
                      <a:pt x="9996" y="8986"/>
                      <a:pt x="10036" y="8788"/>
                      <a:pt x="10074" y="8595"/>
                    </a:cubicBezTo>
                    <a:cubicBezTo>
                      <a:pt x="10238" y="7748"/>
                      <a:pt x="10393" y="6928"/>
                      <a:pt x="10525" y="6182"/>
                    </a:cubicBezTo>
                    <a:cubicBezTo>
                      <a:pt x="10555" y="6013"/>
                      <a:pt x="10583" y="5851"/>
                      <a:pt x="10610" y="5692"/>
                    </a:cubicBezTo>
                    <a:cubicBezTo>
                      <a:pt x="10623" y="5613"/>
                      <a:pt x="10638" y="5535"/>
                      <a:pt x="10651" y="5459"/>
                    </a:cubicBezTo>
                    <a:cubicBezTo>
                      <a:pt x="10701" y="5149"/>
                      <a:pt x="10749" y="4861"/>
                      <a:pt x="10787" y="4596"/>
                    </a:cubicBezTo>
                    <a:cubicBezTo>
                      <a:pt x="10797" y="4530"/>
                      <a:pt x="10808" y="4467"/>
                      <a:pt x="10815" y="4403"/>
                    </a:cubicBezTo>
                    <a:cubicBezTo>
                      <a:pt x="10924" y="3647"/>
                      <a:pt x="10970" y="3118"/>
                      <a:pt x="10927" y="2947"/>
                    </a:cubicBezTo>
                    <a:cubicBezTo>
                      <a:pt x="10894" y="2820"/>
                      <a:pt x="10829" y="2687"/>
                      <a:pt x="10750" y="2559"/>
                    </a:cubicBezTo>
                    <a:cubicBezTo>
                      <a:pt x="10733" y="2530"/>
                      <a:pt x="10715" y="2501"/>
                      <a:pt x="10695" y="2472"/>
                    </a:cubicBezTo>
                    <a:cubicBezTo>
                      <a:pt x="10674" y="2439"/>
                      <a:pt x="10651" y="2403"/>
                      <a:pt x="10627" y="2373"/>
                    </a:cubicBezTo>
                    <a:cubicBezTo>
                      <a:pt x="10598" y="2335"/>
                      <a:pt x="10571" y="2295"/>
                      <a:pt x="10543" y="2261"/>
                    </a:cubicBezTo>
                    <a:cubicBezTo>
                      <a:pt x="10389" y="2062"/>
                      <a:pt x="10249" y="1920"/>
                      <a:pt x="10249" y="1920"/>
                    </a:cubicBezTo>
                    <a:cubicBezTo>
                      <a:pt x="10249" y="1920"/>
                      <a:pt x="11982" y="1149"/>
                      <a:pt x="11631" y="435"/>
                    </a:cubicBezTo>
                    <a:cubicBezTo>
                      <a:pt x="11546" y="262"/>
                      <a:pt x="11307" y="196"/>
                      <a:pt x="10996" y="196"/>
                    </a:cubicBezTo>
                    <a:cubicBezTo>
                      <a:pt x="10025" y="196"/>
                      <a:pt x="8339" y="833"/>
                      <a:pt x="8339" y="833"/>
                    </a:cubicBezTo>
                    <a:cubicBezTo>
                      <a:pt x="8339" y="833"/>
                      <a:pt x="9398" y="92"/>
                      <a:pt x="8898" y="6"/>
                    </a:cubicBezTo>
                    <a:cubicBezTo>
                      <a:pt x="8876" y="2"/>
                      <a:pt x="8851" y="0"/>
                      <a:pt x="8824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3" name="Google Shape;683;p3"/>
              <p:cNvSpPr/>
              <p:nvPr/>
            </p:nvSpPr>
            <p:spPr>
              <a:xfrm>
                <a:off x="1802300" y="4821875"/>
                <a:ext cx="395675" cy="353850"/>
              </a:xfrm>
              <a:custGeom>
                <a:avLst/>
                <a:gdLst/>
                <a:ahLst/>
                <a:cxnLst/>
                <a:rect l="l" t="t" r="r" b="b"/>
                <a:pathLst>
                  <a:path w="15827" h="14154" extrusionOk="0">
                    <a:moveTo>
                      <a:pt x="8994" y="0"/>
                    </a:moveTo>
                    <a:cubicBezTo>
                      <a:pt x="8456" y="0"/>
                      <a:pt x="7899" y="97"/>
                      <a:pt x="7393" y="226"/>
                    </a:cubicBezTo>
                    <a:cubicBezTo>
                      <a:pt x="6377" y="486"/>
                      <a:pt x="5571" y="875"/>
                      <a:pt x="5571" y="875"/>
                    </a:cubicBezTo>
                    <a:cubicBezTo>
                      <a:pt x="5571" y="875"/>
                      <a:pt x="5432" y="1017"/>
                      <a:pt x="5277" y="1216"/>
                    </a:cubicBezTo>
                    <a:cubicBezTo>
                      <a:pt x="5249" y="1252"/>
                      <a:pt x="5223" y="1289"/>
                      <a:pt x="5195" y="1329"/>
                    </a:cubicBezTo>
                    <a:cubicBezTo>
                      <a:pt x="5172" y="1360"/>
                      <a:pt x="5147" y="1394"/>
                      <a:pt x="5126" y="1428"/>
                    </a:cubicBezTo>
                    <a:cubicBezTo>
                      <a:pt x="5105" y="1457"/>
                      <a:pt x="5089" y="1485"/>
                      <a:pt x="5071" y="1514"/>
                    </a:cubicBezTo>
                    <a:cubicBezTo>
                      <a:pt x="4993" y="1642"/>
                      <a:pt x="4925" y="1775"/>
                      <a:pt x="4895" y="1902"/>
                    </a:cubicBezTo>
                    <a:cubicBezTo>
                      <a:pt x="4850" y="2073"/>
                      <a:pt x="4896" y="2602"/>
                      <a:pt x="5005" y="3359"/>
                    </a:cubicBezTo>
                    <a:cubicBezTo>
                      <a:pt x="5014" y="3422"/>
                      <a:pt x="5025" y="3486"/>
                      <a:pt x="5034" y="3551"/>
                    </a:cubicBezTo>
                    <a:cubicBezTo>
                      <a:pt x="5072" y="3817"/>
                      <a:pt x="5119" y="4104"/>
                      <a:pt x="5169" y="4414"/>
                    </a:cubicBezTo>
                    <a:cubicBezTo>
                      <a:pt x="5183" y="4490"/>
                      <a:pt x="5196" y="4569"/>
                      <a:pt x="5211" y="4648"/>
                    </a:cubicBezTo>
                    <a:cubicBezTo>
                      <a:pt x="5237" y="4806"/>
                      <a:pt x="5266" y="4969"/>
                      <a:pt x="5296" y="5137"/>
                    </a:cubicBezTo>
                    <a:cubicBezTo>
                      <a:pt x="5456" y="6053"/>
                      <a:pt x="5654" y="7085"/>
                      <a:pt x="5862" y="8137"/>
                    </a:cubicBezTo>
                    <a:lnTo>
                      <a:pt x="5827" y="8390"/>
                    </a:lnTo>
                    <a:lnTo>
                      <a:pt x="5755" y="8914"/>
                    </a:lnTo>
                    <a:lnTo>
                      <a:pt x="5692" y="8878"/>
                    </a:lnTo>
                    <a:lnTo>
                      <a:pt x="5133" y="9487"/>
                    </a:lnTo>
                    <a:lnTo>
                      <a:pt x="5081" y="9546"/>
                    </a:lnTo>
                    <a:lnTo>
                      <a:pt x="5119" y="9582"/>
                    </a:lnTo>
                    <a:lnTo>
                      <a:pt x="5004" y="9605"/>
                    </a:lnTo>
                    <a:lnTo>
                      <a:pt x="5002" y="9605"/>
                    </a:lnTo>
                    <a:cubicBezTo>
                      <a:pt x="4910" y="9617"/>
                      <a:pt x="4823" y="9631"/>
                      <a:pt x="4734" y="9643"/>
                    </a:cubicBezTo>
                    <a:cubicBezTo>
                      <a:pt x="4648" y="9656"/>
                      <a:pt x="4563" y="9669"/>
                      <a:pt x="4481" y="9685"/>
                    </a:cubicBezTo>
                    <a:lnTo>
                      <a:pt x="4477" y="9685"/>
                    </a:lnTo>
                    <a:cubicBezTo>
                      <a:pt x="4394" y="9700"/>
                      <a:pt x="4319" y="9716"/>
                      <a:pt x="4241" y="9733"/>
                    </a:cubicBezTo>
                    <a:cubicBezTo>
                      <a:pt x="4240" y="9733"/>
                      <a:pt x="4236" y="9733"/>
                      <a:pt x="4235" y="9734"/>
                    </a:cubicBezTo>
                    <a:cubicBezTo>
                      <a:pt x="4162" y="9748"/>
                      <a:pt x="4089" y="9764"/>
                      <a:pt x="4021" y="9782"/>
                    </a:cubicBezTo>
                    <a:cubicBezTo>
                      <a:pt x="4016" y="9782"/>
                      <a:pt x="4014" y="9784"/>
                      <a:pt x="4009" y="9784"/>
                    </a:cubicBezTo>
                    <a:cubicBezTo>
                      <a:pt x="3943" y="9801"/>
                      <a:pt x="3880" y="9818"/>
                      <a:pt x="3817" y="9834"/>
                    </a:cubicBezTo>
                    <a:cubicBezTo>
                      <a:pt x="3811" y="9836"/>
                      <a:pt x="3805" y="9838"/>
                      <a:pt x="3802" y="9838"/>
                    </a:cubicBezTo>
                    <a:cubicBezTo>
                      <a:pt x="3743" y="9855"/>
                      <a:pt x="3687" y="9874"/>
                      <a:pt x="3631" y="9891"/>
                    </a:cubicBezTo>
                    <a:cubicBezTo>
                      <a:pt x="3625" y="9892"/>
                      <a:pt x="3619" y="9894"/>
                      <a:pt x="3614" y="9897"/>
                    </a:cubicBezTo>
                    <a:cubicBezTo>
                      <a:pt x="3562" y="9913"/>
                      <a:pt x="3510" y="9933"/>
                      <a:pt x="3464" y="9951"/>
                    </a:cubicBezTo>
                    <a:cubicBezTo>
                      <a:pt x="3457" y="9953"/>
                      <a:pt x="3451" y="9957"/>
                      <a:pt x="3444" y="9959"/>
                    </a:cubicBezTo>
                    <a:cubicBezTo>
                      <a:pt x="3400" y="9976"/>
                      <a:pt x="3359" y="9995"/>
                      <a:pt x="3317" y="10013"/>
                    </a:cubicBezTo>
                    <a:cubicBezTo>
                      <a:pt x="3312" y="10015"/>
                      <a:pt x="3305" y="10018"/>
                      <a:pt x="3303" y="10021"/>
                    </a:cubicBezTo>
                    <a:cubicBezTo>
                      <a:pt x="3244" y="10049"/>
                      <a:pt x="3188" y="10077"/>
                      <a:pt x="3145" y="10106"/>
                    </a:cubicBezTo>
                    <a:cubicBezTo>
                      <a:pt x="2831" y="10305"/>
                      <a:pt x="2332" y="10842"/>
                      <a:pt x="1775" y="11553"/>
                    </a:cubicBezTo>
                    <a:cubicBezTo>
                      <a:pt x="1197" y="12293"/>
                      <a:pt x="559" y="13222"/>
                      <a:pt x="1" y="14154"/>
                    </a:cubicBezTo>
                    <a:lnTo>
                      <a:pt x="15827" y="14154"/>
                    </a:lnTo>
                    <a:cubicBezTo>
                      <a:pt x="15554" y="13712"/>
                      <a:pt x="15269" y="13288"/>
                      <a:pt x="14967" y="12890"/>
                    </a:cubicBezTo>
                    <a:cubicBezTo>
                      <a:pt x="14090" y="11734"/>
                      <a:pt x="13081" y="10804"/>
                      <a:pt x="11917" y="10264"/>
                    </a:cubicBezTo>
                    <a:cubicBezTo>
                      <a:pt x="11814" y="10215"/>
                      <a:pt x="11707" y="10173"/>
                      <a:pt x="11598" y="10130"/>
                    </a:cubicBezTo>
                    <a:cubicBezTo>
                      <a:pt x="11581" y="10123"/>
                      <a:pt x="11562" y="10117"/>
                      <a:pt x="11547" y="10109"/>
                    </a:cubicBezTo>
                    <a:cubicBezTo>
                      <a:pt x="11439" y="10068"/>
                      <a:pt x="11328" y="10030"/>
                      <a:pt x="11214" y="9995"/>
                    </a:cubicBezTo>
                    <a:cubicBezTo>
                      <a:pt x="11142" y="9965"/>
                      <a:pt x="11067" y="9939"/>
                      <a:pt x="10994" y="9913"/>
                    </a:cubicBezTo>
                    <a:lnTo>
                      <a:pt x="10995" y="9909"/>
                    </a:lnTo>
                    <a:lnTo>
                      <a:pt x="10880" y="9858"/>
                    </a:lnTo>
                    <a:lnTo>
                      <a:pt x="10909" y="9832"/>
                    </a:lnTo>
                    <a:lnTo>
                      <a:pt x="10469" y="9267"/>
                    </a:lnTo>
                    <a:lnTo>
                      <a:pt x="10434" y="9279"/>
                    </a:lnTo>
                    <a:lnTo>
                      <a:pt x="10400" y="9091"/>
                    </a:lnTo>
                    <a:cubicBezTo>
                      <a:pt x="10843" y="8928"/>
                      <a:pt x="11216" y="8767"/>
                      <a:pt x="11242" y="8730"/>
                    </a:cubicBezTo>
                    <a:cubicBezTo>
                      <a:pt x="11277" y="8678"/>
                      <a:pt x="11312" y="6853"/>
                      <a:pt x="11063" y="4971"/>
                    </a:cubicBezTo>
                    <a:lnTo>
                      <a:pt x="11125" y="4930"/>
                    </a:lnTo>
                    <a:cubicBezTo>
                      <a:pt x="11166" y="4783"/>
                      <a:pt x="11202" y="4641"/>
                      <a:pt x="11233" y="4501"/>
                    </a:cubicBezTo>
                    <a:cubicBezTo>
                      <a:pt x="11248" y="4438"/>
                      <a:pt x="11260" y="4380"/>
                      <a:pt x="11274" y="4316"/>
                    </a:cubicBezTo>
                    <a:cubicBezTo>
                      <a:pt x="11289" y="4244"/>
                      <a:pt x="11307" y="4168"/>
                      <a:pt x="11321" y="4097"/>
                    </a:cubicBezTo>
                    <a:cubicBezTo>
                      <a:pt x="11338" y="4015"/>
                      <a:pt x="11350" y="3939"/>
                      <a:pt x="11363" y="3861"/>
                    </a:cubicBezTo>
                    <a:cubicBezTo>
                      <a:pt x="11372" y="3812"/>
                      <a:pt x="11380" y="3762"/>
                      <a:pt x="11390" y="3715"/>
                    </a:cubicBezTo>
                    <a:cubicBezTo>
                      <a:pt x="11403" y="3624"/>
                      <a:pt x="11412" y="3536"/>
                      <a:pt x="11424" y="3448"/>
                    </a:cubicBezTo>
                    <a:cubicBezTo>
                      <a:pt x="11426" y="3417"/>
                      <a:pt x="11432" y="3384"/>
                      <a:pt x="11436" y="3354"/>
                    </a:cubicBezTo>
                    <a:cubicBezTo>
                      <a:pt x="11446" y="3257"/>
                      <a:pt x="11453" y="3162"/>
                      <a:pt x="11459" y="3070"/>
                    </a:cubicBezTo>
                    <a:cubicBezTo>
                      <a:pt x="11460" y="3053"/>
                      <a:pt x="11464" y="3033"/>
                      <a:pt x="11465" y="3014"/>
                    </a:cubicBezTo>
                    <a:cubicBezTo>
                      <a:pt x="11471" y="2913"/>
                      <a:pt x="11473" y="2816"/>
                      <a:pt x="11475" y="2718"/>
                    </a:cubicBezTo>
                    <a:cubicBezTo>
                      <a:pt x="11475" y="2711"/>
                      <a:pt x="11476" y="2703"/>
                      <a:pt x="11476" y="2693"/>
                    </a:cubicBezTo>
                    <a:cubicBezTo>
                      <a:pt x="11476" y="2590"/>
                      <a:pt x="11476" y="2494"/>
                      <a:pt x="11471" y="2396"/>
                    </a:cubicBezTo>
                    <a:lnTo>
                      <a:pt x="11471" y="2389"/>
                    </a:lnTo>
                    <a:cubicBezTo>
                      <a:pt x="11466" y="2291"/>
                      <a:pt x="11463" y="2196"/>
                      <a:pt x="11454" y="2102"/>
                    </a:cubicBezTo>
                    <a:lnTo>
                      <a:pt x="11454" y="2100"/>
                    </a:lnTo>
                    <a:cubicBezTo>
                      <a:pt x="11262" y="469"/>
                      <a:pt x="10178" y="0"/>
                      <a:pt x="8994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4" name="Google Shape;684;p3"/>
              <p:cNvSpPr/>
              <p:nvPr/>
            </p:nvSpPr>
            <p:spPr>
              <a:xfrm>
                <a:off x="3727025" y="4837200"/>
                <a:ext cx="278250" cy="338800"/>
              </a:xfrm>
              <a:custGeom>
                <a:avLst/>
                <a:gdLst/>
                <a:ahLst/>
                <a:cxnLst/>
                <a:rect l="l" t="t" r="r" b="b"/>
                <a:pathLst>
                  <a:path w="11130" h="13552" extrusionOk="0">
                    <a:moveTo>
                      <a:pt x="7550" y="1"/>
                    </a:moveTo>
                    <a:cubicBezTo>
                      <a:pt x="7592" y="78"/>
                      <a:pt x="8231" y="1342"/>
                      <a:pt x="6009" y="1606"/>
                    </a:cubicBezTo>
                    <a:cubicBezTo>
                      <a:pt x="4414" y="1796"/>
                      <a:pt x="3705" y="2852"/>
                      <a:pt x="3421" y="3477"/>
                    </a:cubicBezTo>
                    <a:cubicBezTo>
                      <a:pt x="3417" y="3484"/>
                      <a:pt x="3415" y="3487"/>
                      <a:pt x="3414" y="3493"/>
                    </a:cubicBezTo>
                    <a:cubicBezTo>
                      <a:pt x="3400" y="3526"/>
                      <a:pt x="3387" y="3556"/>
                      <a:pt x="3372" y="3586"/>
                    </a:cubicBezTo>
                    <a:cubicBezTo>
                      <a:pt x="3371" y="3590"/>
                      <a:pt x="3371" y="3593"/>
                      <a:pt x="3369" y="3599"/>
                    </a:cubicBezTo>
                    <a:cubicBezTo>
                      <a:pt x="3341" y="3665"/>
                      <a:pt x="3320" y="3724"/>
                      <a:pt x="3303" y="3774"/>
                    </a:cubicBezTo>
                    <a:cubicBezTo>
                      <a:pt x="3302" y="3779"/>
                      <a:pt x="3302" y="3781"/>
                      <a:pt x="3298" y="3786"/>
                    </a:cubicBezTo>
                    <a:cubicBezTo>
                      <a:pt x="3291" y="3807"/>
                      <a:pt x="3285" y="3829"/>
                      <a:pt x="3279" y="3846"/>
                    </a:cubicBezTo>
                    <a:cubicBezTo>
                      <a:pt x="3279" y="3847"/>
                      <a:pt x="3278" y="3847"/>
                      <a:pt x="3278" y="3849"/>
                    </a:cubicBezTo>
                    <a:cubicBezTo>
                      <a:pt x="3272" y="3870"/>
                      <a:pt x="3268" y="3885"/>
                      <a:pt x="3263" y="3900"/>
                    </a:cubicBezTo>
                    <a:cubicBezTo>
                      <a:pt x="3263" y="3902"/>
                      <a:pt x="3262" y="3902"/>
                      <a:pt x="3262" y="3904"/>
                    </a:cubicBezTo>
                    <a:cubicBezTo>
                      <a:pt x="3257" y="3916"/>
                      <a:pt x="3256" y="3926"/>
                      <a:pt x="3255" y="3932"/>
                    </a:cubicBezTo>
                    <a:lnTo>
                      <a:pt x="3255" y="3938"/>
                    </a:lnTo>
                    <a:cubicBezTo>
                      <a:pt x="3253" y="3943"/>
                      <a:pt x="3253" y="3945"/>
                      <a:pt x="3253" y="3945"/>
                    </a:cubicBezTo>
                    <a:cubicBezTo>
                      <a:pt x="3253" y="3945"/>
                      <a:pt x="3176" y="3826"/>
                      <a:pt x="3054" y="3826"/>
                    </a:cubicBezTo>
                    <a:cubicBezTo>
                      <a:pt x="2939" y="3826"/>
                      <a:pt x="2784" y="3933"/>
                      <a:pt x="2618" y="4354"/>
                    </a:cubicBezTo>
                    <a:cubicBezTo>
                      <a:pt x="2513" y="4620"/>
                      <a:pt x="2546" y="5225"/>
                      <a:pt x="2659" y="5942"/>
                    </a:cubicBezTo>
                    <a:cubicBezTo>
                      <a:pt x="2719" y="6332"/>
                      <a:pt x="2801" y="6754"/>
                      <a:pt x="2899" y="7173"/>
                    </a:cubicBezTo>
                    <a:cubicBezTo>
                      <a:pt x="2858" y="7165"/>
                      <a:pt x="2817" y="7160"/>
                      <a:pt x="2777" y="7160"/>
                    </a:cubicBezTo>
                    <a:cubicBezTo>
                      <a:pt x="2566" y="7160"/>
                      <a:pt x="2360" y="7273"/>
                      <a:pt x="2236" y="7529"/>
                    </a:cubicBezTo>
                    <a:cubicBezTo>
                      <a:pt x="1983" y="8051"/>
                      <a:pt x="2512" y="8810"/>
                      <a:pt x="3430" y="9026"/>
                    </a:cubicBezTo>
                    <a:cubicBezTo>
                      <a:pt x="3442" y="9060"/>
                      <a:pt x="3451" y="9089"/>
                      <a:pt x="3464" y="9117"/>
                    </a:cubicBezTo>
                    <a:cubicBezTo>
                      <a:pt x="3498" y="9521"/>
                      <a:pt x="3535" y="9871"/>
                      <a:pt x="3572" y="10120"/>
                    </a:cubicBezTo>
                    <a:cubicBezTo>
                      <a:pt x="3600" y="10302"/>
                      <a:pt x="3626" y="10432"/>
                      <a:pt x="3651" y="10488"/>
                    </a:cubicBezTo>
                    <a:cubicBezTo>
                      <a:pt x="3674" y="10537"/>
                      <a:pt x="3741" y="10608"/>
                      <a:pt x="3834" y="10693"/>
                    </a:cubicBezTo>
                    <a:lnTo>
                      <a:pt x="3758" y="11262"/>
                    </a:lnTo>
                    <a:lnTo>
                      <a:pt x="3397" y="11448"/>
                    </a:lnTo>
                    <a:lnTo>
                      <a:pt x="3244" y="11526"/>
                    </a:lnTo>
                    <a:lnTo>
                      <a:pt x="3261" y="11546"/>
                    </a:lnTo>
                    <a:lnTo>
                      <a:pt x="3244" y="11559"/>
                    </a:lnTo>
                    <a:lnTo>
                      <a:pt x="3253" y="11571"/>
                    </a:lnTo>
                    <a:cubicBezTo>
                      <a:pt x="3163" y="11599"/>
                      <a:pt x="3078" y="11627"/>
                      <a:pt x="2993" y="11656"/>
                    </a:cubicBezTo>
                    <a:cubicBezTo>
                      <a:pt x="2980" y="11662"/>
                      <a:pt x="2965" y="11666"/>
                      <a:pt x="2952" y="11672"/>
                    </a:cubicBezTo>
                    <a:lnTo>
                      <a:pt x="2890" y="11672"/>
                    </a:lnTo>
                    <a:cubicBezTo>
                      <a:pt x="2756" y="11672"/>
                      <a:pt x="2636" y="11758"/>
                      <a:pt x="2561" y="11893"/>
                    </a:cubicBezTo>
                    <a:cubicBezTo>
                      <a:pt x="2556" y="11894"/>
                      <a:pt x="2551" y="11898"/>
                      <a:pt x="2546" y="11899"/>
                    </a:cubicBezTo>
                    <a:cubicBezTo>
                      <a:pt x="1738" y="12198"/>
                      <a:pt x="1044" y="12511"/>
                      <a:pt x="872" y="12660"/>
                    </a:cubicBezTo>
                    <a:cubicBezTo>
                      <a:pt x="819" y="12675"/>
                      <a:pt x="765" y="12705"/>
                      <a:pt x="714" y="12754"/>
                    </a:cubicBezTo>
                    <a:cubicBezTo>
                      <a:pt x="464" y="12990"/>
                      <a:pt x="228" y="13257"/>
                      <a:pt x="0" y="13552"/>
                    </a:cubicBezTo>
                    <a:lnTo>
                      <a:pt x="11129" y="13552"/>
                    </a:lnTo>
                    <a:cubicBezTo>
                      <a:pt x="10851" y="13205"/>
                      <a:pt x="10553" y="12901"/>
                      <a:pt x="10242" y="12646"/>
                    </a:cubicBezTo>
                    <a:cubicBezTo>
                      <a:pt x="10237" y="12645"/>
                      <a:pt x="10236" y="12641"/>
                      <a:pt x="10232" y="12639"/>
                    </a:cubicBezTo>
                    <a:cubicBezTo>
                      <a:pt x="10175" y="12590"/>
                      <a:pt x="10114" y="12544"/>
                      <a:pt x="10055" y="12502"/>
                    </a:cubicBezTo>
                    <a:cubicBezTo>
                      <a:pt x="10049" y="12493"/>
                      <a:pt x="10043" y="12482"/>
                      <a:pt x="10038" y="12480"/>
                    </a:cubicBezTo>
                    <a:cubicBezTo>
                      <a:pt x="10031" y="12470"/>
                      <a:pt x="10018" y="12463"/>
                      <a:pt x="10008" y="12452"/>
                    </a:cubicBezTo>
                    <a:cubicBezTo>
                      <a:pt x="10001" y="12451"/>
                      <a:pt x="9995" y="12446"/>
                      <a:pt x="9991" y="12443"/>
                    </a:cubicBezTo>
                    <a:cubicBezTo>
                      <a:pt x="9983" y="12437"/>
                      <a:pt x="9976" y="12431"/>
                      <a:pt x="9965" y="12427"/>
                    </a:cubicBezTo>
                    <a:cubicBezTo>
                      <a:pt x="9946" y="12414"/>
                      <a:pt x="9921" y="12402"/>
                      <a:pt x="9893" y="12386"/>
                    </a:cubicBezTo>
                    <a:cubicBezTo>
                      <a:pt x="9887" y="12383"/>
                      <a:pt x="9881" y="12378"/>
                      <a:pt x="9874" y="12373"/>
                    </a:cubicBezTo>
                    <a:cubicBezTo>
                      <a:pt x="9854" y="12359"/>
                      <a:pt x="9833" y="12350"/>
                      <a:pt x="9812" y="12342"/>
                    </a:cubicBezTo>
                    <a:cubicBezTo>
                      <a:pt x="9800" y="12338"/>
                      <a:pt x="9786" y="12334"/>
                      <a:pt x="9774" y="12330"/>
                    </a:cubicBezTo>
                    <a:cubicBezTo>
                      <a:pt x="9739" y="12316"/>
                      <a:pt x="9702" y="12297"/>
                      <a:pt x="9661" y="12282"/>
                    </a:cubicBezTo>
                    <a:cubicBezTo>
                      <a:pt x="9656" y="12280"/>
                      <a:pt x="9653" y="12277"/>
                      <a:pt x="9647" y="12276"/>
                    </a:cubicBezTo>
                    <a:cubicBezTo>
                      <a:pt x="9625" y="12267"/>
                      <a:pt x="9605" y="12259"/>
                      <a:pt x="9582" y="12249"/>
                    </a:cubicBezTo>
                    <a:cubicBezTo>
                      <a:pt x="9502" y="11910"/>
                      <a:pt x="9270" y="11667"/>
                      <a:pt x="8994" y="11667"/>
                    </a:cubicBezTo>
                    <a:lnTo>
                      <a:pt x="8122" y="11667"/>
                    </a:lnTo>
                    <a:lnTo>
                      <a:pt x="7746" y="11305"/>
                    </a:lnTo>
                    <a:lnTo>
                      <a:pt x="7688" y="11335"/>
                    </a:lnTo>
                    <a:lnTo>
                      <a:pt x="7624" y="10805"/>
                    </a:lnTo>
                    <a:cubicBezTo>
                      <a:pt x="7793" y="10691"/>
                      <a:pt x="7912" y="10591"/>
                      <a:pt x="7949" y="10527"/>
                    </a:cubicBezTo>
                    <a:cubicBezTo>
                      <a:pt x="7996" y="10442"/>
                      <a:pt x="8081" y="9821"/>
                      <a:pt x="8149" y="9010"/>
                    </a:cubicBezTo>
                    <a:cubicBezTo>
                      <a:pt x="9061" y="8777"/>
                      <a:pt x="9577" y="8038"/>
                      <a:pt x="9322" y="7525"/>
                    </a:cubicBezTo>
                    <a:cubicBezTo>
                      <a:pt x="9195" y="7270"/>
                      <a:pt x="8984" y="7156"/>
                      <a:pt x="8767" y="7156"/>
                    </a:cubicBezTo>
                    <a:cubicBezTo>
                      <a:pt x="8745" y="7156"/>
                      <a:pt x="8724" y="7157"/>
                      <a:pt x="8702" y="7160"/>
                    </a:cubicBezTo>
                    <a:cubicBezTo>
                      <a:pt x="8708" y="7136"/>
                      <a:pt x="8715" y="7111"/>
                      <a:pt x="8719" y="7088"/>
                    </a:cubicBezTo>
                    <a:cubicBezTo>
                      <a:pt x="8739" y="6999"/>
                      <a:pt x="8757" y="6914"/>
                      <a:pt x="8775" y="6829"/>
                    </a:cubicBezTo>
                    <a:cubicBezTo>
                      <a:pt x="8778" y="6814"/>
                      <a:pt x="8781" y="6801"/>
                      <a:pt x="8784" y="6788"/>
                    </a:cubicBezTo>
                    <a:cubicBezTo>
                      <a:pt x="8803" y="6689"/>
                      <a:pt x="8820" y="6594"/>
                      <a:pt x="8835" y="6501"/>
                    </a:cubicBezTo>
                    <a:cubicBezTo>
                      <a:pt x="8840" y="6478"/>
                      <a:pt x="8842" y="6456"/>
                      <a:pt x="8847" y="6432"/>
                    </a:cubicBezTo>
                    <a:cubicBezTo>
                      <a:pt x="8859" y="6364"/>
                      <a:pt x="8869" y="6296"/>
                      <a:pt x="8877" y="6229"/>
                    </a:cubicBezTo>
                    <a:cubicBezTo>
                      <a:pt x="8882" y="6201"/>
                      <a:pt x="8883" y="6174"/>
                      <a:pt x="8887" y="6150"/>
                    </a:cubicBezTo>
                    <a:cubicBezTo>
                      <a:pt x="8894" y="6085"/>
                      <a:pt x="8902" y="6022"/>
                      <a:pt x="8908" y="5961"/>
                    </a:cubicBezTo>
                    <a:cubicBezTo>
                      <a:pt x="8909" y="5939"/>
                      <a:pt x="8914" y="5919"/>
                      <a:pt x="8915" y="5897"/>
                    </a:cubicBezTo>
                    <a:cubicBezTo>
                      <a:pt x="8931" y="5735"/>
                      <a:pt x="8938" y="5585"/>
                      <a:pt x="8943" y="5444"/>
                    </a:cubicBezTo>
                    <a:lnTo>
                      <a:pt x="8943" y="5385"/>
                    </a:lnTo>
                    <a:cubicBezTo>
                      <a:pt x="8944" y="5335"/>
                      <a:pt x="8944" y="5286"/>
                      <a:pt x="8943" y="5235"/>
                    </a:cubicBezTo>
                    <a:lnTo>
                      <a:pt x="8943" y="5178"/>
                    </a:lnTo>
                    <a:cubicBezTo>
                      <a:pt x="8942" y="5125"/>
                      <a:pt x="8938" y="5074"/>
                      <a:pt x="8937" y="5027"/>
                    </a:cubicBezTo>
                    <a:cubicBezTo>
                      <a:pt x="8936" y="5015"/>
                      <a:pt x="8936" y="5004"/>
                      <a:pt x="8936" y="4990"/>
                    </a:cubicBezTo>
                    <a:cubicBezTo>
                      <a:pt x="8931" y="4931"/>
                      <a:pt x="8926" y="4872"/>
                      <a:pt x="8920" y="4815"/>
                    </a:cubicBezTo>
                    <a:cubicBezTo>
                      <a:pt x="8920" y="4807"/>
                      <a:pt x="8919" y="4796"/>
                      <a:pt x="8915" y="4789"/>
                    </a:cubicBezTo>
                    <a:cubicBezTo>
                      <a:pt x="8911" y="4741"/>
                      <a:pt x="8907" y="4698"/>
                      <a:pt x="8899" y="4655"/>
                    </a:cubicBezTo>
                    <a:cubicBezTo>
                      <a:pt x="8897" y="4639"/>
                      <a:pt x="8894" y="4625"/>
                      <a:pt x="8893" y="4608"/>
                    </a:cubicBezTo>
                    <a:cubicBezTo>
                      <a:pt x="8887" y="4571"/>
                      <a:pt x="8879" y="4536"/>
                      <a:pt x="8873" y="4502"/>
                    </a:cubicBezTo>
                    <a:cubicBezTo>
                      <a:pt x="8869" y="4487"/>
                      <a:pt x="8866" y="4474"/>
                      <a:pt x="8865" y="4461"/>
                    </a:cubicBezTo>
                    <a:cubicBezTo>
                      <a:pt x="8857" y="4419"/>
                      <a:pt x="8848" y="4382"/>
                      <a:pt x="8838" y="4345"/>
                    </a:cubicBezTo>
                    <a:cubicBezTo>
                      <a:pt x="8836" y="4339"/>
                      <a:pt x="8834" y="4333"/>
                      <a:pt x="8834" y="4329"/>
                    </a:cubicBezTo>
                    <a:cubicBezTo>
                      <a:pt x="8821" y="4287"/>
                      <a:pt x="8811" y="4247"/>
                      <a:pt x="8798" y="4210"/>
                    </a:cubicBezTo>
                    <a:cubicBezTo>
                      <a:pt x="8795" y="4198"/>
                      <a:pt x="8792" y="4187"/>
                      <a:pt x="8790" y="4176"/>
                    </a:cubicBezTo>
                    <a:cubicBezTo>
                      <a:pt x="8780" y="4149"/>
                      <a:pt x="8773" y="4125"/>
                      <a:pt x="8762" y="4098"/>
                    </a:cubicBezTo>
                    <a:cubicBezTo>
                      <a:pt x="8758" y="4086"/>
                      <a:pt x="8755" y="4073"/>
                      <a:pt x="8749" y="4062"/>
                    </a:cubicBezTo>
                    <a:cubicBezTo>
                      <a:pt x="8741" y="4041"/>
                      <a:pt x="8732" y="4018"/>
                      <a:pt x="8723" y="3998"/>
                    </a:cubicBezTo>
                    <a:cubicBezTo>
                      <a:pt x="8717" y="3988"/>
                      <a:pt x="8713" y="3977"/>
                      <a:pt x="8710" y="3967"/>
                    </a:cubicBezTo>
                    <a:cubicBezTo>
                      <a:pt x="8698" y="3939"/>
                      <a:pt x="8683" y="3910"/>
                      <a:pt x="8671" y="3885"/>
                    </a:cubicBezTo>
                    <a:cubicBezTo>
                      <a:pt x="8667" y="3877"/>
                      <a:pt x="8665" y="3871"/>
                      <a:pt x="8662" y="3864"/>
                    </a:cubicBezTo>
                    <a:cubicBezTo>
                      <a:pt x="8653" y="3847"/>
                      <a:pt x="8643" y="3827"/>
                      <a:pt x="8633" y="3812"/>
                    </a:cubicBezTo>
                    <a:cubicBezTo>
                      <a:pt x="8627" y="3799"/>
                      <a:pt x="8621" y="3791"/>
                      <a:pt x="8616" y="3781"/>
                    </a:cubicBezTo>
                    <a:cubicBezTo>
                      <a:pt x="8609" y="3769"/>
                      <a:pt x="8603" y="3758"/>
                      <a:pt x="8595" y="3746"/>
                    </a:cubicBezTo>
                    <a:cubicBezTo>
                      <a:pt x="8589" y="3737"/>
                      <a:pt x="8583" y="3727"/>
                      <a:pt x="8576" y="3718"/>
                    </a:cubicBezTo>
                    <a:cubicBezTo>
                      <a:pt x="8570" y="3708"/>
                      <a:pt x="8564" y="3697"/>
                      <a:pt x="8559" y="3689"/>
                    </a:cubicBezTo>
                    <a:cubicBezTo>
                      <a:pt x="8458" y="3543"/>
                      <a:pt x="8377" y="3488"/>
                      <a:pt x="8377" y="3488"/>
                    </a:cubicBezTo>
                    <a:cubicBezTo>
                      <a:pt x="8870" y="2385"/>
                      <a:pt x="8407" y="1279"/>
                      <a:pt x="8000" y="617"/>
                    </a:cubicBezTo>
                    <a:cubicBezTo>
                      <a:pt x="7781" y="258"/>
                      <a:pt x="7576" y="30"/>
                      <a:pt x="7550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5" name="Google Shape;685;p3"/>
              <p:cNvSpPr/>
              <p:nvPr/>
            </p:nvSpPr>
            <p:spPr>
              <a:xfrm>
                <a:off x="1830025" y="5058650"/>
                <a:ext cx="184475" cy="117325"/>
              </a:xfrm>
              <a:custGeom>
                <a:avLst/>
                <a:gdLst/>
                <a:ahLst/>
                <a:cxnLst/>
                <a:rect l="l" t="t" r="r" b="b"/>
                <a:pathLst>
                  <a:path w="7379" h="4693" extrusionOk="0">
                    <a:moveTo>
                      <a:pt x="3471" y="1"/>
                    </a:moveTo>
                    <a:cubicBezTo>
                      <a:pt x="2511" y="1"/>
                      <a:pt x="1535" y="176"/>
                      <a:pt x="1245" y="489"/>
                    </a:cubicBezTo>
                    <a:cubicBezTo>
                      <a:pt x="813" y="952"/>
                      <a:pt x="681" y="1508"/>
                      <a:pt x="667" y="2087"/>
                    </a:cubicBezTo>
                    <a:cubicBezTo>
                      <a:pt x="664" y="2258"/>
                      <a:pt x="669" y="2434"/>
                      <a:pt x="681" y="2611"/>
                    </a:cubicBezTo>
                    <a:cubicBezTo>
                      <a:pt x="616" y="2887"/>
                      <a:pt x="585" y="3138"/>
                      <a:pt x="597" y="3315"/>
                    </a:cubicBezTo>
                    <a:cubicBezTo>
                      <a:pt x="601" y="3382"/>
                      <a:pt x="596" y="3467"/>
                      <a:pt x="584" y="3562"/>
                    </a:cubicBezTo>
                    <a:lnTo>
                      <a:pt x="105" y="3562"/>
                    </a:lnTo>
                    <a:lnTo>
                      <a:pt x="79" y="3697"/>
                    </a:lnTo>
                    <a:lnTo>
                      <a:pt x="49" y="3867"/>
                    </a:lnTo>
                    <a:lnTo>
                      <a:pt x="50" y="3867"/>
                    </a:lnTo>
                    <a:cubicBezTo>
                      <a:pt x="0" y="4206"/>
                      <a:pt x="1" y="4481"/>
                      <a:pt x="67" y="4692"/>
                    </a:cubicBezTo>
                    <a:lnTo>
                      <a:pt x="7321" y="4692"/>
                    </a:lnTo>
                    <a:cubicBezTo>
                      <a:pt x="7364" y="4542"/>
                      <a:pt x="7379" y="4402"/>
                      <a:pt x="7349" y="4297"/>
                    </a:cubicBezTo>
                    <a:cubicBezTo>
                      <a:pt x="7311" y="4172"/>
                      <a:pt x="7227" y="4121"/>
                      <a:pt x="7121" y="4121"/>
                    </a:cubicBezTo>
                    <a:cubicBezTo>
                      <a:pt x="7026" y="4121"/>
                      <a:pt x="6914" y="4162"/>
                      <a:pt x="6804" y="4228"/>
                    </a:cubicBezTo>
                    <a:cubicBezTo>
                      <a:pt x="6922" y="3754"/>
                      <a:pt x="6980" y="3346"/>
                      <a:pt x="6995" y="2993"/>
                    </a:cubicBezTo>
                    <a:cubicBezTo>
                      <a:pt x="7000" y="2985"/>
                      <a:pt x="7002" y="2974"/>
                      <a:pt x="7008" y="2964"/>
                    </a:cubicBezTo>
                    <a:cubicBezTo>
                      <a:pt x="7011" y="2958"/>
                      <a:pt x="7014" y="2951"/>
                      <a:pt x="7017" y="2944"/>
                    </a:cubicBezTo>
                    <a:cubicBezTo>
                      <a:pt x="7038" y="2895"/>
                      <a:pt x="7056" y="2845"/>
                      <a:pt x="7072" y="2795"/>
                    </a:cubicBezTo>
                    <a:cubicBezTo>
                      <a:pt x="7072" y="2789"/>
                      <a:pt x="7073" y="2784"/>
                      <a:pt x="7073" y="2780"/>
                    </a:cubicBezTo>
                    <a:cubicBezTo>
                      <a:pt x="7087" y="2724"/>
                      <a:pt x="7097" y="2667"/>
                      <a:pt x="7103" y="2609"/>
                    </a:cubicBezTo>
                    <a:cubicBezTo>
                      <a:pt x="7109" y="2535"/>
                      <a:pt x="7112" y="2459"/>
                      <a:pt x="7110" y="2387"/>
                    </a:cubicBezTo>
                    <a:cubicBezTo>
                      <a:pt x="7110" y="2362"/>
                      <a:pt x="7106" y="2341"/>
                      <a:pt x="7106" y="2318"/>
                    </a:cubicBezTo>
                    <a:cubicBezTo>
                      <a:pt x="7103" y="2269"/>
                      <a:pt x="7099" y="2221"/>
                      <a:pt x="7093" y="2177"/>
                    </a:cubicBezTo>
                    <a:cubicBezTo>
                      <a:pt x="7090" y="2149"/>
                      <a:pt x="7086" y="2123"/>
                      <a:pt x="7080" y="2098"/>
                    </a:cubicBezTo>
                    <a:cubicBezTo>
                      <a:pt x="7074" y="2058"/>
                      <a:pt x="7067" y="2016"/>
                      <a:pt x="7055" y="1976"/>
                    </a:cubicBezTo>
                    <a:cubicBezTo>
                      <a:pt x="7048" y="1950"/>
                      <a:pt x="7041" y="1924"/>
                      <a:pt x="7033" y="1899"/>
                    </a:cubicBezTo>
                    <a:cubicBezTo>
                      <a:pt x="7022" y="1860"/>
                      <a:pt x="7011" y="1822"/>
                      <a:pt x="6996" y="1788"/>
                    </a:cubicBezTo>
                    <a:cubicBezTo>
                      <a:pt x="6988" y="1761"/>
                      <a:pt x="6977" y="1738"/>
                      <a:pt x="6968" y="1711"/>
                    </a:cubicBezTo>
                    <a:cubicBezTo>
                      <a:pt x="6952" y="1677"/>
                      <a:pt x="6935" y="1642"/>
                      <a:pt x="6920" y="1607"/>
                    </a:cubicBezTo>
                    <a:cubicBezTo>
                      <a:pt x="6909" y="1584"/>
                      <a:pt x="6897" y="1560"/>
                      <a:pt x="6883" y="1536"/>
                    </a:cubicBezTo>
                    <a:cubicBezTo>
                      <a:pt x="6863" y="1502"/>
                      <a:pt x="6842" y="1468"/>
                      <a:pt x="6820" y="1434"/>
                    </a:cubicBezTo>
                    <a:cubicBezTo>
                      <a:pt x="6808" y="1414"/>
                      <a:pt x="6796" y="1395"/>
                      <a:pt x="6782" y="1376"/>
                    </a:cubicBezTo>
                    <a:cubicBezTo>
                      <a:pt x="6756" y="1337"/>
                      <a:pt x="6726" y="1298"/>
                      <a:pt x="6696" y="1261"/>
                    </a:cubicBezTo>
                    <a:cubicBezTo>
                      <a:pt x="6686" y="1250"/>
                      <a:pt x="6679" y="1236"/>
                      <a:pt x="6667" y="1224"/>
                    </a:cubicBezTo>
                    <a:cubicBezTo>
                      <a:pt x="6626" y="1176"/>
                      <a:pt x="6583" y="1128"/>
                      <a:pt x="6539" y="1084"/>
                    </a:cubicBezTo>
                    <a:cubicBezTo>
                      <a:pt x="6525" y="1070"/>
                      <a:pt x="6504" y="1053"/>
                      <a:pt x="6489" y="1036"/>
                    </a:cubicBezTo>
                    <a:cubicBezTo>
                      <a:pt x="6458" y="1009"/>
                      <a:pt x="6429" y="980"/>
                      <a:pt x="6398" y="952"/>
                    </a:cubicBezTo>
                    <a:cubicBezTo>
                      <a:pt x="6376" y="934"/>
                      <a:pt x="6353" y="914"/>
                      <a:pt x="6333" y="897"/>
                    </a:cubicBezTo>
                    <a:cubicBezTo>
                      <a:pt x="6304" y="873"/>
                      <a:pt x="6277" y="852"/>
                      <a:pt x="6248" y="829"/>
                    </a:cubicBezTo>
                    <a:cubicBezTo>
                      <a:pt x="6222" y="811"/>
                      <a:pt x="6198" y="791"/>
                      <a:pt x="6171" y="774"/>
                    </a:cubicBezTo>
                    <a:cubicBezTo>
                      <a:pt x="6144" y="755"/>
                      <a:pt x="6115" y="737"/>
                      <a:pt x="6088" y="716"/>
                    </a:cubicBezTo>
                    <a:cubicBezTo>
                      <a:pt x="6060" y="700"/>
                      <a:pt x="6034" y="682"/>
                      <a:pt x="6006" y="665"/>
                    </a:cubicBezTo>
                    <a:cubicBezTo>
                      <a:pt x="5977" y="648"/>
                      <a:pt x="5950" y="630"/>
                      <a:pt x="5921" y="614"/>
                    </a:cubicBezTo>
                    <a:cubicBezTo>
                      <a:pt x="5892" y="597"/>
                      <a:pt x="5865" y="579"/>
                      <a:pt x="5836" y="563"/>
                    </a:cubicBezTo>
                    <a:cubicBezTo>
                      <a:pt x="5807" y="547"/>
                      <a:pt x="5779" y="531"/>
                      <a:pt x="5751" y="517"/>
                    </a:cubicBezTo>
                    <a:cubicBezTo>
                      <a:pt x="5719" y="500"/>
                      <a:pt x="5690" y="484"/>
                      <a:pt x="5659" y="469"/>
                    </a:cubicBezTo>
                    <a:lnTo>
                      <a:pt x="5578" y="428"/>
                    </a:lnTo>
                    <a:cubicBezTo>
                      <a:pt x="5546" y="412"/>
                      <a:pt x="5514" y="398"/>
                      <a:pt x="5481" y="384"/>
                    </a:cubicBezTo>
                    <a:cubicBezTo>
                      <a:pt x="5359" y="327"/>
                      <a:pt x="5237" y="277"/>
                      <a:pt x="5115" y="230"/>
                    </a:cubicBezTo>
                    <a:cubicBezTo>
                      <a:pt x="4826" y="122"/>
                      <a:pt x="4443" y="51"/>
                      <a:pt x="4027" y="21"/>
                    </a:cubicBezTo>
                    <a:cubicBezTo>
                      <a:pt x="3846" y="7"/>
                      <a:pt x="3659" y="1"/>
                      <a:pt x="3471" y="1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6" name="Google Shape;686;p3"/>
              <p:cNvSpPr/>
              <p:nvPr/>
            </p:nvSpPr>
            <p:spPr>
              <a:xfrm>
                <a:off x="1321675" y="5048625"/>
                <a:ext cx="171875" cy="127225"/>
              </a:xfrm>
              <a:custGeom>
                <a:avLst/>
                <a:gdLst/>
                <a:ahLst/>
                <a:cxnLst/>
                <a:rect l="l" t="t" r="r" b="b"/>
                <a:pathLst>
                  <a:path w="6875" h="5089" extrusionOk="0">
                    <a:moveTo>
                      <a:pt x="3098" y="0"/>
                    </a:moveTo>
                    <a:cubicBezTo>
                      <a:pt x="2822" y="0"/>
                      <a:pt x="2550" y="34"/>
                      <a:pt x="2291" y="112"/>
                    </a:cubicBezTo>
                    <a:cubicBezTo>
                      <a:pt x="2090" y="169"/>
                      <a:pt x="1896" y="252"/>
                      <a:pt x="1714" y="360"/>
                    </a:cubicBezTo>
                    <a:cubicBezTo>
                      <a:pt x="1252" y="635"/>
                      <a:pt x="988" y="1092"/>
                      <a:pt x="844" y="1575"/>
                    </a:cubicBezTo>
                    <a:cubicBezTo>
                      <a:pt x="792" y="1574"/>
                      <a:pt x="741" y="1573"/>
                      <a:pt x="691" y="1573"/>
                    </a:cubicBezTo>
                    <a:cubicBezTo>
                      <a:pt x="491" y="1573"/>
                      <a:pt x="311" y="1585"/>
                      <a:pt x="230" y="1601"/>
                    </a:cubicBezTo>
                    <a:cubicBezTo>
                      <a:pt x="12" y="1642"/>
                      <a:pt x="23" y="1820"/>
                      <a:pt x="73" y="2002"/>
                    </a:cubicBezTo>
                    <a:cubicBezTo>
                      <a:pt x="96" y="2081"/>
                      <a:pt x="292" y="2185"/>
                      <a:pt x="528" y="2258"/>
                    </a:cubicBezTo>
                    <a:cubicBezTo>
                      <a:pt x="337" y="2549"/>
                      <a:pt x="167" y="2854"/>
                      <a:pt x="17" y="3170"/>
                    </a:cubicBezTo>
                    <a:cubicBezTo>
                      <a:pt x="11" y="3183"/>
                      <a:pt x="4" y="3196"/>
                      <a:pt x="0" y="3207"/>
                    </a:cubicBezTo>
                    <a:lnTo>
                      <a:pt x="17" y="3207"/>
                    </a:lnTo>
                    <a:lnTo>
                      <a:pt x="17" y="5088"/>
                    </a:lnTo>
                    <a:lnTo>
                      <a:pt x="6286" y="5088"/>
                    </a:lnTo>
                    <a:cubicBezTo>
                      <a:pt x="6346" y="4853"/>
                      <a:pt x="6370" y="4608"/>
                      <a:pt x="6379" y="4410"/>
                    </a:cubicBezTo>
                    <a:cubicBezTo>
                      <a:pt x="6379" y="4389"/>
                      <a:pt x="6380" y="4364"/>
                      <a:pt x="6380" y="4342"/>
                    </a:cubicBezTo>
                    <a:cubicBezTo>
                      <a:pt x="6382" y="4299"/>
                      <a:pt x="6382" y="4258"/>
                      <a:pt x="6382" y="4222"/>
                    </a:cubicBezTo>
                    <a:cubicBezTo>
                      <a:pt x="6382" y="4094"/>
                      <a:pt x="6376" y="4013"/>
                      <a:pt x="6376" y="4013"/>
                    </a:cubicBezTo>
                    <a:cubicBezTo>
                      <a:pt x="6376" y="4013"/>
                      <a:pt x="6850" y="3526"/>
                      <a:pt x="6865" y="2829"/>
                    </a:cubicBezTo>
                    <a:cubicBezTo>
                      <a:pt x="6875" y="2437"/>
                      <a:pt x="6738" y="1978"/>
                      <a:pt x="6293" y="1502"/>
                    </a:cubicBezTo>
                    <a:cubicBezTo>
                      <a:pt x="6137" y="1338"/>
                      <a:pt x="5973" y="1185"/>
                      <a:pt x="5797" y="1043"/>
                    </a:cubicBezTo>
                    <a:cubicBezTo>
                      <a:pt x="4998" y="395"/>
                      <a:pt x="4016" y="0"/>
                      <a:pt x="3098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7" name="Google Shape;687;p3"/>
              <p:cNvSpPr/>
              <p:nvPr/>
            </p:nvSpPr>
            <p:spPr>
              <a:xfrm>
                <a:off x="3196650" y="5048350"/>
                <a:ext cx="158225" cy="127525"/>
              </a:xfrm>
              <a:custGeom>
                <a:avLst/>
                <a:gdLst/>
                <a:ahLst/>
                <a:cxnLst/>
                <a:rect l="l" t="t" r="r" b="b"/>
                <a:pathLst>
                  <a:path w="6329" h="5101" extrusionOk="0">
                    <a:moveTo>
                      <a:pt x="2043" y="0"/>
                    </a:moveTo>
                    <a:cubicBezTo>
                      <a:pt x="0" y="0"/>
                      <a:pt x="596" y="2601"/>
                      <a:pt x="596" y="2601"/>
                    </a:cubicBezTo>
                    <a:cubicBezTo>
                      <a:pt x="141" y="2901"/>
                      <a:pt x="50" y="3843"/>
                      <a:pt x="304" y="5101"/>
                    </a:cubicBezTo>
                    <a:lnTo>
                      <a:pt x="6323" y="5101"/>
                    </a:lnTo>
                    <a:cubicBezTo>
                      <a:pt x="6327" y="4940"/>
                      <a:pt x="6329" y="4785"/>
                      <a:pt x="6325" y="4636"/>
                    </a:cubicBezTo>
                    <a:cubicBezTo>
                      <a:pt x="6322" y="4508"/>
                      <a:pt x="6317" y="4382"/>
                      <a:pt x="6310" y="4262"/>
                    </a:cubicBezTo>
                    <a:cubicBezTo>
                      <a:pt x="6305" y="4201"/>
                      <a:pt x="6301" y="4144"/>
                      <a:pt x="6296" y="4086"/>
                    </a:cubicBezTo>
                    <a:cubicBezTo>
                      <a:pt x="6280" y="3912"/>
                      <a:pt x="6260" y="3752"/>
                      <a:pt x="6234" y="3599"/>
                    </a:cubicBezTo>
                    <a:cubicBezTo>
                      <a:pt x="6226" y="3549"/>
                      <a:pt x="6216" y="3499"/>
                      <a:pt x="6206" y="3450"/>
                    </a:cubicBezTo>
                    <a:cubicBezTo>
                      <a:pt x="6161" y="3223"/>
                      <a:pt x="6108" y="3023"/>
                      <a:pt x="6045" y="2840"/>
                    </a:cubicBezTo>
                    <a:cubicBezTo>
                      <a:pt x="5514" y="1290"/>
                      <a:pt x="4397" y="1258"/>
                      <a:pt x="4304" y="1258"/>
                    </a:cubicBezTo>
                    <a:cubicBezTo>
                      <a:pt x="4300" y="1258"/>
                      <a:pt x="4298" y="1258"/>
                      <a:pt x="4298" y="1258"/>
                    </a:cubicBezTo>
                    <a:lnTo>
                      <a:pt x="4298" y="1252"/>
                    </a:lnTo>
                    <a:lnTo>
                      <a:pt x="4298" y="1250"/>
                    </a:lnTo>
                    <a:cubicBezTo>
                      <a:pt x="4291" y="1217"/>
                      <a:pt x="4256" y="1076"/>
                      <a:pt x="4148" y="896"/>
                    </a:cubicBezTo>
                    <a:cubicBezTo>
                      <a:pt x="4035" y="711"/>
                      <a:pt x="3837" y="487"/>
                      <a:pt x="3504" y="310"/>
                    </a:cubicBezTo>
                    <a:cubicBezTo>
                      <a:pt x="3172" y="133"/>
                      <a:pt x="2702" y="0"/>
                      <a:pt x="2043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8" name="Google Shape;688;p3"/>
              <p:cNvSpPr/>
              <p:nvPr/>
            </p:nvSpPr>
            <p:spPr>
              <a:xfrm>
                <a:off x="3626300" y="5048625"/>
                <a:ext cx="204950" cy="127350"/>
              </a:xfrm>
              <a:custGeom>
                <a:avLst/>
                <a:gdLst/>
                <a:ahLst/>
                <a:cxnLst/>
                <a:rect l="l" t="t" r="r" b="b"/>
                <a:pathLst>
                  <a:path w="8198" h="5094" extrusionOk="0">
                    <a:moveTo>
                      <a:pt x="4436" y="1"/>
                    </a:moveTo>
                    <a:cubicBezTo>
                      <a:pt x="3516" y="1"/>
                      <a:pt x="2534" y="397"/>
                      <a:pt x="1736" y="1045"/>
                    </a:cubicBezTo>
                    <a:cubicBezTo>
                      <a:pt x="1560" y="1186"/>
                      <a:pt x="1395" y="1340"/>
                      <a:pt x="1239" y="1504"/>
                    </a:cubicBezTo>
                    <a:cubicBezTo>
                      <a:pt x="1" y="2822"/>
                      <a:pt x="1155" y="4018"/>
                      <a:pt x="1155" y="4018"/>
                    </a:cubicBezTo>
                    <a:cubicBezTo>
                      <a:pt x="1155" y="4018"/>
                      <a:pt x="1149" y="4099"/>
                      <a:pt x="1149" y="4227"/>
                    </a:cubicBezTo>
                    <a:cubicBezTo>
                      <a:pt x="1149" y="4263"/>
                      <a:pt x="1149" y="4303"/>
                      <a:pt x="1152" y="4347"/>
                    </a:cubicBezTo>
                    <a:cubicBezTo>
                      <a:pt x="1152" y="4369"/>
                      <a:pt x="1153" y="4391"/>
                      <a:pt x="1153" y="4415"/>
                    </a:cubicBezTo>
                    <a:cubicBezTo>
                      <a:pt x="1160" y="4613"/>
                      <a:pt x="1183" y="4856"/>
                      <a:pt x="1244" y="5093"/>
                    </a:cubicBezTo>
                    <a:lnTo>
                      <a:pt x="8197" y="5093"/>
                    </a:lnTo>
                    <a:cubicBezTo>
                      <a:pt x="8025" y="4406"/>
                      <a:pt x="7775" y="3672"/>
                      <a:pt x="7426" y="2986"/>
                    </a:cubicBezTo>
                    <a:cubicBezTo>
                      <a:pt x="7329" y="2795"/>
                      <a:pt x="7225" y="2607"/>
                      <a:pt x="7110" y="2426"/>
                    </a:cubicBezTo>
                    <a:cubicBezTo>
                      <a:pt x="7077" y="2370"/>
                      <a:pt x="7042" y="2313"/>
                      <a:pt x="7005" y="2258"/>
                    </a:cubicBezTo>
                    <a:cubicBezTo>
                      <a:pt x="7106" y="2228"/>
                      <a:pt x="7199" y="2190"/>
                      <a:pt x="7274" y="2153"/>
                    </a:cubicBezTo>
                    <a:cubicBezTo>
                      <a:pt x="7377" y="2103"/>
                      <a:pt x="7446" y="2048"/>
                      <a:pt x="7459" y="2002"/>
                    </a:cubicBezTo>
                    <a:cubicBezTo>
                      <a:pt x="7474" y="1940"/>
                      <a:pt x="7489" y="1878"/>
                      <a:pt x="7489" y="1823"/>
                    </a:cubicBezTo>
                    <a:cubicBezTo>
                      <a:pt x="7490" y="1715"/>
                      <a:pt x="7446" y="1630"/>
                      <a:pt x="7303" y="1602"/>
                    </a:cubicBezTo>
                    <a:cubicBezTo>
                      <a:pt x="7222" y="1586"/>
                      <a:pt x="7037" y="1574"/>
                      <a:pt x="6833" y="1574"/>
                    </a:cubicBezTo>
                    <a:cubicBezTo>
                      <a:pt x="6786" y="1574"/>
                      <a:pt x="6738" y="1575"/>
                      <a:pt x="6689" y="1577"/>
                    </a:cubicBezTo>
                    <a:cubicBezTo>
                      <a:pt x="6544" y="1094"/>
                      <a:pt x="6281" y="636"/>
                      <a:pt x="5819" y="361"/>
                    </a:cubicBezTo>
                    <a:cubicBezTo>
                      <a:pt x="5401" y="114"/>
                      <a:pt x="4927" y="1"/>
                      <a:pt x="4436" y="1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9" name="Google Shape;689;p3"/>
              <p:cNvSpPr/>
              <p:nvPr/>
            </p:nvSpPr>
            <p:spPr>
              <a:xfrm>
                <a:off x="2301325" y="5058500"/>
                <a:ext cx="169925" cy="117375"/>
              </a:xfrm>
              <a:custGeom>
                <a:avLst/>
                <a:gdLst/>
                <a:ahLst/>
                <a:cxnLst/>
                <a:rect l="l" t="t" r="r" b="b"/>
                <a:pathLst>
                  <a:path w="6797" h="4695" extrusionOk="0">
                    <a:moveTo>
                      <a:pt x="5453" y="0"/>
                    </a:moveTo>
                    <a:cubicBezTo>
                      <a:pt x="5361" y="0"/>
                      <a:pt x="5265" y="7"/>
                      <a:pt x="5167" y="22"/>
                    </a:cubicBezTo>
                    <a:cubicBezTo>
                      <a:pt x="5126" y="27"/>
                      <a:pt x="5084" y="34"/>
                      <a:pt x="5042" y="44"/>
                    </a:cubicBezTo>
                    <a:cubicBezTo>
                      <a:pt x="4968" y="59"/>
                      <a:pt x="4868" y="88"/>
                      <a:pt x="4746" y="129"/>
                    </a:cubicBezTo>
                    <a:cubicBezTo>
                      <a:pt x="4049" y="362"/>
                      <a:pt x="2676" y="969"/>
                      <a:pt x="1631" y="1642"/>
                    </a:cubicBezTo>
                    <a:cubicBezTo>
                      <a:pt x="1629" y="1642"/>
                      <a:pt x="1626" y="1645"/>
                      <a:pt x="1624" y="1647"/>
                    </a:cubicBezTo>
                    <a:cubicBezTo>
                      <a:pt x="1566" y="1683"/>
                      <a:pt x="1509" y="1722"/>
                      <a:pt x="1453" y="1759"/>
                    </a:cubicBezTo>
                    <a:cubicBezTo>
                      <a:pt x="1451" y="1761"/>
                      <a:pt x="1448" y="1764"/>
                      <a:pt x="1447" y="1764"/>
                    </a:cubicBezTo>
                    <a:cubicBezTo>
                      <a:pt x="1171" y="1952"/>
                      <a:pt x="927" y="2142"/>
                      <a:pt x="731" y="2326"/>
                    </a:cubicBezTo>
                    <a:lnTo>
                      <a:pt x="701" y="2357"/>
                    </a:lnTo>
                    <a:cubicBezTo>
                      <a:pt x="675" y="2383"/>
                      <a:pt x="651" y="2408"/>
                      <a:pt x="628" y="2433"/>
                    </a:cubicBezTo>
                    <a:cubicBezTo>
                      <a:pt x="611" y="2448"/>
                      <a:pt x="596" y="2467"/>
                      <a:pt x="581" y="2482"/>
                    </a:cubicBezTo>
                    <a:cubicBezTo>
                      <a:pt x="561" y="2506"/>
                      <a:pt x="542" y="2528"/>
                      <a:pt x="525" y="2550"/>
                    </a:cubicBezTo>
                    <a:cubicBezTo>
                      <a:pt x="508" y="2570"/>
                      <a:pt x="493" y="2586"/>
                      <a:pt x="477" y="2607"/>
                    </a:cubicBezTo>
                    <a:cubicBezTo>
                      <a:pt x="463" y="2628"/>
                      <a:pt x="448" y="2647"/>
                      <a:pt x="434" y="2669"/>
                    </a:cubicBezTo>
                    <a:cubicBezTo>
                      <a:pt x="421" y="2687"/>
                      <a:pt x="408" y="2708"/>
                      <a:pt x="396" y="2728"/>
                    </a:cubicBezTo>
                    <a:cubicBezTo>
                      <a:pt x="381" y="2748"/>
                      <a:pt x="373" y="2766"/>
                      <a:pt x="361" y="2786"/>
                    </a:cubicBezTo>
                    <a:cubicBezTo>
                      <a:pt x="350" y="2805"/>
                      <a:pt x="339" y="2827"/>
                      <a:pt x="330" y="2848"/>
                    </a:cubicBezTo>
                    <a:cubicBezTo>
                      <a:pt x="323" y="2865"/>
                      <a:pt x="315" y="2883"/>
                      <a:pt x="307" y="2900"/>
                    </a:cubicBezTo>
                    <a:cubicBezTo>
                      <a:pt x="300" y="2923"/>
                      <a:pt x="294" y="2942"/>
                      <a:pt x="288" y="2963"/>
                    </a:cubicBezTo>
                    <a:cubicBezTo>
                      <a:pt x="283" y="2980"/>
                      <a:pt x="278" y="2998"/>
                      <a:pt x="274" y="3014"/>
                    </a:cubicBezTo>
                    <a:cubicBezTo>
                      <a:pt x="271" y="3036"/>
                      <a:pt x="268" y="3058"/>
                      <a:pt x="266" y="3078"/>
                    </a:cubicBezTo>
                    <a:cubicBezTo>
                      <a:pt x="266" y="3094"/>
                      <a:pt x="265" y="3109"/>
                      <a:pt x="265" y="3122"/>
                    </a:cubicBezTo>
                    <a:cubicBezTo>
                      <a:pt x="265" y="3147"/>
                      <a:pt x="268" y="3172"/>
                      <a:pt x="272" y="3194"/>
                    </a:cubicBezTo>
                    <a:cubicBezTo>
                      <a:pt x="274" y="3205"/>
                      <a:pt x="274" y="3217"/>
                      <a:pt x="278" y="3230"/>
                    </a:cubicBezTo>
                    <a:cubicBezTo>
                      <a:pt x="287" y="3263"/>
                      <a:pt x="300" y="3297"/>
                      <a:pt x="317" y="3331"/>
                    </a:cubicBezTo>
                    <a:lnTo>
                      <a:pt x="317" y="3332"/>
                    </a:lnTo>
                    <a:cubicBezTo>
                      <a:pt x="92" y="3348"/>
                      <a:pt x="1" y="3526"/>
                      <a:pt x="7" y="3812"/>
                    </a:cubicBezTo>
                    <a:cubicBezTo>
                      <a:pt x="11" y="4045"/>
                      <a:pt x="81" y="4348"/>
                      <a:pt x="197" y="4695"/>
                    </a:cubicBezTo>
                    <a:lnTo>
                      <a:pt x="6670" y="4695"/>
                    </a:lnTo>
                    <a:cubicBezTo>
                      <a:pt x="6482" y="3427"/>
                      <a:pt x="6219" y="2287"/>
                      <a:pt x="6219" y="2287"/>
                    </a:cubicBezTo>
                    <a:cubicBezTo>
                      <a:pt x="6219" y="2287"/>
                      <a:pt x="6224" y="2282"/>
                      <a:pt x="6229" y="2276"/>
                    </a:cubicBezTo>
                    <a:cubicBezTo>
                      <a:pt x="6230" y="2275"/>
                      <a:pt x="6233" y="2272"/>
                      <a:pt x="6235" y="2268"/>
                    </a:cubicBezTo>
                    <a:cubicBezTo>
                      <a:pt x="6239" y="2262"/>
                      <a:pt x="6242" y="2256"/>
                      <a:pt x="6247" y="2247"/>
                    </a:cubicBezTo>
                    <a:cubicBezTo>
                      <a:pt x="6251" y="2240"/>
                      <a:pt x="6257" y="2230"/>
                      <a:pt x="6263" y="2221"/>
                    </a:cubicBezTo>
                    <a:cubicBezTo>
                      <a:pt x="6268" y="2214"/>
                      <a:pt x="6271" y="2207"/>
                      <a:pt x="6278" y="2200"/>
                    </a:cubicBezTo>
                    <a:cubicBezTo>
                      <a:pt x="6284" y="2189"/>
                      <a:pt x="6291" y="2177"/>
                      <a:pt x="6298" y="2163"/>
                    </a:cubicBezTo>
                    <a:cubicBezTo>
                      <a:pt x="6303" y="2152"/>
                      <a:pt x="6308" y="2145"/>
                      <a:pt x="6315" y="2135"/>
                    </a:cubicBezTo>
                    <a:cubicBezTo>
                      <a:pt x="6324" y="2118"/>
                      <a:pt x="6332" y="2104"/>
                      <a:pt x="6341" y="2088"/>
                    </a:cubicBezTo>
                    <a:cubicBezTo>
                      <a:pt x="6347" y="2078"/>
                      <a:pt x="6354" y="2067"/>
                      <a:pt x="6360" y="2055"/>
                    </a:cubicBezTo>
                    <a:cubicBezTo>
                      <a:pt x="6370" y="2038"/>
                      <a:pt x="6381" y="2020"/>
                      <a:pt x="6389" y="2003"/>
                    </a:cubicBezTo>
                    <a:cubicBezTo>
                      <a:pt x="6397" y="1991"/>
                      <a:pt x="6405" y="1979"/>
                      <a:pt x="6411" y="1965"/>
                    </a:cubicBezTo>
                    <a:cubicBezTo>
                      <a:pt x="6423" y="1946"/>
                      <a:pt x="6432" y="1928"/>
                      <a:pt x="6444" y="1908"/>
                    </a:cubicBezTo>
                    <a:cubicBezTo>
                      <a:pt x="6451" y="1891"/>
                      <a:pt x="6460" y="1875"/>
                      <a:pt x="6467" y="1861"/>
                    </a:cubicBezTo>
                    <a:cubicBezTo>
                      <a:pt x="6476" y="1843"/>
                      <a:pt x="6488" y="1823"/>
                      <a:pt x="6497" y="1801"/>
                    </a:cubicBezTo>
                    <a:cubicBezTo>
                      <a:pt x="6643" y="1513"/>
                      <a:pt x="6796" y="1156"/>
                      <a:pt x="6796" y="903"/>
                    </a:cubicBezTo>
                    <a:cubicBezTo>
                      <a:pt x="6796" y="852"/>
                      <a:pt x="6789" y="805"/>
                      <a:pt x="6776" y="762"/>
                    </a:cubicBezTo>
                    <a:cubicBezTo>
                      <a:pt x="6650" y="396"/>
                      <a:pt x="6147" y="0"/>
                      <a:pt x="5453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0" name="Google Shape;690;p3"/>
              <p:cNvSpPr/>
              <p:nvPr/>
            </p:nvSpPr>
            <p:spPr>
              <a:xfrm>
                <a:off x="2883000" y="5010800"/>
                <a:ext cx="250925" cy="165150"/>
              </a:xfrm>
              <a:custGeom>
                <a:avLst/>
                <a:gdLst/>
                <a:ahLst/>
                <a:cxnLst/>
                <a:rect l="l" t="t" r="r" b="b"/>
                <a:pathLst>
                  <a:path w="10037" h="6606" extrusionOk="0">
                    <a:moveTo>
                      <a:pt x="5072" y="0"/>
                    </a:moveTo>
                    <a:cubicBezTo>
                      <a:pt x="4432" y="0"/>
                      <a:pt x="3998" y="243"/>
                      <a:pt x="3998" y="608"/>
                    </a:cubicBezTo>
                    <a:cubicBezTo>
                      <a:pt x="3998" y="647"/>
                      <a:pt x="4001" y="689"/>
                      <a:pt x="4013" y="732"/>
                    </a:cubicBezTo>
                    <a:cubicBezTo>
                      <a:pt x="3600" y="1064"/>
                      <a:pt x="3137" y="1605"/>
                      <a:pt x="2676" y="2232"/>
                    </a:cubicBezTo>
                    <a:cubicBezTo>
                      <a:pt x="2579" y="2119"/>
                      <a:pt x="2512" y="2038"/>
                      <a:pt x="2500" y="2032"/>
                    </a:cubicBezTo>
                    <a:lnTo>
                      <a:pt x="2253" y="2201"/>
                    </a:lnTo>
                    <a:cubicBezTo>
                      <a:pt x="2253" y="2201"/>
                      <a:pt x="2287" y="2354"/>
                      <a:pt x="2420" y="2590"/>
                    </a:cubicBezTo>
                    <a:cubicBezTo>
                      <a:pt x="2253" y="2827"/>
                      <a:pt x="2089" y="3071"/>
                      <a:pt x="1928" y="3319"/>
                    </a:cubicBezTo>
                    <a:cubicBezTo>
                      <a:pt x="966" y="4794"/>
                      <a:pt x="147" y="6327"/>
                      <a:pt x="0" y="6605"/>
                    </a:cubicBezTo>
                    <a:lnTo>
                      <a:pt x="7871" y="6605"/>
                    </a:lnTo>
                    <a:lnTo>
                      <a:pt x="8326" y="6328"/>
                    </a:lnTo>
                    <a:lnTo>
                      <a:pt x="9023" y="6407"/>
                    </a:lnTo>
                    <a:cubicBezTo>
                      <a:pt x="9042" y="6247"/>
                      <a:pt x="9066" y="6036"/>
                      <a:pt x="9089" y="5809"/>
                    </a:cubicBezTo>
                    <a:lnTo>
                      <a:pt x="9243" y="5238"/>
                    </a:lnTo>
                    <a:lnTo>
                      <a:pt x="9977" y="5268"/>
                    </a:lnTo>
                    <a:lnTo>
                      <a:pt x="10037" y="5270"/>
                    </a:lnTo>
                    <a:cubicBezTo>
                      <a:pt x="10015" y="5174"/>
                      <a:pt x="9989" y="5080"/>
                      <a:pt x="9970" y="4989"/>
                    </a:cubicBezTo>
                    <a:cubicBezTo>
                      <a:pt x="9961" y="4965"/>
                      <a:pt x="9955" y="4938"/>
                      <a:pt x="9948" y="4916"/>
                    </a:cubicBezTo>
                    <a:cubicBezTo>
                      <a:pt x="9930" y="4848"/>
                      <a:pt x="9912" y="4780"/>
                      <a:pt x="9892" y="4715"/>
                    </a:cubicBezTo>
                    <a:cubicBezTo>
                      <a:pt x="9885" y="4690"/>
                      <a:pt x="9876" y="4666"/>
                      <a:pt x="9870" y="4644"/>
                    </a:cubicBezTo>
                    <a:cubicBezTo>
                      <a:pt x="9850" y="4577"/>
                      <a:pt x="9830" y="4511"/>
                      <a:pt x="9808" y="4447"/>
                    </a:cubicBezTo>
                    <a:cubicBezTo>
                      <a:pt x="9802" y="4430"/>
                      <a:pt x="9795" y="4408"/>
                      <a:pt x="9789" y="4389"/>
                    </a:cubicBezTo>
                    <a:cubicBezTo>
                      <a:pt x="9767" y="4322"/>
                      <a:pt x="9743" y="4255"/>
                      <a:pt x="9721" y="4189"/>
                    </a:cubicBezTo>
                    <a:cubicBezTo>
                      <a:pt x="9716" y="4173"/>
                      <a:pt x="9710" y="4160"/>
                      <a:pt x="9704" y="4146"/>
                    </a:cubicBezTo>
                    <a:cubicBezTo>
                      <a:pt x="9678" y="4075"/>
                      <a:pt x="9654" y="4007"/>
                      <a:pt x="9627" y="3939"/>
                    </a:cubicBezTo>
                    <a:cubicBezTo>
                      <a:pt x="9624" y="3928"/>
                      <a:pt x="9620" y="3919"/>
                      <a:pt x="9615" y="3911"/>
                    </a:cubicBezTo>
                    <a:cubicBezTo>
                      <a:pt x="9585" y="3836"/>
                      <a:pt x="9557" y="3764"/>
                      <a:pt x="9526" y="3692"/>
                    </a:cubicBezTo>
                    <a:cubicBezTo>
                      <a:pt x="9526" y="3690"/>
                      <a:pt x="9524" y="3686"/>
                      <a:pt x="9524" y="3685"/>
                    </a:cubicBezTo>
                    <a:cubicBezTo>
                      <a:pt x="8927" y="2274"/>
                      <a:pt x="8105" y="1341"/>
                      <a:pt x="7273" y="768"/>
                    </a:cubicBezTo>
                    <a:cubicBezTo>
                      <a:pt x="6485" y="224"/>
                      <a:pt x="5689" y="2"/>
                      <a:pt x="5081" y="0"/>
                    </a:cubicBezTo>
                    <a:cubicBezTo>
                      <a:pt x="5078" y="0"/>
                      <a:pt x="5075" y="0"/>
                      <a:pt x="5072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1" name="Google Shape;691;p3"/>
              <p:cNvSpPr/>
              <p:nvPr/>
            </p:nvSpPr>
            <p:spPr>
              <a:xfrm>
                <a:off x="5789300" y="4837175"/>
                <a:ext cx="278175" cy="338800"/>
              </a:xfrm>
              <a:custGeom>
                <a:avLst/>
                <a:gdLst/>
                <a:ahLst/>
                <a:cxnLst/>
                <a:rect l="l" t="t" r="r" b="b"/>
                <a:pathLst>
                  <a:path w="11127" h="13552" extrusionOk="0">
                    <a:moveTo>
                      <a:pt x="7544" y="0"/>
                    </a:moveTo>
                    <a:cubicBezTo>
                      <a:pt x="7585" y="77"/>
                      <a:pt x="8225" y="1341"/>
                      <a:pt x="6004" y="1606"/>
                    </a:cubicBezTo>
                    <a:cubicBezTo>
                      <a:pt x="5955" y="1612"/>
                      <a:pt x="5904" y="1619"/>
                      <a:pt x="5855" y="1625"/>
                    </a:cubicBezTo>
                    <a:cubicBezTo>
                      <a:pt x="4365" y="1861"/>
                      <a:pt x="3691" y="2871"/>
                      <a:pt x="3416" y="3477"/>
                    </a:cubicBezTo>
                    <a:cubicBezTo>
                      <a:pt x="3415" y="3483"/>
                      <a:pt x="3411" y="3486"/>
                      <a:pt x="3410" y="3492"/>
                    </a:cubicBezTo>
                    <a:cubicBezTo>
                      <a:pt x="3394" y="3526"/>
                      <a:pt x="3381" y="3556"/>
                      <a:pt x="3369" y="3585"/>
                    </a:cubicBezTo>
                    <a:cubicBezTo>
                      <a:pt x="3367" y="3589"/>
                      <a:pt x="3364" y="3593"/>
                      <a:pt x="3363" y="3599"/>
                    </a:cubicBezTo>
                    <a:cubicBezTo>
                      <a:pt x="3336" y="3664"/>
                      <a:pt x="3314" y="3723"/>
                      <a:pt x="3297" y="3774"/>
                    </a:cubicBezTo>
                    <a:cubicBezTo>
                      <a:pt x="3297" y="3777"/>
                      <a:pt x="3296" y="3781"/>
                      <a:pt x="3293" y="3786"/>
                    </a:cubicBezTo>
                    <a:cubicBezTo>
                      <a:pt x="3285" y="3807"/>
                      <a:pt x="3279" y="3828"/>
                      <a:pt x="3273" y="3844"/>
                    </a:cubicBezTo>
                    <a:lnTo>
                      <a:pt x="3273" y="3849"/>
                    </a:lnTo>
                    <a:cubicBezTo>
                      <a:pt x="3267" y="3869"/>
                      <a:pt x="3260" y="3884"/>
                      <a:pt x="3258" y="3899"/>
                    </a:cubicBezTo>
                    <a:cubicBezTo>
                      <a:pt x="3258" y="3901"/>
                      <a:pt x="3258" y="3901"/>
                      <a:pt x="3257" y="3904"/>
                    </a:cubicBezTo>
                    <a:cubicBezTo>
                      <a:pt x="3254" y="3916"/>
                      <a:pt x="3252" y="3926"/>
                      <a:pt x="3251" y="3932"/>
                    </a:cubicBezTo>
                    <a:cubicBezTo>
                      <a:pt x="3251" y="3933"/>
                      <a:pt x="3248" y="3935"/>
                      <a:pt x="3248" y="3938"/>
                    </a:cubicBezTo>
                    <a:cubicBezTo>
                      <a:pt x="3248" y="3941"/>
                      <a:pt x="3247" y="3945"/>
                      <a:pt x="3247" y="3945"/>
                    </a:cubicBezTo>
                    <a:cubicBezTo>
                      <a:pt x="3247" y="3945"/>
                      <a:pt x="3170" y="3825"/>
                      <a:pt x="3049" y="3825"/>
                    </a:cubicBezTo>
                    <a:cubicBezTo>
                      <a:pt x="2934" y="3825"/>
                      <a:pt x="2780" y="3933"/>
                      <a:pt x="2613" y="4353"/>
                    </a:cubicBezTo>
                    <a:cubicBezTo>
                      <a:pt x="2456" y="4750"/>
                      <a:pt x="2610" y="5906"/>
                      <a:pt x="2869" y="7058"/>
                    </a:cubicBezTo>
                    <a:cubicBezTo>
                      <a:pt x="2876" y="7095"/>
                      <a:pt x="2884" y="7135"/>
                      <a:pt x="2895" y="7173"/>
                    </a:cubicBezTo>
                    <a:cubicBezTo>
                      <a:pt x="2854" y="7164"/>
                      <a:pt x="2813" y="7160"/>
                      <a:pt x="2772" y="7160"/>
                    </a:cubicBezTo>
                    <a:cubicBezTo>
                      <a:pt x="2562" y="7160"/>
                      <a:pt x="2355" y="7273"/>
                      <a:pt x="2232" y="7529"/>
                    </a:cubicBezTo>
                    <a:cubicBezTo>
                      <a:pt x="2006" y="7993"/>
                      <a:pt x="2400" y="8647"/>
                      <a:pt x="3138" y="8936"/>
                    </a:cubicBezTo>
                    <a:cubicBezTo>
                      <a:pt x="3229" y="8971"/>
                      <a:pt x="3324" y="9002"/>
                      <a:pt x="3424" y="9026"/>
                    </a:cubicBezTo>
                    <a:cubicBezTo>
                      <a:pt x="3437" y="9060"/>
                      <a:pt x="3448" y="9088"/>
                      <a:pt x="3459" y="9117"/>
                    </a:cubicBezTo>
                    <a:cubicBezTo>
                      <a:pt x="3518" y="9816"/>
                      <a:pt x="3586" y="10355"/>
                      <a:pt x="3648" y="10488"/>
                    </a:cubicBezTo>
                    <a:cubicBezTo>
                      <a:pt x="3671" y="10536"/>
                      <a:pt x="3738" y="10607"/>
                      <a:pt x="3830" y="10692"/>
                    </a:cubicBezTo>
                    <a:lnTo>
                      <a:pt x="3755" y="11262"/>
                    </a:lnTo>
                    <a:lnTo>
                      <a:pt x="3240" y="11524"/>
                    </a:lnTo>
                    <a:lnTo>
                      <a:pt x="3259" y="11546"/>
                    </a:lnTo>
                    <a:lnTo>
                      <a:pt x="3240" y="11558"/>
                    </a:lnTo>
                    <a:lnTo>
                      <a:pt x="3248" y="11571"/>
                    </a:lnTo>
                    <a:cubicBezTo>
                      <a:pt x="3162" y="11597"/>
                      <a:pt x="3075" y="11626"/>
                      <a:pt x="2992" y="11656"/>
                    </a:cubicBezTo>
                    <a:cubicBezTo>
                      <a:pt x="2979" y="11662"/>
                      <a:pt x="2965" y="11664"/>
                      <a:pt x="2951" y="11670"/>
                    </a:cubicBezTo>
                    <a:lnTo>
                      <a:pt x="2889" y="11670"/>
                    </a:lnTo>
                    <a:cubicBezTo>
                      <a:pt x="2833" y="11670"/>
                      <a:pt x="2780" y="11685"/>
                      <a:pt x="2734" y="11711"/>
                    </a:cubicBezTo>
                    <a:cubicBezTo>
                      <a:pt x="2664" y="11749"/>
                      <a:pt x="2604" y="11815"/>
                      <a:pt x="2558" y="11894"/>
                    </a:cubicBezTo>
                    <a:cubicBezTo>
                      <a:pt x="1745" y="12196"/>
                      <a:pt x="1045" y="12511"/>
                      <a:pt x="870" y="12659"/>
                    </a:cubicBezTo>
                    <a:cubicBezTo>
                      <a:pt x="815" y="12675"/>
                      <a:pt x="763" y="12703"/>
                      <a:pt x="712" y="12754"/>
                    </a:cubicBezTo>
                    <a:cubicBezTo>
                      <a:pt x="463" y="12989"/>
                      <a:pt x="225" y="13256"/>
                      <a:pt x="0" y="13551"/>
                    </a:cubicBezTo>
                    <a:lnTo>
                      <a:pt x="11126" y="13551"/>
                    </a:lnTo>
                    <a:cubicBezTo>
                      <a:pt x="10848" y="13206"/>
                      <a:pt x="10550" y="12902"/>
                      <a:pt x="10239" y="12647"/>
                    </a:cubicBezTo>
                    <a:cubicBezTo>
                      <a:pt x="10238" y="12646"/>
                      <a:pt x="10233" y="12642"/>
                      <a:pt x="10230" y="12640"/>
                    </a:cubicBezTo>
                    <a:cubicBezTo>
                      <a:pt x="10173" y="12591"/>
                      <a:pt x="10112" y="12545"/>
                      <a:pt x="10052" y="12503"/>
                    </a:cubicBezTo>
                    <a:cubicBezTo>
                      <a:pt x="10046" y="12494"/>
                      <a:pt x="10044" y="12483"/>
                      <a:pt x="10035" y="12481"/>
                    </a:cubicBezTo>
                    <a:cubicBezTo>
                      <a:pt x="10028" y="12471"/>
                      <a:pt x="10016" y="12464"/>
                      <a:pt x="10005" y="12453"/>
                    </a:cubicBezTo>
                    <a:cubicBezTo>
                      <a:pt x="9999" y="12452"/>
                      <a:pt x="9993" y="12447"/>
                      <a:pt x="9988" y="12444"/>
                    </a:cubicBezTo>
                    <a:cubicBezTo>
                      <a:pt x="9983" y="12438"/>
                      <a:pt x="9973" y="12432"/>
                      <a:pt x="9966" y="12428"/>
                    </a:cubicBezTo>
                    <a:cubicBezTo>
                      <a:pt x="9944" y="12415"/>
                      <a:pt x="9922" y="12403"/>
                      <a:pt x="9894" y="12387"/>
                    </a:cubicBezTo>
                    <a:cubicBezTo>
                      <a:pt x="9887" y="12384"/>
                      <a:pt x="9881" y="12379"/>
                      <a:pt x="9875" y="12374"/>
                    </a:cubicBezTo>
                    <a:cubicBezTo>
                      <a:pt x="9853" y="12360"/>
                      <a:pt x="9832" y="12351"/>
                      <a:pt x="9812" y="12343"/>
                    </a:cubicBezTo>
                    <a:cubicBezTo>
                      <a:pt x="9798" y="12339"/>
                      <a:pt x="9785" y="12335"/>
                      <a:pt x="9772" y="12331"/>
                    </a:cubicBezTo>
                    <a:cubicBezTo>
                      <a:pt x="9736" y="12317"/>
                      <a:pt x="9700" y="12298"/>
                      <a:pt x="9660" y="12283"/>
                    </a:cubicBezTo>
                    <a:cubicBezTo>
                      <a:pt x="9654" y="12281"/>
                      <a:pt x="9649" y="12278"/>
                      <a:pt x="9645" y="12277"/>
                    </a:cubicBezTo>
                    <a:cubicBezTo>
                      <a:pt x="9623" y="12268"/>
                      <a:pt x="9603" y="12260"/>
                      <a:pt x="9581" y="12250"/>
                    </a:cubicBezTo>
                    <a:cubicBezTo>
                      <a:pt x="9501" y="11911"/>
                      <a:pt x="9265" y="11668"/>
                      <a:pt x="8990" y="11668"/>
                    </a:cubicBezTo>
                    <a:lnTo>
                      <a:pt x="8116" y="11668"/>
                    </a:lnTo>
                    <a:lnTo>
                      <a:pt x="7743" y="11306"/>
                    </a:lnTo>
                    <a:lnTo>
                      <a:pt x="7685" y="11336"/>
                    </a:lnTo>
                    <a:lnTo>
                      <a:pt x="7622" y="10806"/>
                    </a:lnTo>
                    <a:cubicBezTo>
                      <a:pt x="7791" y="10692"/>
                      <a:pt x="7910" y="10592"/>
                      <a:pt x="7945" y="10528"/>
                    </a:cubicBezTo>
                    <a:cubicBezTo>
                      <a:pt x="7994" y="10443"/>
                      <a:pt x="8079" y="9822"/>
                      <a:pt x="8149" y="9011"/>
                    </a:cubicBezTo>
                    <a:cubicBezTo>
                      <a:pt x="9058" y="8778"/>
                      <a:pt x="9575" y="8039"/>
                      <a:pt x="9319" y="7526"/>
                    </a:cubicBezTo>
                    <a:cubicBezTo>
                      <a:pt x="9192" y="7271"/>
                      <a:pt x="8983" y="7157"/>
                      <a:pt x="8767" y="7157"/>
                    </a:cubicBezTo>
                    <a:cubicBezTo>
                      <a:pt x="8746" y="7157"/>
                      <a:pt x="8725" y="7158"/>
                      <a:pt x="8703" y="7161"/>
                    </a:cubicBezTo>
                    <a:cubicBezTo>
                      <a:pt x="8709" y="7137"/>
                      <a:pt x="8716" y="7112"/>
                      <a:pt x="8718" y="7089"/>
                    </a:cubicBezTo>
                    <a:cubicBezTo>
                      <a:pt x="8740" y="7000"/>
                      <a:pt x="8757" y="6915"/>
                      <a:pt x="8775" y="6830"/>
                    </a:cubicBezTo>
                    <a:cubicBezTo>
                      <a:pt x="8779" y="6815"/>
                      <a:pt x="8781" y="6802"/>
                      <a:pt x="8784" y="6789"/>
                    </a:cubicBezTo>
                    <a:cubicBezTo>
                      <a:pt x="8803" y="6690"/>
                      <a:pt x="8820" y="6595"/>
                      <a:pt x="8836" y="6502"/>
                    </a:cubicBezTo>
                    <a:cubicBezTo>
                      <a:pt x="8839" y="6479"/>
                      <a:pt x="8842" y="6457"/>
                      <a:pt x="8844" y="6433"/>
                    </a:cubicBezTo>
                    <a:cubicBezTo>
                      <a:pt x="8856" y="6365"/>
                      <a:pt x="8866" y="6297"/>
                      <a:pt x="8875" y="6230"/>
                    </a:cubicBezTo>
                    <a:cubicBezTo>
                      <a:pt x="8880" y="6202"/>
                      <a:pt x="8882" y="6175"/>
                      <a:pt x="8884" y="6151"/>
                    </a:cubicBezTo>
                    <a:cubicBezTo>
                      <a:pt x="8893" y="6086"/>
                      <a:pt x="8899" y="6023"/>
                      <a:pt x="8906" y="5962"/>
                    </a:cubicBezTo>
                    <a:cubicBezTo>
                      <a:pt x="8909" y="5940"/>
                      <a:pt x="8911" y="5920"/>
                      <a:pt x="8912" y="5898"/>
                    </a:cubicBezTo>
                    <a:cubicBezTo>
                      <a:pt x="8928" y="5736"/>
                      <a:pt x="8939" y="5586"/>
                      <a:pt x="8940" y="5445"/>
                    </a:cubicBezTo>
                    <a:cubicBezTo>
                      <a:pt x="8942" y="5424"/>
                      <a:pt x="8942" y="5406"/>
                      <a:pt x="8942" y="5386"/>
                    </a:cubicBezTo>
                    <a:lnTo>
                      <a:pt x="8942" y="5236"/>
                    </a:lnTo>
                    <a:cubicBezTo>
                      <a:pt x="8942" y="5216"/>
                      <a:pt x="8942" y="5198"/>
                      <a:pt x="8940" y="5179"/>
                    </a:cubicBezTo>
                    <a:cubicBezTo>
                      <a:pt x="8940" y="5126"/>
                      <a:pt x="8939" y="5075"/>
                      <a:pt x="8934" y="5028"/>
                    </a:cubicBezTo>
                    <a:cubicBezTo>
                      <a:pt x="8934" y="5016"/>
                      <a:pt x="8934" y="5005"/>
                      <a:pt x="8933" y="4991"/>
                    </a:cubicBezTo>
                    <a:cubicBezTo>
                      <a:pt x="8928" y="4932"/>
                      <a:pt x="8925" y="4873"/>
                      <a:pt x="8918" y="4816"/>
                    </a:cubicBezTo>
                    <a:cubicBezTo>
                      <a:pt x="8917" y="4808"/>
                      <a:pt x="8915" y="4797"/>
                      <a:pt x="8915" y="4790"/>
                    </a:cubicBezTo>
                    <a:cubicBezTo>
                      <a:pt x="8909" y="4742"/>
                      <a:pt x="8903" y="4699"/>
                      <a:pt x="8898" y="4656"/>
                    </a:cubicBezTo>
                    <a:cubicBezTo>
                      <a:pt x="8897" y="4640"/>
                      <a:pt x="8892" y="4626"/>
                      <a:pt x="8891" y="4609"/>
                    </a:cubicBezTo>
                    <a:cubicBezTo>
                      <a:pt x="8884" y="4572"/>
                      <a:pt x="8878" y="4537"/>
                      <a:pt x="8870" y="4503"/>
                    </a:cubicBezTo>
                    <a:cubicBezTo>
                      <a:pt x="8869" y="4488"/>
                      <a:pt x="8866" y="4475"/>
                      <a:pt x="8863" y="4462"/>
                    </a:cubicBezTo>
                    <a:cubicBezTo>
                      <a:pt x="8855" y="4420"/>
                      <a:pt x="8846" y="4383"/>
                      <a:pt x="8836" y="4346"/>
                    </a:cubicBezTo>
                    <a:cubicBezTo>
                      <a:pt x="8836" y="4340"/>
                      <a:pt x="8833" y="4334"/>
                      <a:pt x="8831" y="4330"/>
                    </a:cubicBezTo>
                    <a:cubicBezTo>
                      <a:pt x="8822" y="4288"/>
                      <a:pt x="8810" y="4248"/>
                      <a:pt x="8798" y="4211"/>
                    </a:cubicBezTo>
                    <a:cubicBezTo>
                      <a:pt x="8793" y="4199"/>
                      <a:pt x="8790" y="4188"/>
                      <a:pt x="8786" y="4177"/>
                    </a:cubicBezTo>
                    <a:cubicBezTo>
                      <a:pt x="8777" y="4150"/>
                      <a:pt x="8769" y="4126"/>
                      <a:pt x="8759" y="4099"/>
                    </a:cubicBezTo>
                    <a:cubicBezTo>
                      <a:pt x="8753" y="4087"/>
                      <a:pt x="8751" y="4074"/>
                      <a:pt x="8746" y="4063"/>
                    </a:cubicBezTo>
                    <a:cubicBezTo>
                      <a:pt x="8737" y="4042"/>
                      <a:pt x="8729" y="4019"/>
                      <a:pt x="8719" y="3999"/>
                    </a:cubicBezTo>
                    <a:cubicBezTo>
                      <a:pt x="8714" y="3989"/>
                      <a:pt x="8711" y="3978"/>
                      <a:pt x="8705" y="3968"/>
                    </a:cubicBezTo>
                    <a:cubicBezTo>
                      <a:pt x="8692" y="3940"/>
                      <a:pt x="8679" y="3911"/>
                      <a:pt x="8668" y="3886"/>
                    </a:cubicBezTo>
                    <a:cubicBezTo>
                      <a:pt x="8664" y="3878"/>
                      <a:pt x="8661" y="3872"/>
                      <a:pt x="8656" y="3865"/>
                    </a:cubicBezTo>
                    <a:cubicBezTo>
                      <a:pt x="8647" y="3848"/>
                      <a:pt x="8637" y="3828"/>
                      <a:pt x="8628" y="3813"/>
                    </a:cubicBezTo>
                    <a:cubicBezTo>
                      <a:pt x="8622" y="3800"/>
                      <a:pt x="8616" y="3792"/>
                      <a:pt x="8611" y="3782"/>
                    </a:cubicBezTo>
                    <a:cubicBezTo>
                      <a:pt x="8605" y="3770"/>
                      <a:pt x="8598" y="3759"/>
                      <a:pt x="8589" y="3747"/>
                    </a:cubicBezTo>
                    <a:cubicBezTo>
                      <a:pt x="8583" y="3738"/>
                      <a:pt x="8577" y="3728"/>
                      <a:pt x="8573" y="3719"/>
                    </a:cubicBezTo>
                    <a:cubicBezTo>
                      <a:pt x="8565" y="3709"/>
                      <a:pt x="8559" y="3698"/>
                      <a:pt x="8553" y="3690"/>
                    </a:cubicBezTo>
                    <a:cubicBezTo>
                      <a:pt x="8453" y="3544"/>
                      <a:pt x="8370" y="3489"/>
                      <a:pt x="8370" y="3489"/>
                    </a:cubicBezTo>
                    <a:cubicBezTo>
                      <a:pt x="9134" y="1788"/>
                      <a:pt x="7621" y="83"/>
                      <a:pt x="7544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2" name="Google Shape;692;p3"/>
              <p:cNvSpPr/>
              <p:nvPr/>
            </p:nvSpPr>
            <p:spPr>
              <a:xfrm>
                <a:off x="4797625" y="4852025"/>
                <a:ext cx="336175" cy="323925"/>
              </a:xfrm>
              <a:custGeom>
                <a:avLst/>
                <a:gdLst/>
                <a:ahLst/>
                <a:cxnLst/>
                <a:rect l="l" t="t" r="r" b="b"/>
                <a:pathLst>
                  <a:path w="13447" h="12957" extrusionOk="0">
                    <a:moveTo>
                      <a:pt x="6738" y="1"/>
                    </a:moveTo>
                    <a:cubicBezTo>
                      <a:pt x="5486" y="1"/>
                      <a:pt x="4280" y="1044"/>
                      <a:pt x="3618" y="1736"/>
                    </a:cubicBezTo>
                    <a:cubicBezTo>
                      <a:pt x="3405" y="1960"/>
                      <a:pt x="3248" y="2144"/>
                      <a:pt x="3163" y="2250"/>
                    </a:cubicBezTo>
                    <a:cubicBezTo>
                      <a:pt x="3163" y="2251"/>
                      <a:pt x="3162" y="2251"/>
                      <a:pt x="3162" y="2251"/>
                    </a:cubicBezTo>
                    <a:cubicBezTo>
                      <a:pt x="3123" y="2300"/>
                      <a:pt x="3103" y="2329"/>
                      <a:pt x="3093" y="2336"/>
                    </a:cubicBezTo>
                    <a:cubicBezTo>
                      <a:pt x="3093" y="2338"/>
                      <a:pt x="3092" y="2341"/>
                      <a:pt x="3092" y="2341"/>
                    </a:cubicBezTo>
                    <a:cubicBezTo>
                      <a:pt x="2874" y="2384"/>
                      <a:pt x="2782" y="2756"/>
                      <a:pt x="2775" y="3293"/>
                    </a:cubicBezTo>
                    <a:cubicBezTo>
                      <a:pt x="2770" y="3627"/>
                      <a:pt x="2800" y="4030"/>
                      <a:pt x="2854" y="4453"/>
                    </a:cubicBezTo>
                    <a:cubicBezTo>
                      <a:pt x="2868" y="4574"/>
                      <a:pt x="2886" y="4696"/>
                      <a:pt x="2905" y="4821"/>
                    </a:cubicBezTo>
                    <a:cubicBezTo>
                      <a:pt x="2946" y="5084"/>
                      <a:pt x="2992" y="5351"/>
                      <a:pt x="3048" y="5614"/>
                    </a:cubicBezTo>
                    <a:cubicBezTo>
                      <a:pt x="3032" y="5613"/>
                      <a:pt x="3015" y="5612"/>
                      <a:pt x="2999" y="5612"/>
                    </a:cubicBezTo>
                    <a:cubicBezTo>
                      <a:pt x="2905" y="5612"/>
                      <a:pt x="2807" y="5630"/>
                      <a:pt x="2715" y="5665"/>
                    </a:cubicBezTo>
                    <a:cubicBezTo>
                      <a:pt x="2448" y="5764"/>
                      <a:pt x="2233" y="5997"/>
                      <a:pt x="2293" y="6270"/>
                    </a:cubicBezTo>
                    <a:cubicBezTo>
                      <a:pt x="2295" y="6280"/>
                      <a:pt x="2297" y="6287"/>
                      <a:pt x="2301" y="6298"/>
                    </a:cubicBezTo>
                    <a:cubicBezTo>
                      <a:pt x="2358" y="6494"/>
                      <a:pt x="2592" y="6756"/>
                      <a:pt x="2861" y="6999"/>
                    </a:cubicBezTo>
                    <a:cubicBezTo>
                      <a:pt x="3114" y="7226"/>
                      <a:pt x="3399" y="7439"/>
                      <a:pt x="3603" y="7567"/>
                    </a:cubicBezTo>
                    <a:cubicBezTo>
                      <a:pt x="3725" y="7855"/>
                      <a:pt x="3849" y="8062"/>
                      <a:pt x="3962" y="8148"/>
                    </a:cubicBezTo>
                    <a:cubicBezTo>
                      <a:pt x="3968" y="8186"/>
                      <a:pt x="3976" y="8224"/>
                      <a:pt x="3982" y="8259"/>
                    </a:cubicBezTo>
                    <a:cubicBezTo>
                      <a:pt x="3998" y="8451"/>
                      <a:pt x="4019" y="8634"/>
                      <a:pt x="4040" y="8801"/>
                    </a:cubicBezTo>
                    <a:lnTo>
                      <a:pt x="4040" y="8809"/>
                    </a:lnTo>
                    <a:cubicBezTo>
                      <a:pt x="4047" y="8867"/>
                      <a:pt x="4053" y="8924"/>
                      <a:pt x="4060" y="8979"/>
                    </a:cubicBezTo>
                    <a:cubicBezTo>
                      <a:pt x="4060" y="8984"/>
                      <a:pt x="4063" y="8986"/>
                      <a:pt x="4063" y="8992"/>
                    </a:cubicBezTo>
                    <a:cubicBezTo>
                      <a:pt x="4070" y="9049"/>
                      <a:pt x="4077" y="9100"/>
                      <a:pt x="4085" y="9154"/>
                    </a:cubicBezTo>
                    <a:lnTo>
                      <a:pt x="3826" y="9549"/>
                    </a:lnTo>
                    <a:lnTo>
                      <a:pt x="3884" y="9605"/>
                    </a:lnTo>
                    <a:lnTo>
                      <a:pt x="3857" y="9630"/>
                    </a:lnTo>
                    <a:lnTo>
                      <a:pt x="3787" y="9630"/>
                    </a:lnTo>
                    <a:lnTo>
                      <a:pt x="3750" y="9527"/>
                    </a:lnTo>
                    <a:lnTo>
                      <a:pt x="3596" y="9630"/>
                    </a:lnTo>
                    <a:lnTo>
                      <a:pt x="2689" y="9630"/>
                    </a:lnTo>
                    <a:cubicBezTo>
                      <a:pt x="2371" y="9630"/>
                      <a:pt x="2115" y="9879"/>
                      <a:pt x="2115" y="10188"/>
                    </a:cubicBezTo>
                    <a:lnTo>
                      <a:pt x="2115" y="10678"/>
                    </a:lnTo>
                    <a:cubicBezTo>
                      <a:pt x="1416" y="11075"/>
                      <a:pt x="873" y="11440"/>
                      <a:pt x="682" y="11645"/>
                    </a:cubicBezTo>
                    <a:cubicBezTo>
                      <a:pt x="671" y="11652"/>
                      <a:pt x="661" y="11659"/>
                      <a:pt x="649" y="11670"/>
                    </a:cubicBezTo>
                    <a:cubicBezTo>
                      <a:pt x="366" y="11905"/>
                      <a:pt x="153" y="12361"/>
                      <a:pt x="0" y="12956"/>
                    </a:cubicBezTo>
                    <a:lnTo>
                      <a:pt x="13446" y="12956"/>
                    </a:lnTo>
                    <a:cubicBezTo>
                      <a:pt x="13321" y="12406"/>
                      <a:pt x="13151" y="11938"/>
                      <a:pt x="12942" y="11601"/>
                    </a:cubicBezTo>
                    <a:cubicBezTo>
                      <a:pt x="12900" y="11536"/>
                      <a:pt x="12856" y="11474"/>
                      <a:pt x="12811" y="11416"/>
                    </a:cubicBezTo>
                    <a:cubicBezTo>
                      <a:pt x="12805" y="11404"/>
                      <a:pt x="12801" y="11396"/>
                      <a:pt x="12795" y="11390"/>
                    </a:cubicBezTo>
                    <a:cubicBezTo>
                      <a:pt x="12772" y="11359"/>
                      <a:pt x="12733" y="11322"/>
                      <a:pt x="12685" y="11279"/>
                    </a:cubicBezTo>
                    <a:cubicBezTo>
                      <a:pt x="12632" y="11232"/>
                      <a:pt x="12580" y="11188"/>
                      <a:pt x="12523" y="11154"/>
                    </a:cubicBezTo>
                    <a:cubicBezTo>
                      <a:pt x="12514" y="11148"/>
                      <a:pt x="12503" y="11145"/>
                      <a:pt x="12495" y="11139"/>
                    </a:cubicBezTo>
                    <a:cubicBezTo>
                      <a:pt x="12339" y="11032"/>
                      <a:pt x="12134" y="10906"/>
                      <a:pt x="11893" y="10771"/>
                    </a:cubicBezTo>
                    <a:lnTo>
                      <a:pt x="11893" y="10454"/>
                    </a:lnTo>
                    <a:cubicBezTo>
                      <a:pt x="11893" y="9997"/>
                      <a:pt x="11512" y="9628"/>
                      <a:pt x="11040" y="9628"/>
                    </a:cubicBezTo>
                    <a:lnTo>
                      <a:pt x="9817" y="9628"/>
                    </a:lnTo>
                    <a:lnTo>
                      <a:pt x="9470" y="9484"/>
                    </a:lnTo>
                    <a:lnTo>
                      <a:pt x="9445" y="9563"/>
                    </a:lnTo>
                    <a:cubicBezTo>
                      <a:pt x="9386" y="9537"/>
                      <a:pt x="9326" y="9509"/>
                      <a:pt x="9269" y="9483"/>
                    </a:cubicBezTo>
                    <a:lnTo>
                      <a:pt x="9259" y="9478"/>
                    </a:lnTo>
                    <a:cubicBezTo>
                      <a:pt x="9209" y="9456"/>
                      <a:pt x="9158" y="9434"/>
                      <a:pt x="9108" y="9410"/>
                    </a:cubicBezTo>
                    <a:lnTo>
                      <a:pt x="8824" y="8978"/>
                    </a:lnTo>
                    <a:lnTo>
                      <a:pt x="8769" y="8894"/>
                    </a:lnTo>
                    <a:lnTo>
                      <a:pt x="8553" y="9039"/>
                    </a:lnTo>
                    <a:cubicBezTo>
                      <a:pt x="8570" y="8883"/>
                      <a:pt x="8589" y="8703"/>
                      <a:pt x="8608" y="8504"/>
                    </a:cubicBezTo>
                    <a:cubicBezTo>
                      <a:pt x="8608" y="8498"/>
                      <a:pt x="8609" y="8490"/>
                      <a:pt x="8609" y="8482"/>
                    </a:cubicBezTo>
                    <a:cubicBezTo>
                      <a:pt x="8610" y="8474"/>
                      <a:pt x="8610" y="8466"/>
                      <a:pt x="8610" y="8455"/>
                    </a:cubicBezTo>
                    <a:cubicBezTo>
                      <a:pt x="8633" y="8412"/>
                      <a:pt x="8665" y="8211"/>
                      <a:pt x="8697" y="7907"/>
                    </a:cubicBezTo>
                    <a:cubicBezTo>
                      <a:pt x="8712" y="7862"/>
                      <a:pt x="8725" y="7822"/>
                      <a:pt x="8741" y="7777"/>
                    </a:cubicBezTo>
                    <a:cubicBezTo>
                      <a:pt x="8767" y="7761"/>
                      <a:pt x="8792" y="7740"/>
                      <a:pt x="8823" y="7719"/>
                    </a:cubicBezTo>
                    <a:cubicBezTo>
                      <a:pt x="9098" y="7501"/>
                      <a:pt x="9538" y="7068"/>
                      <a:pt x="9792" y="6692"/>
                    </a:cubicBezTo>
                    <a:cubicBezTo>
                      <a:pt x="9903" y="6524"/>
                      <a:pt x="9977" y="6371"/>
                      <a:pt x="9988" y="6251"/>
                    </a:cubicBezTo>
                    <a:cubicBezTo>
                      <a:pt x="10014" y="5939"/>
                      <a:pt x="9689" y="5722"/>
                      <a:pt x="9361" y="5687"/>
                    </a:cubicBezTo>
                    <a:cubicBezTo>
                      <a:pt x="10231" y="2076"/>
                      <a:pt x="8938" y="2068"/>
                      <a:pt x="8938" y="2068"/>
                    </a:cubicBezTo>
                    <a:cubicBezTo>
                      <a:pt x="8938" y="2068"/>
                      <a:pt x="8931" y="1954"/>
                      <a:pt x="8892" y="1780"/>
                    </a:cubicBezTo>
                    <a:cubicBezTo>
                      <a:pt x="8832" y="1510"/>
                      <a:pt x="8693" y="1090"/>
                      <a:pt x="8389" y="726"/>
                    </a:cubicBezTo>
                    <a:cubicBezTo>
                      <a:pt x="8084" y="363"/>
                      <a:pt x="7611" y="54"/>
                      <a:pt x="6882" y="6"/>
                    </a:cubicBezTo>
                    <a:cubicBezTo>
                      <a:pt x="6834" y="2"/>
                      <a:pt x="6786" y="1"/>
                      <a:pt x="6738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3" name="Google Shape;693;p3"/>
              <p:cNvSpPr/>
              <p:nvPr/>
            </p:nvSpPr>
            <p:spPr>
              <a:xfrm>
                <a:off x="3949825" y="4888275"/>
                <a:ext cx="244325" cy="287700"/>
              </a:xfrm>
              <a:custGeom>
                <a:avLst/>
                <a:gdLst/>
                <a:ahLst/>
                <a:cxnLst/>
                <a:rect l="l" t="t" r="r" b="b"/>
                <a:pathLst>
                  <a:path w="9773" h="11508" extrusionOk="0">
                    <a:moveTo>
                      <a:pt x="5077" y="1"/>
                    </a:moveTo>
                    <a:cubicBezTo>
                      <a:pt x="4966" y="1"/>
                      <a:pt x="4860" y="6"/>
                      <a:pt x="4758" y="16"/>
                    </a:cubicBezTo>
                    <a:cubicBezTo>
                      <a:pt x="4632" y="28"/>
                      <a:pt x="4510" y="47"/>
                      <a:pt x="4392" y="71"/>
                    </a:cubicBezTo>
                    <a:cubicBezTo>
                      <a:pt x="2960" y="354"/>
                      <a:pt x="2260" y="1434"/>
                      <a:pt x="2571" y="2704"/>
                    </a:cubicBezTo>
                    <a:cubicBezTo>
                      <a:pt x="1860" y="4604"/>
                      <a:pt x="2776" y="7627"/>
                      <a:pt x="3284" y="7918"/>
                    </a:cubicBezTo>
                    <a:cubicBezTo>
                      <a:pt x="3683" y="7825"/>
                      <a:pt x="4025" y="7700"/>
                      <a:pt x="4322" y="7554"/>
                    </a:cubicBezTo>
                    <a:lnTo>
                      <a:pt x="4322" y="7554"/>
                    </a:lnTo>
                    <a:cubicBezTo>
                      <a:pt x="4249" y="7839"/>
                      <a:pt x="4169" y="8129"/>
                      <a:pt x="4082" y="8410"/>
                    </a:cubicBezTo>
                    <a:cubicBezTo>
                      <a:pt x="4082" y="8410"/>
                      <a:pt x="4082" y="8411"/>
                      <a:pt x="4080" y="8411"/>
                    </a:cubicBezTo>
                    <a:cubicBezTo>
                      <a:pt x="4034" y="8411"/>
                      <a:pt x="3988" y="8413"/>
                      <a:pt x="3940" y="8416"/>
                    </a:cubicBezTo>
                    <a:cubicBezTo>
                      <a:pt x="3932" y="8416"/>
                      <a:pt x="3925" y="8416"/>
                      <a:pt x="3915" y="8417"/>
                    </a:cubicBezTo>
                    <a:cubicBezTo>
                      <a:pt x="3873" y="8417"/>
                      <a:pt x="3833" y="8419"/>
                      <a:pt x="3794" y="8422"/>
                    </a:cubicBezTo>
                    <a:cubicBezTo>
                      <a:pt x="3774" y="8423"/>
                      <a:pt x="3754" y="8423"/>
                      <a:pt x="3736" y="8427"/>
                    </a:cubicBezTo>
                    <a:cubicBezTo>
                      <a:pt x="3707" y="8428"/>
                      <a:pt x="3678" y="8432"/>
                      <a:pt x="3651" y="8433"/>
                    </a:cubicBezTo>
                    <a:cubicBezTo>
                      <a:pt x="3602" y="8434"/>
                      <a:pt x="3554" y="8439"/>
                      <a:pt x="3508" y="8441"/>
                    </a:cubicBezTo>
                    <a:lnTo>
                      <a:pt x="3508" y="8456"/>
                    </a:lnTo>
                    <a:cubicBezTo>
                      <a:pt x="3471" y="8460"/>
                      <a:pt x="3436" y="8463"/>
                      <a:pt x="3403" y="8468"/>
                    </a:cubicBezTo>
                    <a:cubicBezTo>
                      <a:pt x="3239" y="8488"/>
                      <a:pt x="3108" y="8512"/>
                      <a:pt x="3022" y="8541"/>
                    </a:cubicBezTo>
                    <a:cubicBezTo>
                      <a:pt x="3020" y="8541"/>
                      <a:pt x="3017" y="8542"/>
                      <a:pt x="3016" y="8542"/>
                    </a:cubicBezTo>
                    <a:cubicBezTo>
                      <a:pt x="3001" y="8548"/>
                      <a:pt x="2986" y="8554"/>
                      <a:pt x="2973" y="8559"/>
                    </a:cubicBezTo>
                    <a:cubicBezTo>
                      <a:pt x="2972" y="8559"/>
                      <a:pt x="2972" y="8560"/>
                      <a:pt x="2968" y="8560"/>
                    </a:cubicBezTo>
                    <a:cubicBezTo>
                      <a:pt x="2955" y="8567"/>
                      <a:pt x="2946" y="8573"/>
                      <a:pt x="2938" y="8577"/>
                    </a:cubicBezTo>
                    <a:lnTo>
                      <a:pt x="2937" y="8577"/>
                    </a:lnTo>
                    <a:cubicBezTo>
                      <a:pt x="2867" y="8608"/>
                      <a:pt x="2791" y="8650"/>
                      <a:pt x="2715" y="8703"/>
                    </a:cubicBezTo>
                    <a:cubicBezTo>
                      <a:pt x="2703" y="8711"/>
                      <a:pt x="2692" y="8718"/>
                      <a:pt x="2680" y="8729"/>
                    </a:cubicBezTo>
                    <a:cubicBezTo>
                      <a:pt x="2661" y="8743"/>
                      <a:pt x="2642" y="8757"/>
                      <a:pt x="2622" y="8773"/>
                    </a:cubicBezTo>
                    <a:cubicBezTo>
                      <a:pt x="2591" y="8796"/>
                      <a:pt x="2563" y="8820"/>
                      <a:pt x="2531" y="8846"/>
                    </a:cubicBezTo>
                    <a:cubicBezTo>
                      <a:pt x="2520" y="8855"/>
                      <a:pt x="2509" y="8867"/>
                      <a:pt x="2497" y="8879"/>
                    </a:cubicBezTo>
                    <a:cubicBezTo>
                      <a:pt x="2469" y="8906"/>
                      <a:pt x="2440" y="8931"/>
                      <a:pt x="2413" y="8958"/>
                    </a:cubicBezTo>
                    <a:cubicBezTo>
                      <a:pt x="2401" y="8970"/>
                      <a:pt x="2392" y="8981"/>
                      <a:pt x="2379" y="8993"/>
                    </a:cubicBezTo>
                    <a:cubicBezTo>
                      <a:pt x="2344" y="9031"/>
                      <a:pt x="2307" y="9072"/>
                      <a:pt x="2268" y="9115"/>
                    </a:cubicBezTo>
                    <a:cubicBezTo>
                      <a:pt x="2243" y="9145"/>
                      <a:pt x="2217" y="9183"/>
                      <a:pt x="2187" y="9222"/>
                    </a:cubicBezTo>
                    <a:cubicBezTo>
                      <a:pt x="2182" y="9229"/>
                      <a:pt x="2177" y="9237"/>
                      <a:pt x="2171" y="9247"/>
                    </a:cubicBezTo>
                    <a:lnTo>
                      <a:pt x="573" y="9247"/>
                    </a:lnTo>
                    <a:cubicBezTo>
                      <a:pt x="328" y="9247"/>
                      <a:pt x="121" y="9404"/>
                      <a:pt x="37" y="9626"/>
                    </a:cubicBezTo>
                    <a:cubicBezTo>
                      <a:pt x="14" y="9691"/>
                      <a:pt x="1" y="9760"/>
                      <a:pt x="1" y="9833"/>
                    </a:cubicBezTo>
                    <a:lnTo>
                      <a:pt x="1" y="11507"/>
                    </a:lnTo>
                    <a:lnTo>
                      <a:pt x="9772" y="11507"/>
                    </a:lnTo>
                    <a:lnTo>
                      <a:pt x="9772" y="10115"/>
                    </a:lnTo>
                    <a:cubicBezTo>
                      <a:pt x="9772" y="9632"/>
                      <a:pt x="9392" y="9243"/>
                      <a:pt x="8924" y="9243"/>
                    </a:cubicBezTo>
                    <a:lnTo>
                      <a:pt x="7497" y="9243"/>
                    </a:lnTo>
                    <a:cubicBezTo>
                      <a:pt x="7484" y="9228"/>
                      <a:pt x="7469" y="9211"/>
                      <a:pt x="7460" y="9194"/>
                    </a:cubicBezTo>
                    <a:cubicBezTo>
                      <a:pt x="7429" y="9156"/>
                      <a:pt x="7400" y="9116"/>
                      <a:pt x="7368" y="9082"/>
                    </a:cubicBezTo>
                    <a:cubicBezTo>
                      <a:pt x="7353" y="9065"/>
                      <a:pt x="7338" y="9047"/>
                      <a:pt x="7321" y="9031"/>
                    </a:cubicBezTo>
                    <a:cubicBezTo>
                      <a:pt x="7291" y="8997"/>
                      <a:pt x="7259" y="8966"/>
                      <a:pt x="7229" y="8937"/>
                    </a:cubicBezTo>
                    <a:cubicBezTo>
                      <a:pt x="7214" y="8924"/>
                      <a:pt x="7201" y="8909"/>
                      <a:pt x="7187" y="8899"/>
                    </a:cubicBezTo>
                    <a:cubicBezTo>
                      <a:pt x="7146" y="8863"/>
                      <a:pt x="7107" y="8829"/>
                      <a:pt x="7067" y="8800"/>
                    </a:cubicBezTo>
                    <a:cubicBezTo>
                      <a:pt x="7062" y="8796"/>
                      <a:pt x="7060" y="8794"/>
                      <a:pt x="7057" y="8793"/>
                    </a:cubicBezTo>
                    <a:cubicBezTo>
                      <a:pt x="7011" y="8760"/>
                      <a:pt x="6966" y="8731"/>
                      <a:pt x="6925" y="8707"/>
                    </a:cubicBezTo>
                    <a:cubicBezTo>
                      <a:pt x="6919" y="8703"/>
                      <a:pt x="6913" y="8701"/>
                      <a:pt x="6904" y="8699"/>
                    </a:cubicBezTo>
                    <a:cubicBezTo>
                      <a:pt x="6870" y="8678"/>
                      <a:pt x="6834" y="8664"/>
                      <a:pt x="6798" y="8650"/>
                    </a:cubicBezTo>
                    <a:cubicBezTo>
                      <a:pt x="6791" y="8648"/>
                      <a:pt x="6783" y="8644"/>
                      <a:pt x="6773" y="8642"/>
                    </a:cubicBezTo>
                    <a:cubicBezTo>
                      <a:pt x="6739" y="8630"/>
                      <a:pt x="6709" y="8622"/>
                      <a:pt x="6679" y="8620"/>
                    </a:cubicBezTo>
                    <a:cubicBezTo>
                      <a:pt x="6672" y="8618"/>
                      <a:pt x="6666" y="8618"/>
                      <a:pt x="6659" y="8615"/>
                    </a:cubicBezTo>
                    <a:cubicBezTo>
                      <a:pt x="6642" y="8613"/>
                      <a:pt x="6625" y="8612"/>
                      <a:pt x="6609" y="8612"/>
                    </a:cubicBezTo>
                    <a:cubicBezTo>
                      <a:pt x="6591" y="8612"/>
                      <a:pt x="6574" y="8613"/>
                      <a:pt x="6558" y="8616"/>
                    </a:cubicBezTo>
                    <a:cubicBezTo>
                      <a:pt x="6521" y="8603"/>
                      <a:pt x="6483" y="8591"/>
                      <a:pt x="6439" y="8580"/>
                    </a:cubicBezTo>
                    <a:cubicBezTo>
                      <a:pt x="6436" y="8579"/>
                      <a:pt x="6433" y="8579"/>
                      <a:pt x="6429" y="8575"/>
                    </a:cubicBezTo>
                    <a:cubicBezTo>
                      <a:pt x="6385" y="8567"/>
                      <a:pt x="6338" y="8554"/>
                      <a:pt x="6289" y="8545"/>
                    </a:cubicBezTo>
                    <a:cubicBezTo>
                      <a:pt x="6241" y="8531"/>
                      <a:pt x="6186" y="8519"/>
                      <a:pt x="6131" y="8511"/>
                    </a:cubicBezTo>
                    <a:cubicBezTo>
                      <a:pt x="6118" y="8508"/>
                      <a:pt x="6102" y="8505"/>
                      <a:pt x="6088" y="8502"/>
                    </a:cubicBezTo>
                    <a:cubicBezTo>
                      <a:pt x="6040" y="8495"/>
                      <a:pt x="5993" y="8488"/>
                      <a:pt x="5942" y="8480"/>
                    </a:cubicBezTo>
                    <a:cubicBezTo>
                      <a:pt x="5928" y="8478"/>
                      <a:pt x="5915" y="8475"/>
                      <a:pt x="5905" y="8475"/>
                    </a:cubicBezTo>
                    <a:cubicBezTo>
                      <a:pt x="5770" y="8456"/>
                      <a:pt x="5625" y="8441"/>
                      <a:pt x="5473" y="8432"/>
                    </a:cubicBezTo>
                    <a:cubicBezTo>
                      <a:pt x="5480" y="8404"/>
                      <a:pt x="5487" y="8375"/>
                      <a:pt x="5495" y="8347"/>
                    </a:cubicBezTo>
                    <a:cubicBezTo>
                      <a:pt x="5507" y="8298"/>
                      <a:pt x="5521" y="8249"/>
                      <a:pt x="5531" y="8198"/>
                    </a:cubicBezTo>
                    <a:cubicBezTo>
                      <a:pt x="5537" y="8178"/>
                      <a:pt x="5543" y="8155"/>
                      <a:pt x="5547" y="8130"/>
                    </a:cubicBezTo>
                    <a:cubicBezTo>
                      <a:pt x="5554" y="8101"/>
                      <a:pt x="5561" y="8071"/>
                      <a:pt x="5569" y="8039"/>
                    </a:cubicBezTo>
                    <a:cubicBezTo>
                      <a:pt x="5574" y="8018"/>
                      <a:pt x="5578" y="7995"/>
                      <a:pt x="5584" y="7971"/>
                    </a:cubicBezTo>
                    <a:cubicBezTo>
                      <a:pt x="5591" y="7941"/>
                      <a:pt x="5598" y="7912"/>
                      <a:pt x="5605" y="7880"/>
                    </a:cubicBezTo>
                    <a:cubicBezTo>
                      <a:pt x="5610" y="7857"/>
                      <a:pt x="5615" y="7836"/>
                      <a:pt x="5620" y="7814"/>
                    </a:cubicBezTo>
                    <a:cubicBezTo>
                      <a:pt x="5627" y="7781"/>
                      <a:pt x="5633" y="7751"/>
                      <a:pt x="5640" y="7721"/>
                    </a:cubicBezTo>
                    <a:cubicBezTo>
                      <a:pt x="5645" y="7699"/>
                      <a:pt x="5648" y="7679"/>
                      <a:pt x="5654" y="7658"/>
                    </a:cubicBezTo>
                    <a:cubicBezTo>
                      <a:pt x="5660" y="7625"/>
                      <a:pt x="5668" y="7593"/>
                      <a:pt x="5674" y="7560"/>
                    </a:cubicBezTo>
                    <a:cubicBezTo>
                      <a:pt x="5676" y="7552"/>
                      <a:pt x="5678" y="7545"/>
                      <a:pt x="5680" y="7535"/>
                    </a:cubicBezTo>
                    <a:cubicBezTo>
                      <a:pt x="5682" y="7521"/>
                      <a:pt x="5684" y="7509"/>
                      <a:pt x="5688" y="7498"/>
                    </a:cubicBezTo>
                    <a:cubicBezTo>
                      <a:pt x="5927" y="7490"/>
                      <a:pt x="6150" y="7441"/>
                      <a:pt x="6353" y="7357"/>
                    </a:cubicBezTo>
                    <a:cubicBezTo>
                      <a:pt x="6472" y="7309"/>
                      <a:pt x="6583" y="7249"/>
                      <a:pt x="6690" y="7178"/>
                    </a:cubicBezTo>
                    <a:cubicBezTo>
                      <a:pt x="6896" y="7044"/>
                      <a:pt x="7078" y="6876"/>
                      <a:pt x="7236" y="6682"/>
                    </a:cubicBezTo>
                    <a:cubicBezTo>
                      <a:pt x="7280" y="6631"/>
                      <a:pt x="7321" y="6578"/>
                      <a:pt x="7360" y="6526"/>
                    </a:cubicBezTo>
                    <a:cubicBezTo>
                      <a:pt x="8873" y="6284"/>
                      <a:pt x="9591" y="4561"/>
                      <a:pt x="9547" y="3240"/>
                    </a:cubicBezTo>
                    <a:cubicBezTo>
                      <a:pt x="9505" y="1963"/>
                      <a:pt x="8445" y="1470"/>
                      <a:pt x="7694" y="1283"/>
                    </a:cubicBezTo>
                    <a:cubicBezTo>
                      <a:pt x="7031" y="326"/>
                      <a:pt x="5936" y="1"/>
                      <a:pt x="5077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4" name="Google Shape;694;p3"/>
              <p:cNvSpPr/>
              <p:nvPr/>
            </p:nvSpPr>
            <p:spPr>
              <a:xfrm>
                <a:off x="5235675" y="4795875"/>
                <a:ext cx="395600" cy="380100"/>
              </a:xfrm>
              <a:custGeom>
                <a:avLst/>
                <a:gdLst/>
                <a:ahLst/>
                <a:cxnLst/>
                <a:rect l="l" t="t" r="r" b="b"/>
                <a:pathLst>
                  <a:path w="15824" h="15204" extrusionOk="0">
                    <a:moveTo>
                      <a:pt x="8826" y="0"/>
                    </a:moveTo>
                    <a:cubicBezTo>
                      <a:pt x="8344" y="0"/>
                      <a:pt x="7093" y="567"/>
                      <a:pt x="6555" y="982"/>
                    </a:cubicBezTo>
                    <a:cubicBezTo>
                      <a:pt x="6740" y="761"/>
                      <a:pt x="6923" y="452"/>
                      <a:pt x="6638" y="347"/>
                    </a:cubicBezTo>
                    <a:cubicBezTo>
                      <a:pt x="6606" y="336"/>
                      <a:pt x="6564" y="330"/>
                      <a:pt x="6513" y="330"/>
                    </a:cubicBezTo>
                    <a:cubicBezTo>
                      <a:pt x="5990" y="330"/>
                      <a:pt x="4563" y="977"/>
                      <a:pt x="4370" y="3145"/>
                    </a:cubicBezTo>
                    <a:lnTo>
                      <a:pt x="4370" y="3147"/>
                    </a:lnTo>
                    <a:cubicBezTo>
                      <a:pt x="4362" y="3240"/>
                      <a:pt x="4356" y="3336"/>
                      <a:pt x="4351" y="3434"/>
                    </a:cubicBezTo>
                    <a:lnTo>
                      <a:pt x="4351" y="3441"/>
                    </a:lnTo>
                    <a:cubicBezTo>
                      <a:pt x="4350" y="3539"/>
                      <a:pt x="4346" y="3635"/>
                      <a:pt x="4350" y="3738"/>
                    </a:cubicBezTo>
                    <a:lnTo>
                      <a:pt x="4350" y="3763"/>
                    </a:lnTo>
                    <a:cubicBezTo>
                      <a:pt x="4351" y="3861"/>
                      <a:pt x="4356" y="3957"/>
                      <a:pt x="4362" y="4059"/>
                    </a:cubicBezTo>
                    <a:cubicBezTo>
                      <a:pt x="4363" y="4078"/>
                      <a:pt x="4365" y="4096"/>
                      <a:pt x="4365" y="4115"/>
                    </a:cubicBezTo>
                    <a:cubicBezTo>
                      <a:pt x="4371" y="4207"/>
                      <a:pt x="4380" y="4303"/>
                      <a:pt x="4392" y="4399"/>
                    </a:cubicBezTo>
                    <a:cubicBezTo>
                      <a:pt x="4393" y="4429"/>
                      <a:pt x="4399" y="4462"/>
                      <a:pt x="4404" y="4492"/>
                    </a:cubicBezTo>
                    <a:cubicBezTo>
                      <a:pt x="4413" y="4579"/>
                      <a:pt x="4425" y="4669"/>
                      <a:pt x="4438" y="4760"/>
                    </a:cubicBezTo>
                    <a:cubicBezTo>
                      <a:pt x="4447" y="4807"/>
                      <a:pt x="4455" y="4857"/>
                      <a:pt x="4465" y="4906"/>
                    </a:cubicBezTo>
                    <a:cubicBezTo>
                      <a:pt x="4478" y="4983"/>
                      <a:pt x="4490" y="5061"/>
                      <a:pt x="4505" y="5141"/>
                    </a:cubicBezTo>
                    <a:cubicBezTo>
                      <a:pt x="4520" y="5213"/>
                      <a:pt x="4535" y="5288"/>
                      <a:pt x="4552" y="5361"/>
                    </a:cubicBezTo>
                    <a:cubicBezTo>
                      <a:pt x="4566" y="5423"/>
                      <a:pt x="4578" y="5483"/>
                      <a:pt x="4594" y="5545"/>
                    </a:cubicBezTo>
                    <a:cubicBezTo>
                      <a:pt x="4628" y="5685"/>
                      <a:pt x="4664" y="5828"/>
                      <a:pt x="4704" y="5975"/>
                    </a:cubicBezTo>
                    <a:lnTo>
                      <a:pt x="4764" y="6016"/>
                    </a:lnTo>
                    <a:cubicBezTo>
                      <a:pt x="4515" y="7896"/>
                      <a:pt x="4550" y="9723"/>
                      <a:pt x="4586" y="9774"/>
                    </a:cubicBezTo>
                    <a:cubicBezTo>
                      <a:pt x="4606" y="9802"/>
                      <a:pt x="4814" y="9899"/>
                      <a:pt x="5103" y="10010"/>
                    </a:cubicBezTo>
                    <a:cubicBezTo>
                      <a:pt x="5203" y="10051"/>
                      <a:pt x="5313" y="10093"/>
                      <a:pt x="5427" y="10136"/>
                    </a:cubicBezTo>
                    <a:lnTo>
                      <a:pt x="5392" y="10324"/>
                    </a:lnTo>
                    <a:lnTo>
                      <a:pt x="5359" y="10312"/>
                    </a:lnTo>
                    <a:lnTo>
                      <a:pt x="4918" y="10877"/>
                    </a:lnTo>
                    <a:lnTo>
                      <a:pt x="4949" y="10903"/>
                    </a:lnTo>
                    <a:lnTo>
                      <a:pt x="4833" y="10953"/>
                    </a:lnTo>
                    <a:lnTo>
                      <a:pt x="4836" y="10957"/>
                    </a:lnTo>
                    <a:cubicBezTo>
                      <a:pt x="4759" y="10983"/>
                      <a:pt x="4686" y="11007"/>
                      <a:pt x="4612" y="11040"/>
                    </a:cubicBezTo>
                    <a:cubicBezTo>
                      <a:pt x="4498" y="11074"/>
                      <a:pt x="4387" y="11113"/>
                      <a:pt x="4279" y="11153"/>
                    </a:cubicBezTo>
                    <a:cubicBezTo>
                      <a:pt x="4264" y="11162"/>
                      <a:pt x="4246" y="11168"/>
                      <a:pt x="4230" y="11174"/>
                    </a:cubicBezTo>
                    <a:cubicBezTo>
                      <a:pt x="4229" y="11174"/>
                      <a:pt x="4229" y="11175"/>
                      <a:pt x="4226" y="11175"/>
                    </a:cubicBezTo>
                    <a:cubicBezTo>
                      <a:pt x="4119" y="11217"/>
                      <a:pt x="4009" y="11260"/>
                      <a:pt x="3908" y="11309"/>
                    </a:cubicBezTo>
                    <a:cubicBezTo>
                      <a:pt x="3003" y="11728"/>
                      <a:pt x="2193" y="12383"/>
                      <a:pt x="1466" y="13197"/>
                    </a:cubicBezTo>
                    <a:cubicBezTo>
                      <a:pt x="1332" y="13343"/>
                      <a:pt x="1205" y="13495"/>
                      <a:pt x="1078" y="13650"/>
                    </a:cubicBezTo>
                    <a:cubicBezTo>
                      <a:pt x="693" y="14129"/>
                      <a:pt x="336" y="14649"/>
                      <a:pt x="0" y="15203"/>
                    </a:cubicBezTo>
                    <a:lnTo>
                      <a:pt x="15824" y="15203"/>
                    </a:lnTo>
                    <a:cubicBezTo>
                      <a:pt x="14735" y="13371"/>
                      <a:pt x="13323" y="11559"/>
                      <a:pt x="12681" y="11152"/>
                    </a:cubicBezTo>
                    <a:cubicBezTo>
                      <a:pt x="12634" y="11123"/>
                      <a:pt x="12581" y="11095"/>
                      <a:pt x="12523" y="11067"/>
                    </a:cubicBezTo>
                    <a:cubicBezTo>
                      <a:pt x="12517" y="11062"/>
                      <a:pt x="12511" y="11061"/>
                      <a:pt x="12506" y="11059"/>
                    </a:cubicBezTo>
                    <a:cubicBezTo>
                      <a:pt x="12468" y="11042"/>
                      <a:pt x="12426" y="11023"/>
                      <a:pt x="12381" y="11005"/>
                    </a:cubicBezTo>
                    <a:cubicBezTo>
                      <a:pt x="12375" y="11004"/>
                      <a:pt x="12366" y="10999"/>
                      <a:pt x="12359" y="10997"/>
                    </a:cubicBezTo>
                    <a:cubicBezTo>
                      <a:pt x="12312" y="10980"/>
                      <a:pt x="12265" y="10961"/>
                      <a:pt x="12212" y="10943"/>
                    </a:cubicBezTo>
                    <a:cubicBezTo>
                      <a:pt x="12206" y="10940"/>
                      <a:pt x="12199" y="10938"/>
                      <a:pt x="12192" y="10937"/>
                    </a:cubicBezTo>
                    <a:cubicBezTo>
                      <a:pt x="12138" y="10920"/>
                      <a:pt x="12081" y="10901"/>
                      <a:pt x="12022" y="10884"/>
                    </a:cubicBezTo>
                    <a:cubicBezTo>
                      <a:pt x="12016" y="10884"/>
                      <a:pt x="12010" y="10883"/>
                      <a:pt x="12007" y="10880"/>
                    </a:cubicBezTo>
                    <a:cubicBezTo>
                      <a:pt x="11945" y="10864"/>
                      <a:pt x="11880" y="10847"/>
                      <a:pt x="11813" y="10830"/>
                    </a:cubicBezTo>
                    <a:cubicBezTo>
                      <a:pt x="11810" y="10830"/>
                      <a:pt x="11806" y="10829"/>
                      <a:pt x="11801" y="10829"/>
                    </a:cubicBezTo>
                    <a:cubicBezTo>
                      <a:pt x="11732" y="10812"/>
                      <a:pt x="11660" y="10795"/>
                      <a:pt x="11587" y="10780"/>
                    </a:cubicBezTo>
                    <a:cubicBezTo>
                      <a:pt x="11586" y="10779"/>
                      <a:pt x="11582" y="10779"/>
                      <a:pt x="11581" y="10779"/>
                    </a:cubicBezTo>
                    <a:cubicBezTo>
                      <a:pt x="11506" y="10763"/>
                      <a:pt x="11427" y="10748"/>
                      <a:pt x="11345" y="10731"/>
                    </a:cubicBezTo>
                    <a:lnTo>
                      <a:pt x="11344" y="10731"/>
                    </a:lnTo>
                    <a:cubicBezTo>
                      <a:pt x="11260" y="10716"/>
                      <a:pt x="11178" y="10702"/>
                      <a:pt x="11090" y="10689"/>
                    </a:cubicBezTo>
                    <a:lnTo>
                      <a:pt x="11089" y="10689"/>
                    </a:lnTo>
                    <a:cubicBezTo>
                      <a:pt x="11003" y="10675"/>
                      <a:pt x="10913" y="10661"/>
                      <a:pt x="10822" y="10651"/>
                    </a:cubicBezTo>
                    <a:lnTo>
                      <a:pt x="10704" y="10628"/>
                    </a:lnTo>
                    <a:lnTo>
                      <a:pt x="10744" y="10592"/>
                    </a:lnTo>
                    <a:lnTo>
                      <a:pt x="10130" y="9923"/>
                    </a:lnTo>
                    <a:lnTo>
                      <a:pt x="10068" y="9958"/>
                    </a:lnTo>
                    <a:lnTo>
                      <a:pt x="9995" y="9434"/>
                    </a:lnTo>
                    <a:lnTo>
                      <a:pt x="9963" y="9182"/>
                    </a:lnTo>
                    <a:cubicBezTo>
                      <a:pt x="10172" y="8130"/>
                      <a:pt x="10366" y="7098"/>
                      <a:pt x="10529" y="6182"/>
                    </a:cubicBezTo>
                    <a:cubicBezTo>
                      <a:pt x="10558" y="6013"/>
                      <a:pt x="10586" y="5851"/>
                      <a:pt x="10614" y="5692"/>
                    </a:cubicBezTo>
                    <a:cubicBezTo>
                      <a:pt x="10627" y="5613"/>
                      <a:pt x="10639" y="5535"/>
                      <a:pt x="10652" y="5459"/>
                    </a:cubicBezTo>
                    <a:cubicBezTo>
                      <a:pt x="10704" y="5149"/>
                      <a:pt x="10749" y="4861"/>
                      <a:pt x="10789" y="4596"/>
                    </a:cubicBezTo>
                    <a:cubicBezTo>
                      <a:pt x="10797" y="4530"/>
                      <a:pt x="10808" y="4467"/>
                      <a:pt x="10816" y="4403"/>
                    </a:cubicBezTo>
                    <a:cubicBezTo>
                      <a:pt x="10924" y="3647"/>
                      <a:pt x="10972" y="3118"/>
                      <a:pt x="10927" y="2947"/>
                    </a:cubicBezTo>
                    <a:cubicBezTo>
                      <a:pt x="10895" y="2820"/>
                      <a:pt x="10829" y="2687"/>
                      <a:pt x="10750" y="2559"/>
                    </a:cubicBezTo>
                    <a:cubicBezTo>
                      <a:pt x="10733" y="2530"/>
                      <a:pt x="10715" y="2501"/>
                      <a:pt x="10695" y="2472"/>
                    </a:cubicBezTo>
                    <a:cubicBezTo>
                      <a:pt x="10675" y="2439"/>
                      <a:pt x="10652" y="2403"/>
                      <a:pt x="10627" y="2373"/>
                    </a:cubicBezTo>
                    <a:cubicBezTo>
                      <a:pt x="10599" y="2335"/>
                      <a:pt x="10573" y="2295"/>
                      <a:pt x="10543" y="2261"/>
                    </a:cubicBezTo>
                    <a:cubicBezTo>
                      <a:pt x="10390" y="2062"/>
                      <a:pt x="10252" y="1920"/>
                      <a:pt x="10252" y="1920"/>
                    </a:cubicBezTo>
                    <a:cubicBezTo>
                      <a:pt x="10252" y="1920"/>
                      <a:pt x="11985" y="1149"/>
                      <a:pt x="11631" y="435"/>
                    </a:cubicBezTo>
                    <a:cubicBezTo>
                      <a:pt x="11546" y="261"/>
                      <a:pt x="11308" y="195"/>
                      <a:pt x="10997" y="195"/>
                    </a:cubicBezTo>
                    <a:cubicBezTo>
                      <a:pt x="10604" y="195"/>
                      <a:pt x="10096" y="299"/>
                      <a:pt x="9630" y="423"/>
                    </a:cubicBezTo>
                    <a:cubicBezTo>
                      <a:pt x="8939" y="607"/>
                      <a:pt x="8343" y="833"/>
                      <a:pt x="8343" y="833"/>
                    </a:cubicBezTo>
                    <a:cubicBezTo>
                      <a:pt x="8343" y="833"/>
                      <a:pt x="9400" y="92"/>
                      <a:pt x="8900" y="6"/>
                    </a:cubicBezTo>
                    <a:cubicBezTo>
                      <a:pt x="8878" y="2"/>
                      <a:pt x="8853" y="0"/>
                      <a:pt x="8826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5" name="Google Shape;695;p3"/>
              <p:cNvSpPr/>
              <p:nvPr/>
            </p:nvSpPr>
            <p:spPr>
              <a:xfrm>
                <a:off x="4279875" y="4821900"/>
                <a:ext cx="395600" cy="353925"/>
              </a:xfrm>
              <a:custGeom>
                <a:avLst/>
                <a:gdLst/>
                <a:ahLst/>
                <a:cxnLst/>
                <a:rect l="l" t="t" r="r" b="b"/>
                <a:pathLst>
                  <a:path w="15824" h="14157" extrusionOk="0">
                    <a:moveTo>
                      <a:pt x="8993" y="0"/>
                    </a:moveTo>
                    <a:cubicBezTo>
                      <a:pt x="7377" y="0"/>
                      <a:pt x="5572" y="875"/>
                      <a:pt x="5572" y="875"/>
                    </a:cubicBezTo>
                    <a:cubicBezTo>
                      <a:pt x="5572" y="875"/>
                      <a:pt x="5502" y="947"/>
                      <a:pt x="5408" y="1059"/>
                    </a:cubicBezTo>
                    <a:cubicBezTo>
                      <a:pt x="5367" y="1106"/>
                      <a:pt x="5323" y="1160"/>
                      <a:pt x="5278" y="1217"/>
                    </a:cubicBezTo>
                    <a:cubicBezTo>
                      <a:pt x="5252" y="1252"/>
                      <a:pt x="5224" y="1290"/>
                      <a:pt x="5197" y="1330"/>
                    </a:cubicBezTo>
                    <a:cubicBezTo>
                      <a:pt x="5174" y="1360"/>
                      <a:pt x="5149" y="1395"/>
                      <a:pt x="5126" y="1428"/>
                    </a:cubicBezTo>
                    <a:cubicBezTo>
                      <a:pt x="5111" y="1457"/>
                      <a:pt x="5091" y="1486"/>
                      <a:pt x="5072" y="1514"/>
                    </a:cubicBezTo>
                    <a:cubicBezTo>
                      <a:pt x="4995" y="1642"/>
                      <a:pt x="4930" y="1776"/>
                      <a:pt x="4895" y="1902"/>
                    </a:cubicBezTo>
                    <a:cubicBezTo>
                      <a:pt x="4852" y="2073"/>
                      <a:pt x="4898" y="2602"/>
                      <a:pt x="5007" y="3359"/>
                    </a:cubicBezTo>
                    <a:cubicBezTo>
                      <a:pt x="5016" y="3422"/>
                      <a:pt x="5027" y="3487"/>
                      <a:pt x="5035" y="3552"/>
                    </a:cubicBezTo>
                    <a:cubicBezTo>
                      <a:pt x="5074" y="3817"/>
                      <a:pt x="5120" y="4105"/>
                      <a:pt x="5173" y="4415"/>
                    </a:cubicBezTo>
                    <a:cubicBezTo>
                      <a:pt x="5185" y="4490"/>
                      <a:pt x="5198" y="4569"/>
                      <a:pt x="5210" y="4648"/>
                    </a:cubicBezTo>
                    <a:cubicBezTo>
                      <a:pt x="5238" y="4806"/>
                      <a:pt x="5266" y="4969"/>
                      <a:pt x="5295" y="5138"/>
                    </a:cubicBezTo>
                    <a:cubicBezTo>
                      <a:pt x="5458" y="6053"/>
                      <a:pt x="5654" y="7085"/>
                      <a:pt x="5862" y="8137"/>
                    </a:cubicBezTo>
                    <a:lnTo>
                      <a:pt x="5828" y="8390"/>
                    </a:lnTo>
                    <a:lnTo>
                      <a:pt x="5756" y="8914"/>
                    </a:lnTo>
                    <a:lnTo>
                      <a:pt x="5691" y="8879"/>
                    </a:lnTo>
                    <a:lnTo>
                      <a:pt x="5080" y="9547"/>
                    </a:lnTo>
                    <a:lnTo>
                      <a:pt x="5120" y="9583"/>
                    </a:lnTo>
                    <a:lnTo>
                      <a:pt x="5002" y="9606"/>
                    </a:lnTo>
                    <a:cubicBezTo>
                      <a:pt x="4910" y="9619"/>
                      <a:pt x="4820" y="9632"/>
                      <a:pt x="4734" y="9644"/>
                    </a:cubicBezTo>
                    <a:cubicBezTo>
                      <a:pt x="4646" y="9659"/>
                      <a:pt x="4561" y="9672"/>
                      <a:pt x="4480" y="9687"/>
                    </a:cubicBezTo>
                    <a:lnTo>
                      <a:pt x="4475" y="9687"/>
                    </a:lnTo>
                    <a:cubicBezTo>
                      <a:pt x="4396" y="9703"/>
                      <a:pt x="4317" y="9717"/>
                      <a:pt x="4242" y="9734"/>
                    </a:cubicBezTo>
                    <a:cubicBezTo>
                      <a:pt x="4239" y="9734"/>
                      <a:pt x="4237" y="9734"/>
                      <a:pt x="4236" y="9735"/>
                    </a:cubicBezTo>
                    <a:cubicBezTo>
                      <a:pt x="4159" y="9751"/>
                      <a:pt x="4087" y="9766"/>
                      <a:pt x="4021" y="9784"/>
                    </a:cubicBezTo>
                    <a:cubicBezTo>
                      <a:pt x="4017" y="9784"/>
                      <a:pt x="4013" y="9786"/>
                      <a:pt x="4008" y="9786"/>
                    </a:cubicBezTo>
                    <a:cubicBezTo>
                      <a:pt x="3940" y="9802"/>
                      <a:pt x="3877" y="9819"/>
                      <a:pt x="3816" y="9836"/>
                    </a:cubicBezTo>
                    <a:cubicBezTo>
                      <a:pt x="3810" y="9837"/>
                      <a:pt x="3807" y="9841"/>
                      <a:pt x="3801" y="9841"/>
                    </a:cubicBezTo>
                    <a:cubicBezTo>
                      <a:pt x="3741" y="9857"/>
                      <a:pt x="3685" y="9875"/>
                      <a:pt x="3630" y="9892"/>
                    </a:cubicBezTo>
                    <a:cubicBezTo>
                      <a:pt x="3623" y="9893"/>
                      <a:pt x="3617" y="9897"/>
                      <a:pt x="3611" y="9898"/>
                    </a:cubicBezTo>
                    <a:cubicBezTo>
                      <a:pt x="3559" y="9915"/>
                      <a:pt x="3510" y="9935"/>
                      <a:pt x="3462" y="9953"/>
                    </a:cubicBezTo>
                    <a:cubicBezTo>
                      <a:pt x="3455" y="9954"/>
                      <a:pt x="3448" y="9959"/>
                      <a:pt x="3441" y="9960"/>
                    </a:cubicBezTo>
                    <a:cubicBezTo>
                      <a:pt x="3397" y="9977"/>
                      <a:pt x="3356" y="9997"/>
                      <a:pt x="3316" y="10015"/>
                    </a:cubicBezTo>
                    <a:cubicBezTo>
                      <a:pt x="3310" y="10017"/>
                      <a:pt x="3304" y="10020"/>
                      <a:pt x="3300" y="10023"/>
                    </a:cubicBezTo>
                    <a:cubicBezTo>
                      <a:pt x="3242" y="10050"/>
                      <a:pt x="3187" y="10079"/>
                      <a:pt x="3142" y="10108"/>
                    </a:cubicBezTo>
                    <a:cubicBezTo>
                      <a:pt x="2768" y="10347"/>
                      <a:pt x="2130" y="11064"/>
                      <a:pt x="1448" y="11982"/>
                    </a:cubicBezTo>
                    <a:cubicBezTo>
                      <a:pt x="962" y="12637"/>
                      <a:pt x="453" y="13396"/>
                      <a:pt x="1" y="14156"/>
                    </a:cubicBezTo>
                    <a:lnTo>
                      <a:pt x="15824" y="14156"/>
                    </a:lnTo>
                    <a:cubicBezTo>
                      <a:pt x="15313" y="13319"/>
                      <a:pt x="14748" y="12551"/>
                      <a:pt x="14123" y="11898"/>
                    </a:cubicBezTo>
                    <a:cubicBezTo>
                      <a:pt x="14072" y="11842"/>
                      <a:pt x="14017" y="11787"/>
                      <a:pt x="13960" y="11731"/>
                    </a:cubicBezTo>
                    <a:cubicBezTo>
                      <a:pt x="13339" y="11111"/>
                      <a:pt x="12658" y="10608"/>
                      <a:pt x="11913" y="10263"/>
                    </a:cubicBezTo>
                    <a:cubicBezTo>
                      <a:pt x="11810" y="10214"/>
                      <a:pt x="11704" y="10172"/>
                      <a:pt x="11596" y="10129"/>
                    </a:cubicBezTo>
                    <a:cubicBezTo>
                      <a:pt x="11579" y="10122"/>
                      <a:pt x="11560" y="10116"/>
                      <a:pt x="11541" y="10108"/>
                    </a:cubicBezTo>
                    <a:cubicBezTo>
                      <a:pt x="11436" y="10067"/>
                      <a:pt x="11323" y="10029"/>
                      <a:pt x="11208" y="9994"/>
                    </a:cubicBezTo>
                    <a:cubicBezTo>
                      <a:pt x="11138" y="9964"/>
                      <a:pt x="11061" y="9938"/>
                      <a:pt x="10989" y="9912"/>
                    </a:cubicBezTo>
                    <a:lnTo>
                      <a:pt x="10990" y="9908"/>
                    </a:lnTo>
                    <a:lnTo>
                      <a:pt x="10874" y="9857"/>
                    </a:lnTo>
                    <a:lnTo>
                      <a:pt x="10905" y="9831"/>
                    </a:lnTo>
                    <a:lnTo>
                      <a:pt x="10516" y="9332"/>
                    </a:lnTo>
                    <a:lnTo>
                      <a:pt x="10465" y="9266"/>
                    </a:lnTo>
                    <a:lnTo>
                      <a:pt x="10430" y="9278"/>
                    </a:lnTo>
                    <a:lnTo>
                      <a:pt x="10410" y="9164"/>
                    </a:lnTo>
                    <a:lnTo>
                      <a:pt x="10397" y="9091"/>
                    </a:lnTo>
                    <a:cubicBezTo>
                      <a:pt x="10459" y="9069"/>
                      <a:pt x="10518" y="9045"/>
                      <a:pt x="10579" y="9023"/>
                    </a:cubicBezTo>
                    <a:cubicBezTo>
                      <a:pt x="10938" y="8887"/>
                      <a:pt x="11216" y="8761"/>
                      <a:pt x="11238" y="8729"/>
                    </a:cubicBezTo>
                    <a:cubicBezTo>
                      <a:pt x="11240" y="8724"/>
                      <a:pt x="11244" y="8712"/>
                      <a:pt x="11246" y="8690"/>
                    </a:cubicBezTo>
                    <a:cubicBezTo>
                      <a:pt x="11258" y="8577"/>
                      <a:pt x="11267" y="8222"/>
                      <a:pt x="11260" y="7722"/>
                    </a:cubicBezTo>
                    <a:cubicBezTo>
                      <a:pt x="11246" y="7007"/>
                      <a:pt x="11195" y="5999"/>
                      <a:pt x="11059" y="4972"/>
                    </a:cubicBezTo>
                    <a:lnTo>
                      <a:pt x="11121" y="4932"/>
                    </a:lnTo>
                    <a:cubicBezTo>
                      <a:pt x="11162" y="4783"/>
                      <a:pt x="11199" y="4641"/>
                      <a:pt x="11232" y="4501"/>
                    </a:cubicBezTo>
                    <a:cubicBezTo>
                      <a:pt x="11245" y="4439"/>
                      <a:pt x="11258" y="4380"/>
                      <a:pt x="11269" y="4318"/>
                    </a:cubicBezTo>
                    <a:cubicBezTo>
                      <a:pt x="11286" y="4245"/>
                      <a:pt x="11303" y="4168"/>
                      <a:pt x="11319" y="4097"/>
                    </a:cubicBezTo>
                    <a:cubicBezTo>
                      <a:pt x="11334" y="4015"/>
                      <a:pt x="11346" y="3939"/>
                      <a:pt x="11359" y="3862"/>
                    </a:cubicBezTo>
                    <a:cubicBezTo>
                      <a:pt x="11368" y="3814"/>
                      <a:pt x="11376" y="3763"/>
                      <a:pt x="11386" y="3716"/>
                    </a:cubicBezTo>
                    <a:cubicBezTo>
                      <a:pt x="11399" y="3625"/>
                      <a:pt x="11408" y="3537"/>
                      <a:pt x="11420" y="3449"/>
                    </a:cubicBezTo>
                    <a:cubicBezTo>
                      <a:pt x="11425" y="3419"/>
                      <a:pt x="11428" y="3385"/>
                      <a:pt x="11432" y="3354"/>
                    </a:cubicBezTo>
                    <a:cubicBezTo>
                      <a:pt x="11442" y="3257"/>
                      <a:pt x="11449" y="3163"/>
                      <a:pt x="11459" y="3070"/>
                    </a:cubicBezTo>
                    <a:cubicBezTo>
                      <a:pt x="11459" y="3054"/>
                      <a:pt x="11460" y="3033"/>
                      <a:pt x="11462" y="3014"/>
                    </a:cubicBezTo>
                    <a:cubicBezTo>
                      <a:pt x="11469" y="2914"/>
                      <a:pt x="11472" y="2817"/>
                      <a:pt x="11475" y="2720"/>
                    </a:cubicBezTo>
                    <a:lnTo>
                      <a:pt x="11475" y="2693"/>
                    </a:lnTo>
                    <a:cubicBezTo>
                      <a:pt x="11476" y="2590"/>
                      <a:pt x="11475" y="2495"/>
                      <a:pt x="11471" y="2398"/>
                    </a:cubicBezTo>
                    <a:lnTo>
                      <a:pt x="11471" y="2389"/>
                    </a:lnTo>
                    <a:cubicBezTo>
                      <a:pt x="11466" y="2291"/>
                      <a:pt x="11461" y="2197"/>
                      <a:pt x="11454" y="2103"/>
                    </a:cubicBezTo>
                    <a:lnTo>
                      <a:pt x="11454" y="2101"/>
                    </a:lnTo>
                    <a:cubicBezTo>
                      <a:pt x="11261" y="469"/>
                      <a:pt x="10178" y="0"/>
                      <a:pt x="8993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6" name="Google Shape;696;p3"/>
              <p:cNvSpPr/>
              <p:nvPr/>
            </p:nvSpPr>
            <p:spPr>
              <a:xfrm>
                <a:off x="4044925" y="5048350"/>
                <a:ext cx="158000" cy="127525"/>
              </a:xfrm>
              <a:custGeom>
                <a:avLst/>
                <a:gdLst/>
                <a:ahLst/>
                <a:cxnLst/>
                <a:rect l="l" t="t" r="r" b="b"/>
                <a:pathLst>
                  <a:path w="6320" h="5101" extrusionOk="0">
                    <a:moveTo>
                      <a:pt x="2034" y="0"/>
                    </a:moveTo>
                    <a:cubicBezTo>
                      <a:pt x="2014" y="0"/>
                      <a:pt x="1997" y="0"/>
                      <a:pt x="1980" y="2"/>
                    </a:cubicBezTo>
                    <a:cubicBezTo>
                      <a:pt x="0" y="45"/>
                      <a:pt x="585" y="2601"/>
                      <a:pt x="585" y="2601"/>
                    </a:cubicBezTo>
                    <a:cubicBezTo>
                      <a:pt x="130" y="2901"/>
                      <a:pt x="39" y="3843"/>
                      <a:pt x="293" y="5101"/>
                    </a:cubicBezTo>
                    <a:lnTo>
                      <a:pt x="6313" y="5101"/>
                    </a:lnTo>
                    <a:cubicBezTo>
                      <a:pt x="6317" y="4940"/>
                      <a:pt x="6319" y="4785"/>
                      <a:pt x="6314" y="4636"/>
                    </a:cubicBezTo>
                    <a:cubicBezTo>
                      <a:pt x="6311" y="4505"/>
                      <a:pt x="6307" y="4382"/>
                      <a:pt x="6300" y="4262"/>
                    </a:cubicBezTo>
                    <a:cubicBezTo>
                      <a:pt x="6295" y="4201"/>
                      <a:pt x="6290" y="4144"/>
                      <a:pt x="6286" y="4086"/>
                    </a:cubicBezTo>
                    <a:cubicBezTo>
                      <a:pt x="6271" y="3912"/>
                      <a:pt x="6250" y="3752"/>
                      <a:pt x="6223" y="3599"/>
                    </a:cubicBezTo>
                    <a:cubicBezTo>
                      <a:pt x="6216" y="3549"/>
                      <a:pt x="6205" y="3499"/>
                      <a:pt x="6197" y="3450"/>
                    </a:cubicBezTo>
                    <a:cubicBezTo>
                      <a:pt x="5777" y="1298"/>
                      <a:pt x="4396" y="1258"/>
                      <a:pt x="4296" y="1258"/>
                    </a:cubicBezTo>
                    <a:cubicBezTo>
                      <a:pt x="4292" y="1258"/>
                      <a:pt x="4290" y="1258"/>
                      <a:pt x="4290" y="1258"/>
                    </a:cubicBezTo>
                    <a:cubicBezTo>
                      <a:pt x="4290" y="1258"/>
                      <a:pt x="4289" y="1257"/>
                      <a:pt x="4289" y="1252"/>
                    </a:cubicBezTo>
                    <a:lnTo>
                      <a:pt x="4289" y="1251"/>
                    </a:lnTo>
                    <a:cubicBezTo>
                      <a:pt x="4281" y="1217"/>
                      <a:pt x="4246" y="1076"/>
                      <a:pt x="4138" y="896"/>
                    </a:cubicBezTo>
                    <a:cubicBezTo>
                      <a:pt x="4024" y="711"/>
                      <a:pt x="3828" y="487"/>
                      <a:pt x="3495" y="310"/>
                    </a:cubicBezTo>
                    <a:cubicBezTo>
                      <a:pt x="3474" y="298"/>
                      <a:pt x="3453" y="288"/>
                      <a:pt x="3432" y="276"/>
                    </a:cubicBezTo>
                    <a:cubicBezTo>
                      <a:pt x="3101" y="116"/>
                      <a:pt x="2654" y="0"/>
                      <a:pt x="2034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7" name="Google Shape;697;p3"/>
              <p:cNvSpPr/>
              <p:nvPr/>
            </p:nvSpPr>
            <p:spPr>
              <a:xfrm>
                <a:off x="4449375" y="5048625"/>
                <a:ext cx="204925" cy="127325"/>
              </a:xfrm>
              <a:custGeom>
                <a:avLst/>
                <a:gdLst/>
                <a:ahLst/>
                <a:cxnLst/>
                <a:rect l="l" t="t" r="r" b="b"/>
                <a:pathLst>
                  <a:path w="8197" h="5093" extrusionOk="0">
                    <a:moveTo>
                      <a:pt x="4433" y="0"/>
                    </a:moveTo>
                    <a:cubicBezTo>
                      <a:pt x="4217" y="0"/>
                      <a:pt x="3997" y="22"/>
                      <a:pt x="3777" y="64"/>
                    </a:cubicBezTo>
                    <a:cubicBezTo>
                      <a:pt x="3729" y="73"/>
                      <a:pt x="3679" y="83"/>
                      <a:pt x="3630" y="98"/>
                    </a:cubicBezTo>
                    <a:cubicBezTo>
                      <a:pt x="3533" y="118"/>
                      <a:pt x="3437" y="144"/>
                      <a:pt x="3342" y="174"/>
                    </a:cubicBezTo>
                    <a:cubicBezTo>
                      <a:pt x="3241" y="205"/>
                      <a:pt x="3142" y="240"/>
                      <a:pt x="3040" y="280"/>
                    </a:cubicBezTo>
                    <a:cubicBezTo>
                      <a:pt x="2579" y="459"/>
                      <a:pt x="2134" y="720"/>
                      <a:pt x="1734" y="1043"/>
                    </a:cubicBezTo>
                    <a:cubicBezTo>
                      <a:pt x="1558" y="1185"/>
                      <a:pt x="1393" y="1338"/>
                      <a:pt x="1237" y="1502"/>
                    </a:cubicBezTo>
                    <a:cubicBezTo>
                      <a:pt x="0" y="2821"/>
                      <a:pt x="1155" y="4017"/>
                      <a:pt x="1155" y="4017"/>
                    </a:cubicBezTo>
                    <a:cubicBezTo>
                      <a:pt x="1155" y="4017"/>
                      <a:pt x="1149" y="4098"/>
                      <a:pt x="1149" y="4226"/>
                    </a:cubicBezTo>
                    <a:cubicBezTo>
                      <a:pt x="1149" y="4262"/>
                      <a:pt x="1149" y="4302"/>
                      <a:pt x="1150" y="4346"/>
                    </a:cubicBezTo>
                    <a:cubicBezTo>
                      <a:pt x="1150" y="4367"/>
                      <a:pt x="1151" y="4390"/>
                      <a:pt x="1151" y="4414"/>
                    </a:cubicBezTo>
                    <a:cubicBezTo>
                      <a:pt x="1158" y="4612"/>
                      <a:pt x="1181" y="4855"/>
                      <a:pt x="1242" y="5092"/>
                    </a:cubicBezTo>
                    <a:lnTo>
                      <a:pt x="8197" y="5092"/>
                    </a:lnTo>
                    <a:cubicBezTo>
                      <a:pt x="8011" y="4351"/>
                      <a:pt x="7736" y="3559"/>
                      <a:pt x="7343" y="2829"/>
                    </a:cubicBezTo>
                    <a:cubicBezTo>
                      <a:pt x="7305" y="2750"/>
                      <a:pt x="7259" y="2674"/>
                      <a:pt x="7215" y="2597"/>
                    </a:cubicBezTo>
                    <a:cubicBezTo>
                      <a:pt x="7149" y="2482"/>
                      <a:pt x="7080" y="2370"/>
                      <a:pt x="7006" y="2258"/>
                    </a:cubicBezTo>
                    <a:cubicBezTo>
                      <a:pt x="7240" y="2185"/>
                      <a:pt x="7437" y="2081"/>
                      <a:pt x="7458" y="2002"/>
                    </a:cubicBezTo>
                    <a:cubicBezTo>
                      <a:pt x="7510" y="1820"/>
                      <a:pt x="7520" y="1642"/>
                      <a:pt x="7304" y="1601"/>
                    </a:cubicBezTo>
                    <a:cubicBezTo>
                      <a:pt x="7222" y="1585"/>
                      <a:pt x="7039" y="1573"/>
                      <a:pt x="6835" y="1573"/>
                    </a:cubicBezTo>
                    <a:cubicBezTo>
                      <a:pt x="6787" y="1573"/>
                      <a:pt x="6739" y="1574"/>
                      <a:pt x="6690" y="1575"/>
                    </a:cubicBezTo>
                    <a:cubicBezTo>
                      <a:pt x="6544" y="1092"/>
                      <a:pt x="6280" y="635"/>
                      <a:pt x="5819" y="360"/>
                    </a:cubicBezTo>
                    <a:cubicBezTo>
                      <a:pt x="5400" y="113"/>
                      <a:pt x="4926" y="0"/>
                      <a:pt x="4433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8" name="Google Shape;698;p3"/>
              <p:cNvSpPr/>
              <p:nvPr/>
            </p:nvSpPr>
            <p:spPr>
              <a:xfrm>
                <a:off x="5114475" y="5058475"/>
                <a:ext cx="169975" cy="117400"/>
              </a:xfrm>
              <a:custGeom>
                <a:avLst/>
                <a:gdLst/>
                <a:ahLst/>
                <a:cxnLst/>
                <a:rect l="l" t="t" r="r" b="b"/>
                <a:pathLst>
                  <a:path w="6799" h="4696" extrusionOk="0">
                    <a:moveTo>
                      <a:pt x="5454" y="1"/>
                    </a:moveTo>
                    <a:cubicBezTo>
                      <a:pt x="5325" y="1"/>
                      <a:pt x="5189" y="14"/>
                      <a:pt x="5048" y="45"/>
                    </a:cubicBezTo>
                    <a:cubicBezTo>
                      <a:pt x="4540" y="154"/>
                      <a:pt x="2861" y="853"/>
                      <a:pt x="1634" y="1643"/>
                    </a:cubicBezTo>
                    <a:lnTo>
                      <a:pt x="1629" y="1648"/>
                    </a:lnTo>
                    <a:cubicBezTo>
                      <a:pt x="1568" y="1684"/>
                      <a:pt x="1511" y="1723"/>
                      <a:pt x="1454" y="1760"/>
                    </a:cubicBezTo>
                    <a:cubicBezTo>
                      <a:pt x="1452" y="1762"/>
                      <a:pt x="1452" y="1765"/>
                      <a:pt x="1451" y="1765"/>
                    </a:cubicBezTo>
                    <a:cubicBezTo>
                      <a:pt x="1174" y="1953"/>
                      <a:pt x="930" y="2143"/>
                      <a:pt x="735" y="2327"/>
                    </a:cubicBezTo>
                    <a:cubicBezTo>
                      <a:pt x="723" y="2337"/>
                      <a:pt x="711" y="2349"/>
                      <a:pt x="701" y="2358"/>
                    </a:cubicBezTo>
                    <a:cubicBezTo>
                      <a:pt x="676" y="2384"/>
                      <a:pt x="655" y="2409"/>
                      <a:pt x="628" y="2434"/>
                    </a:cubicBezTo>
                    <a:cubicBezTo>
                      <a:pt x="613" y="2449"/>
                      <a:pt x="598" y="2468"/>
                      <a:pt x="584" y="2483"/>
                    </a:cubicBezTo>
                    <a:cubicBezTo>
                      <a:pt x="563" y="2507"/>
                      <a:pt x="546" y="2529"/>
                      <a:pt x="527" y="2551"/>
                    </a:cubicBezTo>
                    <a:cubicBezTo>
                      <a:pt x="511" y="2571"/>
                      <a:pt x="497" y="2587"/>
                      <a:pt x="483" y="2608"/>
                    </a:cubicBezTo>
                    <a:cubicBezTo>
                      <a:pt x="466" y="2629"/>
                      <a:pt x="453" y="2648"/>
                      <a:pt x="438" y="2670"/>
                    </a:cubicBezTo>
                    <a:cubicBezTo>
                      <a:pt x="424" y="2688"/>
                      <a:pt x="412" y="2709"/>
                      <a:pt x="398" y="2729"/>
                    </a:cubicBezTo>
                    <a:cubicBezTo>
                      <a:pt x="385" y="2749"/>
                      <a:pt x="373" y="2767"/>
                      <a:pt x="364" y="2787"/>
                    </a:cubicBezTo>
                    <a:cubicBezTo>
                      <a:pt x="353" y="2806"/>
                      <a:pt x="342" y="2828"/>
                      <a:pt x="334" y="2849"/>
                    </a:cubicBezTo>
                    <a:cubicBezTo>
                      <a:pt x="327" y="2866"/>
                      <a:pt x="317" y="2884"/>
                      <a:pt x="311" y="2901"/>
                    </a:cubicBezTo>
                    <a:cubicBezTo>
                      <a:pt x="303" y="2924"/>
                      <a:pt x="297" y="2943"/>
                      <a:pt x="291" y="2964"/>
                    </a:cubicBezTo>
                    <a:cubicBezTo>
                      <a:pt x="285" y="2981"/>
                      <a:pt x="282" y="2999"/>
                      <a:pt x="278" y="3015"/>
                    </a:cubicBezTo>
                    <a:cubicBezTo>
                      <a:pt x="274" y="3037"/>
                      <a:pt x="272" y="3059"/>
                      <a:pt x="271" y="3079"/>
                    </a:cubicBezTo>
                    <a:cubicBezTo>
                      <a:pt x="267" y="3095"/>
                      <a:pt x="266" y="3110"/>
                      <a:pt x="266" y="3123"/>
                    </a:cubicBezTo>
                    <a:cubicBezTo>
                      <a:pt x="267" y="3148"/>
                      <a:pt x="271" y="3173"/>
                      <a:pt x="274" y="3195"/>
                    </a:cubicBezTo>
                    <a:cubicBezTo>
                      <a:pt x="278" y="3206"/>
                      <a:pt x="278" y="3218"/>
                      <a:pt x="279" y="3231"/>
                    </a:cubicBezTo>
                    <a:cubicBezTo>
                      <a:pt x="289" y="3264"/>
                      <a:pt x="301" y="3298"/>
                      <a:pt x="317" y="3332"/>
                    </a:cubicBezTo>
                    <a:lnTo>
                      <a:pt x="319" y="3333"/>
                    </a:lnTo>
                    <a:cubicBezTo>
                      <a:pt x="301" y="3335"/>
                      <a:pt x="283" y="3337"/>
                      <a:pt x="267" y="3343"/>
                    </a:cubicBezTo>
                    <a:cubicBezTo>
                      <a:pt x="79" y="3377"/>
                      <a:pt x="1" y="3551"/>
                      <a:pt x="7" y="3813"/>
                    </a:cubicBezTo>
                    <a:cubicBezTo>
                      <a:pt x="12" y="4046"/>
                      <a:pt x="83" y="4349"/>
                      <a:pt x="198" y="4696"/>
                    </a:cubicBezTo>
                    <a:lnTo>
                      <a:pt x="6675" y="4696"/>
                    </a:lnTo>
                    <a:cubicBezTo>
                      <a:pt x="6556" y="3888"/>
                      <a:pt x="6404" y="3130"/>
                      <a:pt x="6311" y="2689"/>
                    </a:cubicBezTo>
                    <a:cubicBezTo>
                      <a:pt x="6259" y="2438"/>
                      <a:pt x="6226" y="2290"/>
                      <a:pt x="6226" y="2290"/>
                    </a:cubicBezTo>
                    <a:cubicBezTo>
                      <a:pt x="6226" y="2290"/>
                      <a:pt x="6228" y="2285"/>
                      <a:pt x="6232" y="2277"/>
                    </a:cubicBezTo>
                    <a:cubicBezTo>
                      <a:pt x="6234" y="2276"/>
                      <a:pt x="6238" y="2273"/>
                      <a:pt x="6240" y="2269"/>
                    </a:cubicBezTo>
                    <a:cubicBezTo>
                      <a:pt x="6245" y="2263"/>
                      <a:pt x="6246" y="2257"/>
                      <a:pt x="6252" y="2248"/>
                    </a:cubicBezTo>
                    <a:cubicBezTo>
                      <a:pt x="6256" y="2241"/>
                      <a:pt x="6262" y="2230"/>
                      <a:pt x="6266" y="2222"/>
                    </a:cubicBezTo>
                    <a:cubicBezTo>
                      <a:pt x="6273" y="2215"/>
                      <a:pt x="6276" y="2208"/>
                      <a:pt x="6281" y="2200"/>
                    </a:cubicBezTo>
                    <a:cubicBezTo>
                      <a:pt x="6288" y="2190"/>
                      <a:pt x="6294" y="2178"/>
                      <a:pt x="6302" y="2163"/>
                    </a:cubicBezTo>
                    <a:cubicBezTo>
                      <a:pt x="6307" y="2153"/>
                      <a:pt x="6313" y="2145"/>
                      <a:pt x="6319" y="2136"/>
                    </a:cubicBezTo>
                    <a:cubicBezTo>
                      <a:pt x="6326" y="2119"/>
                      <a:pt x="6337" y="2105"/>
                      <a:pt x="6345" y="2089"/>
                    </a:cubicBezTo>
                    <a:cubicBezTo>
                      <a:pt x="6350" y="2078"/>
                      <a:pt x="6356" y="2068"/>
                      <a:pt x="6362" y="2056"/>
                    </a:cubicBezTo>
                    <a:cubicBezTo>
                      <a:pt x="6372" y="2039"/>
                      <a:pt x="6384" y="2021"/>
                      <a:pt x="6393" y="2004"/>
                    </a:cubicBezTo>
                    <a:cubicBezTo>
                      <a:pt x="6399" y="1992"/>
                      <a:pt x="6406" y="1980"/>
                      <a:pt x="6415" y="1966"/>
                    </a:cubicBezTo>
                    <a:cubicBezTo>
                      <a:pt x="6423" y="1947"/>
                      <a:pt x="6435" y="1929"/>
                      <a:pt x="6445" y="1908"/>
                    </a:cubicBezTo>
                    <a:cubicBezTo>
                      <a:pt x="6454" y="1892"/>
                      <a:pt x="6461" y="1876"/>
                      <a:pt x="6471" y="1862"/>
                    </a:cubicBezTo>
                    <a:cubicBezTo>
                      <a:pt x="6479" y="1844"/>
                      <a:pt x="6489" y="1823"/>
                      <a:pt x="6501" y="1802"/>
                    </a:cubicBezTo>
                    <a:cubicBezTo>
                      <a:pt x="6648" y="1513"/>
                      <a:pt x="6799" y="1158"/>
                      <a:pt x="6799" y="905"/>
                    </a:cubicBezTo>
                    <a:cubicBezTo>
                      <a:pt x="6799" y="853"/>
                      <a:pt x="6791" y="806"/>
                      <a:pt x="6778" y="763"/>
                    </a:cubicBezTo>
                    <a:cubicBezTo>
                      <a:pt x="6684" y="484"/>
                      <a:pt x="6370" y="191"/>
                      <a:pt x="5924" y="65"/>
                    </a:cubicBezTo>
                    <a:cubicBezTo>
                      <a:pt x="5780" y="24"/>
                      <a:pt x="5623" y="1"/>
                      <a:pt x="5454" y="1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9" name="Google Shape;699;p3"/>
              <p:cNvSpPr/>
              <p:nvPr/>
            </p:nvSpPr>
            <p:spPr>
              <a:xfrm>
                <a:off x="5714200" y="5010750"/>
                <a:ext cx="250950" cy="165125"/>
              </a:xfrm>
              <a:custGeom>
                <a:avLst/>
                <a:gdLst/>
                <a:ahLst/>
                <a:cxnLst/>
                <a:rect l="l" t="t" r="r" b="b"/>
                <a:pathLst>
                  <a:path w="10038" h="6605" extrusionOk="0">
                    <a:moveTo>
                      <a:pt x="5066" y="1"/>
                    </a:moveTo>
                    <a:cubicBezTo>
                      <a:pt x="4426" y="1"/>
                      <a:pt x="3996" y="243"/>
                      <a:pt x="3996" y="608"/>
                    </a:cubicBezTo>
                    <a:cubicBezTo>
                      <a:pt x="3996" y="648"/>
                      <a:pt x="3998" y="690"/>
                      <a:pt x="4010" y="733"/>
                    </a:cubicBezTo>
                    <a:cubicBezTo>
                      <a:pt x="3597" y="1063"/>
                      <a:pt x="3134" y="1604"/>
                      <a:pt x="2674" y="2231"/>
                    </a:cubicBezTo>
                    <a:cubicBezTo>
                      <a:pt x="2579" y="2119"/>
                      <a:pt x="2509" y="2039"/>
                      <a:pt x="2497" y="2033"/>
                    </a:cubicBezTo>
                    <a:lnTo>
                      <a:pt x="2251" y="2201"/>
                    </a:lnTo>
                    <a:cubicBezTo>
                      <a:pt x="2251" y="2201"/>
                      <a:pt x="2285" y="2355"/>
                      <a:pt x="2417" y="2591"/>
                    </a:cubicBezTo>
                    <a:cubicBezTo>
                      <a:pt x="2257" y="2818"/>
                      <a:pt x="2099" y="3054"/>
                      <a:pt x="1943" y="3292"/>
                    </a:cubicBezTo>
                    <a:cubicBezTo>
                      <a:pt x="975" y="4775"/>
                      <a:pt x="148" y="6324"/>
                      <a:pt x="0" y="6605"/>
                    </a:cubicBezTo>
                    <a:lnTo>
                      <a:pt x="7871" y="6605"/>
                    </a:lnTo>
                    <a:lnTo>
                      <a:pt x="8324" y="6329"/>
                    </a:lnTo>
                    <a:lnTo>
                      <a:pt x="9022" y="6408"/>
                    </a:lnTo>
                    <a:cubicBezTo>
                      <a:pt x="9044" y="6246"/>
                      <a:pt x="9064" y="6037"/>
                      <a:pt x="9087" y="5809"/>
                    </a:cubicBezTo>
                    <a:lnTo>
                      <a:pt x="9242" y="5238"/>
                    </a:lnTo>
                    <a:lnTo>
                      <a:pt x="10038" y="5272"/>
                    </a:lnTo>
                    <a:cubicBezTo>
                      <a:pt x="10016" y="5176"/>
                      <a:pt x="9993" y="5082"/>
                      <a:pt x="9965" y="4987"/>
                    </a:cubicBezTo>
                    <a:cubicBezTo>
                      <a:pt x="9957" y="4963"/>
                      <a:pt x="9951" y="4937"/>
                      <a:pt x="9944" y="4914"/>
                    </a:cubicBezTo>
                    <a:cubicBezTo>
                      <a:pt x="9926" y="4847"/>
                      <a:pt x="9908" y="4779"/>
                      <a:pt x="9888" y="4714"/>
                    </a:cubicBezTo>
                    <a:cubicBezTo>
                      <a:pt x="9882" y="4690"/>
                      <a:pt x="9874" y="4665"/>
                      <a:pt x="9866" y="4642"/>
                    </a:cubicBezTo>
                    <a:cubicBezTo>
                      <a:pt x="9848" y="4575"/>
                      <a:pt x="9827" y="4510"/>
                      <a:pt x="9807" y="4446"/>
                    </a:cubicBezTo>
                    <a:cubicBezTo>
                      <a:pt x="9799" y="4428"/>
                      <a:pt x="9793" y="4406"/>
                      <a:pt x="9786" y="4387"/>
                    </a:cubicBezTo>
                    <a:cubicBezTo>
                      <a:pt x="9764" y="4320"/>
                      <a:pt x="9740" y="4253"/>
                      <a:pt x="9718" y="4188"/>
                    </a:cubicBezTo>
                    <a:cubicBezTo>
                      <a:pt x="9712" y="4173"/>
                      <a:pt x="9707" y="4160"/>
                      <a:pt x="9702" y="4144"/>
                    </a:cubicBezTo>
                    <a:cubicBezTo>
                      <a:pt x="9677" y="4075"/>
                      <a:pt x="9651" y="4005"/>
                      <a:pt x="9624" y="3937"/>
                    </a:cubicBezTo>
                    <a:cubicBezTo>
                      <a:pt x="9621" y="3926"/>
                      <a:pt x="9617" y="3918"/>
                      <a:pt x="9612" y="3911"/>
                    </a:cubicBezTo>
                    <a:cubicBezTo>
                      <a:pt x="9582" y="3834"/>
                      <a:pt x="9554" y="3762"/>
                      <a:pt x="9524" y="3692"/>
                    </a:cubicBezTo>
                    <a:cubicBezTo>
                      <a:pt x="9524" y="3688"/>
                      <a:pt x="9521" y="3686"/>
                      <a:pt x="9521" y="3683"/>
                    </a:cubicBezTo>
                    <a:cubicBezTo>
                      <a:pt x="8931" y="2282"/>
                      <a:pt x="8112" y="1353"/>
                      <a:pt x="7288" y="779"/>
                    </a:cubicBezTo>
                    <a:cubicBezTo>
                      <a:pt x="6803" y="444"/>
                      <a:pt x="6318" y="228"/>
                      <a:pt x="5874" y="113"/>
                    </a:cubicBezTo>
                    <a:cubicBezTo>
                      <a:pt x="5583" y="36"/>
                      <a:pt x="5309" y="1"/>
                      <a:pt x="5066" y="1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00" name="Google Shape;700;p3"/>
            <p:cNvSpPr/>
            <p:nvPr/>
          </p:nvSpPr>
          <p:spPr>
            <a:xfrm>
              <a:off x="1148485" y="1214862"/>
              <a:ext cx="6861022" cy="3299619"/>
            </a:xfrm>
            <a:custGeom>
              <a:avLst/>
              <a:gdLst/>
              <a:ahLst/>
              <a:cxnLst/>
              <a:rect l="l" t="t" r="r" b="b"/>
              <a:pathLst>
                <a:path w="131778" h="63375" extrusionOk="0">
                  <a:moveTo>
                    <a:pt x="65889" y="0"/>
                  </a:moveTo>
                  <a:cubicBezTo>
                    <a:pt x="29499" y="0"/>
                    <a:pt x="0" y="26949"/>
                    <a:pt x="0" y="60192"/>
                  </a:cubicBezTo>
                  <a:cubicBezTo>
                    <a:pt x="0" y="61261"/>
                    <a:pt x="32" y="62320"/>
                    <a:pt x="91" y="63375"/>
                  </a:cubicBezTo>
                  <a:lnTo>
                    <a:pt x="131686" y="63375"/>
                  </a:lnTo>
                  <a:cubicBezTo>
                    <a:pt x="131747" y="62320"/>
                    <a:pt x="131777" y="61261"/>
                    <a:pt x="131777" y="60192"/>
                  </a:cubicBezTo>
                  <a:cubicBezTo>
                    <a:pt x="131777" y="26949"/>
                    <a:pt x="102278" y="0"/>
                    <a:pt x="65889" y="0"/>
                  </a:cubicBezTo>
                  <a:close/>
                </a:path>
              </a:pathLst>
            </a:custGeom>
            <a:solidFill>
              <a:srgbClr val="FFFFFF">
                <a:alpha val="50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01" name="Google Shape;701;p3"/>
            <p:cNvGrpSpPr/>
            <p:nvPr/>
          </p:nvGrpSpPr>
          <p:grpSpPr>
            <a:xfrm>
              <a:off x="-458058" y="-556657"/>
              <a:ext cx="10075046" cy="5124029"/>
              <a:chOff x="1153438" y="2114550"/>
              <a:chExt cx="4837725" cy="2460400"/>
            </a:xfrm>
          </p:grpSpPr>
          <p:sp>
            <p:nvSpPr>
              <p:cNvPr id="702" name="Google Shape;702;p3"/>
              <p:cNvSpPr/>
              <p:nvPr/>
            </p:nvSpPr>
            <p:spPr>
              <a:xfrm>
                <a:off x="1153463" y="2114575"/>
                <a:ext cx="4837700" cy="1199775"/>
              </a:xfrm>
              <a:custGeom>
                <a:avLst/>
                <a:gdLst/>
                <a:ahLst/>
                <a:cxnLst/>
                <a:rect l="l" t="t" r="r" b="b"/>
                <a:pathLst>
                  <a:path w="193508" h="47991" extrusionOk="0">
                    <a:moveTo>
                      <a:pt x="0" y="1"/>
                    </a:moveTo>
                    <a:lnTo>
                      <a:pt x="0" y="47991"/>
                    </a:lnTo>
                    <a:cubicBezTo>
                      <a:pt x="23044" y="29764"/>
                      <a:pt x="56657" y="20996"/>
                      <a:pt x="103236" y="20996"/>
                    </a:cubicBezTo>
                    <a:cubicBezTo>
                      <a:pt x="134779" y="20996"/>
                      <a:pt x="178703" y="33285"/>
                      <a:pt x="193508" y="45668"/>
                    </a:cubicBezTo>
                    <a:lnTo>
                      <a:pt x="193508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3" name="Google Shape;703;p3"/>
              <p:cNvSpPr/>
              <p:nvPr/>
            </p:nvSpPr>
            <p:spPr>
              <a:xfrm>
                <a:off x="1332388" y="2196525"/>
                <a:ext cx="488675" cy="2378425"/>
              </a:xfrm>
              <a:custGeom>
                <a:avLst/>
                <a:gdLst/>
                <a:ahLst/>
                <a:cxnLst/>
                <a:rect l="l" t="t" r="r" b="b"/>
                <a:pathLst>
                  <a:path w="19547" h="95137" extrusionOk="0">
                    <a:moveTo>
                      <a:pt x="2400" y="0"/>
                    </a:moveTo>
                    <a:lnTo>
                      <a:pt x="1238" y="46143"/>
                    </a:lnTo>
                    <a:lnTo>
                      <a:pt x="1" y="95137"/>
                    </a:lnTo>
                    <a:lnTo>
                      <a:pt x="19546" y="95137"/>
                    </a:lnTo>
                    <a:lnTo>
                      <a:pt x="15568" y="0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4" name="Google Shape;704;p3"/>
              <p:cNvSpPr/>
              <p:nvPr/>
            </p:nvSpPr>
            <p:spPr>
              <a:xfrm>
                <a:off x="1153438" y="2114575"/>
                <a:ext cx="488625" cy="2460375"/>
              </a:xfrm>
              <a:custGeom>
                <a:avLst/>
                <a:gdLst/>
                <a:ahLst/>
                <a:cxnLst/>
                <a:rect l="l" t="t" r="r" b="b"/>
                <a:pathLst>
                  <a:path w="19545" h="98415" extrusionOk="0">
                    <a:moveTo>
                      <a:pt x="0" y="1"/>
                    </a:moveTo>
                    <a:lnTo>
                      <a:pt x="0" y="98415"/>
                    </a:lnTo>
                    <a:lnTo>
                      <a:pt x="19544" y="98415"/>
                    </a:lnTo>
                    <a:lnTo>
                      <a:pt x="13167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5" name="Google Shape;705;p3"/>
              <p:cNvSpPr/>
              <p:nvPr/>
            </p:nvSpPr>
            <p:spPr>
              <a:xfrm>
                <a:off x="1153438" y="2114575"/>
                <a:ext cx="380825" cy="1193300"/>
              </a:xfrm>
              <a:custGeom>
                <a:avLst/>
                <a:gdLst/>
                <a:ahLst/>
                <a:cxnLst/>
                <a:rect l="l" t="t" r="r" b="b"/>
                <a:pathLst>
                  <a:path w="15233" h="47732" extrusionOk="0">
                    <a:moveTo>
                      <a:pt x="0" y="1"/>
                    </a:moveTo>
                    <a:lnTo>
                      <a:pt x="0" y="47732"/>
                    </a:lnTo>
                    <a:cubicBezTo>
                      <a:pt x="2691" y="37316"/>
                      <a:pt x="6926" y="30597"/>
                      <a:pt x="11689" y="30597"/>
                    </a:cubicBezTo>
                    <a:cubicBezTo>
                      <a:pt x="12911" y="30597"/>
                      <a:pt x="14098" y="31043"/>
                      <a:pt x="15233" y="31876"/>
                    </a:cubicBezTo>
                    <a:lnTo>
                      <a:pt x="13167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6" name="Google Shape;706;p3"/>
              <p:cNvSpPr/>
              <p:nvPr/>
            </p:nvSpPr>
            <p:spPr>
              <a:xfrm>
                <a:off x="1389313" y="2285525"/>
                <a:ext cx="120200" cy="2289375"/>
              </a:xfrm>
              <a:custGeom>
                <a:avLst/>
                <a:gdLst/>
                <a:ahLst/>
                <a:cxnLst/>
                <a:rect l="l" t="t" r="r" b="b"/>
                <a:pathLst>
                  <a:path w="4808" h="91575" extrusionOk="0">
                    <a:moveTo>
                      <a:pt x="1349" y="1"/>
                    </a:moveTo>
                    <a:cubicBezTo>
                      <a:pt x="1349" y="2"/>
                      <a:pt x="0" y="7667"/>
                      <a:pt x="169" y="13415"/>
                    </a:cubicBezTo>
                    <a:cubicBezTo>
                      <a:pt x="298" y="17819"/>
                      <a:pt x="3196" y="68234"/>
                      <a:pt x="4545" y="91574"/>
                    </a:cubicBezTo>
                    <a:lnTo>
                      <a:pt x="4807" y="91574"/>
                    </a:lnTo>
                    <a:cubicBezTo>
                      <a:pt x="3946" y="67424"/>
                      <a:pt x="1998" y="13289"/>
                      <a:pt x="1349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7" name="Google Shape;707;p3"/>
              <p:cNvSpPr/>
              <p:nvPr/>
            </p:nvSpPr>
            <p:spPr>
              <a:xfrm>
                <a:off x="1233338" y="2350400"/>
                <a:ext cx="65450" cy="2224550"/>
              </a:xfrm>
              <a:custGeom>
                <a:avLst/>
                <a:gdLst/>
                <a:ahLst/>
                <a:cxnLst/>
                <a:rect l="l" t="t" r="r" b="b"/>
                <a:pathLst>
                  <a:path w="2618" h="88982" extrusionOk="0">
                    <a:moveTo>
                      <a:pt x="2273" y="0"/>
                    </a:moveTo>
                    <a:cubicBezTo>
                      <a:pt x="2273" y="0"/>
                      <a:pt x="0" y="30685"/>
                      <a:pt x="338" y="49848"/>
                    </a:cubicBezTo>
                    <a:cubicBezTo>
                      <a:pt x="402" y="53528"/>
                      <a:pt x="1326" y="74414"/>
                      <a:pt x="1985" y="88982"/>
                    </a:cubicBezTo>
                    <a:lnTo>
                      <a:pt x="2618" y="88982"/>
                    </a:lnTo>
                    <a:cubicBezTo>
                      <a:pt x="2574" y="63709"/>
                      <a:pt x="2465" y="12835"/>
                      <a:pt x="2273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8" name="Google Shape;708;p3"/>
              <p:cNvSpPr/>
              <p:nvPr/>
            </p:nvSpPr>
            <p:spPr>
              <a:xfrm>
                <a:off x="5448988" y="2337125"/>
                <a:ext cx="426025" cy="2237825"/>
              </a:xfrm>
              <a:custGeom>
                <a:avLst/>
                <a:gdLst/>
                <a:ahLst/>
                <a:cxnLst/>
                <a:rect l="l" t="t" r="r" b="b"/>
                <a:pathLst>
                  <a:path w="17041" h="89513" extrusionOk="0">
                    <a:moveTo>
                      <a:pt x="924" y="0"/>
                    </a:moveTo>
                    <a:lnTo>
                      <a:pt x="769" y="14886"/>
                    </a:lnTo>
                    <a:lnTo>
                      <a:pt x="0" y="89513"/>
                    </a:lnTo>
                    <a:lnTo>
                      <a:pt x="17041" y="89513"/>
                    </a:lnTo>
                    <a:lnTo>
                      <a:pt x="12403" y="0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9" name="Google Shape;709;p3"/>
              <p:cNvSpPr/>
              <p:nvPr/>
            </p:nvSpPr>
            <p:spPr>
              <a:xfrm>
                <a:off x="5565088" y="2114575"/>
                <a:ext cx="426050" cy="2460375"/>
              </a:xfrm>
              <a:custGeom>
                <a:avLst/>
                <a:gdLst/>
                <a:ahLst/>
                <a:cxnLst/>
                <a:rect l="l" t="t" r="r" b="b"/>
                <a:pathLst>
                  <a:path w="17042" h="98415" extrusionOk="0">
                    <a:moveTo>
                      <a:pt x="5561" y="1"/>
                    </a:moveTo>
                    <a:lnTo>
                      <a:pt x="1" y="98415"/>
                    </a:lnTo>
                    <a:lnTo>
                      <a:pt x="17042" y="98415"/>
                    </a:lnTo>
                    <a:lnTo>
                      <a:pt x="17042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0" name="Google Shape;710;p3"/>
              <p:cNvSpPr/>
              <p:nvPr/>
            </p:nvSpPr>
            <p:spPr>
              <a:xfrm>
                <a:off x="5665013" y="2114575"/>
                <a:ext cx="326125" cy="2460375"/>
              </a:xfrm>
              <a:custGeom>
                <a:avLst/>
                <a:gdLst/>
                <a:ahLst/>
                <a:cxnLst/>
                <a:rect l="l" t="t" r="r" b="b"/>
                <a:pathLst>
                  <a:path w="13045" h="98415" extrusionOk="0">
                    <a:moveTo>
                      <a:pt x="1564" y="1"/>
                    </a:moveTo>
                    <a:lnTo>
                      <a:pt x="0" y="27701"/>
                    </a:lnTo>
                    <a:cubicBezTo>
                      <a:pt x="197" y="27665"/>
                      <a:pt x="395" y="27647"/>
                      <a:pt x="595" y="27647"/>
                    </a:cubicBezTo>
                    <a:cubicBezTo>
                      <a:pt x="6877" y="27647"/>
                      <a:pt x="11969" y="45865"/>
                      <a:pt x="11969" y="68339"/>
                    </a:cubicBezTo>
                    <a:cubicBezTo>
                      <a:pt x="11969" y="80253"/>
                      <a:pt x="10538" y="90971"/>
                      <a:pt x="8257" y="98415"/>
                    </a:cubicBezTo>
                    <a:lnTo>
                      <a:pt x="13045" y="98415"/>
                    </a:lnTo>
                    <a:lnTo>
                      <a:pt x="13045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1" name="Google Shape;711;p3"/>
              <p:cNvSpPr/>
              <p:nvPr/>
            </p:nvSpPr>
            <p:spPr>
              <a:xfrm>
                <a:off x="5676613" y="2454750"/>
                <a:ext cx="130300" cy="2120200"/>
              </a:xfrm>
              <a:custGeom>
                <a:avLst/>
                <a:gdLst/>
                <a:ahLst/>
                <a:cxnLst/>
                <a:rect l="l" t="t" r="r" b="b"/>
                <a:pathLst>
                  <a:path w="5212" h="84808" extrusionOk="0">
                    <a:moveTo>
                      <a:pt x="4115" y="0"/>
                    </a:moveTo>
                    <a:cubicBezTo>
                      <a:pt x="3390" y="12306"/>
                      <a:pt x="1041" y="62442"/>
                      <a:pt x="1" y="84808"/>
                    </a:cubicBezTo>
                    <a:lnTo>
                      <a:pt x="232" y="84808"/>
                    </a:lnTo>
                    <a:cubicBezTo>
                      <a:pt x="1692" y="63190"/>
                      <a:pt x="4830" y="16502"/>
                      <a:pt x="4995" y="12423"/>
                    </a:cubicBezTo>
                    <a:cubicBezTo>
                      <a:pt x="5211" y="7098"/>
                      <a:pt x="4117" y="0"/>
                      <a:pt x="4115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2" name="Google Shape;712;p3"/>
              <p:cNvSpPr/>
              <p:nvPr/>
            </p:nvSpPr>
            <p:spPr>
              <a:xfrm>
                <a:off x="5861838" y="2514750"/>
                <a:ext cx="74600" cy="2060150"/>
              </a:xfrm>
              <a:custGeom>
                <a:avLst/>
                <a:gdLst/>
                <a:ahLst/>
                <a:cxnLst/>
                <a:rect l="l" t="t" r="r" b="b"/>
                <a:pathLst>
                  <a:path w="2984" h="82406" extrusionOk="0">
                    <a:moveTo>
                      <a:pt x="1348" y="0"/>
                    </a:moveTo>
                    <a:cubicBezTo>
                      <a:pt x="1348" y="0"/>
                      <a:pt x="1348" y="0"/>
                      <a:pt x="1348" y="0"/>
                    </a:cubicBezTo>
                    <a:lnTo>
                      <a:pt x="1348" y="0"/>
                    </a:lnTo>
                    <a:cubicBezTo>
                      <a:pt x="1348" y="0"/>
                      <a:pt x="1348" y="0"/>
                      <a:pt x="1348" y="0"/>
                    </a:cubicBezTo>
                    <a:close/>
                    <a:moveTo>
                      <a:pt x="1348" y="0"/>
                    </a:moveTo>
                    <a:cubicBezTo>
                      <a:pt x="1030" y="11886"/>
                      <a:pt x="336" y="59003"/>
                      <a:pt x="1" y="82405"/>
                    </a:cubicBezTo>
                    <a:lnTo>
                      <a:pt x="556" y="82405"/>
                    </a:lnTo>
                    <a:cubicBezTo>
                      <a:pt x="1305" y="68914"/>
                      <a:pt x="2362" y="49571"/>
                      <a:pt x="2463" y="46165"/>
                    </a:cubicBezTo>
                    <a:cubicBezTo>
                      <a:pt x="2984" y="28428"/>
                      <a:pt x="1349" y="30"/>
                      <a:pt x="1348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3" name="Google Shape;713;p3"/>
              <p:cNvSpPr/>
              <p:nvPr/>
            </p:nvSpPr>
            <p:spPr>
              <a:xfrm>
                <a:off x="4537288" y="2115700"/>
                <a:ext cx="1091100" cy="482575"/>
              </a:xfrm>
              <a:custGeom>
                <a:avLst/>
                <a:gdLst/>
                <a:ahLst/>
                <a:cxnLst/>
                <a:rect l="l" t="t" r="r" b="b"/>
                <a:pathLst>
                  <a:path w="43644" h="19303" extrusionOk="0">
                    <a:moveTo>
                      <a:pt x="430" y="1"/>
                    </a:moveTo>
                    <a:lnTo>
                      <a:pt x="1" y="12442"/>
                    </a:lnTo>
                    <a:cubicBezTo>
                      <a:pt x="5107" y="16938"/>
                      <a:pt x="11142" y="19303"/>
                      <a:pt x="18286" y="19303"/>
                    </a:cubicBezTo>
                    <a:cubicBezTo>
                      <a:pt x="25249" y="19303"/>
                      <a:pt x="33265" y="17057"/>
                      <a:pt x="42502" y="12348"/>
                    </a:cubicBezTo>
                    <a:lnTo>
                      <a:pt x="43644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4" name="Google Shape;714;p3"/>
              <p:cNvSpPr/>
              <p:nvPr/>
            </p:nvSpPr>
            <p:spPr>
              <a:xfrm>
                <a:off x="4537263" y="2115700"/>
                <a:ext cx="244625" cy="451500"/>
              </a:xfrm>
              <a:custGeom>
                <a:avLst/>
                <a:gdLst/>
                <a:ahLst/>
                <a:cxnLst/>
                <a:rect l="l" t="t" r="r" b="b"/>
                <a:pathLst>
                  <a:path w="9785" h="18060" extrusionOk="0">
                    <a:moveTo>
                      <a:pt x="430" y="1"/>
                    </a:moveTo>
                    <a:lnTo>
                      <a:pt x="1" y="12442"/>
                    </a:lnTo>
                    <a:cubicBezTo>
                      <a:pt x="2960" y="15046"/>
                      <a:pt x="6212" y="16929"/>
                      <a:pt x="9784" y="18060"/>
                    </a:cubicBezTo>
                    <a:cubicBezTo>
                      <a:pt x="7604" y="14052"/>
                      <a:pt x="6388" y="8548"/>
                      <a:pt x="6656" y="2387"/>
                    </a:cubicBezTo>
                    <a:cubicBezTo>
                      <a:pt x="6688" y="1648"/>
                      <a:pt x="6743" y="724"/>
                      <a:pt x="6814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5" name="Google Shape;715;p3"/>
              <p:cNvSpPr/>
              <p:nvPr/>
            </p:nvSpPr>
            <p:spPr>
              <a:xfrm>
                <a:off x="5290763" y="2115700"/>
                <a:ext cx="337625" cy="435675"/>
              </a:xfrm>
              <a:custGeom>
                <a:avLst/>
                <a:gdLst/>
                <a:ahLst/>
                <a:cxnLst/>
                <a:rect l="l" t="t" r="r" b="b"/>
                <a:pathLst>
                  <a:path w="13505" h="17427" extrusionOk="0">
                    <a:moveTo>
                      <a:pt x="4856" y="1"/>
                    </a:moveTo>
                    <a:cubicBezTo>
                      <a:pt x="4838" y="729"/>
                      <a:pt x="4802" y="1511"/>
                      <a:pt x="4741" y="2254"/>
                    </a:cubicBezTo>
                    <a:cubicBezTo>
                      <a:pt x="4263" y="8149"/>
                      <a:pt x="2498" y="13452"/>
                      <a:pt x="0" y="17427"/>
                    </a:cubicBezTo>
                    <a:cubicBezTo>
                      <a:pt x="3838" y="16278"/>
                      <a:pt x="7949" y="14597"/>
                      <a:pt x="12360" y="12348"/>
                    </a:cubicBezTo>
                    <a:lnTo>
                      <a:pt x="13505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6" name="Google Shape;716;p3"/>
              <p:cNvSpPr/>
              <p:nvPr/>
            </p:nvSpPr>
            <p:spPr>
              <a:xfrm>
                <a:off x="4686013" y="2114550"/>
                <a:ext cx="746225" cy="369700"/>
              </a:xfrm>
              <a:custGeom>
                <a:avLst/>
                <a:gdLst/>
                <a:ahLst/>
                <a:cxnLst/>
                <a:rect l="l" t="t" r="r" b="b"/>
                <a:pathLst>
                  <a:path w="29849" h="14788" extrusionOk="0">
                    <a:moveTo>
                      <a:pt x="29830" y="1"/>
                    </a:moveTo>
                    <a:cubicBezTo>
                      <a:pt x="29828" y="1"/>
                      <a:pt x="29825" y="13"/>
                      <a:pt x="29823" y="45"/>
                    </a:cubicBezTo>
                    <a:cubicBezTo>
                      <a:pt x="29801" y="315"/>
                      <a:pt x="29771" y="584"/>
                      <a:pt x="29734" y="850"/>
                    </a:cubicBezTo>
                    <a:lnTo>
                      <a:pt x="29734" y="850"/>
                    </a:lnTo>
                    <a:cubicBezTo>
                      <a:pt x="29777" y="598"/>
                      <a:pt x="29813" y="344"/>
                      <a:pt x="29843" y="89"/>
                    </a:cubicBezTo>
                    <a:lnTo>
                      <a:pt x="29843" y="89"/>
                    </a:lnTo>
                    <a:cubicBezTo>
                      <a:pt x="29843" y="89"/>
                      <a:pt x="29844" y="89"/>
                      <a:pt x="29844" y="89"/>
                    </a:cubicBezTo>
                    <a:cubicBezTo>
                      <a:pt x="29845" y="89"/>
                      <a:pt x="29847" y="77"/>
                      <a:pt x="29848" y="45"/>
                    </a:cubicBezTo>
                    <a:lnTo>
                      <a:pt x="29848" y="45"/>
                    </a:lnTo>
                    <a:cubicBezTo>
                      <a:pt x="29847" y="60"/>
                      <a:pt x="29845" y="74"/>
                      <a:pt x="29843" y="89"/>
                    </a:cubicBezTo>
                    <a:lnTo>
                      <a:pt x="29843" y="89"/>
                    </a:lnTo>
                    <a:cubicBezTo>
                      <a:pt x="29839" y="82"/>
                      <a:pt x="29835" y="1"/>
                      <a:pt x="29830" y="1"/>
                    </a:cubicBezTo>
                    <a:close/>
                    <a:moveTo>
                      <a:pt x="346" y="1"/>
                    </a:moveTo>
                    <a:cubicBezTo>
                      <a:pt x="344" y="1"/>
                      <a:pt x="342" y="13"/>
                      <a:pt x="341" y="45"/>
                    </a:cubicBezTo>
                    <a:cubicBezTo>
                      <a:pt x="1" y="7930"/>
                      <a:pt x="6157" y="14787"/>
                      <a:pt x="14121" y="14787"/>
                    </a:cubicBezTo>
                    <a:cubicBezTo>
                      <a:pt x="14125" y="14787"/>
                      <a:pt x="14129" y="14787"/>
                      <a:pt x="14133" y="14787"/>
                    </a:cubicBezTo>
                    <a:cubicBezTo>
                      <a:pt x="21864" y="14780"/>
                      <a:pt x="28688" y="8448"/>
                      <a:pt x="29734" y="850"/>
                    </a:cubicBezTo>
                    <a:lnTo>
                      <a:pt x="29734" y="850"/>
                    </a:lnTo>
                    <a:cubicBezTo>
                      <a:pt x="28482" y="8217"/>
                      <a:pt x="21773" y="13902"/>
                      <a:pt x="14189" y="13911"/>
                    </a:cubicBezTo>
                    <a:cubicBezTo>
                      <a:pt x="14184" y="13911"/>
                      <a:pt x="14178" y="13911"/>
                      <a:pt x="14173" y="13911"/>
                    </a:cubicBezTo>
                    <a:cubicBezTo>
                      <a:pt x="6354" y="13911"/>
                      <a:pt x="280" y="7732"/>
                      <a:pt x="372" y="45"/>
                    </a:cubicBezTo>
                    <a:lnTo>
                      <a:pt x="372" y="45"/>
                    </a:lnTo>
                    <a:cubicBezTo>
                      <a:pt x="370" y="77"/>
                      <a:pt x="368" y="88"/>
                      <a:pt x="365" y="88"/>
                    </a:cubicBezTo>
                    <a:cubicBezTo>
                      <a:pt x="358" y="88"/>
                      <a:pt x="352" y="1"/>
                      <a:pt x="346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7" name="Google Shape;717;p3"/>
              <p:cNvSpPr/>
              <p:nvPr/>
            </p:nvSpPr>
            <p:spPr>
              <a:xfrm>
                <a:off x="4711563" y="2115700"/>
                <a:ext cx="718475" cy="315400"/>
              </a:xfrm>
              <a:custGeom>
                <a:avLst/>
                <a:gdLst/>
                <a:ahLst/>
                <a:cxnLst/>
                <a:rect l="l" t="t" r="r" b="b"/>
                <a:pathLst>
                  <a:path w="28739" h="12616" extrusionOk="0">
                    <a:moveTo>
                      <a:pt x="0" y="1"/>
                    </a:moveTo>
                    <a:cubicBezTo>
                      <a:pt x="578" y="7082"/>
                      <a:pt x="6272" y="12616"/>
                      <a:pt x="13496" y="12616"/>
                    </a:cubicBezTo>
                    <a:cubicBezTo>
                      <a:pt x="13506" y="12616"/>
                      <a:pt x="13517" y="12616"/>
                      <a:pt x="13527" y="12616"/>
                    </a:cubicBezTo>
                    <a:cubicBezTo>
                      <a:pt x="20794" y="12601"/>
                      <a:pt x="27248" y="7153"/>
                      <a:pt x="28739" y="1"/>
                    </a:cubicBezTo>
                    <a:lnTo>
                      <a:pt x="28592" y="1"/>
                    </a:lnTo>
                    <a:cubicBezTo>
                      <a:pt x="26759" y="6710"/>
                      <a:pt x="20624" y="10641"/>
                      <a:pt x="13652" y="10659"/>
                    </a:cubicBezTo>
                    <a:cubicBezTo>
                      <a:pt x="13636" y="10659"/>
                      <a:pt x="13621" y="10659"/>
                      <a:pt x="13605" y="10659"/>
                    </a:cubicBezTo>
                    <a:cubicBezTo>
                      <a:pt x="6678" y="10659"/>
                      <a:pt x="1117" y="6636"/>
                      <a:pt x="147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8" name="Google Shape;718;p3"/>
              <p:cNvSpPr/>
              <p:nvPr/>
            </p:nvSpPr>
            <p:spPr>
              <a:xfrm>
                <a:off x="4724763" y="2115700"/>
                <a:ext cx="183875" cy="148525"/>
              </a:xfrm>
              <a:custGeom>
                <a:avLst/>
                <a:gdLst/>
                <a:ahLst/>
                <a:cxnLst/>
                <a:rect l="l" t="t" r="r" b="b"/>
                <a:pathLst>
                  <a:path w="7355" h="5941" extrusionOk="0">
                    <a:moveTo>
                      <a:pt x="1" y="1"/>
                    </a:moveTo>
                    <a:cubicBezTo>
                      <a:pt x="658" y="2568"/>
                      <a:pt x="3459" y="4844"/>
                      <a:pt x="7354" y="5941"/>
                    </a:cubicBezTo>
                    <a:cubicBezTo>
                      <a:pt x="4628" y="4725"/>
                      <a:pt x="2712" y="2491"/>
                      <a:pt x="2261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9" name="Google Shape;719;p3"/>
              <p:cNvSpPr/>
              <p:nvPr/>
            </p:nvSpPr>
            <p:spPr>
              <a:xfrm>
                <a:off x="5153888" y="2115700"/>
                <a:ext cx="271900" cy="161675"/>
              </a:xfrm>
              <a:custGeom>
                <a:avLst/>
                <a:gdLst/>
                <a:ahLst/>
                <a:cxnLst/>
                <a:rect l="l" t="t" r="r" b="b"/>
                <a:pathLst>
                  <a:path w="10876" h="6467" extrusionOk="0">
                    <a:moveTo>
                      <a:pt x="7467" y="1"/>
                    </a:moveTo>
                    <a:cubicBezTo>
                      <a:pt x="6562" y="2952"/>
                      <a:pt x="3678" y="5391"/>
                      <a:pt x="1" y="6467"/>
                    </a:cubicBezTo>
                    <a:cubicBezTo>
                      <a:pt x="5366" y="5659"/>
                      <a:pt x="9669" y="3142"/>
                      <a:pt x="10876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0" name="Google Shape;720;p3"/>
              <p:cNvSpPr/>
              <p:nvPr/>
            </p:nvSpPr>
            <p:spPr>
              <a:xfrm>
                <a:off x="5373838" y="2115700"/>
                <a:ext cx="389975" cy="512925"/>
              </a:xfrm>
              <a:custGeom>
                <a:avLst/>
                <a:gdLst/>
                <a:ahLst/>
                <a:cxnLst/>
                <a:rect l="l" t="t" r="r" b="b"/>
                <a:pathLst>
                  <a:path w="15599" h="20517" extrusionOk="0">
                    <a:moveTo>
                      <a:pt x="7699" y="1"/>
                    </a:moveTo>
                    <a:lnTo>
                      <a:pt x="1" y="17893"/>
                    </a:lnTo>
                    <a:cubicBezTo>
                      <a:pt x="1468" y="19707"/>
                      <a:pt x="4629" y="20516"/>
                      <a:pt x="7776" y="20516"/>
                    </a:cubicBezTo>
                    <a:cubicBezTo>
                      <a:pt x="11027" y="20516"/>
                      <a:pt x="14263" y="19653"/>
                      <a:pt x="15598" y="18144"/>
                    </a:cubicBezTo>
                    <a:lnTo>
                      <a:pt x="12752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1" name="Google Shape;721;p3"/>
              <p:cNvSpPr/>
              <p:nvPr/>
            </p:nvSpPr>
            <p:spPr>
              <a:xfrm>
                <a:off x="5373838" y="2115700"/>
                <a:ext cx="389975" cy="483625"/>
              </a:xfrm>
              <a:custGeom>
                <a:avLst/>
                <a:gdLst/>
                <a:ahLst/>
                <a:cxnLst/>
                <a:rect l="l" t="t" r="r" b="b"/>
                <a:pathLst>
                  <a:path w="15599" h="19345" extrusionOk="0">
                    <a:moveTo>
                      <a:pt x="5215" y="1"/>
                    </a:moveTo>
                    <a:lnTo>
                      <a:pt x="1" y="17893"/>
                    </a:lnTo>
                    <a:cubicBezTo>
                      <a:pt x="290" y="18252"/>
                      <a:pt x="649" y="18568"/>
                      <a:pt x="1058" y="18849"/>
                    </a:cubicBezTo>
                    <a:cubicBezTo>
                      <a:pt x="2767" y="10892"/>
                      <a:pt x="6309" y="5131"/>
                      <a:pt x="9398" y="5131"/>
                    </a:cubicBezTo>
                    <a:cubicBezTo>
                      <a:pt x="9405" y="5131"/>
                      <a:pt x="9413" y="5131"/>
                      <a:pt x="9420" y="5131"/>
                    </a:cubicBezTo>
                    <a:cubicBezTo>
                      <a:pt x="12553" y="5162"/>
                      <a:pt x="14496" y="11114"/>
                      <a:pt x="13865" y="19344"/>
                    </a:cubicBezTo>
                    <a:cubicBezTo>
                      <a:pt x="14593" y="19007"/>
                      <a:pt x="15190" y="18604"/>
                      <a:pt x="15598" y="18143"/>
                    </a:cubicBezTo>
                    <a:lnTo>
                      <a:pt x="14700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2" name="Google Shape;722;p3"/>
              <p:cNvSpPr/>
              <p:nvPr/>
            </p:nvSpPr>
            <p:spPr>
              <a:xfrm>
                <a:off x="5448563" y="2305875"/>
                <a:ext cx="108750" cy="314725"/>
              </a:xfrm>
              <a:custGeom>
                <a:avLst/>
                <a:gdLst/>
                <a:ahLst/>
                <a:cxnLst/>
                <a:rect l="l" t="t" r="r" b="b"/>
                <a:pathLst>
                  <a:path w="4350" h="12589" extrusionOk="0">
                    <a:moveTo>
                      <a:pt x="4349" y="1"/>
                    </a:moveTo>
                    <a:lnTo>
                      <a:pt x="4349" y="1"/>
                    </a:lnTo>
                    <a:cubicBezTo>
                      <a:pt x="2648" y="1912"/>
                      <a:pt x="1068" y="5635"/>
                      <a:pt x="288" y="10143"/>
                    </a:cubicBezTo>
                    <a:cubicBezTo>
                      <a:pt x="170" y="10832"/>
                      <a:pt x="74" y="11513"/>
                      <a:pt x="0" y="12182"/>
                    </a:cubicBezTo>
                    <a:cubicBezTo>
                      <a:pt x="480" y="12346"/>
                      <a:pt x="987" y="12481"/>
                      <a:pt x="1515" y="12588"/>
                    </a:cubicBezTo>
                    <a:cubicBezTo>
                      <a:pt x="1515" y="11033"/>
                      <a:pt x="1653" y="9357"/>
                      <a:pt x="1937" y="7638"/>
                    </a:cubicBezTo>
                    <a:cubicBezTo>
                      <a:pt x="2438" y="4620"/>
                      <a:pt x="3316" y="1967"/>
                      <a:pt x="4349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3" name="Google Shape;723;p3"/>
              <p:cNvSpPr/>
              <p:nvPr/>
            </p:nvSpPr>
            <p:spPr>
              <a:xfrm>
                <a:off x="5621088" y="2332750"/>
                <a:ext cx="50500" cy="290900"/>
              </a:xfrm>
              <a:custGeom>
                <a:avLst/>
                <a:gdLst/>
                <a:ahLst/>
                <a:cxnLst/>
                <a:rect l="l" t="t" r="r" b="b"/>
                <a:pathLst>
                  <a:path w="2020" h="11636" extrusionOk="0">
                    <a:moveTo>
                      <a:pt x="0" y="0"/>
                    </a:moveTo>
                    <a:cubicBezTo>
                      <a:pt x="621" y="2456"/>
                      <a:pt x="893" y="5786"/>
                      <a:pt x="644" y="9576"/>
                    </a:cubicBezTo>
                    <a:cubicBezTo>
                      <a:pt x="598" y="10270"/>
                      <a:pt x="536" y="10956"/>
                      <a:pt x="458" y="11636"/>
                    </a:cubicBezTo>
                    <a:cubicBezTo>
                      <a:pt x="955" y="11564"/>
                      <a:pt x="1438" y="11472"/>
                      <a:pt x="1902" y="11361"/>
                    </a:cubicBezTo>
                    <a:cubicBezTo>
                      <a:pt x="2020" y="6319"/>
                      <a:pt x="1258" y="2207"/>
                      <a:pt x="0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4" name="Google Shape;724;p3"/>
              <p:cNvSpPr/>
              <p:nvPr/>
            </p:nvSpPr>
            <p:spPr>
              <a:xfrm>
                <a:off x="1387088" y="2115700"/>
                <a:ext cx="1034625" cy="466750"/>
              </a:xfrm>
              <a:custGeom>
                <a:avLst/>
                <a:gdLst/>
                <a:ahLst/>
                <a:cxnLst/>
                <a:rect l="l" t="t" r="r" b="b"/>
                <a:pathLst>
                  <a:path w="41385" h="18670" extrusionOk="0">
                    <a:moveTo>
                      <a:pt x="0" y="1"/>
                    </a:moveTo>
                    <a:lnTo>
                      <a:pt x="1570" y="12026"/>
                    </a:lnTo>
                    <a:cubicBezTo>
                      <a:pt x="7086" y="16380"/>
                      <a:pt x="13128" y="18669"/>
                      <a:pt x="19825" y="18669"/>
                    </a:cubicBezTo>
                    <a:cubicBezTo>
                      <a:pt x="26350" y="18669"/>
                      <a:pt x="33497" y="16496"/>
                      <a:pt x="41384" y="11940"/>
                    </a:cubicBezTo>
                    <a:lnTo>
                      <a:pt x="40441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5" name="Google Shape;725;p3"/>
              <p:cNvSpPr/>
              <p:nvPr/>
            </p:nvSpPr>
            <p:spPr>
              <a:xfrm>
                <a:off x="1387088" y="2115675"/>
                <a:ext cx="291300" cy="436625"/>
              </a:xfrm>
              <a:custGeom>
                <a:avLst/>
                <a:gdLst/>
                <a:ahLst/>
                <a:cxnLst/>
                <a:rect l="l" t="t" r="r" b="b"/>
                <a:pathLst>
                  <a:path w="11652" h="17465" extrusionOk="0">
                    <a:moveTo>
                      <a:pt x="0" y="0"/>
                    </a:moveTo>
                    <a:lnTo>
                      <a:pt x="1570" y="12026"/>
                    </a:lnTo>
                    <a:cubicBezTo>
                      <a:pt x="4764" y="14548"/>
                      <a:pt x="8118" y="16371"/>
                      <a:pt x="11652" y="17464"/>
                    </a:cubicBezTo>
                    <a:cubicBezTo>
                      <a:pt x="8961" y="13586"/>
                      <a:pt x="6929" y="8260"/>
                      <a:pt x="6183" y="2302"/>
                    </a:cubicBezTo>
                    <a:cubicBezTo>
                      <a:pt x="6093" y="1589"/>
                      <a:pt x="6027" y="699"/>
                      <a:pt x="5977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6" name="Google Shape;726;p3"/>
              <p:cNvSpPr/>
              <p:nvPr/>
            </p:nvSpPr>
            <p:spPr>
              <a:xfrm>
                <a:off x="2152888" y="2115700"/>
                <a:ext cx="268825" cy="421350"/>
              </a:xfrm>
              <a:custGeom>
                <a:avLst/>
                <a:gdLst/>
                <a:ahLst/>
                <a:cxnLst/>
                <a:rect l="l" t="t" r="r" b="b"/>
                <a:pathLst>
                  <a:path w="10753" h="16854" extrusionOk="0">
                    <a:moveTo>
                      <a:pt x="1720" y="1"/>
                    </a:moveTo>
                    <a:cubicBezTo>
                      <a:pt x="1820" y="704"/>
                      <a:pt x="1906" y="1459"/>
                      <a:pt x="1970" y="2176"/>
                    </a:cubicBezTo>
                    <a:cubicBezTo>
                      <a:pt x="2482" y="7876"/>
                      <a:pt x="1692" y="13005"/>
                      <a:pt x="0" y="16853"/>
                    </a:cubicBezTo>
                    <a:cubicBezTo>
                      <a:pt x="3409" y="15741"/>
                      <a:pt x="6988" y="14114"/>
                      <a:pt x="10752" y="11940"/>
                    </a:cubicBezTo>
                    <a:lnTo>
                      <a:pt x="9808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7" name="Google Shape;727;p3"/>
              <p:cNvSpPr/>
              <p:nvPr/>
            </p:nvSpPr>
            <p:spPr>
              <a:xfrm>
                <a:off x="1535163" y="2114600"/>
                <a:ext cx="708125" cy="357525"/>
              </a:xfrm>
              <a:custGeom>
                <a:avLst/>
                <a:gdLst/>
                <a:ahLst/>
                <a:cxnLst/>
                <a:rect l="l" t="t" r="r" b="b"/>
                <a:pathLst>
                  <a:path w="28325" h="14301" extrusionOk="0">
                    <a:moveTo>
                      <a:pt x="0" y="43"/>
                    </a:moveTo>
                    <a:lnTo>
                      <a:pt x="0" y="43"/>
                    </a:lnTo>
                    <a:cubicBezTo>
                      <a:pt x="2" y="66"/>
                      <a:pt x="4" y="78"/>
                      <a:pt x="6" y="83"/>
                    </a:cubicBezTo>
                    <a:lnTo>
                      <a:pt x="6" y="83"/>
                    </a:lnTo>
                    <a:cubicBezTo>
                      <a:pt x="4" y="70"/>
                      <a:pt x="2" y="57"/>
                      <a:pt x="0" y="43"/>
                    </a:cubicBezTo>
                    <a:close/>
                    <a:moveTo>
                      <a:pt x="33" y="1"/>
                    </a:moveTo>
                    <a:cubicBezTo>
                      <a:pt x="24" y="1"/>
                      <a:pt x="16" y="85"/>
                      <a:pt x="9" y="85"/>
                    </a:cubicBezTo>
                    <a:cubicBezTo>
                      <a:pt x="8" y="85"/>
                      <a:pt x="7" y="85"/>
                      <a:pt x="6" y="83"/>
                    </a:cubicBezTo>
                    <a:lnTo>
                      <a:pt x="6" y="83"/>
                    </a:lnTo>
                    <a:cubicBezTo>
                      <a:pt x="79" y="540"/>
                      <a:pt x="172" y="991"/>
                      <a:pt x="285" y="1435"/>
                    </a:cubicBezTo>
                    <a:lnTo>
                      <a:pt x="285" y="1435"/>
                    </a:lnTo>
                    <a:cubicBezTo>
                      <a:pt x="183" y="976"/>
                      <a:pt x="103" y="511"/>
                      <a:pt x="44" y="43"/>
                    </a:cubicBezTo>
                    <a:cubicBezTo>
                      <a:pt x="40" y="12"/>
                      <a:pt x="37" y="1"/>
                      <a:pt x="33" y="1"/>
                    </a:cubicBezTo>
                    <a:close/>
                    <a:moveTo>
                      <a:pt x="27634" y="1"/>
                    </a:moveTo>
                    <a:cubicBezTo>
                      <a:pt x="27625" y="1"/>
                      <a:pt x="27615" y="86"/>
                      <a:pt x="27604" y="86"/>
                    </a:cubicBezTo>
                    <a:cubicBezTo>
                      <a:pt x="27600" y="86"/>
                      <a:pt x="27597" y="74"/>
                      <a:pt x="27593" y="43"/>
                    </a:cubicBezTo>
                    <a:lnTo>
                      <a:pt x="27593" y="43"/>
                    </a:lnTo>
                    <a:cubicBezTo>
                      <a:pt x="28028" y="7540"/>
                      <a:pt x="22538" y="13446"/>
                      <a:pt x="15176" y="13453"/>
                    </a:cubicBezTo>
                    <a:cubicBezTo>
                      <a:pt x="15171" y="13453"/>
                      <a:pt x="15165" y="13453"/>
                      <a:pt x="15160" y="13453"/>
                    </a:cubicBezTo>
                    <a:cubicBezTo>
                      <a:pt x="8294" y="13453"/>
                      <a:pt x="2005" y="8209"/>
                      <a:pt x="285" y="1435"/>
                    </a:cubicBezTo>
                    <a:lnTo>
                      <a:pt x="285" y="1435"/>
                    </a:lnTo>
                    <a:cubicBezTo>
                      <a:pt x="1837" y="8458"/>
                      <a:pt x="8245" y="14300"/>
                      <a:pt x="15253" y="14300"/>
                    </a:cubicBezTo>
                    <a:cubicBezTo>
                      <a:pt x="15257" y="14300"/>
                      <a:pt x="15262" y="14300"/>
                      <a:pt x="15267" y="14300"/>
                    </a:cubicBezTo>
                    <a:cubicBezTo>
                      <a:pt x="22766" y="14293"/>
                      <a:pt x="28324" y="7730"/>
                      <a:pt x="27644" y="43"/>
                    </a:cubicBezTo>
                    <a:cubicBezTo>
                      <a:pt x="27641" y="12"/>
                      <a:pt x="27637" y="1"/>
                      <a:pt x="27634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8" name="Google Shape;728;p3"/>
              <p:cNvSpPr/>
              <p:nvPr/>
            </p:nvSpPr>
            <p:spPr>
              <a:xfrm>
                <a:off x="1540263" y="2115700"/>
                <a:ext cx="672400" cy="304925"/>
              </a:xfrm>
              <a:custGeom>
                <a:avLst/>
                <a:gdLst/>
                <a:ahLst/>
                <a:cxnLst/>
                <a:rect l="l" t="t" r="r" b="b"/>
                <a:pathLst>
                  <a:path w="26896" h="12197" extrusionOk="0">
                    <a:moveTo>
                      <a:pt x="0" y="1"/>
                    </a:moveTo>
                    <a:cubicBezTo>
                      <a:pt x="1688" y="6849"/>
                      <a:pt x="7894" y="12197"/>
                      <a:pt x="14666" y="12197"/>
                    </a:cubicBezTo>
                    <a:cubicBezTo>
                      <a:pt x="14676" y="12197"/>
                      <a:pt x="14686" y="12197"/>
                      <a:pt x="14696" y="12196"/>
                    </a:cubicBezTo>
                    <a:cubicBezTo>
                      <a:pt x="21505" y="12183"/>
                      <a:pt x="26665" y="6914"/>
                      <a:pt x="26895" y="1"/>
                    </a:cubicBezTo>
                    <a:lnTo>
                      <a:pt x="26754" y="1"/>
                    </a:lnTo>
                    <a:cubicBezTo>
                      <a:pt x="26131" y="6487"/>
                      <a:pt x="21024" y="10289"/>
                      <a:pt x="14493" y="10306"/>
                    </a:cubicBezTo>
                    <a:cubicBezTo>
                      <a:pt x="14479" y="10306"/>
                      <a:pt x="14465" y="10306"/>
                      <a:pt x="14450" y="10306"/>
                    </a:cubicBezTo>
                    <a:cubicBezTo>
                      <a:pt x="7959" y="10306"/>
                      <a:pt x="2119" y="6419"/>
                      <a:pt x="137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9" name="Google Shape;729;p3"/>
              <p:cNvSpPr/>
              <p:nvPr/>
            </p:nvSpPr>
            <p:spPr>
              <a:xfrm>
                <a:off x="1552563" y="2115700"/>
                <a:ext cx="195700" cy="143525"/>
              </a:xfrm>
              <a:custGeom>
                <a:avLst/>
                <a:gdLst/>
                <a:ahLst/>
                <a:cxnLst/>
                <a:rect l="l" t="t" r="r" b="b"/>
                <a:pathLst>
                  <a:path w="7828" h="5741" extrusionOk="0">
                    <a:moveTo>
                      <a:pt x="1" y="1"/>
                    </a:moveTo>
                    <a:cubicBezTo>
                      <a:pt x="1031" y="2483"/>
                      <a:pt x="4001" y="4679"/>
                      <a:pt x="7828" y="5740"/>
                    </a:cubicBezTo>
                    <a:cubicBezTo>
                      <a:pt x="5077" y="4565"/>
                      <a:pt x="2943" y="2407"/>
                      <a:pt x="2116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0" name="Google Shape;730;p3"/>
              <p:cNvSpPr/>
              <p:nvPr/>
            </p:nvSpPr>
            <p:spPr>
              <a:xfrm>
                <a:off x="1980238" y="2115700"/>
                <a:ext cx="228350" cy="156275"/>
              </a:xfrm>
              <a:custGeom>
                <a:avLst/>
                <a:gdLst/>
                <a:ahLst/>
                <a:cxnLst/>
                <a:rect l="l" t="t" r="r" b="b"/>
                <a:pathLst>
                  <a:path w="9134" h="6251" extrusionOk="0">
                    <a:moveTo>
                      <a:pt x="5944" y="1"/>
                    </a:moveTo>
                    <a:cubicBezTo>
                      <a:pt x="5577" y="2854"/>
                      <a:pt x="3269" y="5211"/>
                      <a:pt x="0" y="6250"/>
                    </a:cubicBezTo>
                    <a:cubicBezTo>
                      <a:pt x="4896" y="5469"/>
                      <a:pt x="8517" y="3037"/>
                      <a:pt x="9134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1" name="Google Shape;731;p3"/>
              <p:cNvSpPr/>
              <p:nvPr/>
            </p:nvSpPr>
            <p:spPr>
              <a:xfrm>
                <a:off x="1241038" y="2138525"/>
                <a:ext cx="359150" cy="490525"/>
              </a:xfrm>
              <a:custGeom>
                <a:avLst/>
                <a:gdLst/>
                <a:ahLst/>
                <a:cxnLst/>
                <a:rect l="l" t="t" r="r" b="b"/>
                <a:pathLst>
                  <a:path w="14366" h="19621" extrusionOk="0">
                    <a:moveTo>
                      <a:pt x="7897" y="0"/>
                    </a:moveTo>
                    <a:lnTo>
                      <a:pt x="3272" y="25"/>
                    </a:lnTo>
                    <a:lnTo>
                      <a:pt x="1" y="17108"/>
                    </a:lnTo>
                    <a:cubicBezTo>
                      <a:pt x="1732" y="18846"/>
                      <a:pt x="4805" y="19620"/>
                      <a:pt x="7693" y="19620"/>
                    </a:cubicBezTo>
                    <a:cubicBezTo>
                      <a:pt x="10676" y="19620"/>
                      <a:pt x="13462" y="18794"/>
                      <a:pt x="14366" y="17347"/>
                    </a:cubicBezTo>
                    <a:lnTo>
                      <a:pt x="7897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2" name="Google Shape;732;p3"/>
              <p:cNvSpPr/>
              <p:nvPr/>
            </p:nvSpPr>
            <p:spPr>
              <a:xfrm>
                <a:off x="1241038" y="2115700"/>
                <a:ext cx="359200" cy="462725"/>
              </a:xfrm>
              <a:custGeom>
                <a:avLst/>
                <a:gdLst/>
                <a:ahLst/>
                <a:cxnLst/>
                <a:rect l="l" t="t" r="r" b="b"/>
                <a:pathLst>
                  <a:path w="14368" h="18509" extrusionOk="0">
                    <a:moveTo>
                      <a:pt x="999" y="1"/>
                    </a:moveTo>
                    <a:lnTo>
                      <a:pt x="1" y="17117"/>
                    </a:lnTo>
                    <a:cubicBezTo>
                      <a:pt x="342" y="17461"/>
                      <a:pt x="738" y="17762"/>
                      <a:pt x="1175" y="18033"/>
                    </a:cubicBezTo>
                    <a:cubicBezTo>
                      <a:pt x="1055" y="10418"/>
                      <a:pt x="3079" y="4908"/>
                      <a:pt x="5911" y="4908"/>
                    </a:cubicBezTo>
                    <a:cubicBezTo>
                      <a:pt x="5919" y="4908"/>
                      <a:pt x="5926" y="4908"/>
                      <a:pt x="5933" y="4908"/>
                    </a:cubicBezTo>
                    <a:cubicBezTo>
                      <a:pt x="8812" y="4936"/>
                      <a:pt x="11859" y="10631"/>
                      <a:pt x="13034" y="18508"/>
                    </a:cubicBezTo>
                    <a:cubicBezTo>
                      <a:pt x="13629" y="18186"/>
                      <a:pt x="14091" y="17799"/>
                      <a:pt x="14367" y="17357"/>
                    </a:cubicBezTo>
                    <a:lnTo>
                      <a:pt x="9682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3" name="Google Shape;733;p3"/>
              <p:cNvSpPr/>
              <p:nvPr/>
            </p:nvSpPr>
            <p:spPr>
              <a:xfrm>
                <a:off x="1309413" y="2320100"/>
                <a:ext cx="47200" cy="301175"/>
              </a:xfrm>
              <a:custGeom>
                <a:avLst/>
                <a:gdLst/>
                <a:ahLst/>
                <a:cxnLst/>
                <a:rect l="l" t="t" r="r" b="b"/>
                <a:pathLst>
                  <a:path w="1888" h="12047" extrusionOk="0">
                    <a:moveTo>
                      <a:pt x="1812" y="1"/>
                    </a:moveTo>
                    <a:lnTo>
                      <a:pt x="1812" y="1"/>
                    </a:lnTo>
                    <a:cubicBezTo>
                      <a:pt x="657" y="1827"/>
                      <a:pt x="0" y="5391"/>
                      <a:pt x="241" y="9706"/>
                    </a:cubicBezTo>
                    <a:cubicBezTo>
                      <a:pt x="278" y="10366"/>
                      <a:pt x="335" y="11018"/>
                      <a:pt x="410" y="11658"/>
                    </a:cubicBezTo>
                    <a:cubicBezTo>
                      <a:pt x="885" y="11815"/>
                      <a:pt x="1379" y="11944"/>
                      <a:pt x="1887" y="12047"/>
                    </a:cubicBezTo>
                    <a:cubicBezTo>
                      <a:pt x="1557" y="10557"/>
                      <a:pt x="1326" y="8953"/>
                      <a:pt x="1223" y="7308"/>
                    </a:cubicBezTo>
                    <a:cubicBezTo>
                      <a:pt x="1040" y="4420"/>
                      <a:pt x="1282" y="1882"/>
                      <a:pt x="1812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4" name="Google Shape;734;p3"/>
              <p:cNvSpPr/>
              <p:nvPr/>
            </p:nvSpPr>
            <p:spPr>
              <a:xfrm>
                <a:off x="1418963" y="2345875"/>
                <a:ext cx="104025" cy="278450"/>
              </a:xfrm>
              <a:custGeom>
                <a:avLst/>
                <a:gdLst/>
                <a:ahLst/>
                <a:cxnLst/>
                <a:rect l="l" t="t" r="r" b="b"/>
                <a:pathLst>
                  <a:path w="4161" h="11138" extrusionOk="0">
                    <a:moveTo>
                      <a:pt x="0" y="0"/>
                    </a:moveTo>
                    <a:cubicBezTo>
                      <a:pt x="1093" y="2349"/>
                      <a:pt x="2048" y="5534"/>
                      <a:pt x="2626" y="9165"/>
                    </a:cubicBezTo>
                    <a:cubicBezTo>
                      <a:pt x="2733" y="9830"/>
                      <a:pt x="2821" y="10487"/>
                      <a:pt x="2895" y="11137"/>
                    </a:cubicBezTo>
                    <a:cubicBezTo>
                      <a:pt x="3336" y="11069"/>
                      <a:pt x="3760" y="10981"/>
                      <a:pt x="4161" y="10875"/>
                    </a:cubicBezTo>
                    <a:cubicBezTo>
                      <a:pt x="3196" y="6046"/>
                      <a:pt x="1622" y="2110"/>
                      <a:pt x="0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5" name="Google Shape;735;p3"/>
              <p:cNvSpPr/>
              <p:nvPr/>
            </p:nvSpPr>
            <p:spPr>
              <a:xfrm>
                <a:off x="2405738" y="2115700"/>
                <a:ext cx="1033100" cy="471850"/>
              </a:xfrm>
              <a:custGeom>
                <a:avLst/>
                <a:gdLst/>
                <a:ahLst/>
                <a:cxnLst/>
                <a:rect l="l" t="t" r="r" b="b"/>
                <a:pathLst>
                  <a:path w="41324" h="18874" extrusionOk="0">
                    <a:moveTo>
                      <a:pt x="0" y="1"/>
                    </a:moveTo>
                    <a:lnTo>
                      <a:pt x="118" y="12162"/>
                    </a:lnTo>
                    <a:cubicBezTo>
                      <a:pt x="5199" y="16561"/>
                      <a:pt x="11077" y="18874"/>
                      <a:pt x="17912" y="18874"/>
                    </a:cubicBezTo>
                    <a:cubicBezTo>
                      <a:pt x="24572" y="18874"/>
                      <a:pt x="32141" y="16677"/>
                      <a:pt x="40771" y="12074"/>
                    </a:cubicBezTo>
                    <a:lnTo>
                      <a:pt x="41323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6" name="Google Shape;736;p3"/>
              <p:cNvSpPr/>
              <p:nvPr/>
            </p:nvSpPr>
            <p:spPr>
              <a:xfrm>
                <a:off x="2405713" y="2115700"/>
                <a:ext cx="243050" cy="441450"/>
              </a:xfrm>
              <a:custGeom>
                <a:avLst/>
                <a:gdLst/>
                <a:ahLst/>
                <a:cxnLst/>
                <a:rect l="l" t="t" r="r" b="b"/>
                <a:pathLst>
                  <a:path w="9722" h="17658" extrusionOk="0">
                    <a:moveTo>
                      <a:pt x="0" y="1"/>
                    </a:moveTo>
                    <a:lnTo>
                      <a:pt x="117" y="12162"/>
                    </a:lnTo>
                    <a:cubicBezTo>
                      <a:pt x="3061" y="14710"/>
                      <a:pt x="6254" y="16552"/>
                      <a:pt x="9722" y="17658"/>
                    </a:cubicBezTo>
                    <a:cubicBezTo>
                      <a:pt x="7465" y="13737"/>
                      <a:pt x="6062" y="8354"/>
                      <a:pt x="6051" y="2329"/>
                    </a:cubicBezTo>
                    <a:cubicBezTo>
                      <a:pt x="6048" y="1608"/>
                      <a:pt x="6069" y="707"/>
                      <a:pt x="6106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7" name="Google Shape;737;p3"/>
              <p:cNvSpPr/>
              <p:nvPr/>
            </p:nvSpPr>
            <p:spPr>
              <a:xfrm>
                <a:off x="3134988" y="2115675"/>
                <a:ext cx="303900" cy="425975"/>
              </a:xfrm>
              <a:custGeom>
                <a:avLst/>
                <a:gdLst/>
                <a:ahLst/>
                <a:cxnLst/>
                <a:rect l="l" t="t" r="r" b="b"/>
                <a:pathLst>
                  <a:path w="12156" h="17039" extrusionOk="0">
                    <a:moveTo>
                      <a:pt x="3886" y="0"/>
                    </a:moveTo>
                    <a:lnTo>
                      <a:pt x="3886" y="2"/>
                    </a:lnTo>
                    <a:cubicBezTo>
                      <a:pt x="3901" y="713"/>
                      <a:pt x="3896" y="1477"/>
                      <a:pt x="3872" y="2202"/>
                    </a:cubicBezTo>
                    <a:cubicBezTo>
                      <a:pt x="3671" y="7967"/>
                      <a:pt x="2215" y="13151"/>
                      <a:pt x="0" y="17039"/>
                    </a:cubicBezTo>
                    <a:cubicBezTo>
                      <a:pt x="3621" y="15916"/>
                      <a:pt x="7481" y="14272"/>
                      <a:pt x="11601" y="12074"/>
                    </a:cubicBezTo>
                    <a:lnTo>
                      <a:pt x="12156" y="0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8" name="Google Shape;738;p3"/>
              <p:cNvSpPr/>
              <p:nvPr/>
            </p:nvSpPr>
            <p:spPr>
              <a:xfrm>
                <a:off x="2549063" y="2114575"/>
                <a:ext cx="705025" cy="361475"/>
              </a:xfrm>
              <a:custGeom>
                <a:avLst/>
                <a:gdLst/>
                <a:ahLst/>
                <a:cxnLst/>
                <a:rect l="l" t="t" r="r" b="b"/>
                <a:pathLst>
                  <a:path w="28201" h="14459" extrusionOk="0">
                    <a:moveTo>
                      <a:pt x="28201" y="60"/>
                    </a:moveTo>
                    <a:lnTo>
                      <a:pt x="28201" y="60"/>
                    </a:lnTo>
                    <a:cubicBezTo>
                      <a:pt x="28201" y="79"/>
                      <a:pt x="28201" y="87"/>
                      <a:pt x="28201" y="87"/>
                    </a:cubicBezTo>
                    <a:cubicBezTo>
                      <a:pt x="28201" y="87"/>
                      <a:pt x="28201" y="75"/>
                      <a:pt x="28201" y="60"/>
                    </a:cubicBezTo>
                    <a:close/>
                    <a:moveTo>
                      <a:pt x="28199" y="1"/>
                    </a:moveTo>
                    <a:cubicBezTo>
                      <a:pt x="28198" y="1"/>
                      <a:pt x="28197" y="12"/>
                      <a:pt x="28196" y="44"/>
                    </a:cubicBezTo>
                    <a:cubicBezTo>
                      <a:pt x="28194" y="97"/>
                      <a:pt x="28192" y="150"/>
                      <a:pt x="28189" y="202"/>
                    </a:cubicBezTo>
                    <a:lnTo>
                      <a:pt x="28189" y="202"/>
                    </a:lnTo>
                    <a:cubicBezTo>
                      <a:pt x="28193" y="150"/>
                      <a:pt x="28197" y="98"/>
                      <a:pt x="28201" y="46"/>
                    </a:cubicBezTo>
                    <a:lnTo>
                      <a:pt x="28201" y="46"/>
                    </a:lnTo>
                    <a:cubicBezTo>
                      <a:pt x="28201" y="51"/>
                      <a:pt x="28201" y="56"/>
                      <a:pt x="28201" y="60"/>
                    </a:cubicBezTo>
                    <a:lnTo>
                      <a:pt x="28201" y="60"/>
                    </a:lnTo>
                    <a:cubicBezTo>
                      <a:pt x="28201" y="55"/>
                      <a:pt x="28201" y="50"/>
                      <a:pt x="28201" y="44"/>
                    </a:cubicBezTo>
                    <a:cubicBezTo>
                      <a:pt x="28201" y="45"/>
                      <a:pt x="28201" y="46"/>
                      <a:pt x="28201" y="46"/>
                    </a:cubicBezTo>
                    <a:lnTo>
                      <a:pt x="28201" y="46"/>
                    </a:lnTo>
                    <a:cubicBezTo>
                      <a:pt x="28200" y="24"/>
                      <a:pt x="28200" y="1"/>
                      <a:pt x="28199" y="1"/>
                    </a:cubicBezTo>
                    <a:close/>
                    <a:moveTo>
                      <a:pt x="1" y="1"/>
                    </a:moveTo>
                    <a:cubicBezTo>
                      <a:pt x="1" y="1"/>
                      <a:pt x="1" y="13"/>
                      <a:pt x="1" y="44"/>
                    </a:cubicBezTo>
                    <a:cubicBezTo>
                      <a:pt x="15" y="7754"/>
                      <a:pt x="6181" y="14458"/>
                      <a:pt x="13799" y="14458"/>
                    </a:cubicBezTo>
                    <a:cubicBezTo>
                      <a:pt x="13803" y="14458"/>
                      <a:pt x="13807" y="14458"/>
                      <a:pt x="13811" y="14458"/>
                    </a:cubicBezTo>
                    <a:cubicBezTo>
                      <a:pt x="21413" y="14451"/>
                      <a:pt x="27829" y="7907"/>
                      <a:pt x="28189" y="202"/>
                    </a:cubicBezTo>
                    <a:lnTo>
                      <a:pt x="28189" y="202"/>
                    </a:lnTo>
                    <a:cubicBezTo>
                      <a:pt x="27607" y="7706"/>
                      <a:pt x="21290" y="13594"/>
                      <a:pt x="13826" y="13601"/>
                    </a:cubicBezTo>
                    <a:cubicBezTo>
                      <a:pt x="13820" y="13601"/>
                      <a:pt x="13814" y="13601"/>
                      <a:pt x="13808" y="13601"/>
                    </a:cubicBezTo>
                    <a:cubicBezTo>
                      <a:pt x="6329" y="13601"/>
                      <a:pt x="257" y="7561"/>
                      <a:pt x="10" y="44"/>
                    </a:cubicBezTo>
                    <a:cubicBezTo>
                      <a:pt x="10" y="75"/>
                      <a:pt x="9" y="87"/>
                      <a:pt x="8" y="87"/>
                    </a:cubicBezTo>
                    <a:cubicBezTo>
                      <a:pt x="5" y="87"/>
                      <a:pt x="3" y="1"/>
                      <a:pt x="1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9" name="Google Shape;739;p3"/>
              <p:cNvSpPr/>
              <p:nvPr/>
            </p:nvSpPr>
            <p:spPr>
              <a:xfrm>
                <a:off x="2562163" y="2115700"/>
                <a:ext cx="687075" cy="308350"/>
              </a:xfrm>
              <a:custGeom>
                <a:avLst/>
                <a:gdLst/>
                <a:ahLst/>
                <a:cxnLst/>
                <a:rect l="l" t="t" r="r" b="b"/>
                <a:pathLst>
                  <a:path w="27483" h="12334" extrusionOk="0">
                    <a:moveTo>
                      <a:pt x="0" y="1"/>
                    </a:moveTo>
                    <a:cubicBezTo>
                      <a:pt x="861" y="6928"/>
                      <a:pt x="6541" y="12334"/>
                      <a:pt x="13455" y="12334"/>
                    </a:cubicBezTo>
                    <a:cubicBezTo>
                      <a:pt x="13464" y="12334"/>
                      <a:pt x="13474" y="12334"/>
                      <a:pt x="13483" y="12334"/>
                    </a:cubicBezTo>
                    <a:cubicBezTo>
                      <a:pt x="20434" y="12318"/>
                      <a:pt x="26370" y="6993"/>
                      <a:pt x="27482" y="1"/>
                    </a:cubicBezTo>
                    <a:lnTo>
                      <a:pt x="27340" y="1"/>
                    </a:lnTo>
                    <a:cubicBezTo>
                      <a:pt x="25879" y="6560"/>
                      <a:pt x="20184" y="10404"/>
                      <a:pt x="13515" y="10421"/>
                    </a:cubicBezTo>
                    <a:cubicBezTo>
                      <a:pt x="13500" y="10421"/>
                      <a:pt x="13486" y="10421"/>
                      <a:pt x="13472" y="10421"/>
                    </a:cubicBezTo>
                    <a:cubicBezTo>
                      <a:pt x="6846" y="10421"/>
                      <a:pt x="1355" y="6489"/>
                      <a:pt x="140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0" name="Google Shape;740;p3"/>
              <p:cNvSpPr/>
              <p:nvPr/>
            </p:nvSpPr>
            <p:spPr>
              <a:xfrm>
                <a:off x="2574788" y="2115700"/>
                <a:ext cx="182225" cy="145175"/>
              </a:xfrm>
              <a:custGeom>
                <a:avLst/>
                <a:gdLst/>
                <a:ahLst/>
                <a:cxnLst/>
                <a:rect l="l" t="t" r="r" b="b"/>
                <a:pathLst>
                  <a:path w="7289" h="5807" extrusionOk="0">
                    <a:moveTo>
                      <a:pt x="1" y="1"/>
                    </a:moveTo>
                    <a:cubicBezTo>
                      <a:pt x="742" y="2510"/>
                      <a:pt x="3513" y="4734"/>
                      <a:pt x="7289" y="5807"/>
                    </a:cubicBezTo>
                    <a:cubicBezTo>
                      <a:pt x="4625" y="4618"/>
                      <a:pt x="2702" y="2435"/>
                      <a:pt x="2163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1" name="Google Shape;741;p3"/>
              <p:cNvSpPr/>
              <p:nvPr/>
            </p:nvSpPr>
            <p:spPr>
              <a:xfrm>
                <a:off x="2992163" y="2115700"/>
                <a:ext cx="253000" cy="158025"/>
              </a:xfrm>
              <a:custGeom>
                <a:avLst/>
                <a:gdLst/>
                <a:ahLst/>
                <a:cxnLst/>
                <a:rect l="l" t="t" r="r" b="b"/>
                <a:pathLst>
                  <a:path w="10120" h="6321" extrusionOk="0">
                    <a:moveTo>
                      <a:pt x="6860" y="1"/>
                    </a:moveTo>
                    <a:cubicBezTo>
                      <a:pt x="6121" y="2887"/>
                      <a:pt x="3470" y="5270"/>
                      <a:pt x="0" y="6321"/>
                    </a:cubicBezTo>
                    <a:cubicBezTo>
                      <a:pt x="5098" y="5531"/>
                      <a:pt x="9104" y="3073"/>
                      <a:pt x="10119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2" name="Google Shape;742;p3"/>
              <p:cNvSpPr/>
              <p:nvPr/>
            </p:nvSpPr>
            <p:spPr>
              <a:xfrm>
                <a:off x="2232538" y="2115700"/>
                <a:ext cx="366425" cy="513275"/>
              </a:xfrm>
              <a:custGeom>
                <a:avLst/>
                <a:gdLst/>
                <a:ahLst/>
                <a:cxnLst/>
                <a:rect l="l" t="t" r="r" b="b"/>
                <a:pathLst>
                  <a:path w="14657" h="20531" extrusionOk="0">
                    <a:moveTo>
                      <a:pt x="4301" y="1"/>
                    </a:moveTo>
                    <a:lnTo>
                      <a:pt x="0" y="17992"/>
                    </a:lnTo>
                    <a:cubicBezTo>
                      <a:pt x="1671" y="19748"/>
                      <a:pt x="4766" y="20531"/>
                      <a:pt x="7715" y="20531"/>
                    </a:cubicBezTo>
                    <a:cubicBezTo>
                      <a:pt x="10762" y="20531"/>
                      <a:pt x="13653" y="19695"/>
                      <a:pt x="14657" y="18235"/>
                    </a:cubicBezTo>
                    <a:lnTo>
                      <a:pt x="9028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3" name="Google Shape;743;p3"/>
              <p:cNvSpPr/>
              <p:nvPr/>
            </p:nvSpPr>
            <p:spPr>
              <a:xfrm>
                <a:off x="2232538" y="2115700"/>
                <a:ext cx="366400" cy="467725"/>
              </a:xfrm>
              <a:custGeom>
                <a:avLst/>
                <a:gdLst/>
                <a:ahLst/>
                <a:cxnLst/>
                <a:rect l="l" t="t" r="r" b="b"/>
                <a:pathLst>
                  <a:path w="14656" h="18709" extrusionOk="0">
                    <a:moveTo>
                      <a:pt x="1978" y="1"/>
                    </a:moveTo>
                    <a:lnTo>
                      <a:pt x="0" y="17303"/>
                    </a:lnTo>
                    <a:cubicBezTo>
                      <a:pt x="330" y="17649"/>
                      <a:pt x="717" y="17955"/>
                      <a:pt x="1148" y="18228"/>
                    </a:cubicBezTo>
                    <a:cubicBezTo>
                      <a:pt x="1452" y="10532"/>
                      <a:pt x="3828" y="4960"/>
                      <a:pt x="6720" y="4960"/>
                    </a:cubicBezTo>
                    <a:cubicBezTo>
                      <a:pt x="6728" y="4960"/>
                      <a:pt x="6736" y="4960"/>
                      <a:pt x="6744" y="4960"/>
                    </a:cubicBezTo>
                    <a:cubicBezTo>
                      <a:pt x="9681" y="4989"/>
                      <a:pt x="12473" y="10747"/>
                      <a:pt x="13228" y="18709"/>
                    </a:cubicBezTo>
                    <a:cubicBezTo>
                      <a:pt x="13855" y="18382"/>
                      <a:pt x="14347" y="17992"/>
                      <a:pt x="14656" y="17546"/>
                    </a:cubicBezTo>
                    <a:lnTo>
                      <a:pt x="10851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4" name="Google Shape;744;p3"/>
              <p:cNvSpPr/>
              <p:nvPr/>
            </p:nvSpPr>
            <p:spPr>
              <a:xfrm>
                <a:off x="2308613" y="2316700"/>
                <a:ext cx="53850" cy="304425"/>
              </a:xfrm>
              <a:custGeom>
                <a:avLst/>
                <a:gdLst/>
                <a:ahLst/>
                <a:cxnLst/>
                <a:rect l="l" t="t" r="r" b="b"/>
                <a:pathLst>
                  <a:path w="2154" h="12177" extrusionOk="0">
                    <a:moveTo>
                      <a:pt x="2154" y="0"/>
                    </a:moveTo>
                    <a:cubicBezTo>
                      <a:pt x="872" y="1848"/>
                      <a:pt x="0" y="5451"/>
                      <a:pt x="5" y="9812"/>
                    </a:cubicBezTo>
                    <a:cubicBezTo>
                      <a:pt x="5" y="10478"/>
                      <a:pt x="27" y="11137"/>
                      <a:pt x="67" y="11786"/>
                    </a:cubicBezTo>
                    <a:cubicBezTo>
                      <a:pt x="542" y="11944"/>
                      <a:pt x="1040" y="12074"/>
                      <a:pt x="1555" y="12177"/>
                    </a:cubicBezTo>
                    <a:cubicBezTo>
                      <a:pt x="1301" y="10670"/>
                      <a:pt x="1155" y="9051"/>
                      <a:pt x="1141" y="7388"/>
                    </a:cubicBezTo>
                    <a:cubicBezTo>
                      <a:pt x="1118" y="4469"/>
                      <a:pt x="1507" y="1902"/>
                      <a:pt x="2154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" name="Google Shape;745;p3"/>
              <p:cNvSpPr/>
              <p:nvPr/>
            </p:nvSpPr>
            <p:spPr>
              <a:xfrm>
                <a:off x="2426638" y="2342725"/>
                <a:ext cx="90975" cy="281450"/>
              </a:xfrm>
              <a:custGeom>
                <a:avLst/>
                <a:gdLst/>
                <a:ahLst/>
                <a:cxnLst/>
                <a:rect l="l" t="t" r="r" b="b"/>
                <a:pathLst>
                  <a:path w="3639" h="11258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983" y="2374"/>
                      <a:pt x="1781" y="5595"/>
                      <a:pt x="2168" y="9263"/>
                    </a:cubicBezTo>
                    <a:cubicBezTo>
                      <a:pt x="2239" y="9935"/>
                      <a:pt x="2292" y="10600"/>
                      <a:pt x="2332" y="11257"/>
                    </a:cubicBezTo>
                    <a:cubicBezTo>
                      <a:pt x="2786" y="11188"/>
                      <a:pt x="3223" y="11099"/>
                      <a:pt x="3639" y="10992"/>
                    </a:cubicBezTo>
                    <a:cubicBezTo>
                      <a:pt x="2925" y="6113"/>
                      <a:pt x="1538" y="2135"/>
                      <a:pt x="0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6" name="Google Shape;746;p3"/>
              <p:cNvSpPr/>
              <p:nvPr/>
            </p:nvSpPr>
            <p:spPr>
              <a:xfrm>
                <a:off x="3474338" y="2115700"/>
                <a:ext cx="1056525" cy="477175"/>
              </a:xfrm>
              <a:custGeom>
                <a:avLst/>
                <a:gdLst/>
                <a:ahLst/>
                <a:cxnLst/>
                <a:rect l="l" t="t" r="r" b="b"/>
                <a:pathLst>
                  <a:path w="42261" h="19087" extrusionOk="0">
                    <a:moveTo>
                      <a:pt x="0" y="1"/>
                    </a:moveTo>
                    <a:lnTo>
                      <a:pt x="265" y="12300"/>
                    </a:lnTo>
                    <a:cubicBezTo>
                      <a:pt x="5515" y="16748"/>
                      <a:pt x="11553" y="19087"/>
                      <a:pt x="18543" y="19087"/>
                    </a:cubicBezTo>
                    <a:cubicBezTo>
                      <a:pt x="25356" y="19087"/>
                      <a:pt x="33072" y="16865"/>
                      <a:pt x="41842" y="12209"/>
                    </a:cubicBezTo>
                    <a:lnTo>
                      <a:pt x="42260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7" name="Google Shape;747;p3"/>
              <p:cNvSpPr/>
              <p:nvPr/>
            </p:nvSpPr>
            <p:spPr>
              <a:xfrm>
                <a:off x="3474338" y="2115700"/>
                <a:ext cx="253850" cy="446475"/>
              </a:xfrm>
              <a:custGeom>
                <a:avLst/>
                <a:gdLst/>
                <a:ahLst/>
                <a:cxnLst/>
                <a:rect l="l" t="t" r="r" b="b"/>
                <a:pathLst>
                  <a:path w="10154" h="17859" extrusionOk="0">
                    <a:moveTo>
                      <a:pt x="0" y="1"/>
                    </a:moveTo>
                    <a:lnTo>
                      <a:pt x="265" y="12300"/>
                    </a:lnTo>
                    <a:cubicBezTo>
                      <a:pt x="3305" y="14876"/>
                      <a:pt x="6594" y="16739"/>
                      <a:pt x="10153" y="17858"/>
                    </a:cubicBezTo>
                    <a:cubicBezTo>
                      <a:pt x="7796" y="13894"/>
                      <a:pt x="6295" y="8450"/>
                      <a:pt x="6213" y="2358"/>
                    </a:cubicBezTo>
                    <a:cubicBezTo>
                      <a:pt x="6202" y="1629"/>
                      <a:pt x="6215" y="716"/>
                      <a:pt x="6245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8" name="Google Shape;748;p3"/>
              <p:cNvSpPr/>
              <p:nvPr/>
            </p:nvSpPr>
            <p:spPr>
              <a:xfrm>
                <a:off x="4225288" y="2115700"/>
                <a:ext cx="305625" cy="430825"/>
              </a:xfrm>
              <a:custGeom>
                <a:avLst/>
                <a:gdLst/>
                <a:ahLst/>
                <a:cxnLst/>
                <a:rect l="l" t="t" r="r" b="b"/>
                <a:pathLst>
                  <a:path w="12225" h="17233" extrusionOk="0">
                    <a:moveTo>
                      <a:pt x="3768" y="1"/>
                    </a:moveTo>
                    <a:cubicBezTo>
                      <a:pt x="3792" y="721"/>
                      <a:pt x="3797" y="1493"/>
                      <a:pt x="3780" y="2228"/>
                    </a:cubicBezTo>
                    <a:cubicBezTo>
                      <a:pt x="3645" y="8057"/>
                      <a:pt x="2218" y="13300"/>
                      <a:pt x="1" y="17232"/>
                    </a:cubicBezTo>
                    <a:cubicBezTo>
                      <a:pt x="3690" y="16096"/>
                      <a:pt x="7619" y="14432"/>
                      <a:pt x="11805" y="12211"/>
                    </a:cubicBezTo>
                    <a:lnTo>
                      <a:pt x="12225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9" name="Google Shape;749;p3"/>
              <p:cNvSpPr/>
              <p:nvPr/>
            </p:nvSpPr>
            <p:spPr>
              <a:xfrm>
                <a:off x="3621813" y="2114575"/>
                <a:ext cx="720950" cy="365575"/>
              </a:xfrm>
              <a:custGeom>
                <a:avLst/>
                <a:gdLst/>
                <a:ahLst/>
                <a:cxnLst/>
                <a:rect l="l" t="t" r="r" b="b"/>
                <a:pathLst>
                  <a:path w="28838" h="14623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0" y="1"/>
                      <a:pt x="0" y="11"/>
                      <a:pt x="1" y="25"/>
                    </a:cubicBezTo>
                    <a:lnTo>
                      <a:pt x="1" y="25"/>
                    </a:lnTo>
                    <a:cubicBezTo>
                      <a:pt x="0" y="7"/>
                      <a:pt x="0" y="1"/>
                      <a:pt x="0" y="1"/>
                    </a:cubicBezTo>
                    <a:close/>
                    <a:moveTo>
                      <a:pt x="28837" y="0"/>
                    </a:moveTo>
                    <a:cubicBezTo>
                      <a:pt x="28837" y="0"/>
                      <a:pt x="28837" y="12"/>
                      <a:pt x="28837" y="44"/>
                    </a:cubicBezTo>
                    <a:cubicBezTo>
                      <a:pt x="28837" y="76"/>
                      <a:pt x="28837" y="87"/>
                      <a:pt x="28837" y="87"/>
                    </a:cubicBezTo>
                    <a:cubicBezTo>
                      <a:pt x="28837" y="87"/>
                      <a:pt x="28838" y="0"/>
                      <a:pt x="28837" y="0"/>
                    </a:cubicBezTo>
                    <a:close/>
                    <a:moveTo>
                      <a:pt x="1" y="25"/>
                    </a:moveTo>
                    <a:cubicBezTo>
                      <a:pt x="1" y="30"/>
                      <a:pt x="1" y="37"/>
                      <a:pt x="1" y="44"/>
                    </a:cubicBezTo>
                    <a:cubicBezTo>
                      <a:pt x="110" y="7843"/>
                      <a:pt x="6490" y="14622"/>
                      <a:pt x="14282" y="14622"/>
                    </a:cubicBezTo>
                    <a:cubicBezTo>
                      <a:pt x="14286" y="14622"/>
                      <a:pt x="14289" y="14622"/>
                      <a:pt x="14293" y="14622"/>
                    </a:cubicBezTo>
                    <a:cubicBezTo>
                      <a:pt x="22122" y="14615"/>
                      <a:pt x="28645" y="7906"/>
                      <a:pt x="28837" y="44"/>
                    </a:cubicBezTo>
                    <a:lnTo>
                      <a:pt x="28837" y="44"/>
                    </a:lnTo>
                    <a:cubicBezTo>
                      <a:pt x="28408" y="7711"/>
                      <a:pt x="21984" y="13747"/>
                      <a:pt x="14297" y="13754"/>
                    </a:cubicBezTo>
                    <a:cubicBezTo>
                      <a:pt x="14290" y="13754"/>
                      <a:pt x="14284" y="13754"/>
                      <a:pt x="14278" y="13754"/>
                    </a:cubicBezTo>
                    <a:cubicBezTo>
                      <a:pt x="6627" y="13754"/>
                      <a:pt x="347" y="7646"/>
                      <a:pt x="6" y="44"/>
                    </a:cubicBezTo>
                    <a:cubicBezTo>
                      <a:pt x="5" y="76"/>
                      <a:pt x="4" y="87"/>
                      <a:pt x="3" y="87"/>
                    </a:cubicBezTo>
                    <a:cubicBezTo>
                      <a:pt x="2" y="87"/>
                      <a:pt x="1" y="51"/>
                      <a:pt x="1" y="25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0" name="Google Shape;750;p3"/>
              <p:cNvSpPr/>
              <p:nvPr/>
            </p:nvSpPr>
            <p:spPr>
              <a:xfrm>
                <a:off x="3634313" y="2115700"/>
                <a:ext cx="702650" cy="311850"/>
              </a:xfrm>
              <a:custGeom>
                <a:avLst/>
                <a:gdLst/>
                <a:ahLst/>
                <a:cxnLst/>
                <a:rect l="l" t="t" r="r" b="b"/>
                <a:pathLst>
                  <a:path w="28106" h="12474" extrusionOk="0">
                    <a:moveTo>
                      <a:pt x="0" y="1"/>
                    </a:moveTo>
                    <a:cubicBezTo>
                      <a:pt x="964" y="7004"/>
                      <a:pt x="6837" y="12474"/>
                      <a:pt x="13908" y="12474"/>
                    </a:cubicBezTo>
                    <a:cubicBezTo>
                      <a:pt x="13917" y="12474"/>
                      <a:pt x="13927" y="12474"/>
                      <a:pt x="13936" y="12474"/>
                    </a:cubicBezTo>
                    <a:cubicBezTo>
                      <a:pt x="21045" y="12458"/>
                      <a:pt x="27051" y="7072"/>
                      <a:pt x="28106" y="1"/>
                    </a:cubicBezTo>
                    <a:lnTo>
                      <a:pt x="27960" y="1"/>
                    </a:lnTo>
                    <a:cubicBezTo>
                      <a:pt x="26547" y="6634"/>
                      <a:pt x="20767" y="10522"/>
                      <a:pt x="13947" y="10540"/>
                    </a:cubicBezTo>
                    <a:cubicBezTo>
                      <a:pt x="13932" y="10540"/>
                      <a:pt x="13916" y="10540"/>
                      <a:pt x="13901" y="10540"/>
                    </a:cubicBezTo>
                    <a:cubicBezTo>
                      <a:pt x="7123" y="10540"/>
                      <a:pt x="1465" y="6564"/>
                      <a:pt x="144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1" name="Google Shape;751;p3"/>
              <p:cNvSpPr/>
              <p:nvPr/>
            </p:nvSpPr>
            <p:spPr>
              <a:xfrm>
                <a:off x="3647188" y="2115700"/>
                <a:ext cx="188050" cy="146800"/>
              </a:xfrm>
              <a:custGeom>
                <a:avLst/>
                <a:gdLst/>
                <a:ahLst/>
                <a:cxnLst/>
                <a:rect l="l" t="t" r="r" b="b"/>
                <a:pathLst>
                  <a:path w="7522" h="5872" extrusionOk="0">
                    <a:moveTo>
                      <a:pt x="1" y="1"/>
                    </a:moveTo>
                    <a:cubicBezTo>
                      <a:pt x="789" y="2539"/>
                      <a:pt x="3647" y="4789"/>
                      <a:pt x="7521" y="5871"/>
                    </a:cubicBezTo>
                    <a:cubicBezTo>
                      <a:pt x="4786" y="4671"/>
                      <a:pt x="2794" y="2461"/>
                      <a:pt x="2212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2" name="Google Shape;752;p3"/>
              <p:cNvSpPr/>
              <p:nvPr/>
            </p:nvSpPr>
            <p:spPr>
              <a:xfrm>
                <a:off x="4075938" y="2115700"/>
                <a:ext cx="256825" cy="159825"/>
              </a:xfrm>
              <a:custGeom>
                <a:avLst/>
                <a:gdLst/>
                <a:ahLst/>
                <a:cxnLst/>
                <a:rect l="l" t="t" r="r" b="b"/>
                <a:pathLst>
                  <a:path w="10273" h="6393" extrusionOk="0">
                    <a:moveTo>
                      <a:pt x="6940" y="1"/>
                    </a:moveTo>
                    <a:cubicBezTo>
                      <a:pt x="6219" y="2918"/>
                      <a:pt x="3537" y="5329"/>
                      <a:pt x="1" y="6393"/>
                    </a:cubicBezTo>
                    <a:cubicBezTo>
                      <a:pt x="5204" y="5594"/>
                      <a:pt x="9270" y="3105"/>
                      <a:pt x="10273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3" name="Google Shape;753;p3"/>
              <p:cNvSpPr/>
              <p:nvPr/>
            </p:nvSpPr>
            <p:spPr>
              <a:xfrm>
                <a:off x="4307163" y="2115700"/>
                <a:ext cx="381875" cy="513025"/>
              </a:xfrm>
              <a:custGeom>
                <a:avLst/>
                <a:gdLst/>
                <a:ahLst/>
                <a:cxnLst/>
                <a:rect l="l" t="t" r="r" b="b"/>
                <a:pathLst>
                  <a:path w="15275" h="20521" extrusionOk="0">
                    <a:moveTo>
                      <a:pt x="6522" y="1"/>
                    </a:moveTo>
                    <a:lnTo>
                      <a:pt x="1" y="17926"/>
                    </a:lnTo>
                    <a:cubicBezTo>
                      <a:pt x="1538" y="19721"/>
                      <a:pt x="4678" y="20521"/>
                      <a:pt x="7757" y="20521"/>
                    </a:cubicBezTo>
                    <a:cubicBezTo>
                      <a:pt x="10937" y="20521"/>
                      <a:pt x="14054" y="19667"/>
                      <a:pt x="15275" y="18174"/>
                    </a:cubicBezTo>
                    <a:lnTo>
                      <a:pt x="11461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4" name="Google Shape;754;p3"/>
              <p:cNvSpPr/>
              <p:nvPr/>
            </p:nvSpPr>
            <p:spPr>
              <a:xfrm>
                <a:off x="4307163" y="2115700"/>
                <a:ext cx="381875" cy="478250"/>
              </a:xfrm>
              <a:custGeom>
                <a:avLst/>
                <a:gdLst/>
                <a:ahLst/>
                <a:cxnLst/>
                <a:rect l="l" t="t" r="r" b="b"/>
                <a:pathLst>
                  <a:path w="15275" h="19130" extrusionOk="0">
                    <a:moveTo>
                      <a:pt x="4092" y="1"/>
                    </a:moveTo>
                    <a:lnTo>
                      <a:pt x="1" y="17693"/>
                    </a:lnTo>
                    <a:cubicBezTo>
                      <a:pt x="305" y="18047"/>
                      <a:pt x="672" y="18360"/>
                      <a:pt x="1090" y="18640"/>
                    </a:cubicBezTo>
                    <a:cubicBezTo>
                      <a:pt x="2312" y="10774"/>
                      <a:pt x="5449" y="5075"/>
                      <a:pt x="8470" y="5075"/>
                    </a:cubicBezTo>
                    <a:cubicBezTo>
                      <a:pt x="8478" y="5075"/>
                      <a:pt x="8486" y="5075"/>
                      <a:pt x="8494" y="5075"/>
                    </a:cubicBezTo>
                    <a:cubicBezTo>
                      <a:pt x="11559" y="5106"/>
                      <a:pt x="13796" y="10991"/>
                      <a:pt x="13648" y="19129"/>
                    </a:cubicBezTo>
                    <a:cubicBezTo>
                      <a:pt x="14340" y="18798"/>
                      <a:pt x="14900" y="18398"/>
                      <a:pt x="15275" y="17941"/>
                    </a:cubicBezTo>
                    <a:lnTo>
                      <a:pt x="13368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5" name="Google Shape;755;p3"/>
              <p:cNvSpPr/>
              <p:nvPr/>
            </p:nvSpPr>
            <p:spPr>
              <a:xfrm>
                <a:off x="4382913" y="2309525"/>
                <a:ext cx="89150" cy="311175"/>
              </a:xfrm>
              <a:custGeom>
                <a:avLst/>
                <a:gdLst/>
                <a:ahLst/>
                <a:cxnLst/>
                <a:rect l="l" t="t" r="r" b="b"/>
                <a:pathLst>
                  <a:path w="3566" h="12447" extrusionOk="0">
                    <a:moveTo>
                      <a:pt x="3566" y="1"/>
                    </a:moveTo>
                    <a:lnTo>
                      <a:pt x="3566" y="1"/>
                    </a:lnTo>
                    <a:cubicBezTo>
                      <a:pt x="2010" y="1890"/>
                      <a:pt x="676" y="5572"/>
                      <a:pt x="168" y="10031"/>
                    </a:cubicBezTo>
                    <a:cubicBezTo>
                      <a:pt x="90" y="10712"/>
                      <a:pt x="35" y="11385"/>
                      <a:pt x="0" y="12047"/>
                    </a:cubicBezTo>
                    <a:cubicBezTo>
                      <a:pt x="479" y="12209"/>
                      <a:pt x="983" y="12342"/>
                      <a:pt x="1506" y="12447"/>
                    </a:cubicBezTo>
                    <a:cubicBezTo>
                      <a:pt x="1418" y="10908"/>
                      <a:pt x="1456" y="9253"/>
                      <a:pt x="1638" y="7553"/>
                    </a:cubicBezTo>
                    <a:cubicBezTo>
                      <a:pt x="1959" y="4570"/>
                      <a:pt x="2666" y="1946"/>
                      <a:pt x="3566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6" name="Google Shape;756;p3"/>
              <p:cNvSpPr/>
              <p:nvPr/>
            </p:nvSpPr>
            <p:spPr>
              <a:xfrm>
                <a:off x="4535988" y="2336200"/>
                <a:ext cx="62650" cy="287675"/>
              </a:xfrm>
              <a:custGeom>
                <a:avLst/>
                <a:gdLst/>
                <a:ahLst/>
                <a:cxnLst/>
                <a:rect l="l" t="t" r="r" b="b"/>
                <a:pathLst>
                  <a:path w="2506" h="11507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748" y="2426"/>
                      <a:pt x="1203" y="5718"/>
                      <a:pt x="1173" y="9468"/>
                    </a:cubicBezTo>
                    <a:cubicBezTo>
                      <a:pt x="1170" y="10155"/>
                      <a:pt x="1147" y="10833"/>
                      <a:pt x="1110" y="11506"/>
                    </a:cubicBezTo>
                    <a:cubicBezTo>
                      <a:pt x="1591" y="11436"/>
                      <a:pt x="2059" y="11346"/>
                      <a:pt x="2505" y="11235"/>
                    </a:cubicBezTo>
                    <a:cubicBezTo>
                      <a:pt x="2335" y="6248"/>
                      <a:pt x="1356" y="2182"/>
                      <a:pt x="1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7" name="Google Shape;757;p3"/>
              <p:cNvSpPr/>
              <p:nvPr/>
            </p:nvSpPr>
            <p:spPr>
              <a:xfrm>
                <a:off x="3230688" y="2115700"/>
                <a:ext cx="392950" cy="523625"/>
              </a:xfrm>
              <a:custGeom>
                <a:avLst/>
                <a:gdLst/>
                <a:ahLst/>
                <a:cxnLst/>
                <a:rect l="l" t="t" r="r" b="b"/>
                <a:pathLst>
                  <a:path w="15718" h="20945" extrusionOk="0">
                    <a:moveTo>
                      <a:pt x="5693" y="1"/>
                    </a:moveTo>
                    <a:lnTo>
                      <a:pt x="0" y="18992"/>
                    </a:lnTo>
                    <a:cubicBezTo>
                      <a:pt x="1601" y="20357"/>
                      <a:pt x="4410" y="20944"/>
                      <a:pt x="7247" y="20944"/>
                    </a:cubicBezTo>
                    <a:cubicBezTo>
                      <a:pt x="10803" y="20944"/>
                      <a:pt x="14402" y="20021"/>
                      <a:pt x="15718" y="18550"/>
                    </a:cubicBezTo>
                    <a:lnTo>
                      <a:pt x="11491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8" name="Google Shape;758;p3"/>
              <p:cNvSpPr/>
              <p:nvPr/>
            </p:nvSpPr>
            <p:spPr>
              <a:xfrm>
                <a:off x="3230713" y="2115700"/>
                <a:ext cx="392950" cy="483325"/>
              </a:xfrm>
              <a:custGeom>
                <a:avLst/>
                <a:gdLst/>
                <a:ahLst/>
                <a:cxnLst/>
                <a:rect l="l" t="t" r="r" b="b"/>
                <a:pathLst>
                  <a:path w="15718" h="19333" extrusionOk="0">
                    <a:moveTo>
                      <a:pt x="3323" y="1"/>
                    </a:moveTo>
                    <a:lnTo>
                      <a:pt x="0" y="18527"/>
                    </a:lnTo>
                    <a:cubicBezTo>
                      <a:pt x="362" y="18834"/>
                      <a:pt x="784" y="19101"/>
                      <a:pt x="1254" y="19332"/>
                    </a:cubicBezTo>
                    <a:cubicBezTo>
                      <a:pt x="1799" y="11794"/>
                      <a:pt x="4848" y="5741"/>
                      <a:pt x="8296" y="5728"/>
                    </a:cubicBezTo>
                    <a:cubicBezTo>
                      <a:pt x="8301" y="5728"/>
                      <a:pt x="8305" y="5728"/>
                      <a:pt x="8309" y="5728"/>
                    </a:cubicBezTo>
                    <a:cubicBezTo>
                      <a:pt x="11737" y="5728"/>
                      <a:pt x="14224" y="11705"/>
                      <a:pt x="14105" y="19195"/>
                    </a:cubicBezTo>
                    <a:cubicBezTo>
                      <a:pt x="14789" y="18874"/>
                      <a:pt x="15346" y="18502"/>
                      <a:pt x="15718" y="18087"/>
                    </a:cubicBezTo>
                    <a:lnTo>
                      <a:pt x="12844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9" name="Google Shape;759;p3"/>
              <p:cNvSpPr/>
              <p:nvPr/>
            </p:nvSpPr>
            <p:spPr>
              <a:xfrm>
                <a:off x="3314463" y="2336500"/>
                <a:ext cx="73950" cy="299400"/>
              </a:xfrm>
              <a:custGeom>
                <a:avLst/>
                <a:gdLst/>
                <a:ahLst/>
                <a:cxnLst/>
                <a:rect l="l" t="t" r="r" b="b"/>
                <a:pathLst>
                  <a:path w="2958" h="11976" extrusionOk="0">
                    <a:moveTo>
                      <a:pt x="2957" y="1"/>
                    </a:moveTo>
                    <a:lnTo>
                      <a:pt x="2957" y="1"/>
                    </a:lnTo>
                    <a:cubicBezTo>
                      <a:pt x="1359" y="1991"/>
                      <a:pt x="195" y="5692"/>
                      <a:pt x="26" y="9888"/>
                    </a:cubicBezTo>
                    <a:cubicBezTo>
                      <a:pt x="2" y="10504"/>
                      <a:pt x="1" y="11109"/>
                      <a:pt x="19" y="11697"/>
                    </a:cubicBezTo>
                    <a:cubicBezTo>
                      <a:pt x="527" y="11816"/>
                      <a:pt x="1057" y="11910"/>
                      <a:pt x="1602" y="11975"/>
                    </a:cubicBezTo>
                    <a:cubicBezTo>
                      <a:pt x="1402" y="10622"/>
                      <a:pt x="1322" y="9123"/>
                      <a:pt x="1387" y="7542"/>
                    </a:cubicBezTo>
                    <a:cubicBezTo>
                      <a:pt x="1507" y="4671"/>
                      <a:pt x="2091" y="2030"/>
                      <a:pt x="2957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0" name="Google Shape;760;p3"/>
              <p:cNvSpPr/>
              <p:nvPr/>
            </p:nvSpPr>
            <p:spPr>
              <a:xfrm>
                <a:off x="3460513" y="2362575"/>
                <a:ext cx="73675" cy="269275"/>
              </a:xfrm>
              <a:custGeom>
                <a:avLst/>
                <a:gdLst/>
                <a:ahLst/>
                <a:cxnLst/>
                <a:rect l="l" t="t" r="r" b="b"/>
                <a:pathLst>
                  <a:path w="2947" h="10771" extrusionOk="0">
                    <a:moveTo>
                      <a:pt x="0" y="0"/>
                    </a:moveTo>
                    <a:lnTo>
                      <a:pt x="0" y="0"/>
                    </a:lnTo>
                    <a:cubicBezTo>
                      <a:pt x="904" y="2419"/>
                      <a:pt x="1489" y="5566"/>
                      <a:pt x="1569" y="8986"/>
                    </a:cubicBezTo>
                    <a:cubicBezTo>
                      <a:pt x="1584" y="9592"/>
                      <a:pt x="1580" y="10188"/>
                      <a:pt x="1563" y="10771"/>
                    </a:cubicBezTo>
                    <a:cubicBezTo>
                      <a:pt x="2043" y="10687"/>
                      <a:pt x="2507" y="10587"/>
                      <a:pt x="2947" y="10472"/>
                    </a:cubicBezTo>
                    <a:cubicBezTo>
                      <a:pt x="2678" y="6018"/>
                      <a:pt x="1545" y="2160"/>
                      <a:pt x="0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pic>
        <p:nvPicPr>
          <p:cNvPr id="761" name="Google Shape;761;p3"/>
          <p:cNvPicPr preferRelativeResize="0"/>
          <p:nvPr/>
        </p:nvPicPr>
        <p:blipFill>
          <a:blip r:embed="rId2">
            <a:alphaModFix amt="10000"/>
          </a:blip>
          <a:stretch>
            <a:fillRect/>
          </a:stretch>
        </p:blipFill>
        <p:spPr>
          <a:xfrm>
            <a:off x="-86342" y="-171400"/>
            <a:ext cx="9316685" cy="5486299"/>
          </a:xfrm>
          <a:prstGeom prst="rect">
            <a:avLst/>
          </a:prstGeom>
          <a:noFill/>
          <a:ln>
            <a:noFill/>
          </a:ln>
        </p:spPr>
      </p:pic>
      <p:sp>
        <p:nvSpPr>
          <p:cNvPr id="762" name="Google Shape;762;p3"/>
          <p:cNvSpPr txBox="1">
            <a:spLocks noGrp="1"/>
          </p:cNvSpPr>
          <p:nvPr>
            <p:ph type="title"/>
          </p:nvPr>
        </p:nvSpPr>
        <p:spPr>
          <a:xfrm>
            <a:off x="2391900" y="2456313"/>
            <a:ext cx="4360200" cy="9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5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763" name="Google Shape;763;p3"/>
          <p:cNvSpPr txBox="1">
            <a:spLocks noGrp="1"/>
          </p:cNvSpPr>
          <p:nvPr>
            <p:ph type="title" idx="2" hasCustomPrompt="1"/>
          </p:nvPr>
        </p:nvSpPr>
        <p:spPr>
          <a:xfrm>
            <a:off x="3796851" y="1097673"/>
            <a:ext cx="1550100" cy="122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7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764" name="Google Shape;764;p3"/>
          <p:cNvSpPr txBox="1">
            <a:spLocks noGrp="1"/>
          </p:cNvSpPr>
          <p:nvPr>
            <p:ph type="subTitle" idx="1"/>
          </p:nvPr>
        </p:nvSpPr>
        <p:spPr>
          <a:xfrm rot="549">
            <a:off x="2694400" y="3651638"/>
            <a:ext cx="3755400" cy="39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7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6" name="Google Shape;766;p4"/>
          <p:cNvGrpSpPr/>
          <p:nvPr/>
        </p:nvGrpSpPr>
        <p:grpSpPr>
          <a:xfrm>
            <a:off x="-458913" y="-556726"/>
            <a:ext cx="10075901" cy="6045393"/>
            <a:chOff x="-458913" y="-556726"/>
            <a:chExt cx="10075901" cy="6045393"/>
          </a:xfrm>
        </p:grpSpPr>
        <p:grpSp>
          <p:nvGrpSpPr>
            <p:cNvPr id="767" name="Google Shape;767;p4"/>
            <p:cNvGrpSpPr/>
            <p:nvPr/>
          </p:nvGrpSpPr>
          <p:grpSpPr>
            <a:xfrm>
              <a:off x="-35892" y="157592"/>
              <a:ext cx="9372768" cy="4409682"/>
              <a:chOff x="-35892" y="157592"/>
              <a:chExt cx="9372768" cy="4409682"/>
            </a:xfrm>
          </p:grpSpPr>
          <p:sp>
            <p:nvSpPr>
              <p:cNvPr id="768" name="Google Shape;768;p4"/>
              <p:cNvSpPr/>
              <p:nvPr/>
            </p:nvSpPr>
            <p:spPr>
              <a:xfrm>
                <a:off x="-35892" y="622203"/>
                <a:ext cx="9372768" cy="3860003"/>
              </a:xfrm>
              <a:custGeom>
                <a:avLst/>
                <a:gdLst/>
                <a:ahLst/>
                <a:cxnLst/>
                <a:rect l="l" t="t" r="r" b="b"/>
                <a:pathLst>
                  <a:path w="107947" h="44456" extrusionOk="0">
                    <a:moveTo>
                      <a:pt x="1" y="1"/>
                    </a:moveTo>
                    <a:lnTo>
                      <a:pt x="1" y="44456"/>
                    </a:lnTo>
                    <a:lnTo>
                      <a:pt x="107946" y="44456"/>
                    </a:lnTo>
                    <a:lnTo>
                      <a:pt x="10794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9" name="Google Shape;769;p4"/>
              <p:cNvSpPr/>
              <p:nvPr/>
            </p:nvSpPr>
            <p:spPr>
              <a:xfrm>
                <a:off x="-35892" y="3871442"/>
                <a:ext cx="9372768" cy="564292"/>
              </a:xfrm>
              <a:custGeom>
                <a:avLst/>
                <a:gdLst/>
                <a:ahLst/>
                <a:cxnLst/>
                <a:rect l="l" t="t" r="r" b="b"/>
                <a:pathLst>
                  <a:path w="107947" h="6499" extrusionOk="0">
                    <a:moveTo>
                      <a:pt x="1" y="1"/>
                    </a:moveTo>
                    <a:lnTo>
                      <a:pt x="1" y="6498"/>
                    </a:lnTo>
                    <a:lnTo>
                      <a:pt x="107946" y="6498"/>
                    </a:lnTo>
                    <a:lnTo>
                      <a:pt x="107946" y="349"/>
                    </a:lnTo>
                    <a:cubicBezTo>
                      <a:pt x="95947" y="2018"/>
                      <a:pt x="76762" y="5100"/>
                      <a:pt x="55146" y="5100"/>
                    </a:cubicBezTo>
                    <a:cubicBezTo>
                      <a:pt x="32055" y="5100"/>
                      <a:pt x="11746" y="1864"/>
                      <a:pt x="1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0" name="Google Shape;770;p4"/>
              <p:cNvSpPr/>
              <p:nvPr/>
            </p:nvSpPr>
            <p:spPr>
              <a:xfrm>
                <a:off x="-35892" y="157592"/>
                <a:ext cx="9372768" cy="3646408"/>
              </a:xfrm>
              <a:custGeom>
                <a:avLst/>
                <a:gdLst/>
                <a:ahLst/>
                <a:cxnLst/>
                <a:rect l="l" t="t" r="r" b="b"/>
                <a:pathLst>
                  <a:path w="107947" h="41996" extrusionOk="0">
                    <a:moveTo>
                      <a:pt x="1" y="1"/>
                    </a:moveTo>
                    <a:lnTo>
                      <a:pt x="1" y="41995"/>
                    </a:lnTo>
                    <a:cubicBezTo>
                      <a:pt x="11746" y="29946"/>
                      <a:pt x="32055" y="20765"/>
                      <a:pt x="55146" y="20765"/>
                    </a:cubicBezTo>
                    <a:cubicBezTo>
                      <a:pt x="76762" y="20765"/>
                      <a:pt x="95947" y="28964"/>
                      <a:pt x="107946" y="39744"/>
                    </a:cubicBezTo>
                    <a:lnTo>
                      <a:pt x="10794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1" name="Google Shape;771;p4"/>
              <p:cNvSpPr/>
              <p:nvPr/>
            </p:nvSpPr>
            <p:spPr>
              <a:xfrm>
                <a:off x="109457" y="527735"/>
                <a:ext cx="213943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4" h="2049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5"/>
                    </a:cubicBezTo>
                    <a:lnTo>
                      <a:pt x="1" y="1527"/>
                    </a:lnTo>
                    <a:cubicBezTo>
                      <a:pt x="1" y="1814"/>
                      <a:pt x="235" y="2048"/>
                      <a:pt x="525" y="2048"/>
                    </a:cubicBezTo>
                    <a:lnTo>
                      <a:pt x="1939" y="2048"/>
                    </a:lnTo>
                    <a:cubicBezTo>
                      <a:pt x="2230" y="2048"/>
                      <a:pt x="2464" y="1814"/>
                      <a:pt x="2464" y="1527"/>
                    </a:cubicBezTo>
                    <a:lnTo>
                      <a:pt x="2464" y="525"/>
                    </a:lnTo>
                    <a:cubicBezTo>
                      <a:pt x="2464" y="235"/>
                      <a:pt x="2230" y="1"/>
                      <a:pt x="193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2" name="Google Shape;772;p4"/>
              <p:cNvSpPr/>
              <p:nvPr/>
            </p:nvSpPr>
            <p:spPr>
              <a:xfrm>
                <a:off x="725668" y="509588"/>
                <a:ext cx="214030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5" h="2049" extrusionOk="0">
                    <a:moveTo>
                      <a:pt x="525" y="0"/>
                    </a:moveTo>
                    <a:cubicBezTo>
                      <a:pt x="235" y="0"/>
                      <a:pt x="1" y="235"/>
                      <a:pt x="1" y="525"/>
                    </a:cubicBezTo>
                    <a:lnTo>
                      <a:pt x="1" y="1526"/>
                    </a:lnTo>
                    <a:cubicBezTo>
                      <a:pt x="1" y="1814"/>
                      <a:pt x="235" y="2048"/>
                      <a:pt x="525" y="2048"/>
                    </a:cubicBezTo>
                    <a:lnTo>
                      <a:pt x="1940" y="2048"/>
                    </a:lnTo>
                    <a:cubicBezTo>
                      <a:pt x="2230" y="2048"/>
                      <a:pt x="2464" y="1814"/>
                      <a:pt x="2464" y="1526"/>
                    </a:cubicBezTo>
                    <a:lnTo>
                      <a:pt x="2464" y="525"/>
                    </a:lnTo>
                    <a:cubicBezTo>
                      <a:pt x="2464" y="235"/>
                      <a:pt x="2230" y="0"/>
                      <a:pt x="194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3" name="Google Shape;773;p4"/>
              <p:cNvSpPr/>
              <p:nvPr/>
            </p:nvSpPr>
            <p:spPr>
              <a:xfrm>
                <a:off x="3827214" y="533813"/>
                <a:ext cx="213682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9" extrusionOk="0">
                    <a:moveTo>
                      <a:pt x="522" y="0"/>
                    </a:moveTo>
                    <a:cubicBezTo>
                      <a:pt x="235" y="0"/>
                      <a:pt x="0" y="235"/>
                      <a:pt x="0" y="525"/>
                    </a:cubicBezTo>
                    <a:lnTo>
                      <a:pt x="0" y="1526"/>
                    </a:lnTo>
                    <a:cubicBezTo>
                      <a:pt x="0" y="1814"/>
                      <a:pt x="235" y="2048"/>
                      <a:pt x="522" y="2048"/>
                    </a:cubicBezTo>
                    <a:lnTo>
                      <a:pt x="1939" y="2048"/>
                    </a:lnTo>
                    <a:cubicBezTo>
                      <a:pt x="2229" y="2048"/>
                      <a:pt x="2461" y="1814"/>
                      <a:pt x="2461" y="1526"/>
                    </a:cubicBezTo>
                    <a:lnTo>
                      <a:pt x="2461" y="525"/>
                    </a:lnTo>
                    <a:cubicBezTo>
                      <a:pt x="2461" y="235"/>
                      <a:pt x="2229" y="0"/>
                      <a:pt x="193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4" name="Google Shape;774;p4"/>
              <p:cNvSpPr/>
              <p:nvPr/>
            </p:nvSpPr>
            <p:spPr>
              <a:xfrm>
                <a:off x="4662663" y="612305"/>
                <a:ext cx="213682" cy="177823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8" extrusionOk="0">
                    <a:moveTo>
                      <a:pt x="522" y="0"/>
                    </a:moveTo>
                    <a:cubicBezTo>
                      <a:pt x="232" y="0"/>
                      <a:pt x="0" y="235"/>
                      <a:pt x="0" y="525"/>
                    </a:cubicBezTo>
                    <a:lnTo>
                      <a:pt x="0" y="1523"/>
                    </a:lnTo>
                    <a:cubicBezTo>
                      <a:pt x="0" y="1814"/>
                      <a:pt x="232" y="2048"/>
                      <a:pt x="522" y="2048"/>
                    </a:cubicBezTo>
                    <a:lnTo>
                      <a:pt x="1939" y="2048"/>
                    </a:lnTo>
                    <a:cubicBezTo>
                      <a:pt x="2227" y="2048"/>
                      <a:pt x="2461" y="1814"/>
                      <a:pt x="2461" y="1523"/>
                    </a:cubicBezTo>
                    <a:lnTo>
                      <a:pt x="2461" y="525"/>
                    </a:lnTo>
                    <a:cubicBezTo>
                      <a:pt x="2461" y="235"/>
                      <a:pt x="2227" y="0"/>
                      <a:pt x="193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5" name="Google Shape;775;p4"/>
              <p:cNvSpPr/>
              <p:nvPr/>
            </p:nvSpPr>
            <p:spPr>
              <a:xfrm>
                <a:off x="2314688" y="845782"/>
                <a:ext cx="214030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5" h="2049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2"/>
                    </a:cubicBezTo>
                    <a:lnTo>
                      <a:pt x="1" y="1524"/>
                    </a:lnTo>
                    <a:cubicBezTo>
                      <a:pt x="1" y="1814"/>
                      <a:pt x="235" y="2048"/>
                      <a:pt x="525" y="2048"/>
                    </a:cubicBezTo>
                    <a:lnTo>
                      <a:pt x="1940" y="2048"/>
                    </a:lnTo>
                    <a:cubicBezTo>
                      <a:pt x="2230" y="2048"/>
                      <a:pt x="2464" y="1814"/>
                      <a:pt x="2464" y="1524"/>
                    </a:cubicBezTo>
                    <a:lnTo>
                      <a:pt x="2464" y="522"/>
                    </a:lnTo>
                    <a:cubicBezTo>
                      <a:pt x="2464" y="235"/>
                      <a:pt x="2230" y="1"/>
                      <a:pt x="194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6" name="Google Shape;776;p4"/>
              <p:cNvSpPr/>
              <p:nvPr/>
            </p:nvSpPr>
            <p:spPr>
              <a:xfrm>
                <a:off x="1356900" y="467911"/>
                <a:ext cx="214030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5" h="2049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2"/>
                    </a:cubicBezTo>
                    <a:lnTo>
                      <a:pt x="1" y="1524"/>
                    </a:lnTo>
                    <a:cubicBezTo>
                      <a:pt x="1" y="1814"/>
                      <a:pt x="235" y="2048"/>
                      <a:pt x="525" y="2048"/>
                    </a:cubicBezTo>
                    <a:lnTo>
                      <a:pt x="1940" y="2048"/>
                    </a:lnTo>
                    <a:cubicBezTo>
                      <a:pt x="2230" y="2048"/>
                      <a:pt x="2464" y="1814"/>
                      <a:pt x="2464" y="1524"/>
                    </a:cubicBezTo>
                    <a:lnTo>
                      <a:pt x="2464" y="522"/>
                    </a:lnTo>
                    <a:cubicBezTo>
                      <a:pt x="2464" y="235"/>
                      <a:pt x="2230" y="1"/>
                      <a:pt x="194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7" name="Google Shape;777;p4"/>
              <p:cNvSpPr/>
              <p:nvPr/>
            </p:nvSpPr>
            <p:spPr>
              <a:xfrm>
                <a:off x="37998" y="1549689"/>
                <a:ext cx="451156" cy="375355"/>
              </a:xfrm>
              <a:custGeom>
                <a:avLst/>
                <a:gdLst/>
                <a:ahLst/>
                <a:cxnLst/>
                <a:rect l="l" t="t" r="r" b="b"/>
                <a:pathLst>
                  <a:path w="5196" h="4323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2"/>
                    </a:cubicBezTo>
                    <a:lnTo>
                      <a:pt x="1" y="3798"/>
                    </a:lnTo>
                    <a:cubicBezTo>
                      <a:pt x="1" y="4088"/>
                      <a:pt x="235" y="4322"/>
                      <a:pt x="525" y="4322"/>
                    </a:cubicBezTo>
                    <a:lnTo>
                      <a:pt x="4668" y="4322"/>
                    </a:lnTo>
                    <a:cubicBezTo>
                      <a:pt x="4958" y="4322"/>
                      <a:pt x="5190" y="4088"/>
                      <a:pt x="5190" y="3798"/>
                    </a:cubicBezTo>
                    <a:lnTo>
                      <a:pt x="5190" y="522"/>
                    </a:lnTo>
                    <a:cubicBezTo>
                      <a:pt x="5195" y="235"/>
                      <a:pt x="4961" y="1"/>
                      <a:pt x="4671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8" name="Google Shape;778;p4"/>
              <p:cNvSpPr/>
              <p:nvPr/>
            </p:nvSpPr>
            <p:spPr>
              <a:xfrm>
                <a:off x="4143090" y="523654"/>
                <a:ext cx="450808" cy="375268"/>
              </a:xfrm>
              <a:custGeom>
                <a:avLst/>
                <a:gdLst/>
                <a:ahLst/>
                <a:cxnLst/>
                <a:rect l="l" t="t" r="r" b="b"/>
                <a:pathLst>
                  <a:path w="5192" h="4322" extrusionOk="0">
                    <a:moveTo>
                      <a:pt x="522" y="0"/>
                    </a:moveTo>
                    <a:cubicBezTo>
                      <a:pt x="232" y="0"/>
                      <a:pt x="0" y="235"/>
                      <a:pt x="0" y="522"/>
                    </a:cubicBezTo>
                    <a:lnTo>
                      <a:pt x="0" y="3797"/>
                    </a:lnTo>
                    <a:cubicBezTo>
                      <a:pt x="0" y="4087"/>
                      <a:pt x="232" y="4322"/>
                      <a:pt x="522" y="4322"/>
                    </a:cubicBezTo>
                    <a:lnTo>
                      <a:pt x="4667" y="4322"/>
                    </a:lnTo>
                    <a:cubicBezTo>
                      <a:pt x="4958" y="4322"/>
                      <a:pt x="5192" y="4087"/>
                      <a:pt x="5192" y="3797"/>
                    </a:cubicBezTo>
                    <a:lnTo>
                      <a:pt x="5192" y="522"/>
                    </a:lnTo>
                    <a:cubicBezTo>
                      <a:pt x="5192" y="237"/>
                      <a:pt x="4958" y="0"/>
                      <a:pt x="4667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9" name="Google Shape;779;p4"/>
              <p:cNvSpPr/>
              <p:nvPr/>
            </p:nvSpPr>
            <p:spPr>
              <a:xfrm>
                <a:off x="3363558" y="509588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5" y="0"/>
                    </a:moveTo>
                    <a:cubicBezTo>
                      <a:pt x="235" y="0"/>
                      <a:pt x="1" y="235"/>
                      <a:pt x="1" y="525"/>
                    </a:cubicBezTo>
                    <a:lnTo>
                      <a:pt x="1" y="901"/>
                    </a:lnTo>
                    <a:cubicBezTo>
                      <a:pt x="1" y="1192"/>
                      <a:pt x="235" y="1423"/>
                      <a:pt x="525" y="1423"/>
                    </a:cubicBezTo>
                    <a:lnTo>
                      <a:pt x="1502" y="1423"/>
                    </a:lnTo>
                    <a:cubicBezTo>
                      <a:pt x="1789" y="1423"/>
                      <a:pt x="2023" y="1192"/>
                      <a:pt x="2023" y="901"/>
                    </a:cubicBezTo>
                    <a:lnTo>
                      <a:pt x="2023" y="525"/>
                    </a:lnTo>
                    <a:cubicBezTo>
                      <a:pt x="2023" y="235"/>
                      <a:pt x="1789" y="0"/>
                      <a:pt x="150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0" name="Google Shape;780;p4"/>
              <p:cNvSpPr/>
              <p:nvPr/>
            </p:nvSpPr>
            <p:spPr>
              <a:xfrm>
                <a:off x="2808647" y="545882"/>
                <a:ext cx="175652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3" h="1424" extrusionOk="0">
                    <a:moveTo>
                      <a:pt x="522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902"/>
                    </a:lnTo>
                    <a:cubicBezTo>
                      <a:pt x="0" y="1192"/>
                      <a:pt x="235" y="1424"/>
                      <a:pt x="522" y="1424"/>
                    </a:cubicBezTo>
                    <a:lnTo>
                      <a:pt x="1498" y="1424"/>
                    </a:lnTo>
                    <a:cubicBezTo>
                      <a:pt x="1788" y="1424"/>
                      <a:pt x="2023" y="1192"/>
                      <a:pt x="2023" y="902"/>
                    </a:cubicBezTo>
                    <a:lnTo>
                      <a:pt x="2023" y="525"/>
                    </a:lnTo>
                    <a:cubicBezTo>
                      <a:pt x="2023" y="235"/>
                      <a:pt x="1788" y="1"/>
                      <a:pt x="1498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1" name="Google Shape;781;p4"/>
              <p:cNvSpPr/>
              <p:nvPr/>
            </p:nvSpPr>
            <p:spPr>
              <a:xfrm>
                <a:off x="2034497" y="567241"/>
                <a:ext cx="175913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6" h="1424" extrusionOk="0">
                    <a:moveTo>
                      <a:pt x="522" y="0"/>
                    </a:moveTo>
                    <a:cubicBezTo>
                      <a:pt x="232" y="0"/>
                      <a:pt x="0" y="235"/>
                      <a:pt x="0" y="522"/>
                    </a:cubicBezTo>
                    <a:lnTo>
                      <a:pt x="0" y="899"/>
                    </a:lnTo>
                    <a:cubicBezTo>
                      <a:pt x="0" y="1189"/>
                      <a:pt x="232" y="1423"/>
                      <a:pt x="522" y="1423"/>
                    </a:cubicBezTo>
                    <a:lnTo>
                      <a:pt x="1498" y="1423"/>
                    </a:lnTo>
                    <a:cubicBezTo>
                      <a:pt x="1788" y="1423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5" y="235"/>
                      <a:pt x="1788" y="0"/>
                      <a:pt x="149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2" name="Google Shape;782;p4"/>
              <p:cNvSpPr/>
              <p:nvPr/>
            </p:nvSpPr>
            <p:spPr>
              <a:xfrm>
                <a:off x="99298" y="880947"/>
                <a:ext cx="175652" cy="123556"/>
              </a:xfrm>
              <a:custGeom>
                <a:avLst/>
                <a:gdLst/>
                <a:ahLst/>
                <a:cxnLst/>
                <a:rect l="l" t="t" r="r" b="b"/>
                <a:pathLst>
                  <a:path w="2023" h="1423" extrusionOk="0">
                    <a:moveTo>
                      <a:pt x="522" y="0"/>
                    </a:moveTo>
                    <a:cubicBezTo>
                      <a:pt x="235" y="0"/>
                      <a:pt x="0" y="234"/>
                      <a:pt x="0" y="522"/>
                    </a:cubicBezTo>
                    <a:lnTo>
                      <a:pt x="0" y="898"/>
                    </a:lnTo>
                    <a:cubicBezTo>
                      <a:pt x="0" y="1189"/>
                      <a:pt x="235" y="1423"/>
                      <a:pt x="522" y="1423"/>
                    </a:cubicBezTo>
                    <a:lnTo>
                      <a:pt x="1498" y="1423"/>
                    </a:lnTo>
                    <a:cubicBezTo>
                      <a:pt x="1789" y="1423"/>
                      <a:pt x="2023" y="1189"/>
                      <a:pt x="2023" y="898"/>
                    </a:cubicBezTo>
                    <a:lnTo>
                      <a:pt x="2023" y="522"/>
                    </a:lnTo>
                    <a:cubicBezTo>
                      <a:pt x="2023" y="234"/>
                      <a:pt x="1789" y="0"/>
                      <a:pt x="149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3" name="Google Shape;783;p4"/>
              <p:cNvSpPr/>
              <p:nvPr/>
            </p:nvSpPr>
            <p:spPr>
              <a:xfrm>
                <a:off x="100514" y="2353446"/>
                <a:ext cx="213682" cy="177649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6" extrusionOk="0">
                    <a:moveTo>
                      <a:pt x="522" y="0"/>
                    </a:moveTo>
                    <a:cubicBezTo>
                      <a:pt x="235" y="0"/>
                      <a:pt x="0" y="232"/>
                      <a:pt x="0" y="522"/>
                    </a:cubicBezTo>
                    <a:lnTo>
                      <a:pt x="0" y="1523"/>
                    </a:lnTo>
                    <a:cubicBezTo>
                      <a:pt x="0" y="1814"/>
                      <a:pt x="235" y="2045"/>
                      <a:pt x="522" y="2045"/>
                    </a:cubicBezTo>
                    <a:lnTo>
                      <a:pt x="1939" y="2045"/>
                    </a:lnTo>
                    <a:cubicBezTo>
                      <a:pt x="2229" y="2045"/>
                      <a:pt x="2461" y="1814"/>
                      <a:pt x="2461" y="1523"/>
                    </a:cubicBezTo>
                    <a:lnTo>
                      <a:pt x="2461" y="522"/>
                    </a:lnTo>
                    <a:cubicBezTo>
                      <a:pt x="2461" y="232"/>
                      <a:pt x="2229" y="0"/>
                      <a:pt x="193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4" name="Google Shape;784;p4"/>
              <p:cNvSpPr/>
              <p:nvPr/>
            </p:nvSpPr>
            <p:spPr>
              <a:xfrm>
                <a:off x="7624157" y="790560"/>
                <a:ext cx="213682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9" extrusionOk="0">
                    <a:moveTo>
                      <a:pt x="522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1527"/>
                    </a:lnTo>
                    <a:cubicBezTo>
                      <a:pt x="0" y="1814"/>
                      <a:pt x="235" y="2048"/>
                      <a:pt x="522" y="2048"/>
                    </a:cubicBezTo>
                    <a:lnTo>
                      <a:pt x="1939" y="2048"/>
                    </a:lnTo>
                    <a:cubicBezTo>
                      <a:pt x="2229" y="2048"/>
                      <a:pt x="2461" y="1814"/>
                      <a:pt x="2461" y="1527"/>
                    </a:cubicBezTo>
                    <a:lnTo>
                      <a:pt x="2461" y="525"/>
                    </a:lnTo>
                    <a:cubicBezTo>
                      <a:pt x="2461" y="235"/>
                      <a:pt x="2229" y="1"/>
                      <a:pt x="193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5" name="Google Shape;785;p4"/>
              <p:cNvSpPr/>
              <p:nvPr/>
            </p:nvSpPr>
            <p:spPr>
              <a:xfrm>
                <a:off x="8489822" y="1424484"/>
                <a:ext cx="213769" cy="177649"/>
              </a:xfrm>
              <a:custGeom>
                <a:avLst/>
                <a:gdLst/>
                <a:ahLst/>
                <a:cxnLst/>
                <a:rect l="l" t="t" r="r" b="b"/>
                <a:pathLst>
                  <a:path w="2462" h="2046" extrusionOk="0">
                    <a:moveTo>
                      <a:pt x="523" y="0"/>
                    </a:moveTo>
                    <a:cubicBezTo>
                      <a:pt x="233" y="0"/>
                      <a:pt x="1" y="232"/>
                      <a:pt x="1" y="522"/>
                    </a:cubicBezTo>
                    <a:lnTo>
                      <a:pt x="1" y="1524"/>
                    </a:lnTo>
                    <a:cubicBezTo>
                      <a:pt x="1" y="1814"/>
                      <a:pt x="233" y="2045"/>
                      <a:pt x="523" y="2045"/>
                    </a:cubicBezTo>
                    <a:lnTo>
                      <a:pt x="1940" y="2045"/>
                    </a:lnTo>
                    <a:cubicBezTo>
                      <a:pt x="2227" y="2045"/>
                      <a:pt x="2462" y="1814"/>
                      <a:pt x="2462" y="1524"/>
                    </a:cubicBezTo>
                    <a:lnTo>
                      <a:pt x="2462" y="522"/>
                    </a:lnTo>
                    <a:cubicBezTo>
                      <a:pt x="2462" y="232"/>
                      <a:pt x="2227" y="0"/>
                      <a:pt x="194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6" name="Google Shape;786;p4"/>
              <p:cNvSpPr/>
              <p:nvPr/>
            </p:nvSpPr>
            <p:spPr>
              <a:xfrm>
                <a:off x="6488113" y="698003"/>
                <a:ext cx="213682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9" extrusionOk="0">
                    <a:moveTo>
                      <a:pt x="522" y="1"/>
                    </a:moveTo>
                    <a:cubicBezTo>
                      <a:pt x="232" y="1"/>
                      <a:pt x="0" y="235"/>
                      <a:pt x="0" y="523"/>
                    </a:cubicBezTo>
                    <a:lnTo>
                      <a:pt x="0" y="1524"/>
                    </a:lnTo>
                    <a:cubicBezTo>
                      <a:pt x="0" y="1814"/>
                      <a:pt x="232" y="2049"/>
                      <a:pt x="522" y="2049"/>
                    </a:cubicBezTo>
                    <a:lnTo>
                      <a:pt x="1939" y="2049"/>
                    </a:lnTo>
                    <a:cubicBezTo>
                      <a:pt x="2229" y="2049"/>
                      <a:pt x="2461" y="1814"/>
                      <a:pt x="2461" y="1524"/>
                    </a:cubicBezTo>
                    <a:lnTo>
                      <a:pt x="2461" y="523"/>
                    </a:lnTo>
                    <a:cubicBezTo>
                      <a:pt x="2461" y="235"/>
                      <a:pt x="2229" y="1"/>
                      <a:pt x="193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7" name="Google Shape;787;p4"/>
              <p:cNvSpPr/>
              <p:nvPr/>
            </p:nvSpPr>
            <p:spPr>
              <a:xfrm>
                <a:off x="7313143" y="430142"/>
                <a:ext cx="213943" cy="177649"/>
              </a:xfrm>
              <a:custGeom>
                <a:avLst/>
                <a:gdLst/>
                <a:ahLst/>
                <a:cxnLst/>
                <a:rect l="l" t="t" r="r" b="b"/>
                <a:pathLst>
                  <a:path w="2464" h="2046" extrusionOk="0">
                    <a:moveTo>
                      <a:pt x="525" y="0"/>
                    </a:moveTo>
                    <a:cubicBezTo>
                      <a:pt x="235" y="0"/>
                      <a:pt x="0" y="232"/>
                      <a:pt x="0" y="522"/>
                    </a:cubicBezTo>
                    <a:lnTo>
                      <a:pt x="0" y="1524"/>
                    </a:lnTo>
                    <a:cubicBezTo>
                      <a:pt x="0" y="1814"/>
                      <a:pt x="235" y="2045"/>
                      <a:pt x="525" y="2045"/>
                    </a:cubicBezTo>
                    <a:lnTo>
                      <a:pt x="1939" y="2045"/>
                    </a:lnTo>
                    <a:cubicBezTo>
                      <a:pt x="2229" y="2045"/>
                      <a:pt x="2464" y="1814"/>
                      <a:pt x="2464" y="1524"/>
                    </a:cubicBezTo>
                    <a:lnTo>
                      <a:pt x="2464" y="522"/>
                    </a:lnTo>
                    <a:cubicBezTo>
                      <a:pt x="2464" y="232"/>
                      <a:pt x="2229" y="0"/>
                      <a:pt x="193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8" name="Google Shape;788;p4"/>
              <p:cNvSpPr/>
              <p:nvPr/>
            </p:nvSpPr>
            <p:spPr>
              <a:xfrm>
                <a:off x="8148331" y="631667"/>
                <a:ext cx="213682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9" extrusionOk="0">
                    <a:moveTo>
                      <a:pt x="522" y="0"/>
                    </a:moveTo>
                    <a:cubicBezTo>
                      <a:pt x="232" y="0"/>
                      <a:pt x="0" y="235"/>
                      <a:pt x="0" y="525"/>
                    </a:cubicBezTo>
                    <a:lnTo>
                      <a:pt x="0" y="1524"/>
                    </a:lnTo>
                    <a:cubicBezTo>
                      <a:pt x="0" y="1814"/>
                      <a:pt x="232" y="2048"/>
                      <a:pt x="522" y="2048"/>
                    </a:cubicBezTo>
                    <a:lnTo>
                      <a:pt x="1939" y="2048"/>
                    </a:lnTo>
                    <a:cubicBezTo>
                      <a:pt x="2227" y="2048"/>
                      <a:pt x="2461" y="1814"/>
                      <a:pt x="2461" y="1524"/>
                    </a:cubicBezTo>
                    <a:lnTo>
                      <a:pt x="2461" y="525"/>
                    </a:lnTo>
                    <a:cubicBezTo>
                      <a:pt x="2461" y="235"/>
                      <a:pt x="2227" y="0"/>
                      <a:pt x="193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" name="Google Shape;789;p4"/>
              <p:cNvSpPr/>
              <p:nvPr/>
            </p:nvSpPr>
            <p:spPr>
              <a:xfrm>
                <a:off x="5800357" y="865145"/>
                <a:ext cx="214290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8" h="2049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2"/>
                    </a:cubicBezTo>
                    <a:lnTo>
                      <a:pt x="1" y="1524"/>
                    </a:lnTo>
                    <a:cubicBezTo>
                      <a:pt x="1" y="1814"/>
                      <a:pt x="235" y="2048"/>
                      <a:pt x="525" y="2048"/>
                    </a:cubicBezTo>
                    <a:lnTo>
                      <a:pt x="1940" y="2048"/>
                    </a:lnTo>
                    <a:cubicBezTo>
                      <a:pt x="2230" y="2048"/>
                      <a:pt x="2464" y="1814"/>
                      <a:pt x="2464" y="1524"/>
                    </a:cubicBezTo>
                    <a:lnTo>
                      <a:pt x="2464" y="522"/>
                    </a:lnTo>
                    <a:cubicBezTo>
                      <a:pt x="2467" y="235"/>
                      <a:pt x="2230" y="1"/>
                      <a:pt x="194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0" name="Google Shape;790;p4"/>
              <p:cNvSpPr/>
              <p:nvPr/>
            </p:nvSpPr>
            <p:spPr>
              <a:xfrm>
                <a:off x="5094280" y="661449"/>
                <a:ext cx="214030" cy="177649"/>
              </a:xfrm>
              <a:custGeom>
                <a:avLst/>
                <a:gdLst/>
                <a:ahLst/>
                <a:cxnLst/>
                <a:rect l="l" t="t" r="r" b="b"/>
                <a:pathLst>
                  <a:path w="2465" h="2046" extrusionOk="0">
                    <a:moveTo>
                      <a:pt x="525" y="1"/>
                    </a:moveTo>
                    <a:cubicBezTo>
                      <a:pt x="235" y="1"/>
                      <a:pt x="1" y="232"/>
                      <a:pt x="1" y="522"/>
                    </a:cubicBezTo>
                    <a:lnTo>
                      <a:pt x="1" y="1524"/>
                    </a:lnTo>
                    <a:cubicBezTo>
                      <a:pt x="1" y="1814"/>
                      <a:pt x="235" y="2045"/>
                      <a:pt x="525" y="2045"/>
                    </a:cubicBezTo>
                    <a:lnTo>
                      <a:pt x="1940" y="2045"/>
                    </a:lnTo>
                    <a:cubicBezTo>
                      <a:pt x="2230" y="2045"/>
                      <a:pt x="2464" y="1814"/>
                      <a:pt x="2464" y="1524"/>
                    </a:cubicBezTo>
                    <a:lnTo>
                      <a:pt x="2464" y="522"/>
                    </a:lnTo>
                    <a:cubicBezTo>
                      <a:pt x="2464" y="232"/>
                      <a:pt x="2230" y="1"/>
                      <a:pt x="194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" name="Google Shape;791;p4"/>
              <p:cNvSpPr/>
              <p:nvPr/>
            </p:nvSpPr>
            <p:spPr>
              <a:xfrm>
                <a:off x="8234811" y="2381751"/>
                <a:ext cx="213943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4" h="2049" extrusionOk="0">
                    <a:moveTo>
                      <a:pt x="525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1524"/>
                    </a:lnTo>
                    <a:cubicBezTo>
                      <a:pt x="0" y="1814"/>
                      <a:pt x="235" y="2048"/>
                      <a:pt x="525" y="2048"/>
                    </a:cubicBezTo>
                    <a:lnTo>
                      <a:pt x="1939" y="2048"/>
                    </a:lnTo>
                    <a:cubicBezTo>
                      <a:pt x="2229" y="2048"/>
                      <a:pt x="2464" y="1814"/>
                      <a:pt x="2464" y="1524"/>
                    </a:cubicBezTo>
                    <a:lnTo>
                      <a:pt x="2464" y="525"/>
                    </a:lnTo>
                    <a:cubicBezTo>
                      <a:pt x="2464" y="235"/>
                      <a:pt x="2229" y="1"/>
                      <a:pt x="193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" name="Google Shape;792;p4"/>
              <p:cNvSpPr/>
              <p:nvPr/>
            </p:nvSpPr>
            <p:spPr>
              <a:xfrm>
                <a:off x="8800402" y="1049305"/>
                <a:ext cx="344271" cy="286357"/>
              </a:xfrm>
              <a:custGeom>
                <a:avLst/>
                <a:gdLst/>
                <a:ahLst/>
                <a:cxnLst/>
                <a:rect l="l" t="t" r="r" b="b"/>
                <a:pathLst>
                  <a:path w="3965" h="3298" extrusionOk="0">
                    <a:moveTo>
                      <a:pt x="525" y="0"/>
                    </a:moveTo>
                    <a:cubicBezTo>
                      <a:pt x="235" y="0"/>
                      <a:pt x="0" y="234"/>
                      <a:pt x="0" y="522"/>
                    </a:cubicBezTo>
                    <a:lnTo>
                      <a:pt x="0" y="2776"/>
                    </a:lnTo>
                    <a:cubicBezTo>
                      <a:pt x="0" y="3066"/>
                      <a:pt x="235" y="3298"/>
                      <a:pt x="525" y="3298"/>
                    </a:cubicBezTo>
                    <a:lnTo>
                      <a:pt x="3443" y="3298"/>
                    </a:lnTo>
                    <a:cubicBezTo>
                      <a:pt x="3733" y="3298"/>
                      <a:pt x="3965" y="3066"/>
                      <a:pt x="3965" y="2776"/>
                    </a:cubicBezTo>
                    <a:lnTo>
                      <a:pt x="3965" y="522"/>
                    </a:lnTo>
                    <a:cubicBezTo>
                      <a:pt x="3965" y="237"/>
                      <a:pt x="3733" y="0"/>
                      <a:pt x="3443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3" name="Google Shape;793;p4"/>
              <p:cNvSpPr/>
              <p:nvPr/>
            </p:nvSpPr>
            <p:spPr>
              <a:xfrm>
                <a:off x="8707410" y="1780041"/>
                <a:ext cx="344532" cy="286704"/>
              </a:xfrm>
              <a:custGeom>
                <a:avLst/>
                <a:gdLst/>
                <a:ahLst/>
                <a:cxnLst/>
                <a:rect l="l" t="t" r="r" b="b"/>
                <a:pathLst>
                  <a:path w="3968" h="3302" extrusionOk="0">
                    <a:moveTo>
                      <a:pt x="525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2777"/>
                    </a:lnTo>
                    <a:cubicBezTo>
                      <a:pt x="0" y="3067"/>
                      <a:pt x="235" y="3301"/>
                      <a:pt x="525" y="3301"/>
                    </a:cubicBezTo>
                    <a:lnTo>
                      <a:pt x="3443" y="3301"/>
                    </a:lnTo>
                    <a:cubicBezTo>
                      <a:pt x="3733" y="3301"/>
                      <a:pt x="3967" y="3067"/>
                      <a:pt x="3967" y="2777"/>
                    </a:cubicBezTo>
                    <a:lnTo>
                      <a:pt x="3967" y="525"/>
                    </a:lnTo>
                    <a:cubicBezTo>
                      <a:pt x="3967" y="238"/>
                      <a:pt x="3733" y="1"/>
                      <a:pt x="344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4" name="Google Shape;794;p4"/>
              <p:cNvSpPr/>
              <p:nvPr/>
            </p:nvSpPr>
            <p:spPr>
              <a:xfrm>
                <a:off x="7635965" y="223754"/>
                <a:ext cx="450895" cy="375268"/>
              </a:xfrm>
              <a:custGeom>
                <a:avLst/>
                <a:gdLst/>
                <a:ahLst/>
                <a:cxnLst/>
                <a:rect l="l" t="t" r="r" b="b"/>
                <a:pathLst>
                  <a:path w="5193" h="4322" extrusionOk="0">
                    <a:moveTo>
                      <a:pt x="523" y="0"/>
                    </a:moveTo>
                    <a:cubicBezTo>
                      <a:pt x="233" y="0"/>
                      <a:pt x="1" y="235"/>
                      <a:pt x="1" y="525"/>
                    </a:cubicBezTo>
                    <a:lnTo>
                      <a:pt x="1" y="3800"/>
                    </a:lnTo>
                    <a:cubicBezTo>
                      <a:pt x="1" y="4087"/>
                      <a:pt x="233" y="4322"/>
                      <a:pt x="523" y="4322"/>
                    </a:cubicBezTo>
                    <a:lnTo>
                      <a:pt x="4668" y="4322"/>
                    </a:lnTo>
                    <a:cubicBezTo>
                      <a:pt x="4958" y="4322"/>
                      <a:pt x="5193" y="4087"/>
                      <a:pt x="5193" y="3800"/>
                    </a:cubicBezTo>
                    <a:lnTo>
                      <a:pt x="5193" y="525"/>
                    </a:lnTo>
                    <a:cubicBezTo>
                      <a:pt x="5193" y="238"/>
                      <a:pt x="4958" y="0"/>
                      <a:pt x="466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5" name="Google Shape;795;p4"/>
              <p:cNvSpPr/>
              <p:nvPr/>
            </p:nvSpPr>
            <p:spPr>
              <a:xfrm>
                <a:off x="6813627" y="333243"/>
                <a:ext cx="175913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6" h="1424" extrusionOk="0">
                    <a:moveTo>
                      <a:pt x="522" y="0"/>
                    </a:moveTo>
                    <a:cubicBezTo>
                      <a:pt x="232" y="0"/>
                      <a:pt x="1" y="232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2" y="1423"/>
                      <a:pt x="522" y="1423"/>
                    </a:cubicBezTo>
                    <a:lnTo>
                      <a:pt x="1499" y="1423"/>
                    </a:lnTo>
                    <a:cubicBezTo>
                      <a:pt x="1789" y="1423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6" y="232"/>
                      <a:pt x="1789" y="0"/>
                      <a:pt x="149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6" name="Google Shape;796;p4"/>
              <p:cNvSpPr/>
              <p:nvPr/>
            </p:nvSpPr>
            <p:spPr>
              <a:xfrm>
                <a:off x="6294576" y="565331"/>
                <a:ext cx="175652" cy="123556"/>
              </a:xfrm>
              <a:custGeom>
                <a:avLst/>
                <a:gdLst/>
                <a:ahLst/>
                <a:cxnLst/>
                <a:rect l="l" t="t" r="r" b="b"/>
                <a:pathLst>
                  <a:path w="2023" h="1423" extrusionOk="0">
                    <a:moveTo>
                      <a:pt x="522" y="0"/>
                    </a:moveTo>
                    <a:cubicBezTo>
                      <a:pt x="234" y="0"/>
                      <a:pt x="0" y="234"/>
                      <a:pt x="0" y="524"/>
                    </a:cubicBezTo>
                    <a:lnTo>
                      <a:pt x="0" y="901"/>
                    </a:lnTo>
                    <a:cubicBezTo>
                      <a:pt x="0" y="1188"/>
                      <a:pt x="234" y="1423"/>
                      <a:pt x="522" y="1423"/>
                    </a:cubicBezTo>
                    <a:lnTo>
                      <a:pt x="1498" y="1423"/>
                    </a:lnTo>
                    <a:cubicBezTo>
                      <a:pt x="1788" y="1423"/>
                      <a:pt x="2023" y="1188"/>
                      <a:pt x="2023" y="901"/>
                    </a:cubicBezTo>
                    <a:lnTo>
                      <a:pt x="2023" y="524"/>
                    </a:lnTo>
                    <a:cubicBezTo>
                      <a:pt x="2023" y="234"/>
                      <a:pt x="1786" y="0"/>
                      <a:pt x="149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" name="Google Shape;797;p4"/>
              <p:cNvSpPr/>
              <p:nvPr/>
            </p:nvSpPr>
            <p:spPr>
              <a:xfrm>
                <a:off x="8778348" y="463049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2" y="1"/>
                    </a:moveTo>
                    <a:cubicBezTo>
                      <a:pt x="235" y="1"/>
                      <a:pt x="1" y="235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5" y="1424"/>
                      <a:pt x="522" y="1424"/>
                    </a:cubicBezTo>
                    <a:lnTo>
                      <a:pt x="1499" y="1424"/>
                    </a:lnTo>
                    <a:cubicBezTo>
                      <a:pt x="1789" y="1424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3" y="235"/>
                      <a:pt x="1789" y="1"/>
                      <a:pt x="149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8" name="Google Shape;798;p4"/>
              <p:cNvSpPr/>
              <p:nvPr/>
            </p:nvSpPr>
            <p:spPr>
              <a:xfrm>
                <a:off x="5520340" y="586604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3" y="1"/>
                    </a:moveTo>
                    <a:cubicBezTo>
                      <a:pt x="232" y="1"/>
                      <a:pt x="1" y="235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2" y="1423"/>
                      <a:pt x="523" y="1423"/>
                    </a:cubicBezTo>
                    <a:lnTo>
                      <a:pt x="1499" y="1423"/>
                    </a:lnTo>
                    <a:cubicBezTo>
                      <a:pt x="1789" y="1423"/>
                      <a:pt x="2024" y="1189"/>
                      <a:pt x="2024" y="899"/>
                    </a:cubicBezTo>
                    <a:lnTo>
                      <a:pt x="2024" y="522"/>
                    </a:lnTo>
                    <a:cubicBezTo>
                      <a:pt x="2024" y="235"/>
                      <a:pt x="1789" y="1"/>
                      <a:pt x="149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9" name="Google Shape;799;p4"/>
              <p:cNvSpPr/>
              <p:nvPr/>
            </p:nvSpPr>
            <p:spPr>
              <a:xfrm>
                <a:off x="8489822" y="1018742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3" y="0"/>
                    </a:moveTo>
                    <a:cubicBezTo>
                      <a:pt x="233" y="0"/>
                      <a:pt x="1" y="232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3" y="1423"/>
                      <a:pt x="523" y="1423"/>
                    </a:cubicBezTo>
                    <a:lnTo>
                      <a:pt x="1499" y="1423"/>
                    </a:lnTo>
                    <a:cubicBezTo>
                      <a:pt x="1789" y="1423"/>
                      <a:pt x="2024" y="1189"/>
                      <a:pt x="2024" y="899"/>
                    </a:cubicBezTo>
                    <a:lnTo>
                      <a:pt x="2024" y="522"/>
                    </a:lnTo>
                    <a:cubicBezTo>
                      <a:pt x="2024" y="232"/>
                      <a:pt x="1789" y="0"/>
                      <a:pt x="149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0" name="Google Shape;800;p4"/>
              <p:cNvSpPr/>
              <p:nvPr/>
            </p:nvSpPr>
            <p:spPr>
              <a:xfrm>
                <a:off x="8219269" y="1961769"/>
                <a:ext cx="175739" cy="123556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3" extrusionOk="0">
                    <a:moveTo>
                      <a:pt x="525" y="0"/>
                    </a:moveTo>
                    <a:cubicBezTo>
                      <a:pt x="235" y="0"/>
                      <a:pt x="1" y="234"/>
                      <a:pt x="1" y="525"/>
                    </a:cubicBezTo>
                    <a:lnTo>
                      <a:pt x="1" y="901"/>
                    </a:lnTo>
                    <a:cubicBezTo>
                      <a:pt x="1" y="1191"/>
                      <a:pt x="235" y="1423"/>
                      <a:pt x="525" y="1423"/>
                    </a:cubicBezTo>
                    <a:lnTo>
                      <a:pt x="1502" y="1423"/>
                    </a:lnTo>
                    <a:cubicBezTo>
                      <a:pt x="1792" y="1423"/>
                      <a:pt x="2023" y="1191"/>
                      <a:pt x="2023" y="901"/>
                    </a:cubicBezTo>
                    <a:lnTo>
                      <a:pt x="2023" y="525"/>
                    </a:lnTo>
                    <a:cubicBezTo>
                      <a:pt x="2023" y="234"/>
                      <a:pt x="1792" y="0"/>
                      <a:pt x="150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1" name="Google Shape;801;p4"/>
              <p:cNvSpPr/>
              <p:nvPr/>
            </p:nvSpPr>
            <p:spPr>
              <a:xfrm>
                <a:off x="4994776" y="4072793"/>
                <a:ext cx="227488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2620" h="1641" extrusionOk="0">
                    <a:moveTo>
                      <a:pt x="522" y="0"/>
                    </a:moveTo>
                    <a:cubicBezTo>
                      <a:pt x="234" y="0"/>
                      <a:pt x="0" y="234"/>
                      <a:pt x="0" y="525"/>
                    </a:cubicBezTo>
                    <a:lnTo>
                      <a:pt x="0" y="1116"/>
                    </a:lnTo>
                    <a:cubicBezTo>
                      <a:pt x="0" y="1406"/>
                      <a:pt x="234" y="1640"/>
                      <a:pt x="522" y="1640"/>
                    </a:cubicBezTo>
                    <a:lnTo>
                      <a:pt x="2095" y="1640"/>
                    </a:lnTo>
                    <a:cubicBezTo>
                      <a:pt x="2385" y="1640"/>
                      <a:pt x="2620" y="1406"/>
                      <a:pt x="2620" y="1116"/>
                    </a:cubicBezTo>
                    <a:lnTo>
                      <a:pt x="2620" y="525"/>
                    </a:lnTo>
                    <a:cubicBezTo>
                      <a:pt x="2620" y="234"/>
                      <a:pt x="2385" y="0"/>
                      <a:pt x="209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2" name="Google Shape;802;p4"/>
              <p:cNvSpPr/>
              <p:nvPr/>
            </p:nvSpPr>
            <p:spPr>
              <a:xfrm>
                <a:off x="4339753" y="4087293"/>
                <a:ext cx="227575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2621" h="1641" extrusionOk="0">
                    <a:moveTo>
                      <a:pt x="525" y="0"/>
                    </a:moveTo>
                    <a:cubicBezTo>
                      <a:pt x="235" y="0"/>
                      <a:pt x="0" y="235"/>
                      <a:pt x="0" y="525"/>
                    </a:cubicBezTo>
                    <a:lnTo>
                      <a:pt x="0" y="1116"/>
                    </a:lnTo>
                    <a:cubicBezTo>
                      <a:pt x="0" y="1407"/>
                      <a:pt x="235" y="1641"/>
                      <a:pt x="525" y="1641"/>
                    </a:cubicBezTo>
                    <a:lnTo>
                      <a:pt x="2096" y="1641"/>
                    </a:lnTo>
                    <a:cubicBezTo>
                      <a:pt x="2386" y="1641"/>
                      <a:pt x="2620" y="1407"/>
                      <a:pt x="2620" y="1116"/>
                    </a:cubicBezTo>
                    <a:lnTo>
                      <a:pt x="2620" y="525"/>
                    </a:lnTo>
                    <a:cubicBezTo>
                      <a:pt x="2620" y="235"/>
                      <a:pt x="2386" y="0"/>
                      <a:pt x="209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3" name="Google Shape;803;p4"/>
              <p:cNvSpPr/>
              <p:nvPr/>
            </p:nvSpPr>
            <p:spPr>
              <a:xfrm>
                <a:off x="1919886" y="3952364"/>
                <a:ext cx="227575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2621" h="1639" extrusionOk="0">
                    <a:moveTo>
                      <a:pt x="525" y="1"/>
                    </a:moveTo>
                    <a:cubicBezTo>
                      <a:pt x="235" y="1"/>
                      <a:pt x="0" y="232"/>
                      <a:pt x="0" y="522"/>
                    </a:cubicBezTo>
                    <a:lnTo>
                      <a:pt x="0" y="1116"/>
                    </a:lnTo>
                    <a:cubicBezTo>
                      <a:pt x="0" y="1407"/>
                      <a:pt x="235" y="1638"/>
                      <a:pt x="525" y="1638"/>
                    </a:cubicBezTo>
                    <a:lnTo>
                      <a:pt x="2096" y="1638"/>
                    </a:lnTo>
                    <a:cubicBezTo>
                      <a:pt x="2386" y="1638"/>
                      <a:pt x="2620" y="1407"/>
                      <a:pt x="2620" y="1116"/>
                    </a:cubicBezTo>
                    <a:lnTo>
                      <a:pt x="2620" y="522"/>
                    </a:lnTo>
                    <a:cubicBezTo>
                      <a:pt x="2620" y="232"/>
                      <a:pt x="2386" y="1"/>
                      <a:pt x="209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4" name="Google Shape;804;p4"/>
              <p:cNvSpPr/>
              <p:nvPr/>
            </p:nvSpPr>
            <p:spPr>
              <a:xfrm>
                <a:off x="155041" y="4005416"/>
                <a:ext cx="227488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2620" h="1639" extrusionOk="0">
                    <a:moveTo>
                      <a:pt x="522" y="1"/>
                    </a:moveTo>
                    <a:cubicBezTo>
                      <a:pt x="234" y="1"/>
                      <a:pt x="0" y="232"/>
                      <a:pt x="0" y="522"/>
                    </a:cubicBezTo>
                    <a:lnTo>
                      <a:pt x="0" y="1116"/>
                    </a:lnTo>
                    <a:cubicBezTo>
                      <a:pt x="0" y="1404"/>
                      <a:pt x="237" y="1638"/>
                      <a:pt x="522" y="1638"/>
                    </a:cubicBezTo>
                    <a:lnTo>
                      <a:pt x="2095" y="1638"/>
                    </a:lnTo>
                    <a:cubicBezTo>
                      <a:pt x="2385" y="1638"/>
                      <a:pt x="2620" y="1404"/>
                      <a:pt x="2620" y="1116"/>
                    </a:cubicBezTo>
                    <a:lnTo>
                      <a:pt x="2620" y="522"/>
                    </a:lnTo>
                    <a:cubicBezTo>
                      <a:pt x="2620" y="232"/>
                      <a:pt x="2385" y="1"/>
                      <a:pt x="2095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5" name="Google Shape;805;p4"/>
              <p:cNvSpPr/>
              <p:nvPr/>
            </p:nvSpPr>
            <p:spPr>
              <a:xfrm>
                <a:off x="3668494" y="4120982"/>
                <a:ext cx="227575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2621" h="1641" extrusionOk="0">
                    <a:moveTo>
                      <a:pt x="523" y="0"/>
                    </a:moveTo>
                    <a:cubicBezTo>
                      <a:pt x="235" y="0"/>
                      <a:pt x="1" y="235"/>
                      <a:pt x="1" y="525"/>
                    </a:cubicBezTo>
                    <a:lnTo>
                      <a:pt x="1" y="1116"/>
                    </a:lnTo>
                    <a:cubicBezTo>
                      <a:pt x="1" y="1404"/>
                      <a:pt x="235" y="1641"/>
                      <a:pt x="523" y="1641"/>
                    </a:cubicBezTo>
                    <a:lnTo>
                      <a:pt x="2096" y="1641"/>
                    </a:lnTo>
                    <a:cubicBezTo>
                      <a:pt x="2386" y="1641"/>
                      <a:pt x="2621" y="1406"/>
                      <a:pt x="2621" y="1116"/>
                    </a:cubicBezTo>
                    <a:lnTo>
                      <a:pt x="2621" y="525"/>
                    </a:lnTo>
                    <a:cubicBezTo>
                      <a:pt x="2621" y="235"/>
                      <a:pt x="2386" y="0"/>
                      <a:pt x="209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6" name="Google Shape;806;p4"/>
              <p:cNvSpPr/>
              <p:nvPr/>
            </p:nvSpPr>
            <p:spPr>
              <a:xfrm>
                <a:off x="95651" y="2355877"/>
                <a:ext cx="227575" cy="142223"/>
              </a:xfrm>
              <a:custGeom>
                <a:avLst/>
                <a:gdLst/>
                <a:ahLst/>
                <a:cxnLst/>
                <a:rect l="l" t="t" r="r" b="b"/>
                <a:pathLst>
                  <a:path w="2621" h="1638" extrusionOk="0">
                    <a:moveTo>
                      <a:pt x="522" y="0"/>
                    </a:moveTo>
                    <a:cubicBezTo>
                      <a:pt x="232" y="0"/>
                      <a:pt x="1" y="232"/>
                      <a:pt x="1" y="522"/>
                    </a:cubicBezTo>
                    <a:lnTo>
                      <a:pt x="1" y="1116"/>
                    </a:lnTo>
                    <a:cubicBezTo>
                      <a:pt x="1" y="1403"/>
                      <a:pt x="235" y="1638"/>
                      <a:pt x="522" y="1638"/>
                    </a:cubicBezTo>
                    <a:lnTo>
                      <a:pt x="2096" y="1638"/>
                    </a:lnTo>
                    <a:cubicBezTo>
                      <a:pt x="2386" y="1638"/>
                      <a:pt x="2620" y="1403"/>
                      <a:pt x="2620" y="1116"/>
                    </a:cubicBezTo>
                    <a:lnTo>
                      <a:pt x="2620" y="522"/>
                    </a:lnTo>
                    <a:cubicBezTo>
                      <a:pt x="2620" y="232"/>
                      <a:pt x="2386" y="0"/>
                      <a:pt x="209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7" name="Google Shape;807;p4"/>
              <p:cNvSpPr/>
              <p:nvPr/>
            </p:nvSpPr>
            <p:spPr>
              <a:xfrm>
                <a:off x="163984" y="3445382"/>
                <a:ext cx="366325" cy="228964"/>
              </a:xfrm>
              <a:custGeom>
                <a:avLst/>
                <a:gdLst/>
                <a:ahLst/>
                <a:cxnLst/>
                <a:rect l="l" t="t" r="r" b="b"/>
                <a:pathLst>
                  <a:path w="4219" h="2637" extrusionOk="0">
                    <a:moveTo>
                      <a:pt x="525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2115"/>
                    </a:lnTo>
                    <a:cubicBezTo>
                      <a:pt x="0" y="2405"/>
                      <a:pt x="235" y="2637"/>
                      <a:pt x="525" y="2637"/>
                    </a:cubicBezTo>
                    <a:lnTo>
                      <a:pt x="3694" y="2637"/>
                    </a:lnTo>
                    <a:cubicBezTo>
                      <a:pt x="3984" y="2637"/>
                      <a:pt x="4218" y="2405"/>
                      <a:pt x="4218" y="2115"/>
                    </a:cubicBezTo>
                    <a:lnTo>
                      <a:pt x="4218" y="525"/>
                    </a:lnTo>
                    <a:cubicBezTo>
                      <a:pt x="4218" y="235"/>
                      <a:pt x="3984" y="1"/>
                      <a:pt x="369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8" name="Google Shape;808;p4"/>
              <p:cNvSpPr/>
              <p:nvPr/>
            </p:nvSpPr>
            <p:spPr>
              <a:xfrm>
                <a:off x="455375" y="3918936"/>
                <a:ext cx="478940" cy="299989"/>
              </a:xfrm>
              <a:custGeom>
                <a:avLst/>
                <a:gdLst/>
                <a:ahLst/>
                <a:cxnLst/>
                <a:rect l="l" t="t" r="r" b="b"/>
                <a:pathLst>
                  <a:path w="5516" h="3455" extrusionOk="0">
                    <a:moveTo>
                      <a:pt x="522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2930"/>
                    </a:lnTo>
                    <a:cubicBezTo>
                      <a:pt x="0" y="3217"/>
                      <a:pt x="235" y="3454"/>
                      <a:pt x="522" y="3454"/>
                    </a:cubicBezTo>
                    <a:lnTo>
                      <a:pt x="4994" y="3454"/>
                    </a:lnTo>
                    <a:cubicBezTo>
                      <a:pt x="5281" y="3454"/>
                      <a:pt x="5516" y="3220"/>
                      <a:pt x="5516" y="2930"/>
                    </a:cubicBezTo>
                    <a:lnTo>
                      <a:pt x="5516" y="525"/>
                    </a:lnTo>
                    <a:cubicBezTo>
                      <a:pt x="5516" y="235"/>
                      <a:pt x="5281" y="1"/>
                      <a:pt x="499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9" name="Google Shape;809;p4"/>
              <p:cNvSpPr/>
              <p:nvPr/>
            </p:nvSpPr>
            <p:spPr>
              <a:xfrm>
                <a:off x="2165953" y="4102315"/>
                <a:ext cx="186679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2150" h="1136" extrusionOk="0">
                    <a:moveTo>
                      <a:pt x="525" y="0"/>
                    </a:moveTo>
                    <a:cubicBezTo>
                      <a:pt x="235" y="0"/>
                      <a:pt x="1" y="232"/>
                      <a:pt x="1" y="522"/>
                    </a:cubicBezTo>
                    <a:lnTo>
                      <a:pt x="1" y="614"/>
                    </a:lnTo>
                    <a:cubicBezTo>
                      <a:pt x="1" y="902"/>
                      <a:pt x="238" y="1136"/>
                      <a:pt x="525" y="1136"/>
                    </a:cubicBezTo>
                    <a:lnTo>
                      <a:pt x="1627" y="1136"/>
                    </a:lnTo>
                    <a:cubicBezTo>
                      <a:pt x="1917" y="1136"/>
                      <a:pt x="2149" y="902"/>
                      <a:pt x="2149" y="614"/>
                    </a:cubicBezTo>
                    <a:lnTo>
                      <a:pt x="2149" y="522"/>
                    </a:lnTo>
                    <a:cubicBezTo>
                      <a:pt x="2149" y="232"/>
                      <a:pt x="1917" y="0"/>
                      <a:pt x="1627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0" name="Google Shape;810;p4"/>
              <p:cNvSpPr/>
              <p:nvPr/>
            </p:nvSpPr>
            <p:spPr>
              <a:xfrm>
                <a:off x="2989073" y="4085383"/>
                <a:ext cx="186592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2149" h="1136" extrusionOk="0">
                    <a:moveTo>
                      <a:pt x="522" y="0"/>
                    </a:moveTo>
                    <a:cubicBezTo>
                      <a:pt x="235" y="0"/>
                      <a:pt x="1" y="232"/>
                      <a:pt x="1" y="522"/>
                    </a:cubicBezTo>
                    <a:lnTo>
                      <a:pt x="1" y="614"/>
                    </a:lnTo>
                    <a:cubicBezTo>
                      <a:pt x="1" y="898"/>
                      <a:pt x="235" y="1136"/>
                      <a:pt x="522" y="1136"/>
                    </a:cubicBezTo>
                    <a:lnTo>
                      <a:pt x="1624" y="1136"/>
                    </a:lnTo>
                    <a:cubicBezTo>
                      <a:pt x="1914" y="1136"/>
                      <a:pt x="2149" y="901"/>
                      <a:pt x="2149" y="614"/>
                    </a:cubicBezTo>
                    <a:lnTo>
                      <a:pt x="2149" y="522"/>
                    </a:lnTo>
                    <a:cubicBezTo>
                      <a:pt x="2149" y="232"/>
                      <a:pt x="1914" y="0"/>
                      <a:pt x="1624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1" name="Google Shape;811;p4"/>
              <p:cNvSpPr/>
              <p:nvPr/>
            </p:nvSpPr>
            <p:spPr>
              <a:xfrm>
                <a:off x="643616" y="2389045"/>
                <a:ext cx="186592" cy="98897"/>
              </a:xfrm>
              <a:custGeom>
                <a:avLst/>
                <a:gdLst/>
                <a:ahLst/>
                <a:cxnLst/>
                <a:rect l="l" t="t" r="r" b="b"/>
                <a:pathLst>
                  <a:path w="2149" h="1139" extrusionOk="0">
                    <a:moveTo>
                      <a:pt x="525" y="0"/>
                    </a:moveTo>
                    <a:cubicBezTo>
                      <a:pt x="234" y="0"/>
                      <a:pt x="0" y="235"/>
                      <a:pt x="0" y="525"/>
                    </a:cubicBezTo>
                    <a:lnTo>
                      <a:pt x="0" y="614"/>
                    </a:lnTo>
                    <a:cubicBezTo>
                      <a:pt x="0" y="904"/>
                      <a:pt x="234" y="1139"/>
                      <a:pt x="525" y="1139"/>
                    </a:cubicBezTo>
                    <a:lnTo>
                      <a:pt x="1626" y="1139"/>
                    </a:lnTo>
                    <a:cubicBezTo>
                      <a:pt x="1917" y="1139"/>
                      <a:pt x="2148" y="904"/>
                      <a:pt x="2148" y="614"/>
                    </a:cubicBezTo>
                    <a:lnTo>
                      <a:pt x="2148" y="525"/>
                    </a:lnTo>
                    <a:cubicBezTo>
                      <a:pt x="2148" y="235"/>
                      <a:pt x="1917" y="0"/>
                      <a:pt x="162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2" name="Google Shape;812;p4"/>
              <p:cNvSpPr/>
              <p:nvPr/>
            </p:nvSpPr>
            <p:spPr>
              <a:xfrm>
                <a:off x="119876" y="2985633"/>
                <a:ext cx="186592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2149" h="1136" extrusionOk="0">
                    <a:moveTo>
                      <a:pt x="522" y="1"/>
                    </a:moveTo>
                    <a:cubicBezTo>
                      <a:pt x="232" y="1"/>
                      <a:pt x="1" y="232"/>
                      <a:pt x="1" y="522"/>
                    </a:cubicBezTo>
                    <a:lnTo>
                      <a:pt x="1" y="614"/>
                    </a:lnTo>
                    <a:cubicBezTo>
                      <a:pt x="1" y="902"/>
                      <a:pt x="235" y="1136"/>
                      <a:pt x="522" y="1136"/>
                    </a:cubicBezTo>
                    <a:lnTo>
                      <a:pt x="1624" y="1136"/>
                    </a:lnTo>
                    <a:cubicBezTo>
                      <a:pt x="1914" y="1136"/>
                      <a:pt x="2149" y="902"/>
                      <a:pt x="2149" y="614"/>
                    </a:cubicBezTo>
                    <a:lnTo>
                      <a:pt x="2149" y="522"/>
                    </a:lnTo>
                    <a:cubicBezTo>
                      <a:pt x="2149" y="232"/>
                      <a:pt x="1914" y="1"/>
                      <a:pt x="162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3" name="Google Shape;813;p4"/>
              <p:cNvSpPr/>
              <p:nvPr/>
            </p:nvSpPr>
            <p:spPr>
              <a:xfrm>
                <a:off x="8545131" y="3141835"/>
                <a:ext cx="168185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39" extrusionOk="0">
                    <a:moveTo>
                      <a:pt x="525" y="1"/>
                    </a:moveTo>
                    <a:cubicBezTo>
                      <a:pt x="234" y="1"/>
                      <a:pt x="0" y="232"/>
                      <a:pt x="0" y="523"/>
                    </a:cubicBezTo>
                    <a:lnTo>
                      <a:pt x="0" y="1117"/>
                    </a:lnTo>
                    <a:cubicBezTo>
                      <a:pt x="0" y="1404"/>
                      <a:pt x="234" y="1639"/>
                      <a:pt x="525" y="1639"/>
                    </a:cubicBezTo>
                    <a:lnTo>
                      <a:pt x="1414" y="1639"/>
                    </a:lnTo>
                    <a:cubicBezTo>
                      <a:pt x="1702" y="1639"/>
                      <a:pt x="1936" y="1404"/>
                      <a:pt x="1936" y="1117"/>
                    </a:cubicBezTo>
                    <a:lnTo>
                      <a:pt x="1936" y="523"/>
                    </a:lnTo>
                    <a:cubicBezTo>
                      <a:pt x="1936" y="232"/>
                      <a:pt x="1702" y="1"/>
                      <a:pt x="141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4" name="Google Shape;814;p4"/>
              <p:cNvSpPr/>
              <p:nvPr/>
            </p:nvSpPr>
            <p:spPr>
              <a:xfrm>
                <a:off x="9093703" y="4072793"/>
                <a:ext cx="168272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641" extrusionOk="0">
                    <a:moveTo>
                      <a:pt x="525" y="0"/>
                    </a:moveTo>
                    <a:cubicBezTo>
                      <a:pt x="235" y="0"/>
                      <a:pt x="1" y="234"/>
                      <a:pt x="1" y="525"/>
                    </a:cubicBezTo>
                    <a:lnTo>
                      <a:pt x="1" y="1116"/>
                    </a:lnTo>
                    <a:cubicBezTo>
                      <a:pt x="1" y="1406"/>
                      <a:pt x="235" y="1640"/>
                      <a:pt x="525" y="1640"/>
                    </a:cubicBezTo>
                    <a:lnTo>
                      <a:pt x="1415" y="1640"/>
                    </a:lnTo>
                    <a:cubicBezTo>
                      <a:pt x="1703" y="1640"/>
                      <a:pt x="1937" y="1406"/>
                      <a:pt x="1937" y="1116"/>
                    </a:cubicBezTo>
                    <a:lnTo>
                      <a:pt x="1937" y="525"/>
                    </a:lnTo>
                    <a:cubicBezTo>
                      <a:pt x="1937" y="234"/>
                      <a:pt x="1703" y="0"/>
                      <a:pt x="141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5" name="Google Shape;815;p4"/>
              <p:cNvSpPr/>
              <p:nvPr/>
            </p:nvSpPr>
            <p:spPr>
              <a:xfrm>
                <a:off x="8609296" y="4087293"/>
                <a:ext cx="168185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41" extrusionOk="0">
                    <a:moveTo>
                      <a:pt x="525" y="0"/>
                    </a:moveTo>
                    <a:cubicBezTo>
                      <a:pt x="235" y="0"/>
                      <a:pt x="0" y="235"/>
                      <a:pt x="0" y="525"/>
                    </a:cubicBezTo>
                    <a:lnTo>
                      <a:pt x="0" y="1116"/>
                    </a:lnTo>
                    <a:cubicBezTo>
                      <a:pt x="0" y="1407"/>
                      <a:pt x="235" y="1641"/>
                      <a:pt x="525" y="1641"/>
                    </a:cubicBezTo>
                    <a:lnTo>
                      <a:pt x="1415" y="1641"/>
                    </a:lnTo>
                    <a:cubicBezTo>
                      <a:pt x="1702" y="1641"/>
                      <a:pt x="1936" y="1407"/>
                      <a:pt x="1936" y="1116"/>
                    </a:cubicBezTo>
                    <a:lnTo>
                      <a:pt x="1936" y="525"/>
                    </a:lnTo>
                    <a:cubicBezTo>
                      <a:pt x="1936" y="235"/>
                      <a:pt x="1702" y="0"/>
                      <a:pt x="141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6" name="Google Shape;816;p4"/>
              <p:cNvSpPr/>
              <p:nvPr/>
            </p:nvSpPr>
            <p:spPr>
              <a:xfrm>
                <a:off x="6819705" y="3952364"/>
                <a:ext cx="167924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1934" h="1639" extrusionOk="0">
                    <a:moveTo>
                      <a:pt x="522" y="1"/>
                    </a:moveTo>
                    <a:cubicBezTo>
                      <a:pt x="232" y="1"/>
                      <a:pt x="0" y="232"/>
                      <a:pt x="0" y="522"/>
                    </a:cubicBezTo>
                    <a:lnTo>
                      <a:pt x="0" y="1116"/>
                    </a:lnTo>
                    <a:cubicBezTo>
                      <a:pt x="0" y="1407"/>
                      <a:pt x="232" y="1638"/>
                      <a:pt x="522" y="1638"/>
                    </a:cubicBezTo>
                    <a:lnTo>
                      <a:pt x="1412" y="1638"/>
                    </a:lnTo>
                    <a:cubicBezTo>
                      <a:pt x="1702" y="1638"/>
                      <a:pt x="1934" y="1407"/>
                      <a:pt x="1934" y="1116"/>
                    </a:cubicBezTo>
                    <a:lnTo>
                      <a:pt x="1934" y="522"/>
                    </a:lnTo>
                    <a:cubicBezTo>
                      <a:pt x="1934" y="232"/>
                      <a:pt x="1702" y="1"/>
                      <a:pt x="141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7" name="Google Shape;817;p4"/>
              <p:cNvSpPr/>
              <p:nvPr/>
            </p:nvSpPr>
            <p:spPr>
              <a:xfrm>
                <a:off x="6322187" y="3843831"/>
                <a:ext cx="168185" cy="142571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42" extrusionOk="0">
                    <a:moveTo>
                      <a:pt x="522" y="1"/>
                    </a:moveTo>
                    <a:cubicBezTo>
                      <a:pt x="234" y="1"/>
                      <a:pt x="0" y="235"/>
                      <a:pt x="0" y="525"/>
                    </a:cubicBezTo>
                    <a:lnTo>
                      <a:pt x="0" y="1117"/>
                    </a:lnTo>
                    <a:cubicBezTo>
                      <a:pt x="0" y="1407"/>
                      <a:pt x="234" y="1641"/>
                      <a:pt x="522" y="1641"/>
                    </a:cubicBezTo>
                    <a:lnTo>
                      <a:pt x="1412" y="1641"/>
                    </a:lnTo>
                    <a:cubicBezTo>
                      <a:pt x="1702" y="1641"/>
                      <a:pt x="1936" y="1407"/>
                      <a:pt x="1936" y="1117"/>
                    </a:cubicBezTo>
                    <a:lnTo>
                      <a:pt x="1936" y="525"/>
                    </a:lnTo>
                    <a:cubicBezTo>
                      <a:pt x="1936" y="235"/>
                      <a:pt x="1702" y="1"/>
                      <a:pt x="141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8" name="Google Shape;818;p4"/>
              <p:cNvSpPr/>
              <p:nvPr/>
            </p:nvSpPr>
            <p:spPr>
              <a:xfrm>
                <a:off x="5514349" y="4005416"/>
                <a:ext cx="168185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39" extrusionOk="0">
                    <a:moveTo>
                      <a:pt x="522" y="1"/>
                    </a:moveTo>
                    <a:cubicBezTo>
                      <a:pt x="232" y="1"/>
                      <a:pt x="0" y="232"/>
                      <a:pt x="0" y="522"/>
                    </a:cubicBezTo>
                    <a:lnTo>
                      <a:pt x="0" y="1116"/>
                    </a:lnTo>
                    <a:cubicBezTo>
                      <a:pt x="0" y="1404"/>
                      <a:pt x="232" y="1638"/>
                      <a:pt x="522" y="1638"/>
                    </a:cubicBezTo>
                    <a:lnTo>
                      <a:pt x="1412" y="1638"/>
                    </a:lnTo>
                    <a:cubicBezTo>
                      <a:pt x="1702" y="1638"/>
                      <a:pt x="1936" y="1404"/>
                      <a:pt x="1936" y="1116"/>
                    </a:cubicBezTo>
                    <a:lnTo>
                      <a:pt x="1936" y="522"/>
                    </a:lnTo>
                    <a:cubicBezTo>
                      <a:pt x="1936" y="232"/>
                      <a:pt x="1702" y="1"/>
                      <a:pt x="141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9" name="Google Shape;819;p4"/>
              <p:cNvSpPr/>
              <p:nvPr/>
            </p:nvSpPr>
            <p:spPr>
              <a:xfrm>
                <a:off x="7360116" y="3818911"/>
                <a:ext cx="168185" cy="142223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38" extrusionOk="0">
                    <a:moveTo>
                      <a:pt x="522" y="0"/>
                    </a:moveTo>
                    <a:cubicBezTo>
                      <a:pt x="235" y="0"/>
                      <a:pt x="0" y="232"/>
                      <a:pt x="0" y="522"/>
                    </a:cubicBezTo>
                    <a:lnTo>
                      <a:pt x="0" y="1116"/>
                    </a:lnTo>
                    <a:cubicBezTo>
                      <a:pt x="0" y="1404"/>
                      <a:pt x="235" y="1638"/>
                      <a:pt x="522" y="1638"/>
                    </a:cubicBezTo>
                    <a:lnTo>
                      <a:pt x="1412" y="1638"/>
                    </a:lnTo>
                    <a:cubicBezTo>
                      <a:pt x="1702" y="1638"/>
                      <a:pt x="1936" y="1404"/>
                      <a:pt x="1936" y="1116"/>
                    </a:cubicBezTo>
                    <a:lnTo>
                      <a:pt x="1936" y="522"/>
                    </a:lnTo>
                    <a:cubicBezTo>
                      <a:pt x="1936" y="232"/>
                      <a:pt x="1702" y="0"/>
                      <a:pt x="141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0" name="Google Shape;820;p4"/>
              <p:cNvSpPr/>
              <p:nvPr/>
            </p:nvSpPr>
            <p:spPr>
              <a:xfrm>
                <a:off x="8112732" y="4120982"/>
                <a:ext cx="168185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41" extrusionOk="0">
                    <a:moveTo>
                      <a:pt x="525" y="0"/>
                    </a:moveTo>
                    <a:cubicBezTo>
                      <a:pt x="235" y="0"/>
                      <a:pt x="0" y="235"/>
                      <a:pt x="0" y="525"/>
                    </a:cubicBezTo>
                    <a:lnTo>
                      <a:pt x="0" y="1116"/>
                    </a:lnTo>
                    <a:cubicBezTo>
                      <a:pt x="0" y="1404"/>
                      <a:pt x="235" y="1641"/>
                      <a:pt x="525" y="1641"/>
                    </a:cubicBezTo>
                    <a:lnTo>
                      <a:pt x="1415" y="1641"/>
                    </a:lnTo>
                    <a:cubicBezTo>
                      <a:pt x="1702" y="1641"/>
                      <a:pt x="1936" y="1406"/>
                      <a:pt x="1936" y="1116"/>
                    </a:cubicBezTo>
                    <a:lnTo>
                      <a:pt x="1936" y="525"/>
                    </a:lnTo>
                    <a:cubicBezTo>
                      <a:pt x="1936" y="235"/>
                      <a:pt x="1702" y="0"/>
                      <a:pt x="141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1" name="Google Shape;821;p4"/>
              <p:cNvSpPr/>
              <p:nvPr/>
            </p:nvSpPr>
            <p:spPr>
              <a:xfrm>
                <a:off x="8566924" y="2739739"/>
                <a:ext cx="270902" cy="229051"/>
              </a:xfrm>
              <a:custGeom>
                <a:avLst/>
                <a:gdLst/>
                <a:ahLst/>
                <a:cxnLst/>
                <a:rect l="l" t="t" r="r" b="b"/>
                <a:pathLst>
                  <a:path w="3120" h="2638" extrusionOk="0">
                    <a:moveTo>
                      <a:pt x="525" y="1"/>
                    </a:moveTo>
                    <a:cubicBezTo>
                      <a:pt x="234" y="1"/>
                      <a:pt x="0" y="232"/>
                      <a:pt x="0" y="523"/>
                    </a:cubicBezTo>
                    <a:lnTo>
                      <a:pt x="0" y="2113"/>
                    </a:lnTo>
                    <a:cubicBezTo>
                      <a:pt x="0" y="2403"/>
                      <a:pt x="234" y="2637"/>
                      <a:pt x="525" y="2637"/>
                    </a:cubicBezTo>
                    <a:lnTo>
                      <a:pt x="2595" y="2637"/>
                    </a:lnTo>
                    <a:cubicBezTo>
                      <a:pt x="2885" y="2637"/>
                      <a:pt x="3119" y="2403"/>
                      <a:pt x="3119" y="2113"/>
                    </a:cubicBezTo>
                    <a:lnTo>
                      <a:pt x="3119" y="523"/>
                    </a:lnTo>
                    <a:cubicBezTo>
                      <a:pt x="3119" y="232"/>
                      <a:pt x="2885" y="1"/>
                      <a:pt x="2595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2" name="Google Shape;822;p4"/>
              <p:cNvSpPr/>
              <p:nvPr/>
            </p:nvSpPr>
            <p:spPr>
              <a:xfrm>
                <a:off x="8362968" y="3735557"/>
                <a:ext cx="354690" cy="299729"/>
              </a:xfrm>
              <a:custGeom>
                <a:avLst/>
                <a:gdLst/>
                <a:ahLst/>
                <a:cxnLst/>
                <a:rect l="l" t="t" r="r" b="b"/>
                <a:pathLst>
                  <a:path w="4085" h="3452" extrusionOk="0">
                    <a:moveTo>
                      <a:pt x="522" y="1"/>
                    </a:moveTo>
                    <a:cubicBezTo>
                      <a:pt x="234" y="1"/>
                      <a:pt x="0" y="235"/>
                      <a:pt x="0" y="522"/>
                    </a:cubicBezTo>
                    <a:lnTo>
                      <a:pt x="0" y="2930"/>
                    </a:lnTo>
                    <a:cubicBezTo>
                      <a:pt x="0" y="3220"/>
                      <a:pt x="234" y="3452"/>
                      <a:pt x="522" y="3452"/>
                    </a:cubicBezTo>
                    <a:lnTo>
                      <a:pt x="3560" y="3452"/>
                    </a:lnTo>
                    <a:cubicBezTo>
                      <a:pt x="3850" y="3452"/>
                      <a:pt x="4084" y="3220"/>
                      <a:pt x="4084" y="2930"/>
                    </a:cubicBezTo>
                    <a:lnTo>
                      <a:pt x="4084" y="522"/>
                    </a:lnTo>
                    <a:cubicBezTo>
                      <a:pt x="4084" y="235"/>
                      <a:pt x="3850" y="1"/>
                      <a:pt x="356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3" name="Google Shape;823;p4"/>
              <p:cNvSpPr/>
              <p:nvPr/>
            </p:nvSpPr>
            <p:spPr>
              <a:xfrm>
                <a:off x="8963637" y="3098768"/>
                <a:ext cx="354777" cy="299989"/>
              </a:xfrm>
              <a:custGeom>
                <a:avLst/>
                <a:gdLst/>
                <a:ahLst/>
                <a:cxnLst/>
                <a:rect l="l" t="t" r="r" b="b"/>
                <a:pathLst>
                  <a:path w="4086" h="3455" extrusionOk="0">
                    <a:moveTo>
                      <a:pt x="522" y="0"/>
                    </a:moveTo>
                    <a:cubicBezTo>
                      <a:pt x="232" y="0"/>
                      <a:pt x="1" y="235"/>
                      <a:pt x="1" y="525"/>
                    </a:cubicBezTo>
                    <a:lnTo>
                      <a:pt x="1" y="2930"/>
                    </a:lnTo>
                    <a:cubicBezTo>
                      <a:pt x="1" y="3217"/>
                      <a:pt x="235" y="3454"/>
                      <a:pt x="522" y="3454"/>
                    </a:cubicBezTo>
                    <a:lnTo>
                      <a:pt x="3561" y="3454"/>
                    </a:lnTo>
                    <a:cubicBezTo>
                      <a:pt x="3851" y="3454"/>
                      <a:pt x="4085" y="3220"/>
                      <a:pt x="4085" y="2930"/>
                    </a:cubicBezTo>
                    <a:lnTo>
                      <a:pt x="4085" y="525"/>
                    </a:lnTo>
                    <a:cubicBezTo>
                      <a:pt x="4085" y="235"/>
                      <a:pt x="3851" y="0"/>
                      <a:pt x="3561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4" name="Google Shape;824;p4"/>
              <p:cNvSpPr/>
              <p:nvPr/>
            </p:nvSpPr>
            <p:spPr>
              <a:xfrm>
                <a:off x="5736191" y="3918936"/>
                <a:ext cx="354690" cy="299989"/>
              </a:xfrm>
              <a:custGeom>
                <a:avLst/>
                <a:gdLst/>
                <a:ahLst/>
                <a:cxnLst/>
                <a:rect l="l" t="t" r="r" b="b"/>
                <a:pathLst>
                  <a:path w="4085" h="3455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5"/>
                    </a:cubicBezTo>
                    <a:lnTo>
                      <a:pt x="1" y="2930"/>
                    </a:lnTo>
                    <a:cubicBezTo>
                      <a:pt x="1" y="3217"/>
                      <a:pt x="235" y="3454"/>
                      <a:pt x="525" y="3454"/>
                    </a:cubicBezTo>
                    <a:lnTo>
                      <a:pt x="3560" y="3454"/>
                    </a:lnTo>
                    <a:cubicBezTo>
                      <a:pt x="3851" y="3454"/>
                      <a:pt x="4085" y="3220"/>
                      <a:pt x="4085" y="2930"/>
                    </a:cubicBezTo>
                    <a:lnTo>
                      <a:pt x="4085" y="525"/>
                    </a:lnTo>
                    <a:cubicBezTo>
                      <a:pt x="4085" y="235"/>
                      <a:pt x="3851" y="1"/>
                      <a:pt x="356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5" name="Google Shape;825;p4"/>
              <p:cNvSpPr/>
              <p:nvPr/>
            </p:nvSpPr>
            <p:spPr>
              <a:xfrm>
                <a:off x="6565389" y="4130881"/>
                <a:ext cx="137882" cy="98897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139" extrusionOk="0">
                    <a:moveTo>
                      <a:pt x="522" y="1"/>
                    </a:moveTo>
                    <a:cubicBezTo>
                      <a:pt x="232" y="1"/>
                      <a:pt x="0" y="235"/>
                      <a:pt x="0" y="525"/>
                    </a:cubicBezTo>
                    <a:lnTo>
                      <a:pt x="0" y="614"/>
                    </a:lnTo>
                    <a:cubicBezTo>
                      <a:pt x="0" y="905"/>
                      <a:pt x="232" y="1139"/>
                      <a:pt x="522" y="1139"/>
                    </a:cubicBezTo>
                    <a:lnTo>
                      <a:pt x="1066" y="1139"/>
                    </a:lnTo>
                    <a:cubicBezTo>
                      <a:pt x="1356" y="1139"/>
                      <a:pt x="1587" y="905"/>
                      <a:pt x="1587" y="614"/>
                    </a:cubicBezTo>
                    <a:lnTo>
                      <a:pt x="1587" y="525"/>
                    </a:lnTo>
                    <a:cubicBezTo>
                      <a:pt x="1587" y="235"/>
                      <a:pt x="1356" y="1"/>
                      <a:pt x="106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6" name="Google Shape;826;p4"/>
              <p:cNvSpPr/>
              <p:nvPr/>
            </p:nvSpPr>
            <p:spPr>
              <a:xfrm>
                <a:off x="7001608" y="4102315"/>
                <a:ext cx="138403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1594" h="1136" extrusionOk="0">
                    <a:moveTo>
                      <a:pt x="528" y="0"/>
                    </a:moveTo>
                    <a:cubicBezTo>
                      <a:pt x="238" y="0"/>
                      <a:pt x="3" y="232"/>
                      <a:pt x="3" y="522"/>
                    </a:cubicBezTo>
                    <a:lnTo>
                      <a:pt x="3" y="614"/>
                    </a:lnTo>
                    <a:cubicBezTo>
                      <a:pt x="0" y="902"/>
                      <a:pt x="235" y="1136"/>
                      <a:pt x="528" y="1136"/>
                    </a:cubicBezTo>
                    <a:lnTo>
                      <a:pt x="1072" y="1136"/>
                    </a:lnTo>
                    <a:cubicBezTo>
                      <a:pt x="1359" y="1136"/>
                      <a:pt x="1593" y="902"/>
                      <a:pt x="1593" y="614"/>
                    </a:cubicBezTo>
                    <a:lnTo>
                      <a:pt x="1593" y="522"/>
                    </a:lnTo>
                    <a:cubicBezTo>
                      <a:pt x="1593" y="232"/>
                      <a:pt x="1359" y="0"/>
                      <a:pt x="107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7" name="Google Shape;827;p4"/>
              <p:cNvSpPr/>
              <p:nvPr/>
            </p:nvSpPr>
            <p:spPr>
              <a:xfrm>
                <a:off x="8290033" y="3177000"/>
                <a:ext cx="138143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1591" h="1136" extrusionOk="0">
                    <a:moveTo>
                      <a:pt x="522" y="0"/>
                    </a:moveTo>
                    <a:cubicBezTo>
                      <a:pt x="232" y="0"/>
                      <a:pt x="0" y="232"/>
                      <a:pt x="0" y="522"/>
                    </a:cubicBezTo>
                    <a:lnTo>
                      <a:pt x="0" y="614"/>
                    </a:lnTo>
                    <a:cubicBezTo>
                      <a:pt x="0" y="902"/>
                      <a:pt x="232" y="1136"/>
                      <a:pt x="522" y="1136"/>
                    </a:cubicBezTo>
                    <a:lnTo>
                      <a:pt x="1066" y="1136"/>
                    </a:lnTo>
                    <a:cubicBezTo>
                      <a:pt x="1356" y="1136"/>
                      <a:pt x="1591" y="902"/>
                      <a:pt x="1591" y="614"/>
                    </a:cubicBezTo>
                    <a:lnTo>
                      <a:pt x="1591" y="522"/>
                    </a:lnTo>
                    <a:cubicBezTo>
                      <a:pt x="1591" y="232"/>
                      <a:pt x="1356" y="0"/>
                      <a:pt x="106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8" name="Google Shape;828;p4"/>
              <p:cNvSpPr/>
              <p:nvPr/>
            </p:nvSpPr>
            <p:spPr>
              <a:xfrm>
                <a:off x="8142774" y="2787494"/>
                <a:ext cx="138143" cy="98897"/>
              </a:xfrm>
              <a:custGeom>
                <a:avLst/>
                <a:gdLst/>
                <a:ahLst/>
                <a:cxnLst/>
                <a:rect l="l" t="t" r="r" b="b"/>
                <a:pathLst>
                  <a:path w="1591" h="1139" extrusionOk="0">
                    <a:moveTo>
                      <a:pt x="525" y="0"/>
                    </a:moveTo>
                    <a:cubicBezTo>
                      <a:pt x="235" y="0"/>
                      <a:pt x="0" y="235"/>
                      <a:pt x="0" y="525"/>
                    </a:cubicBezTo>
                    <a:lnTo>
                      <a:pt x="0" y="614"/>
                    </a:lnTo>
                    <a:cubicBezTo>
                      <a:pt x="0" y="904"/>
                      <a:pt x="237" y="1139"/>
                      <a:pt x="525" y="1139"/>
                    </a:cubicBezTo>
                    <a:lnTo>
                      <a:pt x="1069" y="1139"/>
                    </a:lnTo>
                    <a:cubicBezTo>
                      <a:pt x="1356" y="1139"/>
                      <a:pt x="1590" y="904"/>
                      <a:pt x="1590" y="614"/>
                    </a:cubicBezTo>
                    <a:lnTo>
                      <a:pt x="1590" y="525"/>
                    </a:lnTo>
                    <a:cubicBezTo>
                      <a:pt x="1590" y="235"/>
                      <a:pt x="1356" y="0"/>
                      <a:pt x="106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9" name="Google Shape;829;p4"/>
              <p:cNvSpPr/>
              <p:nvPr/>
            </p:nvSpPr>
            <p:spPr>
              <a:xfrm>
                <a:off x="7610091" y="4085383"/>
                <a:ext cx="138664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1597" h="1136" extrusionOk="0">
                    <a:moveTo>
                      <a:pt x="528" y="0"/>
                    </a:moveTo>
                    <a:cubicBezTo>
                      <a:pt x="238" y="0"/>
                      <a:pt x="6" y="232"/>
                      <a:pt x="6" y="522"/>
                    </a:cubicBezTo>
                    <a:lnTo>
                      <a:pt x="6" y="614"/>
                    </a:lnTo>
                    <a:cubicBezTo>
                      <a:pt x="0" y="898"/>
                      <a:pt x="235" y="1136"/>
                      <a:pt x="528" y="1136"/>
                    </a:cubicBezTo>
                    <a:lnTo>
                      <a:pt x="1072" y="1136"/>
                    </a:lnTo>
                    <a:cubicBezTo>
                      <a:pt x="1362" y="1136"/>
                      <a:pt x="1596" y="901"/>
                      <a:pt x="1596" y="614"/>
                    </a:cubicBezTo>
                    <a:lnTo>
                      <a:pt x="1596" y="522"/>
                    </a:lnTo>
                    <a:cubicBezTo>
                      <a:pt x="1596" y="232"/>
                      <a:pt x="1362" y="0"/>
                      <a:pt x="107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0" name="Google Shape;830;p4"/>
              <p:cNvSpPr/>
              <p:nvPr/>
            </p:nvSpPr>
            <p:spPr>
              <a:xfrm>
                <a:off x="6680435" y="3702911"/>
                <a:ext cx="137882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136" extrusionOk="0">
                    <a:moveTo>
                      <a:pt x="522" y="0"/>
                    </a:moveTo>
                    <a:cubicBezTo>
                      <a:pt x="232" y="0"/>
                      <a:pt x="0" y="234"/>
                      <a:pt x="0" y="522"/>
                    </a:cubicBezTo>
                    <a:lnTo>
                      <a:pt x="0" y="614"/>
                    </a:lnTo>
                    <a:cubicBezTo>
                      <a:pt x="0" y="904"/>
                      <a:pt x="232" y="1136"/>
                      <a:pt x="522" y="1136"/>
                    </a:cubicBezTo>
                    <a:lnTo>
                      <a:pt x="1066" y="1136"/>
                    </a:lnTo>
                    <a:cubicBezTo>
                      <a:pt x="1356" y="1136"/>
                      <a:pt x="1588" y="904"/>
                      <a:pt x="1588" y="614"/>
                    </a:cubicBezTo>
                    <a:lnTo>
                      <a:pt x="1588" y="522"/>
                    </a:lnTo>
                    <a:cubicBezTo>
                      <a:pt x="1588" y="234"/>
                      <a:pt x="1356" y="0"/>
                      <a:pt x="106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1" name="Google Shape;831;p4"/>
              <p:cNvSpPr/>
              <p:nvPr/>
            </p:nvSpPr>
            <p:spPr>
              <a:xfrm>
                <a:off x="9131994" y="3834193"/>
                <a:ext cx="138143" cy="98897"/>
              </a:xfrm>
              <a:custGeom>
                <a:avLst/>
                <a:gdLst/>
                <a:ahLst/>
                <a:cxnLst/>
                <a:rect l="l" t="t" r="r" b="b"/>
                <a:pathLst>
                  <a:path w="1591" h="1139" extrusionOk="0">
                    <a:moveTo>
                      <a:pt x="522" y="0"/>
                    </a:moveTo>
                    <a:cubicBezTo>
                      <a:pt x="235" y="0"/>
                      <a:pt x="1" y="234"/>
                      <a:pt x="1" y="525"/>
                    </a:cubicBezTo>
                    <a:lnTo>
                      <a:pt x="1" y="614"/>
                    </a:lnTo>
                    <a:cubicBezTo>
                      <a:pt x="1" y="904"/>
                      <a:pt x="235" y="1138"/>
                      <a:pt x="522" y="1138"/>
                    </a:cubicBezTo>
                    <a:lnTo>
                      <a:pt x="1066" y="1138"/>
                    </a:lnTo>
                    <a:cubicBezTo>
                      <a:pt x="1357" y="1138"/>
                      <a:pt x="1591" y="904"/>
                      <a:pt x="1591" y="614"/>
                    </a:cubicBezTo>
                    <a:lnTo>
                      <a:pt x="1591" y="525"/>
                    </a:lnTo>
                    <a:cubicBezTo>
                      <a:pt x="1591" y="234"/>
                      <a:pt x="1357" y="0"/>
                      <a:pt x="106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2" name="Google Shape;832;p4"/>
              <p:cNvSpPr/>
              <p:nvPr/>
            </p:nvSpPr>
            <p:spPr>
              <a:xfrm>
                <a:off x="6997700" y="3687368"/>
                <a:ext cx="138229" cy="98897"/>
              </a:xfrm>
              <a:custGeom>
                <a:avLst/>
                <a:gdLst/>
                <a:ahLst/>
                <a:cxnLst/>
                <a:rect l="l" t="t" r="r" b="b"/>
                <a:pathLst>
                  <a:path w="1592" h="1139" extrusionOk="0">
                    <a:moveTo>
                      <a:pt x="523" y="1"/>
                    </a:moveTo>
                    <a:cubicBezTo>
                      <a:pt x="232" y="1"/>
                      <a:pt x="1" y="235"/>
                      <a:pt x="1" y="525"/>
                    </a:cubicBezTo>
                    <a:lnTo>
                      <a:pt x="1" y="614"/>
                    </a:lnTo>
                    <a:cubicBezTo>
                      <a:pt x="1" y="902"/>
                      <a:pt x="235" y="1139"/>
                      <a:pt x="523" y="1139"/>
                    </a:cubicBezTo>
                    <a:lnTo>
                      <a:pt x="1067" y="1139"/>
                    </a:lnTo>
                    <a:cubicBezTo>
                      <a:pt x="1357" y="1139"/>
                      <a:pt x="1591" y="904"/>
                      <a:pt x="1591" y="614"/>
                    </a:cubicBezTo>
                    <a:lnTo>
                      <a:pt x="1591" y="525"/>
                    </a:lnTo>
                    <a:cubicBezTo>
                      <a:pt x="1591" y="235"/>
                      <a:pt x="1357" y="1"/>
                      <a:pt x="1067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3" name="Google Shape;833;p4"/>
              <p:cNvSpPr/>
              <p:nvPr/>
            </p:nvSpPr>
            <p:spPr>
              <a:xfrm>
                <a:off x="8065933" y="3536724"/>
                <a:ext cx="138229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1592" h="1136" extrusionOk="0">
                    <a:moveTo>
                      <a:pt x="523" y="0"/>
                    </a:moveTo>
                    <a:cubicBezTo>
                      <a:pt x="232" y="0"/>
                      <a:pt x="1" y="232"/>
                      <a:pt x="1" y="522"/>
                    </a:cubicBezTo>
                    <a:lnTo>
                      <a:pt x="1" y="614"/>
                    </a:lnTo>
                    <a:cubicBezTo>
                      <a:pt x="1" y="901"/>
                      <a:pt x="232" y="1136"/>
                      <a:pt x="523" y="1136"/>
                    </a:cubicBezTo>
                    <a:lnTo>
                      <a:pt x="1067" y="1136"/>
                    </a:lnTo>
                    <a:cubicBezTo>
                      <a:pt x="1357" y="1136"/>
                      <a:pt x="1591" y="901"/>
                      <a:pt x="1591" y="614"/>
                    </a:cubicBezTo>
                    <a:lnTo>
                      <a:pt x="1591" y="522"/>
                    </a:lnTo>
                    <a:cubicBezTo>
                      <a:pt x="1591" y="232"/>
                      <a:pt x="1357" y="0"/>
                      <a:pt x="1067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4" name="Google Shape;834;p4"/>
              <p:cNvSpPr/>
              <p:nvPr/>
            </p:nvSpPr>
            <p:spPr>
              <a:xfrm>
                <a:off x="8892438" y="2347368"/>
                <a:ext cx="168445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1940" h="1639" extrusionOk="0">
                    <a:moveTo>
                      <a:pt x="528" y="0"/>
                    </a:moveTo>
                    <a:cubicBezTo>
                      <a:pt x="238" y="0"/>
                      <a:pt x="3" y="232"/>
                      <a:pt x="3" y="522"/>
                    </a:cubicBezTo>
                    <a:lnTo>
                      <a:pt x="3" y="1116"/>
                    </a:lnTo>
                    <a:cubicBezTo>
                      <a:pt x="1" y="1404"/>
                      <a:pt x="238" y="1638"/>
                      <a:pt x="528" y="1638"/>
                    </a:cubicBezTo>
                    <a:lnTo>
                      <a:pt x="1418" y="1638"/>
                    </a:lnTo>
                    <a:cubicBezTo>
                      <a:pt x="1705" y="1638"/>
                      <a:pt x="1940" y="1404"/>
                      <a:pt x="1940" y="1116"/>
                    </a:cubicBezTo>
                    <a:lnTo>
                      <a:pt x="1940" y="522"/>
                    </a:lnTo>
                    <a:cubicBezTo>
                      <a:pt x="1940" y="232"/>
                      <a:pt x="1705" y="0"/>
                      <a:pt x="141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5" name="Google Shape;835;p4"/>
              <p:cNvSpPr/>
              <p:nvPr/>
            </p:nvSpPr>
            <p:spPr>
              <a:xfrm>
                <a:off x="6119880" y="4249313"/>
                <a:ext cx="419898" cy="184422"/>
              </a:xfrm>
              <a:custGeom>
                <a:avLst/>
                <a:gdLst/>
                <a:ahLst/>
                <a:cxnLst/>
                <a:rect l="l" t="t" r="r" b="b"/>
                <a:pathLst>
                  <a:path w="4836" h="2124" extrusionOk="0">
                    <a:moveTo>
                      <a:pt x="4325" y="1"/>
                    </a:moveTo>
                    <a:cubicBezTo>
                      <a:pt x="4085" y="807"/>
                      <a:pt x="3309" y="1393"/>
                      <a:pt x="2391" y="1393"/>
                    </a:cubicBezTo>
                    <a:cubicBezTo>
                      <a:pt x="1507" y="1393"/>
                      <a:pt x="757" y="849"/>
                      <a:pt x="489" y="87"/>
                    </a:cubicBezTo>
                    <a:lnTo>
                      <a:pt x="1" y="2124"/>
                    </a:lnTo>
                    <a:lnTo>
                      <a:pt x="4835" y="2124"/>
                    </a:lnTo>
                    <a:lnTo>
                      <a:pt x="4325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" name="Google Shape;836;p4"/>
              <p:cNvSpPr/>
              <p:nvPr/>
            </p:nvSpPr>
            <p:spPr>
              <a:xfrm>
                <a:off x="-35892" y="4387628"/>
                <a:ext cx="9372768" cy="179646"/>
              </a:xfrm>
              <a:custGeom>
                <a:avLst/>
                <a:gdLst/>
                <a:ahLst/>
                <a:cxnLst/>
                <a:rect l="l" t="t" r="r" b="b"/>
                <a:pathLst>
                  <a:path w="107947" h="2069" extrusionOk="0">
                    <a:moveTo>
                      <a:pt x="1" y="1"/>
                    </a:moveTo>
                    <a:lnTo>
                      <a:pt x="1" y="2068"/>
                    </a:lnTo>
                    <a:lnTo>
                      <a:pt x="107946" y="2068"/>
                    </a:lnTo>
                    <a:lnTo>
                      <a:pt x="107946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" name="Google Shape;837;p4"/>
              <p:cNvSpPr/>
              <p:nvPr/>
            </p:nvSpPr>
            <p:spPr>
              <a:xfrm>
                <a:off x="1230219" y="4387628"/>
                <a:ext cx="6840270" cy="179386"/>
              </a:xfrm>
              <a:custGeom>
                <a:avLst/>
                <a:gdLst/>
                <a:ahLst/>
                <a:cxnLst/>
                <a:rect l="l" t="t" r="r" b="b"/>
                <a:pathLst>
                  <a:path w="78780" h="2066" extrusionOk="0">
                    <a:moveTo>
                      <a:pt x="22687" y="1"/>
                    </a:moveTo>
                    <a:lnTo>
                      <a:pt x="1" y="2065"/>
                    </a:lnTo>
                    <a:lnTo>
                      <a:pt x="56092" y="2065"/>
                    </a:lnTo>
                    <a:lnTo>
                      <a:pt x="78779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838" name="Google Shape;838;p4"/>
              <p:cNvGrpSpPr/>
              <p:nvPr/>
            </p:nvGrpSpPr>
            <p:grpSpPr>
              <a:xfrm>
                <a:off x="455388" y="3843899"/>
                <a:ext cx="1019181" cy="375095"/>
                <a:chOff x="571775" y="3204100"/>
                <a:chExt cx="293450" cy="108000"/>
              </a:xfrm>
            </p:grpSpPr>
            <p:sp>
              <p:nvSpPr>
                <p:cNvPr id="839" name="Google Shape;839;p4"/>
                <p:cNvSpPr/>
                <p:nvPr/>
              </p:nvSpPr>
              <p:spPr>
                <a:xfrm>
                  <a:off x="799775" y="3204100"/>
                  <a:ext cx="65450" cy="41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18" h="1642" extrusionOk="0">
                      <a:moveTo>
                        <a:pt x="522" y="1"/>
                      </a:moveTo>
                      <a:cubicBezTo>
                        <a:pt x="232" y="1"/>
                        <a:pt x="0" y="235"/>
                        <a:pt x="0" y="525"/>
                      </a:cubicBezTo>
                      <a:lnTo>
                        <a:pt x="0" y="1117"/>
                      </a:lnTo>
                      <a:cubicBezTo>
                        <a:pt x="0" y="1407"/>
                        <a:pt x="232" y="1641"/>
                        <a:pt x="522" y="1641"/>
                      </a:cubicBezTo>
                      <a:lnTo>
                        <a:pt x="2095" y="1641"/>
                      </a:lnTo>
                      <a:cubicBezTo>
                        <a:pt x="2385" y="1641"/>
                        <a:pt x="2617" y="1407"/>
                        <a:pt x="2617" y="1117"/>
                      </a:cubicBezTo>
                      <a:lnTo>
                        <a:pt x="2617" y="525"/>
                      </a:lnTo>
                      <a:cubicBezTo>
                        <a:pt x="2617" y="235"/>
                        <a:pt x="2385" y="1"/>
                        <a:pt x="2095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40" name="Google Shape;840;p4"/>
                <p:cNvSpPr/>
                <p:nvPr/>
              </p:nvSpPr>
              <p:spPr>
                <a:xfrm>
                  <a:off x="571775" y="3225725"/>
                  <a:ext cx="137900" cy="86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16" h="3455" extrusionOk="0">
                      <a:moveTo>
                        <a:pt x="522" y="1"/>
                      </a:moveTo>
                      <a:cubicBezTo>
                        <a:pt x="235" y="1"/>
                        <a:pt x="0" y="235"/>
                        <a:pt x="0" y="525"/>
                      </a:cubicBezTo>
                      <a:lnTo>
                        <a:pt x="0" y="2930"/>
                      </a:lnTo>
                      <a:cubicBezTo>
                        <a:pt x="0" y="3217"/>
                        <a:pt x="235" y="3454"/>
                        <a:pt x="522" y="3454"/>
                      </a:cubicBezTo>
                      <a:lnTo>
                        <a:pt x="4994" y="3454"/>
                      </a:lnTo>
                      <a:cubicBezTo>
                        <a:pt x="5281" y="3454"/>
                        <a:pt x="5516" y="3220"/>
                        <a:pt x="5516" y="2930"/>
                      </a:cubicBezTo>
                      <a:lnTo>
                        <a:pt x="5516" y="525"/>
                      </a:lnTo>
                      <a:cubicBezTo>
                        <a:pt x="5516" y="235"/>
                        <a:pt x="5281" y="1"/>
                        <a:pt x="4994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841" name="Google Shape;841;p4"/>
            <p:cNvSpPr/>
            <p:nvPr/>
          </p:nvSpPr>
          <p:spPr>
            <a:xfrm>
              <a:off x="-458151" y="4827856"/>
              <a:ext cx="155883" cy="660392"/>
            </a:xfrm>
            <a:custGeom>
              <a:avLst/>
              <a:gdLst/>
              <a:ahLst/>
              <a:cxnLst/>
              <a:rect l="l" t="t" r="r" b="b"/>
              <a:pathLst>
                <a:path w="2994" h="12684" extrusionOk="0">
                  <a:moveTo>
                    <a:pt x="1" y="1"/>
                  </a:moveTo>
                  <a:lnTo>
                    <a:pt x="1" y="8232"/>
                  </a:lnTo>
                  <a:cubicBezTo>
                    <a:pt x="2" y="8204"/>
                    <a:pt x="7" y="8175"/>
                    <a:pt x="8" y="8147"/>
                  </a:cubicBezTo>
                  <a:cubicBezTo>
                    <a:pt x="921" y="7913"/>
                    <a:pt x="1437" y="7175"/>
                    <a:pt x="1182" y="6661"/>
                  </a:cubicBezTo>
                  <a:cubicBezTo>
                    <a:pt x="1055" y="6406"/>
                    <a:pt x="843" y="6292"/>
                    <a:pt x="629" y="6292"/>
                  </a:cubicBezTo>
                  <a:cubicBezTo>
                    <a:pt x="608" y="6292"/>
                    <a:pt x="587" y="6293"/>
                    <a:pt x="566" y="6295"/>
                  </a:cubicBezTo>
                  <a:cubicBezTo>
                    <a:pt x="572" y="6272"/>
                    <a:pt x="578" y="6247"/>
                    <a:pt x="580" y="6224"/>
                  </a:cubicBezTo>
                  <a:cubicBezTo>
                    <a:pt x="602" y="6134"/>
                    <a:pt x="618" y="6049"/>
                    <a:pt x="636" y="5964"/>
                  </a:cubicBezTo>
                  <a:cubicBezTo>
                    <a:pt x="641" y="5950"/>
                    <a:pt x="642" y="5937"/>
                    <a:pt x="646" y="5922"/>
                  </a:cubicBezTo>
                  <a:cubicBezTo>
                    <a:pt x="665" y="5824"/>
                    <a:pt x="682" y="5730"/>
                    <a:pt x="697" y="5635"/>
                  </a:cubicBezTo>
                  <a:cubicBezTo>
                    <a:pt x="702" y="5612"/>
                    <a:pt x="703" y="5592"/>
                    <a:pt x="707" y="5567"/>
                  </a:cubicBezTo>
                  <a:cubicBezTo>
                    <a:pt x="719" y="5499"/>
                    <a:pt x="727" y="5430"/>
                    <a:pt x="737" y="5363"/>
                  </a:cubicBezTo>
                  <a:cubicBezTo>
                    <a:pt x="742" y="5337"/>
                    <a:pt x="744" y="5309"/>
                    <a:pt x="746" y="5284"/>
                  </a:cubicBezTo>
                  <a:cubicBezTo>
                    <a:pt x="755" y="5221"/>
                    <a:pt x="761" y="5157"/>
                    <a:pt x="769" y="5096"/>
                  </a:cubicBezTo>
                  <a:cubicBezTo>
                    <a:pt x="770" y="5075"/>
                    <a:pt x="774" y="5055"/>
                    <a:pt x="775" y="5033"/>
                  </a:cubicBezTo>
                  <a:cubicBezTo>
                    <a:pt x="791" y="4870"/>
                    <a:pt x="798" y="4719"/>
                    <a:pt x="803" y="4578"/>
                  </a:cubicBezTo>
                  <a:cubicBezTo>
                    <a:pt x="804" y="4559"/>
                    <a:pt x="804" y="4541"/>
                    <a:pt x="804" y="4521"/>
                  </a:cubicBezTo>
                  <a:lnTo>
                    <a:pt x="804" y="4370"/>
                  </a:lnTo>
                  <a:cubicBezTo>
                    <a:pt x="804" y="4351"/>
                    <a:pt x="804" y="4333"/>
                    <a:pt x="803" y="4313"/>
                  </a:cubicBezTo>
                  <a:cubicBezTo>
                    <a:pt x="803" y="4261"/>
                    <a:pt x="800" y="4210"/>
                    <a:pt x="797" y="4163"/>
                  </a:cubicBezTo>
                  <a:cubicBezTo>
                    <a:pt x="797" y="4150"/>
                    <a:pt x="797" y="4140"/>
                    <a:pt x="794" y="4126"/>
                  </a:cubicBezTo>
                  <a:cubicBezTo>
                    <a:pt x="791" y="4067"/>
                    <a:pt x="787" y="4007"/>
                    <a:pt x="780" y="3951"/>
                  </a:cubicBezTo>
                  <a:cubicBezTo>
                    <a:pt x="780" y="3943"/>
                    <a:pt x="778" y="3932"/>
                    <a:pt x="778" y="3924"/>
                  </a:cubicBezTo>
                  <a:cubicBezTo>
                    <a:pt x="772" y="3877"/>
                    <a:pt x="766" y="3833"/>
                    <a:pt x="761" y="3791"/>
                  </a:cubicBezTo>
                  <a:cubicBezTo>
                    <a:pt x="760" y="3775"/>
                    <a:pt x="755" y="3760"/>
                    <a:pt x="754" y="3743"/>
                  </a:cubicBezTo>
                  <a:cubicBezTo>
                    <a:pt x="748" y="3707"/>
                    <a:pt x="742" y="3672"/>
                    <a:pt x="734" y="3636"/>
                  </a:cubicBezTo>
                  <a:cubicBezTo>
                    <a:pt x="732" y="3623"/>
                    <a:pt x="727" y="3610"/>
                    <a:pt x="726" y="3596"/>
                  </a:cubicBezTo>
                  <a:cubicBezTo>
                    <a:pt x="719" y="3555"/>
                    <a:pt x="709" y="3517"/>
                    <a:pt x="699" y="3481"/>
                  </a:cubicBezTo>
                  <a:cubicBezTo>
                    <a:pt x="697" y="3475"/>
                    <a:pt x="697" y="3469"/>
                    <a:pt x="695" y="3465"/>
                  </a:cubicBezTo>
                  <a:cubicBezTo>
                    <a:pt x="685" y="3423"/>
                    <a:pt x="673" y="3381"/>
                    <a:pt x="661" y="3345"/>
                  </a:cubicBezTo>
                  <a:cubicBezTo>
                    <a:pt x="657" y="3333"/>
                    <a:pt x="653" y="3323"/>
                    <a:pt x="648" y="3312"/>
                  </a:cubicBezTo>
                  <a:cubicBezTo>
                    <a:pt x="641" y="3284"/>
                    <a:pt x="633" y="3260"/>
                    <a:pt x="623" y="3234"/>
                  </a:cubicBezTo>
                  <a:cubicBezTo>
                    <a:pt x="617" y="3222"/>
                    <a:pt x="614" y="3209"/>
                    <a:pt x="610" y="3198"/>
                  </a:cubicBezTo>
                  <a:cubicBezTo>
                    <a:pt x="600" y="3177"/>
                    <a:pt x="593" y="3154"/>
                    <a:pt x="582" y="3132"/>
                  </a:cubicBezTo>
                  <a:cubicBezTo>
                    <a:pt x="578" y="3124"/>
                    <a:pt x="574" y="3113"/>
                    <a:pt x="568" y="3102"/>
                  </a:cubicBezTo>
                  <a:cubicBezTo>
                    <a:pt x="556" y="3075"/>
                    <a:pt x="543" y="3046"/>
                    <a:pt x="532" y="3020"/>
                  </a:cubicBezTo>
                  <a:cubicBezTo>
                    <a:pt x="527" y="3013"/>
                    <a:pt x="524" y="3007"/>
                    <a:pt x="520" y="2998"/>
                  </a:cubicBezTo>
                  <a:cubicBezTo>
                    <a:pt x="511" y="2983"/>
                    <a:pt x="500" y="2962"/>
                    <a:pt x="490" y="2947"/>
                  </a:cubicBezTo>
                  <a:cubicBezTo>
                    <a:pt x="484" y="2935"/>
                    <a:pt x="478" y="2926"/>
                    <a:pt x="475" y="2917"/>
                  </a:cubicBezTo>
                  <a:cubicBezTo>
                    <a:pt x="469" y="2905"/>
                    <a:pt x="460" y="2894"/>
                    <a:pt x="453" y="2882"/>
                  </a:cubicBezTo>
                  <a:cubicBezTo>
                    <a:pt x="447" y="2873"/>
                    <a:pt x="441" y="2862"/>
                    <a:pt x="436" y="2853"/>
                  </a:cubicBezTo>
                  <a:cubicBezTo>
                    <a:pt x="428" y="2844"/>
                    <a:pt x="422" y="2833"/>
                    <a:pt x="416" y="2825"/>
                  </a:cubicBezTo>
                  <a:cubicBezTo>
                    <a:pt x="317" y="2679"/>
                    <a:pt x="234" y="2624"/>
                    <a:pt x="234" y="2624"/>
                  </a:cubicBezTo>
                  <a:cubicBezTo>
                    <a:pt x="670" y="1648"/>
                    <a:pt x="360" y="671"/>
                    <a:pt x="1" y="1"/>
                  </a:cubicBezTo>
                  <a:close/>
                  <a:moveTo>
                    <a:pt x="4" y="10804"/>
                  </a:moveTo>
                  <a:lnTo>
                    <a:pt x="4" y="12684"/>
                  </a:lnTo>
                  <a:lnTo>
                    <a:pt x="2994" y="12684"/>
                  </a:lnTo>
                  <a:cubicBezTo>
                    <a:pt x="2712" y="12342"/>
                    <a:pt x="2414" y="12038"/>
                    <a:pt x="2103" y="11783"/>
                  </a:cubicBezTo>
                  <a:cubicBezTo>
                    <a:pt x="2101" y="11782"/>
                    <a:pt x="2097" y="11778"/>
                    <a:pt x="2093" y="11776"/>
                  </a:cubicBezTo>
                  <a:cubicBezTo>
                    <a:pt x="2036" y="11727"/>
                    <a:pt x="1975" y="11681"/>
                    <a:pt x="1916" y="11639"/>
                  </a:cubicBezTo>
                  <a:cubicBezTo>
                    <a:pt x="1910" y="11630"/>
                    <a:pt x="1904" y="11619"/>
                    <a:pt x="1899" y="11617"/>
                  </a:cubicBezTo>
                  <a:cubicBezTo>
                    <a:pt x="1892" y="11607"/>
                    <a:pt x="1879" y="11600"/>
                    <a:pt x="1869" y="11589"/>
                  </a:cubicBezTo>
                  <a:cubicBezTo>
                    <a:pt x="1862" y="11588"/>
                    <a:pt x="1856" y="11583"/>
                    <a:pt x="1852" y="11580"/>
                  </a:cubicBezTo>
                  <a:cubicBezTo>
                    <a:pt x="1848" y="11575"/>
                    <a:pt x="1844" y="11574"/>
                    <a:pt x="1838" y="11571"/>
                  </a:cubicBezTo>
                  <a:cubicBezTo>
                    <a:pt x="1837" y="11569"/>
                    <a:pt x="1832" y="11566"/>
                    <a:pt x="1830" y="11564"/>
                  </a:cubicBezTo>
                  <a:cubicBezTo>
                    <a:pt x="1808" y="11551"/>
                    <a:pt x="1785" y="11539"/>
                    <a:pt x="1758" y="11523"/>
                  </a:cubicBezTo>
                  <a:cubicBezTo>
                    <a:pt x="1751" y="11520"/>
                    <a:pt x="1745" y="11515"/>
                    <a:pt x="1738" y="11510"/>
                  </a:cubicBezTo>
                  <a:cubicBezTo>
                    <a:pt x="1717" y="11496"/>
                    <a:pt x="1696" y="11487"/>
                    <a:pt x="1675" y="11479"/>
                  </a:cubicBezTo>
                  <a:cubicBezTo>
                    <a:pt x="1662" y="11475"/>
                    <a:pt x="1649" y="11471"/>
                    <a:pt x="1635" y="11467"/>
                  </a:cubicBezTo>
                  <a:cubicBezTo>
                    <a:pt x="1600" y="11453"/>
                    <a:pt x="1563" y="11434"/>
                    <a:pt x="1523" y="11419"/>
                  </a:cubicBezTo>
                  <a:cubicBezTo>
                    <a:pt x="1517" y="11417"/>
                    <a:pt x="1511" y="11414"/>
                    <a:pt x="1509" y="11413"/>
                  </a:cubicBezTo>
                  <a:cubicBezTo>
                    <a:pt x="1487" y="11404"/>
                    <a:pt x="1466" y="11396"/>
                    <a:pt x="1444" y="11386"/>
                  </a:cubicBezTo>
                  <a:cubicBezTo>
                    <a:pt x="1363" y="11047"/>
                    <a:pt x="1128" y="10804"/>
                    <a:pt x="854" y="10804"/>
                  </a:cubicBezTo>
                  <a:close/>
                </a:path>
              </a:pathLst>
            </a:custGeom>
            <a:solidFill>
              <a:srgbClr val="2623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2" name="Google Shape;842;p4"/>
            <p:cNvSpPr/>
            <p:nvPr/>
          </p:nvSpPr>
          <p:spPr>
            <a:xfrm>
              <a:off x="-458064" y="-556726"/>
              <a:ext cx="10074994" cy="4523668"/>
            </a:xfrm>
            <a:custGeom>
              <a:avLst/>
              <a:gdLst/>
              <a:ahLst/>
              <a:cxnLst/>
              <a:rect l="l" t="t" r="r" b="b"/>
              <a:pathLst>
                <a:path w="193508" h="86885" extrusionOk="0">
                  <a:moveTo>
                    <a:pt x="0" y="1"/>
                  </a:moveTo>
                  <a:lnTo>
                    <a:pt x="0" y="86885"/>
                  </a:lnTo>
                  <a:cubicBezTo>
                    <a:pt x="10949" y="60938"/>
                    <a:pt x="51182" y="24189"/>
                    <a:pt x="99259" y="24189"/>
                  </a:cubicBezTo>
                  <a:cubicBezTo>
                    <a:pt x="129355" y="24189"/>
                    <a:pt x="162524" y="38589"/>
                    <a:pt x="193508" y="79053"/>
                  </a:cubicBezTo>
                  <a:lnTo>
                    <a:pt x="193508" y="1"/>
                  </a:ln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" name="Google Shape;843;p4"/>
            <p:cNvSpPr/>
            <p:nvPr/>
          </p:nvSpPr>
          <p:spPr>
            <a:xfrm>
              <a:off x="790907" y="4510941"/>
              <a:ext cx="7719313" cy="261991"/>
            </a:xfrm>
            <a:custGeom>
              <a:avLst/>
              <a:gdLst/>
              <a:ahLst/>
              <a:cxnLst/>
              <a:rect l="l" t="t" r="r" b="b"/>
              <a:pathLst>
                <a:path w="148263" h="5032" extrusionOk="0">
                  <a:moveTo>
                    <a:pt x="857" y="1"/>
                  </a:moveTo>
                  <a:cubicBezTo>
                    <a:pt x="292" y="218"/>
                    <a:pt x="1" y="439"/>
                    <a:pt x="1" y="665"/>
                  </a:cubicBezTo>
                  <a:cubicBezTo>
                    <a:pt x="1" y="3076"/>
                    <a:pt x="33190" y="5031"/>
                    <a:pt x="74132" y="5031"/>
                  </a:cubicBezTo>
                  <a:cubicBezTo>
                    <a:pt x="115072" y="5031"/>
                    <a:pt x="148262" y="3076"/>
                    <a:pt x="148262" y="665"/>
                  </a:cubicBezTo>
                  <a:cubicBezTo>
                    <a:pt x="148261" y="439"/>
                    <a:pt x="147969" y="218"/>
                    <a:pt x="147404" y="1"/>
                  </a:cubicBezTo>
                  <a:close/>
                </a:path>
              </a:pathLst>
            </a:custGeom>
            <a:solidFill>
              <a:srgbClr val="FFFFFF">
                <a:alpha val="2527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4" name="Google Shape;844;p4"/>
            <p:cNvSpPr/>
            <p:nvPr/>
          </p:nvSpPr>
          <p:spPr>
            <a:xfrm>
              <a:off x="9610083" y="5272745"/>
              <a:ext cx="6716" cy="45297"/>
            </a:xfrm>
            <a:custGeom>
              <a:avLst/>
              <a:gdLst/>
              <a:ahLst/>
              <a:cxnLst/>
              <a:rect l="l" t="t" r="r" b="b"/>
              <a:pathLst>
                <a:path w="129" h="870" extrusionOk="0">
                  <a:moveTo>
                    <a:pt x="129" y="1"/>
                  </a:moveTo>
                  <a:cubicBezTo>
                    <a:pt x="80" y="70"/>
                    <a:pt x="45" y="137"/>
                    <a:pt x="22" y="205"/>
                  </a:cubicBezTo>
                  <a:cubicBezTo>
                    <a:pt x="8" y="248"/>
                    <a:pt x="1" y="293"/>
                    <a:pt x="1" y="347"/>
                  </a:cubicBezTo>
                  <a:cubicBezTo>
                    <a:pt x="1" y="497"/>
                    <a:pt x="56" y="685"/>
                    <a:pt x="129" y="870"/>
                  </a:cubicBezTo>
                  <a:lnTo>
                    <a:pt x="129" y="1"/>
                  </a:lnTo>
                  <a:close/>
                </a:path>
              </a:pathLst>
            </a:custGeom>
            <a:solidFill>
              <a:srgbClr val="3230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5" name="Google Shape;845;p4"/>
            <p:cNvSpPr/>
            <p:nvPr/>
          </p:nvSpPr>
          <p:spPr>
            <a:xfrm>
              <a:off x="9616487" y="5487145"/>
              <a:ext cx="312" cy="1093"/>
            </a:xfrm>
            <a:custGeom>
              <a:avLst/>
              <a:gdLst/>
              <a:ahLst/>
              <a:cxnLst/>
              <a:rect l="l" t="t" r="r" b="b"/>
              <a:pathLst>
                <a:path w="6" h="21" extrusionOk="0">
                  <a:moveTo>
                    <a:pt x="6" y="0"/>
                  </a:moveTo>
                  <a:cubicBezTo>
                    <a:pt x="6" y="6"/>
                    <a:pt x="2" y="13"/>
                    <a:pt x="1" y="21"/>
                  </a:cubicBezTo>
                  <a:lnTo>
                    <a:pt x="6" y="21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3230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46" name="Google Shape;846;p4"/>
            <p:cNvGrpSpPr/>
            <p:nvPr/>
          </p:nvGrpSpPr>
          <p:grpSpPr>
            <a:xfrm>
              <a:off x="-458913" y="4511095"/>
              <a:ext cx="10075827" cy="977572"/>
              <a:chOff x="1321675" y="4706600"/>
              <a:chExt cx="4838100" cy="469400"/>
            </a:xfrm>
          </p:grpSpPr>
          <p:sp>
            <p:nvSpPr>
              <p:cNvPr id="847" name="Google Shape;847;p4"/>
              <p:cNvSpPr/>
              <p:nvPr/>
            </p:nvSpPr>
            <p:spPr>
              <a:xfrm>
                <a:off x="1322100" y="4706600"/>
                <a:ext cx="4837675" cy="241925"/>
              </a:xfrm>
              <a:custGeom>
                <a:avLst/>
                <a:gdLst/>
                <a:ahLst/>
                <a:cxnLst/>
                <a:rect l="l" t="t" r="r" b="b"/>
                <a:pathLst>
                  <a:path w="193507" h="9677" extrusionOk="0">
                    <a:moveTo>
                      <a:pt x="0" y="1"/>
                    </a:moveTo>
                    <a:lnTo>
                      <a:pt x="0" y="9676"/>
                    </a:lnTo>
                    <a:lnTo>
                      <a:pt x="193506" y="9676"/>
                    </a:lnTo>
                    <a:lnTo>
                      <a:pt x="19350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8" name="Google Shape;848;p4"/>
              <p:cNvSpPr/>
              <p:nvPr/>
            </p:nvSpPr>
            <p:spPr>
              <a:xfrm>
                <a:off x="1366000" y="4831275"/>
                <a:ext cx="257275" cy="344550"/>
              </a:xfrm>
              <a:custGeom>
                <a:avLst/>
                <a:gdLst/>
                <a:ahLst/>
                <a:cxnLst/>
                <a:rect l="l" t="t" r="r" b="b"/>
                <a:pathLst>
                  <a:path w="10291" h="13782" extrusionOk="0">
                    <a:moveTo>
                      <a:pt x="5592" y="0"/>
                    </a:moveTo>
                    <a:cubicBezTo>
                      <a:pt x="5482" y="0"/>
                      <a:pt x="5376" y="5"/>
                      <a:pt x="5275" y="13"/>
                    </a:cubicBezTo>
                    <a:cubicBezTo>
                      <a:pt x="3601" y="145"/>
                      <a:pt x="2753" y="1081"/>
                      <a:pt x="3088" y="2197"/>
                    </a:cubicBezTo>
                    <a:cubicBezTo>
                      <a:pt x="2376" y="3744"/>
                      <a:pt x="3292" y="6203"/>
                      <a:pt x="3803" y="6438"/>
                    </a:cubicBezTo>
                    <a:cubicBezTo>
                      <a:pt x="4200" y="6362"/>
                      <a:pt x="4544" y="6262"/>
                      <a:pt x="4840" y="6144"/>
                    </a:cubicBezTo>
                    <a:lnTo>
                      <a:pt x="4840" y="6144"/>
                    </a:lnTo>
                    <a:cubicBezTo>
                      <a:pt x="4767" y="6375"/>
                      <a:pt x="4686" y="6610"/>
                      <a:pt x="4600" y="6838"/>
                    </a:cubicBezTo>
                    <a:lnTo>
                      <a:pt x="4598" y="6838"/>
                    </a:lnTo>
                    <a:cubicBezTo>
                      <a:pt x="4551" y="6839"/>
                      <a:pt x="4506" y="6842"/>
                      <a:pt x="4459" y="6842"/>
                    </a:cubicBezTo>
                    <a:cubicBezTo>
                      <a:pt x="4449" y="6842"/>
                      <a:pt x="4442" y="6844"/>
                      <a:pt x="4431" y="6844"/>
                    </a:cubicBezTo>
                    <a:cubicBezTo>
                      <a:pt x="4393" y="6844"/>
                      <a:pt x="4352" y="6845"/>
                      <a:pt x="4313" y="6848"/>
                    </a:cubicBezTo>
                    <a:cubicBezTo>
                      <a:pt x="4291" y="6848"/>
                      <a:pt x="4272" y="6850"/>
                      <a:pt x="4253" y="6850"/>
                    </a:cubicBezTo>
                    <a:cubicBezTo>
                      <a:pt x="4224" y="6851"/>
                      <a:pt x="4196" y="6855"/>
                      <a:pt x="4168" y="6855"/>
                    </a:cubicBezTo>
                    <a:cubicBezTo>
                      <a:pt x="4118" y="6859"/>
                      <a:pt x="4071" y="6861"/>
                      <a:pt x="4026" y="6863"/>
                    </a:cubicBezTo>
                    <a:cubicBezTo>
                      <a:pt x="4026" y="6865"/>
                      <a:pt x="4026" y="6872"/>
                      <a:pt x="4024" y="6875"/>
                    </a:cubicBezTo>
                    <a:cubicBezTo>
                      <a:pt x="3990" y="6878"/>
                      <a:pt x="3954" y="6881"/>
                      <a:pt x="3920" y="6884"/>
                    </a:cubicBezTo>
                    <a:cubicBezTo>
                      <a:pt x="3756" y="6900"/>
                      <a:pt x="3626" y="6920"/>
                      <a:pt x="3540" y="6942"/>
                    </a:cubicBezTo>
                    <a:cubicBezTo>
                      <a:pt x="3538" y="6944"/>
                      <a:pt x="3535" y="6944"/>
                      <a:pt x="3534" y="6944"/>
                    </a:cubicBezTo>
                    <a:cubicBezTo>
                      <a:pt x="3518" y="6951"/>
                      <a:pt x="3505" y="6953"/>
                      <a:pt x="3491" y="6958"/>
                    </a:cubicBezTo>
                    <a:cubicBezTo>
                      <a:pt x="3489" y="6959"/>
                      <a:pt x="3489" y="6959"/>
                      <a:pt x="3487" y="6959"/>
                    </a:cubicBezTo>
                    <a:cubicBezTo>
                      <a:pt x="3473" y="6965"/>
                      <a:pt x="3463" y="6969"/>
                      <a:pt x="3453" y="6975"/>
                    </a:cubicBezTo>
                    <a:cubicBezTo>
                      <a:pt x="3383" y="7000"/>
                      <a:pt x="3307" y="7036"/>
                      <a:pt x="3231" y="7078"/>
                    </a:cubicBezTo>
                    <a:cubicBezTo>
                      <a:pt x="3219" y="7084"/>
                      <a:pt x="3208" y="7090"/>
                      <a:pt x="3196" y="7098"/>
                    </a:cubicBezTo>
                    <a:cubicBezTo>
                      <a:pt x="3177" y="7110"/>
                      <a:pt x="3158" y="7121"/>
                      <a:pt x="3137" y="7134"/>
                    </a:cubicBezTo>
                    <a:cubicBezTo>
                      <a:pt x="3109" y="7151"/>
                      <a:pt x="3079" y="7172"/>
                      <a:pt x="3048" y="7194"/>
                    </a:cubicBezTo>
                    <a:cubicBezTo>
                      <a:pt x="3036" y="7201"/>
                      <a:pt x="3025" y="7209"/>
                      <a:pt x="3013" y="7219"/>
                    </a:cubicBezTo>
                    <a:cubicBezTo>
                      <a:pt x="2985" y="7240"/>
                      <a:pt x="2957" y="7262"/>
                      <a:pt x="2929" y="7285"/>
                    </a:cubicBezTo>
                    <a:cubicBezTo>
                      <a:pt x="2917" y="7293"/>
                      <a:pt x="2906" y="7304"/>
                      <a:pt x="2896" y="7313"/>
                    </a:cubicBezTo>
                    <a:cubicBezTo>
                      <a:pt x="2860" y="7343"/>
                      <a:pt x="2823" y="7377"/>
                      <a:pt x="2784" y="7412"/>
                    </a:cubicBezTo>
                    <a:cubicBezTo>
                      <a:pt x="2757" y="7438"/>
                      <a:pt x="2733" y="7467"/>
                      <a:pt x="2703" y="7497"/>
                    </a:cubicBezTo>
                    <a:cubicBezTo>
                      <a:pt x="2697" y="7505"/>
                      <a:pt x="2693" y="7512"/>
                      <a:pt x="2687" y="7518"/>
                    </a:cubicBezTo>
                    <a:lnTo>
                      <a:pt x="1091" y="7518"/>
                    </a:lnTo>
                    <a:cubicBezTo>
                      <a:pt x="773" y="7518"/>
                      <a:pt x="518" y="7731"/>
                      <a:pt x="518" y="7993"/>
                    </a:cubicBezTo>
                    <a:lnTo>
                      <a:pt x="518" y="12025"/>
                    </a:lnTo>
                    <a:cubicBezTo>
                      <a:pt x="419" y="12098"/>
                      <a:pt x="328" y="12189"/>
                      <a:pt x="253" y="12293"/>
                    </a:cubicBezTo>
                    <a:cubicBezTo>
                      <a:pt x="163" y="12414"/>
                      <a:pt x="105" y="12541"/>
                      <a:pt x="77" y="12666"/>
                    </a:cubicBezTo>
                    <a:cubicBezTo>
                      <a:pt x="0" y="12979"/>
                      <a:pt x="105" y="13278"/>
                      <a:pt x="376" y="13417"/>
                    </a:cubicBezTo>
                    <a:cubicBezTo>
                      <a:pt x="419" y="13440"/>
                      <a:pt x="467" y="13458"/>
                      <a:pt x="517" y="13471"/>
                    </a:cubicBezTo>
                    <a:lnTo>
                      <a:pt x="517" y="13781"/>
                    </a:lnTo>
                    <a:lnTo>
                      <a:pt x="10288" y="13781"/>
                    </a:lnTo>
                    <a:lnTo>
                      <a:pt x="10288" y="8227"/>
                    </a:lnTo>
                    <a:cubicBezTo>
                      <a:pt x="10291" y="7838"/>
                      <a:pt x="9909" y="7522"/>
                      <a:pt x="9441" y="7522"/>
                    </a:cubicBezTo>
                    <a:lnTo>
                      <a:pt x="8014" y="7522"/>
                    </a:lnTo>
                    <a:cubicBezTo>
                      <a:pt x="8001" y="7507"/>
                      <a:pt x="7986" y="7494"/>
                      <a:pt x="7977" y="7480"/>
                    </a:cubicBezTo>
                    <a:cubicBezTo>
                      <a:pt x="7946" y="7446"/>
                      <a:pt x="7917" y="7418"/>
                      <a:pt x="7886" y="7389"/>
                    </a:cubicBezTo>
                    <a:cubicBezTo>
                      <a:pt x="7870" y="7373"/>
                      <a:pt x="7855" y="7360"/>
                      <a:pt x="7838" y="7347"/>
                    </a:cubicBezTo>
                    <a:cubicBezTo>
                      <a:pt x="7808" y="7319"/>
                      <a:pt x="7776" y="7294"/>
                      <a:pt x="7746" y="7270"/>
                    </a:cubicBezTo>
                    <a:cubicBezTo>
                      <a:pt x="7731" y="7258"/>
                      <a:pt x="7718" y="7249"/>
                      <a:pt x="7705" y="7240"/>
                    </a:cubicBezTo>
                    <a:cubicBezTo>
                      <a:pt x="7663" y="7209"/>
                      <a:pt x="7622" y="7183"/>
                      <a:pt x="7584" y="7158"/>
                    </a:cubicBezTo>
                    <a:cubicBezTo>
                      <a:pt x="7579" y="7157"/>
                      <a:pt x="7577" y="7152"/>
                      <a:pt x="7576" y="7151"/>
                    </a:cubicBezTo>
                    <a:cubicBezTo>
                      <a:pt x="7528" y="7124"/>
                      <a:pt x="7485" y="7102"/>
                      <a:pt x="7442" y="7082"/>
                    </a:cubicBezTo>
                    <a:cubicBezTo>
                      <a:pt x="7436" y="7078"/>
                      <a:pt x="7430" y="7076"/>
                      <a:pt x="7423" y="7074"/>
                    </a:cubicBezTo>
                    <a:cubicBezTo>
                      <a:pt x="7386" y="7060"/>
                      <a:pt x="7351" y="7045"/>
                      <a:pt x="7316" y="7037"/>
                    </a:cubicBezTo>
                    <a:cubicBezTo>
                      <a:pt x="7308" y="7032"/>
                      <a:pt x="7299" y="7031"/>
                      <a:pt x="7290" y="7030"/>
                    </a:cubicBezTo>
                    <a:cubicBezTo>
                      <a:pt x="7256" y="7021"/>
                      <a:pt x="7226" y="7014"/>
                      <a:pt x="7198" y="7009"/>
                    </a:cubicBezTo>
                    <a:cubicBezTo>
                      <a:pt x="7189" y="7009"/>
                      <a:pt x="7182" y="7008"/>
                      <a:pt x="7176" y="7008"/>
                    </a:cubicBezTo>
                    <a:cubicBezTo>
                      <a:pt x="7158" y="7005"/>
                      <a:pt x="7141" y="7004"/>
                      <a:pt x="7124" y="7004"/>
                    </a:cubicBezTo>
                    <a:cubicBezTo>
                      <a:pt x="7108" y="7004"/>
                      <a:pt x="7091" y="7005"/>
                      <a:pt x="7076" y="7008"/>
                    </a:cubicBezTo>
                    <a:cubicBezTo>
                      <a:pt x="7040" y="6999"/>
                      <a:pt x="6999" y="6988"/>
                      <a:pt x="6956" y="6978"/>
                    </a:cubicBezTo>
                    <a:cubicBezTo>
                      <a:pt x="6951" y="6978"/>
                      <a:pt x="6949" y="6977"/>
                      <a:pt x="6946" y="6977"/>
                    </a:cubicBezTo>
                    <a:cubicBezTo>
                      <a:pt x="6903" y="6969"/>
                      <a:pt x="6855" y="6960"/>
                      <a:pt x="6807" y="6951"/>
                    </a:cubicBezTo>
                    <a:cubicBezTo>
                      <a:pt x="6758" y="6941"/>
                      <a:pt x="6703" y="6930"/>
                      <a:pt x="6649" y="6923"/>
                    </a:cubicBezTo>
                    <a:cubicBezTo>
                      <a:pt x="6635" y="6921"/>
                      <a:pt x="6619" y="6918"/>
                      <a:pt x="6605" y="6917"/>
                    </a:cubicBezTo>
                    <a:cubicBezTo>
                      <a:pt x="6593" y="6915"/>
                      <a:pt x="6579" y="6912"/>
                      <a:pt x="6568" y="6912"/>
                    </a:cubicBezTo>
                    <a:cubicBezTo>
                      <a:pt x="6533" y="6904"/>
                      <a:pt x="6497" y="6900"/>
                      <a:pt x="6460" y="6897"/>
                    </a:cubicBezTo>
                    <a:cubicBezTo>
                      <a:pt x="6447" y="6896"/>
                      <a:pt x="6435" y="6896"/>
                      <a:pt x="6424" y="6892"/>
                    </a:cubicBezTo>
                    <a:cubicBezTo>
                      <a:pt x="6289" y="6878"/>
                      <a:pt x="6143" y="6865"/>
                      <a:pt x="5991" y="6857"/>
                    </a:cubicBezTo>
                    <a:cubicBezTo>
                      <a:pt x="5998" y="6835"/>
                      <a:pt x="6006" y="6811"/>
                      <a:pt x="6014" y="6788"/>
                    </a:cubicBezTo>
                    <a:cubicBezTo>
                      <a:pt x="6026" y="6746"/>
                      <a:pt x="6036" y="6709"/>
                      <a:pt x="6051" y="6667"/>
                    </a:cubicBezTo>
                    <a:cubicBezTo>
                      <a:pt x="6057" y="6650"/>
                      <a:pt x="6063" y="6631"/>
                      <a:pt x="6065" y="6613"/>
                    </a:cubicBezTo>
                    <a:cubicBezTo>
                      <a:pt x="6073" y="6587"/>
                      <a:pt x="6081" y="6563"/>
                      <a:pt x="6088" y="6540"/>
                    </a:cubicBezTo>
                    <a:cubicBezTo>
                      <a:pt x="6093" y="6520"/>
                      <a:pt x="6097" y="6503"/>
                      <a:pt x="6103" y="6484"/>
                    </a:cubicBezTo>
                    <a:cubicBezTo>
                      <a:pt x="6110" y="6458"/>
                      <a:pt x="6118" y="6434"/>
                      <a:pt x="6125" y="6407"/>
                    </a:cubicBezTo>
                    <a:cubicBezTo>
                      <a:pt x="6130" y="6392"/>
                      <a:pt x="6133" y="6373"/>
                      <a:pt x="6138" y="6356"/>
                    </a:cubicBezTo>
                    <a:cubicBezTo>
                      <a:pt x="6147" y="6328"/>
                      <a:pt x="6153" y="6304"/>
                      <a:pt x="6160" y="6279"/>
                    </a:cubicBezTo>
                    <a:cubicBezTo>
                      <a:pt x="6165" y="6262"/>
                      <a:pt x="6167" y="6246"/>
                      <a:pt x="6173" y="6229"/>
                    </a:cubicBezTo>
                    <a:cubicBezTo>
                      <a:pt x="6179" y="6201"/>
                      <a:pt x="6187" y="6176"/>
                      <a:pt x="6193" y="6150"/>
                    </a:cubicBezTo>
                    <a:cubicBezTo>
                      <a:pt x="6195" y="6142"/>
                      <a:pt x="6198" y="6136"/>
                      <a:pt x="6199" y="6128"/>
                    </a:cubicBezTo>
                    <a:cubicBezTo>
                      <a:pt x="6201" y="6119"/>
                      <a:pt x="6204" y="6108"/>
                      <a:pt x="6207" y="6100"/>
                    </a:cubicBezTo>
                    <a:cubicBezTo>
                      <a:pt x="6341" y="6095"/>
                      <a:pt x="6469" y="6083"/>
                      <a:pt x="6590" y="6057"/>
                    </a:cubicBezTo>
                    <a:cubicBezTo>
                      <a:pt x="6689" y="6040"/>
                      <a:pt x="6781" y="6016"/>
                      <a:pt x="6872" y="5986"/>
                    </a:cubicBezTo>
                    <a:cubicBezTo>
                      <a:pt x="7277" y="5851"/>
                      <a:pt x="7609" y="5609"/>
                      <a:pt x="7878" y="5308"/>
                    </a:cubicBezTo>
                    <a:cubicBezTo>
                      <a:pt x="9391" y="5111"/>
                      <a:pt x="10108" y="3707"/>
                      <a:pt x="10066" y="2637"/>
                    </a:cubicBezTo>
                    <a:cubicBezTo>
                      <a:pt x="10061" y="2533"/>
                      <a:pt x="10045" y="2437"/>
                      <a:pt x="10023" y="2346"/>
                    </a:cubicBezTo>
                    <a:cubicBezTo>
                      <a:pt x="9817" y="1520"/>
                      <a:pt x="8886" y="1181"/>
                      <a:pt x="8213" y="1045"/>
                    </a:cubicBezTo>
                    <a:cubicBezTo>
                      <a:pt x="7548" y="265"/>
                      <a:pt x="6452" y="0"/>
                      <a:pt x="559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9" name="Google Shape;849;p4"/>
              <p:cNvSpPr/>
              <p:nvPr/>
            </p:nvSpPr>
            <p:spPr>
              <a:xfrm>
                <a:off x="1712075" y="4789650"/>
                <a:ext cx="409800" cy="386225"/>
              </a:xfrm>
              <a:custGeom>
                <a:avLst/>
                <a:gdLst/>
                <a:ahLst/>
                <a:cxnLst/>
                <a:rect l="l" t="t" r="r" b="b"/>
                <a:pathLst>
                  <a:path w="16392" h="15449" extrusionOk="0">
                    <a:moveTo>
                      <a:pt x="10027" y="1"/>
                    </a:moveTo>
                    <a:cubicBezTo>
                      <a:pt x="10060" y="52"/>
                      <a:pt x="10726" y="1095"/>
                      <a:pt x="8488" y="1308"/>
                    </a:cubicBezTo>
                    <a:cubicBezTo>
                      <a:pt x="6893" y="1464"/>
                      <a:pt x="6184" y="2323"/>
                      <a:pt x="5899" y="2832"/>
                    </a:cubicBezTo>
                    <a:cubicBezTo>
                      <a:pt x="5898" y="2837"/>
                      <a:pt x="5895" y="2840"/>
                      <a:pt x="5893" y="2845"/>
                    </a:cubicBezTo>
                    <a:cubicBezTo>
                      <a:pt x="5879" y="2871"/>
                      <a:pt x="5864" y="2896"/>
                      <a:pt x="5853" y="2922"/>
                    </a:cubicBezTo>
                    <a:cubicBezTo>
                      <a:pt x="5851" y="2923"/>
                      <a:pt x="5848" y="2928"/>
                      <a:pt x="5846" y="2931"/>
                    </a:cubicBezTo>
                    <a:cubicBezTo>
                      <a:pt x="5819" y="2985"/>
                      <a:pt x="5799" y="3032"/>
                      <a:pt x="5782" y="3072"/>
                    </a:cubicBezTo>
                    <a:cubicBezTo>
                      <a:pt x="5782" y="3077"/>
                      <a:pt x="5779" y="3078"/>
                      <a:pt x="5777" y="3081"/>
                    </a:cubicBezTo>
                    <a:cubicBezTo>
                      <a:pt x="5769" y="3101"/>
                      <a:pt x="5763" y="3117"/>
                      <a:pt x="5757" y="3131"/>
                    </a:cubicBezTo>
                    <a:lnTo>
                      <a:pt x="5757" y="3133"/>
                    </a:lnTo>
                    <a:cubicBezTo>
                      <a:pt x="5751" y="3148"/>
                      <a:pt x="5745" y="3162"/>
                      <a:pt x="5741" y="3174"/>
                    </a:cubicBezTo>
                    <a:cubicBezTo>
                      <a:pt x="5741" y="3175"/>
                      <a:pt x="5741" y="3175"/>
                      <a:pt x="5740" y="3179"/>
                    </a:cubicBezTo>
                    <a:cubicBezTo>
                      <a:pt x="5739" y="3187"/>
                      <a:pt x="5735" y="3196"/>
                      <a:pt x="5734" y="3199"/>
                    </a:cubicBezTo>
                    <a:cubicBezTo>
                      <a:pt x="5734" y="3202"/>
                      <a:pt x="5733" y="3204"/>
                      <a:pt x="5733" y="3204"/>
                    </a:cubicBezTo>
                    <a:cubicBezTo>
                      <a:pt x="5733" y="3210"/>
                      <a:pt x="5731" y="3211"/>
                      <a:pt x="5731" y="3211"/>
                    </a:cubicBezTo>
                    <a:cubicBezTo>
                      <a:pt x="5731" y="3211"/>
                      <a:pt x="5654" y="3115"/>
                      <a:pt x="5533" y="3115"/>
                    </a:cubicBezTo>
                    <a:cubicBezTo>
                      <a:pt x="5418" y="3115"/>
                      <a:pt x="5263" y="3202"/>
                      <a:pt x="5096" y="3544"/>
                    </a:cubicBezTo>
                    <a:cubicBezTo>
                      <a:pt x="4933" y="3877"/>
                      <a:pt x="5103" y="4870"/>
                      <a:pt x="5378" y="5839"/>
                    </a:cubicBezTo>
                    <a:cubicBezTo>
                      <a:pt x="5337" y="5832"/>
                      <a:pt x="5295" y="5828"/>
                      <a:pt x="5254" y="5828"/>
                    </a:cubicBezTo>
                    <a:cubicBezTo>
                      <a:pt x="5045" y="5828"/>
                      <a:pt x="4839" y="5920"/>
                      <a:pt x="4715" y="6128"/>
                    </a:cubicBezTo>
                    <a:cubicBezTo>
                      <a:pt x="4463" y="6552"/>
                      <a:pt x="4989" y="7172"/>
                      <a:pt x="5909" y="7346"/>
                    </a:cubicBezTo>
                    <a:cubicBezTo>
                      <a:pt x="5921" y="7372"/>
                      <a:pt x="5930" y="7395"/>
                      <a:pt x="5942" y="7421"/>
                    </a:cubicBezTo>
                    <a:cubicBezTo>
                      <a:pt x="6001" y="7987"/>
                      <a:pt x="6070" y="8427"/>
                      <a:pt x="6132" y="8533"/>
                    </a:cubicBezTo>
                    <a:cubicBezTo>
                      <a:pt x="6155" y="8574"/>
                      <a:pt x="6221" y="8631"/>
                      <a:pt x="6314" y="8702"/>
                    </a:cubicBezTo>
                    <a:lnTo>
                      <a:pt x="6238" y="9164"/>
                    </a:lnTo>
                    <a:lnTo>
                      <a:pt x="5723" y="9376"/>
                    </a:lnTo>
                    <a:lnTo>
                      <a:pt x="5743" y="9396"/>
                    </a:lnTo>
                    <a:lnTo>
                      <a:pt x="5723" y="9403"/>
                    </a:lnTo>
                    <a:lnTo>
                      <a:pt x="5733" y="9413"/>
                    </a:lnTo>
                    <a:cubicBezTo>
                      <a:pt x="5645" y="9436"/>
                      <a:pt x="5558" y="9460"/>
                      <a:pt x="5475" y="9482"/>
                    </a:cubicBezTo>
                    <a:cubicBezTo>
                      <a:pt x="5462" y="9487"/>
                      <a:pt x="5447" y="9490"/>
                      <a:pt x="5435" y="9494"/>
                    </a:cubicBezTo>
                    <a:lnTo>
                      <a:pt x="5372" y="9494"/>
                    </a:lnTo>
                    <a:cubicBezTo>
                      <a:pt x="5237" y="9494"/>
                      <a:pt x="5119" y="9566"/>
                      <a:pt x="5041" y="9676"/>
                    </a:cubicBezTo>
                    <a:cubicBezTo>
                      <a:pt x="4229" y="9923"/>
                      <a:pt x="3529" y="10180"/>
                      <a:pt x="3352" y="10301"/>
                    </a:cubicBezTo>
                    <a:cubicBezTo>
                      <a:pt x="3300" y="10313"/>
                      <a:pt x="3248" y="10336"/>
                      <a:pt x="3196" y="10378"/>
                    </a:cubicBezTo>
                    <a:cubicBezTo>
                      <a:pt x="1787" y="11459"/>
                      <a:pt x="738" y="13403"/>
                      <a:pt x="179" y="14929"/>
                    </a:cubicBezTo>
                    <a:cubicBezTo>
                      <a:pt x="114" y="15107"/>
                      <a:pt x="53" y="15282"/>
                      <a:pt x="1" y="15449"/>
                    </a:cubicBezTo>
                    <a:lnTo>
                      <a:pt x="16392" y="15449"/>
                    </a:lnTo>
                    <a:cubicBezTo>
                      <a:pt x="16088" y="14712"/>
                      <a:pt x="15648" y="13792"/>
                      <a:pt x="15085" y="12900"/>
                    </a:cubicBezTo>
                    <a:cubicBezTo>
                      <a:pt x="14445" y="11884"/>
                      <a:pt x="13646" y="10909"/>
                      <a:pt x="12723" y="10294"/>
                    </a:cubicBezTo>
                    <a:cubicBezTo>
                      <a:pt x="12722" y="10293"/>
                      <a:pt x="12717" y="10289"/>
                      <a:pt x="12714" y="10288"/>
                    </a:cubicBezTo>
                    <a:cubicBezTo>
                      <a:pt x="12656" y="10250"/>
                      <a:pt x="12595" y="10210"/>
                      <a:pt x="12537" y="10175"/>
                    </a:cubicBezTo>
                    <a:cubicBezTo>
                      <a:pt x="12531" y="10167"/>
                      <a:pt x="12525" y="10160"/>
                      <a:pt x="12520" y="10155"/>
                    </a:cubicBezTo>
                    <a:cubicBezTo>
                      <a:pt x="12513" y="10148"/>
                      <a:pt x="12500" y="10142"/>
                      <a:pt x="12489" y="10135"/>
                    </a:cubicBezTo>
                    <a:cubicBezTo>
                      <a:pt x="12483" y="10132"/>
                      <a:pt x="12477" y="10128"/>
                      <a:pt x="12472" y="10125"/>
                    </a:cubicBezTo>
                    <a:cubicBezTo>
                      <a:pt x="12466" y="10120"/>
                      <a:pt x="12458" y="10118"/>
                      <a:pt x="12449" y="10113"/>
                    </a:cubicBezTo>
                    <a:cubicBezTo>
                      <a:pt x="12429" y="10104"/>
                      <a:pt x="12406" y="10092"/>
                      <a:pt x="12379" y="10080"/>
                    </a:cubicBezTo>
                    <a:cubicBezTo>
                      <a:pt x="12370" y="10077"/>
                      <a:pt x="12364" y="10071"/>
                      <a:pt x="12358" y="10070"/>
                    </a:cubicBezTo>
                    <a:cubicBezTo>
                      <a:pt x="12338" y="10058"/>
                      <a:pt x="12316" y="10051"/>
                      <a:pt x="12296" y="10045"/>
                    </a:cubicBezTo>
                    <a:cubicBezTo>
                      <a:pt x="12283" y="10039"/>
                      <a:pt x="12270" y="10037"/>
                      <a:pt x="12255" y="10032"/>
                    </a:cubicBezTo>
                    <a:cubicBezTo>
                      <a:pt x="12221" y="10020"/>
                      <a:pt x="12184" y="10007"/>
                      <a:pt x="12143" y="9995"/>
                    </a:cubicBezTo>
                    <a:cubicBezTo>
                      <a:pt x="12138" y="9992"/>
                      <a:pt x="12133" y="9990"/>
                      <a:pt x="12130" y="9989"/>
                    </a:cubicBezTo>
                    <a:cubicBezTo>
                      <a:pt x="12108" y="9983"/>
                      <a:pt x="12087" y="9974"/>
                      <a:pt x="12065" y="9967"/>
                    </a:cubicBezTo>
                    <a:cubicBezTo>
                      <a:pt x="11984" y="9692"/>
                      <a:pt x="11749" y="9493"/>
                      <a:pt x="11475" y="9493"/>
                    </a:cubicBezTo>
                    <a:lnTo>
                      <a:pt x="10601" y="9493"/>
                    </a:lnTo>
                    <a:lnTo>
                      <a:pt x="10228" y="9201"/>
                    </a:lnTo>
                    <a:lnTo>
                      <a:pt x="10170" y="9224"/>
                    </a:lnTo>
                    <a:lnTo>
                      <a:pt x="10106" y="8793"/>
                    </a:lnTo>
                    <a:cubicBezTo>
                      <a:pt x="10274" y="8701"/>
                      <a:pt x="10394" y="8618"/>
                      <a:pt x="10430" y="8568"/>
                    </a:cubicBezTo>
                    <a:cubicBezTo>
                      <a:pt x="10478" y="8496"/>
                      <a:pt x="10562" y="7993"/>
                      <a:pt x="10633" y="7333"/>
                    </a:cubicBezTo>
                    <a:cubicBezTo>
                      <a:pt x="11543" y="7143"/>
                      <a:pt x="12059" y="6541"/>
                      <a:pt x="11804" y="6126"/>
                    </a:cubicBezTo>
                    <a:cubicBezTo>
                      <a:pt x="11678" y="5919"/>
                      <a:pt x="11468" y="5825"/>
                      <a:pt x="11256" y="5825"/>
                    </a:cubicBezTo>
                    <a:cubicBezTo>
                      <a:pt x="11233" y="5825"/>
                      <a:pt x="11210" y="5826"/>
                      <a:pt x="11188" y="5828"/>
                    </a:cubicBezTo>
                    <a:cubicBezTo>
                      <a:pt x="11194" y="5808"/>
                      <a:pt x="11197" y="5790"/>
                      <a:pt x="11203" y="5770"/>
                    </a:cubicBezTo>
                    <a:cubicBezTo>
                      <a:pt x="11224" y="5699"/>
                      <a:pt x="11240" y="5627"/>
                      <a:pt x="11258" y="5559"/>
                    </a:cubicBezTo>
                    <a:cubicBezTo>
                      <a:pt x="11263" y="5547"/>
                      <a:pt x="11265" y="5536"/>
                      <a:pt x="11268" y="5525"/>
                    </a:cubicBezTo>
                    <a:cubicBezTo>
                      <a:pt x="11288" y="5444"/>
                      <a:pt x="11305" y="5367"/>
                      <a:pt x="11319" y="5292"/>
                    </a:cubicBezTo>
                    <a:cubicBezTo>
                      <a:pt x="11324" y="5275"/>
                      <a:pt x="11325" y="5257"/>
                      <a:pt x="11329" y="5237"/>
                    </a:cubicBezTo>
                    <a:cubicBezTo>
                      <a:pt x="11341" y="5180"/>
                      <a:pt x="11350" y="5124"/>
                      <a:pt x="11359" y="5070"/>
                    </a:cubicBezTo>
                    <a:cubicBezTo>
                      <a:pt x="11364" y="5049"/>
                      <a:pt x="11367" y="5027"/>
                      <a:pt x="11368" y="5006"/>
                    </a:cubicBezTo>
                    <a:cubicBezTo>
                      <a:pt x="11378" y="4954"/>
                      <a:pt x="11384" y="4903"/>
                      <a:pt x="11391" y="4852"/>
                    </a:cubicBezTo>
                    <a:cubicBezTo>
                      <a:pt x="11392" y="4836"/>
                      <a:pt x="11396" y="4818"/>
                      <a:pt x="11397" y="4801"/>
                    </a:cubicBezTo>
                    <a:cubicBezTo>
                      <a:pt x="11413" y="4669"/>
                      <a:pt x="11420" y="4547"/>
                      <a:pt x="11425" y="4432"/>
                    </a:cubicBezTo>
                    <a:cubicBezTo>
                      <a:pt x="11425" y="4417"/>
                      <a:pt x="11426" y="4401"/>
                      <a:pt x="11426" y="4384"/>
                    </a:cubicBezTo>
                    <a:lnTo>
                      <a:pt x="11426" y="4263"/>
                    </a:lnTo>
                    <a:cubicBezTo>
                      <a:pt x="11426" y="4247"/>
                      <a:pt x="11425" y="4230"/>
                      <a:pt x="11425" y="4214"/>
                    </a:cubicBezTo>
                    <a:cubicBezTo>
                      <a:pt x="11425" y="4172"/>
                      <a:pt x="11420" y="4131"/>
                      <a:pt x="11419" y="4093"/>
                    </a:cubicBezTo>
                    <a:cubicBezTo>
                      <a:pt x="11419" y="4084"/>
                      <a:pt x="11416" y="4072"/>
                      <a:pt x="11416" y="4062"/>
                    </a:cubicBezTo>
                    <a:cubicBezTo>
                      <a:pt x="11413" y="4014"/>
                      <a:pt x="11409" y="3965"/>
                      <a:pt x="11402" y="3921"/>
                    </a:cubicBezTo>
                    <a:cubicBezTo>
                      <a:pt x="11402" y="3914"/>
                      <a:pt x="11401" y="3907"/>
                      <a:pt x="11401" y="3898"/>
                    </a:cubicBezTo>
                    <a:cubicBezTo>
                      <a:pt x="11395" y="3862"/>
                      <a:pt x="11389" y="3825"/>
                      <a:pt x="11384" y="3791"/>
                    </a:cubicBezTo>
                    <a:cubicBezTo>
                      <a:pt x="11382" y="3779"/>
                      <a:pt x="11378" y="3764"/>
                      <a:pt x="11376" y="3755"/>
                    </a:cubicBezTo>
                    <a:cubicBezTo>
                      <a:pt x="11370" y="3726"/>
                      <a:pt x="11364" y="3696"/>
                      <a:pt x="11356" y="3667"/>
                    </a:cubicBezTo>
                    <a:cubicBezTo>
                      <a:pt x="11354" y="3655"/>
                      <a:pt x="11350" y="3647"/>
                      <a:pt x="11348" y="3634"/>
                    </a:cubicBezTo>
                    <a:cubicBezTo>
                      <a:pt x="11341" y="3600"/>
                      <a:pt x="11331" y="3570"/>
                      <a:pt x="11322" y="3540"/>
                    </a:cubicBezTo>
                    <a:cubicBezTo>
                      <a:pt x="11319" y="3536"/>
                      <a:pt x="11319" y="3531"/>
                      <a:pt x="11317" y="3526"/>
                    </a:cubicBezTo>
                    <a:cubicBezTo>
                      <a:pt x="11307" y="3493"/>
                      <a:pt x="11295" y="3461"/>
                      <a:pt x="11283" y="3429"/>
                    </a:cubicBezTo>
                    <a:cubicBezTo>
                      <a:pt x="11279" y="3421"/>
                      <a:pt x="11276" y="3412"/>
                      <a:pt x="11271" y="3402"/>
                    </a:cubicBezTo>
                    <a:cubicBezTo>
                      <a:pt x="11263" y="3380"/>
                      <a:pt x="11255" y="3360"/>
                      <a:pt x="11245" y="3339"/>
                    </a:cubicBezTo>
                    <a:cubicBezTo>
                      <a:pt x="11239" y="3331"/>
                      <a:pt x="11237" y="3320"/>
                      <a:pt x="11232" y="3311"/>
                    </a:cubicBezTo>
                    <a:cubicBezTo>
                      <a:pt x="11222" y="3290"/>
                      <a:pt x="11215" y="3275"/>
                      <a:pt x="11204" y="3256"/>
                    </a:cubicBezTo>
                    <a:cubicBezTo>
                      <a:pt x="11200" y="3248"/>
                      <a:pt x="11197" y="3239"/>
                      <a:pt x="11190" y="3230"/>
                    </a:cubicBezTo>
                    <a:cubicBezTo>
                      <a:pt x="11178" y="3208"/>
                      <a:pt x="11165" y="3184"/>
                      <a:pt x="11154" y="3165"/>
                    </a:cubicBezTo>
                    <a:cubicBezTo>
                      <a:pt x="11149" y="3157"/>
                      <a:pt x="11147" y="3153"/>
                      <a:pt x="11142" y="3148"/>
                    </a:cubicBezTo>
                    <a:cubicBezTo>
                      <a:pt x="11133" y="3133"/>
                      <a:pt x="11122" y="3118"/>
                      <a:pt x="11113" y="3105"/>
                    </a:cubicBezTo>
                    <a:cubicBezTo>
                      <a:pt x="11107" y="3096"/>
                      <a:pt x="11101" y="3089"/>
                      <a:pt x="11097" y="3081"/>
                    </a:cubicBezTo>
                    <a:cubicBezTo>
                      <a:pt x="11091" y="3069"/>
                      <a:pt x="11082" y="3060"/>
                      <a:pt x="11075" y="3052"/>
                    </a:cubicBezTo>
                    <a:cubicBezTo>
                      <a:pt x="11069" y="3044"/>
                      <a:pt x="11063" y="3035"/>
                      <a:pt x="11058" y="3027"/>
                    </a:cubicBezTo>
                    <a:cubicBezTo>
                      <a:pt x="11051" y="3019"/>
                      <a:pt x="11045" y="3013"/>
                      <a:pt x="11039" y="3005"/>
                    </a:cubicBezTo>
                    <a:cubicBezTo>
                      <a:pt x="10939" y="2887"/>
                      <a:pt x="10856" y="2841"/>
                      <a:pt x="10856" y="2841"/>
                    </a:cubicBezTo>
                    <a:cubicBezTo>
                      <a:pt x="11109" y="2384"/>
                      <a:pt x="11110" y="1928"/>
                      <a:pt x="11000" y="1519"/>
                    </a:cubicBezTo>
                    <a:cubicBezTo>
                      <a:pt x="10775" y="683"/>
                      <a:pt x="10074" y="42"/>
                      <a:pt x="1002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0" name="Google Shape;850;p4"/>
              <p:cNvSpPr/>
              <p:nvPr/>
            </p:nvSpPr>
            <p:spPr>
              <a:xfrm>
                <a:off x="3025500" y="4801775"/>
                <a:ext cx="355025" cy="373950"/>
              </a:xfrm>
              <a:custGeom>
                <a:avLst/>
                <a:gdLst/>
                <a:ahLst/>
                <a:cxnLst/>
                <a:rect l="l" t="t" r="r" b="b"/>
                <a:pathLst>
                  <a:path w="14201" h="14958" extrusionOk="0">
                    <a:moveTo>
                      <a:pt x="7076" y="1"/>
                    </a:moveTo>
                    <a:cubicBezTo>
                      <a:pt x="5424" y="1"/>
                      <a:pt x="3849" y="1483"/>
                      <a:pt x="3502" y="1830"/>
                    </a:cubicBezTo>
                    <a:lnTo>
                      <a:pt x="3501" y="1831"/>
                    </a:lnTo>
                    <a:cubicBezTo>
                      <a:pt x="3463" y="1869"/>
                      <a:pt x="3441" y="1893"/>
                      <a:pt x="3433" y="1900"/>
                    </a:cubicBezTo>
                    <a:lnTo>
                      <a:pt x="3430" y="1903"/>
                    </a:lnTo>
                    <a:cubicBezTo>
                      <a:pt x="3214" y="1937"/>
                      <a:pt x="3120" y="2239"/>
                      <a:pt x="3113" y="2677"/>
                    </a:cubicBezTo>
                    <a:cubicBezTo>
                      <a:pt x="3108" y="2951"/>
                      <a:pt x="3139" y="3277"/>
                      <a:pt x="3192" y="3623"/>
                    </a:cubicBezTo>
                    <a:cubicBezTo>
                      <a:pt x="3241" y="3928"/>
                      <a:pt x="3306" y="4252"/>
                      <a:pt x="3388" y="4568"/>
                    </a:cubicBezTo>
                    <a:cubicBezTo>
                      <a:pt x="3370" y="4566"/>
                      <a:pt x="3351" y="4566"/>
                      <a:pt x="3333" y="4566"/>
                    </a:cubicBezTo>
                    <a:cubicBezTo>
                      <a:pt x="2965" y="4566"/>
                      <a:pt x="2551" y="4804"/>
                      <a:pt x="2633" y="5100"/>
                    </a:cubicBezTo>
                    <a:cubicBezTo>
                      <a:pt x="2718" y="5408"/>
                      <a:pt x="3512" y="5935"/>
                      <a:pt x="3945" y="6153"/>
                    </a:cubicBezTo>
                    <a:cubicBezTo>
                      <a:pt x="4067" y="6389"/>
                      <a:pt x="4190" y="6560"/>
                      <a:pt x="4304" y="6627"/>
                    </a:cubicBezTo>
                    <a:cubicBezTo>
                      <a:pt x="4310" y="6661"/>
                      <a:pt x="4317" y="6691"/>
                      <a:pt x="4323" y="6718"/>
                    </a:cubicBezTo>
                    <a:cubicBezTo>
                      <a:pt x="4340" y="6875"/>
                      <a:pt x="4360" y="7022"/>
                      <a:pt x="4381" y="7158"/>
                    </a:cubicBezTo>
                    <a:cubicBezTo>
                      <a:pt x="4382" y="7162"/>
                      <a:pt x="4382" y="7164"/>
                      <a:pt x="4382" y="7166"/>
                    </a:cubicBezTo>
                    <a:cubicBezTo>
                      <a:pt x="4389" y="7213"/>
                      <a:pt x="4395" y="7258"/>
                      <a:pt x="4402" y="7302"/>
                    </a:cubicBezTo>
                    <a:cubicBezTo>
                      <a:pt x="4402" y="7307"/>
                      <a:pt x="4405" y="7310"/>
                      <a:pt x="4405" y="7314"/>
                    </a:cubicBezTo>
                    <a:cubicBezTo>
                      <a:pt x="4412" y="7359"/>
                      <a:pt x="4419" y="7404"/>
                      <a:pt x="4427" y="7444"/>
                    </a:cubicBezTo>
                    <a:lnTo>
                      <a:pt x="4168" y="7764"/>
                    </a:lnTo>
                    <a:lnTo>
                      <a:pt x="4226" y="7811"/>
                    </a:lnTo>
                    <a:lnTo>
                      <a:pt x="4199" y="7833"/>
                    </a:lnTo>
                    <a:lnTo>
                      <a:pt x="4129" y="7833"/>
                    </a:lnTo>
                    <a:lnTo>
                      <a:pt x="4093" y="7748"/>
                    </a:lnTo>
                    <a:lnTo>
                      <a:pt x="3938" y="7833"/>
                    </a:lnTo>
                    <a:lnTo>
                      <a:pt x="3032" y="7833"/>
                    </a:lnTo>
                    <a:cubicBezTo>
                      <a:pt x="2713" y="7833"/>
                      <a:pt x="2457" y="8036"/>
                      <a:pt x="2457" y="8285"/>
                    </a:cubicBezTo>
                    <a:lnTo>
                      <a:pt x="2457" y="8683"/>
                    </a:lnTo>
                    <a:cubicBezTo>
                      <a:pt x="2118" y="8839"/>
                      <a:pt x="1814" y="8991"/>
                      <a:pt x="1571" y="9122"/>
                    </a:cubicBezTo>
                    <a:cubicBezTo>
                      <a:pt x="1315" y="9263"/>
                      <a:pt x="1121" y="9383"/>
                      <a:pt x="1027" y="9470"/>
                    </a:cubicBezTo>
                    <a:cubicBezTo>
                      <a:pt x="1014" y="9476"/>
                      <a:pt x="1005" y="9482"/>
                      <a:pt x="993" y="9489"/>
                    </a:cubicBezTo>
                    <a:cubicBezTo>
                      <a:pt x="726" y="9669"/>
                      <a:pt x="525" y="10006"/>
                      <a:pt x="373" y="10446"/>
                    </a:cubicBezTo>
                    <a:cubicBezTo>
                      <a:pt x="172" y="11031"/>
                      <a:pt x="62" y="11800"/>
                      <a:pt x="20" y="12616"/>
                    </a:cubicBezTo>
                    <a:cubicBezTo>
                      <a:pt x="19" y="12633"/>
                      <a:pt x="19" y="12649"/>
                      <a:pt x="15" y="12666"/>
                    </a:cubicBezTo>
                    <a:cubicBezTo>
                      <a:pt x="14" y="12708"/>
                      <a:pt x="12" y="12751"/>
                      <a:pt x="12" y="12793"/>
                    </a:cubicBezTo>
                    <a:cubicBezTo>
                      <a:pt x="9" y="12813"/>
                      <a:pt x="9" y="12831"/>
                      <a:pt x="9" y="12852"/>
                    </a:cubicBezTo>
                    <a:cubicBezTo>
                      <a:pt x="8" y="12892"/>
                      <a:pt x="6" y="12933"/>
                      <a:pt x="6" y="12976"/>
                    </a:cubicBezTo>
                    <a:cubicBezTo>
                      <a:pt x="3" y="12995"/>
                      <a:pt x="3" y="13012"/>
                      <a:pt x="3" y="13031"/>
                    </a:cubicBezTo>
                    <a:cubicBezTo>
                      <a:pt x="2" y="13076"/>
                      <a:pt x="2" y="13119"/>
                      <a:pt x="2" y="13162"/>
                    </a:cubicBezTo>
                    <a:cubicBezTo>
                      <a:pt x="2" y="13177"/>
                      <a:pt x="1" y="13196"/>
                      <a:pt x="1" y="13211"/>
                    </a:cubicBezTo>
                    <a:lnTo>
                      <a:pt x="1" y="13612"/>
                    </a:lnTo>
                    <a:cubicBezTo>
                      <a:pt x="2" y="13661"/>
                      <a:pt x="2" y="13706"/>
                      <a:pt x="6" y="13753"/>
                    </a:cubicBezTo>
                    <a:lnTo>
                      <a:pt x="6" y="13809"/>
                    </a:lnTo>
                    <a:cubicBezTo>
                      <a:pt x="7" y="13852"/>
                      <a:pt x="7" y="13893"/>
                      <a:pt x="9" y="13934"/>
                    </a:cubicBezTo>
                    <a:cubicBezTo>
                      <a:pt x="9" y="13955"/>
                      <a:pt x="12" y="13976"/>
                      <a:pt x="12" y="13996"/>
                    </a:cubicBezTo>
                    <a:cubicBezTo>
                      <a:pt x="13" y="14038"/>
                      <a:pt x="13" y="14079"/>
                      <a:pt x="15" y="14118"/>
                    </a:cubicBezTo>
                    <a:cubicBezTo>
                      <a:pt x="18" y="14137"/>
                      <a:pt x="18" y="14156"/>
                      <a:pt x="18" y="14176"/>
                    </a:cubicBezTo>
                    <a:cubicBezTo>
                      <a:pt x="19" y="14222"/>
                      <a:pt x="24" y="14269"/>
                      <a:pt x="25" y="14316"/>
                    </a:cubicBezTo>
                    <a:cubicBezTo>
                      <a:pt x="25" y="14328"/>
                      <a:pt x="25" y="14341"/>
                      <a:pt x="26" y="14352"/>
                    </a:cubicBezTo>
                    <a:cubicBezTo>
                      <a:pt x="28" y="14411"/>
                      <a:pt x="32" y="14472"/>
                      <a:pt x="36" y="14531"/>
                    </a:cubicBezTo>
                    <a:cubicBezTo>
                      <a:pt x="36" y="14538"/>
                      <a:pt x="37" y="14547"/>
                      <a:pt x="37" y="14554"/>
                    </a:cubicBezTo>
                    <a:cubicBezTo>
                      <a:pt x="39" y="14604"/>
                      <a:pt x="43" y="14653"/>
                      <a:pt x="46" y="14702"/>
                    </a:cubicBezTo>
                    <a:cubicBezTo>
                      <a:pt x="48" y="14719"/>
                      <a:pt x="48" y="14739"/>
                      <a:pt x="51" y="14757"/>
                    </a:cubicBezTo>
                    <a:cubicBezTo>
                      <a:pt x="52" y="14798"/>
                      <a:pt x="57" y="14836"/>
                      <a:pt x="60" y="14876"/>
                    </a:cubicBezTo>
                    <a:cubicBezTo>
                      <a:pt x="60" y="14897"/>
                      <a:pt x="62" y="14918"/>
                      <a:pt x="64" y="14938"/>
                    </a:cubicBezTo>
                    <a:cubicBezTo>
                      <a:pt x="64" y="14944"/>
                      <a:pt x="67" y="14952"/>
                      <a:pt x="67" y="14958"/>
                    </a:cubicBezTo>
                    <a:lnTo>
                      <a:pt x="14124" y="14958"/>
                    </a:lnTo>
                    <a:cubicBezTo>
                      <a:pt x="14190" y="14301"/>
                      <a:pt x="14201" y="13499"/>
                      <a:pt x="14147" y="12703"/>
                    </a:cubicBezTo>
                    <a:cubicBezTo>
                      <a:pt x="14050" y="11290"/>
                      <a:pt x="13745" y="9888"/>
                      <a:pt x="13151" y="9291"/>
                    </a:cubicBezTo>
                    <a:cubicBezTo>
                      <a:pt x="13145" y="9283"/>
                      <a:pt x="13142" y="9275"/>
                      <a:pt x="13136" y="9269"/>
                    </a:cubicBezTo>
                    <a:cubicBezTo>
                      <a:pt x="13113" y="9244"/>
                      <a:pt x="13073" y="9213"/>
                      <a:pt x="13026" y="9179"/>
                    </a:cubicBezTo>
                    <a:cubicBezTo>
                      <a:pt x="12973" y="9142"/>
                      <a:pt x="12920" y="9104"/>
                      <a:pt x="12864" y="9076"/>
                    </a:cubicBezTo>
                    <a:cubicBezTo>
                      <a:pt x="12854" y="9072"/>
                      <a:pt x="12844" y="9069"/>
                      <a:pt x="12835" y="9064"/>
                    </a:cubicBezTo>
                    <a:cubicBezTo>
                      <a:pt x="12680" y="8978"/>
                      <a:pt x="12475" y="8875"/>
                      <a:pt x="12233" y="8766"/>
                    </a:cubicBezTo>
                    <a:lnTo>
                      <a:pt x="12233" y="8507"/>
                    </a:lnTo>
                    <a:cubicBezTo>
                      <a:pt x="12233" y="8134"/>
                      <a:pt x="11852" y="7835"/>
                      <a:pt x="11381" y="7835"/>
                    </a:cubicBezTo>
                    <a:lnTo>
                      <a:pt x="10156" y="7835"/>
                    </a:lnTo>
                    <a:lnTo>
                      <a:pt x="9810" y="7717"/>
                    </a:lnTo>
                    <a:lnTo>
                      <a:pt x="9785" y="7782"/>
                    </a:lnTo>
                    <a:cubicBezTo>
                      <a:pt x="9725" y="7760"/>
                      <a:pt x="9667" y="7738"/>
                      <a:pt x="9608" y="7717"/>
                    </a:cubicBezTo>
                    <a:lnTo>
                      <a:pt x="9600" y="7713"/>
                    </a:lnTo>
                    <a:cubicBezTo>
                      <a:pt x="9549" y="7693"/>
                      <a:pt x="9499" y="7676"/>
                      <a:pt x="9449" y="7658"/>
                    </a:cubicBezTo>
                    <a:lnTo>
                      <a:pt x="9110" y="7239"/>
                    </a:lnTo>
                    <a:lnTo>
                      <a:pt x="8893" y="7354"/>
                    </a:lnTo>
                    <a:cubicBezTo>
                      <a:pt x="8910" y="7228"/>
                      <a:pt x="8929" y="7079"/>
                      <a:pt x="8947" y="6918"/>
                    </a:cubicBezTo>
                    <a:cubicBezTo>
                      <a:pt x="8947" y="6912"/>
                      <a:pt x="8950" y="6906"/>
                      <a:pt x="8950" y="6901"/>
                    </a:cubicBezTo>
                    <a:cubicBezTo>
                      <a:pt x="8951" y="6893"/>
                      <a:pt x="8951" y="6887"/>
                      <a:pt x="8951" y="6880"/>
                    </a:cubicBezTo>
                    <a:cubicBezTo>
                      <a:pt x="8974" y="6845"/>
                      <a:pt x="9006" y="6681"/>
                      <a:pt x="9037" y="6433"/>
                    </a:cubicBezTo>
                    <a:cubicBezTo>
                      <a:pt x="9053" y="6399"/>
                      <a:pt x="9066" y="6364"/>
                      <a:pt x="9081" y="6328"/>
                    </a:cubicBezTo>
                    <a:cubicBezTo>
                      <a:pt x="9448" y="6119"/>
                      <a:pt x="10295" y="5429"/>
                      <a:pt x="10327" y="5086"/>
                    </a:cubicBezTo>
                    <a:cubicBezTo>
                      <a:pt x="10353" y="4832"/>
                      <a:pt x="10028" y="4656"/>
                      <a:pt x="9699" y="4627"/>
                    </a:cubicBezTo>
                    <a:cubicBezTo>
                      <a:pt x="10570" y="1690"/>
                      <a:pt x="9278" y="1680"/>
                      <a:pt x="9278" y="1680"/>
                    </a:cubicBezTo>
                    <a:cubicBezTo>
                      <a:pt x="9278" y="1680"/>
                      <a:pt x="9269" y="1589"/>
                      <a:pt x="9230" y="1448"/>
                    </a:cubicBezTo>
                    <a:cubicBezTo>
                      <a:pt x="9171" y="1228"/>
                      <a:pt x="9031" y="888"/>
                      <a:pt x="8727" y="591"/>
                    </a:cubicBezTo>
                    <a:cubicBezTo>
                      <a:pt x="8422" y="295"/>
                      <a:pt x="7950" y="46"/>
                      <a:pt x="7220" y="4"/>
                    </a:cubicBezTo>
                    <a:cubicBezTo>
                      <a:pt x="7172" y="2"/>
                      <a:pt x="7124" y="1"/>
                      <a:pt x="7076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1" name="Google Shape;851;p4"/>
              <p:cNvSpPr/>
              <p:nvPr/>
            </p:nvSpPr>
            <p:spPr>
              <a:xfrm>
                <a:off x="2172350" y="4831250"/>
                <a:ext cx="258150" cy="344550"/>
              </a:xfrm>
              <a:custGeom>
                <a:avLst/>
                <a:gdLst/>
                <a:ahLst/>
                <a:cxnLst/>
                <a:rect l="l" t="t" r="r" b="b"/>
                <a:pathLst>
                  <a:path w="10326" h="13782" extrusionOk="0">
                    <a:moveTo>
                      <a:pt x="5624" y="0"/>
                    </a:moveTo>
                    <a:cubicBezTo>
                      <a:pt x="5515" y="0"/>
                      <a:pt x="5409" y="5"/>
                      <a:pt x="5308" y="13"/>
                    </a:cubicBezTo>
                    <a:cubicBezTo>
                      <a:pt x="3632" y="144"/>
                      <a:pt x="2785" y="1080"/>
                      <a:pt x="3121" y="2196"/>
                    </a:cubicBezTo>
                    <a:cubicBezTo>
                      <a:pt x="2409" y="3743"/>
                      <a:pt x="3326" y="6202"/>
                      <a:pt x="3834" y="6438"/>
                    </a:cubicBezTo>
                    <a:cubicBezTo>
                      <a:pt x="4233" y="6362"/>
                      <a:pt x="4575" y="6261"/>
                      <a:pt x="4872" y="6143"/>
                    </a:cubicBezTo>
                    <a:lnTo>
                      <a:pt x="4872" y="6143"/>
                    </a:lnTo>
                    <a:cubicBezTo>
                      <a:pt x="4799" y="6374"/>
                      <a:pt x="4719" y="6609"/>
                      <a:pt x="4633" y="6837"/>
                    </a:cubicBezTo>
                    <a:lnTo>
                      <a:pt x="4630" y="6837"/>
                    </a:lnTo>
                    <a:cubicBezTo>
                      <a:pt x="4584" y="6839"/>
                      <a:pt x="4538" y="6842"/>
                      <a:pt x="4490" y="6842"/>
                    </a:cubicBezTo>
                    <a:cubicBezTo>
                      <a:pt x="4482" y="6842"/>
                      <a:pt x="4475" y="6843"/>
                      <a:pt x="4464" y="6843"/>
                    </a:cubicBezTo>
                    <a:cubicBezTo>
                      <a:pt x="4426" y="6843"/>
                      <a:pt x="4385" y="6845"/>
                      <a:pt x="4345" y="6848"/>
                    </a:cubicBezTo>
                    <a:cubicBezTo>
                      <a:pt x="4324" y="6848"/>
                      <a:pt x="4304" y="6849"/>
                      <a:pt x="4286" y="6849"/>
                    </a:cubicBezTo>
                    <a:cubicBezTo>
                      <a:pt x="4257" y="6851"/>
                      <a:pt x="4228" y="6854"/>
                      <a:pt x="4201" y="6854"/>
                    </a:cubicBezTo>
                    <a:cubicBezTo>
                      <a:pt x="4153" y="6858"/>
                      <a:pt x="4104" y="6860"/>
                      <a:pt x="4058" y="6863"/>
                    </a:cubicBezTo>
                    <a:lnTo>
                      <a:pt x="4058" y="6875"/>
                    </a:lnTo>
                    <a:cubicBezTo>
                      <a:pt x="4021" y="6876"/>
                      <a:pt x="3986" y="6881"/>
                      <a:pt x="3953" y="6882"/>
                    </a:cubicBezTo>
                    <a:cubicBezTo>
                      <a:pt x="3789" y="6899"/>
                      <a:pt x="3658" y="6919"/>
                      <a:pt x="3572" y="6942"/>
                    </a:cubicBezTo>
                    <a:cubicBezTo>
                      <a:pt x="3570" y="6943"/>
                      <a:pt x="3567" y="6943"/>
                      <a:pt x="3566" y="6943"/>
                    </a:cubicBezTo>
                    <a:cubicBezTo>
                      <a:pt x="3551" y="6949"/>
                      <a:pt x="3536" y="6953"/>
                      <a:pt x="3523" y="6958"/>
                    </a:cubicBezTo>
                    <a:cubicBezTo>
                      <a:pt x="3522" y="6959"/>
                      <a:pt x="3522" y="6959"/>
                      <a:pt x="3518" y="6959"/>
                    </a:cubicBezTo>
                    <a:cubicBezTo>
                      <a:pt x="3505" y="6965"/>
                      <a:pt x="3496" y="6967"/>
                      <a:pt x="3485" y="6973"/>
                    </a:cubicBezTo>
                    <a:cubicBezTo>
                      <a:pt x="3415" y="7000"/>
                      <a:pt x="3340" y="7034"/>
                      <a:pt x="3263" y="7077"/>
                    </a:cubicBezTo>
                    <a:cubicBezTo>
                      <a:pt x="3251" y="7083"/>
                      <a:pt x="3241" y="7089"/>
                      <a:pt x="3229" y="7097"/>
                    </a:cubicBezTo>
                    <a:cubicBezTo>
                      <a:pt x="3208" y="7110"/>
                      <a:pt x="3190" y="7119"/>
                      <a:pt x="3169" y="7134"/>
                    </a:cubicBezTo>
                    <a:cubicBezTo>
                      <a:pt x="3140" y="7150"/>
                      <a:pt x="3111" y="7171"/>
                      <a:pt x="3080" y="7192"/>
                    </a:cubicBezTo>
                    <a:cubicBezTo>
                      <a:pt x="3067" y="7201"/>
                      <a:pt x="3056" y="7209"/>
                      <a:pt x="3044" y="7219"/>
                    </a:cubicBezTo>
                    <a:cubicBezTo>
                      <a:pt x="3018" y="7240"/>
                      <a:pt x="2988" y="7261"/>
                      <a:pt x="2962" y="7283"/>
                    </a:cubicBezTo>
                    <a:cubicBezTo>
                      <a:pt x="2950" y="7293"/>
                      <a:pt x="2939" y="7304"/>
                      <a:pt x="2928" y="7312"/>
                    </a:cubicBezTo>
                    <a:cubicBezTo>
                      <a:pt x="2891" y="7343"/>
                      <a:pt x="2855" y="7377"/>
                      <a:pt x="2817" y="7411"/>
                    </a:cubicBezTo>
                    <a:cubicBezTo>
                      <a:pt x="2792" y="7438"/>
                      <a:pt x="2765" y="7466"/>
                      <a:pt x="2734" y="7496"/>
                    </a:cubicBezTo>
                    <a:cubicBezTo>
                      <a:pt x="2731" y="7504"/>
                      <a:pt x="2726" y="7512"/>
                      <a:pt x="2720" y="7518"/>
                    </a:cubicBezTo>
                    <a:lnTo>
                      <a:pt x="1122" y="7518"/>
                    </a:lnTo>
                    <a:cubicBezTo>
                      <a:pt x="805" y="7518"/>
                      <a:pt x="549" y="7730"/>
                      <a:pt x="549" y="7993"/>
                    </a:cubicBezTo>
                    <a:lnTo>
                      <a:pt x="549" y="12025"/>
                    </a:lnTo>
                    <a:cubicBezTo>
                      <a:pt x="450" y="12098"/>
                      <a:pt x="359" y="12189"/>
                      <a:pt x="283" y="12292"/>
                    </a:cubicBezTo>
                    <a:cubicBezTo>
                      <a:pt x="231" y="12363"/>
                      <a:pt x="191" y="12438"/>
                      <a:pt x="158" y="12511"/>
                    </a:cubicBezTo>
                    <a:cubicBezTo>
                      <a:pt x="0" y="12878"/>
                      <a:pt x="94" y="13255"/>
                      <a:pt x="406" y="13416"/>
                    </a:cubicBezTo>
                    <a:cubicBezTo>
                      <a:pt x="450" y="13438"/>
                      <a:pt x="497" y="13457"/>
                      <a:pt x="547" y="13471"/>
                    </a:cubicBezTo>
                    <a:lnTo>
                      <a:pt x="547" y="13781"/>
                    </a:lnTo>
                    <a:lnTo>
                      <a:pt x="10320" y="13781"/>
                    </a:lnTo>
                    <a:lnTo>
                      <a:pt x="10320" y="8225"/>
                    </a:lnTo>
                    <a:cubicBezTo>
                      <a:pt x="10326" y="7839"/>
                      <a:pt x="9945" y="7523"/>
                      <a:pt x="9476" y="7523"/>
                    </a:cubicBezTo>
                    <a:lnTo>
                      <a:pt x="8050" y="7523"/>
                    </a:lnTo>
                    <a:cubicBezTo>
                      <a:pt x="8036" y="7508"/>
                      <a:pt x="8023" y="7495"/>
                      <a:pt x="8012" y="7481"/>
                    </a:cubicBezTo>
                    <a:cubicBezTo>
                      <a:pt x="7982" y="7447"/>
                      <a:pt x="7953" y="7419"/>
                      <a:pt x="7921" y="7390"/>
                    </a:cubicBezTo>
                    <a:cubicBezTo>
                      <a:pt x="7906" y="7374"/>
                      <a:pt x="7891" y="7361"/>
                      <a:pt x="7874" y="7348"/>
                    </a:cubicBezTo>
                    <a:cubicBezTo>
                      <a:pt x="7843" y="7320"/>
                      <a:pt x="7812" y="7295"/>
                      <a:pt x="7781" y="7271"/>
                    </a:cubicBezTo>
                    <a:cubicBezTo>
                      <a:pt x="7768" y="7259"/>
                      <a:pt x="7753" y="7250"/>
                      <a:pt x="7740" y="7241"/>
                    </a:cubicBezTo>
                    <a:cubicBezTo>
                      <a:pt x="7699" y="7210"/>
                      <a:pt x="7658" y="7184"/>
                      <a:pt x="7621" y="7159"/>
                    </a:cubicBezTo>
                    <a:cubicBezTo>
                      <a:pt x="7616" y="7158"/>
                      <a:pt x="7612" y="7153"/>
                      <a:pt x="7611" y="7152"/>
                    </a:cubicBezTo>
                    <a:cubicBezTo>
                      <a:pt x="7564" y="7125"/>
                      <a:pt x="7520" y="7103"/>
                      <a:pt x="7477" y="7083"/>
                    </a:cubicBezTo>
                    <a:cubicBezTo>
                      <a:pt x="7471" y="7079"/>
                      <a:pt x="7465" y="7077"/>
                      <a:pt x="7458" y="7075"/>
                    </a:cubicBezTo>
                    <a:cubicBezTo>
                      <a:pt x="7423" y="7061"/>
                      <a:pt x="7386" y="7046"/>
                      <a:pt x="7351" y="7038"/>
                    </a:cubicBezTo>
                    <a:cubicBezTo>
                      <a:pt x="7344" y="7033"/>
                      <a:pt x="7336" y="7032"/>
                      <a:pt x="7325" y="7031"/>
                    </a:cubicBezTo>
                    <a:cubicBezTo>
                      <a:pt x="7291" y="7022"/>
                      <a:pt x="7261" y="7015"/>
                      <a:pt x="7233" y="7010"/>
                    </a:cubicBezTo>
                    <a:cubicBezTo>
                      <a:pt x="7225" y="7010"/>
                      <a:pt x="7219" y="7009"/>
                      <a:pt x="7211" y="7009"/>
                    </a:cubicBezTo>
                    <a:cubicBezTo>
                      <a:pt x="7194" y="7006"/>
                      <a:pt x="7176" y="7005"/>
                      <a:pt x="7160" y="7005"/>
                    </a:cubicBezTo>
                    <a:cubicBezTo>
                      <a:pt x="7143" y="7005"/>
                      <a:pt x="7127" y="7006"/>
                      <a:pt x="7112" y="7009"/>
                    </a:cubicBezTo>
                    <a:cubicBezTo>
                      <a:pt x="7075" y="7000"/>
                      <a:pt x="7035" y="6989"/>
                      <a:pt x="6991" y="6979"/>
                    </a:cubicBezTo>
                    <a:cubicBezTo>
                      <a:pt x="6986" y="6979"/>
                      <a:pt x="6985" y="6978"/>
                      <a:pt x="6982" y="6978"/>
                    </a:cubicBezTo>
                    <a:cubicBezTo>
                      <a:pt x="6938" y="6970"/>
                      <a:pt x="6890" y="6961"/>
                      <a:pt x="6842" y="6952"/>
                    </a:cubicBezTo>
                    <a:cubicBezTo>
                      <a:pt x="6793" y="6942"/>
                      <a:pt x="6739" y="6931"/>
                      <a:pt x="6684" y="6924"/>
                    </a:cubicBezTo>
                    <a:cubicBezTo>
                      <a:pt x="6670" y="6922"/>
                      <a:pt x="6656" y="6919"/>
                      <a:pt x="6640" y="6918"/>
                    </a:cubicBezTo>
                    <a:cubicBezTo>
                      <a:pt x="6593" y="6910"/>
                      <a:pt x="6547" y="6904"/>
                      <a:pt x="6494" y="6898"/>
                    </a:cubicBezTo>
                    <a:cubicBezTo>
                      <a:pt x="6481" y="6897"/>
                      <a:pt x="6469" y="6897"/>
                      <a:pt x="6458" y="6893"/>
                    </a:cubicBezTo>
                    <a:cubicBezTo>
                      <a:pt x="6323" y="6879"/>
                      <a:pt x="6177" y="6866"/>
                      <a:pt x="6025" y="6858"/>
                    </a:cubicBezTo>
                    <a:cubicBezTo>
                      <a:pt x="6032" y="6836"/>
                      <a:pt x="6040" y="6812"/>
                      <a:pt x="6048" y="6789"/>
                    </a:cubicBezTo>
                    <a:cubicBezTo>
                      <a:pt x="6060" y="6747"/>
                      <a:pt x="6070" y="6710"/>
                      <a:pt x="6085" y="6668"/>
                    </a:cubicBezTo>
                    <a:cubicBezTo>
                      <a:pt x="6091" y="6651"/>
                      <a:pt x="6097" y="6632"/>
                      <a:pt x="6099" y="6614"/>
                    </a:cubicBezTo>
                    <a:cubicBezTo>
                      <a:pt x="6107" y="6588"/>
                      <a:pt x="6115" y="6564"/>
                      <a:pt x="6122" y="6541"/>
                    </a:cubicBezTo>
                    <a:cubicBezTo>
                      <a:pt x="6127" y="6521"/>
                      <a:pt x="6131" y="6504"/>
                      <a:pt x="6137" y="6485"/>
                    </a:cubicBezTo>
                    <a:cubicBezTo>
                      <a:pt x="6143" y="6459"/>
                      <a:pt x="6152" y="6435"/>
                      <a:pt x="6159" y="6408"/>
                    </a:cubicBezTo>
                    <a:cubicBezTo>
                      <a:pt x="6164" y="6393"/>
                      <a:pt x="6167" y="6374"/>
                      <a:pt x="6172" y="6357"/>
                    </a:cubicBezTo>
                    <a:cubicBezTo>
                      <a:pt x="6180" y="6329"/>
                      <a:pt x="6186" y="6305"/>
                      <a:pt x="6194" y="6280"/>
                    </a:cubicBezTo>
                    <a:cubicBezTo>
                      <a:pt x="6198" y="6263"/>
                      <a:pt x="6201" y="6247"/>
                      <a:pt x="6207" y="6230"/>
                    </a:cubicBezTo>
                    <a:cubicBezTo>
                      <a:pt x="6214" y="6202"/>
                      <a:pt x="6221" y="6177"/>
                      <a:pt x="6227" y="6151"/>
                    </a:cubicBezTo>
                    <a:cubicBezTo>
                      <a:pt x="6228" y="6143"/>
                      <a:pt x="6232" y="6137"/>
                      <a:pt x="6233" y="6129"/>
                    </a:cubicBezTo>
                    <a:cubicBezTo>
                      <a:pt x="6234" y="6120"/>
                      <a:pt x="6238" y="6109"/>
                      <a:pt x="6240" y="6101"/>
                    </a:cubicBezTo>
                    <a:cubicBezTo>
                      <a:pt x="6481" y="6092"/>
                      <a:pt x="6703" y="6054"/>
                      <a:pt x="6906" y="5987"/>
                    </a:cubicBezTo>
                    <a:cubicBezTo>
                      <a:pt x="7311" y="5852"/>
                      <a:pt x="7643" y="5610"/>
                      <a:pt x="7911" y="5309"/>
                    </a:cubicBezTo>
                    <a:cubicBezTo>
                      <a:pt x="8220" y="5268"/>
                      <a:pt x="8493" y="5180"/>
                      <a:pt x="8736" y="5050"/>
                    </a:cubicBezTo>
                    <a:cubicBezTo>
                      <a:pt x="9687" y="4554"/>
                      <a:pt x="10134" y="3489"/>
                      <a:pt x="10099" y="2635"/>
                    </a:cubicBezTo>
                    <a:cubicBezTo>
                      <a:pt x="10091" y="2444"/>
                      <a:pt x="10049" y="2275"/>
                      <a:pt x="9981" y="2125"/>
                    </a:cubicBezTo>
                    <a:cubicBezTo>
                      <a:pt x="9676" y="1456"/>
                      <a:pt x="8857" y="1167"/>
                      <a:pt x="8244" y="1043"/>
                    </a:cubicBezTo>
                    <a:cubicBezTo>
                      <a:pt x="7580" y="265"/>
                      <a:pt x="6484" y="0"/>
                      <a:pt x="562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" name="Google Shape;852;p4"/>
              <p:cNvSpPr/>
              <p:nvPr/>
            </p:nvSpPr>
            <p:spPr>
              <a:xfrm>
                <a:off x="3423850" y="4756100"/>
                <a:ext cx="481950" cy="419750"/>
              </a:xfrm>
              <a:custGeom>
                <a:avLst/>
                <a:gdLst/>
                <a:ahLst/>
                <a:cxnLst/>
                <a:rect l="l" t="t" r="r" b="b"/>
                <a:pathLst>
                  <a:path w="19278" h="16790" extrusionOk="0">
                    <a:moveTo>
                      <a:pt x="10753" y="0"/>
                    </a:moveTo>
                    <a:cubicBezTo>
                      <a:pt x="10271" y="0"/>
                      <a:pt x="9020" y="462"/>
                      <a:pt x="8484" y="801"/>
                    </a:cubicBezTo>
                    <a:cubicBezTo>
                      <a:pt x="8669" y="619"/>
                      <a:pt x="8852" y="370"/>
                      <a:pt x="8567" y="284"/>
                    </a:cubicBezTo>
                    <a:cubicBezTo>
                      <a:pt x="8535" y="275"/>
                      <a:pt x="8492" y="270"/>
                      <a:pt x="8440" y="270"/>
                    </a:cubicBezTo>
                    <a:cubicBezTo>
                      <a:pt x="7916" y="270"/>
                      <a:pt x="6492" y="798"/>
                      <a:pt x="6299" y="2559"/>
                    </a:cubicBezTo>
                    <a:lnTo>
                      <a:pt x="6299" y="2561"/>
                    </a:lnTo>
                    <a:cubicBezTo>
                      <a:pt x="6289" y="2637"/>
                      <a:pt x="6283" y="2715"/>
                      <a:pt x="6280" y="2793"/>
                    </a:cubicBezTo>
                    <a:lnTo>
                      <a:pt x="6280" y="2801"/>
                    </a:lnTo>
                    <a:cubicBezTo>
                      <a:pt x="6277" y="2878"/>
                      <a:pt x="6275" y="2957"/>
                      <a:pt x="6277" y="3041"/>
                    </a:cubicBezTo>
                    <a:lnTo>
                      <a:pt x="6277" y="3062"/>
                    </a:lnTo>
                    <a:cubicBezTo>
                      <a:pt x="6280" y="3139"/>
                      <a:pt x="6283" y="3218"/>
                      <a:pt x="6289" y="3302"/>
                    </a:cubicBezTo>
                    <a:cubicBezTo>
                      <a:pt x="6289" y="3315"/>
                      <a:pt x="6292" y="3331"/>
                      <a:pt x="6294" y="3346"/>
                    </a:cubicBezTo>
                    <a:cubicBezTo>
                      <a:pt x="6300" y="3422"/>
                      <a:pt x="6308" y="3500"/>
                      <a:pt x="6320" y="3579"/>
                    </a:cubicBezTo>
                    <a:cubicBezTo>
                      <a:pt x="6322" y="3604"/>
                      <a:pt x="6328" y="3629"/>
                      <a:pt x="6332" y="3654"/>
                    </a:cubicBezTo>
                    <a:cubicBezTo>
                      <a:pt x="6342" y="3726"/>
                      <a:pt x="6354" y="3798"/>
                      <a:pt x="6367" y="3872"/>
                    </a:cubicBezTo>
                    <a:cubicBezTo>
                      <a:pt x="6374" y="3909"/>
                      <a:pt x="6383" y="3951"/>
                      <a:pt x="6393" y="3990"/>
                    </a:cubicBezTo>
                    <a:cubicBezTo>
                      <a:pt x="6407" y="4054"/>
                      <a:pt x="6419" y="4117"/>
                      <a:pt x="6434" y="4183"/>
                    </a:cubicBezTo>
                    <a:cubicBezTo>
                      <a:pt x="6447" y="4241"/>
                      <a:pt x="6464" y="4302"/>
                      <a:pt x="6481" y="4360"/>
                    </a:cubicBezTo>
                    <a:cubicBezTo>
                      <a:pt x="6495" y="4411"/>
                      <a:pt x="6507" y="4461"/>
                      <a:pt x="6523" y="4511"/>
                    </a:cubicBezTo>
                    <a:cubicBezTo>
                      <a:pt x="6556" y="4625"/>
                      <a:pt x="6592" y="4742"/>
                      <a:pt x="6633" y="4859"/>
                    </a:cubicBezTo>
                    <a:lnTo>
                      <a:pt x="6693" y="4894"/>
                    </a:lnTo>
                    <a:cubicBezTo>
                      <a:pt x="6444" y="6422"/>
                      <a:pt x="6478" y="7906"/>
                      <a:pt x="6514" y="7949"/>
                    </a:cubicBezTo>
                    <a:cubicBezTo>
                      <a:pt x="6541" y="7979"/>
                      <a:pt x="6913" y="8112"/>
                      <a:pt x="7356" y="8243"/>
                    </a:cubicBezTo>
                    <a:lnTo>
                      <a:pt x="7321" y="8397"/>
                    </a:lnTo>
                    <a:lnTo>
                      <a:pt x="7288" y="8387"/>
                    </a:lnTo>
                    <a:lnTo>
                      <a:pt x="6847" y="8848"/>
                    </a:lnTo>
                    <a:lnTo>
                      <a:pt x="6876" y="8869"/>
                    </a:lnTo>
                    <a:lnTo>
                      <a:pt x="6762" y="8910"/>
                    </a:lnTo>
                    <a:lnTo>
                      <a:pt x="6763" y="8911"/>
                    </a:lnTo>
                    <a:cubicBezTo>
                      <a:pt x="6688" y="8933"/>
                      <a:pt x="6615" y="8954"/>
                      <a:pt x="6542" y="8977"/>
                    </a:cubicBezTo>
                    <a:cubicBezTo>
                      <a:pt x="6428" y="9007"/>
                      <a:pt x="6317" y="9039"/>
                      <a:pt x="6209" y="9072"/>
                    </a:cubicBezTo>
                    <a:cubicBezTo>
                      <a:pt x="6192" y="9078"/>
                      <a:pt x="6174" y="9084"/>
                      <a:pt x="6158" y="9086"/>
                    </a:cubicBezTo>
                    <a:cubicBezTo>
                      <a:pt x="6050" y="9121"/>
                      <a:pt x="5941" y="9158"/>
                      <a:pt x="5841" y="9194"/>
                    </a:cubicBezTo>
                    <a:cubicBezTo>
                      <a:pt x="5839" y="9196"/>
                      <a:pt x="5835" y="9196"/>
                      <a:pt x="5832" y="9196"/>
                    </a:cubicBezTo>
                    <a:cubicBezTo>
                      <a:pt x="3615" y="10035"/>
                      <a:pt x="1962" y="12027"/>
                      <a:pt x="720" y="14246"/>
                    </a:cubicBezTo>
                    <a:cubicBezTo>
                      <a:pt x="712" y="14255"/>
                      <a:pt x="704" y="14263"/>
                      <a:pt x="698" y="14273"/>
                    </a:cubicBezTo>
                    <a:cubicBezTo>
                      <a:pt x="663" y="14313"/>
                      <a:pt x="633" y="14352"/>
                      <a:pt x="601" y="14391"/>
                    </a:cubicBezTo>
                    <a:cubicBezTo>
                      <a:pt x="582" y="14414"/>
                      <a:pt x="565" y="14438"/>
                      <a:pt x="546" y="14461"/>
                    </a:cubicBezTo>
                    <a:cubicBezTo>
                      <a:pt x="521" y="14492"/>
                      <a:pt x="498" y="14523"/>
                      <a:pt x="476" y="14552"/>
                    </a:cubicBezTo>
                    <a:cubicBezTo>
                      <a:pt x="459" y="14578"/>
                      <a:pt x="439" y="14602"/>
                      <a:pt x="420" y="14628"/>
                    </a:cubicBezTo>
                    <a:cubicBezTo>
                      <a:pt x="393" y="14664"/>
                      <a:pt x="370" y="14699"/>
                      <a:pt x="347" y="14735"/>
                    </a:cubicBezTo>
                    <a:cubicBezTo>
                      <a:pt x="334" y="14750"/>
                      <a:pt x="322" y="14769"/>
                      <a:pt x="312" y="14789"/>
                    </a:cubicBezTo>
                    <a:cubicBezTo>
                      <a:pt x="284" y="14832"/>
                      <a:pt x="256" y="14874"/>
                      <a:pt x="233" y="14914"/>
                    </a:cubicBezTo>
                    <a:cubicBezTo>
                      <a:pt x="224" y="14927"/>
                      <a:pt x="218" y="14937"/>
                      <a:pt x="212" y="14950"/>
                    </a:cubicBezTo>
                    <a:cubicBezTo>
                      <a:pt x="191" y="14985"/>
                      <a:pt x="174" y="15020"/>
                      <a:pt x="155" y="15054"/>
                    </a:cubicBezTo>
                    <a:cubicBezTo>
                      <a:pt x="149" y="15069"/>
                      <a:pt x="143" y="15081"/>
                      <a:pt x="138" y="15093"/>
                    </a:cubicBezTo>
                    <a:cubicBezTo>
                      <a:pt x="116" y="15133"/>
                      <a:pt x="100" y="15174"/>
                      <a:pt x="82" y="15215"/>
                    </a:cubicBezTo>
                    <a:cubicBezTo>
                      <a:pt x="77" y="15223"/>
                      <a:pt x="76" y="15234"/>
                      <a:pt x="72" y="15243"/>
                    </a:cubicBezTo>
                    <a:cubicBezTo>
                      <a:pt x="59" y="15278"/>
                      <a:pt x="47" y="15313"/>
                      <a:pt x="37" y="15348"/>
                    </a:cubicBezTo>
                    <a:cubicBezTo>
                      <a:pt x="36" y="15354"/>
                      <a:pt x="31" y="15362"/>
                      <a:pt x="31" y="15368"/>
                    </a:cubicBezTo>
                    <a:cubicBezTo>
                      <a:pt x="19" y="15405"/>
                      <a:pt x="15" y="15443"/>
                      <a:pt x="9" y="15479"/>
                    </a:cubicBezTo>
                    <a:cubicBezTo>
                      <a:pt x="9" y="15488"/>
                      <a:pt x="7" y="15495"/>
                      <a:pt x="7" y="15506"/>
                    </a:cubicBezTo>
                    <a:cubicBezTo>
                      <a:pt x="3" y="15540"/>
                      <a:pt x="1" y="15577"/>
                      <a:pt x="3" y="15611"/>
                    </a:cubicBezTo>
                    <a:cubicBezTo>
                      <a:pt x="4" y="15654"/>
                      <a:pt x="12" y="15697"/>
                      <a:pt x="24" y="15740"/>
                    </a:cubicBezTo>
                    <a:cubicBezTo>
                      <a:pt x="29" y="15753"/>
                      <a:pt x="31" y="15765"/>
                      <a:pt x="36" y="15777"/>
                    </a:cubicBezTo>
                    <a:cubicBezTo>
                      <a:pt x="46" y="15806"/>
                      <a:pt x="55" y="15836"/>
                      <a:pt x="70" y="15865"/>
                    </a:cubicBezTo>
                    <a:cubicBezTo>
                      <a:pt x="76" y="15878"/>
                      <a:pt x="82" y="15891"/>
                      <a:pt x="86" y="15905"/>
                    </a:cubicBezTo>
                    <a:cubicBezTo>
                      <a:pt x="102" y="15935"/>
                      <a:pt x="120" y="15964"/>
                      <a:pt x="138" y="15995"/>
                    </a:cubicBezTo>
                    <a:cubicBezTo>
                      <a:pt x="144" y="16004"/>
                      <a:pt x="147" y="16014"/>
                      <a:pt x="153" y="16023"/>
                    </a:cubicBezTo>
                    <a:cubicBezTo>
                      <a:pt x="181" y="16059"/>
                      <a:pt x="210" y="16096"/>
                      <a:pt x="240" y="16130"/>
                    </a:cubicBezTo>
                    <a:cubicBezTo>
                      <a:pt x="247" y="16139"/>
                      <a:pt x="256" y="16150"/>
                      <a:pt x="267" y="16159"/>
                    </a:cubicBezTo>
                    <a:cubicBezTo>
                      <a:pt x="290" y="16184"/>
                      <a:pt x="317" y="16211"/>
                      <a:pt x="345" y="16237"/>
                    </a:cubicBezTo>
                    <a:cubicBezTo>
                      <a:pt x="357" y="16249"/>
                      <a:pt x="370" y="16260"/>
                      <a:pt x="382" y="16269"/>
                    </a:cubicBezTo>
                    <a:cubicBezTo>
                      <a:pt x="410" y="16296"/>
                      <a:pt x="438" y="16318"/>
                      <a:pt x="467" y="16341"/>
                    </a:cubicBezTo>
                    <a:cubicBezTo>
                      <a:pt x="481" y="16351"/>
                      <a:pt x="493" y="16360"/>
                      <a:pt x="504" y="16369"/>
                    </a:cubicBezTo>
                    <a:cubicBezTo>
                      <a:pt x="546" y="16402"/>
                      <a:pt x="590" y="16431"/>
                      <a:pt x="637" y="16461"/>
                    </a:cubicBezTo>
                    <a:cubicBezTo>
                      <a:pt x="642" y="16463"/>
                      <a:pt x="645" y="16466"/>
                      <a:pt x="650" y="16467"/>
                    </a:cubicBezTo>
                    <a:cubicBezTo>
                      <a:pt x="692" y="16494"/>
                      <a:pt x="736" y="16522"/>
                      <a:pt x="783" y="16546"/>
                    </a:cubicBezTo>
                    <a:cubicBezTo>
                      <a:pt x="799" y="16555"/>
                      <a:pt x="814" y="16563"/>
                      <a:pt x="831" y="16572"/>
                    </a:cubicBezTo>
                    <a:cubicBezTo>
                      <a:pt x="867" y="16594"/>
                      <a:pt x="904" y="16613"/>
                      <a:pt x="942" y="16631"/>
                    </a:cubicBezTo>
                    <a:cubicBezTo>
                      <a:pt x="958" y="16639"/>
                      <a:pt x="973" y="16646"/>
                      <a:pt x="990" y="16655"/>
                    </a:cubicBezTo>
                    <a:cubicBezTo>
                      <a:pt x="1037" y="16675"/>
                      <a:pt x="1083" y="16697"/>
                      <a:pt x="1130" y="16718"/>
                    </a:cubicBezTo>
                    <a:cubicBezTo>
                      <a:pt x="1137" y="16723"/>
                      <a:pt x="1143" y="16725"/>
                      <a:pt x="1152" y="16727"/>
                    </a:cubicBezTo>
                    <a:cubicBezTo>
                      <a:pt x="1200" y="16748"/>
                      <a:pt x="1250" y="16770"/>
                      <a:pt x="1299" y="16789"/>
                    </a:cubicBezTo>
                    <a:lnTo>
                      <a:pt x="17457" y="16789"/>
                    </a:lnTo>
                    <a:cubicBezTo>
                      <a:pt x="17486" y="16780"/>
                      <a:pt x="17517" y="16770"/>
                      <a:pt x="17548" y="16760"/>
                    </a:cubicBezTo>
                    <a:cubicBezTo>
                      <a:pt x="17596" y="16746"/>
                      <a:pt x="17643" y="16730"/>
                      <a:pt x="17692" y="16712"/>
                    </a:cubicBezTo>
                    <a:cubicBezTo>
                      <a:pt x="18252" y="16518"/>
                      <a:pt x="18821" y="16241"/>
                      <a:pt x="19098" y="15871"/>
                    </a:cubicBezTo>
                    <a:lnTo>
                      <a:pt x="19104" y="15865"/>
                    </a:lnTo>
                    <a:cubicBezTo>
                      <a:pt x="19118" y="15848"/>
                      <a:pt x="19131" y="15829"/>
                      <a:pt x="19140" y="15810"/>
                    </a:cubicBezTo>
                    <a:cubicBezTo>
                      <a:pt x="19149" y="15800"/>
                      <a:pt x="19155" y="15788"/>
                      <a:pt x="19162" y="15776"/>
                    </a:cubicBezTo>
                    <a:cubicBezTo>
                      <a:pt x="19171" y="15761"/>
                      <a:pt x="19179" y="15746"/>
                      <a:pt x="19189" y="15729"/>
                    </a:cubicBezTo>
                    <a:cubicBezTo>
                      <a:pt x="19203" y="15702"/>
                      <a:pt x="19216" y="15674"/>
                      <a:pt x="19225" y="15647"/>
                    </a:cubicBezTo>
                    <a:cubicBezTo>
                      <a:pt x="19230" y="15637"/>
                      <a:pt x="19231" y="15628"/>
                      <a:pt x="19235" y="15617"/>
                    </a:cubicBezTo>
                    <a:cubicBezTo>
                      <a:pt x="19242" y="15595"/>
                      <a:pt x="19250" y="15573"/>
                      <a:pt x="19256" y="15551"/>
                    </a:cubicBezTo>
                    <a:cubicBezTo>
                      <a:pt x="19256" y="15544"/>
                      <a:pt x="19261" y="15539"/>
                      <a:pt x="19261" y="15534"/>
                    </a:cubicBezTo>
                    <a:cubicBezTo>
                      <a:pt x="19262" y="15528"/>
                      <a:pt x="19262" y="15526"/>
                      <a:pt x="19262" y="15521"/>
                    </a:cubicBezTo>
                    <a:cubicBezTo>
                      <a:pt x="19270" y="15488"/>
                      <a:pt x="19274" y="15455"/>
                      <a:pt x="19278" y="15422"/>
                    </a:cubicBezTo>
                    <a:cubicBezTo>
                      <a:pt x="19273" y="15387"/>
                      <a:pt x="19270" y="15347"/>
                      <a:pt x="19267" y="15306"/>
                    </a:cubicBezTo>
                    <a:cubicBezTo>
                      <a:pt x="19265" y="15290"/>
                      <a:pt x="19259" y="15272"/>
                      <a:pt x="19258" y="15257"/>
                    </a:cubicBezTo>
                    <a:cubicBezTo>
                      <a:pt x="19252" y="15232"/>
                      <a:pt x="19248" y="15205"/>
                      <a:pt x="19242" y="15178"/>
                    </a:cubicBezTo>
                    <a:cubicBezTo>
                      <a:pt x="19236" y="15156"/>
                      <a:pt x="19228" y="15136"/>
                      <a:pt x="19220" y="15114"/>
                    </a:cubicBezTo>
                    <a:cubicBezTo>
                      <a:pt x="19212" y="15088"/>
                      <a:pt x="19206" y="15065"/>
                      <a:pt x="19197" y="15042"/>
                    </a:cubicBezTo>
                    <a:cubicBezTo>
                      <a:pt x="19188" y="15016"/>
                      <a:pt x="19174" y="14991"/>
                      <a:pt x="19162" y="14963"/>
                    </a:cubicBezTo>
                    <a:cubicBezTo>
                      <a:pt x="19162" y="14963"/>
                      <a:pt x="19162" y="14962"/>
                      <a:pt x="19161" y="14959"/>
                    </a:cubicBezTo>
                    <a:cubicBezTo>
                      <a:pt x="18985" y="14133"/>
                      <a:pt x="18164" y="12859"/>
                      <a:pt x="17241" y="11700"/>
                    </a:cubicBezTo>
                    <a:cubicBezTo>
                      <a:pt x="16353" y="10582"/>
                      <a:pt x="15371" y="9574"/>
                      <a:pt x="14787" y="9179"/>
                    </a:cubicBezTo>
                    <a:cubicBezTo>
                      <a:pt x="14724" y="9136"/>
                      <a:pt x="14666" y="9100"/>
                      <a:pt x="14611" y="9073"/>
                    </a:cubicBezTo>
                    <a:cubicBezTo>
                      <a:pt x="14564" y="9050"/>
                      <a:pt x="14510" y="9025"/>
                      <a:pt x="14453" y="9005"/>
                    </a:cubicBezTo>
                    <a:lnTo>
                      <a:pt x="14453" y="9002"/>
                    </a:lnTo>
                    <a:cubicBezTo>
                      <a:pt x="14447" y="9001"/>
                      <a:pt x="14441" y="8999"/>
                      <a:pt x="14436" y="8996"/>
                    </a:cubicBezTo>
                    <a:cubicBezTo>
                      <a:pt x="14398" y="8983"/>
                      <a:pt x="14355" y="8968"/>
                      <a:pt x="14310" y="8954"/>
                    </a:cubicBezTo>
                    <a:cubicBezTo>
                      <a:pt x="14304" y="8953"/>
                      <a:pt x="14296" y="8949"/>
                      <a:pt x="14289" y="8946"/>
                    </a:cubicBezTo>
                    <a:cubicBezTo>
                      <a:pt x="14242" y="8933"/>
                      <a:pt x="14196" y="8919"/>
                      <a:pt x="14142" y="8904"/>
                    </a:cubicBezTo>
                    <a:cubicBezTo>
                      <a:pt x="14136" y="8903"/>
                      <a:pt x="14129" y="8900"/>
                      <a:pt x="14121" y="8898"/>
                    </a:cubicBezTo>
                    <a:cubicBezTo>
                      <a:pt x="14067" y="8885"/>
                      <a:pt x="14011" y="8871"/>
                      <a:pt x="13953" y="8855"/>
                    </a:cubicBezTo>
                    <a:cubicBezTo>
                      <a:pt x="13946" y="8855"/>
                      <a:pt x="13939" y="8854"/>
                      <a:pt x="13937" y="8854"/>
                    </a:cubicBezTo>
                    <a:cubicBezTo>
                      <a:pt x="13875" y="8840"/>
                      <a:pt x="13810" y="8825"/>
                      <a:pt x="13744" y="8812"/>
                    </a:cubicBezTo>
                    <a:cubicBezTo>
                      <a:pt x="13740" y="8812"/>
                      <a:pt x="13736" y="8812"/>
                      <a:pt x="13731" y="8810"/>
                    </a:cubicBezTo>
                    <a:cubicBezTo>
                      <a:pt x="13662" y="8797"/>
                      <a:pt x="13590" y="8782"/>
                      <a:pt x="13517" y="8773"/>
                    </a:cubicBezTo>
                    <a:cubicBezTo>
                      <a:pt x="13516" y="8773"/>
                      <a:pt x="13513" y="8773"/>
                      <a:pt x="13511" y="8770"/>
                    </a:cubicBezTo>
                    <a:cubicBezTo>
                      <a:pt x="13436" y="8758"/>
                      <a:pt x="13357" y="8745"/>
                      <a:pt x="13276" y="8734"/>
                    </a:cubicBezTo>
                    <a:lnTo>
                      <a:pt x="13274" y="8734"/>
                    </a:lnTo>
                    <a:cubicBezTo>
                      <a:pt x="13191" y="8722"/>
                      <a:pt x="13107" y="8712"/>
                      <a:pt x="13020" y="8700"/>
                    </a:cubicBezTo>
                    <a:lnTo>
                      <a:pt x="13019" y="8700"/>
                    </a:lnTo>
                    <a:cubicBezTo>
                      <a:pt x="12933" y="8688"/>
                      <a:pt x="12843" y="8678"/>
                      <a:pt x="12752" y="8669"/>
                    </a:cubicBezTo>
                    <a:lnTo>
                      <a:pt x="12633" y="8649"/>
                    </a:lnTo>
                    <a:lnTo>
                      <a:pt x="12674" y="8618"/>
                    </a:lnTo>
                    <a:lnTo>
                      <a:pt x="12060" y="8076"/>
                    </a:lnTo>
                    <a:lnTo>
                      <a:pt x="11998" y="8106"/>
                    </a:lnTo>
                    <a:lnTo>
                      <a:pt x="11926" y="7677"/>
                    </a:lnTo>
                    <a:lnTo>
                      <a:pt x="11892" y="7474"/>
                    </a:lnTo>
                    <a:cubicBezTo>
                      <a:pt x="12102" y="6617"/>
                      <a:pt x="12296" y="5777"/>
                      <a:pt x="12459" y="5031"/>
                    </a:cubicBezTo>
                    <a:cubicBezTo>
                      <a:pt x="12487" y="4896"/>
                      <a:pt x="12516" y="4763"/>
                      <a:pt x="12544" y="4632"/>
                    </a:cubicBezTo>
                    <a:cubicBezTo>
                      <a:pt x="12557" y="4569"/>
                      <a:pt x="12570" y="4505"/>
                      <a:pt x="12582" y="4443"/>
                    </a:cubicBezTo>
                    <a:cubicBezTo>
                      <a:pt x="12633" y="4191"/>
                      <a:pt x="12679" y="3957"/>
                      <a:pt x="12718" y="3743"/>
                    </a:cubicBezTo>
                    <a:cubicBezTo>
                      <a:pt x="12728" y="3688"/>
                      <a:pt x="12739" y="3636"/>
                      <a:pt x="12746" y="3585"/>
                    </a:cubicBezTo>
                    <a:cubicBezTo>
                      <a:pt x="12854" y="2970"/>
                      <a:pt x="12903" y="2540"/>
                      <a:pt x="12858" y="2400"/>
                    </a:cubicBezTo>
                    <a:cubicBezTo>
                      <a:pt x="12825" y="2297"/>
                      <a:pt x="12759" y="2187"/>
                      <a:pt x="12680" y="2083"/>
                    </a:cubicBezTo>
                    <a:cubicBezTo>
                      <a:pt x="12663" y="2060"/>
                      <a:pt x="12645" y="2036"/>
                      <a:pt x="12626" y="2012"/>
                    </a:cubicBezTo>
                    <a:cubicBezTo>
                      <a:pt x="12605" y="1986"/>
                      <a:pt x="12582" y="1958"/>
                      <a:pt x="12557" y="1931"/>
                    </a:cubicBezTo>
                    <a:cubicBezTo>
                      <a:pt x="12530" y="1901"/>
                      <a:pt x="12502" y="1868"/>
                      <a:pt x="12474" y="1841"/>
                    </a:cubicBezTo>
                    <a:cubicBezTo>
                      <a:pt x="12320" y="1678"/>
                      <a:pt x="12182" y="1560"/>
                      <a:pt x="12182" y="1560"/>
                    </a:cubicBezTo>
                    <a:cubicBezTo>
                      <a:pt x="12182" y="1560"/>
                      <a:pt x="13914" y="932"/>
                      <a:pt x="13561" y="353"/>
                    </a:cubicBezTo>
                    <a:cubicBezTo>
                      <a:pt x="13475" y="212"/>
                      <a:pt x="13237" y="158"/>
                      <a:pt x="12926" y="158"/>
                    </a:cubicBezTo>
                    <a:cubicBezTo>
                      <a:pt x="11985" y="158"/>
                      <a:pt x="10376" y="645"/>
                      <a:pt x="10278" y="676"/>
                    </a:cubicBezTo>
                    <a:cubicBezTo>
                      <a:pt x="10359" y="627"/>
                      <a:pt x="11307" y="69"/>
                      <a:pt x="10828" y="5"/>
                    </a:cubicBezTo>
                    <a:cubicBezTo>
                      <a:pt x="10806" y="2"/>
                      <a:pt x="10781" y="0"/>
                      <a:pt x="1075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" name="Google Shape;853;p4"/>
              <p:cNvSpPr/>
              <p:nvPr/>
            </p:nvSpPr>
            <p:spPr>
              <a:xfrm>
                <a:off x="2478200" y="4777325"/>
                <a:ext cx="481950" cy="398625"/>
              </a:xfrm>
              <a:custGeom>
                <a:avLst/>
                <a:gdLst/>
                <a:ahLst/>
                <a:cxnLst/>
                <a:rect l="l" t="t" r="r" b="b"/>
                <a:pathLst>
                  <a:path w="19278" h="15945" extrusionOk="0">
                    <a:moveTo>
                      <a:pt x="10516" y="1"/>
                    </a:moveTo>
                    <a:cubicBezTo>
                      <a:pt x="8900" y="1"/>
                      <a:pt x="7095" y="713"/>
                      <a:pt x="7095" y="713"/>
                    </a:cubicBezTo>
                    <a:cubicBezTo>
                      <a:pt x="7095" y="713"/>
                      <a:pt x="6956" y="831"/>
                      <a:pt x="6800" y="993"/>
                    </a:cubicBezTo>
                    <a:cubicBezTo>
                      <a:pt x="6773" y="1021"/>
                      <a:pt x="6745" y="1052"/>
                      <a:pt x="6719" y="1083"/>
                    </a:cubicBezTo>
                    <a:lnTo>
                      <a:pt x="6648" y="1165"/>
                    </a:lnTo>
                    <a:cubicBezTo>
                      <a:pt x="6631" y="1188"/>
                      <a:pt x="6612" y="1212"/>
                      <a:pt x="6593" y="1235"/>
                    </a:cubicBezTo>
                    <a:cubicBezTo>
                      <a:pt x="6516" y="1340"/>
                      <a:pt x="6451" y="1449"/>
                      <a:pt x="6417" y="1552"/>
                    </a:cubicBezTo>
                    <a:cubicBezTo>
                      <a:pt x="6373" y="1692"/>
                      <a:pt x="6418" y="2122"/>
                      <a:pt x="6528" y="2737"/>
                    </a:cubicBezTo>
                    <a:cubicBezTo>
                      <a:pt x="6538" y="2789"/>
                      <a:pt x="6548" y="2842"/>
                      <a:pt x="6557" y="2895"/>
                    </a:cubicBezTo>
                    <a:cubicBezTo>
                      <a:pt x="6595" y="3109"/>
                      <a:pt x="6642" y="3345"/>
                      <a:pt x="6694" y="3595"/>
                    </a:cubicBezTo>
                    <a:cubicBezTo>
                      <a:pt x="6706" y="3658"/>
                      <a:pt x="6720" y="3722"/>
                      <a:pt x="6732" y="3786"/>
                    </a:cubicBezTo>
                    <a:cubicBezTo>
                      <a:pt x="6759" y="3915"/>
                      <a:pt x="6788" y="4048"/>
                      <a:pt x="6817" y="4183"/>
                    </a:cubicBezTo>
                    <a:cubicBezTo>
                      <a:pt x="6980" y="4928"/>
                      <a:pt x="7176" y="5768"/>
                      <a:pt x="7383" y="6626"/>
                    </a:cubicBezTo>
                    <a:lnTo>
                      <a:pt x="7348" y="6830"/>
                    </a:lnTo>
                    <a:lnTo>
                      <a:pt x="7278" y="7258"/>
                    </a:lnTo>
                    <a:lnTo>
                      <a:pt x="7213" y="7229"/>
                    </a:lnTo>
                    <a:lnTo>
                      <a:pt x="6601" y="7772"/>
                    </a:lnTo>
                    <a:lnTo>
                      <a:pt x="6642" y="7802"/>
                    </a:lnTo>
                    <a:lnTo>
                      <a:pt x="6524" y="7822"/>
                    </a:lnTo>
                    <a:lnTo>
                      <a:pt x="6522" y="7822"/>
                    </a:lnTo>
                    <a:cubicBezTo>
                      <a:pt x="6431" y="7830"/>
                      <a:pt x="6343" y="7841"/>
                      <a:pt x="6254" y="7852"/>
                    </a:cubicBezTo>
                    <a:cubicBezTo>
                      <a:pt x="6167" y="7863"/>
                      <a:pt x="6083" y="7875"/>
                      <a:pt x="6002" y="7887"/>
                    </a:cubicBezTo>
                    <a:lnTo>
                      <a:pt x="5997" y="7887"/>
                    </a:lnTo>
                    <a:cubicBezTo>
                      <a:pt x="5918" y="7899"/>
                      <a:pt x="5839" y="7913"/>
                      <a:pt x="5762" y="7924"/>
                    </a:cubicBezTo>
                    <a:cubicBezTo>
                      <a:pt x="5761" y="7925"/>
                      <a:pt x="5759" y="7925"/>
                      <a:pt x="5756" y="7925"/>
                    </a:cubicBezTo>
                    <a:cubicBezTo>
                      <a:pt x="5681" y="7937"/>
                      <a:pt x="5609" y="7950"/>
                      <a:pt x="5542" y="7963"/>
                    </a:cubicBezTo>
                    <a:cubicBezTo>
                      <a:pt x="5537" y="7964"/>
                      <a:pt x="5535" y="7964"/>
                      <a:pt x="5530" y="7964"/>
                    </a:cubicBezTo>
                    <a:cubicBezTo>
                      <a:pt x="5462" y="7978"/>
                      <a:pt x="5398" y="7992"/>
                      <a:pt x="5337" y="8006"/>
                    </a:cubicBezTo>
                    <a:cubicBezTo>
                      <a:pt x="5331" y="8006"/>
                      <a:pt x="5328" y="8009"/>
                      <a:pt x="5322" y="8009"/>
                    </a:cubicBezTo>
                    <a:cubicBezTo>
                      <a:pt x="5263" y="8023"/>
                      <a:pt x="5207" y="8037"/>
                      <a:pt x="5152" y="8051"/>
                    </a:cubicBezTo>
                    <a:cubicBezTo>
                      <a:pt x="5145" y="8053"/>
                      <a:pt x="5139" y="8055"/>
                      <a:pt x="5133" y="8057"/>
                    </a:cubicBezTo>
                    <a:cubicBezTo>
                      <a:pt x="5080" y="8071"/>
                      <a:pt x="5032" y="8085"/>
                      <a:pt x="4983" y="8100"/>
                    </a:cubicBezTo>
                    <a:cubicBezTo>
                      <a:pt x="4977" y="8101"/>
                      <a:pt x="4970" y="8106"/>
                      <a:pt x="4963" y="8107"/>
                    </a:cubicBezTo>
                    <a:cubicBezTo>
                      <a:pt x="4918" y="8121"/>
                      <a:pt x="4878" y="8136"/>
                      <a:pt x="4837" y="8150"/>
                    </a:cubicBezTo>
                    <a:cubicBezTo>
                      <a:pt x="4831" y="8151"/>
                      <a:pt x="4825" y="8155"/>
                      <a:pt x="4820" y="8156"/>
                    </a:cubicBezTo>
                    <a:lnTo>
                      <a:pt x="4820" y="8157"/>
                    </a:lnTo>
                    <a:cubicBezTo>
                      <a:pt x="4763" y="8179"/>
                      <a:pt x="4709" y="8201"/>
                      <a:pt x="4662" y="8225"/>
                    </a:cubicBezTo>
                    <a:cubicBezTo>
                      <a:pt x="4416" y="8353"/>
                      <a:pt x="4054" y="8654"/>
                      <a:pt x="3639" y="9056"/>
                    </a:cubicBezTo>
                    <a:cubicBezTo>
                      <a:pt x="2289" y="10372"/>
                      <a:pt x="390" y="12803"/>
                      <a:pt x="112" y="14113"/>
                    </a:cubicBezTo>
                    <a:cubicBezTo>
                      <a:pt x="112" y="14115"/>
                      <a:pt x="112" y="14118"/>
                      <a:pt x="110" y="14118"/>
                    </a:cubicBezTo>
                    <a:cubicBezTo>
                      <a:pt x="98" y="14146"/>
                      <a:pt x="87" y="14172"/>
                      <a:pt x="77" y="14197"/>
                    </a:cubicBezTo>
                    <a:cubicBezTo>
                      <a:pt x="68" y="14220"/>
                      <a:pt x="60" y="14244"/>
                      <a:pt x="51" y="14268"/>
                    </a:cubicBezTo>
                    <a:cubicBezTo>
                      <a:pt x="43" y="14289"/>
                      <a:pt x="36" y="14311"/>
                      <a:pt x="30" y="14332"/>
                    </a:cubicBezTo>
                    <a:cubicBezTo>
                      <a:pt x="23" y="14359"/>
                      <a:pt x="18" y="14386"/>
                      <a:pt x="14" y="14411"/>
                    </a:cubicBezTo>
                    <a:cubicBezTo>
                      <a:pt x="13" y="14426"/>
                      <a:pt x="7" y="14445"/>
                      <a:pt x="6" y="14459"/>
                    </a:cubicBezTo>
                    <a:cubicBezTo>
                      <a:pt x="5" y="14488"/>
                      <a:pt x="1" y="14520"/>
                      <a:pt x="1" y="14547"/>
                    </a:cubicBezTo>
                    <a:lnTo>
                      <a:pt x="1" y="14577"/>
                    </a:lnTo>
                    <a:cubicBezTo>
                      <a:pt x="2" y="14610"/>
                      <a:pt x="8" y="14641"/>
                      <a:pt x="14" y="14675"/>
                    </a:cubicBezTo>
                    <a:cubicBezTo>
                      <a:pt x="17" y="14680"/>
                      <a:pt x="17" y="14683"/>
                      <a:pt x="17" y="14689"/>
                    </a:cubicBezTo>
                    <a:cubicBezTo>
                      <a:pt x="18" y="14695"/>
                      <a:pt x="20" y="14699"/>
                      <a:pt x="23" y="14706"/>
                    </a:cubicBezTo>
                    <a:cubicBezTo>
                      <a:pt x="29" y="14726"/>
                      <a:pt x="35" y="14750"/>
                      <a:pt x="42" y="14771"/>
                    </a:cubicBezTo>
                    <a:cubicBezTo>
                      <a:pt x="47" y="14784"/>
                      <a:pt x="50" y="14792"/>
                      <a:pt x="54" y="14802"/>
                    </a:cubicBezTo>
                    <a:cubicBezTo>
                      <a:pt x="67" y="14829"/>
                      <a:pt x="77" y="14856"/>
                      <a:pt x="91" y="14883"/>
                    </a:cubicBezTo>
                    <a:cubicBezTo>
                      <a:pt x="98" y="14899"/>
                      <a:pt x="108" y="14914"/>
                      <a:pt x="118" y="14931"/>
                    </a:cubicBezTo>
                    <a:cubicBezTo>
                      <a:pt x="124" y="14943"/>
                      <a:pt x="132" y="14954"/>
                      <a:pt x="139" y="14963"/>
                    </a:cubicBezTo>
                    <a:cubicBezTo>
                      <a:pt x="152" y="14984"/>
                      <a:pt x="163" y="15000"/>
                      <a:pt x="176" y="15018"/>
                    </a:cubicBezTo>
                    <a:cubicBezTo>
                      <a:pt x="177" y="15021"/>
                      <a:pt x="181" y="15023"/>
                      <a:pt x="181" y="15024"/>
                    </a:cubicBezTo>
                    <a:cubicBezTo>
                      <a:pt x="461" y="15397"/>
                      <a:pt x="1027" y="15673"/>
                      <a:pt x="1588" y="15866"/>
                    </a:cubicBezTo>
                    <a:cubicBezTo>
                      <a:pt x="1637" y="15883"/>
                      <a:pt x="1683" y="15899"/>
                      <a:pt x="1731" y="15915"/>
                    </a:cubicBezTo>
                    <a:cubicBezTo>
                      <a:pt x="1762" y="15923"/>
                      <a:pt x="1793" y="15934"/>
                      <a:pt x="1823" y="15944"/>
                    </a:cubicBezTo>
                    <a:lnTo>
                      <a:pt x="17980" y="15944"/>
                    </a:lnTo>
                    <a:cubicBezTo>
                      <a:pt x="18030" y="15923"/>
                      <a:pt x="18078" y="15903"/>
                      <a:pt x="18129" y="15881"/>
                    </a:cubicBezTo>
                    <a:cubicBezTo>
                      <a:pt x="18134" y="15880"/>
                      <a:pt x="18143" y="15875"/>
                      <a:pt x="18149" y="15872"/>
                    </a:cubicBezTo>
                    <a:cubicBezTo>
                      <a:pt x="18197" y="15851"/>
                      <a:pt x="18242" y="15830"/>
                      <a:pt x="18289" y="15808"/>
                    </a:cubicBezTo>
                    <a:cubicBezTo>
                      <a:pt x="18306" y="15801"/>
                      <a:pt x="18321" y="15793"/>
                      <a:pt x="18337" y="15786"/>
                    </a:cubicBezTo>
                    <a:cubicBezTo>
                      <a:pt x="18375" y="15765"/>
                      <a:pt x="18413" y="15747"/>
                      <a:pt x="18449" y="15727"/>
                    </a:cubicBezTo>
                    <a:cubicBezTo>
                      <a:pt x="18465" y="15719"/>
                      <a:pt x="18479" y="15711"/>
                      <a:pt x="18496" y="15701"/>
                    </a:cubicBezTo>
                    <a:cubicBezTo>
                      <a:pt x="18540" y="15674"/>
                      <a:pt x="18586" y="15649"/>
                      <a:pt x="18630" y="15622"/>
                    </a:cubicBezTo>
                    <a:cubicBezTo>
                      <a:pt x="18635" y="15620"/>
                      <a:pt x="18637" y="15617"/>
                      <a:pt x="18642" y="15616"/>
                    </a:cubicBezTo>
                    <a:cubicBezTo>
                      <a:pt x="18690" y="15586"/>
                      <a:pt x="18732" y="15556"/>
                      <a:pt x="18775" y="15522"/>
                    </a:cubicBezTo>
                    <a:cubicBezTo>
                      <a:pt x="18788" y="15515"/>
                      <a:pt x="18800" y="15507"/>
                      <a:pt x="18811" y="15496"/>
                    </a:cubicBezTo>
                    <a:cubicBezTo>
                      <a:pt x="18842" y="15473"/>
                      <a:pt x="18869" y="15448"/>
                      <a:pt x="18897" y="15424"/>
                    </a:cubicBezTo>
                    <a:cubicBezTo>
                      <a:pt x="18911" y="15415"/>
                      <a:pt x="18923" y="15403"/>
                      <a:pt x="18935" y="15391"/>
                    </a:cubicBezTo>
                    <a:cubicBezTo>
                      <a:pt x="18963" y="15364"/>
                      <a:pt x="18987" y="15339"/>
                      <a:pt x="19013" y="15313"/>
                    </a:cubicBezTo>
                    <a:cubicBezTo>
                      <a:pt x="19023" y="15304"/>
                      <a:pt x="19030" y="15294"/>
                      <a:pt x="19041" y="15284"/>
                    </a:cubicBezTo>
                    <a:cubicBezTo>
                      <a:pt x="19071" y="15249"/>
                      <a:pt x="19099" y="15213"/>
                      <a:pt x="19126" y="15176"/>
                    </a:cubicBezTo>
                    <a:cubicBezTo>
                      <a:pt x="19132" y="15169"/>
                      <a:pt x="19138" y="15160"/>
                      <a:pt x="19142" y="15149"/>
                    </a:cubicBezTo>
                    <a:cubicBezTo>
                      <a:pt x="19162" y="15120"/>
                      <a:pt x="19178" y="15091"/>
                      <a:pt x="19194" y="15059"/>
                    </a:cubicBezTo>
                    <a:cubicBezTo>
                      <a:pt x="19200" y="15046"/>
                      <a:pt x="19206" y="15033"/>
                      <a:pt x="19211" y="15018"/>
                    </a:cubicBezTo>
                    <a:cubicBezTo>
                      <a:pt x="19224" y="14990"/>
                      <a:pt x="19233" y="14961"/>
                      <a:pt x="19244" y="14932"/>
                    </a:cubicBezTo>
                    <a:cubicBezTo>
                      <a:pt x="19249" y="14918"/>
                      <a:pt x="19251" y="14906"/>
                      <a:pt x="19256" y="14894"/>
                    </a:cubicBezTo>
                    <a:cubicBezTo>
                      <a:pt x="19266" y="14852"/>
                      <a:pt x="19273" y="14809"/>
                      <a:pt x="19278" y="14765"/>
                    </a:cubicBezTo>
                    <a:cubicBezTo>
                      <a:pt x="19278" y="14729"/>
                      <a:pt x="19275" y="14692"/>
                      <a:pt x="19272" y="14657"/>
                    </a:cubicBezTo>
                    <a:cubicBezTo>
                      <a:pt x="19272" y="14647"/>
                      <a:pt x="19269" y="14640"/>
                      <a:pt x="19269" y="14632"/>
                    </a:cubicBezTo>
                    <a:cubicBezTo>
                      <a:pt x="19263" y="14595"/>
                      <a:pt x="19256" y="14559"/>
                      <a:pt x="19247" y="14519"/>
                    </a:cubicBezTo>
                    <a:cubicBezTo>
                      <a:pt x="19245" y="14513"/>
                      <a:pt x="19243" y="14505"/>
                      <a:pt x="19241" y="14499"/>
                    </a:cubicBezTo>
                    <a:cubicBezTo>
                      <a:pt x="19232" y="14464"/>
                      <a:pt x="19219" y="14429"/>
                      <a:pt x="19206" y="14395"/>
                    </a:cubicBezTo>
                    <a:cubicBezTo>
                      <a:pt x="19201" y="14385"/>
                      <a:pt x="19199" y="14374"/>
                      <a:pt x="19194" y="14366"/>
                    </a:cubicBezTo>
                    <a:cubicBezTo>
                      <a:pt x="19178" y="14324"/>
                      <a:pt x="19160" y="14283"/>
                      <a:pt x="19139" y="14244"/>
                    </a:cubicBezTo>
                    <a:cubicBezTo>
                      <a:pt x="19133" y="14231"/>
                      <a:pt x="19127" y="14219"/>
                      <a:pt x="19120" y="14206"/>
                    </a:cubicBezTo>
                    <a:cubicBezTo>
                      <a:pt x="19103" y="14171"/>
                      <a:pt x="19083" y="14136"/>
                      <a:pt x="19063" y="14101"/>
                    </a:cubicBezTo>
                    <a:cubicBezTo>
                      <a:pt x="19055" y="14088"/>
                      <a:pt x="19049" y="14079"/>
                      <a:pt x="19043" y="14067"/>
                    </a:cubicBezTo>
                    <a:cubicBezTo>
                      <a:pt x="19018" y="14025"/>
                      <a:pt x="18992" y="13983"/>
                      <a:pt x="18964" y="13940"/>
                    </a:cubicBezTo>
                    <a:cubicBezTo>
                      <a:pt x="18951" y="13921"/>
                      <a:pt x="18939" y="13904"/>
                      <a:pt x="18928" y="13886"/>
                    </a:cubicBezTo>
                    <a:cubicBezTo>
                      <a:pt x="18905" y="13850"/>
                      <a:pt x="18879" y="13815"/>
                      <a:pt x="18855" y="13779"/>
                    </a:cubicBezTo>
                    <a:cubicBezTo>
                      <a:pt x="18838" y="13753"/>
                      <a:pt x="18818" y="13729"/>
                      <a:pt x="18799" y="13703"/>
                    </a:cubicBezTo>
                    <a:cubicBezTo>
                      <a:pt x="18777" y="13674"/>
                      <a:pt x="18752" y="13644"/>
                      <a:pt x="18728" y="13612"/>
                    </a:cubicBezTo>
                    <a:cubicBezTo>
                      <a:pt x="18711" y="13589"/>
                      <a:pt x="18692" y="13565"/>
                      <a:pt x="18674" y="13542"/>
                    </a:cubicBezTo>
                    <a:cubicBezTo>
                      <a:pt x="18643" y="13504"/>
                      <a:pt x="18611" y="13465"/>
                      <a:pt x="18577" y="13424"/>
                    </a:cubicBezTo>
                    <a:cubicBezTo>
                      <a:pt x="18569" y="13416"/>
                      <a:pt x="18563" y="13407"/>
                      <a:pt x="18556" y="13398"/>
                    </a:cubicBezTo>
                    <a:cubicBezTo>
                      <a:pt x="18415" y="13145"/>
                      <a:pt x="18267" y="12896"/>
                      <a:pt x="18117" y="12653"/>
                    </a:cubicBezTo>
                    <a:cubicBezTo>
                      <a:pt x="17444" y="11567"/>
                      <a:pt x="16661" y="10568"/>
                      <a:pt x="15751" y="9771"/>
                    </a:cubicBezTo>
                    <a:cubicBezTo>
                      <a:pt x="15059" y="9158"/>
                      <a:pt x="14289" y="8667"/>
                      <a:pt x="13435" y="8345"/>
                    </a:cubicBezTo>
                    <a:cubicBezTo>
                      <a:pt x="13332" y="8309"/>
                      <a:pt x="13226" y="8272"/>
                      <a:pt x="13117" y="8237"/>
                    </a:cubicBezTo>
                    <a:cubicBezTo>
                      <a:pt x="13100" y="8234"/>
                      <a:pt x="13081" y="8229"/>
                      <a:pt x="13064" y="8223"/>
                    </a:cubicBezTo>
                    <a:cubicBezTo>
                      <a:pt x="12959" y="8189"/>
                      <a:pt x="12846" y="8158"/>
                      <a:pt x="12731" y="8128"/>
                    </a:cubicBezTo>
                    <a:cubicBezTo>
                      <a:pt x="12661" y="8106"/>
                      <a:pt x="12584" y="8084"/>
                      <a:pt x="12511" y="8063"/>
                    </a:cubicBezTo>
                    <a:lnTo>
                      <a:pt x="12513" y="8061"/>
                    </a:lnTo>
                    <a:lnTo>
                      <a:pt x="12397" y="8021"/>
                    </a:lnTo>
                    <a:lnTo>
                      <a:pt x="12428" y="7999"/>
                    </a:lnTo>
                    <a:lnTo>
                      <a:pt x="11988" y="7538"/>
                    </a:lnTo>
                    <a:lnTo>
                      <a:pt x="11952" y="7548"/>
                    </a:lnTo>
                    <a:lnTo>
                      <a:pt x="11920" y="7395"/>
                    </a:lnTo>
                    <a:cubicBezTo>
                      <a:pt x="12360" y="7263"/>
                      <a:pt x="12734" y="7131"/>
                      <a:pt x="12761" y="7100"/>
                    </a:cubicBezTo>
                    <a:cubicBezTo>
                      <a:pt x="12796" y="7057"/>
                      <a:pt x="12831" y="5573"/>
                      <a:pt x="12582" y="4045"/>
                    </a:cubicBezTo>
                    <a:lnTo>
                      <a:pt x="12644" y="4011"/>
                    </a:lnTo>
                    <a:cubicBezTo>
                      <a:pt x="12685" y="3892"/>
                      <a:pt x="12722" y="3776"/>
                      <a:pt x="12755" y="3662"/>
                    </a:cubicBezTo>
                    <a:cubicBezTo>
                      <a:pt x="12768" y="3612"/>
                      <a:pt x="12780" y="3562"/>
                      <a:pt x="12792" y="3512"/>
                    </a:cubicBezTo>
                    <a:cubicBezTo>
                      <a:pt x="12809" y="3453"/>
                      <a:pt x="12826" y="3392"/>
                      <a:pt x="12841" y="3334"/>
                    </a:cubicBezTo>
                    <a:cubicBezTo>
                      <a:pt x="12857" y="3269"/>
                      <a:pt x="12869" y="3205"/>
                      <a:pt x="12882" y="3142"/>
                    </a:cubicBezTo>
                    <a:cubicBezTo>
                      <a:pt x="12889" y="3103"/>
                      <a:pt x="12899" y="3063"/>
                      <a:pt x="12908" y="3023"/>
                    </a:cubicBezTo>
                    <a:cubicBezTo>
                      <a:pt x="12922" y="2950"/>
                      <a:pt x="12931" y="2877"/>
                      <a:pt x="12943" y="2805"/>
                    </a:cubicBezTo>
                    <a:cubicBezTo>
                      <a:pt x="12948" y="2780"/>
                      <a:pt x="12950" y="2755"/>
                      <a:pt x="12955" y="2730"/>
                    </a:cubicBezTo>
                    <a:cubicBezTo>
                      <a:pt x="12965" y="2651"/>
                      <a:pt x="12972" y="2573"/>
                      <a:pt x="12981" y="2498"/>
                    </a:cubicBezTo>
                    <a:cubicBezTo>
                      <a:pt x="12981" y="2482"/>
                      <a:pt x="12983" y="2467"/>
                      <a:pt x="12985" y="2453"/>
                    </a:cubicBezTo>
                    <a:cubicBezTo>
                      <a:pt x="12991" y="2370"/>
                      <a:pt x="12995" y="2291"/>
                      <a:pt x="12998" y="2213"/>
                    </a:cubicBezTo>
                    <a:lnTo>
                      <a:pt x="12998" y="2192"/>
                    </a:lnTo>
                    <a:cubicBezTo>
                      <a:pt x="12999" y="2109"/>
                      <a:pt x="12998" y="2030"/>
                      <a:pt x="12993" y="1952"/>
                    </a:cubicBezTo>
                    <a:lnTo>
                      <a:pt x="12993" y="1945"/>
                    </a:lnTo>
                    <a:cubicBezTo>
                      <a:pt x="12989" y="1866"/>
                      <a:pt x="12984" y="1788"/>
                      <a:pt x="12977" y="1712"/>
                    </a:cubicBezTo>
                    <a:lnTo>
                      <a:pt x="12977" y="1710"/>
                    </a:lnTo>
                    <a:cubicBezTo>
                      <a:pt x="12784" y="383"/>
                      <a:pt x="11701" y="1"/>
                      <a:pt x="10516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4" name="Google Shape;854;p4"/>
              <p:cNvSpPr/>
              <p:nvPr/>
            </p:nvSpPr>
            <p:spPr>
              <a:xfrm>
                <a:off x="3774350" y="4789650"/>
                <a:ext cx="409800" cy="386200"/>
              </a:xfrm>
              <a:custGeom>
                <a:avLst/>
                <a:gdLst/>
                <a:ahLst/>
                <a:cxnLst/>
                <a:rect l="l" t="t" r="r" b="b"/>
                <a:pathLst>
                  <a:path w="16392" h="15448" extrusionOk="0">
                    <a:moveTo>
                      <a:pt x="10027" y="1"/>
                    </a:moveTo>
                    <a:lnTo>
                      <a:pt x="10027" y="1"/>
                    </a:lnTo>
                    <a:cubicBezTo>
                      <a:pt x="10061" y="52"/>
                      <a:pt x="10726" y="1095"/>
                      <a:pt x="8486" y="1308"/>
                    </a:cubicBezTo>
                    <a:cubicBezTo>
                      <a:pt x="7190" y="1435"/>
                      <a:pt x="6479" y="2027"/>
                      <a:pt x="6106" y="2516"/>
                    </a:cubicBezTo>
                    <a:cubicBezTo>
                      <a:pt x="6021" y="2628"/>
                      <a:pt x="5951" y="2736"/>
                      <a:pt x="5899" y="2832"/>
                    </a:cubicBezTo>
                    <a:cubicBezTo>
                      <a:pt x="5897" y="2837"/>
                      <a:pt x="5894" y="2840"/>
                      <a:pt x="5893" y="2845"/>
                    </a:cubicBezTo>
                    <a:cubicBezTo>
                      <a:pt x="5877" y="2871"/>
                      <a:pt x="5865" y="2896"/>
                      <a:pt x="5852" y="2922"/>
                    </a:cubicBezTo>
                    <a:cubicBezTo>
                      <a:pt x="5849" y="2923"/>
                      <a:pt x="5847" y="2928"/>
                      <a:pt x="5846" y="2931"/>
                    </a:cubicBezTo>
                    <a:cubicBezTo>
                      <a:pt x="5819" y="2985"/>
                      <a:pt x="5797" y="3032"/>
                      <a:pt x="5781" y="3072"/>
                    </a:cubicBezTo>
                    <a:cubicBezTo>
                      <a:pt x="5780" y="3077"/>
                      <a:pt x="5778" y="3078"/>
                      <a:pt x="5778" y="3081"/>
                    </a:cubicBezTo>
                    <a:cubicBezTo>
                      <a:pt x="5769" y="3101"/>
                      <a:pt x="5762" y="3117"/>
                      <a:pt x="5757" y="3131"/>
                    </a:cubicBezTo>
                    <a:cubicBezTo>
                      <a:pt x="5756" y="3131"/>
                      <a:pt x="5756" y="3133"/>
                      <a:pt x="5756" y="3133"/>
                    </a:cubicBezTo>
                    <a:cubicBezTo>
                      <a:pt x="5750" y="3148"/>
                      <a:pt x="5747" y="3162"/>
                      <a:pt x="5742" y="3174"/>
                    </a:cubicBezTo>
                    <a:cubicBezTo>
                      <a:pt x="5741" y="3175"/>
                      <a:pt x="5741" y="3175"/>
                      <a:pt x="5741" y="3179"/>
                    </a:cubicBezTo>
                    <a:cubicBezTo>
                      <a:pt x="5736" y="3187"/>
                      <a:pt x="5735" y="3196"/>
                      <a:pt x="5733" y="3199"/>
                    </a:cubicBezTo>
                    <a:lnTo>
                      <a:pt x="5733" y="3204"/>
                    </a:lnTo>
                    <a:cubicBezTo>
                      <a:pt x="5731" y="3210"/>
                      <a:pt x="5731" y="3211"/>
                      <a:pt x="5731" y="3211"/>
                    </a:cubicBezTo>
                    <a:cubicBezTo>
                      <a:pt x="5731" y="3211"/>
                      <a:pt x="5654" y="3115"/>
                      <a:pt x="5533" y="3115"/>
                    </a:cubicBezTo>
                    <a:cubicBezTo>
                      <a:pt x="5418" y="3115"/>
                      <a:pt x="5263" y="3202"/>
                      <a:pt x="5097" y="3544"/>
                    </a:cubicBezTo>
                    <a:cubicBezTo>
                      <a:pt x="4934" y="3877"/>
                      <a:pt x="5102" y="4870"/>
                      <a:pt x="5378" y="5839"/>
                    </a:cubicBezTo>
                    <a:cubicBezTo>
                      <a:pt x="5337" y="5832"/>
                      <a:pt x="5295" y="5828"/>
                      <a:pt x="5253" y="5828"/>
                    </a:cubicBezTo>
                    <a:cubicBezTo>
                      <a:pt x="5044" y="5828"/>
                      <a:pt x="4838" y="5920"/>
                      <a:pt x="4716" y="6128"/>
                    </a:cubicBezTo>
                    <a:cubicBezTo>
                      <a:pt x="4462" y="6552"/>
                      <a:pt x="4990" y="7172"/>
                      <a:pt x="5908" y="7346"/>
                    </a:cubicBezTo>
                    <a:cubicBezTo>
                      <a:pt x="5920" y="7372"/>
                      <a:pt x="5931" y="7395"/>
                      <a:pt x="5943" y="7421"/>
                    </a:cubicBezTo>
                    <a:cubicBezTo>
                      <a:pt x="6000" y="7987"/>
                      <a:pt x="6068" y="8427"/>
                      <a:pt x="6131" y="8533"/>
                    </a:cubicBezTo>
                    <a:cubicBezTo>
                      <a:pt x="6153" y="8574"/>
                      <a:pt x="6220" y="8631"/>
                      <a:pt x="6315" y="8702"/>
                    </a:cubicBezTo>
                    <a:lnTo>
                      <a:pt x="6237" y="9164"/>
                    </a:lnTo>
                    <a:lnTo>
                      <a:pt x="5724" y="9376"/>
                    </a:lnTo>
                    <a:lnTo>
                      <a:pt x="5740" y="9396"/>
                    </a:lnTo>
                    <a:lnTo>
                      <a:pt x="5724" y="9403"/>
                    </a:lnTo>
                    <a:lnTo>
                      <a:pt x="5731" y="9413"/>
                    </a:lnTo>
                    <a:cubicBezTo>
                      <a:pt x="5645" y="9436"/>
                      <a:pt x="5560" y="9460"/>
                      <a:pt x="5475" y="9482"/>
                    </a:cubicBezTo>
                    <a:cubicBezTo>
                      <a:pt x="5460" y="9487"/>
                      <a:pt x="5447" y="9490"/>
                      <a:pt x="5434" y="9494"/>
                    </a:cubicBezTo>
                    <a:lnTo>
                      <a:pt x="5372" y="9494"/>
                    </a:lnTo>
                    <a:cubicBezTo>
                      <a:pt x="5236" y="9494"/>
                      <a:pt x="5118" y="9566"/>
                      <a:pt x="5041" y="9676"/>
                    </a:cubicBezTo>
                    <a:cubicBezTo>
                      <a:pt x="4227" y="9923"/>
                      <a:pt x="3528" y="10180"/>
                      <a:pt x="3352" y="10301"/>
                    </a:cubicBezTo>
                    <a:cubicBezTo>
                      <a:pt x="3308" y="10311"/>
                      <a:pt x="3261" y="10330"/>
                      <a:pt x="3217" y="10359"/>
                    </a:cubicBezTo>
                    <a:cubicBezTo>
                      <a:pt x="3210" y="10365"/>
                      <a:pt x="3203" y="10372"/>
                      <a:pt x="3194" y="10375"/>
                    </a:cubicBezTo>
                    <a:cubicBezTo>
                      <a:pt x="2628" y="10811"/>
                      <a:pt x="2119" y="11386"/>
                      <a:pt x="1678" y="12016"/>
                    </a:cubicBezTo>
                    <a:cubicBezTo>
                      <a:pt x="1641" y="12070"/>
                      <a:pt x="1601" y="12124"/>
                      <a:pt x="1566" y="12179"/>
                    </a:cubicBezTo>
                    <a:cubicBezTo>
                      <a:pt x="1493" y="12287"/>
                      <a:pt x="1420" y="12397"/>
                      <a:pt x="1352" y="12510"/>
                    </a:cubicBezTo>
                    <a:cubicBezTo>
                      <a:pt x="1296" y="12601"/>
                      <a:pt x="1241" y="12693"/>
                      <a:pt x="1188" y="12784"/>
                    </a:cubicBezTo>
                    <a:cubicBezTo>
                      <a:pt x="991" y="13120"/>
                      <a:pt x="812" y="13461"/>
                      <a:pt x="657" y="13795"/>
                    </a:cubicBezTo>
                    <a:cubicBezTo>
                      <a:pt x="378" y="14379"/>
                      <a:pt x="156" y="14950"/>
                      <a:pt x="1" y="15447"/>
                    </a:cubicBezTo>
                    <a:lnTo>
                      <a:pt x="16391" y="15447"/>
                    </a:lnTo>
                    <a:cubicBezTo>
                      <a:pt x="16120" y="14792"/>
                      <a:pt x="15739" y="13988"/>
                      <a:pt x="15260" y="13188"/>
                    </a:cubicBezTo>
                    <a:cubicBezTo>
                      <a:pt x="15203" y="13091"/>
                      <a:pt x="15144" y="12996"/>
                      <a:pt x="15084" y="12900"/>
                    </a:cubicBezTo>
                    <a:cubicBezTo>
                      <a:pt x="14683" y="12265"/>
                      <a:pt x="14223" y="11647"/>
                      <a:pt x="13708" y="11121"/>
                    </a:cubicBezTo>
                    <a:cubicBezTo>
                      <a:pt x="13421" y="10830"/>
                      <a:pt x="13120" y="10568"/>
                      <a:pt x="12803" y="10350"/>
                    </a:cubicBezTo>
                    <a:cubicBezTo>
                      <a:pt x="12775" y="10330"/>
                      <a:pt x="12748" y="10312"/>
                      <a:pt x="12720" y="10294"/>
                    </a:cubicBezTo>
                    <a:cubicBezTo>
                      <a:pt x="12717" y="10293"/>
                      <a:pt x="12713" y="10289"/>
                      <a:pt x="12712" y="10288"/>
                    </a:cubicBezTo>
                    <a:cubicBezTo>
                      <a:pt x="12652" y="10250"/>
                      <a:pt x="12593" y="10210"/>
                      <a:pt x="12533" y="10175"/>
                    </a:cubicBezTo>
                    <a:cubicBezTo>
                      <a:pt x="12527" y="10167"/>
                      <a:pt x="12522" y="10160"/>
                      <a:pt x="12517" y="10155"/>
                    </a:cubicBezTo>
                    <a:cubicBezTo>
                      <a:pt x="12509" y="10148"/>
                      <a:pt x="12497" y="10142"/>
                      <a:pt x="12483" y="10135"/>
                    </a:cubicBezTo>
                    <a:cubicBezTo>
                      <a:pt x="12478" y="10132"/>
                      <a:pt x="12475" y="10128"/>
                      <a:pt x="12469" y="10125"/>
                    </a:cubicBezTo>
                    <a:cubicBezTo>
                      <a:pt x="12460" y="10120"/>
                      <a:pt x="12453" y="10118"/>
                      <a:pt x="12442" y="10113"/>
                    </a:cubicBezTo>
                    <a:cubicBezTo>
                      <a:pt x="12421" y="10104"/>
                      <a:pt x="12398" y="10092"/>
                      <a:pt x="12371" y="10080"/>
                    </a:cubicBezTo>
                    <a:cubicBezTo>
                      <a:pt x="12365" y="10077"/>
                      <a:pt x="12357" y="10071"/>
                      <a:pt x="12351" y="10070"/>
                    </a:cubicBezTo>
                    <a:cubicBezTo>
                      <a:pt x="12330" y="10058"/>
                      <a:pt x="12311" y="10051"/>
                      <a:pt x="12289" y="10045"/>
                    </a:cubicBezTo>
                    <a:cubicBezTo>
                      <a:pt x="12275" y="10039"/>
                      <a:pt x="12263" y="10037"/>
                      <a:pt x="12251" y="10032"/>
                    </a:cubicBezTo>
                    <a:cubicBezTo>
                      <a:pt x="12216" y="10020"/>
                      <a:pt x="12178" y="10007"/>
                      <a:pt x="12138" y="9995"/>
                    </a:cubicBezTo>
                    <a:cubicBezTo>
                      <a:pt x="12132" y="9992"/>
                      <a:pt x="12130" y="9990"/>
                      <a:pt x="12123" y="9989"/>
                    </a:cubicBezTo>
                    <a:cubicBezTo>
                      <a:pt x="12102" y="9983"/>
                      <a:pt x="12082" y="9974"/>
                      <a:pt x="12059" y="9967"/>
                    </a:cubicBezTo>
                    <a:cubicBezTo>
                      <a:pt x="11978" y="9692"/>
                      <a:pt x="11747" y="9493"/>
                      <a:pt x="11472" y="9493"/>
                    </a:cubicBezTo>
                    <a:lnTo>
                      <a:pt x="10598" y="9493"/>
                    </a:lnTo>
                    <a:lnTo>
                      <a:pt x="10223" y="9201"/>
                    </a:lnTo>
                    <a:lnTo>
                      <a:pt x="10166" y="9224"/>
                    </a:lnTo>
                    <a:lnTo>
                      <a:pt x="10101" y="8793"/>
                    </a:lnTo>
                    <a:cubicBezTo>
                      <a:pt x="10270" y="8701"/>
                      <a:pt x="10391" y="8618"/>
                      <a:pt x="10425" y="8568"/>
                    </a:cubicBezTo>
                    <a:cubicBezTo>
                      <a:pt x="10473" y="8496"/>
                      <a:pt x="10558" y="7993"/>
                      <a:pt x="10629" y="7333"/>
                    </a:cubicBezTo>
                    <a:cubicBezTo>
                      <a:pt x="11539" y="7143"/>
                      <a:pt x="12055" y="6541"/>
                      <a:pt x="11801" y="6126"/>
                    </a:cubicBezTo>
                    <a:cubicBezTo>
                      <a:pt x="11675" y="5919"/>
                      <a:pt x="11465" y="5825"/>
                      <a:pt x="11250" y="5825"/>
                    </a:cubicBezTo>
                    <a:cubicBezTo>
                      <a:pt x="11227" y="5825"/>
                      <a:pt x="11205" y="5826"/>
                      <a:pt x="11182" y="5828"/>
                    </a:cubicBezTo>
                    <a:cubicBezTo>
                      <a:pt x="11188" y="5808"/>
                      <a:pt x="11194" y="5790"/>
                      <a:pt x="11199" y="5770"/>
                    </a:cubicBezTo>
                    <a:cubicBezTo>
                      <a:pt x="11218" y="5699"/>
                      <a:pt x="11236" y="5627"/>
                      <a:pt x="11255" y="5559"/>
                    </a:cubicBezTo>
                    <a:cubicBezTo>
                      <a:pt x="11256" y="5547"/>
                      <a:pt x="11261" y="5536"/>
                      <a:pt x="11262" y="5525"/>
                    </a:cubicBezTo>
                    <a:cubicBezTo>
                      <a:pt x="11281" y="5444"/>
                      <a:pt x="11298" y="5367"/>
                      <a:pt x="11314" y="5292"/>
                    </a:cubicBezTo>
                    <a:cubicBezTo>
                      <a:pt x="11318" y="5275"/>
                      <a:pt x="11321" y="5257"/>
                      <a:pt x="11326" y="5237"/>
                    </a:cubicBezTo>
                    <a:cubicBezTo>
                      <a:pt x="11335" y="5180"/>
                      <a:pt x="11347" y="5124"/>
                      <a:pt x="11354" y="5070"/>
                    </a:cubicBezTo>
                    <a:cubicBezTo>
                      <a:pt x="11359" y="5049"/>
                      <a:pt x="11363" y="5027"/>
                      <a:pt x="11366" y="5006"/>
                    </a:cubicBezTo>
                    <a:cubicBezTo>
                      <a:pt x="11375" y="4954"/>
                      <a:pt x="11382" y="4903"/>
                      <a:pt x="11388" y="4852"/>
                    </a:cubicBezTo>
                    <a:cubicBezTo>
                      <a:pt x="11390" y="4836"/>
                      <a:pt x="11393" y="4818"/>
                      <a:pt x="11394" y="4801"/>
                    </a:cubicBezTo>
                    <a:cubicBezTo>
                      <a:pt x="11409" y="4669"/>
                      <a:pt x="11420" y="4547"/>
                      <a:pt x="11424" y="4432"/>
                    </a:cubicBezTo>
                    <a:lnTo>
                      <a:pt x="11424" y="4384"/>
                    </a:lnTo>
                    <a:cubicBezTo>
                      <a:pt x="11424" y="4342"/>
                      <a:pt x="11425" y="4302"/>
                      <a:pt x="11424" y="4263"/>
                    </a:cubicBezTo>
                    <a:lnTo>
                      <a:pt x="11424" y="4214"/>
                    </a:lnTo>
                    <a:cubicBezTo>
                      <a:pt x="11421" y="4172"/>
                      <a:pt x="11419" y="4131"/>
                      <a:pt x="11415" y="4093"/>
                    </a:cubicBezTo>
                    <a:lnTo>
                      <a:pt x="11415" y="4062"/>
                    </a:lnTo>
                    <a:cubicBezTo>
                      <a:pt x="11414" y="4046"/>
                      <a:pt x="11411" y="4028"/>
                      <a:pt x="11409" y="4011"/>
                    </a:cubicBezTo>
                    <a:cubicBezTo>
                      <a:pt x="11408" y="3981"/>
                      <a:pt x="11403" y="3952"/>
                      <a:pt x="11400" y="3921"/>
                    </a:cubicBezTo>
                    <a:cubicBezTo>
                      <a:pt x="11399" y="3914"/>
                      <a:pt x="11399" y="3907"/>
                      <a:pt x="11396" y="3898"/>
                    </a:cubicBezTo>
                    <a:cubicBezTo>
                      <a:pt x="11390" y="3862"/>
                      <a:pt x="11383" y="3825"/>
                      <a:pt x="11379" y="3791"/>
                    </a:cubicBezTo>
                    <a:cubicBezTo>
                      <a:pt x="11377" y="3779"/>
                      <a:pt x="11375" y="3764"/>
                      <a:pt x="11371" y="3755"/>
                    </a:cubicBezTo>
                    <a:cubicBezTo>
                      <a:pt x="11365" y="3726"/>
                      <a:pt x="11359" y="3696"/>
                      <a:pt x="11354" y="3667"/>
                    </a:cubicBezTo>
                    <a:cubicBezTo>
                      <a:pt x="11351" y="3655"/>
                      <a:pt x="11348" y="3647"/>
                      <a:pt x="11346" y="3634"/>
                    </a:cubicBezTo>
                    <a:cubicBezTo>
                      <a:pt x="11338" y="3600"/>
                      <a:pt x="11329" y="3570"/>
                      <a:pt x="11320" y="3540"/>
                    </a:cubicBezTo>
                    <a:cubicBezTo>
                      <a:pt x="11318" y="3536"/>
                      <a:pt x="11315" y="3531"/>
                      <a:pt x="11315" y="3526"/>
                    </a:cubicBezTo>
                    <a:cubicBezTo>
                      <a:pt x="11303" y="3493"/>
                      <a:pt x="11292" y="3461"/>
                      <a:pt x="11280" y="3429"/>
                    </a:cubicBezTo>
                    <a:cubicBezTo>
                      <a:pt x="11275" y="3421"/>
                      <a:pt x="11273" y="3412"/>
                      <a:pt x="11272" y="3402"/>
                    </a:cubicBezTo>
                    <a:cubicBezTo>
                      <a:pt x="11262" y="3380"/>
                      <a:pt x="11255" y="3360"/>
                      <a:pt x="11244" y="3339"/>
                    </a:cubicBezTo>
                    <a:cubicBezTo>
                      <a:pt x="11239" y="3331"/>
                      <a:pt x="11235" y="3320"/>
                      <a:pt x="11230" y="3311"/>
                    </a:cubicBezTo>
                    <a:cubicBezTo>
                      <a:pt x="11223" y="3290"/>
                      <a:pt x="11213" y="3275"/>
                      <a:pt x="11202" y="3256"/>
                    </a:cubicBezTo>
                    <a:cubicBezTo>
                      <a:pt x="11199" y="3248"/>
                      <a:pt x="11195" y="3239"/>
                      <a:pt x="11190" y="3230"/>
                    </a:cubicBezTo>
                    <a:cubicBezTo>
                      <a:pt x="11177" y="3208"/>
                      <a:pt x="11165" y="3184"/>
                      <a:pt x="11153" y="3165"/>
                    </a:cubicBezTo>
                    <a:cubicBezTo>
                      <a:pt x="11148" y="3157"/>
                      <a:pt x="11145" y="3153"/>
                      <a:pt x="11140" y="3148"/>
                    </a:cubicBezTo>
                    <a:cubicBezTo>
                      <a:pt x="11133" y="3133"/>
                      <a:pt x="11123" y="3118"/>
                      <a:pt x="11114" y="3105"/>
                    </a:cubicBezTo>
                    <a:cubicBezTo>
                      <a:pt x="11108" y="3096"/>
                      <a:pt x="11101" y="3089"/>
                      <a:pt x="11097" y="3081"/>
                    </a:cubicBezTo>
                    <a:cubicBezTo>
                      <a:pt x="11089" y="3069"/>
                      <a:pt x="11081" y="3060"/>
                      <a:pt x="11075" y="3052"/>
                    </a:cubicBezTo>
                    <a:cubicBezTo>
                      <a:pt x="11067" y="3044"/>
                      <a:pt x="11061" y="3035"/>
                      <a:pt x="11055" y="3027"/>
                    </a:cubicBezTo>
                    <a:cubicBezTo>
                      <a:pt x="11049" y="3019"/>
                      <a:pt x="11043" y="3013"/>
                      <a:pt x="11036" y="3005"/>
                    </a:cubicBezTo>
                    <a:cubicBezTo>
                      <a:pt x="10935" y="2887"/>
                      <a:pt x="10854" y="2841"/>
                      <a:pt x="10854" y="2841"/>
                    </a:cubicBezTo>
                    <a:cubicBezTo>
                      <a:pt x="11618" y="1452"/>
                      <a:pt x="10097" y="63"/>
                      <a:pt x="1002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5" name="Google Shape;855;p4"/>
              <p:cNvSpPr/>
              <p:nvPr/>
            </p:nvSpPr>
            <p:spPr>
              <a:xfrm>
                <a:off x="4602425" y="4789700"/>
                <a:ext cx="409800" cy="386250"/>
              </a:xfrm>
              <a:custGeom>
                <a:avLst/>
                <a:gdLst/>
                <a:ahLst/>
                <a:cxnLst/>
                <a:rect l="l" t="t" r="r" b="b"/>
                <a:pathLst>
                  <a:path w="16392" h="15450" extrusionOk="0">
                    <a:moveTo>
                      <a:pt x="10026" y="0"/>
                    </a:moveTo>
                    <a:cubicBezTo>
                      <a:pt x="10060" y="52"/>
                      <a:pt x="10725" y="1094"/>
                      <a:pt x="8488" y="1308"/>
                    </a:cubicBezTo>
                    <a:cubicBezTo>
                      <a:pt x="6893" y="1463"/>
                      <a:pt x="6183" y="2322"/>
                      <a:pt x="5899" y="2832"/>
                    </a:cubicBezTo>
                    <a:cubicBezTo>
                      <a:pt x="5898" y="2836"/>
                      <a:pt x="5894" y="2839"/>
                      <a:pt x="5893" y="2844"/>
                    </a:cubicBezTo>
                    <a:cubicBezTo>
                      <a:pt x="5878" y="2872"/>
                      <a:pt x="5864" y="2896"/>
                      <a:pt x="5852" y="2921"/>
                    </a:cubicBezTo>
                    <a:cubicBezTo>
                      <a:pt x="5851" y="2923"/>
                      <a:pt x="5848" y="2928"/>
                      <a:pt x="5846" y="2930"/>
                    </a:cubicBezTo>
                    <a:cubicBezTo>
                      <a:pt x="5819" y="2985"/>
                      <a:pt x="5797" y="3031"/>
                      <a:pt x="5781" y="3072"/>
                    </a:cubicBezTo>
                    <a:cubicBezTo>
                      <a:pt x="5781" y="3076"/>
                      <a:pt x="5779" y="3078"/>
                      <a:pt x="5776" y="3081"/>
                    </a:cubicBezTo>
                    <a:cubicBezTo>
                      <a:pt x="5770" y="3100"/>
                      <a:pt x="5763" y="3116"/>
                      <a:pt x="5757" y="3131"/>
                    </a:cubicBezTo>
                    <a:lnTo>
                      <a:pt x="5757" y="3133"/>
                    </a:lnTo>
                    <a:cubicBezTo>
                      <a:pt x="5751" y="3148"/>
                      <a:pt x="5745" y="3161"/>
                      <a:pt x="5741" y="3173"/>
                    </a:cubicBezTo>
                    <a:lnTo>
                      <a:pt x="5741" y="3178"/>
                    </a:lnTo>
                    <a:cubicBezTo>
                      <a:pt x="5736" y="3188"/>
                      <a:pt x="5735" y="3195"/>
                      <a:pt x="5734" y="3200"/>
                    </a:cubicBezTo>
                    <a:cubicBezTo>
                      <a:pt x="5734" y="3201"/>
                      <a:pt x="5734" y="3203"/>
                      <a:pt x="5733" y="3203"/>
                    </a:cubicBezTo>
                    <a:cubicBezTo>
                      <a:pt x="5733" y="3209"/>
                      <a:pt x="5730" y="3212"/>
                      <a:pt x="5730" y="3212"/>
                    </a:cubicBezTo>
                    <a:cubicBezTo>
                      <a:pt x="5730" y="3212"/>
                      <a:pt x="5653" y="3115"/>
                      <a:pt x="5532" y="3115"/>
                    </a:cubicBezTo>
                    <a:cubicBezTo>
                      <a:pt x="5417" y="3115"/>
                      <a:pt x="5263" y="3202"/>
                      <a:pt x="5096" y="3544"/>
                    </a:cubicBezTo>
                    <a:cubicBezTo>
                      <a:pt x="4933" y="3877"/>
                      <a:pt x="5103" y="4871"/>
                      <a:pt x="5378" y="5838"/>
                    </a:cubicBezTo>
                    <a:cubicBezTo>
                      <a:pt x="5337" y="5831"/>
                      <a:pt x="5296" y="5827"/>
                      <a:pt x="5254" y="5827"/>
                    </a:cubicBezTo>
                    <a:cubicBezTo>
                      <a:pt x="5045" y="5827"/>
                      <a:pt x="4839" y="5920"/>
                      <a:pt x="4716" y="6128"/>
                    </a:cubicBezTo>
                    <a:cubicBezTo>
                      <a:pt x="4463" y="6551"/>
                      <a:pt x="4989" y="7171"/>
                      <a:pt x="5909" y="7345"/>
                    </a:cubicBezTo>
                    <a:cubicBezTo>
                      <a:pt x="5921" y="7372"/>
                      <a:pt x="5931" y="7395"/>
                      <a:pt x="5942" y="7420"/>
                    </a:cubicBezTo>
                    <a:cubicBezTo>
                      <a:pt x="6001" y="7988"/>
                      <a:pt x="6069" y="8426"/>
                      <a:pt x="6131" y="8532"/>
                    </a:cubicBezTo>
                    <a:cubicBezTo>
                      <a:pt x="6154" y="8573"/>
                      <a:pt x="6221" y="8632"/>
                      <a:pt x="6316" y="8701"/>
                    </a:cubicBezTo>
                    <a:lnTo>
                      <a:pt x="6238" y="9163"/>
                    </a:lnTo>
                    <a:lnTo>
                      <a:pt x="5723" y="9375"/>
                    </a:lnTo>
                    <a:lnTo>
                      <a:pt x="5742" y="9395"/>
                    </a:lnTo>
                    <a:lnTo>
                      <a:pt x="5723" y="9403"/>
                    </a:lnTo>
                    <a:lnTo>
                      <a:pt x="5733" y="9412"/>
                    </a:lnTo>
                    <a:cubicBezTo>
                      <a:pt x="5645" y="9435"/>
                      <a:pt x="5558" y="9459"/>
                      <a:pt x="5475" y="9482"/>
                    </a:cubicBezTo>
                    <a:cubicBezTo>
                      <a:pt x="5462" y="9486"/>
                      <a:pt x="5448" y="9490"/>
                      <a:pt x="5435" y="9495"/>
                    </a:cubicBezTo>
                    <a:lnTo>
                      <a:pt x="5372" y="9495"/>
                    </a:lnTo>
                    <a:cubicBezTo>
                      <a:pt x="5237" y="9495"/>
                      <a:pt x="5119" y="9565"/>
                      <a:pt x="5041" y="9677"/>
                    </a:cubicBezTo>
                    <a:cubicBezTo>
                      <a:pt x="4228" y="9922"/>
                      <a:pt x="3528" y="10179"/>
                      <a:pt x="3353" y="10300"/>
                    </a:cubicBezTo>
                    <a:cubicBezTo>
                      <a:pt x="3299" y="10312"/>
                      <a:pt x="3248" y="10336"/>
                      <a:pt x="3195" y="10377"/>
                    </a:cubicBezTo>
                    <a:cubicBezTo>
                      <a:pt x="2356" y="11020"/>
                      <a:pt x="1646" y="11971"/>
                      <a:pt x="1088" y="12955"/>
                    </a:cubicBezTo>
                    <a:cubicBezTo>
                      <a:pt x="1076" y="12977"/>
                      <a:pt x="1066" y="12998"/>
                      <a:pt x="1054" y="13020"/>
                    </a:cubicBezTo>
                    <a:cubicBezTo>
                      <a:pt x="583" y="13866"/>
                      <a:pt x="225" y="14732"/>
                      <a:pt x="0" y="15449"/>
                    </a:cubicBezTo>
                    <a:lnTo>
                      <a:pt x="16391" y="15449"/>
                    </a:lnTo>
                    <a:cubicBezTo>
                      <a:pt x="16090" y="14710"/>
                      <a:pt x="15650" y="13790"/>
                      <a:pt x="15087" y="12898"/>
                    </a:cubicBezTo>
                    <a:cubicBezTo>
                      <a:pt x="14447" y="11882"/>
                      <a:pt x="13650" y="10907"/>
                      <a:pt x="12726" y="10292"/>
                    </a:cubicBezTo>
                    <a:cubicBezTo>
                      <a:pt x="12721" y="10291"/>
                      <a:pt x="12720" y="10287"/>
                      <a:pt x="12716" y="10286"/>
                    </a:cubicBezTo>
                    <a:cubicBezTo>
                      <a:pt x="12659" y="10248"/>
                      <a:pt x="12599" y="10208"/>
                      <a:pt x="12539" y="10173"/>
                    </a:cubicBezTo>
                    <a:cubicBezTo>
                      <a:pt x="12533" y="10165"/>
                      <a:pt x="12529" y="10158"/>
                      <a:pt x="12522" y="10153"/>
                    </a:cubicBezTo>
                    <a:cubicBezTo>
                      <a:pt x="12515" y="10146"/>
                      <a:pt x="12505" y="10140"/>
                      <a:pt x="12492" y="10133"/>
                    </a:cubicBezTo>
                    <a:cubicBezTo>
                      <a:pt x="12486" y="10130"/>
                      <a:pt x="12479" y="10126"/>
                      <a:pt x="12476" y="10123"/>
                    </a:cubicBezTo>
                    <a:cubicBezTo>
                      <a:pt x="12469" y="10118"/>
                      <a:pt x="12460" y="10116"/>
                      <a:pt x="12450" y="10111"/>
                    </a:cubicBezTo>
                    <a:cubicBezTo>
                      <a:pt x="12430" y="10102"/>
                      <a:pt x="12407" y="10090"/>
                      <a:pt x="12379" y="10078"/>
                    </a:cubicBezTo>
                    <a:cubicBezTo>
                      <a:pt x="12371" y="10075"/>
                      <a:pt x="12365" y="10069"/>
                      <a:pt x="12359" y="10068"/>
                    </a:cubicBezTo>
                    <a:cubicBezTo>
                      <a:pt x="12339" y="10056"/>
                      <a:pt x="12317" y="10049"/>
                      <a:pt x="12297" y="10043"/>
                    </a:cubicBezTo>
                    <a:cubicBezTo>
                      <a:pt x="12284" y="10037"/>
                      <a:pt x="12269" y="10035"/>
                      <a:pt x="12256" y="10030"/>
                    </a:cubicBezTo>
                    <a:cubicBezTo>
                      <a:pt x="12223" y="10018"/>
                      <a:pt x="12184" y="10005"/>
                      <a:pt x="12145" y="9993"/>
                    </a:cubicBezTo>
                    <a:cubicBezTo>
                      <a:pt x="12139" y="9990"/>
                      <a:pt x="12133" y="9988"/>
                      <a:pt x="12129" y="9987"/>
                    </a:cubicBezTo>
                    <a:cubicBezTo>
                      <a:pt x="12109" y="9981"/>
                      <a:pt x="12087" y="9972"/>
                      <a:pt x="12066" y="9965"/>
                    </a:cubicBezTo>
                    <a:cubicBezTo>
                      <a:pt x="11984" y="9690"/>
                      <a:pt x="11750" y="9491"/>
                      <a:pt x="11476" y="9491"/>
                    </a:cubicBezTo>
                    <a:lnTo>
                      <a:pt x="10602" y="9491"/>
                    </a:lnTo>
                    <a:lnTo>
                      <a:pt x="10228" y="9199"/>
                    </a:lnTo>
                    <a:lnTo>
                      <a:pt x="10171" y="9222"/>
                    </a:lnTo>
                    <a:lnTo>
                      <a:pt x="10106" y="8791"/>
                    </a:lnTo>
                    <a:cubicBezTo>
                      <a:pt x="10109" y="8791"/>
                      <a:pt x="10109" y="8790"/>
                      <a:pt x="10111" y="8790"/>
                    </a:cubicBezTo>
                    <a:cubicBezTo>
                      <a:pt x="10279" y="8696"/>
                      <a:pt x="10395" y="8617"/>
                      <a:pt x="10431" y="8567"/>
                    </a:cubicBezTo>
                    <a:cubicBezTo>
                      <a:pt x="10456" y="8531"/>
                      <a:pt x="10488" y="8383"/>
                      <a:pt x="10524" y="8158"/>
                    </a:cubicBezTo>
                    <a:cubicBezTo>
                      <a:pt x="10561" y="7943"/>
                      <a:pt x="10597" y="7657"/>
                      <a:pt x="10632" y="7333"/>
                    </a:cubicBezTo>
                    <a:cubicBezTo>
                      <a:pt x="10659" y="7327"/>
                      <a:pt x="10687" y="7321"/>
                      <a:pt x="10714" y="7313"/>
                    </a:cubicBezTo>
                    <a:cubicBezTo>
                      <a:pt x="11574" y="7107"/>
                      <a:pt x="12051" y="6529"/>
                      <a:pt x="11804" y="6125"/>
                    </a:cubicBezTo>
                    <a:cubicBezTo>
                      <a:pt x="11677" y="5918"/>
                      <a:pt x="11467" y="5824"/>
                      <a:pt x="11252" y="5824"/>
                    </a:cubicBezTo>
                    <a:cubicBezTo>
                      <a:pt x="11230" y="5824"/>
                      <a:pt x="11208" y="5825"/>
                      <a:pt x="11186" y="5827"/>
                    </a:cubicBezTo>
                    <a:cubicBezTo>
                      <a:pt x="11193" y="5808"/>
                      <a:pt x="11199" y="5789"/>
                      <a:pt x="11202" y="5770"/>
                    </a:cubicBezTo>
                    <a:cubicBezTo>
                      <a:pt x="11223" y="5698"/>
                      <a:pt x="11240" y="5627"/>
                      <a:pt x="11258" y="5559"/>
                    </a:cubicBezTo>
                    <a:cubicBezTo>
                      <a:pt x="11263" y="5546"/>
                      <a:pt x="11264" y="5535"/>
                      <a:pt x="11267" y="5524"/>
                    </a:cubicBezTo>
                    <a:cubicBezTo>
                      <a:pt x="11287" y="5443"/>
                      <a:pt x="11303" y="5366"/>
                      <a:pt x="11319" y="5291"/>
                    </a:cubicBezTo>
                    <a:cubicBezTo>
                      <a:pt x="11324" y="5274"/>
                      <a:pt x="11325" y="5256"/>
                      <a:pt x="11327" y="5236"/>
                    </a:cubicBezTo>
                    <a:cubicBezTo>
                      <a:pt x="11340" y="5181"/>
                      <a:pt x="11349" y="5123"/>
                      <a:pt x="11358" y="5069"/>
                    </a:cubicBezTo>
                    <a:cubicBezTo>
                      <a:pt x="11363" y="5048"/>
                      <a:pt x="11366" y="5026"/>
                      <a:pt x="11368" y="5006"/>
                    </a:cubicBezTo>
                    <a:cubicBezTo>
                      <a:pt x="11376" y="4953"/>
                      <a:pt x="11382" y="4902"/>
                      <a:pt x="11391" y="4852"/>
                    </a:cubicBezTo>
                    <a:cubicBezTo>
                      <a:pt x="11392" y="4835"/>
                      <a:pt x="11394" y="4817"/>
                      <a:pt x="11397" y="4800"/>
                    </a:cubicBezTo>
                    <a:cubicBezTo>
                      <a:pt x="11411" y="4668"/>
                      <a:pt x="11422" y="4546"/>
                      <a:pt x="11423" y="4431"/>
                    </a:cubicBezTo>
                    <a:cubicBezTo>
                      <a:pt x="11425" y="4416"/>
                      <a:pt x="11425" y="4400"/>
                      <a:pt x="11425" y="4385"/>
                    </a:cubicBezTo>
                    <a:lnTo>
                      <a:pt x="11425" y="4263"/>
                    </a:lnTo>
                    <a:cubicBezTo>
                      <a:pt x="11425" y="4251"/>
                      <a:pt x="11425" y="4240"/>
                      <a:pt x="11423" y="4228"/>
                    </a:cubicBezTo>
                    <a:lnTo>
                      <a:pt x="11423" y="4214"/>
                    </a:lnTo>
                    <a:cubicBezTo>
                      <a:pt x="11423" y="4172"/>
                      <a:pt x="11422" y="4131"/>
                      <a:pt x="11417" y="4093"/>
                    </a:cubicBezTo>
                    <a:cubicBezTo>
                      <a:pt x="11417" y="4083"/>
                      <a:pt x="11417" y="4071"/>
                      <a:pt x="11416" y="4063"/>
                    </a:cubicBezTo>
                    <a:cubicBezTo>
                      <a:pt x="11411" y="4014"/>
                      <a:pt x="11409" y="3965"/>
                      <a:pt x="11403" y="3920"/>
                    </a:cubicBezTo>
                    <a:cubicBezTo>
                      <a:pt x="11400" y="3913"/>
                      <a:pt x="11398" y="3906"/>
                      <a:pt x="11398" y="3899"/>
                    </a:cubicBezTo>
                    <a:cubicBezTo>
                      <a:pt x="11392" y="3862"/>
                      <a:pt x="11386" y="3826"/>
                      <a:pt x="11381" y="3790"/>
                    </a:cubicBezTo>
                    <a:cubicBezTo>
                      <a:pt x="11380" y="3778"/>
                      <a:pt x="11375" y="3765"/>
                      <a:pt x="11374" y="3754"/>
                    </a:cubicBezTo>
                    <a:cubicBezTo>
                      <a:pt x="11368" y="3725"/>
                      <a:pt x="11361" y="3696"/>
                      <a:pt x="11354" y="3668"/>
                    </a:cubicBezTo>
                    <a:cubicBezTo>
                      <a:pt x="11352" y="3655"/>
                      <a:pt x="11349" y="3646"/>
                      <a:pt x="11346" y="3634"/>
                    </a:cubicBezTo>
                    <a:cubicBezTo>
                      <a:pt x="11338" y="3601"/>
                      <a:pt x="11330" y="3570"/>
                      <a:pt x="11319" y="3540"/>
                    </a:cubicBezTo>
                    <a:cubicBezTo>
                      <a:pt x="11319" y="3535"/>
                      <a:pt x="11318" y="3530"/>
                      <a:pt x="11314" y="3525"/>
                    </a:cubicBezTo>
                    <a:cubicBezTo>
                      <a:pt x="11306" y="3493"/>
                      <a:pt x="11293" y="3461"/>
                      <a:pt x="11281" y="3428"/>
                    </a:cubicBezTo>
                    <a:cubicBezTo>
                      <a:pt x="11276" y="3420"/>
                      <a:pt x="11274" y="3412"/>
                      <a:pt x="11269" y="3401"/>
                    </a:cubicBezTo>
                    <a:cubicBezTo>
                      <a:pt x="11262" y="3380"/>
                      <a:pt x="11252" y="3359"/>
                      <a:pt x="11244" y="3340"/>
                    </a:cubicBezTo>
                    <a:cubicBezTo>
                      <a:pt x="11238" y="3330"/>
                      <a:pt x="11234" y="3319"/>
                      <a:pt x="11229" y="3310"/>
                    </a:cubicBezTo>
                    <a:cubicBezTo>
                      <a:pt x="11221" y="3291"/>
                      <a:pt x="11213" y="3274"/>
                      <a:pt x="11202" y="3256"/>
                    </a:cubicBezTo>
                    <a:cubicBezTo>
                      <a:pt x="11197" y="3248"/>
                      <a:pt x="11195" y="3239"/>
                      <a:pt x="11189" y="3230"/>
                    </a:cubicBezTo>
                    <a:cubicBezTo>
                      <a:pt x="11177" y="3207"/>
                      <a:pt x="11162" y="3183"/>
                      <a:pt x="11152" y="3165"/>
                    </a:cubicBezTo>
                    <a:cubicBezTo>
                      <a:pt x="11148" y="3157"/>
                      <a:pt x="11144" y="3152"/>
                      <a:pt x="11140" y="3148"/>
                    </a:cubicBezTo>
                    <a:cubicBezTo>
                      <a:pt x="11131" y="3133"/>
                      <a:pt x="11120" y="3117"/>
                      <a:pt x="11111" y="3104"/>
                    </a:cubicBezTo>
                    <a:cubicBezTo>
                      <a:pt x="11105" y="3096"/>
                      <a:pt x="11099" y="3088"/>
                      <a:pt x="11094" y="3081"/>
                    </a:cubicBezTo>
                    <a:cubicBezTo>
                      <a:pt x="11088" y="3069"/>
                      <a:pt x="11081" y="3060"/>
                      <a:pt x="11073" y="3052"/>
                    </a:cubicBezTo>
                    <a:cubicBezTo>
                      <a:pt x="11067" y="3043"/>
                      <a:pt x="11061" y="3036"/>
                      <a:pt x="11056" y="3026"/>
                    </a:cubicBezTo>
                    <a:cubicBezTo>
                      <a:pt x="11050" y="3019"/>
                      <a:pt x="11043" y="3013"/>
                      <a:pt x="11037" y="3005"/>
                    </a:cubicBezTo>
                    <a:cubicBezTo>
                      <a:pt x="10936" y="2886"/>
                      <a:pt x="10855" y="2841"/>
                      <a:pt x="10855" y="2841"/>
                    </a:cubicBezTo>
                    <a:cubicBezTo>
                      <a:pt x="11618" y="1451"/>
                      <a:pt x="10096" y="62"/>
                      <a:pt x="1002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6" name="Google Shape;856;p4"/>
              <p:cNvSpPr/>
              <p:nvPr/>
            </p:nvSpPr>
            <p:spPr>
              <a:xfrm>
                <a:off x="5857625" y="4801850"/>
                <a:ext cx="302075" cy="374000"/>
              </a:xfrm>
              <a:custGeom>
                <a:avLst/>
                <a:gdLst/>
                <a:ahLst/>
                <a:cxnLst/>
                <a:rect l="l" t="t" r="r" b="b"/>
                <a:pathLst>
                  <a:path w="12083" h="14960" extrusionOk="0">
                    <a:moveTo>
                      <a:pt x="7075" y="0"/>
                    </a:moveTo>
                    <a:cubicBezTo>
                      <a:pt x="5423" y="0"/>
                      <a:pt x="3851" y="1481"/>
                      <a:pt x="3502" y="1828"/>
                    </a:cubicBezTo>
                    <a:cubicBezTo>
                      <a:pt x="3501" y="1828"/>
                      <a:pt x="3501" y="1829"/>
                      <a:pt x="3501" y="1829"/>
                    </a:cubicBezTo>
                    <a:cubicBezTo>
                      <a:pt x="3462" y="1867"/>
                      <a:pt x="3438" y="1891"/>
                      <a:pt x="3432" y="1900"/>
                    </a:cubicBezTo>
                    <a:cubicBezTo>
                      <a:pt x="3431" y="1900"/>
                      <a:pt x="3431" y="1901"/>
                      <a:pt x="3431" y="1901"/>
                    </a:cubicBezTo>
                    <a:cubicBezTo>
                      <a:pt x="3213" y="1936"/>
                      <a:pt x="3121" y="2237"/>
                      <a:pt x="3113" y="2675"/>
                    </a:cubicBezTo>
                    <a:cubicBezTo>
                      <a:pt x="3112" y="2788"/>
                      <a:pt x="3115" y="2908"/>
                      <a:pt x="3126" y="3036"/>
                    </a:cubicBezTo>
                    <a:cubicBezTo>
                      <a:pt x="3139" y="3219"/>
                      <a:pt x="3162" y="3416"/>
                      <a:pt x="3194" y="3622"/>
                    </a:cubicBezTo>
                    <a:cubicBezTo>
                      <a:pt x="3241" y="3927"/>
                      <a:pt x="3308" y="4251"/>
                      <a:pt x="3387" y="4567"/>
                    </a:cubicBezTo>
                    <a:cubicBezTo>
                      <a:pt x="3368" y="4566"/>
                      <a:pt x="3349" y="4565"/>
                      <a:pt x="3329" y="4565"/>
                    </a:cubicBezTo>
                    <a:cubicBezTo>
                      <a:pt x="2962" y="4565"/>
                      <a:pt x="2551" y="4802"/>
                      <a:pt x="2632" y="5098"/>
                    </a:cubicBezTo>
                    <a:cubicBezTo>
                      <a:pt x="2718" y="5407"/>
                      <a:pt x="3513" y="5934"/>
                      <a:pt x="3946" y="6153"/>
                    </a:cubicBezTo>
                    <a:cubicBezTo>
                      <a:pt x="4067" y="6387"/>
                      <a:pt x="4190" y="6560"/>
                      <a:pt x="4304" y="6627"/>
                    </a:cubicBezTo>
                    <a:cubicBezTo>
                      <a:pt x="4310" y="6660"/>
                      <a:pt x="4318" y="6689"/>
                      <a:pt x="4324" y="6718"/>
                    </a:cubicBezTo>
                    <a:cubicBezTo>
                      <a:pt x="4341" y="6873"/>
                      <a:pt x="4360" y="7022"/>
                      <a:pt x="4380" y="7157"/>
                    </a:cubicBezTo>
                    <a:cubicBezTo>
                      <a:pt x="4380" y="7161"/>
                      <a:pt x="4382" y="7163"/>
                      <a:pt x="4382" y="7164"/>
                    </a:cubicBezTo>
                    <a:cubicBezTo>
                      <a:pt x="4388" y="7211"/>
                      <a:pt x="4395" y="7256"/>
                      <a:pt x="4403" y="7301"/>
                    </a:cubicBezTo>
                    <a:cubicBezTo>
                      <a:pt x="4403" y="7305"/>
                      <a:pt x="4404" y="7308"/>
                      <a:pt x="4404" y="7313"/>
                    </a:cubicBezTo>
                    <a:cubicBezTo>
                      <a:pt x="4412" y="7357"/>
                      <a:pt x="4420" y="7402"/>
                      <a:pt x="4427" y="7442"/>
                    </a:cubicBezTo>
                    <a:lnTo>
                      <a:pt x="4167" y="7763"/>
                    </a:lnTo>
                    <a:lnTo>
                      <a:pt x="4227" y="7809"/>
                    </a:lnTo>
                    <a:lnTo>
                      <a:pt x="4200" y="7831"/>
                    </a:lnTo>
                    <a:lnTo>
                      <a:pt x="4129" y="7831"/>
                    </a:lnTo>
                    <a:lnTo>
                      <a:pt x="4093" y="7746"/>
                    </a:lnTo>
                    <a:lnTo>
                      <a:pt x="3939" y="7831"/>
                    </a:lnTo>
                    <a:lnTo>
                      <a:pt x="3031" y="7831"/>
                    </a:lnTo>
                    <a:cubicBezTo>
                      <a:pt x="2714" y="7831"/>
                      <a:pt x="2457" y="8034"/>
                      <a:pt x="2457" y="8283"/>
                    </a:cubicBezTo>
                    <a:lnTo>
                      <a:pt x="2457" y="8682"/>
                    </a:lnTo>
                    <a:cubicBezTo>
                      <a:pt x="2110" y="8842"/>
                      <a:pt x="1800" y="8998"/>
                      <a:pt x="1552" y="9133"/>
                    </a:cubicBezTo>
                    <a:cubicBezTo>
                      <a:pt x="1304" y="9267"/>
                      <a:pt x="1120" y="9385"/>
                      <a:pt x="1024" y="9470"/>
                    </a:cubicBezTo>
                    <a:cubicBezTo>
                      <a:pt x="1012" y="9476"/>
                      <a:pt x="1001" y="9483"/>
                      <a:pt x="990" y="9490"/>
                    </a:cubicBezTo>
                    <a:cubicBezTo>
                      <a:pt x="746" y="9654"/>
                      <a:pt x="553" y="9954"/>
                      <a:pt x="406" y="10345"/>
                    </a:cubicBezTo>
                    <a:cubicBezTo>
                      <a:pt x="181" y="10941"/>
                      <a:pt x="60" y="11751"/>
                      <a:pt x="17" y="12618"/>
                    </a:cubicBezTo>
                    <a:cubicBezTo>
                      <a:pt x="17" y="12634"/>
                      <a:pt x="17" y="12651"/>
                      <a:pt x="16" y="12668"/>
                    </a:cubicBezTo>
                    <a:cubicBezTo>
                      <a:pt x="15" y="12710"/>
                      <a:pt x="11" y="12753"/>
                      <a:pt x="10" y="12795"/>
                    </a:cubicBezTo>
                    <a:cubicBezTo>
                      <a:pt x="10" y="12815"/>
                      <a:pt x="10" y="12833"/>
                      <a:pt x="9" y="12852"/>
                    </a:cubicBezTo>
                    <a:cubicBezTo>
                      <a:pt x="9" y="12894"/>
                      <a:pt x="6" y="12935"/>
                      <a:pt x="4" y="12977"/>
                    </a:cubicBezTo>
                    <a:lnTo>
                      <a:pt x="4" y="13033"/>
                    </a:lnTo>
                    <a:cubicBezTo>
                      <a:pt x="2" y="13063"/>
                      <a:pt x="2" y="13092"/>
                      <a:pt x="2" y="13118"/>
                    </a:cubicBezTo>
                    <a:lnTo>
                      <a:pt x="2" y="13162"/>
                    </a:lnTo>
                    <a:cubicBezTo>
                      <a:pt x="0" y="13179"/>
                      <a:pt x="0" y="13197"/>
                      <a:pt x="0" y="13213"/>
                    </a:cubicBezTo>
                    <a:lnTo>
                      <a:pt x="0" y="13614"/>
                    </a:lnTo>
                    <a:cubicBezTo>
                      <a:pt x="2" y="13663"/>
                      <a:pt x="2" y="13708"/>
                      <a:pt x="2" y="13755"/>
                    </a:cubicBezTo>
                    <a:cubicBezTo>
                      <a:pt x="4" y="13775"/>
                      <a:pt x="4" y="13793"/>
                      <a:pt x="4" y="13811"/>
                    </a:cubicBezTo>
                    <a:cubicBezTo>
                      <a:pt x="5" y="13854"/>
                      <a:pt x="5" y="13895"/>
                      <a:pt x="9" y="13936"/>
                    </a:cubicBezTo>
                    <a:cubicBezTo>
                      <a:pt x="9" y="13957"/>
                      <a:pt x="9" y="13976"/>
                      <a:pt x="10" y="13998"/>
                    </a:cubicBezTo>
                    <a:cubicBezTo>
                      <a:pt x="10" y="14040"/>
                      <a:pt x="11" y="14080"/>
                      <a:pt x="15" y="14120"/>
                    </a:cubicBezTo>
                    <a:cubicBezTo>
                      <a:pt x="15" y="14139"/>
                      <a:pt x="16" y="14157"/>
                      <a:pt x="16" y="14177"/>
                    </a:cubicBezTo>
                    <a:cubicBezTo>
                      <a:pt x="17" y="14224"/>
                      <a:pt x="21" y="14270"/>
                      <a:pt x="23" y="14317"/>
                    </a:cubicBezTo>
                    <a:cubicBezTo>
                      <a:pt x="23" y="14329"/>
                      <a:pt x="23" y="14343"/>
                      <a:pt x="24" y="14353"/>
                    </a:cubicBezTo>
                    <a:cubicBezTo>
                      <a:pt x="27" y="14413"/>
                      <a:pt x="30" y="14473"/>
                      <a:pt x="34" y="14533"/>
                    </a:cubicBezTo>
                    <a:cubicBezTo>
                      <a:pt x="34" y="14540"/>
                      <a:pt x="34" y="14548"/>
                      <a:pt x="35" y="14556"/>
                    </a:cubicBezTo>
                    <a:cubicBezTo>
                      <a:pt x="36" y="14606"/>
                      <a:pt x="41" y="14654"/>
                      <a:pt x="45" y="14704"/>
                    </a:cubicBezTo>
                    <a:cubicBezTo>
                      <a:pt x="45" y="14721"/>
                      <a:pt x="46" y="14741"/>
                      <a:pt x="49" y="14759"/>
                    </a:cubicBezTo>
                    <a:cubicBezTo>
                      <a:pt x="51" y="14800"/>
                      <a:pt x="55" y="14838"/>
                      <a:pt x="57" y="14878"/>
                    </a:cubicBezTo>
                    <a:cubicBezTo>
                      <a:pt x="58" y="14899"/>
                      <a:pt x="61" y="14918"/>
                      <a:pt x="63" y="14940"/>
                    </a:cubicBezTo>
                    <a:cubicBezTo>
                      <a:pt x="63" y="14946"/>
                      <a:pt x="64" y="14953"/>
                      <a:pt x="64" y="14959"/>
                    </a:cubicBezTo>
                    <a:lnTo>
                      <a:pt x="12083" y="14959"/>
                    </a:lnTo>
                    <a:lnTo>
                      <a:pt x="12083" y="8130"/>
                    </a:lnTo>
                    <a:cubicBezTo>
                      <a:pt x="11932" y="7951"/>
                      <a:pt x="11675" y="7833"/>
                      <a:pt x="11379" y="7833"/>
                    </a:cubicBezTo>
                    <a:lnTo>
                      <a:pt x="10156" y="7833"/>
                    </a:lnTo>
                    <a:lnTo>
                      <a:pt x="9809" y="7716"/>
                    </a:lnTo>
                    <a:lnTo>
                      <a:pt x="9784" y="7781"/>
                    </a:lnTo>
                    <a:cubicBezTo>
                      <a:pt x="9724" y="7758"/>
                      <a:pt x="9665" y="7736"/>
                      <a:pt x="9607" y="7716"/>
                    </a:cubicBezTo>
                    <a:lnTo>
                      <a:pt x="9598" y="7711"/>
                    </a:lnTo>
                    <a:cubicBezTo>
                      <a:pt x="9548" y="7691"/>
                      <a:pt x="9498" y="7674"/>
                      <a:pt x="9447" y="7656"/>
                    </a:cubicBezTo>
                    <a:lnTo>
                      <a:pt x="9107" y="7237"/>
                    </a:lnTo>
                    <a:lnTo>
                      <a:pt x="8893" y="7352"/>
                    </a:lnTo>
                    <a:cubicBezTo>
                      <a:pt x="8910" y="7226"/>
                      <a:pt x="8929" y="7078"/>
                      <a:pt x="8948" y="6916"/>
                    </a:cubicBezTo>
                    <a:cubicBezTo>
                      <a:pt x="8948" y="6910"/>
                      <a:pt x="8949" y="6904"/>
                      <a:pt x="8949" y="6900"/>
                    </a:cubicBezTo>
                    <a:cubicBezTo>
                      <a:pt x="8949" y="6892"/>
                      <a:pt x="8951" y="6886"/>
                      <a:pt x="8951" y="6878"/>
                    </a:cubicBezTo>
                    <a:cubicBezTo>
                      <a:pt x="8973" y="6843"/>
                      <a:pt x="9006" y="6679"/>
                      <a:pt x="9038" y="6432"/>
                    </a:cubicBezTo>
                    <a:cubicBezTo>
                      <a:pt x="9052" y="6397"/>
                      <a:pt x="9067" y="6362"/>
                      <a:pt x="9081" y="6327"/>
                    </a:cubicBezTo>
                    <a:cubicBezTo>
                      <a:pt x="9447" y="6118"/>
                      <a:pt x="10295" y="5427"/>
                      <a:pt x="10327" y="5085"/>
                    </a:cubicBezTo>
                    <a:cubicBezTo>
                      <a:pt x="10352" y="4831"/>
                      <a:pt x="10028" y="4654"/>
                      <a:pt x="9700" y="4625"/>
                    </a:cubicBezTo>
                    <a:cubicBezTo>
                      <a:pt x="10569" y="1688"/>
                      <a:pt x="9277" y="1678"/>
                      <a:pt x="9277" y="1678"/>
                    </a:cubicBezTo>
                    <a:cubicBezTo>
                      <a:pt x="9277" y="1678"/>
                      <a:pt x="9270" y="1587"/>
                      <a:pt x="9231" y="1446"/>
                    </a:cubicBezTo>
                    <a:cubicBezTo>
                      <a:pt x="9171" y="1226"/>
                      <a:pt x="9031" y="886"/>
                      <a:pt x="8726" y="590"/>
                    </a:cubicBezTo>
                    <a:cubicBezTo>
                      <a:pt x="8420" y="293"/>
                      <a:pt x="7949" y="44"/>
                      <a:pt x="7220" y="4"/>
                    </a:cubicBezTo>
                    <a:cubicBezTo>
                      <a:pt x="7171" y="1"/>
                      <a:pt x="7123" y="0"/>
                      <a:pt x="707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7" name="Google Shape;857;p4"/>
              <p:cNvSpPr/>
              <p:nvPr/>
            </p:nvSpPr>
            <p:spPr>
              <a:xfrm>
                <a:off x="4247650" y="4829150"/>
                <a:ext cx="324650" cy="346725"/>
              </a:xfrm>
              <a:custGeom>
                <a:avLst/>
                <a:gdLst/>
                <a:ahLst/>
                <a:cxnLst/>
                <a:rect l="l" t="t" r="r" b="b"/>
                <a:pathLst>
                  <a:path w="12986" h="13869" extrusionOk="0">
                    <a:moveTo>
                      <a:pt x="9410" y="11004"/>
                    </a:moveTo>
                    <a:lnTo>
                      <a:pt x="9410" y="11165"/>
                    </a:lnTo>
                    <a:cubicBezTo>
                      <a:pt x="9384" y="11116"/>
                      <a:pt x="9360" y="11068"/>
                      <a:pt x="9332" y="11019"/>
                    </a:cubicBezTo>
                    <a:cubicBezTo>
                      <a:pt x="9337" y="11013"/>
                      <a:pt x="9338" y="11011"/>
                      <a:pt x="9340" y="11004"/>
                    </a:cubicBezTo>
                    <a:close/>
                    <a:moveTo>
                      <a:pt x="10082" y="11004"/>
                    </a:moveTo>
                    <a:cubicBezTo>
                      <a:pt x="10185" y="11004"/>
                      <a:pt x="10281" y="11040"/>
                      <a:pt x="10362" y="11096"/>
                    </a:cubicBezTo>
                    <a:cubicBezTo>
                      <a:pt x="10168" y="11504"/>
                      <a:pt x="9998" y="11867"/>
                      <a:pt x="9893" y="12115"/>
                    </a:cubicBezTo>
                    <a:cubicBezTo>
                      <a:pt x="9881" y="12088"/>
                      <a:pt x="9868" y="12063"/>
                      <a:pt x="9857" y="12037"/>
                    </a:cubicBezTo>
                    <a:lnTo>
                      <a:pt x="9857" y="11004"/>
                    </a:lnTo>
                    <a:close/>
                    <a:moveTo>
                      <a:pt x="9276" y="12993"/>
                    </a:moveTo>
                    <a:lnTo>
                      <a:pt x="9276" y="12993"/>
                    </a:lnTo>
                    <a:cubicBezTo>
                      <a:pt x="9323" y="13057"/>
                      <a:pt x="9370" y="13118"/>
                      <a:pt x="9410" y="13172"/>
                    </a:cubicBezTo>
                    <a:lnTo>
                      <a:pt x="9410" y="13308"/>
                    </a:lnTo>
                    <a:cubicBezTo>
                      <a:pt x="9366" y="13204"/>
                      <a:pt x="9321" y="13097"/>
                      <a:pt x="9276" y="12993"/>
                    </a:cubicBezTo>
                    <a:close/>
                    <a:moveTo>
                      <a:pt x="3665" y="1"/>
                    </a:moveTo>
                    <a:cubicBezTo>
                      <a:pt x="2597" y="1"/>
                      <a:pt x="1614" y="363"/>
                      <a:pt x="1022" y="1351"/>
                    </a:cubicBezTo>
                    <a:cubicBezTo>
                      <a:pt x="444" y="2313"/>
                      <a:pt x="0" y="4634"/>
                      <a:pt x="1043" y="5532"/>
                    </a:cubicBezTo>
                    <a:cubicBezTo>
                      <a:pt x="1043" y="5532"/>
                      <a:pt x="328" y="9722"/>
                      <a:pt x="2738" y="11693"/>
                    </a:cubicBezTo>
                    <a:cubicBezTo>
                      <a:pt x="2815" y="11759"/>
                      <a:pt x="2894" y="11820"/>
                      <a:pt x="2978" y="11877"/>
                    </a:cubicBezTo>
                    <a:cubicBezTo>
                      <a:pt x="2900" y="12487"/>
                      <a:pt x="2828" y="13155"/>
                      <a:pt x="2765" y="13867"/>
                    </a:cubicBezTo>
                    <a:lnTo>
                      <a:pt x="3755" y="13867"/>
                    </a:lnTo>
                    <a:cubicBezTo>
                      <a:pt x="3799" y="13705"/>
                      <a:pt x="3844" y="13541"/>
                      <a:pt x="3887" y="13380"/>
                    </a:cubicBezTo>
                    <a:cubicBezTo>
                      <a:pt x="3916" y="13380"/>
                      <a:pt x="3945" y="13381"/>
                      <a:pt x="3976" y="13381"/>
                    </a:cubicBezTo>
                    <a:lnTo>
                      <a:pt x="3976" y="13867"/>
                    </a:lnTo>
                    <a:lnTo>
                      <a:pt x="4443" y="13867"/>
                    </a:lnTo>
                    <a:lnTo>
                      <a:pt x="4443" y="13381"/>
                    </a:lnTo>
                    <a:cubicBezTo>
                      <a:pt x="4712" y="13377"/>
                      <a:pt x="5028" y="13368"/>
                      <a:pt x="5368" y="13352"/>
                    </a:cubicBezTo>
                    <a:lnTo>
                      <a:pt x="5368" y="13867"/>
                    </a:lnTo>
                    <a:lnTo>
                      <a:pt x="5813" y="13867"/>
                    </a:lnTo>
                    <a:lnTo>
                      <a:pt x="5813" y="13332"/>
                    </a:lnTo>
                    <a:cubicBezTo>
                      <a:pt x="5977" y="13322"/>
                      <a:pt x="6146" y="13312"/>
                      <a:pt x="6313" y="13302"/>
                    </a:cubicBezTo>
                    <a:cubicBezTo>
                      <a:pt x="6390" y="13496"/>
                      <a:pt x="6462" y="13684"/>
                      <a:pt x="6526" y="13867"/>
                    </a:cubicBezTo>
                    <a:lnTo>
                      <a:pt x="9862" y="13867"/>
                    </a:lnTo>
                    <a:lnTo>
                      <a:pt x="9862" y="13612"/>
                    </a:lnTo>
                    <a:cubicBezTo>
                      <a:pt x="9927" y="13638"/>
                      <a:pt x="9988" y="13649"/>
                      <a:pt x="10045" y="13649"/>
                    </a:cubicBezTo>
                    <a:cubicBezTo>
                      <a:pt x="10160" y="13649"/>
                      <a:pt x="10256" y="13602"/>
                      <a:pt x="10326" y="13526"/>
                    </a:cubicBezTo>
                    <a:cubicBezTo>
                      <a:pt x="10421" y="13468"/>
                      <a:pt x="10524" y="13325"/>
                      <a:pt x="10635" y="13108"/>
                    </a:cubicBezTo>
                    <a:lnTo>
                      <a:pt x="10635" y="13869"/>
                    </a:lnTo>
                    <a:lnTo>
                      <a:pt x="11116" y="13869"/>
                    </a:lnTo>
                    <a:lnTo>
                      <a:pt x="11116" y="11842"/>
                    </a:lnTo>
                    <a:cubicBezTo>
                      <a:pt x="11354" y="11066"/>
                      <a:pt x="11596" y="10094"/>
                      <a:pt x="11813" y="9044"/>
                    </a:cubicBezTo>
                    <a:cubicBezTo>
                      <a:pt x="11827" y="8976"/>
                      <a:pt x="11840" y="8911"/>
                      <a:pt x="11855" y="8844"/>
                    </a:cubicBezTo>
                    <a:cubicBezTo>
                      <a:pt x="11862" y="8810"/>
                      <a:pt x="11868" y="8772"/>
                      <a:pt x="11875" y="8736"/>
                    </a:cubicBezTo>
                    <a:cubicBezTo>
                      <a:pt x="11885" y="8685"/>
                      <a:pt x="11897" y="8631"/>
                      <a:pt x="11906" y="8580"/>
                    </a:cubicBezTo>
                    <a:cubicBezTo>
                      <a:pt x="12031" y="8551"/>
                      <a:pt x="12192" y="8510"/>
                      <a:pt x="12347" y="8466"/>
                    </a:cubicBezTo>
                    <a:lnTo>
                      <a:pt x="12542" y="8404"/>
                    </a:lnTo>
                    <a:lnTo>
                      <a:pt x="12573" y="8394"/>
                    </a:lnTo>
                    <a:cubicBezTo>
                      <a:pt x="12681" y="8353"/>
                      <a:pt x="12766" y="8315"/>
                      <a:pt x="12793" y="8282"/>
                    </a:cubicBezTo>
                    <a:cubicBezTo>
                      <a:pt x="12847" y="8217"/>
                      <a:pt x="12861" y="8143"/>
                      <a:pt x="12861" y="8084"/>
                    </a:cubicBezTo>
                    <a:cubicBezTo>
                      <a:pt x="12869" y="8067"/>
                      <a:pt x="12867" y="8051"/>
                      <a:pt x="12860" y="8041"/>
                    </a:cubicBezTo>
                    <a:cubicBezTo>
                      <a:pt x="12855" y="8005"/>
                      <a:pt x="12847" y="7983"/>
                      <a:pt x="12847" y="7983"/>
                    </a:cubicBezTo>
                    <a:cubicBezTo>
                      <a:pt x="12884" y="7924"/>
                      <a:pt x="12897" y="7862"/>
                      <a:pt x="12902" y="7807"/>
                    </a:cubicBezTo>
                    <a:cubicBezTo>
                      <a:pt x="12922" y="7777"/>
                      <a:pt x="12925" y="7750"/>
                      <a:pt x="12909" y="7736"/>
                    </a:cubicBezTo>
                    <a:cubicBezTo>
                      <a:pt x="12908" y="7733"/>
                      <a:pt x="12903" y="7731"/>
                      <a:pt x="12902" y="7729"/>
                    </a:cubicBezTo>
                    <a:cubicBezTo>
                      <a:pt x="12897" y="7693"/>
                      <a:pt x="12890" y="7671"/>
                      <a:pt x="12890" y="7671"/>
                    </a:cubicBezTo>
                    <a:cubicBezTo>
                      <a:pt x="12890" y="7671"/>
                      <a:pt x="12948" y="7580"/>
                      <a:pt x="12960" y="7497"/>
                    </a:cubicBezTo>
                    <a:cubicBezTo>
                      <a:pt x="12978" y="7458"/>
                      <a:pt x="12986" y="7430"/>
                      <a:pt x="12969" y="7413"/>
                    </a:cubicBezTo>
                    <a:cubicBezTo>
                      <a:pt x="12963" y="7406"/>
                      <a:pt x="12950" y="7401"/>
                      <a:pt x="12936" y="7398"/>
                    </a:cubicBezTo>
                    <a:cubicBezTo>
                      <a:pt x="12931" y="7394"/>
                      <a:pt x="12930" y="7389"/>
                      <a:pt x="12926" y="7384"/>
                    </a:cubicBezTo>
                    <a:cubicBezTo>
                      <a:pt x="12915" y="7375"/>
                      <a:pt x="12895" y="7372"/>
                      <a:pt x="12868" y="7372"/>
                    </a:cubicBezTo>
                    <a:cubicBezTo>
                      <a:pt x="12813" y="7372"/>
                      <a:pt x="12729" y="7388"/>
                      <a:pt x="12628" y="7412"/>
                    </a:cubicBezTo>
                    <a:lnTo>
                      <a:pt x="12551" y="7433"/>
                    </a:lnTo>
                    <a:lnTo>
                      <a:pt x="12375" y="7483"/>
                    </a:lnTo>
                    <a:cubicBezTo>
                      <a:pt x="12369" y="7485"/>
                      <a:pt x="12366" y="7488"/>
                      <a:pt x="12360" y="7488"/>
                    </a:cubicBezTo>
                    <a:cubicBezTo>
                      <a:pt x="11963" y="7608"/>
                      <a:pt x="11700" y="7907"/>
                      <a:pt x="11698" y="8243"/>
                    </a:cubicBezTo>
                    <a:lnTo>
                      <a:pt x="11698" y="8387"/>
                    </a:lnTo>
                    <a:cubicBezTo>
                      <a:pt x="11633" y="8513"/>
                      <a:pt x="11535" y="8710"/>
                      <a:pt x="11414" y="8953"/>
                    </a:cubicBezTo>
                    <a:cubicBezTo>
                      <a:pt x="11322" y="9135"/>
                      <a:pt x="11222" y="9342"/>
                      <a:pt x="11111" y="9562"/>
                    </a:cubicBezTo>
                    <a:lnTo>
                      <a:pt x="11111" y="8575"/>
                    </a:lnTo>
                    <a:cubicBezTo>
                      <a:pt x="11111" y="8194"/>
                      <a:pt x="10833" y="7884"/>
                      <a:pt x="10490" y="7884"/>
                    </a:cubicBezTo>
                    <a:lnTo>
                      <a:pt x="10071" y="7884"/>
                    </a:lnTo>
                    <a:cubicBezTo>
                      <a:pt x="10070" y="7705"/>
                      <a:pt x="10061" y="7524"/>
                      <a:pt x="10048" y="7342"/>
                    </a:cubicBezTo>
                    <a:cubicBezTo>
                      <a:pt x="10042" y="7251"/>
                      <a:pt x="10034" y="7159"/>
                      <a:pt x="10025" y="7068"/>
                    </a:cubicBezTo>
                    <a:cubicBezTo>
                      <a:pt x="10005" y="6893"/>
                      <a:pt x="9984" y="6717"/>
                      <a:pt x="9956" y="6545"/>
                    </a:cubicBezTo>
                    <a:cubicBezTo>
                      <a:pt x="9839" y="5779"/>
                      <a:pt x="9633" y="5011"/>
                      <a:pt x="9361" y="4298"/>
                    </a:cubicBezTo>
                    <a:cubicBezTo>
                      <a:pt x="9344" y="4254"/>
                      <a:pt x="9326" y="4208"/>
                      <a:pt x="9310" y="4164"/>
                    </a:cubicBezTo>
                    <a:cubicBezTo>
                      <a:pt x="8979" y="3332"/>
                      <a:pt x="8563" y="2573"/>
                      <a:pt x="8083" y="1967"/>
                    </a:cubicBezTo>
                    <a:cubicBezTo>
                      <a:pt x="8006" y="1870"/>
                      <a:pt x="7928" y="1777"/>
                      <a:pt x="7849" y="1690"/>
                    </a:cubicBezTo>
                    <a:cubicBezTo>
                      <a:pt x="7667" y="1489"/>
                      <a:pt x="7482" y="1307"/>
                      <a:pt x="7289" y="1151"/>
                    </a:cubicBezTo>
                    <a:cubicBezTo>
                      <a:pt x="7288" y="1150"/>
                      <a:pt x="7283" y="1147"/>
                      <a:pt x="7282" y="1145"/>
                    </a:cubicBezTo>
                    <a:cubicBezTo>
                      <a:pt x="7197" y="1076"/>
                      <a:pt x="7107" y="1013"/>
                      <a:pt x="7019" y="956"/>
                    </a:cubicBezTo>
                    <a:cubicBezTo>
                      <a:pt x="6912" y="884"/>
                      <a:pt x="6805" y="822"/>
                      <a:pt x="6696" y="767"/>
                    </a:cubicBezTo>
                    <a:cubicBezTo>
                      <a:pt x="6680" y="758"/>
                      <a:pt x="6667" y="752"/>
                      <a:pt x="6651" y="744"/>
                    </a:cubicBezTo>
                    <a:cubicBezTo>
                      <a:pt x="6609" y="724"/>
                      <a:pt x="6565" y="703"/>
                      <a:pt x="6520" y="685"/>
                    </a:cubicBezTo>
                    <a:cubicBezTo>
                      <a:pt x="5646" y="290"/>
                      <a:pt x="4621" y="1"/>
                      <a:pt x="3665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8" name="Google Shape;858;p4"/>
              <p:cNvSpPr/>
              <p:nvPr/>
            </p:nvSpPr>
            <p:spPr>
              <a:xfrm>
                <a:off x="5003750" y="4831275"/>
                <a:ext cx="258825" cy="344550"/>
              </a:xfrm>
              <a:custGeom>
                <a:avLst/>
                <a:gdLst/>
                <a:ahLst/>
                <a:cxnLst/>
                <a:rect l="l" t="t" r="r" b="b"/>
                <a:pathLst>
                  <a:path w="10353" h="13782" extrusionOk="0">
                    <a:moveTo>
                      <a:pt x="5652" y="0"/>
                    </a:moveTo>
                    <a:cubicBezTo>
                      <a:pt x="5542" y="0"/>
                      <a:pt x="5436" y="5"/>
                      <a:pt x="5335" y="13"/>
                    </a:cubicBezTo>
                    <a:cubicBezTo>
                      <a:pt x="3661" y="145"/>
                      <a:pt x="2812" y="1081"/>
                      <a:pt x="3148" y="2197"/>
                    </a:cubicBezTo>
                    <a:cubicBezTo>
                      <a:pt x="2436" y="3744"/>
                      <a:pt x="3352" y="6203"/>
                      <a:pt x="3862" y="6438"/>
                    </a:cubicBezTo>
                    <a:cubicBezTo>
                      <a:pt x="4260" y="6362"/>
                      <a:pt x="4604" y="6262"/>
                      <a:pt x="4899" y="6144"/>
                    </a:cubicBezTo>
                    <a:lnTo>
                      <a:pt x="4899" y="6144"/>
                    </a:lnTo>
                    <a:cubicBezTo>
                      <a:pt x="4827" y="6375"/>
                      <a:pt x="4745" y="6610"/>
                      <a:pt x="4660" y="6838"/>
                    </a:cubicBezTo>
                    <a:lnTo>
                      <a:pt x="4658" y="6838"/>
                    </a:lnTo>
                    <a:cubicBezTo>
                      <a:pt x="4611" y="6839"/>
                      <a:pt x="4565" y="6842"/>
                      <a:pt x="4519" y="6842"/>
                    </a:cubicBezTo>
                    <a:cubicBezTo>
                      <a:pt x="4509" y="6842"/>
                      <a:pt x="4502" y="6844"/>
                      <a:pt x="4491" y="6844"/>
                    </a:cubicBezTo>
                    <a:cubicBezTo>
                      <a:pt x="4453" y="6844"/>
                      <a:pt x="4412" y="6845"/>
                      <a:pt x="4373" y="6848"/>
                    </a:cubicBezTo>
                    <a:cubicBezTo>
                      <a:pt x="4351" y="6848"/>
                      <a:pt x="4331" y="6850"/>
                      <a:pt x="4313" y="6850"/>
                    </a:cubicBezTo>
                    <a:cubicBezTo>
                      <a:pt x="4284" y="6851"/>
                      <a:pt x="4256" y="6855"/>
                      <a:pt x="4228" y="6855"/>
                    </a:cubicBezTo>
                    <a:cubicBezTo>
                      <a:pt x="4178" y="6859"/>
                      <a:pt x="4130" y="6861"/>
                      <a:pt x="4082" y="6863"/>
                    </a:cubicBezTo>
                    <a:lnTo>
                      <a:pt x="4082" y="6875"/>
                    </a:lnTo>
                    <a:cubicBezTo>
                      <a:pt x="4047" y="6878"/>
                      <a:pt x="4012" y="6881"/>
                      <a:pt x="3979" y="6884"/>
                    </a:cubicBezTo>
                    <a:cubicBezTo>
                      <a:pt x="3815" y="6900"/>
                      <a:pt x="3682" y="6920"/>
                      <a:pt x="3597" y="6942"/>
                    </a:cubicBezTo>
                    <a:cubicBezTo>
                      <a:pt x="3596" y="6944"/>
                      <a:pt x="3594" y="6944"/>
                      <a:pt x="3591" y="6944"/>
                    </a:cubicBezTo>
                    <a:cubicBezTo>
                      <a:pt x="3577" y="6951"/>
                      <a:pt x="3563" y="6953"/>
                      <a:pt x="3549" y="6958"/>
                    </a:cubicBezTo>
                    <a:cubicBezTo>
                      <a:pt x="3548" y="6959"/>
                      <a:pt x="3545" y="6959"/>
                      <a:pt x="3543" y="6959"/>
                    </a:cubicBezTo>
                    <a:cubicBezTo>
                      <a:pt x="3531" y="6965"/>
                      <a:pt x="3522" y="6969"/>
                      <a:pt x="3512" y="6975"/>
                    </a:cubicBezTo>
                    <a:cubicBezTo>
                      <a:pt x="3442" y="7000"/>
                      <a:pt x="3367" y="7036"/>
                      <a:pt x="3290" y="7078"/>
                    </a:cubicBezTo>
                    <a:cubicBezTo>
                      <a:pt x="3278" y="7084"/>
                      <a:pt x="3267" y="7090"/>
                      <a:pt x="3255" y="7098"/>
                    </a:cubicBezTo>
                    <a:cubicBezTo>
                      <a:pt x="3235" y="7110"/>
                      <a:pt x="3217" y="7121"/>
                      <a:pt x="3195" y="7134"/>
                    </a:cubicBezTo>
                    <a:cubicBezTo>
                      <a:pt x="3166" y="7151"/>
                      <a:pt x="3138" y="7172"/>
                      <a:pt x="3105" y="7194"/>
                    </a:cubicBezTo>
                    <a:cubicBezTo>
                      <a:pt x="3093" y="7201"/>
                      <a:pt x="3083" y="7209"/>
                      <a:pt x="3071" y="7219"/>
                    </a:cubicBezTo>
                    <a:cubicBezTo>
                      <a:pt x="3042" y="7240"/>
                      <a:pt x="3014" y="7262"/>
                      <a:pt x="2987" y="7285"/>
                    </a:cubicBezTo>
                    <a:cubicBezTo>
                      <a:pt x="2975" y="7293"/>
                      <a:pt x="2964" y="7304"/>
                      <a:pt x="2953" y="7313"/>
                    </a:cubicBezTo>
                    <a:cubicBezTo>
                      <a:pt x="2917" y="7343"/>
                      <a:pt x="2880" y="7377"/>
                      <a:pt x="2843" y="7412"/>
                    </a:cubicBezTo>
                    <a:cubicBezTo>
                      <a:pt x="2816" y="7438"/>
                      <a:pt x="2788" y="7467"/>
                      <a:pt x="2761" y="7497"/>
                    </a:cubicBezTo>
                    <a:cubicBezTo>
                      <a:pt x="2755" y="7505"/>
                      <a:pt x="2749" y="7512"/>
                      <a:pt x="2746" y="7518"/>
                    </a:cubicBezTo>
                    <a:lnTo>
                      <a:pt x="1148" y="7518"/>
                    </a:lnTo>
                    <a:cubicBezTo>
                      <a:pt x="830" y="7518"/>
                      <a:pt x="574" y="7731"/>
                      <a:pt x="574" y="7993"/>
                    </a:cubicBezTo>
                    <a:lnTo>
                      <a:pt x="574" y="12025"/>
                    </a:lnTo>
                    <a:cubicBezTo>
                      <a:pt x="474" y="12098"/>
                      <a:pt x="386" y="12189"/>
                      <a:pt x="310" y="12293"/>
                    </a:cubicBezTo>
                    <a:cubicBezTo>
                      <a:pt x="0" y="12718"/>
                      <a:pt x="58" y="13223"/>
                      <a:pt x="435" y="13417"/>
                    </a:cubicBezTo>
                    <a:cubicBezTo>
                      <a:pt x="479" y="13440"/>
                      <a:pt x="527" y="13458"/>
                      <a:pt x="575" y="13471"/>
                    </a:cubicBezTo>
                    <a:lnTo>
                      <a:pt x="575" y="13781"/>
                    </a:lnTo>
                    <a:lnTo>
                      <a:pt x="10348" y="13781"/>
                    </a:lnTo>
                    <a:lnTo>
                      <a:pt x="10348" y="8227"/>
                    </a:lnTo>
                    <a:cubicBezTo>
                      <a:pt x="10353" y="7838"/>
                      <a:pt x="9971" y="7522"/>
                      <a:pt x="9502" y="7522"/>
                    </a:cubicBezTo>
                    <a:lnTo>
                      <a:pt x="8078" y="7522"/>
                    </a:lnTo>
                    <a:lnTo>
                      <a:pt x="8037" y="7480"/>
                    </a:lnTo>
                    <a:cubicBezTo>
                      <a:pt x="8007" y="7446"/>
                      <a:pt x="7977" y="7418"/>
                      <a:pt x="7947" y="7389"/>
                    </a:cubicBezTo>
                    <a:cubicBezTo>
                      <a:pt x="7932" y="7373"/>
                      <a:pt x="7916" y="7360"/>
                      <a:pt x="7899" y="7347"/>
                    </a:cubicBezTo>
                    <a:cubicBezTo>
                      <a:pt x="7869" y="7319"/>
                      <a:pt x="7837" y="7294"/>
                      <a:pt x="7807" y="7270"/>
                    </a:cubicBezTo>
                    <a:cubicBezTo>
                      <a:pt x="7794" y="7258"/>
                      <a:pt x="7780" y="7249"/>
                      <a:pt x="7766" y="7240"/>
                    </a:cubicBezTo>
                    <a:cubicBezTo>
                      <a:pt x="7724" y="7209"/>
                      <a:pt x="7685" y="7183"/>
                      <a:pt x="7646" y="7158"/>
                    </a:cubicBezTo>
                    <a:cubicBezTo>
                      <a:pt x="7642" y="7157"/>
                      <a:pt x="7638" y="7152"/>
                      <a:pt x="7637" y="7151"/>
                    </a:cubicBezTo>
                    <a:cubicBezTo>
                      <a:pt x="7589" y="7124"/>
                      <a:pt x="7546" y="7102"/>
                      <a:pt x="7503" y="7082"/>
                    </a:cubicBezTo>
                    <a:cubicBezTo>
                      <a:pt x="7497" y="7078"/>
                      <a:pt x="7490" y="7076"/>
                      <a:pt x="7484" y="7074"/>
                    </a:cubicBezTo>
                    <a:cubicBezTo>
                      <a:pt x="7447" y="7060"/>
                      <a:pt x="7412" y="7045"/>
                      <a:pt x="7377" y="7037"/>
                    </a:cubicBezTo>
                    <a:cubicBezTo>
                      <a:pt x="7369" y="7032"/>
                      <a:pt x="7361" y="7031"/>
                      <a:pt x="7351" y="7030"/>
                    </a:cubicBezTo>
                    <a:cubicBezTo>
                      <a:pt x="7318" y="7021"/>
                      <a:pt x="7288" y="7014"/>
                      <a:pt x="7258" y="7009"/>
                    </a:cubicBezTo>
                    <a:cubicBezTo>
                      <a:pt x="7252" y="7009"/>
                      <a:pt x="7243" y="7008"/>
                      <a:pt x="7237" y="7008"/>
                    </a:cubicBezTo>
                    <a:cubicBezTo>
                      <a:pt x="7220" y="7005"/>
                      <a:pt x="7203" y="7004"/>
                      <a:pt x="7186" y="7004"/>
                    </a:cubicBezTo>
                    <a:cubicBezTo>
                      <a:pt x="7169" y="7004"/>
                      <a:pt x="7153" y="7005"/>
                      <a:pt x="7137" y="7008"/>
                    </a:cubicBezTo>
                    <a:cubicBezTo>
                      <a:pt x="7101" y="6999"/>
                      <a:pt x="7060" y="6988"/>
                      <a:pt x="7017" y="6978"/>
                    </a:cubicBezTo>
                    <a:cubicBezTo>
                      <a:pt x="7012" y="6978"/>
                      <a:pt x="7010" y="6977"/>
                      <a:pt x="7005" y="6977"/>
                    </a:cubicBezTo>
                    <a:cubicBezTo>
                      <a:pt x="6962" y="6969"/>
                      <a:pt x="6915" y="6960"/>
                      <a:pt x="6869" y="6951"/>
                    </a:cubicBezTo>
                    <a:cubicBezTo>
                      <a:pt x="6820" y="6941"/>
                      <a:pt x="6765" y="6930"/>
                      <a:pt x="6711" y="6923"/>
                    </a:cubicBezTo>
                    <a:cubicBezTo>
                      <a:pt x="6695" y="6921"/>
                      <a:pt x="6680" y="6918"/>
                      <a:pt x="6666" y="6917"/>
                    </a:cubicBezTo>
                    <a:cubicBezTo>
                      <a:pt x="6620" y="6909"/>
                      <a:pt x="6572" y="6903"/>
                      <a:pt x="6520" y="6897"/>
                    </a:cubicBezTo>
                    <a:cubicBezTo>
                      <a:pt x="6507" y="6896"/>
                      <a:pt x="6494" y="6896"/>
                      <a:pt x="6482" y="6892"/>
                    </a:cubicBezTo>
                    <a:cubicBezTo>
                      <a:pt x="6349" y="6878"/>
                      <a:pt x="6204" y="6865"/>
                      <a:pt x="6051" y="6857"/>
                    </a:cubicBezTo>
                    <a:cubicBezTo>
                      <a:pt x="6058" y="6835"/>
                      <a:pt x="6067" y="6811"/>
                      <a:pt x="6073" y="6788"/>
                    </a:cubicBezTo>
                    <a:cubicBezTo>
                      <a:pt x="6086" y="6746"/>
                      <a:pt x="6098" y="6709"/>
                      <a:pt x="6110" y="6667"/>
                    </a:cubicBezTo>
                    <a:cubicBezTo>
                      <a:pt x="6115" y="6650"/>
                      <a:pt x="6119" y="6631"/>
                      <a:pt x="6125" y="6613"/>
                    </a:cubicBezTo>
                    <a:cubicBezTo>
                      <a:pt x="6134" y="6587"/>
                      <a:pt x="6141" y="6563"/>
                      <a:pt x="6147" y="6540"/>
                    </a:cubicBezTo>
                    <a:cubicBezTo>
                      <a:pt x="6153" y="6520"/>
                      <a:pt x="6159" y="6503"/>
                      <a:pt x="6164" y="6484"/>
                    </a:cubicBezTo>
                    <a:cubicBezTo>
                      <a:pt x="6170" y="6458"/>
                      <a:pt x="6177" y="6434"/>
                      <a:pt x="6183" y="6407"/>
                    </a:cubicBezTo>
                    <a:cubicBezTo>
                      <a:pt x="6189" y="6392"/>
                      <a:pt x="6196" y="6373"/>
                      <a:pt x="6198" y="6356"/>
                    </a:cubicBezTo>
                    <a:cubicBezTo>
                      <a:pt x="6206" y="6328"/>
                      <a:pt x="6213" y="6304"/>
                      <a:pt x="6220" y="6279"/>
                    </a:cubicBezTo>
                    <a:cubicBezTo>
                      <a:pt x="6225" y="6262"/>
                      <a:pt x="6227" y="6246"/>
                      <a:pt x="6232" y="6229"/>
                    </a:cubicBezTo>
                    <a:cubicBezTo>
                      <a:pt x="6239" y="6201"/>
                      <a:pt x="6247" y="6176"/>
                      <a:pt x="6253" y="6150"/>
                    </a:cubicBezTo>
                    <a:cubicBezTo>
                      <a:pt x="6255" y="6142"/>
                      <a:pt x="6258" y="6136"/>
                      <a:pt x="6259" y="6128"/>
                    </a:cubicBezTo>
                    <a:cubicBezTo>
                      <a:pt x="6260" y="6119"/>
                      <a:pt x="6264" y="6108"/>
                      <a:pt x="6266" y="6100"/>
                    </a:cubicBezTo>
                    <a:cubicBezTo>
                      <a:pt x="6507" y="6091"/>
                      <a:pt x="6728" y="6053"/>
                      <a:pt x="6932" y="5986"/>
                    </a:cubicBezTo>
                    <a:cubicBezTo>
                      <a:pt x="7335" y="5851"/>
                      <a:pt x="7668" y="5609"/>
                      <a:pt x="7937" y="5308"/>
                    </a:cubicBezTo>
                    <a:cubicBezTo>
                      <a:pt x="9450" y="5111"/>
                      <a:pt x="10167" y="3707"/>
                      <a:pt x="10124" y="2637"/>
                    </a:cubicBezTo>
                    <a:cubicBezTo>
                      <a:pt x="10083" y="1598"/>
                      <a:pt x="9022" y="1197"/>
                      <a:pt x="8271" y="1045"/>
                    </a:cubicBezTo>
                    <a:cubicBezTo>
                      <a:pt x="7607" y="265"/>
                      <a:pt x="6511" y="0"/>
                      <a:pt x="565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9" name="Google Shape;859;p4"/>
              <p:cNvSpPr/>
              <p:nvPr/>
            </p:nvSpPr>
            <p:spPr>
              <a:xfrm>
                <a:off x="5310250" y="4777325"/>
                <a:ext cx="481975" cy="398550"/>
              </a:xfrm>
              <a:custGeom>
                <a:avLst/>
                <a:gdLst/>
                <a:ahLst/>
                <a:cxnLst/>
                <a:rect l="l" t="t" r="r" b="b"/>
                <a:pathLst>
                  <a:path w="19279" h="15942" extrusionOk="0">
                    <a:moveTo>
                      <a:pt x="10511" y="1"/>
                    </a:moveTo>
                    <a:cubicBezTo>
                      <a:pt x="8895" y="1"/>
                      <a:pt x="7090" y="713"/>
                      <a:pt x="7090" y="713"/>
                    </a:cubicBezTo>
                    <a:cubicBezTo>
                      <a:pt x="7090" y="713"/>
                      <a:pt x="6950" y="831"/>
                      <a:pt x="6795" y="993"/>
                    </a:cubicBezTo>
                    <a:cubicBezTo>
                      <a:pt x="6768" y="1021"/>
                      <a:pt x="6740" y="1052"/>
                      <a:pt x="6713" y="1083"/>
                    </a:cubicBezTo>
                    <a:lnTo>
                      <a:pt x="6643" y="1165"/>
                    </a:lnTo>
                    <a:cubicBezTo>
                      <a:pt x="6624" y="1188"/>
                      <a:pt x="6607" y="1212"/>
                      <a:pt x="6588" y="1235"/>
                    </a:cubicBezTo>
                    <a:cubicBezTo>
                      <a:pt x="6512" y="1340"/>
                      <a:pt x="6442" y="1449"/>
                      <a:pt x="6412" y="1552"/>
                    </a:cubicBezTo>
                    <a:cubicBezTo>
                      <a:pt x="6368" y="1692"/>
                      <a:pt x="6415" y="2122"/>
                      <a:pt x="6524" y="2737"/>
                    </a:cubicBezTo>
                    <a:cubicBezTo>
                      <a:pt x="6532" y="2789"/>
                      <a:pt x="6543" y="2842"/>
                      <a:pt x="6552" y="2895"/>
                    </a:cubicBezTo>
                    <a:cubicBezTo>
                      <a:pt x="6591" y="3109"/>
                      <a:pt x="6637" y="3345"/>
                      <a:pt x="6688" y="3595"/>
                    </a:cubicBezTo>
                    <a:cubicBezTo>
                      <a:pt x="6701" y="3658"/>
                      <a:pt x="6715" y="3722"/>
                      <a:pt x="6728" y="3786"/>
                    </a:cubicBezTo>
                    <a:cubicBezTo>
                      <a:pt x="6756" y="3915"/>
                      <a:pt x="6785" y="4048"/>
                      <a:pt x="6813" y="4183"/>
                    </a:cubicBezTo>
                    <a:cubicBezTo>
                      <a:pt x="6975" y="4928"/>
                      <a:pt x="7172" y="5768"/>
                      <a:pt x="7381" y="6626"/>
                    </a:cubicBezTo>
                    <a:lnTo>
                      <a:pt x="7345" y="6830"/>
                    </a:lnTo>
                    <a:lnTo>
                      <a:pt x="7274" y="7258"/>
                    </a:lnTo>
                    <a:lnTo>
                      <a:pt x="7210" y="7229"/>
                    </a:lnTo>
                    <a:lnTo>
                      <a:pt x="6598" y="7772"/>
                    </a:lnTo>
                    <a:lnTo>
                      <a:pt x="6639" y="7802"/>
                    </a:lnTo>
                    <a:lnTo>
                      <a:pt x="6520" y="7822"/>
                    </a:lnTo>
                    <a:lnTo>
                      <a:pt x="6519" y="7822"/>
                    </a:lnTo>
                    <a:cubicBezTo>
                      <a:pt x="6428" y="7830"/>
                      <a:pt x="6339" y="7841"/>
                      <a:pt x="6252" y="7852"/>
                    </a:cubicBezTo>
                    <a:cubicBezTo>
                      <a:pt x="6165" y="7864"/>
                      <a:pt x="6080" y="7875"/>
                      <a:pt x="5998" y="7887"/>
                    </a:cubicBezTo>
                    <a:lnTo>
                      <a:pt x="5993" y="7887"/>
                    </a:lnTo>
                    <a:cubicBezTo>
                      <a:pt x="5911" y="7899"/>
                      <a:pt x="5835" y="7913"/>
                      <a:pt x="5760" y="7924"/>
                    </a:cubicBezTo>
                    <a:cubicBezTo>
                      <a:pt x="5758" y="7925"/>
                      <a:pt x="5753" y="7925"/>
                      <a:pt x="5752" y="7925"/>
                    </a:cubicBezTo>
                    <a:cubicBezTo>
                      <a:pt x="5679" y="7937"/>
                      <a:pt x="5606" y="7950"/>
                      <a:pt x="5537" y="7963"/>
                    </a:cubicBezTo>
                    <a:cubicBezTo>
                      <a:pt x="5533" y="7964"/>
                      <a:pt x="5530" y="7964"/>
                      <a:pt x="5529" y="7964"/>
                    </a:cubicBezTo>
                    <a:cubicBezTo>
                      <a:pt x="5461" y="7978"/>
                      <a:pt x="5396" y="7992"/>
                      <a:pt x="5335" y="8006"/>
                    </a:cubicBezTo>
                    <a:cubicBezTo>
                      <a:pt x="5329" y="8006"/>
                      <a:pt x="5323" y="8009"/>
                      <a:pt x="5321" y="8009"/>
                    </a:cubicBezTo>
                    <a:cubicBezTo>
                      <a:pt x="5261" y="8023"/>
                      <a:pt x="5205" y="8037"/>
                      <a:pt x="5148" y="8051"/>
                    </a:cubicBezTo>
                    <a:cubicBezTo>
                      <a:pt x="5142" y="8053"/>
                      <a:pt x="5136" y="8055"/>
                      <a:pt x="5132" y="8057"/>
                    </a:cubicBezTo>
                    <a:cubicBezTo>
                      <a:pt x="5080" y="8071"/>
                      <a:pt x="5029" y="8085"/>
                      <a:pt x="4983" y="8100"/>
                    </a:cubicBezTo>
                    <a:cubicBezTo>
                      <a:pt x="4976" y="8101"/>
                      <a:pt x="4970" y="8106"/>
                      <a:pt x="4962" y="8107"/>
                    </a:cubicBezTo>
                    <a:cubicBezTo>
                      <a:pt x="4917" y="8121"/>
                      <a:pt x="4877" y="8136"/>
                      <a:pt x="4837" y="8150"/>
                    </a:cubicBezTo>
                    <a:cubicBezTo>
                      <a:pt x="4831" y="8151"/>
                      <a:pt x="4824" y="8155"/>
                      <a:pt x="4820" y="8156"/>
                    </a:cubicBezTo>
                    <a:lnTo>
                      <a:pt x="4820" y="8157"/>
                    </a:lnTo>
                    <a:cubicBezTo>
                      <a:pt x="4763" y="8179"/>
                      <a:pt x="4707" y="8201"/>
                      <a:pt x="4662" y="8225"/>
                    </a:cubicBezTo>
                    <a:cubicBezTo>
                      <a:pt x="4134" y="8501"/>
                      <a:pt x="3079" y="9553"/>
                      <a:pt x="2114" y="10750"/>
                    </a:cubicBezTo>
                    <a:cubicBezTo>
                      <a:pt x="1809" y="11129"/>
                      <a:pt x="1512" y="11522"/>
                      <a:pt x="1244" y="11911"/>
                    </a:cubicBezTo>
                    <a:cubicBezTo>
                      <a:pt x="674" y="12736"/>
                      <a:pt x="235" y="13533"/>
                      <a:pt x="111" y="14110"/>
                    </a:cubicBezTo>
                    <a:cubicBezTo>
                      <a:pt x="111" y="14112"/>
                      <a:pt x="111" y="14115"/>
                      <a:pt x="110" y="14115"/>
                    </a:cubicBezTo>
                    <a:cubicBezTo>
                      <a:pt x="98" y="14142"/>
                      <a:pt x="84" y="14170"/>
                      <a:pt x="75" y="14194"/>
                    </a:cubicBezTo>
                    <a:cubicBezTo>
                      <a:pt x="66" y="14216"/>
                      <a:pt x="60" y="14240"/>
                      <a:pt x="53" y="14265"/>
                    </a:cubicBezTo>
                    <a:cubicBezTo>
                      <a:pt x="44" y="14287"/>
                      <a:pt x="37" y="14307"/>
                      <a:pt x="31" y="14329"/>
                    </a:cubicBezTo>
                    <a:cubicBezTo>
                      <a:pt x="24" y="14356"/>
                      <a:pt x="19" y="14384"/>
                      <a:pt x="16" y="14408"/>
                    </a:cubicBezTo>
                    <a:cubicBezTo>
                      <a:pt x="12" y="14423"/>
                      <a:pt x="8" y="14441"/>
                      <a:pt x="7" y="14457"/>
                    </a:cubicBezTo>
                    <a:cubicBezTo>
                      <a:pt x="2" y="14482"/>
                      <a:pt x="1" y="14508"/>
                      <a:pt x="1" y="14532"/>
                    </a:cubicBezTo>
                    <a:cubicBezTo>
                      <a:pt x="1" y="14548"/>
                      <a:pt x="2" y="14561"/>
                      <a:pt x="2" y="14575"/>
                    </a:cubicBezTo>
                    <a:cubicBezTo>
                      <a:pt x="4" y="14609"/>
                      <a:pt x="10" y="14640"/>
                      <a:pt x="16" y="14674"/>
                    </a:cubicBezTo>
                    <a:cubicBezTo>
                      <a:pt x="18" y="14678"/>
                      <a:pt x="18" y="14682"/>
                      <a:pt x="18" y="14688"/>
                    </a:cubicBezTo>
                    <a:cubicBezTo>
                      <a:pt x="19" y="14694"/>
                      <a:pt x="23" y="14696"/>
                      <a:pt x="24" y="14705"/>
                    </a:cubicBezTo>
                    <a:cubicBezTo>
                      <a:pt x="30" y="14725"/>
                      <a:pt x="36" y="14748"/>
                      <a:pt x="43" y="14769"/>
                    </a:cubicBezTo>
                    <a:cubicBezTo>
                      <a:pt x="48" y="14781"/>
                      <a:pt x="50" y="14791"/>
                      <a:pt x="55" y="14799"/>
                    </a:cubicBezTo>
                    <a:cubicBezTo>
                      <a:pt x="65" y="14827"/>
                      <a:pt x="78" y="14854"/>
                      <a:pt x="92" y="14882"/>
                    </a:cubicBezTo>
                    <a:cubicBezTo>
                      <a:pt x="99" y="14897"/>
                      <a:pt x="109" y="14912"/>
                      <a:pt x="120" y="14929"/>
                    </a:cubicBezTo>
                    <a:cubicBezTo>
                      <a:pt x="126" y="14942"/>
                      <a:pt x="133" y="14951"/>
                      <a:pt x="140" y="14962"/>
                    </a:cubicBezTo>
                    <a:cubicBezTo>
                      <a:pt x="153" y="14982"/>
                      <a:pt x="163" y="14999"/>
                      <a:pt x="177" y="15017"/>
                    </a:cubicBezTo>
                    <a:cubicBezTo>
                      <a:pt x="178" y="15018"/>
                      <a:pt x="182" y="15022"/>
                      <a:pt x="182" y="15023"/>
                    </a:cubicBezTo>
                    <a:cubicBezTo>
                      <a:pt x="462" y="15395"/>
                      <a:pt x="1027" y="15672"/>
                      <a:pt x="1590" y="15865"/>
                    </a:cubicBezTo>
                    <a:cubicBezTo>
                      <a:pt x="1636" y="15881"/>
                      <a:pt x="1684" y="15898"/>
                      <a:pt x="1732" y="15914"/>
                    </a:cubicBezTo>
                    <a:cubicBezTo>
                      <a:pt x="1763" y="15922"/>
                      <a:pt x="1794" y="15933"/>
                      <a:pt x="1823" y="15942"/>
                    </a:cubicBezTo>
                    <a:lnTo>
                      <a:pt x="17981" y="15942"/>
                    </a:lnTo>
                    <a:cubicBezTo>
                      <a:pt x="18032" y="15922"/>
                      <a:pt x="18081" y="15902"/>
                      <a:pt x="18129" y="15880"/>
                    </a:cubicBezTo>
                    <a:cubicBezTo>
                      <a:pt x="18136" y="15878"/>
                      <a:pt x="18144" y="15874"/>
                      <a:pt x="18150" y="15871"/>
                    </a:cubicBezTo>
                    <a:cubicBezTo>
                      <a:pt x="18198" y="15849"/>
                      <a:pt x="18245" y="15829"/>
                      <a:pt x="18290" y="15807"/>
                    </a:cubicBezTo>
                    <a:cubicBezTo>
                      <a:pt x="18307" y="15800"/>
                      <a:pt x="18324" y="15792"/>
                      <a:pt x="18338" y="15784"/>
                    </a:cubicBezTo>
                    <a:cubicBezTo>
                      <a:pt x="18375" y="15764"/>
                      <a:pt x="18415" y="15746"/>
                      <a:pt x="18451" y="15725"/>
                    </a:cubicBezTo>
                    <a:cubicBezTo>
                      <a:pt x="18466" y="15717"/>
                      <a:pt x="18482" y="15710"/>
                      <a:pt x="18495" y="15699"/>
                    </a:cubicBezTo>
                    <a:cubicBezTo>
                      <a:pt x="18542" y="15673"/>
                      <a:pt x="18586" y="15648"/>
                      <a:pt x="18630" y="15620"/>
                    </a:cubicBezTo>
                    <a:cubicBezTo>
                      <a:pt x="18635" y="15618"/>
                      <a:pt x="18637" y="15616"/>
                      <a:pt x="18642" y="15614"/>
                    </a:cubicBezTo>
                    <a:cubicBezTo>
                      <a:pt x="18686" y="15583"/>
                      <a:pt x="18732" y="15555"/>
                      <a:pt x="18774" y="15521"/>
                    </a:cubicBezTo>
                    <a:cubicBezTo>
                      <a:pt x="18788" y="15514"/>
                      <a:pt x="18800" y="15504"/>
                      <a:pt x="18811" y="15494"/>
                    </a:cubicBezTo>
                    <a:cubicBezTo>
                      <a:pt x="18841" y="15471"/>
                      <a:pt x="18868" y="15447"/>
                      <a:pt x="18897" y="15423"/>
                    </a:cubicBezTo>
                    <a:cubicBezTo>
                      <a:pt x="18909" y="15413"/>
                      <a:pt x="18923" y="15401"/>
                      <a:pt x="18934" y="15389"/>
                    </a:cubicBezTo>
                    <a:cubicBezTo>
                      <a:pt x="18963" y="15363"/>
                      <a:pt x="18988" y="15338"/>
                      <a:pt x="19013" y="15312"/>
                    </a:cubicBezTo>
                    <a:cubicBezTo>
                      <a:pt x="19020" y="15302"/>
                      <a:pt x="19030" y="15292"/>
                      <a:pt x="19038" y="15283"/>
                    </a:cubicBezTo>
                    <a:cubicBezTo>
                      <a:pt x="19072" y="15248"/>
                      <a:pt x="19101" y="15211"/>
                      <a:pt x="19126" y="15175"/>
                    </a:cubicBezTo>
                    <a:cubicBezTo>
                      <a:pt x="19132" y="15168"/>
                      <a:pt x="19138" y="15158"/>
                      <a:pt x="19140" y="15148"/>
                    </a:cubicBezTo>
                    <a:cubicBezTo>
                      <a:pt x="19160" y="15119"/>
                      <a:pt x="19177" y="15090"/>
                      <a:pt x="19192" y="15058"/>
                    </a:cubicBezTo>
                    <a:cubicBezTo>
                      <a:pt x="19200" y="15045"/>
                      <a:pt x="19206" y="15030"/>
                      <a:pt x="19212" y="15017"/>
                    </a:cubicBezTo>
                    <a:cubicBezTo>
                      <a:pt x="19224" y="14988"/>
                      <a:pt x="19235" y="14960"/>
                      <a:pt x="19245" y="14931"/>
                    </a:cubicBezTo>
                    <a:cubicBezTo>
                      <a:pt x="19250" y="14917"/>
                      <a:pt x="19253" y="14905"/>
                      <a:pt x="19257" y="14893"/>
                    </a:cubicBezTo>
                    <a:cubicBezTo>
                      <a:pt x="19267" y="14850"/>
                      <a:pt x="19274" y="14808"/>
                      <a:pt x="19279" y="14763"/>
                    </a:cubicBezTo>
                    <a:cubicBezTo>
                      <a:pt x="19279" y="14729"/>
                      <a:pt x="19277" y="14692"/>
                      <a:pt x="19273" y="14657"/>
                    </a:cubicBezTo>
                    <a:cubicBezTo>
                      <a:pt x="19271" y="14647"/>
                      <a:pt x="19271" y="14640"/>
                      <a:pt x="19268" y="14632"/>
                    </a:cubicBezTo>
                    <a:cubicBezTo>
                      <a:pt x="19263" y="14595"/>
                      <a:pt x="19256" y="14559"/>
                      <a:pt x="19247" y="14519"/>
                    </a:cubicBezTo>
                    <a:cubicBezTo>
                      <a:pt x="19245" y="14513"/>
                      <a:pt x="19242" y="14505"/>
                      <a:pt x="19241" y="14499"/>
                    </a:cubicBezTo>
                    <a:cubicBezTo>
                      <a:pt x="19231" y="14464"/>
                      <a:pt x="19219" y="14429"/>
                      <a:pt x="19206" y="14395"/>
                    </a:cubicBezTo>
                    <a:cubicBezTo>
                      <a:pt x="19201" y="14385"/>
                      <a:pt x="19198" y="14374"/>
                      <a:pt x="19194" y="14366"/>
                    </a:cubicBezTo>
                    <a:cubicBezTo>
                      <a:pt x="19178" y="14324"/>
                      <a:pt x="19158" y="14283"/>
                      <a:pt x="19139" y="14244"/>
                    </a:cubicBezTo>
                    <a:cubicBezTo>
                      <a:pt x="19133" y="14231"/>
                      <a:pt x="19126" y="14219"/>
                      <a:pt x="19120" y="14206"/>
                    </a:cubicBezTo>
                    <a:cubicBezTo>
                      <a:pt x="19102" y="14171"/>
                      <a:pt x="19083" y="14136"/>
                      <a:pt x="19062" y="14101"/>
                    </a:cubicBezTo>
                    <a:cubicBezTo>
                      <a:pt x="19055" y="14088"/>
                      <a:pt x="19049" y="14079"/>
                      <a:pt x="19043" y="14067"/>
                    </a:cubicBezTo>
                    <a:cubicBezTo>
                      <a:pt x="19017" y="14025"/>
                      <a:pt x="18992" y="13983"/>
                      <a:pt x="18962" y="13940"/>
                    </a:cubicBezTo>
                    <a:cubicBezTo>
                      <a:pt x="18949" y="13921"/>
                      <a:pt x="18938" y="13904"/>
                      <a:pt x="18926" y="13886"/>
                    </a:cubicBezTo>
                    <a:cubicBezTo>
                      <a:pt x="18903" y="13850"/>
                      <a:pt x="18878" y="13815"/>
                      <a:pt x="18853" y="13779"/>
                    </a:cubicBezTo>
                    <a:cubicBezTo>
                      <a:pt x="18836" y="13753"/>
                      <a:pt x="18817" y="13729"/>
                      <a:pt x="18797" y="13703"/>
                    </a:cubicBezTo>
                    <a:cubicBezTo>
                      <a:pt x="18774" y="13674"/>
                      <a:pt x="18750" y="13644"/>
                      <a:pt x="18727" y="13612"/>
                    </a:cubicBezTo>
                    <a:cubicBezTo>
                      <a:pt x="18710" y="13589"/>
                      <a:pt x="18691" y="13565"/>
                      <a:pt x="18672" y="13542"/>
                    </a:cubicBezTo>
                    <a:cubicBezTo>
                      <a:pt x="18642" y="13504"/>
                      <a:pt x="18609" y="13465"/>
                      <a:pt x="18575" y="13424"/>
                    </a:cubicBezTo>
                    <a:cubicBezTo>
                      <a:pt x="18568" y="13416"/>
                      <a:pt x="18562" y="13407"/>
                      <a:pt x="18554" y="13398"/>
                    </a:cubicBezTo>
                    <a:cubicBezTo>
                      <a:pt x="18406" y="13137"/>
                      <a:pt x="18257" y="12879"/>
                      <a:pt x="18096" y="12627"/>
                    </a:cubicBezTo>
                    <a:cubicBezTo>
                      <a:pt x="16911" y="10725"/>
                      <a:pt x="15392" y="9085"/>
                      <a:pt x="13434" y="8345"/>
                    </a:cubicBezTo>
                    <a:cubicBezTo>
                      <a:pt x="13330" y="8309"/>
                      <a:pt x="13223" y="8272"/>
                      <a:pt x="13114" y="8237"/>
                    </a:cubicBezTo>
                    <a:cubicBezTo>
                      <a:pt x="13098" y="8234"/>
                      <a:pt x="13080" y="8229"/>
                      <a:pt x="13063" y="8223"/>
                    </a:cubicBezTo>
                    <a:cubicBezTo>
                      <a:pt x="12955" y="8189"/>
                      <a:pt x="12844" y="8158"/>
                      <a:pt x="12730" y="8128"/>
                    </a:cubicBezTo>
                    <a:cubicBezTo>
                      <a:pt x="12658" y="8106"/>
                      <a:pt x="12583" y="8084"/>
                      <a:pt x="12510" y="8063"/>
                    </a:cubicBezTo>
                    <a:lnTo>
                      <a:pt x="12511" y="8061"/>
                    </a:lnTo>
                    <a:lnTo>
                      <a:pt x="12396" y="8021"/>
                    </a:lnTo>
                    <a:lnTo>
                      <a:pt x="12425" y="7999"/>
                    </a:lnTo>
                    <a:lnTo>
                      <a:pt x="11986" y="7538"/>
                    </a:lnTo>
                    <a:lnTo>
                      <a:pt x="11951" y="7548"/>
                    </a:lnTo>
                    <a:lnTo>
                      <a:pt x="11916" y="7395"/>
                    </a:lnTo>
                    <a:cubicBezTo>
                      <a:pt x="12359" y="7263"/>
                      <a:pt x="12734" y="7131"/>
                      <a:pt x="12759" y="7100"/>
                    </a:cubicBezTo>
                    <a:cubicBezTo>
                      <a:pt x="12794" y="7057"/>
                      <a:pt x="12828" y="5573"/>
                      <a:pt x="12579" y="4045"/>
                    </a:cubicBezTo>
                    <a:lnTo>
                      <a:pt x="12642" y="4011"/>
                    </a:lnTo>
                    <a:cubicBezTo>
                      <a:pt x="12683" y="3892"/>
                      <a:pt x="12718" y="3776"/>
                      <a:pt x="12749" y="3662"/>
                    </a:cubicBezTo>
                    <a:cubicBezTo>
                      <a:pt x="12765" y="3612"/>
                      <a:pt x="12777" y="3562"/>
                      <a:pt x="12791" y="3512"/>
                    </a:cubicBezTo>
                    <a:cubicBezTo>
                      <a:pt x="12807" y="3453"/>
                      <a:pt x="12825" y="3392"/>
                      <a:pt x="12838" y="3334"/>
                    </a:cubicBezTo>
                    <a:cubicBezTo>
                      <a:pt x="12855" y="3269"/>
                      <a:pt x="12867" y="3205"/>
                      <a:pt x="12881" y="3142"/>
                    </a:cubicBezTo>
                    <a:cubicBezTo>
                      <a:pt x="12888" y="3103"/>
                      <a:pt x="12898" y="3063"/>
                      <a:pt x="12906" y="3023"/>
                    </a:cubicBezTo>
                    <a:cubicBezTo>
                      <a:pt x="12920" y="2950"/>
                      <a:pt x="12929" y="2877"/>
                      <a:pt x="12941" y="2805"/>
                    </a:cubicBezTo>
                    <a:cubicBezTo>
                      <a:pt x="12946" y="2780"/>
                      <a:pt x="12949" y="2755"/>
                      <a:pt x="12954" y="2730"/>
                    </a:cubicBezTo>
                    <a:cubicBezTo>
                      <a:pt x="12962" y="2651"/>
                      <a:pt x="12971" y="2573"/>
                      <a:pt x="12977" y="2498"/>
                    </a:cubicBezTo>
                    <a:cubicBezTo>
                      <a:pt x="12978" y="2482"/>
                      <a:pt x="12980" y="2467"/>
                      <a:pt x="12983" y="2453"/>
                    </a:cubicBezTo>
                    <a:cubicBezTo>
                      <a:pt x="12989" y="2370"/>
                      <a:pt x="12991" y="2291"/>
                      <a:pt x="12991" y="2213"/>
                    </a:cubicBezTo>
                    <a:cubicBezTo>
                      <a:pt x="12992" y="2206"/>
                      <a:pt x="12992" y="2198"/>
                      <a:pt x="12992" y="2192"/>
                    </a:cubicBezTo>
                    <a:cubicBezTo>
                      <a:pt x="12995" y="2109"/>
                      <a:pt x="12992" y="2030"/>
                      <a:pt x="12989" y="1952"/>
                    </a:cubicBezTo>
                    <a:lnTo>
                      <a:pt x="12989" y="1945"/>
                    </a:lnTo>
                    <a:cubicBezTo>
                      <a:pt x="12984" y="1866"/>
                      <a:pt x="12979" y="1788"/>
                      <a:pt x="12972" y="1712"/>
                    </a:cubicBezTo>
                    <a:lnTo>
                      <a:pt x="12972" y="1710"/>
                    </a:lnTo>
                    <a:cubicBezTo>
                      <a:pt x="12779" y="383"/>
                      <a:pt x="11696" y="1"/>
                      <a:pt x="10511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0" name="Google Shape;860;p4"/>
              <p:cNvSpPr/>
              <p:nvPr/>
            </p:nvSpPr>
            <p:spPr>
              <a:xfrm>
                <a:off x="2320200" y="4852000"/>
                <a:ext cx="336175" cy="323950"/>
              </a:xfrm>
              <a:custGeom>
                <a:avLst/>
                <a:gdLst/>
                <a:ahLst/>
                <a:cxnLst/>
                <a:rect l="l" t="t" r="r" b="b"/>
                <a:pathLst>
                  <a:path w="13447" h="12958" extrusionOk="0">
                    <a:moveTo>
                      <a:pt x="6735" y="1"/>
                    </a:moveTo>
                    <a:cubicBezTo>
                      <a:pt x="5731" y="1"/>
                      <a:pt x="4755" y="673"/>
                      <a:pt x="4067" y="1297"/>
                    </a:cubicBezTo>
                    <a:cubicBezTo>
                      <a:pt x="3622" y="1699"/>
                      <a:pt x="3296" y="2081"/>
                      <a:pt x="3160" y="2249"/>
                    </a:cubicBezTo>
                    <a:lnTo>
                      <a:pt x="3159" y="2251"/>
                    </a:lnTo>
                    <a:cubicBezTo>
                      <a:pt x="3120" y="2300"/>
                      <a:pt x="3096" y="2328"/>
                      <a:pt x="3090" y="2336"/>
                    </a:cubicBezTo>
                    <a:cubicBezTo>
                      <a:pt x="3088" y="2337"/>
                      <a:pt x="3088" y="2340"/>
                      <a:pt x="3088" y="2340"/>
                    </a:cubicBezTo>
                    <a:cubicBezTo>
                      <a:pt x="2871" y="2382"/>
                      <a:pt x="2779" y="2755"/>
                      <a:pt x="2771" y="3293"/>
                    </a:cubicBezTo>
                    <a:cubicBezTo>
                      <a:pt x="2766" y="3566"/>
                      <a:pt x="2786" y="3883"/>
                      <a:pt x="2822" y="4221"/>
                    </a:cubicBezTo>
                    <a:cubicBezTo>
                      <a:pt x="2831" y="4296"/>
                      <a:pt x="2839" y="4374"/>
                      <a:pt x="2850" y="4453"/>
                    </a:cubicBezTo>
                    <a:cubicBezTo>
                      <a:pt x="2898" y="4830"/>
                      <a:pt x="2965" y="5228"/>
                      <a:pt x="3044" y="5614"/>
                    </a:cubicBezTo>
                    <a:cubicBezTo>
                      <a:pt x="3026" y="5612"/>
                      <a:pt x="3009" y="5612"/>
                      <a:pt x="2992" y="5612"/>
                    </a:cubicBezTo>
                    <a:cubicBezTo>
                      <a:pt x="2623" y="5612"/>
                      <a:pt x="2206" y="5904"/>
                      <a:pt x="2288" y="6270"/>
                    </a:cubicBezTo>
                    <a:cubicBezTo>
                      <a:pt x="2317" y="6390"/>
                      <a:pt x="2415" y="6537"/>
                      <a:pt x="2551" y="6693"/>
                    </a:cubicBezTo>
                    <a:cubicBezTo>
                      <a:pt x="2843" y="7022"/>
                      <a:pt x="3306" y="7383"/>
                      <a:pt x="3602" y="7568"/>
                    </a:cubicBezTo>
                    <a:cubicBezTo>
                      <a:pt x="3724" y="7856"/>
                      <a:pt x="3847" y="8063"/>
                      <a:pt x="3961" y="8149"/>
                    </a:cubicBezTo>
                    <a:cubicBezTo>
                      <a:pt x="3967" y="8187"/>
                      <a:pt x="3974" y="8225"/>
                      <a:pt x="3980" y="8260"/>
                    </a:cubicBezTo>
                    <a:cubicBezTo>
                      <a:pt x="3985" y="8303"/>
                      <a:pt x="3988" y="8345"/>
                      <a:pt x="3993" y="8388"/>
                    </a:cubicBezTo>
                    <a:cubicBezTo>
                      <a:pt x="4006" y="8535"/>
                      <a:pt x="4022" y="8671"/>
                      <a:pt x="4036" y="8802"/>
                    </a:cubicBezTo>
                    <a:cubicBezTo>
                      <a:pt x="4036" y="8804"/>
                      <a:pt x="4038" y="8808"/>
                      <a:pt x="4038" y="8810"/>
                    </a:cubicBezTo>
                    <a:cubicBezTo>
                      <a:pt x="4044" y="8868"/>
                      <a:pt x="4052" y="8925"/>
                      <a:pt x="4059" y="8980"/>
                    </a:cubicBezTo>
                    <a:cubicBezTo>
                      <a:pt x="4059" y="8985"/>
                      <a:pt x="4059" y="8987"/>
                      <a:pt x="4061" y="8993"/>
                    </a:cubicBezTo>
                    <a:cubicBezTo>
                      <a:pt x="4068" y="9050"/>
                      <a:pt x="4076" y="9101"/>
                      <a:pt x="4084" y="9155"/>
                    </a:cubicBezTo>
                    <a:lnTo>
                      <a:pt x="3824" y="9550"/>
                    </a:lnTo>
                    <a:lnTo>
                      <a:pt x="3883" y="9606"/>
                    </a:lnTo>
                    <a:lnTo>
                      <a:pt x="3855" y="9631"/>
                    </a:lnTo>
                    <a:lnTo>
                      <a:pt x="3786" y="9631"/>
                    </a:lnTo>
                    <a:lnTo>
                      <a:pt x="3748" y="9528"/>
                    </a:lnTo>
                    <a:lnTo>
                      <a:pt x="3594" y="9631"/>
                    </a:lnTo>
                    <a:lnTo>
                      <a:pt x="2691" y="9631"/>
                    </a:lnTo>
                    <a:cubicBezTo>
                      <a:pt x="2373" y="9631"/>
                      <a:pt x="2116" y="9880"/>
                      <a:pt x="2116" y="10189"/>
                    </a:cubicBezTo>
                    <a:lnTo>
                      <a:pt x="2116" y="10679"/>
                    </a:lnTo>
                    <a:cubicBezTo>
                      <a:pt x="1418" y="11076"/>
                      <a:pt x="873" y="11441"/>
                      <a:pt x="684" y="11646"/>
                    </a:cubicBezTo>
                    <a:cubicBezTo>
                      <a:pt x="671" y="11653"/>
                      <a:pt x="660" y="11660"/>
                      <a:pt x="651" y="11671"/>
                    </a:cubicBezTo>
                    <a:cubicBezTo>
                      <a:pt x="368" y="11906"/>
                      <a:pt x="154" y="12362"/>
                      <a:pt x="1" y="12957"/>
                    </a:cubicBezTo>
                    <a:lnTo>
                      <a:pt x="13447" y="12957"/>
                    </a:lnTo>
                    <a:cubicBezTo>
                      <a:pt x="13289" y="12296"/>
                      <a:pt x="13077" y="11752"/>
                      <a:pt x="12804" y="11417"/>
                    </a:cubicBezTo>
                    <a:cubicBezTo>
                      <a:pt x="12799" y="11405"/>
                      <a:pt x="12797" y="11397"/>
                      <a:pt x="12791" y="11391"/>
                    </a:cubicBezTo>
                    <a:cubicBezTo>
                      <a:pt x="12768" y="11360"/>
                      <a:pt x="12729" y="11323"/>
                      <a:pt x="12678" y="11280"/>
                    </a:cubicBezTo>
                    <a:cubicBezTo>
                      <a:pt x="12628" y="11233"/>
                      <a:pt x="12574" y="11189"/>
                      <a:pt x="12520" y="11155"/>
                    </a:cubicBezTo>
                    <a:cubicBezTo>
                      <a:pt x="12511" y="11149"/>
                      <a:pt x="12500" y="11146"/>
                      <a:pt x="12492" y="11140"/>
                    </a:cubicBezTo>
                    <a:cubicBezTo>
                      <a:pt x="12336" y="11033"/>
                      <a:pt x="12131" y="10907"/>
                      <a:pt x="11888" y="10772"/>
                    </a:cubicBezTo>
                    <a:lnTo>
                      <a:pt x="11888" y="10455"/>
                    </a:lnTo>
                    <a:cubicBezTo>
                      <a:pt x="11888" y="9998"/>
                      <a:pt x="11509" y="9629"/>
                      <a:pt x="11040" y="9629"/>
                    </a:cubicBezTo>
                    <a:lnTo>
                      <a:pt x="9815" y="9629"/>
                    </a:lnTo>
                    <a:lnTo>
                      <a:pt x="9468" y="9485"/>
                    </a:lnTo>
                    <a:lnTo>
                      <a:pt x="9442" y="9564"/>
                    </a:lnTo>
                    <a:cubicBezTo>
                      <a:pt x="9383" y="9538"/>
                      <a:pt x="9326" y="9510"/>
                      <a:pt x="9267" y="9484"/>
                    </a:cubicBezTo>
                    <a:lnTo>
                      <a:pt x="9254" y="9479"/>
                    </a:lnTo>
                    <a:cubicBezTo>
                      <a:pt x="9205" y="9457"/>
                      <a:pt x="9156" y="9435"/>
                      <a:pt x="9105" y="9411"/>
                    </a:cubicBezTo>
                    <a:lnTo>
                      <a:pt x="8765" y="8895"/>
                    </a:lnTo>
                    <a:lnTo>
                      <a:pt x="8551" y="9040"/>
                    </a:lnTo>
                    <a:cubicBezTo>
                      <a:pt x="8568" y="8884"/>
                      <a:pt x="8586" y="8704"/>
                      <a:pt x="8606" y="8505"/>
                    </a:cubicBezTo>
                    <a:cubicBezTo>
                      <a:pt x="8606" y="8499"/>
                      <a:pt x="8607" y="8491"/>
                      <a:pt x="8607" y="8483"/>
                    </a:cubicBezTo>
                    <a:cubicBezTo>
                      <a:pt x="8607" y="8475"/>
                      <a:pt x="8609" y="8467"/>
                      <a:pt x="8609" y="8456"/>
                    </a:cubicBezTo>
                    <a:cubicBezTo>
                      <a:pt x="8631" y="8413"/>
                      <a:pt x="8664" y="8212"/>
                      <a:pt x="8695" y="7908"/>
                    </a:cubicBezTo>
                    <a:cubicBezTo>
                      <a:pt x="8710" y="7863"/>
                      <a:pt x="8725" y="7823"/>
                      <a:pt x="8739" y="7778"/>
                    </a:cubicBezTo>
                    <a:cubicBezTo>
                      <a:pt x="9105" y="7521"/>
                      <a:pt x="9953" y="6671"/>
                      <a:pt x="9985" y="6250"/>
                    </a:cubicBezTo>
                    <a:cubicBezTo>
                      <a:pt x="9991" y="6185"/>
                      <a:pt x="9979" y="6123"/>
                      <a:pt x="9958" y="6067"/>
                    </a:cubicBezTo>
                    <a:cubicBezTo>
                      <a:pt x="9873" y="5855"/>
                      <a:pt x="9615" y="5714"/>
                      <a:pt x="9358" y="5686"/>
                    </a:cubicBezTo>
                    <a:cubicBezTo>
                      <a:pt x="10227" y="2076"/>
                      <a:pt x="8935" y="2066"/>
                      <a:pt x="8935" y="2066"/>
                    </a:cubicBezTo>
                    <a:cubicBezTo>
                      <a:pt x="8935" y="2066"/>
                      <a:pt x="8928" y="1953"/>
                      <a:pt x="8889" y="1780"/>
                    </a:cubicBezTo>
                    <a:cubicBezTo>
                      <a:pt x="8825" y="1510"/>
                      <a:pt x="8688" y="1088"/>
                      <a:pt x="8384" y="726"/>
                    </a:cubicBezTo>
                    <a:cubicBezTo>
                      <a:pt x="8078" y="363"/>
                      <a:pt x="7607" y="54"/>
                      <a:pt x="6877" y="5"/>
                    </a:cubicBezTo>
                    <a:cubicBezTo>
                      <a:pt x="6830" y="2"/>
                      <a:pt x="6783" y="1"/>
                      <a:pt x="6735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1" name="Google Shape;861;p4"/>
              <p:cNvSpPr/>
              <p:nvPr/>
            </p:nvSpPr>
            <p:spPr>
              <a:xfrm>
                <a:off x="3331700" y="4888225"/>
                <a:ext cx="244450" cy="287650"/>
              </a:xfrm>
              <a:custGeom>
                <a:avLst/>
                <a:gdLst/>
                <a:ahLst/>
                <a:cxnLst/>
                <a:rect l="l" t="t" r="r" b="b"/>
                <a:pathLst>
                  <a:path w="9778" h="11506" extrusionOk="0">
                    <a:moveTo>
                      <a:pt x="5076" y="1"/>
                    </a:moveTo>
                    <a:cubicBezTo>
                      <a:pt x="4967" y="1"/>
                      <a:pt x="4861" y="6"/>
                      <a:pt x="4761" y="16"/>
                    </a:cubicBezTo>
                    <a:cubicBezTo>
                      <a:pt x="3085" y="179"/>
                      <a:pt x="2238" y="1331"/>
                      <a:pt x="2574" y="2704"/>
                    </a:cubicBezTo>
                    <a:cubicBezTo>
                      <a:pt x="1861" y="4602"/>
                      <a:pt x="2778" y="7627"/>
                      <a:pt x="3286" y="7917"/>
                    </a:cubicBezTo>
                    <a:cubicBezTo>
                      <a:pt x="3687" y="7824"/>
                      <a:pt x="4027" y="7700"/>
                      <a:pt x="4325" y="7554"/>
                    </a:cubicBezTo>
                    <a:lnTo>
                      <a:pt x="4325" y="7554"/>
                    </a:lnTo>
                    <a:cubicBezTo>
                      <a:pt x="4252" y="7838"/>
                      <a:pt x="4170" y="8127"/>
                      <a:pt x="4085" y="8409"/>
                    </a:cubicBezTo>
                    <a:cubicBezTo>
                      <a:pt x="4084" y="8409"/>
                      <a:pt x="4084" y="8411"/>
                      <a:pt x="4084" y="8411"/>
                    </a:cubicBezTo>
                    <a:cubicBezTo>
                      <a:pt x="4035" y="8411"/>
                      <a:pt x="3989" y="8412"/>
                      <a:pt x="3942" y="8415"/>
                    </a:cubicBezTo>
                    <a:cubicBezTo>
                      <a:pt x="3935" y="8415"/>
                      <a:pt x="3927" y="8415"/>
                      <a:pt x="3916" y="8417"/>
                    </a:cubicBezTo>
                    <a:cubicBezTo>
                      <a:pt x="3875" y="8417"/>
                      <a:pt x="3837" y="8418"/>
                      <a:pt x="3796" y="8421"/>
                    </a:cubicBezTo>
                    <a:cubicBezTo>
                      <a:pt x="3777" y="8423"/>
                      <a:pt x="3758" y="8423"/>
                      <a:pt x="3739" y="8425"/>
                    </a:cubicBezTo>
                    <a:cubicBezTo>
                      <a:pt x="3710" y="8428"/>
                      <a:pt x="3681" y="8430"/>
                      <a:pt x="3654" y="8431"/>
                    </a:cubicBezTo>
                    <a:cubicBezTo>
                      <a:pt x="3604" y="8434"/>
                      <a:pt x="3555" y="8437"/>
                      <a:pt x="3508" y="8441"/>
                    </a:cubicBezTo>
                    <a:lnTo>
                      <a:pt x="3508" y="8454"/>
                    </a:lnTo>
                    <a:cubicBezTo>
                      <a:pt x="3473" y="8459"/>
                      <a:pt x="3438" y="8462"/>
                      <a:pt x="3405" y="8466"/>
                    </a:cubicBezTo>
                    <a:lnTo>
                      <a:pt x="3404" y="8466"/>
                    </a:lnTo>
                    <a:cubicBezTo>
                      <a:pt x="3241" y="8486"/>
                      <a:pt x="3108" y="8510"/>
                      <a:pt x="3023" y="8539"/>
                    </a:cubicBezTo>
                    <a:cubicBezTo>
                      <a:pt x="3018" y="8539"/>
                      <a:pt x="3017" y="8541"/>
                      <a:pt x="3016" y="8541"/>
                    </a:cubicBezTo>
                    <a:cubicBezTo>
                      <a:pt x="3000" y="8547"/>
                      <a:pt x="2987" y="8553"/>
                      <a:pt x="2975" y="8558"/>
                    </a:cubicBezTo>
                    <a:cubicBezTo>
                      <a:pt x="2973" y="8558"/>
                      <a:pt x="2970" y="8559"/>
                      <a:pt x="2969" y="8559"/>
                    </a:cubicBezTo>
                    <a:cubicBezTo>
                      <a:pt x="2956" y="8565"/>
                      <a:pt x="2945" y="8571"/>
                      <a:pt x="2938" y="8576"/>
                    </a:cubicBezTo>
                    <a:cubicBezTo>
                      <a:pt x="2866" y="8606"/>
                      <a:pt x="2792" y="8649"/>
                      <a:pt x="2717" y="8702"/>
                    </a:cubicBezTo>
                    <a:cubicBezTo>
                      <a:pt x="2705" y="8709"/>
                      <a:pt x="2694" y="8717"/>
                      <a:pt x="2682" y="8728"/>
                    </a:cubicBezTo>
                    <a:cubicBezTo>
                      <a:pt x="2662" y="8741"/>
                      <a:pt x="2640" y="8757"/>
                      <a:pt x="2621" y="8771"/>
                    </a:cubicBezTo>
                    <a:cubicBezTo>
                      <a:pt x="2592" y="8795"/>
                      <a:pt x="2561" y="8819"/>
                      <a:pt x="2531" y="8844"/>
                    </a:cubicBezTo>
                    <a:cubicBezTo>
                      <a:pt x="2519" y="8854"/>
                      <a:pt x="2508" y="8866"/>
                      <a:pt x="2496" y="8878"/>
                    </a:cubicBezTo>
                    <a:cubicBezTo>
                      <a:pt x="2468" y="8904"/>
                      <a:pt x="2440" y="8929"/>
                      <a:pt x="2413" y="8957"/>
                    </a:cubicBezTo>
                    <a:lnTo>
                      <a:pt x="2378" y="8993"/>
                    </a:lnTo>
                    <a:cubicBezTo>
                      <a:pt x="2341" y="9030"/>
                      <a:pt x="2306" y="9072"/>
                      <a:pt x="2270" y="9114"/>
                    </a:cubicBezTo>
                    <a:cubicBezTo>
                      <a:pt x="2243" y="9145"/>
                      <a:pt x="2215" y="9182"/>
                      <a:pt x="2188" y="9220"/>
                    </a:cubicBezTo>
                    <a:cubicBezTo>
                      <a:pt x="2182" y="9227"/>
                      <a:pt x="2176" y="9237"/>
                      <a:pt x="2171" y="9245"/>
                    </a:cubicBezTo>
                    <a:lnTo>
                      <a:pt x="575" y="9245"/>
                    </a:lnTo>
                    <a:cubicBezTo>
                      <a:pt x="257" y="9245"/>
                      <a:pt x="1" y="9509"/>
                      <a:pt x="1" y="9832"/>
                    </a:cubicBezTo>
                    <a:lnTo>
                      <a:pt x="1" y="11506"/>
                    </a:lnTo>
                    <a:lnTo>
                      <a:pt x="9772" y="11506"/>
                    </a:lnTo>
                    <a:lnTo>
                      <a:pt x="9772" y="10113"/>
                    </a:lnTo>
                    <a:cubicBezTo>
                      <a:pt x="9777" y="9634"/>
                      <a:pt x="9397" y="9245"/>
                      <a:pt x="8928" y="9245"/>
                    </a:cubicBezTo>
                    <a:lnTo>
                      <a:pt x="7504" y="9245"/>
                    </a:lnTo>
                    <a:lnTo>
                      <a:pt x="7462" y="9196"/>
                    </a:lnTo>
                    <a:cubicBezTo>
                      <a:pt x="7433" y="9158"/>
                      <a:pt x="7403" y="9118"/>
                      <a:pt x="7371" y="9084"/>
                    </a:cubicBezTo>
                    <a:cubicBezTo>
                      <a:pt x="7355" y="9067"/>
                      <a:pt x="7342" y="9049"/>
                      <a:pt x="7327" y="9033"/>
                    </a:cubicBezTo>
                    <a:cubicBezTo>
                      <a:pt x="7297" y="8999"/>
                      <a:pt x="7264" y="8968"/>
                      <a:pt x="7234" y="8939"/>
                    </a:cubicBezTo>
                    <a:cubicBezTo>
                      <a:pt x="7221" y="8926"/>
                      <a:pt x="7207" y="8911"/>
                      <a:pt x="7194" y="8901"/>
                    </a:cubicBezTo>
                    <a:cubicBezTo>
                      <a:pt x="7152" y="8865"/>
                      <a:pt x="7111" y="8831"/>
                      <a:pt x="7072" y="8802"/>
                    </a:cubicBezTo>
                    <a:cubicBezTo>
                      <a:pt x="7070" y="8798"/>
                      <a:pt x="7066" y="8796"/>
                      <a:pt x="7063" y="8795"/>
                    </a:cubicBezTo>
                    <a:cubicBezTo>
                      <a:pt x="7019" y="8762"/>
                      <a:pt x="6973" y="8733"/>
                      <a:pt x="6930" y="8709"/>
                    </a:cubicBezTo>
                    <a:cubicBezTo>
                      <a:pt x="6923" y="8705"/>
                      <a:pt x="6917" y="8703"/>
                      <a:pt x="6911" y="8701"/>
                    </a:cubicBezTo>
                    <a:cubicBezTo>
                      <a:pt x="6874" y="8680"/>
                      <a:pt x="6839" y="8666"/>
                      <a:pt x="6805" y="8652"/>
                    </a:cubicBezTo>
                    <a:cubicBezTo>
                      <a:pt x="6795" y="8650"/>
                      <a:pt x="6788" y="8646"/>
                      <a:pt x="6778" y="8644"/>
                    </a:cubicBezTo>
                    <a:cubicBezTo>
                      <a:pt x="6745" y="8632"/>
                      <a:pt x="6715" y="8624"/>
                      <a:pt x="6685" y="8622"/>
                    </a:cubicBezTo>
                    <a:cubicBezTo>
                      <a:pt x="6679" y="8620"/>
                      <a:pt x="6671" y="8620"/>
                      <a:pt x="6665" y="8617"/>
                    </a:cubicBezTo>
                    <a:cubicBezTo>
                      <a:pt x="6648" y="8615"/>
                      <a:pt x="6631" y="8614"/>
                      <a:pt x="6615" y="8614"/>
                    </a:cubicBezTo>
                    <a:cubicBezTo>
                      <a:pt x="6597" y="8614"/>
                      <a:pt x="6580" y="8615"/>
                      <a:pt x="6564" y="8618"/>
                    </a:cubicBezTo>
                    <a:cubicBezTo>
                      <a:pt x="6528" y="8605"/>
                      <a:pt x="6487" y="8593"/>
                      <a:pt x="6444" y="8582"/>
                    </a:cubicBezTo>
                    <a:cubicBezTo>
                      <a:pt x="6440" y="8581"/>
                      <a:pt x="6437" y="8581"/>
                      <a:pt x="6432" y="8577"/>
                    </a:cubicBezTo>
                    <a:cubicBezTo>
                      <a:pt x="6389" y="8569"/>
                      <a:pt x="6343" y="8556"/>
                      <a:pt x="6296" y="8547"/>
                    </a:cubicBezTo>
                    <a:lnTo>
                      <a:pt x="6293" y="8547"/>
                    </a:lnTo>
                    <a:cubicBezTo>
                      <a:pt x="6244" y="8533"/>
                      <a:pt x="6194" y="8521"/>
                      <a:pt x="6138" y="8513"/>
                    </a:cubicBezTo>
                    <a:cubicBezTo>
                      <a:pt x="6122" y="8510"/>
                      <a:pt x="6107" y="8507"/>
                      <a:pt x="6090" y="8504"/>
                    </a:cubicBezTo>
                    <a:cubicBezTo>
                      <a:pt x="6043" y="8497"/>
                      <a:pt x="5996" y="8490"/>
                      <a:pt x="5945" y="8482"/>
                    </a:cubicBezTo>
                    <a:cubicBezTo>
                      <a:pt x="5932" y="8480"/>
                      <a:pt x="5921" y="8477"/>
                      <a:pt x="5908" y="8477"/>
                    </a:cubicBezTo>
                    <a:cubicBezTo>
                      <a:pt x="5774" y="8458"/>
                      <a:pt x="5630" y="8443"/>
                      <a:pt x="5477" y="8434"/>
                    </a:cubicBezTo>
                    <a:cubicBezTo>
                      <a:pt x="5484" y="8406"/>
                      <a:pt x="5490" y="8377"/>
                      <a:pt x="5497" y="8349"/>
                    </a:cubicBezTo>
                    <a:cubicBezTo>
                      <a:pt x="5512" y="8300"/>
                      <a:pt x="5524" y="8251"/>
                      <a:pt x="5534" y="8200"/>
                    </a:cubicBezTo>
                    <a:cubicBezTo>
                      <a:pt x="5540" y="8180"/>
                      <a:pt x="5546" y="8157"/>
                      <a:pt x="5551" y="8132"/>
                    </a:cubicBezTo>
                    <a:cubicBezTo>
                      <a:pt x="5558" y="8103"/>
                      <a:pt x="5564" y="8073"/>
                      <a:pt x="5573" y="8041"/>
                    </a:cubicBezTo>
                    <a:cubicBezTo>
                      <a:pt x="5579" y="8020"/>
                      <a:pt x="5585" y="7997"/>
                      <a:pt x="5587" y="7973"/>
                    </a:cubicBezTo>
                    <a:cubicBezTo>
                      <a:pt x="5595" y="7943"/>
                      <a:pt x="5603" y="7914"/>
                      <a:pt x="5609" y="7882"/>
                    </a:cubicBezTo>
                    <a:cubicBezTo>
                      <a:pt x="5615" y="7859"/>
                      <a:pt x="5618" y="7838"/>
                      <a:pt x="5624" y="7816"/>
                    </a:cubicBezTo>
                    <a:cubicBezTo>
                      <a:pt x="5630" y="7783"/>
                      <a:pt x="5637" y="7753"/>
                      <a:pt x="5643" y="7723"/>
                    </a:cubicBezTo>
                    <a:cubicBezTo>
                      <a:pt x="5649" y="7701"/>
                      <a:pt x="5653" y="7681"/>
                      <a:pt x="5658" y="7660"/>
                    </a:cubicBezTo>
                    <a:cubicBezTo>
                      <a:pt x="5665" y="7627"/>
                      <a:pt x="5671" y="7595"/>
                      <a:pt x="5678" y="7562"/>
                    </a:cubicBezTo>
                    <a:cubicBezTo>
                      <a:pt x="5680" y="7554"/>
                      <a:pt x="5683" y="7547"/>
                      <a:pt x="5683" y="7537"/>
                    </a:cubicBezTo>
                    <a:cubicBezTo>
                      <a:pt x="5688" y="7523"/>
                      <a:pt x="5689" y="7511"/>
                      <a:pt x="5691" y="7500"/>
                    </a:cubicBezTo>
                    <a:cubicBezTo>
                      <a:pt x="5931" y="7492"/>
                      <a:pt x="6152" y="7443"/>
                      <a:pt x="6358" y="7359"/>
                    </a:cubicBezTo>
                    <a:cubicBezTo>
                      <a:pt x="6760" y="7192"/>
                      <a:pt x="7093" y="6894"/>
                      <a:pt x="7362" y="6527"/>
                    </a:cubicBezTo>
                    <a:cubicBezTo>
                      <a:pt x="8629" y="6326"/>
                      <a:pt x="9337" y="5086"/>
                      <a:pt x="9510" y="3914"/>
                    </a:cubicBezTo>
                    <a:cubicBezTo>
                      <a:pt x="9544" y="3683"/>
                      <a:pt x="9559" y="3457"/>
                      <a:pt x="9550" y="3241"/>
                    </a:cubicBezTo>
                    <a:cubicBezTo>
                      <a:pt x="9508" y="1964"/>
                      <a:pt x="8448" y="1470"/>
                      <a:pt x="7694" y="1283"/>
                    </a:cubicBezTo>
                    <a:cubicBezTo>
                      <a:pt x="7030" y="325"/>
                      <a:pt x="5934" y="1"/>
                      <a:pt x="5076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2" name="Google Shape;862;p4"/>
              <p:cNvSpPr/>
              <p:nvPr/>
            </p:nvSpPr>
            <p:spPr>
              <a:xfrm>
                <a:off x="1472200" y="4888200"/>
                <a:ext cx="244400" cy="287650"/>
              </a:xfrm>
              <a:custGeom>
                <a:avLst/>
                <a:gdLst/>
                <a:ahLst/>
                <a:cxnLst/>
                <a:rect l="l" t="t" r="r" b="b"/>
                <a:pathLst>
                  <a:path w="9776" h="11506" extrusionOk="0">
                    <a:moveTo>
                      <a:pt x="5073" y="1"/>
                    </a:moveTo>
                    <a:cubicBezTo>
                      <a:pt x="4965" y="1"/>
                      <a:pt x="4860" y="6"/>
                      <a:pt x="4762" y="16"/>
                    </a:cubicBezTo>
                    <a:cubicBezTo>
                      <a:pt x="3086" y="178"/>
                      <a:pt x="2239" y="1329"/>
                      <a:pt x="2574" y="2702"/>
                    </a:cubicBezTo>
                    <a:cubicBezTo>
                      <a:pt x="2449" y="3034"/>
                      <a:pt x="2375" y="3400"/>
                      <a:pt x="2340" y="3782"/>
                    </a:cubicBezTo>
                    <a:cubicBezTo>
                      <a:pt x="2313" y="4062"/>
                      <a:pt x="2307" y="4352"/>
                      <a:pt x="2319" y="4637"/>
                    </a:cubicBezTo>
                    <a:cubicBezTo>
                      <a:pt x="2381" y="6189"/>
                      <a:pt x="2933" y="7713"/>
                      <a:pt x="3288" y="7916"/>
                    </a:cubicBezTo>
                    <a:cubicBezTo>
                      <a:pt x="3686" y="7823"/>
                      <a:pt x="4029" y="7699"/>
                      <a:pt x="4325" y="7554"/>
                    </a:cubicBezTo>
                    <a:lnTo>
                      <a:pt x="4325" y="7554"/>
                    </a:lnTo>
                    <a:cubicBezTo>
                      <a:pt x="4253" y="7837"/>
                      <a:pt x="4171" y="8127"/>
                      <a:pt x="4086" y="8408"/>
                    </a:cubicBezTo>
                    <a:lnTo>
                      <a:pt x="4084" y="8410"/>
                    </a:lnTo>
                    <a:cubicBezTo>
                      <a:pt x="4037" y="8410"/>
                      <a:pt x="3990" y="8412"/>
                      <a:pt x="3944" y="8414"/>
                    </a:cubicBezTo>
                    <a:cubicBezTo>
                      <a:pt x="3935" y="8414"/>
                      <a:pt x="3928" y="8414"/>
                      <a:pt x="3917" y="8416"/>
                    </a:cubicBezTo>
                    <a:cubicBezTo>
                      <a:pt x="3876" y="8416"/>
                      <a:pt x="3838" y="8418"/>
                      <a:pt x="3798" y="8420"/>
                    </a:cubicBezTo>
                    <a:cubicBezTo>
                      <a:pt x="3777" y="8422"/>
                      <a:pt x="3758" y="8422"/>
                      <a:pt x="3740" y="8425"/>
                    </a:cubicBezTo>
                    <a:cubicBezTo>
                      <a:pt x="3711" y="8426"/>
                      <a:pt x="3681" y="8430"/>
                      <a:pt x="3655" y="8431"/>
                    </a:cubicBezTo>
                    <a:cubicBezTo>
                      <a:pt x="3604" y="8432"/>
                      <a:pt x="3555" y="8437"/>
                      <a:pt x="3509" y="8441"/>
                    </a:cubicBezTo>
                    <a:lnTo>
                      <a:pt x="3509" y="8454"/>
                    </a:lnTo>
                    <a:cubicBezTo>
                      <a:pt x="3474" y="8459"/>
                      <a:pt x="3438" y="8461"/>
                      <a:pt x="3406" y="8466"/>
                    </a:cubicBezTo>
                    <a:cubicBezTo>
                      <a:pt x="3241" y="8486"/>
                      <a:pt x="3109" y="8510"/>
                      <a:pt x="3024" y="8539"/>
                    </a:cubicBezTo>
                    <a:cubicBezTo>
                      <a:pt x="3023" y="8539"/>
                      <a:pt x="3019" y="8540"/>
                      <a:pt x="3017" y="8540"/>
                    </a:cubicBezTo>
                    <a:cubicBezTo>
                      <a:pt x="3002" y="8546"/>
                      <a:pt x="2987" y="8553"/>
                      <a:pt x="2975" y="8557"/>
                    </a:cubicBezTo>
                    <a:cubicBezTo>
                      <a:pt x="2974" y="8557"/>
                      <a:pt x="2970" y="8559"/>
                      <a:pt x="2969" y="8559"/>
                    </a:cubicBezTo>
                    <a:cubicBezTo>
                      <a:pt x="2957" y="8565"/>
                      <a:pt x="2947" y="8571"/>
                      <a:pt x="2939" y="8576"/>
                    </a:cubicBezTo>
                    <a:cubicBezTo>
                      <a:pt x="2867" y="8606"/>
                      <a:pt x="2793" y="8649"/>
                      <a:pt x="2717" y="8702"/>
                    </a:cubicBezTo>
                    <a:cubicBezTo>
                      <a:pt x="2704" y="8709"/>
                      <a:pt x="2695" y="8717"/>
                      <a:pt x="2682" y="8727"/>
                    </a:cubicBezTo>
                    <a:cubicBezTo>
                      <a:pt x="2662" y="8741"/>
                      <a:pt x="2644" y="8757"/>
                      <a:pt x="2623" y="8771"/>
                    </a:cubicBezTo>
                    <a:cubicBezTo>
                      <a:pt x="2594" y="8794"/>
                      <a:pt x="2565" y="8819"/>
                      <a:pt x="2533" y="8844"/>
                    </a:cubicBezTo>
                    <a:cubicBezTo>
                      <a:pt x="2521" y="8854"/>
                      <a:pt x="2510" y="8866"/>
                      <a:pt x="2498" y="8878"/>
                    </a:cubicBezTo>
                    <a:cubicBezTo>
                      <a:pt x="2470" y="8904"/>
                      <a:pt x="2442" y="8929"/>
                      <a:pt x="2415" y="8957"/>
                    </a:cubicBezTo>
                    <a:cubicBezTo>
                      <a:pt x="2403" y="8969"/>
                      <a:pt x="2392" y="8979"/>
                      <a:pt x="2381" y="8991"/>
                    </a:cubicBezTo>
                    <a:cubicBezTo>
                      <a:pt x="2345" y="9030"/>
                      <a:pt x="2308" y="9070"/>
                      <a:pt x="2271" y="9113"/>
                    </a:cubicBezTo>
                    <a:cubicBezTo>
                      <a:pt x="2243" y="9143"/>
                      <a:pt x="2216" y="9182"/>
                      <a:pt x="2188" y="9220"/>
                    </a:cubicBezTo>
                    <a:cubicBezTo>
                      <a:pt x="2182" y="9227"/>
                      <a:pt x="2176" y="9237"/>
                      <a:pt x="2173" y="9245"/>
                    </a:cubicBezTo>
                    <a:lnTo>
                      <a:pt x="575" y="9245"/>
                    </a:lnTo>
                    <a:cubicBezTo>
                      <a:pt x="258" y="9245"/>
                      <a:pt x="1" y="9508"/>
                      <a:pt x="1" y="9832"/>
                    </a:cubicBezTo>
                    <a:lnTo>
                      <a:pt x="1" y="11505"/>
                    </a:lnTo>
                    <a:lnTo>
                      <a:pt x="9774" y="11505"/>
                    </a:lnTo>
                    <a:lnTo>
                      <a:pt x="9774" y="10113"/>
                    </a:lnTo>
                    <a:cubicBezTo>
                      <a:pt x="9776" y="9635"/>
                      <a:pt x="9397" y="9246"/>
                      <a:pt x="8925" y="9246"/>
                    </a:cubicBezTo>
                    <a:lnTo>
                      <a:pt x="7501" y="9246"/>
                    </a:lnTo>
                    <a:lnTo>
                      <a:pt x="7459" y="9197"/>
                    </a:lnTo>
                    <a:cubicBezTo>
                      <a:pt x="7430" y="9159"/>
                      <a:pt x="7400" y="9119"/>
                      <a:pt x="7370" y="9085"/>
                    </a:cubicBezTo>
                    <a:cubicBezTo>
                      <a:pt x="7355" y="9068"/>
                      <a:pt x="7339" y="9050"/>
                      <a:pt x="7322" y="9034"/>
                    </a:cubicBezTo>
                    <a:cubicBezTo>
                      <a:pt x="7292" y="9000"/>
                      <a:pt x="7260" y="8969"/>
                      <a:pt x="7230" y="8940"/>
                    </a:cubicBezTo>
                    <a:cubicBezTo>
                      <a:pt x="7216" y="8927"/>
                      <a:pt x="7203" y="8912"/>
                      <a:pt x="7188" y="8902"/>
                    </a:cubicBezTo>
                    <a:cubicBezTo>
                      <a:pt x="7148" y="8866"/>
                      <a:pt x="7107" y="8832"/>
                      <a:pt x="7067" y="8803"/>
                    </a:cubicBezTo>
                    <a:cubicBezTo>
                      <a:pt x="7066" y="8799"/>
                      <a:pt x="7061" y="8797"/>
                      <a:pt x="7060" y="8796"/>
                    </a:cubicBezTo>
                    <a:cubicBezTo>
                      <a:pt x="7012" y="8763"/>
                      <a:pt x="6969" y="8734"/>
                      <a:pt x="6926" y="8710"/>
                    </a:cubicBezTo>
                    <a:cubicBezTo>
                      <a:pt x="6919" y="8706"/>
                      <a:pt x="6913" y="8704"/>
                      <a:pt x="6907" y="8702"/>
                    </a:cubicBezTo>
                    <a:cubicBezTo>
                      <a:pt x="6870" y="8681"/>
                      <a:pt x="6835" y="8667"/>
                      <a:pt x="6800" y="8653"/>
                    </a:cubicBezTo>
                    <a:cubicBezTo>
                      <a:pt x="6792" y="8651"/>
                      <a:pt x="6784" y="8647"/>
                      <a:pt x="6774" y="8645"/>
                    </a:cubicBezTo>
                    <a:cubicBezTo>
                      <a:pt x="6741" y="8633"/>
                      <a:pt x="6711" y="8625"/>
                      <a:pt x="6681" y="8623"/>
                    </a:cubicBezTo>
                    <a:cubicBezTo>
                      <a:pt x="6674" y="8621"/>
                      <a:pt x="6666" y="8621"/>
                      <a:pt x="6660" y="8618"/>
                    </a:cubicBezTo>
                    <a:cubicBezTo>
                      <a:pt x="6644" y="8616"/>
                      <a:pt x="6627" y="8615"/>
                      <a:pt x="6611" y="8615"/>
                    </a:cubicBezTo>
                    <a:cubicBezTo>
                      <a:pt x="6594" y="8615"/>
                      <a:pt x="6576" y="8616"/>
                      <a:pt x="6560" y="8619"/>
                    </a:cubicBezTo>
                    <a:cubicBezTo>
                      <a:pt x="6524" y="8606"/>
                      <a:pt x="6482" y="8594"/>
                      <a:pt x="6440" y="8583"/>
                    </a:cubicBezTo>
                    <a:cubicBezTo>
                      <a:pt x="6435" y="8582"/>
                      <a:pt x="6433" y="8582"/>
                      <a:pt x="6428" y="8578"/>
                    </a:cubicBezTo>
                    <a:cubicBezTo>
                      <a:pt x="6385" y="8570"/>
                      <a:pt x="6338" y="8557"/>
                      <a:pt x="6292" y="8548"/>
                    </a:cubicBezTo>
                    <a:cubicBezTo>
                      <a:pt x="6243" y="8534"/>
                      <a:pt x="6187" y="8522"/>
                      <a:pt x="6134" y="8514"/>
                    </a:cubicBezTo>
                    <a:cubicBezTo>
                      <a:pt x="6118" y="8511"/>
                      <a:pt x="6103" y="8508"/>
                      <a:pt x="6089" y="8505"/>
                    </a:cubicBezTo>
                    <a:cubicBezTo>
                      <a:pt x="6074" y="8504"/>
                      <a:pt x="6056" y="8499"/>
                      <a:pt x="6040" y="8498"/>
                    </a:cubicBezTo>
                    <a:cubicBezTo>
                      <a:pt x="6010" y="8492"/>
                      <a:pt x="5977" y="8489"/>
                      <a:pt x="5943" y="8483"/>
                    </a:cubicBezTo>
                    <a:cubicBezTo>
                      <a:pt x="5930" y="8481"/>
                      <a:pt x="5917" y="8478"/>
                      <a:pt x="5905" y="8478"/>
                    </a:cubicBezTo>
                    <a:cubicBezTo>
                      <a:pt x="5772" y="8459"/>
                      <a:pt x="5627" y="8444"/>
                      <a:pt x="5474" y="8435"/>
                    </a:cubicBezTo>
                    <a:cubicBezTo>
                      <a:pt x="5481" y="8407"/>
                      <a:pt x="5488" y="8378"/>
                      <a:pt x="5496" y="8350"/>
                    </a:cubicBezTo>
                    <a:cubicBezTo>
                      <a:pt x="5509" y="8301"/>
                      <a:pt x="5521" y="8252"/>
                      <a:pt x="5533" y="8201"/>
                    </a:cubicBezTo>
                    <a:cubicBezTo>
                      <a:pt x="5538" y="8181"/>
                      <a:pt x="5542" y="8158"/>
                      <a:pt x="5548" y="8133"/>
                    </a:cubicBezTo>
                    <a:cubicBezTo>
                      <a:pt x="5556" y="8104"/>
                      <a:pt x="5564" y="8074"/>
                      <a:pt x="5570" y="8042"/>
                    </a:cubicBezTo>
                    <a:cubicBezTo>
                      <a:pt x="5576" y="8021"/>
                      <a:pt x="5582" y="7998"/>
                      <a:pt x="5587" y="7974"/>
                    </a:cubicBezTo>
                    <a:cubicBezTo>
                      <a:pt x="5593" y="7944"/>
                      <a:pt x="5600" y="7915"/>
                      <a:pt x="5606" y="7883"/>
                    </a:cubicBezTo>
                    <a:cubicBezTo>
                      <a:pt x="5612" y="7860"/>
                      <a:pt x="5618" y="7839"/>
                      <a:pt x="5621" y="7817"/>
                    </a:cubicBezTo>
                    <a:cubicBezTo>
                      <a:pt x="5629" y="7784"/>
                      <a:pt x="5635" y="7754"/>
                      <a:pt x="5643" y="7724"/>
                    </a:cubicBezTo>
                    <a:cubicBezTo>
                      <a:pt x="5648" y="7702"/>
                      <a:pt x="5650" y="7682"/>
                      <a:pt x="5655" y="7661"/>
                    </a:cubicBezTo>
                    <a:cubicBezTo>
                      <a:pt x="5662" y="7628"/>
                      <a:pt x="5669" y="7596"/>
                      <a:pt x="5676" y="7563"/>
                    </a:cubicBezTo>
                    <a:cubicBezTo>
                      <a:pt x="5678" y="7555"/>
                      <a:pt x="5680" y="7548"/>
                      <a:pt x="5682" y="7538"/>
                    </a:cubicBezTo>
                    <a:cubicBezTo>
                      <a:pt x="5684" y="7524"/>
                      <a:pt x="5686" y="7512"/>
                      <a:pt x="5688" y="7501"/>
                    </a:cubicBezTo>
                    <a:cubicBezTo>
                      <a:pt x="5809" y="7495"/>
                      <a:pt x="5928" y="7482"/>
                      <a:pt x="6040" y="7458"/>
                    </a:cubicBezTo>
                    <a:cubicBezTo>
                      <a:pt x="6152" y="7435"/>
                      <a:pt x="6255" y="7402"/>
                      <a:pt x="6356" y="7360"/>
                    </a:cubicBezTo>
                    <a:cubicBezTo>
                      <a:pt x="6761" y="7193"/>
                      <a:pt x="7091" y="6895"/>
                      <a:pt x="7361" y="6528"/>
                    </a:cubicBezTo>
                    <a:cubicBezTo>
                      <a:pt x="8875" y="6286"/>
                      <a:pt x="9592" y="4562"/>
                      <a:pt x="9550" y="3242"/>
                    </a:cubicBezTo>
                    <a:cubicBezTo>
                      <a:pt x="9507" y="1965"/>
                      <a:pt x="8446" y="1471"/>
                      <a:pt x="7696" y="1284"/>
                    </a:cubicBezTo>
                    <a:cubicBezTo>
                      <a:pt x="7203" y="572"/>
                      <a:pt x="6469" y="210"/>
                      <a:pt x="5773" y="70"/>
                    </a:cubicBezTo>
                    <a:cubicBezTo>
                      <a:pt x="5531" y="22"/>
                      <a:pt x="5294" y="1"/>
                      <a:pt x="5073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3" name="Google Shape;863;p4"/>
              <p:cNvSpPr/>
              <p:nvPr/>
            </p:nvSpPr>
            <p:spPr>
              <a:xfrm>
                <a:off x="2758175" y="4795875"/>
                <a:ext cx="395650" cy="380100"/>
              </a:xfrm>
              <a:custGeom>
                <a:avLst/>
                <a:gdLst/>
                <a:ahLst/>
                <a:cxnLst/>
                <a:rect l="l" t="t" r="r" b="b"/>
                <a:pathLst>
                  <a:path w="15826" h="15204" extrusionOk="0">
                    <a:moveTo>
                      <a:pt x="8824" y="0"/>
                    </a:moveTo>
                    <a:cubicBezTo>
                      <a:pt x="8342" y="0"/>
                      <a:pt x="7090" y="567"/>
                      <a:pt x="6554" y="982"/>
                    </a:cubicBezTo>
                    <a:cubicBezTo>
                      <a:pt x="6738" y="761"/>
                      <a:pt x="6922" y="452"/>
                      <a:pt x="6636" y="347"/>
                    </a:cubicBezTo>
                    <a:cubicBezTo>
                      <a:pt x="6605" y="336"/>
                      <a:pt x="6562" y="330"/>
                      <a:pt x="6512" y="330"/>
                    </a:cubicBezTo>
                    <a:cubicBezTo>
                      <a:pt x="5989" y="330"/>
                      <a:pt x="4561" y="977"/>
                      <a:pt x="4368" y="3145"/>
                    </a:cubicBezTo>
                    <a:lnTo>
                      <a:pt x="4368" y="3147"/>
                    </a:lnTo>
                    <a:cubicBezTo>
                      <a:pt x="4360" y="3240"/>
                      <a:pt x="4354" y="3336"/>
                      <a:pt x="4351" y="3434"/>
                    </a:cubicBezTo>
                    <a:lnTo>
                      <a:pt x="4351" y="3441"/>
                    </a:lnTo>
                    <a:cubicBezTo>
                      <a:pt x="4346" y="3539"/>
                      <a:pt x="4346" y="3635"/>
                      <a:pt x="4346" y="3738"/>
                    </a:cubicBezTo>
                    <a:cubicBezTo>
                      <a:pt x="4348" y="3745"/>
                      <a:pt x="4348" y="3755"/>
                      <a:pt x="4348" y="3763"/>
                    </a:cubicBezTo>
                    <a:cubicBezTo>
                      <a:pt x="4349" y="3861"/>
                      <a:pt x="4352" y="3957"/>
                      <a:pt x="4360" y="4059"/>
                    </a:cubicBezTo>
                    <a:cubicBezTo>
                      <a:pt x="4360" y="4078"/>
                      <a:pt x="4361" y="4096"/>
                      <a:pt x="4364" y="4115"/>
                    </a:cubicBezTo>
                    <a:cubicBezTo>
                      <a:pt x="4370" y="4207"/>
                      <a:pt x="4378" y="4303"/>
                      <a:pt x="4391" y="4399"/>
                    </a:cubicBezTo>
                    <a:cubicBezTo>
                      <a:pt x="4392" y="4429"/>
                      <a:pt x="4398" y="4462"/>
                      <a:pt x="4403" y="4492"/>
                    </a:cubicBezTo>
                    <a:cubicBezTo>
                      <a:pt x="4411" y="4579"/>
                      <a:pt x="4423" y="4669"/>
                      <a:pt x="4437" y="4760"/>
                    </a:cubicBezTo>
                    <a:cubicBezTo>
                      <a:pt x="4443" y="4807"/>
                      <a:pt x="4453" y="4857"/>
                      <a:pt x="4460" y="4906"/>
                    </a:cubicBezTo>
                    <a:cubicBezTo>
                      <a:pt x="4473" y="4983"/>
                      <a:pt x="4488" y="5061"/>
                      <a:pt x="4502" y="5141"/>
                    </a:cubicBezTo>
                    <a:cubicBezTo>
                      <a:pt x="4516" y="5213"/>
                      <a:pt x="4533" y="5288"/>
                      <a:pt x="4550" y="5361"/>
                    </a:cubicBezTo>
                    <a:cubicBezTo>
                      <a:pt x="4563" y="5423"/>
                      <a:pt x="4575" y="5483"/>
                      <a:pt x="4591" y="5545"/>
                    </a:cubicBezTo>
                    <a:cubicBezTo>
                      <a:pt x="4624" y="5685"/>
                      <a:pt x="4660" y="5828"/>
                      <a:pt x="4698" y="5975"/>
                    </a:cubicBezTo>
                    <a:lnTo>
                      <a:pt x="4761" y="6016"/>
                    </a:lnTo>
                    <a:cubicBezTo>
                      <a:pt x="4607" y="7179"/>
                      <a:pt x="4562" y="8319"/>
                      <a:pt x="4557" y="9032"/>
                    </a:cubicBezTo>
                    <a:cubicBezTo>
                      <a:pt x="4556" y="9476"/>
                      <a:pt x="4569" y="9754"/>
                      <a:pt x="4583" y="9774"/>
                    </a:cubicBezTo>
                    <a:cubicBezTo>
                      <a:pt x="4609" y="9810"/>
                      <a:pt x="4981" y="9973"/>
                      <a:pt x="5425" y="10136"/>
                    </a:cubicBezTo>
                    <a:lnTo>
                      <a:pt x="5390" y="10324"/>
                    </a:lnTo>
                    <a:lnTo>
                      <a:pt x="5357" y="10312"/>
                    </a:lnTo>
                    <a:lnTo>
                      <a:pt x="4916" y="10877"/>
                    </a:lnTo>
                    <a:lnTo>
                      <a:pt x="4945" y="10903"/>
                    </a:lnTo>
                    <a:lnTo>
                      <a:pt x="4829" y="10953"/>
                    </a:lnTo>
                    <a:lnTo>
                      <a:pt x="4834" y="10957"/>
                    </a:lnTo>
                    <a:cubicBezTo>
                      <a:pt x="4758" y="10983"/>
                      <a:pt x="4683" y="11007"/>
                      <a:pt x="4611" y="11040"/>
                    </a:cubicBezTo>
                    <a:cubicBezTo>
                      <a:pt x="4496" y="11074"/>
                      <a:pt x="4386" y="11113"/>
                      <a:pt x="4278" y="11153"/>
                    </a:cubicBezTo>
                    <a:cubicBezTo>
                      <a:pt x="4261" y="11162"/>
                      <a:pt x="4242" y="11168"/>
                      <a:pt x="4227" y="11175"/>
                    </a:cubicBezTo>
                    <a:cubicBezTo>
                      <a:pt x="4115" y="11217"/>
                      <a:pt x="4009" y="11260"/>
                      <a:pt x="3907" y="11309"/>
                    </a:cubicBezTo>
                    <a:cubicBezTo>
                      <a:pt x="2341" y="12034"/>
                      <a:pt x="1059" y="13466"/>
                      <a:pt x="0" y="15203"/>
                    </a:cubicBezTo>
                    <a:lnTo>
                      <a:pt x="15826" y="15203"/>
                    </a:lnTo>
                    <a:cubicBezTo>
                      <a:pt x="15550" y="14746"/>
                      <a:pt x="15262" y="14293"/>
                      <a:pt x="14970" y="13865"/>
                    </a:cubicBezTo>
                    <a:cubicBezTo>
                      <a:pt x="14082" y="12560"/>
                      <a:pt x="13162" y="11457"/>
                      <a:pt x="12681" y="11152"/>
                    </a:cubicBezTo>
                    <a:cubicBezTo>
                      <a:pt x="12633" y="11123"/>
                      <a:pt x="12581" y="11095"/>
                      <a:pt x="12520" y="11067"/>
                    </a:cubicBezTo>
                    <a:cubicBezTo>
                      <a:pt x="12514" y="11062"/>
                      <a:pt x="12511" y="11061"/>
                      <a:pt x="12505" y="11059"/>
                    </a:cubicBezTo>
                    <a:cubicBezTo>
                      <a:pt x="12463" y="11042"/>
                      <a:pt x="12423" y="11023"/>
                      <a:pt x="12378" y="11005"/>
                    </a:cubicBezTo>
                    <a:cubicBezTo>
                      <a:pt x="12372" y="11004"/>
                      <a:pt x="12365" y="10999"/>
                      <a:pt x="12358" y="10997"/>
                    </a:cubicBezTo>
                    <a:cubicBezTo>
                      <a:pt x="12310" y="10980"/>
                      <a:pt x="12260" y="10961"/>
                      <a:pt x="12208" y="10943"/>
                    </a:cubicBezTo>
                    <a:cubicBezTo>
                      <a:pt x="12202" y="10940"/>
                      <a:pt x="12196" y="10938"/>
                      <a:pt x="12191" y="10937"/>
                    </a:cubicBezTo>
                    <a:cubicBezTo>
                      <a:pt x="12136" y="10920"/>
                      <a:pt x="12079" y="10901"/>
                      <a:pt x="12020" y="10884"/>
                    </a:cubicBezTo>
                    <a:cubicBezTo>
                      <a:pt x="12015" y="10884"/>
                      <a:pt x="12011" y="10883"/>
                      <a:pt x="12006" y="10880"/>
                    </a:cubicBezTo>
                    <a:cubicBezTo>
                      <a:pt x="11944" y="10864"/>
                      <a:pt x="11879" y="10847"/>
                      <a:pt x="11813" y="10830"/>
                    </a:cubicBezTo>
                    <a:cubicBezTo>
                      <a:pt x="11809" y="10830"/>
                      <a:pt x="11806" y="10829"/>
                      <a:pt x="11801" y="10829"/>
                    </a:cubicBezTo>
                    <a:cubicBezTo>
                      <a:pt x="11732" y="10812"/>
                      <a:pt x="11660" y="10795"/>
                      <a:pt x="11587" y="10780"/>
                    </a:cubicBezTo>
                    <a:cubicBezTo>
                      <a:pt x="11586" y="10779"/>
                      <a:pt x="11582" y="10779"/>
                      <a:pt x="11581" y="10779"/>
                    </a:cubicBezTo>
                    <a:cubicBezTo>
                      <a:pt x="11503" y="10763"/>
                      <a:pt x="11427" y="10748"/>
                      <a:pt x="11345" y="10731"/>
                    </a:cubicBezTo>
                    <a:lnTo>
                      <a:pt x="11340" y="10731"/>
                    </a:lnTo>
                    <a:cubicBezTo>
                      <a:pt x="11259" y="10716"/>
                      <a:pt x="11174" y="10702"/>
                      <a:pt x="11089" y="10689"/>
                    </a:cubicBezTo>
                    <a:lnTo>
                      <a:pt x="11088" y="10689"/>
                    </a:lnTo>
                    <a:cubicBezTo>
                      <a:pt x="11082" y="10689"/>
                      <a:pt x="11075" y="10688"/>
                      <a:pt x="11071" y="10688"/>
                    </a:cubicBezTo>
                    <a:cubicBezTo>
                      <a:pt x="10988" y="10673"/>
                      <a:pt x="10907" y="10661"/>
                      <a:pt x="10821" y="10651"/>
                    </a:cubicBezTo>
                    <a:lnTo>
                      <a:pt x="10702" y="10628"/>
                    </a:lnTo>
                    <a:lnTo>
                      <a:pt x="10741" y="10592"/>
                    </a:lnTo>
                    <a:lnTo>
                      <a:pt x="10129" y="9923"/>
                    </a:lnTo>
                    <a:lnTo>
                      <a:pt x="10064" y="9958"/>
                    </a:lnTo>
                    <a:lnTo>
                      <a:pt x="9994" y="9434"/>
                    </a:lnTo>
                    <a:lnTo>
                      <a:pt x="9959" y="9182"/>
                    </a:lnTo>
                    <a:cubicBezTo>
                      <a:pt x="9996" y="8986"/>
                      <a:pt x="10036" y="8788"/>
                      <a:pt x="10074" y="8595"/>
                    </a:cubicBezTo>
                    <a:cubicBezTo>
                      <a:pt x="10238" y="7748"/>
                      <a:pt x="10393" y="6928"/>
                      <a:pt x="10525" y="6182"/>
                    </a:cubicBezTo>
                    <a:cubicBezTo>
                      <a:pt x="10555" y="6013"/>
                      <a:pt x="10583" y="5851"/>
                      <a:pt x="10610" y="5692"/>
                    </a:cubicBezTo>
                    <a:cubicBezTo>
                      <a:pt x="10623" y="5613"/>
                      <a:pt x="10638" y="5535"/>
                      <a:pt x="10651" y="5459"/>
                    </a:cubicBezTo>
                    <a:cubicBezTo>
                      <a:pt x="10701" y="5149"/>
                      <a:pt x="10749" y="4861"/>
                      <a:pt x="10787" y="4596"/>
                    </a:cubicBezTo>
                    <a:cubicBezTo>
                      <a:pt x="10797" y="4530"/>
                      <a:pt x="10808" y="4467"/>
                      <a:pt x="10815" y="4403"/>
                    </a:cubicBezTo>
                    <a:cubicBezTo>
                      <a:pt x="10924" y="3647"/>
                      <a:pt x="10970" y="3118"/>
                      <a:pt x="10927" y="2947"/>
                    </a:cubicBezTo>
                    <a:cubicBezTo>
                      <a:pt x="10894" y="2820"/>
                      <a:pt x="10829" y="2687"/>
                      <a:pt x="10750" y="2559"/>
                    </a:cubicBezTo>
                    <a:cubicBezTo>
                      <a:pt x="10733" y="2530"/>
                      <a:pt x="10715" y="2501"/>
                      <a:pt x="10695" y="2472"/>
                    </a:cubicBezTo>
                    <a:cubicBezTo>
                      <a:pt x="10674" y="2439"/>
                      <a:pt x="10651" y="2403"/>
                      <a:pt x="10627" y="2373"/>
                    </a:cubicBezTo>
                    <a:cubicBezTo>
                      <a:pt x="10598" y="2335"/>
                      <a:pt x="10571" y="2295"/>
                      <a:pt x="10543" y="2261"/>
                    </a:cubicBezTo>
                    <a:cubicBezTo>
                      <a:pt x="10389" y="2062"/>
                      <a:pt x="10249" y="1920"/>
                      <a:pt x="10249" y="1920"/>
                    </a:cubicBezTo>
                    <a:cubicBezTo>
                      <a:pt x="10249" y="1920"/>
                      <a:pt x="11982" y="1149"/>
                      <a:pt x="11631" y="435"/>
                    </a:cubicBezTo>
                    <a:cubicBezTo>
                      <a:pt x="11546" y="262"/>
                      <a:pt x="11307" y="196"/>
                      <a:pt x="10996" y="196"/>
                    </a:cubicBezTo>
                    <a:cubicBezTo>
                      <a:pt x="10025" y="196"/>
                      <a:pt x="8339" y="833"/>
                      <a:pt x="8339" y="833"/>
                    </a:cubicBezTo>
                    <a:cubicBezTo>
                      <a:pt x="8339" y="833"/>
                      <a:pt x="9398" y="92"/>
                      <a:pt x="8898" y="6"/>
                    </a:cubicBezTo>
                    <a:cubicBezTo>
                      <a:pt x="8876" y="2"/>
                      <a:pt x="8851" y="0"/>
                      <a:pt x="8824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4" name="Google Shape;864;p4"/>
              <p:cNvSpPr/>
              <p:nvPr/>
            </p:nvSpPr>
            <p:spPr>
              <a:xfrm>
                <a:off x="1802300" y="4821875"/>
                <a:ext cx="395675" cy="353850"/>
              </a:xfrm>
              <a:custGeom>
                <a:avLst/>
                <a:gdLst/>
                <a:ahLst/>
                <a:cxnLst/>
                <a:rect l="l" t="t" r="r" b="b"/>
                <a:pathLst>
                  <a:path w="15827" h="14154" extrusionOk="0">
                    <a:moveTo>
                      <a:pt x="8994" y="0"/>
                    </a:moveTo>
                    <a:cubicBezTo>
                      <a:pt x="8456" y="0"/>
                      <a:pt x="7899" y="97"/>
                      <a:pt x="7393" y="226"/>
                    </a:cubicBezTo>
                    <a:cubicBezTo>
                      <a:pt x="6377" y="486"/>
                      <a:pt x="5571" y="875"/>
                      <a:pt x="5571" y="875"/>
                    </a:cubicBezTo>
                    <a:cubicBezTo>
                      <a:pt x="5571" y="875"/>
                      <a:pt x="5432" y="1017"/>
                      <a:pt x="5277" y="1216"/>
                    </a:cubicBezTo>
                    <a:cubicBezTo>
                      <a:pt x="5249" y="1252"/>
                      <a:pt x="5223" y="1289"/>
                      <a:pt x="5195" y="1329"/>
                    </a:cubicBezTo>
                    <a:cubicBezTo>
                      <a:pt x="5172" y="1360"/>
                      <a:pt x="5147" y="1394"/>
                      <a:pt x="5126" y="1428"/>
                    </a:cubicBezTo>
                    <a:cubicBezTo>
                      <a:pt x="5105" y="1457"/>
                      <a:pt x="5089" y="1485"/>
                      <a:pt x="5071" y="1514"/>
                    </a:cubicBezTo>
                    <a:cubicBezTo>
                      <a:pt x="4993" y="1642"/>
                      <a:pt x="4925" y="1775"/>
                      <a:pt x="4895" y="1902"/>
                    </a:cubicBezTo>
                    <a:cubicBezTo>
                      <a:pt x="4850" y="2073"/>
                      <a:pt x="4896" y="2602"/>
                      <a:pt x="5005" y="3359"/>
                    </a:cubicBezTo>
                    <a:cubicBezTo>
                      <a:pt x="5014" y="3422"/>
                      <a:pt x="5025" y="3486"/>
                      <a:pt x="5034" y="3551"/>
                    </a:cubicBezTo>
                    <a:cubicBezTo>
                      <a:pt x="5072" y="3817"/>
                      <a:pt x="5119" y="4104"/>
                      <a:pt x="5169" y="4414"/>
                    </a:cubicBezTo>
                    <a:cubicBezTo>
                      <a:pt x="5183" y="4490"/>
                      <a:pt x="5196" y="4569"/>
                      <a:pt x="5211" y="4648"/>
                    </a:cubicBezTo>
                    <a:cubicBezTo>
                      <a:pt x="5237" y="4806"/>
                      <a:pt x="5266" y="4969"/>
                      <a:pt x="5296" y="5137"/>
                    </a:cubicBezTo>
                    <a:cubicBezTo>
                      <a:pt x="5456" y="6053"/>
                      <a:pt x="5654" y="7085"/>
                      <a:pt x="5862" y="8137"/>
                    </a:cubicBezTo>
                    <a:lnTo>
                      <a:pt x="5827" y="8390"/>
                    </a:lnTo>
                    <a:lnTo>
                      <a:pt x="5755" y="8914"/>
                    </a:lnTo>
                    <a:lnTo>
                      <a:pt x="5692" y="8878"/>
                    </a:lnTo>
                    <a:lnTo>
                      <a:pt x="5133" y="9487"/>
                    </a:lnTo>
                    <a:lnTo>
                      <a:pt x="5081" y="9546"/>
                    </a:lnTo>
                    <a:lnTo>
                      <a:pt x="5119" y="9582"/>
                    </a:lnTo>
                    <a:lnTo>
                      <a:pt x="5004" y="9605"/>
                    </a:lnTo>
                    <a:lnTo>
                      <a:pt x="5002" y="9605"/>
                    </a:lnTo>
                    <a:cubicBezTo>
                      <a:pt x="4910" y="9617"/>
                      <a:pt x="4823" y="9631"/>
                      <a:pt x="4734" y="9643"/>
                    </a:cubicBezTo>
                    <a:cubicBezTo>
                      <a:pt x="4648" y="9656"/>
                      <a:pt x="4563" y="9669"/>
                      <a:pt x="4481" y="9685"/>
                    </a:cubicBezTo>
                    <a:lnTo>
                      <a:pt x="4477" y="9685"/>
                    </a:lnTo>
                    <a:cubicBezTo>
                      <a:pt x="4394" y="9700"/>
                      <a:pt x="4319" y="9716"/>
                      <a:pt x="4241" y="9733"/>
                    </a:cubicBezTo>
                    <a:cubicBezTo>
                      <a:pt x="4240" y="9733"/>
                      <a:pt x="4236" y="9733"/>
                      <a:pt x="4235" y="9734"/>
                    </a:cubicBezTo>
                    <a:cubicBezTo>
                      <a:pt x="4162" y="9748"/>
                      <a:pt x="4089" y="9764"/>
                      <a:pt x="4021" y="9782"/>
                    </a:cubicBezTo>
                    <a:cubicBezTo>
                      <a:pt x="4016" y="9782"/>
                      <a:pt x="4014" y="9784"/>
                      <a:pt x="4009" y="9784"/>
                    </a:cubicBezTo>
                    <a:cubicBezTo>
                      <a:pt x="3943" y="9801"/>
                      <a:pt x="3880" y="9818"/>
                      <a:pt x="3817" y="9834"/>
                    </a:cubicBezTo>
                    <a:cubicBezTo>
                      <a:pt x="3811" y="9836"/>
                      <a:pt x="3805" y="9838"/>
                      <a:pt x="3802" y="9838"/>
                    </a:cubicBezTo>
                    <a:cubicBezTo>
                      <a:pt x="3743" y="9855"/>
                      <a:pt x="3687" y="9874"/>
                      <a:pt x="3631" y="9891"/>
                    </a:cubicBezTo>
                    <a:cubicBezTo>
                      <a:pt x="3625" y="9892"/>
                      <a:pt x="3619" y="9894"/>
                      <a:pt x="3614" y="9897"/>
                    </a:cubicBezTo>
                    <a:cubicBezTo>
                      <a:pt x="3562" y="9913"/>
                      <a:pt x="3510" y="9933"/>
                      <a:pt x="3464" y="9951"/>
                    </a:cubicBezTo>
                    <a:cubicBezTo>
                      <a:pt x="3457" y="9953"/>
                      <a:pt x="3451" y="9957"/>
                      <a:pt x="3444" y="9959"/>
                    </a:cubicBezTo>
                    <a:cubicBezTo>
                      <a:pt x="3400" y="9976"/>
                      <a:pt x="3359" y="9995"/>
                      <a:pt x="3317" y="10013"/>
                    </a:cubicBezTo>
                    <a:cubicBezTo>
                      <a:pt x="3312" y="10015"/>
                      <a:pt x="3305" y="10018"/>
                      <a:pt x="3303" y="10021"/>
                    </a:cubicBezTo>
                    <a:cubicBezTo>
                      <a:pt x="3244" y="10049"/>
                      <a:pt x="3188" y="10077"/>
                      <a:pt x="3145" y="10106"/>
                    </a:cubicBezTo>
                    <a:cubicBezTo>
                      <a:pt x="2831" y="10305"/>
                      <a:pt x="2332" y="10842"/>
                      <a:pt x="1775" y="11553"/>
                    </a:cubicBezTo>
                    <a:cubicBezTo>
                      <a:pt x="1197" y="12293"/>
                      <a:pt x="559" y="13222"/>
                      <a:pt x="1" y="14154"/>
                    </a:cubicBezTo>
                    <a:lnTo>
                      <a:pt x="15827" y="14154"/>
                    </a:lnTo>
                    <a:cubicBezTo>
                      <a:pt x="15554" y="13712"/>
                      <a:pt x="15269" y="13288"/>
                      <a:pt x="14967" y="12890"/>
                    </a:cubicBezTo>
                    <a:cubicBezTo>
                      <a:pt x="14090" y="11734"/>
                      <a:pt x="13081" y="10804"/>
                      <a:pt x="11917" y="10264"/>
                    </a:cubicBezTo>
                    <a:cubicBezTo>
                      <a:pt x="11814" y="10215"/>
                      <a:pt x="11707" y="10173"/>
                      <a:pt x="11598" y="10130"/>
                    </a:cubicBezTo>
                    <a:cubicBezTo>
                      <a:pt x="11581" y="10123"/>
                      <a:pt x="11562" y="10117"/>
                      <a:pt x="11547" y="10109"/>
                    </a:cubicBezTo>
                    <a:cubicBezTo>
                      <a:pt x="11439" y="10068"/>
                      <a:pt x="11328" y="10030"/>
                      <a:pt x="11214" y="9995"/>
                    </a:cubicBezTo>
                    <a:cubicBezTo>
                      <a:pt x="11142" y="9965"/>
                      <a:pt x="11067" y="9939"/>
                      <a:pt x="10994" y="9913"/>
                    </a:cubicBezTo>
                    <a:lnTo>
                      <a:pt x="10995" y="9909"/>
                    </a:lnTo>
                    <a:lnTo>
                      <a:pt x="10880" y="9858"/>
                    </a:lnTo>
                    <a:lnTo>
                      <a:pt x="10909" y="9832"/>
                    </a:lnTo>
                    <a:lnTo>
                      <a:pt x="10469" y="9267"/>
                    </a:lnTo>
                    <a:lnTo>
                      <a:pt x="10434" y="9279"/>
                    </a:lnTo>
                    <a:lnTo>
                      <a:pt x="10400" y="9091"/>
                    </a:lnTo>
                    <a:cubicBezTo>
                      <a:pt x="10843" y="8928"/>
                      <a:pt x="11216" y="8767"/>
                      <a:pt x="11242" y="8730"/>
                    </a:cubicBezTo>
                    <a:cubicBezTo>
                      <a:pt x="11277" y="8678"/>
                      <a:pt x="11312" y="6853"/>
                      <a:pt x="11063" y="4971"/>
                    </a:cubicBezTo>
                    <a:lnTo>
                      <a:pt x="11125" y="4930"/>
                    </a:lnTo>
                    <a:cubicBezTo>
                      <a:pt x="11166" y="4783"/>
                      <a:pt x="11202" y="4641"/>
                      <a:pt x="11233" y="4501"/>
                    </a:cubicBezTo>
                    <a:cubicBezTo>
                      <a:pt x="11248" y="4438"/>
                      <a:pt x="11260" y="4380"/>
                      <a:pt x="11274" y="4316"/>
                    </a:cubicBezTo>
                    <a:cubicBezTo>
                      <a:pt x="11289" y="4244"/>
                      <a:pt x="11307" y="4168"/>
                      <a:pt x="11321" y="4097"/>
                    </a:cubicBezTo>
                    <a:cubicBezTo>
                      <a:pt x="11338" y="4015"/>
                      <a:pt x="11350" y="3939"/>
                      <a:pt x="11363" y="3861"/>
                    </a:cubicBezTo>
                    <a:cubicBezTo>
                      <a:pt x="11372" y="3812"/>
                      <a:pt x="11380" y="3762"/>
                      <a:pt x="11390" y="3715"/>
                    </a:cubicBezTo>
                    <a:cubicBezTo>
                      <a:pt x="11403" y="3624"/>
                      <a:pt x="11412" y="3536"/>
                      <a:pt x="11424" y="3448"/>
                    </a:cubicBezTo>
                    <a:cubicBezTo>
                      <a:pt x="11426" y="3417"/>
                      <a:pt x="11432" y="3384"/>
                      <a:pt x="11436" y="3354"/>
                    </a:cubicBezTo>
                    <a:cubicBezTo>
                      <a:pt x="11446" y="3257"/>
                      <a:pt x="11453" y="3162"/>
                      <a:pt x="11459" y="3070"/>
                    </a:cubicBezTo>
                    <a:cubicBezTo>
                      <a:pt x="11460" y="3053"/>
                      <a:pt x="11464" y="3033"/>
                      <a:pt x="11465" y="3014"/>
                    </a:cubicBezTo>
                    <a:cubicBezTo>
                      <a:pt x="11471" y="2913"/>
                      <a:pt x="11473" y="2816"/>
                      <a:pt x="11475" y="2718"/>
                    </a:cubicBezTo>
                    <a:cubicBezTo>
                      <a:pt x="11475" y="2711"/>
                      <a:pt x="11476" y="2703"/>
                      <a:pt x="11476" y="2693"/>
                    </a:cubicBezTo>
                    <a:cubicBezTo>
                      <a:pt x="11476" y="2590"/>
                      <a:pt x="11476" y="2494"/>
                      <a:pt x="11471" y="2396"/>
                    </a:cubicBezTo>
                    <a:lnTo>
                      <a:pt x="11471" y="2389"/>
                    </a:lnTo>
                    <a:cubicBezTo>
                      <a:pt x="11466" y="2291"/>
                      <a:pt x="11463" y="2196"/>
                      <a:pt x="11454" y="2102"/>
                    </a:cubicBezTo>
                    <a:lnTo>
                      <a:pt x="11454" y="2100"/>
                    </a:lnTo>
                    <a:cubicBezTo>
                      <a:pt x="11262" y="469"/>
                      <a:pt x="10178" y="0"/>
                      <a:pt x="8994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5" name="Google Shape;865;p4"/>
              <p:cNvSpPr/>
              <p:nvPr/>
            </p:nvSpPr>
            <p:spPr>
              <a:xfrm>
                <a:off x="3727025" y="4837200"/>
                <a:ext cx="278250" cy="338800"/>
              </a:xfrm>
              <a:custGeom>
                <a:avLst/>
                <a:gdLst/>
                <a:ahLst/>
                <a:cxnLst/>
                <a:rect l="l" t="t" r="r" b="b"/>
                <a:pathLst>
                  <a:path w="11130" h="13552" extrusionOk="0">
                    <a:moveTo>
                      <a:pt x="7550" y="1"/>
                    </a:moveTo>
                    <a:cubicBezTo>
                      <a:pt x="7592" y="78"/>
                      <a:pt x="8231" y="1342"/>
                      <a:pt x="6009" y="1606"/>
                    </a:cubicBezTo>
                    <a:cubicBezTo>
                      <a:pt x="4414" y="1796"/>
                      <a:pt x="3705" y="2852"/>
                      <a:pt x="3421" y="3477"/>
                    </a:cubicBezTo>
                    <a:cubicBezTo>
                      <a:pt x="3417" y="3484"/>
                      <a:pt x="3415" y="3487"/>
                      <a:pt x="3414" y="3493"/>
                    </a:cubicBezTo>
                    <a:cubicBezTo>
                      <a:pt x="3400" y="3526"/>
                      <a:pt x="3387" y="3556"/>
                      <a:pt x="3372" y="3586"/>
                    </a:cubicBezTo>
                    <a:cubicBezTo>
                      <a:pt x="3371" y="3590"/>
                      <a:pt x="3371" y="3593"/>
                      <a:pt x="3369" y="3599"/>
                    </a:cubicBezTo>
                    <a:cubicBezTo>
                      <a:pt x="3341" y="3665"/>
                      <a:pt x="3320" y="3724"/>
                      <a:pt x="3303" y="3774"/>
                    </a:cubicBezTo>
                    <a:cubicBezTo>
                      <a:pt x="3302" y="3779"/>
                      <a:pt x="3302" y="3781"/>
                      <a:pt x="3298" y="3786"/>
                    </a:cubicBezTo>
                    <a:cubicBezTo>
                      <a:pt x="3291" y="3807"/>
                      <a:pt x="3285" y="3829"/>
                      <a:pt x="3279" y="3846"/>
                    </a:cubicBezTo>
                    <a:cubicBezTo>
                      <a:pt x="3279" y="3847"/>
                      <a:pt x="3278" y="3847"/>
                      <a:pt x="3278" y="3849"/>
                    </a:cubicBezTo>
                    <a:cubicBezTo>
                      <a:pt x="3272" y="3870"/>
                      <a:pt x="3268" y="3885"/>
                      <a:pt x="3263" y="3900"/>
                    </a:cubicBezTo>
                    <a:cubicBezTo>
                      <a:pt x="3263" y="3902"/>
                      <a:pt x="3262" y="3902"/>
                      <a:pt x="3262" y="3904"/>
                    </a:cubicBezTo>
                    <a:cubicBezTo>
                      <a:pt x="3257" y="3916"/>
                      <a:pt x="3256" y="3926"/>
                      <a:pt x="3255" y="3932"/>
                    </a:cubicBezTo>
                    <a:lnTo>
                      <a:pt x="3255" y="3938"/>
                    </a:lnTo>
                    <a:cubicBezTo>
                      <a:pt x="3253" y="3943"/>
                      <a:pt x="3253" y="3945"/>
                      <a:pt x="3253" y="3945"/>
                    </a:cubicBezTo>
                    <a:cubicBezTo>
                      <a:pt x="3253" y="3945"/>
                      <a:pt x="3176" y="3826"/>
                      <a:pt x="3054" y="3826"/>
                    </a:cubicBezTo>
                    <a:cubicBezTo>
                      <a:pt x="2939" y="3826"/>
                      <a:pt x="2784" y="3933"/>
                      <a:pt x="2618" y="4354"/>
                    </a:cubicBezTo>
                    <a:cubicBezTo>
                      <a:pt x="2513" y="4620"/>
                      <a:pt x="2546" y="5225"/>
                      <a:pt x="2659" y="5942"/>
                    </a:cubicBezTo>
                    <a:cubicBezTo>
                      <a:pt x="2719" y="6332"/>
                      <a:pt x="2801" y="6754"/>
                      <a:pt x="2899" y="7173"/>
                    </a:cubicBezTo>
                    <a:cubicBezTo>
                      <a:pt x="2858" y="7165"/>
                      <a:pt x="2817" y="7160"/>
                      <a:pt x="2777" y="7160"/>
                    </a:cubicBezTo>
                    <a:cubicBezTo>
                      <a:pt x="2566" y="7160"/>
                      <a:pt x="2360" y="7273"/>
                      <a:pt x="2236" y="7529"/>
                    </a:cubicBezTo>
                    <a:cubicBezTo>
                      <a:pt x="1983" y="8051"/>
                      <a:pt x="2512" y="8810"/>
                      <a:pt x="3430" y="9026"/>
                    </a:cubicBezTo>
                    <a:cubicBezTo>
                      <a:pt x="3442" y="9060"/>
                      <a:pt x="3451" y="9089"/>
                      <a:pt x="3464" y="9117"/>
                    </a:cubicBezTo>
                    <a:cubicBezTo>
                      <a:pt x="3498" y="9521"/>
                      <a:pt x="3535" y="9871"/>
                      <a:pt x="3572" y="10120"/>
                    </a:cubicBezTo>
                    <a:cubicBezTo>
                      <a:pt x="3600" y="10302"/>
                      <a:pt x="3626" y="10432"/>
                      <a:pt x="3651" y="10488"/>
                    </a:cubicBezTo>
                    <a:cubicBezTo>
                      <a:pt x="3674" y="10537"/>
                      <a:pt x="3741" y="10608"/>
                      <a:pt x="3834" y="10693"/>
                    </a:cubicBezTo>
                    <a:lnTo>
                      <a:pt x="3758" y="11262"/>
                    </a:lnTo>
                    <a:lnTo>
                      <a:pt x="3397" y="11448"/>
                    </a:lnTo>
                    <a:lnTo>
                      <a:pt x="3244" y="11526"/>
                    </a:lnTo>
                    <a:lnTo>
                      <a:pt x="3261" y="11546"/>
                    </a:lnTo>
                    <a:lnTo>
                      <a:pt x="3244" y="11559"/>
                    </a:lnTo>
                    <a:lnTo>
                      <a:pt x="3253" y="11571"/>
                    </a:lnTo>
                    <a:cubicBezTo>
                      <a:pt x="3163" y="11599"/>
                      <a:pt x="3078" y="11627"/>
                      <a:pt x="2993" y="11656"/>
                    </a:cubicBezTo>
                    <a:cubicBezTo>
                      <a:pt x="2980" y="11662"/>
                      <a:pt x="2965" y="11666"/>
                      <a:pt x="2952" y="11672"/>
                    </a:cubicBezTo>
                    <a:lnTo>
                      <a:pt x="2890" y="11672"/>
                    </a:lnTo>
                    <a:cubicBezTo>
                      <a:pt x="2756" y="11672"/>
                      <a:pt x="2636" y="11758"/>
                      <a:pt x="2561" y="11893"/>
                    </a:cubicBezTo>
                    <a:cubicBezTo>
                      <a:pt x="2556" y="11894"/>
                      <a:pt x="2551" y="11898"/>
                      <a:pt x="2546" y="11899"/>
                    </a:cubicBezTo>
                    <a:cubicBezTo>
                      <a:pt x="1738" y="12198"/>
                      <a:pt x="1044" y="12511"/>
                      <a:pt x="872" y="12660"/>
                    </a:cubicBezTo>
                    <a:cubicBezTo>
                      <a:pt x="819" y="12675"/>
                      <a:pt x="765" y="12705"/>
                      <a:pt x="714" y="12754"/>
                    </a:cubicBezTo>
                    <a:cubicBezTo>
                      <a:pt x="464" y="12990"/>
                      <a:pt x="228" y="13257"/>
                      <a:pt x="0" y="13552"/>
                    </a:cubicBezTo>
                    <a:lnTo>
                      <a:pt x="11129" y="13552"/>
                    </a:lnTo>
                    <a:cubicBezTo>
                      <a:pt x="10851" y="13205"/>
                      <a:pt x="10553" y="12901"/>
                      <a:pt x="10242" y="12646"/>
                    </a:cubicBezTo>
                    <a:cubicBezTo>
                      <a:pt x="10237" y="12645"/>
                      <a:pt x="10236" y="12641"/>
                      <a:pt x="10232" y="12639"/>
                    </a:cubicBezTo>
                    <a:cubicBezTo>
                      <a:pt x="10175" y="12590"/>
                      <a:pt x="10114" y="12544"/>
                      <a:pt x="10055" y="12502"/>
                    </a:cubicBezTo>
                    <a:cubicBezTo>
                      <a:pt x="10049" y="12493"/>
                      <a:pt x="10043" y="12482"/>
                      <a:pt x="10038" y="12480"/>
                    </a:cubicBezTo>
                    <a:cubicBezTo>
                      <a:pt x="10031" y="12470"/>
                      <a:pt x="10018" y="12463"/>
                      <a:pt x="10008" y="12452"/>
                    </a:cubicBezTo>
                    <a:cubicBezTo>
                      <a:pt x="10001" y="12451"/>
                      <a:pt x="9995" y="12446"/>
                      <a:pt x="9991" y="12443"/>
                    </a:cubicBezTo>
                    <a:cubicBezTo>
                      <a:pt x="9983" y="12437"/>
                      <a:pt x="9976" y="12431"/>
                      <a:pt x="9965" y="12427"/>
                    </a:cubicBezTo>
                    <a:cubicBezTo>
                      <a:pt x="9946" y="12414"/>
                      <a:pt x="9921" y="12402"/>
                      <a:pt x="9893" y="12386"/>
                    </a:cubicBezTo>
                    <a:cubicBezTo>
                      <a:pt x="9887" y="12383"/>
                      <a:pt x="9881" y="12378"/>
                      <a:pt x="9874" y="12373"/>
                    </a:cubicBezTo>
                    <a:cubicBezTo>
                      <a:pt x="9854" y="12359"/>
                      <a:pt x="9833" y="12350"/>
                      <a:pt x="9812" y="12342"/>
                    </a:cubicBezTo>
                    <a:cubicBezTo>
                      <a:pt x="9800" y="12338"/>
                      <a:pt x="9786" y="12334"/>
                      <a:pt x="9774" y="12330"/>
                    </a:cubicBezTo>
                    <a:cubicBezTo>
                      <a:pt x="9739" y="12316"/>
                      <a:pt x="9702" y="12297"/>
                      <a:pt x="9661" y="12282"/>
                    </a:cubicBezTo>
                    <a:cubicBezTo>
                      <a:pt x="9656" y="12280"/>
                      <a:pt x="9653" y="12277"/>
                      <a:pt x="9647" y="12276"/>
                    </a:cubicBezTo>
                    <a:cubicBezTo>
                      <a:pt x="9625" y="12267"/>
                      <a:pt x="9605" y="12259"/>
                      <a:pt x="9582" y="12249"/>
                    </a:cubicBezTo>
                    <a:cubicBezTo>
                      <a:pt x="9502" y="11910"/>
                      <a:pt x="9270" y="11667"/>
                      <a:pt x="8994" y="11667"/>
                    </a:cubicBezTo>
                    <a:lnTo>
                      <a:pt x="8122" y="11667"/>
                    </a:lnTo>
                    <a:lnTo>
                      <a:pt x="7746" y="11305"/>
                    </a:lnTo>
                    <a:lnTo>
                      <a:pt x="7688" y="11335"/>
                    </a:lnTo>
                    <a:lnTo>
                      <a:pt x="7624" y="10805"/>
                    </a:lnTo>
                    <a:cubicBezTo>
                      <a:pt x="7793" y="10691"/>
                      <a:pt x="7912" y="10591"/>
                      <a:pt x="7949" y="10527"/>
                    </a:cubicBezTo>
                    <a:cubicBezTo>
                      <a:pt x="7996" y="10442"/>
                      <a:pt x="8081" y="9821"/>
                      <a:pt x="8149" y="9010"/>
                    </a:cubicBezTo>
                    <a:cubicBezTo>
                      <a:pt x="9061" y="8777"/>
                      <a:pt x="9577" y="8038"/>
                      <a:pt x="9322" y="7525"/>
                    </a:cubicBezTo>
                    <a:cubicBezTo>
                      <a:pt x="9195" y="7270"/>
                      <a:pt x="8984" y="7156"/>
                      <a:pt x="8767" y="7156"/>
                    </a:cubicBezTo>
                    <a:cubicBezTo>
                      <a:pt x="8745" y="7156"/>
                      <a:pt x="8724" y="7157"/>
                      <a:pt x="8702" y="7160"/>
                    </a:cubicBezTo>
                    <a:cubicBezTo>
                      <a:pt x="8708" y="7136"/>
                      <a:pt x="8715" y="7111"/>
                      <a:pt x="8719" y="7088"/>
                    </a:cubicBezTo>
                    <a:cubicBezTo>
                      <a:pt x="8739" y="6999"/>
                      <a:pt x="8757" y="6914"/>
                      <a:pt x="8775" y="6829"/>
                    </a:cubicBezTo>
                    <a:cubicBezTo>
                      <a:pt x="8778" y="6814"/>
                      <a:pt x="8781" y="6801"/>
                      <a:pt x="8784" y="6788"/>
                    </a:cubicBezTo>
                    <a:cubicBezTo>
                      <a:pt x="8803" y="6689"/>
                      <a:pt x="8820" y="6594"/>
                      <a:pt x="8835" y="6501"/>
                    </a:cubicBezTo>
                    <a:cubicBezTo>
                      <a:pt x="8840" y="6478"/>
                      <a:pt x="8842" y="6456"/>
                      <a:pt x="8847" y="6432"/>
                    </a:cubicBezTo>
                    <a:cubicBezTo>
                      <a:pt x="8859" y="6364"/>
                      <a:pt x="8869" y="6296"/>
                      <a:pt x="8877" y="6229"/>
                    </a:cubicBezTo>
                    <a:cubicBezTo>
                      <a:pt x="8882" y="6201"/>
                      <a:pt x="8883" y="6174"/>
                      <a:pt x="8887" y="6150"/>
                    </a:cubicBezTo>
                    <a:cubicBezTo>
                      <a:pt x="8894" y="6085"/>
                      <a:pt x="8902" y="6022"/>
                      <a:pt x="8908" y="5961"/>
                    </a:cubicBezTo>
                    <a:cubicBezTo>
                      <a:pt x="8909" y="5939"/>
                      <a:pt x="8914" y="5919"/>
                      <a:pt x="8915" y="5897"/>
                    </a:cubicBezTo>
                    <a:cubicBezTo>
                      <a:pt x="8931" y="5735"/>
                      <a:pt x="8938" y="5585"/>
                      <a:pt x="8943" y="5444"/>
                    </a:cubicBezTo>
                    <a:lnTo>
                      <a:pt x="8943" y="5385"/>
                    </a:lnTo>
                    <a:cubicBezTo>
                      <a:pt x="8944" y="5335"/>
                      <a:pt x="8944" y="5286"/>
                      <a:pt x="8943" y="5235"/>
                    </a:cubicBezTo>
                    <a:lnTo>
                      <a:pt x="8943" y="5178"/>
                    </a:lnTo>
                    <a:cubicBezTo>
                      <a:pt x="8942" y="5125"/>
                      <a:pt x="8938" y="5074"/>
                      <a:pt x="8937" y="5027"/>
                    </a:cubicBezTo>
                    <a:cubicBezTo>
                      <a:pt x="8936" y="5015"/>
                      <a:pt x="8936" y="5004"/>
                      <a:pt x="8936" y="4990"/>
                    </a:cubicBezTo>
                    <a:cubicBezTo>
                      <a:pt x="8931" y="4931"/>
                      <a:pt x="8926" y="4872"/>
                      <a:pt x="8920" y="4815"/>
                    </a:cubicBezTo>
                    <a:cubicBezTo>
                      <a:pt x="8920" y="4807"/>
                      <a:pt x="8919" y="4796"/>
                      <a:pt x="8915" y="4789"/>
                    </a:cubicBezTo>
                    <a:cubicBezTo>
                      <a:pt x="8911" y="4741"/>
                      <a:pt x="8907" y="4698"/>
                      <a:pt x="8899" y="4655"/>
                    </a:cubicBezTo>
                    <a:cubicBezTo>
                      <a:pt x="8897" y="4639"/>
                      <a:pt x="8894" y="4625"/>
                      <a:pt x="8893" y="4608"/>
                    </a:cubicBezTo>
                    <a:cubicBezTo>
                      <a:pt x="8887" y="4571"/>
                      <a:pt x="8879" y="4536"/>
                      <a:pt x="8873" y="4502"/>
                    </a:cubicBezTo>
                    <a:cubicBezTo>
                      <a:pt x="8869" y="4487"/>
                      <a:pt x="8866" y="4474"/>
                      <a:pt x="8865" y="4461"/>
                    </a:cubicBezTo>
                    <a:cubicBezTo>
                      <a:pt x="8857" y="4419"/>
                      <a:pt x="8848" y="4382"/>
                      <a:pt x="8838" y="4345"/>
                    </a:cubicBezTo>
                    <a:cubicBezTo>
                      <a:pt x="8836" y="4339"/>
                      <a:pt x="8834" y="4333"/>
                      <a:pt x="8834" y="4329"/>
                    </a:cubicBezTo>
                    <a:cubicBezTo>
                      <a:pt x="8821" y="4287"/>
                      <a:pt x="8811" y="4247"/>
                      <a:pt x="8798" y="4210"/>
                    </a:cubicBezTo>
                    <a:cubicBezTo>
                      <a:pt x="8795" y="4198"/>
                      <a:pt x="8792" y="4187"/>
                      <a:pt x="8790" y="4176"/>
                    </a:cubicBezTo>
                    <a:cubicBezTo>
                      <a:pt x="8780" y="4149"/>
                      <a:pt x="8773" y="4125"/>
                      <a:pt x="8762" y="4098"/>
                    </a:cubicBezTo>
                    <a:cubicBezTo>
                      <a:pt x="8758" y="4086"/>
                      <a:pt x="8755" y="4073"/>
                      <a:pt x="8749" y="4062"/>
                    </a:cubicBezTo>
                    <a:cubicBezTo>
                      <a:pt x="8741" y="4041"/>
                      <a:pt x="8732" y="4018"/>
                      <a:pt x="8723" y="3998"/>
                    </a:cubicBezTo>
                    <a:cubicBezTo>
                      <a:pt x="8717" y="3988"/>
                      <a:pt x="8713" y="3977"/>
                      <a:pt x="8710" y="3967"/>
                    </a:cubicBezTo>
                    <a:cubicBezTo>
                      <a:pt x="8698" y="3939"/>
                      <a:pt x="8683" y="3910"/>
                      <a:pt x="8671" y="3885"/>
                    </a:cubicBezTo>
                    <a:cubicBezTo>
                      <a:pt x="8667" y="3877"/>
                      <a:pt x="8665" y="3871"/>
                      <a:pt x="8662" y="3864"/>
                    </a:cubicBezTo>
                    <a:cubicBezTo>
                      <a:pt x="8653" y="3847"/>
                      <a:pt x="8643" y="3827"/>
                      <a:pt x="8633" y="3812"/>
                    </a:cubicBezTo>
                    <a:cubicBezTo>
                      <a:pt x="8627" y="3799"/>
                      <a:pt x="8621" y="3791"/>
                      <a:pt x="8616" y="3781"/>
                    </a:cubicBezTo>
                    <a:cubicBezTo>
                      <a:pt x="8609" y="3769"/>
                      <a:pt x="8603" y="3758"/>
                      <a:pt x="8595" y="3746"/>
                    </a:cubicBezTo>
                    <a:cubicBezTo>
                      <a:pt x="8589" y="3737"/>
                      <a:pt x="8583" y="3727"/>
                      <a:pt x="8576" y="3718"/>
                    </a:cubicBezTo>
                    <a:cubicBezTo>
                      <a:pt x="8570" y="3708"/>
                      <a:pt x="8564" y="3697"/>
                      <a:pt x="8559" y="3689"/>
                    </a:cubicBezTo>
                    <a:cubicBezTo>
                      <a:pt x="8458" y="3543"/>
                      <a:pt x="8377" y="3488"/>
                      <a:pt x="8377" y="3488"/>
                    </a:cubicBezTo>
                    <a:cubicBezTo>
                      <a:pt x="8870" y="2385"/>
                      <a:pt x="8407" y="1279"/>
                      <a:pt x="8000" y="617"/>
                    </a:cubicBezTo>
                    <a:cubicBezTo>
                      <a:pt x="7781" y="258"/>
                      <a:pt x="7576" y="30"/>
                      <a:pt x="7550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6" name="Google Shape;866;p4"/>
              <p:cNvSpPr/>
              <p:nvPr/>
            </p:nvSpPr>
            <p:spPr>
              <a:xfrm>
                <a:off x="1830025" y="5058650"/>
                <a:ext cx="184475" cy="117325"/>
              </a:xfrm>
              <a:custGeom>
                <a:avLst/>
                <a:gdLst/>
                <a:ahLst/>
                <a:cxnLst/>
                <a:rect l="l" t="t" r="r" b="b"/>
                <a:pathLst>
                  <a:path w="7379" h="4693" extrusionOk="0">
                    <a:moveTo>
                      <a:pt x="3471" y="1"/>
                    </a:moveTo>
                    <a:cubicBezTo>
                      <a:pt x="2511" y="1"/>
                      <a:pt x="1535" y="176"/>
                      <a:pt x="1245" y="489"/>
                    </a:cubicBezTo>
                    <a:cubicBezTo>
                      <a:pt x="813" y="952"/>
                      <a:pt x="681" y="1508"/>
                      <a:pt x="667" y="2087"/>
                    </a:cubicBezTo>
                    <a:cubicBezTo>
                      <a:pt x="664" y="2258"/>
                      <a:pt x="669" y="2434"/>
                      <a:pt x="681" y="2611"/>
                    </a:cubicBezTo>
                    <a:cubicBezTo>
                      <a:pt x="616" y="2887"/>
                      <a:pt x="585" y="3138"/>
                      <a:pt x="597" y="3315"/>
                    </a:cubicBezTo>
                    <a:cubicBezTo>
                      <a:pt x="601" y="3382"/>
                      <a:pt x="596" y="3467"/>
                      <a:pt x="584" y="3562"/>
                    </a:cubicBezTo>
                    <a:lnTo>
                      <a:pt x="105" y="3562"/>
                    </a:lnTo>
                    <a:lnTo>
                      <a:pt x="79" y="3697"/>
                    </a:lnTo>
                    <a:lnTo>
                      <a:pt x="49" y="3867"/>
                    </a:lnTo>
                    <a:lnTo>
                      <a:pt x="50" y="3867"/>
                    </a:lnTo>
                    <a:cubicBezTo>
                      <a:pt x="0" y="4206"/>
                      <a:pt x="1" y="4481"/>
                      <a:pt x="67" y="4692"/>
                    </a:cubicBezTo>
                    <a:lnTo>
                      <a:pt x="7321" y="4692"/>
                    </a:lnTo>
                    <a:cubicBezTo>
                      <a:pt x="7364" y="4542"/>
                      <a:pt x="7379" y="4402"/>
                      <a:pt x="7349" y="4297"/>
                    </a:cubicBezTo>
                    <a:cubicBezTo>
                      <a:pt x="7311" y="4172"/>
                      <a:pt x="7227" y="4121"/>
                      <a:pt x="7121" y="4121"/>
                    </a:cubicBezTo>
                    <a:cubicBezTo>
                      <a:pt x="7026" y="4121"/>
                      <a:pt x="6914" y="4162"/>
                      <a:pt x="6804" y="4228"/>
                    </a:cubicBezTo>
                    <a:cubicBezTo>
                      <a:pt x="6922" y="3754"/>
                      <a:pt x="6980" y="3346"/>
                      <a:pt x="6995" y="2993"/>
                    </a:cubicBezTo>
                    <a:cubicBezTo>
                      <a:pt x="7000" y="2985"/>
                      <a:pt x="7002" y="2974"/>
                      <a:pt x="7008" y="2964"/>
                    </a:cubicBezTo>
                    <a:cubicBezTo>
                      <a:pt x="7011" y="2958"/>
                      <a:pt x="7014" y="2951"/>
                      <a:pt x="7017" y="2944"/>
                    </a:cubicBezTo>
                    <a:cubicBezTo>
                      <a:pt x="7038" y="2895"/>
                      <a:pt x="7056" y="2845"/>
                      <a:pt x="7072" y="2795"/>
                    </a:cubicBezTo>
                    <a:cubicBezTo>
                      <a:pt x="7072" y="2789"/>
                      <a:pt x="7073" y="2784"/>
                      <a:pt x="7073" y="2780"/>
                    </a:cubicBezTo>
                    <a:cubicBezTo>
                      <a:pt x="7087" y="2724"/>
                      <a:pt x="7097" y="2667"/>
                      <a:pt x="7103" y="2609"/>
                    </a:cubicBezTo>
                    <a:cubicBezTo>
                      <a:pt x="7109" y="2535"/>
                      <a:pt x="7112" y="2459"/>
                      <a:pt x="7110" y="2387"/>
                    </a:cubicBezTo>
                    <a:cubicBezTo>
                      <a:pt x="7110" y="2362"/>
                      <a:pt x="7106" y="2341"/>
                      <a:pt x="7106" y="2318"/>
                    </a:cubicBezTo>
                    <a:cubicBezTo>
                      <a:pt x="7103" y="2269"/>
                      <a:pt x="7099" y="2221"/>
                      <a:pt x="7093" y="2177"/>
                    </a:cubicBezTo>
                    <a:cubicBezTo>
                      <a:pt x="7090" y="2149"/>
                      <a:pt x="7086" y="2123"/>
                      <a:pt x="7080" y="2098"/>
                    </a:cubicBezTo>
                    <a:cubicBezTo>
                      <a:pt x="7074" y="2058"/>
                      <a:pt x="7067" y="2016"/>
                      <a:pt x="7055" y="1976"/>
                    </a:cubicBezTo>
                    <a:cubicBezTo>
                      <a:pt x="7048" y="1950"/>
                      <a:pt x="7041" y="1924"/>
                      <a:pt x="7033" y="1899"/>
                    </a:cubicBezTo>
                    <a:cubicBezTo>
                      <a:pt x="7022" y="1860"/>
                      <a:pt x="7011" y="1822"/>
                      <a:pt x="6996" y="1788"/>
                    </a:cubicBezTo>
                    <a:cubicBezTo>
                      <a:pt x="6988" y="1761"/>
                      <a:pt x="6977" y="1738"/>
                      <a:pt x="6968" y="1711"/>
                    </a:cubicBezTo>
                    <a:cubicBezTo>
                      <a:pt x="6952" y="1677"/>
                      <a:pt x="6935" y="1642"/>
                      <a:pt x="6920" y="1607"/>
                    </a:cubicBezTo>
                    <a:cubicBezTo>
                      <a:pt x="6909" y="1584"/>
                      <a:pt x="6897" y="1560"/>
                      <a:pt x="6883" y="1536"/>
                    </a:cubicBezTo>
                    <a:cubicBezTo>
                      <a:pt x="6863" y="1502"/>
                      <a:pt x="6842" y="1468"/>
                      <a:pt x="6820" y="1434"/>
                    </a:cubicBezTo>
                    <a:cubicBezTo>
                      <a:pt x="6808" y="1414"/>
                      <a:pt x="6796" y="1395"/>
                      <a:pt x="6782" y="1376"/>
                    </a:cubicBezTo>
                    <a:cubicBezTo>
                      <a:pt x="6756" y="1337"/>
                      <a:pt x="6726" y="1298"/>
                      <a:pt x="6696" y="1261"/>
                    </a:cubicBezTo>
                    <a:cubicBezTo>
                      <a:pt x="6686" y="1250"/>
                      <a:pt x="6679" y="1236"/>
                      <a:pt x="6667" y="1224"/>
                    </a:cubicBezTo>
                    <a:cubicBezTo>
                      <a:pt x="6626" y="1176"/>
                      <a:pt x="6583" y="1128"/>
                      <a:pt x="6539" y="1084"/>
                    </a:cubicBezTo>
                    <a:cubicBezTo>
                      <a:pt x="6525" y="1070"/>
                      <a:pt x="6504" y="1053"/>
                      <a:pt x="6489" y="1036"/>
                    </a:cubicBezTo>
                    <a:cubicBezTo>
                      <a:pt x="6458" y="1009"/>
                      <a:pt x="6429" y="980"/>
                      <a:pt x="6398" y="952"/>
                    </a:cubicBezTo>
                    <a:cubicBezTo>
                      <a:pt x="6376" y="934"/>
                      <a:pt x="6353" y="914"/>
                      <a:pt x="6333" y="897"/>
                    </a:cubicBezTo>
                    <a:cubicBezTo>
                      <a:pt x="6304" y="873"/>
                      <a:pt x="6277" y="852"/>
                      <a:pt x="6248" y="829"/>
                    </a:cubicBezTo>
                    <a:cubicBezTo>
                      <a:pt x="6222" y="811"/>
                      <a:pt x="6198" y="791"/>
                      <a:pt x="6171" y="774"/>
                    </a:cubicBezTo>
                    <a:cubicBezTo>
                      <a:pt x="6144" y="755"/>
                      <a:pt x="6115" y="737"/>
                      <a:pt x="6088" y="716"/>
                    </a:cubicBezTo>
                    <a:cubicBezTo>
                      <a:pt x="6060" y="700"/>
                      <a:pt x="6034" y="682"/>
                      <a:pt x="6006" y="665"/>
                    </a:cubicBezTo>
                    <a:cubicBezTo>
                      <a:pt x="5977" y="648"/>
                      <a:pt x="5950" y="630"/>
                      <a:pt x="5921" y="614"/>
                    </a:cubicBezTo>
                    <a:cubicBezTo>
                      <a:pt x="5892" y="597"/>
                      <a:pt x="5865" y="579"/>
                      <a:pt x="5836" y="563"/>
                    </a:cubicBezTo>
                    <a:cubicBezTo>
                      <a:pt x="5807" y="547"/>
                      <a:pt x="5779" y="531"/>
                      <a:pt x="5751" y="517"/>
                    </a:cubicBezTo>
                    <a:cubicBezTo>
                      <a:pt x="5719" y="500"/>
                      <a:pt x="5690" y="484"/>
                      <a:pt x="5659" y="469"/>
                    </a:cubicBezTo>
                    <a:lnTo>
                      <a:pt x="5578" y="428"/>
                    </a:lnTo>
                    <a:cubicBezTo>
                      <a:pt x="5546" y="412"/>
                      <a:pt x="5514" y="398"/>
                      <a:pt x="5481" y="384"/>
                    </a:cubicBezTo>
                    <a:cubicBezTo>
                      <a:pt x="5359" y="327"/>
                      <a:pt x="5237" y="277"/>
                      <a:pt x="5115" y="230"/>
                    </a:cubicBezTo>
                    <a:cubicBezTo>
                      <a:pt x="4826" y="122"/>
                      <a:pt x="4443" y="51"/>
                      <a:pt x="4027" y="21"/>
                    </a:cubicBezTo>
                    <a:cubicBezTo>
                      <a:pt x="3846" y="7"/>
                      <a:pt x="3659" y="1"/>
                      <a:pt x="3471" y="1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7" name="Google Shape;867;p4"/>
              <p:cNvSpPr/>
              <p:nvPr/>
            </p:nvSpPr>
            <p:spPr>
              <a:xfrm>
                <a:off x="1321675" y="5048625"/>
                <a:ext cx="171875" cy="127225"/>
              </a:xfrm>
              <a:custGeom>
                <a:avLst/>
                <a:gdLst/>
                <a:ahLst/>
                <a:cxnLst/>
                <a:rect l="l" t="t" r="r" b="b"/>
                <a:pathLst>
                  <a:path w="6875" h="5089" extrusionOk="0">
                    <a:moveTo>
                      <a:pt x="3098" y="0"/>
                    </a:moveTo>
                    <a:cubicBezTo>
                      <a:pt x="2822" y="0"/>
                      <a:pt x="2550" y="34"/>
                      <a:pt x="2291" y="112"/>
                    </a:cubicBezTo>
                    <a:cubicBezTo>
                      <a:pt x="2090" y="169"/>
                      <a:pt x="1896" y="252"/>
                      <a:pt x="1714" y="360"/>
                    </a:cubicBezTo>
                    <a:cubicBezTo>
                      <a:pt x="1252" y="635"/>
                      <a:pt x="988" y="1092"/>
                      <a:pt x="844" y="1575"/>
                    </a:cubicBezTo>
                    <a:cubicBezTo>
                      <a:pt x="792" y="1574"/>
                      <a:pt x="741" y="1573"/>
                      <a:pt x="691" y="1573"/>
                    </a:cubicBezTo>
                    <a:cubicBezTo>
                      <a:pt x="491" y="1573"/>
                      <a:pt x="311" y="1585"/>
                      <a:pt x="230" y="1601"/>
                    </a:cubicBezTo>
                    <a:cubicBezTo>
                      <a:pt x="12" y="1642"/>
                      <a:pt x="23" y="1820"/>
                      <a:pt x="73" y="2002"/>
                    </a:cubicBezTo>
                    <a:cubicBezTo>
                      <a:pt x="96" y="2081"/>
                      <a:pt x="292" y="2185"/>
                      <a:pt x="528" y="2258"/>
                    </a:cubicBezTo>
                    <a:cubicBezTo>
                      <a:pt x="337" y="2549"/>
                      <a:pt x="167" y="2854"/>
                      <a:pt x="17" y="3170"/>
                    </a:cubicBezTo>
                    <a:cubicBezTo>
                      <a:pt x="11" y="3183"/>
                      <a:pt x="4" y="3196"/>
                      <a:pt x="0" y="3207"/>
                    </a:cubicBezTo>
                    <a:lnTo>
                      <a:pt x="17" y="3207"/>
                    </a:lnTo>
                    <a:lnTo>
                      <a:pt x="17" y="5088"/>
                    </a:lnTo>
                    <a:lnTo>
                      <a:pt x="6286" y="5088"/>
                    </a:lnTo>
                    <a:cubicBezTo>
                      <a:pt x="6346" y="4853"/>
                      <a:pt x="6370" y="4608"/>
                      <a:pt x="6379" y="4410"/>
                    </a:cubicBezTo>
                    <a:cubicBezTo>
                      <a:pt x="6379" y="4389"/>
                      <a:pt x="6380" y="4364"/>
                      <a:pt x="6380" y="4342"/>
                    </a:cubicBezTo>
                    <a:cubicBezTo>
                      <a:pt x="6382" y="4299"/>
                      <a:pt x="6382" y="4258"/>
                      <a:pt x="6382" y="4222"/>
                    </a:cubicBezTo>
                    <a:cubicBezTo>
                      <a:pt x="6382" y="4094"/>
                      <a:pt x="6376" y="4013"/>
                      <a:pt x="6376" y="4013"/>
                    </a:cubicBezTo>
                    <a:cubicBezTo>
                      <a:pt x="6376" y="4013"/>
                      <a:pt x="6850" y="3526"/>
                      <a:pt x="6865" y="2829"/>
                    </a:cubicBezTo>
                    <a:cubicBezTo>
                      <a:pt x="6875" y="2437"/>
                      <a:pt x="6738" y="1978"/>
                      <a:pt x="6293" y="1502"/>
                    </a:cubicBezTo>
                    <a:cubicBezTo>
                      <a:pt x="6137" y="1338"/>
                      <a:pt x="5973" y="1185"/>
                      <a:pt x="5797" y="1043"/>
                    </a:cubicBezTo>
                    <a:cubicBezTo>
                      <a:pt x="4998" y="395"/>
                      <a:pt x="4016" y="0"/>
                      <a:pt x="3098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8" name="Google Shape;868;p4"/>
              <p:cNvSpPr/>
              <p:nvPr/>
            </p:nvSpPr>
            <p:spPr>
              <a:xfrm>
                <a:off x="3196650" y="5048350"/>
                <a:ext cx="158225" cy="127525"/>
              </a:xfrm>
              <a:custGeom>
                <a:avLst/>
                <a:gdLst/>
                <a:ahLst/>
                <a:cxnLst/>
                <a:rect l="l" t="t" r="r" b="b"/>
                <a:pathLst>
                  <a:path w="6329" h="5101" extrusionOk="0">
                    <a:moveTo>
                      <a:pt x="2043" y="0"/>
                    </a:moveTo>
                    <a:cubicBezTo>
                      <a:pt x="0" y="0"/>
                      <a:pt x="596" y="2601"/>
                      <a:pt x="596" y="2601"/>
                    </a:cubicBezTo>
                    <a:cubicBezTo>
                      <a:pt x="141" y="2901"/>
                      <a:pt x="50" y="3843"/>
                      <a:pt x="304" y="5101"/>
                    </a:cubicBezTo>
                    <a:lnTo>
                      <a:pt x="6323" y="5101"/>
                    </a:lnTo>
                    <a:cubicBezTo>
                      <a:pt x="6327" y="4940"/>
                      <a:pt x="6329" y="4785"/>
                      <a:pt x="6325" y="4636"/>
                    </a:cubicBezTo>
                    <a:cubicBezTo>
                      <a:pt x="6322" y="4508"/>
                      <a:pt x="6317" y="4382"/>
                      <a:pt x="6310" y="4262"/>
                    </a:cubicBezTo>
                    <a:cubicBezTo>
                      <a:pt x="6305" y="4201"/>
                      <a:pt x="6301" y="4144"/>
                      <a:pt x="6296" y="4086"/>
                    </a:cubicBezTo>
                    <a:cubicBezTo>
                      <a:pt x="6280" y="3912"/>
                      <a:pt x="6260" y="3752"/>
                      <a:pt x="6234" y="3599"/>
                    </a:cubicBezTo>
                    <a:cubicBezTo>
                      <a:pt x="6226" y="3549"/>
                      <a:pt x="6216" y="3499"/>
                      <a:pt x="6206" y="3450"/>
                    </a:cubicBezTo>
                    <a:cubicBezTo>
                      <a:pt x="6161" y="3223"/>
                      <a:pt x="6108" y="3023"/>
                      <a:pt x="6045" y="2840"/>
                    </a:cubicBezTo>
                    <a:cubicBezTo>
                      <a:pt x="5514" y="1290"/>
                      <a:pt x="4397" y="1258"/>
                      <a:pt x="4304" y="1258"/>
                    </a:cubicBezTo>
                    <a:cubicBezTo>
                      <a:pt x="4300" y="1258"/>
                      <a:pt x="4298" y="1258"/>
                      <a:pt x="4298" y="1258"/>
                    </a:cubicBezTo>
                    <a:lnTo>
                      <a:pt x="4298" y="1252"/>
                    </a:lnTo>
                    <a:lnTo>
                      <a:pt x="4298" y="1250"/>
                    </a:lnTo>
                    <a:cubicBezTo>
                      <a:pt x="4291" y="1217"/>
                      <a:pt x="4256" y="1076"/>
                      <a:pt x="4148" y="896"/>
                    </a:cubicBezTo>
                    <a:cubicBezTo>
                      <a:pt x="4035" y="711"/>
                      <a:pt x="3837" y="487"/>
                      <a:pt x="3504" y="310"/>
                    </a:cubicBezTo>
                    <a:cubicBezTo>
                      <a:pt x="3172" y="133"/>
                      <a:pt x="2702" y="0"/>
                      <a:pt x="2043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9" name="Google Shape;869;p4"/>
              <p:cNvSpPr/>
              <p:nvPr/>
            </p:nvSpPr>
            <p:spPr>
              <a:xfrm>
                <a:off x="3626300" y="5048625"/>
                <a:ext cx="204950" cy="127350"/>
              </a:xfrm>
              <a:custGeom>
                <a:avLst/>
                <a:gdLst/>
                <a:ahLst/>
                <a:cxnLst/>
                <a:rect l="l" t="t" r="r" b="b"/>
                <a:pathLst>
                  <a:path w="8198" h="5094" extrusionOk="0">
                    <a:moveTo>
                      <a:pt x="4436" y="1"/>
                    </a:moveTo>
                    <a:cubicBezTo>
                      <a:pt x="3516" y="1"/>
                      <a:pt x="2534" y="397"/>
                      <a:pt x="1736" y="1045"/>
                    </a:cubicBezTo>
                    <a:cubicBezTo>
                      <a:pt x="1560" y="1186"/>
                      <a:pt x="1395" y="1340"/>
                      <a:pt x="1239" y="1504"/>
                    </a:cubicBezTo>
                    <a:cubicBezTo>
                      <a:pt x="1" y="2822"/>
                      <a:pt x="1155" y="4018"/>
                      <a:pt x="1155" y="4018"/>
                    </a:cubicBezTo>
                    <a:cubicBezTo>
                      <a:pt x="1155" y="4018"/>
                      <a:pt x="1149" y="4099"/>
                      <a:pt x="1149" y="4227"/>
                    </a:cubicBezTo>
                    <a:cubicBezTo>
                      <a:pt x="1149" y="4263"/>
                      <a:pt x="1149" y="4303"/>
                      <a:pt x="1152" y="4347"/>
                    </a:cubicBezTo>
                    <a:cubicBezTo>
                      <a:pt x="1152" y="4369"/>
                      <a:pt x="1153" y="4391"/>
                      <a:pt x="1153" y="4415"/>
                    </a:cubicBezTo>
                    <a:cubicBezTo>
                      <a:pt x="1160" y="4613"/>
                      <a:pt x="1183" y="4856"/>
                      <a:pt x="1244" y="5093"/>
                    </a:cubicBezTo>
                    <a:lnTo>
                      <a:pt x="8197" y="5093"/>
                    </a:lnTo>
                    <a:cubicBezTo>
                      <a:pt x="8025" y="4406"/>
                      <a:pt x="7775" y="3672"/>
                      <a:pt x="7426" y="2986"/>
                    </a:cubicBezTo>
                    <a:cubicBezTo>
                      <a:pt x="7329" y="2795"/>
                      <a:pt x="7225" y="2607"/>
                      <a:pt x="7110" y="2426"/>
                    </a:cubicBezTo>
                    <a:cubicBezTo>
                      <a:pt x="7077" y="2370"/>
                      <a:pt x="7042" y="2313"/>
                      <a:pt x="7005" y="2258"/>
                    </a:cubicBezTo>
                    <a:cubicBezTo>
                      <a:pt x="7106" y="2228"/>
                      <a:pt x="7199" y="2190"/>
                      <a:pt x="7274" y="2153"/>
                    </a:cubicBezTo>
                    <a:cubicBezTo>
                      <a:pt x="7377" y="2103"/>
                      <a:pt x="7446" y="2048"/>
                      <a:pt x="7459" y="2002"/>
                    </a:cubicBezTo>
                    <a:cubicBezTo>
                      <a:pt x="7474" y="1940"/>
                      <a:pt x="7489" y="1878"/>
                      <a:pt x="7489" y="1823"/>
                    </a:cubicBezTo>
                    <a:cubicBezTo>
                      <a:pt x="7490" y="1715"/>
                      <a:pt x="7446" y="1630"/>
                      <a:pt x="7303" y="1602"/>
                    </a:cubicBezTo>
                    <a:cubicBezTo>
                      <a:pt x="7222" y="1586"/>
                      <a:pt x="7037" y="1574"/>
                      <a:pt x="6833" y="1574"/>
                    </a:cubicBezTo>
                    <a:cubicBezTo>
                      <a:pt x="6786" y="1574"/>
                      <a:pt x="6738" y="1575"/>
                      <a:pt x="6689" y="1577"/>
                    </a:cubicBezTo>
                    <a:cubicBezTo>
                      <a:pt x="6544" y="1094"/>
                      <a:pt x="6281" y="636"/>
                      <a:pt x="5819" y="361"/>
                    </a:cubicBezTo>
                    <a:cubicBezTo>
                      <a:pt x="5401" y="114"/>
                      <a:pt x="4927" y="1"/>
                      <a:pt x="4436" y="1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0" name="Google Shape;870;p4"/>
              <p:cNvSpPr/>
              <p:nvPr/>
            </p:nvSpPr>
            <p:spPr>
              <a:xfrm>
                <a:off x="2301325" y="5058500"/>
                <a:ext cx="169925" cy="117375"/>
              </a:xfrm>
              <a:custGeom>
                <a:avLst/>
                <a:gdLst/>
                <a:ahLst/>
                <a:cxnLst/>
                <a:rect l="l" t="t" r="r" b="b"/>
                <a:pathLst>
                  <a:path w="6797" h="4695" extrusionOk="0">
                    <a:moveTo>
                      <a:pt x="5453" y="0"/>
                    </a:moveTo>
                    <a:cubicBezTo>
                      <a:pt x="5361" y="0"/>
                      <a:pt x="5265" y="7"/>
                      <a:pt x="5167" y="22"/>
                    </a:cubicBezTo>
                    <a:cubicBezTo>
                      <a:pt x="5126" y="27"/>
                      <a:pt x="5084" y="34"/>
                      <a:pt x="5042" y="44"/>
                    </a:cubicBezTo>
                    <a:cubicBezTo>
                      <a:pt x="4968" y="59"/>
                      <a:pt x="4868" y="88"/>
                      <a:pt x="4746" y="129"/>
                    </a:cubicBezTo>
                    <a:cubicBezTo>
                      <a:pt x="4049" y="362"/>
                      <a:pt x="2676" y="969"/>
                      <a:pt x="1631" y="1642"/>
                    </a:cubicBezTo>
                    <a:cubicBezTo>
                      <a:pt x="1629" y="1642"/>
                      <a:pt x="1626" y="1645"/>
                      <a:pt x="1624" y="1647"/>
                    </a:cubicBezTo>
                    <a:cubicBezTo>
                      <a:pt x="1566" y="1683"/>
                      <a:pt x="1509" y="1722"/>
                      <a:pt x="1453" y="1759"/>
                    </a:cubicBezTo>
                    <a:cubicBezTo>
                      <a:pt x="1451" y="1761"/>
                      <a:pt x="1448" y="1764"/>
                      <a:pt x="1447" y="1764"/>
                    </a:cubicBezTo>
                    <a:cubicBezTo>
                      <a:pt x="1171" y="1952"/>
                      <a:pt x="927" y="2142"/>
                      <a:pt x="731" y="2326"/>
                    </a:cubicBezTo>
                    <a:lnTo>
                      <a:pt x="701" y="2357"/>
                    </a:lnTo>
                    <a:cubicBezTo>
                      <a:pt x="675" y="2383"/>
                      <a:pt x="651" y="2408"/>
                      <a:pt x="628" y="2433"/>
                    </a:cubicBezTo>
                    <a:cubicBezTo>
                      <a:pt x="611" y="2448"/>
                      <a:pt x="596" y="2467"/>
                      <a:pt x="581" y="2482"/>
                    </a:cubicBezTo>
                    <a:cubicBezTo>
                      <a:pt x="561" y="2506"/>
                      <a:pt x="542" y="2528"/>
                      <a:pt x="525" y="2550"/>
                    </a:cubicBezTo>
                    <a:cubicBezTo>
                      <a:pt x="508" y="2570"/>
                      <a:pt x="493" y="2586"/>
                      <a:pt x="477" y="2607"/>
                    </a:cubicBezTo>
                    <a:cubicBezTo>
                      <a:pt x="463" y="2628"/>
                      <a:pt x="448" y="2647"/>
                      <a:pt x="434" y="2669"/>
                    </a:cubicBezTo>
                    <a:cubicBezTo>
                      <a:pt x="421" y="2687"/>
                      <a:pt x="408" y="2708"/>
                      <a:pt x="396" y="2728"/>
                    </a:cubicBezTo>
                    <a:cubicBezTo>
                      <a:pt x="381" y="2748"/>
                      <a:pt x="373" y="2766"/>
                      <a:pt x="361" y="2786"/>
                    </a:cubicBezTo>
                    <a:cubicBezTo>
                      <a:pt x="350" y="2805"/>
                      <a:pt x="339" y="2827"/>
                      <a:pt x="330" y="2848"/>
                    </a:cubicBezTo>
                    <a:cubicBezTo>
                      <a:pt x="323" y="2865"/>
                      <a:pt x="315" y="2883"/>
                      <a:pt x="307" y="2900"/>
                    </a:cubicBezTo>
                    <a:cubicBezTo>
                      <a:pt x="300" y="2923"/>
                      <a:pt x="294" y="2942"/>
                      <a:pt x="288" y="2963"/>
                    </a:cubicBezTo>
                    <a:cubicBezTo>
                      <a:pt x="283" y="2980"/>
                      <a:pt x="278" y="2998"/>
                      <a:pt x="274" y="3014"/>
                    </a:cubicBezTo>
                    <a:cubicBezTo>
                      <a:pt x="271" y="3036"/>
                      <a:pt x="268" y="3058"/>
                      <a:pt x="266" y="3078"/>
                    </a:cubicBezTo>
                    <a:cubicBezTo>
                      <a:pt x="266" y="3094"/>
                      <a:pt x="265" y="3109"/>
                      <a:pt x="265" y="3122"/>
                    </a:cubicBezTo>
                    <a:cubicBezTo>
                      <a:pt x="265" y="3147"/>
                      <a:pt x="268" y="3172"/>
                      <a:pt x="272" y="3194"/>
                    </a:cubicBezTo>
                    <a:cubicBezTo>
                      <a:pt x="274" y="3205"/>
                      <a:pt x="274" y="3217"/>
                      <a:pt x="278" y="3230"/>
                    </a:cubicBezTo>
                    <a:cubicBezTo>
                      <a:pt x="287" y="3263"/>
                      <a:pt x="300" y="3297"/>
                      <a:pt x="317" y="3331"/>
                    </a:cubicBezTo>
                    <a:lnTo>
                      <a:pt x="317" y="3332"/>
                    </a:lnTo>
                    <a:cubicBezTo>
                      <a:pt x="92" y="3348"/>
                      <a:pt x="1" y="3526"/>
                      <a:pt x="7" y="3812"/>
                    </a:cubicBezTo>
                    <a:cubicBezTo>
                      <a:pt x="11" y="4045"/>
                      <a:pt x="81" y="4348"/>
                      <a:pt x="197" y="4695"/>
                    </a:cubicBezTo>
                    <a:lnTo>
                      <a:pt x="6670" y="4695"/>
                    </a:lnTo>
                    <a:cubicBezTo>
                      <a:pt x="6482" y="3427"/>
                      <a:pt x="6219" y="2287"/>
                      <a:pt x="6219" y="2287"/>
                    </a:cubicBezTo>
                    <a:cubicBezTo>
                      <a:pt x="6219" y="2287"/>
                      <a:pt x="6224" y="2282"/>
                      <a:pt x="6229" y="2276"/>
                    </a:cubicBezTo>
                    <a:cubicBezTo>
                      <a:pt x="6230" y="2275"/>
                      <a:pt x="6233" y="2272"/>
                      <a:pt x="6235" y="2268"/>
                    </a:cubicBezTo>
                    <a:cubicBezTo>
                      <a:pt x="6239" y="2262"/>
                      <a:pt x="6242" y="2256"/>
                      <a:pt x="6247" y="2247"/>
                    </a:cubicBezTo>
                    <a:cubicBezTo>
                      <a:pt x="6251" y="2240"/>
                      <a:pt x="6257" y="2230"/>
                      <a:pt x="6263" y="2221"/>
                    </a:cubicBezTo>
                    <a:cubicBezTo>
                      <a:pt x="6268" y="2214"/>
                      <a:pt x="6271" y="2207"/>
                      <a:pt x="6278" y="2200"/>
                    </a:cubicBezTo>
                    <a:cubicBezTo>
                      <a:pt x="6284" y="2189"/>
                      <a:pt x="6291" y="2177"/>
                      <a:pt x="6298" y="2163"/>
                    </a:cubicBezTo>
                    <a:cubicBezTo>
                      <a:pt x="6303" y="2152"/>
                      <a:pt x="6308" y="2145"/>
                      <a:pt x="6315" y="2135"/>
                    </a:cubicBezTo>
                    <a:cubicBezTo>
                      <a:pt x="6324" y="2118"/>
                      <a:pt x="6332" y="2104"/>
                      <a:pt x="6341" y="2088"/>
                    </a:cubicBezTo>
                    <a:cubicBezTo>
                      <a:pt x="6347" y="2078"/>
                      <a:pt x="6354" y="2067"/>
                      <a:pt x="6360" y="2055"/>
                    </a:cubicBezTo>
                    <a:cubicBezTo>
                      <a:pt x="6370" y="2038"/>
                      <a:pt x="6381" y="2020"/>
                      <a:pt x="6389" y="2003"/>
                    </a:cubicBezTo>
                    <a:cubicBezTo>
                      <a:pt x="6397" y="1991"/>
                      <a:pt x="6405" y="1979"/>
                      <a:pt x="6411" y="1965"/>
                    </a:cubicBezTo>
                    <a:cubicBezTo>
                      <a:pt x="6423" y="1946"/>
                      <a:pt x="6432" y="1928"/>
                      <a:pt x="6444" y="1908"/>
                    </a:cubicBezTo>
                    <a:cubicBezTo>
                      <a:pt x="6451" y="1891"/>
                      <a:pt x="6460" y="1875"/>
                      <a:pt x="6467" y="1861"/>
                    </a:cubicBezTo>
                    <a:cubicBezTo>
                      <a:pt x="6476" y="1843"/>
                      <a:pt x="6488" y="1823"/>
                      <a:pt x="6497" y="1801"/>
                    </a:cubicBezTo>
                    <a:cubicBezTo>
                      <a:pt x="6643" y="1513"/>
                      <a:pt x="6796" y="1156"/>
                      <a:pt x="6796" y="903"/>
                    </a:cubicBezTo>
                    <a:cubicBezTo>
                      <a:pt x="6796" y="852"/>
                      <a:pt x="6789" y="805"/>
                      <a:pt x="6776" y="762"/>
                    </a:cubicBezTo>
                    <a:cubicBezTo>
                      <a:pt x="6650" y="396"/>
                      <a:pt x="6147" y="0"/>
                      <a:pt x="5453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1" name="Google Shape;871;p4"/>
              <p:cNvSpPr/>
              <p:nvPr/>
            </p:nvSpPr>
            <p:spPr>
              <a:xfrm>
                <a:off x="2883000" y="5010800"/>
                <a:ext cx="250925" cy="165150"/>
              </a:xfrm>
              <a:custGeom>
                <a:avLst/>
                <a:gdLst/>
                <a:ahLst/>
                <a:cxnLst/>
                <a:rect l="l" t="t" r="r" b="b"/>
                <a:pathLst>
                  <a:path w="10037" h="6606" extrusionOk="0">
                    <a:moveTo>
                      <a:pt x="5072" y="0"/>
                    </a:moveTo>
                    <a:cubicBezTo>
                      <a:pt x="4432" y="0"/>
                      <a:pt x="3998" y="243"/>
                      <a:pt x="3998" y="608"/>
                    </a:cubicBezTo>
                    <a:cubicBezTo>
                      <a:pt x="3998" y="647"/>
                      <a:pt x="4001" y="689"/>
                      <a:pt x="4013" y="732"/>
                    </a:cubicBezTo>
                    <a:cubicBezTo>
                      <a:pt x="3600" y="1064"/>
                      <a:pt x="3137" y="1605"/>
                      <a:pt x="2676" y="2232"/>
                    </a:cubicBezTo>
                    <a:cubicBezTo>
                      <a:pt x="2579" y="2119"/>
                      <a:pt x="2512" y="2038"/>
                      <a:pt x="2500" y="2032"/>
                    </a:cubicBezTo>
                    <a:lnTo>
                      <a:pt x="2253" y="2201"/>
                    </a:lnTo>
                    <a:cubicBezTo>
                      <a:pt x="2253" y="2201"/>
                      <a:pt x="2287" y="2354"/>
                      <a:pt x="2420" y="2590"/>
                    </a:cubicBezTo>
                    <a:cubicBezTo>
                      <a:pt x="2253" y="2827"/>
                      <a:pt x="2089" y="3071"/>
                      <a:pt x="1928" y="3319"/>
                    </a:cubicBezTo>
                    <a:cubicBezTo>
                      <a:pt x="966" y="4794"/>
                      <a:pt x="147" y="6327"/>
                      <a:pt x="0" y="6605"/>
                    </a:cubicBezTo>
                    <a:lnTo>
                      <a:pt x="7871" y="6605"/>
                    </a:lnTo>
                    <a:lnTo>
                      <a:pt x="8326" y="6328"/>
                    </a:lnTo>
                    <a:lnTo>
                      <a:pt x="9023" y="6407"/>
                    </a:lnTo>
                    <a:cubicBezTo>
                      <a:pt x="9042" y="6247"/>
                      <a:pt x="9066" y="6036"/>
                      <a:pt x="9089" y="5809"/>
                    </a:cubicBezTo>
                    <a:lnTo>
                      <a:pt x="9243" y="5238"/>
                    </a:lnTo>
                    <a:lnTo>
                      <a:pt x="9977" y="5268"/>
                    </a:lnTo>
                    <a:lnTo>
                      <a:pt x="10037" y="5270"/>
                    </a:lnTo>
                    <a:cubicBezTo>
                      <a:pt x="10015" y="5174"/>
                      <a:pt x="9989" y="5080"/>
                      <a:pt x="9970" y="4989"/>
                    </a:cubicBezTo>
                    <a:cubicBezTo>
                      <a:pt x="9961" y="4965"/>
                      <a:pt x="9955" y="4938"/>
                      <a:pt x="9948" y="4916"/>
                    </a:cubicBezTo>
                    <a:cubicBezTo>
                      <a:pt x="9930" y="4848"/>
                      <a:pt x="9912" y="4780"/>
                      <a:pt x="9892" y="4715"/>
                    </a:cubicBezTo>
                    <a:cubicBezTo>
                      <a:pt x="9885" y="4690"/>
                      <a:pt x="9876" y="4666"/>
                      <a:pt x="9870" y="4644"/>
                    </a:cubicBezTo>
                    <a:cubicBezTo>
                      <a:pt x="9850" y="4577"/>
                      <a:pt x="9830" y="4511"/>
                      <a:pt x="9808" y="4447"/>
                    </a:cubicBezTo>
                    <a:cubicBezTo>
                      <a:pt x="9802" y="4430"/>
                      <a:pt x="9795" y="4408"/>
                      <a:pt x="9789" y="4389"/>
                    </a:cubicBezTo>
                    <a:cubicBezTo>
                      <a:pt x="9767" y="4322"/>
                      <a:pt x="9743" y="4255"/>
                      <a:pt x="9721" y="4189"/>
                    </a:cubicBezTo>
                    <a:cubicBezTo>
                      <a:pt x="9716" y="4173"/>
                      <a:pt x="9710" y="4160"/>
                      <a:pt x="9704" y="4146"/>
                    </a:cubicBezTo>
                    <a:cubicBezTo>
                      <a:pt x="9678" y="4075"/>
                      <a:pt x="9654" y="4007"/>
                      <a:pt x="9627" y="3939"/>
                    </a:cubicBezTo>
                    <a:cubicBezTo>
                      <a:pt x="9624" y="3928"/>
                      <a:pt x="9620" y="3919"/>
                      <a:pt x="9615" y="3911"/>
                    </a:cubicBezTo>
                    <a:cubicBezTo>
                      <a:pt x="9585" y="3836"/>
                      <a:pt x="9557" y="3764"/>
                      <a:pt x="9526" y="3692"/>
                    </a:cubicBezTo>
                    <a:cubicBezTo>
                      <a:pt x="9526" y="3690"/>
                      <a:pt x="9524" y="3686"/>
                      <a:pt x="9524" y="3685"/>
                    </a:cubicBezTo>
                    <a:cubicBezTo>
                      <a:pt x="8927" y="2274"/>
                      <a:pt x="8105" y="1341"/>
                      <a:pt x="7273" y="768"/>
                    </a:cubicBezTo>
                    <a:cubicBezTo>
                      <a:pt x="6485" y="224"/>
                      <a:pt x="5689" y="2"/>
                      <a:pt x="5081" y="0"/>
                    </a:cubicBezTo>
                    <a:cubicBezTo>
                      <a:pt x="5078" y="0"/>
                      <a:pt x="5075" y="0"/>
                      <a:pt x="5072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2" name="Google Shape;872;p4"/>
              <p:cNvSpPr/>
              <p:nvPr/>
            </p:nvSpPr>
            <p:spPr>
              <a:xfrm>
                <a:off x="5789300" y="4837175"/>
                <a:ext cx="278175" cy="338800"/>
              </a:xfrm>
              <a:custGeom>
                <a:avLst/>
                <a:gdLst/>
                <a:ahLst/>
                <a:cxnLst/>
                <a:rect l="l" t="t" r="r" b="b"/>
                <a:pathLst>
                  <a:path w="11127" h="13552" extrusionOk="0">
                    <a:moveTo>
                      <a:pt x="7544" y="0"/>
                    </a:moveTo>
                    <a:cubicBezTo>
                      <a:pt x="7585" y="77"/>
                      <a:pt x="8225" y="1341"/>
                      <a:pt x="6004" y="1606"/>
                    </a:cubicBezTo>
                    <a:cubicBezTo>
                      <a:pt x="5955" y="1612"/>
                      <a:pt x="5904" y="1619"/>
                      <a:pt x="5855" y="1625"/>
                    </a:cubicBezTo>
                    <a:cubicBezTo>
                      <a:pt x="4365" y="1861"/>
                      <a:pt x="3691" y="2871"/>
                      <a:pt x="3416" y="3477"/>
                    </a:cubicBezTo>
                    <a:cubicBezTo>
                      <a:pt x="3415" y="3483"/>
                      <a:pt x="3411" y="3486"/>
                      <a:pt x="3410" y="3492"/>
                    </a:cubicBezTo>
                    <a:cubicBezTo>
                      <a:pt x="3394" y="3526"/>
                      <a:pt x="3381" y="3556"/>
                      <a:pt x="3369" y="3585"/>
                    </a:cubicBezTo>
                    <a:cubicBezTo>
                      <a:pt x="3367" y="3589"/>
                      <a:pt x="3364" y="3593"/>
                      <a:pt x="3363" y="3599"/>
                    </a:cubicBezTo>
                    <a:cubicBezTo>
                      <a:pt x="3336" y="3664"/>
                      <a:pt x="3314" y="3723"/>
                      <a:pt x="3297" y="3774"/>
                    </a:cubicBezTo>
                    <a:cubicBezTo>
                      <a:pt x="3297" y="3777"/>
                      <a:pt x="3296" y="3781"/>
                      <a:pt x="3293" y="3786"/>
                    </a:cubicBezTo>
                    <a:cubicBezTo>
                      <a:pt x="3285" y="3807"/>
                      <a:pt x="3279" y="3828"/>
                      <a:pt x="3273" y="3844"/>
                    </a:cubicBezTo>
                    <a:lnTo>
                      <a:pt x="3273" y="3849"/>
                    </a:lnTo>
                    <a:cubicBezTo>
                      <a:pt x="3267" y="3869"/>
                      <a:pt x="3260" y="3884"/>
                      <a:pt x="3258" y="3899"/>
                    </a:cubicBezTo>
                    <a:cubicBezTo>
                      <a:pt x="3258" y="3901"/>
                      <a:pt x="3258" y="3901"/>
                      <a:pt x="3257" y="3904"/>
                    </a:cubicBezTo>
                    <a:cubicBezTo>
                      <a:pt x="3254" y="3916"/>
                      <a:pt x="3252" y="3926"/>
                      <a:pt x="3251" y="3932"/>
                    </a:cubicBezTo>
                    <a:cubicBezTo>
                      <a:pt x="3251" y="3933"/>
                      <a:pt x="3248" y="3935"/>
                      <a:pt x="3248" y="3938"/>
                    </a:cubicBezTo>
                    <a:cubicBezTo>
                      <a:pt x="3248" y="3941"/>
                      <a:pt x="3247" y="3945"/>
                      <a:pt x="3247" y="3945"/>
                    </a:cubicBezTo>
                    <a:cubicBezTo>
                      <a:pt x="3247" y="3945"/>
                      <a:pt x="3170" y="3825"/>
                      <a:pt x="3049" y="3825"/>
                    </a:cubicBezTo>
                    <a:cubicBezTo>
                      <a:pt x="2934" y="3825"/>
                      <a:pt x="2780" y="3933"/>
                      <a:pt x="2613" y="4353"/>
                    </a:cubicBezTo>
                    <a:cubicBezTo>
                      <a:pt x="2456" y="4750"/>
                      <a:pt x="2610" y="5906"/>
                      <a:pt x="2869" y="7058"/>
                    </a:cubicBezTo>
                    <a:cubicBezTo>
                      <a:pt x="2876" y="7095"/>
                      <a:pt x="2884" y="7135"/>
                      <a:pt x="2895" y="7173"/>
                    </a:cubicBezTo>
                    <a:cubicBezTo>
                      <a:pt x="2854" y="7164"/>
                      <a:pt x="2813" y="7160"/>
                      <a:pt x="2772" y="7160"/>
                    </a:cubicBezTo>
                    <a:cubicBezTo>
                      <a:pt x="2562" y="7160"/>
                      <a:pt x="2355" y="7273"/>
                      <a:pt x="2232" y="7529"/>
                    </a:cubicBezTo>
                    <a:cubicBezTo>
                      <a:pt x="2006" y="7993"/>
                      <a:pt x="2400" y="8647"/>
                      <a:pt x="3138" y="8936"/>
                    </a:cubicBezTo>
                    <a:cubicBezTo>
                      <a:pt x="3229" y="8971"/>
                      <a:pt x="3324" y="9002"/>
                      <a:pt x="3424" y="9026"/>
                    </a:cubicBezTo>
                    <a:cubicBezTo>
                      <a:pt x="3437" y="9060"/>
                      <a:pt x="3448" y="9088"/>
                      <a:pt x="3459" y="9117"/>
                    </a:cubicBezTo>
                    <a:cubicBezTo>
                      <a:pt x="3518" y="9816"/>
                      <a:pt x="3586" y="10355"/>
                      <a:pt x="3648" y="10488"/>
                    </a:cubicBezTo>
                    <a:cubicBezTo>
                      <a:pt x="3671" y="10536"/>
                      <a:pt x="3738" y="10607"/>
                      <a:pt x="3830" y="10692"/>
                    </a:cubicBezTo>
                    <a:lnTo>
                      <a:pt x="3755" y="11262"/>
                    </a:lnTo>
                    <a:lnTo>
                      <a:pt x="3240" y="11524"/>
                    </a:lnTo>
                    <a:lnTo>
                      <a:pt x="3259" y="11546"/>
                    </a:lnTo>
                    <a:lnTo>
                      <a:pt x="3240" y="11558"/>
                    </a:lnTo>
                    <a:lnTo>
                      <a:pt x="3248" y="11571"/>
                    </a:lnTo>
                    <a:cubicBezTo>
                      <a:pt x="3162" y="11597"/>
                      <a:pt x="3075" y="11626"/>
                      <a:pt x="2992" y="11656"/>
                    </a:cubicBezTo>
                    <a:cubicBezTo>
                      <a:pt x="2979" y="11662"/>
                      <a:pt x="2965" y="11664"/>
                      <a:pt x="2951" y="11670"/>
                    </a:cubicBezTo>
                    <a:lnTo>
                      <a:pt x="2889" y="11670"/>
                    </a:lnTo>
                    <a:cubicBezTo>
                      <a:pt x="2833" y="11670"/>
                      <a:pt x="2780" y="11685"/>
                      <a:pt x="2734" y="11711"/>
                    </a:cubicBezTo>
                    <a:cubicBezTo>
                      <a:pt x="2664" y="11749"/>
                      <a:pt x="2604" y="11815"/>
                      <a:pt x="2558" y="11894"/>
                    </a:cubicBezTo>
                    <a:cubicBezTo>
                      <a:pt x="1745" y="12196"/>
                      <a:pt x="1045" y="12511"/>
                      <a:pt x="870" y="12659"/>
                    </a:cubicBezTo>
                    <a:cubicBezTo>
                      <a:pt x="815" y="12675"/>
                      <a:pt x="763" y="12703"/>
                      <a:pt x="712" y="12754"/>
                    </a:cubicBezTo>
                    <a:cubicBezTo>
                      <a:pt x="463" y="12989"/>
                      <a:pt x="225" y="13256"/>
                      <a:pt x="0" y="13551"/>
                    </a:cubicBezTo>
                    <a:lnTo>
                      <a:pt x="11126" y="13551"/>
                    </a:lnTo>
                    <a:cubicBezTo>
                      <a:pt x="10848" y="13206"/>
                      <a:pt x="10550" y="12902"/>
                      <a:pt x="10239" y="12647"/>
                    </a:cubicBezTo>
                    <a:cubicBezTo>
                      <a:pt x="10238" y="12646"/>
                      <a:pt x="10233" y="12642"/>
                      <a:pt x="10230" y="12640"/>
                    </a:cubicBezTo>
                    <a:cubicBezTo>
                      <a:pt x="10173" y="12591"/>
                      <a:pt x="10112" y="12545"/>
                      <a:pt x="10052" y="12503"/>
                    </a:cubicBezTo>
                    <a:cubicBezTo>
                      <a:pt x="10046" y="12494"/>
                      <a:pt x="10044" y="12483"/>
                      <a:pt x="10035" y="12481"/>
                    </a:cubicBezTo>
                    <a:cubicBezTo>
                      <a:pt x="10028" y="12471"/>
                      <a:pt x="10016" y="12464"/>
                      <a:pt x="10005" y="12453"/>
                    </a:cubicBezTo>
                    <a:cubicBezTo>
                      <a:pt x="9999" y="12452"/>
                      <a:pt x="9993" y="12447"/>
                      <a:pt x="9988" y="12444"/>
                    </a:cubicBezTo>
                    <a:cubicBezTo>
                      <a:pt x="9983" y="12438"/>
                      <a:pt x="9973" y="12432"/>
                      <a:pt x="9966" y="12428"/>
                    </a:cubicBezTo>
                    <a:cubicBezTo>
                      <a:pt x="9944" y="12415"/>
                      <a:pt x="9922" y="12403"/>
                      <a:pt x="9894" y="12387"/>
                    </a:cubicBezTo>
                    <a:cubicBezTo>
                      <a:pt x="9887" y="12384"/>
                      <a:pt x="9881" y="12379"/>
                      <a:pt x="9875" y="12374"/>
                    </a:cubicBezTo>
                    <a:cubicBezTo>
                      <a:pt x="9853" y="12360"/>
                      <a:pt x="9832" y="12351"/>
                      <a:pt x="9812" y="12343"/>
                    </a:cubicBezTo>
                    <a:cubicBezTo>
                      <a:pt x="9798" y="12339"/>
                      <a:pt x="9785" y="12335"/>
                      <a:pt x="9772" y="12331"/>
                    </a:cubicBezTo>
                    <a:cubicBezTo>
                      <a:pt x="9736" y="12317"/>
                      <a:pt x="9700" y="12298"/>
                      <a:pt x="9660" y="12283"/>
                    </a:cubicBezTo>
                    <a:cubicBezTo>
                      <a:pt x="9654" y="12281"/>
                      <a:pt x="9649" y="12278"/>
                      <a:pt x="9645" y="12277"/>
                    </a:cubicBezTo>
                    <a:cubicBezTo>
                      <a:pt x="9623" y="12268"/>
                      <a:pt x="9603" y="12260"/>
                      <a:pt x="9581" y="12250"/>
                    </a:cubicBezTo>
                    <a:cubicBezTo>
                      <a:pt x="9501" y="11911"/>
                      <a:pt x="9265" y="11668"/>
                      <a:pt x="8990" y="11668"/>
                    </a:cubicBezTo>
                    <a:lnTo>
                      <a:pt x="8116" y="11668"/>
                    </a:lnTo>
                    <a:lnTo>
                      <a:pt x="7743" y="11306"/>
                    </a:lnTo>
                    <a:lnTo>
                      <a:pt x="7685" y="11336"/>
                    </a:lnTo>
                    <a:lnTo>
                      <a:pt x="7622" y="10806"/>
                    </a:lnTo>
                    <a:cubicBezTo>
                      <a:pt x="7791" y="10692"/>
                      <a:pt x="7910" y="10592"/>
                      <a:pt x="7945" y="10528"/>
                    </a:cubicBezTo>
                    <a:cubicBezTo>
                      <a:pt x="7994" y="10443"/>
                      <a:pt x="8079" y="9822"/>
                      <a:pt x="8149" y="9011"/>
                    </a:cubicBezTo>
                    <a:cubicBezTo>
                      <a:pt x="9058" y="8778"/>
                      <a:pt x="9575" y="8039"/>
                      <a:pt x="9319" y="7526"/>
                    </a:cubicBezTo>
                    <a:cubicBezTo>
                      <a:pt x="9192" y="7271"/>
                      <a:pt x="8983" y="7157"/>
                      <a:pt x="8767" y="7157"/>
                    </a:cubicBezTo>
                    <a:cubicBezTo>
                      <a:pt x="8746" y="7157"/>
                      <a:pt x="8725" y="7158"/>
                      <a:pt x="8703" y="7161"/>
                    </a:cubicBezTo>
                    <a:cubicBezTo>
                      <a:pt x="8709" y="7137"/>
                      <a:pt x="8716" y="7112"/>
                      <a:pt x="8718" y="7089"/>
                    </a:cubicBezTo>
                    <a:cubicBezTo>
                      <a:pt x="8740" y="7000"/>
                      <a:pt x="8757" y="6915"/>
                      <a:pt x="8775" y="6830"/>
                    </a:cubicBezTo>
                    <a:cubicBezTo>
                      <a:pt x="8779" y="6815"/>
                      <a:pt x="8781" y="6802"/>
                      <a:pt x="8784" y="6789"/>
                    </a:cubicBezTo>
                    <a:cubicBezTo>
                      <a:pt x="8803" y="6690"/>
                      <a:pt x="8820" y="6595"/>
                      <a:pt x="8836" y="6502"/>
                    </a:cubicBezTo>
                    <a:cubicBezTo>
                      <a:pt x="8839" y="6479"/>
                      <a:pt x="8842" y="6457"/>
                      <a:pt x="8844" y="6433"/>
                    </a:cubicBezTo>
                    <a:cubicBezTo>
                      <a:pt x="8856" y="6365"/>
                      <a:pt x="8866" y="6297"/>
                      <a:pt x="8875" y="6230"/>
                    </a:cubicBezTo>
                    <a:cubicBezTo>
                      <a:pt x="8880" y="6202"/>
                      <a:pt x="8882" y="6175"/>
                      <a:pt x="8884" y="6151"/>
                    </a:cubicBezTo>
                    <a:cubicBezTo>
                      <a:pt x="8893" y="6086"/>
                      <a:pt x="8899" y="6023"/>
                      <a:pt x="8906" y="5962"/>
                    </a:cubicBezTo>
                    <a:cubicBezTo>
                      <a:pt x="8909" y="5940"/>
                      <a:pt x="8911" y="5920"/>
                      <a:pt x="8912" y="5898"/>
                    </a:cubicBezTo>
                    <a:cubicBezTo>
                      <a:pt x="8928" y="5736"/>
                      <a:pt x="8939" y="5586"/>
                      <a:pt x="8940" y="5445"/>
                    </a:cubicBezTo>
                    <a:cubicBezTo>
                      <a:pt x="8942" y="5424"/>
                      <a:pt x="8942" y="5406"/>
                      <a:pt x="8942" y="5386"/>
                    </a:cubicBezTo>
                    <a:lnTo>
                      <a:pt x="8942" y="5236"/>
                    </a:lnTo>
                    <a:cubicBezTo>
                      <a:pt x="8942" y="5216"/>
                      <a:pt x="8942" y="5198"/>
                      <a:pt x="8940" y="5179"/>
                    </a:cubicBezTo>
                    <a:cubicBezTo>
                      <a:pt x="8940" y="5126"/>
                      <a:pt x="8939" y="5075"/>
                      <a:pt x="8934" y="5028"/>
                    </a:cubicBezTo>
                    <a:cubicBezTo>
                      <a:pt x="8934" y="5016"/>
                      <a:pt x="8934" y="5005"/>
                      <a:pt x="8933" y="4991"/>
                    </a:cubicBezTo>
                    <a:cubicBezTo>
                      <a:pt x="8928" y="4932"/>
                      <a:pt x="8925" y="4873"/>
                      <a:pt x="8918" y="4816"/>
                    </a:cubicBezTo>
                    <a:cubicBezTo>
                      <a:pt x="8917" y="4808"/>
                      <a:pt x="8915" y="4797"/>
                      <a:pt x="8915" y="4790"/>
                    </a:cubicBezTo>
                    <a:cubicBezTo>
                      <a:pt x="8909" y="4742"/>
                      <a:pt x="8903" y="4699"/>
                      <a:pt x="8898" y="4656"/>
                    </a:cubicBezTo>
                    <a:cubicBezTo>
                      <a:pt x="8897" y="4640"/>
                      <a:pt x="8892" y="4626"/>
                      <a:pt x="8891" y="4609"/>
                    </a:cubicBezTo>
                    <a:cubicBezTo>
                      <a:pt x="8884" y="4572"/>
                      <a:pt x="8878" y="4537"/>
                      <a:pt x="8870" y="4503"/>
                    </a:cubicBezTo>
                    <a:cubicBezTo>
                      <a:pt x="8869" y="4488"/>
                      <a:pt x="8866" y="4475"/>
                      <a:pt x="8863" y="4462"/>
                    </a:cubicBezTo>
                    <a:cubicBezTo>
                      <a:pt x="8855" y="4420"/>
                      <a:pt x="8846" y="4383"/>
                      <a:pt x="8836" y="4346"/>
                    </a:cubicBezTo>
                    <a:cubicBezTo>
                      <a:pt x="8836" y="4340"/>
                      <a:pt x="8833" y="4334"/>
                      <a:pt x="8831" y="4330"/>
                    </a:cubicBezTo>
                    <a:cubicBezTo>
                      <a:pt x="8822" y="4288"/>
                      <a:pt x="8810" y="4248"/>
                      <a:pt x="8798" y="4211"/>
                    </a:cubicBezTo>
                    <a:cubicBezTo>
                      <a:pt x="8793" y="4199"/>
                      <a:pt x="8790" y="4188"/>
                      <a:pt x="8786" y="4177"/>
                    </a:cubicBezTo>
                    <a:cubicBezTo>
                      <a:pt x="8777" y="4150"/>
                      <a:pt x="8769" y="4126"/>
                      <a:pt x="8759" y="4099"/>
                    </a:cubicBezTo>
                    <a:cubicBezTo>
                      <a:pt x="8753" y="4087"/>
                      <a:pt x="8751" y="4074"/>
                      <a:pt x="8746" y="4063"/>
                    </a:cubicBezTo>
                    <a:cubicBezTo>
                      <a:pt x="8737" y="4042"/>
                      <a:pt x="8729" y="4019"/>
                      <a:pt x="8719" y="3999"/>
                    </a:cubicBezTo>
                    <a:cubicBezTo>
                      <a:pt x="8714" y="3989"/>
                      <a:pt x="8711" y="3978"/>
                      <a:pt x="8705" y="3968"/>
                    </a:cubicBezTo>
                    <a:cubicBezTo>
                      <a:pt x="8692" y="3940"/>
                      <a:pt x="8679" y="3911"/>
                      <a:pt x="8668" y="3886"/>
                    </a:cubicBezTo>
                    <a:cubicBezTo>
                      <a:pt x="8664" y="3878"/>
                      <a:pt x="8661" y="3872"/>
                      <a:pt x="8656" y="3865"/>
                    </a:cubicBezTo>
                    <a:cubicBezTo>
                      <a:pt x="8647" y="3848"/>
                      <a:pt x="8637" y="3828"/>
                      <a:pt x="8628" y="3813"/>
                    </a:cubicBezTo>
                    <a:cubicBezTo>
                      <a:pt x="8622" y="3800"/>
                      <a:pt x="8616" y="3792"/>
                      <a:pt x="8611" y="3782"/>
                    </a:cubicBezTo>
                    <a:cubicBezTo>
                      <a:pt x="8605" y="3770"/>
                      <a:pt x="8598" y="3759"/>
                      <a:pt x="8589" y="3747"/>
                    </a:cubicBezTo>
                    <a:cubicBezTo>
                      <a:pt x="8583" y="3738"/>
                      <a:pt x="8577" y="3728"/>
                      <a:pt x="8573" y="3719"/>
                    </a:cubicBezTo>
                    <a:cubicBezTo>
                      <a:pt x="8565" y="3709"/>
                      <a:pt x="8559" y="3698"/>
                      <a:pt x="8553" y="3690"/>
                    </a:cubicBezTo>
                    <a:cubicBezTo>
                      <a:pt x="8453" y="3544"/>
                      <a:pt x="8370" y="3489"/>
                      <a:pt x="8370" y="3489"/>
                    </a:cubicBezTo>
                    <a:cubicBezTo>
                      <a:pt x="9134" y="1788"/>
                      <a:pt x="7621" y="83"/>
                      <a:pt x="7544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3" name="Google Shape;873;p4"/>
              <p:cNvSpPr/>
              <p:nvPr/>
            </p:nvSpPr>
            <p:spPr>
              <a:xfrm>
                <a:off x="4797625" y="4852025"/>
                <a:ext cx="336175" cy="323925"/>
              </a:xfrm>
              <a:custGeom>
                <a:avLst/>
                <a:gdLst/>
                <a:ahLst/>
                <a:cxnLst/>
                <a:rect l="l" t="t" r="r" b="b"/>
                <a:pathLst>
                  <a:path w="13447" h="12957" extrusionOk="0">
                    <a:moveTo>
                      <a:pt x="6738" y="1"/>
                    </a:moveTo>
                    <a:cubicBezTo>
                      <a:pt x="5486" y="1"/>
                      <a:pt x="4280" y="1044"/>
                      <a:pt x="3618" y="1736"/>
                    </a:cubicBezTo>
                    <a:cubicBezTo>
                      <a:pt x="3405" y="1960"/>
                      <a:pt x="3248" y="2144"/>
                      <a:pt x="3163" y="2250"/>
                    </a:cubicBezTo>
                    <a:cubicBezTo>
                      <a:pt x="3163" y="2251"/>
                      <a:pt x="3162" y="2251"/>
                      <a:pt x="3162" y="2251"/>
                    </a:cubicBezTo>
                    <a:cubicBezTo>
                      <a:pt x="3123" y="2300"/>
                      <a:pt x="3103" y="2329"/>
                      <a:pt x="3093" y="2336"/>
                    </a:cubicBezTo>
                    <a:cubicBezTo>
                      <a:pt x="3093" y="2338"/>
                      <a:pt x="3092" y="2341"/>
                      <a:pt x="3092" y="2341"/>
                    </a:cubicBezTo>
                    <a:cubicBezTo>
                      <a:pt x="2874" y="2384"/>
                      <a:pt x="2782" y="2756"/>
                      <a:pt x="2775" y="3293"/>
                    </a:cubicBezTo>
                    <a:cubicBezTo>
                      <a:pt x="2770" y="3627"/>
                      <a:pt x="2800" y="4030"/>
                      <a:pt x="2854" y="4453"/>
                    </a:cubicBezTo>
                    <a:cubicBezTo>
                      <a:pt x="2868" y="4574"/>
                      <a:pt x="2886" y="4696"/>
                      <a:pt x="2905" y="4821"/>
                    </a:cubicBezTo>
                    <a:cubicBezTo>
                      <a:pt x="2946" y="5084"/>
                      <a:pt x="2992" y="5351"/>
                      <a:pt x="3048" y="5614"/>
                    </a:cubicBezTo>
                    <a:cubicBezTo>
                      <a:pt x="3032" y="5613"/>
                      <a:pt x="3015" y="5612"/>
                      <a:pt x="2999" y="5612"/>
                    </a:cubicBezTo>
                    <a:cubicBezTo>
                      <a:pt x="2905" y="5612"/>
                      <a:pt x="2807" y="5630"/>
                      <a:pt x="2715" y="5665"/>
                    </a:cubicBezTo>
                    <a:cubicBezTo>
                      <a:pt x="2448" y="5764"/>
                      <a:pt x="2233" y="5997"/>
                      <a:pt x="2293" y="6270"/>
                    </a:cubicBezTo>
                    <a:cubicBezTo>
                      <a:pt x="2295" y="6280"/>
                      <a:pt x="2297" y="6287"/>
                      <a:pt x="2301" y="6298"/>
                    </a:cubicBezTo>
                    <a:cubicBezTo>
                      <a:pt x="2358" y="6494"/>
                      <a:pt x="2592" y="6756"/>
                      <a:pt x="2861" y="6999"/>
                    </a:cubicBezTo>
                    <a:cubicBezTo>
                      <a:pt x="3114" y="7226"/>
                      <a:pt x="3399" y="7439"/>
                      <a:pt x="3603" y="7567"/>
                    </a:cubicBezTo>
                    <a:cubicBezTo>
                      <a:pt x="3725" y="7855"/>
                      <a:pt x="3849" y="8062"/>
                      <a:pt x="3962" y="8148"/>
                    </a:cubicBezTo>
                    <a:cubicBezTo>
                      <a:pt x="3968" y="8186"/>
                      <a:pt x="3976" y="8224"/>
                      <a:pt x="3982" y="8259"/>
                    </a:cubicBezTo>
                    <a:cubicBezTo>
                      <a:pt x="3998" y="8451"/>
                      <a:pt x="4019" y="8634"/>
                      <a:pt x="4040" y="8801"/>
                    </a:cubicBezTo>
                    <a:lnTo>
                      <a:pt x="4040" y="8809"/>
                    </a:lnTo>
                    <a:cubicBezTo>
                      <a:pt x="4047" y="8867"/>
                      <a:pt x="4053" y="8924"/>
                      <a:pt x="4060" y="8979"/>
                    </a:cubicBezTo>
                    <a:cubicBezTo>
                      <a:pt x="4060" y="8984"/>
                      <a:pt x="4063" y="8986"/>
                      <a:pt x="4063" y="8992"/>
                    </a:cubicBezTo>
                    <a:cubicBezTo>
                      <a:pt x="4070" y="9049"/>
                      <a:pt x="4077" y="9100"/>
                      <a:pt x="4085" y="9154"/>
                    </a:cubicBezTo>
                    <a:lnTo>
                      <a:pt x="3826" y="9549"/>
                    </a:lnTo>
                    <a:lnTo>
                      <a:pt x="3884" y="9605"/>
                    </a:lnTo>
                    <a:lnTo>
                      <a:pt x="3857" y="9630"/>
                    </a:lnTo>
                    <a:lnTo>
                      <a:pt x="3787" y="9630"/>
                    </a:lnTo>
                    <a:lnTo>
                      <a:pt x="3750" y="9527"/>
                    </a:lnTo>
                    <a:lnTo>
                      <a:pt x="3596" y="9630"/>
                    </a:lnTo>
                    <a:lnTo>
                      <a:pt x="2689" y="9630"/>
                    </a:lnTo>
                    <a:cubicBezTo>
                      <a:pt x="2371" y="9630"/>
                      <a:pt x="2115" y="9879"/>
                      <a:pt x="2115" y="10188"/>
                    </a:cubicBezTo>
                    <a:lnTo>
                      <a:pt x="2115" y="10678"/>
                    </a:lnTo>
                    <a:cubicBezTo>
                      <a:pt x="1416" y="11075"/>
                      <a:pt x="873" y="11440"/>
                      <a:pt x="682" y="11645"/>
                    </a:cubicBezTo>
                    <a:cubicBezTo>
                      <a:pt x="671" y="11652"/>
                      <a:pt x="661" y="11659"/>
                      <a:pt x="649" y="11670"/>
                    </a:cubicBezTo>
                    <a:cubicBezTo>
                      <a:pt x="366" y="11905"/>
                      <a:pt x="153" y="12361"/>
                      <a:pt x="0" y="12956"/>
                    </a:cubicBezTo>
                    <a:lnTo>
                      <a:pt x="13446" y="12956"/>
                    </a:lnTo>
                    <a:cubicBezTo>
                      <a:pt x="13321" y="12406"/>
                      <a:pt x="13151" y="11938"/>
                      <a:pt x="12942" y="11601"/>
                    </a:cubicBezTo>
                    <a:cubicBezTo>
                      <a:pt x="12900" y="11536"/>
                      <a:pt x="12856" y="11474"/>
                      <a:pt x="12811" y="11416"/>
                    </a:cubicBezTo>
                    <a:cubicBezTo>
                      <a:pt x="12805" y="11404"/>
                      <a:pt x="12801" y="11396"/>
                      <a:pt x="12795" y="11390"/>
                    </a:cubicBezTo>
                    <a:cubicBezTo>
                      <a:pt x="12772" y="11359"/>
                      <a:pt x="12733" y="11322"/>
                      <a:pt x="12685" y="11279"/>
                    </a:cubicBezTo>
                    <a:cubicBezTo>
                      <a:pt x="12632" y="11232"/>
                      <a:pt x="12580" y="11188"/>
                      <a:pt x="12523" y="11154"/>
                    </a:cubicBezTo>
                    <a:cubicBezTo>
                      <a:pt x="12514" y="11148"/>
                      <a:pt x="12503" y="11145"/>
                      <a:pt x="12495" y="11139"/>
                    </a:cubicBezTo>
                    <a:cubicBezTo>
                      <a:pt x="12339" y="11032"/>
                      <a:pt x="12134" y="10906"/>
                      <a:pt x="11893" y="10771"/>
                    </a:cubicBezTo>
                    <a:lnTo>
                      <a:pt x="11893" y="10454"/>
                    </a:lnTo>
                    <a:cubicBezTo>
                      <a:pt x="11893" y="9997"/>
                      <a:pt x="11512" y="9628"/>
                      <a:pt x="11040" y="9628"/>
                    </a:cubicBezTo>
                    <a:lnTo>
                      <a:pt x="9817" y="9628"/>
                    </a:lnTo>
                    <a:lnTo>
                      <a:pt x="9470" y="9484"/>
                    </a:lnTo>
                    <a:lnTo>
                      <a:pt x="9445" y="9563"/>
                    </a:lnTo>
                    <a:cubicBezTo>
                      <a:pt x="9386" y="9537"/>
                      <a:pt x="9326" y="9509"/>
                      <a:pt x="9269" y="9483"/>
                    </a:cubicBezTo>
                    <a:lnTo>
                      <a:pt x="9259" y="9478"/>
                    </a:lnTo>
                    <a:cubicBezTo>
                      <a:pt x="9209" y="9456"/>
                      <a:pt x="9158" y="9434"/>
                      <a:pt x="9108" y="9410"/>
                    </a:cubicBezTo>
                    <a:lnTo>
                      <a:pt x="8824" y="8978"/>
                    </a:lnTo>
                    <a:lnTo>
                      <a:pt x="8769" y="8894"/>
                    </a:lnTo>
                    <a:lnTo>
                      <a:pt x="8553" y="9039"/>
                    </a:lnTo>
                    <a:cubicBezTo>
                      <a:pt x="8570" y="8883"/>
                      <a:pt x="8589" y="8703"/>
                      <a:pt x="8608" y="8504"/>
                    </a:cubicBezTo>
                    <a:cubicBezTo>
                      <a:pt x="8608" y="8498"/>
                      <a:pt x="8609" y="8490"/>
                      <a:pt x="8609" y="8482"/>
                    </a:cubicBezTo>
                    <a:cubicBezTo>
                      <a:pt x="8610" y="8474"/>
                      <a:pt x="8610" y="8466"/>
                      <a:pt x="8610" y="8455"/>
                    </a:cubicBezTo>
                    <a:cubicBezTo>
                      <a:pt x="8633" y="8412"/>
                      <a:pt x="8665" y="8211"/>
                      <a:pt x="8697" y="7907"/>
                    </a:cubicBezTo>
                    <a:cubicBezTo>
                      <a:pt x="8712" y="7862"/>
                      <a:pt x="8725" y="7822"/>
                      <a:pt x="8741" y="7777"/>
                    </a:cubicBezTo>
                    <a:cubicBezTo>
                      <a:pt x="8767" y="7761"/>
                      <a:pt x="8792" y="7740"/>
                      <a:pt x="8823" y="7719"/>
                    </a:cubicBezTo>
                    <a:cubicBezTo>
                      <a:pt x="9098" y="7501"/>
                      <a:pt x="9538" y="7068"/>
                      <a:pt x="9792" y="6692"/>
                    </a:cubicBezTo>
                    <a:cubicBezTo>
                      <a:pt x="9903" y="6524"/>
                      <a:pt x="9977" y="6371"/>
                      <a:pt x="9988" y="6251"/>
                    </a:cubicBezTo>
                    <a:cubicBezTo>
                      <a:pt x="10014" y="5939"/>
                      <a:pt x="9689" y="5722"/>
                      <a:pt x="9361" y="5687"/>
                    </a:cubicBezTo>
                    <a:cubicBezTo>
                      <a:pt x="10231" y="2076"/>
                      <a:pt x="8938" y="2068"/>
                      <a:pt x="8938" y="2068"/>
                    </a:cubicBezTo>
                    <a:cubicBezTo>
                      <a:pt x="8938" y="2068"/>
                      <a:pt x="8931" y="1954"/>
                      <a:pt x="8892" y="1780"/>
                    </a:cubicBezTo>
                    <a:cubicBezTo>
                      <a:pt x="8832" y="1510"/>
                      <a:pt x="8693" y="1090"/>
                      <a:pt x="8389" y="726"/>
                    </a:cubicBezTo>
                    <a:cubicBezTo>
                      <a:pt x="8084" y="363"/>
                      <a:pt x="7611" y="54"/>
                      <a:pt x="6882" y="6"/>
                    </a:cubicBezTo>
                    <a:cubicBezTo>
                      <a:pt x="6834" y="2"/>
                      <a:pt x="6786" y="1"/>
                      <a:pt x="6738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4" name="Google Shape;874;p4"/>
              <p:cNvSpPr/>
              <p:nvPr/>
            </p:nvSpPr>
            <p:spPr>
              <a:xfrm>
                <a:off x="3949825" y="4888275"/>
                <a:ext cx="244325" cy="287700"/>
              </a:xfrm>
              <a:custGeom>
                <a:avLst/>
                <a:gdLst/>
                <a:ahLst/>
                <a:cxnLst/>
                <a:rect l="l" t="t" r="r" b="b"/>
                <a:pathLst>
                  <a:path w="9773" h="11508" extrusionOk="0">
                    <a:moveTo>
                      <a:pt x="5077" y="1"/>
                    </a:moveTo>
                    <a:cubicBezTo>
                      <a:pt x="4966" y="1"/>
                      <a:pt x="4860" y="6"/>
                      <a:pt x="4758" y="16"/>
                    </a:cubicBezTo>
                    <a:cubicBezTo>
                      <a:pt x="4632" y="28"/>
                      <a:pt x="4510" y="47"/>
                      <a:pt x="4392" y="71"/>
                    </a:cubicBezTo>
                    <a:cubicBezTo>
                      <a:pt x="2960" y="354"/>
                      <a:pt x="2260" y="1434"/>
                      <a:pt x="2571" y="2704"/>
                    </a:cubicBezTo>
                    <a:cubicBezTo>
                      <a:pt x="1860" y="4604"/>
                      <a:pt x="2776" y="7627"/>
                      <a:pt x="3284" y="7918"/>
                    </a:cubicBezTo>
                    <a:cubicBezTo>
                      <a:pt x="3683" y="7825"/>
                      <a:pt x="4025" y="7700"/>
                      <a:pt x="4322" y="7554"/>
                    </a:cubicBezTo>
                    <a:lnTo>
                      <a:pt x="4322" y="7554"/>
                    </a:lnTo>
                    <a:cubicBezTo>
                      <a:pt x="4249" y="7839"/>
                      <a:pt x="4169" y="8129"/>
                      <a:pt x="4082" y="8410"/>
                    </a:cubicBezTo>
                    <a:cubicBezTo>
                      <a:pt x="4082" y="8410"/>
                      <a:pt x="4082" y="8411"/>
                      <a:pt x="4080" y="8411"/>
                    </a:cubicBezTo>
                    <a:cubicBezTo>
                      <a:pt x="4034" y="8411"/>
                      <a:pt x="3988" y="8413"/>
                      <a:pt x="3940" y="8416"/>
                    </a:cubicBezTo>
                    <a:cubicBezTo>
                      <a:pt x="3932" y="8416"/>
                      <a:pt x="3925" y="8416"/>
                      <a:pt x="3915" y="8417"/>
                    </a:cubicBezTo>
                    <a:cubicBezTo>
                      <a:pt x="3873" y="8417"/>
                      <a:pt x="3833" y="8419"/>
                      <a:pt x="3794" y="8422"/>
                    </a:cubicBezTo>
                    <a:cubicBezTo>
                      <a:pt x="3774" y="8423"/>
                      <a:pt x="3754" y="8423"/>
                      <a:pt x="3736" y="8427"/>
                    </a:cubicBezTo>
                    <a:cubicBezTo>
                      <a:pt x="3707" y="8428"/>
                      <a:pt x="3678" y="8432"/>
                      <a:pt x="3651" y="8433"/>
                    </a:cubicBezTo>
                    <a:cubicBezTo>
                      <a:pt x="3602" y="8434"/>
                      <a:pt x="3554" y="8439"/>
                      <a:pt x="3508" y="8441"/>
                    </a:cubicBezTo>
                    <a:lnTo>
                      <a:pt x="3508" y="8456"/>
                    </a:lnTo>
                    <a:cubicBezTo>
                      <a:pt x="3471" y="8460"/>
                      <a:pt x="3436" y="8463"/>
                      <a:pt x="3403" y="8468"/>
                    </a:cubicBezTo>
                    <a:cubicBezTo>
                      <a:pt x="3239" y="8488"/>
                      <a:pt x="3108" y="8512"/>
                      <a:pt x="3022" y="8541"/>
                    </a:cubicBezTo>
                    <a:cubicBezTo>
                      <a:pt x="3020" y="8541"/>
                      <a:pt x="3017" y="8542"/>
                      <a:pt x="3016" y="8542"/>
                    </a:cubicBezTo>
                    <a:cubicBezTo>
                      <a:pt x="3001" y="8548"/>
                      <a:pt x="2986" y="8554"/>
                      <a:pt x="2973" y="8559"/>
                    </a:cubicBezTo>
                    <a:cubicBezTo>
                      <a:pt x="2972" y="8559"/>
                      <a:pt x="2972" y="8560"/>
                      <a:pt x="2968" y="8560"/>
                    </a:cubicBezTo>
                    <a:cubicBezTo>
                      <a:pt x="2955" y="8567"/>
                      <a:pt x="2946" y="8573"/>
                      <a:pt x="2938" y="8577"/>
                    </a:cubicBezTo>
                    <a:lnTo>
                      <a:pt x="2937" y="8577"/>
                    </a:lnTo>
                    <a:cubicBezTo>
                      <a:pt x="2867" y="8608"/>
                      <a:pt x="2791" y="8650"/>
                      <a:pt x="2715" y="8703"/>
                    </a:cubicBezTo>
                    <a:cubicBezTo>
                      <a:pt x="2703" y="8711"/>
                      <a:pt x="2692" y="8718"/>
                      <a:pt x="2680" y="8729"/>
                    </a:cubicBezTo>
                    <a:cubicBezTo>
                      <a:pt x="2661" y="8743"/>
                      <a:pt x="2642" y="8757"/>
                      <a:pt x="2622" y="8773"/>
                    </a:cubicBezTo>
                    <a:cubicBezTo>
                      <a:pt x="2591" y="8796"/>
                      <a:pt x="2563" y="8820"/>
                      <a:pt x="2531" y="8846"/>
                    </a:cubicBezTo>
                    <a:cubicBezTo>
                      <a:pt x="2520" y="8855"/>
                      <a:pt x="2509" y="8867"/>
                      <a:pt x="2497" y="8879"/>
                    </a:cubicBezTo>
                    <a:cubicBezTo>
                      <a:pt x="2469" y="8906"/>
                      <a:pt x="2440" y="8931"/>
                      <a:pt x="2413" y="8958"/>
                    </a:cubicBezTo>
                    <a:cubicBezTo>
                      <a:pt x="2401" y="8970"/>
                      <a:pt x="2392" y="8981"/>
                      <a:pt x="2379" y="8993"/>
                    </a:cubicBezTo>
                    <a:cubicBezTo>
                      <a:pt x="2344" y="9031"/>
                      <a:pt x="2307" y="9072"/>
                      <a:pt x="2268" y="9115"/>
                    </a:cubicBezTo>
                    <a:cubicBezTo>
                      <a:pt x="2243" y="9145"/>
                      <a:pt x="2217" y="9183"/>
                      <a:pt x="2187" y="9222"/>
                    </a:cubicBezTo>
                    <a:cubicBezTo>
                      <a:pt x="2182" y="9229"/>
                      <a:pt x="2177" y="9237"/>
                      <a:pt x="2171" y="9247"/>
                    </a:cubicBezTo>
                    <a:lnTo>
                      <a:pt x="573" y="9247"/>
                    </a:lnTo>
                    <a:cubicBezTo>
                      <a:pt x="328" y="9247"/>
                      <a:pt x="121" y="9404"/>
                      <a:pt x="37" y="9626"/>
                    </a:cubicBezTo>
                    <a:cubicBezTo>
                      <a:pt x="14" y="9691"/>
                      <a:pt x="1" y="9760"/>
                      <a:pt x="1" y="9833"/>
                    </a:cubicBezTo>
                    <a:lnTo>
                      <a:pt x="1" y="11507"/>
                    </a:lnTo>
                    <a:lnTo>
                      <a:pt x="9772" y="11507"/>
                    </a:lnTo>
                    <a:lnTo>
                      <a:pt x="9772" y="10115"/>
                    </a:lnTo>
                    <a:cubicBezTo>
                      <a:pt x="9772" y="9632"/>
                      <a:pt x="9392" y="9243"/>
                      <a:pt x="8924" y="9243"/>
                    </a:cubicBezTo>
                    <a:lnTo>
                      <a:pt x="7497" y="9243"/>
                    </a:lnTo>
                    <a:cubicBezTo>
                      <a:pt x="7484" y="9228"/>
                      <a:pt x="7469" y="9211"/>
                      <a:pt x="7460" y="9194"/>
                    </a:cubicBezTo>
                    <a:cubicBezTo>
                      <a:pt x="7429" y="9156"/>
                      <a:pt x="7400" y="9116"/>
                      <a:pt x="7368" y="9082"/>
                    </a:cubicBezTo>
                    <a:cubicBezTo>
                      <a:pt x="7353" y="9065"/>
                      <a:pt x="7338" y="9047"/>
                      <a:pt x="7321" y="9031"/>
                    </a:cubicBezTo>
                    <a:cubicBezTo>
                      <a:pt x="7291" y="8997"/>
                      <a:pt x="7259" y="8966"/>
                      <a:pt x="7229" y="8937"/>
                    </a:cubicBezTo>
                    <a:cubicBezTo>
                      <a:pt x="7214" y="8924"/>
                      <a:pt x="7201" y="8909"/>
                      <a:pt x="7187" y="8899"/>
                    </a:cubicBezTo>
                    <a:cubicBezTo>
                      <a:pt x="7146" y="8863"/>
                      <a:pt x="7107" y="8829"/>
                      <a:pt x="7067" y="8800"/>
                    </a:cubicBezTo>
                    <a:cubicBezTo>
                      <a:pt x="7062" y="8796"/>
                      <a:pt x="7060" y="8794"/>
                      <a:pt x="7057" y="8793"/>
                    </a:cubicBezTo>
                    <a:cubicBezTo>
                      <a:pt x="7011" y="8760"/>
                      <a:pt x="6966" y="8731"/>
                      <a:pt x="6925" y="8707"/>
                    </a:cubicBezTo>
                    <a:cubicBezTo>
                      <a:pt x="6919" y="8703"/>
                      <a:pt x="6913" y="8701"/>
                      <a:pt x="6904" y="8699"/>
                    </a:cubicBezTo>
                    <a:cubicBezTo>
                      <a:pt x="6870" y="8678"/>
                      <a:pt x="6834" y="8664"/>
                      <a:pt x="6798" y="8650"/>
                    </a:cubicBezTo>
                    <a:cubicBezTo>
                      <a:pt x="6791" y="8648"/>
                      <a:pt x="6783" y="8644"/>
                      <a:pt x="6773" y="8642"/>
                    </a:cubicBezTo>
                    <a:cubicBezTo>
                      <a:pt x="6739" y="8630"/>
                      <a:pt x="6709" y="8622"/>
                      <a:pt x="6679" y="8620"/>
                    </a:cubicBezTo>
                    <a:cubicBezTo>
                      <a:pt x="6672" y="8618"/>
                      <a:pt x="6666" y="8618"/>
                      <a:pt x="6659" y="8615"/>
                    </a:cubicBezTo>
                    <a:cubicBezTo>
                      <a:pt x="6642" y="8613"/>
                      <a:pt x="6625" y="8612"/>
                      <a:pt x="6609" y="8612"/>
                    </a:cubicBezTo>
                    <a:cubicBezTo>
                      <a:pt x="6591" y="8612"/>
                      <a:pt x="6574" y="8613"/>
                      <a:pt x="6558" y="8616"/>
                    </a:cubicBezTo>
                    <a:cubicBezTo>
                      <a:pt x="6521" y="8603"/>
                      <a:pt x="6483" y="8591"/>
                      <a:pt x="6439" y="8580"/>
                    </a:cubicBezTo>
                    <a:cubicBezTo>
                      <a:pt x="6436" y="8579"/>
                      <a:pt x="6433" y="8579"/>
                      <a:pt x="6429" y="8575"/>
                    </a:cubicBezTo>
                    <a:cubicBezTo>
                      <a:pt x="6385" y="8567"/>
                      <a:pt x="6338" y="8554"/>
                      <a:pt x="6289" y="8545"/>
                    </a:cubicBezTo>
                    <a:cubicBezTo>
                      <a:pt x="6241" y="8531"/>
                      <a:pt x="6186" y="8519"/>
                      <a:pt x="6131" y="8511"/>
                    </a:cubicBezTo>
                    <a:cubicBezTo>
                      <a:pt x="6118" y="8508"/>
                      <a:pt x="6102" y="8505"/>
                      <a:pt x="6088" y="8502"/>
                    </a:cubicBezTo>
                    <a:cubicBezTo>
                      <a:pt x="6040" y="8495"/>
                      <a:pt x="5993" y="8488"/>
                      <a:pt x="5942" y="8480"/>
                    </a:cubicBezTo>
                    <a:cubicBezTo>
                      <a:pt x="5928" y="8478"/>
                      <a:pt x="5915" y="8475"/>
                      <a:pt x="5905" y="8475"/>
                    </a:cubicBezTo>
                    <a:cubicBezTo>
                      <a:pt x="5770" y="8456"/>
                      <a:pt x="5625" y="8441"/>
                      <a:pt x="5473" y="8432"/>
                    </a:cubicBezTo>
                    <a:cubicBezTo>
                      <a:pt x="5480" y="8404"/>
                      <a:pt x="5487" y="8375"/>
                      <a:pt x="5495" y="8347"/>
                    </a:cubicBezTo>
                    <a:cubicBezTo>
                      <a:pt x="5507" y="8298"/>
                      <a:pt x="5521" y="8249"/>
                      <a:pt x="5531" y="8198"/>
                    </a:cubicBezTo>
                    <a:cubicBezTo>
                      <a:pt x="5537" y="8178"/>
                      <a:pt x="5543" y="8155"/>
                      <a:pt x="5547" y="8130"/>
                    </a:cubicBezTo>
                    <a:cubicBezTo>
                      <a:pt x="5554" y="8101"/>
                      <a:pt x="5561" y="8071"/>
                      <a:pt x="5569" y="8039"/>
                    </a:cubicBezTo>
                    <a:cubicBezTo>
                      <a:pt x="5574" y="8018"/>
                      <a:pt x="5578" y="7995"/>
                      <a:pt x="5584" y="7971"/>
                    </a:cubicBezTo>
                    <a:cubicBezTo>
                      <a:pt x="5591" y="7941"/>
                      <a:pt x="5598" y="7912"/>
                      <a:pt x="5605" y="7880"/>
                    </a:cubicBezTo>
                    <a:cubicBezTo>
                      <a:pt x="5610" y="7857"/>
                      <a:pt x="5615" y="7836"/>
                      <a:pt x="5620" y="7814"/>
                    </a:cubicBezTo>
                    <a:cubicBezTo>
                      <a:pt x="5627" y="7781"/>
                      <a:pt x="5633" y="7751"/>
                      <a:pt x="5640" y="7721"/>
                    </a:cubicBezTo>
                    <a:cubicBezTo>
                      <a:pt x="5645" y="7699"/>
                      <a:pt x="5648" y="7679"/>
                      <a:pt x="5654" y="7658"/>
                    </a:cubicBezTo>
                    <a:cubicBezTo>
                      <a:pt x="5660" y="7625"/>
                      <a:pt x="5668" y="7593"/>
                      <a:pt x="5674" y="7560"/>
                    </a:cubicBezTo>
                    <a:cubicBezTo>
                      <a:pt x="5676" y="7552"/>
                      <a:pt x="5678" y="7545"/>
                      <a:pt x="5680" y="7535"/>
                    </a:cubicBezTo>
                    <a:cubicBezTo>
                      <a:pt x="5682" y="7521"/>
                      <a:pt x="5684" y="7509"/>
                      <a:pt x="5688" y="7498"/>
                    </a:cubicBezTo>
                    <a:cubicBezTo>
                      <a:pt x="5927" y="7490"/>
                      <a:pt x="6150" y="7441"/>
                      <a:pt x="6353" y="7357"/>
                    </a:cubicBezTo>
                    <a:cubicBezTo>
                      <a:pt x="6472" y="7309"/>
                      <a:pt x="6583" y="7249"/>
                      <a:pt x="6690" y="7178"/>
                    </a:cubicBezTo>
                    <a:cubicBezTo>
                      <a:pt x="6896" y="7044"/>
                      <a:pt x="7078" y="6876"/>
                      <a:pt x="7236" y="6682"/>
                    </a:cubicBezTo>
                    <a:cubicBezTo>
                      <a:pt x="7280" y="6631"/>
                      <a:pt x="7321" y="6578"/>
                      <a:pt x="7360" y="6526"/>
                    </a:cubicBezTo>
                    <a:cubicBezTo>
                      <a:pt x="8873" y="6284"/>
                      <a:pt x="9591" y="4561"/>
                      <a:pt x="9547" y="3240"/>
                    </a:cubicBezTo>
                    <a:cubicBezTo>
                      <a:pt x="9505" y="1963"/>
                      <a:pt x="8445" y="1470"/>
                      <a:pt x="7694" y="1283"/>
                    </a:cubicBezTo>
                    <a:cubicBezTo>
                      <a:pt x="7031" y="326"/>
                      <a:pt x="5936" y="1"/>
                      <a:pt x="5077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5" name="Google Shape;875;p4"/>
              <p:cNvSpPr/>
              <p:nvPr/>
            </p:nvSpPr>
            <p:spPr>
              <a:xfrm>
                <a:off x="5235675" y="4795875"/>
                <a:ext cx="395600" cy="380100"/>
              </a:xfrm>
              <a:custGeom>
                <a:avLst/>
                <a:gdLst/>
                <a:ahLst/>
                <a:cxnLst/>
                <a:rect l="l" t="t" r="r" b="b"/>
                <a:pathLst>
                  <a:path w="15824" h="15204" extrusionOk="0">
                    <a:moveTo>
                      <a:pt x="8826" y="0"/>
                    </a:moveTo>
                    <a:cubicBezTo>
                      <a:pt x="8344" y="0"/>
                      <a:pt x="7093" y="567"/>
                      <a:pt x="6555" y="982"/>
                    </a:cubicBezTo>
                    <a:cubicBezTo>
                      <a:pt x="6740" y="761"/>
                      <a:pt x="6923" y="452"/>
                      <a:pt x="6638" y="347"/>
                    </a:cubicBezTo>
                    <a:cubicBezTo>
                      <a:pt x="6606" y="336"/>
                      <a:pt x="6564" y="330"/>
                      <a:pt x="6513" y="330"/>
                    </a:cubicBezTo>
                    <a:cubicBezTo>
                      <a:pt x="5990" y="330"/>
                      <a:pt x="4563" y="977"/>
                      <a:pt x="4370" y="3145"/>
                    </a:cubicBezTo>
                    <a:lnTo>
                      <a:pt x="4370" y="3147"/>
                    </a:lnTo>
                    <a:cubicBezTo>
                      <a:pt x="4362" y="3240"/>
                      <a:pt x="4356" y="3336"/>
                      <a:pt x="4351" y="3434"/>
                    </a:cubicBezTo>
                    <a:lnTo>
                      <a:pt x="4351" y="3441"/>
                    </a:lnTo>
                    <a:cubicBezTo>
                      <a:pt x="4350" y="3539"/>
                      <a:pt x="4346" y="3635"/>
                      <a:pt x="4350" y="3738"/>
                    </a:cubicBezTo>
                    <a:lnTo>
                      <a:pt x="4350" y="3763"/>
                    </a:lnTo>
                    <a:cubicBezTo>
                      <a:pt x="4351" y="3861"/>
                      <a:pt x="4356" y="3957"/>
                      <a:pt x="4362" y="4059"/>
                    </a:cubicBezTo>
                    <a:cubicBezTo>
                      <a:pt x="4363" y="4078"/>
                      <a:pt x="4365" y="4096"/>
                      <a:pt x="4365" y="4115"/>
                    </a:cubicBezTo>
                    <a:cubicBezTo>
                      <a:pt x="4371" y="4207"/>
                      <a:pt x="4380" y="4303"/>
                      <a:pt x="4392" y="4399"/>
                    </a:cubicBezTo>
                    <a:cubicBezTo>
                      <a:pt x="4393" y="4429"/>
                      <a:pt x="4399" y="4462"/>
                      <a:pt x="4404" y="4492"/>
                    </a:cubicBezTo>
                    <a:cubicBezTo>
                      <a:pt x="4413" y="4579"/>
                      <a:pt x="4425" y="4669"/>
                      <a:pt x="4438" y="4760"/>
                    </a:cubicBezTo>
                    <a:cubicBezTo>
                      <a:pt x="4447" y="4807"/>
                      <a:pt x="4455" y="4857"/>
                      <a:pt x="4465" y="4906"/>
                    </a:cubicBezTo>
                    <a:cubicBezTo>
                      <a:pt x="4478" y="4983"/>
                      <a:pt x="4490" y="5061"/>
                      <a:pt x="4505" y="5141"/>
                    </a:cubicBezTo>
                    <a:cubicBezTo>
                      <a:pt x="4520" y="5213"/>
                      <a:pt x="4535" y="5288"/>
                      <a:pt x="4552" y="5361"/>
                    </a:cubicBezTo>
                    <a:cubicBezTo>
                      <a:pt x="4566" y="5423"/>
                      <a:pt x="4578" y="5483"/>
                      <a:pt x="4594" y="5545"/>
                    </a:cubicBezTo>
                    <a:cubicBezTo>
                      <a:pt x="4628" y="5685"/>
                      <a:pt x="4664" y="5828"/>
                      <a:pt x="4704" y="5975"/>
                    </a:cubicBezTo>
                    <a:lnTo>
                      <a:pt x="4764" y="6016"/>
                    </a:lnTo>
                    <a:cubicBezTo>
                      <a:pt x="4515" y="7896"/>
                      <a:pt x="4550" y="9723"/>
                      <a:pt x="4586" y="9774"/>
                    </a:cubicBezTo>
                    <a:cubicBezTo>
                      <a:pt x="4606" y="9802"/>
                      <a:pt x="4814" y="9899"/>
                      <a:pt x="5103" y="10010"/>
                    </a:cubicBezTo>
                    <a:cubicBezTo>
                      <a:pt x="5203" y="10051"/>
                      <a:pt x="5313" y="10093"/>
                      <a:pt x="5427" y="10136"/>
                    </a:cubicBezTo>
                    <a:lnTo>
                      <a:pt x="5392" y="10324"/>
                    </a:lnTo>
                    <a:lnTo>
                      <a:pt x="5359" y="10312"/>
                    </a:lnTo>
                    <a:lnTo>
                      <a:pt x="4918" y="10877"/>
                    </a:lnTo>
                    <a:lnTo>
                      <a:pt x="4949" y="10903"/>
                    </a:lnTo>
                    <a:lnTo>
                      <a:pt x="4833" y="10953"/>
                    </a:lnTo>
                    <a:lnTo>
                      <a:pt x="4836" y="10957"/>
                    </a:lnTo>
                    <a:cubicBezTo>
                      <a:pt x="4759" y="10983"/>
                      <a:pt x="4686" y="11007"/>
                      <a:pt x="4612" y="11040"/>
                    </a:cubicBezTo>
                    <a:cubicBezTo>
                      <a:pt x="4498" y="11074"/>
                      <a:pt x="4387" y="11113"/>
                      <a:pt x="4279" y="11153"/>
                    </a:cubicBezTo>
                    <a:cubicBezTo>
                      <a:pt x="4264" y="11162"/>
                      <a:pt x="4246" y="11168"/>
                      <a:pt x="4230" y="11174"/>
                    </a:cubicBezTo>
                    <a:cubicBezTo>
                      <a:pt x="4229" y="11174"/>
                      <a:pt x="4229" y="11175"/>
                      <a:pt x="4226" y="11175"/>
                    </a:cubicBezTo>
                    <a:cubicBezTo>
                      <a:pt x="4119" y="11217"/>
                      <a:pt x="4009" y="11260"/>
                      <a:pt x="3908" y="11309"/>
                    </a:cubicBezTo>
                    <a:cubicBezTo>
                      <a:pt x="3003" y="11728"/>
                      <a:pt x="2193" y="12383"/>
                      <a:pt x="1466" y="13197"/>
                    </a:cubicBezTo>
                    <a:cubicBezTo>
                      <a:pt x="1332" y="13343"/>
                      <a:pt x="1205" y="13495"/>
                      <a:pt x="1078" y="13650"/>
                    </a:cubicBezTo>
                    <a:cubicBezTo>
                      <a:pt x="693" y="14129"/>
                      <a:pt x="336" y="14649"/>
                      <a:pt x="0" y="15203"/>
                    </a:cubicBezTo>
                    <a:lnTo>
                      <a:pt x="15824" y="15203"/>
                    </a:lnTo>
                    <a:cubicBezTo>
                      <a:pt x="14735" y="13371"/>
                      <a:pt x="13323" y="11559"/>
                      <a:pt x="12681" y="11152"/>
                    </a:cubicBezTo>
                    <a:cubicBezTo>
                      <a:pt x="12634" y="11123"/>
                      <a:pt x="12581" y="11095"/>
                      <a:pt x="12523" y="11067"/>
                    </a:cubicBezTo>
                    <a:cubicBezTo>
                      <a:pt x="12517" y="11062"/>
                      <a:pt x="12511" y="11061"/>
                      <a:pt x="12506" y="11059"/>
                    </a:cubicBezTo>
                    <a:cubicBezTo>
                      <a:pt x="12468" y="11042"/>
                      <a:pt x="12426" y="11023"/>
                      <a:pt x="12381" y="11005"/>
                    </a:cubicBezTo>
                    <a:cubicBezTo>
                      <a:pt x="12375" y="11004"/>
                      <a:pt x="12366" y="10999"/>
                      <a:pt x="12359" y="10997"/>
                    </a:cubicBezTo>
                    <a:cubicBezTo>
                      <a:pt x="12312" y="10980"/>
                      <a:pt x="12265" y="10961"/>
                      <a:pt x="12212" y="10943"/>
                    </a:cubicBezTo>
                    <a:cubicBezTo>
                      <a:pt x="12206" y="10940"/>
                      <a:pt x="12199" y="10938"/>
                      <a:pt x="12192" y="10937"/>
                    </a:cubicBezTo>
                    <a:cubicBezTo>
                      <a:pt x="12138" y="10920"/>
                      <a:pt x="12081" y="10901"/>
                      <a:pt x="12022" y="10884"/>
                    </a:cubicBezTo>
                    <a:cubicBezTo>
                      <a:pt x="12016" y="10884"/>
                      <a:pt x="12010" y="10883"/>
                      <a:pt x="12007" y="10880"/>
                    </a:cubicBezTo>
                    <a:cubicBezTo>
                      <a:pt x="11945" y="10864"/>
                      <a:pt x="11880" y="10847"/>
                      <a:pt x="11813" y="10830"/>
                    </a:cubicBezTo>
                    <a:cubicBezTo>
                      <a:pt x="11810" y="10830"/>
                      <a:pt x="11806" y="10829"/>
                      <a:pt x="11801" y="10829"/>
                    </a:cubicBezTo>
                    <a:cubicBezTo>
                      <a:pt x="11732" y="10812"/>
                      <a:pt x="11660" y="10795"/>
                      <a:pt x="11587" y="10780"/>
                    </a:cubicBezTo>
                    <a:cubicBezTo>
                      <a:pt x="11586" y="10779"/>
                      <a:pt x="11582" y="10779"/>
                      <a:pt x="11581" y="10779"/>
                    </a:cubicBezTo>
                    <a:cubicBezTo>
                      <a:pt x="11506" y="10763"/>
                      <a:pt x="11427" y="10748"/>
                      <a:pt x="11345" y="10731"/>
                    </a:cubicBezTo>
                    <a:lnTo>
                      <a:pt x="11344" y="10731"/>
                    </a:lnTo>
                    <a:cubicBezTo>
                      <a:pt x="11260" y="10716"/>
                      <a:pt x="11178" y="10702"/>
                      <a:pt x="11090" y="10689"/>
                    </a:cubicBezTo>
                    <a:lnTo>
                      <a:pt x="11089" y="10689"/>
                    </a:lnTo>
                    <a:cubicBezTo>
                      <a:pt x="11003" y="10675"/>
                      <a:pt x="10913" y="10661"/>
                      <a:pt x="10822" y="10651"/>
                    </a:cubicBezTo>
                    <a:lnTo>
                      <a:pt x="10704" y="10628"/>
                    </a:lnTo>
                    <a:lnTo>
                      <a:pt x="10744" y="10592"/>
                    </a:lnTo>
                    <a:lnTo>
                      <a:pt x="10130" y="9923"/>
                    </a:lnTo>
                    <a:lnTo>
                      <a:pt x="10068" y="9958"/>
                    </a:lnTo>
                    <a:lnTo>
                      <a:pt x="9995" y="9434"/>
                    </a:lnTo>
                    <a:lnTo>
                      <a:pt x="9963" y="9182"/>
                    </a:lnTo>
                    <a:cubicBezTo>
                      <a:pt x="10172" y="8130"/>
                      <a:pt x="10366" y="7098"/>
                      <a:pt x="10529" y="6182"/>
                    </a:cubicBezTo>
                    <a:cubicBezTo>
                      <a:pt x="10558" y="6013"/>
                      <a:pt x="10586" y="5851"/>
                      <a:pt x="10614" y="5692"/>
                    </a:cubicBezTo>
                    <a:cubicBezTo>
                      <a:pt x="10627" y="5613"/>
                      <a:pt x="10639" y="5535"/>
                      <a:pt x="10652" y="5459"/>
                    </a:cubicBezTo>
                    <a:cubicBezTo>
                      <a:pt x="10704" y="5149"/>
                      <a:pt x="10749" y="4861"/>
                      <a:pt x="10789" y="4596"/>
                    </a:cubicBezTo>
                    <a:cubicBezTo>
                      <a:pt x="10797" y="4530"/>
                      <a:pt x="10808" y="4467"/>
                      <a:pt x="10816" y="4403"/>
                    </a:cubicBezTo>
                    <a:cubicBezTo>
                      <a:pt x="10924" y="3647"/>
                      <a:pt x="10972" y="3118"/>
                      <a:pt x="10927" y="2947"/>
                    </a:cubicBezTo>
                    <a:cubicBezTo>
                      <a:pt x="10895" y="2820"/>
                      <a:pt x="10829" y="2687"/>
                      <a:pt x="10750" y="2559"/>
                    </a:cubicBezTo>
                    <a:cubicBezTo>
                      <a:pt x="10733" y="2530"/>
                      <a:pt x="10715" y="2501"/>
                      <a:pt x="10695" y="2472"/>
                    </a:cubicBezTo>
                    <a:cubicBezTo>
                      <a:pt x="10675" y="2439"/>
                      <a:pt x="10652" y="2403"/>
                      <a:pt x="10627" y="2373"/>
                    </a:cubicBezTo>
                    <a:cubicBezTo>
                      <a:pt x="10599" y="2335"/>
                      <a:pt x="10573" y="2295"/>
                      <a:pt x="10543" y="2261"/>
                    </a:cubicBezTo>
                    <a:cubicBezTo>
                      <a:pt x="10390" y="2062"/>
                      <a:pt x="10252" y="1920"/>
                      <a:pt x="10252" y="1920"/>
                    </a:cubicBezTo>
                    <a:cubicBezTo>
                      <a:pt x="10252" y="1920"/>
                      <a:pt x="11985" y="1149"/>
                      <a:pt x="11631" y="435"/>
                    </a:cubicBezTo>
                    <a:cubicBezTo>
                      <a:pt x="11546" y="261"/>
                      <a:pt x="11308" y="195"/>
                      <a:pt x="10997" y="195"/>
                    </a:cubicBezTo>
                    <a:cubicBezTo>
                      <a:pt x="10604" y="195"/>
                      <a:pt x="10096" y="299"/>
                      <a:pt x="9630" y="423"/>
                    </a:cubicBezTo>
                    <a:cubicBezTo>
                      <a:pt x="8939" y="607"/>
                      <a:pt x="8343" y="833"/>
                      <a:pt x="8343" y="833"/>
                    </a:cubicBezTo>
                    <a:cubicBezTo>
                      <a:pt x="8343" y="833"/>
                      <a:pt x="9400" y="92"/>
                      <a:pt x="8900" y="6"/>
                    </a:cubicBezTo>
                    <a:cubicBezTo>
                      <a:pt x="8878" y="2"/>
                      <a:pt x="8853" y="0"/>
                      <a:pt x="8826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6" name="Google Shape;876;p4"/>
              <p:cNvSpPr/>
              <p:nvPr/>
            </p:nvSpPr>
            <p:spPr>
              <a:xfrm>
                <a:off x="4279875" y="4821900"/>
                <a:ext cx="395600" cy="353925"/>
              </a:xfrm>
              <a:custGeom>
                <a:avLst/>
                <a:gdLst/>
                <a:ahLst/>
                <a:cxnLst/>
                <a:rect l="l" t="t" r="r" b="b"/>
                <a:pathLst>
                  <a:path w="15824" h="14157" extrusionOk="0">
                    <a:moveTo>
                      <a:pt x="8993" y="0"/>
                    </a:moveTo>
                    <a:cubicBezTo>
                      <a:pt x="7377" y="0"/>
                      <a:pt x="5572" y="875"/>
                      <a:pt x="5572" y="875"/>
                    </a:cubicBezTo>
                    <a:cubicBezTo>
                      <a:pt x="5572" y="875"/>
                      <a:pt x="5502" y="947"/>
                      <a:pt x="5408" y="1059"/>
                    </a:cubicBezTo>
                    <a:cubicBezTo>
                      <a:pt x="5367" y="1106"/>
                      <a:pt x="5323" y="1160"/>
                      <a:pt x="5278" y="1217"/>
                    </a:cubicBezTo>
                    <a:cubicBezTo>
                      <a:pt x="5252" y="1252"/>
                      <a:pt x="5224" y="1290"/>
                      <a:pt x="5197" y="1330"/>
                    </a:cubicBezTo>
                    <a:cubicBezTo>
                      <a:pt x="5174" y="1360"/>
                      <a:pt x="5149" y="1395"/>
                      <a:pt x="5126" y="1428"/>
                    </a:cubicBezTo>
                    <a:cubicBezTo>
                      <a:pt x="5111" y="1457"/>
                      <a:pt x="5091" y="1486"/>
                      <a:pt x="5072" y="1514"/>
                    </a:cubicBezTo>
                    <a:cubicBezTo>
                      <a:pt x="4995" y="1642"/>
                      <a:pt x="4930" y="1776"/>
                      <a:pt x="4895" y="1902"/>
                    </a:cubicBezTo>
                    <a:cubicBezTo>
                      <a:pt x="4852" y="2073"/>
                      <a:pt x="4898" y="2602"/>
                      <a:pt x="5007" y="3359"/>
                    </a:cubicBezTo>
                    <a:cubicBezTo>
                      <a:pt x="5016" y="3422"/>
                      <a:pt x="5027" y="3487"/>
                      <a:pt x="5035" y="3552"/>
                    </a:cubicBezTo>
                    <a:cubicBezTo>
                      <a:pt x="5074" y="3817"/>
                      <a:pt x="5120" y="4105"/>
                      <a:pt x="5173" y="4415"/>
                    </a:cubicBezTo>
                    <a:cubicBezTo>
                      <a:pt x="5185" y="4490"/>
                      <a:pt x="5198" y="4569"/>
                      <a:pt x="5210" y="4648"/>
                    </a:cubicBezTo>
                    <a:cubicBezTo>
                      <a:pt x="5238" y="4806"/>
                      <a:pt x="5266" y="4969"/>
                      <a:pt x="5295" y="5138"/>
                    </a:cubicBezTo>
                    <a:cubicBezTo>
                      <a:pt x="5458" y="6053"/>
                      <a:pt x="5654" y="7085"/>
                      <a:pt x="5862" y="8137"/>
                    </a:cubicBezTo>
                    <a:lnTo>
                      <a:pt x="5828" y="8390"/>
                    </a:lnTo>
                    <a:lnTo>
                      <a:pt x="5756" y="8914"/>
                    </a:lnTo>
                    <a:lnTo>
                      <a:pt x="5691" y="8879"/>
                    </a:lnTo>
                    <a:lnTo>
                      <a:pt x="5080" y="9547"/>
                    </a:lnTo>
                    <a:lnTo>
                      <a:pt x="5120" y="9583"/>
                    </a:lnTo>
                    <a:lnTo>
                      <a:pt x="5002" y="9606"/>
                    </a:lnTo>
                    <a:cubicBezTo>
                      <a:pt x="4910" y="9619"/>
                      <a:pt x="4820" y="9632"/>
                      <a:pt x="4734" y="9644"/>
                    </a:cubicBezTo>
                    <a:cubicBezTo>
                      <a:pt x="4646" y="9659"/>
                      <a:pt x="4561" y="9672"/>
                      <a:pt x="4480" y="9687"/>
                    </a:cubicBezTo>
                    <a:lnTo>
                      <a:pt x="4475" y="9687"/>
                    </a:lnTo>
                    <a:cubicBezTo>
                      <a:pt x="4396" y="9703"/>
                      <a:pt x="4317" y="9717"/>
                      <a:pt x="4242" y="9734"/>
                    </a:cubicBezTo>
                    <a:cubicBezTo>
                      <a:pt x="4239" y="9734"/>
                      <a:pt x="4237" y="9734"/>
                      <a:pt x="4236" y="9735"/>
                    </a:cubicBezTo>
                    <a:cubicBezTo>
                      <a:pt x="4159" y="9751"/>
                      <a:pt x="4087" y="9766"/>
                      <a:pt x="4021" y="9784"/>
                    </a:cubicBezTo>
                    <a:cubicBezTo>
                      <a:pt x="4017" y="9784"/>
                      <a:pt x="4013" y="9786"/>
                      <a:pt x="4008" y="9786"/>
                    </a:cubicBezTo>
                    <a:cubicBezTo>
                      <a:pt x="3940" y="9802"/>
                      <a:pt x="3877" y="9819"/>
                      <a:pt x="3816" y="9836"/>
                    </a:cubicBezTo>
                    <a:cubicBezTo>
                      <a:pt x="3810" y="9837"/>
                      <a:pt x="3807" y="9841"/>
                      <a:pt x="3801" y="9841"/>
                    </a:cubicBezTo>
                    <a:cubicBezTo>
                      <a:pt x="3741" y="9857"/>
                      <a:pt x="3685" y="9875"/>
                      <a:pt x="3630" y="9892"/>
                    </a:cubicBezTo>
                    <a:cubicBezTo>
                      <a:pt x="3623" y="9893"/>
                      <a:pt x="3617" y="9897"/>
                      <a:pt x="3611" y="9898"/>
                    </a:cubicBezTo>
                    <a:cubicBezTo>
                      <a:pt x="3559" y="9915"/>
                      <a:pt x="3510" y="9935"/>
                      <a:pt x="3462" y="9953"/>
                    </a:cubicBezTo>
                    <a:cubicBezTo>
                      <a:pt x="3455" y="9954"/>
                      <a:pt x="3448" y="9959"/>
                      <a:pt x="3441" y="9960"/>
                    </a:cubicBezTo>
                    <a:cubicBezTo>
                      <a:pt x="3397" y="9977"/>
                      <a:pt x="3356" y="9997"/>
                      <a:pt x="3316" y="10015"/>
                    </a:cubicBezTo>
                    <a:cubicBezTo>
                      <a:pt x="3310" y="10017"/>
                      <a:pt x="3304" y="10020"/>
                      <a:pt x="3300" y="10023"/>
                    </a:cubicBezTo>
                    <a:cubicBezTo>
                      <a:pt x="3242" y="10050"/>
                      <a:pt x="3187" y="10079"/>
                      <a:pt x="3142" y="10108"/>
                    </a:cubicBezTo>
                    <a:cubicBezTo>
                      <a:pt x="2768" y="10347"/>
                      <a:pt x="2130" y="11064"/>
                      <a:pt x="1448" y="11982"/>
                    </a:cubicBezTo>
                    <a:cubicBezTo>
                      <a:pt x="962" y="12637"/>
                      <a:pt x="453" y="13396"/>
                      <a:pt x="1" y="14156"/>
                    </a:cubicBezTo>
                    <a:lnTo>
                      <a:pt x="15824" y="14156"/>
                    </a:lnTo>
                    <a:cubicBezTo>
                      <a:pt x="15313" y="13319"/>
                      <a:pt x="14748" y="12551"/>
                      <a:pt x="14123" y="11898"/>
                    </a:cubicBezTo>
                    <a:cubicBezTo>
                      <a:pt x="14072" y="11842"/>
                      <a:pt x="14017" y="11787"/>
                      <a:pt x="13960" y="11731"/>
                    </a:cubicBezTo>
                    <a:cubicBezTo>
                      <a:pt x="13339" y="11111"/>
                      <a:pt x="12658" y="10608"/>
                      <a:pt x="11913" y="10263"/>
                    </a:cubicBezTo>
                    <a:cubicBezTo>
                      <a:pt x="11810" y="10214"/>
                      <a:pt x="11704" y="10172"/>
                      <a:pt x="11596" y="10129"/>
                    </a:cubicBezTo>
                    <a:cubicBezTo>
                      <a:pt x="11579" y="10122"/>
                      <a:pt x="11560" y="10116"/>
                      <a:pt x="11541" y="10108"/>
                    </a:cubicBezTo>
                    <a:cubicBezTo>
                      <a:pt x="11436" y="10067"/>
                      <a:pt x="11323" y="10029"/>
                      <a:pt x="11208" y="9994"/>
                    </a:cubicBezTo>
                    <a:cubicBezTo>
                      <a:pt x="11138" y="9964"/>
                      <a:pt x="11061" y="9938"/>
                      <a:pt x="10989" y="9912"/>
                    </a:cubicBezTo>
                    <a:lnTo>
                      <a:pt x="10990" y="9908"/>
                    </a:lnTo>
                    <a:lnTo>
                      <a:pt x="10874" y="9857"/>
                    </a:lnTo>
                    <a:lnTo>
                      <a:pt x="10905" y="9831"/>
                    </a:lnTo>
                    <a:lnTo>
                      <a:pt x="10516" y="9332"/>
                    </a:lnTo>
                    <a:lnTo>
                      <a:pt x="10465" y="9266"/>
                    </a:lnTo>
                    <a:lnTo>
                      <a:pt x="10430" y="9278"/>
                    </a:lnTo>
                    <a:lnTo>
                      <a:pt x="10410" y="9164"/>
                    </a:lnTo>
                    <a:lnTo>
                      <a:pt x="10397" y="9091"/>
                    </a:lnTo>
                    <a:cubicBezTo>
                      <a:pt x="10459" y="9069"/>
                      <a:pt x="10518" y="9045"/>
                      <a:pt x="10579" y="9023"/>
                    </a:cubicBezTo>
                    <a:cubicBezTo>
                      <a:pt x="10938" y="8887"/>
                      <a:pt x="11216" y="8761"/>
                      <a:pt x="11238" y="8729"/>
                    </a:cubicBezTo>
                    <a:cubicBezTo>
                      <a:pt x="11240" y="8724"/>
                      <a:pt x="11244" y="8712"/>
                      <a:pt x="11246" y="8690"/>
                    </a:cubicBezTo>
                    <a:cubicBezTo>
                      <a:pt x="11258" y="8577"/>
                      <a:pt x="11267" y="8222"/>
                      <a:pt x="11260" y="7722"/>
                    </a:cubicBezTo>
                    <a:cubicBezTo>
                      <a:pt x="11246" y="7007"/>
                      <a:pt x="11195" y="5999"/>
                      <a:pt x="11059" y="4972"/>
                    </a:cubicBezTo>
                    <a:lnTo>
                      <a:pt x="11121" y="4932"/>
                    </a:lnTo>
                    <a:cubicBezTo>
                      <a:pt x="11162" y="4783"/>
                      <a:pt x="11199" y="4641"/>
                      <a:pt x="11232" y="4501"/>
                    </a:cubicBezTo>
                    <a:cubicBezTo>
                      <a:pt x="11245" y="4439"/>
                      <a:pt x="11258" y="4380"/>
                      <a:pt x="11269" y="4318"/>
                    </a:cubicBezTo>
                    <a:cubicBezTo>
                      <a:pt x="11286" y="4245"/>
                      <a:pt x="11303" y="4168"/>
                      <a:pt x="11319" y="4097"/>
                    </a:cubicBezTo>
                    <a:cubicBezTo>
                      <a:pt x="11334" y="4015"/>
                      <a:pt x="11346" y="3939"/>
                      <a:pt x="11359" y="3862"/>
                    </a:cubicBezTo>
                    <a:cubicBezTo>
                      <a:pt x="11368" y="3814"/>
                      <a:pt x="11376" y="3763"/>
                      <a:pt x="11386" y="3716"/>
                    </a:cubicBezTo>
                    <a:cubicBezTo>
                      <a:pt x="11399" y="3625"/>
                      <a:pt x="11408" y="3537"/>
                      <a:pt x="11420" y="3449"/>
                    </a:cubicBezTo>
                    <a:cubicBezTo>
                      <a:pt x="11425" y="3419"/>
                      <a:pt x="11428" y="3385"/>
                      <a:pt x="11432" y="3354"/>
                    </a:cubicBezTo>
                    <a:cubicBezTo>
                      <a:pt x="11442" y="3257"/>
                      <a:pt x="11449" y="3163"/>
                      <a:pt x="11459" y="3070"/>
                    </a:cubicBezTo>
                    <a:cubicBezTo>
                      <a:pt x="11459" y="3054"/>
                      <a:pt x="11460" y="3033"/>
                      <a:pt x="11462" y="3014"/>
                    </a:cubicBezTo>
                    <a:cubicBezTo>
                      <a:pt x="11469" y="2914"/>
                      <a:pt x="11472" y="2817"/>
                      <a:pt x="11475" y="2720"/>
                    </a:cubicBezTo>
                    <a:lnTo>
                      <a:pt x="11475" y="2693"/>
                    </a:lnTo>
                    <a:cubicBezTo>
                      <a:pt x="11476" y="2590"/>
                      <a:pt x="11475" y="2495"/>
                      <a:pt x="11471" y="2398"/>
                    </a:cubicBezTo>
                    <a:lnTo>
                      <a:pt x="11471" y="2389"/>
                    </a:lnTo>
                    <a:cubicBezTo>
                      <a:pt x="11466" y="2291"/>
                      <a:pt x="11461" y="2197"/>
                      <a:pt x="11454" y="2103"/>
                    </a:cubicBezTo>
                    <a:lnTo>
                      <a:pt x="11454" y="2101"/>
                    </a:lnTo>
                    <a:cubicBezTo>
                      <a:pt x="11261" y="469"/>
                      <a:pt x="10178" y="0"/>
                      <a:pt x="8993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7" name="Google Shape;877;p4"/>
              <p:cNvSpPr/>
              <p:nvPr/>
            </p:nvSpPr>
            <p:spPr>
              <a:xfrm>
                <a:off x="4044925" y="5048350"/>
                <a:ext cx="158000" cy="127525"/>
              </a:xfrm>
              <a:custGeom>
                <a:avLst/>
                <a:gdLst/>
                <a:ahLst/>
                <a:cxnLst/>
                <a:rect l="l" t="t" r="r" b="b"/>
                <a:pathLst>
                  <a:path w="6320" h="5101" extrusionOk="0">
                    <a:moveTo>
                      <a:pt x="2034" y="0"/>
                    </a:moveTo>
                    <a:cubicBezTo>
                      <a:pt x="2014" y="0"/>
                      <a:pt x="1997" y="0"/>
                      <a:pt x="1980" y="2"/>
                    </a:cubicBezTo>
                    <a:cubicBezTo>
                      <a:pt x="0" y="45"/>
                      <a:pt x="585" y="2601"/>
                      <a:pt x="585" y="2601"/>
                    </a:cubicBezTo>
                    <a:cubicBezTo>
                      <a:pt x="130" y="2901"/>
                      <a:pt x="39" y="3843"/>
                      <a:pt x="293" y="5101"/>
                    </a:cubicBezTo>
                    <a:lnTo>
                      <a:pt x="6313" y="5101"/>
                    </a:lnTo>
                    <a:cubicBezTo>
                      <a:pt x="6317" y="4940"/>
                      <a:pt x="6319" y="4785"/>
                      <a:pt x="6314" y="4636"/>
                    </a:cubicBezTo>
                    <a:cubicBezTo>
                      <a:pt x="6311" y="4505"/>
                      <a:pt x="6307" y="4382"/>
                      <a:pt x="6300" y="4262"/>
                    </a:cubicBezTo>
                    <a:cubicBezTo>
                      <a:pt x="6295" y="4201"/>
                      <a:pt x="6290" y="4144"/>
                      <a:pt x="6286" y="4086"/>
                    </a:cubicBezTo>
                    <a:cubicBezTo>
                      <a:pt x="6271" y="3912"/>
                      <a:pt x="6250" y="3752"/>
                      <a:pt x="6223" y="3599"/>
                    </a:cubicBezTo>
                    <a:cubicBezTo>
                      <a:pt x="6216" y="3549"/>
                      <a:pt x="6205" y="3499"/>
                      <a:pt x="6197" y="3450"/>
                    </a:cubicBezTo>
                    <a:cubicBezTo>
                      <a:pt x="5777" y="1298"/>
                      <a:pt x="4396" y="1258"/>
                      <a:pt x="4296" y="1258"/>
                    </a:cubicBezTo>
                    <a:cubicBezTo>
                      <a:pt x="4292" y="1258"/>
                      <a:pt x="4290" y="1258"/>
                      <a:pt x="4290" y="1258"/>
                    </a:cubicBezTo>
                    <a:cubicBezTo>
                      <a:pt x="4290" y="1258"/>
                      <a:pt x="4289" y="1257"/>
                      <a:pt x="4289" y="1252"/>
                    </a:cubicBezTo>
                    <a:lnTo>
                      <a:pt x="4289" y="1251"/>
                    </a:lnTo>
                    <a:cubicBezTo>
                      <a:pt x="4281" y="1217"/>
                      <a:pt x="4246" y="1076"/>
                      <a:pt x="4138" y="896"/>
                    </a:cubicBezTo>
                    <a:cubicBezTo>
                      <a:pt x="4024" y="711"/>
                      <a:pt x="3828" y="487"/>
                      <a:pt x="3495" y="310"/>
                    </a:cubicBezTo>
                    <a:cubicBezTo>
                      <a:pt x="3474" y="298"/>
                      <a:pt x="3453" y="288"/>
                      <a:pt x="3432" y="276"/>
                    </a:cubicBezTo>
                    <a:cubicBezTo>
                      <a:pt x="3101" y="116"/>
                      <a:pt x="2654" y="0"/>
                      <a:pt x="2034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8" name="Google Shape;878;p4"/>
              <p:cNvSpPr/>
              <p:nvPr/>
            </p:nvSpPr>
            <p:spPr>
              <a:xfrm>
                <a:off x="4449375" y="5048625"/>
                <a:ext cx="204925" cy="127325"/>
              </a:xfrm>
              <a:custGeom>
                <a:avLst/>
                <a:gdLst/>
                <a:ahLst/>
                <a:cxnLst/>
                <a:rect l="l" t="t" r="r" b="b"/>
                <a:pathLst>
                  <a:path w="8197" h="5093" extrusionOk="0">
                    <a:moveTo>
                      <a:pt x="4433" y="0"/>
                    </a:moveTo>
                    <a:cubicBezTo>
                      <a:pt x="4217" y="0"/>
                      <a:pt x="3997" y="22"/>
                      <a:pt x="3777" y="64"/>
                    </a:cubicBezTo>
                    <a:cubicBezTo>
                      <a:pt x="3729" y="73"/>
                      <a:pt x="3679" y="83"/>
                      <a:pt x="3630" y="98"/>
                    </a:cubicBezTo>
                    <a:cubicBezTo>
                      <a:pt x="3533" y="118"/>
                      <a:pt x="3437" y="144"/>
                      <a:pt x="3342" y="174"/>
                    </a:cubicBezTo>
                    <a:cubicBezTo>
                      <a:pt x="3241" y="205"/>
                      <a:pt x="3142" y="240"/>
                      <a:pt x="3040" y="280"/>
                    </a:cubicBezTo>
                    <a:cubicBezTo>
                      <a:pt x="2579" y="459"/>
                      <a:pt x="2134" y="720"/>
                      <a:pt x="1734" y="1043"/>
                    </a:cubicBezTo>
                    <a:cubicBezTo>
                      <a:pt x="1558" y="1185"/>
                      <a:pt x="1393" y="1338"/>
                      <a:pt x="1237" y="1502"/>
                    </a:cubicBezTo>
                    <a:cubicBezTo>
                      <a:pt x="0" y="2821"/>
                      <a:pt x="1155" y="4017"/>
                      <a:pt x="1155" y="4017"/>
                    </a:cubicBezTo>
                    <a:cubicBezTo>
                      <a:pt x="1155" y="4017"/>
                      <a:pt x="1149" y="4098"/>
                      <a:pt x="1149" y="4226"/>
                    </a:cubicBezTo>
                    <a:cubicBezTo>
                      <a:pt x="1149" y="4262"/>
                      <a:pt x="1149" y="4302"/>
                      <a:pt x="1150" y="4346"/>
                    </a:cubicBezTo>
                    <a:cubicBezTo>
                      <a:pt x="1150" y="4367"/>
                      <a:pt x="1151" y="4390"/>
                      <a:pt x="1151" y="4414"/>
                    </a:cubicBezTo>
                    <a:cubicBezTo>
                      <a:pt x="1158" y="4612"/>
                      <a:pt x="1181" y="4855"/>
                      <a:pt x="1242" y="5092"/>
                    </a:cubicBezTo>
                    <a:lnTo>
                      <a:pt x="8197" y="5092"/>
                    </a:lnTo>
                    <a:cubicBezTo>
                      <a:pt x="8011" y="4351"/>
                      <a:pt x="7736" y="3559"/>
                      <a:pt x="7343" y="2829"/>
                    </a:cubicBezTo>
                    <a:cubicBezTo>
                      <a:pt x="7305" y="2750"/>
                      <a:pt x="7259" y="2674"/>
                      <a:pt x="7215" y="2597"/>
                    </a:cubicBezTo>
                    <a:cubicBezTo>
                      <a:pt x="7149" y="2482"/>
                      <a:pt x="7080" y="2370"/>
                      <a:pt x="7006" y="2258"/>
                    </a:cubicBezTo>
                    <a:cubicBezTo>
                      <a:pt x="7240" y="2185"/>
                      <a:pt x="7437" y="2081"/>
                      <a:pt x="7458" y="2002"/>
                    </a:cubicBezTo>
                    <a:cubicBezTo>
                      <a:pt x="7510" y="1820"/>
                      <a:pt x="7520" y="1642"/>
                      <a:pt x="7304" y="1601"/>
                    </a:cubicBezTo>
                    <a:cubicBezTo>
                      <a:pt x="7222" y="1585"/>
                      <a:pt x="7039" y="1573"/>
                      <a:pt x="6835" y="1573"/>
                    </a:cubicBezTo>
                    <a:cubicBezTo>
                      <a:pt x="6787" y="1573"/>
                      <a:pt x="6739" y="1574"/>
                      <a:pt x="6690" y="1575"/>
                    </a:cubicBezTo>
                    <a:cubicBezTo>
                      <a:pt x="6544" y="1092"/>
                      <a:pt x="6280" y="635"/>
                      <a:pt x="5819" y="360"/>
                    </a:cubicBezTo>
                    <a:cubicBezTo>
                      <a:pt x="5400" y="113"/>
                      <a:pt x="4926" y="0"/>
                      <a:pt x="4433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9" name="Google Shape;879;p4"/>
              <p:cNvSpPr/>
              <p:nvPr/>
            </p:nvSpPr>
            <p:spPr>
              <a:xfrm>
                <a:off x="5114475" y="5058475"/>
                <a:ext cx="169975" cy="117400"/>
              </a:xfrm>
              <a:custGeom>
                <a:avLst/>
                <a:gdLst/>
                <a:ahLst/>
                <a:cxnLst/>
                <a:rect l="l" t="t" r="r" b="b"/>
                <a:pathLst>
                  <a:path w="6799" h="4696" extrusionOk="0">
                    <a:moveTo>
                      <a:pt x="5454" y="1"/>
                    </a:moveTo>
                    <a:cubicBezTo>
                      <a:pt x="5325" y="1"/>
                      <a:pt x="5189" y="14"/>
                      <a:pt x="5048" y="45"/>
                    </a:cubicBezTo>
                    <a:cubicBezTo>
                      <a:pt x="4540" y="154"/>
                      <a:pt x="2861" y="853"/>
                      <a:pt x="1634" y="1643"/>
                    </a:cubicBezTo>
                    <a:lnTo>
                      <a:pt x="1629" y="1648"/>
                    </a:lnTo>
                    <a:cubicBezTo>
                      <a:pt x="1568" y="1684"/>
                      <a:pt x="1511" y="1723"/>
                      <a:pt x="1454" y="1760"/>
                    </a:cubicBezTo>
                    <a:cubicBezTo>
                      <a:pt x="1452" y="1762"/>
                      <a:pt x="1452" y="1765"/>
                      <a:pt x="1451" y="1765"/>
                    </a:cubicBezTo>
                    <a:cubicBezTo>
                      <a:pt x="1174" y="1953"/>
                      <a:pt x="930" y="2143"/>
                      <a:pt x="735" y="2327"/>
                    </a:cubicBezTo>
                    <a:cubicBezTo>
                      <a:pt x="723" y="2337"/>
                      <a:pt x="711" y="2349"/>
                      <a:pt x="701" y="2358"/>
                    </a:cubicBezTo>
                    <a:cubicBezTo>
                      <a:pt x="676" y="2384"/>
                      <a:pt x="655" y="2409"/>
                      <a:pt x="628" y="2434"/>
                    </a:cubicBezTo>
                    <a:cubicBezTo>
                      <a:pt x="613" y="2449"/>
                      <a:pt x="598" y="2468"/>
                      <a:pt x="584" y="2483"/>
                    </a:cubicBezTo>
                    <a:cubicBezTo>
                      <a:pt x="563" y="2507"/>
                      <a:pt x="546" y="2529"/>
                      <a:pt x="527" y="2551"/>
                    </a:cubicBezTo>
                    <a:cubicBezTo>
                      <a:pt x="511" y="2571"/>
                      <a:pt x="497" y="2587"/>
                      <a:pt x="483" y="2608"/>
                    </a:cubicBezTo>
                    <a:cubicBezTo>
                      <a:pt x="466" y="2629"/>
                      <a:pt x="453" y="2648"/>
                      <a:pt x="438" y="2670"/>
                    </a:cubicBezTo>
                    <a:cubicBezTo>
                      <a:pt x="424" y="2688"/>
                      <a:pt x="412" y="2709"/>
                      <a:pt x="398" y="2729"/>
                    </a:cubicBezTo>
                    <a:cubicBezTo>
                      <a:pt x="385" y="2749"/>
                      <a:pt x="373" y="2767"/>
                      <a:pt x="364" y="2787"/>
                    </a:cubicBezTo>
                    <a:cubicBezTo>
                      <a:pt x="353" y="2806"/>
                      <a:pt x="342" y="2828"/>
                      <a:pt x="334" y="2849"/>
                    </a:cubicBezTo>
                    <a:cubicBezTo>
                      <a:pt x="327" y="2866"/>
                      <a:pt x="317" y="2884"/>
                      <a:pt x="311" y="2901"/>
                    </a:cubicBezTo>
                    <a:cubicBezTo>
                      <a:pt x="303" y="2924"/>
                      <a:pt x="297" y="2943"/>
                      <a:pt x="291" y="2964"/>
                    </a:cubicBezTo>
                    <a:cubicBezTo>
                      <a:pt x="285" y="2981"/>
                      <a:pt x="282" y="2999"/>
                      <a:pt x="278" y="3015"/>
                    </a:cubicBezTo>
                    <a:cubicBezTo>
                      <a:pt x="274" y="3037"/>
                      <a:pt x="272" y="3059"/>
                      <a:pt x="271" y="3079"/>
                    </a:cubicBezTo>
                    <a:cubicBezTo>
                      <a:pt x="267" y="3095"/>
                      <a:pt x="266" y="3110"/>
                      <a:pt x="266" y="3123"/>
                    </a:cubicBezTo>
                    <a:cubicBezTo>
                      <a:pt x="267" y="3148"/>
                      <a:pt x="271" y="3173"/>
                      <a:pt x="274" y="3195"/>
                    </a:cubicBezTo>
                    <a:cubicBezTo>
                      <a:pt x="278" y="3206"/>
                      <a:pt x="278" y="3218"/>
                      <a:pt x="279" y="3231"/>
                    </a:cubicBezTo>
                    <a:cubicBezTo>
                      <a:pt x="289" y="3264"/>
                      <a:pt x="301" y="3298"/>
                      <a:pt x="317" y="3332"/>
                    </a:cubicBezTo>
                    <a:lnTo>
                      <a:pt x="319" y="3333"/>
                    </a:lnTo>
                    <a:cubicBezTo>
                      <a:pt x="301" y="3335"/>
                      <a:pt x="283" y="3337"/>
                      <a:pt x="267" y="3343"/>
                    </a:cubicBezTo>
                    <a:cubicBezTo>
                      <a:pt x="79" y="3377"/>
                      <a:pt x="1" y="3551"/>
                      <a:pt x="7" y="3813"/>
                    </a:cubicBezTo>
                    <a:cubicBezTo>
                      <a:pt x="12" y="4046"/>
                      <a:pt x="83" y="4349"/>
                      <a:pt x="198" y="4696"/>
                    </a:cubicBezTo>
                    <a:lnTo>
                      <a:pt x="6675" y="4696"/>
                    </a:lnTo>
                    <a:cubicBezTo>
                      <a:pt x="6556" y="3888"/>
                      <a:pt x="6404" y="3130"/>
                      <a:pt x="6311" y="2689"/>
                    </a:cubicBezTo>
                    <a:cubicBezTo>
                      <a:pt x="6259" y="2438"/>
                      <a:pt x="6226" y="2290"/>
                      <a:pt x="6226" y="2290"/>
                    </a:cubicBezTo>
                    <a:cubicBezTo>
                      <a:pt x="6226" y="2290"/>
                      <a:pt x="6228" y="2285"/>
                      <a:pt x="6232" y="2277"/>
                    </a:cubicBezTo>
                    <a:cubicBezTo>
                      <a:pt x="6234" y="2276"/>
                      <a:pt x="6238" y="2273"/>
                      <a:pt x="6240" y="2269"/>
                    </a:cubicBezTo>
                    <a:cubicBezTo>
                      <a:pt x="6245" y="2263"/>
                      <a:pt x="6246" y="2257"/>
                      <a:pt x="6252" y="2248"/>
                    </a:cubicBezTo>
                    <a:cubicBezTo>
                      <a:pt x="6256" y="2241"/>
                      <a:pt x="6262" y="2230"/>
                      <a:pt x="6266" y="2222"/>
                    </a:cubicBezTo>
                    <a:cubicBezTo>
                      <a:pt x="6273" y="2215"/>
                      <a:pt x="6276" y="2208"/>
                      <a:pt x="6281" y="2200"/>
                    </a:cubicBezTo>
                    <a:cubicBezTo>
                      <a:pt x="6288" y="2190"/>
                      <a:pt x="6294" y="2178"/>
                      <a:pt x="6302" y="2163"/>
                    </a:cubicBezTo>
                    <a:cubicBezTo>
                      <a:pt x="6307" y="2153"/>
                      <a:pt x="6313" y="2145"/>
                      <a:pt x="6319" y="2136"/>
                    </a:cubicBezTo>
                    <a:cubicBezTo>
                      <a:pt x="6326" y="2119"/>
                      <a:pt x="6337" y="2105"/>
                      <a:pt x="6345" y="2089"/>
                    </a:cubicBezTo>
                    <a:cubicBezTo>
                      <a:pt x="6350" y="2078"/>
                      <a:pt x="6356" y="2068"/>
                      <a:pt x="6362" y="2056"/>
                    </a:cubicBezTo>
                    <a:cubicBezTo>
                      <a:pt x="6372" y="2039"/>
                      <a:pt x="6384" y="2021"/>
                      <a:pt x="6393" y="2004"/>
                    </a:cubicBezTo>
                    <a:cubicBezTo>
                      <a:pt x="6399" y="1992"/>
                      <a:pt x="6406" y="1980"/>
                      <a:pt x="6415" y="1966"/>
                    </a:cubicBezTo>
                    <a:cubicBezTo>
                      <a:pt x="6423" y="1947"/>
                      <a:pt x="6435" y="1929"/>
                      <a:pt x="6445" y="1908"/>
                    </a:cubicBezTo>
                    <a:cubicBezTo>
                      <a:pt x="6454" y="1892"/>
                      <a:pt x="6461" y="1876"/>
                      <a:pt x="6471" y="1862"/>
                    </a:cubicBezTo>
                    <a:cubicBezTo>
                      <a:pt x="6479" y="1844"/>
                      <a:pt x="6489" y="1823"/>
                      <a:pt x="6501" y="1802"/>
                    </a:cubicBezTo>
                    <a:cubicBezTo>
                      <a:pt x="6648" y="1513"/>
                      <a:pt x="6799" y="1158"/>
                      <a:pt x="6799" y="905"/>
                    </a:cubicBezTo>
                    <a:cubicBezTo>
                      <a:pt x="6799" y="853"/>
                      <a:pt x="6791" y="806"/>
                      <a:pt x="6778" y="763"/>
                    </a:cubicBezTo>
                    <a:cubicBezTo>
                      <a:pt x="6684" y="484"/>
                      <a:pt x="6370" y="191"/>
                      <a:pt x="5924" y="65"/>
                    </a:cubicBezTo>
                    <a:cubicBezTo>
                      <a:pt x="5780" y="24"/>
                      <a:pt x="5623" y="1"/>
                      <a:pt x="5454" y="1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0" name="Google Shape;880;p4"/>
              <p:cNvSpPr/>
              <p:nvPr/>
            </p:nvSpPr>
            <p:spPr>
              <a:xfrm>
                <a:off x="5714200" y="5010750"/>
                <a:ext cx="250950" cy="165125"/>
              </a:xfrm>
              <a:custGeom>
                <a:avLst/>
                <a:gdLst/>
                <a:ahLst/>
                <a:cxnLst/>
                <a:rect l="l" t="t" r="r" b="b"/>
                <a:pathLst>
                  <a:path w="10038" h="6605" extrusionOk="0">
                    <a:moveTo>
                      <a:pt x="5066" y="1"/>
                    </a:moveTo>
                    <a:cubicBezTo>
                      <a:pt x="4426" y="1"/>
                      <a:pt x="3996" y="243"/>
                      <a:pt x="3996" y="608"/>
                    </a:cubicBezTo>
                    <a:cubicBezTo>
                      <a:pt x="3996" y="648"/>
                      <a:pt x="3998" y="690"/>
                      <a:pt x="4010" y="733"/>
                    </a:cubicBezTo>
                    <a:cubicBezTo>
                      <a:pt x="3597" y="1063"/>
                      <a:pt x="3134" y="1604"/>
                      <a:pt x="2674" y="2231"/>
                    </a:cubicBezTo>
                    <a:cubicBezTo>
                      <a:pt x="2579" y="2119"/>
                      <a:pt x="2509" y="2039"/>
                      <a:pt x="2497" y="2033"/>
                    </a:cubicBezTo>
                    <a:lnTo>
                      <a:pt x="2251" y="2201"/>
                    </a:lnTo>
                    <a:cubicBezTo>
                      <a:pt x="2251" y="2201"/>
                      <a:pt x="2285" y="2355"/>
                      <a:pt x="2417" y="2591"/>
                    </a:cubicBezTo>
                    <a:cubicBezTo>
                      <a:pt x="2257" y="2818"/>
                      <a:pt x="2099" y="3054"/>
                      <a:pt x="1943" y="3292"/>
                    </a:cubicBezTo>
                    <a:cubicBezTo>
                      <a:pt x="975" y="4775"/>
                      <a:pt x="148" y="6324"/>
                      <a:pt x="0" y="6605"/>
                    </a:cubicBezTo>
                    <a:lnTo>
                      <a:pt x="7871" y="6605"/>
                    </a:lnTo>
                    <a:lnTo>
                      <a:pt x="8324" y="6329"/>
                    </a:lnTo>
                    <a:lnTo>
                      <a:pt x="9022" y="6408"/>
                    </a:lnTo>
                    <a:cubicBezTo>
                      <a:pt x="9044" y="6246"/>
                      <a:pt x="9064" y="6037"/>
                      <a:pt x="9087" y="5809"/>
                    </a:cubicBezTo>
                    <a:lnTo>
                      <a:pt x="9242" y="5238"/>
                    </a:lnTo>
                    <a:lnTo>
                      <a:pt x="10038" y="5272"/>
                    </a:lnTo>
                    <a:cubicBezTo>
                      <a:pt x="10016" y="5176"/>
                      <a:pt x="9993" y="5082"/>
                      <a:pt x="9965" y="4987"/>
                    </a:cubicBezTo>
                    <a:cubicBezTo>
                      <a:pt x="9957" y="4963"/>
                      <a:pt x="9951" y="4937"/>
                      <a:pt x="9944" y="4914"/>
                    </a:cubicBezTo>
                    <a:cubicBezTo>
                      <a:pt x="9926" y="4847"/>
                      <a:pt x="9908" y="4779"/>
                      <a:pt x="9888" y="4714"/>
                    </a:cubicBezTo>
                    <a:cubicBezTo>
                      <a:pt x="9882" y="4690"/>
                      <a:pt x="9874" y="4665"/>
                      <a:pt x="9866" y="4642"/>
                    </a:cubicBezTo>
                    <a:cubicBezTo>
                      <a:pt x="9848" y="4575"/>
                      <a:pt x="9827" y="4510"/>
                      <a:pt x="9807" y="4446"/>
                    </a:cubicBezTo>
                    <a:cubicBezTo>
                      <a:pt x="9799" y="4428"/>
                      <a:pt x="9793" y="4406"/>
                      <a:pt x="9786" y="4387"/>
                    </a:cubicBezTo>
                    <a:cubicBezTo>
                      <a:pt x="9764" y="4320"/>
                      <a:pt x="9740" y="4253"/>
                      <a:pt x="9718" y="4188"/>
                    </a:cubicBezTo>
                    <a:cubicBezTo>
                      <a:pt x="9712" y="4173"/>
                      <a:pt x="9707" y="4160"/>
                      <a:pt x="9702" y="4144"/>
                    </a:cubicBezTo>
                    <a:cubicBezTo>
                      <a:pt x="9677" y="4075"/>
                      <a:pt x="9651" y="4005"/>
                      <a:pt x="9624" y="3937"/>
                    </a:cubicBezTo>
                    <a:cubicBezTo>
                      <a:pt x="9621" y="3926"/>
                      <a:pt x="9617" y="3918"/>
                      <a:pt x="9612" y="3911"/>
                    </a:cubicBezTo>
                    <a:cubicBezTo>
                      <a:pt x="9582" y="3834"/>
                      <a:pt x="9554" y="3762"/>
                      <a:pt x="9524" y="3692"/>
                    </a:cubicBezTo>
                    <a:cubicBezTo>
                      <a:pt x="9524" y="3688"/>
                      <a:pt x="9521" y="3686"/>
                      <a:pt x="9521" y="3683"/>
                    </a:cubicBezTo>
                    <a:cubicBezTo>
                      <a:pt x="8931" y="2282"/>
                      <a:pt x="8112" y="1353"/>
                      <a:pt x="7288" y="779"/>
                    </a:cubicBezTo>
                    <a:cubicBezTo>
                      <a:pt x="6803" y="444"/>
                      <a:pt x="6318" y="228"/>
                      <a:pt x="5874" y="113"/>
                    </a:cubicBezTo>
                    <a:cubicBezTo>
                      <a:pt x="5583" y="36"/>
                      <a:pt x="5309" y="1"/>
                      <a:pt x="5066" y="1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81" name="Google Shape;881;p4"/>
            <p:cNvSpPr/>
            <p:nvPr/>
          </p:nvSpPr>
          <p:spPr>
            <a:xfrm>
              <a:off x="1148485" y="1214862"/>
              <a:ext cx="6861022" cy="3299619"/>
            </a:xfrm>
            <a:custGeom>
              <a:avLst/>
              <a:gdLst/>
              <a:ahLst/>
              <a:cxnLst/>
              <a:rect l="l" t="t" r="r" b="b"/>
              <a:pathLst>
                <a:path w="131778" h="63375" extrusionOk="0">
                  <a:moveTo>
                    <a:pt x="65889" y="0"/>
                  </a:moveTo>
                  <a:cubicBezTo>
                    <a:pt x="29499" y="0"/>
                    <a:pt x="0" y="26949"/>
                    <a:pt x="0" y="60192"/>
                  </a:cubicBezTo>
                  <a:cubicBezTo>
                    <a:pt x="0" y="61261"/>
                    <a:pt x="32" y="62320"/>
                    <a:pt x="91" y="63375"/>
                  </a:cubicBezTo>
                  <a:lnTo>
                    <a:pt x="131686" y="63375"/>
                  </a:lnTo>
                  <a:cubicBezTo>
                    <a:pt x="131747" y="62320"/>
                    <a:pt x="131777" y="61261"/>
                    <a:pt x="131777" y="60192"/>
                  </a:cubicBezTo>
                  <a:cubicBezTo>
                    <a:pt x="131777" y="26949"/>
                    <a:pt x="102278" y="0"/>
                    <a:pt x="65889" y="0"/>
                  </a:cubicBezTo>
                  <a:close/>
                </a:path>
              </a:pathLst>
            </a:custGeom>
            <a:solidFill>
              <a:srgbClr val="FFFFFF">
                <a:alpha val="50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82" name="Google Shape;882;p4"/>
            <p:cNvGrpSpPr/>
            <p:nvPr/>
          </p:nvGrpSpPr>
          <p:grpSpPr>
            <a:xfrm>
              <a:off x="-458058" y="-556657"/>
              <a:ext cx="10075046" cy="5124029"/>
              <a:chOff x="1153438" y="2114550"/>
              <a:chExt cx="4837725" cy="2460400"/>
            </a:xfrm>
          </p:grpSpPr>
          <p:sp>
            <p:nvSpPr>
              <p:cNvPr id="883" name="Google Shape;883;p4"/>
              <p:cNvSpPr/>
              <p:nvPr/>
            </p:nvSpPr>
            <p:spPr>
              <a:xfrm>
                <a:off x="1153463" y="2114575"/>
                <a:ext cx="4837700" cy="1199775"/>
              </a:xfrm>
              <a:custGeom>
                <a:avLst/>
                <a:gdLst/>
                <a:ahLst/>
                <a:cxnLst/>
                <a:rect l="l" t="t" r="r" b="b"/>
                <a:pathLst>
                  <a:path w="193508" h="47991" extrusionOk="0">
                    <a:moveTo>
                      <a:pt x="0" y="1"/>
                    </a:moveTo>
                    <a:lnTo>
                      <a:pt x="0" y="47991"/>
                    </a:lnTo>
                    <a:cubicBezTo>
                      <a:pt x="23044" y="29764"/>
                      <a:pt x="56657" y="20996"/>
                      <a:pt x="103236" y="20996"/>
                    </a:cubicBezTo>
                    <a:cubicBezTo>
                      <a:pt x="134779" y="20996"/>
                      <a:pt x="178703" y="33285"/>
                      <a:pt x="193508" y="45668"/>
                    </a:cubicBezTo>
                    <a:lnTo>
                      <a:pt x="193508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4" name="Google Shape;884;p4"/>
              <p:cNvSpPr/>
              <p:nvPr/>
            </p:nvSpPr>
            <p:spPr>
              <a:xfrm>
                <a:off x="1332388" y="2196525"/>
                <a:ext cx="488675" cy="2378425"/>
              </a:xfrm>
              <a:custGeom>
                <a:avLst/>
                <a:gdLst/>
                <a:ahLst/>
                <a:cxnLst/>
                <a:rect l="l" t="t" r="r" b="b"/>
                <a:pathLst>
                  <a:path w="19547" h="95137" extrusionOk="0">
                    <a:moveTo>
                      <a:pt x="2400" y="0"/>
                    </a:moveTo>
                    <a:lnTo>
                      <a:pt x="1238" y="46143"/>
                    </a:lnTo>
                    <a:lnTo>
                      <a:pt x="1" y="95137"/>
                    </a:lnTo>
                    <a:lnTo>
                      <a:pt x="19546" y="95137"/>
                    </a:lnTo>
                    <a:lnTo>
                      <a:pt x="15568" y="0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5" name="Google Shape;885;p4"/>
              <p:cNvSpPr/>
              <p:nvPr/>
            </p:nvSpPr>
            <p:spPr>
              <a:xfrm>
                <a:off x="1153438" y="2114575"/>
                <a:ext cx="488625" cy="2460375"/>
              </a:xfrm>
              <a:custGeom>
                <a:avLst/>
                <a:gdLst/>
                <a:ahLst/>
                <a:cxnLst/>
                <a:rect l="l" t="t" r="r" b="b"/>
                <a:pathLst>
                  <a:path w="19545" h="98415" extrusionOk="0">
                    <a:moveTo>
                      <a:pt x="0" y="1"/>
                    </a:moveTo>
                    <a:lnTo>
                      <a:pt x="0" y="98415"/>
                    </a:lnTo>
                    <a:lnTo>
                      <a:pt x="19544" y="98415"/>
                    </a:lnTo>
                    <a:lnTo>
                      <a:pt x="13167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6" name="Google Shape;886;p4"/>
              <p:cNvSpPr/>
              <p:nvPr/>
            </p:nvSpPr>
            <p:spPr>
              <a:xfrm>
                <a:off x="1153438" y="2114575"/>
                <a:ext cx="380825" cy="1193300"/>
              </a:xfrm>
              <a:custGeom>
                <a:avLst/>
                <a:gdLst/>
                <a:ahLst/>
                <a:cxnLst/>
                <a:rect l="l" t="t" r="r" b="b"/>
                <a:pathLst>
                  <a:path w="15233" h="47732" extrusionOk="0">
                    <a:moveTo>
                      <a:pt x="0" y="1"/>
                    </a:moveTo>
                    <a:lnTo>
                      <a:pt x="0" y="47732"/>
                    </a:lnTo>
                    <a:cubicBezTo>
                      <a:pt x="2691" y="37316"/>
                      <a:pt x="6926" y="30597"/>
                      <a:pt x="11689" y="30597"/>
                    </a:cubicBezTo>
                    <a:cubicBezTo>
                      <a:pt x="12911" y="30597"/>
                      <a:pt x="14098" y="31043"/>
                      <a:pt x="15233" y="31876"/>
                    </a:cubicBezTo>
                    <a:lnTo>
                      <a:pt x="13167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7" name="Google Shape;887;p4"/>
              <p:cNvSpPr/>
              <p:nvPr/>
            </p:nvSpPr>
            <p:spPr>
              <a:xfrm>
                <a:off x="1389313" y="2285525"/>
                <a:ext cx="120200" cy="2289375"/>
              </a:xfrm>
              <a:custGeom>
                <a:avLst/>
                <a:gdLst/>
                <a:ahLst/>
                <a:cxnLst/>
                <a:rect l="l" t="t" r="r" b="b"/>
                <a:pathLst>
                  <a:path w="4808" h="91575" extrusionOk="0">
                    <a:moveTo>
                      <a:pt x="1349" y="1"/>
                    </a:moveTo>
                    <a:cubicBezTo>
                      <a:pt x="1349" y="2"/>
                      <a:pt x="0" y="7667"/>
                      <a:pt x="169" y="13415"/>
                    </a:cubicBezTo>
                    <a:cubicBezTo>
                      <a:pt x="298" y="17819"/>
                      <a:pt x="3196" y="68234"/>
                      <a:pt x="4545" y="91574"/>
                    </a:cubicBezTo>
                    <a:lnTo>
                      <a:pt x="4807" y="91574"/>
                    </a:lnTo>
                    <a:cubicBezTo>
                      <a:pt x="3946" y="67424"/>
                      <a:pt x="1998" y="13289"/>
                      <a:pt x="1349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8" name="Google Shape;888;p4"/>
              <p:cNvSpPr/>
              <p:nvPr/>
            </p:nvSpPr>
            <p:spPr>
              <a:xfrm>
                <a:off x="1233338" y="2350400"/>
                <a:ext cx="65450" cy="2224550"/>
              </a:xfrm>
              <a:custGeom>
                <a:avLst/>
                <a:gdLst/>
                <a:ahLst/>
                <a:cxnLst/>
                <a:rect l="l" t="t" r="r" b="b"/>
                <a:pathLst>
                  <a:path w="2618" h="88982" extrusionOk="0">
                    <a:moveTo>
                      <a:pt x="2273" y="0"/>
                    </a:moveTo>
                    <a:cubicBezTo>
                      <a:pt x="2273" y="0"/>
                      <a:pt x="0" y="30685"/>
                      <a:pt x="338" y="49848"/>
                    </a:cubicBezTo>
                    <a:cubicBezTo>
                      <a:pt x="402" y="53528"/>
                      <a:pt x="1326" y="74414"/>
                      <a:pt x="1985" y="88982"/>
                    </a:cubicBezTo>
                    <a:lnTo>
                      <a:pt x="2618" y="88982"/>
                    </a:lnTo>
                    <a:cubicBezTo>
                      <a:pt x="2574" y="63709"/>
                      <a:pt x="2465" y="12835"/>
                      <a:pt x="2273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9" name="Google Shape;889;p4"/>
              <p:cNvSpPr/>
              <p:nvPr/>
            </p:nvSpPr>
            <p:spPr>
              <a:xfrm>
                <a:off x="5448988" y="2337125"/>
                <a:ext cx="426025" cy="2237825"/>
              </a:xfrm>
              <a:custGeom>
                <a:avLst/>
                <a:gdLst/>
                <a:ahLst/>
                <a:cxnLst/>
                <a:rect l="l" t="t" r="r" b="b"/>
                <a:pathLst>
                  <a:path w="17041" h="89513" extrusionOk="0">
                    <a:moveTo>
                      <a:pt x="924" y="0"/>
                    </a:moveTo>
                    <a:lnTo>
                      <a:pt x="769" y="14886"/>
                    </a:lnTo>
                    <a:lnTo>
                      <a:pt x="0" y="89513"/>
                    </a:lnTo>
                    <a:lnTo>
                      <a:pt x="17041" y="89513"/>
                    </a:lnTo>
                    <a:lnTo>
                      <a:pt x="12403" y="0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0" name="Google Shape;890;p4"/>
              <p:cNvSpPr/>
              <p:nvPr/>
            </p:nvSpPr>
            <p:spPr>
              <a:xfrm>
                <a:off x="5565088" y="2114575"/>
                <a:ext cx="426050" cy="2460375"/>
              </a:xfrm>
              <a:custGeom>
                <a:avLst/>
                <a:gdLst/>
                <a:ahLst/>
                <a:cxnLst/>
                <a:rect l="l" t="t" r="r" b="b"/>
                <a:pathLst>
                  <a:path w="17042" h="98415" extrusionOk="0">
                    <a:moveTo>
                      <a:pt x="5561" y="1"/>
                    </a:moveTo>
                    <a:lnTo>
                      <a:pt x="1" y="98415"/>
                    </a:lnTo>
                    <a:lnTo>
                      <a:pt x="17042" y="98415"/>
                    </a:lnTo>
                    <a:lnTo>
                      <a:pt x="17042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1" name="Google Shape;891;p4"/>
              <p:cNvSpPr/>
              <p:nvPr/>
            </p:nvSpPr>
            <p:spPr>
              <a:xfrm>
                <a:off x="5665013" y="2114575"/>
                <a:ext cx="326125" cy="2460375"/>
              </a:xfrm>
              <a:custGeom>
                <a:avLst/>
                <a:gdLst/>
                <a:ahLst/>
                <a:cxnLst/>
                <a:rect l="l" t="t" r="r" b="b"/>
                <a:pathLst>
                  <a:path w="13045" h="98415" extrusionOk="0">
                    <a:moveTo>
                      <a:pt x="1564" y="1"/>
                    </a:moveTo>
                    <a:lnTo>
                      <a:pt x="0" y="27701"/>
                    </a:lnTo>
                    <a:cubicBezTo>
                      <a:pt x="197" y="27665"/>
                      <a:pt x="395" y="27647"/>
                      <a:pt x="595" y="27647"/>
                    </a:cubicBezTo>
                    <a:cubicBezTo>
                      <a:pt x="6877" y="27647"/>
                      <a:pt x="11969" y="45865"/>
                      <a:pt x="11969" y="68339"/>
                    </a:cubicBezTo>
                    <a:cubicBezTo>
                      <a:pt x="11969" y="80253"/>
                      <a:pt x="10538" y="90971"/>
                      <a:pt x="8257" y="98415"/>
                    </a:cubicBezTo>
                    <a:lnTo>
                      <a:pt x="13045" y="98415"/>
                    </a:lnTo>
                    <a:lnTo>
                      <a:pt x="13045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2" name="Google Shape;892;p4"/>
              <p:cNvSpPr/>
              <p:nvPr/>
            </p:nvSpPr>
            <p:spPr>
              <a:xfrm>
                <a:off x="5676613" y="2454750"/>
                <a:ext cx="130300" cy="2120200"/>
              </a:xfrm>
              <a:custGeom>
                <a:avLst/>
                <a:gdLst/>
                <a:ahLst/>
                <a:cxnLst/>
                <a:rect l="l" t="t" r="r" b="b"/>
                <a:pathLst>
                  <a:path w="5212" h="84808" extrusionOk="0">
                    <a:moveTo>
                      <a:pt x="4115" y="0"/>
                    </a:moveTo>
                    <a:cubicBezTo>
                      <a:pt x="3390" y="12306"/>
                      <a:pt x="1041" y="62442"/>
                      <a:pt x="1" y="84808"/>
                    </a:cubicBezTo>
                    <a:lnTo>
                      <a:pt x="232" y="84808"/>
                    </a:lnTo>
                    <a:cubicBezTo>
                      <a:pt x="1692" y="63190"/>
                      <a:pt x="4830" y="16502"/>
                      <a:pt x="4995" y="12423"/>
                    </a:cubicBezTo>
                    <a:cubicBezTo>
                      <a:pt x="5211" y="7098"/>
                      <a:pt x="4117" y="0"/>
                      <a:pt x="4115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3" name="Google Shape;893;p4"/>
              <p:cNvSpPr/>
              <p:nvPr/>
            </p:nvSpPr>
            <p:spPr>
              <a:xfrm>
                <a:off x="5861838" y="2514750"/>
                <a:ext cx="74600" cy="2060150"/>
              </a:xfrm>
              <a:custGeom>
                <a:avLst/>
                <a:gdLst/>
                <a:ahLst/>
                <a:cxnLst/>
                <a:rect l="l" t="t" r="r" b="b"/>
                <a:pathLst>
                  <a:path w="2984" h="82406" extrusionOk="0">
                    <a:moveTo>
                      <a:pt x="1348" y="0"/>
                    </a:moveTo>
                    <a:cubicBezTo>
                      <a:pt x="1348" y="0"/>
                      <a:pt x="1348" y="0"/>
                      <a:pt x="1348" y="0"/>
                    </a:cubicBezTo>
                    <a:lnTo>
                      <a:pt x="1348" y="0"/>
                    </a:lnTo>
                    <a:cubicBezTo>
                      <a:pt x="1348" y="0"/>
                      <a:pt x="1348" y="0"/>
                      <a:pt x="1348" y="0"/>
                    </a:cubicBezTo>
                    <a:close/>
                    <a:moveTo>
                      <a:pt x="1348" y="0"/>
                    </a:moveTo>
                    <a:cubicBezTo>
                      <a:pt x="1030" y="11886"/>
                      <a:pt x="336" y="59003"/>
                      <a:pt x="1" y="82405"/>
                    </a:cubicBezTo>
                    <a:lnTo>
                      <a:pt x="556" y="82405"/>
                    </a:lnTo>
                    <a:cubicBezTo>
                      <a:pt x="1305" y="68914"/>
                      <a:pt x="2362" y="49571"/>
                      <a:pt x="2463" y="46165"/>
                    </a:cubicBezTo>
                    <a:cubicBezTo>
                      <a:pt x="2984" y="28428"/>
                      <a:pt x="1349" y="30"/>
                      <a:pt x="1348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4" name="Google Shape;894;p4"/>
              <p:cNvSpPr/>
              <p:nvPr/>
            </p:nvSpPr>
            <p:spPr>
              <a:xfrm>
                <a:off x="4537288" y="2115700"/>
                <a:ext cx="1091100" cy="482575"/>
              </a:xfrm>
              <a:custGeom>
                <a:avLst/>
                <a:gdLst/>
                <a:ahLst/>
                <a:cxnLst/>
                <a:rect l="l" t="t" r="r" b="b"/>
                <a:pathLst>
                  <a:path w="43644" h="19303" extrusionOk="0">
                    <a:moveTo>
                      <a:pt x="430" y="1"/>
                    </a:moveTo>
                    <a:lnTo>
                      <a:pt x="1" y="12442"/>
                    </a:lnTo>
                    <a:cubicBezTo>
                      <a:pt x="5107" y="16938"/>
                      <a:pt x="11142" y="19303"/>
                      <a:pt x="18286" y="19303"/>
                    </a:cubicBezTo>
                    <a:cubicBezTo>
                      <a:pt x="25249" y="19303"/>
                      <a:pt x="33265" y="17057"/>
                      <a:pt x="42502" y="12348"/>
                    </a:cubicBezTo>
                    <a:lnTo>
                      <a:pt x="43644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5" name="Google Shape;895;p4"/>
              <p:cNvSpPr/>
              <p:nvPr/>
            </p:nvSpPr>
            <p:spPr>
              <a:xfrm>
                <a:off x="4537263" y="2115700"/>
                <a:ext cx="244625" cy="451500"/>
              </a:xfrm>
              <a:custGeom>
                <a:avLst/>
                <a:gdLst/>
                <a:ahLst/>
                <a:cxnLst/>
                <a:rect l="l" t="t" r="r" b="b"/>
                <a:pathLst>
                  <a:path w="9785" h="18060" extrusionOk="0">
                    <a:moveTo>
                      <a:pt x="430" y="1"/>
                    </a:moveTo>
                    <a:lnTo>
                      <a:pt x="1" y="12442"/>
                    </a:lnTo>
                    <a:cubicBezTo>
                      <a:pt x="2960" y="15046"/>
                      <a:pt x="6212" y="16929"/>
                      <a:pt x="9784" y="18060"/>
                    </a:cubicBezTo>
                    <a:cubicBezTo>
                      <a:pt x="7604" y="14052"/>
                      <a:pt x="6388" y="8548"/>
                      <a:pt x="6656" y="2387"/>
                    </a:cubicBezTo>
                    <a:cubicBezTo>
                      <a:pt x="6688" y="1648"/>
                      <a:pt x="6743" y="724"/>
                      <a:pt x="6814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6" name="Google Shape;896;p4"/>
              <p:cNvSpPr/>
              <p:nvPr/>
            </p:nvSpPr>
            <p:spPr>
              <a:xfrm>
                <a:off x="5290763" y="2115700"/>
                <a:ext cx="337625" cy="435675"/>
              </a:xfrm>
              <a:custGeom>
                <a:avLst/>
                <a:gdLst/>
                <a:ahLst/>
                <a:cxnLst/>
                <a:rect l="l" t="t" r="r" b="b"/>
                <a:pathLst>
                  <a:path w="13505" h="17427" extrusionOk="0">
                    <a:moveTo>
                      <a:pt x="4856" y="1"/>
                    </a:moveTo>
                    <a:cubicBezTo>
                      <a:pt x="4838" y="729"/>
                      <a:pt x="4802" y="1511"/>
                      <a:pt x="4741" y="2254"/>
                    </a:cubicBezTo>
                    <a:cubicBezTo>
                      <a:pt x="4263" y="8149"/>
                      <a:pt x="2498" y="13452"/>
                      <a:pt x="0" y="17427"/>
                    </a:cubicBezTo>
                    <a:cubicBezTo>
                      <a:pt x="3838" y="16278"/>
                      <a:pt x="7949" y="14597"/>
                      <a:pt x="12360" y="12348"/>
                    </a:cubicBezTo>
                    <a:lnTo>
                      <a:pt x="13505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7" name="Google Shape;897;p4"/>
              <p:cNvSpPr/>
              <p:nvPr/>
            </p:nvSpPr>
            <p:spPr>
              <a:xfrm>
                <a:off x="4686013" y="2114550"/>
                <a:ext cx="746225" cy="369700"/>
              </a:xfrm>
              <a:custGeom>
                <a:avLst/>
                <a:gdLst/>
                <a:ahLst/>
                <a:cxnLst/>
                <a:rect l="l" t="t" r="r" b="b"/>
                <a:pathLst>
                  <a:path w="29849" h="14788" extrusionOk="0">
                    <a:moveTo>
                      <a:pt x="29830" y="1"/>
                    </a:moveTo>
                    <a:cubicBezTo>
                      <a:pt x="29828" y="1"/>
                      <a:pt x="29825" y="13"/>
                      <a:pt x="29823" y="45"/>
                    </a:cubicBezTo>
                    <a:cubicBezTo>
                      <a:pt x="29801" y="315"/>
                      <a:pt x="29771" y="584"/>
                      <a:pt x="29734" y="850"/>
                    </a:cubicBezTo>
                    <a:lnTo>
                      <a:pt x="29734" y="850"/>
                    </a:lnTo>
                    <a:cubicBezTo>
                      <a:pt x="29777" y="598"/>
                      <a:pt x="29813" y="344"/>
                      <a:pt x="29843" y="89"/>
                    </a:cubicBezTo>
                    <a:lnTo>
                      <a:pt x="29843" y="89"/>
                    </a:lnTo>
                    <a:cubicBezTo>
                      <a:pt x="29843" y="89"/>
                      <a:pt x="29844" y="89"/>
                      <a:pt x="29844" y="89"/>
                    </a:cubicBezTo>
                    <a:cubicBezTo>
                      <a:pt x="29845" y="89"/>
                      <a:pt x="29847" y="77"/>
                      <a:pt x="29848" y="45"/>
                    </a:cubicBezTo>
                    <a:lnTo>
                      <a:pt x="29848" y="45"/>
                    </a:lnTo>
                    <a:cubicBezTo>
                      <a:pt x="29847" y="60"/>
                      <a:pt x="29845" y="74"/>
                      <a:pt x="29843" y="89"/>
                    </a:cubicBezTo>
                    <a:lnTo>
                      <a:pt x="29843" y="89"/>
                    </a:lnTo>
                    <a:cubicBezTo>
                      <a:pt x="29839" y="82"/>
                      <a:pt x="29835" y="1"/>
                      <a:pt x="29830" y="1"/>
                    </a:cubicBezTo>
                    <a:close/>
                    <a:moveTo>
                      <a:pt x="346" y="1"/>
                    </a:moveTo>
                    <a:cubicBezTo>
                      <a:pt x="344" y="1"/>
                      <a:pt x="342" y="13"/>
                      <a:pt x="341" y="45"/>
                    </a:cubicBezTo>
                    <a:cubicBezTo>
                      <a:pt x="1" y="7930"/>
                      <a:pt x="6157" y="14787"/>
                      <a:pt x="14121" y="14787"/>
                    </a:cubicBezTo>
                    <a:cubicBezTo>
                      <a:pt x="14125" y="14787"/>
                      <a:pt x="14129" y="14787"/>
                      <a:pt x="14133" y="14787"/>
                    </a:cubicBezTo>
                    <a:cubicBezTo>
                      <a:pt x="21864" y="14780"/>
                      <a:pt x="28688" y="8448"/>
                      <a:pt x="29734" y="850"/>
                    </a:cubicBezTo>
                    <a:lnTo>
                      <a:pt x="29734" y="850"/>
                    </a:lnTo>
                    <a:cubicBezTo>
                      <a:pt x="28482" y="8217"/>
                      <a:pt x="21773" y="13902"/>
                      <a:pt x="14189" y="13911"/>
                    </a:cubicBezTo>
                    <a:cubicBezTo>
                      <a:pt x="14184" y="13911"/>
                      <a:pt x="14178" y="13911"/>
                      <a:pt x="14173" y="13911"/>
                    </a:cubicBezTo>
                    <a:cubicBezTo>
                      <a:pt x="6354" y="13911"/>
                      <a:pt x="280" y="7732"/>
                      <a:pt x="372" y="45"/>
                    </a:cubicBezTo>
                    <a:lnTo>
                      <a:pt x="372" y="45"/>
                    </a:lnTo>
                    <a:cubicBezTo>
                      <a:pt x="370" y="77"/>
                      <a:pt x="368" y="88"/>
                      <a:pt x="365" y="88"/>
                    </a:cubicBezTo>
                    <a:cubicBezTo>
                      <a:pt x="358" y="88"/>
                      <a:pt x="352" y="1"/>
                      <a:pt x="346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8" name="Google Shape;898;p4"/>
              <p:cNvSpPr/>
              <p:nvPr/>
            </p:nvSpPr>
            <p:spPr>
              <a:xfrm>
                <a:off x="4711563" y="2115700"/>
                <a:ext cx="718475" cy="315400"/>
              </a:xfrm>
              <a:custGeom>
                <a:avLst/>
                <a:gdLst/>
                <a:ahLst/>
                <a:cxnLst/>
                <a:rect l="l" t="t" r="r" b="b"/>
                <a:pathLst>
                  <a:path w="28739" h="12616" extrusionOk="0">
                    <a:moveTo>
                      <a:pt x="0" y="1"/>
                    </a:moveTo>
                    <a:cubicBezTo>
                      <a:pt x="578" y="7082"/>
                      <a:pt x="6272" y="12616"/>
                      <a:pt x="13496" y="12616"/>
                    </a:cubicBezTo>
                    <a:cubicBezTo>
                      <a:pt x="13506" y="12616"/>
                      <a:pt x="13517" y="12616"/>
                      <a:pt x="13527" y="12616"/>
                    </a:cubicBezTo>
                    <a:cubicBezTo>
                      <a:pt x="20794" y="12601"/>
                      <a:pt x="27248" y="7153"/>
                      <a:pt x="28739" y="1"/>
                    </a:cubicBezTo>
                    <a:lnTo>
                      <a:pt x="28592" y="1"/>
                    </a:lnTo>
                    <a:cubicBezTo>
                      <a:pt x="26759" y="6710"/>
                      <a:pt x="20624" y="10641"/>
                      <a:pt x="13652" y="10659"/>
                    </a:cubicBezTo>
                    <a:cubicBezTo>
                      <a:pt x="13636" y="10659"/>
                      <a:pt x="13621" y="10659"/>
                      <a:pt x="13605" y="10659"/>
                    </a:cubicBezTo>
                    <a:cubicBezTo>
                      <a:pt x="6678" y="10659"/>
                      <a:pt x="1117" y="6636"/>
                      <a:pt x="147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9" name="Google Shape;899;p4"/>
              <p:cNvSpPr/>
              <p:nvPr/>
            </p:nvSpPr>
            <p:spPr>
              <a:xfrm>
                <a:off x="4724763" y="2115700"/>
                <a:ext cx="183875" cy="148525"/>
              </a:xfrm>
              <a:custGeom>
                <a:avLst/>
                <a:gdLst/>
                <a:ahLst/>
                <a:cxnLst/>
                <a:rect l="l" t="t" r="r" b="b"/>
                <a:pathLst>
                  <a:path w="7355" h="5941" extrusionOk="0">
                    <a:moveTo>
                      <a:pt x="1" y="1"/>
                    </a:moveTo>
                    <a:cubicBezTo>
                      <a:pt x="658" y="2568"/>
                      <a:pt x="3459" y="4844"/>
                      <a:pt x="7354" y="5941"/>
                    </a:cubicBezTo>
                    <a:cubicBezTo>
                      <a:pt x="4628" y="4725"/>
                      <a:pt x="2712" y="2491"/>
                      <a:pt x="2261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0" name="Google Shape;900;p4"/>
              <p:cNvSpPr/>
              <p:nvPr/>
            </p:nvSpPr>
            <p:spPr>
              <a:xfrm>
                <a:off x="5153888" y="2115700"/>
                <a:ext cx="271900" cy="161675"/>
              </a:xfrm>
              <a:custGeom>
                <a:avLst/>
                <a:gdLst/>
                <a:ahLst/>
                <a:cxnLst/>
                <a:rect l="l" t="t" r="r" b="b"/>
                <a:pathLst>
                  <a:path w="10876" h="6467" extrusionOk="0">
                    <a:moveTo>
                      <a:pt x="7467" y="1"/>
                    </a:moveTo>
                    <a:cubicBezTo>
                      <a:pt x="6562" y="2952"/>
                      <a:pt x="3678" y="5391"/>
                      <a:pt x="1" y="6467"/>
                    </a:cubicBezTo>
                    <a:cubicBezTo>
                      <a:pt x="5366" y="5659"/>
                      <a:pt x="9669" y="3142"/>
                      <a:pt x="10876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1" name="Google Shape;901;p4"/>
              <p:cNvSpPr/>
              <p:nvPr/>
            </p:nvSpPr>
            <p:spPr>
              <a:xfrm>
                <a:off x="5373838" y="2115700"/>
                <a:ext cx="389975" cy="512925"/>
              </a:xfrm>
              <a:custGeom>
                <a:avLst/>
                <a:gdLst/>
                <a:ahLst/>
                <a:cxnLst/>
                <a:rect l="l" t="t" r="r" b="b"/>
                <a:pathLst>
                  <a:path w="15599" h="20517" extrusionOk="0">
                    <a:moveTo>
                      <a:pt x="7699" y="1"/>
                    </a:moveTo>
                    <a:lnTo>
                      <a:pt x="1" y="17893"/>
                    </a:lnTo>
                    <a:cubicBezTo>
                      <a:pt x="1468" y="19707"/>
                      <a:pt x="4629" y="20516"/>
                      <a:pt x="7776" y="20516"/>
                    </a:cubicBezTo>
                    <a:cubicBezTo>
                      <a:pt x="11027" y="20516"/>
                      <a:pt x="14263" y="19653"/>
                      <a:pt x="15598" y="18144"/>
                    </a:cubicBezTo>
                    <a:lnTo>
                      <a:pt x="12752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2" name="Google Shape;902;p4"/>
              <p:cNvSpPr/>
              <p:nvPr/>
            </p:nvSpPr>
            <p:spPr>
              <a:xfrm>
                <a:off x="5373838" y="2115700"/>
                <a:ext cx="389975" cy="483625"/>
              </a:xfrm>
              <a:custGeom>
                <a:avLst/>
                <a:gdLst/>
                <a:ahLst/>
                <a:cxnLst/>
                <a:rect l="l" t="t" r="r" b="b"/>
                <a:pathLst>
                  <a:path w="15599" h="19345" extrusionOk="0">
                    <a:moveTo>
                      <a:pt x="5215" y="1"/>
                    </a:moveTo>
                    <a:lnTo>
                      <a:pt x="1" y="17893"/>
                    </a:lnTo>
                    <a:cubicBezTo>
                      <a:pt x="290" y="18252"/>
                      <a:pt x="649" y="18568"/>
                      <a:pt x="1058" y="18849"/>
                    </a:cubicBezTo>
                    <a:cubicBezTo>
                      <a:pt x="2767" y="10892"/>
                      <a:pt x="6309" y="5131"/>
                      <a:pt x="9398" y="5131"/>
                    </a:cubicBezTo>
                    <a:cubicBezTo>
                      <a:pt x="9405" y="5131"/>
                      <a:pt x="9413" y="5131"/>
                      <a:pt x="9420" y="5131"/>
                    </a:cubicBezTo>
                    <a:cubicBezTo>
                      <a:pt x="12553" y="5162"/>
                      <a:pt x="14496" y="11114"/>
                      <a:pt x="13865" y="19344"/>
                    </a:cubicBezTo>
                    <a:cubicBezTo>
                      <a:pt x="14593" y="19007"/>
                      <a:pt x="15190" y="18604"/>
                      <a:pt x="15598" y="18143"/>
                    </a:cubicBezTo>
                    <a:lnTo>
                      <a:pt x="14700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3" name="Google Shape;903;p4"/>
              <p:cNvSpPr/>
              <p:nvPr/>
            </p:nvSpPr>
            <p:spPr>
              <a:xfrm>
                <a:off x="5448563" y="2305875"/>
                <a:ext cx="108750" cy="314725"/>
              </a:xfrm>
              <a:custGeom>
                <a:avLst/>
                <a:gdLst/>
                <a:ahLst/>
                <a:cxnLst/>
                <a:rect l="l" t="t" r="r" b="b"/>
                <a:pathLst>
                  <a:path w="4350" h="12589" extrusionOk="0">
                    <a:moveTo>
                      <a:pt x="4349" y="1"/>
                    </a:moveTo>
                    <a:lnTo>
                      <a:pt x="4349" y="1"/>
                    </a:lnTo>
                    <a:cubicBezTo>
                      <a:pt x="2648" y="1912"/>
                      <a:pt x="1068" y="5635"/>
                      <a:pt x="288" y="10143"/>
                    </a:cubicBezTo>
                    <a:cubicBezTo>
                      <a:pt x="170" y="10832"/>
                      <a:pt x="74" y="11513"/>
                      <a:pt x="0" y="12182"/>
                    </a:cubicBezTo>
                    <a:cubicBezTo>
                      <a:pt x="480" y="12346"/>
                      <a:pt x="987" y="12481"/>
                      <a:pt x="1515" y="12588"/>
                    </a:cubicBezTo>
                    <a:cubicBezTo>
                      <a:pt x="1515" y="11033"/>
                      <a:pt x="1653" y="9357"/>
                      <a:pt x="1937" y="7638"/>
                    </a:cubicBezTo>
                    <a:cubicBezTo>
                      <a:pt x="2438" y="4620"/>
                      <a:pt x="3316" y="1967"/>
                      <a:pt x="4349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4" name="Google Shape;904;p4"/>
              <p:cNvSpPr/>
              <p:nvPr/>
            </p:nvSpPr>
            <p:spPr>
              <a:xfrm>
                <a:off x="5621088" y="2332750"/>
                <a:ext cx="50500" cy="290900"/>
              </a:xfrm>
              <a:custGeom>
                <a:avLst/>
                <a:gdLst/>
                <a:ahLst/>
                <a:cxnLst/>
                <a:rect l="l" t="t" r="r" b="b"/>
                <a:pathLst>
                  <a:path w="2020" h="11636" extrusionOk="0">
                    <a:moveTo>
                      <a:pt x="0" y="0"/>
                    </a:moveTo>
                    <a:cubicBezTo>
                      <a:pt x="621" y="2456"/>
                      <a:pt x="893" y="5786"/>
                      <a:pt x="644" y="9576"/>
                    </a:cubicBezTo>
                    <a:cubicBezTo>
                      <a:pt x="598" y="10270"/>
                      <a:pt x="536" y="10956"/>
                      <a:pt x="458" y="11636"/>
                    </a:cubicBezTo>
                    <a:cubicBezTo>
                      <a:pt x="955" y="11564"/>
                      <a:pt x="1438" y="11472"/>
                      <a:pt x="1902" y="11361"/>
                    </a:cubicBezTo>
                    <a:cubicBezTo>
                      <a:pt x="2020" y="6319"/>
                      <a:pt x="1258" y="2207"/>
                      <a:pt x="0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5" name="Google Shape;905;p4"/>
              <p:cNvSpPr/>
              <p:nvPr/>
            </p:nvSpPr>
            <p:spPr>
              <a:xfrm>
                <a:off x="1387088" y="2115700"/>
                <a:ext cx="1034625" cy="466750"/>
              </a:xfrm>
              <a:custGeom>
                <a:avLst/>
                <a:gdLst/>
                <a:ahLst/>
                <a:cxnLst/>
                <a:rect l="l" t="t" r="r" b="b"/>
                <a:pathLst>
                  <a:path w="41385" h="18670" extrusionOk="0">
                    <a:moveTo>
                      <a:pt x="0" y="1"/>
                    </a:moveTo>
                    <a:lnTo>
                      <a:pt x="1570" y="12026"/>
                    </a:lnTo>
                    <a:cubicBezTo>
                      <a:pt x="7086" y="16380"/>
                      <a:pt x="13128" y="18669"/>
                      <a:pt x="19825" y="18669"/>
                    </a:cubicBezTo>
                    <a:cubicBezTo>
                      <a:pt x="26350" y="18669"/>
                      <a:pt x="33497" y="16496"/>
                      <a:pt x="41384" y="11940"/>
                    </a:cubicBezTo>
                    <a:lnTo>
                      <a:pt x="40441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6" name="Google Shape;906;p4"/>
              <p:cNvSpPr/>
              <p:nvPr/>
            </p:nvSpPr>
            <p:spPr>
              <a:xfrm>
                <a:off x="1387088" y="2115675"/>
                <a:ext cx="291300" cy="436625"/>
              </a:xfrm>
              <a:custGeom>
                <a:avLst/>
                <a:gdLst/>
                <a:ahLst/>
                <a:cxnLst/>
                <a:rect l="l" t="t" r="r" b="b"/>
                <a:pathLst>
                  <a:path w="11652" h="17465" extrusionOk="0">
                    <a:moveTo>
                      <a:pt x="0" y="0"/>
                    </a:moveTo>
                    <a:lnTo>
                      <a:pt x="1570" y="12026"/>
                    </a:lnTo>
                    <a:cubicBezTo>
                      <a:pt x="4764" y="14548"/>
                      <a:pt x="8118" y="16371"/>
                      <a:pt x="11652" y="17464"/>
                    </a:cubicBezTo>
                    <a:cubicBezTo>
                      <a:pt x="8961" y="13586"/>
                      <a:pt x="6929" y="8260"/>
                      <a:pt x="6183" y="2302"/>
                    </a:cubicBezTo>
                    <a:cubicBezTo>
                      <a:pt x="6093" y="1589"/>
                      <a:pt x="6027" y="699"/>
                      <a:pt x="5977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7" name="Google Shape;907;p4"/>
              <p:cNvSpPr/>
              <p:nvPr/>
            </p:nvSpPr>
            <p:spPr>
              <a:xfrm>
                <a:off x="2152888" y="2115700"/>
                <a:ext cx="268825" cy="421350"/>
              </a:xfrm>
              <a:custGeom>
                <a:avLst/>
                <a:gdLst/>
                <a:ahLst/>
                <a:cxnLst/>
                <a:rect l="l" t="t" r="r" b="b"/>
                <a:pathLst>
                  <a:path w="10753" h="16854" extrusionOk="0">
                    <a:moveTo>
                      <a:pt x="1720" y="1"/>
                    </a:moveTo>
                    <a:cubicBezTo>
                      <a:pt x="1820" y="704"/>
                      <a:pt x="1906" y="1459"/>
                      <a:pt x="1970" y="2176"/>
                    </a:cubicBezTo>
                    <a:cubicBezTo>
                      <a:pt x="2482" y="7876"/>
                      <a:pt x="1692" y="13005"/>
                      <a:pt x="0" y="16853"/>
                    </a:cubicBezTo>
                    <a:cubicBezTo>
                      <a:pt x="3409" y="15741"/>
                      <a:pt x="6988" y="14114"/>
                      <a:pt x="10752" y="11940"/>
                    </a:cubicBezTo>
                    <a:lnTo>
                      <a:pt x="9808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8" name="Google Shape;908;p4"/>
              <p:cNvSpPr/>
              <p:nvPr/>
            </p:nvSpPr>
            <p:spPr>
              <a:xfrm>
                <a:off x="1535163" y="2114600"/>
                <a:ext cx="708125" cy="357525"/>
              </a:xfrm>
              <a:custGeom>
                <a:avLst/>
                <a:gdLst/>
                <a:ahLst/>
                <a:cxnLst/>
                <a:rect l="l" t="t" r="r" b="b"/>
                <a:pathLst>
                  <a:path w="28325" h="14301" extrusionOk="0">
                    <a:moveTo>
                      <a:pt x="0" y="43"/>
                    </a:moveTo>
                    <a:lnTo>
                      <a:pt x="0" y="43"/>
                    </a:lnTo>
                    <a:cubicBezTo>
                      <a:pt x="2" y="66"/>
                      <a:pt x="4" y="78"/>
                      <a:pt x="6" y="83"/>
                    </a:cubicBezTo>
                    <a:lnTo>
                      <a:pt x="6" y="83"/>
                    </a:lnTo>
                    <a:cubicBezTo>
                      <a:pt x="4" y="70"/>
                      <a:pt x="2" y="57"/>
                      <a:pt x="0" y="43"/>
                    </a:cubicBezTo>
                    <a:close/>
                    <a:moveTo>
                      <a:pt x="33" y="1"/>
                    </a:moveTo>
                    <a:cubicBezTo>
                      <a:pt x="24" y="1"/>
                      <a:pt x="16" y="85"/>
                      <a:pt x="9" y="85"/>
                    </a:cubicBezTo>
                    <a:cubicBezTo>
                      <a:pt x="8" y="85"/>
                      <a:pt x="7" y="85"/>
                      <a:pt x="6" y="83"/>
                    </a:cubicBezTo>
                    <a:lnTo>
                      <a:pt x="6" y="83"/>
                    </a:lnTo>
                    <a:cubicBezTo>
                      <a:pt x="79" y="540"/>
                      <a:pt x="172" y="991"/>
                      <a:pt x="285" y="1435"/>
                    </a:cubicBezTo>
                    <a:lnTo>
                      <a:pt x="285" y="1435"/>
                    </a:lnTo>
                    <a:cubicBezTo>
                      <a:pt x="183" y="976"/>
                      <a:pt x="103" y="511"/>
                      <a:pt x="44" y="43"/>
                    </a:cubicBezTo>
                    <a:cubicBezTo>
                      <a:pt x="40" y="12"/>
                      <a:pt x="37" y="1"/>
                      <a:pt x="33" y="1"/>
                    </a:cubicBezTo>
                    <a:close/>
                    <a:moveTo>
                      <a:pt x="27634" y="1"/>
                    </a:moveTo>
                    <a:cubicBezTo>
                      <a:pt x="27625" y="1"/>
                      <a:pt x="27615" y="86"/>
                      <a:pt x="27604" y="86"/>
                    </a:cubicBezTo>
                    <a:cubicBezTo>
                      <a:pt x="27600" y="86"/>
                      <a:pt x="27597" y="74"/>
                      <a:pt x="27593" y="43"/>
                    </a:cubicBezTo>
                    <a:lnTo>
                      <a:pt x="27593" y="43"/>
                    </a:lnTo>
                    <a:cubicBezTo>
                      <a:pt x="28028" y="7540"/>
                      <a:pt x="22538" y="13446"/>
                      <a:pt x="15176" y="13453"/>
                    </a:cubicBezTo>
                    <a:cubicBezTo>
                      <a:pt x="15171" y="13453"/>
                      <a:pt x="15165" y="13453"/>
                      <a:pt x="15160" y="13453"/>
                    </a:cubicBezTo>
                    <a:cubicBezTo>
                      <a:pt x="8294" y="13453"/>
                      <a:pt x="2005" y="8209"/>
                      <a:pt x="285" y="1435"/>
                    </a:cubicBezTo>
                    <a:lnTo>
                      <a:pt x="285" y="1435"/>
                    </a:lnTo>
                    <a:cubicBezTo>
                      <a:pt x="1837" y="8458"/>
                      <a:pt x="8245" y="14300"/>
                      <a:pt x="15253" y="14300"/>
                    </a:cubicBezTo>
                    <a:cubicBezTo>
                      <a:pt x="15257" y="14300"/>
                      <a:pt x="15262" y="14300"/>
                      <a:pt x="15267" y="14300"/>
                    </a:cubicBezTo>
                    <a:cubicBezTo>
                      <a:pt x="22766" y="14293"/>
                      <a:pt x="28324" y="7730"/>
                      <a:pt x="27644" y="43"/>
                    </a:cubicBezTo>
                    <a:cubicBezTo>
                      <a:pt x="27641" y="12"/>
                      <a:pt x="27637" y="1"/>
                      <a:pt x="27634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9" name="Google Shape;909;p4"/>
              <p:cNvSpPr/>
              <p:nvPr/>
            </p:nvSpPr>
            <p:spPr>
              <a:xfrm>
                <a:off x="1540263" y="2115700"/>
                <a:ext cx="672400" cy="304925"/>
              </a:xfrm>
              <a:custGeom>
                <a:avLst/>
                <a:gdLst/>
                <a:ahLst/>
                <a:cxnLst/>
                <a:rect l="l" t="t" r="r" b="b"/>
                <a:pathLst>
                  <a:path w="26896" h="12197" extrusionOk="0">
                    <a:moveTo>
                      <a:pt x="0" y="1"/>
                    </a:moveTo>
                    <a:cubicBezTo>
                      <a:pt x="1688" y="6849"/>
                      <a:pt x="7894" y="12197"/>
                      <a:pt x="14666" y="12197"/>
                    </a:cubicBezTo>
                    <a:cubicBezTo>
                      <a:pt x="14676" y="12197"/>
                      <a:pt x="14686" y="12197"/>
                      <a:pt x="14696" y="12196"/>
                    </a:cubicBezTo>
                    <a:cubicBezTo>
                      <a:pt x="21505" y="12183"/>
                      <a:pt x="26665" y="6914"/>
                      <a:pt x="26895" y="1"/>
                    </a:cubicBezTo>
                    <a:lnTo>
                      <a:pt x="26754" y="1"/>
                    </a:lnTo>
                    <a:cubicBezTo>
                      <a:pt x="26131" y="6487"/>
                      <a:pt x="21024" y="10289"/>
                      <a:pt x="14493" y="10306"/>
                    </a:cubicBezTo>
                    <a:cubicBezTo>
                      <a:pt x="14479" y="10306"/>
                      <a:pt x="14465" y="10306"/>
                      <a:pt x="14450" y="10306"/>
                    </a:cubicBezTo>
                    <a:cubicBezTo>
                      <a:pt x="7959" y="10306"/>
                      <a:pt x="2119" y="6419"/>
                      <a:pt x="137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0" name="Google Shape;910;p4"/>
              <p:cNvSpPr/>
              <p:nvPr/>
            </p:nvSpPr>
            <p:spPr>
              <a:xfrm>
                <a:off x="1552563" y="2115700"/>
                <a:ext cx="195700" cy="143525"/>
              </a:xfrm>
              <a:custGeom>
                <a:avLst/>
                <a:gdLst/>
                <a:ahLst/>
                <a:cxnLst/>
                <a:rect l="l" t="t" r="r" b="b"/>
                <a:pathLst>
                  <a:path w="7828" h="5741" extrusionOk="0">
                    <a:moveTo>
                      <a:pt x="1" y="1"/>
                    </a:moveTo>
                    <a:cubicBezTo>
                      <a:pt x="1031" y="2483"/>
                      <a:pt x="4001" y="4679"/>
                      <a:pt x="7828" y="5740"/>
                    </a:cubicBezTo>
                    <a:cubicBezTo>
                      <a:pt x="5077" y="4565"/>
                      <a:pt x="2943" y="2407"/>
                      <a:pt x="2116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1" name="Google Shape;911;p4"/>
              <p:cNvSpPr/>
              <p:nvPr/>
            </p:nvSpPr>
            <p:spPr>
              <a:xfrm>
                <a:off x="1980238" y="2115700"/>
                <a:ext cx="228350" cy="156275"/>
              </a:xfrm>
              <a:custGeom>
                <a:avLst/>
                <a:gdLst/>
                <a:ahLst/>
                <a:cxnLst/>
                <a:rect l="l" t="t" r="r" b="b"/>
                <a:pathLst>
                  <a:path w="9134" h="6251" extrusionOk="0">
                    <a:moveTo>
                      <a:pt x="5944" y="1"/>
                    </a:moveTo>
                    <a:cubicBezTo>
                      <a:pt x="5577" y="2854"/>
                      <a:pt x="3269" y="5211"/>
                      <a:pt x="0" y="6250"/>
                    </a:cubicBezTo>
                    <a:cubicBezTo>
                      <a:pt x="4896" y="5469"/>
                      <a:pt x="8517" y="3037"/>
                      <a:pt x="9134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2" name="Google Shape;912;p4"/>
              <p:cNvSpPr/>
              <p:nvPr/>
            </p:nvSpPr>
            <p:spPr>
              <a:xfrm>
                <a:off x="1241038" y="2138525"/>
                <a:ext cx="359150" cy="490525"/>
              </a:xfrm>
              <a:custGeom>
                <a:avLst/>
                <a:gdLst/>
                <a:ahLst/>
                <a:cxnLst/>
                <a:rect l="l" t="t" r="r" b="b"/>
                <a:pathLst>
                  <a:path w="14366" h="19621" extrusionOk="0">
                    <a:moveTo>
                      <a:pt x="7897" y="0"/>
                    </a:moveTo>
                    <a:lnTo>
                      <a:pt x="3272" y="25"/>
                    </a:lnTo>
                    <a:lnTo>
                      <a:pt x="1" y="17108"/>
                    </a:lnTo>
                    <a:cubicBezTo>
                      <a:pt x="1732" y="18846"/>
                      <a:pt x="4805" y="19620"/>
                      <a:pt x="7693" y="19620"/>
                    </a:cubicBezTo>
                    <a:cubicBezTo>
                      <a:pt x="10676" y="19620"/>
                      <a:pt x="13462" y="18794"/>
                      <a:pt x="14366" y="17347"/>
                    </a:cubicBezTo>
                    <a:lnTo>
                      <a:pt x="7897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3" name="Google Shape;913;p4"/>
              <p:cNvSpPr/>
              <p:nvPr/>
            </p:nvSpPr>
            <p:spPr>
              <a:xfrm>
                <a:off x="1241038" y="2115700"/>
                <a:ext cx="359200" cy="462725"/>
              </a:xfrm>
              <a:custGeom>
                <a:avLst/>
                <a:gdLst/>
                <a:ahLst/>
                <a:cxnLst/>
                <a:rect l="l" t="t" r="r" b="b"/>
                <a:pathLst>
                  <a:path w="14368" h="18509" extrusionOk="0">
                    <a:moveTo>
                      <a:pt x="999" y="1"/>
                    </a:moveTo>
                    <a:lnTo>
                      <a:pt x="1" y="17117"/>
                    </a:lnTo>
                    <a:cubicBezTo>
                      <a:pt x="342" y="17461"/>
                      <a:pt x="738" y="17762"/>
                      <a:pt x="1175" y="18033"/>
                    </a:cubicBezTo>
                    <a:cubicBezTo>
                      <a:pt x="1055" y="10418"/>
                      <a:pt x="3079" y="4908"/>
                      <a:pt x="5911" y="4908"/>
                    </a:cubicBezTo>
                    <a:cubicBezTo>
                      <a:pt x="5919" y="4908"/>
                      <a:pt x="5926" y="4908"/>
                      <a:pt x="5933" y="4908"/>
                    </a:cubicBezTo>
                    <a:cubicBezTo>
                      <a:pt x="8812" y="4936"/>
                      <a:pt x="11859" y="10631"/>
                      <a:pt x="13034" y="18508"/>
                    </a:cubicBezTo>
                    <a:cubicBezTo>
                      <a:pt x="13629" y="18186"/>
                      <a:pt x="14091" y="17799"/>
                      <a:pt x="14367" y="17357"/>
                    </a:cubicBezTo>
                    <a:lnTo>
                      <a:pt x="9682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4" name="Google Shape;914;p4"/>
              <p:cNvSpPr/>
              <p:nvPr/>
            </p:nvSpPr>
            <p:spPr>
              <a:xfrm>
                <a:off x="1309413" y="2320100"/>
                <a:ext cx="47200" cy="301175"/>
              </a:xfrm>
              <a:custGeom>
                <a:avLst/>
                <a:gdLst/>
                <a:ahLst/>
                <a:cxnLst/>
                <a:rect l="l" t="t" r="r" b="b"/>
                <a:pathLst>
                  <a:path w="1888" h="12047" extrusionOk="0">
                    <a:moveTo>
                      <a:pt x="1812" y="1"/>
                    </a:moveTo>
                    <a:lnTo>
                      <a:pt x="1812" y="1"/>
                    </a:lnTo>
                    <a:cubicBezTo>
                      <a:pt x="657" y="1827"/>
                      <a:pt x="0" y="5391"/>
                      <a:pt x="241" y="9706"/>
                    </a:cubicBezTo>
                    <a:cubicBezTo>
                      <a:pt x="278" y="10366"/>
                      <a:pt x="335" y="11018"/>
                      <a:pt x="410" y="11658"/>
                    </a:cubicBezTo>
                    <a:cubicBezTo>
                      <a:pt x="885" y="11815"/>
                      <a:pt x="1379" y="11944"/>
                      <a:pt x="1887" y="12047"/>
                    </a:cubicBezTo>
                    <a:cubicBezTo>
                      <a:pt x="1557" y="10557"/>
                      <a:pt x="1326" y="8953"/>
                      <a:pt x="1223" y="7308"/>
                    </a:cubicBezTo>
                    <a:cubicBezTo>
                      <a:pt x="1040" y="4420"/>
                      <a:pt x="1282" y="1882"/>
                      <a:pt x="1812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5" name="Google Shape;915;p4"/>
              <p:cNvSpPr/>
              <p:nvPr/>
            </p:nvSpPr>
            <p:spPr>
              <a:xfrm>
                <a:off x="1418963" y="2345875"/>
                <a:ext cx="104025" cy="278450"/>
              </a:xfrm>
              <a:custGeom>
                <a:avLst/>
                <a:gdLst/>
                <a:ahLst/>
                <a:cxnLst/>
                <a:rect l="l" t="t" r="r" b="b"/>
                <a:pathLst>
                  <a:path w="4161" h="11138" extrusionOk="0">
                    <a:moveTo>
                      <a:pt x="0" y="0"/>
                    </a:moveTo>
                    <a:cubicBezTo>
                      <a:pt x="1093" y="2349"/>
                      <a:pt x="2048" y="5534"/>
                      <a:pt x="2626" y="9165"/>
                    </a:cubicBezTo>
                    <a:cubicBezTo>
                      <a:pt x="2733" y="9830"/>
                      <a:pt x="2821" y="10487"/>
                      <a:pt x="2895" y="11137"/>
                    </a:cubicBezTo>
                    <a:cubicBezTo>
                      <a:pt x="3336" y="11069"/>
                      <a:pt x="3760" y="10981"/>
                      <a:pt x="4161" y="10875"/>
                    </a:cubicBezTo>
                    <a:cubicBezTo>
                      <a:pt x="3196" y="6046"/>
                      <a:pt x="1622" y="2110"/>
                      <a:pt x="0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6" name="Google Shape;916;p4"/>
              <p:cNvSpPr/>
              <p:nvPr/>
            </p:nvSpPr>
            <p:spPr>
              <a:xfrm>
                <a:off x="2405738" y="2115700"/>
                <a:ext cx="1033100" cy="471850"/>
              </a:xfrm>
              <a:custGeom>
                <a:avLst/>
                <a:gdLst/>
                <a:ahLst/>
                <a:cxnLst/>
                <a:rect l="l" t="t" r="r" b="b"/>
                <a:pathLst>
                  <a:path w="41324" h="18874" extrusionOk="0">
                    <a:moveTo>
                      <a:pt x="0" y="1"/>
                    </a:moveTo>
                    <a:lnTo>
                      <a:pt x="118" y="12162"/>
                    </a:lnTo>
                    <a:cubicBezTo>
                      <a:pt x="5199" y="16561"/>
                      <a:pt x="11077" y="18874"/>
                      <a:pt x="17912" y="18874"/>
                    </a:cubicBezTo>
                    <a:cubicBezTo>
                      <a:pt x="24572" y="18874"/>
                      <a:pt x="32141" y="16677"/>
                      <a:pt x="40771" y="12074"/>
                    </a:cubicBezTo>
                    <a:lnTo>
                      <a:pt x="41323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7" name="Google Shape;917;p4"/>
              <p:cNvSpPr/>
              <p:nvPr/>
            </p:nvSpPr>
            <p:spPr>
              <a:xfrm>
                <a:off x="2405713" y="2115700"/>
                <a:ext cx="243050" cy="441450"/>
              </a:xfrm>
              <a:custGeom>
                <a:avLst/>
                <a:gdLst/>
                <a:ahLst/>
                <a:cxnLst/>
                <a:rect l="l" t="t" r="r" b="b"/>
                <a:pathLst>
                  <a:path w="9722" h="17658" extrusionOk="0">
                    <a:moveTo>
                      <a:pt x="0" y="1"/>
                    </a:moveTo>
                    <a:lnTo>
                      <a:pt x="117" y="12162"/>
                    </a:lnTo>
                    <a:cubicBezTo>
                      <a:pt x="3061" y="14710"/>
                      <a:pt x="6254" y="16552"/>
                      <a:pt x="9722" y="17658"/>
                    </a:cubicBezTo>
                    <a:cubicBezTo>
                      <a:pt x="7465" y="13737"/>
                      <a:pt x="6062" y="8354"/>
                      <a:pt x="6051" y="2329"/>
                    </a:cubicBezTo>
                    <a:cubicBezTo>
                      <a:pt x="6048" y="1608"/>
                      <a:pt x="6069" y="707"/>
                      <a:pt x="6106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8" name="Google Shape;918;p4"/>
              <p:cNvSpPr/>
              <p:nvPr/>
            </p:nvSpPr>
            <p:spPr>
              <a:xfrm>
                <a:off x="3134988" y="2115675"/>
                <a:ext cx="303900" cy="425975"/>
              </a:xfrm>
              <a:custGeom>
                <a:avLst/>
                <a:gdLst/>
                <a:ahLst/>
                <a:cxnLst/>
                <a:rect l="l" t="t" r="r" b="b"/>
                <a:pathLst>
                  <a:path w="12156" h="17039" extrusionOk="0">
                    <a:moveTo>
                      <a:pt x="3886" y="0"/>
                    </a:moveTo>
                    <a:lnTo>
                      <a:pt x="3886" y="2"/>
                    </a:lnTo>
                    <a:cubicBezTo>
                      <a:pt x="3901" y="713"/>
                      <a:pt x="3896" y="1477"/>
                      <a:pt x="3872" y="2202"/>
                    </a:cubicBezTo>
                    <a:cubicBezTo>
                      <a:pt x="3671" y="7967"/>
                      <a:pt x="2215" y="13151"/>
                      <a:pt x="0" y="17039"/>
                    </a:cubicBezTo>
                    <a:cubicBezTo>
                      <a:pt x="3621" y="15916"/>
                      <a:pt x="7481" y="14272"/>
                      <a:pt x="11601" y="12074"/>
                    </a:cubicBezTo>
                    <a:lnTo>
                      <a:pt x="12156" y="0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9" name="Google Shape;919;p4"/>
              <p:cNvSpPr/>
              <p:nvPr/>
            </p:nvSpPr>
            <p:spPr>
              <a:xfrm>
                <a:off x="2549063" y="2114575"/>
                <a:ext cx="705025" cy="361475"/>
              </a:xfrm>
              <a:custGeom>
                <a:avLst/>
                <a:gdLst/>
                <a:ahLst/>
                <a:cxnLst/>
                <a:rect l="l" t="t" r="r" b="b"/>
                <a:pathLst>
                  <a:path w="28201" h="14459" extrusionOk="0">
                    <a:moveTo>
                      <a:pt x="28201" y="60"/>
                    </a:moveTo>
                    <a:lnTo>
                      <a:pt x="28201" y="60"/>
                    </a:lnTo>
                    <a:cubicBezTo>
                      <a:pt x="28201" y="79"/>
                      <a:pt x="28201" y="87"/>
                      <a:pt x="28201" y="87"/>
                    </a:cubicBezTo>
                    <a:cubicBezTo>
                      <a:pt x="28201" y="87"/>
                      <a:pt x="28201" y="75"/>
                      <a:pt x="28201" y="60"/>
                    </a:cubicBezTo>
                    <a:close/>
                    <a:moveTo>
                      <a:pt x="28199" y="1"/>
                    </a:moveTo>
                    <a:cubicBezTo>
                      <a:pt x="28198" y="1"/>
                      <a:pt x="28197" y="12"/>
                      <a:pt x="28196" y="44"/>
                    </a:cubicBezTo>
                    <a:cubicBezTo>
                      <a:pt x="28194" y="97"/>
                      <a:pt x="28192" y="150"/>
                      <a:pt x="28189" y="202"/>
                    </a:cubicBezTo>
                    <a:lnTo>
                      <a:pt x="28189" y="202"/>
                    </a:lnTo>
                    <a:cubicBezTo>
                      <a:pt x="28193" y="150"/>
                      <a:pt x="28197" y="98"/>
                      <a:pt x="28201" y="46"/>
                    </a:cubicBezTo>
                    <a:lnTo>
                      <a:pt x="28201" y="46"/>
                    </a:lnTo>
                    <a:cubicBezTo>
                      <a:pt x="28201" y="51"/>
                      <a:pt x="28201" y="56"/>
                      <a:pt x="28201" y="60"/>
                    </a:cubicBezTo>
                    <a:lnTo>
                      <a:pt x="28201" y="60"/>
                    </a:lnTo>
                    <a:cubicBezTo>
                      <a:pt x="28201" y="55"/>
                      <a:pt x="28201" y="50"/>
                      <a:pt x="28201" y="44"/>
                    </a:cubicBezTo>
                    <a:cubicBezTo>
                      <a:pt x="28201" y="45"/>
                      <a:pt x="28201" y="46"/>
                      <a:pt x="28201" y="46"/>
                    </a:cubicBezTo>
                    <a:lnTo>
                      <a:pt x="28201" y="46"/>
                    </a:lnTo>
                    <a:cubicBezTo>
                      <a:pt x="28200" y="24"/>
                      <a:pt x="28200" y="1"/>
                      <a:pt x="28199" y="1"/>
                    </a:cubicBezTo>
                    <a:close/>
                    <a:moveTo>
                      <a:pt x="1" y="1"/>
                    </a:moveTo>
                    <a:cubicBezTo>
                      <a:pt x="1" y="1"/>
                      <a:pt x="1" y="13"/>
                      <a:pt x="1" y="44"/>
                    </a:cubicBezTo>
                    <a:cubicBezTo>
                      <a:pt x="15" y="7754"/>
                      <a:pt x="6181" y="14458"/>
                      <a:pt x="13799" y="14458"/>
                    </a:cubicBezTo>
                    <a:cubicBezTo>
                      <a:pt x="13803" y="14458"/>
                      <a:pt x="13807" y="14458"/>
                      <a:pt x="13811" y="14458"/>
                    </a:cubicBezTo>
                    <a:cubicBezTo>
                      <a:pt x="21413" y="14451"/>
                      <a:pt x="27829" y="7907"/>
                      <a:pt x="28189" y="202"/>
                    </a:cubicBezTo>
                    <a:lnTo>
                      <a:pt x="28189" y="202"/>
                    </a:lnTo>
                    <a:cubicBezTo>
                      <a:pt x="27607" y="7706"/>
                      <a:pt x="21290" y="13594"/>
                      <a:pt x="13826" y="13601"/>
                    </a:cubicBezTo>
                    <a:cubicBezTo>
                      <a:pt x="13820" y="13601"/>
                      <a:pt x="13814" y="13601"/>
                      <a:pt x="13808" y="13601"/>
                    </a:cubicBezTo>
                    <a:cubicBezTo>
                      <a:pt x="6329" y="13601"/>
                      <a:pt x="257" y="7561"/>
                      <a:pt x="10" y="44"/>
                    </a:cubicBezTo>
                    <a:cubicBezTo>
                      <a:pt x="10" y="75"/>
                      <a:pt x="9" y="87"/>
                      <a:pt x="8" y="87"/>
                    </a:cubicBezTo>
                    <a:cubicBezTo>
                      <a:pt x="5" y="87"/>
                      <a:pt x="3" y="1"/>
                      <a:pt x="1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0" name="Google Shape;920;p4"/>
              <p:cNvSpPr/>
              <p:nvPr/>
            </p:nvSpPr>
            <p:spPr>
              <a:xfrm>
                <a:off x="2562163" y="2115700"/>
                <a:ext cx="687075" cy="308350"/>
              </a:xfrm>
              <a:custGeom>
                <a:avLst/>
                <a:gdLst/>
                <a:ahLst/>
                <a:cxnLst/>
                <a:rect l="l" t="t" r="r" b="b"/>
                <a:pathLst>
                  <a:path w="27483" h="12334" extrusionOk="0">
                    <a:moveTo>
                      <a:pt x="0" y="1"/>
                    </a:moveTo>
                    <a:cubicBezTo>
                      <a:pt x="861" y="6928"/>
                      <a:pt x="6541" y="12334"/>
                      <a:pt x="13455" y="12334"/>
                    </a:cubicBezTo>
                    <a:cubicBezTo>
                      <a:pt x="13464" y="12334"/>
                      <a:pt x="13474" y="12334"/>
                      <a:pt x="13483" y="12334"/>
                    </a:cubicBezTo>
                    <a:cubicBezTo>
                      <a:pt x="20434" y="12318"/>
                      <a:pt x="26370" y="6993"/>
                      <a:pt x="27482" y="1"/>
                    </a:cubicBezTo>
                    <a:lnTo>
                      <a:pt x="27340" y="1"/>
                    </a:lnTo>
                    <a:cubicBezTo>
                      <a:pt x="25879" y="6560"/>
                      <a:pt x="20184" y="10404"/>
                      <a:pt x="13515" y="10421"/>
                    </a:cubicBezTo>
                    <a:cubicBezTo>
                      <a:pt x="13500" y="10421"/>
                      <a:pt x="13486" y="10421"/>
                      <a:pt x="13472" y="10421"/>
                    </a:cubicBezTo>
                    <a:cubicBezTo>
                      <a:pt x="6846" y="10421"/>
                      <a:pt x="1355" y="6489"/>
                      <a:pt x="140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1" name="Google Shape;921;p4"/>
              <p:cNvSpPr/>
              <p:nvPr/>
            </p:nvSpPr>
            <p:spPr>
              <a:xfrm>
                <a:off x="2574788" y="2115700"/>
                <a:ext cx="182225" cy="145175"/>
              </a:xfrm>
              <a:custGeom>
                <a:avLst/>
                <a:gdLst/>
                <a:ahLst/>
                <a:cxnLst/>
                <a:rect l="l" t="t" r="r" b="b"/>
                <a:pathLst>
                  <a:path w="7289" h="5807" extrusionOk="0">
                    <a:moveTo>
                      <a:pt x="1" y="1"/>
                    </a:moveTo>
                    <a:cubicBezTo>
                      <a:pt x="742" y="2510"/>
                      <a:pt x="3513" y="4734"/>
                      <a:pt x="7289" y="5807"/>
                    </a:cubicBezTo>
                    <a:cubicBezTo>
                      <a:pt x="4625" y="4618"/>
                      <a:pt x="2702" y="2435"/>
                      <a:pt x="2163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2" name="Google Shape;922;p4"/>
              <p:cNvSpPr/>
              <p:nvPr/>
            </p:nvSpPr>
            <p:spPr>
              <a:xfrm>
                <a:off x="2992163" y="2115700"/>
                <a:ext cx="253000" cy="158025"/>
              </a:xfrm>
              <a:custGeom>
                <a:avLst/>
                <a:gdLst/>
                <a:ahLst/>
                <a:cxnLst/>
                <a:rect l="l" t="t" r="r" b="b"/>
                <a:pathLst>
                  <a:path w="10120" h="6321" extrusionOk="0">
                    <a:moveTo>
                      <a:pt x="6860" y="1"/>
                    </a:moveTo>
                    <a:cubicBezTo>
                      <a:pt x="6121" y="2887"/>
                      <a:pt x="3470" y="5270"/>
                      <a:pt x="0" y="6321"/>
                    </a:cubicBezTo>
                    <a:cubicBezTo>
                      <a:pt x="5098" y="5531"/>
                      <a:pt x="9104" y="3073"/>
                      <a:pt x="10119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3" name="Google Shape;923;p4"/>
              <p:cNvSpPr/>
              <p:nvPr/>
            </p:nvSpPr>
            <p:spPr>
              <a:xfrm>
                <a:off x="2232538" y="2115700"/>
                <a:ext cx="366425" cy="513275"/>
              </a:xfrm>
              <a:custGeom>
                <a:avLst/>
                <a:gdLst/>
                <a:ahLst/>
                <a:cxnLst/>
                <a:rect l="l" t="t" r="r" b="b"/>
                <a:pathLst>
                  <a:path w="14657" h="20531" extrusionOk="0">
                    <a:moveTo>
                      <a:pt x="4301" y="1"/>
                    </a:moveTo>
                    <a:lnTo>
                      <a:pt x="0" y="17992"/>
                    </a:lnTo>
                    <a:cubicBezTo>
                      <a:pt x="1671" y="19748"/>
                      <a:pt x="4766" y="20531"/>
                      <a:pt x="7715" y="20531"/>
                    </a:cubicBezTo>
                    <a:cubicBezTo>
                      <a:pt x="10762" y="20531"/>
                      <a:pt x="13653" y="19695"/>
                      <a:pt x="14657" y="18235"/>
                    </a:cubicBezTo>
                    <a:lnTo>
                      <a:pt x="9028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4" name="Google Shape;924;p4"/>
              <p:cNvSpPr/>
              <p:nvPr/>
            </p:nvSpPr>
            <p:spPr>
              <a:xfrm>
                <a:off x="2232538" y="2115700"/>
                <a:ext cx="366400" cy="467725"/>
              </a:xfrm>
              <a:custGeom>
                <a:avLst/>
                <a:gdLst/>
                <a:ahLst/>
                <a:cxnLst/>
                <a:rect l="l" t="t" r="r" b="b"/>
                <a:pathLst>
                  <a:path w="14656" h="18709" extrusionOk="0">
                    <a:moveTo>
                      <a:pt x="1978" y="1"/>
                    </a:moveTo>
                    <a:lnTo>
                      <a:pt x="0" y="17303"/>
                    </a:lnTo>
                    <a:cubicBezTo>
                      <a:pt x="330" y="17649"/>
                      <a:pt x="717" y="17955"/>
                      <a:pt x="1148" y="18228"/>
                    </a:cubicBezTo>
                    <a:cubicBezTo>
                      <a:pt x="1452" y="10532"/>
                      <a:pt x="3828" y="4960"/>
                      <a:pt x="6720" y="4960"/>
                    </a:cubicBezTo>
                    <a:cubicBezTo>
                      <a:pt x="6728" y="4960"/>
                      <a:pt x="6736" y="4960"/>
                      <a:pt x="6744" y="4960"/>
                    </a:cubicBezTo>
                    <a:cubicBezTo>
                      <a:pt x="9681" y="4989"/>
                      <a:pt x="12473" y="10747"/>
                      <a:pt x="13228" y="18709"/>
                    </a:cubicBezTo>
                    <a:cubicBezTo>
                      <a:pt x="13855" y="18382"/>
                      <a:pt x="14347" y="17992"/>
                      <a:pt x="14656" y="17546"/>
                    </a:cubicBezTo>
                    <a:lnTo>
                      <a:pt x="10851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5" name="Google Shape;925;p4"/>
              <p:cNvSpPr/>
              <p:nvPr/>
            </p:nvSpPr>
            <p:spPr>
              <a:xfrm>
                <a:off x="2308613" y="2316700"/>
                <a:ext cx="53850" cy="304425"/>
              </a:xfrm>
              <a:custGeom>
                <a:avLst/>
                <a:gdLst/>
                <a:ahLst/>
                <a:cxnLst/>
                <a:rect l="l" t="t" r="r" b="b"/>
                <a:pathLst>
                  <a:path w="2154" h="12177" extrusionOk="0">
                    <a:moveTo>
                      <a:pt x="2154" y="0"/>
                    </a:moveTo>
                    <a:cubicBezTo>
                      <a:pt x="872" y="1848"/>
                      <a:pt x="0" y="5451"/>
                      <a:pt x="5" y="9812"/>
                    </a:cubicBezTo>
                    <a:cubicBezTo>
                      <a:pt x="5" y="10478"/>
                      <a:pt x="27" y="11137"/>
                      <a:pt x="67" y="11786"/>
                    </a:cubicBezTo>
                    <a:cubicBezTo>
                      <a:pt x="542" y="11944"/>
                      <a:pt x="1040" y="12074"/>
                      <a:pt x="1555" y="12177"/>
                    </a:cubicBezTo>
                    <a:cubicBezTo>
                      <a:pt x="1301" y="10670"/>
                      <a:pt x="1155" y="9051"/>
                      <a:pt x="1141" y="7388"/>
                    </a:cubicBezTo>
                    <a:cubicBezTo>
                      <a:pt x="1118" y="4469"/>
                      <a:pt x="1507" y="1902"/>
                      <a:pt x="2154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6" name="Google Shape;926;p4"/>
              <p:cNvSpPr/>
              <p:nvPr/>
            </p:nvSpPr>
            <p:spPr>
              <a:xfrm>
                <a:off x="2426638" y="2342725"/>
                <a:ext cx="90975" cy="281450"/>
              </a:xfrm>
              <a:custGeom>
                <a:avLst/>
                <a:gdLst/>
                <a:ahLst/>
                <a:cxnLst/>
                <a:rect l="l" t="t" r="r" b="b"/>
                <a:pathLst>
                  <a:path w="3639" h="11258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983" y="2374"/>
                      <a:pt x="1781" y="5595"/>
                      <a:pt x="2168" y="9263"/>
                    </a:cubicBezTo>
                    <a:cubicBezTo>
                      <a:pt x="2239" y="9935"/>
                      <a:pt x="2292" y="10600"/>
                      <a:pt x="2332" y="11257"/>
                    </a:cubicBezTo>
                    <a:cubicBezTo>
                      <a:pt x="2786" y="11188"/>
                      <a:pt x="3223" y="11099"/>
                      <a:pt x="3639" y="10992"/>
                    </a:cubicBezTo>
                    <a:cubicBezTo>
                      <a:pt x="2925" y="6113"/>
                      <a:pt x="1538" y="2135"/>
                      <a:pt x="0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7" name="Google Shape;927;p4"/>
              <p:cNvSpPr/>
              <p:nvPr/>
            </p:nvSpPr>
            <p:spPr>
              <a:xfrm>
                <a:off x="3474338" y="2115700"/>
                <a:ext cx="1056525" cy="477175"/>
              </a:xfrm>
              <a:custGeom>
                <a:avLst/>
                <a:gdLst/>
                <a:ahLst/>
                <a:cxnLst/>
                <a:rect l="l" t="t" r="r" b="b"/>
                <a:pathLst>
                  <a:path w="42261" h="19087" extrusionOk="0">
                    <a:moveTo>
                      <a:pt x="0" y="1"/>
                    </a:moveTo>
                    <a:lnTo>
                      <a:pt x="265" y="12300"/>
                    </a:lnTo>
                    <a:cubicBezTo>
                      <a:pt x="5515" y="16748"/>
                      <a:pt x="11553" y="19087"/>
                      <a:pt x="18543" y="19087"/>
                    </a:cubicBezTo>
                    <a:cubicBezTo>
                      <a:pt x="25356" y="19087"/>
                      <a:pt x="33072" y="16865"/>
                      <a:pt x="41842" y="12209"/>
                    </a:cubicBezTo>
                    <a:lnTo>
                      <a:pt x="42260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8" name="Google Shape;928;p4"/>
              <p:cNvSpPr/>
              <p:nvPr/>
            </p:nvSpPr>
            <p:spPr>
              <a:xfrm>
                <a:off x="3474338" y="2115700"/>
                <a:ext cx="253850" cy="446475"/>
              </a:xfrm>
              <a:custGeom>
                <a:avLst/>
                <a:gdLst/>
                <a:ahLst/>
                <a:cxnLst/>
                <a:rect l="l" t="t" r="r" b="b"/>
                <a:pathLst>
                  <a:path w="10154" h="17859" extrusionOk="0">
                    <a:moveTo>
                      <a:pt x="0" y="1"/>
                    </a:moveTo>
                    <a:lnTo>
                      <a:pt x="265" y="12300"/>
                    </a:lnTo>
                    <a:cubicBezTo>
                      <a:pt x="3305" y="14876"/>
                      <a:pt x="6594" y="16739"/>
                      <a:pt x="10153" y="17858"/>
                    </a:cubicBezTo>
                    <a:cubicBezTo>
                      <a:pt x="7796" y="13894"/>
                      <a:pt x="6295" y="8450"/>
                      <a:pt x="6213" y="2358"/>
                    </a:cubicBezTo>
                    <a:cubicBezTo>
                      <a:pt x="6202" y="1629"/>
                      <a:pt x="6215" y="716"/>
                      <a:pt x="6245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9" name="Google Shape;929;p4"/>
              <p:cNvSpPr/>
              <p:nvPr/>
            </p:nvSpPr>
            <p:spPr>
              <a:xfrm>
                <a:off x="4225288" y="2115700"/>
                <a:ext cx="305625" cy="430825"/>
              </a:xfrm>
              <a:custGeom>
                <a:avLst/>
                <a:gdLst/>
                <a:ahLst/>
                <a:cxnLst/>
                <a:rect l="l" t="t" r="r" b="b"/>
                <a:pathLst>
                  <a:path w="12225" h="17233" extrusionOk="0">
                    <a:moveTo>
                      <a:pt x="3768" y="1"/>
                    </a:moveTo>
                    <a:cubicBezTo>
                      <a:pt x="3792" y="721"/>
                      <a:pt x="3797" y="1493"/>
                      <a:pt x="3780" y="2228"/>
                    </a:cubicBezTo>
                    <a:cubicBezTo>
                      <a:pt x="3645" y="8057"/>
                      <a:pt x="2218" y="13300"/>
                      <a:pt x="1" y="17232"/>
                    </a:cubicBezTo>
                    <a:cubicBezTo>
                      <a:pt x="3690" y="16096"/>
                      <a:pt x="7619" y="14432"/>
                      <a:pt x="11805" y="12211"/>
                    </a:cubicBezTo>
                    <a:lnTo>
                      <a:pt x="12225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0" name="Google Shape;930;p4"/>
              <p:cNvSpPr/>
              <p:nvPr/>
            </p:nvSpPr>
            <p:spPr>
              <a:xfrm>
                <a:off x="3621813" y="2114575"/>
                <a:ext cx="720950" cy="365575"/>
              </a:xfrm>
              <a:custGeom>
                <a:avLst/>
                <a:gdLst/>
                <a:ahLst/>
                <a:cxnLst/>
                <a:rect l="l" t="t" r="r" b="b"/>
                <a:pathLst>
                  <a:path w="28838" h="14623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0" y="1"/>
                      <a:pt x="0" y="11"/>
                      <a:pt x="1" y="25"/>
                    </a:cubicBezTo>
                    <a:lnTo>
                      <a:pt x="1" y="25"/>
                    </a:lnTo>
                    <a:cubicBezTo>
                      <a:pt x="0" y="7"/>
                      <a:pt x="0" y="1"/>
                      <a:pt x="0" y="1"/>
                    </a:cubicBezTo>
                    <a:close/>
                    <a:moveTo>
                      <a:pt x="28837" y="0"/>
                    </a:moveTo>
                    <a:cubicBezTo>
                      <a:pt x="28837" y="0"/>
                      <a:pt x="28837" y="12"/>
                      <a:pt x="28837" y="44"/>
                    </a:cubicBezTo>
                    <a:cubicBezTo>
                      <a:pt x="28837" y="76"/>
                      <a:pt x="28837" y="87"/>
                      <a:pt x="28837" y="87"/>
                    </a:cubicBezTo>
                    <a:cubicBezTo>
                      <a:pt x="28837" y="87"/>
                      <a:pt x="28838" y="0"/>
                      <a:pt x="28837" y="0"/>
                    </a:cubicBezTo>
                    <a:close/>
                    <a:moveTo>
                      <a:pt x="1" y="25"/>
                    </a:moveTo>
                    <a:cubicBezTo>
                      <a:pt x="1" y="30"/>
                      <a:pt x="1" y="37"/>
                      <a:pt x="1" y="44"/>
                    </a:cubicBezTo>
                    <a:cubicBezTo>
                      <a:pt x="110" y="7843"/>
                      <a:pt x="6490" y="14622"/>
                      <a:pt x="14282" y="14622"/>
                    </a:cubicBezTo>
                    <a:cubicBezTo>
                      <a:pt x="14286" y="14622"/>
                      <a:pt x="14289" y="14622"/>
                      <a:pt x="14293" y="14622"/>
                    </a:cubicBezTo>
                    <a:cubicBezTo>
                      <a:pt x="22122" y="14615"/>
                      <a:pt x="28645" y="7906"/>
                      <a:pt x="28837" y="44"/>
                    </a:cubicBezTo>
                    <a:lnTo>
                      <a:pt x="28837" y="44"/>
                    </a:lnTo>
                    <a:cubicBezTo>
                      <a:pt x="28408" y="7711"/>
                      <a:pt x="21984" y="13747"/>
                      <a:pt x="14297" y="13754"/>
                    </a:cubicBezTo>
                    <a:cubicBezTo>
                      <a:pt x="14290" y="13754"/>
                      <a:pt x="14284" y="13754"/>
                      <a:pt x="14278" y="13754"/>
                    </a:cubicBezTo>
                    <a:cubicBezTo>
                      <a:pt x="6627" y="13754"/>
                      <a:pt x="347" y="7646"/>
                      <a:pt x="6" y="44"/>
                    </a:cubicBezTo>
                    <a:cubicBezTo>
                      <a:pt x="5" y="76"/>
                      <a:pt x="4" y="87"/>
                      <a:pt x="3" y="87"/>
                    </a:cubicBezTo>
                    <a:cubicBezTo>
                      <a:pt x="2" y="87"/>
                      <a:pt x="1" y="51"/>
                      <a:pt x="1" y="25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1" name="Google Shape;931;p4"/>
              <p:cNvSpPr/>
              <p:nvPr/>
            </p:nvSpPr>
            <p:spPr>
              <a:xfrm>
                <a:off x="3634313" y="2115700"/>
                <a:ext cx="702650" cy="311850"/>
              </a:xfrm>
              <a:custGeom>
                <a:avLst/>
                <a:gdLst/>
                <a:ahLst/>
                <a:cxnLst/>
                <a:rect l="l" t="t" r="r" b="b"/>
                <a:pathLst>
                  <a:path w="28106" h="12474" extrusionOk="0">
                    <a:moveTo>
                      <a:pt x="0" y="1"/>
                    </a:moveTo>
                    <a:cubicBezTo>
                      <a:pt x="964" y="7004"/>
                      <a:pt x="6837" y="12474"/>
                      <a:pt x="13908" y="12474"/>
                    </a:cubicBezTo>
                    <a:cubicBezTo>
                      <a:pt x="13917" y="12474"/>
                      <a:pt x="13927" y="12474"/>
                      <a:pt x="13936" y="12474"/>
                    </a:cubicBezTo>
                    <a:cubicBezTo>
                      <a:pt x="21045" y="12458"/>
                      <a:pt x="27051" y="7072"/>
                      <a:pt x="28106" y="1"/>
                    </a:cubicBezTo>
                    <a:lnTo>
                      <a:pt x="27960" y="1"/>
                    </a:lnTo>
                    <a:cubicBezTo>
                      <a:pt x="26547" y="6634"/>
                      <a:pt x="20767" y="10522"/>
                      <a:pt x="13947" y="10540"/>
                    </a:cubicBezTo>
                    <a:cubicBezTo>
                      <a:pt x="13932" y="10540"/>
                      <a:pt x="13916" y="10540"/>
                      <a:pt x="13901" y="10540"/>
                    </a:cubicBezTo>
                    <a:cubicBezTo>
                      <a:pt x="7123" y="10540"/>
                      <a:pt x="1465" y="6564"/>
                      <a:pt x="144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2" name="Google Shape;932;p4"/>
              <p:cNvSpPr/>
              <p:nvPr/>
            </p:nvSpPr>
            <p:spPr>
              <a:xfrm>
                <a:off x="3647188" y="2115700"/>
                <a:ext cx="188050" cy="146800"/>
              </a:xfrm>
              <a:custGeom>
                <a:avLst/>
                <a:gdLst/>
                <a:ahLst/>
                <a:cxnLst/>
                <a:rect l="l" t="t" r="r" b="b"/>
                <a:pathLst>
                  <a:path w="7522" h="5872" extrusionOk="0">
                    <a:moveTo>
                      <a:pt x="1" y="1"/>
                    </a:moveTo>
                    <a:cubicBezTo>
                      <a:pt x="789" y="2539"/>
                      <a:pt x="3647" y="4789"/>
                      <a:pt x="7521" y="5871"/>
                    </a:cubicBezTo>
                    <a:cubicBezTo>
                      <a:pt x="4786" y="4671"/>
                      <a:pt x="2794" y="2461"/>
                      <a:pt x="2212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3" name="Google Shape;933;p4"/>
              <p:cNvSpPr/>
              <p:nvPr/>
            </p:nvSpPr>
            <p:spPr>
              <a:xfrm>
                <a:off x="4075938" y="2115700"/>
                <a:ext cx="256825" cy="159825"/>
              </a:xfrm>
              <a:custGeom>
                <a:avLst/>
                <a:gdLst/>
                <a:ahLst/>
                <a:cxnLst/>
                <a:rect l="l" t="t" r="r" b="b"/>
                <a:pathLst>
                  <a:path w="10273" h="6393" extrusionOk="0">
                    <a:moveTo>
                      <a:pt x="6940" y="1"/>
                    </a:moveTo>
                    <a:cubicBezTo>
                      <a:pt x="6219" y="2918"/>
                      <a:pt x="3537" y="5329"/>
                      <a:pt x="1" y="6393"/>
                    </a:cubicBezTo>
                    <a:cubicBezTo>
                      <a:pt x="5204" y="5594"/>
                      <a:pt x="9270" y="3105"/>
                      <a:pt x="10273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4" name="Google Shape;934;p4"/>
              <p:cNvSpPr/>
              <p:nvPr/>
            </p:nvSpPr>
            <p:spPr>
              <a:xfrm>
                <a:off x="4307163" y="2115700"/>
                <a:ext cx="381875" cy="513025"/>
              </a:xfrm>
              <a:custGeom>
                <a:avLst/>
                <a:gdLst/>
                <a:ahLst/>
                <a:cxnLst/>
                <a:rect l="l" t="t" r="r" b="b"/>
                <a:pathLst>
                  <a:path w="15275" h="20521" extrusionOk="0">
                    <a:moveTo>
                      <a:pt x="6522" y="1"/>
                    </a:moveTo>
                    <a:lnTo>
                      <a:pt x="1" y="17926"/>
                    </a:lnTo>
                    <a:cubicBezTo>
                      <a:pt x="1538" y="19721"/>
                      <a:pt x="4678" y="20521"/>
                      <a:pt x="7757" y="20521"/>
                    </a:cubicBezTo>
                    <a:cubicBezTo>
                      <a:pt x="10937" y="20521"/>
                      <a:pt x="14054" y="19667"/>
                      <a:pt x="15275" y="18174"/>
                    </a:cubicBezTo>
                    <a:lnTo>
                      <a:pt x="11461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5" name="Google Shape;935;p4"/>
              <p:cNvSpPr/>
              <p:nvPr/>
            </p:nvSpPr>
            <p:spPr>
              <a:xfrm>
                <a:off x="4307163" y="2115700"/>
                <a:ext cx="381875" cy="478250"/>
              </a:xfrm>
              <a:custGeom>
                <a:avLst/>
                <a:gdLst/>
                <a:ahLst/>
                <a:cxnLst/>
                <a:rect l="l" t="t" r="r" b="b"/>
                <a:pathLst>
                  <a:path w="15275" h="19130" extrusionOk="0">
                    <a:moveTo>
                      <a:pt x="4092" y="1"/>
                    </a:moveTo>
                    <a:lnTo>
                      <a:pt x="1" y="17693"/>
                    </a:lnTo>
                    <a:cubicBezTo>
                      <a:pt x="305" y="18047"/>
                      <a:pt x="672" y="18360"/>
                      <a:pt x="1090" y="18640"/>
                    </a:cubicBezTo>
                    <a:cubicBezTo>
                      <a:pt x="2312" y="10774"/>
                      <a:pt x="5449" y="5075"/>
                      <a:pt x="8470" y="5075"/>
                    </a:cubicBezTo>
                    <a:cubicBezTo>
                      <a:pt x="8478" y="5075"/>
                      <a:pt x="8486" y="5075"/>
                      <a:pt x="8494" y="5075"/>
                    </a:cubicBezTo>
                    <a:cubicBezTo>
                      <a:pt x="11559" y="5106"/>
                      <a:pt x="13796" y="10991"/>
                      <a:pt x="13648" y="19129"/>
                    </a:cubicBezTo>
                    <a:cubicBezTo>
                      <a:pt x="14340" y="18798"/>
                      <a:pt x="14900" y="18398"/>
                      <a:pt x="15275" y="17941"/>
                    </a:cubicBezTo>
                    <a:lnTo>
                      <a:pt x="13368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6" name="Google Shape;936;p4"/>
              <p:cNvSpPr/>
              <p:nvPr/>
            </p:nvSpPr>
            <p:spPr>
              <a:xfrm>
                <a:off x="4382913" y="2309525"/>
                <a:ext cx="89150" cy="311175"/>
              </a:xfrm>
              <a:custGeom>
                <a:avLst/>
                <a:gdLst/>
                <a:ahLst/>
                <a:cxnLst/>
                <a:rect l="l" t="t" r="r" b="b"/>
                <a:pathLst>
                  <a:path w="3566" h="12447" extrusionOk="0">
                    <a:moveTo>
                      <a:pt x="3566" y="1"/>
                    </a:moveTo>
                    <a:lnTo>
                      <a:pt x="3566" y="1"/>
                    </a:lnTo>
                    <a:cubicBezTo>
                      <a:pt x="2010" y="1890"/>
                      <a:pt x="676" y="5572"/>
                      <a:pt x="168" y="10031"/>
                    </a:cubicBezTo>
                    <a:cubicBezTo>
                      <a:pt x="90" y="10712"/>
                      <a:pt x="35" y="11385"/>
                      <a:pt x="0" y="12047"/>
                    </a:cubicBezTo>
                    <a:cubicBezTo>
                      <a:pt x="479" y="12209"/>
                      <a:pt x="983" y="12342"/>
                      <a:pt x="1506" y="12447"/>
                    </a:cubicBezTo>
                    <a:cubicBezTo>
                      <a:pt x="1418" y="10908"/>
                      <a:pt x="1456" y="9253"/>
                      <a:pt x="1638" y="7553"/>
                    </a:cubicBezTo>
                    <a:cubicBezTo>
                      <a:pt x="1959" y="4570"/>
                      <a:pt x="2666" y="1946"/>
                      <a:pt x="3566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7" name="Google Shape;937;p4"/>
              <p:cNvSpPr/>
              <p:nvPr/>
            </p:nvSpPr>
            <p:spPr>
              <a:xfrm>
                <a:off x="4535988" y="2336200"/>
                <a:ext cx="62650" cy="287675"/>
              </a:xfrm>
              <a:custGeom>
                <a:avLst/>
                <a:gdLst/>
                <a:ahLst/>
                <a:cxnLst/>
                <a:rect l="l" t="t" r="r" b="b"/>
                <a:pathLst>
                  <a:path w="2506" h="11507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748" y="2426"/>
                      <a:pt x="1203" y="5718"/>
                      <a:pt x="1173" y="9468"/>
                    </a:cubicBezTo>
                    <a:cubicBezTo>
                      <a:pt x="1170" y="10155"/>
                      <a:pt x="1147" y="10833"/>
                      <a:pt x="1110" y="11506"/>
                    </a:cubicBezTo>
                    <a:cubicBezTo>
                      <a:pt x="1591" y="11436"/>
                      <a:pt x="2059" y="11346"/>
                      <a:pt x="2505" y="11235"/>
                    </a:cubicBezTo>
                    <a:cubicBezTo>
                      <a:pt x="2335" y="6248"/>
                      <a:pt x="1356" y="2182"/>
                      <a:pt x="1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8" name="Google Shape;938;p4"/>
              <p:cNvSpPr/>
              <p:nvPr/>
            </p:nvSpPr>
            <p:spPr>
              <a:xfrm>
                <a:off x="3230688" y="2115700"/>
                <a:ext cx="392950" cy="523625"/>
              </a:xfrm>
              <a:custGeom>
                <a:avLst/>
                <a:gdLst/>
                <a:ahLst/>
                <a:cxnLst/>
                <a:rect l="l" t="t" r="r" b="b"/>
                <a:pathLst>
                  <a:path w="15718" h="20945" extrusionOk="0">
                    <a:moveTo>
                      <a:pt x="5693" y="1"/>
                    </a:moveTo>
                    <a:lnTo>
                      <a:pt x="0" y="18992"/>
                    </a:lnTo>
                    <a:cubicBezTo>
                      <a:pt x="1601" y="20357"/>
                      <a:pt x="4410" y="20944"/>
                      <a:pt x="7247" y="20944"/>
                    </a:cubicBezTo>
                    <a:cubicBezTo>
                      <a:pt x="10803" y="20944"/>
                      <a:pt x="14402" y="20021"/>
                      <a:pt x="15718" y="18550"/>
                    </a:cubicBezTo>
                    <a:lnTo>
                      <a:pt x="11491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9" name="Google Shape;939;p4"/>
              <p:cNvSpPr/>
              <p:nvPr/>
            </p:nvSpPr>
            <p:spPr>
              <a:xfrm>
                <a:off x="3230713" y="2115700"/>
                <a:ext cx="392950" cy="483325"/>
              </a:xfrm>
              <a:custGeom>
                <a:avLst/>
                <a:gdLst/>
                <a:ahLst/>
                <a:cxnLst/>
                <a:rect l="l" t="t" r="r" b="b"/>
                <a:pathLst>
                  <a:path w="15718" h="19333" extrusionOk="0">
                    <a:moveTo>
                      <a:pt x="3323" y="1"/>
                    </a:moveTo>
                    <a:lnTo>
                      <a:pt x="0" y="18527"/>
                    </a:lnTo>
                    <a:cubicBezTo>
                      <a:pt x="362" y="18834"/>
                      <a:pt x="784" y="19101"/>
                      <a:pt x="1254" y="19332"/>
                    </a:cubicBezTo>
                    <a:cubicBezTo>
                      <a:pt x="1799" y="11794"/>
                      <a:pt x="4848" y="5741"/>
                      <a:pt x="8296" y="5728"/>
                    </a:cubicBezTo>
                    <a:cubicBezTo>
                      <a:pt x="8301" y="5728"/>
                      <a:pt x="8305" y="5728"/>
                      <a:pt x="8309" y="5728"/>
                    </a:cubicBezTo>
                    <a:cubicBezTo>
                      <a:pt x="11737" y="5728"/>
                      <a:pt x="14224" y="11705"/>
                      <a:pt x="14105" y="19195"/>
                    </a:cubicBezTo>
                    <a:cubicBezTo>
                      <a:pt x="14789" y="18874"/>
                      <a:pt x="15346" y="18502"/>
                      <a:pt x="15718" y="18087"/>
                    </a:cubicBezTo>
                    <a:lnTo>
                      <a:pt x="12844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0" name="Google Shape;940;p4"/>
              <p:cNvSpPr/>
              <p:nvPr/>
            </p:nvSpPr>
            <p:spPr>
              <a:xfrm>
                <a:off x="3314463" y="2336500"/>
                <a:ext cx="73950" cy="299400"/>
              </a:xfrm>
              <a:custGeom>
                <a:avLst/>
                <a:gdLst/>
                <a:ahLst/>
                <a:cxnLst/>
                <a:rect l="l" t="t" r="r" b="b"/>
                <a:pathLst>
                  <a:path w="2958" h="11976" extrusionOk="0">
                    <a:moveTo>
                      <a:pt x="2957" y="1"/>
                    </a:moveTo>
                    <a:lnTo>
                      <a:pt x="2957" y="1"/>
                    </a:lnTo>
                    <a:cubicBezTo>
                      <a:pt x="1359" y="1991"/>
                      <a:pt x="195" y="5692"/>
                      <a:pt x="26" y="9888"/>
                    </a:cubicBezTo>
                    <a:cubicBezTo>
                      <a:pt x="2" y="10504"/>
                      <a:pt x="1" y="11109"/>
                      <a:pt x="19" y="11697"/>
                    </a:cubicBezTo>
                    <a:cubicBezTo>
                      <a:pt x="527" y="11816"/>
                      <a:pt x="1057" y="11910"/>
                      <a:pt x="1602" y="11975"/>
                    </a:cubicBezTo>
                    <a:cubicBezTo>
                      <a:pt x="1402" y="10622"/>
                      <a:pt x="1322" y="9123"/>
                      <a:pt x="1387" y="7542"/>
                    </a:cubicBezTo>
                    <a:cubicBezTo>
                      <a:pt x="1507" y="4671"/>
                      <a:pt x="2091" y="2030"/>
                      <a:pt x="2957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1" name="Google Shape;941;p4"/>
              <p:cNvSpPr/>
              <p:nvPr/>
            </p:nvSpPr>
            <p:spPr>
              <a:xfrm>
                <a:off x="3460513" y="2362575"/>
                <a:ext cx="73675" cy="269275"/>
              </a:xfrm>
              <a:custGeom>
                <a:avLst/>
                <a:gdLst/>
                <a:ahLst/>
                <a:cxnLst/>
                <a:rect l="l" t="t" r="r" b="b"/>
                <a:pathLst>
                  <a:path w="2947" h="10771" extrusionOk="0">
                    <a:moveTo>
                      <a:pt x="0" y="0"/>
                    </a:moveTo>
                    <a:lnTo>
                      <a:pt x="0" y="0"/>
                    </a:lnTo>
                    <a:cubicBezTo>
                      <a:pt x="904" y="2419"/>
                      <a:pt x="1489" y="5566"/>
                      <a:pt x="1569" y="8986"/>
                    </a:cubicBezTo>
                    <a:cubicBezTo>
                      <a:pt x="1584" y="9592"/>
                      <a:pt x="1580" y="10188"/>
                      <a:pt x="1563" y="10771"/>
                    </a:cubicBezTo>
                    <a:cubicBezTo>
                      <a:pt x="2043" y="10687"/>
                      <a:pt x="2507" y="10587"/>
                      <a:pt x="2947" y="10472"/>
                    </a:cubicBezTo>
                    <a:cubicBezTo>
                      <a:pt x="2678" y="6018"/>
                      <a:pt x="1545" y="2160"/>
                      <a:pt x="0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pic>
        <p:nvPicPr>
          <p:cNvPr id="942" name="Google Shape;942;p4"/>
          <p:cNvPicPr preferRelativeResize="0"/>
          <p:nvPr/>
        </p:nvPicPr>
        <p:blipFill>
          <a:blip r:embed="rId2">
            <a:alphaModFix amt="10000"/>
          </a:blip>
          <a:stretch>
            <a:fillRect/>
          </a:stretch>
        </p:blipFill>
        <p:spPr>
          <a:xfrm>
            <a:off x="-86342" y="-171400"/>
            <a:ext cx="9316685" cy="5486299"/>
          </a:xfrm>
          <a:prstGeom prst="rect">
            <a:avLst/>
          </a:prstGeom>
          <a:noFill/>
          <a:ln>
            <a:noFill/>
          </a:ln>
        </p:spPr>
      </p:pic>
      <p:sp>
        <p:nvSpPr>
          <p:cNvPr id="943" name="Google Shape;943;p4"/>
          <p:cNvSpPr txBox="1">
            <a:spLocks noGrp="1"/>
          </p:cNvSpPr>
          <p:nvPr>
            <p:ph type="title"/>
          </p:nvPr>
        </p:nvSpPr>
        <p:spPr>
          <a:xfrm>
            <a:off x="720000" y="525975"/>
            <a:ext cx="7704000" cy="63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>
            <a:endParaRPr/>
          </a:p>
        </p:txBody>
      </p:sp>
      <p:sp>
        <p:nvSpPr>
          <p:cNvPr id="944" name="Google Shape;944;p4"/>
          <p:cNvSpPr txBox="1">
            <a:spLocks noGrp="1"/>
          </p:cNvSpPr>
          <p:nvPr>
            <p:ph type="body" idx="1"/>
          </p:nvPr>
        </p:nvSpPr>
        <p:spPr>
          <a:xfrm>
            <a:off x="720000" y="1174500"/>
            <a:ext cx="7704000" cy="342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050"/>
            </a:lvl1pPr>
            <a:lvl2pPr marL="914400" lvl="1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cxnSp>
        <p:nvCxnSpPr>
          <p:cNvPr id="945" name="Google Shape;945;p4"/>
          <p:cNvCxnSpPr/>
          <p:nvPr/>
        </p:nvCxnSpPr>
        <p:spPr>
          <a:xfrm>
            <a:off x="4148250" y="1174500"/>
            <a:ext cx="8475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diamond" w="med" len="med"/>
            <a:tailEnd type="diamond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1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92" name="Google Shape;1492;p8"/>
          <p:cNvGrpSpPr/>
          <p:nvPr/>
        </p:nvGrpSpPr>
        <p:grpSpPr>
          <a:xfrm>
            <a:off x="-458913" y="-556726"/>
            <a:ext cx="10075901" cy="6045393"/>
            <a:chOff x="-458913" y="-556726"/>
            <a:chExt cx="10075901" cy="6045393"/>
          </a:xfrm>
        </p:grpSpPr>
        <p:grpSp>
          <p:nvGrpSpPr>
            <p:cNvPr id="1493" name="Google Shape;1493;p8"/>
            <p:cNvGrpSpPr/>
            <p:nvPr/>
          </p:nvGrpSpPr>
          <p:grpSpPr>
            <a:xfrm>
              <a:off x="-35892" y="157592"/>
              <a:ext cx="9372768" cy="4409682"/>
              <a:chOff x="-35892" y="157592"/>
              <a:chExt cx="9372768" cy="4409682"/>
            </a:xfrm>
          </p:grpSpPr>
          <p:sp>
            <p:nvSpPr>
              <p:cNvPr id="1494" name="Google Shape;1494;p8"/>
              <p:cNvSpPr/>
              <p:nvPr/>
            </p:nvSpPr>
            <p:spPr>
              <a:xfrm>
                <a:off x="-35892" y="622203"/>
                <a:ext cx="9372768" cy="3860003"/>
              </a:xfrm>
              <a:custGeom>
                <a:avLst/>
                <a:gdLst/>
                <a:ahLst/>
                <a:cxnLst/>
                <a:rect l="l" t="t" r="r" b="b"/>
                <a:pathLst>
                  <a:path w="107947" h="44456" extrusionOk="0">
                    <a:moveTo>
                      <a:pt x="1" y="1"/>
                    </a:moveTo>
                    <a:lnTo>
                      <a:pt x="1" y="44456"/>
                    </a:lnTo>
                    <a:lnTo>
                      <a:pt x="107946" y="44456"/>
                    </a:lnTo>
                    <a:lnTo>
                      <a:pt x="10794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95" name="Google Shape;1495;p8"/>
              <p:cNvSpPr/>
              <p:nvPr/>
            </p:nvSpPr>
            <p:spPr>
              <a:xfrm>
                <a:off x="-35892" y="3871442"/>
                <a:ext cx="9372768" cy="564292"/>
              </a:xfrm>
              <a:custGeom>
                <a:avLst/>
                <a:gdLst/>
                <a:ahLst/>
                <a:cxnLst/>
                <a:rect l="l" t="t" r="r" b="b"/>
                <a:pathLst>
                  <a:path w="107947" h="6499" extrusionOk="0">
                    <a:moveTo>
                      <a:pt x="1" y="1"/>
                    </a:moveTo>
                    <a:lnTo>
                      <a:pt x="1" y="6498"/>
                    </a:lnTo>
                    <a:lnTo>
                      <a:pt x="107946" y="6498"/>
                    </a:lnTo>
                    <a:lnTo>
                      <a:pt x="107946" y="349"/>
                    </a:lnTo>
                    <a:cubicBezTo>
                      <a:pt x="95947" y="2018"/>
                      <a:pt x="76762" y="5100"/>
                      <a:pt x="55146" y="5100"/>
                    </a:cubicBezTo>
                    <a:cubicBezTo>
                      <a:pt x="32055" y="5100"/>
                      <a:pt x="11746" y="1864"/>
                      <a:pt x="1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96" name="Google Shape;1496;p8"/>
              <p:cNvSpPr/>
              <p:nvPr/>
            </p:nvSpPr>
            <p:spPr>
              <a:xfrm>
                <a:off x="-35892" y="157592"/>
                <a:ext cx="9372768" cy="3646408"/>
              </a:xfrm>
              <a:custGeom>
                <a:avLst/>
                <a:gdLst/>
                <a:ahLst/>
                <a:cxnLst/>
                <a:rect l="l" t="t" r="r" b="b"/>
                <a:pathLst>
                  <a:path w="107947" h="41996" extrusionOk="0">
                    <a:moveTo>
                      <a:pt x="1" y="1"/>
                    </a:moveTo>
                    <a:lnTo>
                      <a:pt x="1" y="41995"/>
                    </a:lnTo>
                    <a:cubicBezTo>
                      <a:pt x="11746" y="29946"/>
                      <a:pt x="32055" y="20765"/>
                      <a:pt x="55146" y="20765"/>
                    </a:cubicBezTo>
                    <a:cubicBezTo>
                      <a:pt x="76762" y="20765"/>
                      <a:pt x="95947" y="28964"/>
                      <a:pt x="107946" y="39744"/>
                    </a:cubicBezTo>
                    <a:lnTo>
                      <a:pt x="10794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97" name="Google Shape;1497;p8"/>
              <p:cNvSpPr/>
              <p:nvPr/>
            </p:nvSpPr>
            <p:spPr>
              <a:xfrm>
                <a:off x="109457" y="527735"/>
                <a:ext cx="213943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4" h="2049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5"/>
                    </a:cubicBezTo>
                    <a:lnTo>
                      <a:pt x="1" y="1527"/>
                    </a:lnTo>
                    <a:cubicBezTo>
                      <a:pt x="1" y="1814"/>
                      <a:pt x="235" y="2048"/>
                      <a:pt x="525" y="2048"/>
                    </a:cubicBezTo>
                    <a:lnTo>
                      <a:pt x="1939" y="2048"/>
                    </a:lnTo>
                    <a:cubicBezTo>
                      <a:pt x="2230" y="2048"/>
                      <a:pt x="2464" y="1814"/>
                      <a:pt x="2464" y="1527"/>
                    </a:cubicBezTo>
                    <a:lnTo>
                      <a:pt x="2464" y="525"/>
                    </a:lnTo>
                    <a:cubicBezTo>
                      <a:pt x="2464" y="235"/>
                      <a:pt x="2230" y="1"/>
                      <a:pt x="193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98" name="Google Shape;1498;p8"/>
              <p:cNvSpPr/>
              <p:nvPr/>
            </p:nvSpPr>
            <p:spPr>
              <a:xfrm>
                <a:off x="725668" y="509588"/>
                <a:ext cx="214030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5" h="2049" extrusionOk="0">
                    <a:moveTo>
                      <a:pt x="525" y="0"/>
                    </a:moveTo>
                    <a:cubicBezTo>
                      <a:pt x="235" y="0"/>
                      <a:pt x="1" y="235"/>
                      <a:pt x="1" y="525"/>
                    </a:cubicBezTo>
                    <a:lnTo>
                      <a:pt x="1" y="1526"/>
                    </a:lnTo>
                    <a:cubicBezTo>
                      <a:pt x="1" y="1814"/>
                      <a:pt x="235" y="2048"/>
                      <a:pt x="525" y="2048"/>
                    </a:cubicBezTo>
                    <a:lnTo>
                      <a:pt x="1940" y="2048"/>
                    </a:lnTo>
                    <a:cubicBezTo>
                      <a:pt x="2230" y="2048"/>
                      <a:pt x="2464" y="1814"/>
                      <a:pt x="2464" y="1526"/>
                    </a:cubicBezTo>
                    <a:lnTo>
                      <a:pt x="2464" y="525"/>
                    </a:lnTo>
                    <a:cubicBezTo>
                      <a:pt x="2464" y="235"/>
                      <a:pt x="2230" y="0"/>
                      <a:pt x="194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99" name="Google Shape;1499;p8"/>
              <p:cNvSpPr/>
              <p:nvPr/>
            </p:nvSpPr>
            <p:spPr>
              <a:xfrm>
                <a:off x="3827214" y="533813"/>
                <a:ext cx="213682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9" extrusionOk="0">
                    <a:moveTo>
                      <a:pt x="522" y="0"/>
                    </a:moveTo>
                    <a:cubicBezTo>
                      <a:pt x="235" y="0"/>
                      <a:pt x="0" y="235"/>
                      <a:pt x="0" y="525"/>
                    </a:cubicBezTo>
                    <a:lnTo>
                      <a:pt x="0" y="1526"/>
                    </a:lnTo>
                    <a:cubicBezTo>
                      <a:pt x="0" y="1814"/>
                      <a:pt x="235" y="2048"/>
                      <a:pt x="522" y="2048"/>
                    </a:cubicBezTo>
                    <a:lnTo>
                      <a:pt x="1939" y="2048"/>
                    </a:lnTo>
                    <a:cubicBezTo>
                      <a:pt x="2229" y="2048"/>
                      <a:pt x="2461" y="1814"/>
                      <a:pt x="2461" y="1526"/>
                    </a:cubicBezTo>
                    <a:lnTo>
                      <a:pt x="2461" y="525"/>
                    </a:lnTo>
                    <a:cubicBezTo>
                      <a:pt x="2461" y="235"/>
                      <a:pt x="2229" y="0"/>
                      <a:pt x="193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0" name="Google Shape;1500;p8"/>
              <p:cNvSpPr/>
              <p:nvPr/>
            </p:nvSpPr>
            <p:spPr>
              <a:xfrm>
                <a:off x="4662663" y="612305"/>
                <a:ext cx="213682" cy="177823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8" extrusionOk="0">
                    <a:moveTo>
                      <a:pt x="522" y="0"/>
                    </a:moveTo>
                    <a:cubicBezTo>
                      <a:pt x="232" y="0"/>
                      <a:pt x="0" y="235"/>
                      <a:pt x="0" y="525"/>
                    </a:cubicBezTo>
                    <a:lnTo>
                      <a:pt x="0" y="1523"/>
                    </a:lnTo>
                    <a:cubicBezTo>
                      <a:pt x="0" y="1814"/>
                      <a:pt x="232" y="2048"/>
                      <a:pt x="522" y="2048"/>
                    </a:cubicBezTo>
                    <a:lnTo>
                      <a:pt x="1939" y="2048"/>
                    </a:lnTo>
                    <a:cubicBezTo>
                      <a:pt x="2227" y="2048"/>
                      <a:pt x="2461" y="1814"/>
                      <a:pt x="2461" y="1523"/>
                    </a:cubicBezTo>
                    <a:lnTo>
                      <a:pt x="2461" y="525"/>
                    </a:lnTo>
                    <a:cubicBezTo>
                      <a:pt x="2461" y="235"/>
                      <a:pt x="2227" y="0"/>
                      <a:pt x="193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1" name="Google Shape;1501;p8"/>
              <p:cNvSpPr/>
              <p:nvPr/>
            </p:nvSpPr>
            <p:spPr>
              <a:xfrm>
                <a:off x="2314688" y="845782"/>
                <a:ext cx="214030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5" h="2049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2"/>
                    </a:cubicBezTo>
                    <a:lnTo>
                      <a:pt x="1" y="1524"/>
                    </a:lnTo>
                    <a:cubicBezTo>
                      <a:pt x="1" y="1814"/>
                      <a:pt x="235" y="2048"/>
                      <a:pt x="525" y="2048"/>
                    </a:cubicBezTo>
                    <a:lnTo>
                      <a:pt x="1940" y="2048"/>
                    </a:lnTo>
                    <a:cubicBezTo>
                      <a:pt x="2230" y="2048"/>
                      <a:pt x="2464" y="1814"/>
                      <a:pt x="2464" y="1524"/>
                    </a:cubicBezTo>
                    <a:lnTo>
                      <a:pt x="2464" y="522"/>
                    </a:lnTo>
                    <a:cubicBezTo>
                      <a:pt x="2464" y="235"/>
                      <a:pt x="2230" y="1"/>
                      <a:pt x="194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2" name="Google Shape;1502;p8"/>
              <p:cNvSpPr/>
              <p:nvPr/>
            </p:nvSpPr>
            <p:spPr>
              <a:xfrm>
                <a:off x="1356900" y="467911"/>
                <a:ext cx="214030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5" h="2049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2"/>
                    </a:cubicBezTo>
                    <a:lnTo>
                      <a:pt x="1" y="1524"/>
                    </a:lnTo>
                    <a:cubicBezTo>
                      <a:pt x="1" y="1814"/>
                      <a:pt x="235" y="2048"/>
                      <a:pt x="525" y="2048"/>
                    </a:cubicBezTo>
                    <a:lnTo>
                      <a:pt x="1940" y="2048"/>
                    </a:lnTo>
                    <a:cubicBezTo>
                      <a:pt x="2230" y="2048"/>
                      <a:pt x="2464" y="1814"/>
                      <a:pt x="2464" y="1524"/>
                    </a:cubicBezTo>
                    <a:lnTo>
                      <a:pt x="2464" y="522"/>
                    </a:lnTo>
                    <a:cubicBezTo>
                      <a:pt x="2464" y="235"/>
                      <a:pt x="2230" y="1"/>
                      <a:pt x="194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3" name="Google Shape;1503;p8"/>
              <p:cNvSpPr/>
              <p:nvPr/>
            </p:nvSpPr>
            <p:spPr>
              <a:xfrm>
                <a:off x="37998" y="1549689"/>
                <a:ext cx="451156" cy="375355"/>
              </a:xfrm>
              <a:custGeom>
                <a:avLst/>
                <a:gdLst/>
                <a:ahLst/>
                <a:cxnLst/>
                <a:rect l="l" t="t" r="r" b="b"/>
                <a:pathLst>
                  <a:path w="5196" h="4323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2"/>
                    </a:cubicBezTo>
                    <a:lnTo>
                      <a:pt x="1" y="3798"/>
                    </a:lnTo>
                    <a:cubicBezTo>
                      <a:pt x="1" y="4088"/>
                      <a:pt x="235" y="4322"/>
                      <a:pt x="525" y="4322"/>
                    </a:cubicBezTo>
                    <a:lnTo>
                      <a:pt x="4668" y="4322"/>
                    </a:lnTo>
                    <a:cubicBezTo>
                      <a:pt x="4958" y="4322"/>
                      <a:pt x="5190" y="4088"/>
                      <a:pt x="5190" y="3798"/>
                    </a:cubicBezTo>
                    <a:lnTo>
                      <a:pt x="5190" y="522"/>
                    </a:lnTo>
                    <a:cubicBezTo>
                      <a:pt x="5195" y="235"/>
                      <a:pt x="4961" y="1"/>
                      <a:pt x="4671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4" name="Google Shape;1504;p8"/>
              <p:cNvSpPr/>
              <p:nvPr/>
            </p:nvSpPr>
            <p:spPr>
              <a:xfrm>
                <a:off x="4143090" y="523654"/>
                <a:ext cx="450808" cy="375268"/>
              </a:xfrm>
              <a:custGeom>
                <a:avLst/>
                <a:gdLst/>
                <a:ahLst/>
                <a:cxnLst/>
                <a:rect l="l" t="t" r="r" b="b"/>
                <a:pathLst>
                  <a:path w="5192" h="4322" extrusionOk="0">
                    <a:moveTo>
                      <a:pt x="522" y="0"/>
                    </a:moveTo>
                    <a:cubicBezTo>
                      <a:pt x="232" y="0"/>
                      <a:pt x="0" y="235"/>
                      <a:pt x="0" y="522"/>
                    </a:cubicBezTo>
                    <a:lnTo>
                      <a:pt x="0" y="3797"/>
                    </a:lnTo>
                    <a:cubicBezTo>
                      <a:pt x="0" y="4087"/>
                      <a:pt x="232" y="4322"/>
                      <a:pt x="522" y="4322"/>
                    </a:cubicBezTo>
                    <a:lnTo>
                      <a:pt x="4667" y="4322"/>
                    </a:lnTo>
                    <a:cubicBezTo>
                      <a:pt x="4958" y="4322"/>
                      <a:pt x="5192" y="4087"/>
                      <a:pt x="5192" y="3797"/>
                    </a:cubicBezTo>
                    <a:lnTo>
                      <a:pt x="5192" y="522"/>
                    </a:lnTo>
                    <a:cubicBezTo>
                      <a:pt x="5192" y="237"/>
                      <a:pt x="4958" y="0"/>
                      <a:pt x="4667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5" name="Google Shape;1505;p8"/>
              <p:cNvSpPr/>
              <p:nvPr/>
            </p:nvSpPr>
            <p:spPr>
              <a:xfrm>
                <a:off x="3363558" y="509588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5" y="0"/>
                    </a:moveTo>
                    <a:cubicBezTo>
                      <a:pt x="235" y="0"/>
                      <a:pt x="1" y="235"/>
                      <a:pt x="1" y="525"/>
                    </a:cubicBezTo>
                    <a:lnTo>
                      <a:pt x="1" y="901"/>
                    </a:lnTo>
                    <a:cubicBezTo>
                      <a:pt x="1" y="1192"/>
                      <a:pt x="235" y="1423"/>
                      <a:pt x="525" y="1423"/>
                    </a:cubicBezTo>
                    <a:lnTo>
                      <a:pt x="1502" y="1423"/>
                    </a:lnTo>
                    <a:cubicBezTo>
                      <a:pt x="1789" y="1423"/>
                      <a:pt x="2023" y="1192"/>
                      <a:pt x="2023" y="901"/>
                    </a:cubicBezTo>
                    <a:lnTo>
                      <a:pt x="2023" y="525"/>
                    </a:lnTo>
                    <a:cubicBezTo>
                      <a:pt x="2023" y="235"/>
                      <a:pt x="1789" y="0"/>
                      <a:pt x="150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6" name="Google Shape;1506;p8"/>
              <p:cNvSpPr/>
              <p:nvPr/>
            </p:nvSpPr>
            <p:spPr>
              <a:xfrm>
                <a:off x="2808647" y="545882"/>
                <a:ext cx="175652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3" h="1424" extrusionOk="0">
                    <a:moveTo>
                      <a:pt x="522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902"/>
                    </a:lnTo>
                    <a:cubicBezTo>
                      <a:pt x="0" y="1192"/>
                      <a:pt x="235" y="1424"/>
                      <a:pt x="522" y="1424"/>
                    </a:cubicBezTo>
                    <a:lnTo>
                      <a:pt x="1498" y="1424"/>
                    </a:lnTo>
                    <a:cubicBezTo>
                      <a:pt x="1788" y="1424"/>
                      <a:pt x="2023" y="1192"/>
                      <a:pt x="2023" y="902"/>
                    </a:cubicBezTo>
                    <a:lnTo>
                      <a:pt x="2023" y="525"/>
                    </a:lnTo>
                    <a:cubicBezTo>
                      <a:pt x="2023" y="235"/>
                      <a:pt x="1788" y="1"/>
                      <a:pt x="1498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7" name="Google Shape;1507;p8"/>
              <p:cNvSpPr/>
              <p:nvPr/>
            </p:nvSpPr>
            <p:spPr>
              <a:xfrm>
                <a:off x="2034497" y="567241"/>
                <a:ext cx="175913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6" h="1424" extrusionOk="0">
                    <a:moveTo>
                      <a:pt x="522" y="0"/>
                    </a:moveTo>
                    <a:cubicBezTo>
                      <a:pt x="232" y="0"/>
                      <a:pt x="0" y="235"/>
                      <a:pt x="0" y="522"/>
                    </a:cubicBezTo>
                    <a:lnTo>
                      <a:pt x="0" y="899"/>
                    </a:lnTo>
                    <a:cubicBezTo>
                      <a:pt x="0" y="1189"/>
                      <a:pt x="232" y="1423"/>
                      <a:pt x="522" y="1423"/>
                    </a:cubicBezTo>
                    <a:lnTo>
                      <a:pt x="1498" y="1423"/>
                    </a:lnTo>
                    <a:cubicBezTo>
                      <a:pt x="1788" y="1423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5" y="235"/>
                      <a:pt x="1788" y="0"/>
                      <a:pt x="149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8" name="Google Shape;1508;p8"/>
              <p:cNvSpPr/>
              <p:nvPr/>
            </p:nvSpPr>
            <p:spPr>
              <a:xfrm>
                <a:off x="99298" y="880947"/>
                <a:ext cx="175652" cy="123556"/>
              </a:xfrm>
              <a:custGeom>
                <a:avLst/>
                <a:gdLst/>
                <a:ahLst/>
                <a:cxnLst/>
                <a:rect l="l" t="t" r="r" b="b"/>
                <a:pathLst>
                  <a:path w="2023" h="1423" extrusionOk="0">
                    <a:moveTo>
                      <a:pt x="522" y="0"/>
                    </a:moveTo>
                    <a:cubicBezTo>
                      <a:pt x="235" y="0"/>
                      <a:pt x="0" y="234"/>
                      <a:pt x="0" y="522"/>
                    </a:cubicBezTo>
                    <a:lnTo>
                      <a:pt x="0" y="898"/>
                    </a:lnTo>
                    <a:cubicBezTo>
                      <a:pt x="0" y="1189"/>
                      <a:pt x="235" y="1423"/>
                      <a:pt x="522" y="1423"/>
                    </a:cubicBezTo>
                    <a:lnTo>
                      <a:pt x="1498" y="1423"/>
                    </a:lnTo>
                    <a:cubicBezTo>
                      <a:pt x="1789" y="1423"/>
                      <a:pt x="2023" y="1189"/>
                      <a:pt x="2023" y="898"/>
                    </a:cubicBezTo>
                    <a:lnTo>
                      <a:pt x="2023" y="522"/>
                    </a:lnTo>
                    <a:cubicBezTo>
                      <a:pt x="2023" y="234"/>
                      <a:pt x="1789" y="0"/>
                      <a:pt x="149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9" name="Google Shape;1509;p8"/>
              <p:cNvSpPr/>
              <p:nvPr/>
            </p:nvSpPr>
            <p:spPr>
              <a:xfrm>
                <a:off x="100514" y="2353446"/>
                <a:ext cx="213682" cy="177649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6" extrusionOk="0">
                    <a:moveTo>
                      <a:pt x="522" y="0"/>
                    </a:moveTo>
                    <a:cubicBezTo>
                      <a:pt x="235" y="0"/>
                      <a:pt x="0" y="232"/>
                      <a:pt x="0" y="522"/>
                    </a:cubicBezTo>
                    <a:lnTo>
                      <a:pt x="0" y="1523"/>
                    </a:lnTo>
                    <a:cubicBezTo>
                      <a:pt x="0" y="1814"/>
                      <a:pt x="235" y="2045"/>
                      <a:pt x="522" y="2045"/>
                    </a:cubicBezTo>
                    <a:lnTo>
                      <a:pt x="1939" y="2045"/>
                    </a:lnTo>
                    <a:cubicBezTo>
                      <a:pt x="2229" y="2045"/>
                      <a:pt x="2461" y="1814"/>
                      <a:pt x="2461" y="1523"/>
                    </a:cubicBezTo>
                    <a:lnTo>
                      <a:pt x="2461" y="522"/>
                    </a:lnTo>
                    <a:cubicBezTo>
                      <a:pt x="2461" y="232"/>
                      <a:pt x="2229" y="0"/>
                      <a:pt x="193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0" name="Google Shape;1510;p8"/>
              <p:cNvSpPr/>
              <p:nvPr/>
            </p:nvSpPr>
            <p:spPr>
              <a:xfrm>
                <a:off x="7624157" y="790560"/>
                <a:ext cx="213682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9" extrusionOk="0">
                    <a:moveTo>
                      <a:pt x="522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1527"/>
                    </a:lnTo>
                    <a:cubicBezTo>
                      <a:pt x="0" y="1814"/>
                      <a:pt x="235" y="2048"/>
                      <a:pt x="522" y="2048"/>
                    </a:cubicBezTo>
                    <a:lnTo>
                      <a:pt x="1939" y="2048"/>
                    </a:lnTo>
                    <a:cubicBezTo>
                      <a:pt x="2229" y="2048"/>
                      <a:pt x="2461" y="1814"/>
                      <a:pt x="2461" y="1527"/>
                    </a:cubicBezTo>
                    <a:lnTo>
                      <a:pt x="2461" y="525"/>
                    </a:lnTo>
                    <a:cubicBezTo>
                      <a:pt x="2461" y="235"/>
                      <a:pt x="2229" y="1"/>
                      <a:pt x="193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1" name="Google Shape;1511;p8"/>
              <p:cNvSpPr/>
              <p:nvPr/>
            </p:nvSpPr>
            <p:spPr>
              <a:xfrm>
                <a:off x="8489822" y="1424484"/>
                <a:ext cx="213769" cy="177649"/>
              </a:xfrm>
              <a:custGeom>
                <a:avLst/>
                <a:gdLst/>
                <a:ahLst/>
                <a:cxnLst/>
                <a:rect l="l" t="t" r="r" b="b"/>
                <a:pathLst>
                  <a:path w="2462" h="2046" extrusionOk="0">
                    <a:moveTo>
                      <a:pt x="523" y="0"/>
                    </a:moveTo>
                    <a:cubicBezTo>
                      <a:pt x="233" y="0"/>
                      <a:pt x="1" y="232"/>
                      <a:pt x="1" y="522"/>
                    </a:cubicBezTo>
                    <a:lnTo>
                      <a:pt x="1" y="1524"/>
                    </a:lnTo>
                    <a:cubicBezTo>
                      <a:pt x="1" y="1814"/>
                      <a:pt x="233" y="2045"/>
                      <a:pt x="523" y="2045"/>
                    </a:cubicBezTo>
                    <a:lnTo>
                      <a:pt x="1940" y="2045"/>
                    </a:lnTo>
                    <a:cubicBezTo>
                      <a:pt x="2227" y="2045"/>
                      <a:pt x="2462" y="1814"/>
                      <a:pt x="2462" y="1524"/>
                    </a:cubicBezTo>
                    <a:lnTo>
                      <a:pt x="2462" y="522"/>
                    </a:lnTo>
                    <a:cubicBezTo>
                      <a:pt x="2462" y="232"/>
                      <a:pt x="2227" y="0"/>
                      <a:pt x="194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2" name="Google Shape;1512;p8"/>
              <p:cNvSpPr/>
              <p:nvPr/>
            </p:nvSpPr>
            <p:spPr>
              <a:xfrm>
                <a:off x="6488113" y="698003"/>
                <a:ext cx="213682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9" extrusionOk="0">
                    <a:moveTo>
                      <a:pt x="522" y="1"/>
                    </a:moveTo>
                    <a:cubicBezTo>
                      <a:pt x="232" y="1"/>
                      <a:pt x="0" y="235"/>
                      <a:pt x="0" y="523"/>
                    </a:cubicBezTo>
                    <a:lnTo>
                      <a:pt x="0" y="1524"/>
                    </a:lnTo>
                    <a:cubicBezTo>
                      <a:pt x="0" y="1814"/>
                      <a:pt x="232" y="2049"/>
                      <a:pt x="522" y="2049"/>
                    </a:cubicBezTo>
                    <a:lnTo>
                      <a:pt x="1939" y="2049"/>
                    </a:lnTo>
                    <a:cubicBezTo>
                      <a:pt x="2229" y="2049"/>
                      <a:pt x="2461" y="1814"/>
                      <a:pt x="2461" y="1524"/>
                    </a:cubicBezTo>
                    <a:lnTo>
                      <a:pt x="2461" y="523"/>
                    </a:lnTo>
                    <a:cubicBezTo>
                      <a:pt x="2461" y="235"/>
                      <a:pt x="2229" y="1"/>
                      <a:pt x="193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3" name="Google Shape;1513;p8"/>
              <p:cNvSpPr/>
              <p:nvPr/>
            </p:nvSpPr>
            <p:spPr>
              <a:xfrm>
                <a:off x="7313143" y="430142"/>
                <a:ext cx="213943" cy="177649"/>
              </a:xfrm>
              <a:custGeom>
                <a:avLst/>
                <a:gdLst/>
                <a:ahLst/>
                <a:cxnLst/>
                <a:rect l="l" t="t" r="r" b="b"/>
                <a:pathLst>
                  <a:path w="2464" h="2046" extrusionOk="0">
                    <a:moveTo>
                      <a:pt x="525" y="0"/>
                    </a:moveTo>
                    <a:cubicBezTo>
                      <a:pt x="235" y="0"/>
                      <a:pt x="0" y="232"/>
                      <a:pt x="0" y="522"/>
                    </a:cubicBezTo>
                    <a:lnTo>
                      <a:pt x="0" y="1524"/>
                    </a:lnTo>
                    <a:cubicBezTo>
                      <a:pt x="0" y="1814"/>
                      <a:pt x="235" y="2045"/>
                      <a:pt x="525" y="2045"/>
                    </a:cubicBezTo>
                    <a:lnTo>
                      <a:pt x="1939" y="2045"/>
                    </a:lnTo>
                    <a:cubicBezTo>
                      <a:pt x="2229" y="2045"/>
                      <a:pt x="2464" y="1814"/>
                      <a:pt x="2464" y="1524"/>
                    </a:cubicBezTo>
                    <a:lnTo>
                      <a:pt x="2464" y="522"/>
                    </a:lnTo>
                    <a:cubicBezTo>
                      <a:pt x="2464" y="232"/>
                      <a:pt x="2229" y="0"/>
                      <a:pt x="193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4" name="Google Shape;1514;p8"/>
              <p:cNvSpPr/>
              <p:nvPr/>
            </p:nvSpPr>
            <p:spPr>
              <a:xfrm>
                <a:off x="8148331" y="631667"/>
                <a:ext cx="213682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9" extrusionOk="0">
                    <a:moveTo>
                      <a:pt x="522" y="0"/>
                    </a:moveTo>
                    <a:cubicBezTo>
                      <a:pt x="232" y="0"/>
                      <a:pt x="0" y="235"/>
                      <a:pt x="0" y="525"/>
                    </a:cubicBezTo>
                    <a:lnTo>
                      <a:pt x="0" y="1524"/>
                    </a:lnTo>
                    <a:cubicBezTo>
                      <a:pt x="0" y="1814"/>
                      <a:pt x="232" y="2048"/>
                      <a:pt x="522" y="2048"/>
                    </a:cubicBezTo>
                    <a:lnTo>
                      <a:pt x="1939" y="2048"/>
                    </a:lnTo>
                    <a:cubicBezTo>
                      <a:pt x="2227" y="2048"/>
                      <a:pt x="2461" y="1814"/>
                      <a:pt x="2461" y="1524"/>
                    </a:cubicBezTo>
                    <a:lnTo>
                      <a:pt x="2461" y="525"/>
                    </a:lnTo>
                    <a:cubicBezTo>
                      <a:pt x="2461" y="235"/>
                      <a:pt x="2227" y="0"/>
                      <a:pt x="193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5" name="Google Shape;1515;p8"/>
              <p:cNvSpPr/>
              <p:nvPr/>
            </p:nvSpPr>
            <p:spPr>
              <a:xfrm>
                <a:off x="5800357" y="865145"/>
                <a:ext cx="214290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8" h="2049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2"/>
                    </a:cubicBezTo>
                    <a:lnTo>
                      <a:pt x="1" y="1524"/>
                    </a:lnTo>
                    <a:cubicBezTo>
                      <a:pt x="1" y="1814"/>
                      <a:pt x="235" y="2048"/>
                      <a:pt x="525" y="2048"/>
                    </a:cubicBezTo>
                    <a:lnTo>
                      <a:pt x="1940" y="2048"/>
                    </a:lnTo>
                    <a:cubicBezTo>
                      <a:pt x="2230" y="2048"/>
                      <a:pt x="2464" y="1814"/>
                      <a:pt x="2464" y="1524"/>
                    </a:cubicBezTo>
                    <a:lnTo>
                      <a:pt x="2464" y="522"/>
                    </a:lnTo>
                    <a:cubicBezTo>
                      <a:pt x="2467" y="235"/>
                      <a:pt x="2230" y="1"/>
                      <a:pt x="194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6" name="Google Shape;1516;p8"/>
              <p:cNvSpPr/>
              <p:nvPr/>
            </p:nvSpPr>
            <p:spPr>
              <a:xfrm>
                <a:off x="5094280" y="661449"/>
                <a:ext cx="214030" cy="177649"/>
              </a:xfrm>
              <a:custGeom>
                <a:avLst/>
                <a:gdLst/>
                <a:ahLst/>
                <a:cxnLst/>
                <a:rect l="l" t="t" r="r" b="b"/>
                <a:pathLst>
                  <a:path w="2465" h="2046" extrusionOk="0">
                    <a:moveTo>
                      <a:pt x="525" y="1"/>
                    </a:moveTo>
                    <a:cubicBezTo>
                      <a:pt x="235" y="1"/>
                      <a:pt x="1" y="232"/>
                      <a:pt x="1" y="522"/>
                    </a:cubicBezTo>
                    <a:lnTo>
                      <a:pt x="1" y="1524"/>
                    </a:lnTo>
                    <a:cubicBezTo>
                      <a:pt x="1" y="1814"/>
                      <a:pt x="235" y="2045"/>
                      <a:pt x="525" y="2045"/>
                    </a:cubicBezTo>
                    <a:lnTo>
                      <a:pt x="1940" y="2045"/>
                    </a:lnTo>
                    <a:cubicBezTo>
                      <a:pt x="2230" y="2045"/>
                      <a:pt x="2464" y="1814"/>
                      <a:pt x="2464" y="1524"/>
                    </a:cubicBezTo>
                    <a:lnTo>
                      <a:pt x="2464" y="522"/>
                    </a:lnTo>
                    <a:cubicBezTo>
                      <a:pt x="2464" y="232"/>
                      <a:pt x="2230" y="1"/>
                      <a:pt x="194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7" name="Google Shape;1517;p8"/>
              <p:cNvSpPr/>
              <p:nvPr/>
            </p:nvSpPr>
            <p:spPr>
              <a:xfrm>
                <a:off x="8234811" y="2381751"/>
                <a:ext cx="213943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4" h="2049" extrusionOk="0">
                    <a:moveTo>
                      <a:pt x="525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1524"/>
                    </a:lnTo>
                    <a:cubicBezTo>
                      <a:pt x="0" y="1814"/>
                      <a:pt x="235" y="2048"/>
                      <a:pt x="525" y="2048"/>
                    </a:cubicBezTo>
                    <a:lnTo>
                      <a:pt x="1939" y="2048"/>
                    </a:lnTo>
                    <a:cubicBezTo>
                      <a:pt x="2229" y="2048"/>
                      <a:pt x="2464" y="1814"/>
                      <a:pt x="2464" y="1524"/>
                    </a:cubicBezTo>
                    <a:lnTo>
                      <a:pt x="2464" y="525"/>
                    </a:lnTo>
                    <a:cubicBezTo>
                      <a:pt x="2464" y="235"/>
                      <a:pt x="2229" y="1"/>
                      <a:pt x="193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8" name="Google Shape;1518;p8"/>
              <p:cNvSpPr/>
              <p:nvPr/>
            </p:nvSpPr>
            <p:spPr>
              <a:xfrm>
                <a:off x="8800402" y="1049305"/>
                <a:ext cx="344271" cy="286357"/>
              </a:xfrm>
              <a:custGeom>
                <a:avLst/>
                <a:gdLst/>
                <a:ahLst/>
                <a:cxnLst/>
                <a:rect l="l" t="t" r="r" b="b"/>
                <a:pathLst>
                  <a:path w="3965" h="3298" extrusionOk="0">
                    <a:moveTo>
                      <a:pt x="525" y="0"/>
                    </a:moveTo>
                    <a:cubicBezTo>
                      <a:pt x="235" y="0"/>
                      <a:pt x="0" y="234"/>
                      <a:pt x="0" y="522"/>
                    </a:cubicBezTo>
                    <a:lnTo>
                      <a:pt x="0" y="2776"/>
                    </a:lnTo>
                    <a:cubicBezTo>
                      <a:pt x="0" y="3066"/>
                      <a:pt x="235" y="3298"/>
                      <a:pt x="525" y="3298"/>
                    </a:cubicBezTo>
                    <a:lnTo>
                      <a:pt x="3443" y="3298"/>
                    </a:lnTo>
                    <a:cubicBezTo>
                      <a:pt x="3733" y="3298"/>
                      <a:pt x="3965" y="3066"/>
                      <a:pt x="3965" y="2776"/>
                    </a:cubicBezTo>
                    <a:lnTo>
                      <a:pt x="3965" y="522"/>
                    </a:lnTo>
                    <a:cubicBezTo>
                      <a:pt x="3965" y="237"/>
                      <a:pt x="3733" y="0"/>
                      <a:pt x="3443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9" name="Google Shape;1519;p8"/>
              <p:cNvSpPr/>
              <p:nvPr/>
            </p:nvSpPr>
            <p:spPr>
              <a:xfrm>
                <a:off x="8707410" y="1780041"/>
                <a:ext cx="344532" cy="286704"/>
              </a:xfrm>
              <a:custGeom>
                <a:avLst/>
                <a:gdLst/>
                <a:ahLst/>
                <a:cxnLst/>
                <a:rect l="l" t="t" r="r" b="b"/>
                <a:pathLst>
                  <a:path w="3968" h="3302" extrusionOk="0">
                    <a:moveTo>
                      <a:pt x="525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2777"/>
                    </a:lnTo>
                    <a:cubicBezTo>
                      <a:pt x="0" y="3067"/>
                      <a:pt x="235" y="3301"/>
                      <a:pt x="525" y="3301"/>
                    </a:cubicBezTo>
                    <a:lnTo>
                      <a:pt x="3443" y="3301"/>
                    </a:lnTo>
                    <a:cubicBezTo>
                      <a:pt x="3733" y="3301"/>
                      <a:pt x="3967" y="3067"/>
                      <a:pt x="3967" y="2777"/>
                    </a:cubicBezTo>
                    <a:lnTo>
                      <a:pt x="3967" y="525"/>
                    </a:lnTo>
                    <a:cubicBezTo>
                      <a:pt x="3967" y="238"/>
                      <a:pt x="3733" y="1"/>
                      <a:pt x="344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0" name="Google Shape;1520;p8"/>
              <p:cNvSpPr/>
              <p:nvPr/>
            </p:nvSpPr>
            <p:spPr>
              <a:xfrm>
                <a:off x="7635965" y="223754"/>
                <a:ext cx="450895" cy="375268"/>
              </a:xfrm>
              <a:custGeom>
                <a:avLst/>
                <a:gdLst/>
                <a:ahLst/>
                <a:cxnLst/>
                <a:rect l="l" t="t" r="r" b="b"/>
                <a:pathLst>
                  <a:path w="5193" h="4322" extrusionOk="0">
                    <a:moveTo>
                      <a:pt x="523" y="0"/>
                    </a:moveTo>
                    <a:cubicBezTo>
                      <a:pt x="233" y="0"/>
                      <a:pt x="1" y="235"/>
                      <a:pt x="1" y="525"/>
                    </a:cubicBezTo>
                    <a:lnTo>
                      <a:pt x="1" y="3800"/>
                    </a:lnTo>
                    <a:cubicBezTo>
                      <a:pt x="1" y="4087"/>
                      <a:pt x="233" y="4322"/>
                      <a:pt x="523" y="4322"/>
                    </a:cubicBezTo>
                    <a:lnTo>
                      <a:pt x="4668" y="4322"/>
                    </a:lnTo>
                    <a:cubicBezTo>
                      <a:pt x="4958" y="4322"/>
                      <a:pt x="5193" y="4087"/>
                      <a:pt x="5193" y="3800"/>
                    </a:cubicBezTo>
                    <a:lnTo>
                      <a:pt x="5193" y="525"/>
                    </a:lnTo>
                    <a:cubicBezTo>
                      <a:pt x="5193" y="238"/>
                      <a:pt x="4958" y="0"/>
                      <a:pt x="466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1" name="Google Shape;1521;p8"/>
              <p:cNvSpPr/>
              <p:nvPr/>
            </p:nvSpPr>
            <p:spPr>
              <a:xfrm>
                <a:off x="6813627" y="333243"/>
                <a:ext cx="175913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6" h="1424" extrusionOk="0">
                    <a:moveTo>
                      <a:pt x="522" y="0"/>
                    </a:moveTo>
                    <a:cubicBezTo>
                      <a:pt x="232" y="0"/>
                      <a:pt x="1" y="232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2" y="1423"/>
                      <a:pt x="522" y="1423"/>
                    </a:cubicBezTo>
                    <a:lnTo>
                      <a:pt x="1499" y="1423"/>
                    </a:lnTo>
                    <a:cubicBezTo>
                      <a:pt x="1789" y="1423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6" y="232"/>
                      <a:pt x="1789" y="0"/>
                      <a:pt x="149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2" name="Google Shape;1522;p8"/>
              <p:cNvSpPr/>
              <p:nvPr/>
            </p:nvSpPr>
            <p:spPr>
              <a:xfrm>
                <a:off x="6294576" y="565331"/>
                <a:ext cx="175652" cy="123556"/>
              </a:xfrm>
              <a:custGeom>
                <a:avLst/>
                <a:gdLst/>
                <a:ahLst/>
                <a:cxnLst/>
                <a:rect l="l" t="t" r="r" b="b"/>
                <a:pathLst>
                  <a:path w="2023" h="1423" extrusionOk="0">
                    <a:moveTo>
                      <a:pt x="522" y="0"/>
                    </a:moveTo>
                    <a:cubicBezTo>
                      <a:pt x="234" y="0"/>
                      <a:pt x="0" y="234"/>
                      <a:pt x="0" y="524"/>
                    </a:cubicBezTo>
                    <a:lnTo>
                      <a:pt x="0" y="901"/>
                    </a:lnTo>
                    <a:cubicBezTo>
                      <a:pt x="0" y="1188"/>
                      <a:pt x="234" y="1423"/>
                      <a:pt x="522" y="1423"/>
                    </a:cubicBezTo>
                    <a:lnTo>
                      <a:pt x="1498" y="1423"/>
                    </a:lnTo>
                    <a:cubicBezTo>
                      <a:pt x="1788" y="1423"/>
                      <a:pt x="2023" y="1188"/>
                      <a:pt x="2023" y="901"/>
                    </a:cubicBezTo>
                    <a:lnTo>
                      <a:pt x="2023" y="524"/>
                    </a:lnTo>
                    <a:cubicBezTo>
                      <a:pt x="2023" y="234"/>
                      <a:pt x="1786" y="0"/>
                      <a:pt x="149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3" name="Google Shape;1523;p8"/>
              <p:cNvSpPr/>
              <p:nvPr/>
            </p:nvSpPr>
            <p:spPr>
              <a:xfrm>
                <a:off x="8778348" y="463049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2" y="1"/>
                    </a:moveTo>
                    <a:cubicBezTo>
                      <a:pt x="235" y="1"/>
                      <a:pt x="1" y="235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5" y="1424"/>
                      <a:pt x="522" y="1424"/>
                    </a:cubicBezTo>
                    <a:lnTo>
                      <a:pt x="1499" y="1424"/>
                    </a:lnTo>
                    <a:cubicBezTo>
                      <a:pt x="1789" y="1424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3" y="235"/>
                      <a:pt x="1789" y="1"/>
                      <a:pt x="149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4" name="Google Shape;1524;p8"/>
              <p:cNvSpPr/>
              <p:nvPr/>
            </p:nvSpPr>
            <p:spPr>
              <a:xfrm>
                <a:off x="5520340" y="586604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3" y="1"/>
                    </a:moveTo>
                    <a:cubicBezTo>
                      <a:pt x="232" y="1"/>
                      <a:pt x="1" y="235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2" y="1423"/>
                      <a:pt x="523" y="1423"/>
                    </a:cubicBezTo>
                    <a:lnTo>
                      <a:pt x="1499" y="1423"/>
                    </a:lnTo>
                    <a:cubicBezTo>
                      <a:pt x="1789" y="1423"/>
                      <a:pt x="2024" y="1189"/>
                      <a:pt x="2024" y="899"/>
                    </a:cubicBezTo>
                    <a:lnTo>
                      <a:pt x="2024" y="522"/>
                    </a:lnTo>
                    <a:cubicBezTo>
                      <a:pt x="2024" y="235"/>
                      <a:pt x="1789" y="1"/>
                      <a:pt x="149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5" name="Google Shape;1525;p8"/>
              <p:cNvSpPr/>
              <p:nvPr/>
            </p:nvSpPr>
            <p:spPr>
              <a:xfrm>
                <a:off x="8489822" y="1018742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3" y="0"/>
                    </a:moveTo>
                    <a:cubicBezTo>
                      <a:pt x="233" y="0"/>
                      <a:pt x="1" y="232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3" y="1423"/>
                      <a:pt x="523" y="1423"/>
                    </a:cubicBezTo>
                    <a:lnTo>
                      <a:pt x="1499" y="1423"/>
                    </a:lnTo>
                    <a:cubicBezTo>
                      <a:pt x="1789" y="1423"/>
                      <a:pt x="2024" y="1189"/>
                      <a:pt x="2024" y="899"/>
                    </a:cubicBezTo>
                    <a:lnTo>
                      <a:pt x="2024" y="522"/>
                    </a:lnTo>
                    <a:cubicBezTo>
                      <a:pt x="2024" y="232"/>
                      <a:pt x="1789" y="0"/>
                      <a:pt x="149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6" name="Google Shape;1526;p8"/>
              <p:cNvSpPr/>
              <p:nvPr/>
            </p:nvSpPr>
            <p:spPr>
              <a:xfrm>
                <a:off x="8219269" y="1961769"/>
                <a:ext cx="175739" cy="123556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3" extrusionOk="0">
                    <a:moveTo>
                      <a:pt x="525" y="0"/>
                    </a:moveTo>
                    <a:cubicBezTo>
                      <a:pt x="235" y="0"/>
                      <a:pt x="1" y="234"/>
                      <a:pt x="1" y="525"/>
                    </a:cubicBezTo>
                    <a:lnTo>
                      <a:pt x="1" y="901"/>
                    </a:lnTo>
                    <a:cubicBezTo>
                      <a:pt x="1" y="1191"/>
                      <a:pt x="235" y="1423"/>
                      <a:pt x="525" y="1423"/>
                    </a:cubicBezTo>
                    <a:lnTo>
                      <a:pt x="1502" y="1423"/>
                    </a:lnTo>
                    <a:cubicBezTo>
                      <a:pt x="1792" y="1423"/>
                      <a:pt x="2023" y="1191"/>
                      <a:pt x="2023" y="901"/>
                    </a:cubicBezTo>
                    <a:lnTo>
                      <a:pt x="2023" y="525"/>
                    </a:lnTo>
                    <a:cubicBezTo>
                      <a:pt x="2023" y="234"/>
                      <a:pt x="1792" y="0"/>
                      <a:pt x="150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7" name="Google Shape;1527;p8"/>
              <p:cNvSpPr/>
              <p:nvPr/>
            </p:nvSpPr>
            <p:spPr>
              <a:xfrm>
                <a:off x="4994776" y="4072793"/>
                <a:ext cx="227488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2620" h="1641" extrusionOk="0">
                    <a:moveTo>
                      <a:pt x="522" y="0"/>
                    </a:moveTo>
                    <a:cubicBezTo>
                      <a:pt x="234" y="0"/>
                      <a:pt x="0" y="234"/>
                      <a:pt x="0" y="525"/>
                    </a:cubicBezTo>
                    <a:lnTo>
                      <a:pt x="0" y="1116"/>
                    </a:lnTo>
                    <a:cubicBezTo>
                      <a:pt x="0" y="1406"/>
                      <a:pt x="234" y="1640"/>
                      <a:pt x="522" y="1640"/>
                    </a:cubicBezTo>
                    <a:lnTo>
                      <a:pt x="2095" y="1640"/>
                    </a:lnTo>
                    <a:cubicBezTo>
                      <a:pt x="2385" y="1640"/>
                      <a:pt x="2620" y="1406"/>
                      <a:pt x="2620" y="1116"/>
                    </a:cubicBezTo>
                    <a:lnTo>
                      <a:pt x="2620" y="525"/>
                    </a:lnTo>
                    <a:cubicBezTo>
                      <a:pt x="2620" y="234"/>
                      <a:pt x="2385" y="0"/>
                      <a:pt x="209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8" name="Google Shape;1528;p8"/>
              <p:cNvSpPr/>
              <p:nvPr/>
            </p:nvSpPr>
            <p:spPr>
              <a:xfrm>
                <a:off x="4339753" y="4087293"/>
                <a:ext cx="227575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2621" h="1641" extrusionOk="0">
                    <a:moveTo>
                      <a:pt x="525" y="0"/>
                    </a:moveTo>
                    <a:cubicBezTo>
                      <a:pt x="235" y="0"/>
                      <a:pt x="0" y="235"/>
                      <a:pt x="0" y="525"/>
                    </a:cubicBezTo>
                    <a:lnTo>
                      <a:pt x="0" y="1116"/>
                    </a:lnTo>
                    <a:cubicBezTo>
                      <a:pt x="0" y="1407"/>
                      <a:pt x="235" y="1641"/>
                      <a:pt x="525" y="1641"/>
                    </a:cubicBezTo>
                    <a:lnTo>
                      <a:pt x="2096" y="1641"/>
                    </a:lnTo>
                    <a:cubicBezTo>
                      <a:pt x="2386" y="1641"/>
                      <a:pt x="2620" y="1407"/>
                      <a:pt x="2620" y="1116"/>
                    </a:cubicBezTo>
                    <a:lnTo>
                      <a:pt x="2620" y="525"/>
                    </a:lnTo>
                    <a:cubicBezTo>
                      <a:pt x="2620" y="235"/>
                      <a:pt x="2386" y="0"/>
                      <a:pt x="209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9" name="Google Shape;1529;p8"/>
              <p:cNvSpPr/>
              <p:nvPr/>
            </p:nvSpPr>
            <p:spPr>
              <a:xfrm>
                <a:off x="1919886" y="3952364"/>
                <a:ext cx="227575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2621" h="1639" extrusionOk="0">
                    <a:moveTo>
                      <a:pt x="525" y="1"/>
                    </a:moveTo>
                    <a:cubicBezTo>
                      <a:pt x="235" y="1"/>
                      <a:pt x="0" y="232"/>
                      <a:pt x="0" y="522"/>
                    </a:cubicBezTo>
                    <a:lnTo>
                      <a:pt x="0" y="1116"/>
                    </a:lnTo>
                    <a:cubicBezTo>
                      <a:pt x="0" y="1407"/>
                      <a:pt x="235" y="1638"/>
                      <a:pt x="525" y="1638"/>
                    </a:cubicBezTo>
                    <a:lnTo>
                      <a:pt x="2096" y="1638"/>
                    </a:lnTo>
                    <a:cubicBezTo>
                      <a:pt x="2386" y="1638"/>
                      <a:pt x="2620" y="1407"/>
                      <a:pt x="2620" y="1116"/>
                    </a:cubicBezTo>
                    <a:lnTo>
                      <a:pt x="2620" y="522"/>
                    </a:lnTo>
                    <a:cubicBezTo>
                      <a:pt x="2620" y="232"/>
                      <a:pt x="2386" y="1"/>
                      <a:pt x="209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0" name="Google Shape;1530;p8"/>
              <p:cNvSpPr/>
              <p:nvPr/>
            </p:nvSpPr>
            <p:spPr>
              <a:xfrm>
                <a:off x="155041" y="4005416"/>
                <a:ext cx="227488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2620" h="1639" extrusionOk="0">
                    <a:moveTo>
                      <a:pt x="522" y="1"/>
                    </a:moveTo>
                    <a:cubicBezTo>
                      <a:pt x="234" y="1"/>
                      <a:pt x="0" y="232"/>
                      <a:pt x="0" y="522"/>
                    </a:cubicBezTo>
                    <a:lnTo>
                      <a:pt x="0" y="1116"/>
                    </a:lnTo>
                    <a:cubicBezTo>
                      <a:pt x="0" y="1404"/>
                      <a:pt x="237" y="1638"/>
                      <a:pt x="522" y="1638"/>
                    </a:cubicBezTo>
                    <a:lnTo>
                      <a:pt x="2095" y="1638"/>
                    </a:lnTo>
                    <a:cubicBezTo>
                      <a:pt x="2385" y="1638"/>
                      <a:pt x="2620" y="1404"/>
                      <a:pt x="2620" y="1116"/>
                    </a:cubicBezTo>
                    <a:lnTo>
                      <a:pt x="2620" y="522"/>
                    </a:lnTo>
                    <a:cubicBezTo>
                      <a:pt x="2620" y="232"/>
                      <a:pt x="2385" y="1"/>
                      <a:pt x="2095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1" name="Google Shape;1531;p8"/>
              <p:cNvSpPr/>
              <p:nvPr/>
            </p:nvSpPr>
            <p:spPr>
              <a:xfrm>
                <a:off x="3668494" y="4120982"/>
                <a:ext cx="227575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2621" h="1641" extrusionOk="0">
                    <a:moveTo>
                      <a:pt x="523" y="0"/>
                    </a:moveTo>
                    <a:cubicBezTo>
                      <a:pt x="235" y="0"/>
                      <a:pt x="1" y="235"/>
                      <a:pt x="1" y="525"/>
                    </a:cubicBezTo>
                    <a:lnTo>
                      <a:pt x="1" y="1116"/>
                    </a:lnTo>
                    <a:cubicBezTo>
                      <a:pt x="1" y="1404"/>
                      <a:pt x="235" y="1641"/>
                      <a:pt x="523" y="1641"/>
                    </a:cubicBezTo>
                    <a:lnTo>
                      <a:pt x="2096" y="1641"/>
                    </a:lnTo>
                    <a:cubicBezTo>
                      <a:pt x="2386" y="1641"/>
                      <a:pt x="2621" y="1406"/>
                      <a:pt x="2621" y="1116"/>
                    </a:cubicBezTo>
                    <a:lnTo>
                      <a:pt x="2621" y="525"/>
                    </a:lnTo>
                    <a:cubicBezTo>
                      <a:pt x="2621" y="235"/>
                      <a:pt x="2386" y="0"/>
                      <a:pt x="209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2" name="Google Shape;1532;p8"/>
              <p:cNvSpPr/>
              <p:nvPr/>
            </p:nvSpPr>
            <p:spPr>
              <a:xfrm>
                <a:off x="95651" y="2355877"/>
                <a:ext cx="227575" cy="142223"/>
              </a:xfrm>
              <a:custGeom>
                <a:avLst/>
                <a:gdLst/>
                <a:ahLst/>
                <a:cxnLst/>
                <a:rect l="l" t="t" r="r" b="b"/>
                <a:pathLst>
                  <a:path w="2621" h="1638" extrusionOk="0">
                    <a:moveTo>
                      <a:pt x="522" y="0"/>
                    </a:moveTo>
                    <a:cubicBezTo>
                      <a:pt x="232" y="0"/>
                      <a:pt x="1" y="232"/>
                      <a:pt x="1" y="522"/>
                    </a:cubicBezTo>
                    <a:lnTo>
                      <a:pt x="1" y="1116"/>
                    </a:lnTo>
                    <a:cubicBezTo>
                      <a:pt x="1" y="1403"/>
                      <a:pt x="235" y="1638"/>
                      <a:pt x="522" y="1638"/>
                    </a:cubicBezTo>
                    <a:lnTo>
                      <a:pt x="2096" y="1638"/>
                    </a:lnTo>
                    <a:cubicBezTo>
                      <a:pt x="2386" y="1638"/>
                      <a:pt x="2620" y="1403"/>
                      <a:pt x="2620" y="1116"/>
                    </a:cubicBezTo>
                    <a:lnTo>
                      <a:pt x="2620" y="522"/>
                    </a:lnTo>
                    <a:cubicBezTo>
                      <a:pt x="2620" y="232"/>
                      <a:pt x="2386" y="0"/>
                      <a:pt x="209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3" name="Google Shape;1533;p8"/>
              <p:cNvSpPr/>
              <p:nvPr/>
            </p:nvSpPr>
            <p:spPr>
              <a:xfrm>
                <a:off x="163984" y="3445382"/>
                <a:ext cx="366325" cy="228964"/>
              </a:xfrm>
              <a:custGeom>
                <a:avLst/>
                <a:gdLst/>
                <a:ahLst/>
                <a:cxnLst/>
                <a:rect l="l" t="t" r="r" b="b"/>
                <a:pathLst>
                  <a:path w="4219" h="2637" extrusionOk="0">
                    <a:moveTo>
                      <a:pt x="525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2115"/>
                    </a:lnTo>
                    <a:cubicBezTo>
                      <a:pt x="0" y="2405"/>
                      <a:pt x="235" y="2637"/>
                      <a:pt x="525" y="2637"/>
                    </a:cubicBezTo>
                    <a:lnTo>
                      <a:pt x="3694" y="2637"/>
                    </a:lnTo>
                    <a:cubicBezTo>
                      <a:pt x="3984" y="2637"/>
                      <a:pt x="4218" y="2405"/>
                      <a:pt x="4218" y="2115"/>
                    </a:cubicBezTo>
                    <a:lnTo>
                      <a:pt x="4218" y="525"/>
                    </a:lnTo>
                    <a:cubicBezTo>
                      <a:pt x="4218" y="235"/>
                      <a:pt x="3984" y="1"/>
                      <a:pt x="369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4" name="Google Shape;1534;p8"/>
              <p:cNvSpPr/>
              <p:nvPr/>
            </p:nvSpPr>
            <p:spPr>
              <a:xfrm>
                <a:off x="455375" y="3918936"/>
                <a:ext cx="478940" cy="299989"/>
              </a:xfrm>
              <a:custGeom>
                <a:avLst/>
                <a:gdLst/>
                <a:ahLst/>
                <a:cxnLst/>
                <a:rect l="l" t="t" r="r" b="b"/>
                <a:pathLst>
                  <a:path w="5516" h="3455" extrusionOk="0">
                    <a:moveTo>
                      <a:pt x="522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2930"/>
                    </a:lnTo>
                    <a:cubicBezTo>
                      <a:pt x="0" y="3217"/>
                      <a:pt x="235" y="3454"/>
                      <a:pt x="522" y="3454"/>
                    </a:cubicBezTo>
                    <a:lnTo>
                      <a:pt x="4994" y="3454"/>
                    </a:lnTo>
                    <a:cubicBezTo>
                      <a:pt x="5281" y="3454"/>
                      <a:pt x="5516" y="3220"/>
                      <a:pt x="5516" y="2930"/>
                    </a:cubicBezTo>
                    <a:lnTo>
                      <a:pt x="5516" y="525"/>
                    </a:lnTo>
                    <a:cubicBezTo>
                      <a:pt x="5516" y="235"/>
                      <a:pt x="5281" y="1"/>
                      <a:pt x="499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5" name="Google Shape;1535;p8"/>
              <p:cNvSpPr/>
              <p:nvPr/>
            </p:nvSpPr>
            <p:spPr>
              <a:xfrm>
                <a:off x="2165953" y="4102315"/>
                <a:ext cx="186679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2150" h="1136" extrusionOk="0">
                    <a:moveTo>
                      <a:pt x="525" y="0"/>
                    </a:moveTo>
                    <a:cubicBezTo>
                      <a:pt x="235" y="0"/>
                      <a:pt x="1" y="232"/>
                      <a:pt x="1" y="522"/>
                    </a:cubicBezTo>
                    <a:lnTo>
                      <a:pt x="1" y="614"/>
                    </a:lnTo>
                    <a:cubicBezTo>
                      <a:pt x="1" y="902"/>
                      <a:pt x="238" y="1136"/>
                      <a:pt x="525" y="1136"/>
                    </a:cubicBezTo>
                    <a:lnTo>
                      <a:pt x="1627" y="1136"/>
                    </a:lnTo>
                    <a:cubicBezTo>
                      <a:pt x="1917" y="1136"/>
                      <a:pt x="2149" y="902"/>
                      <a:pt x="2149" y="614"/>
                    </a:cubicBezTo>
                    <a:lnTo>
                      <a:pt x="2149" y="522"/>
                    </a:lnTo>
                    <a:cubicBezTo>
                      <a:pt x="2149" y="232"/>
                      <a:pt x="1917" y="0"/>
                      <a:pt x="1627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6" name="Google Shape;1536;p8"/>
              <p:cNvSpPr/>
              <p:nvPr/>
            </p:nvSpPr>
            <p:spPr>
              <a:xfrm>
                <a:off x="2989073" y="4085383"/>
                <a:ext cx="186592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2149" h="1136" extrusionOk="0">
                    <a:moveTo>
                      <a:pt x="522" y="0"/>
                    </a:moveTo>
                    <a:cubicBezTo>
                      <a:pt x="235" y="0"/>
                      <a:pt x="1" y="232"/>
                      <a:pt x="1" y="522"/>
                    </a:cubicBezTo>
                    <a:lnTo>
                      <a:pt x="1" y="614"/>
                    </a:lnTo>
                    <a:cubicBezTo>
                      <a:pt x="1" y="898"/>
                      <a:pt x="235" y="1136"/>
                      <a:pt x="522" y="1136"/>
                    </a:cubicBezTo>
                    <a:lnTo>
                      <a:pt x="1624" y="1136"/>
                    </a:lnTo>
                    <a:cubicBezTo>
                      <a:pt x="1914" y="1136"/>
                      <a:pt x="2149" y="901"/>
                      <a:pt x="2149" y="614"/>
                    </a:cubicBezTo>
                    <a:lnTo>
                      <a:pt x="2149" y="522"/>
                    </a:lnTo>
                    <a:cubicBezTo>
                      <a:pt x="2149" y="232"/>
                      <a:pt x="1914" y="0"/>
                      <a:pt x="1624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7" name="Google Shape;1537;p8"/>
              <p:cNvSpPr/>
              <p:nvPr/>
            </p:nvSpPr>
            <p:spPr>
              <a:xfrm>
                <a:off x="643616" y="2389045"/>
                <a:ext cx="186592" cy="98897"/>
              </a:xfrm>
              <a:custGeom>
                <a:avLst/>
                <a:gdLst/>
                <a:ahLst/>
                <a:cxnLst/>
                <a:rect l="l" t="t" r="r" b="b"/>
                <a:pathLst>
                  <a:path w="2149" h="1139" extrusionOk="0">
                    <a:moveTo>
                      <a:pt x="525" y="0"/>
                    </a:moveTo>
                    <a:cubicBezTo>
                      <a:pt x="234" y="0"/>
                      <a:pt x="0" y="235"/>
                      <a:pt x="0" y="525"/>
                    </a:cubicBezTo>
                    <a:lnTo>
                      <a:pt x="0" y="614"/>
                    </a:lnTo>
                    <a:cubicBezTo>
                      <a:pt x="0" y="904"/>
                      <a:pt x="234" y="1139"/>
                      <a:pt x="525" y="1139"/>
                    </a:cubicBezTo>
                    <a:lnTo>
                      <a:pt x="1626" y="1139"/>
                    </a:lnTo>
                    <a:cubicBezTo>
                      <a:pt x="1917" y="1139"/>
                      <a:pt x="2148" y="904"/>
                      <a:pt x="2148" y="614"/>
                    </a:cubicBezTo>
                    <a:lnTo>
                      <a:pt x="2148" y="525"/>
                    </a:lnTo>
                    <a:cubicBezTo>
                      <a:pt x="2148" y="235"/>
                      <a:pt x="1917" y="0"/>
                      <a:pt x="162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8" name="Google Shape;1538;p8"/>
              <p:cNvSpPr/>
              <p:nvPr/>
            </p:nvSpPr>
            <p:spPr>
              <a:xfrm>
                <a:off x="119876" y="2985633"/>
                <a:ext cx="186592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2149" h="1136" extrusionOk="0">
                    <a:moveTo>
                      <a:pt x="522" y="1"/>
                    </a:moveTo>
                    <a:cubicBezTo>
                      <a:pt x="232" y="1"/>
                      <a:pt x="1" y="232"/>
                      <a:pt x="1" y="522"/>
                    </a:cubicBezTo>
                    <a:lnTo>
                      <a:pt x="1" y="614"/>
                    </a:lnTo>
                    <a:cubicBezTo>
                      <a:pt x="1" y="902"/>
                      <a:pt x="235" y="1136"/>
                      <a:pt x="522" y="1136"/>
                    </a:cubicBezTo>
                    <a:lnTo>
                      <a:pt x="1624" y="1136"/>
                    </a:lnTo>
                    <a:cubicBezTo>
                      <a:pt x="1914" y="1136"/>
                      <a:pt x="2149" y="902"/>
                      <a:pt x="2149" y="614"/>
                    </a:cubicBezTo>
                    <a:lnTo>
                      <a:pt x="2149" y="522"/>
                    </a:lnTo>
                    <a:cubicBezTo>
                      <a:pt x="2149" y="232"/>
                      <a:pt x="1914" y="1"/>
                      <a:pt x="162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9" name="Google Shape;1539;p8"/>
              <p:cNvSpPr/>
              <p:nvPr/>
            </p:nvSpPr>
            <p:spPr>
              <a:xfrm>
                <a:off x="8545131" y="3141835"/>
                <a:ext cx="168185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39" extrusionOk="0">
                    <a:moveTo>
                      <a:pt x="525" y="1"/>
                    </a:moveTo>
                    <a:cubicBezTo>
                      <a:pt x="234" y="1"/>
                      <a:pt x="0" y="232"/>
                      <a:pt x="0" y="523"/>
                    </a:cubicBezTo>
                    <a:lnTo>
                      <a:pt x="0" y="1117"/>
                    </a:lnTo>
                    <a:cubicBezTo>
                      <a:pt x="0" y="1404"/>
                      <a:pt x="234" y="1639"/>
                      <a:pt x="525" y="1639"/>
                    </a:cubicBezTo>
                    <a:lnTo>
                      <a:pt x="1414" y="1639"/>
                    </a:lnTo>
                    <a:cubicBezTo>
                      <a:pt x="1702" y="1639"/>
                      <a:pt x="1936" y="1404"/>
                      <a:pt x="1936" y="1117"/>
                    </a:cubicBezTo>
                    <a:lnTo>
                      <a:pt x="1936" y="523"/>
                    </a:lnTo>
                    <a:cubicBezTo>
                      <a:pt x="1936" y="232"/>
                      <a:pt x="1702" y="1"/>
                      <a:pt x="141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0" name="Google Shape;1540;p8"/>
              <p:cNvSpPr/>
              <p:nvPr/>
            </p:nvSpPr>
            <p:spPr>
              <a:xfrm>
                <a:off x="9093703" y="4072793"/>
                <a:ext cx="168272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641" extrusionOk="0">
                    <a:moveTo>
                      <a:pt x="525" y="0"/>
                    </a:moveTo>
                    <a:cubicBezTo>
                      <a:pt x="235" y="0"/>
                      <a:pt x="1" y="234"/>
                      <a:pt x="1" y="525"/>
                    </a:cubicBezTo>
                    <a:lnTo>
                      <a:pt x="1" y="1116"/>
                    </a:lnTo>
                    <a:cubicBezTo>
                      <a:pt x="1" y="1406"/>
                      <a:pt x="235" y="1640"/>
                      <a:pt x="525" y="1640"/>
                    </a:cubicBezTo>
                    <a:lnTo>
                      <a:pt x="1415" y="1640"/>
                    </a:lnTo>
                    <a:cubicBezTo>
                      <a:pt x="1703" y="1640"/>
                      <a:pt x="1937" y="1406"/>
                      <a:pt x="1937" y="1116"/>
                    </a:cubicBezTo>
                    <a:lnTo>
                      <a:pt x="1937" y="525"/>
                    </a:lnTo>
                    <a:cubicBezTo>
                      <a:pt x="1937" y="234"/>
                      <a:pt x="1703" y="0"/>
                      <a:pt x="141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1" name="Google Shape;1541;p8"/>
              <p:cNvSpPr/>
              <p:nvPr/>
            </p:nvSpPr>
            <p:spPr>
              <a:xfrm>
                <a:off x="8609296" y="4087293"/>
                <a:ext cx="168185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41" extrusionOk="0">
                    <a:moveTo>
                      <a:pt x="525" y="0"/>
                    </a:moveTo>
                    <a:cubicBezTo>
                      <a:pt x="235" y="0"/>
                      <a:pt x="0" y="235"/>
                      <a:pt x="0" y="525"/>
                    </a:cubicBezTo>
                    <a:lnTo>
                      <a:pt x="0" y="1116"/>
                    </a:lnTo>
                    <a:cubicBezTo>
                      <a:pt x="0" y="1407"/>
                      <a:pt x="235" y="1641"/>
                      <a:pt x="525" y="1641"/>
                    </a:cubicBezTo>
                    <a:lnTo>
                      <a:pt x="1415" y="1641"/>
                    </a:lnTo>
                    <a:cubicBezTo>
                      <a:pt x="1702" y="1641"/>
                      <a:pt x="1936" y="1407"/>
                      <a:pt x="1936" y="1116"/>
                    </a:cubicBezTo>
                    <a:lnTo>
                      <a:pt x="1936" y="525"/>
                    </a:lnTo>
                    <a:cubicBezTo>
                      <a:pt x="1936" y="235"/>
                      <a:pt x="1702" y="0"/>
                      <a:pt x="141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2" name="Google Shape;1542;p8"/>
              <p:cNvSpPr/>
              <p:nvPr/>
            </p:nvSpPr>
            <p:spPr>
              <a:xfrm>
                <a:off x="6819705" y="3952364"/>
                <a:ext cx="167924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1934" h="1639" extrusionOk="0">
                    <a:moveTo>
                      <a:pt x="522" y="1"/>
                    </a:moveTo>
                    <a:cubicBezTo>
                      <a:pt x="232" y="1"/>
                      <a:pt x="0" y="232"/>
                      <a:pt x="0" y="522"/>
                    </a:cubicBezTo>
                    <a:lnTo>
                      <a:pt x="0" y="1116"/>
                    </a:lnTo>
                    <a:cubicBezTo>
                      <a:pt x="0" y="1407"/>
                      <a:pt x="232" y="1638"/>
                      <a:pt x="522" y="1638"/>
                    </a:cubicBezTo>
                    <a:lnTo>
                      <a:pt x="1412" y="1638"/>
                    </a:lnTo>
                    <a:cubicBezTo>
                      <a:pt x="1702" y="1638"/>
                      <a:pt x="1934" y="1407"/>
                      <a:pt x="1934" y="1116"/>
                    </a:cubicBezTo>
                    <a:lnTo>
                      <a:pt x="1934" y="522"/>
                    </a:lnTo>
                    <a:cubicBezTo>
                      <a:pt x="1934" y="232"/>
                      <a:pt x="1702" y="1"/>
                      <a:pt x="141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3" name="Google Shape;1543;p8"/>
              <p:cNvSpPr/>
              <p:nvPr/>
            </p:nvSpPr>
            <p:spPr>
              <a:xfrm>
                <a:off x="6322187" y="3843831"/>
                <a:ext cx="168185" cy="142571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42" extrusionOk="0">
                    <a:moveTo>
                      <a:pt x="522" y="1"/>
                    </a:moveTo>
                    <a:cubicBezTo>
                      <a:pt x="234" y="1"/>
                      <a:pt x="0" y="235"/>
                      <a:pt x="0" y="525"/>
                    </a:cubicBezTo>
                    <a:lnTo>
                      <a:pt x="0" y="1117"/>
                    </a:lnTo>
                    <a:cubicBezTo>
                      <a:pt x="0" y="1407"/>
                      <a:pt x="234" y="1641"/>
                      <a:pt x="522" y="1641"/>
                    </a:cubicBezTo>
                    <a:lnTo>
                      <a:pt x="1412" y="1641"/>
                    </a:lnTo>
                    <a:cubicBezTo>
                      <a:pt x="1702" y="1641"/>
                      <a:pt x="1936" y="1407"/>
                      <a:pt x="1936" y="1117"/>
                    </a:cubicBezTo>
                    <a:lnTo>
                      <a:pt x="1936" y="525"/>
                    </a:lnTo>
                    <a:cubicBezTo>
                      <a:pt x="1936" y="235"/>
                      <a:pt x="1702" y="1"/>
                      <a:pt x="141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4" name="Google Shape;1544;p8"/>
              <p:cNvSpPr/>
              <p:nvPr/>
            </p:nvSpPr>
            <p:spPr>
              <a:xfrm>
                <a:off x="5514349" y="4005416"/>
                <a:ext cx="168185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39" extrusionOk="0">
                    <a:moveTo>
                      <a:pt x="522" y="1"/>
                    </a:moveTo>
                    <a:cubicBezTo>
                      <a:pt x="232" y="1"/>
                      <a:pt x="0" y="232"/>
                      <a:pt x="0" y="522"/>
                    </a:cubicBezTo>
                    <a:lnTo>
                      <a:pt x="0" y="1116"/>
                    </a:lnTo>
                    <a:cubicBezTo>
                      <a:pt x="0" y="1404"/>
                      <a:pt x="232" y="1638"/>
                      <a:pt x="522" y="1638"/>
                    </a:cubicBezTo>
                    <a:lnTo>
                      <a:pt x="1412" y="1638"/>
                    </a:lnTo>
                    <a:cubicBezTo>
                      <a:pt x="1702" y="1638"/>
                      <a:pt x="1936" y="1404"/>
                      <a:pt x="1936" y="1116"/>
                    </a:cubicBezTo>
                    <a:lnTo>
                      <a:pt x="1936" y="522"/>
                    </a:lnTo>
                    <a:cubicBezTo>
                      <a:pt x="1936" y="232"/>
                      <a:pt x="1702" y="1"/>
                      <a:pt x="141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5" name="Google Shape;1545;p8"/>
              <p:cNvSpPr/>
              <p:nvPr/>
            </p:nvSpPr>
            <p:spPr>
              <a:xfrm>
                <a:off x="7360116" y="3818911"/>
                <a:ext cx="168185" cy="142223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38" extrusionOk="0">
                    <a:moveTo>
                      <a:pt x="522" y="0"/>
                    </a:moveTo>
                    <a:cubicBezTo>
                      <a:pt x="235" y="0"/>
                      <a:pt x="0" y="232"/>
                      <a:pt x="0" y="522"/>
                    </a:cubicBezTo>
                    <a:lnTo>
                      <a:pt x="0" y="1116"/>
                    </a:lnTo>
                    <a:cubicBezTo>
                      <a:pt x="0" y="1404"/>
                      <a:pt x="235" y="1638"/>
                      <a:pt x="522" y="1638"/>
                    </a:cubicBezTo>
                    <a:lnTo>
                      <a:pt x="1412" y="1638"/>
                    </a:lnTo>
                    <a:cubicBezTo>
                      <a:pt x="1702" y="1638"/>
                      <a:pt x="1936" y="1404"/>
                      <a:pt x="1936" y="1116"/>
                    </a:cubicBezTo>
                    <a:lnTo>
                      <a:pt x="1936" y="522"/>
                    </a:lnTo>
                    <a:cubicBezTo>
                      <a:pt x="1936" y="232"/>
                      <a:pt x="1702" y="0"/>
                      <a:pt x="141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6" name="Google Shape;1546;p8"/>
              <p:cNvSpPr/>
              <p:nvPr/>
            </p:nvSpPr>
            <p:spPr>
              <a:xfrm>
                <a:off x="8112732" y="4120982"/>
                <a:ext cx="168185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41" extrusionOk="0">
                    <a:moveTo>
                      <a:pt x="525" y="0"/>
                    </a:moveTo>
                    <a:cubicBezTo>
                      <a:pt x="235" y="0"/>
                      <a:pt x="0" y="235"/>
                      <a:pt x="0" y="525"/>
                    </a:cubicBezTo>
                    <a:lnTo>
                      <a:pt x="0" y="1116"/>
                    </a:lnTo>
                    <a:cubicBezTo>
                      <a:pt x="0" y="1404"/>
                      <a:pt x="235" y="1641"/>
                      <a:pt x="525" y="1641"/>
                    </a:cubicBezTo>
                    <a:lnTo>
                      <a:pt x="1415" y="1641"/>
                    </a:lnTo>
                    <a:cubicBezTo>
                      <a:pt x="1702" y="1641"/>
                      <a:pt x="1936" y="1406"/>
                      <a:pt x="1936" y="1116"/>
                    </a:cubicBezTo>
                    <a:lnTo>
                      <a:pt x="1936" y="525"/>
                    </a:lnTo>
                    <a:cubicBezTo>
                      <a:pt x="1936" y="235"/>
                      <a:pt x="1702" y="0"/>
                      <a:pt x="141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7" name="Google Shape;1547;p8"/>
              <p:cNvSpPr/>
              <p:nvPr/>
            </p:nvSpPr>
            <p:spPr>
              <a:xfrm>
                <a:off x="8566924" y="2739739"/>
                <a:ext cx="270902" cy="229051"/>
              </a:xfrm>
              <a:custGeom>
                <a:avLst/>
                <a:gdLst/>
                <a:ahLst/>
                <a:cxnLst/>
                <a:rect l="l" t="t" r="r" b="b"/>
                <a:pathLst>
                  <a:path w="3120" h="2638" extrusionOk="0">
                    <a:moveTo>
                      <a:pt x="525" y="1"/>
                    </a:moveTo>
                    <a:cubicBezTo>
                      <a:pt x="234" y="1"/>
                      <a:pt x="0" y="232"/>
                      <a:pt x="0" y="523"/>
                    </a:cubicBezTo>
                    <a:lnTo>
                      <a:pt x="0" y="2113"/>
                    </a:lnTo>
                    <a:cubicBezTo>
                      <a:pt x="0" y="2403"/>
                      <a:pt x="234" y="2637"/>
                      <a:pt x="525" y="2637"/>
                    </a:cubicBezTo>
                    <a:lnTo>
                      <a:pt x="2595" y="2637"/>
                    </a:lnTo>
                    <a:cubicBezTo>
                      <a:pt x="2885" y="2637"/>
                      <a:pt x="3119" y="2403"/>
                      <a:pt x="3119" y="2113"/>
                    </a:cubicBezTo>
                    <a:lnTo>
                      <a:pt x="3119" y="523"/>
                    </a:lnTo>
                    <a:cubicBezTo>
                      <a:pt x="3119" y="232"/>
                      <a:pt x="2885" y="1"/>
                      <a:pt x="2595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8" name="Google Shape;1548;p8"/>
              <p:cNvSpPr/>
              <p:nvPr/>
            </p:nvSpPr>
            <p:spPr>
              <a:xfrm>
                <a:off x="8362968" y="3735557"/>
                <a:ext cx="354690" cy="299729"/>
              </a:xfrm>
              <a:custGeom>
                <a:avLst/>
                <a:gdLst/>
                <a:ahLst/>
                <a:cxnLst/>
                <a:rect l="l" t="t" r="r" b="b"/>
                <a:pathLst>
                  <a:path w="4085" h="3452" extrusionOk="0">
                    <a:moveTo>
                      <a:pt x="522" y="1"/>
                    </a:moveTo>
                    <a:cubicBezTo>
                      <a:pt x="234" y="1"/>
                      <a:pt x="0" y="235"/>
                      <a:pt x="0" y="522"/>
                    </a:cubicBezTo>
                    <a:lnTo>
                      <a:pt x="0" y="2930"/>
                    </a:lnTo>
                    <a:cubicBezTo>
                      <a:pt x="0" y="3220"/>
                      <a:pt x="234" y="3452"/>
                      <a:pt x="522" y="3452"/>
                    </a:cubicBezTo>
                    <a:lnTo>
                      <a:pt x="3560" y="3452"/>
                    </a:lnTo>
                    <a:cubicBezTo>
                      <a:pt x="3850" y="3452"/>
                      <a:pt x="4084" y="3220"/>
                      <a:pt x="4084" y="2930"/>
                    </a:cubicBezTo>
                    <a:lnTo>
                      <a:pt x="4084" y="522"/>
                    </a:lnTo>
                    <a:cubicBezTo>
                      <a:pt x="4084" y="235"/>
                      <a:pt x="3850" y="1"/>
                      <a:pt x="356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9" name="Google Shape;1549;p8"/>
              <p:cNvSpPr/>
              <p:nvPr/>
            </p:nvSpPr>
            <p:spPr>
              <a:xfrm>
                <a:off x="8963637" y="3098768"/>
                <a:ext cx="354777" cy="299989"/>
              </a:xfrm>
              <a:custGeom>
                <a:avLst/>
                <a:gdLst/>
                <a:ahLst/>
                <a:cxnLst/>
                <a:rect l="l" t="t" r="r" b="b"/>
                <a:pathLst>
                  <a:path w="4086" h="3455" extrusionOk="0">
                    <a:moveTo>
                      <a:pt x="522" y="0"/>
                    </a:moveTo>
                    <a:cubicBezTo>
                      <a:pt x="232" y="0"/>
                      <a:pt x="1" y="235"/>
                      <a:pt x="1" y="525"/>
                    </a:cubicBezTo>
                    <a:lnTo>
                      <a:pt x="1" y="2930"/>
                    </a:lnTo>
                    <a:cubicBezTo>
                      <a:pt x="1" y="3217"/>
                      <a:pt x="235" y="3454"/>
                      <a:pt x="522" y="3454"/>
                    </a:cubicBezTo>
                    <a:lnTo>
                      <a:pt x="3561" y="3454"/>
                    </a:lnTo>
                    <a:cubicBezTo>
                      <a:pt x="3851" y="3454"/>
                      <a:pt x="4085" y="3220"/>
                      <a:pt x="4085" y="2930"/>
                    </a:cubicBezTo>
                    <a:lnTo>
                      <a:pt x="4085" y="525"/>
                    </a:lnTo>
                    <a:cubicBezTo>
                      <a:pt x="4085" y="235"/>
                      <a:pt x="3851" y="0"/>
                      <a:pt x="3561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0" name="Google Shape;1550;p8"/>
              <p:cNvSpPr/>
              <p:nvPr/>
            </p:nvSpPr>
            <p:spPr>
              <a:xfrm>
                <a:off x="5736191" y="3918936"/>
                <a:ext cx="354690" cy="299989"/>
              </a:xfrm>
              <a:custGeom>
                <a:avLst/>
                <a:gdLst/>
                <a:ahLst/>
                <a:cxnLst/>
                <a:rect l="l" t="t" r="r" b="b"/>
                <a:pathLst>
                  <a:path w="4085" h="3455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5"/>
                    </a:cubicBezTo>
                    <a:lnTo>
                      <a:pt x="1" y="2930"/>
                    </a:lnTo>
                    <a:cubicBezTo>
                      <a:pt x="1" y="3217"/>
                      <a:pt x="235" y="3454"/>
                      <a:pt x="525" y="3454"/>
                    </a:cubicBezTo>
                    <a:lnTo>
                      <a:pt x="3560" y="3454"/>
                    </a:lnTo>
                    <a:cubicBezTo>
                      <a:pt x="3851" y="3454"/>
                      <a:pt x="4085" y="3220"/>
                      <a:pt x="4085" y="2930"/>
                    </a:cubicBezTo>
                    <a:lnTo>
                      <a:pt x="4085" y="525"/>
                    </a:lnTo>
                    <a:cubicBezTo>
                      <a:pt x="4085" y="235"/>
                      <a:pt x="3851" y="1"/>
                      <a:pt x="356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1" name="Google Shape;1551;p8"/>
              <p:cNvSpPr/>
              <p:nvPr/>
            </p:nvSpPr>
            <p:spPr>
              <a:xfrm>
                <a:off x="6565389" y="4130881"/>
                <a:ext cx="137882" cy="98897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139" extrusionOk="0">
                    <a:moveTo>
                      <a:pt x="522" y="1"/>
                    </a:moveTo>
                    <a:cubicBezTo>
                      <a:pt x="232" y="1"/>
                      <a:pt x="0" y="235"/>
                      <a:pt x="0" y="525"/>
                    </a:cubicBezTo>
                    <a:lnTo>
                      <a:pt x="0" y="614"/>
                    </a:lnTo>
                    <a:cubicBezTo>
                      <a:pt x="0" y="905"/>
                      <a:pt x="232" y="1139"/>
                      <a:pt x="522" y="1139"/>
                    </a:cubicBezTo>
                    <a:lnTo>
                      <a:pt x="1066" y="1139"/>
                    </a:lnTo>
                    <a:cubicBezTo>
                      <a:pt x="1356" y="1139"/>
                      <a:pt x="1587" y="905"/>
                      <a:pt x="1587" y="614"/>
                    </a:cubicBezTo>
                    <a:lnTo>
                      <a:pt x="1587" y="525"/>
                    </a:lnTo>
                    <a:cubicBezTo>
                      <a:pt x="1587" y="235"/>
                      <a:pt x="1356" y="1"/>
                      <a:pt x="106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2" name="Google Shape;1552;p8"/>
              <p:cNvSpPr/>
              <p:nvPr/>
            </p:nvSpPr>
            <p:spPr>
              <a:xfrm>
                <a:off x="7001608" y="4102315"/>
                <a:ext cx="138403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1594" h="1136" extrusionOk="0">
                    <a:moveTo>
                      <a:pt x="528" y="0"/>
                    </a:moveTo>
                    <a:cubicBezTo>
                      <a:pt x="238" y="0"/>
                      <a:pt x="3" y="232"/>
                      <a:pt x="3" y="522"/>
                    </a:cubicBezTo>
                    <a:lnTo>
                      <a:pt x="3" y="614"/>
                    </a:lnTo>
                    <a:cubicBezTo>
                      <a:pt x="0" y="902"/>
                      <a:pt x="235" y="1136"/>
                      <a:pt x="528" y="1136"/>
                    </a:cubicBezTo>
                    <a:lnTo>
                      <a:pt x="1072" y="1136"/>
                    </a:lnTo>
                    <a:cubicBezTo>
                      <a:pt x="1359" y="1136"/>
                      <a:pt x="1593" y="902"/>
                      <a:pt x="1593" y="614"/>
                    </a:cubicBezTo>
                    <a:lnTo>
                      <a:pt x="1593" y="522"/>
                    </a:lnTo>
                    <a:cubicBezTo>
                      <a:pt x="1593" y="232"/>
                      <a:pt x="1359" y="0"/>
                      <a:pt x="107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3" name="Google Shape;1553;p8"/>
              <p:cNvSpPr/>
              <p:nvPr/>
            </p:nvSpPr>
            <p:spPr>
              <a:xfrm>
                <a:off x="8290033" y="3177000"/>
                <a:ext cx="138143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1591" h="1136" extrusionOk="0">
                    <a:moveTo>
                      <a:pt x="522" y="0"/>
                    </a:moveTo>
                    <a:cubicBezTo>
                      <a:pt x="232" y="0"/>
                      <a:pt x="0" y="232"/>
                      <a:pt x="0" y="522"/>
                    </a:cubicBezTo>
                    <a:lnTo>
                      <a:pt x="0" y="614"/>
                    </a:lnTo>
                    <a:cubicBezTo>
                      <a:pt x="0" y="902"/>
                      <a:pt x="232" y="1136"/>
                      <a:pt x="522" y="1136"/>
                    </a:cubicBezTo>
                    <a:lnTo>
                      <a:pt x="1066" y="1136"/>
                    </a:lnTo>
                    <a:cubicBezTo>
                      <a:pt x="1356" y="1136"/>
                      <a:pt x="1591" y="902"/>
                      <a:pt x="1591" y="614"/>
                    </a:cubicBezTo>
                    <a:lnTo>
                      <a:pt x="1591" y="522"/>
                    </a:lnTo>
                    <a:cubicBezTo>
                      <a:pt x="1591" y="232"/>
                      <a:pt x="1356" y="0"/>
                      <a:pt x="106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4" name="Google Shape;1554;p8"/>
              <p:cNvSpPr/>
              <p:nvPr/>
            </p:nvSpPr>
            <p:spPr>
              <a:xfrm>
                <a:off x="8142774" y="2787494"/>
                <a:ext cx="138143" cy="98897"/>
              </a:xfrm>
              <a:custGeom>
                <a:avLst/>
                <a:gdLst/>
                <a:ahLst/>
                <a:cxnLst/>
                <a:rect l="l" t="t" r="r" b="b"/>
                <a:pathLst>
                  <a:path w="1591" h="1139" extrusionOk="0">
                    <a:moveTo>
                      <a:pt x="525" y="0"/>
                    </a:moveTo>
                    <a:cubicBezTo>
                      <a:pt x="235" y="0"/>
                      <a:pt x="0" y="235"/>
                      <a:pt x="0" y="525"/>
                    </a:cubicBezTo>
                    <a:lnTo>
                      <a:pt x="0" y="614"/>
                    </a:lnTo>
                    <a:cubicBezTo>
                      <a:pt x="0" y="904"/>
                      <a:pt x="237" y="1139"/>
                      <a:pt x="525" y="1139"/>
                    </a:cubicBezTo>
                    <a:lnTo>
                      <a:pt x="1069" y="1139"/>
                    </a:lnTo>
                    <a:cubicBezTo>
                      <a:pt x="1356" y="1139"/>
                      <a:pt x="1590" y="904"/>
                      <a:pt x="1590" y="614"/>
                    </a:cubicBezTo>
                    <a:lnTo>
                      <a:pt x="1590" y="525"/>
                    </a:lnTo>
                    <a:cubicBezTo>
                      <a:pt x="1590" y="235"/>
                      <a:pt x="1356" y="0"/>
                      <a:pt x="106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5" name="Google Shape;1555;p8"/>
              <p:cNvSpPr/>
              <p:nvPr/>
            </p:nvSpPr>
            <p:spPr>
              <a:xfrm>
                <a:off x="7610091" y="4085383"/>
                <a:ext cx="138664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1597" h="1136" extrusionOk="0">
                    <a:moveTo>
                      <a:pt x="528" y="0"/>
                    </a:moveTo>
                    <a:cubicBezTo>
                      <a:pt x="238" y="0"/>
                      <a:pt x="6" y="232"/>
                      <a:pt x="6" y="522"/>
                    </a:cubicBezTo>
                    <a:lnTo>
                      <a:pt x="6" y="614"/>
                    </a:lnTo>
                    <a:cubicBezTo>
                      <a:pt x="0" y="898"/>
                      <a:pt x="235" y="1136"/>
                      <a:pt x="528" y="1136"/>
                    </a:cubicBezTo>
                    <a:lnTo>
                      <a:pt x="1072" y="1136"/>
                    </a:lnTo>
                    <a:cubicBezTo>
                      <a:pt x="1362" y="1136"/>
                      <a:pt x="1596" y="901"/>
                      <a:pt x="1596" y="614"/>
                    </a:cubicBezTo>
                    <a:lnTo>
                      <a:pt x="1596" y="522"/>
                    </a:lnTo>
                    <a:cubicBezTo>
                      <a:pt x="1596" y="232"/>
                      <a:pt x="1362" y="0"/>
                      <a:pt x="107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6" name="Google Shape;1556;p8"/>
              <p:cNvSpPr/>
              <p:nvPr/>
            </p:nvSpPr>
            <p:spPr>
              <a:xfrm>
                <a:off x="6680435" y="3702911"/>
                <a:ext cx="137882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136" extrusionOk="0">
                    <a:moveTo>
                      <a:pt x="522" y="0"/>
                    </a:moveTo>
                    <a:cubicBezTo>
                      <a:pt x="232" y="0"/>
                      <a:pt x="0" y="234"/>
                      <a:pt x="0" y="522"/>
                    </a:cubicBezTo>
                    <a:lnTo>
                      <a:pt x="0" y="614"/>
                    </a:lnTo>
                    <a:cubicBezTo>
                      <a:pt x="0" y="904"/>
                      <a:pt x="232" y="1136"/>
                      <a:pt x="522" y="1136"/>
                    </a:cubicBezTo>
                    <a:lnTo>
                      <a:pt x="1066" y="1136"/>
                    </a:lnTo>
                    <a:cubicBezTo>
                      <a:pt x="1356" y="1136"/>
                      <a:pt x="1588" y="904"/>
                      <a:pt x="1588" y="614"/>
                    </a:cubicBezTo>
                    <a:lnTo>
                      <a:pt x="1588" y="522"/>
                    </a:lnTo>
                    <a:cubicBezTo>
                      <a:pt x="1588" y="234"/>
                      <a:pt x="1356" y="0"/>
                      <a:pt x="106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7" name="Google Shape;1557;p8"/>
              <p:cNvSpPr/>
              <p:nvPr/>
            </p:nvSpPr>
            <p:spPr>
              <a:xfrm>
                <a:off x="9131994" y="3834193"/>
                <a:ext cx="138143" cy="98897"/>
              </a:xfrm>
              <a:custGeom>
                <a:avLst/>
                <a:gdLst/>
                <a:ahLst/>
                <a:cxnLst/>
                <a:rect l="l" t="t" r="r" b="b"/>
                <a:pathLst>
                  <a:path w="1591" h="1139" extrusionOk="0">
                    <a:moveTo>
                      <a:pt x="522" y="0"/>
                    </a:moveTo>
                    <a:cubicBezTo>
                      <a:pt x="235" y="0"/>
                      <a:pt x="1" y="234"/>
                      <a:pt x="1" y="525"/>
                    </a:cubicBezTo>
                    <a:lnTo>
                      <a:pt x="1" y="614"/>
                    </a:lnTo>
                    <a:cubicBezTo>
                      <a:pt x="1" y="904"/>
                      <a:pt x="235" y="1138"/>
                      <a:pt x="522" y="1138"/>
                    </a:cubicBezTo>
                    <a:lnTo>
                      <a:pt x="1066" y="1138"/>
                    </a:lnTo>
                    <a:cubicBezTo>
                      <a:pt x="1357" y="1138"/>
                      <a:pt x="1591" y="904"/>
                      <a:pt x="1591" y="614"/>
                    </a:cubicBezTo>
                    <a:lnTo>
                      <a:pt x="1591" y="525"/>
                    </a:lnTo>
                    <a:cubicBezTo>
                      <a:pt x="1591" y="234"/>
                      <a:pt x="1357" y="0"/>
                      <a:pt x="106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8" name="Google Shape;1558;p8"/>
              <p:cNvSpPr/>
              <p:nvPr/>
            </p:nvSpPr>
            <p:spPr>
              <a:xfrm>
                <a:off x="6997700" y="3687368"/>
                <a:ext cx="138229" cy="98897"/>
              </a:xfrm>
              <a:custGeom>
                <a:avLst/>
                <a:gdLst/>
                <a:ahLst/>
                <a:cxnLst/>
                <a:rect l="l" t="t" r="r" b="b"/>
                <a:pathLst>
                  <a:path w="1592" h="1139" extrusionOk="0">
                    <a:moveTo>
                      <a:pt x="523" y="1"/>
                    </a:moveTo>
                    <a:cubicBezTo>
                      <a:pt x="232" y="1"/>
                      <a:pt x="1" y="235"/>
                      <a:pt x="1" y="525"/>
                    </a:cubicBezTo>
                    <a:lnTo>
                      <a:pt x="1" y="614"/>
                    </a:lnTo>
                    <a:cubicBezTo>
                      <a:pt x="1" y="902"/>
                      <a:pt x="235" y="1139"/>
                      <a:pt x="523" y="1139"/>
                    </a:cubicBezTo>
                    <a:lnTo>
                      <a:pt x="1067" y="1139"/>
                    </a:lnTo>
                    <a:cubicBezTo>
                      <a:pt x="1357" y="1139"/>
                      <a:pt x="1591" y="904"/>
                      <a:pt x="1591" y="614"/>
                    </a:cubicBezTo>
                    <a:lnTo>
                      <a:pt x="1591" y="525"/>
                    </a:lnTo>
                    <a:cubicBezTo>
                      <a:pt x="1591" y="235"/>
                      <a:pt x="1357" y="1"/>
                      <a:pt x="1067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9" name="Google Shape;1559;p8"/>
              <p:cNvSpPr/>
              <p:nvPr/>
            </p:nvSpPr>
            <p:spPr>
              <a:xfrm>
                <a:off x="8065933" y="3536724"/>
                <a:ext cx="138229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1592" h="1136" extrusionOk="0">
                    <a:moveTo>
                      <a:pt x="523" y="0"/>
                    </a:moveTo>
                    <a:cubicBezTo>
                      <a:pt x="232" y="0"/>
                      <a:pt x="1" y="232"/>
                      <a:pt x="1" y="522"/>
                    </a:cubicBezTo>
                    <a:lnTo>
                      <a:pt x="1" y="614"/>
                    </a:lnTo>
                    <a:cubicBezTo>
                      <a:pt x="1" y="901"/>
                      <a:pt x="232" y="1136"/>
                      <a:pt x="523" y="1136"/>
                    </a:cubicBezTo>
                    <a:lnTo>
                      <a:pt x="1067" y="1136"/>
                    </a:lnTo>
                    <a:cubicBezTo>
                      <a:pt x="1357" y="1136"/>
                      <a:pt x="1591" y="901"/>
                      <a:pt x="1591" y="614"/>
                    </a:cubicBezTo>
                    <a:lnTo>
                      <a:pt x="1591" y="522"/>
                    </a:lnTo>
                    <a:cubicBezTo>
                      <a:pt x="1591" y="232"/>
                      <a:pt x="1357" y="0"/>
                      <a:pt x="1067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0" name="Google Shape;1560;p8"/>
              <p:cNvSpPr/>
              <p:nvPr/>
            </p:nvSpPr>
            <p:spPr>
              <a:xfrm>
                <a:off x="8892438" y="2347368"/>
                <a:ext cx="168445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1940" h="1639" extrusionOk="0">
                    <a:moveTo>
                      <a:pt x="528" y="0"/>
                    </a:moveTo>
                    <a:cubicBezTo>
                      <a:pt x="238" y="0"/>
                      <a:pt x="3" y="232"/>
                      <a:pt x="3" y="522"/>
                    </a:cubicBezTo>
                    <a:lnTo>
                      <a:pt x="3" y="1116"/>
                    </a:lnTo>
                    <a:cubicBezTo>
                      <a:pt x="1" y="1404"/>
                      <a:pt x="238" y="1638"/>
                      <a:pt x="528" y="1638"/>
                    </a:cubicBezTo>
                    <a:lnTo>
                      <a:pt x="1418" y="1638"/>
                    </a:lnTo>
                    <a:cubicBezTo>
                      <a:pt x="1705" y="1638"/>
                      <a:pt x="1940" y="1404"/>
                      <a:pt x="1940" y="1116"/>
                    </a:cubicBezTo>
                    <a:lnTo>
                      <a:pt x="1940" y="522"/>
                    </a:lnTo>
                    <a:cubicBezTo>
                      <a:pt x="1940" y="232"/>
                      <a:pt x="1705" y="0"/>
                      <a:pt x="141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1" name="Google Shape;1561;p8"/>
              <p:cNvSpPr/>
              <p:nvPr/>
            </p:nvSpPr>
            <p:spPr>
              <a:xfrm>
                <a:off x="6119880" y="4249313"/>
                <a:ext cx="419898" cy="184422"/>
              </a:xfrm>
              <a:custGeom>
                <a:avLst/>
                <a:gdLst/>
                <a:ahLst/>
                <a:cxnLst/>
                <a:rect l="l" t="t" r="r" b="b"/>
                <a:pathLst>
                  <a:path w="4836" h="2124" extrusionOk="0">
                    <a:moveTo>
                      <a:pt x="4325" y="1"/>
                    </a:moveTo>
                    <a:cubicBezTo>
                      <a:pt x="4085" y="807"/>
                      <a:pt x="3309" y="1393"/>
                      <a:pt x="2391" y="1393"/>
                    </a:cubicBezTo>
                    <a:cubicBezTo>
                      <a:pt x="1507" y="1393"/>
                      <a:pt x="757" y="849"/>
                      <a:pt x="489" y="87"/>
                    </a:cubicBezTo>
                    <a:lnTo>
                      <a:pt x="1" y="2124"/>
                    </a:lnTo>
                    <a:lnTo>
                      <a:pt x="4835" y="2124"/>
                    </a:lnTo>
                    <a:lnTo>
                      <a:pt x="4325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2" name="Google Shape;1562;p8"/>
              <p:cNvSpPr/>
              <p:nvPr/>
            </p:nvSpPr>
            <p:spPr>
              <a:xfrm>
                <a:off x="-35892" y="4387628"/>
                <a:ext cx="9372768" cy="179646"/>
              </a:xfrm>
              <a:custGeom>
                <a:avLst/>
                <a:gdLst/>
                <a:ahLst/>
                <a:cxnLst/>
                <a:rect l="l" t="t" r="r" b="b"/>
                <a:pathLst>
                  <a:path w="107947" h="2069" extrusionOk="0">
                    <a:moveTo>
                      <a:pt x="1" y="1"/>
                    </a:moveTo>
                    <a:lnTo>
                      <a:pt x="1" y="2068"/>
                    </a:lnTo>
                    <a:lnTo>
                      <a:pt x="107946" y="2068"/>
                    </a:lnTo>
                    <a:lnTo>
                      <a:pt x="107946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3" name="Google Shape;1563;p8"/>
              <p:cNvSpPr/>
              <p:nvPr/>
            </p:nvSpPr>
            <p:spPr>
              <a:xfrm>
                <a:off x="1230219" y="4387628"/>
                <a:ext cx="6840270" cy="179386"/>
              </a:xfrm>
              <a:custGeom>
                <a:avLst/>
                <a:gdLst/>
                <a:ahLst/>
                <a:cxnLst/>
                <a:rect l="l" t="t" r="r" b="b"/>
                <a:pathLst>
                  <a:path w="78780" h="2066" extrusionOk="0">
                    <a:moveTo>
                      <a:pt x="22687" y="1"/>
                    </a:moveTo>
                    <a:lnTo>
                      <a:pt x="1" y="2065"/>
                    </a:lnTo>
                    <a:lnTo>
                      <a:pt x="56092" y="2065"/>
                    </a:lnTo>
                    <a:lnTo>
                      <a:pt x="78779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564" name="Google Shape;1564;p8"/>
              <p:cNvGrpSpPr/>
              <p:nvPr/>
            </p:nvGrpSpPr>
            <p:grpSpPr>
              <a:xfrm>
                <a:off x="455388" y="3843899"/>
                <a:ext cx="1019181" cy="375095"/>
                <a:chOff x="571775" y="3204100"/>
                <a:chExt cx="293450" cy="108000"/>
              </a:xfrm>
            </p:grpSpPr>
            <p:sp>
              <p:nvSpPr>
                <p:cNvPr id="1565" name="Google Shape;1565;p8"/>
                <p:cNvSpPr/>
                <p:nvPr/>
              </p:nvSpPr>
              <p:spPr>
                <a:xfrm>
                  <a:off x="799775" y="3204100"/>
                  <a:ext cx="65450" cy="41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18" h="1642" extrusionOk="0">
                      <a:moveTo>
                        <a:pt x="522" y="1"/>
                      </a:moveTo>
                      <a:cubicBezTo>
                        <a:pt x="232" y="1"/>
                        <a:pt x="0" y="235"/>
                        <a:pt x="0" y="525"/>
                      </a:cubicBezTo>
                      <a:lnTo>
                        <a:pt x="0" y="1117"/>
                      </a:lnTo>
                      <a:cubicBezTo>
                        <a:pt x="0" y="1407"/>
                        <a:pt x="232" y="1641"/>
                        <a:pt x="522" y="1641"/>
                      </a:cubicBezTo>
                      <a:lnTo>
                        <a:pt x="2095" y="1641"/>
                      </a:lnTo>
                      <a:cubicBezTo>
                        <a:pt x="2385" y="1641"/>
                        <a:pt x="2617" y="1407"/>
                        <a:pt x="2617" y="1117"/>
                      </a:cubicBezTo>
                      <a:lnTo>
                        <a:pt x="2617" y="525"/>
                      </a:lnTo>
                      <a:cubicBezTo>
                        <a:pt x="2617" y="235"/>
                        <a:pt x="2385" y="1"/>
                        <a:pt x="2095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66" name="Google Shape;1566;p8"/>
                <p:cNvSpPr/>
                <p:nvPr/>
              </p:nvSpPr>
              <p:spPr>
                <a:xfrm>
                  <a:off x="571775" y="3225725"/>
                  <a:ext cx="137900" cy="86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16" h="3455" extrusionOk="0">
                      <a:moveTo>
                        <a:pt x="522" y="1"/>
                      </a:moveTo>
                      <a:cubicBezTo>
                        <a:pt x="235" y="1"/>
                        <a:pt x="0" y="235"/>
                        <a:pt x="0" y="525"/>
                      </a:cubicBezTo>
                      <a:lnTo>
                        <a:pt x="0" y="2930"/>
                      </a:lnTo>
                      <a:cubicBezTo>
                        <a:pt x="0" y="3217"/>
                        <a:pt x="235" y="3454"/>
                        <a:pt x="522" y="3454"/>
                      </a:cubicBezTo>
                      <a:lnTo>
                        <a:pt x="4994" y="3454"/>
                      </a:lnTo>
                      <a:cubicBezTo>
                        <a:pt x="5281" y="3454"/>
                        <a:pt x="5516" y="3220"/>
                        <a:pt x="5516" y="2930"/>
                      </a:cubicBezTo>
                      <a:lnTo>
                        <a:pt x="5516" y="525"/>
                      </a:lnTo>
                      <a:cubicBezTo>
                        <a:pt x="5516" y="235"/>
                        <a:pt x="5281" y="1"/>
                        <a:pt x="4994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1567" name="Google Shape;1567;p8"/>
            <p:cNvSpPr/>
            <p:nvPr/>
          </p:nvSpPr>
          <p:spPr>
            <a:xfrm>
              <a:off x="-458151" y="4827856"/>
              <a:ext cx="155883" cy="660392"/>
            </a:xfrm>
            <a:custGeom>
              <a:avLst/>
              <a:gdLst/>
              <a:ahLst/>
              <a:cxnLst/>
              <a:rect l="l" t="t" r="r" b="b"/>
              <a:pathLst>
                <a:path w="2994" h="12684" extrusionOk="0">
                  <a:moveTo>
                    <a:pt x="1" y="1"/>
                  </a:moveTo>
                  <a:lnTo>
                    <a:pt x="1" y="8232"/>
                  </a:lnTo>
                  <a:cubicBezTo>
                    <a:pt x="2" y="8204"/>
                    <a:pt x="7" y="8175"/>
                    <a:pt x="8" y="8147"/>
                  </a:cubicBezTo>
                  <a:cubicBezTo>
                    <a:pt x="921" y="7913"/>
                    <a:pt x="1437" y="7175"/>
                    <a:pt x="1182" y="6661"/>
                  </a:cubicBezTo>
                  <a:cubicBezTo>
                    <a:pt x="1055" y="6406"/>
                    <a:pt x="843" y="6292"/>
                    <a:pt x="629" y="6292"/>
                  </a:cubicBezTo>
                  <a:cubicBezTo>
                    <a:pt x="608" y="6292"/>
                    <a:pt x="587" y="6293"/>
                    <a:pt x="566" y="6295"/>
                  </a:cubicBezTo>
                  <a:cubicBezTo>
                    <a:pt x="572" y="6272"/>
                    <a:pt x="578" y="6247"/>
                    <a:pt x="580" y="6224"/>
                  </a:cubicBezTo>
                  <a:cubicBezTo>
                    <a:pt x="602" y="6134"/>
                    <a:pt x="618" y="6049"/>
                    <a:pt x="636" y="5964"/>
                  </a:cubicBezTo>
                  <a:cubicBezTo>
                    <a:pt x="641" y="5950"/>
                    <a:pt x="642" y="5937"/>
                    <a:pt x="646" y="5922"/>
                  </a:cubicBezTo>
                  <a:cubicBezTo>
                    <a:pt x="665" y="5824"/>
                    <a:pt x="682" y="5730"/>
                    <a:pt x="697" y="5635"/>
                  </a:cubicBezTo>
                  <a:cubicBezTo>
                    <a:pt x="702" y="5612"/>
                    <a:pt x="703" y="5592"/>
                    <a:pt x="707" y="5567"/>
                  </a:cubicBezTo>
                  <a:cubicBezTo>
                    <a:pt x="719" y="5499"/>
                    <a:pt x="727" y="5430"/>
                    <a:pt x="737" y="5363"/>
                  </a:cubicBezTo>
                  <a:cubicBezTo>
                    <a:pt x="742" y="5337"/>
                    <a:pt x="744" y="5309"/>
                    <a:pt x="746" y="5284"/>
                  </a:cubicBezTo>
                  <a:cubicBezTo>
                    <a:pt x="755" y="5221"/>
                    <a:pt x="761" y="5157"/>
                    <a:pt x="769" y="5096"/>
                  </a:cubicBezTo>
                  <a:cubicBezTo>
                    <a:pt x="770" y="5075"/>
                    <a:pt x="774" y="5055"/>
                    <a:pt x="775" y="5033"/>
                  </a:cubicBezTo>
                  <a:cubicBezTo>
                    <a:pt x="791" y="4870"/>
                    <a:pt x="798" y="4719"/>
                    <a:pt x="803" y="4578"/>
                  </a:cubicBezTo>
                  <a:cubicBezTo>
                    <a:pt x="804" y="4559"/>
                    <a:pt x="804" y="4541"/>
                    <a:pt x="804" y="4521"/>
                  </a:cubicBezTo>
                  <a:lnTo>
                    <a:pt x="804" y="4370"/>
                  </a:lnTo>
                  <a:cubicBezTo>
                    <a:pt x="804" y="4351"/>
                    <a:pt x="804" y="4333"/>
                    <a:pt x="803" y="4313"/>
                  </a:cubicBezTo>
                  <a:cubicBezTo>
                    <a:pt x="803" y="4261"/>
                    <a:pt x="800" y="4210"/>
                    <a:pt x="797" y="4163"/>
                  </a:cubicBezTo>
                  <a:cubicBezTo>
                    <a:pt x="797" y="4150"/>
                    <a:pt x="797" y="4140"/>
                    <a:pt x="794" y="4126"/>
                  </a:cubicBezTo>
                  <a:cubicBezTo>
                    <a:pt x="791" y="4067"/>
                    <a:pt x="787" y="4007"/>
                    <a:pt x="780" y="3951"/>
                  </a:cubicBezTo>
                  <a:cubicBezTo>
                    <a:pt x="780" y="3943"/>
                    <a:pt x="778" y="3932"/>
                    <a:pt x="778" y="3924"/>
                  </a:cubicBezTo>
                  <a:cubicBezTo>
                    <a:pt x="772" y="3877"/>
                    <a:pt x="766" y="3833"/>
                    <a:pt x="761" y="3791"/>
                  </a:cubicBezTo>
                  <a:cubicBezTo>
                    <a:pt x="760" y="3775"/>
                    <a:pt x="755" y="3760"/>
                    <a:pt x="754" y="3743"/>
                  </a:cubicBezTo>
                  <a:cubicBezTo>
                    <a:pt x="748" y="3707"/>
                    <a:pt x="742" y="3672"/>
                    <a:pt x="734" y="3636"/>
                  </a:cubicBezTo>
                  <a:cubicBezTo>
                    <a:pt x="732" y="3623"/>
                    <a:pt x="727" y="3610"/>
                    <a:pt x="726" y="3596"/>
                  </a:cubicBezTo>
                  <a:cubicBezTo>
                    <a:pt x="719" y="3555"/>
                    <a:pt x="709" y="3517"/>
                    <a:pt x="699" y="3481"/>
                  </a:cubicBezTo>
                  <a:cubicBezTo>
                    <a:pt x="697" y="3475"/>
                    <a:pt x="697" y="3469"/>
                    <a:pt x="695" y="3465"/>
                  </a:cubicBezTo>
                  <a:cubicBezTo>
                    <a:pt x="685" y="3423"/>
                    <a:pt x="673" y="3381"/>
                    <a:pt x="661" y="3345"/>
                  </a:cubicBezTo>
                  <a:cubicBezTo>
                    <a:pt x="657" y="3333"/>
                    <a:pt x="653" y="3323"/>
                    <a:pt x="648" y="3312"/>
                  </a:cubicBezTo>
                  <a:cubicBezTo>
                    <a:pt x="641" y="3284"/>
                    <a:pt x="633" y="3260"/>
                    <a:pt x="623" y="3234"/>
                  </a:cubicBezTo>
                  <a:cubicBezTo>
                    <a:pt x="617" y="3222"/>
                    <a:pt x="614" y="3209"/>
                    <a:pt x="610" y="3198"/>
                  </a:cubicBezTo>
                  <a:cubicBezTo>
                    <a:pt x="600" y="3177"/>
                    <a:pt x="593" y="3154"/>
                    <a:pt x="582" y="3132"/>
                  </a:cubicBezTo>
                  <a:cubicBezTo>
                    <a:pt x="578" y="3124"/>
                    <a:pt x="574" y="3113"/>
                    <a:pt x="568" y="3102"/>
                  </a:cubicBezTo>
                  <a:cubicBezTo>
                    <a:pt x="556" y="3075"/>
                    <a:pt x="543" y="3046"/>
                    <a:pt x="532" y="3020"/>
                  </a:cubicBezTo>
                  <a:cubicBezTo>
                    <a:pt x="527" y="3013"/>
                    <a:pt x="524" y="3007"/>
                    <a:pt x="520" y="2998"/>
                  </a:cubicBezTo>
                  <a:cubicBezTo>
                    <a:pt x="511" y="2983"/>
                    <a:pt x="500" y="2962"/>
                    <a:pt x="490" y="2947"/>
                  </a:cubicBezTo>
                  <a:cubicBezTo>
                    <a:pt x="484" y="2935"/>
                    <a:pt x="478" y="2926"/>
                    <a:pt x="475" y="2917"/>
                  </a:cubicBezTo>
                  <a:cubicBezTo>
                    <a:pt x="469" y="2905"/>
                    <a:pt x="460" y="2894"/>
                    <a:pt x="453" y="2882"/>
                  </a:cubicBezTo>
                  <a:cubicBezTo>
                    <a:pt x="447" y="2873"/>
                    <a:pt x="441" y="2862"/>
                    <a:pt x="436" y="2853"/>
                  </a:cubicBezTo>
                  <a:cubicBezTo>
                    <a:pt x="428" y="2844"/>
                    <a:pt x="422" y="2833"/>
                    <a:pt x="416" y="2825"/>
                  </a:cubicBezTo>
                  <a:cubicBezTo>
                    <a:pt x="317" y="2679"/>
                    <a:pt x="234" y="2624"/>
                    <a:pt x="234" y="2624"/>
                  </a:cubicBezTo>
                  <a:cubicBezTo>
                    <a:pt x="670" y="1648"/>
                    <a:pt x="360" y="671"/>
                    <a:pt x="1" y="1"/>
                  </a:cubicBezTo>
                  <a:close/>
                  <a:moveTo>
                    <a:pt x="4" y="10804"/>
                  </a:moveTo>
                  <a:lnTo>
                    <a:pt x="4" y="12684"/>
                  </a:lnTo>
                  <a:lnTo>
                    <a:pt x="2994" y="12684"/>
                  </a:lnTo>
                  <a:cubicBezTo>
                    <a:pt x="2712" y="12342"/>
                    <a:pt x="2414" y="12038"/>
                    <a:pt x="2103" y="11783"/>
                  </a:cubicBezTo>
                  <a:cubicBezTo>
                    <a:pt x="2101" y="11782"/>
                    <a:pt x="2097" y="11778"/>
                    <a:pt x="2093" y="11776"/>
                  </a:cubicBezTo>
                  <a:cubicBezTo>
                    <a:pt x="2036" y="11727"/>
                    <a:pt x="1975" y="11681"/>
                    <a:pt x="1916" y="11639"/>
                  </a:cubicBezTo>
                  <a:cubicBezTo>
                    <a:pt x="1910" y="11630"/>
                    <a:pt x="1904" y="11619"/>
                    <a:pt x="1899" y="11617"/>
                  </a:cubicBezTo>
                  <a:cubicBezTo>
                    <a:pt x="1892" y="11607"/>
                    <a:pt x="1879" y="11600"/>
                    <a:pt x="1869" y="11589"/>
                  </a:cubicBezTo>
                  <a:cubicBezTo>
                    <a:pt x="1862" y="11588"/>
                    <a:pt x="1856" y="11583"/>
                    <a:pt x="1852" y="11580"/>
                  </a:cubicBezTo>
                  <a:cubicBezTo>
                    <a:pt x="1848" y="11575"/>
                    <a:pt x="1844" y="11574"/>
                    <a:pt x="1838" y="11571"/>
                  </a:cubicBezTo>
                  <a:cubicBezTo>
                    <a:pt x="1837" y="11569"/>
                    <a:pt x="1832" y="11566"/>
                    <a:pt x="1830" y="11564"/>
                  </a:cubicBezTo>
                  <a:cubicBezTo>
                    <a:pt x="1808" y="11551"/>
                    <a:pt x="1785" y="11539"/>
                    <a:pt x="1758" y="11523"/>
                  </a:cubicBezTo>
                  <a:cubicBezTo>
                    <a:pt x="1751" y="11520"/>
                    <a:pt x="1745" y="11515"/>
                    <a:pt x="1738" y="11510"/>
                  </a:cubicBezTo>
                  <a:cubicBezTo>
                    <a:pt x="1717" y="11496"/>
                    <a:pt x="1696" y="11487"/>
                    <a:pt x="1675" y="11479"/>
                  </a:cubicBezTo>
                  <a:cubicBezTo>
                    <a:pt x="1662" y="11475"/>
                    <a:pt x="1649" y="11471"/>
                    <a:pt x="1635" y="11467"/>
                  </a:cubicBezTo>
                  <a:cubicBezTo>
                    <a:pt x="1600" y="11453"/>
                    <a:pt x="1563" y="11434"/>
                    <a:pt x="1523" y="11419"/>
                  </a:cubicBezTo>
                  <a:cubicBezTo>
                    <a:pt x="1517" y="11417"/>
                    <a:pt x="1511" y="11414"/>
                    <a:pt x="1509" y="11413"/>
                  </a:cubicBezTo>
                  <a:cubicBezTo>
                    <a:pt x="1487" y="11404"/>
                    <a:pt x="1466" y="11396"/>
                    <a:pt x="1444" y="11386"/>
                  </a:cubicBezTo>
                  <a:cubicBezTo>
                    <a:pt x="1363" y="11047"/>
                    <a:pt x="1128" y="10804"/>
                    <a:pt x="854" y="10804"/>
                  </a:cubicBezTo>
                  <a:close/>
                </a:path>
              </a:pathLst>
            </a:custGeom>
            <a:solidFill>
              <a:srgbClr val="2623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8" name="Google Shape;1568;p8"/>
            <p:cNvSpPr/>
            <p:nvPr/>
          </p:nvSpPr>
          <p:spPr>
            <a:xfrm>
              <a:off x="-458064" y="-556726"/>
              <a:ext cx="10074994" cy="4523668"/>
            </a:xfrm>
            <a:custGeom>
              <a:avLst/>
              <a:gdLst/>
              <a:ahLst/>
              <a:cxnLst/>
              <a:rect l="l" t="t" r="r" b="b"/>
              <a:pathLst>
                <a:path w="193508" h="86885" extrusionOk="0">
                  <a:moveTo>
                    <a:pt x="0" y="1"/>
                  </a:moveTo>
                  <a:lnTo>
                    <a:pt x="0" y="86885"/>
                  </a:lnTo>
                  <a:cubicBezTo>
                    <a:pt x="10949" y="60938"/>
                    <a:pt x="51182" y="24189"/>
                    <a:pt x="99259" y="24189"/>
                  </a:cubicBezTo>
                  <a:cubicBezTo>
                    <a:pt x="129355" y="24189"/>
                    <a:pt x="162524" y="38589"/>
                    <a:pt x="193508" y="79053"/>
                  </a:cubicBezTo>
                  <a:lnTo>
                    <a:pt x="193508" y="1"/>
                  </a:ln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9" name="Google Shape;1569;p8"/>
            <p:cNvSpPr/>
            <p:nvPr/>
          </p:nvSpPr>
          <p:spPr>
            <a:xfrm>
              <a:off x="790907" y="4510941"/>
              <a:ext cx="7719313" cy="261991"/>
            </a:xfrm>
            <a:custGeom>
              <a:avLst/>
              <a:gdLst/>
              <a:ahLst/>
              <a:cxnLst/>
              <a:rect l="l" t="t" r="r" b="b"/>
              <a:pathLst>
                <a:path w="148263" h="5032" extrusionOk="0">
                  <a:moveTo>
                    <a:pt x="857" y="1"/>
                  </a:moveTo>
                  <a:cubicBezTo>
                    <a:pt x="292" y="218"/>
                    <a:pt x="1" y="439"/>
                    <a:pt x="1" y="665"/>
                  </a:cubicBezTo>
                  <a:cubicBezTo>
                    <a:pt x="1" y="3076"/>
                    <a:pt x="33190" y="5031"/>
                    <a:pt x="74132" y="5031"/>
                  </a:cubicBezTo>
                  <a:cubicBezTo>
                    <a:pt x="115072" y="5031"/>
                    <a:pt x="148262" y="3076"/>
                    <a:pt x="148262" y="665"/>
                  </a:cubicBezTo>
                  <a:cubicBezTo>
                    <a:pt x="148261" y="439"/>
                    <a:pt x="147969" y="218"/>
                    <a:pt x="147404" y="1"/>
                  </a:cubicBezTo>
                  <a:close/>
                </a:path>
              </a:pathLst>
            </a:custGeom>
            <a:solidFill>
              <a:srgbClr val="FFFFFF">
                <a:alpha val="2527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0" name="Google Shape;1570;p8"/>
            <p:cNvSpPr/>
            <p:nvPr/>
          </p:nvSpPr>
          <p:spPr>
            <a:xfrm>
              <a:off x="9610083" y="5272745"/>
              <a:ext cx="6716" cy="45297"/>
            </a:xfrm>
            <a:custGeom>
              <a:avLst/>
              <a:gdLst/>
              <a:ahLst/>
              <a:cxnLst/>
              <a:rect l="l" t="t" r="r" b="b"/>
              <a:pathLst>
                <a:path w="129" h="870" extrusionOk="0">
                  <a:moveTo>
                    <a:pt x="129" y="1"/>
                  </a:moveTo>
                  <a:cubicBezTo>
                    <a:pt x="80" y="70"/>
                    <a:pt x="45" y="137"/>
                    <a:pt x="22" y="205"/>
                  </a:cubicBezTo>
                  <a:cubicBezTo>
                    <a:pt x="8" y="248"/>
                    <a:pt x="1" y="293"/>
                    <a:pt x="1" y="347"/>
                  </a:cubicBezTo>
                  <a:cubicBezTo>
                    <a:pt x="1" y="497"/>
                    <a:pt x="56" y="685"/>
                    <a:pt x="129" y="870"/>
                  </a:cubicBezTo>
                  <a:lnTo>
                    <a:pt x="129" y="1"/>
                  </a:lnTo>
                  <a:close/>
                </a:path>
              </a:pathLst>
            </a:custGeom>
            <a:solidFill>
              <a:srgbClr val="3230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1" name="Google Shape;1571;p8"/>
            <p:cNvSpPr/>
            <p:nvPr/>
          </p:nvSpPr>
          <p:spPr>
            <a:xfrm>
              <a:off x="9616487" y="5487145"/>
              <a:ext cx="312" cy="1093"/>
            </a:xfrm>
            <a:custGeom>
              <a:avLst/>
              <a:gdLst/>
              <a:ahLst/>
              <a:cxnLst/>
              <a:rect l="l" t="t" r="r" b="b"/>
              <a:pathLst>
                <a:path w="6" h="21" extrusionOk="0">
                  <a:moveTo>
                    <a:pt x="6" y="0"/>
                  </a:moveTo>
                  <a:cubicBezTo>
                    <a:pt x="6" y="6"/>
                    <a:pt x="2" y="13"/>
                    <a:pt x="1" y="21"/>
                  </a:cubicBezTo>
                  <a:lnTo>
                    <a:pt x="6" y="21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3230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572" name="Google Shape;1572;p8"/>
            <p:cNvGrpSpPr/>
            <p:nvPr/>
          </p:nvGrpSpPr>
          <p:grpSpPr>
            <a:xfrm>
              <a:off x="-458913" y="4511095"/>
              <a:ext cx="10075827" cy="977572"/>
              <a:chOff x="1321675" y="4706600"/>
              <a:chExt cx="4838100" cy="469400"/>
            </a:xfrm>
          </p:grpSpPr>
          <p:sp>
            <p:nvSpPr>
              <p:cNvPr id="1573" name="Google Shape;1573;p8"/>
              <p:cNvSpPr/>
              <p:nvPr/>
            </p:nvSpPr>
            <p:spPr>
              <a:xfrm>
                <a:off x="1322100" y="4706600"/>
                <a:ext cx="4837675" cy="241925"/>
              </a:xfrm>
              <a:custGeom>
                <a:avLst/>
                <a:gdLst/>
                <a:ahLst/>
                <a:cxnLst/>
                <a:rect l="l" t="t" r="r" b="b"/>
                <a:pathLst>
                  <a:path w="193507" h="9677" extrusionOk="0">
                    <a:moveTo>
                      <a:pt x="0" y="1"/>
                    </a:moveTo>
                    <a:lnTo>
                      <a:pt x="0" y="9676"/>
                    </a:lnTo>
                    <a:lnTo>
                      <a:pt x="193506" y="9676"/>
                    </a:lnTo>
                    <a:lnTo>
                      <a:pt x="19350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4" name="Google Shape;1574;p8"/>
              <p:cNvSpPr/>
              <p:nvPr/>
            </p:nvSpPr>
            <p:spPr>
              <a:xfrm>
                <a:off x="1366000" y="4831275"/>
                <a:ext cx="257275" cy="344550"/>
              </a:xfrm>
              <a:custGeom>
                <a:avLst/>
                <a:gdLst/>
                <a:ahLst/>
                <a:cxnLst/>
                <a:rect l="l" t="t" r="r" b="b"/>
                <a:pathLst>
                  <a:path w="10291" h="13782" extrusionOk="0">
                    <a:moveTo>
                      <a:pt x="5592" y="0"/>
                    </a:moveTo>
                    <a:cubicBezTo>
                      <a:pt x="5482" y="0"/>
                      <a:pt x="5376" y="5"/>
                      <a:pt x="5275" y="13"/>
                    </a:cubicBezTo>
                    <a:cubicBezTo>
                      <a:pt x="3601" y="145"/>
                      <a:pt x="2753" y="1081"/>
                      <a:pt x="3088" y="2197"/>
                    </a:cubicBezTo>
                    <a:cubicBezTo>
                      <a:pt x="2376" y="3744"/>
                      <a:pt x="3292" y="6203"/>
                      <a:pt x="3803" y="6438"/>
                    </a:cubicBezTo>
                    <a:cubicBezTo>
                      <a:pt x="4200" y="6362"/>
                      <a:pt x="4544" y="6262"/>
                      <a:pt x="4840" y="6144"/>
                    </a:cubicBezTo>
                    <a:lnTo>
                      <a:pt x="4840" y="6144"/>
                    </a:lnTo>
                    <a:cubicBezTo>
                      <a:pt x="4767" y="6375"/>
                      <a:pt x="4686" y="6610"/>
                      <a:pt x="4600" y="6838"/>
                    </a:cubicBezTo>
                    <a:lnTo>
                      <a:pt x="4598" y="6838"/>
                    </a:lnTo>
                    <a:cubicBezTo>
                      <a:pt x="4551" y="6839"/>
                      <a:pt x="4506" y="6842"/>
                      <a:pt x="4459" y="6842"/>
                    </a:cubicBezTo>
                    <a:cubicBezTo>
                      <a:pt x="4449" y="6842"/>
                      <a:pt x="4442" y="6844"/>
                      <a:pt x="4431" y="6844"/>
                    </a:cubicBezTo>
                    <a:cubicBezTo>
                      <a:pt x="4393" y="6844"/>
                      <a:pt x="4352" y="6845"/>
                      <a:pt x="4313" y="6848"/>
                    </a:cubicBezTo>
                    <a:cubicBezTo>
                      <a:pt x="4291" y="6848"/>
                      <a:pt x="4272" y="6850"/>
                      <a:pt x="4253" y="6850"/>
                    </a:cubicBezTo>
                    <a:cubicBezTo>
                      <a:pt x="4224" y="6851"/>
                      <a:pt x="4196" y="6855"/>
                      <a:pt x="4168" y="6855"/>
                    </a:cubicBezTo>
                    <a:cubicBezTo>
                      <a:pt x="4118" y="6859"/>
                      <a:pt x="4071" y="6861"/>
                      <a:pt x="4026" y="6863"/>
                    </a:cubicBezTo>
                    <a:cubicBezTo>
                      <a:pt x="4026" y="6865"/>
                      <a:pt x="4026" y="6872"/>
                      <a:pt x="4024" y="6875"/>
                    </a:cubicBezTo>
                    <a:cubicBezTo>
                      <a:pt x="3990" y="6878"/>
                      <a:pt x="3954" y="6881"/>
                      <a:pt x="3920" y="6884"/>
                    </a:cubicBezTo>
                    <a:cubicBezTo>
                      <a:pt x="3756" y="6900"/>
                      <a:pt x="3626" y="6920"/>
                      <a:pt x="3540" y="6942"/>
                    </a:cubicBezTo>
                    <a:cubicBezTo>
                      <a:pt x="3538" y="6944"/>
                      <a:pt x="3535" y="6944"/>
                      <a:pt x="3534" y="6944"/>
                    </a:cubicBezTo>
                    <a:cubicBezTo>
                      <a:pt x="3518" y="6951"/>
                      <a:pt x="3505" y="6953"/>
                      <a:pt x="3491" y="6958"/>
                    </a:cubicBezTo>
                    <a:cubicBezTo>
                      <a:pt x="3489" y="6959"/>
                      <a:pt x="3489" y="6959"/>
                      <a:pt x="3487" y="6959"/>
                    </a:cubicBezTo>
                    <a:cubicBezTo>
                      <a:pt x="3473" y="6965"/>
                      <a:pt x="3463" y="6969"/>
                      <a:pt x="3453" y="6975"/>
                    </a:cubicBezTo>
                    <a:cubicBezTo>
                      <a:pt x="3383" y="7000"/>
                      <a:pt x="3307" y="7036"/>
                      <a:pt x="3231" y="7078"/>
                    </a:cubicBezTo>
                    <a:cubicBezTo>
                      <a:pt x="3219" y="7084"/>
                      <a:pt x="3208" y="7090"/>
                      <a:pt x="3196" y="7098"/>
                    </a:cubicBezTo>
                    <a:cubicBezTo>
                      <a:pt x="3177" y="7110"/>
                      <a:pt x="3158" y="7121"/>
                      <a:pt x="3137" y="7134"/>
                    </a:cubicBezTo>
                    <a:cubicBezTo>
                      <a:pt x="3109" y="7151"/>
                      <a:pt x="3079" y="7172"/>
                      <a:pt x="3048" y="7194"/>
                    </a:cubicBezTo>
                    <a:cubicBezTo>
                      <a:pt x="3036" y="7201"/>
                      <a:pt x="3025" y="7209"/>
                      <a:pt x="3013" y="7219"/>
                    </a:cubicBezTo>
                    <a:cubicBezTo>
                      <a:pt x="2985" y="7240"/>
                      <a:pt x="2957" y="7262"/>
                      <a:pt x="2929" y="7285"/>
                    </a:cubicBezTo>
                    <a:cubicBezTo>
                      <a:pt x="2917" y="7293"/>
                      <a:pt x="2906" y="7304"/>
                      <a:pt x="2896" y="7313"/>
                    </a:cubicBezTo>
                    <a:cubicBezTo>
                      <a:pt x="2860" y="7343"/>
                      <a:pt x="2823" y="7377"/>
                      <a:pt x="2784" y="7412"/>
                    </a:cubicBezTo>
                    <a:cubicBezTo>
                      <a:pt x="2757" y="7438"/>
                      <a:pt x="2733" y="7467"/>
                      <a:pt x="2703" y="7497"/>
                    </a:cubicBezTo>
                    <a:cubicBezTo>
                      <a:pt x="2697" y="7505"/>
                      <a:pt x="2693" y="7512"/>
                      <a:pt x="2687" y="7518"/>
                    </a:cubicBezTo>
                    <a:lnTo>
                      <a:pt x="1091" y="7518"/>
                    </a:lnTo>
                    <a:cubicBezTo>
                      <a:pt x="773" y="7518"/>
                      <a:pt x="518" y="7731"/>
                      <a:pt x="518" y="7993"/>
                    </a:cubicBezTo>
                    <a:lnTo>
                      <a:pt x="518" y="12025"/>
                    </a:lnTo>
                    <a:cubicBezTo>
                      <a:pt x="419" y="12098"/>
                      <a:pt x="328" y="12189"/>
                      <a:pt x="253" y="12293"/>
                    </a:cubicBezTo>
                    <a:cubicBezTo>
                      <a:pt x="163" y="12414"/>
                      <a:pt x="105" y="12541"/>
                      <a:pt x="77" y="12666"/>
                    </a:cubicBezTo>
                    <a:cubicBezTo>
                      <a:pt x="0" y="12979"/>
                      <a:pt x="105" y="13278"/>
                      <a:pt x="376" y="13417"/>
                    </a:cubicBezTo>
                    <a:cubicBezTo>
                      <a:pt x="419" y="13440"/>
                      <a:pt x="467" y="13458"/>
                      <a:pt x="517" y="13471"/>
                    </a:cubicBezTo>
                    <a:lnTo>
                      <a:pt x="517" y="13781"/>
                    </a:lnTo>
                    <a:lnTo>
                      <a:pt x="10288" y="13781"/>
                    </a:lnTo>
                    <a:lnTo>
                      <a:pt x="10288" y="8227"/>
                    </a:lnTo>
                    <a:cubicBezTo>
                      <a:pt x="10291" y="7838"/>
                      <a:pt x="9909" y="7522"/>
                      <a:pt x="9441" y="7522"/>
                    </a:cubicBezTo>
                    <a:lnTo>
                      <a:pt x="8014" y="7522"/>
                    </a:lnTo>
                    <a:cubicBezTo>
                      <a:pt x="8001" y="7507"/>
                      <a:pt x="7986" y="7494"/>
                      <a:pt x="7977" y="7480"/>
                    </a:cubicBezTo>
                    <a:cubicBezTo>
                      <a:pt x="7946" y="7446"/>
                      <a:pt x="7917" y="7418"/>
                      <a:pt x="7886" y="7389"/>
                    </a:cubicBezTo>
                    <a:cubicBezTo>
                      <a:pt x="7870" y="7373"/>
                      <a:pt x="7855" y="7360"/>
                      <a:pt x="7838" y="7347"/>
                    </a:cubicBezTo>
                    <a:cubicBezTo>
                      <a:pt x="7808" y="7319"/>
                      <a:pt x="7776" y="7294"/>
                      <a:pt x="7746" y="7270"/>
                    </a:cubicBezTo>
                    <a:cubicBezTo>
                      <a:pt x="7731" y="7258"/>
                      <a:pt x="7718" y="7249"/>
                      <a:pt x="7705" y="7240"/>
                    </a:cubicBezTo>
                    <a:cubicBezTo>
                      <a:pt x="7663" y="7209"/>
                      <a:pt x="7622" y="7183"/>
                      <a:pt x="7584" y="7158"/>
                    </a:cubicBezTo>
                    <a:cubicBezTo>
                      <a:pt x="7579" y="7157"/>
                      <a:pt x="7577" y="7152"/>
                      <a:pt x="7576" y="7151"/>
                    </a:cubicBezTo>
                    <a:cubicBezTo>
                      <a:pt x="7528" y="7124"/>
                      <a:pt x="7485" y="7102"/>
                      <a:pt x="7442" y="7082"/>
                    </a:cubicBezTo>
                    <a:cubicBezTo>
                      <a:pt x="7436" y="7078"/>
                      <a:pt x="7430" y="7076"/>
                      <a:pt x="7423" y="7074"/>
                    </a:cubicBezTo>
                    <a:cubicBezTo>
                      <a:pt x="7386" y="7060"/>
                      <a:pt x="7351" y="7045"/>
                      <a:pt x="7316" y="7037"/>
                    </a:cubicBezTo>
                    <a:cubicBezTo>
                      <a:pt x="7308" y="7032"/>
                      <a:pt x="7299" y="7031"/>
                      <a:pt x="7290" y="7030"/>
                    </a:cubicBezTo>
                    <a:cubicBezTo>
                      <a:pt x="7256" y="7021"/>
                      <a:pt x="7226" y="7014"/>
                      <a:pt x="7198" y="7009"/>
                    </a:cubicBezTo>
                    <a:cubicBezTo>
                      <a:pt x="7189" y="7009"/>
                      <a:pt x="7182" y="7008"/>
                      <a:pt x="7176" y="7008"/>
                    </a:cubicBezTo>
                    <a:cubicBezTo>
                      <a:pt x="7158" y="7005"/>
                      <a:pt x="7141" y="7004"/>
                      <a:pt x="7124" y="7004"/>
                    </a:cubicBezTo>
                    <a:cubicBezTo>
                      <a:pt x="7108" y="7004"/>
                      <a:pt x="7091" y="7005"/>
                      <a:pt x="7076" y="7008"/>
                    </a:cubicBezTo>
                    <a:cubicBezTo>
                      <a:pt x="7040" y="6999"/>
                      <a:pt x="6999" y="6988"/>
                      <a:pt x="6956" y="6978"/>
                    </a:cubicBezTo>
                    <a:cubicBezTo>
                      <a:pt x="6951" y="6978"/>
                      <a:pt x="6949" y="6977"/>
                      <a:pt x="6946" y="6977"/>
                    </a:cubicBezTo>
                    <a:cubicBezTo>
                      <a:pt x="6903" y="6969"/>
                      <a:pt x="6855" y="6960"/>
                      <a:pt x="6807" y="6951"/>
                    </a:cubicBezTo>
                    <a:cubicBezTo>
                      <a:pt x="6758" y="6941"/>
                      <a:pt x="6703" y="6930"/>
                      <a:pt x="6649" y="6923"/>
                    </a:cubicBezTo>
                    <a:cubicBezTo>
                      <a:pt x="6635" y="6921"/>
                      <a:pt x="6619" y="6918"/>
                      <a:pt x="6605" y="6917"/>
                    </a:cubicBezTo>
                    <a:cubicBezTo>
                      <a:pt x="6593" y="6915"/>
                      <a:pt x="6579" y="6912"/>
                      <a:pt x="6568" y="6912"/>
                    </a:cubicBezTo>
                    <a:cubicBezTo>
                      <a:pt x="6533" y="6904"/>
                      <a:pt x="6497" y="6900"/>
                      <a:pt x="6460" y="6897"/>
                    </a:cubicBezTo>
                    <a:cubicBezTo>
                      <a:pt x="6447" y="6896"/>
                      <a:pt x="6435" y="6896"/>
                      <a:pt x="6424" y="6892"/>
                    </a:cubicBezTo>
                    <a:cubicBezTo>
                      <a:pt x="6289" y="6878"/>
                      <a:pt x="6143" y="6865"/>
                      <a:pt x="5991" y="6857"/>
                    </a:cubicBezTo>
                    <a:cubicBezTo>
                      <a:pt x="5998" y="6835"/>
                      <a:pt x="6006" y="6811"/>
                      <a:pt x="6014" y="6788"/>
                    </a:cubicBezTo>
                    <a:cubicBezTo>
                      <a:pt x="6026" y="6746"/>
                      <a:pt x="6036" y="6709"/>
                      <a:pt x="6051" y="6667"/>
                    </a:cubicBezTo>
                    <a:cubicBezTo>
                      <a:pt x="6057" y="6650"/>
                      <a:pt x="6063" y="6631"/>
                      <a:pt x="6065" y="6613"/>
                    </a:cubicBezTo>
                    <a:cubicBezTo>
                      <a:pt x="6073" y="6587"/>
                      <a:pt x="6081" y="6563"/>
                      <a:pt x="6088" y="6540"/>
                    </a:cubicBezTo>
                    <a:cubicBezTo>
                      <a:pt x="6093" y="6520"/>
                      <a:pt x="6097" y="6503"/>
                      <a:pt x="6103" y="6484"/>
                    </a:cubicBezTo>
                    <a:cubicBezTo>
                      <a:pt x="6110" y="6458"/>
                      <a:pt x="6118" y="6434"/>
                      <a:pt x="6125" y="6407"/>
                    </a:cubicBezTo>
                    <a:cubicBezTo>
                      <a:pt x="6130" y="6392"/>
                      <a:pt x="6133" y="6373"/>
                      <a:pt x="6138" y="6356"/>
                    </a:cubicBezTo>
                    <a:cubicBezTo>
                      <a:pt x="6147" y="6328"/>
                      <a:pt x="6153" y="6304"/>
                      <a:pt x="6160" y="6279"/>
                    </a:cubicBezTo>
                    <a:cubicBezTo>
                      <a:pt x="6165" y="6262"/>
                      <a:pt x="6167" y="6246"/>
                      <a:pt x="6173" y="6229"/>
                    </a:cubicBezTo>
                    <a:cubicBezTo>
                      <a:pt x="6179" y="6201"/>
                      <a:pt x="6187" y="6176"/>
                      <a:pt x="6193" y="6150"/>
                    </a:cubicBezTo>
                    <a:cubicBezTo>
                      <a:pt x="6195" y="6142"/>
                      <a:pt x="6198" y="6136"/>
                      <a:pt x="6199" y="6128"/>
                    </a:cubicBezTo>
                    <a:cubicBezTo>
                      <a:pt x="6201" y="6119"/>
                      <a:pt x="6204" y="6108"/>
                      <a:pt x="6207" y="6100"/>
                    </a:cubicBezTo>
                    <a:cubicBezTo>
                      <a:pt x="6341" y="6095"/>
                      <a:pt x="6469" y="6083"/>
                      <a:pt x="6590" y="6057"/>
                    </a:cubicBezTo>
                    <a:cubicBezTo>
                      <a:pt x="6689" y="6040"/>
                      <a:pt x="6781" y="6016"/>
                      <a:pt x="6872" y="5986"/>
                    </a:cubicBezTo>
                    <a:cubicBezTo>
                      <a:pt x="7277" y="5851"/>
                      <a:pt x="7609" y="5609"/>
                      <a:pt x="7878" y="5308"/>
                    </a:cubicBezTo>
                    <a:cubicBezTo>
                      <a:pt x="9391" y="5111"/>
                      <a:pt x="10108" y="3707"/>
                      <a:pt x="10066" y="2637"/>
                    </a:cubicBezTo>
                    <a:cubicBezTo>
                      <a:pt x="10061" y="2533"/>
                      <a:pt x="10045" y="2437"/>
                      <a:pt x="10023" y="2346"/>
                    </a:cubicBezTo>
                    <a:cubicBezTo>
                      <a:pt x="9817" y="1520"/>
                      <a:pt x="8886" y="1181"/>
                      <a:pt x="8213" y="1045"/>
                    </a:cubicBezTo>
                    <a:cubicBezTo>
                      <a:pt x="7548" y="265"/>
                      <a:pt x="6452" y="0"/>
                      <a:pt x="559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5" name="Google Shape;1575;p8"/>
              <p:cNvSpPr/>
              <p:nvPr/>
            </p:nvSpPr>
            <p:spPr>
              <a:xfrm>
                <a:off x="1712075" y="4789650"/>
                <a:ext cx="409800" cy="386225"/>
              </a:xfrm>
              <a:custGeom>
                <a:avLst/>
                <a:gdLst/>
                <a:ahLst/>
                <a:cxnLst/>
                <a:rect l="l" t="t" r="r" b="b"/>
                <a:pathLst>
                  <a:path w="16392" h="15449" extrusionOk="0">
                    <a:moveTo>
                      <a:pt x="10027" y="1"/>
                    </a:moveTo>
                    <a:cubicBezTo>
                      <a:pt x="10060" y="52"/>
                      <a:pt x="10726" y="1095"/>
                      <a:pt x="8488" y="1308"/>
                    </a:cubicBezTo>
                    <a:cubicBezTo>
                      <a:pt x="6893" y="1464"/>
                      <a:pt x="6184" y="2323"/>
                      <a:pt x="5899" y="2832"/>
                    </a:cubicBezTo>
                    <a:cubicBezTo>
                      <a:pt x="5898" y="2837"/>
                      <a:pt x="5895" y="2840"/>
                      <a:pt x="5893" y="2845"/>
                    </a:cubicBezTo>
                    <a:cubicBezTo>
                      <a:pt x="5879" y="2871"/>
                      <a:pt x="5864" y="2896"/>
                      <a:pt x="5853" y="2922"/>
                    </a:cubicBezTo>
                    <a:cubicBezTo>
                      <a:pt x="5851" y="2923"/>
                      <a:pt x="5848" y="2928"/>
                      <a:pt x="5846" y="2931"/>
                    </a:cubicBezTo>
                    <a:cubicBezTo>
                      <a:pt x="5819" y="2985"/>
                      <a:pt x="5799" y="3032"/>
                      <a:pt x="5782" y="3072"/>
                    </a:cubicBezTo>
                    <a:cubicBezTo>
                      <a:pt x="5782" y="3077"/>
                      <a:pt x="5779" y="3078"/>
                      <a:pt x="5777" y="3081"/>
                    </a:cubicBezTo>
                    <a:cubicBezTo>
                      <a:pt x="5769" y="3101"/>
                      <a:pt x="5763" y="3117"/>
                      <a:pt x="5757" y="3131"/>
                    </a:cubicBezTo>
                    <a:lnTo>
                      <a:pt x="5757" y="3133"/>
                    </a:lnTo>
                    <a:cubicBezTo>
                      <a:pt x="5751" y="3148"/>
                      <a:pt x="5745" y="3162"/>
                      <a:pt x="5741" y="3174"/>
                    </a:cubicBezTo>
                    <a:cubicBezTo>
                      <a:pt x="5741" y="3175"/>
                      <a:pt x="5741" y="3175"/>
                      <a:pt x="5740" y="3179"/>
                    </a:cubicBezTo>
                    <a:cubicBezTo>
                      <a:pt x="5739" y="3187"/>
                      <a:pt x="5735" y="3196"/>
                      <a:pt x="5734" y="3199"/>
                    </a:cubicBezTo>
                    <a:cubicBezTo>
                      <a:pt x="5734" y="3202"/>
                      <a:pt x="5733" y="3204"/>
                      <a:pt x="5733" y="3204"/>
                    </a:cubicBezTo>
                    <a:cubicBezTo>
                      <a:pt x="5733" y="3210"/>
                      <a:pt x="5731" y="3211"/>
                      <a:pt x="5731" y="3211"/>
                    </a:cubicBezTo>
                    <a:cubicBezTo>
                      <a:pt x="5731" y="3211"/>
                      <a:pt x="5654" y="3115"/>
                      <a:pt x="5533" y="3115"/>
                    </a:cubicBezTo>
                    <a:cubicBezTo>
                      <a:pt x="5418" y="3115"/>
                      <a:pt x="5263" y="3202"/>
                      <a:pt x="5096" y="3544"/>
                    </a:cubicBezTo>
                    <a:cubicBezTo>
                      <a:pt x="4933" y="3877"/>
                      <a:pt x="5103" y="4870"/>
                      <a:pt x="5378" y="5839"/>
                    </a:cubicBezTo>
                    <a:cubicBezTo>
                      <a:pt x="5337" y="5832"/>
                      <a:pt x="5295" y="5828"/>
                      <a:pt x="5254" y="5828"/>
                    </a:cubicBezTo>
                    <a:cubicBezTo>
                      <a:pt x="5045" y="5828"/>
                      <a:pt x="4839" y="5920"/>
                      <a:pt x="4715" y="6128"/>
                    </a:cubicBezTo>
                    <a:cubicBezTo>
                      <a:pt x="4463" y="6552"/>
                      <a:pt x="4989" y="7172"/>
                      <a:pt x="5909" y="7346"/>
                    </a:cubicBezTo>
                    <a:cubicBezTo>
                      <a:pt x="5921" y="7372"/>
                      <a:pt x="5930" y="7395"/>
                      <a:pt x="5942" y="7421"/>
                    </a:cubicBezTo>
                    <a:cubicBezTo>
                      <a:pt x="6001" y="7987"/>
                      <a:pt x="6070" y="8427"/>
                      <a:pt x="6132" y="8533"/>
                    </a:cubicBezTo>
                    <a:cubicBezTo>
                      <a:pt x="6155" y="8574"/>
                      <a:pt x="6221" y="8631"/>
                      <a:pt x="6314" y="8702"/>
                    </a:cubicBezTo>
                    <a:lnTo>
                      <a:pt x="6238" y="9164"/>
                    </a:lnTo>
                    <a:lnTo>
                      <a:pt x="5723" y="9376"/>
                    </a:lnTo>
                    <a:lnTo>
                      <a:pt x="5743" y="9396"/>
                    </a:lnTo>
                    <a:lnTo>
                      <a:pt x="5723" y="9403"/>
                    </a:lnTo>
                    <a:lnTo>
                      <a:pt x="5733" y="9413"/>
                    </a:lnTo>
                    <a:cubicBezTo>
                      <a:pt x="5645" y="9436"/>
                      <a:pt x="5558" y="9460"/>
                      <a:pt x="5475" y="9482"/>
                    </a:cubicBezTo>
                    <a:cubicBezTo>
                      <a:pt x="5462" y="9487"/>
                      <a:pt x="5447" y="9490"/>
                      <a:pt x="5435" y="9494"/>
                    </a:cubicBezTo>
                    <a:lnTo>
                      <a:pt x="5372" y="9494"/>
                    </a:lnTo>
                    <a:cubicBezTo>
                      <a:pt x="5237" y="9494"/>
                      <a:pt x="5119" y="9566"/>
                      <a:pt x="5041" y="9676"/>
                    </a:cubicBezTo>
                    <a:cubicBezTo>
                      <a:pt x="4229" y="9923"/>
                      <a:pt x="3529" y="10180"/>
                      <a:pt x="3352" y="10301"/>
                    </a:cubicBezTo>
                    <a:cubicBezTo>
                      <a:pt x="3300" y="10313"/>
                      <a:pt x="3248" y="10336"/>
                      <a:pt x="3196" y="10378"/>
                    </a:cubicBezTo>
                    <a:cubicBezTo>
                      <a:pt x="1787" y="11459"/>
                      <a:pt x="738" y="13403"/>
                      <a:pt x="179" y="14929"/>
                    </a:cubicBezTo>
                    <a:cubicBezTo>
                      <a:pt x="114" y="15107"/>
                      <a:pt x="53" y="15282"/>
                      <a:pt x="1" y="15449"/>
                    </a:cubicBezTo>
                    <a:lnTo>
                      <a:pt x="16392" y="15449"/>
                    </a:lnTo>
                    <a:cubicBezTo>
                      <a:pt x="16088" y="14712"/>
                      <a:pt x="15648" y="13792"/>
                      <a:pt x="15085" y="12900"/>
                    </a:cubicBezTo>
                    <a:cubicBezTo>
                      <a:pt x="14445" y="11884"/>
                      <a:pt x="13646" y="10909"/>
                      <a:pt x="12723" y="10294"/>
                    </a:cubicBezTo>
                    <a:cubicBezTo>
                      <a:pt x="12722" y="10293"/>
                      <a:pt x="12717" y="10289"/>
                      <a:pt x="12714" y="10288"/>
                    </a:cubicBezTo>
                    <a:cubicBezTo>
                      <a:pt x="12656" y="10250"/>
                      <a:pt x="12595" y="10210"/>
                      <a:pt x="12537" y="10175"/>
                    </a:cubicBezTo>
                    <a:cubicBezTo>
                      <a:pt x="12531" y="10167"/>
                      <a:pt x="12525" y="10160"/>
                      <a:pt x="12520" y="10155"/>
                    </a:cubicBezTo>
                    <a:cubicBezTo>
                      <a:pt x="12513" y="10148"/>
                      <a:pt x="12500" y="10142"/>
                      <a:pt x="12489" y="10135"/>
                    </a:cubicBezTo>
                    <a:cubicBezTo>
                      <a:pt x="12483" y="10132"/>
                      <a:pt x="12477" y="10128"/>
                      <a:pt x="12472" y="10125"/>
                    </a:cubicBezTo>
                    <a:cubicBezTo>
                      <a:pt x="12466" y="10120"/>
                      <a:pt x="12458" y="10118"/>
                      <a:pt x="12449" y="10113"/>
                    </a:cubicBezTo>
                    <a:cubicBezTo>
                      <a:pt x="12429" y="10104"/>
                      <a:pt x="12406" y="10092"/>
                      <a:pt x="12379" y="10080"/>
                    </a:cubicBezTo>
                    <a:cubicBezTo>
                      <a:pt x="12370" y="10077"/>
                      <a:pt x="12364" y="10071"/>
                      <a:pt x="12358" y="10070"/>
                    </a:cubicBezTo>
                    <a:cubicBezTo>
                      <a:pt x="12338" y="10058"/>
                      <a:pt x="12316" y="10051"/>
                      <a:pt x="12296" y="10045"/>
                    </a:cubicBezTo>
                    <a:cubicBezTo>
                      <a:pt x="12283" y="10039"/>
                      <a:pt x="12270" y="10037"/>
                      <a:pt x="12255" y="10032"/>
                    </a:cubicBezTo>
                    <a:cubicBezTo>
                      <a:pt x="12221" y="10020"/>
                      <a:pt x="12184" y="10007"/>
                      <a:pt x="12143" y="9995"/>
                    </a:cubicBezTo>
                    <a:cubicBezTo>
                      <a:pt x="12138" y="9992"/>
                      <a:pt x="12133" y="9990"/>
                      <a:pt x="12130" y="9989"/>
                    </a:cubicBezTo>
                    <a:cubicBezTo>
                      <a:pt x="12108" y="9983"/>
                      <a:pt x="12087" y="9974"/>
                      <a:pt x="12065" y="9967"/>
                    </a:cubicBezTo>
                    <a:cubicBezTo>
                      <a:pt x="11984" y="9692"/>
                      <a:pt x="11749" y="9493"/>
                      <a:pt x="11475" y="9493"/>
                    </a:cubicBezTo>
                    <a:lnTo>
                      <a:pt x="10601" y="9493"/>
                    </a:lnTo>
                    <a:lnTo>
                      <a:pt x="10228" y="9201"/>
                    </a:lnTo>
                    <a:lnTo>
                      <a:pt x="10170" y="9224"/>
                    </a:lnTo>
                    <a:lnTo>
                      <a:pt x="10106" y="8793"/>
                    </a:lnTo>
                    <a:cubicBezTo>
                      <a:pt x="10274" y="8701"/>
                      <a:pt x="10394" y="8618"/>
                      <a:pt x="10430" y="8568"/>
                    </a:cubicBezTo>
                    <a:cubicBezTo>
                      <a:pt x="10478" y="8496"/>
                      <a:pt x="10562" y="7993"/>
                      <a:pt x="10633" y="7333"/>
                    </a:cubicBezTo>
                    <a:cubicBezTo>
                      <a:pt x="11543" y="7143"/>
                      <a:pt x="12059" y="6541"/>
                      <a:pt x="11804" y="6126"/>
                    </a:cubicBezTo>
                    <a:cubicBezTo>
                      <a:pt x="11678" y="5919"/>
                      <a:pt x="11468" y="5825"/>
                      <a:pt x="11256" y="5825"/>
                    </a:cubicBezTo>
                    <a:cubicBezTo>
                      <a:pt x="11233" y="5825"/>
                      <a:pt x="11210" y="5826"/>
                      <a:pt x="11188" y="5828"/>
                    </a:cubicBezTo>
                    <a:cubicBezTo>
                      <a:pt x="11194" y="5808"/>
                      <a:pt x="11197" y="5790"/>
                      <a:pt x="11203" y="5770"/>
                    </a:cubicBezTo>
                    <a:cubicBezTo>
                      <a:pt x="11224" y="5699"/>
                      <a:pt x="11240" y="5627"/>
                      <a:pt x="11258" y="5559"/>
                    </a:cubicBezTo>
                    <a:cubicBezTo>
                      <a:pt x="11263" y="5547"/>
                      <a:pt x="11265" y="5536"/>
                      <a:pt x="11268" y="5525"/>
                    </a:cubicBezTo>
                    <a:cubicBezTo>
                      <a:pt x="11288" y="5444"/>
                      <a:pt x="11305" y="5367"/>
                      <a:pt x="11319" y="5292"/>
                    </a:cubicBezTo>
                    <a:cubicBezTo>
                      <a:pt x="11324" y="5275"/>
                      <a:pt x="11325" y="5257"/>
                      <a:pt x="11329" y="5237"/>
                    </a:cubicBezTo>
                    <a:cubicBezTo>
                      <a:pt x="11341" y="5180"/>
                      <a:pt x="11350" y="5124"/>
                      <a:pt x="11359" y="5070"/>
                    </a:cubicBezTo>
                    <a:cubicBezTo>
                      <a:pt x="11364" y="5049"/>
                      <a:pt x="11367" y="5027"/>
                      <a:pt x="11368" y="5006"/>
                    </a:cubicBezTo>
                    <a:cubicBezTo>
                      <a:pt x="11378" y="4954"/>
                      <a:pt x="11384" y="4903"/>
                      <a:pt x="11391" y="4852"/>
                    </a:cubicBezTo>
                    <a:cubicBezTo>
                      <a:pt x="11392" y="4836"/>
                      <a:pt x="11396" y="4818"/>
                      <a:pt x="11397" y="4801"/>
                    </a:cubicBezTo>
                    <a:cubicBezTo>
                      <a:pt x="11413" y="4669"/>
                      <a:pt x="11420" y="4547"/>
                      <a:pt x="11425" y="4432"/>
                    </a:cubicBezTo>
                    <a:cubicBezTo>
                      <a:pt x="11425" y="4417"/>
                      <a:pt x="11426" y="4401"/>
                      <a:pt x="11426" y="4384"/>
                    </a:cubicBezTo>
                    <a:lnTo>
                      <a:pt x="11426" y="4263"/>
                    </a:lnTo>
                    <a:cubicBezTo>
                      <a:pt x="11426" y="4247"/>
                      <a:pt x="11425" y="4230"/>
                      <a:pt x="11425" y="4214"/>
                    </a:cubicBezTo>
                    <a:cubicBezTo>
                      <a:pt x="11425" y="4172"/>
                      <a:pt x="11420" y="4131"/>
                      <a:pt x="11419" y="4093"/>
                    </a:cubicBezTo>
                    <a:cubicBezTo>
                      <a:pt x="11419" y="4084"/>
                      <a:pt x="11416" y="4072"/>
                      <a:pt x="11416" y="4062"/>
                    </a:cubicBezTo>
                    <a:cubicBezTo>
                      <a:pt x="11413" y="4014"/>
                      <a:pt x="11409" y="3965"/>
                      <a:pt x="11402" y="3921"/>
                    </a:cubicBezTo>
                    <a:cubicBezTo>
                      <a:pt x="11402" y="3914"/>
                      <a:pt x="11401" y="3907"/>
                      <a:pt x="11401" y="3898"/>
                    </a:cubicBezTo>
                    <a:cubicBezTo>
                      <a:pt x="11395" y="3862"/>
                      <a:pt x="11389" y="3825"/>
                      <a:pt x="11384" y="3791"/>
                    </a:cubicBezTo>
                    <a:cubicBezTo>
                      <a:pt x="11382" y="3779"/>
                      <a:pt x="11378" y="3764"/>
                      <a:pt x="11376" y="3755"/>
                    </a:cubicBezTo>
                    <a:cubicBezTo>
                      <a:pt x="11370" y="3726"/>
                      <a:pt x="11364" y="3696"/>
                      <a:pt x="11356" y="3667"/>
                    </a:cubicBezTo>
                    <a:cubicBezTo>
                      <a:pt x="11354" y="3655"/>
                      <a:pt x="11350" y="3647"/>
                      <a:pt x="11348" y="3634"/>
                    </a:cubicBezTo>
                    <a:cubicBezTo>
                      <a:pt x="11341" y="3600"/>
                      <a:pt x="11331" y="3570"/>
                      <a:pt x="11322" y="3540"/>
                    </a:cubicBezTo>
                    <a:cubicBezTo>
                      <a:pt x="11319" y="3536"/>
                      <a:pt x="11319" y="3531"/>
                      <a:pt x="11317" y="3526"/>
                    </a:cubicBezTo>
                    <a:cubicBezTo>
                      <a:pt x="11307" y="3493"/>
                      <a:pt x="11295" y="3461"/>
                      <a:pt x="11283" y="3429"/>
                    </a:cubicBezTo>
                    <a:cubicBezTo>
                      <a:pt x="11279" y="3421"/>
                      <a:pt x="11276" y="3412"/>
                      <a:pt x="11271" y="3402"/>
                    </a:cubicBezTo>
                    <a:cubicBezTo>
                      <a:pt x="11263" y="3380"/>
                      <a:pt x="11255" y="3360"/>
                      <a:pt x="11245" y="3339"/>
                    </a:cubicBezTo>
                    <a:cubicBezTo>
                      <a:pt x="11239" y="3331"/>
                      <a:pt x="11237" y="3320"/>
                      <a:pt x="11232" y="3311"/>
                    </a:cubicBezTo>
                    <a:cubicBezTo>
                      <a:pt x="11222" y="3290"/>
                      <a:pt x="11215" y="3275"/>
                      <a:pt x="11204" y="3256"/>
                    </a:cubicBezTo>
                    <a:cubicBezTo>
                      <a:pt x="11200" y="3248"/>
                      <a:pt x="11197" y="3239"/>
                      <a:pt x="11190" y="3230"/>
                    </a:cubicBezTo>
                    <a:cubicBezTo>
                      <a:pt x="11178" y="3208"/>
                      <a:pt x="11165" y="3184"/>
                      <a:pt x="11154" y="3165"/>
                    </a:cubicBezTo>
                    <a:cubicBezTo>
                      <a:pt x="11149" y="3157"/>
                      <a:pt x="11147" y="3153"/>
                      <a:pt x="11142" y="3148"/>
                    </a:cubicBezTo>
                    <a:cubicBezTo>
                      <a:pt x="11133" y="3133"/>
                      <a:pt x="11122" y="3118"/>
                      <a:pt x="11113" y="3105"/>
                    </a:cubicBezTo>
                    <a:cubicBezTo>
                      <a:pt x="11107" y="3096"/>
                      <a:pt x="11101" y="3089"/>
                      <a:pt x="11097" y="3081"/>
                    </a:cubicBezTo>
                    <a:cubicBezTo>
                      <a:pt x="11091" y="3069"/>
                      <a:pt x="11082" y="3060"/>
                      <a:pt x="11075" y="3052"/>
                    </a:cubicBezTo>
                    <a:cubicBezTo>
                      <a:pt x="11069" y="3044"/>
                      <a:pt x="11063" y="3035"/>
                      <a:pt x="11058" y="3027"/>
                    </a:cubicBezTo>
                    <a:cubicBezTo>
                      <a:pt x="11051" y="3019"/>
                      <a:pt x="11045" y="3013"/>
                      <a:pt x="11039" y="3005"/>
                    </a:cubicBezTo>
                    <a:cubicBezTo>
                      <a:pt x="10939" y="2887"/>
                      <a:pt x="10856" y="2841"/>
                      <a:pt x="10856" y="2841"/>
                    </a:cubicBezTo>
                    <a:cubicBezTo>
                      <a:pt x="11109" y="2384"/>
                      <a:pt x="11110" y="1928"/>
                      <a:pt x="11000" y="1519"/>
                    </a:cubicBezTo>
                    <a:cubicBezTo>
                      <a:pt x="10775" y="683"/>
                      <a:pt x="10074" y="42"/>
                      <a:pt x="1002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6" name="Google Shape;1576;p8"/>
              <p:cNvSpPr/>
              <p:nvPr/>
            </p:nvSpPr>
            <p:spPr>
              <a:xfrm>
                <a:off x="3025500" y="4801775"/>
                <a:ext cx="355025" cy="373950"/>
              </a:xfrm>
              <a:custGeom>
                <a:avLst/>
                <a:gdLst/>
                <a:ahLst/>
                <a:cxnLst/>
                <a:rect l="l" t="t" r="r" b="b"/>
                <a:pathLst>
                  <a:path w="14201" h="14958" extrusionOk="0">
                    <a:moveTo>
                      <a:pt x="7076" y="1"/>
                    </a:moveTo>
                    <a:cubicBezTo>
                      <a:pt x="5424" y="1"/>
                      <a:pt x="3849" y="1483"/>
                      <a:pt x="3502" y="1830"/>
                    </a:cubicBezTo>
                    <a:lnTo>
                      <a:pt x="3501" y="1831"/>
                    </a:lnTo>
                    <a:cubicBezTo>
                      <a:pt x="3463" y="1869"/>
                      <a:pt x="3441" y="1893"/>
                      <a:pt x="3433" y="1900"/>
                    </a:cubicBezTo>
                    <a:lnTo>
                      <a:pt x="3430" y="1903"/>
                    </a:lnTo>
                    <a:cubicBezTo>
                      <a:pt x="3214" y="1937"/>
                      <a:pt x="3120" y="2239"/>
                      <a:pt x="3113" y="2677"/>
                    </a:cubicBezTo>
                    <a:cubicBezTo>
                      <a:pt x="3108" y="2951"/>
                      <a:pt x="3139" y="3277"/>
                      <a:pt x="3192" y="3623"/>
                    </a:cubicBezTo>
                    <a:cubicBezTo>
                      <a:pt x="3241" y="3928"/>
                      <a:pt x="3306" y="4252"/>
                      <a:pt x="3388" y="4568"/>
                    </a:cubicBezTo>
                    <a:cubicBezTo>
                      <a:pt x="3370" y="4566"/>
                      <a:pt x="3351" y="4566"/>
                      <a:pt x="3333" y="4566"/>
                    </a:cubicBezTo>
                    <a:cubicBezTo>
                      <a:pt x="2965" y="4566"/>
                      <a:pt x="2551" y="4804"/>
                      <a:pt x="2633" y="5100"/>
                    </a:cubicBezTo>
                    <a:cubicBezTo>
                      <a:pt x="2718" y="5408"/>
                      <a:pt x="3512" y="5935"/>
                      <a:pt x="3945" y="6153"/>
                    </a:cubicBezTo>
                    <a:cubicBezTo>
                      <a:pt x="4067" y="6389"/>
                      <a:pt x="4190" y="6560"/>
                      <a:pt x="4304" y="6627"/>
                    </a:cubicBezTo>
                    <a:cubicBezTo>
                      <a:pt x="4310" y="6661"/>
                      <a:pt x="4317" y="6691"/>
                      <a:pt x="4323" y="6718"/>
                    </a:cubicBezTo>
                    <a:cubicBezTo>
                      <a:pt x="4340" y="6875"/>
                      <a:pt x="4360" y="7022"/>
                      <a:pt x="4381" y="7158"/>
                    </a:cubicBezTo>
                    <a:cubicBezTo>
                      <a:pt x="4382" y="7162"/>
                      <a:pt x="4382" y="7164"/>
                      <a:pt x="4382" y="7166"/>
                    </a:cubicBezTo>
                    <a:cubicBezTo>
                      <a:pt x="4389" y="7213"/>
                      <a:pt x="4395" y="7258"/>
                      <a:pt x="4402" y="7302"/>
                    </a:cubicBezTo>
                    <a:cubicBezTo>
                      <a:pt x="4402" y="7307"/>
                      <a:pt x="4405" y="7310"/>
                      <a:pt x="4405" y="7314"/>
                    </a:cubicBezTo>
                    <a:cubicBezTo>
                      <a:pt x="4412" y="7359"/>
                      <a:pt x="4419" y="7404"/>
                      <a:pt x="4427" y="7444"/>
                    </a:cubicBezTo>
                    <a:lnTo>
                      <a:pt x="4168" y="7764"/>
                    </a:lnTo>
                    <a:lnTo>
                      <a:pt x="4226" y="7811"/>
                    </a:lnTo>
                    <a:lnTo>
                      <a:pt x="4199" y="7833"/>
                    </a:lnTo>
                    <a:lnTo>
                      <a:pt x="4129" y="7833"/>
                    </a:lnTo>
                    <a:lnTo>
                      <a:pt x="4093" y="7748"/>
                    </a:lnTo>
                    <a:lnTo>
                      <a:pt x="3938" y="7833"/>
                    </a:lnTo>
                    <a:lnTo>
                      <a:pt x="3032" y="7833"/>
                    </a:lnTo>
                    <a:cubicBezTo>
                      <a:pt x="2713" y="7833"/>
                      <a:pt x="2457" y="8036"/>
                      <a:pt x="2457" y="8285"/>
                    </a:cubicBezTo>
                    <a:lnTo>
                      <a:pt x="2457" y="8683"/>
                    </a:lnTo>
                    <a:cubicBezTo>
                      <a:pt x="2118" y="8839"/>
                      <a:pt x="1814" y="8991"/>
                      <a:pt x="1571" y="9122"/>
                    </a:cubicBezTo>
                    <a:cubicBezTo>
                      <a:pt x="1315" y="9263"/>
                      <a:pt x="1121" y="9383"/>
                      <a:pt x="1027" y="9470"/>
                    </a:cubicBezTo>
                    <a:cubicBezTo>
                      <a:pt x="1014" y="9476"/>
                      <a:pt x="1005" y="9482"/>
                      <a:pt x="993" y="9489"/>
                    </a:cubicBezTo>
                    <a:cubicBezTo>
                      <a:pt x="726" y="9669"/>
                      <a:pt x="525" y="10006"/>
                      <a:pt x="373" y="10446"/>
                    </a:cubicBezTo>
                    <a:cubicBezTo>
                      <a:pt x="172" y="11031"/>
                      <a:pt x="62" y="11800"/>
                      <a:pt x="20" y="12616"/>
                    </a:cubicBezTo>
                    <a:cubicBezTo>
                      <a:pt x="19" y="12633"/>
                      <a:pt x="19" y="12649"/>
                      <a:pt x="15" y="12666"/>
                    </a:cubicBezTo>
                    <a:cubicBezTo>
                      <a:pt x="14" y="12708"/>
                      <a:pt x="12" y="12751"/>
                      <a:pt x="12" y="12793"/>
                    </a:cubicBezTo>
                    <a:cubicBezTo>
                      <a:pt x="9" y="12813"/>
                      <a:pt x="9" y="12831"/>
                      <a:pt x="9" y="12852"/>
                    </a:cubicBezTo>
                    <a:cubicBezTo>
                      <a:pt x="8" y="12892"/>
                      <a:pt x="6" y="12933"/>
                      <a:pt x="6" y="12976"/>
                    </a:cubicBezTo>
                    <a:cubicBezTo>
                      <a:pt x="3" y="12995"/>
                      <a:pt x="3" y="13012"/>
                      <a:pt x="3" y="13031"/>
                    </a:cubicBezTo>
                    <a:cubicBezTo>
                      <a:pt x="2" y="13076"/>
                      <a:pt x="2" y="13119"/>
                      <a:pt x="2" y="13162"/>
                    </a:cubicBezTo>
                    <a:cubicBezTo>
                      <a:pt x="2" y="13177"/>
                      <a:pt x="1" y="13196"/>
                      <a:pt x="1" y="13211"/>
                    </a:cubicBezTo>
                    <a:lnTo>
                      <a:pt x="1" y="13612"/>
                    </a:lnTo>
                    <a:cubicBezTo>
                      <a:pt x="2" y="13661"/>
                      <a:pt x="2" y="13706"/>
                      <a:pt x="6" y="13753"/>
                    </a:cubicBezTo>
                    <a:lnTo>
                      <a:pt x="6" y="13809"/>
                    </a:lnTo>
                    <a:cubicBezTo>
                      <a:pt x="7" y="13852"/>
                      <a:pt x="7" y="13893"/>
                      <a:pt x="9" y="13934"/>
                    </a:cubicBezTo>
                    <a:cubicBezTo>
                      <a:pt x="9" y="13955"/>
                      <a:pt x="12" y="13976"/>
                      <a:pt x="12" y="13996"/>
                    </a:cubicBezTo>
                    <a:cubicBezTo>
                      <a:pt x="13" y="14038"/>
                      <a:pt x="13" y="14079"/>
                      <a:pt x="15" y="14118"/>
                    </a:cubicBezTo>
                    <a:cubicBezTo>
                      <a:pt x="18" y="14137"/>
                      <a:pt x="18" y="14156"/>
                      <a:pt x="18" y="14176"/>
                    </a:cubicBezTo>
                    <a:cubicBezTo>
                      <a:pt x="19" y="14222"/>
                      <a:pt x="24" y="14269"/>
                      <a:pt x="25" y="14316"/>
                    </a:cubicBezTo>
                    <a:cubicBezTo>
                      <a:pt x="25" y="14328"/>
                      <a:pt x="25" y="14341"/>
                      <a:pt x="26" y="14352"/>
                    </a:cubicBezTo>
                    <a:cubicBezTo>
                      <a:pt x="28" y="14411"/>
                      <a:pt x="32" y="14472"/>
                      <a:pt x="36" y="14531"/>
                    </a:cubicBezTo>
                    <a:cubicBezTo>
                      <a:pt x="36" y="14538"/>
                      <a:pt x="37" y="14547"/>
                      <a:pt x="37" y="14554"/>
                    </a:cubicBezTo>
                    <a:cubicBezTo>
                      <a:pt x="39" y="14604"/>
                      <a:pt x="43" y="14653"/>
                      <a:pt x="46" y="14702"/>
                    </a:cubicBezTo>
                    <a:cubicBezTo>
                      <a:pt x="48" y="14719"/>
                      <a:pt x="48" y="14739"/>
                      <a:pt x="51" y="14757"/>
                    </a:cubicBezTo>
                    <a:cubicBezTo>
                      <a:pt x="52" y="14798"/>
                      <a:pt x="57" y="14836"/>
                      <a:pt x="60" y="14876"/>
                    </a:cubicBezTo>
                    <a:cubicBezTo>
                      <a:pt x="60" y="14897"/>
                      <a:pt x="62" y="14918"/>
                      <a:pt x="64" y="14938"/>
                    </a:cubicBezTo>
                    <a:cubicBezTo>
                      <a:pt x="64" y="14944"/>
                      <a:pt x="67" y="14952"/>
                      <a:pt x="67" y="14958"/>
                    </a:cubicBezTo>
                    <a:lnTo>
                      <a:pt x="14124" y="14958"/>
                    </a:lnTo>
                    <a:cubicBezTo>
                      <a:pt x="14190" y="14301"/>
                      <a:pt x="14201" y="13499"/>
                      <a:pt x="14147" y="12703"/>
                    </a:cubicBezTo>
                    <a:cubicBezTo>
                      <a:pt x="14050" y="11290"/>
                      <a:pt x="13745" y="9888"/>
                      <a:pt x="13151" y="9291"/>
                    </a:cubicBezTo>
                    <a:cubicBezTo>
                      <a:pt x="13145" y="9283"/>
                      <a:pt x="13142" y="9275"/>
                      <a:pt x="13136" y="9269"/>
                    </a:cubicBezTo>
                    <a:cubicBezTo>
                      <a:pt x="13113" y="9244"/>
                      <a:pt x="13073" y="9213"/>
                      <a:pt x="13026" y="9179"/>
                    </a:cubicBezTo>
                    <a:cubicBezTo>
                      <a:pt x="12973" y="9142"/>
                      <a:pt x="12920" y="9104"/>
                      <a:pt x="12864" y="9076"/>
                    </a:cubicBezTo>
                    <a:cubicBezTo>
                      <a:pt x="12854" y="9072"/>
                      <a:pt x="12844" y="9069"/>
                      <a:pt x="12835" y="9064"/>
                    </a:cubicBezTo>
                    <a:cubicBezTo>
                      <a:pt x="12680" y="8978"/>
                      <a:pt x="12475" y="8875"/>
                      <a:pt x="12233" y="8766"/>
                    </a:cubicBezTo>
                    <a:lnTo>
                      <a:pt x="12233" y="8507"/>
                    </a:lnTo>
                    <a:cubicBezTo>
                      <a:pt x="12233" y="8134"/>
                      <a:pt x="11852" y="7835"/>
                      <a:pt x="11381" y="7835"/>
                    </a:cubicBezTo>
                    <a:lnTo>
                      <a:pt x="10156" y="7835"/>
                    </a:lnTo>
                    <a:lnTo>
                      <a:pt x="9810" y="7717"/>
                    </a:lnTo>
                    <a:lnTo>
                      <a:pt x="9785" y="7782"/>
                    </a:lnTo>
                    <a:cubicBezTo>
                      <a:pt x="9725" y="7760"/>
                      <a:pt x="9667" y="7738"/>
                      <a:pt x="9608" y="7717"/>
                    </a:cubicBezTo>
                    <a:lnTo>
                      <a:pt x="9600" y="7713"/>
                    </a:lnTo>
                    <a:cubicBezTo>
                      <a:pt x="9549" y="7693"/>
                      <a:pt x="9499" y="7676"/>
                      <a:pt x="9449" y="7658"/>
                    </a:cubicBezTo>
                    <a:lnTo>
                      <a:pt x="9110" y="7239"/>
                    </a:lnTo>
                    <a:lnTo>
                      <a:pt x="8893" y="7354"/>
                    </a:lnTo>
                    <a:cubicBezTo>
                      <a:pt x="8910" y="7228"/>
                      <a:pt x="8929" y="7079"/>
                      <a:pt x="8947" y="6918"/>
                    </a:cubicBezTo>
                    <a:cubicBezTo>
                      <a:pt x="8947" y="6912"/>
                      <a:pt x="8950" y="6906"/>
                      <a:pt x="8950" y="6901"/>
                    </a:cubicBezTo>
                    <a:cubicBezTo>
                      <a:pt x="8951" y="6893"/>
                      <a:pt x="8951" y="6887"/>
                      <a:pt x="8951" y="6880"/>
                    </a:cubicBezTo>
                    <a:cubicBezTo>
                      <a:pt x="8974" y="6845"/>
                      <a:pt x="9006" y="6681"/>
                      <a:pt x="9037" y="6433"/>
                    </a:cubicBezTo>
                    <a:cubicBezTo>
                      <a:pt x="9053" y="6399"/>
                      <a:pt x="9066" y="6364"/>
                      <a:pt x="9081" y="6328"/>
                    </a:cubicBezTo>
                    <a:cubicBezTo>
                      <a:pt x="9448" y="6119"/>
                      <a:pt x="10295" y="5429"/>
                      <a:pt x="10327" y="5086"/>
                    </a:cubicBezTo>
                    <a:cubicBezTo>
                      <a:pt x="10353" y="4832"/>
                      <a:pt x="10028" y="4656"/>
                      <a:pt x="9699" y="4627"/>
                    </a:cubicBezTo>
                    <a:cubicBezTo>
                      <a:pt x="10570" y="1690"/>
                      <a:pt x="9278" y="1680"/>
                      <a:pt x="9278" y="1680"/>
                    </a:cubicBezTo>
                    <a:cubicBezTo>
                      <a:pt x="9278" y="1680"/>
                      <a:pt x="9269" y="1589"/>
                      <a:pt x="9230" y="1448"/>
                    </a:cubicBezTo>
                    <a:cubicBezTo>
                      <a:pt x="9171" y="1228"/>
                      <a:pt x="9031" y="888"/>
                      <a:pt x="8727" y="591"/>
                    </a:cubicBezTo>
                    <a:cubicBezTo>
                      <a:pt x="8422" y="295"/>
                      <a:pt x="7950" y="46"/>
                      <a:pt x="7220" y="4"/>
                    </a:cubicBezTo>
                    <a:cubicBezTo>
                      <a:pt x="7172" y="2"/>
                      <a:pt x="7124" y="1"/>
                      <a:pt x="7076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7" name="Google Shape;1577;p8"/>
              <p:cNvSpPr/>
              <p:nvPr/>
            </p:nvSpPr>
            <p:spPr>
              <a:xfrm>
                <a:off x="2172350" y="4831250"/>
                <a:ext cx="258150" cy="344550"/>
              </a:xfrm>
              <a:custGeom>
                <a:avLst/>
                <a:gdLst/>
                <a:ahLst/>
                <a:cxnLst/>
                <a:rect l="l" t="t" r="r" b="b"/>
                <a:pathLst>
                  <a:path w="10326" h="13782" extrusionOk="0">
                    <a:moveTo>
                      <a:pt x="5624" y="0"/>
                    </a:moveTo>
                    <a:cubicBezTo>
                      <a:pt x="5515" y="0"/>
                      <a:pt x="5409" y="5"/>
                      <a:pt x="5308" y="13"/>
                    </a:cubicBezTo>
                    <a:cubicBezTo>
                      <a:pt x="3632" y="144"/>
                      <a:pt x="2785" y="1080"/>
                      <a:pt x="3121" y="2196"/>
                    </a:cubicBezTo>
                    <a:cubicBezTo>
                      <a:pt x="2409" y="3743"/>
                      <a:pt x="3326" y="6202"/>
                      <a:pt x="3834" y="6438"/>
                    </a:cubicBezTo>
                    <a:cubicBezTo>
                      <a:pt x="4233" y="6362"/>
                      <a:pt x="4575" y="6261"/>
                      <a:pt x="4872" y="6143"/>
                    </a:cubicBezTo>
                    <a:lnTo>
                      <a:pt x="4872" y="6143"/>
                    </a:lnTo>
                    <a:cubicBezTo>
                      <a:pt x="4799" y="6374"/>
                      <a:pt x="4719" y="6609"/>
                      <a:pt x="4633" y="6837"/>
                    </a:cubicBezTo>
                    <a:lnTo>
                      <a:pt x="4630" y="6837"/>
                    </a:lnTo>
                    <a:cubicBezTo>
                      <a:pt x="4584" y="6839"/>
                      <a:pt x="4538" y="6842"/>
                      <a:pt x="4490" y="6842"/>
                    </a:cubicBezTo>
                    <a:cubicBezTo>
                      <a:pt x="4482" y="6842"/>
                      <a:pt x="4475" y="6843"/>
                      <a:pt x="4464" y="6843"/>
                    </a:cubicBezTo>
                    <a:cubicBezTo>
                      <a:pt x="4426" y="6843"/>
                      <a:pt x="4385" y="6845"/>
                      <a:pt x="4345" y="6848"/>
                    </a:cubicBezTo>
                    <a:cubicBezTo>
                      <a:pt x="4324" y="6848"/>
                      <a:pt x="4304" y="6849"/>
                      <a:pt x="4286" y="6849"/>
                    </a:cubicBezTo>
                    <a:cubicBezTo>
                      <a:pt x="4257" y="6851"/>
                      <a:pt x="4228" y="6854"/>
                      <a:pt x="4201" y="6854"/>
                    </a:cubicBezTo>
                    <a:cubicBezTo>
                      <a:pt x="4153" y="6858"/>
                      <a:pt x="4104" y="6860"/>
                      <a:pt x="4058" y="6863"/>
                    </a:cubicBezTo>
                    <a:lnTo>
                      <a:pt x="4058" y="6875"/>
                    </a:lnTo>
                    <a:cubicBezTo>
                      <a:pt x="4021" y="6876"/>
                      <a:pt x="3986" y="6881"/>
                      <a:pt x="3953" y="6882"/>
                    </a:cubicBezTo>
                    <a:cubicBezTo>
                      <a:pt x="3789" y="6899"/>
                      <a:pt x="3658" y="6919"/>
                      <a:pt x="3572" y="6942"/>
                    </a:cubicBezTo>
                    <a:cubicBezTo>
                      <a:pt x="3570" y="6943"/>
                      <a:pt x="3567" y="6943"/>
                      <a:pt x="3566" y="6943"/>
                    </a:cubicBezTo>
                    <a:cubicBezTo>
                      <a:pt x="3551" y="6949"/>
                      <a:pt x="3536" y="6953"/>
                      <a:pt x="3523" y="6958"/>
                    </a:cubicBezTo>
                    <a:cubicBezTo>
                      <a:pt x="3522" y="6959"/>
                      <a:pt x="3522" y="6959"/>
                      <a:pt x="3518" y="6959"/>
                    </a:cubicBezTo>
                    <a:cubicBezTo>
                      <a:pt x="3505" y="6965"/>
                      <a:pt x="3496" y="6967"/>
                      <a:pt x="3485" y="6973"/>
                    </a:cubicBezTo>
                    <a:cubicBezTo>
                      <a:pt x="3415" y="7000"/>
                      <a:pt x="3340" y="7034"/>
                      <a:pt x="3263" y="7077"/>
                    </a:cubicBezTo>
                    <a:cubicBezTo>
                      <a:pt x="3251" y="7083"/>
                      <a:pt x="3241" y="7089"/>
                      <a:pt x="3229" y="7097"/>
                    </a:cubicBezTo>
                    <a:cubicBezTo>
                      <a:pt x="3208" y="7110"/>
                      <a:pt x="3190" y="7119"/>
                      <a:pt x="3169" y="7134"/>
                    </a:cubicBezTo>
                    <a:cubicBezTo>
                      <a:pt x="3140" y="7150"/>
                      <a:pt x="3111" y="7171"/>
                      <a:pt x="3080" y="7192"/>
                    </a:cubicBezTo>
                    <a:cubicBezTo>
                      <a:pt x="3067" y="7201"/>
                      <a:pt x="3056" y="7209"/>
                      <a:pt x="3044" y="7219"/>
                    </a:cubicBezTo>
                    <a:cubicBezTo>
                      <a:pt x="3018" y="7240"/>
                      <a:pt x="2988" y="7261"/>
                      <a:pt x="2962" y="7283"/>
                    </a:cubicBezTo>
                    <a:cubicBezTo>
                      <a:pt x="2950" y="7293"/>
                      <a:pt x="2939" y="7304"/>
                      <a:pt x="2928" y="7312"/>
                    </a:cubicBezTo>
                    <a:cubicBezTo>
                      <a:pt x="2891" y="7343"/>
                      <a:pt x="2855" y="7377"/>
                      <a:pt x="2817" y="7411"/>
                    </a:cubicBezTo>
                    <a:cubicBezTo>
                      <a:pt x="2792" y="7438"/>
                      <a:pt x="2765" y="7466"/>
                      <a:pt x="2734" y="7496"/>
                    </a:cubicBezTo>
                    <a:cubicBezTo>
                      <a:pt x="2731" y="7504"/>
                      <a:pt x="2726" y="7512"/>
                      <a:pt x="2720" y="7518"/>
                    </a:cubicBezTo>
                    <a:lnTo>
                      <a:pt x="1122" y="7518"/>
                    </a:lnTo>
                    <a:cubicBezTo>
                      <a:pt x="805" y="7518"/>
                      <a:pt x="549" y="7730"/>
                      <a:pt x="549" y="7993"/>
                    </a:cubicBezTo>
                    <a:lnTo>
                      <a:pt x="549" y="12025"/>
                    </a:lnTo>
                    <a:cubicBezTo>
                      <a:pt x="450" y="12098"/>
                      <a:pt x="359" y="12189"/>
                      <a:pt x="283" y="12292"/>
                    </a:cubicBezTo>
                    <a:cubicBezTo>
                      <a:pt x="231" y="12363"/>
                      <a:pt x="191" y="12438"/>
                      <a:pt x="158" y="12511"/>
                    </a:cubicBezTo>
                    <a:cubicBezTo>
                      <a:pt x="0" y="12878"/>
                      <a:pt x="94" y="13255"/>
                      <a:pt x="406" y="13416"/>
                    </a:cubicBezTo>
                    <a:cubicBezTo>
                      <a:pt x="450" y="13438"/>
                      <a:pt x="497" y="13457"/>
                      <a:pt x="547" y="13471"/>
                    </a:cubicBezTo>
                    <a:lnTo>
                      <a:pt x="547" y="13781"/>
                    </a:lnTo>
                    <a:lnTo>
                      <a:pt x="10320" y="13781"/>
                    </a:lnTo>
                    <a:lnTo>
                      <a:pt x="10320" y="8225"/>
                    </a:lnTo>
                    <a:cubicBezTo>
                      <a:pt x="10326" y="7839"/>
                      <a:pt x="9945" y="7523"/>
                      <a:pt x="9476" y="7523"/>
                    </a:cubicBezTo>
                    <a:lnTo>
                      <a:pt x="8050" y="7523"/>
                    </a:lnTo>
                    <a:cubicBezTo>
                      <a:pt x="8036" y="7508"/>
                      <a:pt x="8023" y="7495"/>
                      <a:pt x="8012" y="7481"/>
                    </a:cubicBezTo>
                    <a:cubicBezTo>
                      <a:pt x="7982" y="7447"/>
                      <a:pt x="7953" y="7419"/>
                      <a:pt x="7921" y="7390"/>
                    </a:cubicBezTo>
                    <a:cubicBezTo>
                      <a:pt x="7906" y="7374"/>
                      <a:pt x="7891" y="7361"/>
                      <a:pt x="7874" y="7348"/>
                    </a:cubicBezTo>
                    <a:cubicBezTo>
                      <a:pt x="7843" y="7320"/>
                      <a:pt x="7812" y="7295"/>
                      <a:pt x="7781" y="7271"/>
                    </a:cubicBezTo>
                    <a:cubicBezTo>
                      <a:pt x="7768" y="7259"/>
                      <a:pt x="7753" y="7250"/>
                      <a:pt x="7740" y="7241"/>
                    </a:cubicBezTo>
                    <a:cubicBezTo>
                      <a:pt x="7699" y="7210"/>
                      <a:pt x="7658" y="7184"/>
                      <a:pt x="7621" y="7159"/>
                    </a:cubicBezTo>
                    <a:cubicBezTo>
                      <a:pt x="7616" y="7158"/>
                      <a:pt x="7612" y="7153"/>
                      <a:pt x="7611" y="7152"/>
                    </a:cubicBezTo>
                    <a:cubicBezTo>
                      <a:pt x="7564" y="7125"/>
                      <a:pt x="7520" y="7103"/>
                      <a:pt x="7477" y="7083"/>
                    </a:cubicBezTo>
                    <a:cubicBezTo>
                      <a:pt x="7471" y="7079"/>
                      <a:pt x="7465" y="7077"/>
                      <a:pt x="7458" y="7075"/>
                    </a:cubicBezTo>
                    <a:cubicBezTo>
                      <a:pt x="7423" y="7061"/>
                      <a:pt x="7386" y="7046"/>
                      <a:pt x="7351" y="7038"/>
                    </a:cubicBezTo>
                    <a:cubicBezTo>
                      <a:pt x="7344" y="7033"/>
                      <a:pt x="7336" y="7032"/>
                      <a:pt x="7325" y="7031"/>
                    </a:cubicBezTo>
                    <a:cubicBezTo>
                      <a:pt x="7291" y="7022"/>
                      <a:pt x="7261" y="7015"/>
                      <a:pt x="7233" y="7010"/>
                    </a:cubicBezTo>
                    <a:cubicBezTo>
                      <a:pt x="7225" y="7010"/>
                      <a:pt x="7219" y="7009"/>
                      <a:pt x="7211" y="7009"/>
                    </a:cubicBezTo>
                    <a:cubicBezTo>
                      <a:pt x="7194" y="7006"/>
                      <a:pt x="7176" y="7005"/>
                      <a:pt x="7160" y="7005"/>
                    </a:cubicBezTo>
                    <a:cubicBezTo>
                      <a:pt x="7143" y="7005"/>
                      <a:pt x="7127" y="7006"/>
                      <a:pt x="7112" y="7009"/>
                    </a:cubicBezTo>
                    <a:cubicBezTo>
                      <a:pt x="7075" y="7000"/>
                      <a:pt x="7035" y="6989"/>
                      <a:pt x="6991" y="6979"/>
                    </a:cubicBezTo>
                    <a:cubicBezTo>
                      <a:pt x="6986" y="6979"/>
                      <a:pt x="6985" y="6978"/>
                      <a:pt x="6982" y="6978"/>
                    </a:cubicBezTo>
                    <a:cubicBezTo>
                      <a:pt x="6938" y="6970"/>
                      <a:pt x="6890" y="6961"/>
                      <a:pt x="6842" y="6952"/>
                    </a:cubicBezTo>
                    <a:cubicBezTo>
                      <a:pt x="6793" y="6942"/>
                      <a:pt x="6739" y="6931"/>
                      <a:pt x="6684" y="6924"/>
                    </a:cubicBezTo>
                    <a:cubicBezTo>
                      <a:pt x="6670" y="6922"/>
                      <a:pt x="6656" y="6919"/>
                      <a:pt x="6640" y="6918"/>
                    </a:cubicBezTo>
                    <a:cubicBezTo>
                      <a:pt x="6593" y="6910"/>
                      <a:pt x="6547" y="6904"/>
                      <a:pt x="6494" y="6898"/>
                    </a:cubicBezTo>
                    <a:cubicBezTo>
                      <a:pt x="6481" y="6897"/>
                      <a:pt x="6469" y="6897"/>
                      <a:pt x="6458" y="6893"/>
                    </a:cubicBezTo>
                    <a:cubicBezTo>
                      <a:pt x="6323" y="6879"/>
                      <a:pt x="6177" y="6866"/>
                      <a:pt x="6025" y="6858"/>
                    </a:cubicBezTo>
                    <a:cubicBezTo>
                      <a:pt x="6032" y="6836"/>
                      <a:pt x="6040" y="6812"/>
                      <a:pt x="6048" y="6789"/>
                    </a:cubicBezTo>
                    <a:cubicBezTo>
                      <a:pt x="6060" y="6747"/>
                      <a:pt x="6070" y="6710"/>
                      <a:pt x="6085" y="6668"/>
                    </a:cubicBezTo>
                    <a:cubicBezTo>
                      <a:pt x="6091" y="6651"/>
                      <a:pt x="6097" y="6632"/>
                      <a:pt x="6099" y="6614"/>
                    </a:cubicBezTo>
                    <a:cubicBezTo>
                      <a:pt x="6107" y="6588"/>
                      <a:pt x="6115" y="6564"/>
                      <a:pt x="6122" y="6541"/>
                    </a:cubicBezTo>
                    <a:cubicBezTo>
                      <a:pt x="6127" y="6521"/>
                      <a:pt x="6131" y="6504"/>
                      <a:pt x="6137" y="6485"/>
                    </a:cubicBezTo>
                    <a:cubicBezTo>
                      <a:pt x="6143" y="6459"/>
                      <a:pt x="6152" y="6435"/>
                      <a:pt x="6159" y="6408"/>
                    </a:cubicBezTo>
                    <a:cubicBezTo>
                      <a:pt x="6164" y="6393"/>
                      <a:pt x="6167" y="6374"/>
                      <a:pt x="6172" y="6357"/>
                    </a:cubicBezTo>
                    <a:cubicBezTo>
                      <a:pt x="6180" y="6329"/>
                      <a:pt x="6186" y="6305"/>
                      <a:pt x="6194" y="6280"/>
                    </a:cubicBezTo>
                    <a:cubicBezTo>
                      <a:pt x="6198" y="6263"/>
                      <a:pt x="6201" y="6247"/>
                      <a:pt x="6207" y="6230"/>
                    </a:cubicBezTo>
                    <a:cubicBezTo>
                      <a:pt x="6214" y="6202"/>
                      <a:pt x="6221" y="6177"/>
                      <a:pt x="6227" y="6151"/>
                    </a:cubicBezTo>
                    <a:cubicBezTo>
                      <a:pt x="6228" y="6143"/>
                      <a:pt x="6232" y="6137"/>
                      <a:pt x="6233" y="6129"/>
                    </a:cubicBezTo>
                    <a:cubicBezTo>
                      <a:pt x="6234" y="6120"/>
                      <a:pt x="6238" y="6109"/>
                      <a:pt x="6240" y="6101"/>
                    </a:cubicBezTo>
                    <a:cubicBezTo>
                      <a:pt x="6481" y="6092"/>
                      <a:pt x="6703" y="6054"/>
                      <a:pt x="6906" y="5987"/>
                    </a:cubicBezTo>
                    <a:cubicBezTo>
                      <a:pt x="7311" y="5852"/>
                      <a:pt x="7643" y="5610"/>
                      <a:pt x="7911" y="5309"/>
                    </a:cubicBezTo>
                    <a:cubicBezTo>
                      <a:pt x="8220" y="5268"/>
                      <a:pt x="8493" y="5180"/>
                      <a:pt x="8736" y="5050"/>
                    </a:cubicBezTo>
                    <a:cubicBezTo>
                      <a:pt x="9687" y="4554"/>
                      <a:pt x="10134" y="3489"/>
                      <a:pt x="10099" y="2635"/>
                    </a:cubicBezTo>
                    <a:cubicBezTo>
                      <a:pt x="10091" y="2444"/>
                      <a:pt x="10049" y="2275"/>
                      <a:pt x="9981" y="2125"/>
                    </a:cubicBezTo>
                    <a:cubicBezTo>
                      <a:pt x="9676" y="1456"/>
                      <a:pt x="8857" y="1167"/>
                      <a:pt x="8244" y="1043"/>
                    </a:cubicBezTo>
                    <a:cubicBezTo>
                      <a:pt x="7580" y="265"/>
                      <a:pt x="6484" y="0"/>
                      <a:pt x="562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8" name="Google Shape;1578;p8"/>
              <p:cNvSpPr/>
              <p:nvPr/>
            </p:nvSpPr>
            <p:spPr>
              <a:xfrm>
                <a:off x="3423850" y="4756100"/>
                <a:ext cx="481950" cy="419750"/>
              </a:xfrm>
              <a:custGeom>
                <a:avLst/>
                <a:gdLst/>
                <a:ahLst/>
                <a:cxnLst/>
                <a:rect l="l" t="t" r="r" b="b"/>
                <a:pathLst>
                  <a:path w="19278" h="16790" extrusionOk="0">
                    <a:moveTo>
                      <a:pt x="10753" y="0"/>
                    </a:moveTo>
                    <a:cubicBezTo>
                      <a:pt x="10271" y="0"/>
                      <a:pt x="9020" y="462"/>
                      <a:pt x="8484" y="801"/>
                    </a:cubicBezTo>
                    <a:cubicBezTo>
                      <a:pt x="8669" y="619"/>
                      <a:pt x="8852" y="370"/>
                      <a:pt x="8567" y="284"/>
                    </a:cubicBezTo>
                    <a:cubicBezTo>
                      <a:pt x="8535" y="275"/>
                      <a:pt x="8492" y="270"/>
                      <a:pt x="8440" y="270"/>
                    </a:cubicBezTo>
                    <a:cubicBezTo>
                      <a:pt x="7916" y="270"/>
                      <a:pt x="6492" y="798"/>
                      <a:pt x="6299" y="2559"/>
                    </a:cubicBezTo>
                    <a:lnTo>
                      <a:pt x="6299" y="2561"/>
                    </a:lnTo>
                    <a:cubicBezTo>
                      <a:pt x="6289" y="2637"/>
                      <a:pt x="6283" y="2715"/>
                      <a:pt x="6280" y="2793"/>
                    </a:cubicBezTo>
                    <a:lnTo>
                      <a:pt x="6280" y="2801"/>
                    </a:lnTo>
                    <a:cubicBezTo>
                      <a:pt x="6277" y="2878"/>
                      <a:pt x="6275" y="2957"/>
                      <a:pt x="6277" y="3041"/>
                    </a:cubicBezTo>
                    <a:lnTo>
                      <a:pt x="6277" y="3062"/>
                    </a:lnTo>
                    <a:cubicBezTo>
                      <a:pt x="6280" y="3139"/>
                      <a:pt x="6283" y="3218"/>
                      <a:pt x="6289" y="3302"/>
                    </a:cubicBezTo>
                    <a:cubicBezTo>
                      <a:pt x="6289" y="3315"/>
                      <a:pt x="6292" y="3331"/>
                      <a:pt x="6294" y="3346"/>
                    </a:cubicBezTo>
                    <a:cubicBezTo>
                      <a:pt x="6300" y="3422"/>
                      <a:pt x="6308" y="3500"/>
                      <a:pt x="6320" y="3579"/>
                    </a:cubicBezTo>
                    <a:cubicBezTo>
                      <a:pt x="6322" y="3604"/>
                      <a:pt x="6328" y="3629"/>
                      <a:pt x="6332" y="3654"/>
                    </a:cubicBezTo>
                    <a:cubicBezTo>
                      <a:pt x="6342" y="3726"/>
                      <a:pt x="6354" y="3798"/>
                      <a:pt x="6367" y="3872"/>
                    </a:cubicBezTo>
                    <a:cubicBezTo>
                      <a:pt x="6374" y="3909"/>
                      <a:pt x="6383" y="3951"/>
                      <a:pt x="6393" y="3990"/>
                    </a:cubicBezTo>
                    <a:cubicBezTo>
                      <a:pt x="6407" y="4054"/>
                      <a:pt x="6419" y="4117"/>
                      <a:pt x="6434" y="4183"/>
                    </a:cubicBezTo>
                    <a:cubicBezTo>
                      <a:pt x="6447" y="4241"/>
                      <a:pt x="6464" y="4302"/>
                      <a:pt x="6481" y="4360"/>
                    </a:cubicBezTo>
                    <a:cubicBezTo>
                      <a:pt x="6495" y="4411"/>
                      <a:pt x="6507" y="4461"/>
                      <a:pt x="6523" y="4511"/>
                    </a:cubicBezTo>
                    <a:cubicBezTo>
                      <a:pt x="6556" y="4625"/>
                      <a:pt x="6592" y="4742"/>
                      <a:pt x="6633" y="4859"/>
                    </a:cubicBezTo>
                    <a:lnTo>
                      <a:pt x="6693" y="4894"/>
                    </a:lnTo>
                    <a:cubicBezTo>
                      <a:pt x="6444" y="6422"/>
                      <a:pt x="6478" y="7906"/>
                      <a:pt x="6514" y="7949"/>
                    </a:cubicBezTo>
                    <a:cubicBezTo>
                      <a:pt x="6541" y="7979"/>
                      <a:pt x="6913" y="8112"/>
                      <a:pt x="7356" y="8243"/>
                    </a:cubicBezTo>
                    <a:lnTo>
                      <a:pt x="7321" y="8397"/>
                    </a:lnTo>
                    <a:lnTo>
                      <a:pt x="7288" y="8387"/>
                    </a:lnTo>
                    <a:lnTo>
                      <a:pt x="6847" y="8848"/>
                    </a:lnTo>
                    <a:lnTo>
                      <a:pt x="6876" y="8869"/>
                    </a:lnTo>
                    <a:lnTo>
                      <a:pt x="6762" y="8910"/>
                    </a:lnTo>
                    <a:lnTo>
                      <a:pt x="6763" y="8911"/>
                    </a:lnTo>
                    <a:cubicBezTo>
                      <a:pt x="6688" y="8933"/>
                      <a:pt x="6615" y="8954"/>
                      <a:pt x="6542" y="8977"/>
                    </a:cubicBezTo>
                    <a:cubicBezTo>
                      <a:pt x="6428" y="9007"/>
                      <a:pt x="6317" y="9039"/>
                      <a:pt x="6209" y="9072"/>
                    </a:cubicBezTo>
                    <a:cubicBezTo>
                      <a:pt x="6192" y="9078"/>
                      <a:pt x="6174" y="9084"/>
                      <a:pt x="6158" y="9086"/>
                    </a:cubicBezTo>
                    <a:cubicBezTo>
                      <a:pt x="6050" y="9121"/>
                      <a:pt x="5941" y="9158"/>
                      <a:pt x="5841" y="9194"/>
                    </a:cubicBezTo>
                    <a:cubicBezTo>
                      <a:pt x="5839" y="9196"/>
                      <a:pt x="5835" y="9196"/>
                      <a:pt x="5832" y="9196"/>
                    </a:cubicBezTo>
                    <a:cubicBezTo>
                      <a:pt x="3615" y="10035"/>
                      <a:pt x="1962" y="12027"/>
                      <a:pt x="720" y="14246"/>
                    </a:cubicBezTo>
                    <a:cubicBezTo>
                      <a:pt x="712" y="14255"/>
                      <a:pt x="704" y="14263"/>
                      <a:pt x="698" y="14273"/>
                    </a:cubicBezTo>
                    <a:cubicBezTo>
                      <a:pt x="663" y="14313"/>
                      <a:pt x="633" y="14352"/>
                      <a:pt x="601" y="14391"/>
                    </a:cubicBezTo>
                    <a:cubicBezTo>
                      <a:pt x="582" y="14414"/>
                      <a:pt x="565" y="14438"/>
                      <a:pt x="546" y="14461"/>
                    </a:cubicBezTo>
                    <a:cubicBezTo>
                      <a:pt x="521" y="14492"/>
                      <a:pt x="498" y="14523"/>
                      <a:pt x="476" y="14552"/>
                    </a:cubicBezTo>
                    <a:cubicBezTo>
                      <a:pt x="459" y="14578"/>
                      <a:pt x="439" y="14602"/>
                      <a:pt x="420" y="14628"/>
                    </a:cubicBezTo>
                    <a:cubicBezTo>
                      <a:pt x="393" y="14664"/>
                      <a:pt x="370" y="14699"/>
                      <a:pt x="347" y="14735"/>
                    </a:cubicBezTo>
                    <a:cubicBezTo>
                      <a:pt x="334" y="14750"/>
                      <a:pt x="322" y="14769"/>
                      <a:pt x="312" y="14789"/>
                    </a:cubicBezTo>
                    <a:cubicBezTo>
                      <a:pt x="284" y="14832"/>
                      <a:pt x="256" y="14874"/>
                      <a:pt x="233" y="14914"/>
                    </a:cubicBezTo>
                    <a:cubicBezTo>
                      <a:pt x="224" y="14927"/>
                      <a:pt x="218" y="14937"/>
                      <a:pt x="212" y="14950"/>
                    </a:cubicBezTo>
                    <a:cubicBezTo>
                      <a:pt x="191" y="14985"/>
                      <a:pt x="174" y="15020"/>
                      <a:pt x="155" y="15054"/>
                    </a:cubicBezTo>
                    <a:cubicBezTo>
                      <a:pt x="149" y="15069"/>
                      <a:pt x="143" y="15081"/>
                      <a:pt x="138" y="15093"/>
                    </a:cubicBezTo>
                    <a:cubicBezTo>
                      <a:pt x="116" y="15133"/>
                      <a:pt x="100" y="15174"/>
                      <a:pt x="82" y="15215"/>
                    </a:cubicBezTo>
                    <a:cubicBezTo>
                      <a:pt x="77" y="15223"/>
                      <a:pt x="76" y="15234"/>
                      <a:pt x="72" y="15243"/>
                    </a:cubicBezTo>
                    <a:cubicBezTo>
                      <a:pt x="59" y="15278"/>
                      <a:pt x="47" y="15313"/>
                      <a:pt x="37" y="15348"/>
                    </a:cubicBezTo>
                    <a:cubicBezTo>
                      <a:pt x="36" y="15354"/>
                      <a:pt x="31" y="15362"/>
                      <a:pt x="31" y="15368"/>
                    </a:cubicBezTo>
                    <a:cubicBezTo>
                      <a:pt x="19" y="15405"/>
                      <a:pt x="15" y="15443"/>
                      <a:pt x="9" y="15479"/>
                    </a:cubicBezTo>
                    <a:cubicBezTo>
                      <a:pt x="9" y="15488"/>
                      <a:pt x="7" y="15495"/>
                      <a:pt x="7" y="15506"/>
                    </a:cubicBezTo>
                    <a:cubicBezTo>
                      <a:pt x="3" y="15540"/>
                      <a:pt x="1" y="15577"/>
                      <a:pt x="3" y="15611"/>
                    </a:cubicBezTo>
                    <a:cubicBezTo>
                      <a:pt x="4" y="15654"/>
                      <a:pt x="12" y="15697"/>
                      <a:pt x="24" y="15740"/>
                    </a:cubicBezTo>
                    <a:cubicBezTo>
                      <a:pt x="29" y="15753"/>
                      <a:pt x="31" y="15765"/>
                      <a:pt x="36" y="15777"/>
                    </a:cubicBezTo>
                    <a:cubicBezTo>
                      <a:pt x="46" y="15806"/>
                      <a:pt x="55" y="15836"/>
                      <a:pt x="70" y="15865"/>
                    </a:cubicBezTo>
                    <a:cubicBezTo>
                      <a:pt x="76" y="15878"/>
                      <a:pt x="82" y="15891"/>
                      <a:pt x="86" y="15905"/>
                    </a:cubicBezTo>
                    <a:cubicBezTo>
                      <a:pt x="102" y="15935"/>
                      <a:pt x="120" y="15964"/>
                      <a:pt x="138" y="15995"/>
                    </a:cubicBezTo>
                    <a:cubicBezTo>
                      <a:pt x="144" y="16004"/>
                      <a:pt x="147" y="16014"/>
                      <a:pt x="153" y="16023"/>
                    </a:cubicBezTo>
                    <a:cubicBezTo>
                      <a:pt x="181" y="16059"/>
                      <a:pt x="210" y="16096"/>
                      <a:pt x="240" y="16130"/>
                    </a:cubicBezTo>
                    <a:cubicBezTo>
                      <a:pt x="247" y="16139"/>
                      <a:pt x="256" y="16150"/>
                      <a:pt x="267" y="16159"/>
                    </a:cubicBezTo>
                    <a:cubicBezTo>
                      <a:pt x="290" y="16184"/>
                      <a:pt x="317" y="16211"/>
                      <a:pt x="345" y="16237"/>
                    </a:cubicBezTo>
                    <a:cubicBezTo>
                      <a:pt x="357" y="16249"/>
                      <a:pt x="370" y="16260"/>
                      <a:pt x="382" y="16269"/>
                    </a:cubicBezTo>
                    <a:cubicBezTo>
                      <a:pt x="410" y="16296"/>
                      <a:pt x="438" y="16318"/>
                      <a:pt x="467" y="16341"/>
                    </a:cubicBezTo>
                    <a:cubicBezTo>
                      <a:pt x="481" y="16351"/>
                      <a:pt x="493" y="16360"/>
                      <a:pt x="504" y="16369"/>
                    </a:cubicBezTo>
                    <a:cubicBezTo>
                      <a:pt x="546" y="16402"/>
                      <a:pt x="590" y="16431"/>
                      <a:pt x="637" y="16461"/>
                    </a:cubicBezTo>
                    <a:cubicBezTo>
                      <a:pt x="642" y="16463"/>
                      <a:pt x="645" y="16466"/>
                      <a:pt x="650" y="16467"/>
                    </a:cubicBezTo>
                    <a:cubicBezTo>
                      <a:pt x="692" y="16494"/>
                      <a:pt x="736" y="16522"/>
                      <a:pt x="783" y="16546"/>
                    </a:cubicBezTo>
                    <a:cubicBezTo>
                      <a:pt x="799" y="16555"/>
                      <a:pt x="814" y="16563"/>
                      <a:pt x="831" y="16572"/>
                    </a:cubicBezTo>
                    <a:cubicBezTo>
                      <a:pt x="867" y="16594"/>
                      <a:pt x="904" y="16613"/>
                      <a:pt x="942" y="16631"/>
                    </a:cubicBezTo>
                    <a:cubicBezTo>
                      <a:pt x="958" y="16639"/>
                      <a:pt x="973" y="16646"/>
                      <a:pt x="990" y="16655"/>
                    </a:cubicBezTo>
                    <a:cubicBezTo>
                      <a:pt x="1037" y="16675"/>
                      <a:pt x="1083" y="16697"/>
                      <a:pt x="1130" y="16718"/>
                    </a:cubicBezTo>
                    <a:cubicBezTo>
                      <a:pt x="1137" y="16723"/>
                      <a:pt x="1143" y="16725"/>
                      <a:pt x="1152" y="16727"/>
                    </a:cubicBezTo>
                    <a:cubicBezTo>
                      <a:pt x="1200" y="16748"/>
                      <a:pt x="1250" y="16770"/>
                      <a:pt x="1299" y="16789"/>
                    </a:cubicBezTo>
                    <a:lnTo>
                      <a:pt x="17457" y="16789"/>
                    </a:lnTo>
                    <a:cubicBezTo>
                      <a:pt x="17486" y="16780"/>
                      <a:pt x="17517" y="16770"/>
                      <a:pt x="17548" y="16760"/>
                    </a:cubicBezTo>
                    <a:cubicBezTo>
                      <a:pt x="17596" y="16746"/>
                      <a:pt x="17643" y="16730"/>
                      <a:pt x="17692" y="16712"/>
                    </a:cubicBezTo>
                    <a:cubicBezTo>
                      <a:pt x="18252" y="16518"/>
                      <a:pt x="18821" y="16241"/>
                      <a:pt x="19098" y="15871"/>
                    </a:cubicBezTo>
                    <a:lnTo>
                      <a:pt x="19104" y="15865"/>
                    </a:lnTo>
                    <a:cubicBezTo>
                      <a:pt x="19118" y="15848"/>
                      <a:pt x="19131" y="15829"/>
                      <a:pt x="19140" y="15810"/>
                    </a:cubicBezTo>
                    <a:cubicBezTo>
                      <a:pt x="19149" y="15800"/>
                      <a:pt x="19155" y="15788"/>
                      <a:pt x="19162" y="15776"/>
                    </a:cubicBezTo>
                    <a:cubicBezTo>
                      <a:pt x="19171" y="15761"/>
                      <a:pt x="19179" y="15746"/>
                      <a:pt x="19189" y="15729"/>
                    </a:cubicBezTo>
                    <a:cubicBezTo>
                      <a:pt x="19203" y="15702"/>
                      <a:pt x="19216" y="15674"/>
                      <a:pt x="19225" y="15647"/>
                    </a:cubicBezTo>
                    <a:cubicBezTo>
                      <a:pt x="19230" y="15637"/>
                      <a:pt x="19231" y="15628"/>
                      <a:pt x="19235" y="15617"/>
                    </a:cubicBezTo>
                    <a:cubicBezTo>
                      <a:pt x="19242" y="15595"/>
                      <a:pt x="19250" y="15573"/>
                      <a:pt x="19256" y="15551"/>
                    </a:cubicBezTo>
                    <a:cubicBezTo>
                      <a:pt x="19256" y="15544"/>
                      <a:pt x="19261" y="15539"/>
                      <a:pt x="19261" y="15534"/>
                    </a:cubicBezTo>
                    <a:cubicBezTo>
                      <a:pt x="19262" y="15528"/>
                      <a:pt x="19262" y="15526"/>
                      <a:pt x="19262" y="15521"/>
                    </a:cubicBezTo>
                    <a:cubicBezTo>
                      <a:pt x="19270" y="15488"/>
                      <a:pt x="19274" y="15455"/>
                      <a:pt x="19278" y="15422"/>
                    </a:cubicBezTo>
                    <a:cubicBezTo>
                      <a:pt x="19273" y="15387"/>
                      <a:pt x="19270" y="15347"/>
                      <a:pt x="19267" y="15306"/>
                    </a:cubicBezTo>
                    <a:cubicBezTo>
                      <a:pt x="19265" y="15290"/>
                      <a:pt x="19259" y="15272"/>
                      <a:pt x="19258" y="15257"/>
                    </a:cubicBezTo>
                    <a:cubicBezTo>
                      <a:pt x="19252" y="15232"/>
                      <a:pt x="19248" y="15205"/>
                      <a:pt x="19242" y="15178"/>
                    </a:cubicBezTo>
                    <a:cubicBezTo>
                      <a:pt x="19236" y="15156"/>
                      <a:pt x="19228" y="15136"/>
                      <a:pt x="19220" y="15114"/>
                    </a:cubicBezTo>
                    <a:cubicBezTo>
                      <a:pt x="19212" y="15088"/>
                      <a:pt x="19206" y="15065"/>
                      <a:pt x="19197" y="15042"/>
                    </a:cubicBezTo>
                    <a:cubicBezTo>
                      <a:pt x="19188" y="15016"/>
                      <a:pt x="19174" y="14991"/>
                      <a:pt x="19162" y="14963"/>
                    </a:cubicBezTo>
                    <a:cubicBezTo>
                      <a:pt x="19162" y="14963"/>
                      <a:pt x="19162" y="14962"/>
                      <a:pt x="19161" y="14959"/>
                    </a:cubicBezTo>
                    <a:cubicBezTo>
                      <a:pt x="18985" y="14133"/>
                      <a:pt x="18164" y="12859"/>
                      <a:pt x="17241" y="11700"/>
                    </a:cubicBezTo>
                    <a:cubicBezTo>
                      <a:pt x="16353" y="10582"/>
                      <a:pt x="15371" y="9574"/>
                      <a:pt x="14787" y="9179"/>
                    </a:cubicBezTo>
                    <a:cubicBezTo>
                      <a:pt x="14724" y="9136"/>
                      <a:pt x="14666" y="9100"/>
                      <a:pt x="14611" y="9073"/>
                    </a:cubicBezTo>
                    <a:cubicBezTo>
                      <a:pt x="14564" y="9050"/>
                      <a:pt x="14510" y="9025"/>
                      <a:pt x="14453" y="9005"/>
                    </a:cubicBezTo>
                    <a:lnTo>
                      <a:pt x="14453" y="9002"/>
                    </a:lnTo>
                    <a:cubicBezTo>
                      <a:pt x="14447" y="9001"/>
                      <a:pt x="14441" y="8999"/>
                      <a:pt x="14436" y="8996"/>
                    </a:cubicBezTo>
                    <a:cubicBezTo>
                      <a:pt x="14398" y="8983"/>
                      <a:pt x="14355" y="8968"/>
                      <a:pt x="14310" y="8954"/>
                    </a:cubicBezTo>
                    <a:cubicBezTo>
                      <a:pt x="14304" y="8953"/>
                      <a:pt x="14296" y="8949"/>
                      <a:pt x="14289" y="8946"/>
                    </a:cubicBezTo>
                    <a:cubicBezTo>
                      <a:pt x="14242" y="8933"/>
                      <a:pt x="14196" y="8919"/>
                      <a:pt x="14142" y="8904"/>
                    </a:cubicBezTo>
                    <a:cubicBezTo>
                      <a:pt x="14136" y="8903"/>
                      <a:pt x="14129" y="8900"/>
                      <a:pt x="14121" y="8898"/>
                    </a:cubicBezTo>
                    <a:cubicBezTo>
                      <a:pt x="14067" y="8885"/>
                      <a:pt x="14011" y="8871"/>
                      <a:pt x="13953" y="8855"/>
                    </a:cubicBezTo>
                    <a:cubicBezTo>
                      <a:pt x="13946" y="8855"/>
                      <a:pt x="13939" y="8854"/>
                      <a:pt x="13937" y="8854"/>
                    </a:cubicBezTo>
                    <a:cubicBezTo>
                      <a:pt x="13875" y="8840"/>
                      <a:pt x="13810" y="8825"/>
                      <a:pt x="13744" y="8812"/>
                    </a:cubicBezTo>
                    <a:cubicBezTo>
                      <a:pt x="13740" y="8812"/>
                      <a:pt x="13736" y="8812"/>
                      <a:pt x="13731" y="8810"/>
                    </a:cubicBezTo>
                    <a:cubicBezTo>
                      <a:pt x="13662" y="8797"/>
                      <a:pt x="13590" y="8782"/>
                      <a:pt x="13517" y="8773"/>
                    </a:cubicBezTo>
                    <a:cubicBezTo>
                      <a:pt x="13516" y="8773"/>
                      <a:pt x="13513" y="8773"/>
                      <a:pt x="13511" y="8770"/>
                    </a:cubicBezTo>
                    <a:cubicBezTo>
                      <a:pt x="13436" y="8758"/>
                      <a:pt x="13357" y="8745"/>
                      <a:pt x="13276" y="8734"/>
                    </a:cubicBezTo>
                    <a:lnTo>
                      <a:pt x="13274" y="8734"/>
                    </a:lnTo>
                    <a:cubicBezTo>
                      <a:pt x="13191" y="8722"/>
                      <a:pt x="13107" y="8712"/>
                      <a:pt x="13020" y="8700"/>
                    </a:cubicBezTo>
                    <a:lnTo>
                      <a:pt x="13019" y="8700"/>
                    </a:lnTo>
                    <a:cubicBezTo>
                      <a:pt x="12933" y="8688"/>
                      <a:pt x="12843" y="8678"/>
                      <a:pt x="12752" y="8669"/>
                    </a:cubicBezTo>
                    <a:lnTo>
                      <a:pt x="12633" y="8649"/>
                    </a:lnTo>
                    <a:lnTo>
                      <a:pt x="12674" y="8618"/>
                    </a:lnTo>
                    <a:lnTo>
                      <a:pt x="12060" y="8076"/>
                    </a:lnTo>
                    <a:lnTo>
                      <a:pt x="11998" y="8106"/>
                    </a:lnTo>
                    <a:lnTo>
                      <a:pt x="11926" y="7677"/>
                    </a:lnTo>
                    <a:lnTo>
                      <a:pt x="11892" y="7474"/>
                    </a:lnTo>
                    <a:cubicBezTo>
                      <a:pt x="12102" y="6617"/>
                      <a:pt x="12296" y="5777"/>
                      <a:pt x="12459" y="5031"/>
                    </a:cubicBezTo>
                    <a:cubicBezTo>
                      <a:pt x="12487" y="4896"/>
                      <a:pt x="12516" y="4763"/>
                      <a:pt x="12544" y="4632"/>
                    </a:cubicBezTo>
                    <a:cubicBezTo>
                      <a:pt x="12557" y="4569"/>
                      <a:pt x="12570" y="4505"/>
                      <a:pt x="12582" y="4443"/>
                    </a:cubicBezTo>
                    <a:cubicBezTo>
                      <a:pt x="12633" y="4191"/>
                      <a:pt x="12679" y="3957"/>
                      <a:pt x="12718" y="3743"/>
                    </a:cubicBezTo>
                    <a:cubicBezTo>
                      <a:pt x="12728" y="3688"/>
                      <a:pt x="12739" y="3636"/>
                      <a:pt x="12746" y="3585"/>
                    </a:cubicBezTo>
                    <a:cubicBezTo>
                      <a:pt x="12854" y="2970"/>
                      <a:pt x="12903" y="2540"/>
                      <a:pt x="12858" y="2400"/>
                    </a:cubicBezTo>
                    <a:cubicBezTo>
                      <a:pt x="12825" y="2297"/>
                      <a:pt x="12759" y="2187"/>
                      <a:pt x="12680" y="2083"/>
                    </a:cubicBezTo>
                    <a:cubicBezTo>
                      <a:pt x="12663" y="2060"/>
                      <a:pt x="12645" y="2036"/>
                      <a:pt x="12626" y="2012"/>
                    </a:cubicBezTo>
                    <a:cubicBezTo>
                      <a:pt x="12605" y="1986"/>
                      <a:pt x="12582" y="1958"/>
                      <a:pt x="12557" y="1931"/>
                    </a:cubicBezTo>
                    <a:cubicBezTo>
                      <a:pt x="12530" y="1901"/>
                      <a:pt x="12502" y="1868"/>
                      <a:pt x="12474" y="1841"/>
                    </a:cubicBezTo>
                    <a:cubicBezTo>
                      <a:pt x="12320" y="1678"/>
                      <a:pt x="12182" y="1560"/>
                      <a:pt x="12182" y="1560"/>
                    </a:cubicBezTo>
                    <a:cubicBezTo>
                      <a:pt x="12182" y="1560"/>
                      <a:pt x="13914" y="932"/>
                      <a:pt x="13561" y="353"/>
                    </a:cubicBezTo>
                    <a:cubicBezTo>
                      <a:pt x="13475" y="212"/>
                      <a:pt x="13237" y="158"/>
                      <a:pt x="12926" y="158"/>
                    </a:cubicBezTo>
                    <a:cubicBezTo>
                      <a:pt x="11985" y="158"/>
                      <a:pt x="10376" y="645"/>
                      <a:pt x="10278" y="676"/>
                    </a:cubicBezTo>
                    <a:cubicBezTo>
                      <a:pt x="10359" y="627"/>
                      <a:pt x="11307" y="69"/>
                      <a:pt x="10828" y="5"/>
                    </a:cubicBezTo>
                    <a:cubicBezTo>
                      <a:pt x="10806" y="2"/>
                      <a:pt x="10781" y="0"/>
                      <a:pt x="1075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9" name="Google Shape;1579;p8"/>
              <p:cNvSpPr/>
              <p:nvPr/>
            </p:nvSpPr>
            <p:spPr>
              <a:xfrm>
                <a:off x="2478200" y="4777325"/>
                <a:ext cx="481950" cy="398625"/>
              </a:xfrm>
              <a:custGeom>
                <a:avLst/>
                <a:gdLst/>
                <a:ahLst/>
                <a:cxnLst/>
                <a:rect l="l" t="t" r="r" b="b"/>
                <a:pathLst>
                  <a:path w="19278" h="15945" extrusionOk="0">
                    <a:moveTo>
                      <a:pt x="10516" y="1"/>
                    </a:moveTo>
                    <a:cubicBezTo>
                      <a:pt x="8900" y="1"/>
                      <a:pt x="7095" y="713"/>
                      <a:pt x="7095" y="713"/>
                    </a:cubicBezTo>
                    <a:cubicBezTo>
                      <a:pt x="7095" y="713"/>
                      <a:pt x="6956" y="831"/>
                      <a:pt x="6800" y="993"/>
                    </a:cubicBezTo>
                    <a:cubicBezTo>
                      <a:pt x="6773" y="1021"/>
                      <a:pt x="6745" y="1052"/>
                      <a:pt x="6719" y="1083"/>
                    </a:cubicBezTo>
                    <a:lnTo>
                      <a:pt x="6648" y="1165"/>
                    </a:lnTo>
                    <a:cubicBezTo>
                      <a:pt x="6631" y="1188"/>
                      <a:pt x="6612" y="1212"/>
                      <a:pt x="6593" y="1235"/>
                    </a:cubicBezTo>
                    <a:cubicBezTo>
                      <a:pt x="6516" y="1340"/>
                      <a:pt x="6451" y="1449"/>
                      <a:pt x="6417" y="1552"/>
                    </a:cubicBezTo>
                    <a:cubicBezTo>
                      <a:pt x="6373" y="1692"/>
                      <a:pt x="6418" y="2122"/>
                      <a:pt x="6528" y="2737"/>
                    </a:cubicBezTo>
                    <a:cubicBezTo>
                      <a:pt x="6538" y="2789"/>
                      <a:pt x="6548" y="2842"/>
                      <a:pt x="6557" y="2895"/>
                    </a:cubicBezTo>
                    <a:cubicBezTo>
                      <a:pt x="6595" y="3109"/>
                      <a:pt x="6642" y="3345"/>
                      <a:pt x="6694" y="3595"/>
                    </a:cubicBezTo>
                    <a:cubicBezTo>
                      <a:pt x="6706" y="3658"/>
                      <a:pt x="6720" y="3722"/>
                      <a:pt x="6732" y="3786"/>
                    </a:cubicBezTo>
                    <a:cubicBezTo>
                      <a:pt x="6759" y="3915"/>
                      <a:pt x="6788" y="4048"/>
                      <a:pt x="6817" y="4183"/>
                    </a:cubicBezTo>
                    <a:cubicBezTo>
                      <a:pt x="6980" y="4928"/>
                      <a:pt x="7176" y="5768"/>
                      <a:pt x="7383" y="6626"/>
                    </a:cubicBezTo>
                    <a:lnTo>
                      <a:pt x="7348" y="6830"/>
                    </a:lnTo>
                    <a:lnTo>
                      <a:pt x="7278" y="7258"/>
                    </a:lnTo>
                    <a:lnTo>
                      <a:pt x="7213" y="7229"/>
                    </a:lnTo>
                    <a:lnTo>
                      <a:pt x="6601" y="7772"/>
                    </a:lnTo>
                    <a:lnTo>
                      <a:pt x="6642" y="7802"/>
                    </a:lnTo>
                    <a:lnTo>
                      <a:pt x="6524" y="7822"/>
                    </a:lnTo>
                    <a:lnTo>
                      <a:pt x="6522" y="7822"/>
                    </a:lnTo>
                    <a:cubicBezTo>
                      <a:pt x="6431" y="7830"/>
                      <a:pt x="6343" y="7841"/>
                      <a:pt x="6254" y="7852"/>
                    </a:cubicBezTo>
                    <a:cubicBezTo>
                      <a:pt x="6167" y="7863"/>
                      <a:pt x="6083" y="7875"/>
                      <a:pt x="6002" y="7887"/>
                    </a:cubicBezTo>
                    <a:lnTo>
                      <a:pt x="5997" y="7887"/>
                    </a:lnTo>
                    <a:cubicBezTo>
                      <a:pt x="5918" y="7899"/>
                      <a:pt x="5839" y="7913"/>
                      <a:pt x="5762" y="7924"/>
                    </a:cubicBezTo>
                    <a:cubicBezTo>
                      <a:pt x="5761" y="7925"/>
                      <a:pt x="5759" y="7925"/>
                      <a:pt x="5756" y="7925"/>
                    </a:cubicBezTo>
                    <a:cubicBezTo>
                      <a:pt x="5681" y="7937"/>
                      <a:pt x="5609" y="7950"/>
                      <a:pt x="5542" y="7963"/>
                    </a:cubicBezTo>
                    <a:cubicBezTo>
                      <a:pt x="5537" y="7964"/>
                      <a:pt x="5535" y="7964"/>
                      <a:pt x="5530" y="7964"/>
                    </a:cubicBezTo>
                    <a:cubicBezTo>
                      <a:pt x="5462" y="7978"/>
                      <a:pt x="5398" y="7992"/>
                      <a:pt x="5337" y="8006"/>
                    </a:cubicBezTo>
                    <a:cubicBezTo>
                      <a:pt x="5331" y="8006"/>
                      <a:pt x="5328" y="8009"/>
                      <a:pt x="5322" y="8009"/>
                    </a:cubicBezTo>
                    <a:cubicBezTo>
                      <a:pt x="5263" y="8023"/>
                      <a:pt x="5207" y="8037"/>
                      <a:pt x="5152" y="8051"/>
                    </a:cubicBezTo>
                    <a:cubicBezTo>
                      <a:pt x="5145" y="8053"/>
                      <a:pt x="5139" y="8055"/>
                      <a:pt x="5133" y="8057"/>
                    </a:cubicBezTo>
                    <a:cubicBezTo>
                      <a:pt x="5080" y="8071"/>
                      <a:pt x="5032" y="8085"/>
                      <a:pt x="4983" y="8100"/>
                    </a:cubicBezTo>
                    <a:cubicBezTo>
                      <a:pt x="4977" y="8101"/>
                      <a:pt x="4970" y="8106"/>
                      <a:pt x="4963" y="8107"/>
                    </a:cubicBezTo>
                    <a:cubicBezTo>
                      <a:pt x="4918" y="8121"/>
                      <a:pt x="4878" y="8136"/>
                      <a:pt x="4837" y="8150"/>
                    </a:cubicBezTo>
                    <a:cubicBezTo>
                      <a:pt x="4831" y="8151"/>
                      <a:pt x="4825" y="8155"/>
                      <a:pt x="4820" y="8156"/>
                    </a:cubicBezTo>
                    <a:lnTo>
                      <a:pt x="4820" y="8157"/>
                    </a:lnTo>
                    <a:cubicBezTo>
                      <a:pt x="4763" y="8179"/>
                      <a:pt x="4709" y="8201"/>
                      <a:pt x="4662" y="8225"/>
                    </a:cubicBezTo>
                    <a:cubicBezTo>
                      <a:pt x="4416" y="8353"/>
                      <a:pt x="4054" y="8654"/>
                      <a:pt x="3639" y="9056"/>
                    </a:cubicBezTo>
                    <a:cubicBezTo>
                      <a:pt x="2289" y="10372"/>
                      <a:pt x="390" y="12803"/>
                      <a:pt x="112" y="14113"/>
                    </a:cubicBezTo>
                    <a:cubicBezTo>
                      <a:pt x="112" y="14115"/>
                      <a:pt x="112" y="14118"/>
                      <a:pt x="110" y="14118"/>
                    </a:cubicBezTo>
                    <a:cubicBezTo>
                      <a:pt x="98" y="14146"/>
                      <a:pt x="87" y="14172"/>
                      <a:pt x="77" y="14197"/>
                    </a:cubicBezTo>
                    <a:cubicBezTo>
                      <a:pt x="68" y="14220"/>
                      <a:pt x="60" y="14244"/>
                      <a:pt x="51" y="14268"/>
                    </a:cubicBezTo>
                    <a:cubicBezTo>
                      <a:pt x="43" y="14289"/>
                      <a:pt x="36" y="14311"/>
                      <a:pt x="30" y="14332"/>
                    </a:cubicBezTo>
                    <a:cubicBezTo>
                      <a:pt x="23" y="14359"/>
                      <a:pt x="18" y="14386"/>
                      <a:pt x="14" y="14411"/>
                    </a:cubicBezTo>
                    <a:cubicBezTo>
                      <a:pt x="13" y="14426"/>
                      <a:pt x="7" y="14445"/>
                      <a:pt x="6" y="14459"/>
                    </a:cubicBezTo>
                    <a:cubicBezTo>
                      <a:pt x="5" y="14488"/>
                      <a:pt x="1" y="14520"/>
                      <a:pt x="1" y="14547"/>
                    </a:cubicBezTo>
                    <a:lnTo>
                      <a:pt x="1" y="14577"/>
                    </a:lnTo>
                    <a:cubicBezTo>
                      <a:pt x="2" y="14610"/>
                      <a:pt x="8" y="14641"/>
                      <a:pt x="14" y="14675"/>
                    </a:cubicBezTo>
                    <a:cubicBezTo>
                      <a:pt x="17" y="14680"/>
                      <a:pt x="17" y="14683"/>
                      <a:pt x="17" y="14689"/>
                    </a:cubicBezTo>
                    <a:cubicBezTo>
                      <a:pt x="18" y="14695"/>
                      <a:pt x="20" y="14699"/>
                      <a:pt x="23" y="14706"/>
                    </a:cubicBezTo>
                    <a:cubicBezTo>
                      <a:pt x="29" y="14726"/>
                      <a:pt x="35" y="14750"/>
                      <a:pt x="42" y="14771"/>
                    </a:cubicBezTo>
                    <a:cubicBezTo>
                      <a:pt x="47" y="14784"/>
                      <a:pt x="50" y="14792"/>
                      <a:pt x="54" y="14802"/>
                    </a:cubicBezTo>
                    <a:cubicBezTo>
                      <a:pt x="67" y="14829"/>
                      <a:pt x="77" y="14856"/>
                      <a:pt x="91" y="14883"/>
                    </a:cubicBezTo>
                    <a:cubicBezTo>
                      <a:pt x="98" y="14899"/>
                      <a:pt x="108" y="14914"/>
                      <a:pt x="118" y="14931"/>
                    </a:cubicBezTo>
                    <a:cubicBezTo>
                      <a:pt x="124" y="14943"/>
                      <a:pt x="132" y="14954"/>
                      <a:pt x="139" y="14963"/>
                    </a:cubicBezTo>
                    <a:cubicBezTo>
                      <a:pt x="152" y="14984"/>
                      <a:pt x="163" y="15000"/>
                      <a:pt x="176" y="15018"/>
                    </a:cubicBezTo>
                    <a:cubicBezTo>
                      <a:pt x="177" y="15021"/>
                      <a:pt x="181" y="15023"/>
                      <a:pt x="181" y="15024"/>
                    </a:cubicBezTo>
                    <a:cubicBezTo>
                      <a:pt x="461" y="15397"/>
                      <a:pt x="1027" y="15673"/>
                      <a:pt x="1588" y="15866"/>
                    </a:cubicBezTo>
                    <a:cubicBezTo>
                      <a:pt x="1637" y="15883"/>
                      <a:pt x="1683" y="15899"/>
                      <a:pt x="1731" y="15915"/>
                    </a:cubicBezTo>
                    <a:cubicBezTo>
                      <a:pt x="1762" y="15923"/>
                      <a:pt x="1793" y="15934"/>
                      <a:pt x="1823" y="15944"/>
                    </a:cubicBezTo>
                    <a:lnTo>
                      <a:pt x="17980" y="15944"/>
                    </a:lnTo>
                    <a:cubicBezTo>
                      <a:pt x="18030" y="15923"/>
                      <a:pt x="18078" y="15903"/>
                      <a:pt x="18129" y="15881"/>
                    </a:cubicBezTo>
                    <a:cubicBezTo>
                      <a:pt x="18134" y="15880"/>
                      <a:pt x="18143" y="15875"/>
                      <a:pt x="18149" y="15872"/>
                    </a:cubicBezTo>
                    <a:cubicBezTo>
                      <a:pt x="18197" y="15851"/>
                      <a:pt x="18242" y="15830"/>
                      <a:pt x="18289" y="15808"/>
                    </a:cubicBezTo>
                    <a:cubicBezTo>
                      <a:pt x="18306" y="15801"/>
                      <a:pt x="18321" y="15793"/>
                      <a:pt x="18337" y="15786"/>
                    </a:cubicBezTo>
                    <a:cubicBezTo>
                      <a:pt x="18375" y="15765"/>
                      <a:pt x="18413" y="15747"/>
                      <a:pt x="18449" y="15727"/>
                    </a:cubicBezTo>
                    <a:cubicBezTo>
                      <a:pt x="18465" y="15719"/>
                      <a:pt x="18479" y="15711"/>
                      <a:pt x="18496" y="15701"/>
                    </a:cubicBezTo>
                    <a:cubicBezTo>
                      <a:pt x="18540" y="15674"/>
                      <a:pt x="18586" y="15649"/>
                      <a:pt x="18630" y="15622"/>
                    </a:cubicBezTo>
                    <a:cubicBezTo>
                      <a:pt x="18635" y="15620"/>
                      <a:pt x="18637" y="15617"/>
                      <a:pt x="18642" y="15616"/>
                    </a:cubicBezTo>
                    <a:cubicBezTo>
                      <a:pt x="18690" y="15586"/>
                      <a:pt x="18732" y="15556"/>
                      <a:pt x="18775" y="15522"/>
                    </a:cubicBezTo>
                    <a:cubicBezTo>
                      <a:pt x="18788" y="15515"/>
                      <a:pt x="18800" y="15507"/>
                      <a:pt x="18811" y="15496"/>
                    </a:cubicBezTo>
                    <a:cubicBezTo>
                      <a:pt x="18842" y="15473"/>
                      <a:pt x="18869" y="15448"/>
                      <a:pt x="18897" y="15424"/>
                    </a:cubicBezTo>
                    <a:cubicBezTo>
                      <a:pt x="18911" y="15415"/>
                      <a:pt x="18923" y="15403"/>
                      <a:pt x="18935" y="15391"/>
                    </a:cubicBezTo>
                    <a:cubicBezTo>
                      <a:pt x="18963" y="15364"/>
                      <a:pt x="18987" y="15339"/>
                      <a:pt x="19013" y="15313"/>
                    </a:cubicBezTo>
                    <a:cubicBezTo>
                      <a:pt x="19023" y="15304"/>
                      <a:pt x="19030" y="15294"/>
                      <a:pt x="19041" y="15284"/>
                    </a:cubicBezTo>
                    <a:cubicBezTo>
                      <a:pt x="19071" y="15249"/>
                      <a:pt x="19099" y="15213"/>
                      <a:pt x="19126" y="15176"/>
                    </a:cubicBezTo>
                    <a:cubicBezTo>
                      <a:pt x="19132" y="15169"/>
                      <a:pt x="19138" y="15160"/>
                      <a:pt x="19142" y="15149"/>
                    </a:cubicBezTo>
                    <a:cubicBezTo>
                      <a:pt x="19162" y="15120"/>
                      <a:pt x="19178" y="15091"/>
                      <a:pt x="19194" y="15059"/>
                    </a:cubicBezTo>
                    <a:cubicBezTo>
                      <a:pt x="19200" y="15046"/>
                      <a:pt x="19206" y="15033"/>
                      <a:pt x="19211" y="15018"/>
                    </a:cubicBezTo>
                    <a:cubicBezTo>
                      <a:pt x="19224" y="14990"/>
                      <a:pt x="19233" y="14961"/>
                      <a:pt x="19244" y="14932"/>
                    </a:cubicBezTo>
                    <a:cubicBezTo>
                      <a:pt x="19249" y="14918"/>
                      <a:pt x="19251" y="14906"/>
                      <a:pt x="19256" y="14894"/>
                    </a:cubicBezTo>
                    <a:cubicBezTo>
                      <a:pt x="19266" y="14852"/>
                      <a:pt x="19273" y="14809"/>
                      <a:pt x="19278" y="14765"/>
                    </a:cubicBezTo>
                    <a:cubicBezTo>
                      <a:pt x="19278" y="14729"/>
                      <a:pt x="19275" y="14692"/>
                      <a:pt x="19272" y="14657"/>
                    </a:cubicBezTo>
                    <a:cubicBezTo>
                      <a:pt x="19272" y="14647"/>
                      <a:pt x="19269" y="14640"/>
                      <a:pt x="19269" y="14632"/>
                    </a:cubicBezTo>
                    <a:cubicBezTo>
                      <a:pt x="19263" y="14595"/>
                      <a:pt x="19256" y="14559"/>
                      <a:pt x="19247" y="14519"/>
                    </a:cubicBezTo>
                    <a:cubicBezTo>
                      <a:pt x="19245" y="14513"/>
                      <a:pt x="19243" y="14505"/>
                      <a:pt x="19241" y="14499"/>
                    </a:cubicBezTo>
                    <a:cubicBezTo>
                      <a:pt x="19232" y="14464"/>
                      <a:pt x="19219" y="14429"/>
                      <a:pt x="19206" y="14395"/>
                    </a:cubicBezTo>
                    <a:cubicBezTo>
                      <a:pt x="19201" y="14385"/>
                      <a:pt x="19199" y="14374"/>
                      <a:pt x="19194" y="14366"/>
                    </a:cubicBezTo>
                    <a:cubicBezTo>
                      <a:pt x="19178" y="14324"/>
                      <a:pt x="19160" y="14283"/>
                      <a:pt x="19139" y="14244"/>
                    </a:cubicBezTo>
                    <a:cubicBezTo>
                      <a:pt x="19133" y="14231"/>
                      <a:pt x="19127" y="14219"/>
                      <a:pt x="19120" y="14206"/>
                    </a:cubicBezTo>
                    <a:cubicBezTo>
                      <a:pt x="19103" y="14171"/>
                      <a:pt x="19083" y="14136"/>
                      <a:pt x="19063" y="14101"/>
                    </a:cubicBezTo>
                    <a:cubicBezTo>
                      <a:pt x="19055" y="14088"/>
                      <a:pt x="19049" y="14079"/>
                      <a:pt x="19043" y="14067"/>
                    </a:cubicBezTo>
                    <a:cubicBezTo>
                      <a:pt x="19018" y="14025"/>
                      <a:pt x="18992" y="13983"/>
                      <a:pt x="18964" y="13940"/>
                    </a:cubicBezTo>
                    <a:cubicBezTo>
                      <a:pt x="18951" y="13921"/>
                      <a:pt x="18939" y="13904"/>
                      <a:pt x="18928" y="13886"/>
                    </a:cubicBezTo>
                    <a:cubicBezTo>
                      <a:pt x="18905" y="13850"/>
                      <a:pt x="18879" y="13815"/>
                      <a:pt x="18855" y="13779"/>
                    </a:cubicBezTo>
                    <a:cubicBezTo>
                      <a:pt x="18838" y="13753"/>
                      <a:pt x="18818" y="13729"/>
                      <a:pt x="18799" y="13703"/>
                    </a:cubicBezTo>
                    <a:cubicBezTo>
                      <a:pt x="18777" y="13674"/>
                      <a:pt x="18752" y="13644"/>
                      <a:pt x="18728" y="13612"/>
                    </a:cubicBezTo>
                    <a:cubicBezTo>
                      <a:pt x="18711" y="13589"/>
                      <a:pt x="18692" y="13565"/>
                      <a:pt x="18674" y="13542"/>
                    </a:cubicBezTo>
                    <a:cubicBezTo>
                      <a:pt x="18643" y="13504"/>
                      <a:pt x="18611" y="13465"/>
                      <a:pt x="18577" y="13424"/>
                    </a:cubicBezTo>
                    <a:cubicBezTo>
                      <a:pt x="18569" y="13416"/>
                      <a:pt x="18563" y="13407"/>
                      <a:pt x="18556" y="13398"/>
                    </a:cubicBezTo>
                    <a:cubicBezTo>
                      <a:pt x="18415" y="13145"/>
                      <a:pt x="18267" y="12896"/>
                      <a:pt x="18117" y="12653"/>
                    </a:cubicBezTo>
                    <a:cubicBezTo>
                      <a:pt x="17444" y="11567"/>
                      <a:pt x="16661" y="10568"/>
                      <a:pt x="15751" y="9771"/>
                    </a:cubicBezTo>
                    <a:cubicBezTo>
                      <a:pt x="15059" y="9158"/>
                      <a:pt x="14289" y="8667"/>
                      <a:pt x="13435" y="8345"/>
                    </a:cubicBezTo>
                    <a:cubicBezTo>
                      <a:pt x="13332" y="8309"/>
                      <a:pt x="13226" y="8272"/>
                      <a:pt x="13117" y="8237"/>
                    </a:cubicBezTo>
                    <a:cubicBezTo>
                      <a:pt x="13100" y="8234"/>
                      <a:pt x="13081" y="8229"/>
                      <a:pt x="13064" y="8223"/>
                    </a:cubicBezTo>
                    <a:cubicBezTo>
                      <a:pt x="12959" y="8189"/>
                      <a:pt x="12846" y="8158"/>
                      <a:pt x="12731" y="8128"/>
                    </a:cubicBezTo>
                    <a:cubicBezTo>
                      <a:pt x="12661" y="8106"/>
                      <a:pt x="12584" y="8084"/>
                      <a:pt x="12511" y="8063"/>
                    </a:cubicBezTo>
                    <a:lnTo>
                      <a:pt x="12513" y="8061"/>
                    </a:lnTo>
                    <a:lnTo>
                      <a:pt x="12397" y="8021"/>
                    </a:lnTo>
                    <a:lnTo>
                      <a:pt x="12428" y="7999"/>
                    </a:lnTo>
                    <a:lnTo>
                      <a:pt x="11988" y="7538"/>
                    </a:lnTo>
                    <a:lnTo>
                      <a:pt x="11952" y="7548"/>
                    </a:lnTo>
                    <a:lnTo>
                      <a:pt x="11920" y="7395"/>
                    </a:lnTo>
                    <a:cubicBezTo>
                      <a:pt x="12360" y="7263"/>
                      <a:pt x="12734" y="7131"/>
                      <a:pt x="12761" y="7100"/>
                    </a:cubicBezTo>
                    <a:cubicBezTo>
                      <a:pt x="12796" y="7057"/>
                      <a:pt x="12831" y="5573"/>
                      <a:pt x="12582" y="4045"/>
                    </a:cubicBezTo>
                    <a:lnTo>
                      <a:pt x="12644" y="4011"/>
                    </a:lnTo>
                    <a:cubicBezTo>
                      <a:pt x="12685" y="3892"/>
                      <a:pt x="12722" y="3776"/>
                      <a:pt x="12755" y="3662"/>
                    </a:cubicBezTo>
                    <a:cubicBezTo>
                      <a:pt x="12768" y="3612"/>
                      <a:pt x="12780" y="3562"/>
                      <a:pt x="12792" y="3512"/>
                    </a:cubicBezTo>
                    <a:cubicBezTo>
                      <a:pt x="12809" y="3453"/>
                      <a:pt x="12826" y="3392"/>
                      <a:pt x="12841" y="3334"/>
                    </a:cubicBezTo>
                    <a:cubicBezTo>
                      <a:pt x="12857" y="3269"/>
                      <a:pt x="12869" y="3205"/>
                      <a:pt x="12882" y="3142"/>
                    </a:cubicBezTo>
                    <a:cubicBezTo>
                      <a:pt x="12889" y="3103"/>
                      <a:pt x="12899" y="3063"/>
                      <a:pt x="12908" y="3023"/>
                    </a:cubicBezTo>
                    <a:cubicBezTo>
                      <a:pt x="12922" y="2950"/>
                      <a:pt x="12931" y="2877"/>
                      <a:pt x="12943" y="2805"/>
                    </a:cubicBezTo>
                    <a:cubicBezTo>
                      <a:pt x="12948" y="2780"/>
                      <a:pt x="12950" y="2755"/>
                      <a:pt x="12955" y="2730"/>
                    </a:cubicBezTo>
                    <a:cubicBezTo>
                      <a:pt x="12965" y="2651"/>
                      <a:pt x="12972" y="2573"/>
                      <a:pt x="12981" y="2498"/>
                    </a:cubicBezTo>
                    <a:cubicBezTo>
                      <a:pt x="12981" y="2482"/>
                      <a:pt x="12983" y="2467"/>
                      <a:pt x="12985" y="2453"/>
                    </a:cubicBezTo>
                    <a:cubicBezTo>
                      <a:pt x="12991" y="2370"/>
                      <a:pt x="12995" y="2291"/>
                      <a:pt x="12998" y="2213"/>
                    </a:cubicBezTo>
                    <a:lnTo>
                      <a:pt x="12998" y="2192"/>
                    </a:lnTo>
                    <a:cubicBezTo>
                      <a:pt x="12999" y="2109"/>
                      <a:pt x="12998" y="2030"/>
                      <a:pt x="12993" y="1952"/>
                    </a:cubicBezTo>
                    <a:lnTo>
                      <a:pt x="12993" y="1945"/>
                    </a:lnTo>
                    <a:cubicBezTo>
                      <a:pt x="12989" y="1866"/>
                      <a:pt x="12984" y="1788"/>
                      <a:pt x="12977" y="1712"/>
                    </a:cubicBezTo>
                    <a:lnTo>
                      <a:pt x="12977" y="1710"/>
                    </a:lnTo>
                    <a:cubicBezTo>
                      <a:pt x="12784" y="383"/>
                      <a:pt x="11701" y="1"/>
                      <a:pt x="10516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0" name="Google Shape;1580;p8"/>
              <p:cNvSpPr/>
              <p:nvPr/>
            </p:nvSpPr>
            <p:spPr>
              <a:xfrm>
                <a:off x="3774350" y="4789650"/>
                <a:ext cx="409800" cy="386200"/>
              </a:xfrm>
              <a:custGeom>
                <a:avLst/>
                <a:gdLst/>
                <a:ahLst/>
                <a:cxnLst/>
                <a:rect l="l" t="t" r="r" b="b"/>
                <a:pathLst>
                  <a:path w="16392" h="15448" extrusionOk="0">
                    <a:moveTo>
                      <a:pt x="10027" y="1"/>
                    </a:moveTo>
                    <a:lnTo>
                      <a:pt x="10027" y="1"/>
                    </a:lnTo>
                    <a:cubicBezTo>
                      <a:pt x="10061" y="52"/>
                      <a:pt x="10726" y="1095"/>
                      <a:pt x="8486" y="1308"/>
                    </a:cubicBezTo>
                    <a:cubicBezTo>
                      <a:pt x="7190" y="1435"/>
                      <a:pt x="6479" y="2027"/>
                      <a:pt x="6106" y="2516"/>
                    </a:cubicBezTo>
                    <a:cubicBezTo>
                      <a:pt x="6021" y="2628"/>
                      <a:pt x="5951" y="2736"/>
                      <a:pt x="5899" y="2832"/>
                    </a:cubicBezTo>
                    <a:cubicBezTo>
                      <a:pt x="5897" y="2837"/>
                      <a:pt x="5894" y="2840"/>
                      <a:pt x="5893" y="2845"/>
                    </a:cubicBezTo>
                    <a:cubicBezTo>
                      <a:pt x="5877" y="2871"/>
                      <a:pt x="5865" y="2896"/>
                      <a:pt x="5852" y="2922"/>
                    </a:cubicBezTo>
                    <a:cubicBezTo>
                      <a:pt x="5849" y="2923"/>
                      <a:pt x="5847" y="2928"/>
                      <a:pt x="5846" y="2931"/>
                    </a:cubicBezTo>
                    <a:cubicBezTo>
                      <a:pt x="5819" y="2985"/>
                      <a:pt x="5797" y="3032"/>
                      <a:pt x="5781" y="3072"/>
                    </a:cubicBezTo>
                    <a:cubicBezTo>
                      <a:pt x="5780" y="3077"/>
                      <a:pt x="5778" y="3078"/>
                      <a:pt x="5778" y="3081"/>
                    </a:cubicBezTo>
                    <a:cubicBezTo>
                      <a:pt x="5769" y="3101"/>
                      <a:pt x="5762" y="3117"/>
                      <a:pt x="5757" y="3131"/>
                    </a:cubicBezTo>
                    <a:cubicBezTo>
                      <a:pt x="5756" y="3131"/>
                      <a:pt x="5756" y="3133"/>
                      <a:pt x="5756" y="3133"/>
                    </a:cubicBezTo>
                    <a:cubicBezTo>
                      <a:pt x="5750" y="3148"/>
                      <a:pt x="5747" y="3162"/>
                      <a:pt x="5742" y="3174"/>
                    </a:cubicBezTo>
                    <a:cubicBezTo>
                      <a:pt x="5741" y="3175"/>
                      <a:pt x="5741" y="3175"/>
                      <a:pt x="5741" y="3179"/>
                    </a:cubicBezTo>
                    <a:cubicBezTo>
                      <a:pt x="5736" y="3187"/>
                      <a:pt x="5735" y="3196"/>
                      <a:pt x="5733" y="3199"/>
                    </a:cubicBezTo>
                    <a:lnTo>
                      <a:pt x="5733" y="3204"/>
                    </a:lnTo>
                    <a:cubicBezTo>
                      <a:pt x="5731" y="3210"/>
                      <a:pt x="5731" y="3211"/>
                      <a:pt x="5731" y="3211"/>
                    </a:cubicBezTo>
                    <a:cubicBezTo>
                      <a:pt x="5731" y="3211"/>
                      <a:pt x="5654" y="3115"/>
                      <a:pt x="5533" y="3115"/>
                    </a:cubicBezTo>
                    <a:cubicBezTo>
                      <a:pt x="5418" y="3115"/>
                      <a:pt x="5263" y="3202"/>
                      <a:pt x="5097" y="3544"/>
                    </a:cubicBezTo>
                    <a:cubicBezTo>
                      <a:pt x="4934" y="3877"/>
                      <a:pt x="5102" y="4870"/>
                      <a:pt x="5378" y="5839"/>
                    </a:cubicBezTo>
                    <a:cubicBezTo>
                      <a:pt x="5337" y="5832"/>
                      <a:pt x="5295" y="5828"/>
                      <a:pt x="5253" y="5828"/>
                    </a:cubicBezTo>
                    <a:cubicBezTo>
                      <a:pt x="5044" y="5828"/>
                      <a:pt x="4838" y="5920"/>
                      <a:pt x="4716" y="6128"/>
                    </a:cubicBezTo>
                    <a:cubicBezTo>
                      <a:pt x="4462" y="6552"/>
                      <a:pt x="4990" y="7172"/>
                      <a:pt x="5908" y="7346"/>
                    </a:cubicBezTo>
                    <a:cubicBezTo>
                      <a:pt x="5920" y="7372"/>
                      <a:pt x="5931" y="7395"/>
                      <a:pt x="5943" y="7421"/>
                    </a:cubicBezTo>
                    <a:cubicBezTo>
                      <a:pt x="6000" y="7987"/>
                      <a:pt x="6068" y="8427"/>
                      <a:pt x="6131" y="8533"/>
                    </a:cubicBezTo>
                    <a:cubicBezTo>
                      <a:pt x="6153" y="8574"/>
                      <a:pt x="6220" y="8631"/>
                      <a:pt x="6315" y="8702"/>
                    </a:cubicBezTo>
                    <a:lnTo>
                      <a:pt x="6237" y="9164"/>
                    </a:lnTo>
                    <a:lnTo>
                      <a:pt x="5724" y="9376"/>
                    </a:lnTo>
                    <a:lnTo>
                      <a:pt x="5740" y="9396"/>
                    </a:lnTo>
                    <a:lnTo>
                      <a:pt x="5724" y="9403"/>
                    </a:lnTo>
                    <a:lnTo>
                      <a:pt x="5731" y="9413"/>
                    </a:lnTo>
                    <a:cubicBezTo>
                      <a:pt x="5645" y="9436"/>
                      <a:pt x="5560" y="9460"/>
                      <a:pt x="5475" y="9482"/>
                    </a:cubicBezTo>
                    <a:cubicBezTo>
                      <a:pt x="5460" y="9487"/>
                      <a:pt x="5447" y="9490"/>
                      <a:pt x="5434" y="9494"/>
                    </a:cubicBezTo>
                    <a:lnTo>
                      <a:pt x="5372" y="9494"/>
                    </a:lnTo>
                    <a:cubicBezTo>
                      <a:pt x="5236" y="9494"/>
                      <a:pt x="5118" y="9566"/>
                      <a:pt x="5041" y="9676"/>
                    </a:cubicBezTo>
                    <a:cubicBezTo>
                      <a:pt x="4227" y="9923"/>
                      <a:pt x="3528" y="10180"/>
                      <a:pt x="3352" y="10301"/>
                    </a:cubicBezTo>
                    <a:cubicBezTo>
                      <a:pt x="3308" y="10311"/>
                      <a:pt x="3261" y="10330"/>
                      <a:pt x="3217" y="10359"/>
                    </a:cubicBezTo>
                    <a:cubicBezTo>
                      <a:pt x="3210" y="10365"/>
                      <a:pt x="3203" y="10372"/>
                      <a:pt x="3194" y="10375"/>
                    </a:cubicBezTo>
                    <a:cubicBezTo>
                      <a:pt x="2628" y="10811"/>
                      <a:pt x="2119" y="11386"/>
                      <a:pt x="1678" y="12016"/>
                    </a:cubicBezTo>
                    <a:cubicBezTo>
                      <a:pt x="1641" y="12070"/>
                      <a:pt x="1601" y="12124"/>
                      <a:pt x="1566" y="12179"/>
                    </a:cubicBezTo>
                    <a:cubicBezTo>
                      <a:pt x="1493" y="12287"/>
                      <a:pt x="1420" y="12397"/>
                      <a:pt x="1352" y="12510"/>
                    </a:cubicBezTo>
                    <a:cubicBezTo>
                      <a:pt x="1296" y="12601"/>
                      <a:pt x="1241" y="12693"/>
                      <a:pt x="1188" y="12784"/>
                    </a:cubicBezTo>
                    <a:cubicBezTo>
                      <a:pt x="991" y="13120"/>
                      <a:pt x="812" y="13461"/>
                      <a:pt x="657" y="13795"/>
                    </a:cubicBezTo>
                    <a:cubicBezTo>
                      <a:pt x="378" y="14379"/>
                      <a:pt x="156" y="14950"/>
                      <a:pt x="1" y="15447"/>
                    </a:cubicBezTo>
                    <a:lnTo>
                      <a:pt x="16391" y="15447"/>
                    </a:lnTo>
                    <a:cubicBezTo>
                      <a:pt x="16120" y="14792"/>
                      <a:pt x="15739" y="13988"/>
                      <a:pt x="15260" y="13188"/>
                    </a:cubicBezTo>
                    <a:cubicBezTo>
                      <a:pt x="15203" y="13091"/>
                      <a:pt x="15144" y="12996"/>
                      <a:pt x="15084" y="12900"/>
                    </a:cubicBezTo>
                    <a:cubicBezTo>
                      <a:pt x="14683" y="12265"/>
                      <a:pt x="14223" y="11647"/>
                      <a:pt x="13708" y="11121"/>
                    </a:cubicBezTo>
                    <a:cubicBezTo>
                      <a:pt x="13421" y="10830"/>
                      <a:pt x="13120" y="10568"/>
                      <a:pt x="12803" y="10350"/>
                    </a:cubicBezTo>
                    <a:cubicBezTo>
                      <a:pt x="12775" y="10330"/>
                      <a:pt x="12748" y="10312"/>
                      <a:pt x="12720" y="10294"/>
                    </a:cubicBezTo>
                    <a:cubicBezTo>
                      <a:pt x="12717" y="10293"/>
                      <a:pt x="12713" y="10289"/>
                      <a:pt x="12712" y="10288"/>
                    </a:cubicBezTo>
                    <a:cubicBezTo>
                      <a:pt x="12652" y="10250"/>
                      <a:pt x="12593" y="10210"/>
                      <a:pt x="12533" y="10175"/>
                    </a:cubicBezTo>
                    <a:cubicBezTo>
                      <a:pt x="12527" y="10167"/>
                      <a:pt x="12522" y="10160"/>
                      <a:pt x="12517" y="10155"/>
                    </a:cubicBezTo>
                    <a:cubicBezTo>
                      <a:pt x="12509" y="10148"/>
                      <a:pt x="12497" y="10142"/>
                      <a:pt x="12483" y="10135"/>
                    </a:cubicBezTo>
                    <a:cubicBezTo>
                      <a:pt x="12478" y="10132"/>
                      <a:pt x="12475" y="10128"/>
                      <a:pt x="12469" y="10125"/>
                    </a:cubicBezTo>
                    <a:cubicBezTo>
                      <a:pt x="12460" y="10120"/>
                      <a:pt x="12453" y="10118"/>
                      <a:pt x="12442" y="10113"/>
                    </a:cubicBezTo>
                    <a:cubicBezTo>
                      <a:pt x="12421" y="10104"/>
                      <a:pt x="12398" y="10092"/>
                      <a:pt x="12371" y="10080"/>
                    </a:cubicBezTo>
                    <a:cubicBezTo>
                      <a:pt x="12365" y="10077"/>
                      <a:pt x="12357" y="10071"/>
                      <a:pt x="12351" y="10070"/>
                    </a:cubicBezTo>
                    <a:cubicBezTo>
                      <a:pt x="12330" y="10058"/>
                      <a:pt x="12311" y="10051"/>
                      <a:pt x="12289" y="10045"/>
                    </a:cubicBezTo>
                    <a:cubicBezTo>
                      <a:pt x="12275" y="10039"/>
                      <a:pt x="12263" y="10037"/>
                      <a:pt x="12251" y="10032"/>
                    </a:cubicBezTo>
                    <a:cubicBezTo>
                      <a:pt x="12216" y="10020"/>
                      <a:pt x="12178" y="10007"/>
                      <a:pt x="12138" y="9995"/>
                    </a:cubicBezTo>
                    <a:cubicBezTo>
                      <a:pt x="12132" y="9992"/>
                      <a:pt x="12130" y="9990"/>
                      <a:pt x="12123" y="9989"/>
                    </a:cubicBezTo>
                    <a:cubicBezTo>
                      <a:pt x="12102" y="9983"/>
                      <a:pt x="12082" y="9974"/>
                      <a:pt x="12059" y="9967"/>
                    </a:cubicBezTo>
                    <a:cubicBezTo>
                      <a:pt x="11978" y="9692"/>
                      <a:pt x="11747" y="9493"/>
                      <a:pt x="11472" y="9493"/>
                    </a:cubicBezTo>
                    <a:lnTo>
                      <a:pt x="10598" y="9493"/>
                    </a:lnTo>
                    <a:lnTo>
                      <a:pt x="10223" y="9201"/>
                    </a:lnTo>
                    <a:lnTo>
                      <a:pt x="10166" y="9224"/>
                    </a:lnTo>
                    <a:lnTo>
                      <a:pt x="10101" y="8793"/>
                    </a:lnTo>
                    <a:cubicBezTo>
                      <a:pt x="10270" y="8701"/>
                      <a:pt x="10391" y="8618"/>
                      <a:pt x="10425" y="8568"/>
                    </a:cubicBezTo>
                    <a:cubicBezTo>
                      <a:pt x="10473" y="8496"/>
                      <a:pt x="10558" y="7993"/>
                      <a:pt x="10629" y="7333"/>
                    </a:cubicBezTo>
                    <a:cubicBezTo>
                      <a:pt x="11539" y="7143"/>
                      <a:pt x="12055" y="6541"/>
                      <a:pt x="11801" y="6126"/>
                    </a:cubicBezTo>
                    <a:cubicBezTo>
                      <a:pt x="11675" y="5919"/>
                      <a:pt x="11465" y="5825"/>
                      <a:pt x="11250" y="5825"/>
                    </a:cubicBezTo>
                    <a:cubicBezTo>
                      <a:pt x="11227" y="5825"/>
                      <a:pt x="11205" y="5826"/>
                      <a:pt x="11182" y="5828"/>
                    </a:cubicBezTo>
                    <a:cubicBezTo>
                      <a:pt x="11188" y="5808"/>
                      <a:pt x="11194" y="5790"/>
                      <a:pt x="11199" y="5770"/>
                    </a:cubicBezTo>
                    <a:cubicBezTo>
                      <a:pt x="11218" y="5699"/>
                      <a:pt x="11236" y="5627"/>
                      <a:pt x="11255" y="5559"/>
                    </a:cubicBezTo>
                    <a:cubicBezTo>
                      <a:pt x="11256" y="5547"/>
                      <a:pt x="11261" y="5536"/>
                      <a:pt x="11262" y="5525"/>
                    </a:cubicBezTo>
                    <a:cubicBezTo>
                      <a:pt x="11281" y="5444"/>
                      <a:pt x="11298" y="5367"/>
                      <a:pt x="11314" y="5292"/>
                    </a:cubicBezTo>
                    <a:cubicBezTo>
                      <a:pt x="11318" y="5275"/>
                      <a:pt x="11321" y="5257"/>
                      <a:pt x="11326" y="5237"/>
                    </a:cubicBezTo>
                    <a:cubicBezTo>
                      <a:pt x="11335" y="5180"/>
                      <a:pt x="11347" y="5124"/>
                      <a:pt x="11354" y="5070"/>
                    </a:cubicBezTo>
                    <a:cubicBezTo>
                      <a:pt x="11359" y="5049"/>
                      <a:pt x="11363" y="5027"/>
                      <a:pt x="11366" y="5006"/>
                    </a:cubicBezTo>
                    <a:cubicBezTo>
                      <a:pt x="11375" y="4954"/>
                      <a:pt x="11382" y="4903"/>
                      <a:pt x="11388" y="4852"/>
                    </a:cubicBezTo>
                    <a:cubicBezTo>
                      <a:pt x="11390" y="4836"/>
                      <a:pt x="11393" y="4818"/>
                      <a:pt x="11394" y="4801"/>
                    </a:cubicBezTo>
                    <a:cubicBezTo>
                      <a:pt x="11409" y="4669"/>
                      <a:pt x="11420" y="4547"/>
                      <a:pt x="11424" y="4432"/>
                    </a:cubicBezTo>
                    <a:lnTo>
                      <a:pt x="11424" y="4384"/>
                    </a:lnTo>
                    <a:cubicBezTo>
                      <a:pt x="11424" y="4342"/>
                      <a:pt x="11425" y="4302"/>
                      <a:pt x="11424" y="4263"/>
                    </a:cubicBezTo>
                    <a:lnTo>
                      <a:pt x="11424" y="4214"/>
                    </a:lnTo>
                    <a:cubicBezTo>
                      <a:pt x="11421" y="4172"/>
                      <a:pt x="11419" y="4131"/>
                      <a:pt x="11415" y="4093"/>
                    </a:cubicBezTo>
                    <a:lnTo>
                      <a:pt x="11415" y="4062"/>
                    </a:lnTo>
                    <a:cubicBezTo>
                      <a:pt x="11414" y="4046"/>
                      <a:pt x="11411" y="4028"/>
                      <a:pt x="11409" y="4011"/>
                    </a:cubicBezTo>
                    <a:cubicBezTo>
                      <a:pt x="11408" y="3981"/>
                      <a:pt x="11403" y="3952"/>
                      <a:pt x="11400" y="3921"/>
                    </a:cubicBezTo>
                    <a:cubicBezTo>
                      <a:pt x="11399" y="3914"/>
                      <a:pt x="11399" y="3907"/>
                      <a:pt x="11396" y="3898"/>
                    </a:cubicBezTo>
                    <a:cubicBezTo>
                      <a:pt x="11390" y="3862"/>
                      <a:pt x="11383" y="3825"/>
                      <a:pt x="11379" y="3791"/>
                    </a:cubicBezTo>
                    <a:cubicBezTo>
                      <a:pt x="11377" y="3779"/>
                      <a:pt x="11375" y="3764"/>
                      <a:pt x="11371" y="3755"/>
                    </a:cubicBezTo>
                    <a:cubicBezTo>
                      <a:pt x="11365" y="3726"/>
                      <a:pt x="11359" y="3696"/>
                      <a:pt x="11354" y="3667"/>
                    </a:cubicBezTo>
                    <a:cubicBezTo>
                      <a:pt x="11351" y="3655"/>
                      <a:pt x="11348" y="3647"/>
                      <a:pt x="11346" y="3634"/>
                    </a:cubicBezTo>
                    <a:cubicBezTo>
                      <a:pt x="11338" y="3600"/>
                      <a:pt x="11329" y="3570"/>
                      <a:pt x="11320" y="3540"/>
                    </a:cubicBezTo>
                    <a:cubicBezTo>
                      <a:pt x="11318" y="3536"/>
                      <a:pt x="11315" y="3531"/>
                      <a:pt x="11315" y="3526"/>
                    </a:cubicBezTo>
                    <a:cubicBezTo>
                      <a:pt x="11303" y="3493"/>
                      <a:pt x="11292" y="3461"/>
                      <a:pt x="11280" y="3429"/>
                    </a:cubicBezTo>
                    <a:cubicBezTo>
                      <a:pt x="11275" y="3421"/>
                      <a:pt x="11273" y="3412"/>
                      <a:pt x="11272" y="3402"/>
                    </a:cubicBezTo>
                    <a:cubicBezTo>
                      <a:pt x="11262" y="3380"/>
                      <a:pt x="11255" y="3360"/>
                      <a:pt x="11244" y="3339"/>
                    </a:cubicBezTo>
                    <a:cubicBezTo>
                      <a:pt x="11239" y="3331"/>
                      <a:pt x="11235" y="3320"/>
                      <a:pt x="11230" y="3311"/>
                    </a:cubicBezTo>
                    <a:cubicBezTo>
                      <a:pt x="11223" y="3290"/>
                      <a:pt x="11213" y="3275"/>
                      <a:pt x="11202" y="3256"/>
                    </a:cubicBezTo>
                    <a:cubicBezTo>
                      <a:pt x="11199" y="3248"/>
                      <a:pt x="11195" y="3239"/>
                      <a:pt x="11190" y="3230"/>
                    </a:cubicBezTo>
                    <a:cubicBezTo>
                      <a:pt x="11177" y="3208"/>
                      <a:pt x="11165" y="3184"/>
                      <a:pt x="11153" y="3165"/>
                    </a:cubicBezTo>
                    <a:cubicBezTo>
                      <a:pt x="11148" y="3157"/>
                      <a:pt x="11145" y="3153"/>
                      <a:pt x="11140" y="3148"/>
                    </a:cubicBezTo>
                    <a:cubicBezTo>
                      <a:pt x="11133" y="3133"/>
                      <a:pt x="11123" y="3118"/>
                      <a:pt x="11114" y="3105"/>
                    </a:cubicBezTo>
                    <a:cubicBezTo>
                      <a:pt x="11108" y="3096"/>
                      <a:pt x="11101" y="3089"/>
                      <a:pt x="11097" y="3081"/>
                    </a:cubicBezTo>
                    <a:cubicBezTo>
                      <a:pt x="11089" y="3069"/>
                      <a:pt x="11081" y="3060"/>
                      <a:pt x="11075" y="3052"/>
                    </a:cubicBezTo>
                    <a:cubicBezTo>
                      <a:pt x="11067" y="3044"/>
                      <a:pt x="11061" y="3035"/>
                      <a:pt x="11055" y="3027"/>
                    </a:cubicBezTo>
                    <a:cubicBezTo>
                      <a:pt x="11049" y="3019"/>
                      <a:pt x="11043" y="3013"/>
                      <a:pt x="11036" y="3005"/>
                    </a:cubicBezTo>
                    <a:cubicBezTo>
                      <a:pt x="10935" y="2887"/>
                      <a:pt x="10854" y="2841"/>
                      <a:pt x="10854" y="2841"/>
                    </a:cubicBezTo>
                    <a:cubicBezTo>
                      <a:pt x="11618" y="1452"/>
                      <a:pt x="10097" y="63"/>
                      <a:pt x="1002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1" name="Google Shape;1581;p8"/>
              <p:cNvSpPr/>
              <p:nvPr/>
            </p:nvSpPr>
            <p:spPr>
              <a:xfrm>
                <a:off x="4602425" y="4789700"/>
                <a:ext cx="409800" cy="386250"/>
              </a:xfrm>
              <a:custGeom>
                <a:avLst/>
                <a:gdLst/>
                <a:ahLst/>
                <a:cxnLst/>
                <a:rect l="l" t="t" r="r" b="b"/>
                <a:pathLst>
                  <a:path w="16392" h="15450" extrusionOk="0">
                    <a:moveTo>
                      <a:pt x="10026" y="0"/>
                    </a:moveTo>
                    <a:cubicBezTo>
                      <a:pt x="10060" y="52"/>
                      <a:pt x="10725" y="1094"/>
                      <a:pt x="8488" y="1308"/>
                    </a:cubicBezTo>
                    <a:cubicBezTo>
                      <a:pt x="6893" y="1463"/>
                      <a:pt x="6183" y="2322"/>
                      <a:pt x="5899" y="2832"/>
                    </a:cubicBezTo>
                    <a:cubicBezTo>
                      <a:pt x="5898" y="2836"/>
                      <a:pt x="5894" y="2839"/>
                      <a:pt x="5893" y="2844"/>
                    </a:cubicBezTo>
                    <a:cubicBezTo>
                      <a:pt x="5878" y="2872"/>
                      <a:pt x="5864" y="2896"/>
                      <a:pt x="5852" y="2921"/>
                    </a:cubicBezTo>
                    <a:cubicBezTo>
                      <a:pt x="5851" y="2923"/>
                      <a:pt x="5848" y="2928"/>
                      <a:pt x="5846" y="2930"/>
                    </a:cubicBezTo>
                    <a:cubicBezTo>
                      <a:pt x="5819" y="2985"/>
                      <a:pt x="5797" y="3031"/>
                      <a:pt x="5781" y="3072"/>
                    </a:cubicBezTo>
                    <a:cubicBezTo>
                      <a:pt x="5781" y="3076"/>
                      <a:pt x="5779" y="3078"/>
                      <a:pt x="5776" y="3081"/>
                    </a:cubicBezTo>
                    <a:cubicBezTo>
                      <a:pt x="5770" y="3100"/>
                      <a:pt x="5763" y="3116"/>
                      <a:pt x="5757" y="3131"/>
                    </a:cubicBezTo>
                    <a:lnTo>
                      <a:pt x="5757" y="3133"/>
                    </a:lnTo>
                    <a:cubicBezTo>
                      <a:pt x="5751" y="3148"/>
                      <a:pt x="5745" y="3161"/>
                      <a:pt x="5741" y="3173"/>
                    </a:cubicBezTo>
                    <a:lnTo>
                      <a:pt x="5741" y="3178"/>
                    </a:lnTo>
                    <a:cubicBezTo>
                      <a:pt x="5736" y="3188"/>
                      <a:pt x="5735" y="3195"/>
                      <a:pt x="5734" y="3200"/>
                    </a:cubicBezTo>
                    <a:cubicBezTo>
                      <a:pt x="5734" y="3201"/>
                      <a:pt x="5734" y="3203"/>
                      <a:pt x="5733" y="3203"/>
                    </a:cubicBezTo>
                    <a:cubicBezTo>
                      <a:pt x="5733" y="3209"/>
                      <a:pt x="5730" y="3212"/>
                      <a:pt x="5730" y="3212"/>
                    </a:cubicBezTo>
                    <a:cubicBezTo>
                      <a:pt x="5730" y="3212"/>
                      <a:pt x="5653" y="3115"/>
                      <a:pt x="5532" y="3115"/>
                    </a:cubicBezTo>
                    <a:cubicBezTo>
                      <a:pt x="5417" y="3115"/>
                      <a:pt x="5263" y="3202"/>
                      <a:pt x="5096" y="3544"/>
                    </a:cubicBezTo>
                    <a:cubicBezTo>
                      <a:pt x="4933" y="3877"/>
                      <a:pt x="5103" y="4871"/>
                      <a:pt x="5378" y="5838"/>
                    </a:cubicBezTo>
                    <a:cubicBezTo>
                      <a:pt x="5337" y="5831"/>
                      <a:pt x="5296" y="5827"/>
                      <a:pt x="5254" y="5827"/>
                    </a:cubicBezTo>
                    <a:cubicBezTo>
                      <a:pt x="5045" y="5827"/>
                      <a:pt x="4839" y="5920"/>
                      <a:pt x="4716" y="6128"/>
                    </a:cubicBezTo>
                    <a:cubicBezTo>
                      <a:pt x="4463" y="6551"/>
                      <a:pt x="4989" y="7171"/>
                      <a:pt x="5909" y="7345"/>
                    </a:cubicBezTo>
                    <a:cubicBezTo>
                      <a:pt x="5921" y="7372"/>
                      <a:pt x="5931" y="7395"/>
                      <a:pt x="5942" y="7420"/>
                    </a:cubicBezTo>
                    <a:cubicBezTo>
                      <a:pt x="6001" y="7988"/>
                      <a:pt x="6069" y="8426"/>
                      <a:pt x="6131" y="8532"/>
                    </a:cubicBezTo>
                    <a:cubicBezTo>
                      <a:pt x="6154" y="8573"/>
                      <a:pt x="6221" y="8632"/>
                      <a:pt x="6316" y="8701"/>
                    </a:cubicBezTo>
                    <a:lnTo>
                      <a:pt x="6238" y="9163"/>
                    </a:lnTo>
                    <a:lnTo>
                      <a:pt x="5723" y="9375"/>
                    </a:lnTo>
                    <a:lnTo>
                      <a:pt x="5742" y="9395"/>
                    </a:lnTo>
                    <a:lnTo>
                      <a:pt x="5723" y="9403"/>
                    </a:lnTo>
                    <a:lnTo>
                      <a:pt x="5733" y="9412"/>
                    </a:lnTo>
                    <a:cubicBezTo>
                      <a:pt x="5645" y="9435"/>
                      <a:pt x="5558" y="9459"/>
                      <a:pt x="5475" y="9482"/>
                    </a:cubicBezTo>
                    <a:cubicBezTo>
                      <a:pt x="5462" y="9486"/>
                      <a:pt x="5448" y="9490"/>
                      <a:pt x="5435" y="9495"/>
                    </a:cubicBezTo>
                    <a:lnTo>
                      <a:pt x="5372" y="9495"/>
                    </a:lnTo>
                    <a:cubicBezTo>
                      <a:pt x="5237" y="9495"/>
                      <a:pt x="5119" y="9565"/>
                      <a:pt x="5041" y="9677"/>
                    </a:cubicBezTo>
                    <a:cubicBezTo>
                      <a:pt x="4228" y="9922"/>
                      <a:pt x="3528" y="10179"/>
                      <a:pt x="3353" y="10300"/>
                    </a:cubicBezTo>
                    <a:cubicBezTo>
                      <a:pt x="3299" y="10312"/>
                      <a:pt x="3248" y="10336"/>
                      <a:pt x="3195" y="10377"/>
                    </a:cubicBezTo>
                    <a:cubicBezTo>
                      <a:pt x="2356" y="11020"/>
                      <a:pt x="1646" y="11971"/>
                      <a:pt x="1088" y="12955"/>
                    </a:cubicBezTo>
                    <a:cubicBezTo>
                      <a:pt x="1076" y="12977"/>
                      <a:pt x="1066" y="12998"/>
                      <a:pt x="1054" y="13020"/>
                    </a:cubicBezTo>
                    <a:cubicBezTo>
                      <a:pt x="583" y="13866"/>
                      <a:pt x="225" y="14732"/>
                      <a:pt x="0" y="15449"/>
                    </a:cubicBezTo>
                    <a:lnTo>
                      <a:pt x="16391" y="15449"/>
                    </a:lnTo>
                    <a:cubicBezTo>
                      <a:pt x="16090" y="14710"/>
                      <a:pt x="15650" y="13790"/>
                      <a:pt x="15087" y="12898"/>
                    </a:cubicBezTo>
                    <a:cubicBezTo>
                      <a:pt x="14447" y="11882"/>
                      <a:pt x="13650" y="10907"/>
                      <a:pt x="12726" y="10292"/>
                    </a:cubicBezTo>
                    <a:cubicBezTo>
                      <a:pt x="12721" y="10291"/>
                      <a:pt x="12720" y="10287"/>
                      <a:pt x="12716" y="10286"/>
                    </a:cubicBezTo>
                    <a:cubicBezTo>
                      <a:pt x="12659" y="10248"/>
                      <a:pt x="12599" y="10208"/>
                      <a:pt x="12539" y="10173"/>
                    </a:cubicBezTo>
                    <a:cubicBezTo>
                      <a:pt x="12533" y="10165"/>
                      <a:pt x="12529" y="10158"/>
                      <a:pt x="12522" y="10153"/>
                    </a:cubicBezTo>
                    <a:cubicBezTo>
                      <a:pt x="12515" y="10146"/>
                      <a:pt x="12505" y="10140"/>
                      <a:pt x="12492" y="10133"/>
                    </a:cubicBezTo>
                    <a:cubicBezTo>
                      <a:pt x="12486" y="10130"/>
                      <a:pt x="12479" y="10126"/>
                      <a:pt x="12476" y="10123"/>
                    </a:cubicBezTo>
                    <a:cubicBezTo>
                      <a:pt x="12469" y="10118"/>
                      <a:pt x="12460" y="10116"/>
                      <a:pt x="12450" y="10111"/>
                    </a:cubicBezTo>
                    <a:cubicBezTo>
                      <a:pt x="12430" y="10102"/>
                      <a:pt x="12407" y="10090"/>
                      <a:pt x="12379" y="10078"/>
                    </a:cubicBezTo>
                    <a:cubicBezTo>
                      <a:pt x="12371" y="10075"/>
                      <a:pt x="12365" y="10069"/>
                      <a:pt x="12359" y="10068"/>
                    </a:cubicBezTo>
                    <a:cubicBezTo>
                      <a:pt x="12339" y="10056"/>
                      <a:pt x="12317" y="10049"/>
                      <a:pt x="12297" y="10043"/>
                    </a:cubicBezTo>
                    <a:cubicBezTo>
                      <a:pt x="12284" y="10037"/>
                      <a:pt x="12269" y="10035"/>
                      <a:pt x="12256" y="10030"/>
                    </a:cubicBezTo>
                    <a:cubicBezTo>
                      <a:pt x="12223" y="10018"/>
                      <a:pt x="12184" y="10005"/>
                      <a:pt x="12145" y="9993"/>
                    </a:cubicBezTo>
                    <a:cubicBezTo>
                      <a:pt x="12139" y="9990"/>
                      <a:pt x="12133" y="9988"/>
                      <a:pt x="12129" y="9987"/>
                    </a:cubicBezTo>
                    <a:cubicBezTo>
                      <a:pt x="12109" y="9981"/>
                      <a:pt x="12087" y="9972"/>
                      <a:pt x="12066" y="9965"/>
                    </a:cubicBezTo>
                    <a:cubicBezTo>
                      <a:pt x="11984" y="9690"/>
                      <a:pt x="11750" y="9491"/>
                      <a:pt x="11476" y="9491"/>
                    </a:cubicBezTo>
                    <a:lnTo>
                      <a:pt x="10602" y="9491"/>
                    </a:lnTo>
                    <a:lnTo>
                      <a:pt x="10228" y="9199"/>
                    </a:lnTo>
                    <a:lnTo>
                      <a:pt x="10171" y="9222"/>
                    </a:lnTo>
                    <a:lnTo>
                      <a:pt x="10106" y="8791"/>
                    </a:lnTo>
                    <a:cubicBezTo>
                      <a:pt x="10109" y="8791"/>
                      <a:pt x="10109" y="8790"/>
                      <a:pt x="10111" y="8790"/>
                    </a:cubicBezTo>
                    <a:cubicBezTo>
                      <a:pt x="10279" y="8696"/>
                      <a:pt x="10395" y="8617"/>
                      <a:pt x="10431" y="8567"/>
                    </a:cubicBezTo>
                    <a:cubicBezTo>
                      <a:pt x="10456" y="8531"/>
                      <a:pt x="10488" y="8383"/>
                      <a:pt x="10524" y="8158"/>
                    </a:cubicBezTo>
                    <a:cubicBezTo>
                      <a:pt x="10561" y="7943"/>
                      <a:pt x="10597" y="7657"/>
                      <a:pt x="10632" y="7333"/>
                    </a:cubicBezTo>
                    <a:cubicBezTo>
                      <a:pt x="10659" y="7327"/>
                      <a:pt x="10687" y="7321"/>
                      <a:pt x="10714" y="7313"/>
                    </a:cubicBezTo>
                    <a:cubicBezTo>
                      <a:pt x="11574" y="7107"/>
                      <a:pt x="12051" y="6529"/>
                      <a:pt x="11804" y="6125"/>
                    </a:cubicBezTo>
                    <a:cubicBezTo>
                      <a:pt x="11677" y="5918"/>
                      <a:pt x="11467" y="5824"/>
                      <a:pt x="11252" y="5824"/>
                    </a:cubicBezTo>
                    <a:cubicBezTo>
                      <a:pt x="11230" y="5824"/>
                      <a:pt x="11208" y="5825"/>
                      <a:pt x="11186" y="5827"/>
                    </a:cubicBezTo>
                    <a:cubicBezTo>
                      <a:pt x="11193" y="5808"/>
                      <a:pt x="11199" y="5789"/>
                      <a:pt x="11202" y="5770"/>
                    </a:cubicBezTo>
                    <a:cubicBezTo>
                      <a:pt x="11223" y="5698"/>
                      <a:pt x="11240" y="5627"/>
                      <a:pt x="11258" y="5559"/>
                    </a:cubicBezTo>
                    <a:cubicBezTo>
                      <a:pt x="11263" y="5546"/>
                      <a:pt x="11264" y="5535"/>
                      <a:pt x="11267" y="5524"/>
                    </a:cubicBezTo>
                    <a:cubicBezTo>
                      <a:pt x="11287" y="5443"/>
                      <a:pt x="11303" y="5366"/>
                      <a:pt x="11319" y="5291"/>
                    </a:cubicBezTo>
                    <a:cubicBezTo>
                      <a:pt x="11324" y="5274"/>
                      <a:pt x="11325" y="5256"/>
                      <a:pt x="11327" y="5236"/>
                    </a:cubicBezTo>
                    <a:cubicBezTo>
                      <a:pt x="11340" y="5181"/>
                      <a:pt x="11349" y="5123"/>
                      <a:pt x="11358" y="5069"/>
                    </a:cubicBezTo>
                    <a:cubicBezTo>
                      <a:pt x="11363" y="5048"/>
                      <a:pt x="11366" y="5026"/>
                      <a:pt x="11368" y="5006"/>
                    </a:cubicBezTo>
                    <a:cubicBezTo>
                      <a:pt x="11376" y="4953"/>
                      <a:pt x="11382" y="4902"/>
                      <a:pt x="11391" y="4852"/>
                    </a:cubicBezTo>
                    <a:cubicBezTo>
                      <a:pt x="11392" y="4835"/>
                      <a:pt x="11394" y="4817"/>
                      <a:pt x="11397" y="4800"/>
                    </a:cubicBezTo>
                    <a:cubicBezTo>
                      <a:pt x="11411" y="4668"/>
                      <a:pt x="11422" y="4546"/>
                      <a:pt x="11423" y="4431"/>
                    </a:cubicBezTo>
                    <a:cubicBezTo>
                      <a:pt x="11425" y="4416"/>
                      <a:pt x="11425" y="4400"/>
                      <a:pt x="11425" y="4385"/>
                    </a:cubicBezTo>
                    <a:lnTo>
                      <a:pt x="11425" y="4263"/>
                    </a:lnTo>
                    <a:cubicBezTo>
                      <a:pt x="11425" y="4251"/>
                      <a:pt x="11425" y="4240"/>
                      <a:pt x="11423" y="4228"/>
                    </a:cubicBezTo>
                    <a:lnTo>
                      <a:pt x="11423" y="4214"/>
                    </a:lnTo>
                    <a:cubicBezTo>
                      <a:pt x="11423" y="4172"/>
                      <a:pt x="11422" y="4131"/>
                      <a:pt x="11417" y="4093"/>
                    </a:cubicBezTo>
                    <a:cubicBezTo>
                      <a:pt x="11417" y="4083"/>
                      <a:pt x="11417" y="4071"/>
                      <a:pt x="11416" y="4063"/>
                    </a:cubicBezTo>
                    <a:cubicBezTo>
                      <a:pt x="11411" y="4014"/>
                      <a:pt x="11409" y="3965"/>
                      <a:pt x="11403" y="3920"/>
                    </a:cubicBezTo>
                    <a:cubicBezTo>
                      <a:pt x="11400" y="3913"/>
                      <a:pt x="11398" y="3906"/>
                      <a:pt x="11398" y="3899"/>
                    </a:cubicBezTo>
                    <a:cubicBezTo>
                      <a:pt x="11392" y="3862"/>
                      <a:pt x="11386" y="3826"/>
                      <a:pt x="11381" y="3790"/>
                    </a:cubicBezTo>
                    <a:cubicBezTo>
                      <a:pt x="11380" y="3778"/>
                      <a:pt x="11375" y="3765"/>
                      <a:pt x="11374" y="3754"/>
                    </a:cubicBezTo>
                    <a:cubicBezTo>
                      <a:pt x="11368" y="3725"/>
                      <a:pt x="11361" y="3696"/>
                      <a:pt x="11354" y="3668"/>
                    </a:cubicBezTo>
                    <a:cubicBezTo>
                      <a:pt x="11352" y="3655"/>
                      <a:pt x="11349" y="3646"/>
                      <a:pt x="11346" y="3634"/>
                    </a:cubicBezTo>
                    <a:cubicBezTo>
                      <a:pt x="11338" y="3601"/>
                      <a:pt x="11330" y="3570"/>
                      <a:pt x="11319" y="3540"/>
                    </a:cubicBezTo>
                    <a:cubicBezTo>
                      <a:pt x="11319" y="3535"/>
                      <a:pt x="11318" y="3530"/>
                      <a:pt x="11314" y="3525"/>
                    </a:cubicBezTo>
                    <a:cubicBezTo>
                      <a:pt x="11306" y="3493"/>
                      <a:pt x="11293" y="3461"/>
                      <a:pt x="11281" y="3428"/>
                    </a:cubicBezTo>
                    <a:cubicBezTo>
                      <a:pt x="11276" y="3420"/>
                      <a:pt x="11274" y="3412"/>
                      <a:pt x="11269" y="3401"/>
                    </a:cubicBezTo>
                    <a:cubicBezTo>
                      <a:pt x="11262" y="3380"/>
                      <a:pt x="11252" y="3359"/>
                      <a:pt x="11244" y="3340"/>
                    </a:cubicBezTo>
                    <a:cubicBezTo>
                      <a:pt x="11238" y="3330"/>
                      <a:pt x="11234" y="3319"/>
                      <a:pt x="11229" y="3310"/>
                    </a:cubicBezTo>
                    <a:cubicBezTo>
                      <a:pt x="11221" y="3291"/>
                      <a:pt x="11213" y="3274"/>
                      <a:pt x="11202" y="3256"/>
                    </a:cubicBezTo>
                    <a:cubicBezTo>
                      <a:pt x="11197" y="3248"/>
                      <a:pt x="11195" y="3239"/>
                      <a:pt x="11189" y="3230"/>
                    </a:cubicBezTo>
                    <a:cubicBezTo>
                      <a:pt x="11177" y="3207"/>
                      <a:pt x="11162" y="3183"/>
                      <a:pt x="11152" y="3165"/>
                    </a:cubicBezTo>
                    <a:cubicBezTo>
                      <a:pt x="11148" y="3157"/>
                      <a:pt x="11144" y="3152"/>
                      <a:pt x="11140" y="3148"/>
                    </a:cubicBezTo>
                    <a:cubicBezTo>
                      <a:pt x="11131" y="3133"/>
                      <a:pt x="11120" y="3117"/>
                      <a:pt x="11111" y="3104"/>
                    </a:cubicBezTo>
                    <a:cubicBezTo>
                      <a:pt x="11105" y="3096"/>
                      <a:pt x="11099" y="3088"/>
                      <a:pt x="11094" y="3081"/>
                    </a:cubicBezTo>
                    <a:cubicBezTo>
                      <a:pt x="11088" y="3069"/>
                      <a:pt x="11081" y="3060"/>
                      <a:pt x="11073" y="3052"/>
                    </a:cubicBezTo>
                    <a:cubicBezTo>
                      <a:pt x="11067" y="3043"/>
                      <a:pt x="11061" y="3036"/>
                      <a:pt x="11056" y="3026"/>
                    </a:cubicBezTo>
                    <a:cubicBezTo>
                      <a:pt x="11050" y="3019"/>
                      <a:pt x="11043" y="3013"/>
                      <a:pt x="11037" y="3005"/>
                    </a:cubicBezTo>
                    <a:cubicBezTo>
                      <a:pt x="10936" y="2886"/>
                      <a:pt x="10855" y="2841"/>
                      <a:pt x="10855" y="2841"/>
                    </a:cubicBezTo>
                    <a:cubicBezTo>
                      <a:pt x="11618" y="1451"/>
                      <a:pt x="10096" y="62"/>
                      <a:pt x="1002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2" name="Google Shape;1582;p8"/>
              <p:cNvSpPr/>
              <p:nvPr/>
            </p:nvSpPr>
            <p:spPr>
              <a:xfrm>
                <a:off x="5857625" y="4801850"/>
                <a:ext cx="302075" cy="374000"/>
              </a:xfrm>
              <a:custGeom>
                <a:avLst/>
                <a:gdLst/>
                <a:ahLst/>
                <a:cxnLst/>
                <a:rect l="l" t="t" r="r" b="b"/>
                <a:pathLst>
                  <a:path w="12083" h="14960" extrusionOk="0">
                    <a:moveTo>
                      <a:pt x="7075" y="0"/>
                    </a:moveTo>
                    <a:cubicBezTo>
                      <a:pt x="5423" y="0"/>
                      <a:pt x="3851" y="1481"/>
                      <a:pt x="3502" y="1828"/>
                    </a:cubicBezTo>
                    <a:cubicBezTo>
                      <a:pt x="3501" y="1828"/>
                      <a:pt x="3501" y="1829"/>
                      <a:pt x="3501" y="1829"/>
                    </a:cubicBezTo>
                    <a:cubicBezTo>
                      <a:pt x="3462" y="1867"/>
                      <a:pt x="3438" y="1891"/>
                      <a:pt x="3432" y="1900"/>
                    </a:cubicBezTo>
                    <a:cubicBezTo>
                      <a:pt x="3431" y="1900"/>
                      <a:pt x="3431" y="1901"/>
                      <a:pt x="3431" y="1901"/>
                    </a:cubicBezTo>
                    <a:cubicBezTo>
                      <a:pt x="3213" y="1936"/>
                      <a:pt x="3121" y="2237"/>
                      <a:pt x="3113" y="2675"/>
                    </a:cubicBezTo>
                    <a:cubicBezTo>
                      <a:pt x="3112" y="2788"/>
                      <a:pt x="3115" y="2908"/>
                      <a:pt x="3126" y="3036"/>
                    </a:cubicBezTo>
                    <a:cubicBezTo>
                      <a:pt x="3139" y="3219"/>
                      <a:pt x="3162" y="3416"/>
                      <a:pt x="3194" y="3622"/>
                    </a:cubicBezTo>
                    <a:cubicBezTo>
                      <a:pt x="3241" y="3927"/>
                      <a:pt x="3308" y="4251"/>
                      <a:pt x="3387" y="4567"/>
                    </a:cubicBezTo>
                    <a:cubicBezTo>
                      <a:pt x="3368" y="4566"/>
                      <a:pt x="3349" y="4565"/>
                      <a:pt x="3329" y="4565"/>
                    </a:cubicBezTo>
                    <a:cubicBezTo>
                      <a:pt x="2962" y="4565"/>
                      <a:pt x="2551" y="4802"/>
                      <a:pt x="2632" y="5098"/>
                    </a:cubicBezTo>
                    <a:cubicBezTo>
                      <a:pt x="2718" y="5407"/>
                      <a:pt x="3513" y="5934"/>
                      <a:pt x="3946" y="6153"/>
                    </a:cubicBezTo>
                    <a:cubicBezTo>
                      <a:pt x="4067" y="6387"/>
                      <a:pt x="4190" y="6560"/>
                      <a:pt x="4304" y="6627"/>
                    </a:cubicBezTo>
                    <a:cubicBezTo>
                      <a:pt x="4310" y="6660"/>
                      <a:pt x="4318" y="6689"/>
                      <a:pt x="4324" y="6718"/>
                    </a:cubicBezTo>
                    <a:cubicBezTo>
                      <a:pt x="4341" y="6873"/>
                      <a:pt x="4360" y="7022"/>
                      <a:pt x="4380" y="7157"/>
                    </a:cubicBezTo>
                    <a:cubicBezTo>
                      <a:pt x="4380" y="7161"/>
                      <a:pt x="4382" y="7163"/>
                      <a:pt x="4382" y="7164"/>
                    </a:cubicBezTo>
                    <a:cubicBezTo>
                      <a:pt x="4388" y="7211"/>
                      <a:pt x="4395" y="7256"/>
                      <a:pt x="4403" y="7301"/>
                    </a:cubicBezTo>
                    <a:cubicBezTo>
                      <a:pt x="4403" y="7305"/>
                      <a:pt x="4404" y="7308"/>
                      <a:pt x="4404" y="7313"/>
                    </a:cubicBezTo>
                    <a:cubicBezTo>
                      <a:pt x="4412" y="7357"/>
                      <a:pt x="4420" y="7402"/>
                      <a:pt x="4427" y="7442"/>
                    </a:cubicBezTo>
                    <a:lnTo>
                      <a:pt x="4167" y="7763"/>
                    </a:lnTo>
                    <a:lnTo>
                      <a:pt x="4227" y="7809"/>
                    </a:lnTo>
                    <a:lnTo>
                      <a:pt x="4200" y="7831"/>
                    </a:lnTo>
                    <a:lnTo>
                      <a:pt x="4129" y="7831"/>
                    </a:lnTo>
                    <a:lnTo>
                      <a:pt x="4093" y="7746"/>
                    </a:lnTo>
                    <a:lnTo>
                      <a:pt x="3939" y="7831"/>
                    </a:lnTo>
                    <a:lnTo>
                      <a:pt x="3031" y="7831"/>
                    </a:lnTo>
                    <a:cubicBezTo>
                      <a:pt x="2714" y="7831"/>
                      <a:pt x="2457" y="8034"/>
                      <a:pt x="2457" y="8283"/>
                    </a:cubicBezTo>
                    <a:lnTo>
                      <a:pt x="2457" y="8682"/>
                    </a:lnTo>
                    <a:cubicBezTo>
                      <a:pt x="2110" y="8842"/>
                      <a:pt x="1800" y="8998"/>
                      <a:pt x="1552" y="9133"/>
                    </a:cubicBezTo>
                    <a:cubicBezTo>
                      <a:pt x="1304" y="9267"/>
                      <a:pt x="1120" y="9385"/>
                      <a:pt x="1024" y="9470"/>
                    </a:cubicBezTo>
                    <a:cubicBezTo>
                      <a:pt x="1012" y="9476"/>
                      <a:pt x="1001" y="9483"/>
                      <a:pt x="990" y="9490"/>
                    </a:cubicBezTo>
                    <a:cubicBezTo>
                      <a:pt x="746" y="9654"/>
                      <a:pt x="553" y="9954"/>
                      <a:pt x="406" y="10345"/>
                    </a:cubicBezTo>
                    <a:cubicBezTo>
                      <a:pt x="181" y="10941"/>
                      <a:pt x="60" y="11751"/>
                      <a:pt x="17" y="12618"/>
                    </a:cubicBezTo>
                    <a:cubicBezTo>
                      <a:pt x="17" y="12634"/>
                      <a:pt x="17" y="12651"/>
                      <a:pt x="16" y="12668"/>
                    </a:cubicBezTo>
                    <a:cubicBezTo>
                      <a:pt x="15" y="12710"/>
                      <a:pt x="11" y="12753"/>
                      <a:pt x="10" y="12795"/>
                    </a:cubicBezTo>
                    <a:cubicBezTo>
                      <a:pt x="10" y="12815"/>
                      <a:pt x="10" y="12833"/>
                      <a:pt x="9" y="12852"/>
                    </a:cubicBezTo>
                    <a:cubicBezTo>
                      <a:pt x="9" y="12894"/>
                      <a:pt x="6" y="12935"/>
                      <a:pt x="4" y="12977"/>
                    </a:cubicBezTo>
                    <a:lnTo>
                      <a:pt x="4" y="13033"/>
                    </a:lnTo>
                    <a:cubicBezTo>
                      <a:pt x="2" y="13063"/>
                      <a:pt x="2" y="13092"/>
                      <a:pt x="2" y="13118"/>
                    </a:cubicBezTo>
                    <a:lnTo>
                      <a:pt x="2" y="13162"/>
                    </a:lnTo>
                    <a:cubicBezTo>
                      <a:pt x="0" y="13179"/>
                      <a:pt x="0" y="13197"/>
                      <a:pt x="0" y="13213"/>
                    </a:cubicBezTo>
                    <a:lnTo>
                      <a:pt x="0" y="13614"/>
                    </a:lnTo>
                    <a:cubicBezTo>
                      <a:pt x="2" y="13663"/>
                      <a:pt x="2" y="13708"/>
                      <a:pt x="2" y="13755"/>
                    </a:cubicBezTo>
                    <a:cubicBezTo>
                      <a:pt x="4" y="13775"/>
                      <a:pt x="4" y="13793"/>
                      <a:pt x="4" y="13811"/>
                    </a:cubicBezTo>
                    <a:cubicBezTo>
                      <a:pt x="5" y="13854"/>
                      <a:pt x="5" y="13895"/>
                      <a:pt x="9" y="13936"/>
                    </a:cubicBezTo>
                    <a:cubicBezTo>
                      <a:pt x="9" y="13957"/>
                      <a:pt x="9" y="13976"/>
                      <a:pt x="10" y="13998"/>
                    </a:cubicBezTo>
                    <a:cubicBezTo>
                      <a:pt x="10" y="14040"/>
                      <a:pt x="11" y="14080"/>
                      <a:pt x="15" y="14120"/>
                    </a:cubicBezTo>
                    <a:cubicBezTo>
                      <a:pt x="15" y="14139"/>
                      <a:pt x="16" y="14157"/>
                      <a:pt x="16" y="14177"/>
                    </a:cubicBezTo>
                    <a:cubicBezTo>
                      <a:pt x="17" y="14224"/>
                      <a:pt x="21" y="14270"/>
                      <a:pt x="23" y="14317"/>
                    </a:cubicBezTo>
                    <a:cubicBezTo>
                      <a:pt x="23" y="14329"/>
                      <a:pt x="23" y="14343"/>
                      <a:pt x="24" y="14353"/>
                    </a:cubicBezTo>
                    <a:cubicBezTo>
                      <a:pt x="27" y="14413"/>
                      <a:pt x="30" y="14473"/>
                      <a:pt x="34" y="14533"/>
                    </a:cubicBezTo>
                    <a:cubicBezTo>
                      <a:pt x="34" y="14540"/>
                      <a:pt x="34" y="14548"/>
                      <a:pt x="35" y="14556"/>
                    </a:cubicBezTo>
                    <a:cubicBezTo>
                      <a:pt x="36" y="14606"/>
                      <a:pt x="41" y="14654"/>
                      <a:pt x="45" y="14704"/>
                    </a:cubicBezTo>
                    <a:cubicBezTo>
                      <a:pt x="45" y="14721"/>
                      <a:pt x="46" y="14741"/>
                      <a:pt x="49" y="14759"/>
                    </a:cubicBezTo>
                    <a:cubicBezTo>
                      <a:pt x="51" y="14800"/>
                      <a:pt x="55" y="14838"/>
                      <a:pt x="57" y="14878"/>
                    </a:cubicBezTo>
                    <a:cubicBezTo>
                      <a:pt x="58" y="14899"/>
                      <a:pt x="61" y="14918"/>
                      <a:pt x="63" y="14940"/>
                    </a:cubicBezTo>
                    <a:cubicBezTo>
                      <a:pt x="63" y="14946"/>
                      <a:pt x="64" y="14953"/>
                      <a:pt x="64" y="14959"/>
                    </a:cubicBezTo>
                    <a:lnTo>
                      <a:pt x="12083" y="14959"/>
                    </a:lnTo>
                    <a:lnTo>
                      <a:pt x="12083" y="8130"/>
                    </a:lnTo>
                    <a:cubicBezTo>
                      <a:pt x="11932" y="7951"/>
                      <a:pt x="11675" y="7833"/>
                      <a:pt x="11379" y="7833"/>
                    </a:cubicBezTo>
                    <a:lnTo>
                      <a:pt x="10156" y="7833"/>
                    </a:lnTo>
                    <a:lnTo>
                      <a:pt x="9809" y="7716"/>
                    </a:lnTo>
                    <a:lnTo>
                      <a:pt x="9784" y="7781"/>
                    </a:lnTo>
                    <a:cubicBezTo>
                      <a:pt x="9724" y="7758"/>
                      <a:pt x="9665" y="7736"/>
                      <a:pt x="9607" y="7716"/>
                    </a:cubicBezTo>
                    <a:lnTo>
                      <a:pt x="9598" y="7711"/>
                    </a:lnTo>
                    <a:cubicBezTo>
                      <a:pt x="9548" y="7691"/>
                      <a:pt x="9498" y="7674"/>
                      <a:pt x="9447" y="7656"/>
                    </a:cubicBezTo>
                    <a:lnTo>
                      <a:pt x="9107" y="7237"/>
                    </a:lnTo>
                    <a:lnTo>
                      <a:pt x="8893" y="7352"/>
                    </a:lnTo>
                    <a:cubicBezTo>
                      <a:pt x="8910" y="7226"/>
                      <a:pt x="8929" y="7078"/>
                      <a:pt x="8948" y="6916"/>
                    </a:cubicBezTo>
                    <a:cubicBezTo>
                      <a:pt x="8948" y="6910"/>
                      <a:pt x="8949" y="6904"/>
                      <a:pt x="8949" y="6900"/>
                    </a:cubicBezTo>
                    <a:cubicBezTo>
                      <a:pt x="8949" y="6892"/>
                      <a:pt x="8951" y="6886"/>
                      <a:pt x="8951" y="6878"/>
                    </a:cubicBezTo>
                    <a:cubicBezTo>
                      <a:pt x="8973" y="6843"/>
                      <a:pt x="9006" y="6679"/>
                      <a:pt x="9038" y="6432"/>
                    </a:cubicBezTo>
                    <a:cubicBezTo>
                      <a:pt x="9052" y="6397"/>
                      <a:pt x="9067" y="6362"/>
                      <a:pt x="9081" y="6327"/>
                    </a:cubicBezTo>
                    <a:cubicBezTo>
                      <a:pt x="9447" y="6118"/>
                      <a:pt x="10295" y="5427"/>
                      <a:pt x="10327" y="5085"/>
                    </a:cubicBezTo>
                    <a:cubicBezTo>
                      <a:pt x="10352" y="4831"/>
                      <a:pt x="10028" y="4654"/>
                      <a:pt x="9700" y="4625"/>
                    </a:cubicBezTo>
                    <a:cubicBezTo>
                      <a:pt x="10569" y="1688"/>
                      <a:pt x="9277" y="1678"/>
                      <a:pt x="9277" y="1678"/>
                    </a:cubicBezTo>
                    <a:cubicBezTo>
                      <a:pt x="9277" y="1678"/>
                      <a:pt x="9270" y="1587"/>
                      <a:pt x="9231" y="1446"/>
                    </a:cubicBezTo>
                    <a:cubicBezTo>
                      <a:pt x="9171" y="1226"/>
                      <a:pt x="9031" y="886"/>
                      <a:pt x="8726" y="590"/>
                    </a:cubicBezTo>
                    <a:cubicBezTo>
                      <a:pt x="8420" y="293"/>
                      <a:pt x="7949" y="44"/>
                      <a:pt x="7220" y="4"/>
                    </a:cubicBezTo>
                    <a:cubicBezTo>
                      <a:pt x="7171" y="1"/>
                      <a:pt x="7123" y="0"/>
                      <a:pt x="707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3" name="Google Shape;1583;p8"/>
              <p:cNvSpPr/>
              <p:nvPr/>
            </p:nvSpPr>
            <p:spPr>
              <a:xfrm>
                <a:off x="4247650" y="4829150"/>
                <a:ext cx="324650" cy="346725"/>
              </a:xfrm>
              <a:custGeom>
                <a:avLst/>
                <a:gdLst/>
                <a:ahLst/>
                <a:cxnLst/>
                <a:rect l="l" t="t" r="r" b="b"/>
                <a:pathLst>
                  <a:path w="12986" h="13869" extrusionOk="0">
                    <a:moveTo>
                      <a:pt x="9410" y="11004"/>
                    </a:moveTo>
                    <a:lnTo>
                      <a:pt x="9410" y="11165"/>
                    </a:lnTo>
                    <a:cubicBezTo>
                      <a:pt x="9384" y="11116"/>
                      <a:pt x="9360" y="11068"/>
                      <a:pt x="9332" y="11019"/>
                    </a:cubicBezTo>
                    <a:cubicBezTo>
                      <a:pt x="9337" y="11013"/>
                      <a:pt x="9338" y="11011"/>
                      <a:pt x="9340" y="11004"/>
                    </a:cubicBezTo>
                    <a:close/>
                    <a:moveTo>
                      <a:pt x="10082" y="11004"/>
                    </a:moveTo>
                    <a:cubicBezTo>
                      <a:pt x="10185" y="11004"/>
                      <a:pt x="10281" y="11040"/>
                      <a:pt x="10362" y="11096"/>
                    </a:cubicBezTo>
                    <a:cubicBezTo>
                      <a:pt x="10168" y="11504"/>
                      <a:pt x="9998" y="11867"/>
                      <a:pt x="9893" y="12115"/>
                    </a:cubicBezTo>
                    <a:cubicBezTo>
                      <a:pt x="9881" y="12088"/>
                      <a:pt x="9868" y="12063"/>
                      <a:pt x="9857" y="12037"/>
                    </a:cubicBezTo>
                    <a:lnTo>
                      <a:pt x="9857" y="11004"/>
                    </a:lnTo>
                    <a:close/>
                    <a:moveTo>
                      <a:pt x="9276" y="12993"/>
                    </a:moveTo>
                    <a:lnTo>
                      <a:pt x="9276" y="12993"/>
                    </a:lnTo>
                    <a:cubicBezTo>
                      <a:pt x="9323" y="13057"/>
                      <a:pt x="9370" y="13118"/>
                      <a:pt x="9410" y="13172"/>
                    </a:cubicBezTo>
                    <a:lnTo>
                      <a:pt x="9410" y="13308"/>
                    </a:lnTo>
                    <a:cubicBezTo>
                      <a:pt x="9366" y="13204"/>
                      <a:pt x="9321" y="13097"/>
                      <a:pt x="9276" y="12993"/>
                    </a:cubicBezTo>
                    <a:close/>
                    <a:moveTo>
                      <a:pt x="3665" y="1"/>
                    </a:moveTo>
                    <a:cubicBezTo>
                      <a:pt x="2597" y="1"/>
                      <a:pt x="1614" y="363"/>
                      <a:pt x="1022" y="1351"/>
                    </a:cubicBezTo>
                    <a:cubicBezTo>
                      <a:pt x="444" y="2313"/>
                      <a:pt x="0" y="4634"/>
                      <a:pt x="1043" y="5532"/>
                    </a:cubicBezTo>
                    <a:cubicBezTo>
                      <a:pt x="1043" y="5532"/>
                      <a:pt x="328" y="9722"/>
                      <a:pt x="2738" y="11693"/>
                    </a:cubicBezTo>
                    <a:cubicBezTo>
                      <a:pt x="2815" y="11759"/>
                      <a:pt x="2894" y="11820"/>
                      <a:pt x="2978" y="11877"/>
                    </a:cubicBezTo>
                    <a:cubicBezTo>
                      <a:pt x="2900" y="12487"/>
                      <a:pt x="2828" y="13155"/>
                      <a:pt x="2765" y="13867"/>
                    </a:cubicBezTo>
                    <a:lnTo>
                      <a:pt x="3755" y="13867"/>
                    </a:lnTo>
                    <a:cubicBezTo>
                      <a:pt x="3799" y="13705"/>
                      <a:pt x="3844" y="13541"/>
                      <a:pt x="3887" y="13380"/>
                    </a:cubicBezTo>
                    <a:cubicBezTo>
                      <a:pt x="3916" y="13380"/>
                      <a:pt x="3945" y="13381"/>
                      <a:pt x="3976" y="13381"/>
                    </a:cubicBezTo>
                    <a:lnTo>
                      <a:pt x="3976" y="13867"/>
                    </a:lnTo>
                    <a:lnTo>
                      <a:pt x="4443" y="13867"/>
                    </a:lnTo>
                    <a:lnTo>
                      <a:pt x="4443" y="13381"/>
                    </a:lnTo>
                    <a:cubicBezTo>
                      <a:pt x="4712" y="13377"/>
                      <a:pt x="5028" y="13368"/>
                      <a:pt x="5368" y="13352"/>
                    </a:cubicBezTo>
                    <a:lnTo>
                      <a:pt x="5368" y="13867"/>
                    </a:lnTo>
                    <a:lnTo>
                      <a:pt x="5813" y="13867"/>
                    </a:lnTo>
                    <a:lnTo>
                      <a:pt x="5813" y="13332"/>
                    </a:lnTo>
                    <a:cubicBezTo>
                      <a:pt x="5977" y="13322"/>
                      <a:pt x="6146" y="13312"/>
                      <a:pt x="6313" y="13302"/>
                    </a:cubicBezTo>
                    <a:cubicBezTo>
                      <a:pt x="6390" y="13496"/>
                      <a:pt x="6462" y="13684"/>
                      <a:pt x="6526" y="13867"/>
                    </a:cubicBezTo>
                    <a:lnTo>
                      <a:pt x="9862" y="13867"/>
                    </a:lnTo>
                    <a:lnTo>
                      <a:pt x="9862" y="13612"/>
                    </a:lnTo>
                    <a:cubicBezTo>
                      <a:pt x="9927" y="13638"/>
                      <a:pt x="9988" y="13649"/>
                      <a:pt x="10045" y="13649"/>
                    </a:cubicBezTo>
                    <a:cubicBezTo>
                      <a:pt x="10160" y="13649"/>
                      <a:pt x="10256" y="13602"/>
                      <a:pt x="10326" y="13526"/>
                    </a:cubicBezTo>
                    <a:cubicBezTo>
                      <a:pt x="10421" y="13468"/>
                      <a:pt x="10524" y="13325"/>
                      <a:pt x="10635" y="13108"/>
                    </a:cubicBezTo>
                    <a:lnTo>
                      <a:pt x="10635" y="13869"/>
                    </a:lnTo>
                    <a:lnTo>
                      <a:pt x="11116" y="13869"/>
                    </a:lnTo>
                    <a:lnTo>
                      <a:pt x="11116" y="11842"/>
                    </a:lnTo>
                    <a:cubicBezTo>
                      <a:pt x="11354" y="11066"/>
                      <a:pt x="11596" y="10094"/>
                      <a:pt x="11813" y="9044"/>
                    </a:cubicBezTo>
                    <a:cubicBezTo>
                      <a:pt x="11827" y="8976"/>
                      <a:pt x="11840" y="8911"/>
                      <a:pt x="11855" y="8844"/>
                    </a:cubicBezTo>
                    <a:cubicBezTo>
                      <a:pt x="11862" y="8810"/>
                      <a:pt x="11868" y="8772"/>
                      <a:pt x="11875" y="8736"/>
                    </a:cubicBezTo>
                    <a:cubicBezTo>
                      <a:pt x="11885" y="8685"/>
                      <a:pt x="11897" y="8631"/>
                      <a:pt x="11906" y="8580"/>
                    </a:cubicBezTo>
                    <a:cubicBezTo>
                      <a:pt x="12031" y="8551"/>
                      <a:pt x="12192" y="8510"/>
                      <a:pt x="12347" y="8466"/>
                    </a:cubicBezTo>
                    <a:lnTo>
                      <a:pt x="12542" y="8404"/>
                    </a:lnTo>
                    <a:lnTo>
                      <a:pt x="12573" y="8394"/>
                    </a:lnTo>
                    <a:cubicBezTo>
                      <a:pt x="12681" y="8353"/>
                      <a:pt x="12766" y="8315"/>
                      <a:pt x="12793" y="8282"/>
                    </a:cubicBezTo>
                    <a:cubicBezTo>
                      <a:pt x="12847" y="8217"/>
                      <a:pt x="12861" y="8143"/>
                      <a:pt x="12861" y="8084"/>
                    </a:cubicBezTo>
                    <a:cubicBezTo>
                      <a:pt x="12869" y="8067"/>
                      <a:pt x="12867" y="8051"/>
                      <a:pt x="12860" y="8041"/>
                    </a:cubicBezTo>
                    <a:cubicBezTo>
                      <a:pt x="12855" y="8005"/>
                      <a:pt x="12847" y="7983"/>
                      <a:pt x="12847" y="7983"/>
                    </a:cubicBezTo>
                    <a:cubicBezTo>
                      <a:pt x="12884" y="7924"/>
                      <a:pt x="12897" y="7862"/>
                      <a:pt x="12902" y="7807"/>
                    </a:cubicBezTo>
                    <a:cubicBezTo>
                      <a:pt x="12922" y="7777"/>
                      <a:pt x="12925" y="7750"/>
                      <a:pt x="12909" y="7736"/>
                    </a:cubicBezTo>
                    <a:cubicBezTo>
                      <a:pt x="12908" y="7733"/>
                      <a:pt x="12903" y="7731"/>
                      <a:pt x="12902" y="7729"/>
                    </a:cubicBezTo>
                    <a:cubicBezTo>
                      <a:pt x="12897" y="7693"/>
                      <a:pt x="12890" y="7671"/>
                      <a:pt x="12890" y="7671"/>
                    </a:cubicBezTo>
                    <a:cubicBezTo>
                      <a:pt x="12890" y="7671"/>
                      <a:pt x="12948" y="7580"/>
                      <a:pt x="12960" y="7497"/>
                    </a:cubicBezTo>
                    <a:cubicBezTo>
                      <a:pt x="12978" y="7458"/>
                      <a:pt x="12986" y="7430"/>
                      <a:pt x="12969" y="7413"/>
                    </a:cubicBezTo>
                    <a:cubicBezTo>
                      <a:pt x="12963" y="7406"/>
                      <a:pt x="12950" y="7401"/>
                      <a:pt x="12936" y="7398"/>
                    </a:cubicBezTo>
                    <a:cubicBezTo>
                      <a:pt x="12931" y="7394"/>
                      <a:pt x="12930" y="7389"/>
                      <a:pt x="12926" y="7384"/>
                    </a:cubicBezTo>
                    <a:cubicBezTo>
                      <a:pt x="12915" y="7375"/>
                      <a:pt x="12895" y="7372"/>
                      <a:pt x="12868" y="7372"/>
                    </a:cubicBezTo>
                    <a:cubicBezTo>
                      <a:pt x="12813" y="7372"/>
                      <a:pt x="12729" y="7388"/>
                      <a:pt x="12628" y="7412"/>
                    </a:cubicBezTo>
                    <a:lnTo>
                      <a:pt x="12551" y="7433"/>
                    </a:lnTo>
                    <a:lnTo>
                      <a:pt x="12375" y="7483"/>
                    </a:lnTo>
                    <a:cubicBezTo>
                      <a:pt x="12369" y="7485"/>
                      <a:pt x="12366" y="7488"/>
                      <a:pt x="12360" y="7488"/>
                    </a:cubicBezTo>
                    <a:cubicBezTo>
                      <a:pt x="11963" y="7608"/>
                      <a:pt x="11700" y="7907"/>
                      <a:pt x="11698" y="8243"/>
                    </a:cubicBezTo>
                    <a:lnTo>
                      <a:pt x="11698" y="8387"/>
                    </a:lnTo>
                    <a:cubicBezTo>
                      <a:pt x="11633" y="8513"/>
                      <a:pt x="11535" y="8710"/>
                      <a:pt x="11414" y="8953"/>
                    </a:cubicBezTo>
                    <a:cubicBezTo>
                      <a:pt x="11322" y="9135"/>
                      <a:pt x="11222" y="9342"/>
                      <a:pt x="11111" y="9562"/>
                    </a:cubicBezTo>
                    <a:lnTo>
                      <a:pt x="11111" y="8575"/>
                    </a:lnTo>
                    <a:cubicBezTo>
                      <a:pt x="11111" y="8194"/>
                      <a:pt x="10833" y="7884"/>
                      <a:pt x="10490" y="7884"/>
                    </a:cubicBezTo>
                    <a:lnTo>
                      <a:pt x="10071" y="7884"/>
                    </a:lnTo>
                    <a:cubicBezTo>
                      <a:pt x="10070" y="7705"/>
                      <a:pt x="10061" y="7524"/>
                      <a:pt x="10048" y="7342"/>
                    </a:cubicBezTo>
                    <a:cubicBezTo>
                      <a:pt x="10042" y="7251"/>
                      <a:pt x="10034" y="7159"/>
                      <a:pt x="10025" y="7068"/>
                    </a:cubicBezTo>
                    <a:cubicBezTo>
                      <a:pt x="10005" y="6893"/>
                      <a:pt x="9984" y="6717"/>
                      <a:pt x="9956" y="6545"/>
                    </a:cubicBezTo>
                    <a:cubicBezTo>
                      <a:pt x="9839" y="5779"/>
                      <a:pt x="9633" y="5011"/>
                      <a:pt x="9361" y="4298"/>
                    </a:cubicBezTo>
                    <a:cubicBezTo>
                      <a:pt x="9344" y="4254"/>
                      <a:pt x="9326" y="4208"/>
                      <a:pt x="9310" y="4164"/>
                    </a:cubicBezTo>
                    <a:cubicBezTo>
                      <a:pt x="8979" y="3332"/>
                      <a:pt x="8563" y="2573"/>
                      <a:pt x="8083" y="1967"/>
                    </a:cubicBezTo>
                    <a:cubicBezTo>
                      <a:pt x="8006" y="1870"/>
                      <a:pt x="7928" y="1777"/>
                      <a:pt x="7849" y="1690"/>
                    </a:cubicBezTo>
                    <a:cubicBezTo>
                      <a:pt x="7667" y="1489"/>
                      <a:pt x="7482" y="1307"/>
                      <a:pt x="7289" y="1151"/>
                    </a:cubicBezTo>
                    <a:cubicBezTo>
                      <a:pt x="7288" y="1150"/>
                      <a:pt x="7283" y="1147"/>
                      <a:pt x="7282" y="1145"/>
                    </a:cubicBezTo>
                    <a:cubicBezTo>
                      <a:pt x="7197" y="1076"/>
                      <a:pt x="7107" y="1013"/>
                      <a:pt x="7019" y="956"/>
                    </a:cubicBezTo>
                    <a:cubicBezTo>
                      <a:pt x="6912" y="884"/>
                      <a:pt x="6805" y="822"/>
                      <a:pt x="6696" y="767"/>
                    </a:cubicBezTo>
                    <a:cubicBezTo>
                      <a:pt x="6680" y="758"/>
                      <a:pt x="6667" y="752"/>
                      <a:pt x="6651" y="744"/>
                    </a:cubicBezTo>
                    <a:cubicBezTo>
                      <a:pt x="6609" y="724"/>
                      <a:pt x="6565" y="703"/>
                      <a:pt x="6520" y="685"/>
                    </a:cubicBezTo>
                    <a:cubicBezTo>
                      <a:pt x="5646" y="290"/>
                      <a:pt x="4621" y="1"/>
                      <a:pt x="3665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4" name="Google Shape;1584;p8"/>
              <p:cNvSpPr/>
              <p:nvPr/>
            </p:nvSpPr>
            <p:spPr>
              <a:xfrm>
                <a:off x="5003750" y="4831275"/>
                <a:ext cx="258825" cy="344550"/>
              </a:xfrm>
              <a:custGeom>
                <a:avLst/>
                <a:gdLst/>
                <a:ahLst/>
                <a:cxnLst/>
                <a:rect l="l" t="t" r="r" b="b"/>
                <a:pathLst>
                  <a:path w="10353" h="13782" extrusionOk="0">
                    <a:moveTo>
                      <a:pt x="5652" y="0"/>
                    </a:moveTo>
                    <a:cubicBezTo>
                      <a:pt x="5542" y="0"/>
                      <a:pt x="5436" y="5"/>
                      <a:pt x="5335" y="13"/>
                    </a:cubicBezTo>
                    <a:cubicBezTo>
                      <a:pt x="3661" y="145"/>
                      <a:pt x="2812" y="1081"/>
                      <a:pt x="3148" y="2197"/>
                    </a:cubicBezTo>
                    <a:cubicBezTo>
                      <a:pt x="2436" y="3744"/>
                      <a:pt x="3352" y="6203"/>
                      <a:pt x="3862" y="6438"/>
                    </a:cubicBezTo>
                    <a:cubicBezTo>
                      <a:pt x="4260" y="6362"/>
                      <a:pt x="4604" y="6262"/>
                      <a:pt x="4899" y="6144"/>
                    </a:cubicBezTo>
                    <a:lnTo>
                      <a:pt x="4899" y="6144"/>
                    </a:lnTo>
                    <a:cubicBezTo>
                      <a:pt x="4827" y="6375"/>
                      <a:pt x="4745" y="6610"/>
                      <a:pt x="4660" y="6838"/>
                    </a:cubicBezTo>
                    <a:lnTo>
                      <a:pt x="4658" y="6838"/>
                    </a:lnTo>
                    <a:cubicBezTo>
                      <a:pt x="4611" y="6839"/>
                      <a:pt x="4565" y="6842"/>
                      <a:pt x="4519" y="6842"/>
                    </a:cubicBezTo>
                    <a:cubicBezTo>
                      <a:pt x="4509" y="6842"/>
                      <a:pt x="4502" y="6844"/>
                      <a:pt x="4491" y="6844"/>
                    </a:cubicBezTo>
                    <a:cubicBezTo>
                      <a:pt x="4453" y="6844"/>
                      <a:pt x="4412" y="6845"/>
                      <a:pt x="4373" y="6848"/>
                    </a:cubicBezTo>
                    <a:cubicBezTo>
                      <a:pt x="4351" y="6848"/>
                      <a:pt x="4331" y="6850"/>
                      <a:pt x="4313" y="6850"/>
                    </a:cubicBezTo>
                    <a:cubicBezTo>
                      <a:pt x="4284" y="6851"/>
                      <a:pt x="4256" y="6855"/>
                      <a:pt x="4228" y="6855"/>
                    </a:cubicBezTo>
                    <a:cubicBezTo>
                      <a:pt x="4178" y="6859"/>
                      <a:pt x="4130" y="6861"/>
                      <a:pt x="4082" y="6863"/>
                    </a:cubicBezTo>
                    <a:lnTo>
                      <a:pt x="4082" y="6875"/>
                    </a:lnTo>
                    <a:cubicBezTo>
                      <a:pt x="4047" y="6878"/>
                      <a:pt x="4012" y="6881"/>
                      <a:pt x="3979" y="6884"/>
                    </a:cubicBezTo>
                    <a:cubicBezTo>
                      <a:pt x="3815" y="6900"/>
                      <a:pt x="3682" y="6920"/>
                      <a:pt x="3597" y="6942"/>
                    </a:cubicBezTo>
                    <a:cubicBezTo>
                      <a:pt x="3596" y="6944"/>
                      <a:pt x="3594" y="6944"/>
                      <a:pt x="3591" y="6944"/>
                    </a:cubicBezTo>
                    <a:cubicBezTo>
                      <a:pt x="3577" y="6951"/>
                      <a:pt x="3563" y="6953"/>
                      <a:pt x="3549" y="6958"/>
                    </a:cubicBezTo>
                    <a:cubicBezTo>
                      <a:pt x="3548" y="6959"/>
                      <a:pt x="3545" y="6959"/>
                      <a:pt x="3543" y="6959"/>
                    </a:cubicBezTo>
                    <a:cubicBezTo>
                      <a:pt x="3531" y="6965"/>
                      <a:pt x="3522" y="6969"/>
                      <a:pt x="3512" y="6975"/>
                    </a:cubicBezTo>
                    <a:cubicBezTo>
                      <a:pt x="3442" y="7000"/>
                      <a:pt x="3367" y="7036"/>
                      <a:pt x="3290" y="7078"/>
                    </a:cubicBezTo>
                    <a:cubicBezTo>
                      <a:pt x="3278" y="7084"/>
                      <a:pt x="3267" y="7090"/>
                      <a:pt x="3255" y="7098"/>
                    </a:cubicBezTo>
                    <a:cubicBezTo>
                      <a:pt x="3235" y="7110"/>
                      <a:pt x="3217" y="7121"/>
                      <a:pt x="3195" y="7134"/>
                    </a:cubicBezTo>
                    <a:cubicBezTo>
                      <a:pt x="3166" y="7151"/>
                      <a:pt x="3138" y="7172"/>
                      <a:pt x="3105" y="7194"/>
                    </a:cubicBezTo>
                    <a:cubicBezTo>
                      <a:pt x="3093" y="7201"/>
                      <a:pt x="3083" y="7209"/>
                      <a:pt x="3071" y="7219"/>
                    </a:cubicBezTo>
                    <a:cubicBezTo>
                      <a:pt x="3042" y="7240"/>
                      <a:pt x="3014" y="7262"/>
                      <a:pt x="2987" y="7285"/>
                    </a:cubicBezTo>
                    <a:cubicBezTo>
                      <a:pt x="2975" y="7293"/>
                      <a:pt x="2964" y="7304"/>
                      <a:pt x="2953" y="7313"/>
                    </a:cubicBezTo>
                    <a:cubicBezTo>
                      <a:pt x="2917" y="7343"/>
                      <a:pt x="2880" y="7377"/>
                      <a:pt x="2843" y="7412"/>
                    </a:cubicBezTo>
                    <a:cubicBezTo>
                      <a:pt x="2816" y="7438"/>
                      <a:pt x="2788" y="7467"/>
                      <a:pt x="2761" y="7497"/>
                    </a:cubicBezTo>
                    <a:cubicBezTo>
                      <a:pt x="2755" y="7505"/>
                      <a:pt x="2749" y="7512"/>
                      <a:pt x="2746" y="7518"/>
                    </a:cubicBezTo>
                    <a:lnTo>
                      <a:pt x="1148" y="7518"/>
                    </a:lnTo>
                    <a:cubicBezTo>
                      <a:pt x="830" y="7518"/>
                      <a:pt x="574" y="7731"/>
                      <a:pt x="574" y="7993"/>
                    </a:cubicBezTo>
                    <a:lnTo>
                      <a:pt x="574" y="12025"/>
                    </a:lnTo>
                    <a:cubicBezTo>
                      <a:pt x="474" y="12098"/>
                      <a:pt x="386" y="12189"/>
                      <a:pt x="310" y="12293"/>
                    </a:cubicBezTo>
                    <a:cubicBezTo>
                      <a:pt x="0" y="12718"/>
                      <a:pt x="58" y="13223"/>
                      <a:pt x="435" y="13417"/>
                    </a:cubicBezTo>
                    <a:cubicBezTo>
                      <a:pt x="479" y="13440"/>
                      <a:pt x="527" y="13458"/>
                      <a:pt x="575" y="13471"/>
                    </a:cubicBezTo>
                    <a:lnTo>
                      <a:pt x="575" y="13781"/>
                    </a:lnTo>
                    <a:lnTo>
                      <a:pt x="10348" y="13781"/>
                    </a:lnTo>
                    <a:lnTo>
                      <a:pt x="10348" y="8227"/>
                    </a:lnTo>
                    <a:cubicBezTo>
                      <a:pt x="10353" y="7838"/>
                      <a:pt x="9971" y="7522"/>
                      <a:pt x="9502" y="7522"/>
                    </a:cubicBezTo>
                    <a:lnTo>
                      <a:pt x="8078" y="7522"/>
                    </a:lnTo>
                    <a:lnTo>
                      <a:pt x="8037" y="7480"/>
                    </a:lnTo>
                    <a:cubicBezTo>
                      <a:pt x="8007" y="7446"/>
                      <a:pt x="7977" y="7418"/>
                      <a:pt x="7947" y="7389"/>
                    </a:cubicBezTo>
                    <a:cubicBezTo>
                      <a:pt x="7932" y="7373"/>
                      <a:pt x="7916" y="7360"/>
                      <a:pt x="7899" y="7347"/>
                    </a:cubicBezTo>
                    <a:cubicBezTo>
                      <a:pt x="7869" y="7319"/>
                      <a:pt x="7837" y="7294"/>
                      <a:pt x="7807" y="7270"/>
                    </a:cubicBezTo>
                    <a:cubicBezTo>
                      <a:pt x="7794" y="7258"/>
                      <a:pt x="7780" y="7249"/>
                      <a:pt x="7766" y="7240"/>
                    </a:cubicBezTo>
                    <a:cubicBezTo>
                      <a:pt x="7724" y="7209"/>
                      <a:pt x="7685" y="7183"/>
                      <a:pt x="7646" y="7158"/>
                    </a:cubicBezTo>
                    <a:cubicBezTo>
                      <a:pt x="7642" y="7157"/>
                      <a:pt x="7638" y="7152"/>
                      <a:pt x="7637" y="7151"/>
                    </a:cubicBezTo>
                    <a:cubicBezTo>
                      <a:pt x="7589" y="7124"/>
                      <a:pt x="7546" y="7102"/>
                      <a:pt x="7503" y="7082"/>
                    </a:cubicBezTo>
                    <a:cubicBezTo>
                      <a:pt x="7497" y="7078"/>
                      <a:pt x="7490" y="7076"/>
                      <a:pt x="7484" y="7074"/>
                    </a:cubicBezTo>
                    <a:cubicBezTo>
                      <a:pt x="7447" y="7060"/>
                      <a:pt x="7412" y="7045"/>
                      <a:pt x="7377" y="7037"/>
                    </a:cubicBezTo>
                    <a:cubicBezTo>
                      <a:pt x="7369" y="7032"/>
                      <a:pt x="7361" y="7031"/>
                      <a:pt x="7351" y="7030"/>
                    </a:cubicBezTo>
                    <a:cubicBezTo>
                      <a:pt x="7318" y="7021"/>
                      <a:pt x="7288" y="7014"/>
                      <a:pt x="7258" y="7009"/>
                    </a:cubicBezTo>
                    <a:cubicBezTo>
                      <a:pt x="7252" y="7009"/>
                      <a:pt x="7243" y="7008"/>
                      <a:pt x="7237" y="7008"/>
                    </a:cubicBezTo>
                    <a:cubicBezTo>
                      <a:pt x="7220" y="7005"/>
                      <a:pt x="7203" y="7004"/>
                      <a:pt x="7186" y="7004"/>
                    </a:cubicBezTo>
                    <a:cubicBezTo>
                      <a:pt x="7169" y="7004"/>
                      <a:pt x="7153" y="7005"/>
                      <a:pt x="7137" y="7008"/>
                    </a:cubicBezTo>
                    <a:cubicBezTo>
                      <a:pt x="7101" y="6999"/>
                      <a:pt x="7060" y="6988"/>
                      <a:pt x="7017" y="6978"/>
                    </a:cubicBezTo>
                    <a:cubicBezTo>
                      <a:pt x="7012" y="6978"/>
                      <a:pt x="7010" y="6977"/>
                      <a:pt x="7005" y="6977"/>
                    </a:cubicBezTo>
                    <a:cubicBezTo>
                      <a:pt x="6962" y="6969"/>
                      <a:pt x="6915" y="6960"/>
                      <a:pt x="6869" y="6951"/>
                    </a:cubicBezTo>
                    <a:cubicBezTo>
                      <a:pt x="6820" y="6941"/>
                      <a:pt x="6765" y="6930"/>
                      <a:pt x="6711" y="6923"/>
                    </a:cubicBezTo>
                    <a:cubicBezTo>
                      <a:pt x="6695" y="6921"/>
                      <a:pt x="6680" y="6918"/>
                      <a:pt x="6666" y="6917"/>
                    </a:cubicBezTo>
                    <a:cubicBezTo>
                      <a:pt x="6620" y="6909"/>
                      <a:pt x="6572" y="6903"/>
                      <a:pt x="6520" y="6897"/>
                    </a:cubicBezTo>
                    <a:cubicBezTo>
                      <a:pt x="6507" y="6896"/>
                      <a:pt x="6494" y="6896"/>
                      <a:pt x="6482" y="6892"/>
                    </a:cubicBezTo>
                    <a:cubicBezTo>
                      <a:pt x="6349" y="6878"/>
                      <a:pt x="6204" y="6865"/>
                      <a:pt x="6051" y="6857"/>
                    </a:cubicBezTo>
                    <a:cubicBezTo>
                      <a:pt x="6058" y="6835"/>
                      <a:pt x="6067" y="6811"/>
                      <a:pt x="6073" y="6788"/>
                    </a:cubicBezTo>
                    <a:cubicBezTo>
                      <a:pt x="6086" y="6746"/>
                      <a:pt x="6098" y="6709"/>
                      <a:pt x="6110" y="6667"/>
                    </a:cubicBezTo>
                    <a:cubicBezTo>
                      <a:pt x="6115" y="6650"/>
                      <a:pt x="6119" y="6631"/>
                      <a:pt x="6125" y="6613"/>
                    </a:cubicBezTo>
                    <a:cubicBezTo>
                      <a:pt x="6134" y="6587"/>
                      <a:pt x="6141" y="6563"/>
                      <a:pt x="6147" y="6540"/>
                    </a:cubicBezTo>
                    <a:cubicBezTo>
                      <a:pt x="6153" y="6520"/>
                      <a:pt x="6159" y="6503"/>
                      <a:pt x="6164" y="6484"/>
                    </a:cubicBezTo>
                    <a:cubicBezTo>
                      <a:pt x="6170" y="6458"/>
                      <a:pt x="6177" y="6434"/>
                      <a:pt x="6183" y="6407"/>
                    </a:cubicBezTo>
                    <a:cubicBezTo>
                      <a:pt x="6189" y="6392"/>
                      <a:pt x="6196" y="6373"/>
                      <a:pt x="6198" y="6356"/>
                    </a:cubicBezTo>
                    <a:cubicBezTo>
                      <a:pt x="6206" y="6328"/>
                      <a:pt x="6213" y="6304"/>
                      <a:pt x="6220" y="6279"/>
                    </a:cubicBezTo>
                    <a:cubicBezTo>
                      <a:pt x="6225" y="6262"/>
                      <a:pt x="6227" y="6246"/>
                      <a:pt x="6232" y="6229"/>
                    </a:cubicBezTo>
                    <a:cubicBezTo>
                      <a:pt x="6239" y="6201"/>
                      <a:pt x="6247" y="6176"/>
                      <a:pt x="6253" y="6150"/>
                    </a:cubicBezTo>
                    <a:cubicBezTo>
                      <a:pt x="6255" y="6142"/>
                      <a:pt x="6258" y="6136"/>
                      <a:pt x="6259" y="6128"/>
                    </a:cubicBezTo>
                    <a:cubicBezTo>
                      <a:pt x="6260" y="6119"/>
                      <a:pt x="6264" y="6108"/>
                      <a:pt x="6266" y="6100"/>
                    </a:cubicBezTo>
                    <a:cubicBezTo>
                      <a:pt x="6507" y="6091"/>
                      <a:pt x="6728" y="6053"/>
                      <a:pt x="6932" y="5986"/>
                    </a:cubicBezTo>
                    <a:cubicBezTo>
                      <a:pt x="7335" y="5851"/>
                      <a:pt x="7668" y="5609"/>
                      <a:pt x="7937" y="5308"/>
                    </a:cubicBezTo>
                    <a:cubicBezTo>
                      <a:pt x="9450" y="5111"/>
                      <a:pt x="10167" y="3707"/>
                      <a:pt x="10124" y="2637"/>
                    </a:cubicBezTo>
                    <a:cubicBezTo>
                      <a:pt x="10083" y="1598"/>
                      <a:pt x="9022" y="1197"/>
                      <a:pt x="8271" y="1045"/>
                    </a:cubicBezTo>
                    <a:cubicBezTo>
                      <a:pt x="7607" y="265"/>
                      <a:pt x="6511" y="0"/>
                      <a:pt x="565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5" name="Google Shape;1585;p8"/>
              <p:cNvSpPr/>
              <p:nvPr/>
            </p:nvSpPr>
            <p:spPr>
              <a:xfrm>
                <a:off x="5310250" y="4777325"/>
                <a:ext cx="481975" cy="398550"/>
              </a:xfrm>
              <a:custGeom>
                <a:avLst/>
                <a:gdLst/>
                <a:ahLst/>
                <a:cxnLst/>
                <a:rect l="l" t="t" r="r" b="b"/>
                <a:pathLst>
                  <a:path w="19279" h="15942" extrusionOk="0">
                    <a:moveTo>
                      <a:pt x="10511" y="1"/>
                    </a:moveTo>
                    <a:cubicBezTo>
                      <a:pt x="8895" y="1"/>
                      <a:pt x="7090" y="713"/>
                      <a:pt x="7090" y="713"/>
                    </a:cubicBezTo>
                    <a:cubicBezTo>
                      <a:pt x="7090" y="713"/>
                      <a:pt x="6950" y="831"/>
                      <a:pt x="6795" y="993"/>
                    </a:cubicBezTo>
                    <a:cubicBezTo>
                      <a:pt x="6768" y="1021"/>
                      <a:pt x="6740" y="1052"/>
                      <a:pt x="6713" y="1083"/>
                    </a:cubicBezTo>
                    <a:lnTo>
                      <a:pt x="6643" y="1165"/>
                    </a:lnTo>
                    <a:cubicBezTo>
                      <a:pt x="6624" y="1188"/>
                      <a:pt x="6607" y="1212"/>
                      <a:pt x="6588" y="1235"/>
                    </a:cubicBezTo>
                    <a:cubicBezTo>
                      <a:pt x="6512" y="1340"/>
                      <a:pt x="6442" y="1449"/>
                      <a:pt x="6412" y="1552"/>
                    </a:cubicBezTo>
                    <a:cubicBezTo>
                      <a:pt x="6368" y="1692"/>
                      <a:pt x="6415" y="2122"/>
                      <a:pt x="6524" y="2737"/>
                    </a:cubicBezTo>
                    <a:cubicBezTo>
                      <a:pt x="6532" y="2789"/>
                      <a:pt x="6543" y="2842"/>
                      <a:pt x="6552" y="2895"/>
                    </a:cubicBezTo>
                    <a:cubicBezTo>
                      <a:pt x="6591" y="3109"/>
                      <a:pt x="6637" y="3345"/>
                      <a:pt x="6688" y="3595"/>
                    </a:cubicBezTo>
                    <a:cubicBezTo>
                      <a:pt x="6701" y="3658"/>
                      <a:pt x="6715" y="3722"/>
                      <a:pt x="6728" y="3786"/>
                    </a:cubicBezTo>
                    <a:cubicBezTo>
                      <a:pt x="6756" y="3915"/>
                      <a:pt x="6785" y="4048"/>
                      <a:pt x="6813" y="4183"/>
                    </a:cubicBezTo>
                    <a:cubicBezTo>
                      <a:pt x="6975" y="4928"/>
                      <a:pt x="7172" y="5768"/>
                      <a:pt x="7381" y="6626"/>
                    </a:cubicBezTo>
                    <a:lnTo>
                      <a:pt x="7345" y="6830"/>
                    </a:lnTo>
                    <a:lnTo>
                      <a:pt x="7274" y="7258"/>
                    </a:lnTo>
                    <a:lnTo>
                      <a:pt x="7210" y="7229"/>
                    </a:lnTo>
                    <a:lnTo>
                      <a:pt x="6598" y="7772"/>
                    </a:lnTo>
                    <a:lnTo>
                      <a:pt x="6639" y="7802"/>
                    </a:lnTo>
                    <a:lnTo>
                      <a:pt x="6520" y="7822"/>
                    </a:lnTo>
                    <a:lnTo>
                      <a:pt x="6519" y="7822"/>
                    </a:lnTo>
                    <a:cubicBezTo>
                      <a:pt x="6428" y="7830"/>
                      <a:pt x="6339" y="7841"/>
                      <a:pt x="6252" y="7852"/>
                    </a:cubicBezTo>
                    <a:cubicBezTo>
                      <a:pt x="6165" y="7864"/>
                      <a:pt x="6080" y="7875"/>
                      <a:pt x="5998" y="7887"/>
                    </a:cubicBezTo>
                    <a:lnTo>
                      <a:pt x="5993" y="7887"/>
                    </a:lnTo>
                    <a:cubicBezTo>
                      <a:pt x="5911" y="7899"/>
                      <a:pt x="5835" y="7913"/>
                      <a:pt x="5760" y="7924"/>
                    </a:cubicBezTo>
                    <a:cubicBezTo>
                      <a:pt x="5758" y="7925"/>
                      <a:pt x="5753" y="7925"/>
                      <a:pt x="5752" y="7925"/>
                    </a:cubicBezTo>
                    <a:cubicBezTo>
                      <a:pt x="5679" y="7937"/>
                      <a:pt x="5606" y="7950"/>
                      <a:pt x="5537" y="7963"/>
                    </a:cubicBezTo>
                    <a:cubicBezTo>
                      <a:pt x="5533" y="7964"/>
                      <a:pt x="5530" y="7964"/>
                      <a:pt x="5529" y="7964"/>
                    </a:cubicBezTo>
                    <a:cubicBezTo>
                      <a:pt x="5461" y="7978"/>
                      <a:pt x="5396" y="7992"/>
                      <a:pt x="5335" y="8006"/>
                    </a:cubicBezTo>
                    <a:cubicBezTo>
                      <a:pt x="5329" y="8006"/>
                      <a:pt x="5323" y="8009"/>
                      <a:pt x="5321" y="8009"/>
                    </a:cubicBezTo>
                    <a:cubicBezTo>
                      <a:pt x="5261" y="8023"/>
                      <a:pt x="5205" y="8037"/>
                      <a:pt x="5148" y="8051"/>
                    </a:cubicBezTo>
                    <a:cubicBezTo>
                      <a:pt x="5142" y="8053"/>
                      <a:pt x="5136" y="8055"/>
                      <a:pt x="5132" y="8057"/>
                    </a:cubicBezTo>
                    <a:cubicBezTo>
                      <a:pt x="5080" y="8071"/>
                      <a:pt x="5029" y="8085"/>
                      <a:pt x="4983" y="8100"/>
                    </a:cubicBezTo>
                    <a:cubicBezTo>
                      <a:pt x="4976" y="8101"/>
                      <a:pt x="4970" y="8106"/>
                      <a:pt x="4962" y="8107"/>
                    </a:cubicBezTo>
                    <a:cubicBezTo>
                      <a:pt x="4917" y="8121"/>
                      <a:pt x="4877" y="8136"/>
                      <a:pt x="4837" y="8150"/>
                    </a:cubicBezTo>
                    <a:cubicBezTo>
                      <a:pt x="4831" y="8151"/>
                      <a:pt x="4824" y="8155"/>
                      <a:pt x="4820" y="8156"/>
                    </a:cubicBezTo>
                    <a:lnTo>
                      <a:pt x="4820" y="8157"/>
                    </a:lnTo>
                    <a:cubicBezTo>
                      <a:pt x="4763" y="8179"/>
                      <a:pt x="4707" y="8201"/>
                      <a:pt x="4662" y="8225"/>
                    </a:cubicBezTo>
                    <a:cubicBezTo>
                      <a:pt x="4134" y="8501"/>
                      <a:pt x="3079" y="9553"/>
                      <a:pt x="2114" y="10750"/>
                    </a:cubicBezTo>
                    <a:cubicBezTo>
                      <a:pt x="1809" y="11129"/>
                      <a:pt x="1512" y="11522"/>
                      <a:pt x="1244" y="11911"/>
                    </a:cubicBezTo>
                    <a:cubicBezTo>
                      <a:pt x="674" y="12736"/>
                      <a:pt x="235" y="13533"/>
                      <a:pt x="111" y="14110"/>
                    </a:cubicBezTo>
                    <a:cubicBezTo>
                      <a:pt x="111" y="14112"/>
                      <a:pt x="111" y="14115"/>
                      <a:pt x="110" y="14115"/>
                    </a:cubicBezTo>
                    <a:cubicBezTo>
                      <a:pt x="98" y="14142"/>
                      <a:pt x="84" y="14170"/>
                      <a:pt x="75" y="14194"/>
                    </a:cubicBezTo>
                    <a:cubicBezTo>
                      <a:pt x="66" y="14216"/>
                      <a:pt x="60" y="14240"/>
                      <a:pt x="53" y="14265"/>
                    </a:cubicBezTo>
                    <a:cubicBezTo>
                      <a:pt x="44" y="14287"/>
                      <a:pt x="37" y="14307"/>
                      <a:pt x="31" y="14329"/>
                    </a:cubicBezTo>
                    <a:cubicBezTo>
                      <a:pt x="24" y="14356"/>
                      <a:pt x="19" y="14384"/>
                      <a:pt x="16" y="14408"/>
                    </a:cubicBezTo>
                    <a:cubicBezTo>
                      <a:pt x="12" y="14423"/>
                      <a:pt x="8" y="14441"/>
                      <a:pt x="7" y="14457"/>
                    </a:cubicBezTo>
                    <a:cubicBezTo>
                      <a:pt x="2" y="14482"/>
                      <a:pt x="1" y="14508"/>
                      <a:pt x="1" y="14532"/>
                    </a:cubicBezTo>
                    <a:cubicBezTo>
                      <a:pt x="1" y="14548"/>
                      <a:pt x="2" y="14561"/>
                      <a:pt x="2" y="14575"/>
                    </a:cubicBezTo>
                    <a:cubicBezTo>
                      <a:pt x="4" y="14609"/>
                      <a:pt x="10" y="14640"/>
                      <a:pt x="16" y="14674"/>
                    </a:cubicBezTo>
                    <a:cubicBezTo>
                      <a:pt x="18" y="14678"/>
                      <a:pt x="18" y="14682"/>
                      <a:pt x="18" y="14688"/>
                    </a:cubicBezTo>
                    <a:cubicBezTo>
                      <a:pt x="19" y="14694"/>
                      <a:pt x="23" y="14696"/>
                      <a:pt x="24" y="14705"/>
                    </a:cubicBezTo>
                    <a:cubicBezTo>
                      <a:pt x="30" y="14725"/>
                      <a:pt x="36" y="14748"/>
                      <a:pt x="43" y="14769"/>
                    </a:cubicBezTo>
                    <a:cubicBezTo>
                      <a:pt x="48" y="14781"/>
                      <a:pt x="50" y="14791"/>
                      <a:pt x="55" y="14799"/>
                    </a:cubicBezTo>
                    <a:cubicBezTo>
                      <a:pt x="65" y="14827"/>
                      <a:pt x="78" y="14854"/>
                      <a:pt x="92" y="14882"/>
                    </a:cubicBezTo>
                    <a:cubicBezTo>
                      <a:pt x="99" y="14897"/>
                      <a:pt x="109" y="14912"/>
                      <a:pt x="120" y="14929"/>
                    </a:cubicBezTo>
                    <a:cubicBezTo>
                      <a:pt x="126" y="14942"/>
                      <a:pt x="133" y="14951"/>
                      <a:pt x="140" y="14962"/>
                    </a:cubicBezTo>
                    <a:cubicBezTo>
                      <a:pt x="153" y="14982"/>
                      <a:pt x="163" y="14999"/>
                      <a:pt x="177" y="15017"/>
                    </a:cubicBezTo>
                    <a:cubicBezTo>
                      <a:pt x="178" y="15018"/>
                      <a:pt x="182" y="15022"/>
                      <a:pt x="182" y="15023"/>
                    </a:cubicBezTo>
                    <a:cubicBezTo>
                      <a:pt x="462" y="15395"/>
                      <a:pt x="1027" y="15672"/>
                      <a:pt x="1590" y="15865"/>
                    </a:cubicBezTo>
                    <a:cubicBezTo>
                      <a:pt x="1636" y="15881"/>
                      <a:pt x="1684" y="15898"/>
                      <a:pt x="1732" y="15914"/>
                    </a:cubicBezTo>
                    <a:cubicBezTo>
                      <a:pt x="1763" y="15922"/>
                      <a:pt x="1794" y="15933"/>
                      <a:pt x="1823" y="15942"/>
                    </a:cubicBezTo>
                    <a:lnTo>
                      <a:pt x="17981" y="15942"/>
                    </a:lnTo>
                    <a:cubicBezTo>
                      <a:pt x="18032" y="15922"/>
                      <a:pt x="18081" y="15902"/>
                      <a:pt x="18129" y="15880"/>
                    </a:cubicBezTo>
                    <a:cubicBezTo>
                      <a:pt x="18136" y="15878"/>
                      <a:pt x="18144" y="15874"/>
                      <a:pt x="18150" y="15871"/>
                    </a:cubicBezTo>
                    <a:cubicBezTo>
                      <a:pt x="18198" y="15849"/>
                      <a:pt x="18245" y="15829"/>
                      <a:pt x="18290" y="15807"/>
                    </a:cubicBezTo>
                    <a:cubicBezTo>
                      <a:pt x="18307" y="15800"/>
                      <a:pt x="18324" y="15792"/>
                      <a:pt x="18338" y="15784"/>
                    </a:cubicBezTo>
                    <a:cubicBezTo>
                      <a:pt x="18375" y="15764"/>
                      <a:pt x="18415" y="15746"/>
                      <a:pt x="18451" y="15725"/>
                    </a:cubicBezTo>
                    <a:cubicBezTo>
                      <a:pt x="18466" y="15717"/>
                      <a:pt x="18482" y="15710"/>
                      <a:pt x="18495" y="15699"/>
                    </a:cubicBezTo>
                    <a:cubicBezTo>
                      <a:pt x="18542" y="15673"/>
                      <a:pt x="18586" y="15648"/>
                      <a:pt x="18630" y="15620"/>
                    </a:cubicBezTo>
                    <a:cubicBezTo>
                      <a:pt x="18635" y="15618"/>
                      <a:pt x="18637" y="15616"/>
                      <a:pt x="18642" y="15614"/>
                    </a:cubicBezTo>
                    <a:cubicBezTo>
                      <a:pt x="18686" y="15583"/>
                      <a:pt x="18732" y="15555"/>
                      <a:pt x="18774" y="15521"/>
                    </a:cubicBezTo>
                    <a:cubicBezTo>
                      <a:pt x="18788" y="15514"/>
                      <a:pt x="18800" y="15504"/>
                      <a:pt x="18811" y="15494"/>
                    </a:cubicBezTo>
                    <a:cubicBezTo>
                      <a:pt x="18841" y="15471"/>
                      <a:pt x="18868" y="15447"/>
                      <a:pt x="18897" y="15423"/>
                    </a:cubicBezTo>
                    <a:cubicBezTo>
                      <a:pt x="18909" y="15413"/>
                      <a:pt x="18923" y="15401"/>
                      <a:pt x="18934" y="15389"/>
                    </a:cubicBezTo>
                    <a:cubicBezTo>
                      <a:pt x="18963" y="15363"/>
                      <a:pt x="18988" y="15338"/>
                      <a:pt x="19013" y="15312"/>
                    </a:cubicBezTo>
                    <a:cubicBezTo>
                      <a:pt x="19020" y="15302"/>
                      <a:pt x="19030" y="15292"/>
                      <a:pt x="19038" y="15283"/>
                    </a:cubicBezTo>
                    <a:cubicBezTo>
                      <a:pt x="19072" y="15248"/>
                      <a:pt x="19101" y="15211"/>
                      <a:pt x="19126" y="15175"/>
                    </a:cubicBezTo>
                    <a:cubicBezTo>
                      <a:pt x="19132" y="15168"/>
                      <a:pt x="19138" y="15158"/>
                      <a:pt x="19140" y="15148"/>
                    </a:cubicBezTo>
                    <a:cubicBezTo>
                      <a:pt x="19160" y="15119"/>
                      <a:pt x="19177" y="15090"/>
                      <a:pt x="19192" y="15058"/>
                    </a:cubicBezTo>
                    <a:cubicBezTo>
                      <a:pt x="19200" y="15045"/>
                      <a:pt x="19206" y="15030"/>
                      <a:pt x="19212" y="15017"/>
                    </a:cubicBezTo>
                    <a:cubicBezTo>
                      <a:pt x="19224" y="14988"/>
                      <a:pt x="19235" y="14960"/>
                      <a:pt x="19245" y="14931"/>
                    </a:cubicBezTo>
                    <a:cubicBezTo>
                      <a:pt x="19250" y="14917"/>
                      <a:pt x="19253" y="14905"/>
                      <a:pt x="19257" y="14893"/>
                    </a:cubicBezTo>
                    <a:cubicBezTo>
                      <a:pt x="19267" y="14850"/>
                      <a:pt x="19274" y="14808"/>
                      <a:pt x="19279" y="14763"/>
                    </a:cubicBezTo>
                    <a:cubicBezTo>
                      <a:pt x="19279" y="14729"/>
                      <a:pt x="19277" y="14692"/>
                      <a:pt x="19273" y="14657"/>
                    </a:cubicBezTo>
                    <a:cubicBezTo>
                      <a:pt x="19271" y="14647"/>
                      <a:pt x="19271" y="14640"/>
                      <a:pt x="19268" y="14632"/>
                    </a:cubicBezTo>
                    <a:cubicBezTo>
                      <a:pt x="19263" y="14595"/>
                      <a:pt x="19256" y="14559"/>
                      <a:pt x="19247" y="14519"/>
                    </a:cubicBezTo>
                    <a:cubicBezTo>
                      <a:pt x="19245" y="14513"/>
                      <a:pt x="19242" y="14505"/>
                      <a:pt x="19241" y="14499"/>
                    </a:cubicBezTo>
                    <a:cubicBezTo>
                      <a:pt x="19231" y="14464"/>
                      <a:pt x="19219" y="14429"/>
                      <a:pt x="19206" y="14395"/>
                    </a:cubicBezTo>
                    <a:cubicBezTo>
                      <a:pt x="19201" y="14385"/>
                      <a:pt x="19198" y="14374"/>
                      <a:pt x="19194" y="14366"/>
                    </a:cubicBezTo>
                    <a:cubicBezTo>
                      <a:pt x="19178" y="14324"/>
                      <a:pt x="19158" y="14283"/>
                      <a:pt x="19139" y="14244"/>
                    </a:cubicBezTo>
                    <a:cubicBezTo>
                      <a:pt x="19133" y="14231"/>
                      <a:pt x="19126" y="14219"/>
                      <a:pt x="19120" y="14206"/>
                    </a:cubicBezTo>
                    <a:cubicBezTo>
                      <a:pt x="19102" y="14171"/>
                      <a:pt x="19083" y="14136"/>
                      <a:pt x="19062" y="14101"/>
                    </a:cubicBezTo>
                    <a:cubicBezTo>
                      <a:pt x="19055" y="14088"/>
                      <a:pt x="19049" y="14079"/>
                      <a:pt x="19043" y="14067"/>
                    </a:cubicBezTo>
                    <a:cubicBezTo>
                      <a:pt x="19017" y="14025"/>
                      <a:pt x="18992" y="13983"/>
                      <a:pt x="18962" y="13940"/>
                    </a:cubicBezTo>
                    <a:cubicBezTo>
                      <a:pt x="18949" y="13921"/>
                      <a:pt x="18938" y="13904"/>
                      <a:pt x="18926" y="13886"/>
                    </a:cubicBezTo>
                    <a:cubicBezTo>
                      <a:pt x="18903" y="13850"/>
                      <a:pt x="18878" y="13815"/>
                      <a:pt x="18853" y="13779"/>
                    </a:cubicBezTo>
                    <a:cubicBezTo>
                      <a:pt x="18836" y="13753"/>
                      <a:pt x="18817" y="13729"/>
                      <a:pt x="18797" y="13703"/>
                    </a:cubicBezTo>
                    <a:cubicBezTo>
                      <a:pt x="18774" y="13674"/>
                      <a:pt x="18750" y="13644"/>
                      <a:pt x="18727" y="13612"/>
                    </a:cubicBezTo>
                    <a:cubicBezTo>
                      <a:pt x="18710" y="13589"/>
                      <a:pt x="18691" y="13565"/>
                      <a:pt x="18672" y="13542"/>
                    </a:cubicBezTo>
                    <a:cubicBezTo>
                      <a:pt x="18642" y="13504"/>
                      <a:pt x="18609" y="13465"/>
                      <a:pt x="18575" y="13424"/>
                    </a:cubicBezTo>
                    <a:cubicBezTo>
                      <a:pt x="18568" y="13416"/>
                      <a:pt x="18562" y="13407"/>
                      <a:pt x="18554" y="13398"/>
                    </a:cubicBezTo>
                    <a:cubicBezTo>
                      <a:pt x="18406" y="13137"/>
                      <a:pt x="18257" y="12879"/>
                      <a:pt x="18096" y="12627"/>
                    </a:cubicBezTo>
                    <a:cubicBezTo>
                      <a:pt x="16911" y="10725"/>
                      <a:pt x="15392" y="9085"/>
                      <a:pt x="13434" y="8345"/>
                    </a:cubicBezTo>
                    <a:cubicBezTo>
                      <a:pt x="13330" y="8309"/>
                      <a:pt x="13223" y="8272"/>
                      <a:pt x="13114" y="8237"/>
                    </a:cubicBezTo>
                    <a:cubicBezTo>
                      <a:pt x="13098" y="8234"/>
                      <a:pt x="13080" y="8229"/>
                      <a:pt x="13063" y="8223"/>
                    </a:cubicBezTo>
                    <a:cubicBezTo>
                      <a:pt x="12955" y="8189"/>
                      <a:pt x="12844" y="8158"/>
                      <a:pt x="12730" y="8128"/>
                    </a:cubicBezTo>
                    <a:cubicBezTo>
                      <a:pt x="12658" y="8106"/>
                      <a:pt x="12583" y="8084"/>
                      <a:pt x="12510" y="8063"/>
                    </a:cubicBezTo>
                    <a:lnTo>
                      <a:pt x="12511" y="8061"/>
                    </a:lnTo>
                    <a:lnTo>
                      <a:pt x="12396" y="8021"/>
                    </a:lnTo>
                    <a:lnTo>
                      <a:pt x="12425" y="7999"/>
                    </a:lnTo>
                    <a:lnTo>
                      <a:pt x="11986" y="7538"/>
                    </a:lnTo>
                    <a:lnTo>
                      <a:pt x="11951" y="7548"/>
                    </a:lnTo>
                    <a:lnTo>
                      <a:pt x="11916" y="7395"/>
                    </a:lnTo>
                    <a:cubicBezTo>
                      <a:pt x="12359" y="7263"/>
                      <a:pt x="12734" y="7131"/>
                      <a:pt x="12759" y="7100"/>
                    </a:cubicBezTo>
                    <a:cubicBezTo>
                      <a:pt x="12794" y="7057"/>
                      <a:pt x="12828" y="5573"/>
                      <a:pt x="12579" y="4045"/>
                    </a:cubicBezTo>
                    <a:lnTo>
                      <a:pt x="12642" y="4011"/>
                    </a:lnTo>
                    <a:cubicBezTo>
                      <a:pt x="12683" y="3892"/>
                      <a:pt x="12718" y="3776"/>
                      <a:pt x="12749" y="3662"/>
                    </a:cubicBezTo>
                    <a:cubicBezTo>
                      <a:pt x="12765" y="3612"/>
                      <a:pt x="12777" y="3562"/>
                      <a:pt x="12791" y="3512"/>
                    </a:cubicBezTo>
                    <a:cubicBezTo>
                      <a:pt x="12807" y="3453"/>
                      <a:pt x="12825" y="3392"/>
                      <a:pt x="12838" y="3334"/>
                    </a:cubicBezTo>
                    <a:cubicBezTo>
                      <a:pt x="12855" y="3269"/>
                      <a:pt x="12867" y="3205"/>
                      <a:pt x="12881" y="3142"/>
                    </a:cubicBezTo>
                    <a:cubicBezTo>
                      <a:pt x="12888" y="3103"/>
                      <a:pt x="12898" y="3063"/>
                      <a:pt x="12906" y="3023"/>
                    </a:cubicBezTo>
                    <a:cubicBezTo>
                      <a:pt x="12920" y="2950"/>
                      <a:pt x="12929" y="2877"/>
                      <a:pt x="12941" y="2805"/>
                    </a:cubicBezTo>
                    <a:cubicBezTo>
                      <a:pt x="12946" y="2780"/>
                      <a:pt x="12949" y="2755"/>
                      <a:pt x="12954" y="2730"/>
                    </a:cubicBezTo>
                    <a:cubicBezTo>
                      <a:pt x="12962" y="2651"/>
                      <a:pt x="12971" y="2573"/>
                      <a:pt x="12977" y="2498"/>
                    </a:cubicBezTo>
                    <a:cubicBezTo>
                      <a:pt x="12978" y="2482"/>
                      <a:pt x="12980" y="2467"/>
                      <a:pt x="12983" y="2453"/>
                    </a:cubicBezTo>
                    <a:cubicBezTo>
                      <a:pt x="12989" y="2370"/>
                      <a:pt x="12991" y="2291"/>
                      <a:pt x="12991" y="2213"/>
                    </a:cubicBezTo>
                    <a:cubicBezTo>
                      <a:pt x="12992" y="2206"/>
                      <a:pt x="12992" y="2198"/>
                      <a:pt x="12992" y="2192"/>
                    </a:cubicBezTo>
                    <a:cubicBezTo>
                      <a:pt x="12995" y="2109"/>
                      <a:pt x="12992" y="2030"/>
                      <a:pt x="12989" y="1952"/>
                    </a:cubicBezTo>
                    <a:lnTo>
                      <a:pt x="12989" y="1945"/>
                    </a:lnTo>
                    <a:cubicBezTo>
                      <a:pt x="12984" y="1866"/>
                      <a:pt x="12979" y="1788"/>
                      <a:pt x="12972" y="1712"/>
                    </a:cubicBezTo>
                    <a:lnTo>
                      <a:pt x="12972" y="1710"/>
                    </a:lnTo>
                    <a:cubicBezTo>
                      <a:pt x="12779" y="383"/>
                      <a:pt x="11696" y="1"/>
                      <a:pt x="10511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6" name="Google Shape;1586;p8"/>
              <p:cNvSpPr/>
              <p:nvPr/>
            </p:nvSpPr>
            <p:spPr>
              <a:xfrm>
                <a:off x="2320200" y="4852000"/>
                <a:ext cx="336175" cy="323950"/>
              </a:xfrm>
              <a:custGeom>
                <a:avLst/>
                <a:gdLst/>
                <a:ahLst/>
                <a:cxnLst/>
                <a:rect l="l" t="t" r="r" b="b"/>
                <a:pathLst>
                  <a:path w="13447" h="12958" extrusionOk="0">
                    <a:moveTo>
                      <a:pt x="6735" y="1"/>
                    </a:moveTo>
                    <a:cubicBezTo>
                      <a:pt x="5731" y="1"/>
                      <a:pt x="4755" y="673"/>
                      <a:pt x="4067" y="1297"/>
                    </a:cubicBezTo>
                    <a:cubicBezTo>
                      <a:pt x="3622" y="1699"/>
                      <a:pt x="3296" y="2081"/>
                      <a:pt x="3160" y="2249"/>
                    </a:cubicBezTo>
                    <a:lnTo>
                      <a:pt x="3159" y="2251"/>
                    </a:lnTo>
                    <a:cubicBezTo>
                      <a:pt x="3120" y="2300"/>
                      <a:pt x="3096" y="2328"/>
                      <a:pt x="3090" y="2336"/>
                    </a:cubicBezTo>
                    <a:cubicBezTo>
                      <a:pt x="3088" y="2337"/>
                      <a:pt x="3088" y="2340"/>
                      <a:pt x="3088" y="2340"/>
                    </a:cubicBezTo>
                    <a:cubicBezTo>
                      <a:pt x="2871" y="2382"/>
                      <a:pt x="2779" y="2755"/>
                      <a:pt x="2771" y="3293"/>
                    </a:cubicBezTo>
                    <a:cubicBezTo>
                      <a:pt x="2766" y="3566"/>
                      <a:pt x="2786" y="3883"/>
                      <a:pt x="2822" y="4221"/>
                    </a:cubicBezTo>
                    <a:cubicBezTo>
                      <a:pt x="2831" y="4296"/>
                      <a:pt x="2839" y="4374"/>
                      <a:pt x="2850" y="4453"/>
                    </a:cubicBezTo>
                    <a:cubicBezTo>
                      <a:pt x="2898" y="4830"/>
                      <a:pt x="2965" y="5228"/>
                      <a:pt x="3044" y="5614"/>
                    </a:cubicBezTo>
                    <a:cubicBezTo>
                      <a:pt x="3026" y="5612"/>
                      <a:pt x="3009" y="5612"/>
                      <a:pt x="2992" y="5612"/>
                    </a:cubicBezTo>
                    <a:cubicBezTo>
                      <a:pt x="2623" y="5612"/>
                      <a:pt x="2206" y="5904"/>
                      <a:pt x="2288" y="6270"/>
                    </a:cubicBezTo>
                    <a:cubicBezTo>
                      <a:pt x="2317" y="6390"/>
                      <a:pt x="2415" y="6537"/>
                      <a:pt x="2551" y="6693"/>
                    </a:cubicBezTo>
                    <a:cubicBezTo>
                      <a:pt x="2843" y="7022"/>
                      <a:pt x="3306" y="7383"/>
                      <a:pt x="3602" y="7568"/>
                    </a:cubicBezTo>
                    <a:cubicBezTo>
                      <a:pt x="3724" y="7856"/>
                      <a:pt x="3847" y="8063"/>
                      <a:pt x="3961" y="8149"/>
                    </a:cubicBezTo>
                    <a:cubicBezTo>
                      <a:pt x="3967" y="8187"/>
                      <a:pt x="3974" y="8225"/>
                      <a:pt x="3980" y="8260"/>
                    </a:cubicBezTo>
                    <a:cubicBezTo>
                      <a:pt x="3985" y="8303"/>
                      <a:pt x="3988" y="8345"/>
                      <a:pt x="3993" y="8388"/>
                    </a:cubicBezTo>
                    <a:cubicBezTo>
                      <a:pt x="4006" y="8535"/>
                      <a:pt x="4022" y="8671"/>
                      <a:pt x="4036" y="8802"/>
                    </a:cubicBezTo>
                    <a:cubicBezTo>
                      <a:pt x="4036" y="8804"/>
                      <a:pt x="4038" y="8808"/>
                      <a:pt x="4038" y="8810"/>
                    </a:cubicBezTo>
                    <a:cubicBezTo>
                      <a:pt x="4044" y="8868"/>
                      <a:pt x="4052" y="8925"/>
                      <a:pt x="4059" y="8980"/>
                    </a:cubicBezTo>
                    <a:cubicBezTo>
                      <a:pt x="4059" y="8985"/>
                      <a:pt x="4059" y="8987"/>
                      <a:pt x="4061" y="8993"/>
                    </a:cubicBezTo>
                    <a:cubicBezTo>
                      <a:pt x="4068" y="9050"/>
                      <a:pt x="4076" y="9101"/>
                      <a:pt x="4084" y="9155"/>
                    </a:cubicBezTo>
                    <a:lnTo>
                      <a:pt x="3824" y="9550"/>
                    </a:lnTo>
                    <a:lnTo>
                      <a:pt x="3883" y="9606"/>
                    </a:lnTo>
                    <a:lnTo>
                      <a:pt x="3855" y="9631"/>
                    </a:lnTo>
                    <a:lnTo>
                      <a:pt x="3786" y="9631"/>
                    </a:lnTo>
                    <a:lnTo>
                      <a:pt x="3748" y="9528"/>
                    </a:lnTo>
                    <a:lnTo>
                      <a:pt x="3594" y="9631"/>
                    </a:lnTo>
                    <a:lnTo>
                      <a:pt x="2691" y="9631"/>
                    </a:lnTo>
                    <a:cubicBezTo>
                      <a:pt x="2373" y="9631"/>
                      <a:pt x="2116" y="9880"/>
                      <a:pt x="2116" y="10189"/>
                    </a:cubicBezTo>
                    <a:lnTo>
                      <a:pt x="2116" y="10679"/>
                    </a:lnTo>
                    <a:cubicBezTo>
                      <a:pt x="1418" y="11076"/>
                      <a:pt x="873" y="11441"/>
                      <a:pt x="684" y="11646"/>
                    </a:cubicBezTo>
                    <a:cubicBezTo>
                      <a:pt x="671" y="11653"/>
                      <a:pt x="660" y="11660"/>
                      <a:pt x="651" y="11671"/>
                    </a:cubicBezTo>
                    <a:cubicBezTo>
                      <a:pt x="368" y="11906"/>
                      <a:pt x="154" y="12362"/>
                      <a:pt x="1" y="12957"/>
                    </a:cubicBezTo>
                    <a:lnTo>
                      <a:pt x="13447" y="12957"/>
                    </a:lnTo>
                    <a:cubicBezTo>
                      <a:pt x="13289" y="12296"/>
                      <a:pt x="13077" y="11752"/>
                      <a:pt x="12804" y="11417"/>
                    </a:cubicBezTo>
                    <a:cubicBezTo>
                      <a:pt x="12799" y="11405"/>
                      <a:pt x="12797" y="11397"/>
                      <a:pt x="12791" y="11391"/>
                    </a:cubicBezTo>
                    <a:cubicBezTo>
                      <a:pt x="12768" y="11360"/>
                      <a:pt x="12729" y="11323"/>
                      <a:pt x="12678" y="11280"/>
                    </a:cubicBezTo>
                    <a:cubicBezTo>
                      <a:pt x="12628" y="11233"/>
                      <a:pt x="12574" y="11189"/>
                      <a:pt x="12520" y="11155"/>
                    </a:cubicBezTo>
                    <a:cubicBezTo>
                      <a:pt x="12511" y="11149"/>
                      <a:pt x="12500" y="11146"/>
                      <a:pt x="12492" y="11140"/>
                    </a:cubicBezTo>
                    <a:cubicBezTo>
                      <a:pt x="12336" y="11033"/>
                      <a:pt x="12131" y="10907"/>
                      <a:pt x="11888" y="10772"/>
                    </a:cubicBezTo>
                    <a:lnTo>
                      <a:pt x="11888" y="10455"/>
                    </a:lnTo>
                    <a:cubicBezTo>
                      <a:pt x="11888" y="9998"/>
                      <a:pt x="11509" y="9629"/>
                      <a:pt x="11040" y="9629"/>
                    </a:cubicBezTo>
                    <a:lnTo>
                      <a:pt x="9815" y="9629"/>
                    </a:lnTo>
                    <a:lnTo>
                      <a:pt x="9468" y="9485"/>
                    </a:lnTo>
                    <a:lnTo>
                      <a:pt x="9442" y="9564"/>
                    </a:lnTo>
                    <a:cubicBezTo>
                      <a:pt x="9383" y="9538"/>
                      <a:pt x="9326" y="9510"/>
                      <a:pt x="9267" y="9484"/>
                    </a:cubicBezTo>
                    <a:lnTo>
                      <a:pt x="9254" y="9479"/>
                    </a:lnTo>
                    <a:cubicBezTo>
                      <a:pt x="9205" y="9457"/>
                      <a:pt x="9156" y="9435"/>
                      <a:pt x="9105" y="9411"/>
                    </a:cubicBezTo>
                    <a:lnTo>
                      <a:pt x="8765" y="8895"/>
                    </a:lnTo>
                    <a:lnTo>
                      <a:pt x="8551" y="9040"/>
                    </a:lnTo>
                    <a:cubicBezTo>
                      <a:pt x="8568" y="8884"/>
                      <a:pt x="8586" y="8704"/>
                      <a:pt x="8606" y="8505"/>
                    </a:cubicBezTo>
                    <a:cubicBezTo>
                      <a:pt x="8606" y="8499"/>
                      <a:pt x="8607" y="8491"/>
                      <a:pt x="8607" y="8483"/>
                    </a:cubicBezTo>
                    <a:cubicBezTo>
                      <a:pt x="8607" y="8475"/>
                      <a:pt x="8609" y="8467"/>
                      <a:pt x="8609" y="8456"/>
                    </a:cubicBezTo>
                    <a:cubicBezTo>
                      <a:pt x="8631" y="8413"/>
                      <a:pt x="8664" y="8212"/>
                      <a:pt x="8695" y="7908"/>
                    </a:cubicBezTo>
                    <a:cubicBezTo>
                      <a:pt x="8710" y="7863"/>
                      <a:pt x="8725" y="7823"/>
                      <a:pt x="8739" y="7778"/>
                    </a:cubicBezTo>
                    <a:cubicBezTo>
                      <a:pt x="9105" y="7521"/>
                      <a:pt x="9953" y="6671"/>
                      <a:pt x="9985" y="6250"/>
                    </a:cubicBezTo>
                    <a:cubicBezTo>
                      <a:pt x="9991" y="6185"/>
                      <a:pt x="9979" y="6123"/>
                      <a:pt x="9958" y="6067"/>
                    </a:cubicBezTo>
                    <a:cubicBezTo>
                      <a:pt x="9873" y="5855"/>
                      <a:pt x="9615" y="5714"/>
                      <a:pt x="9358" y="5686"/>
                    </a:cubicBezTo>
                    <a:cubicBezTo>
                      <a:pt x="10227" y="2076"/>
                      <a:pt x="8935" y="2066"/>
                      <a:pt x="8935" y="2066"/>
                    </a:cubicBezTo>
                    <a:cubicBezTo>
                      <a:pt x="8935" y="2066"/>
                      <a:pt x="8928" y="1953"/>
                      <a:pt x="8889" y="1780"/>
                    </a:cubicBezTo>
                    <a:cubicBezTo>
                      <a:pt x="8825" y="1510"/>
                      <a:pt x="8688" y="1088"/>
                      <a:pt x="8384" y="726"/>
                    </a:cubicBezTo>
                    <a:cubicBezTo>
                      <a:pt x="8078" y="363"/>
                      <a:pt x="7607" y="54"/>
                      <a:pt x="6877" y="5"/>
                    </a:cubicBezTo>
                    <a:cubicBezTo>
                      <a:pt x="6830" y="2"/>
                      <a:pt x="6783" y="1"/>
                      <a:pt x="6735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7" name="Google Shape;1587;p8"/>
              <p:cNvSpPr/>
              <p:nvPr/>
            </p:nvSpPr>
            <p:spPr>
              <a:xfrm>
                <a:off x="3331700" y="4888225"/>
                <a:ext cx="244450" cy="287650"/>
              </a:xfrm>
              <a:custGeom>
                <a:avLst/>
                <a:gdLst/>
                <a:ahLst/>
                <a:cxnLst/>
                <a:rect l="l" t="t" r="r" b="b"/>
                <a:pathLst>
                  <a:path w="9778" h="11506" extrusionOk="0">
                    <a:moveTo>
                      <a:pt x="5076" y="1"/>
                    </a:moveTo>
                    <a:cubicBezTo>
                      <a:pt x="4967" y="1"/>
                      <a:pt x="4861" y="6"/>
                      <a:pt x="4761" y="16"/>
                    </a:cubicBezTo>
                    <a:cubicBezTo>
                      <a:pt x="3085" y="179"/>
                      <a:pt x="2238" y="1331"/>
                      <a:pt x="2574" y="2704"/>
                    </a:cubicBezTo>
                    <a:cubicBezTo>
                      <a:pt x="1861" y="4602"/>
                      <a:pt x="2778" y="7627"/>
                      <a:pt x="3286" y="7917"/>
                    </a:cubicBezTo>
                    <a:cubicBezTo>
                      <a:pt x="3687" y="7824"/>
                      <a:pt x="4027" y="7700"/>
                      <a:pt x="4325" y="7554"/>
                    </a:cubicBezTo>
                    <a:lnTo>
                      <a:pt x="4325" y="7554"/>
                    </a:lnTo>
                    <a:cubicBezTo>
                      <a:pt x="4252" y="7838"/>
                      <a:pt x="4170" y="8127"/>
                      <a:pt x="4085" y="8409"/>
                    </a:cubicBezTo>
                    <a:cubicBezTo>
                      <a:pt x="4084" y="8409"/>
                      <a:pt x="4084" y="8411"/>
                      <a:pt x="4084" y="8411"/>
                    </a:cubicBezTo>
                    <a:cubicBezTo>
                      <a:pt x="4035" y="8411"/>
                      <a:pt x="3989" y="8412"/>
                      <a:pt x="3942" y="8415"/>
                    </a:cubicBezTo>
                    <a:cubicBezTo>
                      <a:pt x="3935" y="8415"/>
                      <a:pt x="3927" y="8415"/>
                      <a:pt x="3916" y="8417"/>
                    </a:cubicBezTo>
                    <a:cubicBezTo>
                      <a:pt x="3875" y="8417"/>
                      <a:pt x="3837" y="8418"/>
                      <a:pt x="3796" y="8421"/>
                    </a:cubicBezTo>
                    <a:cubicBezTo>
                      <a:pt x="3777" y="8423"/>
                      <a:pt x="3758" y="8423"/>
                      <a:pt x="3739" y="8425"/>
                    </a:cubicBezTo>
                    <a:cubicBezTo>
                      <a:pt x="3710" y="8428"/>
                      <a:pt x="3681" y="8430"/>
                      <a:pt x="3654" y="8431"/>
                    </a:cubicBezTo>
                    <a:cubicBezTo>
                      <a:pt x="3604" y="8434"/>
                      <a:pt x="3555" y="8437"/>
                      <a:pt x="3508" y="8441"/>
                    </a:cubicBezTo>
                    <a:lnTo>
                      <a:pt x="3508" y="8454"/>
                    </a:lnTo>
                    <a:cubicBezTo>
                      <a:pt x="3473" y="8459"/>
                      <a:pt x="3438" y="8462"/>
                      <a:pt x="3405" y="8466"/>
                    </a:cubicBezTo>
                    <a:lnTo>
                      <a:pt x="3404" y="8466"/>
                    </a:lnTo>
                    <a:cubicBezTo>
                      <a:pt x="3241" y="8486"/>
                      <a:pt x="3108" y="8510"/>
                      <a:pt x="3023" y="8539"/>
                    </a:cubicBezTo>
                    <a:cubicBezTo>
                      <a:pt x="3018" y="8539"/>
                      <a:pt x="3017" y="8541"/>
                      <a:pt x="3016" y="8541"/>
                    </a:cubicBezTo>
                    <a:cubicBezTo>
                      <a:pt x="3000" y="8547"/>
                      <a:pt x="2987" y="8553"/>
                      <a:pt x="2975" y="8558"/>
                    </a:cubicBezTo>
                    <a:cubicBezTo>
                      <a:pt x="2973" y="8558"/>
                      <a:pt x="2970" y="8559"/>
                      <a:pt x="2969" y="8559"/>
                    </a:cubicBezTo>
                    <a:cubicBezTo>
                      <a:pt x="2956" y="8565"/>
                      <a:pt x="2945" y="8571"/>
                      <a:pt x="2938" y="8576"/>
                    </a:cubicBezTo>
                    <a:cubicBezTo>
                      <a:pt x="2866" y="8606"/>
                      <a:pt x="2792" y="8649"/>
                      <a:pt x="2717" y="8702"/>
                    </a:cubicBezTo>
                    <a:cubicBezTo>
                      <a:pt x="2705" y="8709"/>
                      <a:pt x="2694" y="8717"/>
                      <a:pt x="2682" y="8728"/>
                    </a:cubicBezTo>
                    <a:cubicBezTo>
                      <a:pt x="2662" y="8741"/>
                      <a:pt x="2640" y="8757"/>
                      <a:pt x="2621" y="8771"/>
                    </a:cubicBezTo>
                    <a:cubicBezTo>
                      <a:pt x="2592" y="8795"/>
                      <a:pt x="2561" y="8819"/>
                      <a:pt x="2531" y="8844"/>
                    </a:cubicBezTo>
                    <a:cubicBezTo>
                      <a:pt x="2519" y="8854"/>
                      <a:pt x="2508" y="8866"/>
                      <a:pt x="2496" y="8878"/>
                    </a:cubicBezTo>
                    <a:cubicBezTo>
                      <a:pt x="2468" y="8904"/>
                      <a:pt x="2440" y="8929"/>
                      <a:pt x="2413" y="8957"/>
                    </a:cubicBezTo>
                    <a:lnTo>
                      <a:pt x="2378" y="8993"/>
                    </a:lnTo>
                    <a:cubicBezTo>
                      <a:pt x="2341" y="9030"/>
                      <a:pt x="2306" y="9072"/>
                      <a:pt x="2270" y="9114"/>
                    </a:cubicBezTo>
                    <a:cubicBezTo>
                      <a:pt x="2243" y="9145"/>
                      <a:pt x="2215" y="9182"/>
                      <a:pt x="2188" y="9220"/>
                    </a:cubicBezTo>
                    <a:cubicBezTo>
                      <a:pt x="2182" y="9227"/>
                      <a:pt x="2176" y="9237"/>
                      <a:pt x="2171" y="9245"/>
                    </a:cubicBezTo>
                    <a:lnTo>
                      <a:pt x="575" y="9245"/>
                    </a:lnTo>
                    <a:cubicBezTo>
                      <a:pt x="257" y="9245"/>
                      <a:pt x="1" y="9509"/>
                      <a:pt x="1" y="9832"/>
                    </a:cubicBezTo>
                    <a:lnTo>
                      <a:pt x="1" y="11506"/>
                    </a:lnTo>
                    <a:lnTo>
                      <a:pt x="9772" y="11506"/>
                    </a:lnTo>
                    <a:lnTo>
                      <a:pt x="9772" y="10113"/>
                    </a:lnTo>
                    <a:cubicBezTo>
                      <a:pt x="9777" y="9634"/>
                      <a:pt x="9397" y="9245"/>
                      <a:pt x="8928" y="9245"/>
                    </a:cubicBezTo>
                    <a:lnTo>
                      <a:pt x="7504" y="9245"/>
                    </a:lnTo>
                    <a:lnTo>
                      <a:pt x="7462" y="9196"/>
                    </a:lnTo>
                    <a:cubicBezTo>
                      <a:pt x="7433" y="9158"/>
                      <a:pt x="7403" y="9118"/>
                      <a:pt x="7371" y="9084"/>
                    </a:cubicBezTo>
                    <a:cubicBezTo>
                      <a:pt x="7355" y="9067"/>
                      <a:pt x="7342" y="9049"/>
                      <a:pt x="7327" y="9033"/>
                    </a:cubicBezTo>
                    <a:cubicBezTo>
                      <a:pt x="7297" y="8999"/>
                      <a:pt x="7264" y="8968"/>
                      <a:pt x="7234" y="8939"/>
                    </a:cubicBezTo>
                    <a:cubicBezTo>
                      <a:pt x="7221" y="8926"/>
                      <a:pt x="7207" y="8911"/>
                      <a:pt x="7194" y="8901"/>
                    </a:cubicBezTo>
                    <a:cubicBezTo>
                      <a:pt x="7152" y="8865"/>
                      <a:pt x="7111" y="8831"/>
                      <a:pt x="7072" y="8802"/>
                    </a:cubicBezTo>
                    <a:cubicBezTo>
                      <a:pt x="7070" y="8798"/>
                      <a:pt x="7066" y="8796"/>
                      <a:pt x="7063" y="8795"/>
                    </a:cubicBezTo>
                    <a:cubicBezTo>
                      <a:pt x="7019" y="8762"/>
                      <a:pt x="6973" y="8733"/>
                      <a:pt x="6930" y="8709"/>
                    </a:cubicBezTo>
                    <a:cubicBezTo>
                      <a:pt x="6923" y="8705"/>
                      <a:pt x="6917" y="8703"/>
                      <a:pt x="6911" y="8701"/>
                    </a:cubicBezTo>
                    <a:cubicBezTo>
                      <a:pt x="6874" y="8680"/>
                      <a:pt x="6839" y="8666"/>
                      <a:pt x="6805" y="8652"/>
                    </a:cubicBezTo>
                    <a:cubicBezTo>
                      <a:pt x="6795" y="8650"/>
                      <a:pt x="6788" y="8646"/>
                      <a:pt x="6778" y="8644"/>
                    </a:cubicBezTo>
                    <a:cubicBezTo>
                      <a:pt x="6745" y="8632"/>
                      <a:pt x="6715" y="8624"/>
                      <a:pt x="6685" y="8622"/>
                    </a:cubicBezTo>
                    <a:cubicBezTo>
                      <a:pt x="6679" y="8620"/>
                      <a:pt x="6671" y="8620"/>
                      <a:pt x="6665" y="8617"/>
                    </a:cubicBezTo>
                    <a:cubicBezTo>
                      <a:pt x="6648" y="8615"/>
                      <a:pt x="6631" y="8614"/>
                      <a:pt x="6615" y="8614"/>
                    </a:cubicBezTo>
                    <a:cubicBezTo>
                      <a:pt x="6597" y="8614"/>
                      <a:pt x="6580" y="8615"/>
                      <a:pt x="6564" y="8618"/>
                    </a:cubicBezTo>
                    <a:cubicBezTo>
                      <a:pt x="6528" y="8605"/>
                      <a:pt x="6487" y="8593"/>
                      <a:pt x="6444" y="8582"/>
                    </a:cubicBezTo>
                    <a:cubicBezTo>
                      <a:pt x="6440" y="8581"/>
                      <a:pt x="6437" y="8581"/>
                      <a:pt x="6432" y="8577"/>
                    </a:cubicBezTo>
                    <a:cubicBezTo>
                      <a:pt x="6389" y="8569"/>
                      <a:pt x="6343" y="8556"/>
                      <a:pt x="6296" y="8547"/>
                    </a:cubicBezTo>
                    <a:lnTo>
                      <a:pt x="6293" y="8547"/>
                    </a:lnTo>
                    <a:cubicBezTo>
                      <a:pt x="6244" y="8533"/>
                      <a:pt x="6194" y="8521"/>
                      <a:pt x="6138" y="8513"/>
                    </a:cubicBezTo>
                    <a:cubicBezTo>
                      <a:pt x="6122" y="8510"/>
                      <a:pt x="6107" y="8507"/>
                      <a:pt x="6090" y="8504"/>
                    </a:cubicBezTo>
                    <a:cubicBezTo>
                      <a:pt x="6043" y="8497"/>
                      <a:pt x="5996" y="8490"/>
                      <a:pt x="5945" y="8482"/>
                    </a:cubicBezTo>
                    <a:cubicBezTo>
                      <a:pt x="5932" y="8480"/>
                      <a:pt x="5921" y="8477"/>
                      <a:pt x="5908" y="8477"/>
                    </a:cubicBezTo>
                    <a:cubicBezTo>
                      <a:pt x="5774" y="8458"/>
                      <a:pt x="5630" y="8443"/>
                      <a:pt x="5477" y="8434"/>
                    </a:cubicBezTo>
                    <a:cubicBezTo>
                      <a:pt x="5484" y="8406"/>
                      <a:pt x="5490" y="8377"/>
                      <a:pt x="5497" y="8349"/>
                    </a:cubicBezTo>
                    <a:cubicBezTo>
                      <a:pt x="5512" y="8300"/>
                      <a:pt x="5524" y="8251"/>
                      <a:pt x="5534" y="8200"/>
                    </a:cubicBezTo>
                    <a:cubicBezTo>
                      <a:pt x="5540" y="8180"/>
                      <a:pt x="5546" y="8157"/>
                      <a:pt x="5551" y="8132"/>
                    </a:cubicBezTo>
                    <a:cubicBezTo>
                      <a:pt x="5558" y="8103"/>
                      <a:pt x="5564" y="8073"/>
                      <a:pt x="5573" y="8041"/>
                    </a:cubicBezTo>
                    <a:cubicBezTo>
                      <a:pt x="5579" y="8020"/>
                      <a:pt x="5585" y="7997"/>
                      <a:pt x="5587" y="7973"/>
                    </a:cubicBezTo>
                    <a:cubicBezTo>
                      <a:pt x="5595" y="7943"/>
                      <a:pt x="5603" y="7914"/>
                      <a:pt x="5609" y="7882"/>
                    </a:cubicBezTo>
                    <a:cubicBezTo>
                      <a:pt x="5615" y="7859"/>
                      <a:pt x="5618" y="7838"/>
                      <a:pt x="5624" y="7816"/>
                    </a:cubicBezTo>
                    <a:cubicBezTo>
                      <a:pt x="5630" y="7783"/>
                      <a:pt x="5637" y="7753"/>
                      <a:pt x="5643" y="7723"/>
                    </a:cubicBezTo>
                    <a:cubicBezTo>
                      <a:pt x="5649" y="7701"/>
                      <a:pt x="5653" y="7681"/>
                      <a:pt x="5658" y="7660"/>
                    </a:cubicBezTo>
                    <a:cubicBezTo>
                      <a:pt x="5665" y="7627"/>
                      <a:pt x="5671" y="7595"/>
                      <a:pt x="5678" y="7562"/>
                    </a:cubicBezTo>
                    <a:cubicBezTo>
                      <a:pt x="5680" y="7554"/>
                      <a:pt x="5683" y="7547"/>
                      <a:pt x="5683" y="7537"/>
                    </a:cubicBezTo>
                    <a:cubicBezTo>
                      <a:pt x="5688" y="7523"/>
                      <a:pt x="5689" y="7511"/>
                      <a:pt x="5691" y="7500"/>
                    </a:cubicBezTo>
                    <a:cubicBezTo>
                      <a:pt x="5931" y="7492"/>
                      <a:pt x="6152" y="7443"/>
                      <a:pt x="6358" y="7359"/>
                    </a:cubicBezTo>
                    <a:cubicBezTo>
                      <a:pt x="6760" y="7192"/>
                      <a:pt x="7093" y="6894"/>
                      <a:pt x="7362" y="6527"/>
                    </a:cubicBezTo>
                    <a:cubicBezTo>
                      <a:pt x="8629" y="6326"/>
                      <a:pt x="9337" y="5086"/>
                      <a:pt x="9510" y="3914"/>
                    </a:cubicBezTo>
                    <a:cubicBezTo>
                      <a:pt x="9544" y="3683"/>
                      <a:pt x="9559" y="3457"/>
                      <a:pt x="9550" y="3241"/>
                    </a:cubicBezTo>
                    <a:cubicBezTo>
                      <a:pt x="9508" y="1964"/>
                      <a:pt x="8448" y="1470"/>
                      <a:pt x="7694" y="1283"/>
                    </a:cubicBezTo>
                    <a:cubicBezTo>
                      <a:pt x="7030" y="325"/>
                      <a:pt x="5934" y="1"/>
                      <a:pt x="5076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8" name="Google Shape;1588;p8"/>
              <p:cNvSpPr/>
              <p:nvPr/>
            </p:nvSpPr>
            <p:spPr>
              <a:xfrm>
                <a:off x="1472200" y="4888200"/>
                <a:ext cx="244400" cy="287650"/>
              </a:xfrm>
              <a:custGeom>
                <a:avLst/>
                <a:gdLst/>
                <a:ahLst/>
                <a:cxnLst/>
                <a:rect l="l" t="t" r="r" b="b"/>
                <a:pathLst>
                  <a:path w="9776" h="11506" extrusionOk="0">
                    <a:moveTo>
                      <a:pt x="5073" y="1"/>
                    </a:moveTo>
                    <a:cubicBezTo>
                      <a:pt x="4965" y="1"/>
                      <a:pt x="4860" y="6"/>
                      <a:pt x="4762" y="16"/>
                    </a:cubicBezTo>
                    <a:cubicBezTo>
                      <a:pt x="3086" y="178"/>
                      <a:pt x="2239" y="1329"/>
                      <a:pt x="2574" y="2702"/>
                    </a:cubicBezTo>
                    <a:cubicBezTo>
                      <a:pt x="2449" y="3034"/>
                      <a:pt x="2375" y="3400"/>
                      <a:pt x="2340" y="3782"/>
                    </a:cubicBezTo>
                    <a:cubicBezTo>
                      <a:pt x="2313" y="4062"/>
                      <a:pt x="2307" y="4352"/>
                      <a:pt x="2319" y="4637"/>
                    </a:cubicBezTo>
                    <a:cubicBezTo>
                      <a:pt x="2381" y="6189"/>
                      <a:pt x="2933" y="7713"/>
                      <a:pt x="3288" y="7916"/>
                    </a:cubicBezTo>
                    <a:cubicBezTo>
                      <a:pt x="3686" y="7823"/>
                      <a:pt x="4029" y="7699"/>
                      <a:pt x="4325" y="7554"/>
                    </a:cubicBezTo>
                    <a:lnTo>
                      <a:pt x="4325" y="7554"/>
                    </a:lnTo>
                    <a:cubicBezTo>
                      <a:pt x="4253" y="7837"/>
                      <a:pt x="4171" y="8127"/>
                      <a:pt x="4086" y="8408"/>
                    </a:cubicBezTo>
                    <a:lnTo>
                      <a:pt x="4084" y="8410"/>
                    </a:lnTo>
                    <a:cubicBezTo>
                      <a:pt x="4037" y="8410"/>
                      <a:pt x="3990" y="8412"/>
                      <a:pt x="3944" y="8414"/>
                    </a:cubicBezTo>
                    <a:cubicBezTo>
                      <a:pt x="3935" y="8414"/>
                      <a:pt x="3928" y="8414"/>
                      <a:pt x="3917" y="8416"/>
                    </a:cubicBezTo>
                    <a:cubicBezTo>
                      <a:pt x="3876" y="8416"/>
                      <a:pt x="3838" y="8418"/>
                      <a:pt x="3798" y="8420"/>
                    </a:cubicBezTo>
                    <a:cubicBezTo>
                      <a:pt x="3777" y="8422"/>
                      <a:pt x="3758" y="8422"/>
                      <a:pt x="3740" y="8425"/>
                    </a:cubicBezTo>
                    <a:cubicBezTo>
                      <a:pt x="3711" y="8426"/>
                      <a:pt x="3681" y="8430"/>
                      <a:pt x="3655" y="8431"/>
                    </a:cubicBezTo>
                    <a:cubicBezTo>
                      <a:pt x="3604" y="8432"/>
                      <a:pt x="3555" y="8437"/>
                      <a:pt x="3509" y="8441"/>
                    </a:cubicBezTo>
                    <a:lnTo>
                      <a:pt x="3509" y="8454"/>
                    </a:lnTo>
                    <a:cubicBezTo>
                      <a:pt x="3474" y="8459"/>
                      <a:pt x="3438" y="8461"/>
                      <a:pt x="3406" y="8466"/>
                    </a:cubicBezTo>
                    <a:cubicBezTo>
                      <a:pt x="3241" y="8486"/>
                      <a:pt x="3109" y="8510"/>
                      <a:pt x="3024" y="8539"/>
                    </a:cubicBezTo>
                    <a:cubicBezTo>
                      <a:pt x="3023" y="8539"/>
                      <a:pt x="3019" y="8540"/>
                      <a:pt x="3017" y="8540"/>
                    </a:cubicBezTo>
                    <a:cubicBezTo>
                      <a:pt x="3002" y="8546"/>
                      <a:pt x="2987" y="8553"/>
                      <a:pt x="2975" y="8557"/>
                    </a:cubicBezTo>
                    <a:cubicBezTo>
                      <a:pt x="2974" y="8557"/>
                      <a:pt x="2970" y="8559"/>
                      <a:pt x="2969" y="8559"/>
                    </a:cubicBezTo>
                    <a:cubicBezTo>
                      <a:pt x="2957" y="8565"/>
                      <a:pt x="2947" y="8571"/>
                      <a:pt x="2939" y="8576"/>
                    </a:cubicBezTo>
                    <a:cubicBezTo>
                      <a:pt x="2867" y="8606"/>
                      <a:pt x="2793" y="8649"/>
                      <a:pt x="2717" y="8702"/>
                    </a:cubicBezTo>
                    <a:cubicBezTo>
                      <a:pt x="2704" y="8709"/>
                      <a:pt x="2695" y="8717"/>
                      <a:pt x="2682" y="8727"/>
                    </a:cubicBezTo>
                    <a:cubicBezTo>
                      <a:pt x="2662" y="8741"/>
                      <a:pt x="2644" y="8757"/>
                      <a:pt x="2623" y="8771"/>
                    </a:cubicBezTo>
                    <a:cubicBezTo>
                      <a:pt x="2594" y="8794"/>
                      <a:pt x="2565" y="8819"/>
                      <a:pt x="2533" y="8844"/>
                    </a:cubicBezTo>
                    <a:cubicBezTo>
                      <a:pt x="2521" y="8854"/>
                      <a:pt x="2510" y="8866"/>
                      <a:pt x="2498" y="8878"/>
                    </a:cubicBezTo>
                    <a:cubicBezTo>
                      <a:pt x="2470" y="8904"/>
                      <a:pt x="2442" y="8929"/>
                      <a:pt x="2415" y="8957"/>
                    </a:cubicBezTo>
                    <a:cubicBezTo>
                      <a:pt x="2403" y="8969"/>
                      <a:pt x="2392" y="8979"/>
                      <a:pt x="2381" y="8991"/>
                    </a:cubicBezTo>
                    <a:cubicBezTo>
                      <a:pt x="2345" y="9030"/>
                      <a:pt x="2308" y="9070"/>
                      <a:pt x="2271" y="9113"/>
                    </a:cubicBezTo>
                    <a:cubicBezTo>
                      <a:pt x="2243" y="9143"/>
                      <a:pt x="2216" y="9182"/>
                      <a:pt x="2188" y="9220"/>
                    </a:cubicBezTo>
                    <a:cubicBezTo>
                      <a:pt x="2182" y="9227"/>
                      <a:pt x="2176" y="9237"/>
                      <a:pt x="2173" y="9245"/>
                    </a:cubicBezTo>
                    <a:lnTo>
                      <a:pt x="575" y="9245"/>
                    </a:lnTo>
                    <a:cubicBezTo>
                      <a:pt x="258" y="9245"/>
                      <a:pt x="1" y="9508"/>
                      <a:pt x="1" y="9832"/>
                    </a:cubicBezTo>
                    <a:lnTo>
                      <a:pt x="1" y="11505"/>
                    </a:lnTo>
                    <a:lnTo>
                      <a:pt x="9774" y="11505"/>
                    </a:lnTo>
                    <a:lnTo>
                      <a:pt x="9774" y="10113"/>
                    </a:lnTo>
                    <a:cubicBezTo>
                      <a:pt x="9776" y="9635"/>
                      <a:pt x="9397" y="9246"/>
                      <a:pt x="8925" y="9246"/>
                    </a:cubicBezTo>
                    <a:lnTo>
                      <a:pt x="7501" y="9246"/>
                    </a:lnTo>
                    <a:lnTo>
                      <a:pt x="7459" y="9197"/>
                    </a:lnTo>
                    <a:cubicBezTo>
                      <a:pt x="7430" y="9159"/>
                      <a:pt x="7400" y="9119"/>
                      <a:pt x="7370" y="9085"/>
                    </a:cubicBezTo>
                    <a:cubicBezTo>
                      <a:pt x="7355" y="9068"/>
                      <a:pt x="7339" y="9050"/>
                      <a:pt x="7322" y="9034"/>
                    </a:cubicBezTo>
                    <a:cubicBezTo>
                      <a:pt x="7292" y="9000"/>
                      <a:pt x="7260" y="8969"/>
                      <a:pt x="7230" y="8940"/>
                    </a:cubicBezTo>
                    <a:cubicBezTo>
                      <a:pt x="7216" y="8927"/>
                      <a:pt x="7203" y="8912"/>
                      <a:pt x="7188" y="8902"/>
                    </a:cubicBezTo>
                    <a:cubicBezTo>
                      <a:pt x="7148" y="8866"/>
                      <a:pt x="7107" y="8832"/>
                      <a:pt x="7067" y="8803"/>
                    </a:cubicBezTo>
                    <a:cubicBezTo>
                      <a:pt x="7066" y="8799"/>
                      <a:pt x="7061" y="8797"/>
                      <a:pt x="7060" y="8796"/>
                    </a:cubicBezTo>
                    <a:cubicBezTo>
                      <a:pt x="7012" y="8763"/>
                      <a:pt x="6969" y="8734"/>
                      <a:pt x="6926" y="8710"/>
                    </a:cubicBezTo>
                    <a:cubicBezTo>
                      <a:pt x="6919" y="8706"/>
                      <a:pt x="6913" y="8704"/>
                      <a:pt x="6907" y="8702"/>
                    </a:cubicBezTo>
                    <a:cubicBezTo>
                      <a:pt x="6870" y="8681"/>
                      <a:pt x="6835" y="8667"/>
                      <a:pt x="6800" y="8653"/>
                    </a:cubicBezTo>
                    <a:cubicBezTo>
                      <a:pt x="6792" y="8651"/>
                      <a:pt x="6784" y="8647"/>
                      <a:pt x="6774" y="8645"/>
                    </a:cubicBezTo>
                    <a:cubicBezTo>
                      <a:pt x="6741" y="8633"/>
                      <a:pt x="6711" y="8625"/>
                      <a:pt x="6681" y="8623"/>
                    </a:cubicBezTo>
                    <a:cubicBezTo>
                      <a:pt x="6674" y="8621"/>
                      <a:pt x="6666" y="8621"/>
                      <a:pt x="6660" y="8618"/>
                    </a:cubicBezTo>
                    <a:cubicBezTo>
                      <a:pt x="6644" y="8616"/>
                      <a:pt x="6627" y="8615"/>
                      <a:pt x="6611" y="8615"/>
                    </a:cubicBezTo>
                    <a:cubicBezTo>
                      <a:pt x="6594" y="8615"/>
                      <a:pt x="6576" y="8616"/>
                      <a:pt x="6560" y="8619"/>
                    </a:cubicBezTo>
                    <a:cubicBezTo>
                      <a:pt x="6524" y="8606"/>
                      <a:pt x="6482" y="8594"/>
                      <a:pt x="6440" y="8583"/>
                    </a:cubicBezTo>
                    <a:cubicBezTo>
                      <a:pt x="6435" y="8582"/>
                      <a:pt x="6433" y="8582"/>
                      <a:pt x="6428" y="8578"/>
                    </a:cubicBezTo>
                    <a:cubicBezTo>
                      <a:pt x="6385" y="8570"/>
                      <a:pt x="6338" y="8557"/>
                      <a:pt x="6292" y="8548"/>
                    </a:cubicBezTo>
                    <a:cubicBezTo>
                      <a:pt x="6243" y="8534"/>
                      <a:pt x="6187" y="8522"/>
                      <a:pt x="6134" y="8514"/>
                    </a:cubicBezTo>
                    <a:cubicBezTo>
                      <a:pt x="6118" y="8511"/>
                      <a:pt x="6103" y="8508"/>
                      <a:pt x="6089" y="8505"/>
                    </a:cubicBezTo>
                    <a:cubicBezTo>
                      <a:pt x="6074" y="8504"/>
                      <a:pt x="6056" y="8499"/>
                      <a:pt x="6040" y="8498"/>
                    </a:cubicBezTo>
                    <a:cubicBezTo>
                      <a:pt x="6010" y="8492"/>
                      <a:pt x="5977" y="8489"/>
                      <a:pt x="5943" y="8483"/>
                    </a:cubicBezTo>
                    <a:cubicBezTo>
                      <a:pt x="5930" y="8481"/>
                      <a:pt x="5917" y="8478"/>
                      <a:pt x="5905" y="8478"/>
                    </a:cubicBezTo>
                    <a:cubicBezTo>
                      <a:pt x="5772" y="8459"/>
                      <a:pt x="5627" y="8444"/>
                      <a:pt x="5474" y="8435"/>
                    </a:cubicBezTo>
                    <a:cubicBezTo>
                      <a:pt x="5481" y="8407"/>
                      <a:pt x="5488" y="8378"/>
                      <a:pt x="5496" y="8350"/>
                    </a:cubicBezTo>
                    <a:cubicBezTo>
                      <a:pt x="5509" y="8301"/>
                      <a:pt x="5521" y="8252"/>
                      <a:pt x="5533" y="8201"/>
                    </a:cubicBezTo>
                    <a:cubicBezTo>
                      <a:pt x="5538" y="8181"/>
                      <a:pt x="5542" y="8158"/>
                      <a:pt x="5548" y="8133"/>
                    </a:cubicBezTo>
                    <a:cubicBezTo>
                      <a:pt x="5556" y="8104"/>
                      <a:pt x="5564" y="8074"/>
                      <a:pt x="5570" y="8042"/>
                    </a:cubicBezTo>
                    <a:cubicBezTo>
                      <a:pt x="5576" y="8021"/>
                      <a:pt x="5582" y="7998"/>
                      <a:pt x="5587" y="7974"/>
                    </a:cubicBezTo>
                    <a:cubicBezTo>
                      <a:pt x="5593" y="7944"/>
                      <a:pt x="5600" y="7915"/>
                      <a:pt x="5606" y="7883"/>
                    </a:cubicBezTo>
                    <a:cubicBezTo>
                      <a:pt x="5612" y="7860"/>
                      <a:pt x="5618" y="7839"/>
                      <a:pt x="5621" y="7817"/>
                    </a:cubicBezTo>
                    <a:cubicBezTo>
                      <a:pt x="5629" y="7784"/>
                      <a:pt x="5635" y="7754"/>
                      <a:pt x="5643" y="7724"/>
                    </a:cubicBezTo>
                    <a:cubicBezTo>
                      <a:pt x="5648" y="7702"/>
                      <a:pt x="5650" y="7682"/>
                      <a:pt x="5655" y="7661"/>
                    </a:cubicBezTo>
                    <a:cubicBezTo>
                      <a:pt x="5662" y="7628"/>
                      <a:pt x="5669" y="7596"/>
                      <a:pt x="5676" y="7563"/>
                    </a:cubicBezTo>
                    <a:cubicBezTo>
                      <a:pt x="5678" y="7555"/>
                      <a:pt x="5680" y="7548"/>
                      <a:pt x="5682" y="7538"/>
                    </a:cubicBezTo>
                    <a:cubicBezTo>
                      <a:pt x="5684" y="7524"/>
                      <a:pt x="5686" y="7512"/>
                      <a:pt x="5688" y="7501"/>
                    </a:cubicBezTo>
                    <a:cubicBezTo>
                      <a:pt x="5809" y="7495"/>
                      <a:pt x="5928" y="7482"/>
                      <a:pt x="6040" y="7458"/>
                    </a:cubicBezTo>
                    <a:cubicBezTo>
                      <a:pt x="6152" y="7435"/>
                      <a:pt x="6255" y="7402"/>
                      <a:pt x="6356" y="7360"/>
                    </a:cubicBezTo>
                    <a:cubicBezTo>
                      <a:pt x="6761" y="7193"/>
                      <a:pt x="7091" y="6895"/>
                      <a:pt x="7361" y="6528"/>
                    </a:cubicBezTo>
                    <a:cubicBezTo>
                      <a:pt x="8875" y="6286"/>
                      <a:pt x="9592" y="4562"/>
                      <a:pt x="9550" y="3242"/>
                    </a:cubicBezTo>
                    <a:cubicBezTo>
                      <a:pt x="9507" y="1965"/>
                      <a:pt x="8446" y="1471"/>
                      <a:pt x="7696" y="1284"/>
                    </a:cubicBezTo>
                    <a:cubicBezTo>
                      <a:pt x="7203" y="572"/>
                      <a:pt x="6469" y="210"/>
                      <a:pt x="5773" y="70"/>
                    </a:cubicBezTo>
                    <a:cubicBezTo>
                      <a:pt x="5531" y="22"/>
                      <a:pt x="5294" y="1"/>
                      <a:pt x="5073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9" name="Google Shape;1589;p8"/>
              <p:cNvSpPr/>
              <p:nvPr/>
            </p:nvSpPr>
            <p:spPr>
              <a:xfrm>
                <a:off x="2758175" y="4795875"/>
                <a:ext cx="395650" cy="380100"/>
              </a:xfrm>
              <a:custGeom>
                <a:avLst/>
                <a:gdLst/>
                <a:ahLst/>
                <a:cxnLst/>
                <a:rect l="l" t="t" r="r" b="b"/>
                <a:pathLst>
                  <a:path w="15826" h="15204" extrusionOk="0">
                    <a:moveTo>
                      <a:pt x="8824" y="0"/>
                    </a:moveTo>
                    <a:cubicBezTo>
                      <a:pt x="8342" y="0"/>
                      <a:pt x="7090" y="567"/>
                      <a:pt x="6554" y="982"/>
                    </a:cubicBezTo>
                    <a:cubicBezTo>
                      <a:pt x="6738" y="761"/>
                      <a:pt x="6922" y="452"/>
                      <a:pt x="6636" y="347"/>
                    </a:cubicBezTo>
                    <a:cubicBezTo>
                      <a:pt x="6605" y="336"/>
                      <a:pt x="6562" y="330"/>
                      <a:pt x="6512" y="330"/>
                    </a:cubicBezTo>
                    <a:cubicBezTo>
                      <a:pt x="5989" y="330"/>
                      <a:pt x="4561" y="977"/>
                      <a:pt x="4368" y="3145"/>
                    </a:cubicBezTo>
                    <a:lnTo>
                      <a:pt x="4368" y="3147"/>
                    </a:lnTo>
                    <a:cubicBezTo>
                      <a:pt x="4360" y="3240"/>
                      <a:pt x="4354" y="3336"/>
                      <a:pt x="4351" y="3434"/>
                    </a:cubicBezTo>
                    <a:lnTo>
                      <a:pt x="4351" y="3441"/>
                    </a:lnTo>
                    <a:cubicBezTo>
                      <a:pt x="4346" y="3539"/>
                      <a:pt x="4346" y="3635"/>
                      <a:pt x="4346" y="3738"/>
                    </a:cubicBezTo>
                    <a:cubicBezTo>
                      <a:pt x="4348" y="3745"/>
                      <a:pt x="4348" y="3755"/>
                      <a:pt x="4348" y="3763"/>
                    </a:cubicBezTo>
                    <a:cubicBezTo>
                      <a:pt x="4349" y="3861"/>
                      <a:pt x="4352" y="3957"/>
                      <a:pt x="4360" y="4059"/>
                    </a:cubicBezTo>
                    <a:cubicBezTo>
                      <a:pt x="4360" y="4078"/>
                      <a:pt x="4361" y="4096"/>
                      <a:pt x="4364" y="4115"/>
                    </a:cubicBezTo>
                    <a:cubicBezTo>
                      <a:pt x="4370" y="4207"/>
                      <a:pt x="4378" y="4303"/>
                      <a:pt x="4391" y="4399"/>
                    </a:cubicBezTo>
                    <a:cubicBezTo>
                      <a:pt x="4392" y="4429"/>
                      <a:pt x="4398" y="4462"/>
                      <a:pt x="4403" y="4492"/>
                    </a:cubicBezTo>
                    <a:cubicBezTo>
                      <a:pt x="4411" y="4579"/>
                      <a:pt x="4423" y="4669"/>
                      <a:pt x="4437" y="4760"/>
                    </a:cubicBezTo>
                    <a:cubicBezTo>
                      <a:pt x="4443" y="4807"/>
                      <a:pt x="4453" y="4857"/>
                      <a:pt x="4460" y="4906"/>
                    </a:cubicBezTo>
                    <a:cubicBezTo>
                      <a:pt x="4473" y="4983"/>
                      <a:pt x="4488" y="5061"/>
                      <a:pt x="4502" y="5141"/>
                    </a:cubicBezTo>
                    <a:cubicBezTo>
                      <a:pt x="4516" y="5213"/>
                      <a:pt x="4533" y="5288"/>
                      <a:pt x="4550" y="5361"/>
                    </a:cubicBezTo>
                    <a:cubicBezTo>
                      <a:pt x="4563" y="5423"/>
                      <a:pt x="4575" y="5483"/>
                      <a:pt x="4591" y="5545"/>
                    </a:cubicBezTo>
                    <a:cubicBezTo>
                      <a:pt x="4624" y="5685"/>
                      <a:pt x="4660" y="5828"/>
                      <a:pt x="4698" y="5975"/>
                    </a:cubicBezTo>
                    <a:lnTo>
                      <a:pt x="4761" y="6016"/>
                    </a:lnTo>
                    <a:cubicBezTo>
                      <a:pt x="4607" y="7179"/>
                      <a:pt x="4562" y="8319"/>
                      <a:pt x="4557" y="9032"/>
                    </a:cubicBezTo>
                    <a:cubicBezTo>
                      <a:pt x="4556" y="9476"/>
                      <a:pt x="4569" y="9754"/>
                      <a:pt x="4583" y="9774"/>
                    </a:cubicBezTo>
                    <a:cubicBezTo>
                      <a:pt x="4609" y="9810"/>
                      <a:pt x="4981" y="9973"/>
                      <a:pt x="5425" y="10136"/>
                    </a:cubicBezTo>
                    <a:lnTo>
                      <a:pt x="5390" y="10324"/>
                    </a:lnTo>
                    <a:lnTo>
                      <a:pt x="5357" y="10312"/>
                    </a:lnTo>
                    <a:lnTo>
                      <a:pt x="4916" y="10877"/>
                    </a:lnTo>
                    <a:lnTo>
                      <a:pt x="4945" y="10903"/>
                    </a:lnTo>
                    <a:lnTo>
                      <a:pt x="4829" y="10953"/>
                    </a:lnTo>
                    <a:lnTo>
                      <a:pt x="4834" y="10957"/>
                    </a:lnTo>
                    <a:cubicBezTo>
                      <a:pt x="4758" y="10983"/>
                      <a:pt x="4683" y="11007"/>
                      <a:pt x="4611" y="11040"/>
                    </a:cubicBezTo>
                    <a:cubicBezTo>
                      <a:pt x="4496" y="11074"/>
                      <a:pt x="4386" y="11113"/>
                      <a:pt x="4278" y="11153"/>
                    </a:cubicBezTo>
                    <a:cubicBezTo>
                      <a:pt x="4261" y="11162"/>
                      <a:pt x="4242" y="11168"/>
                      <a:pt x="4227" y="11175"/>
                    </a:cubicBezTo>
                    <a:cubicBezTo>
                      <a:pt x="4115" y="11217"/>
                      <a:pt x="4009" y="11260"/>
                      <a:pt x="3907" y="11309"/>
                    </a:cubicBezTo>
                    <a:cubicBezTo>
                      <a:pt x="2341" y="12034"/>
                      <a:pt x="1059" y="13466"/>
                      <a:pt x="0" y="15203"/>
                    </a:cubicBezTo>
                    <a:lnTo>
                      <a:pt x="15826" y="15203"/>
                    </a:lnTo>
                    <a:cubicBezTo>
                      <a:pt x="15550" y="14746"/>
                      <a:pt x="15262" y="14293"/>
                      <a:pt x="14970" y="13865"/>
                    </a:cubicBezTo>
                    <a:cubicBezTo>
                      <a:pt x="14082" y="12560"/>
                      <a:pt x="13162" y="11457"/>
                      <a:pt x="12681" y="11152"/>
                    </a:cubicBezTo>
                    <a:cubicBezTo>
                      <a:pt x="12633" y="11123"/>
                      <a:pt x="12581" y="11095"/>
                      <a:pt x="12520" y="11067"/>
                    </a:cubicBezTo>
                    <a:cubicBezTo>
                      <a:pt x="12514" y="11062"/>
                      <a:pt x="12511" y="11061"/>
                      <a:pt x="12505" y="11059"/>
                    </a:cubicBezTo>
                    <a:cubicBezTo>
                      <a:pt x="12463" y="11042"/>
                      <a:pt x="12423" y="11023"/>
                      <a:pt x="12378" y="11005"/>
                    </a:cubicBezTo>
                    <a:cubicBezTo>
                      <a:pt x="12372" y="11004"/>
                      <a:pt x="12365" y="10999"/>
                      <a:pt x="12358" y="10997"/>
                    </a:cubicBezTo>
                    <a:cubicBezTo>
                      <a:pt x="12310" y="10980"/>
                      <a:pt x="12260" y="10961"/>
                      <a:pt x="12208" y="10943"/>
                    </a:cubicBezTo>
                    <a:cubicBezTo>
                      <a:pt x="12202" y="10940"/>
                      <a:pt x="12196" y="10938"/>
                      <a:pt x="12191" y="10937"/>
                    </a:cubicBezTo>
                    <a:cubicBezTo>
                      <a:pt x="12136" y="10920"/>
                      <a:pt x="12079" y="10901"/>
                      <a:pt x="12020" y="10884"/>
                    </a:cubicBezTo>
                    <a:cubicBezTo>
                      <a:pt x="12015" y="10884"/>
                      <a:pt x="12011" y="10883"/>
                      <a:pt x="12006" y="10880"/>
                    </a:cubicBezTo>
                    <a:cubicBezTo>
                      <a:pt x="11944" y="10864"/>
                      <a:pt x="11879" y="10847"/>
                      <a:pt x="11813" y="10830"/>
                    </a:cubicBezTo>
                    <a:cubicBezTo>
                      <a:pt x="11809" y="10830"/>
                      <a:pt x="11806" y="10829"/>
                      <a:pt x="11801" y="10829"/>
                    </a:cubicBezTo>
                    <a:cubicBezTo>
                      <a:pt x="11732" y="10812"/>
                      <a:pt x="11660" y="10795"/>
                      <a:pt x="11587" y="10780"/>
                    </a:cubicBezTo>
                    <a:cubicBezTo>
                      <a:pt x="11586" y="10779"/>
                      <a:pt x="11582" y="10779"/>
                      <a:pt x="11581" y="10779"/>
                    </a:cubicBezTo>
                    <a:cubicBezTo>
                      <a:pt x="11503" y="10763"/>
                      <a:pt x="11427" y="10748"/>
                      <a:pt x="11345" y="10731"/>
                    </a:cubicBezTo>
                    <a:lnTo>
                      <a:pt x="11340" y="10731"/>
                    </a:lnTo>
                    <a:cubicBezTo>
                      <a:pt x="11259" y="10716"/>
                      <a:pt x="11174" y="10702"/>
                      <a:pt x="11089" y="10689"/>
                    </a:cubicBezTo>
                    <a:lnTo>
                      <a:pt x="11088" y="10689"/>
                    </a:lnTo>
                    <a:cubicBezTo>
                      <a:pt x="11082" y="10689"/>
                      <a:pt x="11075" y="10688"/>
                      <a:pt x="11071" y="10688"/>
                    </a:cubicBezTo>
                    <a:cubicBezTo>
                      <a:pt x="10988" y="10673"/>
                      <a:pt x="10907" y="10661"/>
                      <a:pt x="10821" y="10651"/>
                    </a:cubicBezTo>
                    <a:lnTo>
                      <a:pt x="10702" y="10628"/>
                    </a:lnTo>
                    <a:lnTo>
                      <a:pt x="10741" y="10592"/>
                    </a:lnTo>
                    <a:lnTo>
                      <a:pt x="10129" y="9923"/>
                    </a:lnTo>
                    <a:lnTo>
                      <a:pt x="10064" y="9958"/>
                    </a:lnTo>
                    <a:lnTo>
                      <a:pt x="9994" y="9434"/>
                    </a:lnTo>
                    <a:lnTo>
                      <a:pt x="9959" y="9182"/>
                    </a:lnTo>
                    <a:cubicBezTo>
                      <a:pt x="9996" y="8986"/>
                      <a:pt x="10036" y="8788"/>
                      <a:pt x="10074" y="8595"/>
                    </a:cubicBezTo>
                    <a:cubicBezTo>
                      <a:pt x="10238" y="7748"/>
                      <a:pt x="10393" y="6928"/>
                      <a:pt x="10525" y="6182"/>
                    </a:cubicBezTo>
                    <a:cubicBezTo>
                      <a:pt x="10555" y="6013"/>
                      <a:pt x="10583" y="5851"/>
                      <a:pt x="10610" y="5692"/>
                    </a:cubicBezTo>
                    <a:cubicBezTo>
                      <a:pt x="10623" y="5613"/>
                      <a:pt x="10638" y="5535"/>
                      <a:pt x="10651" y="5459"/>
                    </a:cubicBezTo>
                    <a:cubicBezTo>
                      <a:pt x="10701" y="5149"/>
                      <a:pt x="10749" y="4861"/>
                      <a:pt x="10787" y="4596"/>
                    </a:cubicBezTo>
                    <a:cubicBezTo>
                      <a:pt x="10797" y="4530"/>
                      <a:pt x="10808" y="4467"/>
                      <a:pt x="10815" y="4403"/>
                    </a:cubicBezTo>
                    <a:cubicBezTo>
                      <a:pt x="10924" y="3647"/>
                      <a:pt x="10970" y="3118"/>
                      <a:pt x="10927" y="2947"/>
                    </a:cubicBezTo>
                    <a:cubicBezTo>
                      <a:pt x="10894" y="2820"/>
                      <a:pt x="10829" y="2687"/>
                      <a:pt x="10750" y="2559"/>
                    </a:cubicBezTo>
                    <a:cubicBezTo>
                      <a:pt x="10733" y="2530"/>
                      <a:pt x="10715" y="2501"/>
                      <a:pt x="10695" y="2472"/>
                    </a:cubicBezTo>
                    <a:cubicBezTo>
                      <a:pt x="10674" y="2439"/>
                      <a:pt x="10651" y="2403"/>
                      <a:pt x="10627" y="2373"/>
                    </a:cubicBezTo>
                    <a:cubicBezTo>
                      <a:pt x="10598" y="2335"/>
                      <a:pt x="10571" y="2295"/>
                      <a:pt x="10543" y="2261"/>
                    </a:cubicBezTo>
                    <a:cubicBezTo>
                      <a:pt x="10389" y="2062"/>
                      <a:pt x="10249" y="1920"/>
                      <a:pt x="10249" y="1920"/>
                    </a:cubicBezTo>
                    <a:cubicBezTo>
                      <a:pt x="10249" y="1920"/>
                      <a:pt x="11982" y="1149"/>
                      <a:pt x="11631" y="435"/>
                    </a:cubicBezTo>
                    <a:cubicBezTo>
                      <a:pt x="11546" y="262"/>
                      <a:pt x="11307" y="196"/>
                      <a:pt x="10996" y="196"/>
                    </a:cubicBezTo>
                    <a:cubicBezTo>
                      <a:pt x="10025" y="196"/>
                      <a:pt x="8339" y="833"/>
                      <a:pt x="8339" y="833"/>
                    </a:cubicBezTo>
                    <a:cubicBezTo>
                      <a:pt x="8339" y="833"/>
                      <a:pt x="9398" y="92"/>
                      <a:pt x="8898" y="6"/>
                    </a:cubicBezTo>
                    <a:cubicBezTo>
                      <a:pt x="8876" y="2"/>
                      <a:pt x="8851" y="0"/>
                      <a:pt x="8824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0" name="Google Shape;1590;p8"/>
              <p:cNvSpPr/>
              <p:nvPr/>
            </p:nvSpPr>
            <p:spPr>
              <a:xfrm>
                <a:off x="1802300" y="4821875"/>
                <a:ext cx="395675" cy="353850"/>
              </a:xfrm>
              <a:custGeom>
                <a:avLst/>
                <a:gdLst/>
                <a:ahLst/>
                <a:cxnLst/>
                <a:rect l="l" t="t" r="r" b="b"/>
                <a:pathLst>
                  <a:path w="15827" h="14154" extrusionOk="0">
                    <a:moveTo>
                      <a:pt x="8994" y="0"/>
                    </a:moveTo>
                    <a:cubicBezTo>
                      <a:pt x="8456" y="0"/>
                      <a:pt x="7899" y="97"/>
                      <a:pt x="7393" y="226"/>
                    </a:cubicBezTo>
                    <a:cubicBezTo>
                      <a:pt x="6377" y="486"/>
                      <a:pt x="5571" y="875"/>
                      <a:pt x="5571" y="875"/>
                    </a:cubicBezTo>
                    <a:cubicBezTo>
                      <a:pt x="5571" y="875"/>
                      <a:pt x="5432" y="1017"/>
                      <a:pt x="5277" y="1216"/>
                    </a:cubicBezTo>
                    <a:cubicBezTo>
                      <a:pt x="5249" y="1252"/>
                      <a:pt x="5223" y="1289"/>
                      <a:pt x="5195" y="1329"/>
                    </a:cubicBezTo>
                    <a:cubicBezTo>
                      <a:pt x="5172" y="1360"/>
                      <a:pt x="5147" y="1394"/>
                      <a:pt x="5126" y="1428"/>
                    </a:cubicBezTo>
                    <a:cubicBezTo>
                      <a:pt x="5105" y="1457"/>
                      <a:pt x="5089" y="1485"/>
                      <a:pt x="5071" y="1514"/>
                    </a:cubicBezTo>
                    <a:cubicBezTo>
                      <a:pt x="4993" y="1642"/>
                      <a:pt x="4925" y="1775"/>
                      <a:pt x="4895" y="1902"/>
                    </a:cubicBezTo>
                    <a:cubicBezTo>
                      <a:pt x="4850" y="2073"/>
                      <a:pt x="4896" y="2602"/>
                      <a:pt x="5005" y="3359"/>
                    </a:cubicBezTo>
                    <a:cubicBezTo>
                      <a:pt x="5014" y="3422"/>
                      <a:pt x="5025" y="3486"/>
                      <a:pt x="5034" y="3551"/>
                    </a:cubicBezTo>
                    <a:cubicBezTo>
                      <a:pt x="5072" y="3817"/>
                      <a:pt x="5119" y="4104"/>
                      <a:pt x="5169" y="4414"/>
                    </a:cubicBezTo>
                    <a:cubicBezTo>
                      <a:pt x="5183" y="4490"/>
                      <a:pt x="5196" y="4569"/>
                      <a:pt x="5211" y="4648"/>
                    </a:cubicBezTo>
                    <a:cubicBezTo>
                      <a:pt x="5237" y="4806"/>
                      <a:pt x="5266" y="4969"/>
                      <a:pt x="5296" y="5137"/>
                    </a:cubicBezTo>
                    <a:cubicBezTo>
                      <a:pt x="5456" y="6053"/>
                      <a:pt x="5654" y="7085"/>
                      <a:pt x="5862" y="8137"/>
                    </a:cubicBezTo>
                    <a:lnTo>
                      <a:pt x="5827" y="8390"/>
                    </a:lnTo>
                    <a:lnTo>
                      <a:pt x="5755" y="8914"/>
                    </a:lnTo>
                    <a:lnTo>
                      <a:pt x="5692" y="8878"/>
                    </a:lnTo>
                    <a:lnTo>
                      <a:pt x="5133" y="9487"/>
                    </a:lnTo>
                    <a:lnTo>
                      <a:pt x="5081" y="9546"/>
                    </a:lnTo>
                    <a:lnTo>
                      <a:pt x="5119" y="9582"/>
                    </a:lnTo>
                    <a:lnTo>
                      <a:pt x="5004" y="9605"/>
                    </a:lnTo>
                    <a:lnTo>
                      <a:pt x="5002" y="9605"/>
                    </a:lnTo>
                    <a:cubicBezTo>
                      <a:pt x="4910" y="9617"/>
                      <a:pt x="4823" y="9631"/>
                      <a:pt x="4734" y="9643"/>
                    </a:cubicBezTo>
                    <a:cubicBezTo>
                      <a:pt x="4648" y="9656"/>
                      <a:pt x="4563" y="9669"/>
                      <a:pt x="4481" y="9685"/>
                    </a:cubicBezTo>
                    <a:lnTo>
                      <a:pt x="4477" y="9685"/>
                    </a:lnTo>
                    <a:cubicBezTo>
                      <a:pt x="4394" y="9700"/>
                      <a:pt x="4319" y="9716"/>
                      <a:pt x="4241" y="9733"/>
                    </a:cubicBezTo>
                    <a:cubicBezTo>
                      <a:pt x="4240" y="9733"/>
                      <a:pt x="4236" y="9733"/>
                      <a:pt x="4235" y="9734"/>
                    </a:cubicBezTo>
                    <a:cubicBezTo>
                      <a:pt x="4162" y="9748"/>
                      <a:pt x="4089" y="9764"/>
                      <a:pt x="4021" y="9782"/>
                    </a:cubicBezTo>
                    <a:cubicBezTo>
                      <a:pt x="4016" y="9782"/>
                      <a:pt x="4014" y="9784"/>
                      <a:pt x="4009" y="9784"/>
                    </a:cubicBezTo>
                    <a:cubicBezTo>
                      <a:pt x="3943" y="9801"/>
                      <a:pt x="3880" y="9818"/>
                      <a:pt x="3817" y="9834"/>
                    </a:cubicBezTo>
                    <a:cubicBezTo>
                      <a:pt x="3811" y="9836"/>
                      <a:pt x="3805" y="9838"/>
                      <a:pt x="3802" y="9838"/>
                    </a:cubicBezTo>
                    <a:cubicBezTo>
                      <a:pt x="3743" y="9855"/>
                      <a:pt x="3687" y="9874"/>
                      <a:pt x="3631" y="9891"/>
                    </a:cubicBezTo>
                    <a:cubicBezTo>
                      <a:pt x="3625" y="9892"/>
                      <a:pt x="3619" y="9894"/>
                      <a:pt x="3614" y="9897"/>
                    </a:cubicBezTo>
                    <a:cubicBezTo>
                      <a:pt x="3562" y="9913"/>
                      <a:pt x="3510" y="9933"/>
                      <a:pt x="3464" y="9951"/>
                    </a:cubicBezTo>
                    <a:cubicBezTo>
                      <a:pt x="3457" y="9953"/>
                      <a:pt x="3451" y="9957"/>
                      <a:pt x="3444" y="9959"/>
                    </a:cubicBezTo>
                    <a:cubicBezTo>
                      <a:pt x="3400" y="9976"/>
                      <a:pt x="3359" y="9995"/>
                      <a:pt x="3317" y="10013"/>
                    </a:cubicBezTo>
                    <a:cubicBezTo>
                      <a:pt x="3312" y="10015"/>
                      <a:pt x="3305" y="10018"/>
                      <a:pt x="3303" y="10021"/>
                    </a:cubicBezTo>
                    <a:cubicBezTo>
                      <a:pt x="3244" y="10049"/>
                      <a:pt x="3188" y="10077"/>
                      <a:pt x="3145" y="10106"/>
                    </a:cubicBezTo>
                    <a:cubicBezTo>
                      <a:pt x="2831" y="10305"/>
                      <a:pt x="2332" y="10842"/>
                      <a:pt x="1775" y="11553"/>
                    </a:cubicBezTo>
                    <a:cubicBezTo>
                      <a:pt x="1197" y="12293"/>
                      <a:pt x="559" y="13222"/>
                      <a:pt x="1" y="14154"/>
                    </a:cubicBezTo>
                    <a:lnTo>
                      <a:pt x="15827" y="14154"/>
                    </a:lnTo>
                    <a:cubicBezTo>
                      <a:pt x="15554" y="13712"/>
                      <a:pt x="15269" y="13288"/>
                      <a:pt x="14967" y="12890"/>
                    </a:cubicBezTo>
                    <a:cubicBezTo>
                      <a:pt x="14090" y="11734"/>
                      <a:pt x="13081" y="10804"/>
                      <a:pt x="11917" y="10264"/>
                    </a:cubicBezTo>
                    <a:cubicBezTo>
                      <a:pt x="11814" y="10215"/>
                      <a:pt x="11707" y="10173"/>
                      <a:pt x="11598" y="10130"/>
                    </a:cubicBezTo>
                    <a:cubicBezTo>
                      <a:pt x="11581" y="10123"/>
                      <a:pt x="11562" y="10117"/>
                      <a:pt x="11547" y="10109"/>
                    </a:cubicBezTo>
                    <a:cubicBezTo>
                      <a:pt x="11439" y="10068"/>
                      <a:pt x="11328" y="10030"/>
                      <a:pt x="11214" y="9995"/>
                    </a:cubicBezTo>
                    <a:cubicBezTo>
                      <a:pt x="11142" y="9965"/>
                      <a:pt x="11067" y="9939"/>
                      <a:pt x="10994" y="9913"/>
                    </a:cubicBezTo>
                    <a:lnTo>
                      <a:pt x="10995" y="9909"/>
                    </a:lnTo>
                    <a:lnTo>
                      <a:pt x="10880" y="9858"/>
                    </a:lnTo>
                    <a:lnTo>
                      <a:pt x="10909" y="9832"/>
                    </a:lnTo>
                    <a:lnTo>
                      <a:pt x="10469" y="9267"/>
                    </a:lnTo>
                    <a:lnTo>
                      <a:pt x="10434" y="9279"/>
                    </a:lnTo>
                    <a:lnTo>
                      <a:pt x="10400" y="9091"/>
                    </a:lnTo>
                    <a:cubicBezTo>
                      <a:pt x="10843" y="8928"/>
                      <a:pt x="11216" y="8767"/>
                      <a:pt x="11242" y="8730"/>
                    </a:cubicBezTo>
                    <a:cubicBezTo>
                      <a:pt x="11277" y="8678"/>
                      <a:pt x="11312" y="6853"/>
                      <a:pt x="11063" y="4971"/>
                    </a:cubicBezTo>
                    <a:lnTo>
                      <a:pt x="11125" y="4930"/>
                    </a:lnTo>
                    <a:cubicBezTo>
                      <a:pt x="11166" y="4783"/>
                      <a:pt x="11202" y="4641"/>
                      <a:pt x="11233" y="4501"/>
                    </a:cubicBezTo>
                    <a:cubicBezTo>
                      <a:pt x="11248" y="4438"/>
                      <a:pt x="11260" y="4380"/>
                      <a:pt x="11274" y="4316"/>
                    </a:cubicBezTo>
                    <a:cubicBezTo>
                      <a:pt x="11289" y="4244"/>
                      <a:pt x="11307" y="4168"/>
                      <a:pt x="11321" y="4097"/>
                    </a:cubicBezTo>
                    <a:cubicBezTo>
                      <a:pt x="11338" y="4015"/>
                      <a:pt x="11350" y="3939"/>
                      <a:pt x="11363" y="3861"/>
                    </a:cubicBezTo>
                    <a:cubicBezTo>
                      <a:pt x="11372" y="3812"/>
                      <a:pt x="11380" y="3762"/>
                      <a:pt x="11390" y="3715"/>
                    </a:cubicBezTo>
                    <a:cubicBezTo>
                      <a:pt x="11403" y="3624"/>
                      <a:pt x="11412" y="3536"/>
                      <a:pt x="11424" y="3448"/>
                    </a:cubicBezTo>
                    <a:cubicBezTo>
                      <a:pt x="11426" y="3417"/>
                      <a:pt x="11432" y="3384"/>
                      <a:pt x="11436" y="3354"/>
                    </a:cubicBezTo>
                    <a:cubicBezTo>
                      <a:pt x="11446" y="3257"/>
                      <a:pt x="11453" y="3162"/>
                      <a:pt x="11459" y="3070"/>
                    </a:cubicBezTo>
                    <a:cubicBezTo>
                      <a:pt x="11460" y="3053"/>
                      <a:pt x="11464" y="3033"/>
                      <a:pt x="11465" y="3014"/>
                    </a:cubicBezTo>
                    <a:cubicBezTo>
                      <a:pt x="11471" y="2913"/>
                      <a:pt x="11473" y="2816"/>
                      <a:pt x="11475" y="2718"/>
                    </a:cubicBezTo>
                    <a:cubicBezTo>
                      <a:pt x="11475" y="2711"/>
                      <a:pt x="11476" y="2703"/>
                      <a:pt x="11476" y="2693"/>
                    </a:cubicBezTo>
                    <a:cubicBezTo>
                      <a:pt x="11476" y="2590"/>
                      <a:pt x="11476" y="2494"/>
                      <a:pt x="11471" y="2396"/>
                    </a:cubicBezTo>
                    <a:lnTo>
                      <a:pt x="11471" y="2389"/>
                    </a:lnTo>
                    <a:cubicBezTo>
                      <a:pt x="11466" y="2291"/>
                      <a:pt x="11463" y="2196"/>
                      <a:pt x="11454" y="2102"/>
                    </a:cubicBezTo>
                    <a:lnTo>
                      <a:pt x="11454" y="2100"/>
                    </a:lnTo>
                    <a:cubicBezTo>
                      <a:pt x="11262" y="469"/>
                      <a:pt x="10178" y="0"/>
                      <a:pt x="8994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1" name="Google Shape;1591;p8"/>
              <p:cNvSpPr/>
              <p:nvPr/>
            </p:nvSpPr>
            <p:spPr>
              <a:xfrm>
                <a:off x="3727025" y="4837200"/>
                <a:ext cx="278250" cy="338800"/>
              </a:xfrm>
              <a:custGeom>
                <a:avLst/>
                <a:gdLst/>
                <a:ahLst/>
                <a:cxnLst/>
                <a:rect l="l" t="t" r="r" b="b"/>
                <a:pathLst>
                  <a:path w="11130" h="13552" extrusionOk="0">
                    <a:moveTo>
                      <a:pt x="7550" y="1"/>
                    </a:moveTo>
                    <a:cubicBezTo>
                      <a:pt x="7592" y="78"/>
                      <a:pt x="8231" y="1342"/>
                      <a:pt x="6009" y="1606"/>
                    </a:cubicBezTo>
                    <a:cubicBezTo>
                      <a:pt x="4414" y="1796"/>
                      <a:pt x="3705" y="2852"/>
                      <a:pt x="3421" y="3477"/>
                    </a:cubicBezTo>
                    <a:cubicBezTo>
                      <a:pt x="3417" y="3484"/>
                      <a:pt x="3415" y="3487"/>
                      <a:pt x="3414" y="3493"/>
                    </a:cubicBezTo>
                    <a:cubicBezTo>
                      <a:pt x="3400" y="3526"/>
                      <a:pt x="3387" y="3556"/>
                      <a:pt x="3372" y="3586"/>
                    </a:cubicBezTo>
                    <a:cubicBezTo>
                      <a:pt x="3371" y="3590"/>
                      <a:pt x="3371" y="3593"/>
                      <a:pt x="3369" y="3599"/>
                    </a:cubicBezTo>
                    <a:cubicBezTo>
                      <a:pt x="3341" y="3665"/>
                      <a:pt x="3320" y="3724"/>
                      <a:pt x="3303" y="3774"/>
                    </a:cubicBezTo>
                    <a:cubicBezTo>
                      <a:pt x="3302" y="3779"/>
                      <a:pt x="3302" y="3781"/>
                      <a:pt x="3298" y="3786"/>
                    </a:cubicBezTo>
                    <a:cubicBezTo>
                      <a:pt x="3291" y="3807"/>
                      <a:pt x="3285" y="3829"/>
                      <a:pt x="3279" y="3846"/>
                    </a:cubicBezTo>
                    <a:cubicBezTo>
                      <a:pt x="3279" y="3847"/>
                      <a:pt x="3278" y="3847"/>
                      <a:pt x="3278" y="3849"/>
                    </a:cubicBezTo>
                    <a:cubicBezTo>
                      <a:pt x="3272" y="3870"/>
                      <a:pt x="3268" y="3885"/>
                      <a:pt x="3263" y="3900"/>
                    </a:cubicBezTo>
                    <a:cubicBezTo>
                      <a:pt x="3263" y="3902"/>
                      <a:pt x="3262" y="3902"/>
                      <a:pt x="3262" y="3904"/>
                    </a:cubicBezTo>
                    <a:cubicBezTo>
                      <a:pt x="3257" y="3916"/>
                      <a:pt x="3256" y="3926"/>
                      <a:pt x="3255" y="3932"/>
                    </a:cubicBezTo>
                    <a:lnTo>
                      <a:pt x="3255" y="3938"/>
                    </a:lnTo>
                    <a:cubicBezTo>
                      <a:pt x="3253" y="3943"/>
                      <a:pt x="3253" y="3945"/>
                      <a:pt x="3253" y="3945"/>
                    </a:cubicBezTo>
                    <a:cubicBezTo>
                      <a:pt x="3253" y="3945"/>
                      <a:pt x="3176" y="3826"/>
                      <a:pt x="3054" y="3826"/>
                    </a:cubicBezTo>
                    <a:cubicBezTo>
                      <a:pt x="2939" y="3826"/>
                      <a:pt x="2784" y="3933"/>
                      <a:pt x="2618" y="4354"/>
                    </a:cubicBezTo>
                    <a:cubicBezTo>
                      <a:pt x="2513" y="4620"/>
                      <a:pt x="2546" y="5225"/>
                      <a:pt x="2659" y="5942"/>
                    </a:cubicBezTo>
                    <a:cubicBezTo>
                      <a:pt x="2719" y="6332"/>
                      <a:pt x="2801" y="6754"/>
                      <a:pt x="2899" y="7173"/>
                    </a:cubicBezTo>
                    <a:cubicBezTo>
                      <a:pt x="2858" y="7165"/>
                      <a:pt x="2817" y="7160"/>
                      <a:pt x="2777" y="7160"/>
                    </a:cubicBezTo>
                    <a:cubicBezTo>
                      <a:pt x="2566" y="7160"/>
                      <a:pt x="2360" y="7273"/>
                      <a:pt x="2236" y="7529"/>
                    </a:cubicBezTo>
                    <a:cubicBezTo>
                      <a:pt x="1983" y="8051"/>
                      <a:pt x="2512" y="8810"/>
                      <a:pt x="3430" y="9026"/>
                    </a:cubicBezTo>
                    <a:cubicBezTo>
                      <a:pt x="3442" y="9060"/>
                      <a:pt x="3451" y="9089"/>
                      <a:pt x="3464" y="9117"/>
                    </a:cubicBezTo>
                    <a:cubicBezTo>
                      <a:pt x="3498" y="9521"/>
                      <a:pt x="3535" y="9871"/>
                      <a:pt x="3572" y="10120"/>
                    </a:cubicBezTo>
                    <a:cubicBezTo>
                      <a:pt x="3600" y="10302"/>
                      <a:pt x="3626" y="10432"/>
                      <a:pt x="3651" y="10488"/>
                    </a:cubicBezTo>
                    <a:cubicBezTo>
                      <a:pt x="3674" y="10537"/>
                      <a:pt x="3741" y="10608"/>
                      <a:pt x="3834" y="10693"/>
                    </a:cubicBezTo>
                    <a:lnTo>
                      <a:pt x="3758" y="11262"/>
                    </a:lnTo>
                    <a:lnTo>
                      <a:pt x="3397" y="11448"/>
                    </a:lnTo>
                    <a:lnTo>
                      <a:pt x="3244" y="11526"/>
                    </a:lnTo>
                    <a:lnTo>
                      <a:pt x="3261" y="11546"/>
                    </a:lnTo>
                    <a:lnTo>
                      <a:pt x="3244" y="11559"/>
                    </a:lnTo>
                    <a:lnTo>
                      <a:pt x="3253" y="11571"/>
                    </a:lnTo>
                    <a:cubicBezTo>
                      <a:pt x="3163" y="11599"/>
                      <a:pt x="3078" y="11627"/>
                      <a:pt x="2993" y="11656"/>
                    </a:cubicBezTo>
                    <a:cubicBezTo>
                      <a:pt x="2980" y="11662"/>
                      <a:pt x="2965" y="11666"/>
                      <a:pt x="2952" y="11672"/>
                    </a:cubicBezTo>
                    <a:lnTo>
                      <a:pt x="2890" y="11672"/>
                    </a:lnTo>
                    <a:cubicBezTo>
                      <a:pt x="2756" y="11672"/>
                      <a:pt x="2636" y="11758"/>
                      <a:pt x="2561" y="11893"/>
                    </a:cubicBezTo>
                    <a:cubicBezTo>
                      <a:pt x="2556" y="11894"/>
                      <a:pt x="2551" y="11898"/>
                      <a:pt x="2546" y="11899"/>
                    </a:cubicBezTo>
                    <a:cubicBezTo>
                      <a:pt x="1738" y="12198"/>
                      <a:pt x="1044" y="12511"/>
                      <a:pt x="872" y="12660"/>
                    </a:cubicBezTo>
                    <a:cubicBezTo>
                      <a:pt x="819" y="12675"/>
                      <a:pt x="765" y="12705"/>
                      <a:pt x="714" y="12754"/>
                    </a:cubicBezTo>
                    <a:cubicBezTo>
                      <a:pt x="464" y="12990"/>
                      <a:pt x="228" y="13257"/>
                      <a:pt x="0" y="13552"/>
                    </a:cubicBezTo>
                    <a:lnTo>
                      <a:pt x="11129" y="13552"/>
                    </a:lnTo>
                    <a:cubicBezTo>
                      <a:pt x="10851" y="13205"/>
                      <a:pt x="10553" y="12901"/>
                      <a:pt x="10242" y="12646"/>
                    </a:cubicBezTo>
                    <a:cubicBezTo>
                      <a:pt x="10237" y="12645"/>
                      <a:pt x="10236" y="12641"/>
                      <a:pt x="10232" y="12639"/>
                    </a:cubicBezTo>
                    <a:cubicBezTo>
                      <a:pt x="10175" y="12590"/>
                      <a:pt x="10114" y="12544"/>
                      <a:pt x="10055" y="12502"/>
                    </a:cubicBezTo>
                    <a:cubicBezTo>
                      <a:pt x="10049" y="12493"/>
                      <a:pt x="10043" y="12482"/>
                      <a:pt x="10038" y="12480"/>
                    </a:cubicBezTo>
                    <a:cubicBezTo>
                      <a:pt x="10031" y="12470"/>
                      <a:pt x="10018" y="12463"/>
                      <a:pt x="10008" y="12452"/>
                    </a:cubicBezTo>
                    <a:cubicBezTo>
                      <a:pt x="10001" y="12451"/>
                      <a:pt x="9995" y="12446"/>
                      <a:pt x="9991" y="12443"/>
                    </a:cubicBezTo>
                    <a:cubicBezTo>
                      <a:pt x="9983" y="12437"/>
                      <a:pt x="9976" y="12431"/>
                      <a:pt x="9965" y="12427"/>
                    </a:cubicBezTo>
                    <a:cubicBezTo>
                      <a:pt x="9946" y="12414"/>
                      <a:pt x="9921" y="12402"/>
                      <a:pt x="9893" y="12386"/>
                    </a:cubicBezTo>
                    <a:cubicBezTo>
                      <a:pt x="9887" y="12383"/>
                      <a:pt x="9881" y="12378"/>
                      <a:pt x="9874" y="12373"/>
                    </a:cubicBezTo>
                    <a:cubicBezTo>
                      <a:pt x="9854" y="12359"/>
                      <a:pt x="9833" y="12350"/>
                      <a:pt x="9812" y="12342"/>
                    </a:cubicBezTo>
                    <a:cubicBezTo>
                      <a:pt x="9800" y="12338"/>
                      <a:pt x="9786" y="12334"/>
                      <a:pt x="9774" y="12330"/>
                    </a:cubicBezTo>
                    <a:cubicBezTo>
                      <a:pt x="9739" y="12316"/>
                      <a:pt x="9702" y="12297"/>
                      <a:pt x="9661" y="12282"/>
                    </a:cubicBezTo>
                    <a:cubicBezTo>
                      <a:pt x="9656" y="12280"/>
                      <a:pt x="9653" y="12277"/>
                      <a:pt x="9647" y="12276"/>
                    </a:cubicBezTo>
                    <a:cubicBezTo>
                      <a:pt x="9625" y="12267"/>
                      <a:pt x="9605" y="12259"/>
                      <a:pt x="9582" y="12249"/>
                    </a:cubicBezTo>
                    <a:cubicBezTo>
                      <a:pt x="9502" y="11910"/>
                      <a:pt x="9270" y="11667"/>
                      <a:pt x="8994" y="11667"/>
                    </a:cubicBezTo>
                    <a:lnTo>
                      <a:pt x="8122" y="11667"/>
                    </a:lnTo>
                    <a:lnTo>
                      <a:pt x="7746" y="11305"/>
                    </a:lnTo>
                    <a:lnTo>
                      <a:pt x="7688" y="11335"/>
                    </a:lnTo>
                    <a:lnTo>
                      <a:pt x="7624" y="10805"/>
                    </a:lnTo>
                    <a:cubicBezTo>
                      <a:pt x="7793" y="10691"/>
                      <a:pt x="7912" y="10591"/>
                      <a:pt x="7949" y="10527"/>
                    </a:cubicBezTo>
                    <a:cubicBezTo>
                      <a:pt x="7996" y="10442"/>
                      <a:pt x="8081" y="9821"/>
                      <a:pt x="8149" y="9010"/>
                    </a:cubicBezTo>
                    <a:cubicBezTo>
                      <a:pt x="9061" y="8777"/>
                      <a:pt x="9577" y="8038"/>
                      <a:pt x="9322" y="7525"/>
                    </a:cubicBezTo>
                    <a:cubicBezTo>
                      <a:pt x="9195" y="7270"/>
                      <a:pt x="8984" y="7156"/>
                      <a:pt x="8767" y="7156"/>
                    </a:cubicBezTo>
                    <a:cubicBezTo>
                      <a:pt x="8745" y="7156"/>
                      <a:pt x="8724" y="7157"/>
                      <a:pt x="8702" y="7160"/>
                    </a:cubicBezTo>
                    <a:cubicBezTo>
                      <a:pt x="8708" y="7136"/>
                      <a:pt x="8715" y="7111"/>
                      <a:pt x="8719" y="7088"/>
                    </a:cubicBezTo>
                    <a:cubicBezTo>
                      <a:pt x="8739" y="6999"/>
                      <a:pt x="8757" y="6914"/>
                      <a:pt x="8775" y="6829"/>
                    </a:cubicBezTo>
                    <a:cubicBezTo>
                      <a:pt x="8778" y="6814"/>
                      <a:pt x="8781" y="6801"/>
                      <a:pt x="8784" y="6788"/>
                    </a:cubicBezTo>
                    <a:cubicBezTo>
                      <a:pt x="8803" y="6689"/>
                      <a:pt x="8820" y="6594"/>
                      <a:pt x="8835" y="6501"/>
                    </a:cubicBezTo>
                    <a:cubicBezTo>
                      <a:pt x="8840" y="6478"/>
                      <a:pt x="8842" y="6456"/>
                      <a:pt x="8847" y="6432"/>
                    </a:cubicBezTo>
                    <a:cubicBezTo>
                      <a:pt x="8859" y="6364"/>
                      <a:pt x="8869" y="6296"/>
                      <a:pt x="8877" y="6229"/>
                    </a:cubicBezTo>
                    <a:cubicBezTo>
                      <a:pt x="8882" y="6201"/>
                      <a:pt x="8883" y="6174"/>
                      <a:pt x="8887" y="6150"/>
                    </a:cubicBezTo>
                    <a:cubicBezTo>
                      <a:pt x="8894" y="6085"/>
                      <a:pt x="8902" y="6022"/>
                      <a:pt x="8908" y="5961"/>
                    </a:cubicBezTo>
                    <a:cubicBezTo>
                      <a:pt x="8909" y="5939"/>
                      <a:pt x="8914" y="5919"/>
                      <a:pt x="8915" y="5897"/>
                    </a:cubicBezTo>
                    <a:cubicBezTo>
                      <a:pt x="8931" y="5735"/>
                      <a:pt x="8938" y="5585"/>
                      <a:pt x="8943" y="5444"/>
                    </a:cubicBezTo>
                    <a:lnTo>
                      <a:pt x="8943" y="5385"/>
                    </a:lnTo>
                    <a:cubicBezTo>
                      <a:pt x="8944" y="5335"/>
                      <a:pt x="8944" y="5286"/>
                      <a:pt x="8943" y="5235"/>
                    </a:cubicBezTo>
                    <a:lnTo>
                      <a:pt x="8943" y="5178"/>
                    </a:lnTo>
                    <a:cubicBezTo>
                      <a:pt x="8942" y="5125"/>
                      <a:pt x="8938" y="5074"/>
                      <a:pt x="8937" y="5027"/>
                    </a:cubicBezTo>
                    <a:cubicBezTo>
                      <a:pt x="8936" y="5015"/>
                      <a:pt x="8936" y="5004"/>
                      <a:pt x="8936" y="4990"/>
                    </a:cubicBezTo>
                    <a:cubicBezTo>
                      <a:pt x="8931" y="4931"/>
                      <a:pt x="8926" y="4872"/>
                      <a:pt x="8920" y="4815"/>
                    </a:cubicBezTo>
                    <a:cubicBezTo>
                      <a:pt x="8920" y="4807"/>
                      <a:pt x="8919" y="4796"/>
                      <a:pt x="8915" y="4789"/>
                    </a:cubicBezTo>
                    <a:cubicBezTo>
                      <a:pt x="8911" y="4741"/>
                      <a:pt x="8907" y="4698"/>
                      <a:pt x="8899" y="4655"/>
                    </a:cubicBezTo>
                    <a:cubicBezTo>
                      <a:pt x="8897" y="4639"/>
                      <a:pt x="8894" y="4625"/>
                      <a:pt x="8893" y="4608"/>
                    </a:cubicBezTo>
                    <a:cubicBezTo>
                      <a:pt x="8887" y="4571"/>
                      <a:pt x="8879" y="4536"/>
                      <a:pt x="8873" y="4502"/>
                    </a:cubicBezTo>
                    <a:cubicBezTo>
                      <a:pt x="8869" y="4487"/>
                      <a:pt x="8866" y="4474"/>
                      <a:pt x="8865" y="4461"/>
                    </a:cubicBezTo>
                    <a:cubicBezTo>
                      <a:pt x="8857" y="4419"/>
                      <a:pt x="8848" y="4382"/>
                      <a:pt x="8838" y="4345"/>
                    </a:cubicBezTo>
                    <a:cubicBezTo>
                      <a:pt x="8836" y="4339"/>
                      <a:pt x="8834" y="4333"/>
                      <a:pt x="8834" y="4329"/>
                    </a:cubicBezTo>
                    <a:cubicBezTo>
                      <a:pt x="8821" y="4287"/>
                      <a:pt x="8811" y="4247"/>
                      <a:pt x="8798" y="4210"/>
                    </a:cubicBezTo>
                    <a:cubicBezTo>
                      <a:pt x="8795" y="4198"/>
                      <a:pt x="8792" y="4187"/>
                      <a:pt x="8790" y="4176"/>
                    </a:cubicBezTo>
                    <a:cubicBezTo>
                      <a:pt x="8780" y="4149"/>
                      <a:pt x="8773" y="4125"/>
                      <a:pt x="8762" y="4098"/>
                    </a:cubicBezTo>
                    <a:cubicBezTo>
                      <a:pt x="8758" y="4086"/>
                      <a:pt x="8755" y="4073"/>
                      <a:pt x="8749" y="4062"/>
                    </a:cubicBezTo>
                    <a:cubicBezTo>
                      <a:pt x="8741" y="4041"/>
                      <a:pt x="8732" y="4018"/>
                      <a:pt x="8723" y="3998"/>
                    </a:cubicBezTo>
                    <a:cubicBezTo>
                      <a:pt x="8717" y="3988"/>
                      <a:pt x="8713" y="3977"/>
                      <a:pt x="8710" y="3967"/>
                    </a:cubicBezTo>
                    <a:cubicBezTo>
                      <a:pt x="8698" y="3939"/>
                      <a:pt x="8683" y="3910"/>
                      <a:pt x="8671" y="3885"/>
                    </a:cubicBezTo>
                    <a:cubicBezTo>
                      <a:pt x="8667" y="3877"/>
                      <a:pt x="8665" y="3871"/>
                      <a:pt x="8662" y="3864"/>
                    </a:cubicBezTo>
                    <a:cubicBezTo>
                      <a:pt x="8653" y="3847"/>
                      <a:pt x="8643" y="3827"/>
                      <a:pt x="8633" y="3812"/>
                    </a:cubicBezTo>
                    <a:cubicBezTo>
                      <a:pt x="8627" y="3799"/>
                      <a:pt x="8621" y="3791"/>
                      <a:pt x="8616" y="3781"/>
                    </a:cubicBezTo>
                    <a:cubicBezTo>
                      <a:pt x="8609" y="3769"/>
                      <a:pt x="8603" y="3758"/>
                      <a:pt x="8595" y="3746"/>
                    </a:cubicBezTo>
                    <a:cubicBezTo>
                      <a:pt x="8589" y="3737"/>
                      <a:pt x="8583" y="3727"/>
                      <a:pt x="8576" y="3718"/>
                    </a:cubicBezTo>
                    <a:cubicBezTo>
                      <a:pt x="8570" y="3708"/>
                      <a:pt x="8564" y="3697"/>
                      <a:pt x="8559" y="3689"/>
                    </a:cubicBezTo>
                    <a:cubicBezTo>
                      <a:pt x="8458" y="3543"/>
                      <a:pt x="8377" y="3488"/>
                      <a:pt x="8377" y="3488"/>
                    </a:cubicBezTo>
                    <a:cubicBezTo>
                      <a:pt x="8870" y="2385"/>
                      <a:pt x="8407" y="1279"/>
                      <a:pt x="8000" y="617"/>
                    </a:cubicBezTo>
                    <a:cubicBezTo>
                      <a:pt x="7781" y="258"/>
                      <a:pt x="7576" y="30"/>
                      <a:pt x="7550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2" name="Google Shape;1592;p8"/>
              <p:cNvSpPr/>
              <p:nvPr/>
            </p:nvSpPr>
            <p:spPr>
              <a:xfrm>
                <a:off x="1830025" y="5058650"/>
                <a:ext cx="184475" cy="117325"/>
              </a:xfrm>
              <a:custGeom>
                <a:avLst/>
                <a:gdLst/>
                <a:ahLst/>
                <a:cxnLst/>
                <a:rect l="l" t="t" r="r" b="b"/>
                <a:pathLst>
                  <a:path w="7379" h="4693" extrusionOk="0">
                    <a:moveTo>
                      <a:pt x="3471" y="1"/>
                    </a:moveTo>
                    <a:cubicBezTo>
                      <a:pt x="2511" y="1"/>
                      <a:pt x="1535" y="176"/>
                      <a:pt x="1245" y="489"/>
                    </a:cubicBezTo>
                    <a:cubicBezTo>
                      <a:pt x="813" y="952"/>
                      <a:pt x="681" y="1508"/>
                      <a:pt x="667" y="2087"/>
                    </a:cubicBezTo>
                    <a:cubicBezTo>
                      <a:pt x="664" y="2258"/>
                      <a:pt x="669" y="2434"/>
                      <a:pt x="681" y="2611"/>
                    </a:cubicBezTo>
                    <a:cubicBezTo>
                      <a:pt x="616" y="2887"/>
                      <a:pt x="585" y="3138"/>
                      <a:pt x="597" y="3315"/>
                    </a:cubicBezTo>
                    <a:cubicBezTo>
                      <a:pt x="601" y="3382"/>
                      <a:pt x="596" y="3467"/>
                      <a:pt x="584" y="3562"/>
                    </a:cubicBezTo>
                    <a:lnTo>
                      <a:pt x="105" y="3562"/>
                    </a:lnTo>
                    <a:lnTo>
                      <a:pt x="79" y="3697"/>
                    </a:lnTo>
                    <a:lnTo>
                      <a:pt x="49" y="3867"/>
                    </a:lnTo>
                    <a:lnTo>
                      <a:pt x="50" y="3867"/>
                    </a:lnTo>
                    <a:cubicBezTo>
                      <a:pt x="0" y="4206"/>
                      <a:pt x="1" y="4481"/>
                      <a:pt x="67" y="4692"/>
                    </a:cubicBezTo>
                    <a:lnTo>
                      <a:pt x="7321" y="4692"/>
                    </a:lnTo>
                    <a:cubicBezTo>
                      <a:pt x="7364" y="4542"/>
                      <a:pt x="7379" y="4402"/>
                      <a:pt x="7349" y="4297"/>
                    </a:cubicBezTo>
                    <a:cubicBezTo>
                      <a:pt x="7311" y="4172"/>
                      <a:pt x="7227" y="4121"/>
                      <a:pt x="7121" y="4121"/>
                    </a:cubicBezTo>
                    <a:cubicBezTo>
                      <a:pt x="7026" y="4121"/>
                      <a:pt x="6914" y="4162"/>
                      <a:pt x="6804" y="4228"/>
                    </a:cubicBezTo>
                    <a:cubicBezTo>
                      <a:pt x="6922" y="3754"/>
                      <a:pt x="6980" y="3346"/>
                      <a:pt x="6995" y="2993"/>
                    </a:cubicBezTo>
                    <a:cubicBezTo>
                      <a:pt x="7000" y="2985"/>
                      <a:pt x="7002" y="2974"/>
                      <a:pt x="7008" y="2964"/>
                    </a:cubicBezTo>
                    <a:cubicBezTo>
                      <a:pt x="7011" y="2958"/>
                      <a:pt x="7014" y="2951"/>
                      <a:pt x="7017" y="2944"/>
                    </a:cubicBezTo>
                    <a:cubicBezTo>
                      <a:pt x="7038" y="2895"/>
                      <a:pt x="7056" y="2845"/>
                      <a:pt x="7072" y="2795"/>
                    </a:cubicBezTo>
                    <a:cubicBezTo>
                      <a:pt x="7072" y="2789"/>
                      <a:pt x="7073" y="2784"/>
                      <a:pt x="7073" y="2780"/>
                    </a:cubicBezTo>
                    <a:cubicBezTo>
                      <a:pt x="7087" y="2724"/>
                      <a:pt x="7097" y="2667"/>
                      <a:pt x="7103" y="2609"/>
                    </a:cubicBezTo>
                    <a:cubicBezTo>
                      <a:pt x="7109" y="2535"/>
                      <a:pt x="7112" y="2459"/>
                      <a:pt x="7110" y="2387"/>
                    </a:cubicBezTo>
                    <a:cubicBezTo>
                      <a:pt x="7110" y="2362"/>
                      <a:pt x="7106" y="2341"/>
                      <a:pt x="7106" y="2318"/>
                    </a:cubicBezTo>
                    <a:cubicBezTo>
                      <a:pt x="7103" y="2269"/>
                      <a:pt x="7099" y="2221"/>
                      <a:pt x="7093" y="2177"/>
                    </a:cubicBezTo>
                    <a:cubicBezTo>
                      <a:pt x="7090" y="2149"/>
                      <a:pt x="7086" y="2123"/>
                      <a:pt x="7080" y="2098"/>
                    </a:cubicBezTo>
                    <a:cubicBezTo>
                      <a:pt x="7074" y="2058"/>
                      <a:pt x="7067" y="2016"/>
                      <a:pt x="7055" y="1976"/>
                    </a:cubicBezTo>
                    <a:cubicBezTo>
                      <a:pt x="7048" y="1950"/>
                      <a:pt x="7041" y="1924"/>
                      <a:pt x="7033" y="1899"/>
                    </a:cubicBezTo>
                    <a:cubicBezTo>
                      <a:pt x="7022" y="1860"/>
                      <a:pt x="7011" y="1822"/>
                      <a:pt x="6996" y="1788"/>
                    </a:cubicBezTo>
                    <a:cubicBezTo>
                      <a:pt x="6988" y="1761"/>
                      <a:pt x="6977" y="1738"/>
                      <a:pt x="6968" y="1711"/>
                    </a:cubicBezTo>
                    <a:cubicBezTo>
                      <a:pt x="6952" y="1677"/>
                      <a:pt x="6935" y="1642"/>
                      <a:pt x="6920" y="1607"/>
                    </a:cubicBezTo>
                    <a:cubicBezTo>
                      <a:pt x="6909" y="1584"/>
                      <a:pt x="6897" y="1560"/>
                      <a:pt x="6883" y="1536"/>
                    </a:cubicBezTo>
                    <a:cubicBezTo>
                      <a:pt x="6863" y="1502"/>
                      <a:pt x="6842" y="1468"/>
                      <a:pt x="6820" y="1434"/>
                    </a:cubicBezTo>
                    <a:cubicBezTo>
                      <a:pt x="6808" y="1414"/>
                      <a:pt x="6796" y="1395"/>
                      <a:pt x="6782" y="1376"/>
                    </a:cubicBezTo>
                    <a:cubicBezTo>
                      <a:pt x="6756" y="1337"/>
                      <a:pt x="6726" y="1298"/>
                      <a:pt x="6696" y="1261"/>
                    </a:cubicBezTo>
                    <a:cubicBezTo>
                      <a:pt x="6686" y="1250"/>
                      <a:pt x="6679" y="1236"/>
                      <a:pt x="6667" y="1224"/>
                    </a:cubicBezTo>
                    <a:cubicBezTo>
                      <a:pt x="6626" y="1176"/>
                      <a:pt x="6583" y="1128"/>
                      <a:pt x="6539" y="1084"/>
                    </a:cubicBezTo>
                    <a:cubicBezTo>
                      <a:pt x="6525" y="1070"/>
                      <a:pt x="6504" y="1053"/>
                      <a:pt x="6489" y="1036"/>
                    </a:cubicBezTo>
                    <a:cubicBezTo>
                      <a:pt x="6458" y="1009"/>
                      <a:pt x="6429" y="980"/>
                      <a:pt x="6398" y="952"/>
                    </a:cubicBezTo>
                    <a:cubicBezTo>
                      <a:pt x="6376" y="934"/>
                      <a:pt x="6353" y="914"/>
                      <a:pt x="6333" y="897"/>
                    </a:cubicBezTo>
                    <a:cubicBezTo>
                      <a:pt x="6304" y="873"/>
                      <a:pt x="6277" y="852"/>
                      <a:pt x="6248" y="829"/>
                    </a:cubicBezTo>
                    <a:cubicBezTo>
                      <a:pt x="6222" y="811"/>
                      <a:pt x="6198" y="791"/>
                      <a:pt x="6171" y="774"/>
                    </a:cubicBezTo>
                    <a:cubicBezTo>
                      <a:pt x="6144" y="755"/>
                      <a:pt x="6115" y="737"/>
                      <a:pt x="6088" y="716"/>
                    </a:cubicBezTo>
                    <a:cubicBezTo>
                      <a:pt x="6060" y="700"/>
                      <a:pt x="6034" y="682"/>
                      <a:pt x="6006" y="665"/>
                    </a:cubicBezTo>
                    <a:cubicBezTo>
                      <a:pt x="5977" y="648"/>
                      <a:pt x="5950" y="630"/>
                      <a:pt x="5921" y="614"/>
                    </a:cubicBezTo>
                    <a:cubicBezTo>
                      <a:pt x="5892" y="597"/>
                      <a:pt x="5865" y="579"/>
                      <a:pt x="5836" y="563"/>
                    </a:cubicBezTo>
                    <a:cubicBezTo>
                      <a:pt x="5807" y="547"/>
                      <a:pt x="5779" y="531"/>
                      <a:pt x="5751" y="517"/>
                    </a:cubicBezTo>
                    <a:cubicBezTo>
                      <a:pt x="5719" y="500"/>
                      <a:pt x="5690" y="484"/>
                      <a:pt x="5659" y="469"/>
                    </a:cubicBezTo>
                    <a:lnTo>
                      <a:pt x="5578" y="428"/>
                    </a:lnTo>
                    <a:cubicBezTo>
                      <a:pt x="5546" y="412"/>
                      <a:pt x="5514" y="398"/>
                      <a:pt x="5481" y="384"/>
                    </a:cubicBezTo>
                    <a:cubicBezTo>
                      <a:pt x="5359" y="327"/>
                      <a:pt x="5237" y="277"/>
                      <a:pt x="5115" y="230"/>
                    </a:cubicBezTo>
                    <a:cubicBezTo>
                      <a:pt x="4826" y="122"/>
                      <a:pt x="4443" y="51"/>
                      <a:pt x="4027" y="21"/>
                    </a:cubicBezTo>
                    <a:cubicBezTo>
                      <a:pt x="3846" y="7"/>
                      <a:pt x="3659" y="1"/>
                      <a:pt x="3471" y="1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3" name="Google Shape;1593;p8"/>
              <p:cNvSpPr/>
              <p:nvPr/>
            </p:nvSpPr>
            <p:spPr>
              <a:xfrm>
                <a:off x="1321675" y="5048625"/>
                <a:ext cx="171875" cy="127225"/>
              </a:xfrm>
              <a:custGeom>
                <a:avLst/>
                <a:gdLst/>
                <a:ahLst/>
                <a:cxnLst/>
                <a:rect l="l" t="t" r="r" b="b"/>
                <a:pathLst>
                  <a:path w="6875" h="5089" extrusionOk="0">
                    <a:moveTo>
                      <a:pt x="3098" y="0"/>
                    </a:moveTo>
                    <a:cubicBezTo>
                      <a:pt x="2822" y="0"/>
                      <a:pt x="2550" y="34"/>
                      <a:pt x="2291" y="112"/>
                    </a:cubicBezTo>
                    <a:cubicBezTo>
                      <a:pt x="2090" y="169"/>
                      <a:pt x="1896" y="252"/>
                      <a:pt x="1714" y="360"/>
                    </a:cubicBezTo>
                    <a:cubicBezTo>
                      <a:pt x="1252" y="635"/>
                      <a:pt x="988" y="1092"/>
                      <a:pt x="844" y="1575"/>
                    </a:cubicBezTo>
                    <a:cubicBezTo>
                      <a:pt x="792" y="1574"/>
                      <a:pt x="741" y="1573"/>
                      <a:pt x="691" y="1573"/>
                    </a:cubicBezTo>
                    <a:cubicBezTo>
                      <a:pt x="491" y="1573"/>
                      <a:pt x="311" y="1585"/>
                      <a:pt x="230" y="1601"/>
                    </a:cubicBezTo>
                    <a:cubicBezTo>
                      <a:pt x="12" y="1642"/>
                      <a:pt x="23" y="1820"/>
                      <a:pt x="73" y="2002"/>
                    </a:cubicBezTo>
                    <a:cubicBezTo>
                      <a:pt x="96" y="2081"/>
                      <a:pt x="292" y="2185"/>
                      <a:pt x="528" y="2258"/>
                    </a:cubicBezTo>
                    <a:cubicBezTo>
                      <a:pt x="337" y="2549"/>
                      <a:pt x="167" y="2854"/>
                      <a:pt x="17" y="3170"/>
                    </a:cubicBezTo>
                    <a:cubicBezTo>
                      <a:pt x="11" y="3183"/>
                      <a:pt x="4" y="3196"/>
                      <a:pt x="0" y="3207"/>
                    </a:cubicBezTo>
                    <a:lnTo>
                      <a:pt x="17" y="3207"/>
                    </a:lnTo>
                    <a:lnTo>
                      <a:pt x="17" y="5088"/>
                    </a:lnTo>
                    <a:lnTo>
                      <a:pt x="6286" y="5088"/>
                    </a:lnTo>
                    <a:cubicBezTo>
                      <a:pt x="6346" y="4853"/>
                      <a:pt x="6370" y="4608"/>
                      <a:pt x="6379" y="4410"/>
                    </a:cubicBezTo>
                    <a:cubicBezTo>
                      <a:pt x="6379" y="4389"/>
                      <a:pt x="6380" y="4364"/>
                      <a:pt x="6380" y="4342"/>
                    </a:cubicBezTo>
                    <a:cubicBezTo>
                      <a:pt x="6382" y="4299"/>
                      <a:pt x="6382" y="4258"/>
                      <a:pt x="6382" y="4222"/>
                    </a:cubicBezTo>
                    <a:cubicBezTo>
                      <a:pt x="6382" y="4094"/>
                      <a:pt x="6376" y="4013"/>
                      <a:pt x="6376" y="4013"/>
                    </a:cubicBezTo>
                    <a:cubicBezTo>
                      <a:pt x="6376" y="4013"/>
                      <a:pt x="6850" y="3526"/>
                      <a:pt x="6865" y="2829"/>
                    </a:cubicBezTo>
                    <a:cubicBezTo>
                      <a:pt x="6875" y="2437"/>
                      <a:pt x="6738" y="1978"/>
                      <a:pt x="6293" y="1502"/>
                    </a:cubicBezTo>
                    <a:cubicBezTo>
                      <a:pt x="6137" y="1338"/>
                      <a:pt x="5973" y="1185"/>
                      <a:pt x="5797" y="1043"/>
                    </a:cubicBezTo>
                    <a:cubicBezTo>
                      <a:pt x="4998" y="395"/>
                      <a:pt x="4016" y="0"/>
                      <a:pt x="3098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4" name="Google Shape;1594;p8"/>
              <p:cNvSpPr/>
              <p:nvPr/>
            </p:nvSpPr>
            <p:spPr>
              <a:xfrm>
                <a:off x="3196650" y="5048350"/>
                <a:ext cx="158225" cy="127525"/>
              </a:xfrm>
              <a:custGeom>
                <a:avLst/>
                <a:gdLst/>
                <a:ahLst/>
                <a:cxnLst/>
                <a:rect l="l" t="t" r="r" b="b"/>
                <a:pathLst>
                  <a:path w="6329" h="5101" extrusionOk="0">
                    <a:moveTo>
                      <a:pt x="2043" y="0"/>
                    </a:moveTo>
                    <a:cubicBezTo>
                      <a:pt x="0" y="0"/>
                      <a:pt x="596" y="2601"/>
                      <a:pt x="596" y="2601"/>
                    </a:cubicBezTo>
                    <a:cubicBezTo>
                      <a:pt x="141" y="2901"/>
                      <a:pt x="50" y="3843"/>
                      <a:pt x="304" y="5101"/>
                    </a:cubicBezTo>
                    <a:lnTo>
                      <a:pt x="6323" y="5101"/>
                    </a:lnTo>
                    <a:cubicBezTo>
                      <a:pt x="6327" y="4940"/>
                      <a:pt x="6329" y="4785"/>
                      <a:pt x="6325" y="4636"/>
                    </a:cubicBezTo>
                    <a:cubicBezTo>
                      <a:pt x="6322" y="4508"/>
                      <a:pt x="6317" y="4382"/>
                      <a:pt x="6310" y="4262"/>
                    </a:cubicBezTo>
                    <a:cubicBezTo>
                      <a:pt x="6305" y="4201"/>
                      <a:pt x="6301" y="4144"/>
                      <a:pt x="6296" y="4086"/>
                    </a:cubicBezTo>
                    <a:cubicBezTo>
                      <a:pt x="6280" y="3912"/>
                      <a:pt x="6260" y="3752"/>
                      <a:pt x="6234" y="3599"/>
                    </a:cubicBezTo>
                    <a:cubicBezTo>
                      <a:pt x="6226" y="3549"/>
                      <a:pt x="6216" y="3499"/>
                      <a:pt x="6206" y="3450"/>
                    </a:cubicBezTo>
                    <a:cubicBezTo>
                      <a:pt x="6161" y="3223"/>
                      <a:pt x="6108" y="3023"/>
                      <a:pt x="6045" y="2840"/>
                    </a:cubicBezTo>
                    <a:cubicBezTo>
                      <a:pt x="5514" y="1290"/>
                      <a:pt x="4397" y="1258"/>
                      <a:pt x="4304" y="1258"/>
                    </a:cubicBezTo>
                    <a:cubicBezTo>
                      <a:pt x="4300" y="1258"/>
                      <a:pt x="4298" y="1258"/>
                      <a:pt x="4298" y="1258"/>
                    </a:cubicBezTo>
                    <a:lnTo>
                      <a:pt x="4298" y="1252"/>
                    </a:lnTo>
                    <a:lnTo>
                      <a:pt x="4298" y="1250"/>
                    </a:lnTo>
                    <a:cubicBezTo>
                      <a:pt x="4291" y="1217"/>
                      <a:pt x="4256" y="1076"/>
                      <a:pt x="4148" y="896"/>
                    </a:cubicBezTo>
                    <a:cubicBezTo>
                      <a:pt x="4035" y="711"/>
                      <a:pt x="3837" y="487"/>
                      <a:pt x="3504" y="310"/>
                    </a:cubicBezTo>
                    <a:cubicBezTo>
                      <a:pt x="3172" y="133"/>
                      <a:pt x="2702" y="0"/>
                      <a:pt x="2043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5" name="Google Shape;1595;p8"/>
              <p:cNvSpPr/>
              <p:nvPr/>
            </p:nvSpPr>
            <p:spPr>
              <a:xfrm>
                <a:off x="3626300" y="5048625"/>
                <a:ext cx="204950" cy="127350"/>
              </a:xfrm>
              <a:custGeom>
                <a:avLst/>
                <a:gdLst/>
                <a:ahLst/>
                <a:cxnLst/>
                <a:rect l="l" t="t" r="r" b="b"/>
                <a:pathLst>
                  <a:path w="8198" h="5094" extrusionOk="0">
                    <a:moveTo>
                      <a:pt x="4436" y="1"/>
                    </a:moveTo>
                    <a:cubicBezTo>
                      <a:pt x="3516" y="1"/>
                      <a:pt x="2534" y="397"/>
                      <a:pt x="1736" y="1045"/>
                    </a:cubicBezTo>
                    <a:cubicBezTo>
                      <a:pt x="1560" y="1186"/>
                      <a:pt x="1395" y="1340"/>
                      <a:pt x="1239" y="1504"/>
                    </a:cubicBezTo>
                    <a:cubicBezTo>
                      <a:pt x="1" y="2822"/>
                      <a:pt x="1155" y="4018"/>
                      <a:pt x="1155" y="4018"/>
                    </a:cubicBezTo>
                    <a:cubicBezTo>
                      <a:pt x="1155" y="4018"/>
                      <a:pt x="1149" y="4099"/>
                      <a:pt x="1149" y="4227"/>
                    </a:cubicBezTo>
                    <a:cubicBezTo>
                      <a:pt x="1149" y="4263"/>
                      <a:pt x="1149" y="4303"/>
                      <a:pt x="1152" y="4347"/>
                    </a:cubicBezTo>
                    <a:cubicBezTo>
                      <a:pt x="1152" y="4369"/>
                      <a:pt x="1153" y="4391"/>
                      <a:pt x="1153" y="4415"/>
                    </a:cubicBezTo>
                    <a:cubicBezTo>
                      <a:pt x="1160" y="4613"/>
                      <a:pt x="1183" y="4856"/>
                      <a:pt x="1244" y="5093"/>
                    </a:cubicBezTo>
                    <a:lnTo>
                      <a:pt x="8197" y="5093"/>
                    </a:lnTo>
                    <a:cubicBezTo>
                      <a:pt x="8025" y="4406"/>
                      <a:pt x="7775" y="3672"/>
                      <a:pt x="7426" y="2986"/>
                    </a:cubicBezTo>
                    <a:cubicBezTo>
                      <a:pt x="7329" y="2795"/>
                      <a:pt x="7225" y="2607"/>
                      <a:pt x="7110" y="2426"/>
                    </a:cubicBezTo>
                    <a:cubicBezTo>
                      <a:pt x="7077" y="2370"/>
                      <a:pt x="7042" y="2313"/>
                      <a:pt x="7005" y="2258"/>
                    </a:cubicBezTo>
                    <a:cubicBezTo>
                      <a:pt x="7106" y="2228"/>
                      <a:pt x="7199" y="2190"/>
                      <a:pt x="7274" y="2153"/>
                    </a:cubicBezTo>
                    <a:cubicBezTo>
                      <a:pt x="7377" y="2103"/>
                      <a:pt x="7446" y="2048"/>
                      <a:pt x="7459" y="2002"/>
                    </a:cubicBezTo>
                    <a:cubicBezTo>
                      <a:pt x="7474" y="1940"/>
                      <a:pt x="7489" y="1878"/>
                      <a:pt x="7489" y="1823"/>
                    </a:cubicBezTo>
                    <a:cubicBezTo>
                      <a:pt x="7490" y="1715"/>
                      <a:pt x="7446" y="1630"/>
                      <a:pt x="7303" y="1602"/>
                    </a:cubicBezTo>
                    <a:cubicBezTo>
                      <a:pt x="7222" y="1586"/>
                      <a:pt x="7037" y="1574"/>
                      <a:pt x="6833" y="1574"/>
                    </a:cubicBezTo>
                    <a:cubicBezTo>
                      <a:pt x="6786" y="1574"/>
                      <a:pt x="6738" y="1575"/>
                      <a:pt x="6689" y="1577"/>
                    </a:cubicBezTo>
                    <a:cubicBezTo>
                      <a:pt x="6544" y="1094"/>
                      <a:pt x="6281" y="636"/>
                      <a:pt x="5819" y="361"/>
                    </a:cubicBezTo>
                    <a:cubicBezTo>
                      <a:pt x="5401" y="114"/>
                      <a:pt x="4927" y="1"/>
                      <a:pt x="4436" y="1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6" name="Google Shape;1596;p8"/>
              <p:cNvSpPr/>
              <p:nvPr/>
            </p:nvSpPr>
            <p:spPr>
              <a:xfrm>
                <a:off x="2301325" y="5058500"/>
                <a:ext cx="169925" cy="117375"/>
              </a:xfrm>
              <a:custGeom>
                <a:avLst/>
                <a:gdLst/>
                <a:ahLst/>
                <a:cxnLst/>
                <a:rect l="l" t="t" r="r" b="b"/>
                <a:pathLst>
                  <a:path w="6797" h="4695" extrusionOk="0">
                    <a:moveTo>
                      <a:pt x="5453" y="0"/>
                    </a:moveTo>
                    <a:cubicBezTo>
                      <a:pt x="5361" y="0"/>
                      <a:pt x="5265" y="7"/>
                      <a:pt x="5167" y="22"/>
                    </a:cubicBezTo>
                    <a:cubicBezTo>
                      <a:pt x="5126" y="27"/>
                      <a:pt x="5084" y="34"/>
                      <a:pt x="5042" y="44"/>
                    </a:cubicBezTo>
                    <a:cubicBezTo>
                      <a:pt x="4968" y="59"/>
                      <a:pt x="4868" y="88"/>
                      <a:pt x="4746" y="129"/>
                    </a:cubicBezTo>
                    <a:cubicBezTo>
                      <a:pt x="4049" y="362"/>
                      <a:pt x="2676" y="969"/>
                      <a:pt x="1631" y="1642"/>
                    </a:cubicBezTo>
                    <a:cubicBezTo>
                      <a:pt x="1629" y="1642"/>
                      <a:pt x="1626" y="1645"/>
                      <a:pt x="1624" y="1647"/>
                    </a:cubicBezTo>
                    <a:cubicBezTo>
                      <a:pt x="1566" y="1683"/>
                      <a:pt x="1509" y="1722"/>
                      <a:pt x="1453" y="1759"/>
                    </a:cubicBezTo>
                    <a:cubicBezTo>
                      <a:pt x="1451" y="1761"/>
                      <a:pt x="1448" y="1764"/>
                      <a:pt x="1447" y="1764"/>
                    </a:cubicBezTo>
                    <a:cubicBezTo>
                      <a:pt x="1171" y="1952"/>
                      <a:pt x="927" y="2142"/>
                      <a:pt x="731" y="2326"/>
                    </a:cubicBezTo>
                    <a:lnTo>
                      <a:pt x="701" y="2357"/>
                    </a:lnTo>
                    <a:cubicBezTo>
                      <a:pt x="675" y="2383"/>
                      <a:pt x="651" y="2408"/>
                      <a:pt x="628" y="2433"/>
                    </a:cubicBezTo>
                    <a:cubicBezTo>
                      <a:pt x="611" y="2448"/>
                      <a:pt x="596" y="2467"/>
                      <a:pt x="581" y="2482"/>
                    </a:cubicBezTo>
                    <a:cubicBezTo>
                      <a:pt x="561" y="2506"/>
                      <a:pt x="542" y="2528"/>
                      <a:pt x="525" y="2550"/>
                    </a:cubicBezTo>
                    <a:cubicBezTo>
                      <a:pt x="508" y="2570"/>
                      <a:pt x="493" y="2586"/>
                      <a:pt x="477" y="2607"/>
                    </a:cubicBezTo>
                    <a:cubicBezTo>
                      <a:pt x="463" y="2628"/>
                      <a:pt x="448" y="2647"/>
                      <a:pt x="434" y="2669"/>
                    </a:cubicBezTo>
                    <a:cubicBezTo>
                      <a:pt x="421" y="2687"/>
                      <a:pt x="408" y="2708"/>
                      <a:pt x="396" y="2728"/>
                    </a:cubicBezTo>
                    <a:cubicBezTo>
                      <a:pt x="381" y="2748"/>
                      <a:pt x="373" y="2766"/>
                      <a:pt x="361" y="2786"/>
                    </a:cubicBezTo>
                    <a:cubicBezTo>
                      <a:pt x="350" y="2805"/>
                      <a:pt x="339" y="2827"/>
                      <a:pt x="330" y="2848"/>
                    </a:cubicBezTo>
                    <a:cubicBezTo>
                      <a:pt x="323" y="2865"/>
                      <a:pt x="315" y="2883"/>
                      <a:pt x="307" y="2900"/>
                    </a:cubicBezTo>
                    <a:cubicBezTo>
                      <a:pt x="300" y="2923"/>
                      <a:pt x="294" y="2942"/>
                      <a:pt x="288" y="2963"/>
                    </a:cubicBezTo>
                    <a:cubicBezTo>
                      <a:pt x="283" y="2980"/>
                      <a:pt x="278" y="2998"/>
                      <a:pt x="274" y="3014"/>
                    </a:cubicBezTo>
                    <a:cubicBezTo>
                      <a:pt x="271" y="3036"/>
                      <a:pt x="268" y="3058"/>
                      <a:pt x="266" y="3078"/>
                    </a:cubicBezTo>
                    <a:cubicBezTo>
                      <a:pt x="266" y="3094"/>
                      <a:pt x="265" y="3109"/>
                      <a:pt x="265" y="3122"/>
                    </a:cubicBezTo>
                    <a:cubicBezTo>
                      <a:pt x="265" y="3147"/>
                      <a:pt x="268" y="3172"/>
                      <a:pt x="272" y="3194"/>
                    </a:cubicBezTo>
                    <a:cubicBezTo>
                      <a:pt x="274" y="3205"/>
                      <a:pt x="274" y="3217"/>
                      <a:pt x="278" y="3230"/>
                    </a:cubicBezTo>
                    <a:cubicBezTo>
                      <a:pt x="287" y="3263"/>
                      <a:pt x="300" y="3297"/>
                      <a:pt x="317" y="3331"/>
                    </a:cubicBezTo>
                    <a:lnTo>
                      <a:pt x="317" y="3332"/>
                    </a:lnTo>
                    <a:cubicBezTo>
                      <a:pt x="92" y="3348"/>
                      <a:pt x="1" y="3526"/>
                      <a:pt x="7" y="3812"/>
                    </a:cubicBezTo>
                    <a:cubicBezTo>
                      <a:pt x="11" y="4045"/>
                      <a:pt x="81" y="4348"/>
                      <a:pt x="197" y="4695"/>
                    </a:cubicBezTo>
                    <a:lnTo>
                      <a:pt x="6670" y="4695"/>
                    </a:lnTo>
                    <a:cubicBezTo>
                      <a:pt x="6482" y="3427"/>
                      <a:pt x="6219" y="2287"/>
                      <a:pt x="6219" y="2287"/>
                    </a:cubicBezTo>
                    <a:cubicBezTo>
                      <a:pt x="6219" y="2287"/>
                      <a:pt x="6224" y="2282"/>
                      <a:pt x="6229" y="2276"/>
                    </a:cubicBezTo>
                    <a:cubicBezTo>
                      <a:pt x="6230" y="2275"/>
                      <a:pt x="6233" y="2272"/>
                      <a:pt x="6235" y="2268"/>
                    </a:cubicBezTo>
                    <a:cubicBezTo>
                      <a:pt x="6239" y="2262"/>
                      <a:pt x="6242" y="2256"/>
                      <a:pt x="6247" y="2247"/>
                    </a:cubicBezTo>
                    <a:cubicBezTo>
                      <a:pt x="6251" y="2240"/>
                      <a:pt x="6257" y="2230"/>
                      <a:pt x="6263" y="2221"/>
                    </a:cubicBezTo>
                    <a:cubicBezTo>
                      <a:pt x="6268" y="2214"/>
                      <a:pt x="6271" y="2207"/>
                      <a:pt x="6278" y="2200"/>
                    </a:cubicBezTo>
                    <a:cubicBezTo>
                      <a:pt x="6284" y="2189"/>
                      <a:pt x="6291" y="2177"/>
                      <a:pt x="6298" y="2163"/>
                    </a:cubicBezTo>
                    <a:cubicBezTo>
                      <a:pt x="6303" y="2152"/>
                      <a:pt x="6308" y="2145"/>
                      <a:pt x="6315" y="2135"/>
                    </a:cubicBezTo>
                    <a:cubicBezTo>
                      <a:pt x="6324" y="2118"/>
                      <a:pt x="6332" y="2104"/>
                      <a:pt x="6341" y="2088"/>
                    </a:cubicBezTo>
                    <a:cubicBezTo>
                      <a:pt x="6347" y="2078"/>
                      <a:pt x="6354" y="2067"/>
                      <a:pt x="6360" y="2055"/>
                    </a:cubicBezTo>
                    <a:cubicBezTo>
                      <a:pt x="6370" y="2038"/>
                      <a:pt x="6381" y="2020"/>
                      <a:pt x="6389" y="2003"/>
                    </a:cubicBezTo>
                    <a:cubicBezTo>
                      <a:pt x="6397" y="1991"/>
                      <a:pt x="6405" y="1979"/>
                      <a:pt x="6411" y="1965"/>
                    </a:cubicBezTo>
                    <a:cubicBezTo>
                      <a:pt x="6423" y="1946"/>
                      <a:pt x="6432" y="1928"/>
                      <a:pt x="6444" y="1908"/>
                    </a:cubicBezTo>
                    <a:cubicBezTo>
                      <a:pt x="6451" y="1891"/>
                      <a:pt x="6460" y="1875"/>
                      <a:pt x="6467" y="1861"/>
                    </a:cubicBezTo>
                    <a:cubicBezTo>
                      <a:pt x="6476" y="1843"/>
                      <a:pt x="6488" y="1823"/>
                      <a:pt x="6497" y="1801"/>
                    </a:cubicBezTo>
                    <a:cubicBezTo>
                      <a:pt x="6643" y="1513"/>
                      <a:pt x="6796" y="1156"/>
                      <a:pt x="6796" y="903"/>
                    </a:cubicBezTo>
                    <a:cubicBezTo>
                      <a:pt x="6796" y="852"/>
                      <a:pt x="6789" y="805"/>
                      <a:pt x="6776" y="762"/>
                    </a:cubicBezTo>
                    <a:cubicBezTo>
                      <a:pt x="6650" y="396"/>
                      <a:pt x="6147" y="0"/>
                      <a:pt x="5453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7" name="Google Shape;1597;p8"/>
              <p:cNvSpPr/>
              <p:nvPr/>
            </p:nvSpPr>
            <p:spPr>
              <a:xfrm>
                <a:off x="2883000" y="5010800"/>
                <a:ext cx="250925" cy="165150"/>
              </a:xfrm>
              <a:custGeom>
                <a:avLst/>
                <a:gdLst/>
                <a:ahLst/>
                <a:cxnLst/>
                <a:rect l="l" t="t" r="r" b="b"/>
                <a:pathLst>
                  <a:path w="10037" h="6606" extrusionOk="0">
                    <a:moveTo>
                      <a:pt x="5072" y="0"/>
                    </a:moveTo>
                    <a:cubicBezTo>
                      <a:pt x="4432" y="0"/>
                      <a:pt x="3998" y="243"/>
                      <a:pt x="3998" y="608"/>
                    </a:cubicBezTo>
                    <a:cubicBezTo>
                      <a:pt x="3998" y="647"/>
                      <a:pt x="4001" y="689"/>
                      <a:pt x="4013" y="732"/>
                    </a:cubicBezTo>
                    <a:cubicBezTo>
                      <a:pt x="3600" y="1064"/>
                      <a:pt x="3137" y="1605"/>
                      <a:pt x="2676" y="2232"/>
                    </a:cubicBezTo>
                    <a:cubicBezTo>
                      <a:pt x="2579" y="2119"/>
                      <a:pt x="2512" y="2038"/>
                      <a:pt x="2500" y="2032"/>
                    </a:cubicBezTo>
                    <a:lnTo>
                      <a:pt x="2253" y="2201"/>
                    </a:lnTo>
                    <a:cubicBezTo>
                      <a:pt x="2253" y="2201"/>
                      <a:pt x="2287" y="2354"/>
                      <a:pt x="2420" y="2590"/>
                    </a:cubicBezTo>
                    <a:cubicBezTo>
                      <a:pt x="2253" y="2827"/>
                      <a:pt x="2089" y="3071"/>
                      <a:pt x="1928" y="3319"/>
                    </a:cubicBezTo>
                    <a:cubicBezTo>
                      <a:pt x="966" y="4794"/>
                      <a:pt x="147" y="6327"/>
                      <a:pt x="0" y="6605"/>
                    </a:cubicBezTo>
                    <a:lnTo>
                      <a:pt x="7871" y="6605"/>
                    </a:lnTo>
                    <a:lnTo>
                      <a:pt x="8326" y="6328"/>
                    </a:lnTo>
                    <a:lnTo>
                      <a:pt x="9023" y="6407"/>
                    </a:lnTo>
                    <a:cubicBezTo>
                      <a:pt x="9042" y="6247"/>
                      <a:pt x="9066" y="6036"/>
                      <a:pt x="9089" y="5809"/>
                    </a:cubicBezTo>
                    <a:lnTo>
                      <a:pt x="9243" y="5238"/>
                    </a:lnTo>
                    <a:lnTo>
                      <a:pt x="9977" y="5268"/>
                    </a:lnTo>
                    <a:lnTo>
                      <a:pt x="10037" y="5270"/>
                    </a:lnTo>
                    <a:cubicBezTo>
                      <a:pt x="10015" y="5174"/>
                      <a:pt x="9989" y="5080"/>
                      <a:pt x="9970" y="4989"/>
                    </a:cubicBezTo>
                    <a:cubicBezTo>
                      <a:pt x="9961" y="4965"/>
                      <a:pt x="9955" y="4938"/>
                      <a:pt x="9948" y="4916"/>
                    </a:cubicBezTo>
                    <a:cubicBezTo>
                      <a:pt x="9930" y="4848"/>
                      <a:pt x="9912" y="4780"/>
                      <a:pt x="9892" y="4715"/>
                    </a:cubicBezTo>
                    <a:cubicBezTo>
                      <a:pt x="9885" y="4690"/>
                      <a:pt x="9876" y="4666"/>
                      <a:pt x="9870" y="4644"/>
                    </a:cubicBezTo>
                    <a:cubicBezTo>
                      <a:pt x="9850" y="4577"/>
                      <a:pt x="9830" y="4511"/>
                      <a:pt x="9808" y="4447"/>
                    </a:cubicBezTo>
                    <a:cubicBezTo>
                      <a:pt x="9802" y="4430"/>
                      <a:pt x="9795" y="4408"/>
                      <a:pt x="9789" y="4389"/>
                    </a:cubicBezTo>
                    <a:cubicBezTo>
                      <a:pt x="9767" y="4322"/>
                      <a:pt x="9743" y="4255"/>
                      <a:pt x="9721" y="4189"/>
                    </a:cubicBezTo>
                    <a:cubicBezTo>
                      <a:pt x="9716" y="4173"/>
                      <a:pt x="9710" y="4160"/>
                      <a:pt x="9704" y="4146"/>
                    </a:cubicBezTo>
                    <a:cubicBezTo>
                      <a:pt x="9678" y="4075"/>
                      <a:pt x="9654" y="4007"/>
                      <a:pt x="9627" y="3939"/>
                    </a:cubicBezTo>
                    <a:cubicBezTo>
                      <a:pt x="9624" y="3928"/>
                      <a:pt x="9620" y="3919"/>
                      <a:pt x="9615" y="3911"/>
                    </a:cubicBezTo>
                    <a:cubicBezTo>
                      <a:pt x="9585" y="3836"/>
                      <a:pt x="9557" y="3764"/>
                      <a:pt x="9526" y="3692"/>
                    </a:cubicBezTo>
                    <a:cubicBezTo>
                      <a:pt x="9526" y="3690"/>
                      <a:pt x="9524" y="3686"/>
                      <a:pt x="9524" y="3685"/>
                    </a:cubicBezTo>
                    <a:cubicBezTo>
                      <a:pt x="8927" y="2274"/>
                      <a:pt x="8105" y="1341"/>
                      <a:pt x="7273" y="768"/>
                    </a:cubicBezTo>
                    <a:cubicBezTo>
                      <a:pt x="6485" y="224"/>
                      <a:pt x="5689" y="2"/>
                      <a:pt x="5081" y="0"/>
                    </a:cubicBezTo>
                    <a:cubicBezTo>
                      <a:pt x="5078" y="0"/>
                      <a:pt x="5075" y="0"/>
                      <a:pt x="5072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8" name="Google Shape;1598;p8"/>
              <p:cNvSpPr/>
              <p:nvPr/>
            </p:nvSpPr>
            <p:spPr>
              <a:xfrm>
                <a:off x="5789300" y="4837175"/>
                <a:ext cx="278175" cy="338800"/>
              </a:xfrm>
              <a:custGeom>
                <a:avLst/>
                <a:gdLst/>
                <a:ahLst/>
                <a:cxnLst/>
                <a:rect l="l" t="t" r="r" b="b"/>
                <a:pathLst>
                  <a:path w="11127" h="13552" extrusionOk="0">
                    <a:moveTo>
                      <a:pt x="7544" y="0"/>
                    </a:moveTo>
                    <a:cubicBezTo>
                      <a:pt x="7585" y="77"/>
                      <a:pt x="8225" y="1341"/>
                      <a:pt x="6004" y="1606"/>
                    </a:cubicBezTo>
                    <a:cubicBezTo>
                      <a:pt x="5955" y="1612"/>
                      <a:pt x="5904" y="1619"/>
                      <a:pt x="5855" y="1625"/>
                    </a:cubicBezTo>
                    <a:cubicBezTo>
                      <a:pt x="4365" y="1861"/>
                      <a:pt x="3691" y="2871"/>
                      <a:pt x="3416" y="3477"/>
                    </a:cubicBezTo>
                    <a:cubicBezTo>
                      <a:pt x="3415" y="3483"/>
                      <a:pt x="3411" y="3486"/>
                      <a:pt x="3410" y="3492"/>
                    </a:cubicBezTo>
                    <a:cubicBezTo>
                      <a:pt x="3394" y="3526"/>
                      <a:pt x="3381" y="3556"/>
                      <a:pt x="3369" y="3585"/>
                    </a:cubicBezTo>
                    <a:cubicBezTo>
                      <a:pt x="3367" y="3589"/>
                      <a:pt x="3364" y="3593"/>
                      <a:pt x="3363" y="3599"/>
                    </a:cubicBezTo>
                    <a:cubicBezTo>
                      <a:pt x="3336" y="3664"/>
                      <a:pt x="3314" y="3723"/>
                      <a:pt x="3297" y="3774"/>
                    </a:cubicBezTo>
                    <a:cubicBezTo>
                      <a:pt x="3297" y="3777"/>
                      <a:pt x="3296" y="3781"/>
                      <a:pt x="3293" y="3786"/>
                    </a:cubicBezTo>
                    <a:cubicBezTo>
                      <a:pt x="3285" y="3807"/>
                      <a:pt x="3279" y="3828"/>
                      <a:pt x="3273" y="3844"/>
                    </a:cubicBezTo>
                    <a:lnTo>
                      <a:pt x="3273" y="3849"/>
                    </a:lnTo>
                    <a:cubicBezTo>
                      <a:pt x="3267" y="3869"/>
                      <a:pt x="3260" y="3884"/>
                      <a:pt x="3258" y="3899"/>
                    </a:cubicBezTo>
                    <a:cubicBezTo>
                      <a:pt x="3258" y="3901"/>
                      <a:pt x="3258" y="3901"/>
                      <a:pt x="3257" y="3904"/>
                    </a:cubicBezTo>
                    <a:cubicBezTo>
                      <a:pt x="3254" y="3916"/>
                      <a:pt x="3252" y="3926"/>
                      <a:pt x="3251" y="3932"/>
                    </a:cubicBezTo>
                    <a:cubicBezTo>
                      <a:pt x="3251" y="3933"/>
                      <a:pt x="3248" y="3935"/>
                      <a:pt x="3248" y="3938"/>
                    </a:cubicBezTo>
                    <a:cubicBezTo>
                      <a:pt x="3248" y="3941"/>
                      <a:pt x="3247" y="3945"/>
                      <a:pt x="3247" y="3945"/>
                    </a:cubicBezTo>
                    <a:cubicBezTo>
                      <a:pt x="3247" y="3945"/>
                      <a:pt x="3170" y="3825"/>
                      <a:pt x="3049" y="3825"/>
                    </a:cubicBezTo>
                    <a:cubicBezTo>
                      <a:pt x="2934" y="3825"/>
                      <a:pt x="2780" y="3933"/>
                      <a:pt x="2613" y="4353"/>
                    </a:cubicBezTo>
                    <a:cubicBezTo>
                      <a:pt x="2456" y="4750"/>
                      <a:pt x="2610" y="5906"/>
                      <a:pt x="2869" y="7058"/>
                    </a:cubicBezTo>
                    <a:cubicBezTo>
                      <a:pt x="2876" y="7095"/>
                      <a:pt x="2884" y="7135"/>
                      <a:pt x="2895" y="7173"/>
                    </a:cubicBezTo>
                    <a:cubicBezTo>
                      <a:pt x="2854" y="7164"/>
                      <a:pt x="2813" y="7160"/>
                      <a:pt x="2772" y="7160"/>
                    </a:cubicBezTo>
                    <a:cubicBezTo>
                      <a:pt x="2562" y="7160"/>
                      <a:pt x="2355" y="7273"/>
                      <a:pt x="2232" y="7529"/>
                    </a:cubicBezTo>
                    <a:cubicBezTo>
                      <a:pt x="2006" y="7993"/>
                      <a:pt x="2400" y="8647"/>
                      <a:pt x="3138" y="8936"/>
                    </a:cubicBezTo>
                    <a:cubicBezTo>
                      <a:pt x="3229" y="8971"/>
                      <a:pt x="3324" y="9002"/>
                      <a:pt x="3424" y="9026"/>
                    </a:cubicBezTo>
                    <a:cubicBezTo>
                      <a:pt x="3437" y="9060"/>
                      <a:pt x="3448" y="9088"/>
                      <a:pt x="3459" y="9117"/>
                    </a:cubicBezTo>
                    <a:cubicBezTo>
                      <a:pt x="3518" y="9816"/>
                      <a:pt x="3586" y="10355"/>
                      <a:pt x="3648" y="10488"/>
                    </a:cubicBezTo>
                    <a:cubicBezTo>
                      <a:pt x="3671" y="10536"/>
                      <a:pt x="3738" y="10607"/>
                      <a:pt x="3830" y="10692"/>
                    </a:cubicBezTo>
                    <a:lnTo>
                      <a:pt x="3755" y="11262"/>
                    </a:lnTo>
                    <a:lnTo>
                      <a:pt x="3240" y="11524"/>
                    </a:lnTo>
                    <a:lnTo>
                      <a:pt x="3259" y="11546"/>
                    </a:lnTo>
                    <a:lnTo>
                      <a:pt x="3240" y="11558"/>
                    </a:lnTo>
                    <a:lnTo>
                      <a:pt x="3248" y="11571"/>
                    </a:lnTo>
                    <a:cubicBezTo>
                      <a:pt x="3162" y="11597"/>
                      <a:pt x="3075" y="11626"/>
                      <a:pt x="2992" y="11656"/>
                    </a:cubicBezTo>
                    <a:cubicBezTo>
                      <a:pt x="2979" y="11662"/>
                      <a:pt x="2965" y="11664"/>
                      <a:pt x="2951" y="11670"/>
                    </a:cubicBezTo>
                    <a:lnTo>
                      <a:pt x="2889" y="11670"/>
                    </a:lnTo>
                    <a:cubicBezTo>
                      <a:pt x="2833" y="11670"/>
                      <a:pt x="2780" y="11685"/>
                      <a:pt x="2734" y="11711"/>
                    </a:cubicBezTo>
                    <a:cubicBezTo>
                      <a:pt x="2664" y="11749"/>
                      <a:pt x="2604" y="11815"/>
                      <a:pt x="2558" y="11894"/>
                    </a:cubicBezTo>
                    <a:cubicBezTo>
                      <a:pt x="1745" y="12196"/>
                      <a:pt x="1045" y="12511"/>
                      <a:pt x="870" y="12659"/>
                    </a:cubicBezTo>
                    <a:cubicBezTo>
                      <a:pt x="815" y="12675"/>
                      <a:pt x="763" y="12703"/>
                      <a:pt x="712" y="12754"/>
                    </a:cubicBezTo>
                    <a:cubicBezTo>
                      <a:pt x="463" y="12989"/>
                      <a:pt x="225" y="13256"/>
                      <a:pt x="0" y="13551"/>
                    </a:cubicBezTo>
                    <a:lnTo>
                      <a:pt x="11126" y="13551"/>
                    </a:lnTo>
                    <a:cubicBezTo>
                      <a:pt x="10848" y="13206"/>
                      <a:pt x="10550" y="12902"/>
                      <a:pt x="10239" y="12647"/>
                    </a:cubicBezTo>
                    <a:cubicBezTo>
                      <a:pt x="10238" y="12646"/>
                      <a:pt x="10233" y="12642"/>
                      <a:pt x="10230" y="12640"/>
                    </a:cubicBezTo>
                    <a:cubicBezTo>
                      <a:pt x="10173" y="12591"/>
                      <a:pt x="10112" y="12545"/>
                      <a:pt x="10052" y="12503"/>
                    </a:cubicBezTo>
                    <a:cubicBezTo>
                      <a:pt x="10046" y="12494"/>
                      <a:pt x="10044" y="12483"/>
                      <a:pt x="10035" y="12481"/>
                    </a:cubicBezTo>
                    <a:cubicBezTo>
                      <a:pt x="10028" y="12471"/>
                      <a:pt x="10016" y="12464"/>
                      <a:pt x="10005" y="12453"/>
                    </a:cubicBezTo>
                    <a:cubicBezTo>
                      <a:pt x="9999" y="12452"/>
                      <a:pt x="9993" y="12447"/>
                      <a:pt x="9988" y="12444"/>
                    </a:cubicBezTo>
                    <a:cubicBezTo>
                      <a:pt x="9983" y="12438"/>
                      <a:pt x="9973" y="12432"/>
                      <a:pt x="9966" y="12428"/>
                    </a:cubicBezTo>
                    <a:cubicBezTo>
                      <a:pt x="9944" y="12415"/>
                      <a:pt x="9922" y="12403"/>
                      <a:pt x="9894" y="12387"/>
                    </a:cubicBezTo>
                    <a:cubicBezTo>
                      <a:pt x="9887" y="12384"/>
                      <a:pt x="9881" y="12379"/>
                      <a:pt x="9875" y="12374"/>
                    </a:cubicBezTo>
                    <a:cubicBezTo>
                      <a:pt x="9853" y="12360"/>
                      <a:pt x="9832" y="12351"/>
                      <a:pt x="9812" y="12343"/>
                    </a:cubicBezTo>
                    <a:cubicBezTo>
                      <a:pt x="9798" y="12339"/>
                      <a:pt x="9785" y="12335"/>
                      <a:pt x="9772" y="12331"/>
                    </a:cubicBezTo>
                    <a:cubicBezTo>
                      <a:pt x="9736" y="12317"/>
                      <a:pt x="9700" y="12298"/>
                      <a:pt x="9660" y="12283"/>
                    </a:cubicBezTo>
                    <a:cubicBezTo>
                      <a:pt x="9654" y="12281"/>
                      <a:pt x="9649" y="12278"/>
                      <a:pt x="9645" y="12277"/>
                    </a:cubicBezTo>
                    <a:cubicBezTo>
                      <a:pt x="9623" y="12268"/>
                      <a:pt x="9603" y="12260"/>
                      <a:pt x="9581" y="12250"/>
                    </a:cubicBezTo>
                    <a:cubicBezTo>
                      <a:pt x="9501" y="11911"/>
                      <a:pt x="9265" y="11668"/>
                      <a:pt x="8990" y="11668"/>
                    </a:cubicBezTo>
                    <a:lnTo>
                      <a:pt x="8116" y="11668"/>
                    </a:lnTo>
                    <a:lnTo>
                      <a:pt x="7743" y="11306"/>
                    </a:lnTo>
                    <a:lnTo>
                      <a:pt x="7685" y="11336"/>
                    </a:lnTo>
                    <a:lnTo>
                      <a:pt x="7622" y="10806"/>
                    </a:lnTo>
                    <a:cubicBezTo>
                      <a:pt x="7791" y="10692"/>
                      <a:pt x="7910" y="10592"/>
                      <a:pt x="7945" y="10528"/>
                    </a:cubicBezTo>
                    <a:cubicBezTo>
                      <a:pt x="7994" y="10443"/>
                      <a:pt x="8079" y="9822"/>
                      <a:pt x="8149" y="9011"/>
                    </a:cubicBezTo>
                    <a:cubicBezTo>
                      <a:pt x="9058" y="8778"/>
                      <a:pt x="9575" y="8039"/>
                      <a:pt x="9319" y="7526"/>
                    </a:cubicBezTo>
                    <a:cubicBezTo>
                      <a:pt x="9192" y="7271"/>
                      <a:pt x="8983" y="7157"/>
                      <a:pt x="8767" y="7157"/>
                    </a:cubicBezTo>
                    <a:cubicBezTo>
                      <a:pt x="8746" y="7157"/>
                      <a:pt x="8725" y="7158"/>
                      <a:pt x="8703" y="7161"/>
                    </a:cubicBezTo>
                    <a:cubicBezTo>
                      <a:pt x="8709" y="7137"/>
                      <a:pt x="8716" y="7112"/>
                      <a:pt x="8718" y="7089"/>
                    </a:cubicBezTo>
                    <a:cubicBezTo>
                      <a:pt x="8740" y="7000"/>
                      <a:pt x="8757" y="6915"/>
                      <a:pt x="8775" y="6830"/>
                    </a:cubicBezTo>
                    <a:cubicBezTo>
                      <a:pt x="8779" y="6815"/>
                      <a:pt x="8781" y="6802"/>
                      <a:pt x="8784" y="6789"/>
                    </a:cubicBezTo>
                    <a:cubicBezTo>
                      <a:pt x="8803" y="6690"/>
                      <a:pt x="8820" y="6595"/>
                      <a:pt x="8836" y="6502"/>
                    </a:cubicBezTo>
                    <a:cubicBezTo>
                      <a:pt x="8839" y="6479"/>
                      <a:pt x="8842" y="6457"/>
                      <a:pt x="8844" y="6433"/>
                    </a:cubicBezTo>
                    <a:cubicBezTo>
                      <a:pt x="8856" y="6365"/>
                      <a:pt x="8866" y="6297"/>
                      <a:pt x="8875" y="6230"/>
                    </a:cubicBezTo>
                    <a:cubicBezTo>
                      <a:pt x="8880" y="6202"/>
                      <a:pt x="8882" y="6175"/>
                      <a:pt x="8884" y="6151"/>
                    </a:cubicBezTo>
                    <a:cubicBezTo>
                      <a:pt x="8893" y="6086"/>
                      <a:pt x="8899" y="6023"/>
                      <a:pt x="8906" y="5962"/>
                    </a:cubicBezTo>
                    <a:cubicBezTo>
                      <a:pt x="8909" y="5940"/>
                      <a:pt x="8911" y="5920"/>
                      <a:pt x="8912" y="5898"/>
                    </a:cubicBezTo>
                    <a:cubicBezTo>
                      <a:pt x="8928" y="5736"/>
                      <a:pt x="8939" y="5586"/>
                      <a:pt x="8940" y="5445"/>
                    </a:cubicBezTo>
                    <a:cubicBezTo>
                      <a:pt x="8942" y="5424"/>
                      <a:pt x="8942" y="5406"/>
                      <a:pt x="8942" y="5386"/>
                    </a:cubicBezTo>
                    <a:lnTo>
                      <a:pt x="8942" y="5236"/>
                    </a:lnTo>
                    <a:cubicBezTo>
                      <a:pt x="8942" y="5216"/>
                      <a:pt x="8942" y="5198"/>
                      <a:pt x="8940" y="5179"/>
                    </a:cubicBezTo>
                    <a:cubicBezTo>
                      <a:pt x="8940" y="5126"/>
                      <a:pt x="8939" y="5075"/>
                      <a:pt x="8934" y="5028"/>
                    </a:cubicBezTo>
                    <a:cubicBezTo>
                      <a:pt x="8934" y="5016"/>
                      <a:pt x="8934" y="5005"/>
                      <a:pt x="8933" y="4991"/>
                    </a:cubicBezTo>
                    <a:cubicBezTo>
                      <a:pt x="8928" y="4932"/>
                      <a:pt x="8925" y="4873"/>
                      <a:pt x="8918" y="4816"/>
                    </a:cubicBezTo>
                    <a:cubicBezTo>
                      <a:pt x="8917" y="4808"/>
                      <a:pt x="8915" y="4797"/>
                      <a:pt x="8915" y="4790"/>
                    </a:cubicBezTo>
                    <a:cubicBezTo>
                      <a:pt x="8909" y="4742"/>
                      <a:pt x="8903" y="4699"/>
                      <a:pt x="8898" y="4656"/>
                    </a:cubicBezTo>
                    <a:cubicBezTo>
                      <a:pt x="8897" y="4640"/>
                      <a:pt x="8892" y="4626"/>
                      <a:pt x="8891" y="4609"/>
                    </a:cubicBezTo>
                    <a:cubicBezTo>
                      <a:pt x="8884" y="4572"/>
                      <a:pt x="8878" y="4537"/>
                      <a:pt x="8870" y="4503"/>
                    </a:cubicBezTo>
                    <a:cubicBezTo>
                      <a:pt x="8869" y="4488"/>
                      <a:pt x="8866" y="4475"/>
                      <a:pt x="8863" y="4462"/>
                    </a:cubicBezTo>
                    <a:cubicBezTo>
                      <a:pt x="8855" y="4420"/>
                      <a:pt x="8846" y="4383"/>
                      <a:pt x="8836" y="4346"/>
                    </a:cubicBezTo>
                    <a:cubicBezTo>
                      <a:pt x="8836" y="4340"/>
                      <a:pt x="8833" y="4334"/>
                      <a:pt x="8831" y="4330"/>
                    </a:cubicBezTo>
                    <a:cubicBezTo>
                      <a:pt x="8822" y="4288"/>
                      <a:pt x="8810" y="4248"/>
                      <a:pt x="8798" y="4211"/>
                    </a:cubicBezTo>
                    <a:cubicBezTo>
                      <a:pt x="8793" y="4199"/>
                      <a:pt x="8790" y="4188"/>
                      <a:pt x="8786" y="4177"/>
                    </a:cubicBezTo>
                    <a:cubicBezTo>
                      <a:pt x="8777" y="4150"/>
                      <a:pt x="8769" y="4126"/>
                      <a:pt x="8759" y="4099"/>
                    </a:cubicBezTo>
                    <a:cubicBezTo>
                      <a:pt x="8753" y="4087"/>
                      <a:pt x="8751" y="4074"/>
                      <a:pt x="8746" y="4063"/>
                    </a:cubicBezTo>
                    <a:cubicBezTo>
                      <a:pt x="8737" y="4042"/>
                      <a:pt x="8729" y="4019"/>
                      <a:pt x="8719" y="3999"/>
                    </a:cubicBezTo>
                    <a:cubicBezTo>
                      <a:pt x="8714" y="3989"/>
                      <a:pt x="8711" y="3978"/>
                      <a:pt x="8705" y="3968"/>
                    </a:cubicBezTo>
                    <a:cubicBezTo>
                      <a:pt x="8692" y="3940"/>
                      <a:pt x="8679" y="3911"/>
                      <a:pt x="8668" y="3886"/>
                    </a:cubicBezTo>
                    <a:cubicBezTo>
                      <a:pt x="8664" y="3878"/>
                      <a:pt x="8661" y="3872"/>
                      <a:pt x="8656" y="3865"/>
                    </a:cubicBezTo>
                    <a:cubicBezTo>
                      <a:pt x="8647" y="3848"/>
                      <a:pt x="8637" y="3828"/>
                      <a:pt x="8628" y="3813"/>
                    </a:cubicBezTo>
                    <a:cubicBezTo>
                      <a:pt x="8622" y="3800"/>
                      <a:pt x="8616" y="3792"/>
                      <a:pt x="8611" y="3782"/>
                    </a:cubicBezTo>
                    <a:cubicBezTo>
                      <a:pt x="8605" y="3770"/>
                      <a:pt x="8598" y="3759"/>
                      <a:pt x="8589" y="3747"/>
                    </a:cubicBezTo>
                    <a:cubicBezTo>
                      <a:pt x="8583" y="3738"/>
                      <a:pt x="8577" y="3728"/>
                      <a:pt x="8573" y="3719"/>
                    </a:cubicBezTo>
                    <a:cubicBezTo>
                      <a:pt x="8565" y="3709"/>
                      <a:pt x="8559" y="3698"/>
                      <a:pt x="8553" y="3690"/>
                    </a:cubicBezTo>
                    <a:cubicBezTo>
                      <a:pt x="8453" y="3544"/>
                      <a:pt x="8370" y="3489"/>
                      <a:pt x="8370" y="3489"/>
                    </a:cubicBezTo>
                    <a:cubicBezTo>
                      <a:pt x="9134" y="1788"/>
                      <a:pt x="7621" y="83"/>
                      <a:pt x="7544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9" name="Google Shape;1599;p8"/>
              <p:cNvSpPr/>
              <p:nvPr/>
            </p:nvSpPr>
            <p:spPr>
              <a:xfrm>
                <a:off x="4797625" y="4852025"/>
                <a:ext cx="336175" cy="323925"/>
              </a:xfrm>
              <a:custGeom>
                <a:avLst/>
                <a:gdLst/>
                <a:ahLst/>
                <a:cxnLst/>
                <a:rect l="l" t="t" r="r" b="b"/>
                <a:pathLst>
                  <a:path w="13447" h="12957" extrusionOk="0">
                    <a:moveTo>
                      <a:pt x="6738" y="1"/>
                    </a:moveTo>
                    <a:cubicBezTo>
                      <a:pt x="5486" y="1"/>
                      <a:pt x="4280" y="1044"/>
                      <a:pt x="3618" y="1736"/>
                    </a:cubicBezTo>
                    <a:cubicBezTo>
                      <a:pt x="3405" y="1960"/>
                      <a:pt x="3248" y="2144"/>
                      <a:pt x="3163" y="2250"/>
                    </a:cubicBezTo>
                    <a:cubicBezTo>
                      <a:pt x="3163" y="2251"/>
                      <a:pt x="3162" y="2251"/>
                      <a:pt x="3162" y="2251"/>
                    </a:cubicBezTo>
                    <a:cubicBezTo>
                      <a:pt x="3123" y="2300"/>
                      <a:pt x="3103" y="2329"/>
                      <a:pt x="3093" y="2336"/>
                    </a:cubicBezTo>
                    <a:cubicBezTo>
                      <a:pt x="3093" y="2338"/>
                      <a:pt x="3092" y="2341"/>
                      <a:pt x="3092" y="2341"/>
                    </a:cubicBezTo>
                    <a:cubicBezTo>
                      <a:pt x="2874" y="2384"/>
                      <a:pt x="2782" y="2756"/>
                      <a:pt x="2775" y="3293"/>
                    </a:cubicBezTo>
                    <a:cubicBezTo>
                      <a:pt x="2770" y="3627"/>
                      <a:pt x="2800" y="4030"/>
                      <a:pt x="2854" y="4453"/>
                    </a:cubicBezTo>
                    <a:cubicBezTo>
                      <a:pt x="2868" y="4574"/>
                      <a:pt x="2886" y="4696"/>
                      <a:pt x="2905" y="4821"/>
                    </a:cubicBezTo>
                    <a:cubicBezTo>
                      <a:pt x="2946" y="5084"/>
                      <a:pt x="2992" y="5351"/>
                      <a:pt x="3048" y="5614"/>
                    </a:cubicBezTo>
                    <a:cubicBezTo>
                      <a:pt x="3032" y="5613"/>
                      <a:pt x="3015" y="5612"/>
                      <a:pt x="2999" y="5612"/>
                    </a:cubicBezTo>
                    <a:cubicBezTo>
                      <a:pt x="2905" y="5612"/>
                      <a:pt x="2807" y="5630"/>
                      <a:pt x="2715" y="5665"/>
                    </a:cubicBezTo>
                    <a:cubicBezTo>
                      <a:pt x="2448" y="5764"/>
                      <a:pt x="2233" y="5997"/>
                      <a:pt x="2293" y="6270"/>
                    </a:cubicBezTo>
                    <a:cubicBezTo>
                      <a:pt x="2295" y="6280"/>
                      <a:pt x="2297" y="6287"/>
                      <a:pt x="2301" y="6298"/>
                    </a:cubicBezTo>
                    <a:cubicBezTo>
                      <a:pt x="2358" y="6494"/>
                      <a:pt x="2592" y="6756"/>
                      <a:pt x="2861" y="6999"/>
                    </a:cubicBezTo>
                    <a:cubicBezTo>
                      <a:pt x="3114" y="7226"/>
                      <a:pt x="3399" y="7439"/>
                      <a:pt x="3603" y="7567"/>
                    </a:cubicBezTo>
                    <a:cubicBezTo>
                      <a:pt x="3725" y="7855"/>
                      <a:pt x="3849" y="8062"/>
                      <a:pt x="3962" y="8148"/>
                    </a:cubicBezTo>
                    <a:cubicBezTo>
                      <a:pt x="3968" y="8186"/>
                      <a:pt x="3976" y="8224"/>
                      <a:pt x="3982" y="8259"/>
                    </a:cubicBezTo>
                    <a:cubicBezTo>
                      <a:pt x="3998" y="8451"/>
                      <a:pt x="4019" y="8634"/>
                      <a:pt x="4040" y="8801"/>
                    </a:cubicBezTo>
                    <a:lnTo>
                      <a:pt x="4040" y="8809"/>
                    </a:lnTo>
                    <a:cubicBezTo>
                      <a:pt x="4047" y="8867"/>
                      <a:pt x="4053" y="8924"/>
                      <a:pt x="4060" y="8979"/>
                    </a:cubicBezTo>
                    <a:cubicBezTo>
                      <a:pt x="4060" y="8984"/>
                      <a:pt x="4063" y="8986"/>
                      <a:pt x="4063" y="8992"/>
                    </a:cubicBezTo>
                    <a:cubicBezTo>
                      <a:pt x="4070" y="9049"/>
                      <a:pt x="4077" y="9100"/>
                      <a:pt x="4085" y="9154"/>
                    </a:cubicBezTo>
                    <a:lnTo>
                      <a:pt x="3826" y="9549"/>
                    </a:lnTo>
                    <a:lnTo>
                      <a:pt x="3884" y="9605"/>
                    </a:lnTo>
                    <a:lnTo>
                      <a:pt x="3857" y="9630"/>
                    </a:lnTo>
                    <a:lnTo>
                      <a:pt x="3787" y="9630"/>
                    </a:lnTo>
                    <a:lnTo>
                      <a:pt x="3750" y="9527"/>
                    </a:lnTo>
                    <a:lnTo>
                      <a:pt x="3596" y="9630"/>
                    </a:lnTo>
                    <a:lnTo>
                      <a:pt x="2689" y="9630"/>
                    </a:lnTo>
                    <a:cubicBezTo>
                      <a:pt x="2371" y="9630"/>
                      <a:pt x="2115" y="9879"/>
                      <a:pt x="2115" y="10188"/>
                    </a:cubicBezTo>
                    <a:lnTo>
                      <a:pt x="2115" y="10678"/>
                    </a:lnTo>
                    <a:cubicBezTo>
                      <a:pt x="1416" y="11075"/>
                      <a:pt x="873" y="11440"/>
                      <a:pt x="682" y="11645"/>
                    </a:cubicBezTo>
                    <a:cubicBezTo>
                      <a:pt x="671" y="11652"/>
                      <a:pt x="661" y="11659"/>
                      <a:pt x="649" y="11670"/>
                    </a:cubicBezTo>
                    <a:cubicBezTo>
                      <a:pt x="366" y="11905"/>
                      <a:pt x="153" y="12361"/>
                      <a:pt x="0" y="12956"/>
                    </a:cubicBezTo>
                    <a:lnTo>
                      <a:pt x="13446" y="12956"/>
                    </a:lnTo>
                    <a:cubicBezTo>
                      <a:pt x="13321" y="12406"/>
                      <a:pt x="13151" y="11938"/>
                      <a:pt x="12942" y="11601"/>
                    </a:cubicBezTo>
                    <a:cubicBezTo>
                      <a:pt x="12900" y="11536"/>
                      <a:pt x="12856" y="11474"/>
                      <a:pt x="12811" y="11416"/>
                    </a:cubicBezTo>
                    <a:cubicBezTo>
                      <a:pt x="12805" y="11404"/>
                      <a:pt x="12801" y="11396"/>
                      <a:pt x="12795" y="11390"/>
                    </a:cubicBezTo>
                    <a:cubicBezTo>
                      <a:pt x="12772" y="11359"/>
                      <a:pt x="12733" y="11322"/>
                      <a:pt x="12685" y="11279"/>
                    </a:cubicBezTo>
                    <a:cubicBezTo>
                      <a:pt x="12632" y="11232"/>
                      <a:pt x="12580" y="11188"/>
                      <a:pt x="12523" y="11154"/>
                    </a:cubicBezTo>
                    <a:cubicBezTo>
                      <a:pt x="12514" y="11148"/>
                      <a:pt x="12503" y="11145"/>
                      <a:pt x="12495" y="11139"/>
                    </a:cubicBezTo>
                    <a:cubicBezTo>
                      <a:pt x="12339" y="11032"/>
                      <a:pt x="12134" y="10906"/>
                      <a:pt x="11893" y="10771"/>
                    </a:cubicBezTo>
                    <a:lnTo>
                      <a:pt x="11893" y="10454"/>
                    </a:lnTo>
                    <a:cubicBezTo>
                      <a:pt x="11893" y="9997"/>
                      <a:pt x="11512" y="9628"/>
                      <a:pt x="11040" y="9628"/>
                    </a:cubicBezTo>
                    <a:lnTo>
                      <a:pt x="9817" y="9628"/>
                    </a:lnTo>
                    <a:lnTo>
                      <a:pt x="9470" y="9484"/>
                    </a:lnTo>
                    <a:lnTo>
                      <a:pt x="9445" y="9563"/>
                    </a:lnTo>
                    <a:cubicBezTo>
                      <a:pt x="9386" y="9537"/>
                      <a:pt x="9326" y="9509"/>
                      <a:pt x="9269" y="9483"/>
                    </a:cubicBezTo>
                    <a:lnTo>
                      <a:pt x="9259" y="9478"/>
                    </a:lnTo>
                    <a:cubicBezTo>
                      <a:pt x="9209" y="9456"/>
                      <a:pt x="9158" y="9434"/>
                      <a:pt x="9108" y="9410"/>
                    </a:cubicBezTo>
                    <a:lnTo>
                      <a:pt x="8824" y="8978"/>
                    </a:lnTo>
                    <a:lnTo>
                      <a:pt x="8769" y="8894"/>
                    </a:lnTo>
                    <a:lnTo>
                      <a:pt x="8553" y="9039"/>
                    </a:lnTo>
                    <a:cubicBezTo>
                      <a:pt x="8570" y="8883"/>
                      <a:pt x="8589" y="8703"/>
                      <a:pt x="8608" y="8504"/>
                    </a:cubicBezTo>
                    <a:cubicBezTo>
                      <a:pt x="8608" y="8498"/>
                      <a:pt x="8609" y="8490"/>
                      <a:pt x="8609" y="8482"/>
                    </a:cubicBezTo>
                    <a:cubicBezTo>
                      <a:pt x="8610" y="8474"/>
                      <a:pt x="8610" y="8466"/>
                      <a:pt x="8610" y="8455"/>
                    </a:cubicBezTo>
                    <a:cubicBezTo>
                      <a:pt x="8633" y="8412"/>
                      <a:pt x="8665" y="8211"/>
                      <a:pt x="8697" y="7907"/>
                    </a:cubicBezTo>
                    <a:cubicBezTo>
                      <a:pt x="8712" y="7862"/>
                      <a:pt x="8725" y="7822"/>
                      <a:pt x="8741" y="7777"/>
                    </a:cubicBezTo>
                    <a:cubicBezTo>
                      <a:pt x="8767" y="7761"/>
                      <a:pt x="8792" y="7740"/>
                      <a:pt x="8823" y="7719"/>
                    </a:cubicBezTo>
                    <a:cubicBezTo>
                      <a:pt x="9098" y="7501"/>
                      <a:pt x="9538" y="7068"/>
                      <a:pt x="9792" y="6692"/>
                    </a:cubicBezTo>
                    <a:cubicBezTo>
                      <a:pt x="9903" y="6524"/>
                      <a:pt x="9977" y="6371"/>
                      <a:pt x="9988" y="6251"/>
                    </a:cubicBezTo>
                    <a:cubicBezTo>
                      <a:pt x="10014" y="5939"/>
                      <a:pt x="9689" y="5722"/>
                      <a:pt x="9361" y="5687"/>
                    </a:cubicBezTo>
                    <a:cubicBezTo>
                      <a:pt x="10231" y="2076"/>
                      <a:pt x="8938" y="2068"/>
                      <a:pt x="8938" y="2068"/>
                    </a:cubicBezTo>
                    <a:cubicBezTo>
                      <a:pt x="8938" y="2068"/>
                      <a:pt x="8931" y="1954"/>
                      <a:pt x="8892" y="1780"/>
                    </a:cubicBezTo>
                    <a:cubicBezTo>
                      <a:pt x="8832" y="1510"/>
                      <a:pt x="8693" y="1090"/>
                      <a:pt x="8389" y="726"/>
                    </a:cubicBezTo>
                    <a:cubicBezTo>
                      <a:pt x="8084" y="363"/>
                      <a:pt x="7611" y="54"/>
                      <a:pt x="6882" y="6"/>
                    </a:cubicBezTo>
                    <a:cubicBezTo>
                      <a:pt x="6834" y="2"/>
                      <a:pt x="6786" y="1"/>
                      <a:pt x="6738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00" name="Google Shape;1600;p8"/>
              <p:cNvSpPr/>
              <p:nvPr/>
            </p:nvSpPr>
            <p:spPr>
              <a:xfrm>
                <a:off x="3949825" y="4888275"/>
                <a:ext cx="244325" cy="287700"/>
              </a:xfrm>
              <a:custGeom>
                <a:avLst/>
                <a:gdLst/>
                <a:ahLst/>
                <a:cxnLst/>
                <a:rect l="l" t="t" r="r" b="b"/>
                <a:pathLst>
                  <a:path w="9773" h="11508" extrusionOk="0">
                    <a:moveTo>
                      <a:pt x="5077" y="1"/>
                    </a:moveTo>
                    <a:cubicBezTo>
                      <a:pt x="4966" y="1"/>
                      <a:pt x="4860" y="6"/>
                      <a:pt x="4758" y="16"/>
                    </a:cubicBezTo>
                    <a:cubicBezTo>
                      <a:pt x="4632" y="28"/>
                      <a:pt x="4510" y="47"/>
                      <a:pt x="4392" y="71"/>
                    </a:cubicBezTo>
                    <a:cubicBezTo>
                      <a:pt x="2960" y="354"/>
                      <a:pt x="2260" y="1434"/>
                      <a:pt x="2571" y="2704"/>
                    </a:cubicBezTo>
                    <a:cubicBezTo>
                      <a:pt x="1860" y="4604"/>
                      <a:pt x="2776" y="7627"/>
                      <a:pt x="3284" y="7918"/>
                    </a:cubicBezTo>
                    <a:cubicBezTo>
                      <a:pt x="3683" y="7825"/>
                      <a:pt x="4025" y="7700"/>
                      <a:pt x="4322" y="7554"/>
                    </a:cubicBezTo>
                    <a:lnTo>
                      <a:pt x="4322" y="7554"/>
                    </a:lnTo>
                    <a:cubicBezTo>
                      <a:pt x="4249" y="7839"/>
                      <a:pt x="4169" y="8129"/>
                      <a:pt x="4082" y="8410"/>
                    </a:cubicBezTo>
                    <a:cubicBezTo>
                      <a:pt x="4082" y="8410"/>
                      <a:pt x="4082" y="8411"/>
                      <a:pt x="4080" y="8411"/>
                    </a:cubicBezTo>
                    <a:cubicBezTo>
                      <a:pt x="4034" y="8411"/>
                      <a:pt x="3988" y="8413"/>
                      <a:pt x="3940" y="8416"/>
                    </a:cubicBezTo>
                    <a:cubicBezTo>
                      <a:pt x="3932" y="8416"/>
                      <a:pt x="3925" y="8416"/>
                      <a:pt x="3915" y="8417"/>
                    </a:cubicBezTo>
                    <a:cubicBezTo>
                      <a:pt x="3873" y="8417"/>
                      <a:pt x="3833" y="8419"/>
                      <a:pt x="3794" y="8422"/>
                    </a:cubicBezTo>
                    <a:cubicBezTo>
                      <a:pt x="3774" y="8423"/>
                      <a:pt x="3754" y="8423"/>
                      <a:pt x="3736" y="8427"/>
                    </a:cubicBezTo>
                    <a:cubicBezTo>
                      <a:pt x="3707" y="8428"/>
                      <a:pt x="3678" y="8432"/>
                      <a:pt x="3651" y="8433"/>
                    </a:cubicBezTo>
                    <a:cubicBezTo>
                      <a:pt x="3602" y="8434"/>
                      <a:pt x="3554" y="8439"/>
                      <a:pt x="3508" y="8441"/>
                    </a:cubicBezTo>
                    <a:lnTo>
                      <a:pt x="3508" y="8456"/>
                    </a:lnTo>
                    <a:cubicBezTo>
                      <a:pt x="3471" y="8460"/>
                      <a:pt x="3436" y="8463"/>
                      <a:pt x="3403" y="8468"/>
                    </a:cubicBezTo>
                    <a:cubicBezTo>
                      <a:pt x="3239" y="8488"/>
                      <a:pt x="3108" y="8512"/>
                      <a:pt x="3022" y="8541"/>
                    </a:cubicBezTo>
                    <a:cubicBezTo>
                      <a:pt x="3020" y="8541"/>
                      <a:pt x="3017" y="8542"/>
                      <a:pt x="3016" y="8542"/>
                    </a:cubicBezTo>
                    <a:cubicBezTo>
                      <a:pt x="3001" y="8548"/>
                      <a:pt x="2986" y="8554"/>
                      <a:pt x="2973" y="8559"/>
                    </a:cubicBezTo>
                    <a:cubicBezTo>
                      <a:pt x="2972" y="8559"/>
                      <a:pt x="2972" y="8560"/>
                      <a:pt x="2968" y="8560"/>
                    </a:cubicBezTo>
                    <a:cubicBezTo>
                      <a:pt x="2955" y="8567"/>
                      <a:pt x="2946" y="8573"/>
                      <a:pt x="2938" y="8577"/>
                    </a:cubicBezTo>
                    <a:lnTo>
                      <a:pt x="2937" y="8577"/>
                    </a:lnTo>
                    <a:cubicBezTo>
                      <a:pt x="2867" y="8608"/>
                      <a:pt x="2791" y="8650"/>
                      <a:pt x="2715" y="8703"/>
                    </a:cubicBezTo>
                    <a:cubicBezTo>
                      <a:pt x="2703" y="8711"/>
                      <a:pt x="2692" y="8718"/>
                      <a:pt x="2680" y="8729"/>
                    </a:cubicBezTo>
                    <a:cubicBezTo>
                      <a:pt x="2661" y="8743"/>
                      <a:pt x="2642" y="8757"/>
                      <a:pt x="2622" y="8773"/>
                    </a:cubicBezTo>
                    <a:cubicBezTo>
                      <a:pt x="2591" y="8796"/>
                      <a:pt x="2563" y="8820"/>
                      <a:pt x="2531" y="8846"/>
                    </a:cubicBezTo>
                    <a:cubicBezTo>
                      <a:pt x="2520" y="8855"/>
                      <a:pt x="2509" y="8867"/>
                      <a:pt x="2497" y="8879"/>
                    </a:cubicBezTo>
                    <a:cubicBezTo>
                      <a:pt x="2469" y="8906"/>
                      <a:pt x="2440" y="8931"/>
                      <a:pt x="2413" y="8958"/>
                    </a:cubicBezTo>
                    <a:cubicBezTo>
                      <a:pt x="2401" y="8970"/>
                      <a:pt x="2392" y="8981"/>
                      <a:pt x="2379" y="8993"/>
                    </a:cubicBezTo>
                    <a:cubicBezTo>
                      <a:pt x="2344" y="9031"/>
                      <a:pt x="2307" y="9072"/>
                      <a:pt x="2268" y="9115"/>
                    </a:cubicBezTo>
                    <a:cubicBezTo>
                      <a:pt x="2243" y="9145"/>
                      <a:pt x="2217" y="9183"/>
                      <a:pt x="2187" y="9222"/>
                    </a:cubicBezTo>
                    <a:cubicBezTo>
                      <a:pt x="2182" y="9229"/>
                      <a:pt x="2177" y="9237"/>
                      <a:pt x="2171" y="9247"/>
                    </a:cubicBezTo>
                    <a:lnTo>
                      <a:pt x="573" y="9247"/>
                    </a:lnTo>
                    <a:cubicBezTo>
                      <a:pt x="328" y="9247"/>
                      <a:pt x="121" y="9404"/>
                      <a:pt x="37" y="9626"/>
                    </a:cubicBezTo>
                    <a:cubicBezTo>
                      <a:pt x="14" y="9691"/>
                      <a:pt x="1" y="9760"/>
                      <a:pt x="1" y="9833"/>
                    </a:cubicBezTo>
                    <a:lnTo>
                      <a:pt x="1" y="11507"/>
                    </a:lnTo>
                    <a:lnTo>
                      <a:pt x="9772" y="11507"/>
                    </a:lnTo>
                    <a:lnTo>
                      <a:pt x="9772" y="10115"/>
                    </a:lnTo>
                    <a:cubicBezTo>
                      <a:pt x="9772" y="9632"/>
                      <a:pt x="9392" y="9243"/>
                      <a:pt x="8924" y="9243"/>
                    </a:cubicBezTo>
                    <a:lnTo>
                      <a:pt x="7497" y="9243"/>
                    </a:lnTo>
                    <a:cubicBezTo>
                      <a:pt x="7484" y="9228"/>
                      <a:pt x="7469" y="9211"/>
                      <a:pt x="7460" y="9194"/>
                    </a:cubicBezTo>
                    <a:cubicBezTo>
                      <a:pt x="7429" y="9156"/>
                      <a:pt x="7400" y="9116"/>
                      <a:pt x="7368" y="9082"/>
                    </a:cubicBezTo>
                    <a:cubicBezTo>
                      <a:pt x="7353" y="9065"/>
                      <a:pt x="7338" y="9047"/>
                      <a:pt x="7321" y="9031"/>
                    </a:cubicBezTo>
                    <a:cubicBezTo>
                      <a:pt x="7291" y="8997"/>
                      <a:pt x="7259" y="8966"/>
                      <a:pt x="7229" y="8937"/>
                    </a:cubicBezTo>
                    <a:cubicBezTo>
                      <a:pt x="7214" y="8924"/>
                      <a:pt x="7201" y="8909"/>
                      <a:pt x="7187" y="8899"/>
                    </a:cubicBezTo>
                    <a:cubicBezTo>
                      <a:pt x="7146" y="8863"/>
                      <a:pt x="7107" y="8829"/>
                      <a:pt x="7067" y="8800"/>
                    </a:cubicBezTo>
                    <a:cubicBezTo>
                      <a:pt x="7062" y="8796"/>
                      <a:pt x="7060" y="8794"/>
                      <a:pt x="7057" y="8793"/>
                    </a:cubicBezTo>
                    <a:cubicBezTo>
                      <a:pt x="7011" y="8760"/>
                      <a:pt x="6966" y="8731"/>
                      <a:pt x="6925" y="8707"/>
                    </a:cubicBezTo>
                    <a:cubicBezTo>
                      <a:pt x="6919" y="8703"/>
                      <a:pt x="6913" y="8701"/>
                      <a:pt x="6904" y="8699"/>
                    </a:cubicBezTo>
                    <a:cubicBezTo>
                      <a:pt x="6870" y="8678"/>
                      <a:pt x="6834" y="8664"/>
                      <a:pt x="6798" y="8650"/>
                    </a:cubicBezTo>
                    <a:cubicBezTo>
                      <a:pt x="6791" y="8648"/>
                      <a:pt x="6783" y="8644"/>
                      <a:pt x="6773" y="8642"/>
                    </a:cubicBezTo>
                    <a:cubicBezTo>
                      <a:pt x="6739" y="8630"/>
                      <a:pt x="6709" y="8622"/>
                      <a:pt x="6679" y="8620"/>
                    </a:cubicBezTo>
                    <a:cubicBezTo>
                      <a:pt x="6672" y="8618"/>
                      <a:pt x="6666" y="8618"/>
                      <a:pt x="6659" y="8615"/>
                    </a:cubicBezTo>
                    <a:cubicBezTo>
                      <a:pt x="6642" y="8613"/>
                      <a:pt x="6625" y="8612"/>
                      <a:pt x="6609" y="8612"/>
                    </a:cubicBezTo>
                    <a:cubicBezTo>
                      <a:pt x="6591" y="8612"/>
                      <a:pt x="6574" y="8613"/>
                      <a:pt x="6558" y="8616"/>
                    </a:cubicBezTo>
                    <a:cubicBezTo>
                      <a:pt x="6521" y="8603"/>
                      <a:pt x="6483" y="8591"/>
                      <a:pt x="6439" y="8580"/>
                    </a:cubicBezTo>
                    <a:cubicBezTo>
                      <a:pt x="6436" y="8579"/>
                      <a:pt x="6433" y="8579"/>
                      <a:pt x="6429" y="8575"/>
                    </a:cubicBezTo>
                    <a:cubicBezTo>
                      <a:pt x="6385" y="8567"/>
                      <a:pt x="6338" y="8554"/>
                      <a:pt x="6289" y="8545"/>
                    </a:cubicBezTo>
                    <a:cubicBezTo>
                      <a:pt x="6241" y="8531"/>
                      <a:pt x="6186" y="8519"/>
                      <a:pt x="6131" y="8511"/>
                    </a:cubicBezTo>
                    <a:cubicBezTo>
                      <a:pt x="6118" y="8508"/>
                      <a:pt x="6102" y="8505"/>
                      <a:pt x="6088" y="8502"/>
                    </a:cubicBezTo>
                    <a:cubicBezTo>
                      <a:pt x="6040" y="8495"/>
                      <a:pt x="5993" y="8488"/>
                      <a:pt x="5942" y="8480"/>
                    </a:cubicBezTo>
                    <a:cubicBezTo>
                      <a:pt x="5928" y="8478"/>
                      <a:pt x="5915" y="8475"/>
                      <a:pt x="5905" y="8475"/>
                    </a:cubicBezTo>
                    <a:cubicBezTo>
                      <a:pt x="5770" y="8456"/>
                      <a:pt x="5625" y="8441"/>
                      <a:pt x="5473" y="8432"/>
                    </a:cubicBezTo>
                    <a:cubicBezTo>
                      <a:pt x="5480" y="8404"/>
                      <a:pt x="5487" y="8375"/>
                      <a:pt x="5495" y="8347"/>
                    </a:cubicBezTo>
                    <a:cubicBezTo>
                      <a:pt x="5507" y="8298"/>
                      <a:pt x="5521" y="8249"/>
                      <a:pt x="5531" y="8198"/>
                    </a:cubicBezTo>
                    <a:cubicBezTo>
                      <a:pt x="5537" y="8178"/>
                      <a:pt x="5543" y="8155"/>
                      <a:pt x="5547" y="8130"/>
                    </a:cubicBezTo>
                    <a:cubicBezTo>
                      <a:pt x="5554" y="8101"/>
                      <a:pt x="5561" y="8071"/>
                      <a:pt x="5569" y="8039"/>
                    </a:cubicBezTo>
                    <a:cubicBezTo>
                      <a:pt x="5574" y="8018"/>
                      <a:pt x="5578" y="7995"/>
                      <a:pt x="5584" y="7971"/>
                    </a:cubicBezTo>
                    <a:cubicBezTo>
                      <a:pt x="5591" y="7941"/>
                      <a:pt x="5598" y="7912"/>
                      <a:pt x="5605" y="7880"/>
                    </a:cubicBezTo>
                    <a:cubicBezTo>
                      <a:pt x="5610" y="7857"/>
                      <a:pt x="5615" y="7836"/>
                      <a:pt x="5620" y="7814"/>
                    </a:cubicBezTo>
                    <a:cubicBezTo>
                      <a:pt x="5627" y="7781"/>
                      <a:pt x="5633" y="7751"/>
                      <a:pt x="5640" y="7721"/>
                    </a:cubicBezTo>
                    <a:cubicBezTo>
                      <a:pt x="5645" y="7699"/>
                      <a:pt x="5648" y="7679"/>
                      <a:pt x="5654" y="7658"/>
                    </a:cubicBezTo>
                    <a:cubicBezTo>
                      <a:pt x="5660" y="7625"/>
                      <a:pt x="5668" y="7593"/>
                      <a:pt x="5674" y="7560"/>
                    </a:cubicBezTo>
                    <a:cubicBezTo>
                      <a:pt x="5676" y="7552"/>
                      <a:pt x="5678" y="7545"/>
                      <a:pt x="5680" y="7535"/>
                    </a:cubicBezTo>
                    <a:cubicBezTo>
                      <a:pt x="5682" y="7521"/>
                      <a:pt x="5684" y="7509"/>
                      <a:pt x="5688" y="7498"/>
                    </a:cubicBezTo>
                    <a:cubicBezTo>
                      <a:pt x="5927" y="7490"/>
                      <a:pt x="6150" y="7441"/>
                      <a:pt x="6353" y="7357"/>
                    </a:cubicBezTo>
                    <a:cubicBezTo>
                      <a:pt x="6472" y="7309"/>
                      <a:pt x="6583" y="7249"/>
                      <a:pt x="6690" y="7178"/>
                    </a:cubicBezTo>
                    <a:cubicBezTo>
                      <a:pt x="6896" y="7044"/>
                      <a:pt x="7078" y="6876"/>
                      <a:pt x="7236" y="6682"/>
                    </a:cubicBezTo>
                    <a:cubicBezTo>
                      <a:pt x="7280" y="6631"/>
                      <a:pt x="7321" y="6578"/>
                      <a:pt x="7360" y="6526"/>
                    </a:cubicBezTo>
                    <a:cubicBezTo>
                      <a:pt x="8873" y="6284"/>
                      <a:pt x="9591" y="4561"/>
                      <a:pt x="9547" y="3240"/>
                    </a:cubicBezTo>
                    <a:cubicBezTo>
                      <a:pt x="9505" y="1963"/>
                      <a:pt x="8445" y="1470"/>
                      <a:pt x="7694" y="1283"/>
                    </a:cubicBezTo>
                    <a:cubicBezTo>
                      <a:pt x="7031" y="326"/>
                      <a:pt x="5936" y="1"/>
                      <a:pt x="5077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01" name="Google Shape;1601;p8"/>
              <p:cNvSpPr/>
              <p:nvPr/>
            </p:nvSpPr>
            <p:spPr>
              <a:xfrm>
                <a:off x="5235675" y="4795875"/>
                <a:ext cx="395600" cy="380100"/>
              </a:xfrm>
              <a:custGeom>
                <a:avLst/>
                <a:gdLst/>
                <a:ahLst/>
                <a:cxnLst/>
                <a:rect l="l" t="t" r="r" b="b"/>
                <a:pathLst>
                  <a:path w="15824" h="15204" extrusionOk="0">
                    <a:moveTo>
                      <a:pt x="8826" y="0"/>
                    </a:moveTo>
                    <a:cubicBezTo>
                      <a:pt x="8344" y="0"/>
                      <a:pt x="7093" y="567"/>
                      <a:pt x="6555" y="982"/>
                    </a:cubicBezTo>
                    <a:cubicBezTo>
                      <a:pt x="6740" y="761"/>
                      <a:pt x="6923" y="452"/>
                      <a:pt x="6638" y="347"/>
                    </a:cubicBezTo>
                    <a:cubicBezTo>
                      <a:pt x="6606" y="336"/>
                      <a:pt x="6564" y="330"/>
                      <a:pt x="6513" y="330"/>
                    </a:cubicBezTo>
                    <a:cubicBezTo>
                      <a:pt x="5990" y="330"/>
                      <a:pt x="4563" y="977"/>
                      <a:pt x="4370" y="3145"/>
                    </a:cubicBezTo>
                    <a:lnTo>
                      <a:pt x="4370" y="3147"/>
                    </a:lnTo>
                    <a:cubicBezTo>
                      <a:pt x="4362" y="3240"/>
                      <a:pt x="4356" y="3336"/>
                      <a:pt x="4351" y="3434"/>
                    </a:cubicBezTo>
                    <a:lnTo>
                      <a:pt x="4351" y="3441"/>
                    </a:lnTo>
                    <a:cubicBezTo>
                      <a:pt x="4350" y="3539"/>
                      <a:pt x="4346" y="3635"/>
                      <a:pt x="4350" y="3738"/>
                    </a:cubicBezTo>
                    <a:lnTo>
                      <a:pt x="4350" y="3763"/>
                    </a:lnTo>
                    <a:cubicBezTo>
                      <a:pt x="4351" y="3861"/>
                      <a:pt x="4356" y="3957"/>
                      <a:pt x="4362" y="4059"/>
                    </a:cubicBezTo>
                    <a:cubicBezTo>
                      <a:pt x="4363" y="4078"/>
                      <a:pt x="4365" y="4096"/>
                      <a:pt x="4365" y="4115"/>
                    </a:cubicBezTo>
                    <a:cubicBezTo>
                      <a:pt x="4371" y="4207"/>
                      <a:pt x="4380" y="4303"/>
                      <a:pt x="4392" y="4399"/>
                    </a:cubicBezTo>
                    <a:cubicBezTo>
                      <a:pt x="4393" y="4429"/>
                      <a:pt x="4399" y="4462"/>
                      <a:pt x="4404" y="4492"/>
                    </a:cubicBezTo>
                    <a:cubicBezTo>
                      <a:pt x="4413" y="4579"/>
                      <a:pt x="4425" y="4669"/>
                      <a:pt x="4438" y="4760"/>
                    </a:cubicBezTo>
                    <a:cubicBezTo>
                      <a:pt x="4447" y="4807"/>
                      <a:pt x="4455" y="4857"/>
                      <a:pt x="4465" y="4906"/>
                    </a:cubicBezTo>
                    <a:cubicBezTo>
                      <a:pt x="4478" y="4983"/>
                      <a:pt x="4490" y="5061"/>
                      <a:pt x="4505" y="5141"/>
                    </a:cubicBezTo>
                    <a:cubicBezTo>
                      <a:pt x="4520" y="5213"/>
                      <a:pt x="4535" y="5288"/>
                      <a:pt x="4552" y="5361"/>
                    </a:cubicBezTo>
                    <a:cubicBezTo>
                      <a:pt x="4566" y="5423"/>
                      <a:pt x="4578" y="5483"/>
                      <a:pt x="4594" y="5545"/>
                    </a:cubicBezTo>
                    <a:cubicBezTo>
                      <a:pt x="4628" y="5685"/>
                      <a:pt x="4664" y="5828"/>
                      <a:pt x="4704" y="5975"/>
                    </a:cubicBezTo>
                    <a:lnTo>
                      <a:pt x="4764" y="6016"/>
                    </a:lnTo>
                    <a:cubicBezTo>
                      <a:pt x="4515" y="7896"/>
                      <a:pt x="4550" y="9723"/>
                      <a:pt x="4586" y="9774"/>
                    </a:cubicBezTo>
                    <a:cubicBezTo>
                      <a:pt x="4606" y="9802"/>
                      <a:pt x="4814" y="9899"/>
                      <a:pt x="5103" y="10010"/>
                    </a:cubicBezTo>
                    <a:cubicBezTo>
                      <a:pt x="5203" y="10051"/>
                      <a:pt x="5313" y="10093"/>
                      <a:pt x="5427" y="10136"/>
                    </a:cubicBezTo>
                    <a:lnTo>
                      <a:pt x="5392" y="10324"/>
                    </a:lnTo>
                    <a:lnTo>
                      <a:pt x="5359" y="10312"/>
                    </a:lnTo>
                    <a:lnTo>
                      <a:pt x="4918" y="10877"/>
                    </a:lnTo>
                    <a:lnTo>
                      <a:pt x="4949" y="10903"/>
                    </a:lnTo>
                    <a:lnTo>
                      <a:pt x="4833" y="10953"/>
                    </a:lnTo>
                    <a:lnTo>
                      <a:pt x="4836" y="10957"/>
                    </a:lnTo>
                    <a:cubicBezTo>
                      <a:pt x="4759" y="10983"/>
                      <a:pt x="4686" y="11007"/>
                      <a:pt x="4612" y="11040"/>
                    </a:cubicBezTo>
                    <a:cubicBezTo>
                      <a:pt x="4498" y="11074"/>
                      <a:pt x="4387" y="11113"/>
                      <a:pt x="4279" y="11153"/>
                    </a:cubicBezTo>
                    <a:cubicBezTo>
                      <a:pt x="4264" y="11162"/>
                      <a:pt x="4246" y="11168"/>
                      <a:pt x="4230" y="11174"/>
                    </a:cubicBezTo>
                    <a:cubicBezTo>
                      <a:pt x="4229" y="11174"/>
                      <a:pt x="4229" y="11175"/>
                      <a:pt x="4226" y="11175"/>
                    </a:cubicBezTo>
                    <a:cubicBezTo>
                      <a:pt x="4119" y="11217"/>
                      <a:pt x="4009" y="11260"/>
                      <a:pt x="3908" y="11309"/>
                    </a:cubicBezTo>
                    <a:cubicBezTo>
                      <a:pt x="3003" y="11728"/>
                      <a:pt x="2193" y="12383"/>
                      <a:pt x="1466" y="13197"/>
                    </a:cubicBezTo>
                    <a:cubicBezTo>
                      <a:pt x="1332" y="13343"/>
                      <a:pt x="1205" y="13495"/>
                      <a:pt x="1078" y="13650"/>
                    </a:cubicBezTo>
                    <a:cubicBezTo>
                      <a:pt x="693" y="14129"/>
                      <a:pt x="336" y="14649"/>
                      <a:pt x="0" y="15203"/>
                    </a:cubicBezTo>
                    <a:lnTo>
                      <a:pt x="15824" y="15203"/>
                    </a:lnTo>
                    <a:cubicBezTo>
                      <a:pt x="14735" y="13371"/>
                      <a:pt x="13323" y="11559"/>
                      <a:pt x="12681" y="11152"/>
                    </a:cubicBezTo>
                    <a:cubicBezTo>
                      <a:pt x="12634" y="11123"/>
                      <a:pt x="12581" y="11095"/>
                      <a:pt x="12523" y="11067"/>
                    </a:cubicBezTo>
                    <a:cubicBezTo>
                      <a:pt x="12517" y="11062"/>
                      <a:pt x="12511" y="11061"/>
                      <a:pt x="12506" y="11059"/>
                    </a:cubicBezTo>
                    <a:cubicBezTo>
                      <a:pt x="12468" y="11042"/>
                      <a:pt x="12426" y="11023"/>
                      <a:pt x="12381" y="11005"/>
                    </a:cubicBezTo>
                    <a:cubicBezTo>
                      <a:pt x="12375" y="11004"/>
                      <a:pt x="12366" y="10999"/>
                      <a:pt x="12359" y="10997"/>
                    </a:cubicBezTo>
                    <a:cubicBezTo>
                      <a:pt x="12312" y="10980"/>
                      <a:pt x="12265" y="10961"/>
                      <a:pt x="12212" y="10943"/>
                    </a:cubicBezTo>
                    <a:cubicBezTo>
                      <a:pt x="12206" y="10940"/>
                      <a:pt x="12199" y="10938"/>
                      <a:pt x="12192" y="10937"/>
                    </a:cubicBezTo>
                    <a:cubicBezTo>
                      <a:pt x="12138" y="10920"/>
                      <a:pt x="12081" y="10901"/>
                      <a:pt x="12022" y="10884"/>
                    </a:cubicBezTo>
                    <a:cubicBezTo>
                      <a:pt x="12016" y="10884"/>
                      <a:pt x="12010" y="10883"/>
                      <a:pt x="12007" y="10880"/>
                    </a:cubicBezTo>
                    <a:cubicBezTo>
                      <a:pt x="11945" y="10864"/>
                      <a:pt x="11880" y="10847"/>
                      <a:pt x="11813" y="10830"/>
                    </a:cubicBezTo>
                    <a:cubicBezTo>
                      <a:pt x="11810" y="10830"/>
                      <a:pt x="11806" y="10829"/>
                      <a:pt x="11801" y="10829"/>
                    </a:cubicBezTo>
                    <a:cubicBezTo>
                      <a:pt x="11732" y="10812"/>
                      <a:pt x="11660" y="10795"/>
                      <a:pt x="11587" y="10780"/>
                    </a:cubicBezTo>
                    <a:cubicBezTo>
                      <a:pt x="11586" y="10779"/>
                      <a:pt x="11582" y="10779"/>
                      <a:pt x="11581" y="10779"/>
                    </a:cubicBezTo>
                    <a:cubicBezTo>
                      <a:pt x="11506" y="10763"/>
                      <a:pt x="11427" y="10748"/>
                      <a:pt x="11345" y="10731"/>
                    </a:cubicBezTo>
                    <a:lnTo>
                      <a:pt x="11344" y="10731"/>
                    </a:lnTo>
                    <a:cubicBezTo>
                      <a:pt x="11260" y="10716"/>
                      <a:pt x="11178" y="10702"/>
                      <a:pt x="11090" y="10689"/>
                    </a:cubicBezTo>
                    <a:lnTo>
                      <a:pt x="11089" y="10689"/>
                    </a:lnTo>
                    <a:cubicBezTo>
                      <a:pt x="11003" y="10675"/>
                      <a:pt x="10913" y="10661"/>
                      <a:pt x="10822" y="10651"/>
                    </a:cubicBezTo>
                    <a:lnTo>
                      <a:pt x="10704" y="10628"/>
                    </a:lnTo>
                    <a:lnTo>
                      <a:pt x="10744" y="10592"/>
                    </a:lnTo>
                    <a:lnTo>
                      <a:pt x="10130" y="9923"/>
                    </a:lnTo>
                    <a:lnTo>
                      <a:pt x="10068" y="9958"/>
                    </a:lnTo>
                    <a:lnTo>
                      <a:pt x="9995" y="9434"/>
                    </a:lnTo>
                    <a:lnTo>
                      <a:pt x="9963" y="9182"/>
                    </a:lnTo>
                    <a:cubicBezTo>
                      <a:pt x="10172" y="8130"/>
                      <a:pt x="10366" y="7098"/>
                      <a:pt x="10529" y="6182"/>
                    </a:cubicBezTo>
                    <a:cubicBezTo>
                      <a:pt x="10558" y="6013"/>
                      <a:pt x="10586" y="5851"/>
                      <a:pt x="10614" y="5692"/>
                    </a:cubicBezTo>
                    <a:cubicBezTo>
                      <a:pt x="10627" y="5613"/>
                      <a:pt x="10639" y="5535"/>
                      <a:pt x="10652" y="5459"/>
                    </a:cubicBezTo>
                    <a:cubicBezTo>
                      <a:pt x="10704" y="5149"/>
                      <a:pt x="10749" y="4861"/>
                      <a:pt x="10789" y="4596"/>
                    </a:cubicBezTo>
                    <a:cubicBezTo>
                      <a:pt x="10797" y="4530"/>
                      <a:pt x="10808" y="4467"/>
                      <a:pt x="10816" y="4403"/>
                    </a:cubicBezTo>
                    <a:cubicBezTo>
                      <a:pt x="10924" y="3647"/>
                      <a:pt x="10972" y="3118"/>
                      <a:pt x="10927" y="2947"/>
                    </a:cubicBezTo>
                    <a:cubicBezTo>
                      <a:pt x="10895" y="2820"/>
                      <a:pt x="10829" y="2687"/>
                      <a:pt x="10750" y="2559"/>
                    </a:cubicBezTo>
                    <a:cubicBezTo>
                      <a:pt x="10733" y="2530"/>
                      <a:pt x="10715" y="2501"/>
                      <a:pt x="10695" y="2472"/>
                    </a:cubicBezTo>
                    <a:cubicBezTo>
                      <a:pt x="10675" y="2439"/>
                      <a:pt x="10652" y="2403"/>
                      <a:pt x="10627" y="2373"/>
                    </a:cubicBezTo>
                    <a:cubicBezTo>
                      <a:pt x="10599" y="2335"/>
                      <a:pt x="10573" y="2295"/>
                      <a:pt x="10543" y="2261"/>
                    </a:cubicBezTo>
                    <a:cubicBezTo>
                      <a:pt x="10390" y="2062"/>
                      <a:pt x="10252" y="1920"/>
                      <a:pt x="10252" y="1920"/>
                    </a:cubicBezTo>
                    <a:cubicBezTo>
                      <a:pt x="10252" y="1920"/>
                      <a:pt x="11985" y="1149"/>
                      <a:pt x="11631" y="435"/>
                    </a:cubicBezTo>
                    <a:cubicBezTo>
                      <a:pt x="11546" y="261"/>
                      <a:pt x="11308" y="195"/>
                      <a:pt x="10997" y="195"/>
                    </a:cubicBezTo>
                    <a:cubicBezTo>
                      <a:pt x="10604" y="195"/>
                      <a:pt x="10096" y="299"/>
                      <a:pt x="9630" y="423"/>
                    </a:cubicBezTo>
                    <a:cubicBezTo>
                      <a:pt x="8939" y="607"/>
                      <a:pt x="8343" y="833"/>
                      <a:pt x="8343" y="833"/>
                    </a:cubicBezTo>
                    <a:cubicBezTo>
                      <a:pt x="8343" y="833"/>
                      <a:pt x="9400" y="92"/>
                      <a:pt x="8900" y="6"/>
                    </a:cubicBezTo>
                    <a:cubicBezTo>
                      <a:pt x="8878" y="2"/>
                      <a:pt x="8853" y="0"/>
                      <a:pt x="8826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02" name="Google Shape;1602;p8"/>
              <p:cNvSpPr/>
              <p:nvPr/>
            </p:nvSpPr>
            <p:spPr>
              <a:xfrm>
                <a:off x="4279875" y="4821900"/>
                <a:ext cx="395600" cy="353925"/>
              </a:xfrm>
              <a:custGeom>
                <a:avLst/>
                <a:gdLst/>
                <a:ahLst/>
                <a:cxnLst/>
                <a:rect l="l" t="t" r="r" b="b"/>
                <a:pathLst>
                  <a:path w="15824" h="14157" extrusionOk="0">
                    <a:moveTo>
                      <a:pt x="8993" y="0"/>
                    </a:moveTo>
                    <a:cubicBezTo>
                      <a:pt x="7377" y="0"/>
                      <a:pt x="5572" y="875"/>
                      <a:pt x="5572" y="875"/>
                    </a:cubicBezTo>
                    <a:cubicBezTo>
                      <a:pt x="5572" y="875"/>
                      <a:pt x="5502" y="947"/>
                      <a:pt x="5408" y="1059"/>
                    </a:cubicBezTo>
                    <a:cubicBezTo>
                      <a:pt x="5367" y="1106"/>
                      <a:pt x="5323" y="1160"/>
                      <a:pt x="5278" y="1217"/>
                    </a:cubicBezTo>
                    <a:cubicBezTo>
                      <a:pt x="5252" y="1252"/>
                      <a:pt x="5224" y="1290"/>
                      <a:pt x="5197" y="1330"/>
                    </a:cubicBezTo>
                    <a:cubicBezTo>
                      <a:pt x="5174" y="1360"/>
                      <a:pt x="5149" y="1395"/>
                      <a:pt x="5126" y="1428"/>
                    </a:cubicBezTo>
                    <a:cubicBezTo>
                      <a:pt x="5111" y="1457"/>
                      <a:pt x="5091" y="1486"/>
                      <a:pt x="5072" y="1514"/>
                    </a:cubicBezTo>
                    <a:cubicBezTo>
                      <a:pt x="4995" y="1642"/>
                      <a:pt x="4930" y="1776"/>
                      <a:pt x="4895" y="1902"/>
                    </a:cubicBezTo>
                    <a:cubicBezTo>
                      <a:pt x="4852" y="2073"/>
                      <a:pt x="4898" y="2602"/>
                      <a:pt x="5007" y="3359"/>
                    </a:cubicBezTo>
                    <a:cubicBezTo>
                      <a:pt x="5016" y="3422"/>
                      <a:pt x="5027" y="3487"/>
                      <a:pt x="5035" y="3552"/>
                    </a:cubicBezTo>
                    <a:cubicBezTo>
                      <a:pt x="5074" y="3817"/>
                      <a:pt x="5120" y="4105"/>
                      <a:pt x="5173" y="4415"/>
                    </a:cubicBezTo>
                    <a:cubicBezTo>
                      <a:pt x="5185" y="4490"/>
                      <a:pt x="5198" y="4569"/>
                      <a:pt x="5210" y="4648"/>
                    </a:cubicBezTo>
                    <a:cubicBezTo>
                      <a:pt x="5238" y="4806"/>
                      <a:pt x="5266" y="4969"/>
                      <a:pt x="5295" y="5138"/>
                    </a:cubicBezTo>
                    <a:cubicBezTo>
                      <a:pt x="5458" y="6053"/>
                      <a:pt x="5654" y="7085"/>
                      <a:pt x="5862" y="8137"/>
                    </a:cubicBezTo>
                    <a:lnTo>
                      <a:pt x="5828" y="8390"/>
                    </a:lnTo>
                    <a:lnTo>
                      <a:pt x="5756" y="8914"/>
                    </a:lnTo>
                    <a:lnTo>
                      <a:pt x="5691" y="8879"/>
                    </a:lnTo>
                    <a:lnTo>
                      <a:pt x="5080" y="9547"/>
                    </a:lnTo>
                    <a:lnTo>
                      <a:pt x="5120" y="9583"/>
                    </a:lnTo>
                    <a:lnTo>
                      <a:pt x="5002" y="9606"/>
                    </a:lnTo>
                    <a:cubicBezTo>
                      <a:pt x="4910" y="9619"/>
                      <a:pt x="4820" y="9632"/>
                      <a:pt x="4734" y="9644"/>
                    </a:cubicBezTo>
                    <a:cubicBezTo>
                      <a:pt x="4646" y="9659"/>
                      <a:pt x="4561" y="9672"/>
                      <a:pt x="4480" y="9687"/>
                    </a:cubicBezTo>
                    <a:lnTo>
                      <a:pt x="4475" y="9687"/>
                    </a:lnTo>
                    <a:cubicBezTo>
                      <a:pt x="4396" y="9703"/>
                      <a:pt x="4317" y="9717"/>
                      <a:pt x="4242" y="9734"/>
                    </a:cubicBezTo>
                    <a:cubicBezTo>
                      <a:pt x="4239" y="9734"/>
                      <a:pt x="4237" y="9734"/>
                      <a:pt x="4236" y="9735"/>
                    </a:cubicBezTo>
                    <a:cubicBezTo>
                      <a:pt x="4159" y="9751"/>
                      <a:pt x="4087" y="9766"/>
                      <a:pt x="4021" y="9784"/>
                    </a:cubicBezTo>
                    <a:cubicBezTo>
                      <a:pt x="4017" y="9784"/>
                      <a:pt x="4013" y="9786"/>
                      <a:pt x="4008" y="9786"/>
                    </a:cubicBezTo>
                    <a:cubicBezTo>
                      <a:pt x="3940" y="9802"/>
                      <a:pt x="3877" y="9819"/>
                      <a:pt x="3816" y="9836"/>
                    </a:cubicBezTo>
                    <a:cubicBezTo>
                      <a:pt x="3810" y="9837"/>
                      <a:pt x="3807" y="9841"/>
                      <a:pt x="3801" y="9841"/>
                    </a:cubicBezTo>
                    <a:cubicBezTo>
                      <a:pt x="3741" y="9857"/>
                      <a:pt x="3685" y="9875"/>
                      <a:pt x="3630" y="9892"/>
                    </a:cubicBezTo>
                    <a:cubicBezTo>
                      <a:pt x="3623" y="9893"/>
                      <a:pt x="3617" y="9897"/>
                      <a:pt x="3611" y="9898"/>
                    </a:cubicBezTo>
                    <a:cubicBezTo>
                      <a:pt x="3559" y="9915"/>
                      <a:pt x="3510" y="9935"/>
                      <a:pt x="3462" y="9953"/>
                    </a:cubicBezTo>
                    <a:cubicBezTo>
                      <a:pt x="3455" y="9954"/>
                      <a:pt x="3448" y="9959"/>
                      <a:pt x="3441" y="9960"/>
                    </a:cubicBezTo>
                    <a:cubicBezTo>
                      <a:pt x="3397" y="9977"/>
                      <a:pt x="3356" y="9997"/>
                      <a:pt x="3316" y="10015"/>
                    </a:cubicBezTo>
                    <a:cubicBezTo>
                      <a:pt x="3310" y="10017"/>
                      <a:pt x="3304" y="10020"/>
                      <a:pt x="3300" y="10023"/>
                    </a:cubicBezTo>
                    <a:cubicBezTo>
                      <a:pt x="3242" y="10050"/>
                      <a:pt x="3187" y="10079"/>
                      <a:pt x="3142" y="10108"/>
                    </a:cubicBezTo>
                    <a:cubicBezTo>
                      <a:pt x="2768" y="10347"/>
                      <a:pt x="2130" y="11064"/>
                      <a:pt x="1448" y="11982"/>
                    </a:cubicBezTo>
                    <a:cubicBezTo>
                      <a:pt x="962" y="12637"/>
                      <a:pt x="453" y="13396"/>
                      <a:pt x="1" y="14156"/>
                    </a:cubicBezTo>
                    <a:lnTo>
                      <a:pt x="15824" y="14156"/>
                    </a:lnTo>
                    <a:cubicBezTo>
                      <a:pt x="15313" y="13319"/>
                      <a:pt x="14748" y="12551"/>
                      <a:pt x="14123" y="11898"/>
                    </a:cubicBezTo>
                    <a:cubicBezTo>
                      <a:pt x="14072" y="11842"/>
                      <a:pt x="14017" y="11787"/>
                      <a:pt x="13960" y="11731"/>
                    </a:cubicBezTo>
                    <a:cubicBezTo>
                      <a:pt x="13339" y="11111"/>
                      <a:pt x="12658" y="10608"/>
                      <a:pt x="11913" y="10263"/>
                    </a:cubicBezTo>
                    <a:cubicBezTo>
                      <a:pt x="11810" y="10214"/>
                      <a:pt x="11704" y="10172"/>
                      <a:pt x="11596" y="10129"/>
                    </a:cubicBezTo>
                    <a:cubicBezTo>
                      <a:pt x="11579" y="10122"/>
                      <a:pt x="11560" y="10116"/>
                      <a:pt x="11541" y="10108"/>
                    </a:cubicBezTo>
                    <a:cubicBezTo>
                      <a:pt x="11436" y="10067"/>
                      <a:pt x="11323" y="10029"/>
                      <a:pt x="11208" y="9994"/>
                    </a:cubicBezTo>
                    <a:cubicBezTo>
                      <a:pt x="11138" y="9964"/>
                      <a:pt x="11061" y="9938"/>
                      <a:pt x="10989" y="9912"/>
                    </a:cubicBezTo>
                    <a:lnTo>
                      <a:pt x="10990" y="9908"/>
                    </a:lnTo>
                    <a:lnTo>
                      <a:pt x="10874" y="9857"/>
                    </a:lnTo>
                    <a:lnTo>
                      <a:pt x="10905" y="9831"/>
                    </a:lnTo>
                    <a:lnTo>
                      <a:pt x="10516" y="9332"/>
                    </a:lnTo>
                    <a:lnTo>
                      <a:pt x="10465" y="9266"/>
                    </a:lnTo>
                    <a:lnTo>
                      <a:pt x="10430" y="9278"/>
                    </a:lnTo>
                    <a:lnTo>
                      <a:pt x="10410" y="9164"/>
                    </a:lnTo>
                    <a:lnTo>
                      <a:pt x="10397" y="9091"/>
                    </a:lnTo>
                    <a:cubicBezTo>
                      <a:pt x="10459" y="9069"/>
                      <a:pt x="10518" y="9045"/>
                      <a:pt x="10579" y="9023"/>
                    </a:cubicBezTo>
                    <a:cubicBezTo>
                      <a:pt x="10938" y="8887"/>
                      <a:pt x="11216" y="8761"/>
                      <a:pt x="11238" y="8729"/>
                    </a:cubicBezTo>
                    <a:cubicBezTo>
                      <a:pt x="11240" y="8724"/>
                      <a:pt x="11244" y="8712"/>
                      <a:pt x="11246" y="8690"/>
                    </a:cubicBezTo>
                    <a:cubicBezTo>
                      <a:pt x="11258" y="8577"/>
                      <a:pt x="11267" y="8222"/>
                      <a:pt x="11260" y="7722"/>
                    </a:cubicBezTo>
                    <a:cubicBezTo>
                      <a:pt x="11246" y="7007"/>
                      <a:pt x="11195" y="5999"/>
                      <a:pt x="11059" y="4972"/>
                    </a:cubicBezTo>
                    <a:lnTo>
                      <a:pt x="11121" y="4932"/>
                    </a:lnTo>
                    <a:cubicBezTo>
                      <a:pt x="11162" y="4783"/>
                      <a:pt x="11199" y="4641"/>
                      <a:pt x="11232" y="4501"/>
                    </a:cubicBezTo>
                    <a:cubicBezTo>
                      <a:pt x="11245" y="4439"/>
                      <a:pt x="11258" y="4380"/>
                      <a:pt x="11269" y="4318"/>
                    </a:cubicBezTo>
                    <a:cubicBezTo>
                      <a:pt x="11286" y="4245"/>
                      <a:pt x="11303" y="4168"/>
                      <a:pt x="11319" y="4097"/>
                    </a:cubicBezTo>
                    <a:cubicBezTo>
                      <a:pt x="11334" y="4015"/>
                      <a:pt x="11346" y="3939"/>
                      <a:pt x="11359" y="3862"/>
                    </a:cubicBezTo>
                    <a:cubicBezTo>
                      <a:pt x="11368" y="3814"/>
                      <a:pt x="11376" y="3763"/>
                      <a:pt x="11386" y="3716"/>
                    </a:cubicBezTo>
                    <a:cubicBezTo>
                      <a:pt x="11399" y="3625"/>
                      <a:pt x="11408" y="3537"/>
                      <a:pt x="11420" y="3449"/>
                    </a:cubicBezTo>
                    <a:cubicBezTo>
                      <a:pt x="11425" y="3419"/>
                      <a:pt x="11428" y="3385"/>
                      <a:pt x="11432" y="3354"/>
                    </a:cubicBezTo>
                    <a:cubicBezTo>
                      <a:pt x="11442" y="3257"/>
                      <a:pt x="11449" y="3163"/>
                      <a:pt x="11459" y="3070"/>
                    </a:cubicBezTo>
                    <a:cubicBezTo>
                      <a:pt x="11459" y="3054"/>
                      <a:pt x="11460" y="3033"/>
                      <a:pt x="11462" y="3014"/>
                    </a:cubicBezTo>
                    <a:cubicBezTo>
                      <a:pt x="11469" y="2914"/>
                      <a:pt x="11472" y="2817"/>
                      <a:pt x="11475" y="2720"/>
                    </a:cubicBezTo>
                    <a:lnTo>
                      <a:pt x="11475" y="2693"/>
                    </a:lnTo>
                    <a:cubicBezTo>
                      <a:pt x="11476" y="2590"/>
                      <a:pt x="11475" y="2495"/>
                      <a:pt x="11471" y="2398"/>
                    </a:cubicBezTo>
                    <a:lnTo>
                      <a:pt x="11471" y="2389"/>
                    </a:lnTo>
                    <a:cubicBezTo>
                      <a:pt x="11466" y="2291"/>
                      <a:pt x="11461" y="2197"/>
                      <a:pt x="11454" y="2103"/>
                    </a:cubicBezTo>
                    <a:lnTo>
                      <a:pt x="11454" y="2101"/>
                    </a:lnTo>
                    <a:cubicBezTo>
                      <a:pt x="11261" y="469"/>
                      <a:pt x="10178" y="0"/>
                      <a:pt x="8993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03" name="Google Shape;1603;p8"/>
              <p:cNvSpPr/>
              <p:nvPr/>
            </p:nvSpPr>
            <p:spPr>
              <a:xfrm>
                <a:off x="4044925" y="5048350"/>
                <a:ext cx="158000" cy="127525"/>
              </a:xfrm>
              <a:custGeom>
                <a:avLst/>
                <a:gdLst/>
                <a:ahLst/>
                <a:cxnLst/>
                <a:rect l="l" t="t" r="r" b="b"/>
                <a:pathLst>
                  <a:path w="6320" h="5101" extrusionOk="0">
                    <a:moveTo>
                      <a:pt x="2034" y="0"/>
                    </a:moveTo>
                    <a:cubicBezTo>
                      <a:pt x="2014" y="0"/>
                      <a:pt x="1997" y="0"/>
                      <a:pt x="1980" y="2"/>
                    </a:cubicBezTo>
                    <a:cubicBezTo>
                      <a:pt x="0" y="45"/>
                      <a:pt x="585" y="2601"/>
                      <a:pt x="585" y="2601"/>
                    </a:cubicBezTo>
                    <a:cubicBezTo>
                      <a:pt x="130" y="2901"/>
                      <a:pt x="39" y="3843"/>
                      <a:pt x="293" y="5101"/>
                    </a:cubicBezTo>
                    <a:lnTo>
                      <a:pt x="6313" y="5101"/>
                    </a:lnTo>
                    <a:cubicBezTo>
                      <a:pt x="6317" y="4940"/>
                      <a:pt x="6319" y="4785"/>
                      <a:pt x="6314" y="4636"/>
                    </a:cubicBezTo>
                    <a:cubicBezTo>
                      <a:pt x="6311" y="4505"/>
                      <a:pt x="6307" y="4382"/>
                      <a:pt x="6300" y="4262"/>
                    </a:cubicBezTo>
                    <a:cubicBezTo>
                      <a:pt x="6295" y="4201"/>
                      <a:pt x="6290" y="4144"/>
                      <a:pt x="6286" y="4086"/>
                    </a:cubicBezTo>
                    <a:cubicBezTo>
                      <a:pt x="6271" y="3912"/>
                      <a:pt x="6250" y="3752"/>
                      <a:pt x="6223" y="3599"/>
                    </a:cubicBezTo>
                    <a:cubicBezTo>
                      <a:pt x="6216" y="3549"/>
                      <a:pt x="6205" y="3499"/>
                      <a:pt x="6197" y="3450"/>
                    </a:cubicBezTo>
                    <a:cubicBezTo>
                      <a:pt x="5777" y="1298"/>
                      <a:pt x="4396" y="1258"/>
                      <a:pt x="4296" y="1258"/>
                    </a:cubicBezTo>
                    <a:cubicBezTo>
                      <a:pt x="4292" y="1258"/>
                      <a:pt x="4290" y="1258"/>
                      <a:pt x="4290" y="1258"/>
                    </a:cubicBezTo>
                    <a:cubicBezTo>
                      <a:pt x="4290" y="1258"/>
                      <a:pt x="4289" y="1257"/>
                      <a:pt x="4289" y="1252"/>
                    </a:cubicBezTo>
                    <a:lnTo>
                      <a:pt x="4289" y="1251"/>
                    </a:lnTo>
                    <a:cubicBezTo>
                      <a:pt x="4281" y="1217"/>
                      <a:pt x="4246" y="1076"/>
                      <a:pt x="4138" y="896"/>
                    </a:cubicBezTo>
                    <a:cubicBezTo>
                      <a:pt x="4024" y="711"/>
                      <a:pt x="3828" y="487"/>
                      <a:pt x="3495" y="310"/>
                    </a:cubicBezTo>
                    <a:cubicBezTo>
                      <a:pt x="3474" y="298"/>
                      <a:pt x="3453" y="288"/>
                      <a:pt x="3432" y="276"/>
                    </a:cubicBezTo>
                    <a:cubicBezTo>
                      <a:pt x="3101" y="116"/>
                      <a:pt x="2654" y="0"/>
                      <a:pt x="2034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04" name="Google Shape;1604;p8"/>
              <p:cNvSpPr/>
              <p:nvPr/>
            </p:nvSpPr>
            <p:spPr>
              <a:xfrm>
                <a:off x="4449375" y="5048625"/>
                <a:ext cx="204925" cy="127325"/>
              </a:xfrm>
              <a:custGeom>
                <a:avLst/>
                <a:gdLst/>
                <a:ahLst/>
                <a:cxnLst/>
                <a:rect l="l" t="t" r="r" b="b"/>
                <a:pathLst>
                  <a:path w="8197" h="5093" extrusionOk="0">
                    <a:moveTo>
                      <a:pt x="4433" y="0"/>
                    </a:moveTo>
                    <a:cubicBezTo>
                      <a:pt x="4217" y="0"/>
                      <a:pt x="3997" y="22"/>
                      <a:pt x="3777" y="64"/>
                    </a:cubicBezTo>
                    <a:cubicBezTo>
                      <a:pt x="3729" y="73"/>
                      <a:pt x="3679" y="83"/>
                      <a:pt x="3630" y="98"/>
                    </a:cubicBezTo>
                    <a:cubicBezTo>
                      <a:pt x="3533" y="118"/>
                      <a:pt x="3437" y="144"/>
                      <a:pt x="3342" y="174"/>
                    </a:cubicBezTo>
                    <a:cubicBezTo>
                      <a:pt x="3241" y="205"/>
                      <a:pt x="3142" y="240"/>
                      <a:pt x="3040" y="280"/>
                    </a:cubicBezTo>
                    <a:cubicBezTo>
                      <a:pt x="2579" y="459"/>
                      <a:pt x="2134" y="720"/>
                      <a:pt x="1734" y="1043"/>
                    </a:cubicBezTo>
                    <a:cubicBezTo>
                      <a:pt x="1558" y="1185"/>
                      <a:pt x="1393" y="1338"/>
                      <a:pt x="1237" y="1502"/>
                    </a:cubicBezTo>
                    <a:cubicBezTo>
                      <a:pt x="0" y="2821"/>
                      <a:pt x="1155" y="4017"/>
                      <a:pt x="1155" y="4017"/>
                    </a:cubicBezTo>
                    <a:cubicBezTo>
                      <a:pt x="1155" y="4017"/>
                      <a:pt x="1149" y="4098"/>
                      <a:pt x="1149" y="4226"/>
                    </a:cubicBezTo>
                    <a:cubicBezTo>
                      <a:pt x="1149" y="4262"/>
                      <a:pt x="1149" y="4302"/>
                      <a:pt x="1150" y="4346"/>
                    </a:cubicBezTo>
                    <a:cubicBezTo>
                      <a:pt x="1150" y="4367"/>
                      <a:pt x="1151" y="4390"/>
                      <a:pt x="1151" y="4414"/>
                    </a:cubicBezTo>
                    <a:cubicBezTo>
                      <a:pt x="1158" y="4612"/>
                      <a:pt x="1181" y="4855"/>
                      <a:pt x="1242" y="5092"/>
                    </a:cubicBezTo>
                    <a:lnTo>
                      <a:pt x="8197" y="5092"/>
                    </a:lnTo>
                    <a:cubicBezTo>
                      <a:pt x="8011" y="4351"/>
                      <a:pt x="7736" y="3559"/>
                      <a:pt x="7343" y="2829"/>
                    </a:cubicBezTo>
                    <a:cubicBezTo>
                      <a:pt x="7305" y="2750"/>
                      <a:pt x="7259" y="2674"/>
                      <a:pt x="7215" y="2597"/>
                    </a:cubicBezTo>
                    <a:cubicBezTo>
                      <a:pt x="7149" y="2482"/>
                      <a:pt x="7080" y="2370"/>
                      <a:pt x="7006" y="2258"/>
                    </a:cubicBezTo>
                    <a:cubicBezTo>
                      <a:pt x="7240" y="2185"/>
                      <a:pt x="7437" y="2081"/>
                      <a:pt x="7458" y="2002"/>
                    </a:cubicBezTo>
                    <a:cubicBezTo>
                      <a:pt x="7510" y="1820"/>
                      <a:pt x="7520" y="1642"/>
                      <a:pt x="7304" y="1601"/>
                    </a:cubicBezTo>
                    <a:cubicBezTo>
                      <a:pt x="7222" y="1585"/>
                      <a:pt x="7039" y="1573"/>
                      <a:pt x="6835" y="1573"/>
                    </a:cubicBezTo>
                    <a:cubicBezTo>
                      <a:pt x="6787" y="1573"/>
                      <a:pt x="6739" y="1574"/>
                      <a:pt x="6690" y="1575"/>
                    </a:cubicBezTo>
                    <a:cubicBezTo>
                      <a:pt x="6544" y="1092"/>
                      <a:pt x="6280" y="635"/>
                      <a:pt x="5819" y="360"/>
                    </a:cubicBezTo>
                    <a:cubicBezTo>
                      <a:pt x="5400" y="113"/>
                      <a:pt x="4926" y="0"/>
                      <a:pt x="4433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05" name="Google Shape;1605;p8"/>
              <p:cNvSpPr/>
              <p:nvPr/>
            </p:nvSpPr>
            <p:spPr>
              <a:xfrm>
                <a:off x="5114475" y="5058475"/>
                <a:ext cx="169975" cy="117400"/>
              </a:xfrm>
              <a:custGeom>
                <a:avLst/>
                <a:gdLst/>
                <a:ahLst/>
                <a:cxnLst/>
                <a:rect l="l" t="t" r="r" b="b"/>
                <a:pathLst>
                  <a:path w="6799" h="4696" extrusionOk="0">
                    <a:moveTo>
                      <a:pt x="5454" y="1"/>
                    </a:moveTo>
                    <a:cubicBezTo>
                      <a:pt x="5325" y="1"/>
                      <a:pt x="5189" y="14"/>
                      <a:pt x="5048" y="45"/>
                    </a:cubicBezTo>
                    <a:cubicBezTo>
                      <a:pt x="4540" y="154"/>
                      <a:pt x="2861" y="853"/>
                      <a:pt x="1634" y="1643"/>
                    </a:cubicBezTo>
                    <a:lnTo>
                      <a:pt x="1629" y="1648"/>
                    </a:lnTo>
                    <a:cubicBezTo>
                      <a:pt x="1568" y="1684"/>
                      <a:pt x="1511" y="1723"/>
                      <a:pt x="1454" y="1760"/>
                    </a:cubicBezTo>
                    <a:cubicBezTo>
                      <a:pt x="1452" y="1762"/>
                      <a:pt x="1452" y="1765"/>
                      <a:pt x="1451" y="1765"/>
                    </a:cubicBezTo>
                    <a:cubicBezTo>
                      <a:pt x="1174" y="1953"/>
                      <a:pt x="930" y="2143"/>
                      <a:pt x="735" y="2327"/>
                    </a:cubicBezTo>
                    <a:cubicBezTo>
                      <a:pt x="723" y="2337"/>
                      <a:pt x="711" y="2349"/>
                      <a:pt x="701" y="2358"/>
                    </a:cubicBezTo>
                    <a:cubicBezTo>
                      <a:pt x="676" y="2384"/>
                      <a:pt x="655" y="2409"/>
                      <a:pt x="628" y="2434"/>
                    </a:cubicBezTo>
                    <a:cubicBezTo>
                      <a:pt x="613" y="2449"/>
                      <a:pt x="598" y="2468"/>
                      <a:pt x="584" y="2483"/>
                    </a:cubicBezTo>
                    <a:cubicBezTo>
                      <a:pt x="563" y="2507"/>
                      <a:pt x="546" y="2529"/>
                      <a:pt x="527" y="2551"/>
                    </a:cubicBezTo>
                    <a:cubicBezTo>
                      <a:pt x="511" y="2571"/>
                      <a:pt x="497" y="2587"/>
                      <a:pt x="483" y="2608"/>
                    </a:cubicBezTo>
                    <a:cubicBezTo>
                      <a:pt x="466" y="2629"/>
                      <a:pt x="453" y="2648"/>
                      <a:pt x="438" y="2670"/>
                    </a:cubicBezTo>
                    <a:cubicBezTo>
                      <a:pt x="424" y="2688"/>
                      <a:pt x="412" y="2709"/>
                      <a:pt x="398" y="2729"/>
                    </a:cubicBezTo>
                    <a:cubicBezTo>
                      <a:pt x="385" y="2749"/>
                      <a:pt x="373" y="2767"/>
                      <a:pt x="364" y="2787"/>
                    </a:cubicBezTo>
                    <a:cubicBezTo>
                      <a:pt x="353" y="2806"/>
                      <a:pt x="342" y="2828"/>
                      <a:pt x="334" y="2849"/>
                    </a:cubicBezTo>
                    <a:cubicBezTo>
                      <a:pt x="327" y="2866"/>
                      <a:pt x="317" y="2884"/>
                      <a:pt x="311" y="2901"/>
                    </a:cubicBezTo>
                    <a:cubicBezTo>
                      <a:pt x="303" y="2924"/>
                      <a:pt x="297" y="2943"/>
                      <a:pt x="291" y="2964"/>
                    </a:cubicBezTo>
                    <a:cubicBezTo>
                      <a:pt x="285" y="2981"/>
                      <a:pt x="282" y="2999"/>
                      <a:pt x="278" y="3015"/>
                    </a:cubicBezTo>
                    <a:cubicBezTo>
                      <a:pt x="274" y="3037"/>
                      <a:pt x="272" y="3059"/>
                      <a:pt x="271" y="3079"/>
                    </a:cubicBezTo>
                    <a:cubicBezTo>
                      <a:pt x="267" y="3095"/>
                      <a:pt x="266" y="3110"/>
                      <a:pt x="266" y="3123"/>
                    </a:cubicBezTo>
                    <a:cubicBezTo>
                      <a:pt x="267" y="3148"/>
                      <a:pt x="271" y="3173"/>
                      <a:pt x="274" y="3195"/>
                    </a:cubicBezTo>
                    <a:cubicBezTo>
                      <a:pt x="278" y="3206"/>
                      <a:pt x="278" y="3218"/>
                      <a:pt x="279" y="3231"/>
                    </a:cubicBezTo>
                    <a:cubicBezTo>
                      <a:pt x="289" y="3264"/>
                      <a:pt x="301" y="3298"/>
                      <a:pt x="317" y="3332"/>
                    </a:cubicBezTo>
                    <a:lnTo>
                      <a:pt x="319" y="3333"/>
                    </a:lnTo>
                    <a:cubicBezTo>
                      <a:pt x="301" y="3335"/>
                      <a:pt x="283" y="3337"/>
                      <a:pt x="267" y="3343"/>
                    </a:cubicBezTo>
                    <a:cubicBezTo>
                      <a:pt x="79" y="3377"/>
                      <a:pt x="1" y="3551"/>
                      <a:pt x="7" y="3813"/>
                    </a:cubicBezTo>
                    <a:cubicBezTo>
                      <a:pt x="12" y="4046"/>
                      <a:pt x="83" y="4349"/>
                      <a:pt x="198" y="4696"/>
                    </a:cubicBezTo>
                    <a:lnTo>
                      <a:pt x="6675" y="4696"/>
                    </a:lnTo>
                    <a:cubicBezTo>
                      <a:pt x="6556" y="3888"/>
                      <a:pt x="6404" y="3130"/>
                      <a:pt x="6311" y="2689"/>
                    </a:cubicBezTo>
                    <a:cubicBezTo>
                      <a:pt x="6259" y="2438"/>
                      <a:pt x="6226" y="2290"/>
                      <a:pt x="6226" y="2290"/>
                    </a:cubicBezTo>
                    <a:cubicBezTo>
                      <a:pt x="6226" y="2290"/>
                      <a:pt x="6228" y="2285"/>
                      <a:pt x="6232" y="2277"/>
                    </a:cubicBezTo>
                    <a:cubicBezTo>
                      <a:pt x="6234" y="2276"/>
                      <a:pt x="6238" y="2273"/>
                      <a:pt x="6240" y="2269"/>
                    </a:cubicBezTo>
                    <a:cubicBezTo>
                      <a:pt x="6245" y="2263"/>
                      <a:pt x="6246" y="2257"/>
                      <a:pt x="6252" y="2248"/>
                    </a:cubicBezTo>
                    <a:cubicBezTo>
                      <a:pt x="6256" y="2241"/>
                      <a:pt x="6262" y="2230"/>
                      <a:pt x="6266" y="2222"/>
                    </a:cubicBezTo>
                    <a:cubicBezTo>
                      <a:pt x="6273" y="2215"/>
                      <a:pt x="6276" y="2208"/>
                      <a:pt x="6281" y="2200"/>
                    </a:cubicBezTo>
                    <a:cubicBezTo>
                      <a:pt x="6288" y="2190"/>
                      <a:pt x="6294" y="2178"/>
                      <a:pt x="6302" y="2163"/>
                    </a:cubicBezTo>
                    <a:cubicBezTo>
                      <a:pt x="6307" y="2153"/>
                      <a:pt x="6313" y="2145"/>
                      <a:pt x="6319" y="2136"/>
                    </a:cubicBezTo>
                    <a:cubicBezTo>
                      <a:pt x="6326" y="2119"/>
                      <a:pt x="6337" y="2105"/>
                      <a:pt x="6345" y="2089"/>
                    </a:cubicBezTo>
                    <a:cubicBezTo>
                      <a:pt x="6350" y="2078"/>
                      <a:pt x="6356" y="2068"/>
                      <a:pt x="6362" y="2056"/>
                    </a:cubicBezTo>
                    <a:cubicBezTo>
                      <a:pt x="6372" y="2039"/>
                      <a:pt x="6384" y="2021"/>
                      <a:pt x="6393" y="2004"/>
                    </a:cubicBezTo>
                    <a:cubicBezTo>
                      <a:pt x="6399" y="1992"/>
                      <a:pt x="6406" y="1980"/>
                      <a:pt x="6415" y="1966"/>
                    </a:cubicBezTo>
                    <a:cubicBezTo>
                      <a:pt x="6423" y="1947"/>
                      <a:pt x="6435" y="1929"/>
                      <a:pt x="6445" y="1908"/>
                    </a:cubicBezTo>
                    <a:cubicBezTo>
                      <a:pt x="6454" y="1892"/>
                      <a:pt x="6461" y="1876"/>
                      <a:pt x="6471" y="1862"/>
                    </a:cubicBezTo>
                    <a:cubicBezTo>
                      <a:pt x="6479" y="1844"/>
                      <a:pt x="6489" y="1823"/>
                      <a:pt x="6501" y="1802"/>
                    </a:cubicBezTo>
                    <a:cubicBezTo>
                      <a:pt x="6648" y="1513"/>
                      <a:pt x="6799" y="1158"/>
                      <a:pt x="6799" y="905"/>
                    </a:cubicBezTo>
                    <a:cubicBezTo>
                      <a:pt x="6799" y="853"/>
                      <a:pt x="6791" y="806"/>
                      <a:pt x="6778" y="763"/>
                    </a:cubicBezTo>
                    <a:cubicBezTo>
                      <a:pt x="6684" y="484"/>
                      <a:pt x="6370" y="191"/>
                      <a:pt x="5924" y="65"/>
                    </a:cubicBezTo>
                    <a:cubicBezTo>
                      <a:pt x="5780" y="24"/>
                      <a:pt x="5623" y="1"/>
                      <a:pt x="5454" y="1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06" name="Google Shape;1606;p8"/>
              <p:cNvSpPr/>
              <p:nvPr/>
            </p:nvSpPr>
            <p:spPr>
              <a:xfrm>
                <a:off x="5714200" y="5010750"/>
                <a:ext cx="250950" cy="165125"/>
              </a:xfrm>
              <a:custGeom>
                <a:avLst/>
                <a:gdLst/>
                <a:ahLst/>
                <a:cxnLst/>
                <a:rect l="l" t="t" r="r" b="b"/>
                <a:pathLst>
                  <a:path w="10038" h="6605" extrusionOk="0">
                    <a:moveTo>
                      <a:pt x="5066" y="1"/>
                    </a:moveTo>
                    <a:cubicBezTo>
                      <a:pt x="4426" y="1"/>
                      <a:pt x="3996" y="243"/>
                      <a:pt x="3996" y="608"/>
                    </a:cubicBezTo>
                    <a:cubicBezTo>
                      <a:pt x="3996" y="648"/>
                      <a:pt x="3998" y="690"/>
                      <a:pt x="4010" y="733"/>
                    </a:cubicBezTo>
                    <a:cubicBezTo>
                      <a:pt x="3597" y="1063"/>
                      <a:pt x="3134" y="1604"/>
                      <a:pt x="2674" y="2231"/>
                    </a:cubicBezTo>
                    <a:cubicBezTo>
                      <a:pt x="2579" y="2119"/>
                      <a:pt x="2509" y="2039"/>
                      <a:pt x="2497" y="2033"/>
                    </a:cubicBezTo>
                    <a:lnTo>
                      <a:pt x="2251" y="2201"/>
                    </a:lnTo>
                    <a:cubicBezTo>
                      <a:pt x="2251" y="2201"/>
                      <a:pt x="2285" y="2355"/>
                      <a:pt x="2417" y="2591"/>
                    </a:cubicBezTo>
                    <a:cubicBezTo>
                      <a:pt x="2257" y="2818"/>
                      <a:pt x="2099" y="3054"/>
                      <a:pt x="1943" y="3292"/>
                    </a:cubicBezTo>
                    <a:cubicBezTo>
                      <a:pt x="975" y="4775"/>
                      <a:pt x="148" y="6324"/>
                      <a:pt x="0" y="6605"/>
                    </a:cubicBezTo>
                    <a:lnTo>
                      <a:pt x="7871" y="6605"/>
                    </a:lnTo>
                    <a:lnTo>
                      <a:pt x="8324" y="6329"/>
                    </a:lnTo>
                    <a:lnTo>
                      <a:pt x="9022" y="6408"/>
                    </a:lnTo>
                    <a:cubicBezTo>
                      <a:pt x="9044" y="6246"/>
                      <a:pt x="9064" y="6037"/>
                      <a:pt x="9087" y="5809"/>
                    </a:cubicBezTo>
                    <a:lnTo>
                      <a:pt x="9242" y="5238"/>
                    </a:lnTo>
                    <a:lnTo>
                      <a:pt x="10038" y="5272"/>
                    </a:lnTo>
                    <a:cubicBezTo>
                      <a:pt x="10016" y="5176"/>
                      <a:pt x="9993" y="5082"/>
                      <a:pt x="9965" y="4987"/>
                    </a:cubicBezTo>
                    <a:cubicBezTo>
                      <a:pt x="9957" y="4963"/>
                      <a:pt x="9951" y="4937"/>
                      <a:pt x="9944" y="4914"/>
                    </a:cubicBezTo>
                    <a:cubicBezTo>
                      <a:pt x="9926" y="4847"/>
                      <a:pt x="9908" y="4779"/>
                      <a:pt x="9888" y="4714"/>
                    </a:cubicBezTo>
                    <a:cubicBezTo>
                      <a:pt x="9882" y="4690"/>
                      <a:pt x="9874" y="4665"/>
                      <a:pt x="9866" y="4642"/>
                    </a:cubicBezTo>
                    <a:cubicBezTo>
                      <a:pt x="9848" y="4575"/>
                      <a:pt x="9827" y="4510"/>
                      <a:pt x="9807" y="4446"/>
                    </a:cubicBezTo>
                    <a:cubicBezTo>
                      <a:pt x="9799" y="4428"/>
                      <a:pt x="9793" y="4406"/>
                      <a:pt x="9786" y="4387"/>
                    </a:cubicBezTo>
                    <a:cubicBezTo>
                      <a:pt x="9764" y="4320"/>
                      <a:pt x="9740" y="4253"/>
                      <a:pt x="9718" y="4188"/>
                    </a:cubicBezTo>
                    <a:cubicBezTo>
                      <a:pt x="9712" y="4173"/>
                      <a:pt x="9707" y="4160"/>
                      <a:pt x="9702" y="4144"/>
                    </a:cubicBezTo>
                    <a:cubicBezTo>
                      <a:pt x="9677" y="4075"/>
                      <a:pt x="9651" y="4005"/>
                      <a:pt x="9624" y="3937"/>
                    </a:cubicBezTo>
                    <a:cubicBezTo>
                      <a:pt x="9621" y="3926"/>
                      <a:pt x="9617" y="3918"/>
                      <a:pt x="9612" y="3911"/>
                    </a:cubicBezTo>
                    <a:cubicBezTo>
                      <a:pt x="9582" y="3834"/>
                      <a:pt x="9554" y="3762"/>
                      <a:pt x="9524" y="3692"/>
                    </a:cubicBezTo>
                    <a:cubicBezTo>
                      <a:pt x="9524" y="3688"/>
                      <a:pt x="9521" y="3686"/>
                      <a:pt x="9521" y="3683"/>
                    </a:cubicBezTo>
                    <a:cubicBezTo>
                      <a:pt x="8931" y="2282"/>
                      <a:pt x="8112" y="1353"/>
                      <a:pt x="7288" y="779"/>
                    </a:cubicBezTo>
                    <a:cubicBezTo>
                      <a:pt x="6803" y="444"/>
                      <a:pt x="6318" y="228"/>
                      <a:pt x="5874" y="113"/>
                    </a:cubicBezTo>
                    <a:cubicBezTo>
                      <a:pt x="5583" y="36"/>
                      <a:pt x="5309" y="1"/>
                      <a:pt x="5066" y="1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07" name="Google Shape;1607;p8"/>
            <p:cNvSpPr/>
            <p:nvPr/>
          </p:nvSpPr>
          <p:spPr>
            <a:xfrm>
              <a:off x="1148485" y="1214862"/>
              <a:ext cx="6861022" cy="3299619"/>
            </a:xfrm>
            <a:custGeom>
              <a:avLst/>
              <a:gdLst/>
              <a:ahLst/>
              <a:cxnLst/>
              <a:rect l="l" t="t" r="r" b="b"/>
              <a:pathLst>
                <a:path w="131778" h="63375" extrusionOk="0">
                  <a:moveTo>
                    <a:pt x="65889" y="0"/>
                  </a:moveTo>
                  <a:cubicBezTo>
                    <a:pt x="29499" y="0"/>
                    <a:pt x="0" y="26949"/>
                    <a:pt x="0" y="60192"/>
                  </a:cubicBezTo>
                  <a:cubicBezTo>
                    <a:pt x="0" y="61261"/>
                    <a:pt x="32" y="62320"/>
                    <a:pt x="91" y="63375"/>
                  </a:cubicBezTo>
                  <a:lnTo>
                    <a:pt x="131686" y="63375"/>
                  </a:lnTo>
                  <a:cubicBezTo>
                    <a:pt x="131747" y="62320"/>
                    <a:pt x="131777" y="61261"/>
                    <a:pt x="131777" y="60192"/>
                  </a:cubicBezTo>
                  <a:cubicBezTo>
                    <a:pt x="131777" y="26949"/>
                    <a:pt x="102278" y="0"/>
                    <a:pt x="65889" y="0"/>
                  </a:cubicBezTo>
                  <a:close/>
                </a:path>
              </a:pathLst>
            </a:custGeom>
            <a:solidFill>
              <a:srgbClr val="FFFFFF">
                <a:alpha val="50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608" name="Google Shape;1608;p8"/>
            <p:cNvGrpSpPr/>
            <p:nvPr/>
          </p:nvGrpSpPr>
          <p:grpSpPr>
            <a:xfrm>
              <a:off x="-458058" y="-556657"/>
              <a:ext cx="10075046" cy="5124029"/>
              <a:chOff x="1153438" y="2114550"/>
              <a:chExt cx="4837725" cy="2460400"/>
            </a:xfrm>
          </p:grpSpPr>
          <p:sp>
            <p:nvSpPr>
              <p:cNvPr id="1609" name="Google Shape;1609;p8"/>
              <p:cNvSpPr/>
              <p:nvPr/>
            </p:nvSpPr>
            <p:spPr>
              <a:xfrm>
                <a:off x="1153463" y="2114575"/>
                <a:ext cx="4837700" cy="1199775"/>
              </a:xfrm>
              <a:custGeom>
                <a:avLst/>
                <a:gdLst/>
                <a:ahLst/>
                <a:cxnLst/>
                <a:rect l="l" t="t" r="r" b="b"/>
                <a:pathLst>
                  <a:path w="193508" h="47991" extrusionOk="0">
                    <a:moveTo>
                      <a:pt x="0" y="1"/>
                    </a:moveTo>
                    <a:lnTo>
                      <a:pt x="0" y="47991"/>
                    </a:lnTo>
                    <a:cubicBezTo>
                      <a:pt x="23044" y="29764"/>
                      <a:pt x="56657" y="20996"/>
                      <a:pt x="103236" y="20996"/>
                    </a:cubicBezTo>
                    <a:cubicBezTo>
                      <a:pt x="134779" y="20996"/>
                      <a:pt x="178703" y="33285"/>
                      <a:pt x="193508" y="45668"/>
                    </a:cubicBezTo>
                    <a:lnTo>
                      <a:pt x="193508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0" name="Google Shape;1610;p8"/>
              <p:cNvSpPr/>
              <p:nvPr/>
            </p:nvSpPr>
            <p:spPr>
              <a:xfrm>
                <a:off x="1332388" y="2196525"/>
                <a:ext cx="488675" cy="2378425"/>
              </a:xfrm>
              <a:custGeom>
                <a:avLst/>
                <a:gdLst/>
                <a:ahLst/>
                <a:cxnLst/>
                <a:rect l="l" t="t" r="r" b="b"/>
                <a:pathLst>
                  <a:path w="19547" h="95137" extrusionOk="0">
                    <a:moveTo>
                      <a:pt x="2400" y="0"/>
                    </a:moveTo>
                    <a:lnTo>
                      <a:pt x="1238" y="46143"/>
                    </a:lnTo>
                    <a:lnTo>
                      <a:pt x="1" y="95137"/>
                    </a:lnTo>
                    <a:lnTo>
                      <a:pt x="19546" y="95137"/>
                    </a:lnTo>
                    <a:lnTo>
                      <a:pt x="15568" y="0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1" name="Google Shape;1611;p8"/>
              <p:cNvSpPr/>
              <p:nvPr/>
            </p:nvSpPr>
            <p:spPr>
              <a:xfrm>
                <a:off x="1153438" y="2114575"/>
                <a:ext cx="488625" cy="2460375"/>
              </a:xfrm>
              <a:custGeom>
                <a:avLst/>
                <a:gdLst/>
                <a:ahLst/>
                <a:cxnLst/>
                <a:rect l="l" t="t" r="r" b="b"/>
                <a:pathLst>
                  <a:path w="19545" h="98415" extrusionOk="0">
                    <a:moveTo>
                      <a:pt x="0" y="1"/>
                    </a:moveTo>
                    <a:lnTo>
                      <a:pt x="0" y="98415"/>
                    </a:lnTo>
                    <a:lnTo>
                      <a:pt x="19544" y="98415"/>
                    </a:lnTo>
                    <a:lnTo>
                      <a:pt x="13167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2" name="Google Shape;1612;p8"/>
              <p:cNvSpPr/>
              <p:nvPr/>
            </p:nvSpPr>
            <p:spPr>
              <a:xfrm>
                <a:off x="1153438" y="2114575"/>
                <a:ext cx="380825" cy="1193300"/>
              </a:xfrm>
              <a:custGeom>
                <a:avLst/>
                <a:gdLst/>
                <a:ahLst/>
                <a:cxnLst/>
                <a:rect l="l" t="t" r="r" b="b"/>
                <a:pathLst>
                  <a:path w="15233" h="47732" extrusionOk="0">
                    <a:moveTo>
                      <a:pt x="0" y="1"/>
                    </a:moveTo>
                    <a:lnTo>
                      <a:pt x="0" y="47732"/>
                    </a:lnTo>
                    <a:cubicBezTo>
                      <a:pt x="2691" y="37316"/>
                      <a:pt x="6926" y="30597"/>
                      <a:pt x="11689" y="30597"/>
                    </a:cubicBezTo>
                    <a:cubicBezTo>
                      <a:pt x="12911" y="30597"/>
                      <a:pt x="14098" y="31043"/>
                      <a:pt x="15233" y="31876"/>
                    </a:cubicBezTo>
                    <a:lnTo>
                      <a:pt x="13167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3" name="Google Shape;1613;p8"/>
              <p:cNvSpPr/>
              <p:nvPr/>
            </p:nvSpPr>
            <p:spPr>
              <a:xfrm>
                <a:off x="1389313" y="2285525"/>
                <a:ext cx="120200" cy="2289375"/>
              </a:xfrm>
              <a:custGeom>
                <a:avLst/>
                <a:gdLst/>
                <a:ahLst/>
                <a:cxnLst/>
                <a:rect l="l" t="t" r="r" b="b"/>
                <a:pathLst>
                  <a:path w="4808" h="91575" extrusionOk="0">
                    <a:moveTo>
                      <a:pt x="1349" y="1"/>
                    </a:moveTo>
                    <a:cubicBezTo>
                      <a:pt x="1349" y="2"/>
                      <a:pt x="0" y="7667"/>
                      <a:pt x="169" y="13415"/>
                    </a:cubicBezTo>
                    <a:cubicBezTo>
                      <a:pt x="298" y="17819"/>
                      <a:pt x="3196" y="68234"/>
                      <a:pt x="4545" y="91574"/>
                    </a:cubicBezTo>
                    <a:lnTo>
                      <a:pt x="4807" y="91574"/>
                    </a:lnTo>
                    <a:cubicBezTo>
                      <a:pt x="3946" y="67424"/>
                      <a:pt x="1998" y="13289"/>
                      <a:pt x="1349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4" name="Google Shape;1614;p8"/>
              <p:cNvSpPr/>
              <p:nvPr/>
            </p:nvSpPr>
            <p:spPr>
              <a:xfrm>
                <a:off x="1233338" y="2350400"/>
                <a:ext cx="65450" cy="2224550"/>
              </a:xfrm>
              <a:custGeom>
                <a:avLst/>
                <a:gdLst/>
                <a:ahLst/>
                <a:cxnLst/>
                <a:rect l="l" t="t" r="r" b="b"/>
                <a:pathLst>
                  <a:path w="2618" h="88982" extrusionOk="0">
                    <a:moveTo>
                      <a:pt x="2273" y="0"/>
                    </a:moveTo>
                    <a:cubicBezTo>
                      <a:pt x="2273" y="0"/>
                      <a:pt x="0" y="30685"/>
                      <a:pt x="338" y="49848"/>
                    </a:cubicBezTo>
                    <a:cubicBezTo>
                      <a:pt x="402" y="53528"/>
                      <a:pt x="1326" y="74414"/>
                      <a:pt x="1985" y="88982"/>
                    </a:cubicBezTo>
                    <a:lnTo>
                      <a:pt x="2618" y="88982"/>
                    </a:lnTo>
                    <a:cubicBezTo>
                      <a:pt x="2574" y="63709"/>
                      <a:pt x="2465" y="12835"/>
                      <a:pt x="2273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5" name="Google Shape;1615;p8"/>
              <p:cNvSpPr/>
              <p:nvPr/>
            </p:nvSpPr>
            <p:spPr>
              <a:xfrm>
                <a:off x="5448988" y="2337125"/>
                <a:ext cx="426025" cy="2237825"/>
              </a:xfrm>
              <a:custGeom>
                <a:avLst/>
                <a:gdLst/>
                <a:ahLst/>
                <a:cxnLst/>
                <a:rect l="l" t="t" r="r" b="b"/>
                <a:pathLst>
                  <a:path w="17041" h="89513" extrusionOk="0">
                    <a:moveTo>
                      <a:pt x="924" y="0"/>
                    </a:moveTo>
                    <a:lnTo>
                      <a:pt x="769" y="14886"/>
                    </a:lnTo>
                    <a:lnTo>
                      <a:pt x="0" y="89513"/>
                    </a:lnTo>
                    <a:lnTo>
                      <a:pt x="17041" y="89513"/>
                    </a:lnTo>
                    <a:lnTo>
                      <a:pt x="12403" y="0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6" name="Google Shape;1616;p8"/>
              <p:cNvSpPr/>
              <p:nvPr/>
            </p:nvSpPr>
            <p:spPr>
              <a:xfrm>
                <a:off x="5565088" y="2114575"/>
                <a:ext cx="426050" cy="2460375"/>
              </a:xfrm>
              <a:custGeom>
                <a:avLst/>
                <a:gdLst/>
                <a:ahLst/>
                <a:cxnLst/>
                <a:rect l="l" t="t" r="r" b="b"/>
                <a:pathLst>
                  <a:path w="17042" h="98415" extrusionOk="0">
                    <a:moveTo>
                      <a:pt x="5561" y="1"/>
                    </a:moveTo>
                    <a:lnTo>
                      <a:pt x="1" y="98415"/>
                    </a:lnTo>
                    <a:lnTo>
                      <a:pt x="17042" y="98415"/>
                    </a:lnTo>
                    <a:lnTo>
                      <a:pt x="17042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7" name="Google Shape;1617;p8"/>
              <p:cNvSpPr/>
              <p:nvPr/>
            </p:nvSpPr>
            <p:spPr>
              <a:xfrm>
                <a:off x="5665013" y="2114575"/>
                <a:ext cx="326125" cy="2460375"/>
              </a:xfrm>
              <a:custGeom>
                <a:avLst/>
                <a:gdLst/>
                <a:ahLst/>
                <a:cxnLst/>
                <a:rect l="l" t="t" r="r" b="b"/>
                <a:pathLst>
                  <a:path w="13045" h="98415" extrusionOk="0">
                    <a:moveTo>
                      <a:pt x="1564" y="1"/>
                    </a:moveTo>
                    <a:lnTo>
                      <a:pt x="0" y="27701"/>
                    </a:lnTo>
                    <a:cubicBezTo>
                      <a:pt x="197" y="27665"/>
                      <a:pt x="395" y="27647"/>
                      <a:pt x="595" y="27647"/>
                    </a:cubicBezTo>
                    <a:cubicBezTo>
                      <a:pt x="6877" y="27647"/>
                      <a:pt x="11969" y="45865"/>
                      <a:pt x="11969" y="68339"/>
                    </a:cubicBezTo>
                    <a:cubicBezTo>
                      <a:pt x="11969" y="80253"/>
                      <a:pt x="10538" y="90971"/>
                      <a:pt x="8257" y="98415"/>
                    </a:cubicBezTo>
                    <a:lnTo>
                      <a:pt x="13045" y="98415"/>
                    </a:lnTo>
                    <a:lnTo>
                      <a:pt x="13045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8" name="Google Shape;1618;p8"/>
              <p:cNvSpPr/>
              <p:nvPr/>
            </p:nvSpPr>
            <p:spPr>
              <a:xfrm>
                <a:off x="5676613" y="2454750"/>
                <a:ext cx="130300" cy="2120200"/>
              </a:xfrm>
              <a:custGeom>
                <a:avLst/>
                <a:gdLst/>
                <a:ahLst/>
                <a:cxnLst/>
                <a:rect l="l" t="t" r="r" b="b"/>
                <a:pathLst>
                  <a:path w="5212" h="84808" extrusionOk="0">
                    <a:moveTo>
                      <a:pt x="4115" y="0"/>
                    </a:moveTo>
                    <a:cubicBezTo>
                      <a:pt x="3390" y="12306"/>
                      <a:pt x="1041" y="62442"/>
                      <a:pt x="1" y="84808"/>
                    </a:cubicBezTo>
                    <a:lnTo>
                      <a:pt x="232" y="84808"/>
                    </a:lnTo>
                    <a:cubicBezTo>
                      <a:pt x="1692" y="63190"/>
                      <a:pt x="4830" y="16502"/>
                      <a:pt x="4995" y="12423"/>
                    </a:cubicBezTo>
                    <a:cubicBezTo>
                      <a:pt x="5211" y="7098"/>
                      <a:pt x="4117" y="0"/>
                      <a:pt x="4115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9" name="Google Shape;1619;p8"/>
              <p:cNvSpPr/>
              <p:nvPr/>
            </p:nvSpPr>
            <p:spPr>
              <a:xfrm>
                <a:off x="5861838" y="2514750"/>
                <a:ext cx="74600" cy="2060150"/>
              </a:xfrm>
              <a:custGeom>
                <a:avLst/>
                <a:gdLst/>
                <a:ahLst/>
                <a:cxnLst/>
                <a:rect l="l" t="t" r="r" b="b"/>
                <a:pathLst>
                  <a:path w="2984" h="82406" extrusionOk="0">
                    <a:moveTo>
                      <a:pt x="1348" y="0"/>
                    </a:moveTo>
                    <a:cubicBezTo>
                      <a:pt x="1348" y="0"/>
                      <a:pt x="1348" y="0"/>
                      <a:pt x="1348" y="0"/>
                    </a:cubicBezTo>
                    <a:lnTo>
                      <a:pt x="1348" y="0"/>
                    </a:lnTo>
                    <a:cubicBezTo>
                      <a:pt x="1348" y="0"/>
                      <a:pt x="1348" y="0"/>
                      <a:pt x="1348" y="0"/>
                    </a:cubicBezTo>
                    <a:close/>
                    <a:moveTo>
                      <a:pt x="1348" y="0"/>
                    </a:moveTo>
                    <a:cubicBezTo>
                      <a:pt x="1030" y="11886"/>
                      <a:pt x="336" y="59003"/>
                      <a:pt x="1" y="82405"/>
                    </a:cubicBezTo>
                    <a:lnTo>
                      <a:pt x="556" y="82405"/>
                    </a:lnTo>
                    <a:cubicBezTo>
                      <a:pt x="1305" y="68914"/>
                      <a:pt x="2362" y="49571"/>
                      <a:pt x="2463" y="46165"/>
                    </a:cubicBezTo>
                    <a:cubicBezTo>
                      <a:pt x="2984" y="28428"/>
                      <a:pt x="1349" y="30"/>
                      <a:pt x="1348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0" name="Google Shape;1620;p8"/>
              <p:cNvSpPr/>
              <p:nvPr/>
            </p:nvSpPr>
            <p:spPr>
              <a:xfrm>
                <a:off x="4537288" y="2115700"/>
                <a:ext cx="1091100" cy="482575"/>
              </a:xfrm>
              <a:custGeom>
                <a:avLst/>
                <a:gdLst/>
                <a:ahLst/>
                <a:cxnLst/>
                <a:rect l="l" t="t" r="r" b="b"/>
                <a:pathLst>
                  <a:path w="43644" h="19303" extrusionOk="0">
                    <a:moveTo>
                      <a:pt x="430" y="1"/>
                    </a:moveTo>
                    <a:lnTo>
                      <a:pt x="1" y="12442"/>
                    </a:lnTo>
                    <a:cubicBezTo>
                      <a:pt x="5107" y="16938"/>
                      <a:pt x="11142" y="19303"/>
                      <a:pt x="18286" y="19303"/>
                    </a:cubicBezTo>
                    <a:cubicBezTo>
                      <a:pt x="25249" y="19303"/>
                      <a:pt x="33265" y="17057"/>
                      <a:pt x="42502" y="12348"/>
                    </a:cubicBezTo>
                    <a:lnTo>
                      <a:pt x="43644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1" name="Google Shape;1621;p8"/>
              <p:cNvSpPr/>
              <p:nvPr/>
            </p:nvSpPr>
            <p:spPr>
              <a:xfrm>
                <a:off x="4537263" y="2115700"/>
                <a:ext cx="244625" cy="451500"/>
              </a:xfrm>
              <a:custGeom>
                <a:avLst/>
                <a:gdLst/>
                <a:ahLst/>
                <a:cxnLst/>
                <a:rect l="l" t="t" r="r" b="b"/>
                <a:pathLst>
                  <a:path w="9785" h="18060" extrusionOk="0">
                    <a:moveTo>
                      <a:pt x="430" y="1"/>
                    </a:moveTo>
                    <a:lnTo>
                      <a:pt x="1" y="12442"/>
                    </a:lnTo>
                    <a:cubicBezTo>
                      <a:pt x="2960" y="15046"/>
                      <a:pt x="6212" y="16929"/>
                      <a:pt x="9784" y="18060"/>
                    </a:cubicBezTo>
                    <a:cubicBezTo>
                      <a:pt x="7604" y="14052"/>
                      <a:pt x="6388" y="8548"/>
                      <a:pt x="6656" y="2387"/>
                    </a:cubicBezTo>
                    <a:cubicBezTo>
                      <a:pt x="6688" y="1648"/>
                      <a:pt x="6743" y="724"/>
                      <a:pt x="6814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2" name="Google Shape;1622;p8"/>
              <p:cNvSpPr/>
              <p:nvPr/>
            </p:nvSpPr>
            <p:spPr>
              <a:xfrm>
                <a:off x="5290763" y="2115700"/>
                <a:ext cx="337625" cy="435675"/>
              </a:xfrm>
              <a:custGeom>
                <a:avLst/>
                <a:gdLst/>
                <a:ahLst/>
                <a:cxnLst/>
                <a:rect l="l" t="t" r="r" b="b"/>
                <a:pathLst>
                  <a:path w="13505" h="17427" extrusionOk="0">
                    <a:moveTo>
                      <a:pt x="4856" y="1"/>
                    </a:moveTo>
                    <a:cubicBezTo>
                      <a:pt x="4838" y="729"/>
                      <a:pt x="4802" y="1511"/>
                      <a:pt x="4741" y="2254"/>
                    </a:cubicBezTo>
                    <a:cubicBezTo>
                      <a:pt x="4263" y="8149"/>
                      <a:pt x="2498" y="13452"/>
                      <a:pt x="0" y="17427"/>
                    </a:cubicBezTo>
                    <a:cubicBezTo>
                      <a:pt x="3838" y="16278"/>
                      <a:pt x="7949" y="14597"/>
                      <a:pt x="12360" y="12348"/>
                    </a:cubicBezTo>
                    <a:lnTo>
                      <a:pt x="13505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3" name="Google Shape;1623;p8"/>
              <p:cNvSpPr/>
              <p:nvPr/>
            </p:nvSpPr>
            <p:spPr>
              <a:xfrm>
                <a:off x="4686013" y="2114550"/>
                <a:ext cx="746225" cy="369700"/>
              </a:xfrm>
              <a:custGeom>
                <a:avLst/>
                <a:gdLst/>
                <a:ahLst/>
                <a:cxnLst/>
                <a:rect l="l" t="t" r="r" b="b"/>
                <a:pathLst>
                  <a:path w="29849" h="14788" extrusionOk="0">
                    <a:moveTo>
                      <a:pt x="29830" y="1"/>
                    </a:moveTo>
                    <a:cubicBezTo>
                      <a:pt x="29828" y="1"/>
                      <a:pt x="29825" y="13"/>
                      <a:pt x="29823" y="45"/>
                    </a:cubicBezTo>
                    <a:cubicBezTo>
                      <a:pt x="29801" y="315"/>
                      <a:pt x="29771" y="584"/>
                      <a:pt x="29734" y="850"/>
                    </a:cubicBezTo>
                    <a:lnTo>
                      <a:pt x="29734" y="850"/>
                    </a:lnTo>
                    <a:cubicBezTo>
                      <a:pt x="29777" y="598"/>
                      <a:pt x="29813" y="344"/>
                      <a:pt x="29843" y="89"/>
                    </a:cubicBezTo>
                    <a:lnTo>
                      <a:pt x="29843" y="89"/>
                    </a:lnTo>
                    <a:cubicBezTo>
                      <a:pt x="29843" y="89"/>
                      <a:pt x="29844" y="89"/>
                      <a:pt x="29844" y="89"/>
                    </a:cubicBezTo>
                    <a:cubicBezTo>
                      <a:pt x="29845" y="89"/>
                      <a:pt x="29847" y="77"/>
                      <a:pt x="29848" y="45"/>
                    </a:cubicBezTo>
                    <a:lnTo>
                      <a:pt x="29848" y="45"/>
                    </a:lnTo>
                    <a:cubicBezTo>
                      <a:pt x="29847" y="60"/>
                      <a:pt x="29845" y="74"/>
                      <a:pt x="29843" y="89"/>
                    </a:cubicBezTo>
                    <a:lnTo>
                      <a:pt x="29843" y="89"/>
                    </a:lnTo>
                    <a:cubicBezTo>
                      <a:pt x="29839" y="82"/>
                      <a:pt x="29835" y="1"/>
                      <a:pt x="29830" y="1"/>
                    </a:cubicBezTo>
                    <a:close/>
                    <a:moveTo>
                      <a:pt x="346" y="1"/>
                    </a:moveTo>
                    <a:cubicBezTo>
                      <a:pt x="344" y="1"/>
                      <a:pt x="342" y="13"/>
                      <a:pt x="341" y="45"/>
                    </a:cubicBezTo>
                    <a:cubicBezTo>
                      <a:pt x="1" y="7930"/>
                      <a:pt x="6157" y="14787"/>
                      <a:pt x="14121" y="14787"/>
                    </a:cubicBezTo>
                    <a:cubicBezTo>
                      <a:pt x="14125" y="14787"/>
                      <a:pt x="14129" y="14787"/>
                      <a:pt x="14133" y="14787"/>
                    </a:cubicBezTo>
                    <a:cubicBezTo>
                      <a:pt x="21864" y="14780"/>
                      <a:pt x="28688" y="8448"/>
                      <a:pt x="29734" y="850"/>
                    </a:cubicBezTo>
                    <a:lnTo>
                      <a:pt x="29734" y="850"/>
                    </a:lnTo>
                    <a:cubicBezTo>
                      <a:pt x="28482" y="8217"/>
                      <a:pt x="21773" y="13902"/>
                      <a:pt x="14189" y="13911"/>
                    </a:cubicBezTo>
                    <a:cubicBezTo>
                      <a:pt x="14184" y="13911"/>
                      <a:pt x="14178" y="13911"/>
                      <a:pt x="14173" y="13911"/>
                    </a:cubicBezTo>
                    <a:cubicBezTo>
                      <a:pt x="6354" y="13911"/>
                      <a:pt x="280" y="7732"/>
                      <a:pt x="372" y="45"/>
                    </a:cubicBezTo>
                    <a:lnTo>
                      <a:pt x="372" y="45"/>
                    </a:lnTo>
                    <a:cubicBezTo>
                      <a:pt x="370" y="77"/>
                      <a:pt x="368" y="88"/>
                      <a:pt x="365" y="88"/>
                    </a:cubicBezTo>
                    <a:cubicBezTo>
                      <a:pt x="358" y="88"/>
                      <a:pt x="352" y="1"/>
                      <a:pt x="346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4" name="Google Shape;1624;p8"/>
              <p:cNvSpPr/>
              <p:nvPr/>
            </p:nvSpPr>
            <p:spPr>
              <a:xfrm>
                <a:off x="4711563" y="2115700"/>
                <a:ext cx="718475" cy="315400"/>
              </a:xfrm>
              <a:custGeom>
                <a:avLst/>
                <a:gdLst/>
                <a:ahLst/>
                <a:cxnLst/>
                <a:rect l="l" t="t" r="r" b="b"/>
                <a:pathLst>
                  <a:path w="28739" h="12616" extrusionOk="0">
                    <a:moveTo>
                      <a:pt x="0" y="1"/>
                    </a:moveTo>
                    <a:cubicBezTo>
                      <a:pt x="578" y="7082"/>
                      <a:pt x="6272" y="12616"/>
                      <a:pt x="13496" y="12616"/>
                    </a:cubicBezTo>
                    <a:cubicBezTo>
                      <a:pt x="13506" y="12616"/>
                      <a:pt x="13517" y="12616"/>
                      <a:pt x="13527" y="12616"/>
                    </a:cubicBezTo>
                    <a:cubicBezTo>
                      <a:pt x="20794" y="12601"/>
                      <a:pt x="27248" y="7153"/>
                      <a:pt x="28739" y="1"/>
                    </a:cubicBezTo>
                    <a:lnTo>
                      <a:pt x="28592" y="1"/>
                    </a:lnTo>
                    <a:cubicBezTo>
                      <a:pt x="26759" y="6710"/>
                      <a:pt x="20624" y="10641"/>
                      <a:pt x="13652" y="10659"/>
                    </a:cubicBezTo>
                    <a:cubicBezTo>
                      <a:pt x="13636" y="10659"/>
                      <a:pt x="13621" y="10659"/>
                      <a:pt x="13605" y="10659"/>
                    </a:cubicBezTo>
                    <a:cubicBezTo>
                      <a:pt x="6678" y="10659"/>
                      <a:pt x="1117" y="6636"/>
                      <a:pt x="147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5" name="Google Shape;1625;p8"/>
              <p:cNvSpPr/>
              <p:nvPr/>
            </p:nvSpPr>
            <p:spPr>
              <a:xfrm>
                <a:off x="4724763" y="2115700"/>
                <a:ext cx="183875" cy="148525"/>
              </a:xfrm>
              <a:custGeom>
                <a:avLst/>
                <a:gdLst/>
                <a:ahLst/>
                <a:cxnLst/>
                <a:rect l="l" t="t" r="r" b="b"/>
                <a:pathLst>
                  <a:path w="7355" h="5941" extrusionOk="0">
                    <a:moveTo>
                      <a:pt x="1" y="1"/>
                    </a:moveTo>
                    <a:cubicBezTo>
                      <a:pt x="658" y="2568"/>
                      <a:pt x="3459" y="4844"/>
                      <a:pt x="7354" y="5941"/>
                    </a:cubicBezTo>
                    <a:cubicBezTo>
                      <a:pt x="4628" y="4725"/>
                      <a:pt x="2712" y="2491"/>
                      <a:pt x="2261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6" name="Google Shape;1626;p8"/>
              <p:cNvSpPr/>
              <p:nvPr/>
            </p:nvSpPr>
            <p:spPr>
              <a:xfrm>
                <a:off x="5153888" y="2115700"/>
                <a:ext cx="271900" cy="161675"/>
              </a:xfrm>
              <a:custGeom>
                <a:avLst/>
                <a:gdLst/>
                <a:ahLst/>
                <a:cxnLst/>
                <a:rect l="l" t="t" r="r" b="b"/>
                <a:pathLst>
                  <a:path w="10876" h="6467" extrusionOk="0">
                    <a:moveTo>
                      <a:pt x="7467" y="1"/>
                    </a:moveTo>
                    <a:cubicBezTo>
                      <a:pt x="6562" y="2952"/>
                      <a:pt x="3678" y="5391"/>
                      <a:pt x="1" y="6467"/>
                    </a:cubicBezTo>
                    <a:cubicBezTo>
                      <a:pt x="5366" y="5659"/>
                      <a:pt x="9669" y="3142"/>
                      <a:pt x="10876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7" name="Google Shape;1627;p8"/>
              <p:cNvSpPr/>
              <p:nvPr/>
            </p:nvSpPr>
            <p:spPr>
              <a:xfrm>
                <a:off x="5373838" y="2115700"/>
                <a:ext cx="389975" cy="512925"/>
              </a:xfrm>
              <a:custGeom>
                <a:avLst/>
                <a:gdLst/>
                <a:ahLst/>
                <a:cxnLst/>
                <a:rect l="l" t="t" r="r" b="b"/>
                <a:pathLst>
                  <a:path w="15599" h="20517" extrusionOk="0">
                    <a:moveTo>
                      <a:pt x="7699" y="1"/>
                    </a:moveTo>
                    <a:lnTo>
                      <a:pt x="1" y="17893"/>
                    </a:lnTo>
                    <a:cubicBezTo>
                      <a:pt x="1468" y="19707"/>
                      <a:pt x="4629" y="20516"/>
                      <a:pt x="7776" y="20516"/>
                    </a:cubicBezTo>
                    <a:cubicBezTo>
                      <a:pt x="11027" y="20516"/>
                      <a:pt x="14263" y="19653"/>
                      <a:pt x="15598" y="18144"/>
                    </a:cubicBezTo>
                    <a:lnTo>
                      <a:pt x="12752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8" name="Google Shape;1628;p8"/>
              <p:cNvSpPr/>
              <p:nvPr/>
            </p:nvSpPr>
            <p:spPr>
              <a:xfrm>
                <a:off x="5373838" y="2115700"/>
                <a:ext cx="389975" cy="483625"/>
              </a:xfrm>
              <a:custGeom>
                <a:avLst/>
                <a:gdLst/>
                <a:ahLst/>
                <a:cxnLst/>
                <a:rect l="l" t="t" r="r" b="b"/>
                <a:pathLst>
                  <a:path w="15599" h="19345" extrusionOk="0">
                    <a:moveTo>
                      <a:pt x="5215" y="1"/>
                    </a:moveTo>
                    <a:lnTo>
                      <a:pt x="1" y="17893"/>
                    </a:lnTo>
                    <a:cubicBezTo>
                      <a:pt x="290" y="18252"/>
                      <a:pt x="649" y="18568"/>
                      <a:pt x="1058" y="18849"/>
                    </a:cubicBezTo>
                    <a:cubicBezTo>
                      <a:pt x="2767" y="10892"/>
                      <a:pt x="6309" y="5131"/>
                      <a:pt x="9398" y="5131"/>
                    </a:cubicBezTo>
                    <a:cubicBezTo>
                      <a:pt x="9405" y="5131"/>
                      <a:pt x="9413" y="5131"/>
                      <a:pt x="9420" y="5131"/>
                    </a:cubicBezTo>
                    <a:cubicBezTo>
                      <a:pt x="12553" y="5162"/>
                      <a:pt x="14496" y="11114"/>
                      <a:pt x="13865" y="19344"/>
                    </a:cubicBezTo>
                    <a:cubicBezTo>
                      <a:pt x="14593" y="19007"/>
                      <a:pt x="15190" y="18604"/>
                      <a:pt x="15598" y="18143"/>
                    </a:cubicBezTo>
                    <a:lnTo>
                      <a:pt x="14700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9" name="Google Shape;1629;p8"/>
              <p:cNvSpPr/>
              <p:nvPr/>
            </p:nvSpPr>
            <p:spPr>
              <a:xfrm>
                <a:off x="5448563" y="2305875"/>
                <a:ext cx="108750" cy="314725"/>
              </a:xfrm>
              <a:custGeom>
                <a:avLst/>
                <a:gdLst/>
                <a:ahLst/>
                <a:cxnLst/>
                <a:rect l="l" t="t" r="r" b="b"/>
                <a:pathLst>
                  <a:path w="4350" h="12589" extrusionOk="0">
                    <a:moveTo>
                      <a:pt x="4349" y="1"/>
                    </a:moveTo>
                    <a:lnTo>
                      <a:pt x="4349" y="1"/>
                    </a:lnTo>
                    <a:cubicBezTo>
                      <a:pt x="2648" y="1912"/>
                      <a:pt x="1068" y="5635"/>
                      <a:pt x="288" y="10143"/>
                    </a:cubicBezTo>
                    <a:cubicBezTo>
                      <a:pt x="170" y="10832"/>
                      <a:pt x="74" y="11513"/>
                      <a:pt x="0" y="12182"/>
                    </a:cubicBezTo>
                    <a:cubicBezTo>
                      <a:pt x="480" y="12346"/>
                      <a:pt x="987" y="12481"/>
                      <a:pt x="1515" y="12588"/>
                    </a:cubicBezTo>
                    <a:cubicBezTo>
                      <a:pt x="1515" y="11033"/>
                      <a:pt x="1653" y="9357"/>
                      <a:pt x="1937" y="7638"/>
                    </a:cubicBezTo>
                    <a:cubicBezTo>
                      <a:pt x="2438" y="4620"/>
                      <a:pt x="3316" y="1967"/>
                      <a:pt x="4349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0" name="Google Shape;1630;p8"/>
              <p:cNvSpPr/>
              <p:nvPr/>
            </p:nvSpPr>
            <p:spPr>
              <a:xfrm>
                <a:off x="5621088" y="2332750"/>
                <a:ext cx="50500" cy="290900"/>
              </a:xfrm>
              <a:custGeom>
                <a:avLst/>
                <a:gdLst/>
                <a:ahLst/>
                <a:cxnLst/>
                <a:rect l="l" t="t" r="r" b="b"/>
                <a:pathLst>
                  <a:path w="2020" h="11636" extrusionOk="0">
                    <a:moveTo>
                      <a:pt x="0" y="0"/>
                    </a:moveTo>
                    <a:cubicBezTo>
                      <a:pt x="621" y="2456"/>
                      <a:pt x="893" y="5786"/>
                      <a:pt x="644" y="9576"/>
                    </a:cubicBezTo>
                    <a:cubicBezTo>
                      <a:pt x="598" y="10270"/>
                      <a:pt x="536" y="10956"/>
                      <a:pt x="458" y="11636"/>
                    </a:cubicBezTo>
                    <a:cubicBezTo>
                      <a:pt x="955" y="11564"/>
                      <a:pt x="1438" y="11472"/>
                      <a:pt x="1902" y="11361"/>
                    </a:cubicBezTo>
                    <a:cubicBezTo>
                      <a:pt x="2020" y="6319"/>
                      <a:pt x="1258" y="2207"/>
                      <a:pt x="0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1" name="Google Shape;1631;p8"/>
              <p:cNvSpPr/>
              <p:nvPr/>
            </p:nvSpPr>
            <p:spPr>
              <a:xfrm>
                <a:off x="1387088" y="2115700"/>
                <a:ext cx="1034625" cy="466750"/>
              </a:xfrm>
              <a:custGeom>
                <a:avLst/>
                <a:gdLst/>
                <a:ahLst/>
                <a:cxnLst/>
                <a:rect l="l" t="t" r="r" b="b"/>
                <a:pathLst>
                  <a:path w="41385" h="18670" extrusionOk="0">
                    <a:moveTo>
                      <a:pt x="0" y="1"/>
                    </a:moveTo>
                    <a:lnTo>
                      <a:pt x="1570" y="12026"/>
                    </a:lnTo>
                    <a:cubicBezTo>
                      <a:pt x="7086" y="16380"/>
                      <a:pt x="13128" y="18669"/>
                      <a:pt x="19825" y="18669"/>
                    </a:cubicBezTo>
                    <a:cubicBezTo>
                      <a:pt x="26350" y="18669"/>
                      <a:pt x="33497" y="16496"/>
                      <a:pt x="41384" y="11940"/>
                    </a:cubicBezTo>
                    <a:lnTo>
                      <a:pt x="40441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2" name="Google Shape;1632;p8"/>
              <p:cNvSpPr/>
              <p:nvPr/>
            </p:nvSpPr>
            <p:spPr>
              <a:xfrm>
                <a:off x="1387088" y="2115675"/>
                <a:ext cx="291300" cy="436625"/>
              </a:xfrm>
              <a:custGeom>
                <a:avLst/>
                <a:gdLst/>
                <a:ahLst/>
                <a:cxnLst/>
                <a:rect l="l" t="t" r="r" b="b"/>
                <a:pathLst>
                  <a:path w="11652" h="17465" extrusionOk="0">
                    <a:moveTo>
                      <a:pt x="0" y="0"/>
                    </a:moveTo>
                    <a:lnTo>
                      <a:pt x="1570" y="12026"/>
                    </a:lnTo>
                    <a:cubicBezTo>
                      <a:pt x="4764" y="14548"/>
                      <a:pt x="8118" y="16371"/>
                      <a:pt x="11652" y="17464"/>
                    </a:cubicBezTo>
                    <a:cubicBezTo>
                      <a:pt x="8961" y="13586"/>
                      <a:pt x="6929" y="8260"/>
                      <a:pt x="6183" y="2302"/>
                    </a:cubicBezTo>
                    <a:cubicBezTo>
                      <a:pt x="6093" y="1589"/>
                      <a:pt x="6027" y="699"/>
                      <a:pt x="5977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3" name="Google Shape;1633;p8"/>
              <p:cNvSpPr/>
              <p:nvPr/>
            </p:nvSpPr>
            <p:spPr>
              <a:xfrm>
                <a:off x="2152888" y="2115700"/>
                <a:ext cx="268825" cy="421350"/>
              </a:xfrm>
              <a:custGeom>
                <a:avLst/>
                <a:gdLst/>
                <a:ahLst/>
                <a:cxnLst/>
                <a:rect l="l" t="t" r="r" b="b"/>
                <a:pathLst>
                  <a:path w="10753" h="16854" extrusionOk="0">
                    <a:moveTo>
                      <a:pt x="1720" y="1"/>
                    </a:moveTo>
                    <a:cubicBezTo>
                      <a:pt x="1820" y="704"/>
                      <a:pt x="1906" y="1459"/>
                      <a:pt x="1970" y="2176"/>
                    </a:cubicBezTo>
                    <a:cubicBezTo>
                      <a:pt x="2482" y="7876"/>
                      <a:pt x="1692" y="13005"/>
                      <a:pt x="0" y="16853"/>
                    </a:cubicBezTo>
                    <a:cubicBezTo>
                      <a:pt x="3409" y="15741"/>
                      <a:pt x="6988" y="14114"/>
                      <a:pt x="10752" y="11940"/>
                    </a:cubicBezTo>
                    <a:lnTo>
                      <a:pt x="9808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4" name="Google Shape;1634;p8"/>
              <p:cNvSpPr/>
              <p:nvPr/>
            </p:nvSpPr>
            <p:spPr>
              <a:xfrm>
                <a:off x="1535163" y="2114600"/>
                <a:ext cx="708125" cy="357525"/>
              </a:xfrm>
              <a:custGeom>
                <a:avLst/>
                <a:gdLst/>
                <a:ahLst/>
                <a:cxnLst/>
                <a:rect l="l" t="t" r="r" b="b"/>
                <a:pathLst>
                  <a:path w="28325" h="14301" extrusionOk="0">
                    <a:moveTo>
                      <a:pt x="0" y="43"/>
                    </a:moveTo>
                    <a:lnTo>
                      <a:pt x="0" y="43"/>
                    </a:lnTo>
                    <a:cubicBezTo>
                      <a:pt x="2" y="66"/>
                      <a:pt x="4" y="78"/>
                      <a:pt x="6" y="83"/>
                    </a:cubicBezTo>
                    <a:lnTo>
                      <a:pt x="6" y="83"/>
                    </a:lnTo>
                    <a:cubicBezTo>
                      <a:pt x="4" y="70"/>
                      <a:pt x="2" y="57"/>
                      <a:pt x="0" y="43"/>
                    </a:cubicBezTo>
                    <a:close/>
                    <a:moveTo>
                      <a:pt x="33" y="1"/>
                    </a:moveTo>
                    <a:cubicBezTo>
                      <a:pt x="24" y="1"/>
                      <a:pt x="16" y="85"/>
                      <a:pt x="9" y="85"/>
                    </a:cubicBezTo>
                    <a:cubicBezTo>
                      <a:pt x="8" y="85"/>
                      <a:pt x="7" y="85"/>
                      <a:pt x="6" y="83"/>
                    </a:cubicBezTo>
                    <a:lnTo>
                      <a:pt x="6" y="83"/>
                    </a:lnTo>
                    <a:cubicBezTo>
                      <a:pt x="79" y="540"/>
                      <a:pt x="172" y="991"/>
                      <a:pt x="285" y="1435"/>
                    </a:cubicBezTo>
                    <a:lnTo>
                      <a:pt x="285" y="1435"/>
                    </a:lnTo>
                    <a:cubicBezTo>
                      <a:pt x="183" y="976"/>
                      <a:pt x="103" y="511"/>
                      <a:pt x="44" y="43"/>
                    </a:cubicBezTo>
                    <a:cubicBezTo>
                      <a:pt x="40" y="12"/>
                      <a:pt x="37" y="1"/>
                      <a:pt x="33" y="1"/>
                    </a:cubicBezTo>
                    <a:close/>
                    <a:moveTo>
                      <a:pt x="27634" y="1"/>
                    </a:moveTo>
                    <a:cubicBezTo>
                      <a:pt x="27625" y="1"/>
                      <a:pt x="27615" y="86"/>
                      <a:pt x="27604" y="86"/>
                    </a:cubicBezTo>
                    <a:cubicBezTo>
                      <a:pt x="27600" y="86"/>
                      <a:pt x="27597" y="74"/>
                      <a:pt x="27593" y="43"/>
                    </a:cubicBezTo>
                    <a:lnTo>
                      <a:pt x="27593" y="43"/>
                    </a:lnTo>
                    <a:cubicBezTo>
                      <a:pt x="28028" y="7540"/>
                      <a:pt x="22538" y="13446"/>
                      <a:pt x="15176" y="13453"/>
                    </a:cubicBezTo>
                    <a:cubicBezTo>
                      <a:pt x="15171" y="13453"/>
                      <a:pt x="15165" y="13453"/>
                      <a:pt x="15160" y="13453"/>
                    </a:cubicBezTo>
                    <a:cubicBezTo>
                      <a:pt x="8294" y="13453"/>
                      <a:pt x="2005" y="8209"/>
                      <a:pt x="285" y="1435"/>
                    </a:cubicBezTo>
                    <a:lnTo>
                      <a:pt x="285" y="1435"/>
                    </a:lnTo>
                    <a:cubicBezTo>
                      <a:pt x="1837" y="8458"/>
                      <a:pt x="8245" y="14300"/>
                      <a:pt x="15253" y="14300"/>
                    </a:cubicBezTo>
                    <a:cubicBezTo>
                      <a:pt x="15257" y="14300"/>
                      <a:pt x="15262" y="14300"/>
                      <a:pt x="15267" y="14300"/>
                    </a:cubicBezTo>
                    <a:cubicBezTo>
                      <a:pt x="22766" y="14293"/>
                      <a:pt x="28324" y="7730"/>
                      <a:pt x="27644" y="43"/>
                    </a:cubicBezTo>
                    <a:cubicBezTo>
                      <a:pt x="27641" y="12"/>
                      <a:pt x="27637" y="1"/>
                      <a:pt x="27634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5" name="Google Shape;1635;p8"/>
              <p:cNvSpPr/>
              <p:nvPr/>
            </p:nvSpPr>
            <p:spPr>
              <a:xfrm>
                <a:off x="1540263" y="2115700"/>
                <a:ext cx="672400" cy="304925"/>
              </a:xfrm>
              <a:custGeom>
                <a:avLst/>
                <a:gdLst/>
                <a:ahLst/>
                <a:cxnLst/>
                <a:rect l="l" t="t" r="r" b="b"/>
                <a:pathLst>
                  <a:path w="26896" h="12197" extrusionOk="0">
                    <a:moveTo>
                      <a:pt x="0" y="1"/>
                    </a:moveTo>
                    <a:cubicBezTo>
                      <a:pt x="1688" y="6849"/>
                      <a:pt x="7894" y="12197"/>
                      <a:pt x="14666" y="12197"/>
                    </a:cubicBezTo>
                    <a:cubicBezTo>
                      <a:pt x="14676" y="12197"/>
                      <a:pt x="14686" y="12197"/>
                      <a:pt x="14696" y="12196"/>
                    </a:cubicBezTo>
                    <a:cubicBezTo>
                      <a:pt x="21505" y="12183"/>
                      <a:pt x="26665" y="6914"/>
                      <a:pt x="26895" y="1"/>
                    </a:cubicBezTo>
                    <a:lnTo>
                      <a:pt x="26754" y="1"/>
                    </a:lnTo>
                    <a:cubicBezTo>
                      <a:pt x="26131" y="6487"/>
                      <a:pt x="21024" y="10289"/>
                      <a:pt x="14493" y="10306"/>
                    </a:cubicBezTo>
                    <a:cubicBezTo>
                      <a:pt x="14479" y="10306"/>
                      <a:pt x="14465" y="10306"/>
                      <a:pt x="14450" y="10306"/>
                    </a:cubicBezTo>
                    <a:cubicBezTo>
                      <a:pt x="7959" y="10306"/>
                      <a:pt x="2119" y="6419"/>
                      <a:pt x="137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6" name="Google Shape;1636;p8"/>
              <p:cNvSpPr/>
              <p:nvPr/>
            </p:nvSpPr>
            <p:spPr>
              <a:xfrm>
                <a:off x="1552563" y="2115700"/>
                <a:ext cx="195700" cy="143525"/>
              </a:xfrm>
              <a:custGeom>
                <a:avLst/>
                <a:gdLst/>
                <a:ahLst/>
                <a:cxnLst/>
                <a:rect l="l" t="t" r="r" b="b"/>
                <a:pathLst>
                  <a:path w="7828" h="5741" extrusionOk="0">
                    <a:moveTo>
                      <a:pt x="1" y="1"/>
                    </a:moveTo>
                    <a:cubicBezTo>
                      <a:pt x="1031" y="2483"/>
                      <a:pt x="4001" y="4679"/>
                      <a:pt x="7828" y="5740"/>
                    </a:cubicBezTo>
                    <a:cubicBezTo>
                      <a:pt x="5077" y="4565"/>
                      <a:pt x="2943" y="2407"/>
                      <a:pt x="2116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7" name="Google Shape;1637;p8"/>
              <p:cNvSpPr/>
              <p:nvPr/>
            </p:nvSpPr>
            <p:spPr>
              <a:xfrm>
                <a:off x="1980238" y="2115700"/>
                <a:ext cx="228350" cy="156275"/>
              </a:xfrm>
              <a:custGeom>
                <a:avLst/>
                <a:gdLst/>
                <a:ahLst/>
                <a:cxnLst/>
                <a:rect l="l" t="t" r="r" b="b"/>
                <a:pathLst>
                  <a:path w="9134" h="6251" extrusionOk="0">
                    <a:moveTo>
                      <a:pt x="5944" y="1"/>
                    </a:moveTo>
                    <a:cubicBezTo>
                      <a:pt x="5577" y="2854"/>
                      <a:pt x="3269" y="5211"/>
                      <a:pt x="0" y="6250"/>
                    </a:cubicBezTo>
                    <a:cubicBezTo>
                      <a:pt x="4896" y="5469"/>
                      <a:pt x="8517" y="3037"/>
                      <a:pt x="9134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8" name="Google Shape;1638;p8"/>
              <p:cNvSpPr/>
              <p:nvPr/>
            </p:nvSpPr>
            <p:spPr>
              <a:xfrm>
                <a:off x="1241038" y="2138525"/>
                <a:ext cx="359150" cy="490525"/>
              </a:xfrm>
              <a:custGeom>
                <a:avLst/>
                <a:gdLst/>
                <a:ahLst/>
                <a:cxnLst/>
                <a:rect l="l" t="t" r="r" b="b"/>
                <a:pathLst>
                  <a:path w="14366" h="19621" extrusionOk="0">
                    <a:moveTo>
                      <a:pt x="7897" y="0"/>
                    </a:moveTo>
                    <a:lnTo>
                      <a:pt x="3272" y="25"/>
                    </a:lnTo>
                    <a:lnTo>
                      <a:pt x="1" y="17108"/>
                    </a:lnTo>
                    <a:cubicBezTo>
                      <a:pt x="1732" y="18846"/>
                      <a:pt x="4805" y="19620"/>
                      <a:pt x="7693" y="19620"/>
                    </a:cubicBezTo>
                    <a:cubicBezTo>
                      <a:pt x="10676" y="19620"/>
                      <a:pt x="13462" y="18794"/>
                      <a:pt x="14366" y="17347"/>
                    </a:cubicBezTo>
                    <a:lnTo>
                      <a:pt x="7897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9" name="Google Shape;1639;p8"/>
              <p:cNvSpPr/>
              <p:nvPr/>
            </p:nvSpPr>
            <p:spPr>
              <a:xfrm>
                <a:off x="1241038" y="2115700"/>
                <a:ext cx="359200" cy="462725"/>
              </a:xfrm>
              <a:custGeom>
                <a:avLst/>
                <a:gdLst/>
                <a:ahLst/>
                <a:cxnLst/>
                <a:rect l="l" t="t" r="r" b="b"/>
                <a:pathLst>
                  <a:path w="14368" h="18509" extrusionOk="0">
                    <a:moveTo>
                      <a:pt x="999" y="1"/>
                    </a:moveTo>
                    <a:lnTo>
                      <a:pt x="1" y="17117"/>
                    </a:lnTo>
                    <a:cubicBezTo>
                      <a:pt x="342" y="17461"/>
                      <a:pt x="738" y="17762"/>
                      <a:pt x="1175" y="18033"/>
                    </a:cubicBezTo>
                    <a:cubicBezTo>
                      <a:pt x="1055" y="10418"/>
                      <a:pt x="3079" y="4908"/>
                      <a:pt x="5911" y="4908"/>
                    </a:cubicBezTo>
                    <a:cubicBezTo>
                      <a:pt x="5919" y="4908"/>
                      <a:pt x="5926" y="4908"/>
                      <a:pt x="5933" y="4908"/>
                    </a:cubicBezTo>
                    <a:cubicBezTo>
                      <a:pt x="8812" y="4936"/>
                      <a:pt x="11859" y="10631"/>
                      <a:pt x="13034" y="18508"/>
                    </a:cubicBezTo>
                    <a:cubicBezTo>
                      <a:pt x="13629" y="18186"/>
                      <a:pt x="14091" y="17799"/>
                      <a:pt x="14367" y="17357"/>
                    </a:cubicBezTo>
                    <a:lnTo>
                      <a:pt x="9682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0" name="Google Shape;1640;p8"/>
              <p:cNvSpPr/>
              <p:nvPr/>
            </p:nvSpPr>
            <p:spPr>
              <a:xfrm>
                <a:off x="1309413" y="2320100"/>
                <a:ext cx="47200" cy="301175"/>
              </a:xfrm>
              <a:custGeom>
                <a:avLst/>
                <a:gdLst/>
                <a:ahLst/>
                <a:cxnLst/>
                <a:rect l="l" t="t" r="r" b="b"/>
                <a:pathLst>
                  <a:path w="1888" h="12047" extrusionOk="0">
                    <a:moveTo>
                      <a:pt x="1812" y="1"/>
                    </a:moveTo>
                    <a:lnTo>
                      <a:pt x="1812" y="1"/>
                    </a:lnTo>
                    <a:cubicBezTo>
                      <a:pt x="657" y="1827"/>
                      <a:pt x="0" y="5391"/>
                      <a:pt x="241" y="9706"/>
                    </a:cubicBezTo>
                    <a:cubicBezTo>
                      <a:pt x="278" y="10366"/>
                      <a:pt x="335" y="11018"/>
                      <a:pt x="410" y="11658"/>
                    </a:cubicBezTo>
                    <a:cubicBezTo>
                      <a:pt x="885" y="11815"/>
                      <a:pt x="1379" y="11944"/>
                      <a:pt x="1887" y="12047"/>
                    </a:cubicBezTo>
                    <a:cubicBezTo>
                      <a:pt x="1557" y="10557"/>
                      <a:pt x="1326" y="8953"/>
                      <a:pt x="1223" y="7308"/>
                    </a:cubicBezTo>
                    <a:cubicBezTo>
                      <a:pt x="1040" y="4420"/>
                      <a:pt x="1282" y="1882"/>
                      <a:pt x="1812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1" name="Google Shape;1641;p8"/>
              <p:cNvSpPr/>
              <p:nvPr/>
            </p:nvSpPr>
            <p:spPr>
              <a:xfrm>
                <a:off x="1418963" y="2345875"/>
                <a:ext cx="104025" cy="278450"/>
              </a:xfrm>
              <a:custGeom>
                <a:avLst/>
                <a:gdLst/>
                <a:ahLst/>
                <a:cxnLst/>
                <a:rect l="l" t="t" r="r" b="b"/>
                <a:pathLst>
                  <a:path w="4161" h="11138" extrusionOk="0">
                    <a:moveTo>
                      <a:pt x="0" y="0"/>
                    </a:moveTo>
                    <a:cubicBezTo>
                      <a:pt x="1093" y="2349"/>
                      <a:pt x="2048" y="5534"/>
                      <a:pt x="2626" y="9165"/>
                    </a:cubicBezTo>
                    <a:cubicBezTo>
                      <a:pt x="2733" y="9830"/>
                      <a:pt x="2821" y="10487"/>
                      <a:pt x="2895" y="11137"/>
                    </a:cubicBezTo>
                    <a:cubicBezTo>
                      <a:pt x="3336" y="11069"/>
                      <a:pt x="3760" y="10981"/>
                      <a:pt x="4161" y="10875"/>
                    </a:cubicBezTo>
                    <a:cubicBezTo>
                      <a:pt x="3196" y="6046"/>
                      <a:pt x="1622" y="2110"/>
                      <a:pt x="0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2" name="Google Shape;1642;p8"/>
              <p:cNvSpPr/>
              <p:nvPr/>
            </p:nvSpPr>
            <p:spPr>
              <a:xfrm>
                <a:off x="2405738" y="2115700"/>
                <a:ext cx="1033100" cy="471850"/>
              </a:xfrm>
              <a:custGeom>
                <a:avLst/>
                <a:gdLst/>
                <a:ahLst/>
                <a:cxnLst/>
                <a:rect l="l" t="t" r="r" b="b"/>
                <a:pathLst>
                  <a:path w="41324" h="18874" extrusionOk="0">
                    <a:moveTo>
                      <a:pt x="0" y="1"/>
                    </a:moveTo>
                    <a:lnTo>
                      <a:pt x="118" y="12162"/>
                    </a:lnTo>
                    <a:cubicBezTo>
                      <a:pt x="5199" y="16561"/>
                      <a:pt x="11077" y="18874"/>
                      <a:pt x="17912" y="18874"/>
                    </a:cubicBezTo>
                    <a:cubicBezTo>
                      <a:pt x="24572" y="18874"/>
                      <a:pt x="32141" y="16677"/>
                      <a:pt x="40771" y="12074"/>
                    </a:cubicBezTo>
                    <a:lnTo>
                      <a:pt x="41323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3" name="Google Shape;1643;p8"/>
              <p:cNvSpPr/>
              <p:nvPr/>
            </p:nvSpPr>
            <p:spPr>
              <a:xfrm>
                <a:off x="2405713" y="2115700"/>
                <a:ext cx="243050" cy="441450"/>
              </a:xfrm>
              <a:custGeom>
                <a:avLst/>
                <a:gdLst/>
                <a:ahLst/>
                <a:cxnLst/>
                <a:rect l="l" t="t" r="r" b="b"/>
                <a:pathLst>
                  <a:path w="9722" h="17658" extrusionOk="0">
                    <a:moveTo>
                      <a:pt x="0" y="1"/>
                    </a:moveTo>
                    <a:lnTo>
                      <a:pt x="117" y="12162"/>
                    </a:lnTo>
                    <a:cubicBezTo>
                      <a:pt x="3061" y="14710"/>
                      <a:pt x="6254" y="16552"/>
                      <a:pt x="9722" y="17658"/>
                    </a:cubicBezTo>
                    <a:cubicBezTo>
                      <a:pt x="7465" y="13737"/>
                      <a:pt x="6062" y="8354"/>
                      <a:pt x="6051" y="2329"/>
                    </a:cubicBezTo>
                    <a:cubicBezTo>
                      <a:pt x="6048" y="1608"/>
                      <a:pt x="6069" y="707"/>
                      <a:pt x="6106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4" name="Google Shape;1644;p8"/>
              <p:cNvSpPr/>
              <p:nvPr/>
            </p:nvSpPr>
            <p:spPr>
              <a:xfrm>
                <a:off x="3134988" y="2115675"/>
                <a:ext cx="303900" cy="425975"/>
              </a:xfrm>
              <a:custGeom>
                <a:avLst/>
                <a:gdLst/>
                <a:ahLst/>
                <a:cxnLst/>
                <a:rect l="l" t="t" r="r" b="b"/>
                <a:pathLst>
                  <a:path w="12156" h="17039" extrusionOk="0">
                    <a:moveTo>
                      <a:pt x="3886" y="0"/>
                    </a:moveTo>
                    <a:lnTo>
                      <a:pt x="3886" y="2"/>
                    </a:lnTo>
                    <a:cubicBezTo>
                      <a:pt x="3901" y="713"/>
                      <a:pt x="3896" y="1477"/>
                      <a:pt x="3872" y="2202"/>
                    </a:cubicBezTo>
                    <a:cubicBezTo>
                      <a:pt x="3671" y="7967"/>
                      <a:pt x="2215" y="13151"/>
                      <a:pt x="0" y="17039"/>
                    </a:cubicBezTo>
                    <a:cubicBezTo>
                      <a:pt x="3621" y="15916"/>
                      <a:pt x="7481" y="14272"/>
                      <a:pt x="11601" y="12074"/>
                    </a:cubicBezTo>
                    <a:lnTo>
                      <a:pt x="12156" y="0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5" name="Google Shape;1645;p8"/>
              <p:cNvSpPr/>
              <p:nvPr/>
            </p:nvSpPr>
            <p:spPr>
              <a:xfrm>
                <a:off x="2549063" y="2114575"/>
                <a:ext cx="705025" cy="361475"/>
              </a:xfrm>
              <a:custGeom>
                <a:avLst/>
                <a:gdLst/>
                <a:ahLst/>
                <a:cxnLst/>
                <a:rect l="l" t="t" r="r" b="b"/>
                <a:pathLst>
                  <a:path w="28201" h="14459" extrusionOk="0">
                    <a:moveTo>
                      <a:pt x="28201" y="60"/>
                    </a:moveTo>
                    <a:lnTo>
                      <a:pt x="28201" y="60"/>
                    </a:lnTo>
                    <a:cubicBezTo>
                      <a:pt x="28201" y="79"/>
                      <a:pt x="28201" y="87"/>
                      <a:pt x="28201" y="87"/>
                    </a:cubicBezTo>
                    <a:cubicBezTo>
                      <a:pt x="28201" y="87"/>
                      <a:pt x="28201" y="75"/>
                      <a:pt x="28201" y="60"/>
                    </a:cubicBezTo>
                    <a:close/>
                    <a:moveTo>
                      <a:pt x="28199" y="1"/>
                    </a:moveTo>
                    <a:cubicBezTo>
                      <a:pt x="28198" y="1"/>
                      <a:pt x="28197" y="12"/>
                      <a:pt x="28196" y="44"/>
                    </a:cubicBezTo>
                    <a:cubicBezTo>
                      <a:pt x="28194" y="97"/>
                      <a:pt x="28192" y="150"/>
                      <a:pt x="28189" y="202"/>
                    </a:cubicBezTo>
                    <a:lnTo>
                      <a:pt x="28189" y="202"/>
                    </a:lnTo>
                    <a:cubicBezTo>
                      <a:pt x="28193" y="150"/>
                      <a:pt x="28197" y="98"/>
                      <a:pt x="28201" y="46"/>
                    </a:cubicBezTo>
                    <a:lnTo>
                      <a:pt x="28201" y="46"/>
                    </a:lnTo>
                    <a:cubicBezTo>
                      <a:pt x="28201" y="51"/>
                      <a:pt x="28201" y="56"/>
                      <a:pt x="28201" y="60"/>
                    </a:cubicBezTo>
                    <a:lnTo>
                      <a:pt x="28201" y="60"/>
                    </a:lnTo>
                    <a:cubicBezTo>
                      <a:pt x="28201" y="55"/>
                      <a:pt x="28201" y="50"/>
                      <a:pt x="28201" y="44"/>
                    </a:cubicBezTo>
                    <a:cubicBezTo>
                      <a:pt x="28201" y="45"/>
                      <a:pt x="28201" y="46"/>
                      <a:pt x="28201" y="46"/>
                    </a:cubicBezTo>
                    <a:lnTo>
                      <a:pt x="28201" y="46"/>
                    </a:lnTo>
                    <a:cubicBezTo>
                      <a:pt x="28200" y="24"/>
                      <a:pt x="28200" y="1"/>
                      <a:pt x="28199" y="1"/>
                    </a:cubicBezTo>
                    <a:close/>
                    <a:moveTo>
                      <a:pt x="1" y="1"/>
                    </a:moveTo>
                    <a:cubicBezTo>
                      <a:pt x="1" y="1"/>
                      <a:pt x="1" y="13"/>
                      <a:pt x="1" y="44"/>
                    </a:cubicBezTo>
                    <a:cubicBezTo>
                      <a:pt x="15" y="7754"/>
                      <a:pt x="6181" y="14458"/>
                      <a:pt x="13799" y="14458"/>
                    </a:cubicBezTo>
                    <a:cubicBezTo>
                      <a:pt x="13803" y="14458"/>
                      <a:pt x="13807" y="14458"/>
                      <a:pt x="13811" y="14458"/>
                    </a:cubicBezTo>
                    <a:cubicBezTo>
                      <a:pt x="21413" y="14451"/>
                      <a:pt x="27829" y="7907"/>
                      <a:pt x="28189" y="202"/>
                    </a:cubicBezTo>
                    <a:lnTo>
                      <a:pt x="28189" y="202"/>
                    </a:lnTo>
                    <a:cubicBezTo>
                      <a:pt x="27607" y="7706"/>
                      <a:pt x="21290" y="13594"/>
                      <a:pt x="13826" y="13601"/>
                    </a:cubicBezTo>
                    <a:cubicBezTo>
                      <a:pt x="13820" y="13601"/>
                      <a:pt x="13814" y="13601"/>
                      <a:pt x="13808" y="13601"/>
                    </a:cubicBezTo>
                    <a:cubicBezTo>
                      <a:pt x="6329" y="13601"/>
                      <a:pt x="257" y="7561"/>
                      <a:pt x="10" y="44"/>
                    </a:cubicBezTo>
                    <a:cubicBezTo>
                      <a:pt x="10" y="75"/>
                      <a:pt x="9" y="87"/>
                      <a:pt x="8" y="87"/>
                    </a:cubicBezTo>
                    <a:cubicBezTo>
                      <a:pt x="5" y="87"/>
                      <a:pt x="3" y="1"/>
                      <a:pt x="1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6" name="Google Shape;1646;p8"/>
              <p:cNvSpPr/>
              <p:nvPr/>
            </p:nvSpPr>
            <p:spPr>
              <a:xfrm>
                <a:off x="2562163" y="2115700"/>
                <a:ext cx="687075" cy="308350"/>
              </a:xfrm>
              <a:custGeom>
                <a:avLst/>
                <a:gdLst/>
                <a:ahLst/>
                <a:cxnLst/>
                <a:rect l="l" t="t" r="r" b="b"/>
                <a:pathLst>
                  <a:path w="27483" h="12334" extrusionOk="0">
                    <a:moveTo>
                      <a:pt x="0" y="1"/>
                    </a:moveTo>
                    <a:cubicBezTo>
                      <a:pt x="861" y="6928"/>
                      <a:pt x="6541" y="12334"/>
                      <a:pt x="13455" y="12334"/>
                    </a:cubicBezTo>
                    <a:cubicBezTo>
                      <a:pt x="13464" y="12334"/>
                      <a:pt x="13474" y="12334"/>
                      <a:pt x="13483" y="12334"/>
                    </a:cubicBezTo>
                    <a:cubicBezTo>
                      <a:pt x="20434" y="12318"/>
                      <a:pt x="26370" y="6993"/>
                      <a:pt x="27482" y="1"/>
                    </a:cubicBezTo>
                    <a:lnTo>
                      <a:pt x="27340" y="1"/>
                    </a:lnTo>
                    <a:cubicBezTo>
                      <a:pt x="25879" y="6560"/>
                      <a:pt x="20184" y="10404"/>
                      <a:pt x="13515" y="10421"/>
                    </a:cubicBezTo>
                    <a:cubicBezTo>
                      <a:pt x="13500" y="10421"/>
                      <a:pt x="13486" y="10421"/>
                      <a:pt x="13472" y="10421"/>
                    </a:cubicBezTo>
                    <a:cubicBezTo>
                      <a:pt x="6846" y="10421"/>
                      <a:pt x="1355" y="6489"/>
                      <a:pt x="140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7" name="Google Shape;1647;p8"/>
              <p:cNvSpPr/>
              <p:nvPr/>
            </p:nvSpPr>
            <p:spPr>
              <a:xfrm>
                <a:off x="2574788" y="2115700"/>
                <a:ext cx="182225" cy="145175"/>
              </a:xfrm>
              <a:custGeom>
                <a:avLst/>
                <a:gdLst/>
                <a:ahLst/>
                <a:cxnLst/>
                <a:rect l="l" t="t" r="r" b="b"/>
                <a:pathLst>
                  <a:path w="7289" h="5807" extrusionOk="0">
                    <a:moveTo>
                      <a:pt x="1" y="1"/>
                    </a:moveTo>
                    <a:cubicBezTo>
                      <a:pt x="742" y="2510"/>
                      <a:pt x="3513" y="4734"/>
                      <a:pt x="7289" y="5807"/>
                    </a:cubicBezTo>
                    <a:cubicBezTo>
                      <a:pt x="4625" y="4618"/>
                      <a:pt x="2702" y="2435"/>
                      <a:pt x="2163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8" name="Google Shape;1648;p8"/>
              <p:cNvSpPr/>
              <p:nvPr/>
            </p:nvSpPr>
            <p:spPr>
              <a:xfrm>
                <a:off x="2992163" y="2115700"/>
                <a:ext cx="253000" cy="158025"/>
              </a:xfrm>
              <a:custGeom>
                <a:avLst/>
                <a:gdLst/>
                <a:ahLst/>
                <a:cxnLst/>
                <a:rect l="l" t="t" r="r" b="b"/>
                <a:pathLst>
                  <a:path w="10120" h="6321" extrusionOk="0">
                    <a:moveTo>
                      <a:pt x="6860" y="1"/>
                    </a:moveTo>
                    <a:cubicBezTo>
                      <a:pt x="6121" y="2887"/>
                      <a:pt x="3470" y="5270"/>
                      <a:pt x="0" y="6321"/>
                    </a:cubicBezTo>
                    <a:cubicBezTo>
                      <a:pt x="5098" y="5531"/>
                      <a:pt x="9104" y="3073"/>
                      <a:pt x="10119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9" name="Google Shape;1649;p8"/>
              <p:cNvSpPr/>
              <p:nvPr/>
            </p:nvSpPr>
            <p:spPr>
              <a:xfrm>
                <a:off x="2232538" y="2115700"/>
                <a:ext cx="366425" cy="513275"/>
              </a:xfrm>
              <a:custGeom>
                <a:avLst/>
                <a:gdLst/>
                <a:ahLst/>
                <a:cxnLst/>
                <a:rect l="l" t="t" r="r" b="b"/>
                <a:pathLst>
                  <a:path w="14657" h="20531" extrusionOk="0">
                    <a:moveTo>
                      <a:pt x="4301" y="1"/>
                    </a:moveTo>
                    <a:lnTo>
                      <a:pt x="0" y="17992"/>
                    </a:lnTo>
                    <a:cubicBezTo>
                      <a:pt x="1671" y="19748"/>
                      <a:pt x="4766" y="20531"/>
                      <a:pt x="7715" y="20531"/>
                    </a:cubicBezTo>
                    <a:cubicBezTo>
                      <a:pt x="10762" y="20531"/>
                      <a:pt x="13653" y="19695"/>
                      <a:pt x="14657" y="18235"/>
                    </a:cubicBezTo>
                    <a:lnTo>
                      <a:pt x="9028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0" name="Google Shape;1650;p8"/>
              <p:cNvSpPr/>
              <p:nvPr/>
            </p:nvSpPr>
            <p:spPr>
              <a:xfrm>
                <a:off x="2232538" y="2115700"/>
                <a:ext cx="366400" cy="467725"/>
              </a:xfrm>
              <a:custGeom>
                <a:avLst/>
                <a:gdLst/>
                <a:ahLst/>
                <a:cxnLst/>
                <a:rect l="l" t="t" r="r" b="b"/>
                <a:pathLst>
                  <a:path w="14656" h="18709" extrusionOk="0">
                    <a:moveTo>
                      <a:pt x="1978" y="1"/>
                    </a:moveTo>
                    <a:lnTo>
                      <a:pt x="0" y="17303"/>
                    </a:lnTo>
                    <a:cubicBezTo>
                      <a:pt x="330" y="17649"/>
                      <a:pt x="717" y="17955"/>
                      <a:pt x="1148" y="18228"/>
                    </a:cubicBezTo>
                    <a:cubicBezTo>
                      <a:pt x="1452" y="10532"/>
                      <a:pt x="3828" y="4960"/>
                      <a:pt x="6720" y="4960"/>
                    </a:cubicBezTo>
                    <a:cubicBezTo>
                      <a:pt x="6728" y="4960"/>
                      <a:pt x="6736" y="4960"/>
                      <a:pt x="6744" y="4960"/>
                    </a:cubicBezTo>
                    <a:cubicBezTo>
                      <a:pt x="9681" y="4989"/>
                      <a:pt x="12473" y="10747"/>
                      <a:pt x="13228" y="18709"/>
                    </a:cubicBezTo>
                    <a:cubicBezTo>
                      <a:pt x="13855" y="18382"/>
                      <a:pt x="14347" y="17992"/>
                      <a:pt x="14656" y="17546"/>
                    </a:cubicBezTo>
                    <a:lnTo>
                      <a:pt x="10851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1" name="Google Shape;1651;p8"/>
              <p:cNvSpPr/>
              <p:nvPr/>
            </p:nvSpPr>
            <p:spPr>
              <a:xfrm>
                <a:off x="2308613" y="2316700"/>
                <a:ext cx="53850" cy="304425"/>
              </a:xfrm>
              <a:custGeom>
                <a:avLst/>
                <a:gdLst/>
                <a:ahLst/>
                <a:cxnLst/>
                <a:rect l="l" t="t" r="r" b="b"/>
                <a:pathLst>
                  <a:path w="2154" h="12177" extrusionOk="0">
                    <a:moveTo>
                      <a:pt x="2154" y="0"/>
                    </a:moveTo>
                    <a:cubicBezTo>
                      <a:pt x="872" y="1848"/>
                      <a:pt x="0" y="5451"/>
                      <a:pt x="5" y="9812"/>
                    </a:cubicBezTo>
                    <a:cubicBezTo>
                      <a:pt x="5" y="10478"/>
                      <a:pt x="27" y="11137"/>
                      <a:pt x="67" y="11786"/>
                    </a:cubicBezTo>
                    <a:cubicBezTo>
                      <a:pt x="542" y="11944"/>
                      <a:pt x="1040" y="12074"/>
                      <a:pt x="1555" y="12177"/>
                    </a:cubicBezTo>
                    <a:cubicBezTo>
                      <a:pt x="1301" y="10670"/>
                      <a:pt x="1155" y="9051"/>
                      <a:pt x="1141" y="7388"/>
                    </a:cubicBezTo>
                    <a:cubicBezTo>
                      <a:pt x="1118" y="4469"/>
                      <a:pt x="1507" y="1902"/>
                      <a:pt x="2154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2" name="Google Shape;1652;p8"/>
              <p:cNvSpPr/>
              <p:nvPr/>
            </p:nvSpPr>
            <p:spPr>
              <a:xfrm>
                <a:off x="2426638" y="2342725"/>
                <a:ext cx="90975" cy="281450"/>
              </a:xfrm>
              <a:custGeom>
                <a:avLst/>
                <a:gdLst/>
                <a:ahLst/>
                <a:cxnLst/>
                <a:rect l="l" t="t" r="r" b="b"/>
                <a:pathLst>
                  <a:path w="3639" h="11258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983" y="2374"/>
                      <a:pt x="1781" y="5595"/>
                      <a:pt x="2168" y="9263"/>
                    </a:cubicBezTo>
                    <a:cubicBezTo>
                      <a:pt x="2239" y="9935"/>
                      <a:pt x="2292" y="10600"/>
                      <a:pt x="2332" y="11257"/>
                    </a:cubicBezTo>
                    <a:cubicBezTo>
                      <a:pt x="2786" y="11188"/>
                      <a:pt x="3223" y="11099"/>
                      <a:pt x="3639" y="10992"/>
                    </a:cubicBezTo>
                    <a:cubicBezTo>
                      <a:pt x="2925" y="6113"/>
                      <a:pt x="1538" y="2135"/>
                      <a:pt x="0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3" name="Google Shape;1653;p8"/>
              <p:cNvSpPr/>
              <p:nvPr/>
            </p:nvSpPr>
            <p:spPr>
              <a:xfrm>
                <a:off x="3474338" y="2115700"/>
                <a:ext cx="1056525" cy="477175"/>
              </a:xfrm>
              <a:custGeom>
                <a:avLst/>
                <a:gdLst/>
                <a:ahLst/>
                <a:cxnLst/>
                <a:rect l="l" t="t" r="r" b="b"/>
                <a:pathLst>
                  <a:path w="42261" h="19087" extrusionOk="0">
                    <a:moveTo>
                      <a:pt x="0" y="1"/>
                    </a:moveTo>
                    <a:lnTo>
                      <a:pt x="265" y="12300"/>
                    </a:lnTo>
                    <a:cubicBezTo>
                      <a:pt x="5515" y="16748"/>
                      <a:pt x="11553" y="19087"/>
                      <a:pt x="18543" y="19087"/>
                    </a:cubicBezTo>
                    <a:cubicBezTo>
                      <a:pt x="25356" y="19087"/>
                      <a:pt x="33072" y="16865"/>
                      <a:pt x="41842" y="12209"/>
                    </a:cubicBezTo>
                    <a:lnTo>
                      <a:pt x="42260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4" name="Google Shape;1654;p8"/>
              <p:cNvSpPr/>
              <p:nvPr/>
            </p:nvSpPr>
            <p:spPr>
              <a:xfrm>
                <a:off x="3474338" y="2115700"/>
                <a:ext cx="253850" cy="446475"/>
              </a:xfrm>
              <a:custGeom>
                <a:avLst/>
                <a:gdLst/>
                <a:ahLst/>
                <a:cxnLst/>
                <a:rect l="l" t="t" r="r" b="b"/>
                <a:pathLst>
                  <a:path w="10154" h="17859" extrusionOk="0">
                    <a:moveTo>
                      <a:pt x="0" y="1"/>
                    </a:moveTo>
                    <a:lnTo>
                      <a:pt x="265" y="12300"/>
                    </a:lnTo>
                    <a:cubicBezTo>
                      <a:pt x="3305" y="14876"/>
                      <a:pt x="6594" y="16739"/>
                      <a:pt x="10153" y="17858"/>
                    </a:cubicBezTo>
                    <a:cubicBezTo>
                      <a:pt x="7796" y="13894"/>
                      <a:pt x="6295" y="8450"/>
                      <a:pt x="6213" y="2358"/>
                    </a:cubicBezTo>
                    <a:cubicBezTo>
                      <a:pt x="6202" y="1629"/>
                      <a:pt x="6215" y="716"/>
                      <a:pt x="6245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5" name="Google Shape;1655;p8"/>
              <p:cNvSpPr/>
              <p:nvPr/>
            </p:nvSpPr>
            <p:spPr>
              <a:xfrm>
                <a:off x="4225288" y="2115700"/>
                <a:ext cx="305625" cy="430825"/>
              </a:xfrm>
              <a:custGeom>
                <a:avLst/>
                <a:gdLst/>
                <a:ahLst/>
                <a:cxnLst/>
                <a:rect l="l" t="t" r="r" b="b"/>
                <a:pathLst>
                  <a:path w="12225" h="17233" extrusionOk="0">
                    <a:moveTo>
                      <a:pt x="3768" y="1"/>
                    </a:moveTo>
                    <a:cubicBezTo>
                      <a:pt x="3792" y="721"/>
                      <a:pt x="3797" y="1493"/>
                      <a:pt x="3780" y="2228"/>
                    </a:cubicBezTo>
                    <a:cubicBezTo>
                      <a:pt x="3645" y="8057"/>
                      <a:pt x="2218" y="13300"/>
                      <a:pt x="1" y="17232"/>
                    </a:cubicBezTo>
                    <a:cubicBezTo>
                      <a:pt x="3690" y="16096"/>
                      <a:pt x="7619" y="14432"/>
                      <a:pt x="11805" y="12211"/>
                    </a:cubicBezTo>
                    <a:lnTo>
                      <a:pt x="12225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6" name="Google Shape;1656;p8"/>
              <p:cNvSpPr/>
              <p:nvPr/>
            </p:nvSpPr>
            <p:spPr>
              <a:xfrm>
                <a:off x="3621813" y="2114575"/>
                <a:ext cx="720950" cy="365575"/>
              </a:xfrm>
              <a:custGeom>
                <a:avLst/>
                <a:gdLst/>
                <a:ahLst/>
                <a:cxnLst/>
                <a:rect l="l" t="t" r="r" b="b"/>
                <a:pathLst>
                  <a:path w="28838" h="14623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0" y="1"/>
                      <a:pt x="0" y="11"/>
                      <a:pt x="1" y="25"/>
                    </a:cubicBezTo>
                    <a:lnTo>
                      <a:pt x="1" y="25"/>
                    </a:lnTo>
                    <a:cubicBezTo>
                      <a:pt x="0" y="7"/>
                      <a:pt x="0" y="1"/>
                      <a:pt x="0" y="1"/>
                    </a:cubicBezTo>
                    <a:close/>
                    <a:moveTo>
                      <a:pt x="28837" y="0"/>
                    </a:moveTo>
                    <a:cubicBezTo>
                      <a:pt x="28837" y="0"/>
                      <a:pt x="28837" y="12"/>
                      <a:pt x="28837" y="44"/>
                    </a:cubicBezTo>
                    <a:cubicBezTo>
                      <a:pt x="28837" y="76"/>
                      <a:pt x="28837" y="87"/>
                      <a:pt x="28837" y="87"/>
                    </a:cubicBezTo>
                    <a:cubicBezTo>
                      <a:pt x="28837" y="87"/>
                      <a:pt x="28838" y="0"/>
                      <a:pt x="28837" y="0"/>
                    </a:cubicBezTo>
                    <a:close/>
                    <a:moveTo>
                      <a:pt x="1" y="25"/>
                    </a:moveTo>
                    <a:cubicBezTo>
                      <a:pt x="1" y="30"/>
                      <a:pt x="1" y="37"/>
                      <a:pt x="1" y="44"/>
                    </a:cubicBezTo>
                    <a:cubicBezTo>
                      <a:pt x="110" y="7843"/>
                      <a:pt x="6490" y="14622"/>
                      <a:pt x="14282" y="14622"/>
                    </a:cubicBezTo>
                    <a:cubicBezTo>
                      <a:pt x="14286" y="14622"/>
                      <a:pt x="14289" y="14622"/>
                      <a:pt x="14293" y="14622"/>
                    </a:cubicBezTo>
                    <a:cubicBezTo>
                      <a:pt x="22122" y="14615"/>
                      <a:pt x="28645" y="7906"/>
                      <a:pt x="28837" y="44"/>
                    </a:cubicBezTo>
                    <a:lnTo>
                      <a:pt x="28837" y="44"/>
                    </a:lnTo>
                    <a:cubicBezTo>
                      <a:pt x="28408" y="7711"/>
                      <a:pt x="21984" y="13747"/>
                      <a:pt x="14297" y="13754"/>
                    </a:cubicBezTo>
                    <a:cubicBezTo>
                      <a:pt x="14290" y="13754"/>
                      <a:pt x="14284" y="13754"/>
                      <a:pt x="14278" y="13754"/>
                    </a:cubicBezTo>
                    <a:cubicBezTo>
                      <a:pt x="6627" y="13754"/>
                      <a:pt x="347" y="7646"/>
                      <a:pt x="6" y="44"/>
                    </a:cubicBezTo>
                    <a:cubicBezTo>
                      <a:pt x="5" y="76"/>
                      <a:pt x="4" y="87"/>
                      <a:pt x="3" y="87"/>
                    </a:cubicBezTo>
                    <a:cubicBezTo>
                      <a:pt x="2" y="87"/>
                      <a:pt x="1" y="51"/>
                      <a:pt x="1" y="25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7" name="Google Shape;1657;p8"/>
              <p:cNvSpPr/>
              <p:nvPr/>
            </p:nvSpPr>
            <p:spPr>
              <a:xfrm>
                <a:off x="3634313" y="2115700"/>
                <a:ext cx="702650" cy="311850"/>
              </a:xfrm>
              <a:custGeom>
                <a:avLst/>
                <a:gdLst/>
                <a:ahLst/>
                <a:cxnLst/>
                <a:rect l="l" t="t" r="r" b="b"/>
                <a:pathLst>
                  <a:path w="28106" h="12474" extrusionOk="0">
                    <a:moveTo>
                      <a:pt x="0" y="1"/>
                    </a:moveTo>
                    <a:cubicBezTo>
                      <a:pt x="964" y="7004"/>
                      <a:pt x="6837" y="12474"/>
                      <a:pt x="13908" y="12474"/>
                    </a:cubicBezTo>
                    <a:cubicBezTo>
                      <a:pt x="13917" y="12474"/>
                      <a:pt x="13927" y="12474"/>
                      <a:pt x="13936" y="12474"/>
                    </a:cubicBezTo>
                    <a:cubicBezTo>
                      <a:pt x="21045" y="12458"/>
                      <a:pt x="27051" y="7072"/>
                      <a:pt x="28106" y="1"/>
                    </a:cubicBezTo>
                    <a:lnTo>
                      <a:pt x="27960" y="1"/>
                    </a:lnTo>
                    <a:cubicBezTo>
                      <a:pt x="26547" y="6634"/>
                      <a:pt x="20767" y="10522"/>
                      <a:pt x="13947" y="10540"/>
                    </a:cubicBezTo>
                    <a:cubicBezTo>
                      <a:pt x="13932" y="10540"/>
                      <a:pt x="13916" y="10540"/>
                      <a:pt x="13901" y="10540"/>
                    </a:cubicBezTo>
                    <a:cubicBezTo>
                      <a:pt x="7123" y="10540"/>
                      <a:pt x="1465" y="6564"/>
                      <a:pt x="144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8" name="Google Shape;1658;p8"/>
              <p:cNvSpPr/>
              <p:nvPr/>
            </p:nvSpPr>
            <p:spPr>
              <a:xfrm>
                <a:off x="3647188" y="2115700"/>
                <a:ext cx="188050" cy="146800"/>
              </a:xfrm>
              <a:custGeom>
                <a:avLst/>
                <a:gdLst/>
                <a:ahLst/>
                <a:cxnLst/>
                <a:rect l="l" t="t" r="r" b="b"/>
                <a:pathLst>
                  <a:path w="7522" h="5872" extrusionOk="0">
                    <a:moveTo>
                      <a:pt x="1" y="1"/>
                    </a:moveTo>
                    <a:cubicBezTo>
                      <a:pt x="789" y="2539"/>
                      <a:pt x="3647" y="4789"/>
                      <a:pt x="7521" y="5871"/>
                    </a:cubicBezTo>
                    <a:cubicBezTo>
                      <a:pt x="4786" y="4671"/>
                      <a:pt x="2794" y="2461"/>
                      <a:pt x="2212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9" name="Google Shape;1659;p8"/>
              <p:cNvSpPr/>
              <p:nvPr/>
            </p:nvSpPr>
            <p:spPr>
              <a:xfrm>
                <a:off x="4075938" y="2115700"/>
                <a:ext cx="256825" cy="159825"/>
              </a:xfrm>
              <a:custGeom>
                <a:avLst/>
                <a:gdLst/>
                <a:ahLst/>
                <a:cxnLst/>
                <a:rect l="l" t="t" r="r" b="b"/>
                <a:pathLst>
                  <a:path w="10273" h="6393" extrusionOk="0">
                    <a:moveTo>
                      <a:pt x="6940" y="1"/>
                    </a:moveTo>
                    <a:cubicBezTo>
                      <a:pt x="6219" y="2918"/>
                      <a:pt x="3537" y="5329"/>
                      <a:pt x="1" y="6393"/>
                    </a:cubicBezTo>
                    <a:cubicBezTo>
                      <a:pt x="5204" y="5594"/>
                      <a:pt x="9270" y="3105"/>
                      <a:pt x="10273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0" name="Google Shape;1660;p8"/>
              <p:cNvSpPr/>
              <p:nvPr/>
            </p:nvSpPr>
            <p:spPr>
              <a:xfrm>
                <a:off x="4307163" y="2115700"/>
                <a:ext cx="381875" cy="513025"/>
              </a:xfrm>
              <a:custGeom>
                <a:avLst/>
                <a:gdLst/>
                <a:ahLst/>
                <a:cxnLst/>
                <a:rect l="l" t="t" r="r" b="b"/>
                <a:pathLst>
                  <a:path w="15275" h="20521" extrusionOk="0">
                    <a:moveTo>
                      <a:pt x="6522" y="1"/>
                    </a:moveTo>
                    <a:lnTo>
                      <a:pt x="1" y="17926"/>
                    </a:lnTo>
                    <a:cubicBezTo>
                      <a:pt x="1538" y="19721"/>
                      <a:pt x="4678" y="20521"/>
                      <a:pt x="7757" y="20521"/>
                    </a:cubicBezTo>
                    <a:cubicBezTo>
                      <a:pt x="10937" y="20521"/>
                      <a:pt x="14054" y="19667"/>
                      <a:pt x="15275" y="18174"/>
                    </a:cubicBezTo>
                    <a:lnTo>
                      <a:pt x="11461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1" name="Google Shape;1661;p8"/>
              <p:cNvSpPr/>
              <p:nvPr/>
            </p:nvSpPr>
            <p:spPr>
              <a:xfrm>
                <a:off x="4307163" y="2115700"/>
                <a:ext cx="381875" cy="478250"/>
              </a:xfrm>
              <a:custGeom>
                <a:avLst/>
                <a:gdLst/>
                <a:ahLst/>
                <a:cxnLst/>
                <a:rect l="l" t="t" r="r" b="b"/>
                <a:pathLst>
                  <a:path w="15275" h="19130" extrusionOk="0">
                    <a:moveTo>
                      <a:pt x="4092" y="1"/>
                    </a:moveTo>
                    <a:lnTo>
                      <a:pt x="1" y="17693"/>
                    </a:lnTo>
                    <a:cubicBezTo>
                      <a:pt x="305" y="18047"/>
                      <a:pt x="672" y="18360"/>
                      <a:pt x="1090" y="18640"/>
                    </a:cubicBezTo>
                    <a:cubicBezTo>
                      <a:pt x="2312" y="10774"/>
                      <a:pt x="5449" y="5075"/>
                      <a:pt x="8470" y="5075"/>
                    </a:cubicBezTo>
                    <a:cubicBezTo>
                      <a:pt x="8478" y="5075"/>
                      <a:pt x="8486" y="5075"/>
                      <a:pt x="8494" y="5075"/>
                    </a:cubicBezTo>
                    <a:cubicBezTo>
                      <a:pt x="11559" y="5106"/>
                      <a:pt x="13796" y="10991"/>
                      <a:pt x="13648" y="19129"/>
                    </a:cubicBezTo>
                    <a:cubicBezTo>
                      <a:pt x="14340" y="18798"/>
                      <a:pt x="14900" y="18398"/>
                      <a:pt x="15275" y="17941"/>
                    </a:cubicBezTo>
                    <a:lnTo>
                      <a:pt x="13368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2" name="Google Shape;1662;p8"/>
              <p:cNvSpPr/>
              <p:nvPr/>
            </p:nvSpPr>
            <p:spPr>
              <a:xfrm>
                <a:off x="4382913" y="2309525"/>
                <a:ext cx="89150" cy="311175"/>
              </a:xfrm>
              <a:custGeom>
                <a:avLst/>
                <a:gdLst/>
                <a:ahLst/>
                <a:cxnLst/>
                <a:rect l="l" t="t" r="r" b="b"/>
                <a:pathLst>
                  <a:path w="3566" h="12447" extrusionOk="0">
                    <a:moveTo>
                      <a:pt x="3566" y="1"/>
                    </a:moveTo>
                    <a:lnTo>
                      <a:pt x="3566" y="1"/>
                    </a:lnTo>
                    <a:cubicBezTo>
                      <a:pt x="2010" y="1890"/>
                      <a:pt x="676" y="5572"/>
                      <a:pt x="168" y="10031"/>
                    </a:cubicBezTo>
                    <a:cubicBezTo>
                      <a:pt x="90" y="10712"/>
                      <a:pt x="35" y="11385"/>
                      <a:pt x="0" y="12047"/>
                    </a:cubicBezTo>
                    <a:cubicBezTo>
                      <a:pt x="479" y="12209"/>
                      <a:pt x="983" y="12342"/>
                      <a:pt x="1506" y="12447"/>
                    </a:cubicBezTo>
                    <a:cubicBezTo>
                      <a:pt x="1418" y="10908"/>
                      <a:pt x="1456" y="9253"/>
                      <a:pt x="1638" y="7553"/>
                    </a:cubicBezTo>
                    <a:cubicBezTo>
                      <a:pt x="1959" y="4570"/>
                      <a:pt x="2666" y="1946"/>
                      <a:pt x="3566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3" name="Google Shape;1663;p8"/>
              <p:cNvSpPr/>
              <p:nvPr/>
            </p:nvSpPr>
            <p:spPr>
              <a:xfrm>
                <a:off x="4535988" y="2336200"/>
                <a:ext cx="62650" cy="287675"/>
              </a:xfrm>
              <a:custGeom>
                <a:avLst/>
                <a:gdLst/>
                <a:ahLst/>
                <a:cxnLst/>
                <a:rect l="l" t="t" r="r" b="b"/>
                <a:pathLst>
                  <a:path w="2506" h="11507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748" y="2426"/>
                      <a:pt x="1203" y="5718"/>
                      <a:pt x="1173" y="9468"/>
                    </a:cubicBezTo>
                    <a:cubicBezTo>
                      <a:pt x="1170" y="10155"/>
                      <a:pt x="1147" y="10833"/>
                      <a:pt x="1110" y="11506"/>
                    </a:cubicBezTo>
                    <a:cubicBezTo>
                      <a:pt x="1591" y="11436"/>
                      <a:pt x="2059" y="11346"/>
                      <a:pt x="2505" y="11235"/>
                    </a:cubicBezTo>
                    <a:cubicBezTo>
                      <a:pt x="2335" y="6248"/>
                      <a:pt x="1356" y="2182"/>
                      <a:pt x="1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4" name="Google Shape;1664;p8"/>
              <p:cNvSpPr/>
              <p:nvPr/>
            </p:nvSpPr>
            <p:spPr>
              <a:xfrm>
                <a:off x="3230688" y="2115700"/>
                <a:ext cx="392950" cy="523625"/>
              </a:xfrm>
              <a:custGeom>
                <a:avLst/>
                <a:gdLst/>
                <a:ahLst/>
                <a:cxnLst/>
                <a:rect l="l" t="t" r="r" b="b"/>
                <a:pathLst>
                  <a:path w="15718" h="20945" extrusionOk="0">
                    <a:moveTo>
                      <a:pt x="5693" y="1"/>
                    </a:moveTo>
                    <a:lnTo>
                      <a:pt x="0" y="18992"/>
                    </a:lnTo>
                    <a:cubicBezTo>
                      <a:pt x="1601" y="20357"/>
                      <a:pt x="4410" y="20944"/>
                      <a:pt x="7247" y="20944"/>
                    </a:cubicBezTo>
                    <a:cubicBezTo>
                      <a:pt x="10803" y="20944"/>
                      <a:pt x="14402" y="20021"/>
                      <a:pt x="15718" y="18550"/>
                    </a:cubicBezTo>
                    <a:lnTo>
                      <a:pt x="11491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5" name="Google Shape;1665;p8"/>
              <p:cNvSpPr/>
              <p:nvPr/>
            </p:nvSpPr>
            <p:spPr>
              <a:xfrm>
                <a:off x="3230713" y="2115700"/>
                <a:ext cx="392950" cy="483325"/>
              </a:xfrm>
              <a:custGeom>
                <a:avLst/>
                <a:gdLst/>
                <a:ahLst/>
                <a:cxnLst/>
                <a:rect l="l" t="t" r="r" b="b"/>
                <a:pathLst>
                  <a:path w="15718" h="19333" extrusionOk="0">
                    <a:moveTo>
                      <a:pt x="3323" y="1"/>
                    </a:moveTo>
                    <a:lnTo>
                      <a:pt x="0" y="18527"/>
                    </a:lnTo>
                    <a:cubicBezTo>
                      <a:pt x="362" y="18834"/>
                      <a:pt x="784" y="19101"/>
                      <a:pt x="1254" y="19332"/>
                    </a:cubicBezTo>
                    <a:cubicBezTo>
                      <a:pt x="1799" y="11794"/>
                      <a:pt x="4848" y="5741"/>
                      <a:pt x="8296" y="5728"/>
                    </a:cubicBezTo>
                    <a:cubicBezTo>
                      <a:pt x="8301" y="5728"/>
                      <a:pt x="8305" y="5728"/>
                      <a:pt x="8309" y="5728"/>
                    </a:cubicBezTo>
                    <a:cubicBezTo>
                      <a:pt x="11737" y="5728"/>
                      <a:pt x="14224" y="11705"/>
                      <a:pt x="14105" y="19195"/>
                    </a:cubicBezTo>
                    <a:cubicBezTo>
                      <a:pt x="14789" y="18874"/>
                      <a:pt x="15346" y="18502"/>
                      <a:pt x="15718" y="18087"/>
                    </a:cubicBezTo>
                    <a:lnTo>
                      <a:pt x="12844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6" name="Google Shape;1666;p8"/>
              <p:cNvSpPr/>
              <p:nvPr/>
            </p:nvSpPr>
            <p:spPr>
              <a:xfrm>
                <a:off x="3314463" y="2336500"/>
                <a:ext cx="73950" cy="299400"/>
              </a:xfrm>
              <a:custGeom>
                <a:avLst/>
                <a:gdLst/>
                <a:ahLst/>
                <a:cxnLst/>
                <a:rect l="l" t="t" r="r" b="b"/>
                <a:pathLst>
                  <a:path w="2958" h="11976" extrusionOk="0">
                    <a:moveTo>
                      <a:pt x="2957" y="1"/>
                    </a:moveTo>
                    <a:lnTo>
                      <a:pt x="2957" y="1"/>
                    </a:lnTo>
                    <a:cubicBezTo>
                      <a:pt x="1359" y="1991"/>
                      <a:pt x="195" y="5692"/>
                      <a:pt x="26" y="9888"/>
                    </a:cubicBezTo>
                    <a:cubicBezTo>
                      <a:pt x="2" y="10504"/>
                      <a:pt x="1" y="11109"/>
                      <a:pt x="19" y="11697"/>
                    </a:cubicBezTo>
                    <a:cubicBezTo>
                      <a:pt x="527" y="11816"/>
                      <a:pt x="1057" y="11910"/>
                      <a:pt x="1602" y="11975"/>
                    </a:cubicBezTo>
                    <a:cubicBezTo>
                      <a:pt x="1402" y="10622"/>
                      <a:pt x="1322" y="9123"/>
                      <a:pt x="1387" y="7542"/>
                    </a:cubicBezTo>
                    <a:cubicBezTo>
                      <a:pt x="1507" y="4671"/>
                      <a:pt x="2091" y="2030"/>
                      <a:pt x="2957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7" name="Google Shape;1667;p8"/>
              <p:cNvSpPr/>
              <p:nvPr/>
            </p:nvSpPr>
            <p:spPr>
              <a:xfrm>
                <a:off x="3460513" y="2362575"/>
                <a:ext cx="73675" cy="269275"/>
              </a:xfrm>
              <a:custGeom>
                <a:avLst/>
                <a:gdLst/>
                <a:ahLst/>
                <a:cxnLst/>
                <a:rect l="l" t="t" r="r" b="b"/>
                <a:pathLst>
                  <a:path w="2947" h="10771" extrusionOk="0">
                    <a:moveTo>
                      <a:pt x="0" y="0"/>
                    </a:moveTo>
                    <a:lnTo>
                      <a:pt x="0" y="0"/>
                    </a:lnTo>
                    <a:cubicBezTo>
                      <a:pt x="904" y="2419"/>
                      <a:pt x="1489" y="5566"/>
                      <a:pt x="1569" y="8986"/>
                    </a:cubicBezTo>
                    <a:cubicBezTo>
                      <a:pt x="1584" y="9592"/>
                      <a:pt x="1580" y="10188"/>
                      <a:pt x="1563" y="10771"/>
                    </a:cubicBezTo>
                    <a:cubicBezTo>
                      <a:pt x="2043" y="10687"/>
                      <a:pt x="2507" y="10587"/>
                      <a:pt x="2947" y="10472"/>
                    </a:cubicBezTo>
                    <a:cubicBezTo>
                      <a:pt x="2678" y="6018"/>
                      <a:pt x="1545" y="2160"/>
                      <a:pt x="0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pic>
        <p:nvPicPr>
          <p:cNvPr id="1668" name="Google Shape;1668;p8"/>
          <p:cNvPicPr preferRelativeResize="0"/>
          <p:nvPr/>
        </p:nvPicPr>
        <p:blipFill>
          <a:blip r:embed="rId2">
            <a:alphaModFix amt="10000"/>
          </a:blip>
          <a:stretch>
            <a:fillRect/>
          </a:stretch>
        </p:blipFill>
        <p:spPr>
          <a:xfrm>
            <a:off x="-86342" y="-171400"/>
            <a:ext cx="9316685" cy="5486299"/>
          </a:xfrm>
          <a:prstGeom prst="rect">
            <a:avLst/>
          </a:prstGeom>
          <a:noFill/>
          <a:ln>
            <a:noFill/>
          </a:ln>
        </p:spPr>
      </p:pic>
      <p:sp>
        <p:nvSpPr>
          <p:cNvPr id="1669" name="Google Shape;1669;p8"/>
          <p:cNvSpPr txBox="1">
            <a:spLocks noGrp="1"/>
          </p:cNvSpPr>
          <p:nvPr>
            <p:ph type="title"/>
          </p:nvPr>
        </p:nvSpPr>
        <p:spPr>
          <a:xfrm>
            <a:off x="1789200" y="1240200"/>
            <a:ext cx="5565600" cy="2358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96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16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71" name="Google Shape;1671;p9"/>
          <p:cNvGrpSpPr/>
          <p:nvPr/>
        </p:nvGrpSpPr>
        <p:grpSpPr>
          <a:xfrm>
            <a:off x="-458913" y="-556726"/>
            <a:ext cx="10075901" cy="6045393"/>
            <a:chOff x="-458913" y="-556726"/>
            <a:chExt cx="10075901" cy="6045393"/>
          </a:xfrm>
        </p:grpSpPr>
        <p:grpSp>
          <p:nvGrpSpPr>
            <p:cNvPr id="1672" name="Google Shape;1672;p9"/>
            <p:cNvGrpSpPr/>
            <p:nvPr/>
          </p:nvGrpSpPr>
          <p:grpSpPr>
            <a:xfrm>
              <a:off x="-35892" y="157592"/>
              <a:ext cx="9372768" cy="4409682"/>
              <a:chOff x="-35892" y="157592"/>
              <a:chExt cx="9372768" cy="4409682"/>
            </a:xfrm>
          </p:grpSpPr>
          <p:sp>
            <p:nvSpPr>
              <p:cNvPr id="1673" name="Google Shape;1673;p9"/>
              <p:cNvSpPr/>
              <p:nvPr/>
            </p:nvSpPr>
            <p:spPr>
              <a:xfrm>
                <a:off x="-35892" y="622203"/>
                <a:ext cx="9372768" cy="3860003"/>
              </a:xfrm>
              <a:custGeom>
                <a:avLst/>
                <a:gdLst/>
                <a:ahLst/>
                <a:cxnLst/>
                <a:rect l="l" t="t" r="r" b="b"/>
                <a:pathLst>
                  <a:path w="107947" h="44456" extrusionOk="0">
                    <a:moveTo>
                      <a:pt x="1" y="1"/>
                    </a:moveTo>
                    <a:lnTo>
                      <a:pt x="1" y="44456"/>
                    </a:lnTo>
                    <a:lnTo>
                      <a:pt x="107946" y="44456"/>
                    </a:lnTo>
                    <a:lnTo>
                      <a:pt x="10794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74" name="Google Shape;1674;p9"/>
              <p:cNvSpPr/>
              <p:nvPr/>
            </p:nvSpPr>
            <p:spPr>
              <a:xfrm>
                <a:off x="-35892" y="3871442"/>
                <a:ext cx="9372768" cy="564292"/>
              </a:xfrm>
              <a:custGeom>
                <a:avLst/>
                <a:gdLst/>
                <a:ahLst/>
                <a:cxnLst/>
                <a:rect l="l" t="t" r="r" b="b"/>
                <a:pathLst>
                  <a:path w="107947" h="6499" extrusionOk="0">
                    <a:moveTo>
                      <a:pt x="1" y="1"/>
                    </a:moveTo>
                    <a:lnTo>
                      <a:pt x="1" y="6498"/>
                    </a:lnTo>
                    <a:lnTo>
                      <a:pt x="107946" y="6498"/>
                    </a:lnTo>
                    <a:lnTo>
                      <a:pt x="107946" y="349"/>
                    </a:lnTo>
                    <a:cubicBezTo>
                      <a:pt x="95947" y="2018"/>
                      <a:pt x="76762" y="5100"/>
                      <a:pt x="55146" y="5100"/>
                    </a:cubicBezTo>
                    <a:cubicBezTo>
                      <a:pt x="32055" y="5100"/>
                      <a:pt x="11746" y="1864"/>
                      <a:pt x="1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75" name="Google Shape;1675;p9"/>
              <p:cNvSpPr/>
              <p:nvPr/>
            </p:nvSpPr>
            <p:spPr>
              <a:xfrm>
                <a:off x="-35892" y="157592"/>
                <a:ext cx="9372768" cy="3646408"/>
              </a:xfrm>
              <a:custGeom>
                <a:avLst/>
                <a:gdLst/>
                <a:ahLst/>
                <a:cxnLst/>
                <a:rect l="l" t="t" r="r" b="b"/>
                <a:pathLst>
                  <a:path w="107947" h="41996" extrusionOk="0">
                    <a:moveTo>
                      <a:pt x="1" y="1"/>
                    </a:moveTo>
                    <a:lnTo>
                      <a:pt x="1" y="41995"/>
                    </a:lnTo>
                    <a:cubicBezTo>
                      <a:pt x="11746" y="29946"/>
                      <a:pt x="32055" y="20765"/>
                      <a:pt x="55146" y="20765"/>
                    </a:cubicBezTo>
                    <a:cubicBezTo>
                      <a:pt x="76762" y="20765"/>
                      <a:pt x="95947" y="28964"/>
                      <a:pt x="107946" y="39744"/>
                    </a:cubicBezTo>
                    <a:lnTo>
                      <a:pt x="10794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76" name="Google Shape;1676;p9"/>
              <p:cNvSpPr/>
              <p:nvPr/>
            </p:nvSpPr>
            <p:spPr>
              <a:xfrm>
                <a:off x="109457" y="527735"/>
                <a:ext cx="213943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4" h="2049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5"/>
                    </a:cubicBezTo>
                    <a:lnTo>
                      <a:pt x="1" y="1527"/>
                    </a:lnTo>
                    <a:cubicBezTo>
                      <a:pt x="1" y="1814"/>
                      <a:pt x="235" y="2048"/>
                      <a:pt x="525" y="2048"/>
                    </a:cubicBezTo>
                    <a:lnTo>
                      <a:pt x="1939" y="2048"/>
                    </a:lnTo>
                    <a:cubicBezTo>
                      <a:pt x="2230" y="2048"/>
                      <a:pt x="2464" y="1814"/>
                      <a:pt x="2464" y="1527"/>
                    </a:cubicBezTo>
                    <a:lnTo>
                      <a:pt x="2464" y="525"/>
                    </a:lnTo>
                    <a:cubicBezTo>
                      <a:pt x="2464" y="235"/>
                      <a:pt x="2230" y="1"/>
                      <a:pt x="193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77" name="Google Shape;1677;p9"/>
              <p:cNvSpPr/>
              <p:nvPr/>
            </p:nvSpPr>
            <p:spPr>
              <a:xfrm>
                <a:off x="725668" y="509588"/>
                <a:ext cx="214030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5" h="2049" extrusionOk="0">
                    <a:moveTo>
                      <a:pt x="525" y="0"/>
                    </a:moveTo>
                    <a:cubicBezTo>
                      <a:pt x="235" y="0"/>
                      <a:pt x="1" y="235"/>
                      <a:pt x="1" y="525"/>
                    </a:cubicBezTo>
                    <a:lnTo>
                      <a:pt x="1" y="1526"/>
                    </a:lnTo>
                    <a:cubicBezTo>
                      <a:pt x="1" y="1814"/>
                      <a:pt x="235" y="2048"/>
                      <a:pt x="525" y="2048"/>
                    </a:cubicBezTo>
                    <a:lnTo>
                      <a:pt x="1940" y="2048"/>
                    </a:lnTo>
                    <a:cubicBezTo>
                      <a:pt x="2230" y="2048"/>
                      <a:pt x="2464" y="1814"/>
                      <a:pt x="2464" y="1526"/>
                    </a:cubicBezTo>
                    <a:lnTo>
                      <a:pt x="2464" y="525"/>
                    </a:lnTo>
                    <a:cubicBezTo>
                      <a:pt x="2464" y="235"/>
                      <a:pt x="2230" y="0"/>
                      <a:pt x="194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78" name="Google Shape;1678;p9"/>
              <p:cNvSpPr/>
              <p:nvPr/>
            </p:nvSpPr>
            <p:spPr>
              <a:xfrm>
                <a:off x="3827214" y="533813"/>
                <a:ext cx="213682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9" extrusionOk="0">
                    <a:moveTo>
                      <a:pt x="522" y="0"/>
                    </a:moveTo>
                    <a:cubicBezTo>
                      <a:pt x="235" y="0"/>
                      <a:pt x="0" y="235"/>
                      <a:pt x="0" y="525"/>
                    </a:cubicBezTo>
                    <a:lnTo>
                      <a:pt x="0" y="1526"/>
                    </a:lnTo>
                    <a:cubicBezTo>
                      <a:pt x="0" y="1814"/>
                      <a:pt x="235" y="2048"/>
                      <a:pt x="522" y="2048"/>
                    </a:cubicBezTo>
                    <a:lnTo>
                      <a:pt x="1939" y="2048"/>
                    </a:lnTo>
                    <a:cubicBezTo>
                      <a:pt x="2229" y="2048"/>
                      <a:pt x="2461" y="1814"/>
                      <a:pt x="2461" y="1526"/>
                    </a:cubicBezTo>
                    <a:lnTo>
                      <a:pt x="2461" y="525"/>
                    </a:lnTo>
                    <a:cubicBezTo>
                      <a:pt x="2461" y="235"/>
                      <a:pt x="2229" y="0"/>
                      <a:pt x="193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79" name="Google Shape;1679;p9"/>
              <p:cNvSpPr/>
              <p:nvPr/>
            </p:nvSpPr>
            <p:spPr>
              <a:xfrm>
                <a:off x="4662663" y="612305"/>
                <a:ext cx="213682" cy="177823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8" extrusionOk="0">
                    <a:moveTo>
                      <a:pt x="522" y="0"/>
                    </a:moveTo>
                    <a:cubicBezTo>
                      <a:pt x="232" y="0"/>
                      <a:pt x="0" y="235"/>
                      <a:pt x="0" y="525"/>
                    </a:cubicBezTo>
                    <a:lnTo>
                      <a:pt x="0" y="1523"/>
                    </a:lnTo>
                    <a:cubicBezTo>
                      <a:pt x="0" y="1814"/>
                      <a:pt x="232" y="2048"/>
                      <a:pt x="522" y="2048"/>
                    </a:cubicBezTo>
                    <a:lnTo>
                      <a:pt x="1939" y="2048"/>
                    </a:lnTo>
                    <a:cubicBezTo>
                      <a:pt x="2227" y="2048"/>
                      <a:pt x="2461" y="1814"/>
                      <a:pt x="2461" y="1523"/>
                    </a:cubicBezTo>
                    <a:lnTo>
                      <a:pt x="2461" y="525"/>
                    </a:lnTo>
                    <a:cubicBezTo>
                      <a:pt x="2461" y="235"/>
                      <a:pt x="2227" y="0"/>
                      <a:pt x="193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80" name="Google Shape;1680;p9"/>
              <p:cNvSpPr/>
              <p:nvPr/>
            </p:nvSpPr>
            <p:spPr>
              <a:xfrm>
                <a:off x="2314688" y="845782"/>
                <a:ext cx="214030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5" h="2049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2"/>
                    </a:cubicBezTo>
                    <a:lnTo>
                      <a:pt x="1" y="1524"/>
                    </a:lnTo>
                    <a:cubicBezTo>
                      <a:pt x="1" y="1814"/>
                      <a:pt x="235" y="2048"/>
                      <a:pt x="525" y="2048"/>
                    </a:cubicBezTo>
                    <a:lnTo>
                      <a:pt x="1940" y="2048"/>
                    </a:lnTo>
                    <a:cubicBezTo>
                      <a:pt x="2230" y="2048"/>
                      <a:pt x="2464" y="1814"/>
                      <a:pt x="2464" y="1524"/>
                    </a:cubicBezTo>
                    <a:lnTo>
                      <a:pt x="2464" y="522"/>
                    </a:lnTo>
                    <a:cubicBezTo>
                      <a:pt x="2464" y="235"/>
                      <a:pt x="2230" y="1"/>
                      <a:pt x="194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81" name="Google Shape;1681;p9"/>
              <p:cNvSpPr/>
              <p:nvPr/>
            </p:nvSpPr>
            <p:spPr>
              <a:xfrm>
                <a:off x="1356900" y="467911"/>
                <a:ext cx="214030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5" h="2049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2"/>
                    </a:cubicBezTo>
                    <a:lnTo>
                      <a:pt x="1" y="1524"/>
                    </a:lnTo>
                    <a:cubicBezTo>
                      <a:pt x="1" y="1814"/>
                      <a:pt x="235" y="2048"/>
                      <a:pt x="525" y="2048"/>
                    </a:cubicBezTo>
                    <a:lnTo>
                      <a:pt x="1940" y="2048"/>
                    </a:lnTo>
                    <a:cubicBezTo>
                      <a:pt x="2230" y="2048"/>
                      <a:pt x="2464" y="1814"/>
                      <a:pt x="2464" y="1524"/>
                    </a:cubicBezTo>
                    <a:lnTo>
                      <a:pt x="2464" y="522"/>
                    </a:lnTo>
                    <a:cubicBezTo>
                      <a:pt x="2464" y="235"/>
                      <a:pt x="2230" y="1"/>
                      <a:pt x="194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82" name="Google Shape;1682;p9"/>
              <p:cNvSpPr/>
              <p:nvPr/>
            </p:nvSpPr>
            <p:spPr>
              <a:xfrm>
                <a:off x="37998" y="1549689"/>
                <a:ext cx="451156" cy="375355"/>
              </a:xfrm>
              <a:custGeom>
                <a:avLst/>
                <a:gdLst/>
                <a:ahLst/>
                <a:cxnLst/>
                <a:rect l="l" t="t" r="r" b="b"/>
                <a:pathLst>
                  <a:path w="5196" h="4323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2"/>
                    </a:cubicBezTo>
                    <a:lnTo>
                      <a:pt x="1" y="3798"/>
                    </a:lnTo>
                    <a:cubicBezTo>
                      <a:pt x="1" y="4088"/>
                      <a:pt x="235" y="4322"/>
                      <a:pt x="525" y="4322"/>
                    </a:cubicBezTo>
                    <a:lnTo>
                      <a:pt x="4668" y="4322"/>
                    </a:lnTo>
                    <a:cubicBezTo>
                      <a:pt x="4958" y="4322"/>
                      <a:pt x="5190" y="4088"/>
                      <a:pt x="5190" y="3798"/>
                    </a:cubicBezTo>
                    <a:lnTo>
                      <a:pt x="5190" y="522"/>
                    </a:lnTo>
                    <a:cubicBezTo>
                      <a:pt x="5195" y="235"/>
                      <a:pt x="4961" y="1"/>
                      <a:pt x="4671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83" name="Google Shape;1683;p9"/>
              <p:cNvSpPr/>
              <p:nvPr/>
            </p:nvSpPr>
            <p:spPr>
              <a:xfrm>
                <a:off x="4143090" y="523654"/>
                <a:ext cx="450808" cy="375268"/>
              </a:xfrm>
              <a:custGeom>
                <a:avLst/>
                <a:gdLst/>
                <a:ahLst/>
                <a:cxnLst/>
                <a:rect l="l" t="t" r="r" b="b"/>
                <a:pathLst>
                  <a:path w="5192" h="4322" extrusionOk="0">
                    <a:moveTo>
                      <a:pt x="522" y="0"/>
                    </a:moveTo>
                    <a:cubicBezTo>
                      <a:pt x="232" y="0"/>
                      <a:pt x="0" y="235"/>
                      <a:pt x="0" y="522"/>
                    </a:cubicBezTo>
                    <a:lnTo>
                      <a:pt x="0" y="3797"/>
                    </a:lnTo>
                    <a:cubicBezTo>
                      <a:pt x="0" y="4087"/>
                      <a:pt x="232" y="4322"/>
                      <a:pt x="522" y="4322"/>
                    </a:cubicBezTo>
                    <a:lnTo>
                      <a:pt x="4667" y="4322"/>
                    </a:lnTo>
                    <a:cubicBezTo>
                      <a:pt x="4958" y="4322"/>
                      <a:pt x="5192" y="4087"/>
                      <a:pt x="5192" y="3797"/>
                    </a:cubicBezTo>
                    <a:lnTo>
                      <a:pt x="5192" y="522"/>
                    </a:lnTo>
                    <a:cubicBezTo>
                      <a:pt x="5192" y="237"/>
                      <a:pt x="4958" y="0"/>
                      <a:pt x="4667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84" name="Google Shape;1684;p9"/>
              <p:cNvSpPr/>
              <p:nvPr/>
            </p:nvSpPr>
            <p:spPr>
              <a:xfrm>
                <a:off x="3363558" y="509588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5" y="0"/>
                    </a:moveTo>
                    <a:cubicBezTo>
                      <a:pt x="235" y="0"/>
                      <a:pt x="1" y="235"/>
                      <a:pt x="1" y="525"/>
                    </a:cubicBezTo>
                    <a:lnTo>
                      <a:pt x="1" y="901"/>
                    </a:lnTo>
                    <a:cubicBezTo>
                      <a:pt x="1" y="1192"/>
                      <a:pt x="235" y="1423"/>
                      <a:pt x="525" y="1423"/>
                    </a:cubicBezTo>
                    <a:lnTo>
                      <a:pt x="1502" y="1423"/>
                    </a:lnTo>
                    <a:cubicBezTo>
                      <a:pt x="1789" y="1423"/>
                      <a:pt x="2023" y="1192"/>
                      <a:pt x="2023" y="901"/>
                    </a:cubicBezTo>
                    <a:lnTo>
                      <a:pt x="2023" y="525"/>
                    </a:lnTo>
                    <a:cubicBezTo>
                      <a:pt x="2023" y="235"/>
                      <a:pt x="1789" y="0"/>
                      <a:pt x="150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85" name="Google Shape;1685;p9"/>
              <p:cNvSpPr/>
              <p:nvPr/>
            </p:nvSpPr>
            <p:spPr>
              <a:xfrm>
                <a:off x="2808647" y="545882"/>
                <a:ext cx="175652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3" h="1424" extrusionOk="0">
                    <a:moveTo>
                      <a:pt x="522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902"/>
                    </a:lnTo>
                    <a:cubicBezTo>
                      <a:pt x="0" y="1192"/>
                      <a:pt x="235" y="1424"/>
                      <a:pt x="522" y="1424"/>
                    </a:cubicBezTo>
                    <a:lnTo>
                      <a:pt x="1498" y="1424"/>
                    </a:lnTo>
                    <a:cubicBezTo>
                      <a:pt x="1788" y="1424"/>
                      <a:pt x="2023" y="1192"/>
                      <a:pt x="2023" y="902"/>
                    </a:cubicBezTo>
                    <a:lnTo>
                      <a:pt x="2023" y="525"/>
                    </a:lnTo>
                    <a:cubicBezTo>
                      <a:pt x="2023" y="235"/>
                      <a:pt x="1788" y="1"/>
                      <a:pt x="1498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86" name="Google Shape;1686;p9"/>
              <p:cNvSpPr/>
              <p:nvPr/>
            </p:nvSpPr>
            <p:spPr>
              <a:xfrm>
                <a:off x="2034497" y="567241"/>
                <a:ext cx="175913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6" h="1424" extrusionOk="0">
                    <a:moveTo>
                      <a:pt x="522" y="0"/>
                    </a:moveTo>
                    <a:cubicBezTo>
                      <a:pt x="232" y="0"/>
                      <a:pt x="0" y="235"/>
                      <a:pt x="0" y="522"/>
                    </a:cubicBezTo>
                    <a:lnTo>
                      <a:pt x="0" y="899"/>
                    </a:lnTo>
                    <a:cubicBezTo>
                      <a:pt x="0" y="1189"/>
                      <a:pt x="232" y="1423"/>
                      <a:pt x="522" y="1423"/>
                    </a:cubicBezTo>
                    <a:lnTo>
                      <a:pt x="1498" y="1423"/>
                    </a:lnTo>
                    <a:cubicBezTo>
                      <a:pt x="1788" y="1423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5" y="235"/>
                      <a:pt x="1788" y="0"/>
                      <a:pt x="149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87" name="Google Shape;1687;p9"/>
              <p:cNvSpPr/>
              <p:nvPr/>
            </p:nvSpPr>
            <p:spPr>
              <a:xfrm>
                <a:off x="99298" y="880947"/>
                <a:ext cx="175652" cy="123556"/>
              </a:xfrm>
              <a:custGeom>
                <a:avLst/>
                <a:gdLst/>
                <a:ahLst/>
                <a:cxnLst/>
                <a:rect l="l" t="t" r="r" b="b"/>
                <a:pathLst>
                  <a:path w="2023" h="1423" extrusionOk="0">
                    <a:moveTo>
                      <a:pt x="522" y="0"/>
                    </a:moveTo>
                    <a:cubicBezTo>
                      <a:pt x="235" y="0"/>
                      <a:pt x="0" y="234"/>
                      <a:pt x="0" y="522"/>
                    </a:cubicBezTo>
                    <a:lnTo>
                      <a:pt x="0" y="898"/>
                    </a:lnTo>
                    <a:cubicBezTo>
                      <a:pt x="0" y="1189"/>
                      <a:pt x="235" y="1423"/>
                      <a:pt x="522" y="1423"/>
                    </a:cubicBezTo>
                    <a:lnTo>
                      <a:pt x="1498" y="1423"/>
                    </a:lnTo>
                    <a:cubicBezTo>
                      <a:pt x="1789" y="1423"/>
                      <a:pt x="2023" y="1189"/>
                      <a:pt x="2023" y="898"/>
                    </a:cubicBezTo>
                    <a:lnTo>
                      <a:pt x="2023" y="522"/>
                    </a:lnTo>
                    <a:cubicBezTo>
                      <a:pt x="2023" y="234"/>
                      <a:pt x="1789" y="0"/>
                      <a:pt x="149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88" name="Google Shape;1688;p9"/>
              <p:cNvSpPr/>
              <p:nvPr/>
            </p:nvSpPr>
            <p:spPr>
              <a:xfrm>
                <a:off x="100514" y="2353446"/>
                <a:ext cx="213682" cy="177649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6" extrusionOk="0">
                    <a:moveTo>
                      <a:pt x="522" y="0"/>
                    </a:moveTo>
                    <a:cubicBezTo>
                      <a:pt x="235" y="0"/>
                      <a:pt x="0" y="232"/>
                      <a:pt x="0" y="522"/>
                    </a:cubicBezTo>
                    <a:lnTo>
                      <a:pt x="0" y="1523"/>
                    </a:lnTo>
                    <a:cubicBezTo>
                      <a:pt x="0" y="1814"/>
                      <a:pt x="235" y="2045"/>
                      <a:pt x="522" y="2045"/>
                    </a:cubicBezTo>
                    <a:lnTo>
                      <a:pt x="1939" y="2045"/>
                    </a:lnTo>
                    <a:cubicBezTo>
                      <a:pt x="2229" y="2045"/>
                      <a:pt x="2461" y="1814"/>
                      <a:pt x="2461" y="1523"/>
                    </a:cubicBezTo>
                    <a:lnTo>
                      <a:pt x="2461" y="522"/>
                    </a:lnTo>
                    <a:cubicBezTo>
                      <a:pt x="2461" y="232"/>
                      <a:pt x="2229" y="0"/>
                      <a:pt x="193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89" name="Google Shape;1689;p9"/>
              <p:cNvSpPr/>
              <p:nvPr/>
            </p:nvSpPr>
            <p:spPr>
              <a:xfrm>
                <a:off x="7624157" y="790560"/>
                <a:ext cx="213682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9" extrusionOk="0">
                    <a:moveTo>
                      <a:pt x="522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1527"/>
                    </a:lnTo>
                    <a:cubicBezTo>
                      <a:pt x="0" y="1814"/>
                      <a:pt x="235" y="2048"/>
                      <a:pt x="522" y="2048"/>
                    </a:cubicBezTo>
                    <a:lnTo>
                      <a:pt x="1939" y="2048"/>
                    </a:lnTo>
                    <a:cubicBezTo>
                      <a:pt x="2229" y="2048"/>
                      <a:pt x="2461" y="1814"/>
                      <a:pt x="2461" y="1527"/>
                    </a:cubicBezTo>
                    <a:lnTo>
                      <a:pt x="2461" y="525"/>
                    </a:lnTo>
                    <a:cubicBezTo>
                      <a:pt x="2461" y="235"/>
                      <a:pt x="2229" y="1"/>
                      <a:pt x="193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90" name="Google Shape;1690;p9"/>
              <p:cNvSpPr/>
              <p:nvPr/>
            </p:nvSpPr>
            <p:spPr>
              <a:xfrm>
                <a:off x="8489822" y="1424484"/>
                <a:ext cx="213769" cy="177649"/>
              </a:xfrm>
              <a:custGeom>
                <a:avLst/>
                <a:gdLst/>
                <a:ahLst/>
                <a:cxnLst/>
                <a:rect l="l" t="t" r="r" b="b"/>
                <a:pathLst>
                  <a:path w="2462" h="2046" extrusionOk="0">
                    <a:moveTo>
                      <a:pt x="523" y="0"/>
                    </a:moveTo>
                    <a:cubicBezTo>
                      <a:pt x="233" y="0"/>
                      <a:pt x="1" y="232"/>
                      <a:pt x="1" y="522"/>
                    </a:cubicBezTo>
                    <a:lnTo>
                      <a:pt x="1" y="1524"/>
                    </a:lnTo>
                    <a:cubicBezTo>
                      <a:pt x="1" y="1814"/>
                      <a:pt x="233" y="2045"/>
                      <a:pt x="523" y="2045"/>
                    </a:cubicBezTo>
                    <a:lnTo>
                      <a:pt x="1940" y="2045"/>
                    </a:lnTo>
                    <a:cubicBezTo>
                      <a:pt x="2227" y="2045"/>
                      <a:pt x="2462" y="1814"/>
                      <a:pt x="2462" y="1524"/>
                    </a:cubicBezTo>
                    <a:lnTo>
                      <a:pt x="2462" y="522"/>
                    </a:lnTo>
                    <a:cubicBezTo>
                      <a:pt x="2462" y="232"/>
                      <a:pt x="2227" y="0"/>
                      <a:pt x="194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91" name="Google Shape;1691;p9"/>
              <p:cNvSpPr/>
              <p:nvPr/>
            </p:nvSpPr>
            <p:spPr>
              <a:xfrm>
                <a:off x="6488113" y="698003"/>
                <a:ext cx="213682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9" extrusionOk="0">
                    <a:moveTo>
                      <a:pt x="522" y="1"/>
                    </a:moveTo>
                    <a:cubicBezTo>
                      <a:pt x="232" y="1"/>
                      <a:pt x="0" y="235"/>
                      <a:pt x="0" y="523"/>
                    </a:cubicBezTo>
                    <a:lnTo>
                      <a:pt x="0" y="1524"/>
                    </a:lnTo>
                    <a:cubicBezTo>
                      <a:pt x="0" y="1814"/>
                      <a:pt x="232" y="2049"/>
                      <a:pt x="522" y="2049"/>
                    </a:cubicBezTo>
                    <a:lnTo>
                      <a:pt x="1939" y="2049"/>
                    </a:lnTo>
                    <a:cubicBezTo>
                      <a:pt x="2229" y="2049"/>
                      <a:pt x="2461" y="1814"/>
                      <a:pt x="2461" y="1524"/>
                    </a:cubicBezTo>
                    <a:lnTo>
                      <a:pt x="2461" y="523"/>
                    </a:lnTo>
                    <a:cubicBezTo>
                      <a:pt x="2461" y="235"/>
                      <a:pt x="2229" y="1"/>
                      <a:pt x="193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92" name="Google Shape;1692;p9"/>
              <p:cNvSpPr/>
              <p:nvPr/>
            </p:nvSpPr>
            <p:spPr>
              <a:xfrm>
                <a:off x="7313143" y="430142"/>
                <a:ext cx="213943" cy="177649"/>
              </a:xfrm>
              <a:custGeom>
                <a:avLst/>
                <a:gdLst/>
                <a:ahLst/>
                <a:cxnLst/>
                <a:rect l="l" t="t" r="r" b="b"/>
                <a:pathLst>
                  <a:path w="2464" h="2046" extrusionOk="0">
                    <a:moveTo>
                      <a:pt x="525" y="0"/>
                    </a:moveTo>
                    <a:cubicBezTo>
                      <a:pt x="235" y="0"/>
                      <a:pt x="0" y="232"/>
                      <a:pt x="0" y="522"/>
                    </a:cubicBezTo>
                    <a:lnTo>
                      <a:pt x="0" y="1524"/>
                    </a:lnTo>
                    <a:cubicBezTo>
                      <a:pt x="0" y="1814"/>
                      <a:pt x="235" y="2045"/>
                      <a:pt x="525" y="2045"/>
                    </a:cubicBezTo>
                    <a:lnTo>
                      <a:pt x="1939" y="2045"/>
                    </a:lnTo>
                    <a:cubicBezTo>
                      <a:pt x="2229" y="2045"/>
                      <a:pt x="2464" y="1814"/>
                      <a:pt x="2464" y="1524"/>
                    </a:cubicBezTo>
                    <a:lnTo>
                      <a:pt x="2464" y="522"/>
                    </a:lnTo>
                    <a:cubicBezTo>
                      <a:pt x="2464" y="232"/>
                      <a:pt x="2229" y="0"/>
                      <a:pt x="193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93" name="Google Shape;1693;p9"/>
              <p:cNvSpPr/>
              <p:nvPr/>
            </p:nvSpPr>
            <p:spPr>
              <a:xfrm>
                <a:off x="8148331" y="631667"/>
                <a:ext cx="213682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9" extrusionOk="0">
                    <a:moveTo>
                      <a:pt x="522" y="0"/>
                    </a:moveTo>
                    <a:cubicBezTo>
                      <a:pt x="232" y="0"/>
                      <a:pt x="0" y="235"/>
                      <a:pt x="0" y="525"/>
                    </a:cubicBezTo>
                    <a:lnTo>
                      <a:pt x="0" y="1524"/>
                    </a:lnTo>
                    <a:cubicBezTo>
                      <a:pt x="0" y="1814"/>
                      <a:pt x="232" y="2048"/>
                      <a:pt x="522" y="2048"/>
                    </a:cubicBezTo>
                    <a:lnTo>
                      <a:pt x="1939" y="2048"/>
                    </a:lnTo>
                    <a:cubicBezTo>
                      <a:pt x="2227" y="2048"/>
                      <a:pt x="2461" y="1814"/>
                      <a:pt x="2461" y="1524"/>
                    </a:cubicBezTo>
                    <a:lnTo>
                      <a:pt x="2461" y="525"/>
                    </a:lnTo>
                    <a:cubicBezTo>
                      <a:pt x="2461" y="235"/>
                      <a:pt x="2227" y="0"/>
                      <a:pt x="193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94" name="Google Shape;1694;p9"/>
              <p:cNvSpPr/>
              <p:nvPr/>
            </p:nvSpPr>
            <p:spPr>
              <a:xfrm>
                <a:off x="5800357" y="865145"/>
                <a:ext cx="214290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8" h="2049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2"/>
                    </a:cubicBezTo>
                    <a:lnTo>
                      <a:pt x="1" y="1524"/>
                    </a:lnTo>
                    <a:cubicBezTo>
                      <a:pt x="1" y="1814"/>
                      <a:pt x="235" y="2048"/>
                      <a:pt x="525" y="2048"/>
                    </a:cubicBezTo>
                    <a:lnTo>
                      <a:pt x="1940" y="2048"/>
                    </a:lnTo>
                    <a:cubicBezTo>
                      <a:pt x="2230" y="2048"/>
                      <a:pt x="2464" y="1814"/>
                      <a:pt x="2464" y="1524"/>
                    </a:cubicBezTo>
                    <a:lnTo>
                      <a:pt x="2464" y="522"/>
                    </a:lnTo>
                    <a:cubicBezTo>
                      <a:pt x="2467" y="235"/>
                      <a:pt x="2230" y="1"/>
                      <a:pt x="194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95" name="Google Shape;1695;p9"/>
              <p:cNvSpPr/>
              <p:nvPr/>
            </p:nvSpPr>
            <p:spPr>
              <a:xfrm>
                <a:off x="5094280" y="661449"/>
                <a:ext cx="214030" cy="177649"/>
              </a:xfrm>
              <a:custGeom>
                <a:avLst/>
                <a:gdLst/>
                <a:ahLst/>
                <a:cxnLst/>
                <a:rect l="l" t="t" r="r" b="b"/>
                <a:pathLst>
                  <a:path w="2465" h="2046" extrusionOk="0">
                    <a:moveTo>
                      <a:pt x="525" y="1"/>
                    </a:moveTo>
                    <a:cubicBezTo>
                      <a:pt x="235" y="1"/>
                      <a:pt x="1" y="232"/>
                      <a:pt x="1" y="522"/>
                    </a:cubicBezTo>
                    <a:lnTo>
                      <a:pt x="1" y="1524"/>
                    </a:lnTo>
                    <a:cubicBezTo>
                      <a:pt x="1" y="1814"/>
                      <a:pt x="235" y="2045"/>
                      <a:pt x="525" y="2045"/>
                    </a:cubicBezTo>
                    <a:lnTo>
                      <a:pt x="1940" y="2045"/>
                    </a:lnTo>
                    <a:cubicBezTo>
                      <a:pt x="2230" y="2045"/>
                      <a:pt x="2464" y="1814"/>
                      <a:pt x="2464" y="1524"/>
                    </a:cubicBezTo>
                    <a:lnTo>
                      <a:pt x="2464" y="522"/>
                    </a:lnTo>
                    <a:cubicBezTo>
                      <a:pt x="2464" y="232"/>
                      <a:pt x="2230" y="1"/>
                      <a:pt x="194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96" name="Google Shape;1696;p9"/>
              <p:cNvSpPr/>
              <p:nvPr/>
            </p:nvSpPr>
            <p:spPr>
              <a:xfrm>
                <a:off x="8234811" y="2381751"/>
                <a:ext cx="213943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4" h="2049" extrusionOk="0">
                    <a:moveTo>
                      <a:pt x="525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1524"/>
                    </a:lnTo>
                    <a:cubicBezTo>
                      <a:pt x="0" y="1814"/>
                      <a:pt x="235" y="2048"/>
                      <a:pt x="525" y="2048"/>
                    </a:cubicBezTo>
                    <a:lnTo>
                      <a:pt x="1939" y="2048"/>
                    </a:lnTo>
                    <a:cubicBezTo>
                      <a:pt x="2229" y="2048"/>
                      <a:pt x="2464" y="1814"/>
                      <a:pt x="2464" y="1524"/>
                    </a:cubicBezTo>
                    <a:lnTo>
                      <a:pt x="2464" y="525"/>
                    </a:lnTo>
                    <a:cubicBezTo>
                      <a:pt x="2464" y="235"/>
                      <a:pt x="2229" y="1"/>
                      <a:pt x="193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97" name="Google Shape;1697;p9"/>
              <p:cNvSpPr/>
              <p:nvPr/>
            </p:nvSpPr>
            <p:spPr>
              <a:xfrm>
                <a:off x="8800402" y="1049305"/>
                <a:ext cx="344271" cy="286357"/>
              </a:xfrm>
              <a:custGeom>
                <a:avLst/>
                <a:gdLst/>
                <a:ahLst/>
                <a:cxnLst/>
                <a:rect l="l" t="t" r="r" b="b"/>
                <a:pathLst>
                  <a:path w="3965" h="3298" extrusionOk="0">
                    <a:moveTo>
                      <a:pt x="525" y="0"/>
                    </a:moveTo>
                    <a:cubicBezTo>
                      <a:pt x="235" y="0"/>
                      <a:pt x="0" y="234"/>
                      <a:pt x="0" y="522"/>
                    </a:cubicBezTo>
                    <a:lnTo>
                      <a:pt x="0" y="2776"/>
                    </a:lnTo>
                    <a:cubicBezTo>
                      <a:pt x="0" y="3066"/>
                      <a:pt x="235" y="3298"/>
                      <a:pt x="525" y="3298"/>
                    </a:cubicBezTo>
                    <a:lnTo>
                      <a:pt x="3443" y="3298"/>
                    </a:lnTo>
                    <a:cubicBezTo>
                      <a:pt x="3733" y="3298"/>
                      <a:pt x="3965" y="3066"/>
                      <a:pt x="3965" y="2776"/>
                    </a:cubicBezTo>
                    <a:lnTo>
                      <a:pt x="3965" y="522"/>
                    </a:lnTo>
                    <a:cubicBezTo>
                      <a:pt x="3965" y="237"/>
                      <a:pt x="3733" y="0"/>
                      <a:pt x="3443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98" name="Google Shape;1698;p9"/>
              <p:cNvSpPr/>
              <p:nvPr/>
            </p:nvSpPr>
            <p:spPr>
              <a:xfrm>
                <a:off x="8707410" y="1780041"/>
                <a:ext cx="344532" cy="286704"/>
              </a:xfrm>
              <a:custGeom>
                <a:avLst/>
                <a:gdLst/>
                <a:ahLst/>
                <a:cxnLst/>
                <a:rect l="l" t="t" r="r" b="b"/>
                <a:pathLst>
                  <a:path w="3968" h="3302" extrusionOk="0">
                    <a:moveTo>
                      <a:pt x="525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2777"/>
                    </a:lnTo>
                    <a:cubicBezTo>
                      <a:pt x="0" y="3067"/>
                      <a:pt x="235" y="3301"/>
                      <a:pt x="525" y="3301"/>
                    </a:cubicBezTo>
                    <a:lnTo>
                      <a:pt x="3443" y="3301"/>
                    </a:lnTo>
                    <a:cubicBezTo>
                      <a:pt x="3733" y="3301"/>
                      <a:pt x="3967" y="3067"/>
                      <a:pt x="3967" y="2777"/>
                    </a:cubicBezTo>
                    <a:lnTo>
                      <a:pt x="3967" y="525"/>
                    </a:lnTo>
                    <a:cubicBezTo>
                      <a:pt x="3967" y="238"/>
                      <a:pt x="3733" y="1"/>
                      <a:pt x="344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99" name="Google Shape;1699;p9"/>
              <p:cNvSpPr/>
              <p:nvPr/>
            </p:nvSpPr>
            <p:spPr>
              <a:xfrm>
                <a:off x="7635965" y="223754"/>
                <a:ext cx="450895" cy="375268"/>
              </a:xfrm>
              <a:custGeom>
                <a:avLst/>
                <a:gdLst/>
                <a:ahLst/>
                <a:cxnLst/>
                <a:rect l="l" t="t" r="r" b="b"/>
                <a:pathLst>
                  <a:path w="5193" h="4322" extrusionOk="0">
                    <a:moveTo>
                      <a:pt x="523" y="0"/>
                    </a:moveTo>
                    <a:cubicBezTo>
                      <a:pt x="233" y="0"/>
                      <a:pt x="1" y="235"/>
                      <a:pt x="1" y="525"/>
                    </a:cubicBezTo>
                    <a:lnTo>
                      <a:pt x="1" y="3800"/>
                    </a:lnTo>
                    <a:cubicBezTo>
                      <a:pt x="1" y="4087"/>
                      <a:pt x="233" y="4322"/>
                      <a:pt x="523" y="4322"/>
                    </a:cubicBezTo>
                    <a:lnTo>
                      <a:pt x="4668" y="4322"/>
                    </a:lnTo>
                    <a:cubicBezTo>
                      <a:pt x="4958" y="4322"/>
                      <a:pt x="5193" y="4087"/>
                      <a:pt x="5193" y="3800"/>
                    </a:cubicBezTo>
                    <a:lnTo>
                      <a:pt x="5193" y="525"/>
                    </a:lnTo>
                    <a:cubicBezTo>
                      <a:pt x="5193" y="238"/>
                      <a:pt x="4958" y="0"/>
                      <a:pt x="466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00" name="Google Shape;1700;p9"/>
              <p:cNvSpPr/>
              <p:nvPr/>
            </p:nvSpPr>
            <p:spPr>
              <a:xfrm>
                <a:off x="6813627" y="333243"/>
                <a:ext cx="175913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6" h="1424" extrusionOk="0">
                    <a:moveTo>
                      <a:pt x="522" y="0"/>
                    </a:moveTo>
                    <a:cubicBezTo>
                      <a:pt x="232" y="0"/>
                      <a:pt x="1" y="232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2" y="1423"/>
                      <a:pt x="522" y="1423"/>
                    </a:cubicBezTo>
                    <a:lnTo>
                      <a:pt x="1499" y="1423"/>
                    </a:lnTo>
                    <a:cubicBezTo>
                      <a:pt x="1789" y="1423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6" y="232"/>
                      <a:pt x="1789" y="0"/>
                      <a:pt x="149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01" name="Google Shape;1701;p9"/>
              <p:cNvSpPr/>
              <p:nvPr/>
            </p:nvSpPr>
            <p:spPr>
              <a:xfrm>
                <a:off x="6294576" y="565331"/>
                <a:ext cx="175652" cy="123556"/>
              </a:xfrm>
              <a:custGeom>
                <a:avLst/>
                <a:gdLst/>
                <a:ahLst/>
                <a:cxnLst/>
                <a:rect l="l" t="t" r="r" b="b"/>
                <a:pathLst>
                  <a:path w="2023" h="1423" extrusionOk="0">
                    <a:moveTo>
                      <a:pt x="522" y="0"/>
                    </a:moveTo>
                    <a:cubicBezTo>
                      <a:pt x="234" y="0"/>
                      <a:pt x="0" y="234"/>
                      <a:pt x="0" y="524"/>
                    </a:cubicBezTo>
                    <a:lnTo>
                      <a:pt x="0" y="901"/>
                    </a:lnTo>
                    <a:cubicBezTo>
                      <a:pt x="0" y="1188"/>
                      <a:pt x="234" y="1423"/>
                      <a:pt x="522" y="1423"/>
                    </a:cubicBezTo>
                    <a:lnTo>
                      <a:pt x="1498" y="1423"/>
                    </a:lnTo>
                    <a:cubicBezTo>
                      <a:pt x="1788" y="1423"/>
                      <a:pt x="2023" y="1188"/>
                      <a:pt x="2023" y="901"/>
                    </a:cubicBezTo>
                    <a:lnTo>
                      <a:pt x="2023" y="524"/>
                    </a:lnTo>
                    <a:cubicBezTo>
                      <a:pt x="2023" y="234"/>
                      <a:pt x="1786" y="0"/>
                      <a:pt x="149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02" name="Google Shape;1702;p9"/>
              <p:cNvSpPr/>
              <p:nvPr/>
            </p:nvSpPr>
            <p:spPr>
              <a:xfrm>
                <a:off x="8778348" y="463049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2" y="1"/>
                    </a:moveTo>
                    <a:cubicBezTo>
                      <a:pt x="235" y="1"/>
                      <a:pt x="1" y="235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5" y="1424"/>
                      <a:pt x="522" y="1424"/>
                    </a:cubicBezTo>
                    <a:lnTo>
                      <a:pt x="1499" y="1424"/>
                    </a:lnTo>
                    <a:cubicBezTo>
                      <a:pt x="1789" y="1424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3" y="235"/>
                      <a:pt x="1789" y="1"/>
                      <a:pt x="149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03" name="Google Shape;1703;p9"/>
              <p:cNvSpPr/>
              <p:nvPr/>
            </p:nvSpPr>
            <p:spPr>
              <a:xfrm>
                <a:off x="5520340" y="586604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3" y="1"/>
                    </a:moveTo>
                    <a:cubicBezTo>
                      <a:pt x="232" y="1"/>
                      <a:pt x="1" y="235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2" y="1423"/>
                      <a:pt x="523" y="1423"/>
                    </a:cubicBezTo>
                    <a:lnTo>
                      <a:pt x="1499" y="1423"/>
                    </a:lnTo>
                    <a:cubicBezTo>
                      <a:pt x="1789" y="1423"/>
                      <a:pt x="2024" y="1189"/>
                      <a:pt x="2024" y="899"/>
                    </a:cubicBezTo>
                    <a:lnTo>
                      <a:pt x="2024" y="522"/>
                    </a:lnTo>
                    <a:cubicBezTo>
                      <a:pt x="2024" y="235"/>
                      <a:pt x="1789" y="1"/>
                      <a:pt x="149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04" name="Google Shape;1704;p9"/>
              <p:cNvSpPr/>
              <p:nvPr/>
            </p:nvSpPr>
            <p:spPr>
              <a:xfrm>
                <a:off x="8489822" y="1018742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3" y="0"/>
                    </a:moveTo>
                    <a:cubicBezTo>
                      <a:pt x="233" y="0"/>
                      <a:pt x="1" y="232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3" y="1423"/>
                      <a:pt x="523" y="1423"/>
                    </a:cubicBezTo>
                    <a:lnTo>
                      <a:pt x="1499" y="1423"/>
                    </a:lnTo>
                    <a:cubicBezTo>
                      <a:pt x="1789" y="1423"/>
                      <a:pt x="2024" y="1189"/>
                      <a:pt x="2024" y="899"/>
                    </a:cubicBezTo>
                    <a:lnTo>
                      <a:pt x="2024" y="522"/>
                    </a:lnTo>
                    <a:cubicBezTo>
                      <a:pt x="2024" y="232"/>
                      <a:pt x="1789" y="0"/>
                      <a:pt x="149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05" name="Google Shape;1705;p9"/>
              <p:cNvSpPr/>
              <p:nvPr/>
            </p:nvSpPr>
            <p:spPr>
              <a:xfrm>
                <a:off x="8219269" y="1961769"/>
                <a:ext cx="175739" cy="123556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3" extrusionOk="0">
                    <a:moveTo>
                      <a:pt x="525" y="0"/>
                    </a:moveTo>
                    <a:cubicBezTo>
                      <a:pt x="235" y="0"/>
                      <a:pt x="1" y="234"/>
                      <a:pt x="1" y="525"/>
                    </a:cubicBezTo>
                    <a:lnTo>
                      <a:pt x="1" y="901"/>
                    </a:lnTo>
                    <a:cubicBezTo>
                      <a:pt x="1" y="1191"/>
                      <a:pt x="235" y="1423"/>
                      <a:pt x="525" y="1423"/>
                    </a:cubicBezTo>
                    <a:lnTo>
                      <a:pt x="1502" y="1423"/>
                    </a:lnTo>
                    <a:cubicBezTo>
                      <a:pt x="1792" y="1423"/>
                      <a:pt x="2023" y="1191"/>
                      <a:pt x="2023" y="901"/>
                    </a:cubicBezTo>
                    <a:lnTo>
                      <a:pt x="2023" y="525"/>
                    </a:lnTo>
                    <a:cubicBezTo>
                      <a:pt x="2023" y="234"/>
                      <a:pt x="1792" y="0"/>
                      <a:pt x="150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06" name="Google Shape;1706;p9"/>
              <p:cNvSpPr/>
              <p:nvPr/>
            </p:nvSpPr>
            <p:spPr>
              <a:xfrm>
                <a:off x="4994776" y="4072793"/>
                <a:ext cx="227488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2620" h="1641" extrusionOk="0">
                    <a:moveTo>
                      <a:pt x="522" y="0"/>
                    </a:moveTo>
                    <a:cubicBezTo>
                      <a:pt x="234" y="0"/>
                      <a:pt x="0" y="234"/>
                      <a:pt x="0" y="525"/>
                    </a:cubicBezTo>
                    <a:lnTo>
                      <a:pt x="0" y="1116"/>
                    </a:lnTo>
                    <a:cubicBezTo>
                      <a:pt x="0" y="1406"/>
                      <a:pt x="234" y="1640"/>
                      <a:pt x="522" y="1640"/>
                    </a:cubicBezTo>
                    <a:lnTo>
                      <a:pt x="2095" y="1640"/>
                    </a:lnTo>
                    <a:cubicBezTo>
                      <a:pt x="2385" y="1640"/>
                      <a:pt x="2620" y="1406"/>
                      <a:pt x="2620" y="1116"/>
                    </a:cubicBezTo>
                    <a:lnTo>
                      <a:pt x="2620" y="525"/>
                    </a:lnTo>
                    <a:cubicBezTo>
                      <a:pt x="2620" y="234"/>
                      <a:pt x="2385" y="0"/>
                      <a:pt x="209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07" name="Google Shape;1707;p9"/>
              <p:cNvSpPr/>
              <p:nvPr/>
            </p:nvSpPr>
            <p:spPr>
              <a:xfrm>
                <a:off x="4339753" y="4087293"/>
                <a:ext cx="227575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2621" h="1641" extrusionOk="0">
                    <a:moveTo>
                      <a:pt x="525" y="0"/>
                    </a:moveTo>
                    <a:cubicBezTo>
                      <a:pt x="235" y="0"/>
                      <a:pt x="0" y="235"/>
                      <a:pt x="0" y="525"/>
                    </a:cubicBezTo>
                    <a:lnTo>
                      <a:pt x="0" y="1116"/>
                    </a:lnTo>
                    <a:cubicBezTo>
                      <a:pt x="0" y="1407"/>
                      <a:pt x="235" y="1641"/>
                      <a:pt x="525" y="1641"/>
                    </a:cubicBezTo>
                    <a:lnTo>
                      <a:pt x="2096" y="1641"/>
                    </a:lnTo>
                    <a:cubicBezTo>
                      <a:pt x="2386" y="1641"/>
                      <a:pt x="2620" y="1407"/>
                      <a:pt x="2620" y="1116"/>
                    </a:cubicBezTo>
                    <a:lnTo>
                      <a:pt x="2620" y="525"/>
                    </a:lnTo>
                    <a:cubicBezTo>
                      <a:pt x="2620" y="235"/>
                      <a:pt x="2386" y="0"/>
                      <a:pt x="209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08" name="Google Shape;1708;p9"/>
              <p:cNvSpPr/>
              <p:nvPr/>
            </p:nvSpPr>
            <p:spPr>
              <a:xfrm>
                <a:off x="1919886" y="3952364"/>
                <a:ext cx="227575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2621" h="1639" extrusionOk="0">
                    <a:moveTo>
                      <a:pt x="525" y="1"/>
                    </a:moveTo>
                    <a:cubicBezTo>
                      <a:pt x="235" y="1"/>
                      <a:pt x="0" y="232"/>
                      <a:pt x="0" y="522"/>
                    </a:cubicBezTo>
                    <a:lnTo>
                      <a:pt x="0" y="1116"/>
                    </a:lnTo>
                    <a:cubicBezTo>
                      <a:pt x="0" y="1407"/>
                      <a:pt x="235" y="1638"/>
                      <a:pt x="525" y="1638"/>
                    </a:cubicBezTo>
                    <a:lnTo>
                      <a:pt x="2096" y="1638"/>
                    </a:lnTo>
                    <a:cubicBezTo>
                      <a:pt x="2386" y="1638"/>
                      <a:pt x="2620" y="1407"/>
                      <a:pt x="2620" y="1116"/>
                    </a:cubicBezTo>
                    <a:lnTo>
                      <a:pt x="2620" y="522"/>
                    </a:lnTo>
                    <a:cubicBezTo>
                      <a:pt x="2620" y="232"/>
                      <a:pt x="2386" y="1"/>
                      <a:pt x="209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09" name="Google Shape;1709;p9"/>
              <p:cNvSpPr/>
              <p:nvPr/>
            </p:nvSpPr>
            <p:spPr>
              <a:xfrm>
                <a:off x="155041" y="4005416"/>
                <a:ext cx="227488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2620" h="1639" extrusionOk="0">
                    <a:moveTo>
                      <a:pt x="522" y="1"/>
                    </a:moveTo>
                    <a:cubicBezTo>
                      <a:pt x="234" y="1"/>
                      <a:pt x="0" y="232"/>
                      <a:pt x="0" y="522"/>
                    </a:cubicBezTo>
                    <a:lnTo>
                      <a:pt x="0" y="1116"/>
                    </a:lnTo>
                    <a:cubicBezTo>
                      <a:pt x="0" y="1404"/>
                      <a:pt x="237" y="1638"/>
                      <a:pt x="522" y="1638"/>
                    </a:cubicBezTo>
                    <a:lnTo>
                      <a:pt x="2095" y="1638"/>
                    </a:lnTo>
                    <a:cubicBezTo>
                      <a:pt x="2385" y="1638"/>
                      <a:pt x="2620" y="1404"/>
                      <a:pt x="2620" y="1116"/>
                    </a:cubicBezTo>
                    <a:lnTo>
                      <a:pt x="2620" y="522"/>
                    </a:lnTo>
                    <a:cubicBezTo>
                      <a:pt x="2620" y="232"/>
                      <a:pt x="2385" y="1"/>
                      <a:pt x="2095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10" name="Google Shape;1710;p9"/>
              <p:cNvSpPr/>
              <p:nvPr/>
            </p:nvSpPr>
            <p:spPr>
              <a:xfrm>
                <a:off x="3668494" y="4120982"/>
                <a:ext cx="227575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2621" h="1641" extrusionOk="0">
                    <a:moveTo>
                      <a:pt x="523" y="0"/>
                    </a:moveTo>
                    <a:cubicBezTo>
                      <a:pt x="235" y="0"/>
                      <a:pt x="1" y="235"/>
                      <a:pt x="1" y="525"/>
                    </a:cubicBezTo>
                    <a:lnTo>
                      <a:pt x="1" y="1116"/>
                    </a:lnTo>
                    <a:cubicBezTo>
                      <a:pt x="1" y="1404"/>
                      <a:pt x="235" y="1641"/>
                      <a:pt x="523" y="1641"/>
                    </a:cubicBezTo>
                    <a:lnTo>
                      <a:pt x="2096" y="1641"/>
                    </a:lnTo>
                    <a:cubicBezTo>
                      <a:pt x="2386" y="1641"/>
                      <a:pt x="2621" y="1406"/>
                      <a:pt x="2621" y="1116"/>
                    </a:cubicBezTo>
                    <a:lnTo>
                      <a:pt x="2621" y="525"/>
                    </a:lnTo>
                    <a:cubicBezTo>
                      <a:pt x="2621" y="235"/>
                      <a:pt x="2386" y="0"/>
                      <a:pt x="209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11" name="Google Shape;1711;p9"/>
              <p:cNvSpPr/>
              <p:nvPr/>
            </p:nvSpPr>
            <p:spPr>
              <a:xfrm>
                <a:off x="95651" y="2355877"/>
                <a:ext cx="227575" cy="142223"/>
              </a:xfrm>
              <a:custGeom>
                <a:avLst/>
                <a:gdLst/>
                <a:ahLst/>
                <a:cxnLst/>
                <a:rect l="l" t="t" r="r" b="b"/>
                <a:pathLst>
                  <a:path w="2621" h="1638" extrusionOk="0">
                    <a:moveTo>
                      <a:pt x="522" y="0"/>
                    </a:moveTo>
                    <a:cubicBezTo>
                      <a:pt x="232" y="0"/>
                      <a:pt x="1" y="232"/>
                      <a:pt x="1" y="522"/>
                    </a:cubicBezTo>
                    <a:lnTo>
                      <a:pt x="1" y="1116"/>
                    </a:lnTo>
                    <a:cubicBezTo>
                      <a:pt x="1" y="1403"/>
                      <a:pt x="235" y="1638"/>
                      <a:pt x="522" y="1638"/>
                    </a:cubicBezTo>
                    <a:lnTo>
                      <a:pt x="2096" y="1638"/>
                    </a:lnTo>
                    <a:cubicBezTo>
                      <a:pt x="2386" y="1638"/>
                      <a:pt x="2620" y="1403"/>
                      <a:pt x="2620" y="1116"/>
                    </a:cubicBezTo>
                    <a:lnTo>
                      <a:pt x="2620" y="522"/>
                    </a:lnTo>
                    <a:cubicBezTo>
                      <a:pt x="2620" y="232"/>
                      <a:pt x="2386" y="0"/>
                      <a:pt x="209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12" name="Google Shape;1712;p9"/>
              <p:cNvSpPr/>
              <p:nvPr/>
            </p:nvSpPr>
            <p:spPr>
              <a:xfrm>
                <a:off x="163984" y="3445382"/>
                <a:ext cx="366325" cy="228964"/>
              </a:xfrm>
              <a:custGeom>
                <a:avLst/>
                <a:gdLst/>
                <a:ahLst/>
                <a:cxnLst/>
                <a:rect l="l" t="t" r="r" b="b"/>
                <a:pathLst>
                  <a:path w="4219" h="2637" extrusionOk="0">
                    <a:moveTo>
                      <a:pt x="525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2115"/>
                    </a:lnTo>
                    <a:cubicBezTo>
                      <a:pt x="0" y="2405"/>
                      <a:pt x="235" y="2637"/>
                      <a:pt x="525" y="2637"/>
                    </a:cubicBezTo>
                    <a:lnTo>
                      <a:pt x="3694" y="2637"/>
                    </a:lnTo>
                    <a:cubicBezTo>
                      <a:pt x="3984" y="2637"/>
                      <a:pt x="4218" y="2405"/>
                      <a:pt x="4218" y="2115"/>
                    </a:cubicBezTo>
                    <a:lnTo>
                      <a:pt x="4218" y="525"/>
                    </a:lnTo>
                    <a:cubicBezTo>
                      <a:pt x="4218" y="235"/>
                      <a:pt x="3984" y="1"/>
                      <a:pt x="369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13" name="Google Shape;1713;p9"/>
              <p:cNvSpPr/>
              <p:nvPr/>
            </p:nvSpPr>
            <p:spPr>
              <a:xfrm>
                <a:off x="455375" y="3918936"/>
                <a:ext cx="478940" cy="299989"/>
              </a:xfrm>
              <a:custGeom>
                <a:avLst/>
                <a:gdLst/>
                <a:ahLst/>
                <a:cxnLst/>
                <a:rect l="l" t="t" r="r" b="b"/>
                <a:pathLst>
                  <a:path w="5516" h="3455" extrusionOk="0">
                    <a:moveTo>
                      <a:pt x="522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2930"/>
                    </a:lnTo>
                    <a:cubicBezTo>
                      <a:pt x="0" y="3217"/>
                      <a:pt x="235" y="3454"/>
                      <a:pt x="522" y="3454"/>
                    </a:cubicBezTo>
                    <a:lnTo>
                      <a:pt x="4994" y="3454"/>
                    </a:lnTo>
                    <a:cubicBezTo>
                      <a:pt x="5281" y="3454"/>
                      <a:pt x="5516" y="3220"/>
                      <a:pt x="5516" y="2930"/>
                    </a:cubicBezTo>
                    <a:lnTo>
                      <a:pt x="5516" y="525"/>
                    </a:lnTo>
                    <a:cubicBezTo>
                      <a:pt x="5516" y="235"/>
                      <a:pt x="5281" y="1"/>
                      <a:pt x="499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14" name="Google Shape;1714;p9"/>
              <p:cNvSpPr/>
              <p:nvPr/>
            </p:nvSpPr>
            <p:spPr>
              <a:xfrm>
                <a:off x="2165953" y="4102315"/>
                <a:ext cx="186679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2150" h="1136" extrusionOk="0">
                    <a:moveTo>
                      <a:pt x="525" y="0"/>
                    </a:moveTo>
                    <a:cubicBezTo>
                      <a:pt x="235" y="0"/>
                      <a:pt x="1" y="232"/>
                      <a:pt x="1" y="522"/>
                    </a:cubicBezTo>
                    <a:lnTo>
                      <a:pt x="1" y="614"/>
                    </a:lnTo>
                    <a:cubicBezTo>
                      <a:pt x="1" y="902"/>
                      <a:pt x="238" y="1136"/>
                      <a:pt x="525" y="1136"/>
                    </a:cubicBezTo>
                    <a:lnTo>
                      <a:pt x="1627" y="1136"/>
                    </a:lnTo>
                    <a:cubicBezTo>
                      <a:pt x="1917" y="1136"/>
                      <a:pt x="2149" y="902"/>
                      <a:pt x="2149" y="614"/>
                    </a:cubicBezTo>
                    <a:lnTo>
                      <a:pt x="2149" y="522"/>
                    </a:lnTo>
                    <a:cubicBezTo>
                      <a:pt x="2149" y="232"/>
                      <a:pt x="1917" y="0"/>
                      <a:pt x="1627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15" name="Google Shape;1715;p9"/>
              <p:cNvSpPr/>
              <p:nvPr/>
            </p:nvSpPr>
            <p:spPr>
              <a:xfrm>
                <a:off x="2989073" y="4085383"/>
                <a:ext cx="186592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2149" h="1136" extrusionOk="0">
                    <a:moveTo>
                      <a:pt x="522" y="0"/>
                    </a:moveTo>
                    <a:cubicBezTo>
                      <a:pt x="235" y="0"/>
                      <a:pt x="1" y="232"/>
                      <a:pt x="1" y="522"/>
                    </a:cubicBezTo>
                    <a:lnTo>
                      <a:pt x="1" y="614"/>
                    </a:lnTo>
                    <a:cubicBezTo>
                      <a:pt x="1" y="898"/>
                      <a:pt x="235" y="1136"/>
                      <a:pt x="522" y="1136"/>
                    </a:cubicBezTo>
                    <a:lnTo>
                      <a:pt x="1624" y="1136"/>
                    </a:lnTo>
                    <a:cubicBezTo>
                      <a:pt x="1914" y="1136"/>
                      <a:pt x="2149" y="901"/>
                      <a:pt x="2149" y="614"/>
                    </a:cubicBezTo>
                    <a:lnTo>
                      <a:pt x="2149" y="522"/>
                    </a:lnTo>
                    <a:cubicBezTo>
                      <a:pt x="2149" y="232"/>
                      <a:pt x="1914" y="0"/>
                      <a:pt x="1624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16" name="Google Shape;1716;p9"/>
              <p:cNvSpPr/>
              <p:nvPr/>
            </p:nvSpPr>
            <p:spPr>
              <a:xfrm>
                <a:off x="643616" y="2389045"/>
                <a:ext cx="186592" cy="98897"/>
              </a:xfrm>
              <a:custGeom>
                <a:avLst/>
                <a:gdLst/>
                <a:ahLst/>
                <a:cxnLst/>
                <a:rect l="l" t="t" r="r" b="b"/>
                <a:pathLst>
                  <a:path w="2149" h="1139" extrusionOk="0">
                    <a:moveTo>
                      <a:pt x="525" y="0"/>
                    </a:moveTo>
                    <a:cubicBezTo>
                      <a:pt x="234" y="0"/>
                      <a:pt x="0" y="235"/>
                      <a:pt x="0" y="525"/>
                    </a:cubicBezTo>
                    <a:lnTo>
                      <a:pt x="0" y="614"/>
                    </a:lnTo>
                    <a:cubicBezTo>
                      <a:pt x="0" y="904"/>
                      <a:pt x="234" y="1139"/>
                      <a:pt x="525" y="1139"/>
                    </a:cubicBezTo>
                    <a:lnTo>
                      <a:pt x="1626" y="1139"/>
                    </a:lnTo>
                    <a:cubicBezTo>
                      <a:pt x="1917" y="1139"/>
                      <a:pt x="2148" y="904"/>
                      <a:pt x="2148" y="614"/>
                    </a:cubicBezTo>
                    <a:lnTo>
                      <a:pt x="2148" y="525"/>
                    </a:lnTo>
                    <a:cubicBezTo>
                      <a:pt x="2148" y="235"/>
                      <a:pt x="1917" y="0"/>
                      <a:pt x="162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17" name="Google Shape;1717;p9"/>
              <p:cNvSpPr/>
              <p:nvPr/>
            </p:nvSpPr>
            <p:spPr>
              <a:xfrm>
                <a:off x="119876" y="2985633"/>
                <a:ext cx="186592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2149" h="1136" extrusionOk="0">
                    <a:moveTo>
                      <a:pt x="522" y="1"/>
                    </a:moveTo>
                    <a:cubicBezTo>
                      <a:pt x="232" y="1"/>
                      <a:pt x="1" y="232"/>
                      <a:pt x="1" y="522"/>
                    </a:cubicBezTo>
                    <a:lnTo>
                      <a:pt x="1" y="614"/>
                    </a:lnTo>
                    <a:cubicBezTo>
                      <a:pt x="1" y="902"/>
                      <a:pt x="235" y="1136"/>
                      <a:pt x="522" y="1136"/>
                    </a:cubicBezTo>
                    <a:lnTo>
                      <a:pt x="1624" y="1136"/>
                    </a:lnTo>
                    <a:cubicBezTo>
                      <a:pt x="1914" y="1136"/>
                      <a:pt x="2149" y="902"/>
                      <a:pt x="2149" y="614"/>
                    </a:cubicBezTo>
                    <a:lnTo>
                      <a:pt x="2149" y="522"/>
                    </a:lnTo>
                    <a:cubicBezTo>
                      <a:pt x="2149" y="232"/>
                      <a:pt x="1914" y="1"/>
                      <a:pt x="162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18" name="Google Shape;1718;p9"/>
              <p:cNvSpPr/>
              <p:nvPr/>
            </p:nvSpPr>
            <p:spPr>
              <a:xfrm>
                <a:off x="8545131" y="3141835"/>
                <a:ext cx="168185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39" extrusionOk="0">
                    <a:moveTo>
                      <a:pt x="525" y="1"/>
                    </a:moveTo>
                    <a:cubicBezTo>
                      <a:pt x="234" y="1"/>
                      <a:pt x="0" y="232"/>
                      <a:pt x="0" y="523"/>
                    </a:cubicBezTo>
                    <a:lnTo>
                      <a:pt x="0" y="1117"/>
                    </a:lnTo>
                    <a:cubicBezTo>
                      <a:pt x="0" y="1404"/>
                      <a:pt x="234" y="1639"/>
                      <a:pt x="525" y="1639"/>
                    </a:cubicBezTo>
                    <a:lnTo>
                      <a:pt x="1414" y="1639"/>
                    </a:lnTo>
                    <a:cubicBezTo>
                      <a:pt x="1702" y="1639"/>
                      <a:pt x="1936" y="1404"/>
                      <a:pt x="1936" y="1117"/>
                    </a:cubicBezTo>
                    <a:lnTo>
                      <a:pt x="1936" y="523"/>
                    </a:lnTo>
                    <a:cubicBezTo>
                      <a:pt x="1936" y="232"/>
                      <a:pt x="1702" y="1"/>
                      <a:pt x="141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19" name="Google Shape;1719;p9"/>
              <p:cNvSpPr/>
              <p:nvPr/>
            </p:nvSpPr>
            <p:spPr>
              <a:xfrm>
                <a:off x="9093703" y="4072793"/>
                <a:ext cx="168272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641" extrusionOk="0">
                    <a:moveTo>
                      <a:pt x="525" y="0"/>
                    </a:moveTo>
                    <a:cubicBezTo>
                      <a:pt x="235" y="0"/>
                      <a:pt x="1" y="234"/>
                      <a:pt x="1" y="525"/>
                    </a:cubicBezTo>
                    <a:lnTo>
                      <a:pt x="1" y="1116"/>
                    </a:lnTo>
                    <a:cubicBezTo>
                      <a:pt x="1" y="1406"/>
                      <a:pt x="235" y="1640"/>
                      <a:pt x="525" y="1640"/>
                    </a:cubicBezTo>
                    <a:lnTo>
                      <a:pt x="1415" y="1640"/>
                    </a:lnTo>
                    <a:cubicBezTo>
                      <a:pt x="1703" y="1640"/>
                      <a:pt x="1937" y="1406"/>
                      <a:pt x="1937" y="1116"/>
                    </a:cubicBezTo>
                    <a:lnTo>
                      <a:pt x="1937" y="525"/>
                    </a:lnTo>
                    <a:cubicBezTo>
                      <a:pt x="1937" y="234"/>
                      <a:pt x="1703" y="0"/>
                      <a:pt x="141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20" name="Google Shape;1720;p9"/>
              <p:cNvSpPr/>
              <p:nvPr/>
            </p:nvSpPr>
            <p:spPr>
              <a:xfrm>
                <a:off x="8609296" y="4087293"/>
                <a:ext cx="168185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41" extrusionOk="0">
                    <a:moveTo>
                      <a:pt x="525" y="0"/>
                    </a:moveTo>
                    <a:cubicBezTo>
                      <a:pt x="235" y="0"/>
                      <a:pt x="0" y="235"/>
                      <a:pt x="0" y="525"/>
                    </a:cubicBezTo>
                    <a:lnTo>
                      <a:pt x="0" y="1116"/>
                    </a:lnTo>
                    <a:cubicBezTo>
                      <a:pt x="0" y="1407"/>
                      <a:pt x="235" y="1641"/>
                      <a:pt x="525" y="1641"/>
                    </a:cubicBezTo>
                    <a:lnTo>
                      <a:pt x="1415" y="1641"/>
                    </a:lnTo>
                    <a:cubicBezTo>
                      <a:pt x="1702" y="1641"/>
                      <a:pt x="1936" y="1407"/>
                      <a:pt x="1936" y="1116"/>
                    </a:cubicBezTo>
                    <a:lnTo>
                      <a:pt x="1936" y="525"/>
                    </a:lnTo>
                    <a:cubicBezTo>
                      <a:pt x="1936" y="235"/>
                      <a:pt x="1702" y="0"/>
                      <a:pt x="141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21" name="Google Shape;1721;p9"/>
              <p:cNvSpPr/>
              <p:nvPr/>
            </p:nvSpPr>
            <p:spPr>
              <a:xfrm>
                <a:off x="6819705" y="3952364"/>
                <a:ext cx="167924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1934" h="1639" extrusionOk="0">
                    <a:moveTo>
                      <a:pt x="522" y="1"/>
                    </a:moveTo>
                    <a:cubicBezTo>
                      <a:pt x="232" y="1"/>
                      <a:pt x="0" y="232"/>
                      <a:pt x="0" y="522"/>
                    </a:cubicBezTo>
                    <a:lnTo>
                      <a:pt x="0" y="1116"/>
                    </a:lnTo>
                    <a:cubicBezTo>
                      <a:pt x="0" y="1407"/>
                      <a:pt x="232" y="1638"/>
                      <a:pt x="522" y="1638"/>
                    </a:cubicBezTo>
                    <a:lnTo>
                      <a:pt x="1412" y="1638"/>
                    </a:lnTo>
                    <a:cubicBezTo>
                      <a:pt x="1702" y="1638"/>
                      <a:pt x="1934" y="1407"/>
                      <a:pt x="1934" y="1116"/>
                    </a:cubicBezTo>
                    <a:lnTo>
                      <a:pt x="1934" y="522"/>
                    </a:lnTo>
                    <a:cubicBezTo>
                      <a:pt x="1934" y="232"/>
                      <a:pt x="1702" y="1"/>
                      <a:pt x="141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22" name="Google Shape;1722;p9"/>
              <p:cNvSpPr/>
              <p:nvPr/>
            </p:nvSpPr>
            <p:spPr>
              <a:xfrm>
                <a:off x="6322187" y="3843831"/>
                <a:ext cx="168185" cy="142571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42" extrusionOk="0">
                    <a:moveTo>
                      <a:pt x="522" y="1"/>
                    </a:moveTo>
                    <a:cubicBezTo>
                      <a:pt x="234" y="1"/>
                      <a:pt x="0" y="235"/>
                      <a:pt x="0" y="525"/>
                    </a:cubicBezTo>
                    <a:lnTo>
                      <a:pt x="0" y="1117"/>
                    </a:lnTo>
                    <a:cubicBezTo>
                      <a:pt x="0" y="1407"/>
                      <a:pt x="234" y="1641"/>
                      <a:pt x="522" y="1641"/>
                    </a:cubicBezTo>
                    <a:lnTo>
                      <a:pt x="1412" y="1641"/>
                    </a:lnTo>
                    <a:cubicBezTo>
                      <a:pt x="1702" y="1641"/>
                      <a:pt x="1936" y="1407"/>
                      <a:pt x="1936" y="1117"/>
                    </a:cubicBezTo>
                    <a:lnTo>
                      <a:pt x="1936" y="525"/>
                    </a:lnTo>
                    <a:cubicBezTo>
                      <a:pt x="1936" y="235"/>
                      <a:pt x="1702" y="1"/>
                      <a:pt x="141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23" name="Google Shape;1723;p9"/>
              <p:cNvSpPr/>
              <p:nvPr/>
            </p:nvSpPr>
            <p:spPr>
              <a:xfrm>
                <a:off x="5514349" y="4005416"/>
                <a:ext cx="168185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39" extrusionOk="0">
                    <a:moveTo>
                      <a:pt x="522" y="1"/>
                    </a:moveTo>
                    <a:cubicBezTo>
                      <a:pt x="232" y="1"/>
                      <a:pt x="0" y="232"/>
                      <a:pt x="0" y="522"/>
                    </a:cubicBezTo>
                    <a:lnTo>
                      <a:pt x="0" y="1116"/>
                    </a:lnTo>
                    <a:cubicBezTo>
                      <a:pt x="0" y="1404"/>
                      <a:pt x="232" y="1638"/>
                      <a:pt x="522" y="1638"/>
                    </a:cubicBezTo>
                    <a:lnTo>
                      <a:pt x="1412" y="1638"/>
                    </a:lnTo>
                    <a:cubicBezTo>
                      <a:pt x="1702" y="1638"/>
                      <a:pt x="1936" y="1404"/>
                      <a:pt x="1936" y="1116"/>
                    </a:cubicBezTo>
                    <a:lnTo>
                      <a:pt x="1936" y="522"/>
                    </a:lnTo>
                    <a:cubicBezTo>
                      <a:pt x="1936" y="232"/>
                      <a:pt x="1702" y="1"/>
                      <a:pt x="141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24" name="Google Shape;1724;p9"/>
              <p:cNvSpPr/>
              <p:nvPr/>
            </p:nvSpPr>
            <p:spPr>
              <a:xfrm>
                <a:off x="7360116" y="3818911"/>
                <a:ext cx="168185" cy="142223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38" extrusionOk="0">
                    <a:moveTo>
                      <a:pt x="522" y="0"/>
                    </a:moveTo>
                    <a:cubicBezTo>
                      <a:pt x="235" y="0"/>
                      <a:pt x="0" y="232"/>
                      <a:pt x="0" y="522"/>
                    </a:cubicBezTo>
                    <a:lnTo>
                      <a:pt x="0" y="1116"/>
                    </a:lnTo>
                    <a:cubicBezTo>
                      <a:pt x="0" y="1404"/>
                      <a:pt x="235" y="1638"/>
                      <a:pt x="522" y="1638"/>
                    </a:cubicBezTo>
                    <a:lnTo>
                      <a:pt x="1412" y="1638"/>
                    </a:lnTo>
                    <a:cubicBezTo>
                      <a:pt x="1702" y="1638"/>
                      <a:pt x="1936" y="1404"/>
                      <a:pt x="1936" y="1116"/>
                    </a:cubicBezTo>
                    <a:lnTo>
                      <a:pt x="1936" y="522"/>
                    </a:lnTo>
                    <a:cubicBezTo>
                      <a:pt x="1936" y="232"/>
                      <a:pt x="1702" y="0"/>
                      <a:pt x="141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25" name="Google Shape;1725;p9"/>
              <p:cNvSpPr/>
              <p:nvPr/>
            </p:nvSpPr>
            <p:spPr>
              <a:xfrm>
                <a:off x="8112732" y="4120982"/>
                <a:ext cx="168185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41" extrusionOk="0">
                    <a:moveTo>
                      <a:pt x="525" y="0"/>
                    </a:moveTo>
                    <a:cubicBezTo>
                      <a:pt x="235" y="0"/>
                      <a:pt x="0" y="235"/>
                      <a:pt x="0" y="525"/>
                    </a:cubicBezTo>
                    <a:lnTo>
                      <a:pt x="0" y="1116"/>
                    </a:lnTo>
                    <a:cubicBezTo>
                      <a:pt x="0" y="1404"/>
                      <a:pt x="235" y="1641"/>
                      <a:pt x="525" y="1641"/>
                    </a:cubicBezTo>
                    <a:lnTo>
                      <a:pt x="1415" y="1641"/>
                    </a:lnTo>
                    <a:cubicBezTo>
                      <a:pt x="1702" y="1641"/>
                      <a:pt x="1936" y="1406"/>
                      <a:pt x="1936" y="1116"/>
                    </a:cubicBezTo>
                    <a:lnTo>
                      <a:pt x="1936" y="525"/>
                    </a:lnTo>
                    <a:cubicBezTo>
                      <a:pt x="1936" y="235"/>
                      <a:pt x="1702" y="0"/>
                      <a:pt x="141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26" name="Google Shape;1726;p9"/>
              <p:cNvSpPr/>
              <p:nvPr/>
            </p:nvSpPr>
            <p:spPr>
              <a:xfrm>
                <a:off x="8566924" y="2739739"/>
                <a:ext cx="270902" cy="229051"/>
              </a:xfrm>
              <a:custGeom>
                <a:avLst/>
                <a:gdLst/>
                <a:ahLst/>
                <a:cxnLst/>
                <a:rect l="l" t="t" r="r" b="b"/>
                <a:pathLst>
                  <a:path w="3120" h="2638" extrusionOk="0">
                    <a:moveTo>
                      <a:pt x="525" y="1"/>
                    </a:moveTo>
                    <a:cubicBezTo>
                      <a:pt x="234" y="1"/>
                      <a:pt x="0" y="232"/>
                      <a:pt x="0" y="523"/>
                    </a:cubicBezTo>
                    <a:lnTo>
                      <a:pt x="0" y="2113"/>
                    </a:lnTo>
                    <a:cubicBezTo>
                      <a:pt x="0" y="2403"/>
                      <a:pt x="234" y="2637"/>
                      <a:pt x="525" y="2637"/>
                    </a:cubicBezTo>
                    <a:lnTo>
                      <a:pt x="2595" y="2637"/>
                    </a:lnTo>
                    <a:cubicBezTo>
                      <a:pt x="2885" y="2637"/>
                      <a:pt x="3119" y="2403"/>
                      <a:pt x="3119" y="2113"/>
                    </a:cubicBezTo>
                    <a:lnTo>
                      <a:pt x="3119" y="523"/>
                    </a:lnTo>
                    <a:cubicBezTo>
                      <a:pt x="3119" y="232"/>
                      <a:pt x="2885" y="1"/>
                      <a:pt x="2595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27" name="Google Shape;1727;p9"/>
              <p:cNvSpPr/>
              <p:nvPr/>
            </p:nvSpPr>
            <p:spPr>
              <a:xfrm>
                <a:off x="8362968" y="3735557"/>
                <a:ext cx="354690" cy="299729"/>
              </a:xfrm>
              <a:custGeom>
                <a:avLst/>
                <a:gdLst/>
                <a:ahLst/>
                <a:cxnLst/>
                <a:rect l="l" t="t" r="r" b="b"/>
                <a:pathLst>
                  <a:path w="4085" h="3452" extrusionOk="0">
                    <a:moveTo>
                      <a:pt x="522" y="1"/>
                    </a:moveTo>
                    <a:cubicBezTo>
                      <a:pt x="234" y="1"/>
                      <a:pt x="0" y="235"/>
                      <a:pt x="0" y="522"/>
                    </a:cubicBezTo>
                    <a:lnTo>
                      <a:pt x="0" y="2930"/>
                    </a:lnTo>
                    <a:cubicBezTo>
                      <a:pt x="0" y="3220"/>
                      <a:pt x="234" y="3452"/>
                      <a:pt x="522" y="3452"/>
                    </a:cubicBezTo>
                    <a:lnTo>
                      <a:pt x="3560" y="3452"/>
                    </a:lnTo>
                    <a:cubicBezTo>
                      <a:pt x="3850" y="3452"/>
                      <a:pt x="4084" y="3220"/>
                      <a:pt x="4084" y="2930"/>
                    </a:cubicBezTo>
                    <a:lnTo>
                      <a:pt x="4084" y="522"/>
                    </a:lnTo>
                    <a:cubicBezTo>
                      <a:pt x="4084" y="235"/>
                      <a:pt x="3850" y="1"/>
                      <a:pt x="356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28" name="Google Shape;1728;p9"/>
              <p:cNvSpPr/>
              <p:nvPr/>
            </p:nvSpPr>
            <p:spPr>
              <a:xfrm>
                <a:off x="8963637" y="3098768"/>
                <a:ext cx="354777" cy="299989"/>
              </a:xfrm>
              <a:custGeom>
                <a:avLst/>
                <a:gdLst/>
                <a:ahLst/>
                <a:cxnLst/>
                <a:rect l="l" t="t" r="r" b="b"/>
                <a:pathLst>
                  <a:path w="4086" h="3455" extrusionOk="0">
                    <a:moveTo>
                      <a:pt x="522" y="0"/>
                    </a:moveTo>
                    <a:cubicBezTo>
                      <a:pt x="232" y="0"/>
                      <a:pt x="1" y="235"/>
                      <a:pt x="1" y="525"/>
                    </a:cubicBezTo>
                    <a:lnTo>
                      <a:pt x="1" y="2930"/>
                    </a:lnTo>
                    <a:cubicBezTo>
                      <a:pt x="1" y="3217"/>
                      <a:pt x="235" y="3454"/>
                      <a:pt x="522" y="3454"/>
                    </a:cubicBezTo>
                    <a:lnTo>
                      <a:pt x="3561" y="3454"/>
                    </a:lnTo>
                    <a:cubicBezTo>
                      <a:pt x="3851" y="3454"/>
                      <a:pt x="4085" y="3220"/>
                      <a:pt x="4085" y="2930"/>
                    </a:cubicBezTo>
                    <a:lnTo>
                      <a:pt x="4085" y="525"/>
                    </a:lnTo>
                    <a:cubicBezTo>
                      <a:pt x="4085" y="235"/>
                      <a:pt x="3851" y="0"/>
                      <a:pt x="3561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29" name="Google Shape;1729;p9"/>
              <p:cNvSpPr/>
              <p:nvPr/>
            </p:nvSpPr>
            <p:spPr>
              <a:xfrm>
                <a:off x="5736191" y="3918936"/>
                <a:ext cx="354690" cy="299989"/>
              </a:xfrm>
              <a:custGeom>
                <a:avLst/>
                <a:gdLst/>
                <a:ahLst/>
                <a:cxnLst/>
                <a:rect l="l" t="t" r="r" b="b"/>
                <a:pathLst>
                  <a:path w="4085" h="3455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5"/>
                    </a:cubicBezTo>
                    <a:lnTo>
                      <a:pt x="1" y="2930"/>
                    </a:lnTo>
                    <a:cubicBezTo>
                      <a:pt x="1" y="3217"/>
                      <a:pt x="235" y="3454"/>
                      <a:pt x="525" y="3454"/>
                    </a:cubicBezTo>
                    <a:lnTo>
                      <a:pt x="3560" y="3454"/>
                    </a:lnTo>
                    <a:cubicBezTo>
                      <a:pt x="3851" y="3454"/>
                      <a:pt x="4085" y="3220"/>
                      <a:pt x="4085" y="2930"/>
                    </a:cubicBezTo>
                    <a:lnTo>
                      <a:pt x="4085" y="525"/>
                    </a:lnTo>
                    <a:cubicBezTo>
                      <a:pt x="4085" y="235"/>
                      <a:pt x="3851" y="1"/>
                      <a:pt x="356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30" name="Google Shape;1730;p9"/>
              <p:cNvSpPr/>
              <p:nvPr/>
            </p:nvSpPr>
            <p:spPr>
              <a:xfrm>
                <a:off x="6565389" y="4130881"/>
                <a:ext cx="137882" cy="98897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139" extrusionOk="0">
                    <a:moveTo>
                      <a:pt x="522" y="1"/>
                    </a:moveTo>
                    <a:cubicBezTo>
                      <a:pt x="232" y="1"/>
                      <a:pt x="0" y="235"/>
                      <a:pt x="0" y="525"/>
                    </a:cubicBezTo>
                    <a:lnTo>
                      <a:pt x="0" y="614"/>
                    </a:lnTo>
                    <a:cubicBezTo>
                      <a:pt x="0" y="905"/>
                      <a:pt x="232" y="1139"/>
                      <a:pt x="522" y="1139"/>
                    </a:cubicBezTo>
                    <a:lnTo>
                      <a:pt x="1066" y="1139"/>
                    </a:lnTo>
                    <a:cubicBezTo>
                      <a:pt x="1356" y="1139"/>
                      <a:pt x="1587" y="905"/>
                      <a:pt x="1587" y="614"/>
                    </a:cubicBezTo>
                    <a:lnTo>
                      <a:pt x="1587" y="525"/>
                    </a:lnTo>
                    <a:cubicBezTo>
                      <a:pt x="1587" y="235"/>
                      <a:pt x="1356" y="1"/>
                      <a:pt x="106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31" name="Google Shape;1731;p9"/>
              <p:cNvSpPr/>
              <p:nvPr/>
            </p:nvSpPr>
            <p:spPr>
              <a:xfrm>
                <a:off x="7001608" y="4102315"/>
                <a:ext cx="138403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1594" h="1136" extrusionOk="0">
                    <a:moveTo>
                      <a:pt x="528" y="0"/>
                    </a:moveTo>
                    <a:cubicBezTo>
                      <a:pt x="238" y="0"/>
                      <a:pt x="3" y="232"/>
                      <a:pt x="3" y="522"/>
                    </a:cubicBezTo>
                    <a:lnTo>
                      <a:pt x="3" y="614"/>
                    </a:lnTo>
                    <a:cubicBezTo>
                      <a:pt x="0" y="902"/>
                      <a:pt x="235" y="1136"/>
                      <a:pt x="528" y="1136"/>
                    </a:cubicBezTo>
                    <a:lnTo>
                      <a:pt x="1072" y="1136"/>
                    </a:lnTo>
                    <a:cubicBezTo>
                      <a:pt x="1359" y="1136"/>
                      <a:pt x="1593" y="902"/>
                      <a:pt x="1593" y="614"/>
                    </a:cubicBezTo>
                    <a:lnTo>
                      <a:pt x="1593" y="522"/>
                    </a:lnTo>
                    <a:cubicBezTo>
                      <a:pt x="1593" y="232"/>
                      <a:pt x="1359" y="0"/>
                      <a:pt x="107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32" name="Google Shape;1732;p9"/>
              <p:cNvSpPr/>
              <p:nvPr/>
            </p:nvSpPr>
            <p:spPr>
              <a:xfrm>
                <a:off x="8290033" y="3177000"/>
                <a:ext cx="138143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1591" h="1136" extrusionOk="0">
                    <a:moveTo>
                      <a:pt x="522" y="0"/>
                    </a:moveTo>
                    <a:cubicBezTo>
                      <a:pt x="232" y="0"/>
                      <a:pt x="0" y="232"/>
                      <a:pt x="0" y="522"/>
                    </a:cubicBezTo>
                    <a:lnTo>
                      <a:pt x="0" y="614"/>
                    </a:lnTo>
                    <a:cubicBezTo>
                      <a:pt x="0" y="902"/>
                      <a:pt x="232" y="1136"/>
                      <a:pt x="522" y="1136"/>
                    </a:cubicBezTo>
                    <a:lnTo>
                      <a:pt x="1066" y="1136"/>
                    </a:lnTo>
                    <a:cubicBezTo>
                      <a:pt x="1356" y="1136"/>
                      <a:pt x="1591" y="902"/>
                      <a:pt x="1591" y="614"/>
                    </a:cubicBezTo>
                    <a:lnTo>
                      <a:pt x="1591" y="522"/>
                    </a:lnTo>
                    <a:cubicBezTo>
                      <a:pt x="1591" y="232"/>
                      <a:pt x="1356" y="0"/>
                      <a:pt x="106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33" name="Google Shape;1733;p9"/>
              <p:cNvSpPr/>
              <p:nvPr/>
            </p:nvSpPr>
            <p:spPr>
              <a:xfrm>
                <a:off x="8142774" y="2787494"/>
                <a:ext cx="138143" cy="98897"/>
              </a:xfrm>
              <a:custGeom>
                <a:avLst/>
                <a:gdLst/>
                <a:ahLst/>
                <a:cxnLst/>
                <a:rect l="l" t="t" r="r" b="b"/>
                <a:pathLst>
                  <a:path w="1591" h="1139" extrusionOk="0">
                    <a:moveTo>
                      <a:pt x="525" y="0"/>
                    </a:moveTo>
                    <a:cubicBezTo>
                      <a:pt x="235" y="0"/>
                      <a:pt x="0" y="235"/>
                      <a:pt x="0" y="525"/>
                    </a:cubicBezTo>
                    <a:lnTo>
                      <a:pt x="0" y="614"/>
                    </a:lnTo>
                    <a:cubicBezTo>
                      <a:pt x="0" y="904"/>
                      <a:pt x="237" y="1139"/>
                      <a:pt x="525" y="1139"/>
                    </a:cubicBezTo>
                    <a:lnTo>
                      <a:pt x="1069" y="1139"/>
                    </a:lnTo>
                    <a:cubicBezTo>
                      <a:pt x="1356" y="1139"/>
                      <a:pt x="1590" y="904"/>
                      <a:pt x="1590" y="614"/>
                    </a:cubicBezTo>
                    <a:lnTo>
                      <a:pt x="1590" y="525"/>
                    </a:lnTo>
                    <a:cubicBezTo>
                      <a:pt x="1590" y="235"/>
                      <a:pt x="1356" y="0"/>
                      <a:pt x="106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34" name="Google Shape;1734;p9"/>
              <p:cNvSpPr/>
              <p:nvPr/>
            </p:nvSpPr>
            <p:spPr>
              <a:xfrm>
                <a:off x="7610091" y="4085383"/>
                <a:ext cx="138664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1597" h="1136" extrusionOk="0">
                    <a:moveTo>
                      <a:pt x="528" y="0"/>
                    </a:moveTo>
                    <a:cubicBezTo>
                      <a:pt x="238" y="0"/>
                      <a:pt x="6" y="232"/>
                      <a:pt x="6" y="522"/>
                    </a:cubicBezTo>
                    <a:lnTo>
                      <a:pt x="6" y="614"/>
                    </a:lnTo>
                    <a:cubicBezTo>
                      <a:pt x="0" y="898"/>
                      <a:pt x="235" y="1136"/>
                      <a:pt x="528" y="1136"/>
                    </a:cubicBezTo>
                    <a:lnTo>
                      <a:pt x="1072" y="1136"/>
                    </a:lnTo>
                    <a:cubicBezTo>
                      <a:pt x="1362" y="1136"/>
                      <a:pt x="1596" y="901"/>
                      <a:pt x="1596" y="614"/>
                    </a:cubicBezTo>
                    <a:lnTo>
                      <a:pt x="1596" y="522"/>
                    </a:lnTo>
                    <a:cubicBezTo>
                      <a:pt x="1596" y="232"/>
                      <a:pt x="1362" y="0"/>
                      <a:pt x="107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35" name="Google Shape;1735;p9"/>
              <p:cNvSpPr/>
              <p:nvPr/>
            </p:nvSpPr>
            <p:spPr>
              <a:xfrm>
                <a:off x="6680435" y="3702911"/>
                <a:ext cx="137882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136" extrusionOk="0">
                    <a:moveTo>
                      <a:pt x="522" y="0"/>
                    </a:moveTo>
                    <a:cubicBezTo>
                      <a:pt x="232" y="0"/>
                      <a:pt x="0" y="234"/>
                      <a:pt x="0" y="522"/>
                    </a:cubicBezTo>
                    <a:lnTo>
                      <a:pt x="0" y="614"/>
                    </a:lnTo>
                    <a:cubicBezTo>
                      <a:pt x="0" y="904"/>
                      <a:pt x="232" y="1136"/>
                      <a:pt x="522" y="1136"/>
                    </a:cubicBezTo>
                    <a:lnTo>
                      <a:pt x="1066" y="1136"/>
                    </a:lnTo>
                    <a:cubicBezTo>
                      <a:pt x="1356" y="1136"/>
                      <a:pt x="1588" y="904"/>
                      <a:pt x="1588" y="614"/>
                    </a:cubicBezTo>
                    <a:lnTo>
                      <a:pt x="1588" y="522"/>
                    </a:lnTo>
                    <a:cubicBezTo>
                      <a:pt x="1588" y="234"/>
                      <a:pt x="1356" y="0"/>
                      <a:pt x="106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36" name="Google Shape;1736;p9"/>
              <p:cNvSpPr/>
              <p:nvPr/>
            </p:nvSpPr>
            <p:spPr>
              <a:xfrm>
                <a:off x="9131994" y="3834193"/>
                <a:ext cx="138143" cy="98897"/>
              </a:xfrm>
              <a:custGeom>
                <a:avLst/>
                <a:gdLst/>
                <a:ahLst/>
                <a:cxnLst/>
                <a:rect l="l" t="t" r="r" b="b"/>
                <a:pathLst>
                  <a:path w="1591" h="1139" extrusionOk="0">
                    <a:moveTo>
                      <a:pt x="522" y="0"/>
                    </a:moveTo>
                    <a:cubicBezTo>
                      <a:pt x="235" y="0"/>
                      <a:pt x="1" y="234"/>
                      <a:pt x="1" y="525"/>
                    </a:cubicBezTo>
                    <a:lnTo>
                      <a:pt x="1" y="614"/>
                    </a:lnTo>
                    <a:cubicBezTo>
                      <a:pt x="1" y="904"/>
                      <a:pt x="235" y="1138"/>
                      <a:pt x="522" y="1138"/>
                    </a:cubicBezTo>
                    <a:lnTo>
                      <a:pt x="1066" y="1138"/>
                    </a:lnTo>
                    <a:cubicBezTo>
                      <a:pt x="1357" y="1138"/>
                      <a:pt x="1591" y="904"/>
                      <a:pt x="1591" y="614"/>
                    </a:cubicBezTo>
                    <a:lnTo>
                      <a:pt x="1591" y="525"/>
                    </a:lnTo>
                    <a:cubicBezTo>
                      <a:pt x="1591" y="234"/>
                      <a:pt x="1357" y="0"/>
                      <a:pt x="106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37" name="Google Shape;1737;p9"/>
              <p:cNvSpPr/>
              <p:nvPr/>
            </p:nvSpPr>
            <p:spPr>
              <a:xfrm>
                <a:off x="6997700" y="3687368"/>
                <a:ext cx="138229" cy="98897"/>
              </a:xfrm>
              <a:custGeom>
                <a:avLst/>
                <a:gdLst/>
                <a:ahLst/>
                <a:cxnLst/>
                <a:rect l="l" t="t" r="r" b="b"/>
                <a:pathLst>
                  <a:path w="1592" h="1139" extrusionOk="0">
                    <a:moveTo>
                      <a:pt x="523" y="1"/>
                    </a:moveTo>
                    <a:cubicBezTo>
                      <a:pt x="232" y="1"/>
                      <a:pt x="1" y="235"/>
                      <a:pt x="1" y="525"/>
                    </a:cubicBezTo>
                    <a:lnTo>
                      <a:pt x="1" y="614"/>
                    </a:lnTo>
                    <a:cubicBezTo>
                      <a:pt x="1" y="902"/>
                      <a:pt x="235" y="1139"/>
                      <a:pt x="523" y="1139"/>
                    </a:cubicBezTo>
                    <a:lnTo>
                      <a:pt x="1067" y="1139"/>
                    </a:lnTo>
                    <a:cubicBezTo>
                      <a:pt x="1357" y="1139"/>
                      <a:pt x="1591" y="904"/>
                      <a:pt x="1591" y="614"/>
                    </a:cubicBezTo>
                    <a:lnTo>
                      <a:pt x="1591" y="525"/>
                    </a:lnTo>
                    <a:cubicBezTo>
                      <a:pt x="1591" y="235"/>
                      <a:pt x="1357" y="1"/>
                      <a:pt x="1067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38" name="Google Shape;1738;p9"/>
              <p:cNvSpPr/>
              <p:nvPr/>
            </p:nvSpPr>
            <p:spPr>
              <a:xfrm>
                <a:off x="8065933" y="3536724"/>
                <a:ext cx="138229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1592" h="1136" extrusionOk="0">
                    <a:moveTo>
                      <a:pt x="523" y="0"/>
                    </a:moveTo>
                    <a:cubicBezTo>
                      <a:pt x="232" y="0"/>
                      <a:pt x="1" y="232"/>
                      <a:pt x="1" y="522"/>
                    </a:cubicBezTo>
                    <a:lnTo>
                      <a:pt x="1" y="614"/>
                    </a:lnTo>
                    <a:cubicBezTo>
                      <a:pt x="1" y="901"/>
                      <a:pt x="232" y="1136"/>
                      <a:pt x="523" y="1136"/>
                    </a:cubicBezTo>
                    <a:lnTo>
                      <a:pt x="1067" y="1136"/>
                    </a:lnTo>
                    <a:cubicBezTo>
                      <a:pt x="1357" y="1136"/>
                      <a:pt x="1591" y="901"/>
                      <a:pt x="1591" y="614"/>
                    </a:cubicBezTo>
                    <a:lnTo>
                      <a:pt x="1591" y="522"/>
                    </a:lnTo>
                    <a:cubicBezTo>
                      <a:pt x="1591" y="232"/>
                      <a:pt x="1357" y="0"/>
                      <a:pt x="1067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39" name="Google Shape;1739;p9"/>
              <p:cNvSpPr/>
              <p:nvPr/>
            </p:nvSpPr>
            <p:spPr>
              <a:xfrm>
                <a:off x="8892438" y="2347368"/>
                <a:ext cx="168445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1940" h="1639" extrusionOk="0">
                    <a:moveTo>
                      <a:pt x="528" y="0"/>
                    </a:moveTo>
                    <a:cubicBezTo>
                      <a:pt x="238" y="0"/>
                      <a:pt x="3" y="232"/>
                      <a:pt x="3" y="522"/>
                    </a:cubicBezTo>
                    <a:lnTo>
                      <a:pt x="3" y="1116"/>
                    </a:lnTo>
                    <a:cubicBezTo>
                      <a:pt x="1" y="1404"/>
                      <a:pt x="238" y="1638"/>
                      <a:pt x="528" y="1638"/>
                    </a:cubicBezTo>
                    <a:lnTo>
                      <a:pt x="1418" y="1638"/>
                    </a:lnTo>
                    <a:cubicBezTo>
                      <a:pt x="1705" y="1638"/>
                      <a:pt x="1940" y="1404"/>
                      <a:pt x="1940" y="1116"/>
                    </a:cubicBezTo>
                    <a:lnTo>
                      <a:pt x="1940" y="522"/>
                    </a:lnTo>
                    <a:cubicBezTo>
                      <a:pt x="1940" y="232"/>
                      <a:pt x="1705" y="0"/>
                      <a:pt x="141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40" name="Google Shape;1740;p9"/>
              <p:cNvSpPr/>
              <p:nvPr/>
            </p:nvSpPr>
            <p:spPr>
              <a:xfrm>
                <a:off x="6119880" y="4249313"/>
                <a:ext cx="419898" cy="184422"/>
              </a:xfrm>
              <a:custGeom>
                <a:avLst/>
                <a:gdLst/>
                <a:ahLst/>
                <a:cxnLst/>
                <a:rect l="l" t="t" r="r" b="b"/>
                <a:pathLst>
                  <a:path w="4836" h="2124" extrusionOk="0">
                    <a:moveTo>
                      <a:pt x="4325" y="1"/>
                    </a:moveTo>
                    <a:cubicBezTo>
                      <a:pt x="4085" y="807"/>
                      <a:pt x="3309" y="1393"/>
                      <a:pt x="2391" y="1393"/>
                    </a:cubicBezTo>
                    <a:cubicBezTo>
                      <a:pt x="1507" y="1393"/>
                      <a:pt x="757" y="849"/>
                      <a:pt x="489" y="87"/>
                    </a:cubicBezTo>
                    <a:lnTo>
                      <a:pt x="1" y="2124"/>
                    </a:lnTo>
                    <a:lnTo>
                      <a:pt x="4835" y="2124"/>
                    </a:lnTo>
                    <a:lnTo>
                      <a:pt x="4325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741" name="Google Shape;1741;p9"/>
              <p:cNvGrpSpPr/>
              <p:nvPr/>
            </p:nvGrpSpPr>
            <p:grpSpPr>
              <a:xfrm>
                <a:off x="455388" y="3843899"/>
                <a:ext cx="1019181" cy="375095"/>
                <a:chOff x="571775" y="3204100"/>
                <a:chExt cx="293450" cy="108000"/>
              </a:xfrm>
            </p:grpSpPr>
            <p:sp>
              <p:nvSpPr>
                <p:cNvPr id="1742" name="Google Shape;1742;p9"/>
                <p:cNvSpPr/>
                <p:nvPr/>
              </p:nvSpPr>
              <p:spPr>
                <a:xfrm>
                  <a:off x="799775" y="3204100"/>
                  <a:ext cx="65450" cy="41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18" h="1642" extrusionOk="0">
                      <a:moveTo>
                        <a:pt x="522" y="1"/>
                      </a:moveTo>
                      <a:cubicBezTo>
                        <a:pt x="232" y="1"/>
                        <a:pt x="0" y="235"/>
                        <a:pt x="0" y="525"/>
                      </a:cubicBezTo>
                      <a:lnTo>
                        <a:pt x="0" y="1117"/>
                      </a:lnTo>
                      <a:cubicBezTo>
                        <a:pt x="0" y="1407"/>
                        <a:pt x="232" y="1641"/>
                        <a:pt x="522" y="1641"/>
                      </a:cubicBezTo>
                      <a:lnTo>
                        <a:pt x="2095" y="1641"/>
                      </a:lnTo>
                      <a:cubicBezTo>
                        <a:pt x="2385" y="1641"/>
                        <a:pt x="2617" y="1407"/>
                        <a:pt x="2617" y="1117"/>
                      </a:cubicBezTo>
                      <a:lnTo>
                        <a:pt x="2617" y="525"/>
                      </a:lnTo>
                      <a:cubicBezTo>
                        <a:pt x="2617" y="235"/>
                        <a:pt x="2385" y="1"/>
                        <a:pt x="2095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43" name="Google Shape;1743;p9"/>
                <p:cNvSpPr/>
                <p:nvPr/>
              </p:nvSpPr>
              <p:spPr>
                <a:xfrm>
                  <a:off x="571775" y="3225725"/>
                  <a:ext cx="137900" cy="86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16" h="3455" extrusionOk="0">
                      <a:moveTo>
                        <a:pt x="522" y="1"/>
                      </a:moveTo>
                      <a:cubicBezTo>
                        <a:pt x="235" y="1"/>
                        <a:pt x="0" y="235"/>
                        <a:pt x="0" y="525"/>
                      </a:cubicBezTo>
                      <a:lnTo>
                        <a:pt x="0" y="2930"/>
                      </a:lnTo>
                      <a:cubicBezTo>
                        <a:pt x="0" y="3217"/>
                        <a:pt x="235" y="3454"/>
                        <a:pt x="522" y="3454"/>
                      </a:cubicBezTo>
                      <a:lnTo>
                        <a:pt x="4994" y="3454"/>
                      </a:lnTo>
                      <a:cubicBezTo>
                        <a:pt x="5281" y="3454"/>
                        <a:pt x="5516" y="3220"/>
                        <a:pt x="5516" y="2930"/>
                      </a:cubicBezTo>
                      <a:lnTo>
                        <a:pt x="5516" y="525"/>
                      </a:lnTo>
                      <a:cubicBezTo>
                        <a:pt x="5516" y="235"/>
                        <a:pt x="5281" y="1"/>
                        <a:pt x="4994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744" name="Google Shape;1744;p9"/>
              <p:cNvGrpSpPr/>
              <p:nvPr/>
            </p:nvGrpSpPr>
            <p:grpSpPr>
              <a:xfrm>
                <a:off x="5613050" y="1349099"/>
                <a:ext cx="3238979" cy="3095508"/>
                <a:chOff x="1143400" y="2190225"/>
                <a:chExt cx="1248450" cy="1193150"/>
              </a:xfrm>
            </p:grpSpPr>
            <p:sp>
              <p:nvSpPr>
                <p:cNvPr id="1745" name="Google Shape;1745;p9"/>
                <p:cNvSpPr/>
                <p:nvPr/>
              </p:nvSpPr>
              <p:spPr>
                <a:xfrm>
                  <a:off x="1627700" y="2615875"/>
                  <a:ext cx="61550" cy="51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62" h="2049" extrusionOk="0">
                      <a:moveTo>
                        <a:pt x="523" y="1"/>
                      </a:moveTo>
                      <a:cubicBezTo>
                        <a:pt x="235" y="1"/>
                        <a:pt x="1" y="235"/>
                        <a:pt x="1" y="525"/>
                      </a:cubicBezTo>
                      <a:lnTo>
                        <a:pt x="1" y="1527"/>
                      </a:lnTo>
                      <a:cubicBezTo>
                        <a:pt x="1" y="1814"/>
                        <a:pt x="235" y="2048"/>
                        <a:pt x="523" y="2048"/>
                      </a:cubicBezTo>
                      <a:lnTo>
                        <a:pt x="1940" y="2048"/>
                      </a:lnTo>
                      <a:cubicBezTo>
                        <a:pt x="2230" y="2048"/>
                        <a:pt x="2461" y="1814"/>
                        <a:pt x="2461" y="1527"/>
                      </a:cubicBezTo>
                      <a:lnTo>
                        <a:pt x="2461" y="525"/>
                      </a:lnTo>
                      <a:cubicBezTo>
                        <a:pt x="2461" y="235"/>
                        <a:pt x="2230" y="1"/>
                        <a:pt x="1940" y="1"/>
                      </a:cubicBezTo>
                      <a:close/>
                    </a:path>
                  </a:pathLst>
                </a:custGeom>
                <a:solidFill>
                  <a:srgbClr val="DDAF9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46" name="Google Shape;1746;p9"/>
                <p:cNvSpPr/>
                <p:nvPr/>
              </p:nvSpPr>
              <p:spPr>
                <a:xfrm>
                  <a:off x="1808000" y="2777550"/>
                  <a:ext cx="61675" cy="51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67" h="2049" extrusionOk="0">
                      <a:moveTo>
                        <a:pt x="522" y="0"/>
                      </a:moveTo>
                      <a:cubicBezTo>
                        <a:pt x="235" y="0"/>
                        <a:pt x="0" y="235"/>
                        <a:pt x="0" y="525"/>
                      </a:cubicBezTo>
                      <a:lnTo>
                        <a:pt x="0" y="1524"/>
                      </a:lnTo>
                      <a:cubicBezTo>
                        <a:pt x="0" y="1814"/>
                        <a:pt x="235" y="2048"/>
                        <a:pt x="522" y="2048"/>
                      </a:cubicBezTo>
                      <a:lnTo>
                        <a:pt x="1939" y="2048"/>
                      </a:lnTo>
                      <a:cubicBezTo>
                        <a:pt x="2229" y="2048"/>
                        <a:pt x="2461" y="1814"/>
                        <a:pt x="2461" y="1524"/>
                      </a:cubicBezTo>
                      <a:lnTo>
                        <a:pt x="2461" y="525"/>
                      </a:lnTo>
                      <a:cubicBezTo>
                        <a:pt x="2467" y="235"/>
                        <a:pt x="2232" y="0"/>
                        <a:pt x="1939" y="0"/>
                      </a:cubicBezTo>
                      <a:close/>
                    </a:path>
                  </a:pathLst>
                </a:custGeom>
                <a:solidFill>
                  <a:srgbClr val="DDAF9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47" name="Google Shape;1747;p9"/>
                <p:cNvSpPr/>
                <p:nvPr/>
              </p:nvSpPr>
              <p:spPr>
                <a:xfrm>
                  <a:off x="1489750" y="2727950"/>
                  <a:ext cx="99275" cy="82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71" h="3299" extrusionOk="0">
                      <a:moveTo>
                        <a:pt x="525" y="1"/>
                      </a:moveTo>
                      <a:cubicBezTo>
                        <a:pt x="235" y="1"/>
                        <a:pt x="1" y="232"/>
                        <a:pt x="1" y="523"/>
                      </a:cubicBezTo>
                      <a:lnTo>
                        <a:pt x="1" y="2777"/>
                      </a:lnTo>
                      <a:cubicBezTo>
                        <a:pt x="1" y="3067"/>
                        <a:pt x="235" y="3298"/>
                        <a:pt x="525" y="3298"/>
                      </a:cubicBezTo>
                      <a:lnTo>
                        <a:pt x="3443" y="3298"/>
                      </a:lnTo>
                      <a:cubicBezTo>
                        <a:pt x="3733" y="3298"/>
                        <a:pt x="3968" y="3067"/>
                        <a:pt x="3968" y="2777"/>
                      </a:cubicBezTo>
                      <a:lnTo>
                        <a:pt x="3968" y="523"/>
                      </a:lnTo>
                      <a:cubicBezTo>
                        <a:pt x="3970" y="235"/>
                        <a:pt x="3733" y="1"/>
                        <a:pt x="3443" y="1"/>
                      </a:cubicBezTo>
                      <a:close/>
                    </a:path>
                  </a:pathLst>
                </a:custGeom>
                <a:solidFill>
                  <a:srgbClr val="DDAF9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48" name="Google Shape;1748;p9"/>
                <p:cNvSpPr/>
                <p:nvPr/>
              </p:nvSpPr>
              <p:spPr>
                <a:xfrm>
                  <a:off x="1733300" y="2516775"/>
                  <a:ext cx="99125" cy="82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65" h="3301" extrusionOk="0">
                      <a:moveTo>
                        <a:pt x="522" y="0"/>
                      </a:moveTo>
                      <a:cubicBezTo>
                        <a:pt x="232" y="0"/>
                        <a:pt x="1" y="235"/>
                        <a:pt x="1" y="525"/>
                      </a:cubicBezTo>
                      <a:lnTo>
                        <a:pt x="1" y="2776"/>
                      </a:lnTo>
                      <a:cubicBezTo>
                        <a:pt x="1" y="3066"/>
                        <a:pt x="232" y="3301"/>
                        <a:pt x="522" y="3301"/>
                      </a:cubicBezTo>
                      <a:lnTo>
                        <a:pt x="3440" y="3301"/>
                      </a:lnTo>
                      <a:cubicBezTo>
                        <a:pt x="3731" y="3301"/>
                        <a:pt x="3965" y="3066"/>
                        <a:pt x="3965" y="2776"/>
                      </a:cubicBezTo>
                      <a:lnTo>
                        <a:pt x="3965" y="525"/>
                      </a:lnTo>
                      <a:cubicBezTo>
                        <a:pt x="3965" y="238"/>
                        <a:pt x="3731" y="0"/>
                        <a:pt x="3440" y="0"/>
                      </a:cubicBezTo>
                      <a:close/>
                    </a:path>
                  </a:pathLst>
                </a:custGeom>
                <a:solidFill>
                  <a:srgbClr val="DDAF9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49" name="Google Shape;1749;p9"/>
                <p:cNvSpPr/>
                <p:nvPr/>
              </p:nvSpPr>
              <p:spPr>
                <a:xfrm>
                  <a:off x="1249350" y="2254525"/>
                  <a:ext cx="50575" cy="35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3" h="1424" extrusionOk="0">
                      <a:moveTo>
                        <a:pt x="522" y="1"/>
                      </a:moveTo>
                      <a:cubicBezTo>
                        <a:pt x="235" y="1"/>
                        <a:pt x="0" y="235"/>
                        <a:pt x="0" y="525"/>
                      </a:cubicBezTo>
                      <a:lnTo>
                        <a:pt x="0" y="902"/>
                      </a:lnTo>
                      <a:cubicBezTo>
                        <a:pt x="0" y="1192"/>
                        <a:pt x="235" y="1424"/>
                        <a:pt x="522" y="1424"/>
                      </a:cubicBezTo>
                      <a:lnTo>
                        <a:pt x="1498" y="1424"/>
                      </a:lnTo>
                      <a:cubicBezTo>
                        <a:pt x="1788" y="1424"/>
                        <a:pt x="2023" y="1192"/>
                        <a:pt x="2023" y="902"/>
                      </a:cubicBezTo>
                      <a:lnTo>
                        <a:pt x="2023" y="525"/>
                      </a:lnTo>
                      <a:cubicBezTo>
                        <a:pt x="2023" y="235"/>
                        <a:pt x="1788" y="1"/>
                        <a:pt x="1498" y="1"/>
                      </a:cubicBezTo>
                      <a:close/>
                    </a:path>
                  </a:pathLst>
                </a:custGeom>
                <a:solidFill>
                  <a:srgbClr val="DDAF9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50" name="Google Shape;1750;p9"/>
                <p:cNvSpPr/>
                <p:nvPr/>
              </p:nvSpPr>
              <p:spPr>
                <a:xfrm>
                  <a:off x="1494575" y="2629400"/>
                  <a:ext cx="50575" cy="35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3" h="1424" extrusionOk="0">
                      <a:moveTo>
                        <a:pt x="525" y="1"/>
                      </a:moveTo>
                      <a:cubicBezTo>
                        <a:pt x="234" y="1"/>
                        <a:pt x="0" y="235"/>
                        <a:pt x="0" y="525"/>
                      </a:cubicBezTo>
                      <a:lnTo>
                        <a:pt x="0" y="902"/>
                      </a:lnTo>
                      <a:cubicBezTo>
                        <a:pt x="0" y="1192"/>
                        <a:pt x="234" y="1424"/>
                        <a:pt x="525" y="1424"/>
                      </a:cubicBezTo>
                      <a:lnTo>
                        <a:pt x="1501" y="1424"/>
                      </a:lnTo>
                      <a:cubicBezTo>
                        <a:pt x="1788" y="1424"/>
                        <a:pt x="2023" y="1192"/>
                        <a:pt x="2023" y="902"/>
                      </a:cubicBezTo>
                      <a:lnTo>
                        <a:pt x="2023" y="525"/>
                      </a:lnTo>
                      <a:cubicBezTo>
                        <a:pt x="2023" y="235"/>
                        <a:pt x="1788" y="1"/>
                        <a:pt x="1501" y="1"/>
                      </a:cubicBezTo>
                      <a:close/>
                    </a:path>
                  </a:pathLst>
                </a:custGeom>
                <a:solidFill>
                  <a:srgbClr val="DDAF9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51" name="Google Shape;1751;p9"/>
                <p:cNvSpPr/>
                <p:nvPr/>
              </p:nvSpPr>
              <p:spPr>
                <a:xfrm>
                  <a:off x="1728850" y="2786275"/>
                  <a:ext cx="50575" cy="35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3" h="1423" extrusionOk="0">
                      <a:moveTo>
                        <a:pt x="522" y="0"/>
                      </a:moveTo>
                      <a:cubicBezTo>
                        <a:pt x="234" y="0"/>
                        <a:pt x="0" y="234"/>
                        <a:pt x="0" y="525"/>
                      </a:cubicBezTo>
                      <a:lnTo>
                        <a:pt x="0" y="901"/>
                      </a:lnTo>
                      <a:cubicBezTo>
                        <a:pt x="0" y="1189"/>
                        <a:pt x="234" y="1423"/>
                        <a:pt x="522" y="1423"/>
                      </a:cubicBezTo>
                      <a:lnTo>
                        <a:pt x="1498" y="1423"/>
                      </a:lnTo>
                      <a:cubicBezTo>
                        <a:pt x="1788" y="1423"/>
                        <a:pt x="2023" y="1189"/>
                        <a:pt x="2023" y="901"/>
                      </a:cubicBezTo>
                      <a:lnTo>
                        <a:pt x="2023" y="525"/>
                      </a:lnTo>
                      <a:cubicBezTo>
                        <a:pt x="2023" y="234"/>
                        <a:pt x="1788" y="0"/>
                        <a:pt x="1498" y="0"/>
                      </a:cubicBezTo>
                      <a:close/>
                    </a:path>
                  </a:pathLst>
                </a:custGeom>
                <a:solidFill>
                  <a:srgbClr val="DDAF9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52" name="Google Shape;1752;p9"/>
                <p:cNvSpPr/>
                <p:nvPr/>
              </p:nvSpPr>
              <p:spPr>
                <a:xfrm>
                  <a:off x="1803600" y="2656600"/>
                  <a:ext cx="50600" cy="35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4" h="1424" extrusionOk="0">
                      <a:moveTo>
                        <a:pt x="525" y="1"/>
                      </a:moveTo>
                      <a:cubicBezTo>
                        <a:pt x="235" y="1"/>
                        <a:pt x="1" y="235"/>
                        <a:pt x="1" y="525"/>
                      </a:cubicBezTo>
                      <a:lnTo>
                        <a:pt x="1" y="902"/>
                      </a:lnTo>
                      <a:cubicBezTo>
                        <a:pt x="1" y="1192"/>
                        <a:pt x="235" y="1424"/>
                        <a:pt x="525" y="1424"/>
                      </a:cubicBezTo>
                      <a:lnTo>
                        <a:pt x="1502" y="1424"/>
                      </a:lnTo>
                      <a:cubicBezTo>
                        <a:pt x="1792" y="1424"/>
                        <a:pt x="2023" y="1192"/>
                        <a:pt x="2023" y="902"/>
                      </a:cubicBezTo>
                      <a:lnTo>
                        <a:pt x="2023" y="528"/>
                      </a:lnTo>
                      <a:cubicBezTo>
                        <a:pt x="2023" y="235"/>
                        <a:pt x="1792" y="1"/>
                        <a:pt x="1502" y="1"/>
                      </a:cubicBezTo>
                      <a:close/>
                    </a:path>
                  </a:pathLst>
                </a:custGeom>
                <a:solidFill>
                  <a:srgbClr val="DDAF9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53" name="Google Shape;1753;p9"/>
                <p:cNvSpPr/>
                <p:nvPr/>
              </p:nvSpPr>
              <p:spPr>
                <a:xfrm>
                  <a:off x="2253050" y="2260125"/>
                  <a:ext cx="50575" cy="35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3" h="1423" extrusionOk="0">
                      <a:moveTo>
                        <a:pt x="522" y="0"/>
                      </a:moveTo>
                      <a:cubicBezTo>
                        <a:pt x="234" y="0"/>
                        <a:pt x="0" y="234"/>
                        <a:pt x="0" y="524"/>
                      </a:cubicBezTo>
                      <a:lnTo>
                        <a:pt x="0" y="901"/>
                      </a:lnTo>
                      <a:cubicBezTo>
                        <a:pt x="0" y="1188"/>
                        <a:pt x="234" y="1423"/>
                        <a:pt x="522" y="1423"/>
                      </a:cubicBezTo>
                      <a:lnTo>
                        <a:pt x="1498" y="1423"/>
                      </a:lnTo>
                      <a:cubicBezTo>
                        <a:pt x="1788" y="1423"/>
                        <a:pt x="2023" y="1188"/>
                        <a:pt x="2023" y="901"/>
                      </a:cubicBezTo>
                      <a:lnTo>
                        <a:pt x="2023" y="524"/>
                      </a:lnTo>
                      <a:cubicBezTo>
                        <a:pt x="2023" y="234"/>
                        <a:pt x="1786" y="0"/>
                        <a:pt x="1498" y="0"/>
                      </a:cubicBezTo>
                      <a:close/>
                    </a:path>
                  </a:pathLst>
                </a:custGeom>
                <a:solidFill>
                  <a:srgbClr val="DDAF9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54" name="Google Shape;1754;p9"/>
                <p:cNvSpPr/>
                <p:nvPr/>
              </p:nvSpPr>
              <p:spPr>
                <a:xfrm>
                  <a:off x="1822575" y="2620475"/>
                  <a:ext cx="50600" cy="35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4" h="1424" extrusionOk="0">
                      <a:moveTo>
                        <a:pt x="522" y="1"/>
                      </a:moveTo>
                      <a:cubicBezTo>
                        <a:pt x="232" y="1"/>
                        <a:pt x="0" y="232"/>
                        <a:pt x="0" y="523"/>
                      </a:cubicBezTo>
                      <a:lnTo>
                        <a:pt x="0" y="899"/>
                      </a:lnTo>
                      <a:cubicBezTo>
                        <a:pt x="0" y="1189"/>
                        <a:pt x="232" y="1424"/>
                        <a:pt x="522" y="1424"/>
                      </a:cubicBezTo>
                      <a:lnTo>
                        <a:pt x="1499" y="1424"/>
                      </a:lnTo>
                      <a:cubicBezTo>
                        <a:pt x="1789" y="1424"/>
                        <a:pt x="2023" y="1189"/>
                        <a:pt x="2023" y="899"/>
                      </a:cubicBezTo>
                      <a:lnTo>
                        <a:pt x="2023" y="523"/>
                      </a:lnTo>
                      <a:cubicBezTo>
                        <a:pt x="2023" y="232"/>
                        <a:pt x="1789" y="1"/>
                        <a:pt x="1499" y="1"/>
                      </a:cubicBezTo>
                      <a:close/>
                    </a:path>
                  </a:pathLst>
                </a:custGeom>
                <a:solidFill>
                  <a:srgbClr val="DDAF9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55" name="Google Shape;1755;p9"/>
                <p:cNvSpPr/>
                <p:nvPr/>
              </p:nvSpPr>
              <p:spPr>
                <a:xfrm>
                  <a:off x="1665150" y="3001975"/>
                  <a:ext cx="65525" cy="40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21" h="1639" extrusionOk="0">
                      <a:moveTo>
                        <a:pt x="525" y="1"/>
                      </a:moveTo>
                      <a:cubicBezTo>
                        <a:pt x="235" y="1"/>
                        <a:pt x="1" y="232"/>
                        <a:pt x="1" y="523"/>
                      </a:cubicBezTo>
                      <a:lnTo>
                        <a:pt x="1" y="1117"/>
                      </a:lnTo>
                      <a:cubicBezTo>
                        <a:pt x="1" y="1404"/>
                        <a:pt x="238" y="1639"/>
                        <a:pt x="525" y="1639"/>
                      </a:cubicBezTo>
                      <a:lnTo>
                        <a:pt x="2099" y="1639"/>
                      </a:lnTo>
                      <a:cubicBezTo>
                        <a:pt x="2386" y="1639"/>
                        <a:pt x="2621" y="1404"/>
                        <a:pt x="2621" y="1117"/>
                      </a:cubicBezTo>
                      <a:lnTo>
                        <a:pt x="2621" y="523"/>
                      </a:lnTo>
                      <a:cubicBezTo>
                        <a:pt x="2621" y="232"/>
                        <a:pt x="2386" y="1"/>
                        <a:pt x="2099" y="1"/>
                      </a:cubicBezTo>
                      <a:close/>
                    </a:path>
                  </a:pathLst>
                </a:custGeom>
                <a:solidFill>
                  <a:srgbClr val="DDAF9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56" name="Google Shape;1756;p9"/>
                <p:cNvSpPr/>
                <p:nvPr/>
              </p:nvSpPr>
              <p:spPr>
                <a:xfrm>
                  <a:off x="1878800" y="3270025"/>
                  <a:ext cx="65500" cy="41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20" h="1641" extrusionOk="0">
                      <a:moveTo>
                        <a:pt x="522" y="0"/>
                      </a:moveTo>
                      <a:cubicBezTo>
                        <a:pt x="234" y="0"/>
                        <a:pt x="0" y="234"/>
                        <a:pt x="0" y="525"/>
                      </a:cubicBezTo>
                      <a:lnTo>
                        <a:pt x="0" y="1116"/>
                      </a:lnTo>
                      <a:cubicBezTo>
                        <a:pt x="0" y="1406"/>
                        <a:pt x="234" y="1640"/>
                        <a:pt x="522" y="1640"/>
                      </a:cubicBezTo>
                      <a:lnTo>
                        <a:pt x="2095" y="1640"/>
                      </a:lnTo>
                      <a:cubicBezTo>
                        <a:pt x="2385" y="1640"/>
                        <a:pt x="2620" y="1406"/>
                        <a:pt x="2620" y="1116"/>
                      </a:cubicBezTo>
                      <a:lnTo>
                        <a:pt x="2620" y="525"/>
                      </a:lnTo>
                      <a:cubicBezTo>
                        <a:pt x="2620" y="234"/>
                        <a:pt x="2385" y="0"/>
                        <a:pt x="2095" y="0"/>
                      </a:cubicBezTo>
                      <a:close/>
                    </a:path>
                  </a:pathLst>
                </a:custGeom>
                <a:solidFill>
                  <a:srgbClr val="DDAF9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57" name="Google Shape;1757;p9"/>
                <p:cNvSpPr/>
                <p:nvPr/>
              </p:nvSpPr>
              <p:spPr>
                <a:xfrm>
                  <a:off x="1690200" y="3274200"/>
                  <a:ext cx="65525" cy="41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21" h="1641" extrusionOk="0">
                      <a:moveTo>
                        <a:pt x="525" y="0"/>
                      </a:moveTo>
                      <a:cubicBezTo>
                        <a:pt x="235" y="0"/>
                        <a:pt x="0" y="235"/>
                        <a:pt x="0" y="525"/>
                      </a:cubicBezTo>
                      <a:lnTo>
                        <a:pt x="0" y="1116"/>
                      </a:lnTo>
                      <a:cubicBezTo>
                        <a:pt x="0" y="1407"/>
                        <a:pt x="235" y="1641"/>
                        <a:pt x="525" y="1641"/>
                      </a:cubicBezTo>
                      <a:lnTo>
                        <a:pt x="2096" y="1641"/>
                      </a:lnTo>
                      <a:cubicBezTo>
                        <a:pt x="2386" y="1641"/>
                        <a:pt x="2620" y="1407"/>
                        <a:pt x="2620" y="1116"/>
                      </a:cubicBezTo>
                      <a:lnTo>
                        <a:pt x="2620" y="525"/>
                      </a:lnTo>
                      <a:cubicBezTo>
                        <a:pt x="2620" y="235"/>
                        <a:pt x="2386" y="0"/>
                        <a:pt x="2096" y="0"/>
                      </a:cubicBezTo>
                      <a:close/>
                    </a:path>
                  </a:pathLst>
                </a:custGeom>
                <a:solidFill>
                  <a:srgbClr val="DDAF9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58" name="Google Shape;1758;p9"/>
                <p:cNvSpPr/>
                <p:nvPr/>
              </p:nvSpPr>
              <p:spPr>
                <a:xfrm>
                  <a:off x="1378450" y="3165950"/>
                  <a:ext cx="65500" cy="40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20" h="1639" extrusionOk="0">
                      <a:moveTo>
                        <a:pt x="525" y="1"/>
                      </a:moveTo>
                      <a:cubicBezTo>
                        <a:pt x="234" y="1"/>
                        <a:pt x="0" y="235"/>
                        <a:pt x="0" y="522"/>
                      </a:cubicBezTo>
                      <a:lnTo>
                        <a:pt x="0" y="1117"/>
                      </a:lnTo>
                      <a:cubicBezTo>
                        <a:pt x="0" y="1401"/>
                        <a:pt x="234" y="1638"/>
                        <a:pt x="525" y="1638"/>
                      </a:cubicBezTo>
                      <a:lnTo>
                        <a:pt x="2095" y="1638"/>
                      </a:lnTo>
                      <a:cubicBezTo>
                        <a:pt x="2385" y="1638"/>
                        <a:pt x="2620" y="1407"/>
                        <a:pt x="2620" y="1117"/>
                      </a:cubicBezTo>
                      <a:lnTo>
                        <a:pt x="2620" y="522"/>
                      </a:lnTo>
                      <a:cubicBezTo>
                        <a:pt x="2620" y="235"/>
                        <a:pt x="2385" y="1"/>
                        <a:pt x="2095" y="1"/>
                      </a:cubicBezTo>
                      <a:close/>
                    </a:path>
                  </a:pathLst>
                </a:custGeom>
                <a:solidFill>
                  <a:srgbClr val="DDAF9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59" name="Google Shape;1759;p9"/>
                <p:cNvSpPr/>
                <p:nvPr/>
              </p:nvSpPr>
              <p:spPr>
                <a:xfrm>
                  <a:off x="1400275" y="2856225"/>
                  <a:ext cx="65450" cy="40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18" h="1638" extrusionOk="0">
                      <a:moveTo>
                        <a:pt x="522" y="0"/>
                      </a:moveTo>
                      <a:cubicBezTo>
                        <a:pt x="232" y="0"/>
                        <a:pt x="0" y="232"/>
                        <a:pt x="0" y="522"/>
                      </a:cubicBezTo>
                      <a:lnTo>
                        <a:pt x="0" y="1116"/>
                      </a:lnTo>
                      <a:cubicBezTo>
                        <a:pt x="0" y="1401"/>
                        <a:pt x="232" y="1638"/>
                        <a:pt x="522" y="1638"/>
                      </a:cubicBezTo>
                      <a:lnTo>
                        <a:pt x="2095" y="1638"/>
                      </a:lnTo>
                      <a:cubicBezTo>
                        <a:pt x="2386" y="1638"/>
                        <a:pt x="2617" y="1404"/>
                        <a:pt x="2617" y="1116"/>
                      </a:cubicBezTo>
                      <a:lnTo>
                        <a:pt x="2617" y="522"/>
                      </a:lnTo>
                      <a:cubicBezTo>
                        <a:pt x="2617" y="232"/>
                        <a:pt x="2386" y="0"/>
                        <a:pt x="2095" y="0"/>
                      </a:cubicBezTo>
                      <a:close/>
                    </a:path>
                  </a:pathLst>
                </a:custGeom>
                <a:solidFill>
                  <a:srgbClr val="DDAF9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60" name="Google Shape;1760;p9"/>
                <p:cNvSpPr/>
                <p:nvPr/>
              </p:nvSpPr>
              <p:spPr>
                <a:xfrm>
                  <a:off x="1203800" y="3196925"/>
                  <a:ext cx="65525" cy="40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21" h="1638" extrusionOk="0">
                      <a:moveTo>
                        <a:pt x="525" y="0"/>
                      </a:moveTo>
                      <a:cubicBezTo>
                        <a:pt x="235" y="0"/>
                        <a:pt x="0" y="232"/>
                        <a:pt x="0" y="522"/>
                      </a:cubicBezTo>
                      <a:lnTo>
                        <a:pt x="0" y="1116"/>
                      </a:lnTo>
                      <a:cubicBezTo>
                        <a:pt x="0" y="1404"/>
                        <a:pt x="235" y="1638"/>
                        <a:pt x="525" y="1638"/>
                      </a:cubicBezTo>
                      <a:lnTo>
                        <a:pt x="2098" y="1638"/>
                      </a:lnTo>
                      <a:cubicBezTo>
                        <a:pt x="2386" y="1638"/>
                        <a:pt x="2620" y="1404"/>
                        <a:pt x="2620" y="1116"/>
                      </a:cubicBezTo>
                      <a:lnTo>
                        <a:pt x="2620" y="522"/>
                      </a:lnTo>
                      <a:cubicBezTo>
                        <a:pt x="2620" y="232"/>
                        <a:pt x="2386" y="0"/>
                        <a:pt x="2098" y="0"/>
                      </a:cubicBezTo>
                      <a:close/>
                    </a:path>
                  </a:pathLst>
                </a:custGeom>
                <a:solidFill>
                  <a:srgbClr val="DDAF9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61" name="Google Shape;1761;p9"/>
                <p:cNvSpPr/>
                <p:nvPr/>
              </p:nvSpPr>
              <p:spPr>
                <a:xfrm>
                  <a:off x="1496925" y="3283900"/>
                  <a:ext cx="65525" cy="41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21" h="1641" extrusionOk="0">
                      <a:moveTo>
                        <a:pt x="523" y="0"/>
                      </a:moveTo>
                      <a:cubicBezTo>
                        <a:pt x="235" y="0"/>
                        <a:pt x="1" y="235"/>
                        <a:pt x="1" y="525"/>
                      </a:cubicBezTo>
                      <a:lnTo>
                        <a:pt x="1" y="1116"/>
                      </a:lnTo>
                      <a:cubicBezTo>
                        <a:pt x="1" y="1404"/>
                        <a:pt x="235" y="1641"/>
                        <a:pt x="523" y="1641"/>
                      </a:cubicBezTo>
                      <a:lnTo>
                        <a:pt x="2096" y="1641"/>
                      </a:lnTo>
                      <a:cubicBezTo>
                        <a:pt x="2386" y="1641"/>
                        <a:pt x="2621" y="1406"/>
                        <a:pt x="2621" y="1116"/>
                      </a:cubicBezTo>
                      <a:lnTo>
                        <a:pt x="2621" y="525"/>
                      </a:lnTo>
                      <a:cubicBezTo>
                        <a:pt x="2621" y="235"/>
                        <a:pt x="2386" y="0"/>
                        <a:pt x="2096" y="0"/>
                      </a:cubicBezTo>
                      <a:close/>
                    </a:path>
                  </a:pathLst>
                </a:custGeom>
                <a:solidFill>
                  <a:srgbClr val="DDAF9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62" name="Google Shape;1762;p9"/>
                <p:cNvSpPr/>
                <p:nvPr/>
              </p:nvSpPr>
              <p:spPr>
                <a:xfrm>
                  <a:off x="1673675" y="2886200"/>
                  <a:ext cx="105400" cy="65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16" h="2638" extrusionOk="0">
                      <a:moveTo>
                        <a:pt x="522" y="1"/>
                      </a:moveTo>
                      <a:cubicBezTo>
                        <a:pt x="232" y="1"/>
                        <a:pt x="0" y="232"/>
                        <a:pt x="0" y="523"/>
                      </a:cubicBezTo>
                      <a:lnTo>
                        <a:pt x="0" y="2113"/>
                      </a:lnTo>
                      <a:cubicBezTo>
                        <a:pt x="0" y="2403"/>
                        <a:pt x="232" y="2637"/>
                        <a:pt x="522" y="2637"/>
                      </a:cubicBezTo>
                      <a:lnTo>
                        <a:pt x="3691" y="2637"/>
                      </a:lnTo>
                      <a:cubicBezTo>
                        <a:pt x="3981" y="2637"/>
                        <a:pt x="4216" y="2403"/>
                        <a:pt x="4216" y="2113"/>
                      </a:cubicBezTo>
                      <a:lnTo>
                        <a:pt x="4216" y="523"/>
                      </a:lnTo>
                      <a:cubicBezTo>
                        <a:pt x="4216" y="232"/>
                        <a:pt x="3981" y="1"/>
                        <a:pt x="3691" y="1"/>
                      </a:cubicBezTo>
                      <a:close/>
                    </a:path>
                  </a:pathLst>
                </a:custGeom>
                <a:solidFill>
                  <a:srgbClr val="DDAF9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63" name="Google Shape;1763;p9"/>
                <p:cNvSpPr/>
                <p:nvPr/>
              </p:nvSpPr>
              <p:spPr>
                <a:xfrm>
                  <a:off x="1594225" y="3172925"/>
                  <a:ext cx="138050" cy="86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22" h="3452" extrusionOk="0">
                      <a:moveTo>
                        <a:pt x="528" y="1"/>
                      </a:moveTo>
                      <a:cubicBezTo>
                        <a:pt x="238" y="1"/>
                        <a:pt x="4" y="235"/>
                        <a:pt x="4" y="522"/>
                      </a:cubicBezTo>
                      <a:lnTo>
                        <a:pt x="4" y="2930"/>
                      </a:lnTo>
                      <a:cubicBezTo>
                        <a:pt x="1" y="3220"/>
                        <a:pt x="238" y="3452"/>
                        <a:pt x="528" y="3452"/>
                      </a:cubicBezTo>
                      <a:lnTo>
                        <a:pt x="4997" y="3452"/>
                      </a:lnTo>
                      <a:cubicBezTo>
                        <a:pt x="5287" y="3452"/>
                        <a:pt x="5522" y="3220"/>
                        <a:pt x="5522" y="2930"/>
                      </a:cubicBezTo>
                      <a:lnTo>
                        <a:pt x="5522" y="522"/>
                      </a:lnTo>
                      <a:cubicBezTo>
                        <a:pt x="5522" y="235"/>
                        <a:pt x="5287" y="1"/>
                        <a:pt x="4997" y="1"/>
                      </a:cubicBezTo>
                      <a:close/>
                    </a:path>
                  </a:pathLst>
                </a:custGeom>
                <a:solidFill>
                  <a:srgbClr val="DDAF9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64" name="Google Shape;1764;p9"/>
                <p:cNvSpPr/>
                <p:nvPr/>
              </p:nvSpPr>
              <p:spPr>
                <a:xfrm>
                  <a:off x="1828025" y="2989575"/>
                  <a:ext cx="138050" cy="86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22" h="3455" extrusionOk="0">
                      <a:moveTo>
                        <a:pt x="527" y="0"/>
                      </a:moveTo>
                      <a:cubicBezTo>
                        <a:pt x="237" y="0"/>
                        <a:pt x="6" y="235"/>
                        <a:pt x="6" y="525"/>
                      </a:cubicBezTo>
                      <a:lnTo>
                        <a:pt x="6" y="2930"/>
                      </a:lnTo>
                      <a:cubicBezTo>
                        <a:pt x="0" y="3217"/>
                        <a:pt x="234" y="3454"/>
                        <a:pt x="525" y="3454"/>
                      </a:cubicBezTo>
                      <a:lnTo>
                        <a:pt x="4999" y="3454"/>
                      </a:lnTo>
                      <a:cubicBezTo>
                        <a:pt x="5287" y="3454"/>
                        <a:pt x="5521" y="3220"/>
                        <a:pt x="5521" y="2930"/>
                      </a:cubicBezTo>
                      <a:lnTo>
                        <a:pt x="5521" y="525"/>
                      </a:lnTo>
                      <a:cubicBezTo>
                        <a:pt x="5521" y="235"/>
                        <a:pt x="5287" y="0"/>
                        <a:pt x="4999" y="0"/>
                      </a:cubicBezTo>
                      <a:close/>
                    </a:path>
                  </a:pathLst>
                </a:custGeom>
                <a:solidFill>
                  <a:srgbClr val="DDAF9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65" name="Google Shape;1765;p9"/>
                <p:cNvSpPr/>
                <p:nvPr/>
              </p:nvSpPr>
              <p:spPr>
                <a:xfrm>
                  <a:off x="1565925" y="3012100"/>
                  <a:ext cx="53725" cy="28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49" h="1136" extrusionOk="0">
                      <a:moveTo>
                        <a:pt x="522" y="0"/>
                      </a:moveTo>
                      <a:cubicBezTo>
                        <a:pt x="232" y="0"/>
                        <a:pt x="0" y="232"/>
                        <a:pt x="0" y="522"/>
                      </a:cubicBezTo>
                      <a:lnTo>
                        <a:pt x="0" y="614"/>
                      </a:lnTo>
                      <a:cubicBezTo>
                        <a:pt x="0" y="902"/>
                        <a:pt x="232" y="1136"/>
                        <a:pt x="522" y="1136"/>
                      </a:cubicBezTo>
                      <a:lnTo>
                        <a:pt x="1624" y="1136"/>
                      </a:lnTo>
                      <a:cubicBezTo>
                        <a:pt x="1914" y="1136"/>
                        <a:pt x="2148" y="902"/>
                        <a:pt x="2148" y="614"/>
                      </a:cubicBezTo>
                      <a:lnTo>
                        <a:pt x="2148" y="522"/>
                      </a:lnTo>
                      <a:cubicBezTo>
                        <a:pt x="2148" y="232"/>
                        <a:pt x="1914" y="0"/>
                        <a:pt x="1624" y="0"/>
                      </a:cubicBezTo>
                      <a:close/>
                    </a:path>
                  </a:pathLst>
                </a:custGeom>
                <a:solidFill>
                  <a:srgbClr val="DDAF9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66" name="Google Shape;1766;p9"/>
                <p:cNvSpPr/>
                <p:nvPr/>
              </p:nvSpPr>
              <p:spPr>
                <a:xfrm>
                  <a:off x="1508575" y="2899950"/>
                  <a:ext cx="53725" cy="28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49" h="1139" extrusionOk="0">
                      <a:moveTo>
                        <a:pt x="525" y="0"/>
                      </a:moveTo>
                      <a:cubicBezTo>
                        <a:pt x="235" y="0"/>
                        <a:pt x="1" y="235"/>
                        <a:pt x="1" y="525"/>
                      </a:cubicBezTo>
                      <a:lnTo>
                        <a:pt x="1" y="614"/>
                      </a:lnTo>
                      <a:cubicBezTo>
                        <a:pt x="1" y="904"/>
                        <a:pt x="235" y="1139"/>
                        <a:pt x="525" y="1139"/>
                      </a:cubicBezTo>
                      <a:lnTo>
                        <a:pt x="1627" y="1139"/>
                      </a:lnTo>
                      <a:cubicBezTo>
                        <a:pt x="1915" y="1139"/>
                        <a:pt x="2149" y="904"/>
                        <a:pt x="2149" y="614"/>
                      </a:cubicBezTo>
                      <a:lnTo>
                        <a:pt x="2149" y="525"/>
                      </a:lnTo>
                      <a:cubicBezTo>
                        <a:pt x="2149" y="235"/>
                        <a:pt x="1915" y="0"/>
                        <a:pt x="1627" y="0"/>
                      </a:cubicBezTo>
                      <a:close/>
                    </a:path>
                  </a:pathLst>
                </a:custGeom>
                <a:solidFill>
                  <a:srgbClr val="DDAF9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67" name="Google Shape;1767;p9"/>
                <p:cNvSpPr/>
                <p:nvPr/>
              </p:nvSpPr>
              <p:spPr>
                <a:xfrm>
                  <a:off x="1301300" y="3273650"/>
                  <a:ext cx="53725" cy="28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49" h="1136" extrusionOk="0">
                      <a:moveTo>
                        <a:pt x="522" y="0"/>
                      </a:moveTo>
                      <a:cubicBezTo>
                        <a:pt x="235" y="0"/>
                        <a:pt x="1" y="232"/>
                        <a:pt x="1" y="522"/>
                      </a:cubicBezTo>
                      <a:lnTo>
                        <a:pt x="1" y="614"/>
                      </a:lnTo>
                      <a:cubicBezTo>
                        <a:pt x="1" y="898"/>
                        <a:pt x="235" y="1136"/>
                        <a:pt x="522" y="1136"/>
                      </a:cubicBezTo>
                      <a:lnTo>
                        <a:pt x="1624" y="1136"/>
                      </a:lnTo>
                      <a:cubicBezTo>
                        <a:pt x="1914" y="1136"/>
                        <a:pt x="2149" y="901"/>
                        <a:pt x="2149" y="614"/>
                      </a:cubicBezTo>
                      <a:lnTo>
                        <a:pt x="2149" y="522"/>
                      </a:lnTo>
                      <a:cubicBezTo>
                        <a:pt x="2149" y="232"/>
                        <a:pt x="1914" y="0"/>
                        <a:pt x="1624" y="0"/>
                      </a:cubicBezTo>
                      <a:close/>
                    </a:path>
                  </a:pathLst>
                </a:custGeom>
                <a:solidFill>
                  <a:srgbClr val="DDAF9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68" name="Google Shape;1768;p9"/>
                <p:cNvSpPr/>
                <p:nvPr/>
              </p:nvSpPr>
              <p:spPr>
                <a:xfrm>
                  <a:off x="1893575" y="3201325"/>
                  <a:ext cx="53725" cy="28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49" h="1139" extrusionOk="0">
                      <a:moveTo>
                        <a:pt x="525" y="0"/>
                      </a:moveTo>
                      <a:cubicBezTo>
                        <a:pt x="235" y="0"/>
                        <a:pt x="1" y="234"/>
                        <a:pt x="1" y="525"/>
                      </a:cubicBezTo>
                      <a:lnTo>
                        <a:pt x="1" y="614"/>
                      </a:lnTo>
                      <a:cubicBezTo>
                        <a:pt x="1" y="904"/>
                        <a:pt x="235" y="1138"/>
                        <a:pt x="525" y="1138"/>
                      </a:cubicBezTo>
                      <a:lnTo>
                        <a:pt x="1627" y="1138"/>
                      </a:lnTo>
                      <a:cubicBezTo>
                        <a:pt x="1917" y="1138"/>
                        <a:pt x="2149" y="904"/>
                        <a:pt x="2149" y="614"/>
                      </a:cubicBezTo>
                      <a:lnTo>
                        <a:pt x="2149" y="525"/>
                      </a:lnTo>
                      <a:cubicBezTo>
                        <a:pt x="2149" y="234"/>
                        <a:pt x="1917" y="0"/>
                        <a:pt x="1627" y="0"/>
                      </a:cubicBezTo>
                      <a:close/>
                    </a:path>
                  </a:pathLst>
                </a:custGeom>
                <a:solidFill>
                  <a:srgbClr val="DDAF9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69" name="Google Shape;1769;p9"/>
                <p:cNvSpPr/>
                <p:nvPr/>
              </p:nvSpPr>
              <p:spPr>
                <a:xfrm>
                  <a:off x="1478600" y="3115675"/>
                  <a:ext cx="53725" cy="28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49" h="1136" extrusionOk="0">
                      <a:moveTo>
                        <a:pt x="525" y="0"/>
                      </a:moveTo>
                      <a:cubicBezTo>
                        <a:pt x="235" y="0"/>
                        <a:pt x="0" y="232"/>
                        <a:pt x="0" y="522"/>
                      </a:cubicBezTo>
                      <a:lnTo>
                        <a:pt x="0" y="614"/>
                      </a:lnTo>
                      <a:cubicBezTo>
                        <a:pt x="0" y="901"/>
                        <a:pt x="235" y="1136"/>
                        <a:pt x="525" y="1136"/>
                      </a:cubicBezTo>
                      <a:lnTo>
                        <a:pt x="1627" y="1136"/>
                      </a:lnTo>
                      <a:cubicBezTo>
                        <a:pt x="1917" y="1136"/>
                        <a:pt x="2148" y="901"/>
                        <a:pt x="2148" y="614"/>
                      </a:cubicBezTo>
                      <a:lnTo>
                        <a:pt x="2148" y="522"/>
                      </a:lnTo>
                      <a:cubicBezTo>
                        <a:pt x="2148" y="232"/>
                        <a:pt x="1917" y="0"/>
                        <a:pt x="1627" y="0"/>
                      </a:cubicBezTo>
                      <a:close/>
                    </a:path>
                  </a:pathLst>
                </a:custGeom>
                <a:solidFill>
                  <a:srgbClr val="DDAF9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70" name="Google Shape;1770;p9"/>
                <p:cNvSpPr/>
                <p:nvPr/>
              </p:nvSpPr>
              <p:spPr>
                <a:xfrm>
                  <a:off x="1411925" y="2962025"/>
                  <a:ext cx="53725" cy="28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49" h="1139" extrusionOk="0">
                      <a:moveTo>
                        <a:pt x="525" y="0"/>
                      </a:moveTo>
                      <a:cubicBezTo>
                        <a:pt x="235" y="0"/>
                        <a:pt x="0" y="235"/>
                        <a:pt x="0" y="525"/>
                      </a:cubicBezTo>
                      <a:lnTo>
                        <a:pt x="0" y="614"/>
                      </a:lnTo>
                      <a:cubicBezTo>
                        <a:pt x="0" y="904"/>
                        <a:pt x="237" y="1139"/>
                        <a:pt x="525" y="1139"/>
                      </a:cubicBezTo>
                      <a:lnTo>
                        <a:pt x="1627" y="1139"/>
                      </a:lnTo>
                      <a:cubicBezTo>
                        <a:pt x="1914" y="1139"/>
                        <a:pt x="2148" y="904"/>
                        <a:pt x="2148" y="614"/>
                      </a:cubicBezTo>
                      <a:lnTo>
                        <a:pt x="2148" y="525"/>
                      </a:lnTo>
                      <a:cubicBezTo>
                        <a:pt x="2148" y="235"/>
                        <a:pt x="1914" y="0"/>
                        <a:pt x="1627" y="0"/>
                      </a:cubicBezTo>
                      <a:close/>
                    </a:path>
                  </a:pathLst>
                </a:custGeom>
                <a:solidFill>
                  <a:srgbClr val="DDAF9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71" name="Google Shape;1771;p9"/>
                <p:cNvSpPr/>
                <p:nvPr/>
              </p:nvSpPr>
              <p:spPr>
                <a:xfrm>
                  <a:off x="1800400" y="2773225"/>
                  <a:ext cx="65575" cy="40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23" h="1639" extrusionOk="0">
                      <a:moveTo>
                        <a:pt x="528" y="0"/>
                      </a:moveTo>
                      <a:cubicBezTo>
                        <a:pt x="237" y="0"/>
                        <a:pt x="3" y="232"/>
                        <a:pt x="3" y="522"/>
                      </a:cubicBezTo>
                      <a:lnTo>
                        <a:pt x="3" y="1116"/>
                      </a:lnTo>
                      <a:cubicBezTo>
                        <a:pt x="0" y="1404"/>
                        <a:pt x="237" y="1638"/>
                        <a:pt x="528" y="1638"/>
                      </a:cubicBezTo>
                      <a:lnTo>
                        <a:pt x="2098" y="1638"/>
                      </a:lnTo>
                      <a:cubicBezTo>
                        <a:pt x="2388" y="1638"/>
                        <a:pt x="2623" y="1404"/>
                        <a:pt x="2623" y="1116"/>
                      </a:cubicBezTo>
                      <a:lnTo>
                        <a:pt x="2623" y="522"/>
                      </a:lnTo>
                      <a:cubicBezTo>
                        <a:pt x="2623" y="232"/>
                        <a:pt x="2388" y="0"/>
                        <a:pt x="2098" y="0"/>
                      </a:cubicBezTo>
                      <a:close/>
                    </a:path>
                  </a:pathLst>
                </a:custGeom>
                <a:solidFill>
                  <a:srgbClr val="DDAF9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72" name="Google Shape;1772;p9"/>
                <p:cNvSpPr/>
                <p:nvPr/>
              </p:nvSpPr>
              <p:spPr>
                <a:xfrm>
                  <a:off x="2261000" y="3204100"/>
                  <a:ext cx="48425" cy="41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37" h="1642" extrusionOk="0">
                      <a:moveTo>
                        <a:pt x="522" y="1"/>
                      </a:moveTo>
                      <a:cubicBezTo>
                        <a:pt x="234" y="1"/>
                        <a:pt x="0" y="235"/>
                        <a:pt x="0" y="525"/>
                      </a:cubicBezTo>
                      <a:lnTo>
                        <a:pt x="0" y="1117"/>
                      </a:lnTo>
                      <a:cubicBezTo>
                        <a:pt x="0" y="1407"/>
                        <a:pt x="234" y="1641"/>
                        <a:pt x="522" y="1641"/>
                      </a:cubicBezTo>
                      <a:lnTo>
                        <a:pt x="1412" y="1641"/>
                      </a:lnTo>
                      <a:cubicBezTo>
                        <a:pt x="1702" y="1641"/>
                        <a:pt x="1936" y="1407"/>
                        <a:pt x="1936" y="1117"/>
                      </a:cubicBezTo>
                      <a:lnTo>
                        <a:pt x="1936" y="525"/>
                      </a:lnTo>
                      <a:cubicBezTo>
                        <a:pt x="1936" y="235"/>
                        <a:pt x="1702" y="1"/>
                        <a:pt x="1412" y="1"/>
                      </a:cubicBezTo>
                      <a:close/>
                    </a:path>
                  </a:pathLst>
                </a:custGeom>
                <a:solidFill>
                  <a:srgbClr val="DDAF9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73" name="Google Shape;1773;p9"/>
                <p:cNvSpPr/>
                <p:nvPr/>
              </p:nvSpPr>
              <p:spPr>
                <a:xfrm>
                  <a:off x="2150525" y="2977025"/>
                  <a:ext cx="48425" cy="41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37" h="1641" extrusionOk="0">
                      <a:moveTo>
                        <a:pt x="525" y="0"/>
                      </a:moveTo>
                      <a:cubicBezTo>
                        <a:pt x="234" y="0"/>
                        <a:pt x="0" y="235"/>
                        <a:pt x="0" y="525"/>
                      </a:cubicBezTo>
                      <a:lnTo>
                        <a:pt x="0" y="1116"/>
                      </a:lnTo>
                      <a:cubicBezTo>
                        <a:pt x="0" y="1403"/>
                        <a:pt x="234" y="1641"/>
                        <a:pt x="525" y="1641"/>
                      </a:cubicBezTo>
                      <a:lnTo>
                        <a:pt x="1412" y="1641"/>
                      </a:lnTo>
                      <a:cubicBezTo>
                        <a:pt x="1702" y="1641"/>
                        <a:pt x="1936" y="1406"/>
                        <a:pt x="1936" y="1116"/>
                      </a:cubicBezTo>
                      <a:lnTo>
                        <a:pt x="1936" y="525"/>
                      </a:lnTo>
                      <a:cubicBezTo>
                        <a:pt x="1936" y="235"/>
                        <a:pt x="1702" y="0"/>
                        <a:pt x="1412" y="0"/>
                      </a:cubicBezTo>
                      <a:close/>
                    </a:path>
                  </a:pathLst>
                </a:custGeom>
                <a:solidFill>
                  <a:srgbClr val="DDAF9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74" name="Google Shape;1774;p9"/>
                <p:cNvSpPr/>
                <p:nvPr/>
              </p:nvSpPr>
              <p:spPr>
                <a:xfrm>
                  <a:off x="2028400" y="3250625"/>
                  <a:ext cx="48425" cy="40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37" h="1639" extrusionOk="0">
                      <a:moveTo>
                        <a:pt x="522" y="1"/>
                      </a:moveTo>
                      <a:cubicBezTo>
                        <a:pt x="232" y="1"/>
                        <a:pt x="0" y="232"/>
                        <a:pt x="0" y="522"/>
                      </a:cubicBezTo>
                      <a:lnTo>
                        <a:pt x="0" y="1116"/>
                      </a:lnTo>
                      <a:cubicBezTo>
                        <a:pt x="0" y="1404"/>
                        <a:pt x="232" y="1638"/>
                        <a:pt x="522" y="1638"/>
                      </a:cubicBezTo>
                      <a:lnTo>
                        <a:pt x="1412" y="1638"/>
                      </a:lnTo>
                      <a:cubicBezTo>
                        <a:pt x="1702" y="1638"/>
                        <a:pt x="1936" y="1404"/>
                        <a:pt x="1936" y="1116"/>
                      </a:cubicBezTo>
                      <a:lnTo>
                        <a:pt x="1936" y="522"/>
                      </a:lnTo>
                      <a:cubicBezTo>
                        <a:pt x="1936" y="232"/>
                        <a:pt x="1702" y="1"/>
                        <a:pt x="1412" y="1"/>
                      </a:cubicBezTo>
                      <a:close/>
                    </a:path>
                  </a:pathLst>
                </a:custGeom>
                <a:solidFill>
                  <a:srgbClr val="DDAF9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75" name="Google Shape;1775;p9"/>
                <p:cNvSpPr/>
                <p:nvPr/>
              </p:nvSpPr>
              <p:spPr>
                <a:xfrm>
                  <a:off x="2015625" y="2775675"/>
                  <a:ext cx="48425" cy="40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37" h="1638" extrusionOk="0">
                      <a:moveTo>
                        <a:pt x="525" y="0"/>
                      </a:moveTo>
                      <a:cubicBezTo>
                        <a:pt x="235" y="0"/>
                        <a:pt x="1" y="232"/>
                        <a:pt x="1" y="522"/>
                      </a:cubicBezTo>
                      <a:lnTo>
                        <a:pt x="1" y="1116"/>
                      </a:lnTo>
                      <a:cubicBezTo>
                        <a:pt x="1" y="1403"/>
                        <a:pt x="235" y="1638"/>
                        <a:pt x="525" y="1638"/>
                      </a:cubicBezTo>
                      <a:lnTo>
                        <a:pt x="1415" y="1638"/>
                      </a:lnTo>
                      <a:cubicBezTo>
                        <a:pt x="1702" y="1638"/>
                        <a:pt x="1937" y="1403"/>
                        <a:pt x="1937" y="1116"/>
                      </a:cubicBezTo>
                      <a:lnTo>
                        <a:pt x="1937" y="522"/>
                      </a:lnTo>
                      <a:cubicBezTo>
                        <a:pt x="1937" y="232"/>
                        <a:pt x="1702" y="0"/>
                        <a:pt x="1415" y="0"/>
                      </a:cubicBezTo>
                      <a:close/>
                    </a:path>
                  </a:pathLst>
                </a:custGeom>
                <a:solidFill>
                  <a:srgbClr val="DDAF9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76" name="Google Shape;1776;p9"/>
                <p:cNvSpPr/>
                <p:nvPr/>
              </p:nvSpPr>
              <p:spPr>
                <a:xfrm>
                  <a:off x="2030200" y="3089375"/>
                  <a:ext cx="78075" cy="65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23" h="2637" extrusionOk="0">
                      <a:moveTo>
                        <a:pt x="528" y="1"/>
                      </a:moveTo>
                      <a:cubicBezTo>
                        <a:pt x="238" y="1"/>
                        <a:pt x="3" y="235"/>
                        <a:pt x="3" y="525"/>
                      </a:cubicBezTo>
                      <a:lnTo>
                        <a:pt x="3" y="2115"/>
                      </a:lnTo>
                      <a:cubicBezTo>
                        <a:pt x="1" y="2405"/>
                        <a:pt x="235" y="2637"/>
                        <a:pt x="528" y="2637"/>
                      </a:cubicBezTo>
                      <a:lnTo>
                        <a:pt x="2598" y="2637"/>
                      </a:lnTo>
                      <a:cubicBezTo>
                        <a:pt x="2888" y="2637"/>
                        <a:pt x="3122" y="2405"/>
                        <a:pt x="3122" y="2115"/>
                      </a:cubicBezTo>
                      <a:lnTo>
                        <a:pt x="3122" y="525"/>
                      </a:lnTo>
                      <a:cubicBezTo>
                        <a:pt x="3122" y="235"/>
                        <a:pt x="2888" y="1"/>
                        <a:pt x="2598" y="1"/>
                      </a:cubicBezTo>
                      <a:close/>
                    </a:path>
                  </a:pathLst>
                </a:custGeom>
                <a:solidFill>
                  <a:srgbClr val="DDAF9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77" name="Google Shape;1777;p9"/>
                <p:cNvSpPr/>
                <p:nvPr/>
              </p:nvSpPr>
              <p:spPr>
                <a:xfrm>
                  <a:off x="2092275" y="3225725"/>
                  <a:ext cx="102125" cy="86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85" h="3455" extrusionOk="0">
                      <a:moveTo>
                        <a:pt x="525" y="1"/>
                      </a:moveTo>
                      <a:cubicBezTo>
                        <a:pt x="235" y="1"/>
                        <a:pt x="1" y="235"/>
                        <a:pt x="1" y="525"/>
                      </a:cubicBezTo>
                      <a:lnTo>
                        <a:pt x="1" y="2930"/>
                      </a:lnTo>
                      <a:cubicBezTo>
                        <a:pt x="1" y="3217"/>
                        <a:pt x="235" y="3454"/>
                        <a:pt x="525" y="3454"/>
                      </a:cubicBezTo>
                      <a:lnTo>
                        <a:pt x="3560" y="3454"/>
                      </a:lnTo>
                      <a:cubicBezTo>
                        <a:pt x="3851" y="3454"/>
                        <a:pt x="4085" y="3220"/>
                        <a:pt x="4085" y="2930"/>
                      </a:cubicBezTo>
                      <a:lnTo>
                        <a:pt x="4085" y="525"/>
                      </a:lnTo>
                      <a:cubicBezTo>
                        <a:pt x="4085" y="235"/>
                        <a:pt x="3851" y="1"/>
                        <a:pt x="3560" y="1"/>
                      </a:cubicBezTo>
                      <a:close/>
                    </a:path>
                  </a:pathLst>
                </a:custGeom>
                <a:solidFill>
                  <a:srgbClr val="DDAF9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78" name="Google Shape;1778;p9"/>
                <p:cNvSpPr/>
                <p:nvPr/>
              </p:nvSpPr>
              <p:spPr>
                <a:xfrm>
                  <a:off x="2132375" y="2785225"/>
                  <a:ext cx="39775" cy="28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91" h="1139" extrusionOk="0">
                      <a:moveTo>
                        <a:pt x="525" y="0"/>
                      </a:moveTo>
                      <a:cubicBezTo>
                        <a:pt x="235" y="0"/>
                        <a:pt x="1" y="235"/>
                        <a:pt x="1" y="525"/>
                      </a:cubicBezTo>
                      <a:lnTo>
                        <a:pt x="1" y="614"/>
                      </a:lnTo>
                      <a:cubicBezTo>
                        <a:pt x="1" y="904"/>
                        <a:pt x="235" y="1139"/>
                        <a:pt x="525" y="1139"/>
                      </a:cubicBezTo>
                      <a:lnTo>
                        <a:pt x="1069" y="1139"/>
                      </a:lnTo>
                      <a:cubicBezTo>
                        <a:pt x="1357" y="1139"/>
                        <a:pt x="1591" y="904"/>
                        <a:pt x="1591" y="614"/>
                      </a:cubicBezTo>
                      <a:lnTo>
                        <a:pt x="1591" y="525"/>
                      </a:lnTo>
                      <a:cubicBezTo>
                        <a:pt x="1591" y="235"/>
                        <a:pt x="1357" y="0"/>
                        <a:pt x="1069" y="0"/>
                      </a:cubicBezTo>
                      <a:close/>
                    </a:path>
                  </a:pathLst>
                </a:custGeom>
                <a:solidFill>
                  <a:srgbClr val="DDAF9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79" name="Google Shape;1779;p9"/>
                <p:cNvSpPr/>
                <p:nvPr/>
              </p:nvSpPr>
              <p:spPr>
                <a:xfrm>
                  <a:off x="2020850" y="2957000"/>
                  <a:ext cx="39800" cy="28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92" h="1136" extrusionOk="0">
                      <a:moveTo>
                        <a:pt x="525" y="1"/>
                      </a:moveTo>
                      <a:cubicBezTo>
                        <a:pt x="235" y="1"/>
                        <a:pt x="1" y="232"/>
                        <a:pt x="1" y="522"/>
                      </a:cubicBezTo>
                      <a:lnTo>
                        <a:pt x="1" y="614"/>
                      </a:lnTo>
                      <a:cubicBezTo>
                        <a:pt x="1" y="902"/>
                        <a:pt x="235" y="1136"/>
                        <a:pt x="525" y="1136"/>
                      </a:cubicBezTo>
                      <a:lnTo>
                        <a:pt x="1069" y="1136"/>
                      </a:lnTo>
                      <a:cubicBezTo>
                        <a:pt x="1359" y="1136"/>
                        <a:pt x="1591" y="902"/>
                        <a:pt x="1591" y="614"/>
                      </a:cubicBezTo>
                      <a:lnTo>
                        <a:pt x="1591" y="522"/>
                      </a:lnTo>
                      <a:cubicBezTo>
                        <a:pt x="1591" y="232"/>
                        <a:pt x="1359" y="1"/>
                        <a:pt x="1069" y="1"/>
                      </a:cubicBezTo>
                      <a:close/>
                    </a:path>
                  </a:pathLst>
                </a:custGeom>
                <a:solidFill>
                  <a:srgbClr val="DDAF9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80" name="Google Shape;1780;p9"/>
                <p:cNvSpPr/>
                <p:nvPr/>
              </p:nvSpPr>
              <p:spPr>
                <a:xfrm>
                  <a:off x="1738175" y="2292325"/>
                  <a:ext cx="73050" cy="96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22" h="3879" extrusionOk="0">
                      <a:moveTo>
                        <a:pt x="1937" y="1"/>
                      </a:moveTo>
                      <a:cubicBezTo>
                        <a:pt x="1937" y="1"/>
                        <a:pt x="1" y="2749"/>
                        <a:pt x="2023" y="3879"/>
                      </a:cubicBezTo>
                      <a:cubicBezTo>
                        <a:pt x="2023" y="3879"/>
                        <a:pt x="2922" y="3287"/>
                        <a:pt x="2796" y="1945"/>
                      </a:cubicBezTo>
                      <a:cubicBezTo>
                        <a:pt x="2673" y="601"/>
                        <a:pt x="1937" y="1"/>
                        <a:pt x="1937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81" name="Google Shape;1781;p9"/>
                <p:cNvSpPr/>
                <p:nvPr/>
              </p:nvSpPr>
              <p:spPr>
                <a:xfrm>
                  <a:off x="2113550" y="2624400"/>
                  <a:ext cx="191125" cy="732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45" h="29307" extrusionOk="0">
                      <a:moveTo>
                        <a:pt x="1" y="0"/>
                      </a:moveTo>
                      <a:lnTo>
                        <a:pt x="3488" y="29268"/>
                      </a:lnTo>
                      <a:lnTo>
                        <a:pt x="7645" y="29307"/>
                      </a:lnTo>
                      <a:cubicBezTo>
                        <a:pt x="6936" y="27890"/>
                        <a:pt x="2416" y="7786"/>
                        <a:pt x="1" y="0"/>
                      </a:cubicBezTo>
                      <a:close/>
                    </a:path>
                  </a:pathLst>
                </a:custGeom>
                <a:solidFill>
                  <a:srgbClr val="B7133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82" name="Google Shape;1782;p9"/>
                <p:cNvSpPr/>
                <p:nvPr/>
              </p:nvSpPr>
              <p:spPr>
                <a:xfrm>
                  <a:off x="2116700" y="2600950"/>
                  <a:ext cx="103875" cy="684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55" h="27375" extrusionOk="0">
                      <a:moveTo>
                        <a:pt x="477" y="1"/>
                      </a:moveTo>
                      <a:lnTo>
                        <a:pt x="0" y="27341"/>
                      </a:lnTo>
                      <a:lnTo>
                        <a:pt x="4154" y="27374"/>
                      </a:lnTo>
                      <a:cubicBezTo>
                        <a:pt x="3638" y="26052"/>
                        <a:pt x="1839" y="7274"/>
                        <a:pt x="477" y="1"/>
                      </a:cubicBezTo>
                      <a:close/>
                    </a:path>
                  </a:pathLst>
                </a:custGeom>
                <a:solidFill>
                  <a:srgbClr val="CE1D3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83" name="Google Shape;1783;p9"/>
                <p:cNvSpPr/>
                <p:nvPr/>
              </p:nvSpPr>
              <p:spPr>
                <a:xfrm>
                  <a:off x="1274725" y="2624400"/>
                  <a:ext cx="191125" cy="732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45" h="29307" extrusionOk="0">
                      <a:moveTo>
                        <a:pt x="7645" y="0"/>
                      </a:moveTo>
                      <a:cubicBezTo>
                        <a:pt x="5226" y="7786"/>
                        <a:pt x="706" y="27890"/>
                        <a:pt x="1" y="29307"/>
                      </a:cubicBezTo>
                      <a:lnTo>
                        <a:pt x="4157" y="29268"/>
                      </a:lnTo>
                      <a:lnTo>
                        <a:pt x="7645" y="0"/>
                      </a:lnTo>
                      <a:close/>
                    </a:path>
                  </a:pathLst>
                </a:custGeom>
                <a:solidFill>
                  <a:srgbClr val="B7133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84" name="Google Shape;1784;p9"/>
                <p:cNvSpPr/>
                <p:nvPr/>
              </p:nvSpPr>
              <p:spPr>
                <a:xfrm>
                  <a:off x="1143400" y="2600950"/>
                  <a:ext cx="1248450" cy="782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938" h="31297" extrusionOk="0">
                      <a:moveTo>
                        <a:pt x="12292" y="1"/>
                      </a:moveTo>
                      <a:lnTo>
                        <a:pt x="0" y="30886"/>
                      </a:lnTo>
                      <a:lnTo>
                        <a:pt x="49938" y="31296"/>
                      </a:lnTo>
                      <a:lnTo>
                        <a:pt x="39395" y="1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85" name="Google Shape;1785;p9"/>
                <p:cNvSpPr/>
                <p:nvPr/>
              </p:nvSpPr>
              <p:spPr>
                <a:xfrm>
                  <a:off x="1224375" y="2508950"/>
                  <a:ext cx="131350" cy="5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54" h="233" extrusionOk="0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42" y="73"/>
                        <a:pt x="90" y="154"/>
                        <a:pt x="132" y="230"/>
                      </a:cubicBezTo>
                      <a:lnTo>
                        <a:pt x="5106" y="233"/>
                      </a:lnTo>
                      <a:lnTo>
                        <a:pt x="5254" y="4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B7866E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86" name="Google Shape;1786;p9"/>
                <p:cNvSpPr/>
                <p:nvPr/>
              </p:nvSpPr>
              <p:spPr>
                <a:xfrm>
                  <a:off x="2194800" y="2508950"/>
                  <a:ext cx="133175" cy="30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27" h="1209" extrusionOk="0">
                      <a:moveTo>
                        <a:pt x="1" y="1"/>
                      </a:moveTo>
                      <a:lnTo>
                        <a:pt x="1" y="1"/>
                      </a:lnTo>
                      <a:cubicBezTo>
                        <a:pt x="42" y="73"/>
                        <a:pt x="93" y="154"/>
                        <a:pt x="140" y="230"/>
                      </a:cubicBezTo>
                      <a:lnTo>
                        <a:pt x="338" y="230"/>
                      </a:lnTo>
                      <a:lnTo>
                        <a:pt x="335" y="548"/>
                      </a:lnTo>
                      <a:cubicBezTo>
                        <a:pt x="469" y="763"/>
                        <a:pt x="598" y="986"/>
                        <a:pt x="729" y="1209"/>
                      </a:cubicBezTo>
                      <a:lnTo>
                        <a:pt x="743" y="230"/>
                      </a:lnTo>
                      <a:lnTo>
                        <a:pt x="5201" y="233"/>
                      </a:lnTo>
                      <a:lnTo>
                        <a:pt x="5326" y="4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solidFill>
                  <a:srgbClr val="B7866E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87" name="Google Shape;1787;p9"/>
                <p:cNvSpPr/>
                <p:nvPr/>
              </p:nvSpPr>
              <p:spPr>
                <a:xfrm>
                  <a:off x="2224450" y="2490275"/>
                  <a:ext cx="77500" cy="878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00" h="35138" extrusionOk="0">
                      <a:moveTo>
                        <a:pt x="0" y="0"/>
                      </a:moveTo>
                      <a:lnTo>
                        <a:pt x="670" y="35138"/>
                      </a:lnTo>
                      <a:lnTo>
                        <a:pt x="2430" y="35138"/>
                      </a:lnTo>
                      <a:lnTo>
                        <a:pt x="310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88" name="Google Shape;1788;p9"/>
                <p:cNvSpPr/>
                <p:nvPr/>
              </p:nvSpPr>
              <p:spPr>
                <a:xfrm>
                  <a:off x="2231625" y="2777825"/>
                  <a:ext cx="64900" cy="422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6" h="16882" extrusionOk="0">
                      <a:moveTo>
                        <a:pt x="2595" y="1"/>
                      </a:moveTo>
                      <a:lnTo>
                        <a:pt x="1" y="3605"/>
                      </a:lnTo>
                      <a:lnTo>
                        <a:pt x="254" y="16882"/>
                      </a:lnTo>
                      <a:lnTo>
                        <a:pt x="2330" y="13994"/>
                      </a:lnTo>
                      <a:lnTo>
                        <a:pt x="2595" y="1"/>
                      </a:ln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89" name="Google Shape;1789;p9"/>
                <p:cNvSpPr/>
                <p:nvPr/>
              </p:nvSpPr>
              <p:spPr>
                <a:xfrm>
                  <a:off x="2224450" y="2490275"/>
                  <a:ext cx="77500" cy="276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00" h="11068" extrusionOk="0">
                      <a:moveTo>
                        <a:pt x="0" y="0"/>
                      </a:moveTo>
                      <a:lnTo>
                        <a:pt x="210" y="11067"/>
                      </a:lnTo>
                      <a:cubicBezTo>
                        <a:pt x="357" y="8417"/>
                        <a:pt x="1060" y="7204"/>
                        <a:pt x="1596" y="7204"/>
                      </a:cubicBezTo>
                      <a:cubicBezTo>
                        <a:pt x="2093" y="7204"/>
                        <a:pt x="2698" y="8442"/>
                        <a:pt x="2899" y="10596"/>
                      </a:cubicBezTo>
                      <a:lnTo>
                        <a:pt x="3100" y="0"/>
                      </a:ln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90" name="Google Shape;1790;p9"/>
                <p:cNvSpPr/>
                <p:nvPr/>
              </p:nvSpPr>
              <p:spPr>
                <a:xfrm>
                  <a:off x="2238750" y="3241550"/>
                  <a:ext cx="48850" cy="127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54" h="5084" extrusionOk="0">
                      <a:moveTo>
                        <a:pt x="0" y="1"/>
                      </a:moveTo>
                      <a:lnTo>
                        <a:pt x="98" y="5084"/>
                      </a:lnTo>
                      <a:lnTo>
                        <a:pt x="1861" y="5084"/>
                      </a:lnTo>
                      <a:lnTo>
                        <a:pt x="1953" y="338"/>
                      </a:lnTo>
                      <a:lnTo>
                        <a:pt x="1953" y="338"/>
                      </a:lnTo>
                      <a:cubicBezTo>
                        <a:pt x="1674" y="1195"/>
                        <a:pt x="1362" y="1678"/>
                        <a:pt x="1024" y="1678"/>
                      </a:cubicBezTo>
                      <a:cubicBezTo>
                        <a:pt x="653" y="1678"/>
                        <a:pt x="299" y="1067"/>
                        <a:pt x="0" y="1"/>
                      </a:cubicBez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91" name="Google Shape;1791;p9"/>
                <p:cNvSpPr/>
                <p:nvPr/>
              </p:nvSpPr>
              <p:spPr>
                <a:xfrm>
                  <a:off x="2198650" y="2503875"/>
                  <a:ext cx="129100" cy="126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64" h="5064" extrusionOk="0">
                      <a:moveTo>
                        <a:pt x="0" y="0"/>
                      </a:moveTo>
                      <a:lnTo>
                        <a:pt x="720" y="5064"/>
                      </a:lnTo>
                      <a:lnTo>
                        <a:pt x="4447" y="5064"/>
                      </a:lnTo>
                      <a:lnTo>
                        <a:pt x="5164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92" name="Google Shape;1792;p9"/>
                <p:cNvSpPr/>
                <p:nvPr/>
              </p:nvSpPr>
              <p:spPr>
                <a:xfrm>
                  <a:off x="2198650" y="2504000"/>
                  <a:ext cx="129100" cy="10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64" h="4381" extrusionOk="0">
                      <a:moveTo>
                        <a:pt x="0" y="1"/>
                      </a:moveTo>
                      <a:lnTo>
                        <a:pt x="625" y="4381"/>
                      </a:lnTo>
                      <a:cubicBezTo>
                        <a:pt x="896" y="3865"/>
                        <a:pt x="1741" y="3494"/>
                        <a:pt x="2742" y="3494"/>
                      </a:cubicBezTo>
                      <a:cubicBezTo>
                        <a:pt x="3512" y="3494"/>
                        <a:pt x="4193" y="3717"/>
                        <a:pt x="4589" y="4054"/>
                      </a:cubicBezTo>
                      <a:lnTo>
                        <a:pt x="5164" y="1"/>
                      </a:lnTo>
                      <a:close/>
                    </a:path>
                  </a:pathLst>
                </a:custGeom>
                <a:solidFill>
                  <a:srgbClr val="8C574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93" name="Google Shape;1793;p9"/>
                <p:cNvSpPr/>
                <p:nvPr/>
              </p:nvSpPr>
              <p:spPr>
                <a:xfrm>
                  <a:off x="2216700" y="3294575"/>
                  <a:ext cx="93000" cy="66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20" h="2656" extrusionOk="0">
                      <a:moveTo>
                        <a:pt x="517" y="0"/>
                      </a:moveTo>
                      <a:lnTo>
                        <a:pt x="1" y="2656"/>
                      </a:lnTo>
                      <a:lnTo>
                        <a:pt x="3719" y="2656"/>
                      </a:lnTo>
                      <a:lnTo>
                        <a:pt x="3200" y="0"/>
                      </a:lnTo>
                      <a:close/>
                    </a:path>
                  </a:pathLst>
                </a:custGeom>
                <a:solidFill>
                  <a:srgbClr val="8C574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94" name="Google Shape;1794;p9"/>
                <p:cNvSpPr/>
                <p:nvPr/>
              </p:nvSpPr>
              <p:spPr>
                <a:xfrm>
                  <a:off x="2204225" y="2613725"/>
                  <a:ext cx="117875" cy="31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15" h="1264" extrusionOk="0">
                      <a:moveTo>
                        <a:pt x="608" y="0"/>
                      </a:moveTo>
                      <a:cubicBezTo>
                        <a:pt x="274" y="0"/>
                        <a:pt x="0" y="274"/>
                        <a:pt x="0" y="608"/>
                      </a:cubicBezTo>
                      <a:lnTo>
                        <a:pt x="0" y="656"/>
                      </a:lnTo>
                      <a:cubicBezTo>
                        <a:pt x="0" y="991"/>
                        <a:pt x="274" y="1264"/>
                        <a:pt x="608" y="1264"/>
                      </a:cubicBezTo>
                      <a:lnTo>
                        <a:pt x="4110" y="1264"/>
                      </a:lnTo>
                      <a:cubicBezTo>
                        <a:pt x="4444" y="1264"/>
                        <a:pt x="4715" y="991"/>
                        <a:pt x="4715" y="656"/>
                      </a:cubicBezTo>
                      <a:lnTo>
                        <a:pt x="4715" y="608"/>
                      </a:lnTo>
                      <a:cubicBezTo>
                        <a:pt x="4715" y="271"/>
                        <a:pt x="4444" y="0"/>
                        <a:pt x="4110" y="0"/>
                      </a:cubicBezTo>
                      <a:close/>
                    </a:path>
                  </a:pathLst>
                </a:custGeom>
                <a:solidFill>
                  <a:srgbClr val="8C574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95" name="Google Shape;1795;p9"/>
                <p:cNvSpPr/>
                <p:nvPr/>
              </p:nvSpPr>
              <p:spPr>
                <a:xfrm>
                  <a:off x="2204300" y="2622850"/>
                  <a:ext cx="117800" cy="22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12" h="897" extrusionOk="0">
                      <a:moveTo>
                        <a:pt x="50" y="1"/>
                      </a:moveTo>
                      <a:cubicBezTo>
                        <a:pt x="20" y="76"/>
                        <a:pt x="0" y="157"/>
                        <a:pt x="0" y="241"/>
                      </a:cubicBezTo>
                      <a:lnTo>
                        <a:pt x="0" y="288"/>
                      </a:lnTo>
                      <a:cubicBezTo>
                        <a:pt x="0" y="623"/>
                        <a:pt x="273" y="896"/>
                        <a:pt x="608" y="896"/>
                      </a:cubicBezTo>
                      <a:lnTo>
                        <a:pt x="4107" y="896"/>
                      </a:lnTo>
                      <a:cubicBezTo>
                        <a:pt x="4441" y="896"/>
                        <a:pt x="4712" y="623"/>
                        <a:pt x="4712" y="288"/>
                      </a:cubicBezTo>
                      <a:lnTo>
                        <a:pt x="4712" y="241"/>
                      </a:lnTo>
                      <a:cubicBezTo>
                        <a:pt x="4712" y="157"/>
                        <a:pt x="4695" y="76"/>
                        <a:pt x="4665" y="1"/>
                      </a:cubicBezTo>
                      <a:cubicBezTo>
                        <a:pt x="4600" y="118"/>
                        <a:pt x="4483" y="193"/>
                        <a:pt x="4344" y="193"/>
                      </a:cubicBezTo>
                      <a:lnTo>
                        <a:pt x="371" y="193"/>
                      </a:lnTo>
                      <a:cubicBezTo>
                        <a:pt x="232" y="193"/>
                        <a:pt x="112" y="118"/>
                        <a:pt x="50" y="1"/>
                      </a:cubicBez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96" name="Google Shape;1796;p9"/>
                <p:cNvSpPr/>
                <p:nvPr/>
              </p:nvSpPr>
              <p:spPr>
                <a:xfrm>
                  <a:off x="2179325" y="2483075"/>
                  <a:ext cx="167750" cy="99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710" h="3994" extrusionOk="0">
                      <a:moveTo>
                        <a:pt x="0" y="1"/>
                      </a:moveTo>
                      <a:lnTo>
                        <a:pt x="820" y="3993"/>
                      </a:lnTo>
                      <a:lnTo>
                        <a:pt x="5887" y="3993"/>
                      </a:lnTo>
                      <a:lnTo>
                        <a:pt x="6710" y="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97" name="Google Shape;1797;p9"/>
                <p:cNvSpPr/>
                <p:nvPr/>
              </p:nvSpPr>
              <p:spPr>
                <a:xfrm>
                  <a:off x="2179325" y="2483075"/>
                  <a:ext cx="167625" cy="99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705" h="3994" extrusionOk="0">
                      <a:moveTo>
                        <a:pt x="0" y="1"/>
                      </a:moveTo>
                      <a:lnTo>
                        <a:pt x="820" y="3993"/>
                      </a:lnTo>
                      <a:lnTo>
                        <a:pt x="873" y="3993"/>
                      </a:lnTo>
                      <a:cubicBezTo>
                        <a:pt x="896" y="2116"/>
                        <a:pt x="1998" y="1206"/>
                        <a:pt x="3354" y="1206"/>
                      </a:cubicBezTo>
                      <a:cubicBezTo>
                        <a:pt x="4709" y="1206"/>
                        <a:pt x="5811" y="2116"/>
                        <a:pt x="5834" y="3993"/>
                      </a:cubicBezTo>
                      <a:lnTo>
                        <a:pt x="5881" y="3993"/>
                      </a:lnTo>
                      <a:lnTo>
                        <a:pt x="6704" y="1"/>
                      </a:ln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98" name="Google Shape;1798;p9"/>
                <p:cNvSpPr/>
                <p:nvPr/>
              </p:nvSpPr>
              <p:spPr>
                <a:xfrm>
                  <a:off x="2172425" y="2478700"/>
                  <a:ext cx="181625" cy="12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265" h="503" extrusionOk="0">
                      <a:moveTo>
                        <a:pt x="240" y="0"/>
                      </a:moveTo>
                      <a:cubicBezTo>
                        <a:pt x="106" y="0"/>
                        <a:pt x="0" y="106"/>
                        <a:pt x="0" y="240"/>
                      </a:cubicBezTo>
                      <a:lnTo>
                        <a:pt x="0" y="262"/>
                      </a:lnTo>
                      <a:cubicBezTo>
                        <a:pt x="0" y="394"/>
                        <a:pt x="103" y="502"/>
                        <a:pt x="240" y="502"/>
                      </a:cubicBezTo>
                      <a:lnTo>
                        <a:pt x="7022" y="502"/>
                      </a:lnTo>
                      <a:cubicBezTo>
                        <a:pt x="7156" y="502"/>
                        <a:pt x="7265" y="399"/>
                        <a:pt x="7265" y="262"/>
                      </a:cubicBezTo>
                      <a:lnTo>
                        <a:pt x="7265" y="240"/>
                      </a:lnTo>
                      <a:cubicBezTo>
                        <a:pt x="7259" y="109"/>
                        <a:pt x="7156" y="0"/>
                        <a:pt x="7022" y="0"/>
                      </a:cubicBezTo>
                      <a:close/>
                    </a:path>
                  </a:pathLst>
                </a:custGeom>
                <a:solidFill>
                  <a:srgbClr val="8C574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99" name="Google Shape;1799;p9"/>
                <p:cNvSpPr/>
                <p:nvPr/>
              </p:nvSpPr>
              <p:spPr>
                <a:xfrm>
                  <a:off x="2207625" y="2617275"/>
                  <a:ext cx="24100" cy="24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4" h="966" extrusionOk="0">
                      <a:moveTo>
                        <a:pt x="481" y="0"/>
                      </a:moveTo>
                      <a:cubicBezTo>
                        <a:pt x="216" y="0"/>
                        <a:pt x="1" y="218"/>
                        <a:pt x="1" y="483"/>
                      </a:cubicBezTo>
                      <a:cubicBezTo>
                        <a:pt x="1" y="748"/>
                        <a:pt x="216" y="966"/>
                        <a:pt x="481" y="966"/>
                      </a:cubicBezTo>
                      <a:cubicBezTo>
                        <a:pt x="746" y="966"/>
                        <a:pt x="963" y="748"/>
                        <a:pt x="963" y="483"/>
                      </a:cubicBezTo>
                      <a:cubicBezTo>
                        <a:pt x="963" y="218"/>
                        <a:pt x="746" y="0"/>
                        <a:pt x="481" y="0"/>
                      </a:cubicBezTo>
                      <a:close/>
                    </a:path>
                  </a:pathLst>
                </a:custGeom>
                <a:solidFill>
                  <a:srgbClr val="D6B99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00" name="Google Shape;1800;p9"/>
                <p:cNvSpPr/>
                <p:nvPr/>
              </p:nvSpPr>
              <p:spPr>
                <a:xfrm>
                  <a:off x="2295375" y="2617275"/>
                  <a:ext cx="24150" cy="24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6" h="966" extrusionOk="0">
                      <a:moveTo>
                        <a:pt x="483" y="0"/>
                      </a:moveTo>
                      <a:cubicBezTo>
                        <a:pt x="218" y="0"/>
                        <a:pt x="0" y="218"/>
                        <a:pt x="0" y="483"/>
                      </a:cubicBezTo>
                      <a:cubicBezTo>
                        <a:pt x="0" y="748"/>
                        <a:pt x="218" y="966"/>
                        <a:pt x="483" y="966"/>
                      </a:cubicBezTo>
                      <a:cubicBezTo>
                        <a:pt x="751" y="966"/>
                        <a:pt x="966" y="748"/>
                        <a:pt x="966" y="483"/>
                      </a:cubicBezTo>
                      <a:cubicBezTo>
                        <a:pt x="966" y="218"/>
                        <a:pt x="748" y="0"/>
                        <a:pt x="483" y="0"/>
                      </a:cubicBezTo>
                      <a:close/>
                    </a:path>
                  </a:pathLst>
                </a:custGeom>
                <a:solidFill>
                  <a:srgbClr val="D6B99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01" name="Google Shape;1801;p9"/>
                <p:cNvSpPr/>
                <p:nvPr/>
              </p:nvSpPr>
              <p:spPr>
                <a:xfrm>
                  <a:off x="2298100" y="2620000"/>
                  <a:ext cx="18700" cy="18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48" h="748" extrusionOk="0">
                      <a:moveTo>
                        <a:pt x="374" y="0"/>
                      </a:moveTo>
                      <a:cubicBezTo>
                        <a:pt x="168" y="0"/>
                        <a:pt x="0" y="168"/>
                        <a:pt x="0" y="374"/>
                      </a:cubicBezTo>
                      <a:cubicBezTo>
                        <a:pt x="0" y="581"/>
                        <a:pt x="168" y="748"/>
                        <a:pt x="374" y="748"/>
                      </a:cubicBezTo>
                      <a:cubicBezTo>
                        <a:pt x="581" y="742"/>
                        <a:pt x="748" y="578"/>
                        <a:pt x="748" y="374"/>
                      </a:cubicBezTo>
                      <a:cubicBezTo>
                        <a:pt x="748" y="168"/>
                        <a:pt x="581" y="0"/>
                        <a:pt x="374" y="0"/>
                      </a:cubicBez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02" name="Google Shape;1802;p9"/>
                <p:cNvSpPr/>
                <p:nvPr/>
              </p:nvSpPr>
              <p:spPr>
                <a:xfrm>
                  <a:off x="2210425" y="2620200"/>
                  <a:ext cx="18300" cy="18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2" h="732" extrusionOk="0">
                      <a:moveTo>
                        <a:pt x="366" y="1"/>
                      </a:moveTo>
                      <a:cubicBezTo>
                        <a:pt x="165" y="1"/>
                        <a:pt x="1" y="162"/>
                        <a:pt x="1" y="366"/>
                      </a:cubicBezTo>
                      <a:cubicBezTo>
                        <a:pt x="1" y="570"/>
                        <a:pt x="165" y="732"/>
                        <a:pt x="366" y="732"/>
                      </a:cubicBezTo>
                      <a:cubicBezTo>
                        <a:pt x="570" y="729"/>
                        <a:pt x="731" y="564"/>
                        <a:pt x="731" y="366"/>
                      </a:cubicBezTo>
                      <a:cubicBezTo>
                        <a:pt x="731" y="162"/>
                        <a:pt x="570" y="1"/>
                        <a:pt x="366" y="1"/>
                      </a:cubicBez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03" name="Google Shape;1803;p9"/>
                <p:cNvSpPr/>
                <p:nvPr/>
              </p:nvSpPr>
              <p:spPr>
                <a:xfrm>
                  <a:off x="2202750" y="3312150"/>
                  <a:ext cx="120900" cy="61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36" h="2470" extrusionOk="0">
                      <a:moveTo>
                        <a:pt x="592" y="0"/>
                      </a:moveTo>
                      <a:lnTo>
                        <a:pt x="1" y="2469"/>
                      </a:lnTo>
                      <a:lnTo>
                        <a:pt x="4835" y="2469"/>
                      </a:lnTo>
                      <a:lnTo>
                        <a:pt x="4244" y="0"/>
                      </a:lnTo>
                      <a:close/>
                    </a:path>
                  </a:pathLst>
                </a:custGeom>
                <a:solidFill>
                  <a:srgbClr val="8C574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04" name="Google Shape;1804;p9"/>
                <p:cNvSpPr/>
                <p:nvPr/>
              </p:nvSpPr>
              <p:spPr>
                <a:xfrm>
                  <a:off x="2202750" y="3320850"/>
                  <a:ext cx="120900" cy="53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36" h="2124" extrusionOk="0">
                      <a:moveTo>
                        <a:pt x="4325" y="1"/>
                      </a:moveTo>
                      <a:cubicBezTo>
                        <a:pt x="4085" y="807"/>
                        <a:pt x="3309" y="1393"/>
                        <a:pt x="2391" y="1393"/>
                      </a:cubicBezTo>
                      <a:cubicBezTo>
                        <a:pt x="1507" y="1393"/>
                        <a:pt x="757" y="849"/>
                        <a:pt x="489" y="87"/>
                      </a:cubicBezTo>
                      <a:lnTo>
                        <a:pt x="1" y="2124"/>
                      </a:lnTo>
                      <a:lnTo>
                        <a:pt x="4835" y="2124"/>
                      </a:lnTo>
                      <a:lnTo>
                        <a:pt x="4325" y="1"/>
                      </a:ln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05" name="Google Shape;1805;p9"/>
                <p:cNvSpPr/>
                <p:nvPr/>
              </p:nvSpPr>
              <p:spPr>
                <a:xfrm>
                  <a:off x="1251500" y="2490275"/>
                  <a:ext cx="77525" cy="878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01" h="35138" extrusionOk="0">
                      <a:moveTo>
                        <a:pt x="1" y="0"/>
                      </a:moveTo>
                      <a:lnTo>
                        <a:pt x="670" y="35138"/>
                      </a:lnTo>
                      <a:lnTo>
                        <a:pt x="2436" y="35138"/>
                      </a:lnTo>
                      <a:lnTo>
                        <a:pt x="310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06" name="Google Shape;1806;p9"/>
                <p:cNvSpPr/>
                <p:nvPr/>
              </p:nvSpPr>
              <p:spPr>
                <a:xfrm>
                  <a:off x="1258750" y="2777825"/>
                  <a:ext cx="64900" cy="422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6" h="16882" extrusionOk="0">
                      <a:moveTo>
                        <a:pt x="2595" y="1"/>
                      </a:moveTo>
                      <a:lnTo>
                        <a:pt x="1" y="3605"/>
                      </a:lnTo>
                      <a:lnTo>
                        <a:pt x="255" y="16882"/>
                      </a:lnTo>
                      <a:lnTo>
                        <a:pt x="2330" y="13994"/>
                      </a:lnTo>
                      <a:lnTo>
                        <a:pt x="2595" y="1"/>
                      </a:ln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07" name="Google Shape;1807;p9"/>
                <p:cNvSpPr/>
                <p:nvPr/>
              </p:nvSpPr>
              <p:spPr>
                <a:xfrm>
                  <a:off x="1251575" y="2490275"/>
                  <a:ext cx="77500" cy="276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00" h="11068" extrusionOk="0">
                      <a:moveTo>
                        <a:pt x="0" y="0"/>
                      </a:moveTo>
                      <a:lnTo>
                        <a:pt x="210" y="11067"/>
                      </a:lnTo>
                      <a:cubicBezTo>
                        <a:pt x="358" y="8417"/>
                        <a:pt x="1061" y="7204"/>
                        <a:pt x="1599" y="7204"/>
                      </a:cubicBezTo>
                      <a:cubicBezTo>
                        <a:pt x="2093" y="7204"/>
                        <a:pt x="2701" y="8442"/>
                        <a:pt x="2899" y="10596"/>
                      </a:cubicBezTo>
                      <a:lnTo>
                        <a:pt x="3100" y="0"/>
                      </a:ln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08" name="Google Shape;1808;p9"/>
                <p:cNvSpPr/>
                <p:nvPr/>
              </p:nvSpPr>
              <p:spPr>
                <a:xfrm>
                  <a:off x="1265875" y="3241550"/>
                  <a:ext cx="48850" cy="127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54" h="5084" extrusionOk="0">
                      <a:moveTo>
                        <a:pt x="0" y="1"/>
                      </a:moveTo>
                      <a:lnTo>
                        <a:pt x="98" y="5084"/>
                      </a:lnTo>
                      <a:lnTo>
                        <a:pt x="1864" y="5084"/>
                      </a:lnTo>
                      <a:lnTo>
                        <a:pt x="1953" y="338"/>
                      </a:lnTo>
                      <a:lnTo>
                        <a:pt x="1953" y="338"/>
                      </a:lnTo>
                      <a:cubicBezTo>
                        <a:pt x="1671" y="1195"/>
                        <a:pt x="1359" y="1678"/>
                        <a:pt x="1027" y="1678"/>
                      </a:cubicBezTo>
                      <a:cubicBezTo>
                        <a:pt x="653" y="1678"/>
                        <a:pt x="302" y="1067"/>
                        <a:pt x="0" y="1"/>
                      </a:cubicBezTo>
                      <a:close/>
                    </a:path>
                  </a:pathLst>
                </a:custGeom>
                <a:solidFill>
                  <a:srgbClr val="D8AD9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09" name="Google Shape;1809;p9"/>
                <p:cNvSpPr/>
                <p:nvPr/>
              </p:nvSpPr>
              <p:spPr>
                <a:xfrm>
                  <a:off x="1225775" y="2503875"/>
                  <a:ext cx="129175" cy="126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67" h="5064" extrusionOk="0">
                      <a:moveTo>
                        <a:pt x="0" y="0"/>
                      </a:moveTo>
                      <a:lnTo>
                        <a:pt x="720" y="5064"/>
                      </a:lnTo>
                      <a:lnTo>
                        <a:pt x="4444" y="5064"/>
                      </a:lnTo>
                      <a:lnTo>
                        <a:pt x="5167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10" name="Google Shape;1810;p9"/>
                <p:cNvSpPr/>
                <p:nvPr/>
              </p:nvSpPr>
              <p:spPr>
                <a:xfrm>
                  <a:off x="1225775" y="2504000"/>
                  <a:ext cx="129175" cy="10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67" h="4381" extrusionOk="0">
                      <a:moveTo>
                        <a:pt x="0" y="1"/>
                      </a:moveTo>
                      <a:lnTo>
                        <a:pt x="625" y="4381"/>
                      </a:lnTo>
                      <a:cubicBezTo>
                        <a:pt x="896" y="3865"/>
                        <a:pt x="1741" y="3494"/>
                        <a:pt x="2743" y="3494"/>
                      </a:cubicBezTo>
                      <a:cubicBezTo>
                        <a:pt x="3513" y="3494"/>
                        <a:pt x="4193" y="3717"/>
                        <a:pt x="4589" y="4054"/>
                      </a:cubicBezTo>
                      <a:lnTo>
                        <a:pt x="5167" y="1"/>
                      </a:lnTo>
                      <a:close/>
                    </a:path>
                  </a:pathLst>
                </a:custGeom>
                <a:solidFill>
                  <a:srgbClr val="B7866E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11" name="Google Shape;1811;p9"/>
                <p:cNvSpPr/>
                <p:nvPr/>
              </p:nvSpPr>
              <p:spPr>
                <a:xfrm>
                  <a:off x="1243825" y="3294575"/>
                  <a:ext cx="93075" cy="66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23" h="2656" extrusionOk="0">
                      <a:moveTo>
                        <a:pt x="517" y="0"/>
                      </a:moveTo>
                      <a:lnTo>
                        <a:pt x="1" y="2656"/>
                      </a:lnTo>
                      <a:lnTo>
                        <a:pt x="3722" y="2656"/>
                      </a:lnTo>
                      <a:lnTo>
                        <a:pt x="3203" y="0"/>
                      </a:lnTo>
                      <a:close/>
                    </a:path>
                  </a:pathLst>
                </a:custGeom>
                <a:solidFill>
                  <a:srgbClr val="E5BDA8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12" name="Google Shape;1812;p9"/>
                <p:cNvSpPr/>
                <p:nvPr/>
              </p:nvSpPr>
              <p:spPr>
                <a:xfrm>
                  <a:off x="1231350" y="2613725"/>
                  <a:ext cx="117900" cy="31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16" h="1264" extrusionOk="0">
                      <a:moveTo>
                        <a:pt x="609" y="0"/>
                      </a:moveTo>
                      <a:cubicBezTo>
                        <a:pt x="274" y="0"/>
                        <a:pt x="0" y="274"/>
                        <a:pt x="0" y="608"/>
                      </a:cubicBezTo>
                      <a:lnTo>
                        <a:pt x="0" y="656"/>
                      </a:lnTo>
                      <a:cubicBezTo>
                        <a:pt x="0" y="991"/>
                        <a:pt x="274" y="1264"/>
                        <a:pt x="609" y="1264"/>
                      </a:cubicBezTo>
                      <a:lnTo>
                        <a:pt x="4110" y="1264"/>
                      </a:lnTo>
                      <a:cubicBezTo>
                        <a:pt x="4445" y="1264"/>
                        <a:pt x="4715" y="991"/>
                        <a:pt x="4715" y="656"/>
                      </a:cubicBezTo>
                      <a:lnTo>
                        <a:pt x="4715" y="608"/>
                      </a:lnTo>
                      <a:cubicBezTo>
                        <a:pt x="4715" y="271"/>
                        <a:pt x="4445" y="0"/>
                        <a:pt x="4110" y="0"/>
                      </a:cubicBezTo>
                      <a:close/>
                    </a:path>
                  </a:pathLst>
                </a:custGeom>
                <a:solidFill>
                  <a:srgbClr val="8C574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13" name="Google Shape;1813;p9"/>
                <p:cNvSpPr/>
                <p:nvPr/>
              </p:nvSpPr>
              <p:spPr>
                <a:xfrm>
                  <a:off x="1231425" y="2622850"/>
                  <a:ext cx="117950" cy="22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18" h="897" extrusionOk="0">
                      <a:moveTo>
                        <a:pt x="50" y="1"/>
                      </a:moveTo>
                      <a:cubicBezTo>
                        <a:pt x="20" y="76"/>
                        <a:pt x="0" y="157"/>
                        <a:pt x="0" y="241"/>
                      </a:cubicBezTo>
                      <a:lnTo>
                        <a:pt x="0" y="288"/>
                      </a:lnTo>
                      <a:cubicBezTo>
                        <a:pt x="0" y="623"/>
                        <a:pt x="274" y="896"/>
                        <a:pt x="608" y="896"/>
                      </a:cubicBezTo>
                      <a:lnTo>
                        <a:pt x="4110" y="896"/>
                      </a:lnTo>
                      <a:cubicBezTo>
                        <a:pt x="4444" y="896"/>
                        <a:pt x="4718" y="623"/>
                        <a:pt x="4718" y="288"/>
                      </a:cubicBezTo>
                      <a:lnTo>
                        <a:pt x="4718" y="241"/>
                      </a:lnTo>
                      <a:cubicBezTo>
                        <a:pt x="4718" y="157"/>
                        <a:pt x="4698" y="76"/>
                        <a:pt x="4668" y="1"/>
                      </a:cubicBezTo>
                      <a:cubicBezTo>
                        <a:pt x="4601" y="118"/>
                        <a:pt x="4483" y="193"/>
                        <a:pt x="4344" y="193"/>
                      </a:cubicBezTo>
                      <a:lnTo>
                        <a:pt x="371" y="193"/>
                      </a:lnTo>
                      <a:cubicBezTo>
                        <a:pt x="232" y="193"/>
                        <a:pt x="112" y="118"/>
                        <a:pt x="50" y="1"/>
                      </a:cubicBez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14" name="Google Shape;1814;p9"/>
                <p:cNvSpPr/>
                <p:nvPr/>
              </p:nvSpPr>
              <p:spPr>
                <a:xfrm>
                  <a:off x="1206450" y="2483075"/>
                  <a:ext cx="167825" cy="99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713" h="3994" extrusionOk="0">
                      <a:moveTo>
                        <a:pt x="0" y="1"/>
                      </a:moveTo>
                      <a:lnTo>
                        <a:pt x="823" y="3993"/>
                      </a:lnTo>
                      <a:lnTo>
                        <a:pt x="5887" y="3993"/>
                      </a:lnTo>
                      <a:lnTo>
                        <a:pt x="6713" y="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15" name="Google Shape;1815;p9"/>
                <p:cNvSpPr/>
                <p:nvPr/>
              </p:nvSpPr>
              <p:spPr>
                <a:xfrm>
                  <a:off x="1206450" y="2483075"/>
                  <a:ext cx="167625" cy="99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705" h="3994" extrusionOk="0">
                      <a:moveTo>
                        <a:pt x="0" y="1"/>
                      </a:moveTo>
                      <a:lnTo>
                        <a:pt x="823" y="3993"/>
                      </a:lnTo>
                      <a:lnTo>
                        <a:pt x="876" y="3993"/>
                      </a:lnTo>
                      <a:cubicBezTo>
                        <a:pt x="896" y="2116"/>
                        <a:pt x="1998" y="1206"/>
                        <a:pt x="3354" y="1206"/>
                      </a:cubicBezTo>
                      <a:cubicBezTo>
                        <a:pt x="4712" y="1206"/>
                        <a:pt x="5812" y="2116"/>
                        <a:pt x="5834" y="3993"/>
                      </a:cubicBezTo>
                      <a:lnTo>
                        <a:pt x="5881" y="3993"/>
                      </a:lnTo>
                      <a:lnTo>
                        <a:pt x="6704" y="1"/>
                      </a:ln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16" name="Google Shape;1816;p9"/>
                <p:cNvSpPr/>
                <p:nvPr/>
              </p:nvSpPr>
              <p:spPr>
                <a:xfrm>
                  <a:off x="1199475" y="2478700"/>
                  <a:ext cx="181650" cy="12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266" h="503" extrusionOk="0">
                      <a:moveTo>
                        <a:pt x="240" y="0"/>
                      </a:moveTo>
                      <a:cubicBezTo>
                        <a:pt x="109" y="0"/>
                        <a:pt x="0" y="106"/>
                        <a:pt x="0" y="240"/>
                      </a:cubicBezTo>
                      <a:lnTo>
                        <a:pt x="0" y="262"/>
                      </a:lnTo>
                      <a:cubicBezTo>
                        <a:pt x="0" y="394"/>
                        <a:pt x="104" y="502"/>
                        <a:pt x="240" y="502"/>
                      </a:cubicBezTo>
                      <a:lnTo>
                        <a:pt x="7022" y="502"/>
                      </a:lnTo>
                      <a:cubicBezTo>
                        <a:pt x="7156" y="502"/>
                        <a:pt x="7265" y="399"/>
                        <a:pt x="7265" y="262"/>
                      </a:cubicBezTo>
                      <a:lnTo>
                        <a:pt x="7265" y="240"/>
                      </a:lnTo>
                      <a:cubicBezTo>
                        <a:pt x="7265" y="109"/>
                        <a:pt x="7156" y="0"/>
                        <a:pt x="7022" y="0"/>
                      </a:cubicBezTo>
                      <a:close/>
                    </a:path>
                  </a:pathLst>
                </a:custGeom>
                <a:solidFill>
                  <a:srgbClr val="8C574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17" name="Google Shape;1817;p9"/>
                <p:cNvSpPr/>
                <p:nvPr/>
              </p:nvSpPr>
              <p:spPr>
                <a:xfrm>
                  <a:off x="1234700" y="2617350"/>
                  <a:ext cx="24075" cy="24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3" h="963" extrusionOk="0">
                      <a:moveTo>
                        <a:pt x="480" y="0"/>
                      </a:moveTo>
                      <a:cubicBezTo>
                        <a:pt x="215" y="0"/>
                        <a:pt x="0" y="215"/>
                        <a:pt x="0" y="480"/>
                      </a:cubicBezTo>
                      <a:cubicBezTo>
                        <a:pt x="0" y="745"/>
                        <a:pt x="215" y="963"/>
                        <a:pt x="480" y="963"/>
                      </a:cubicBezTo>
                      <a:cubicBezTo>
                        <a:pt x="748" y="963"/>
                        <a:pt x="963" y="745"/>
                        <a:pt x="963" y="480"/>
                      </a:cubicBezTo>
                      <a:cubicBezTo>
                        <a:pt x="963" y="215"/>
                        <a:pt x="748" y="0"/>
                        <a:pt x="480" y="0"/>
                      </a:cubicBezTo>
                      <a:close/>
                    </a:path>
                  </a:pathLst>
                </a:custGeom>
                <a:solidFill>
                  <a:srgbClr val="D6B99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18" name="Google Shape;1818;p9"/>
                <p:cNvSpPr/>
                <p:nvPr/>
              </p:nvSpPr>
              <p:spPr>
                <a:xfrm>
                  <a:off x="1322575" y="2617350"/>
                  <a:ext cx="24075" cy="24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3" h="963" extrusionOk="0">
                      <a:moveTo>
                        <a:pt x="480" y="0"/>
                      </a:moveTo>
                      <a:cubicBezTo>
                        <a:pt x="215" y="0"/>
                        <a:pt x="0" y="215"/>
                        <a:pt x="0" y="480"/>
                      </a:cubicBezTo>
                      <a:cubicBezTo>
                        <a:pt x="0" y="745"/>
                        <a:pt x="215" y="963"/>
                        <a:pt x="480" y="963"/>
                      </a:cubicBezTo>
                      <a:cubicBezTo>
                        <a:pt x="748" y="963"/>
                        <a:pt x="963" y="745"/>
                        <a:pt x="963" y="480"/>
                      </a:cubicBezTo>
                      <a:cubicBezTo>
                        <a:pt x="963" y="215"/>
                        <a:pt x="748" y="0"/>
                        <a:pt x="480" y="0"/>
                      </a:cubicBezTo>
                      <a:close/>
                    </a:path>
                  </a:pathLst>
                </a:custGeom>
                <a:solidFill>
                  <a:srgbClr val="D6B99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19" name="Google Shape;1819;p9"/>
                <p:cNvSpPr/>
                <p:nvPr/>
              </p:nvSpPr>
              <p:spPr>
                <a:xfrm>
                  <a:off x="1325225" y="2620000"/>
                  <a:ext cx="18725" cy="18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49" h="748" extrusionOk="0">
                      <a:moveTo>
                        <a:pt x="374" y="0"/>
                      </a:moveTo>
                      <a:cubicBezTo>
                        <a:pt x="168" y="0"/>
                        <a:pt x="0" y="168"/>
                        <a:pt x="0" y="374"/>
                      </a:cubicBezTo>
                      <a:cubicBezTo>
                        <a:pt x="0" y="581"/>
                        <a:pt x="168" y="748"/>
                        <a:pt x="374" y="748"/>
                      </a:cubicBezTo>
                      <a:cubicBezTo>
                        <a:pt x="581" y="748"/>
                        <a:pt x="748" y="581"/>
                        <a:pt x="748" y="374"/>
                      </a:cubicBezTo>
                      <a:cubicBezTo>
                        <a:pt x="748" y="168"/>
                        <a:pt x="581" y="0"/>
                        <a:pt x="374" y="0"/>
                      </a:cubicBez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20" name="Google Shape;1820;p9"/>
                <p:cNvSpPr/>
                <p:nvPr/>
              </p:nvSpPr>
              <p:spPr>
                <a:xfrm>
                  <a:off x="1237550" y="2620200"/>
                  <a:ext cx="18375" cy="18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5" h="732" extrusionOk="0">
                      <a:moveTo>
                        <a:pt x="366" y="1"/>
                      </a:moveTo>
                      <a:cubicBezTo>
                        <a:pt x="165" y="1"/>
                        <a:pt x="1" y="165"/>
                        <a:pt x="1" y="366"/>
                      </a:cubicBezTo>
                      <a:cubicBezTo>
                        <a:pt x="1" y="567"/>
                        <a:pt x="165" y="732"/>
                        <a:pt x="366" y="732"/>
                      </a:cubicBezTo>
                      <a:cubicBezTo>
                        <a:pt x="570" y="732"/>
                        <a:pt x="734" y="567"/>
                        <a:pt x="734" y="366"/>
                      </a:cubicBezTo>
                      <a:cubicBezTo>
                        <a:pt x="734" y="165"/>
                        <a:pt x="570" y="1"/>
                        <a:pt x="366" y="1"/>
                      </a:cubicBez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21" name="Google Shape;1821;p9"/>
                <p:cNvSpPr/>
                <p:nvPr/>
              </p:nvSpPr>
              <p:spPr>
                <a:xfrm>
                  <a:off x="1229875" y="3312150"/>
                  <a:ext cx="120975" cy="61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39" h="2470" extrusionOk="0">
                      <a:moveTo>
                        <a:pt x="592" y="0"/>
                      </a:moveTo>
                      <a:lnTo>
                        <a:pt x="1" y="2469"/>
                      </a:lnTo>
                      <a:lnTo>
                        <a:pt x="4838" y="2469"/>
                      </a:lnTo>
                      <a:lnTo>
                        <a:pt x="4241" y="0"/>
                      </a:lnTo>
                      <a:close/>
                    </a:path>
                  </a:pathLst>
                </a:custGeom>
                <a:solidFill>
                  <a:srgbClr val="E2C9B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22" name="Google Shape;1822;p9"/>
                <p:cNvSpPr/>
                <p:nvPr/>
              </p:nvSpPr>
              <p:spPr>
                <a:xfrm>
                  <a:off x="1229875" y="3320850"/>
                  <a:ext cx="120975" cy="53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39" h="2124" extrusionOk="0">
                      <a:moveTo>
                        <a:pt x="4325" y="1"/>
                      </a:moveTo>
                      <a:cubicBezTo>
                        <a:pt x="4085" y="807"/>
                        <a:pt x="3310" y="1393"/>
                        <a:pt x="2392" y="1393"/>
                      </a:cubicBezTo>
                      <a:cubicBezTo>
                        <a:pt x="1507" y="1393"/>
                        <a:pt x="757" y="849"/>
                        <a:pt x="489" y="87"/>
                      </a:cubicBezTo>
                      <a:lnTo>
                        <a:pt x="1" y="2124"/>
                      </a:lnTo>
                      <a:lnTo>
                        <a:pt x="4838" y="2124"/>
                      </a:lnTo>
                      <a:lnTo>
                        <a:pt x="4325" y="1"/>
                      </a:lnTo>
                      <a:close/>
                    </a:path>
                  </a:pathLst>
                </a:custGeom>
                <a:solidFill>
                  <a:srgbClr val="D8AD9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23" name="Google Shape;1823;p9"/>
                <p:cNvSpPr/>
                <p:nvPr/>
              </p:nvSpPr>
              <p:spPr>
                <a:xfrm>
                  <a:off x="1358850" y="2600950"/>
                  <a:ext cx="103725" cy="684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49" h="27375" extrusionOk="0">
                      <a:moveTo>
                        <a:pt x="3674" y="1"/>
                      </a:moveTo>
                      <a:cubicBezTo>
                        <a:pt x="2316" y="7274"/>
                        <a:pt x="516" y="26052"/>
                        <a:pt x="0" y="27374"/>
                      </a:cubicBezTo>
                      <a:lnTo>
                        <a:pt x="4149" y="27341"/>
                      </a:lnTo>
                      <a:lnTo>
                        <a:pt x="3674" y="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24" name="Google Shape;1824;p9"/>
                <p:cNvSpPr/>
                <p:nvPr/>
              </p:nvSpPr>
              <p:spPr>
                <a:xfrm>
                  <a:off x="1397000" y="2409225"/>
                  <a:ext cx="785550" cy="921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422" h="36846" extrusionOk="0">
                      <a:moveTo>
                        <a:pt x="15707" y="1"/>
                      </a:moveTo>
                      <a:cubicBezTo>
                        <a:pt x="11765" y="3878"/>
                        <a:pt x="7337" y="6953"/>
                        <a:pt x="2129" y="7340"/>
                      </a:cubicBezTo>
                      <a:lnTo>
                        <a:pt x="0" y="36845"/>
                      </a:lnTo>
                      <a:lnTo>
                        <a:pt x="31422" y="36845"/>
                      </a:lnTo>
                      <a:lnTo>
                        <a:pt x="29287" y="7340"/>
                      </a:lnTo>
                      <a:cubicBezTo>
                        <a:pt x="23803" y="7307"/>
                        <a:pt x="19367" y="4286"/>
                        <a:pt x="15707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25" name="Google Shape;1825;p9"/>
                <p:cNvSpPr/>
                <p:nvPr/>
              </p:nvSpPr>
              <p:spPr>
                <a:xfrm>
                  <a:off x="1397000" y="2482525"/>
                  <a:ext cx="785550" cy="847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422" h="33914" extrusionOk="0">
                      <a:moveTo>
                        <a:pt x="15567" y="1"/>
                      </a:moveTo>
                      <a:cubicBezTo>
                        <a:pt x="14421" y="1616"/>
                        <a:pt x="12571" y="3641"/>
                        <a:pt x="10122" y="4408"/>
                      </a:cubicBezTo>
                      <a:cubicBezTo>
                        <a:pt x="8572" y="4893"/>
                        <a:pt x="6999" y="5177"/>
                        <a:pt x="5573" y="5177"/>
                      </a:cubicBezTo>
                      <a:cubicBezTo>
                        <a:pt x="4273" y="5177"/>
                        <a:pt x="3095" y="4941"/>
                        <a:pt x="2171" y="4406"/>
                      </a:cubicBezTo>
                      <a:cubicBezTo>
                        <a:pt x="2157" y="4408"/>
                        <a:pt x="2143" y="4408"/>
                        <a:pt x="2129" y="4408"/>
                      </a:cubicBezTo>
                      <a:lnTo>
                        <a:pt x="0" y="33913"/>
                      </a:lnTo>
                      <a:lnTo>
                        <a:pt x="31422" y="33913"/>
                      </a:lnTo>
                      <a:lnTo>
                        <a:pt x="29290" y="4408"/>
                      </a:lnTo>
                      <a:lnTo>
                        <a:pt x="29251" y="4408"/>
                      </a:lnTo>
                      <a:cubicBezTo>
                        <a:pt x="27975" y="4959"/>
                        <a:pt x="26428" y="5272"/>
                        <a:pt x="24756" y="5272"/>
                      </a:cubicBezTo>
                      <a:cubicBezTo>
                        <a:pt x="24235" y="5272"/>
                        <a:pt x="23702" y="5241"/>
                        <a:pt x="23161" y="5178"/>
                      </a:cubicBezTo>
                      <a:cubicBezTo>
                        <a:pt x="19663" y="4771"/>
                        <a:pt x="16789" y="2062"/>
                        <a:pt x="15567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26" name="Google Shape;1826;p9"/>
                <p:cNvSpPr/>
                <p:nvPr/>
              </p:nvSpPr>
              <p:spPr>
                <a:xfrm>
                  <a:off x="1438275" y="2573825"/>
                  <a:ext cx="702775" cy="732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111" h="29319" extrusionOk="0">
                      <a:moveTo>
                        <a:pt x="14095" y="0"/>
                      </a:moveTo>
                      <a:cubicBezTo>
                        <a:pt x="11436" y="1318"/>
                        <a:pt x="7535" y="2011"/>
                        <a:pt x="4610" y="2011"/>
                      </a:cubicBezTo>
                      <a:cubicBezTo>
                        <a:pt x="2947" y="2011"/>
                        <a:pt x="1599" y="1787"/>
                        <a:pt x="977" y="1326"/>
                      </a:cubicBezTo>
                      <a:lnTo>
                        <a:pt x="1" y="29318"/>
                      </a:lnTo>
                      <a:lnTo>
                        <a:pt x="28111" y="29318"/>
                      </a:lnTo>
                      <a:lnTo>
                        <a:pt x="27137" y="1326"/>
                      </a:lnTo>
                      <a:cubicBezTo>
                        <a:pt x="26049" y="2030"/>
                        <a:pt x="24621" y="2350"/>
                        <a:pt x="23004" y="2350"/>
                      </a:cubicBezTo>
                      <a:cubicBezTo>
                        <a:pt x="20327" y="2350"/>
                        <a:pt x="17131" y="1472"/>
                        <a:pt x="14095" y="0"/>
                      </a:cubicBez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27" name="Google Shape;1827;p9"/>
                <p:cNvSpPr/>
                <p:nvPr/>
              </p:nvSpPr>
              <p:spPr>
                <a:xfrm>
                  <a:off x="1469950" y="2587575"/>
                  <a:ext cx="643550" cy="750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742" h="30033" extrusionOk="0">
                      <a:moveTo>
                        <a:pt x="12822" y="0"/>
                      </a:moveTo>
                      <a:cubicBezTo>
                        <a:pt x="10171" y="1547"/>
                        <a:pt x="6054" y="2851"/>
                        <a:pt x="3582" y="2851"/>
                      </a:cubicBezTo>
                      <a:cubicBezTo>
                        <a:pt x="2786" y="2851"/>
                        <a:pt x="2161" y="2716"/>
                        <a:pt x="1811" y="2410"/>
                      </a:cubicBezTo>
                      <a:lnTo>
                        <a:pt x="0" y="30032"/>
                      </a:lnTo>
                      <a:lnTo>
                        <a:pt x="25742" y="30032"/>
                      </a:lnTo>
                      <a:lnTo>
                        <a:pt x="24696" y="2204"/>
                      </a:lnTo>
                      <a:cubicBezTo>
                        <a:pt x="23980" y="2749"/>
                        <a:pt x="23010" y="2983"/>
                        <a:pt x="21892" y="2983"/>
                      </a:cubicBezTo>
                      <a:cubicBezTo>
                        <a:pt x="19220" y="2983"/>
                        <a:pt x="15706" y="1643"/>
                        <a:pt x="12822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28" name="Google Shape;1828;p9"/>
                <p:cNvSpPr/>
                <p:nvPr/>
              </p:nvSpPr>
              <p:spPr>
                <a:xfrm>
                  <a:off x="1578825" y="2672850"/>
                  <a:ext cx="424425" cy="633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77" h="25358" extrusionOk="0">
                      <a:moveTo>
                        <a:pt x="9112" y="1"/>
                      </a:moveTo>
                      <a:cubicBezTo>
                        <a:pt x="8448" y="321"/>
                        <a:pt x="7756" y="400"/>
                        <a:pt x="7031" y="400"/>
                      </a:cubicBezTo>
                      <a:cubicBezTo>
                        <a:pt x="6327" y="400"/>
                        <a:pt x="5592" y="326"/>
                        <a:pt x="4821" y="326"/>
                      </a:cubicBezTo>
                      <a:cubicBezTo>
                        <a:pt x="4456" y="326"/>
                        <a:pt x="4084" y="342"/>
                        <a:pt x="3702" y="392"/>
                      </a:cubicBezTo>
                      <a:lnTo>
                        <a:pt x="0" y="25357"/>
                      </a:lnTo>
                      <a:lnTo>
                        <a:pt x="16976" y="25357"/>
                      </a:lnTo>
                      <a:lnTo>
                        <a:pt x="12906" y="601"/>
                      </a:lnTo>
                      <a:cubicBezTo>
                        <a:pt x="12321" y="480"/>
                        <a:pt x="11883" y="469"/>
                        <a:pt x="11485" y="469"/>
                      </a:cubicBezTo>
                      <a:cubicBezTo>
                        <a:pt x="11396" y="469"/>
                        <a:pt x="11309" y="470"/>
                        <a:pt x="11222" y="470"/>
                      </a:cubicBezTo>
                      <a:cubicBezTo>
                        <a:pt x="10615" y="470"/>
                        <a:pt x="10049" y="442"/>
                        <a:pt x="9112" y="1"/>
                      </a:cubicBez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29" name="Google Shape;1829;p9"/>
                <p:cNvSpPr/>
                <p:nvPr/>
              </p:nvSpPr>
              <p:spPr>
                <a:xfrm>
                  <a:off x="1680075" y="3167775"/>
                  <a:ext cx="216375" cy="17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55" h="715" extrusionOk="0">
                      <a:moveTo>
                        <a:pt x="1" y="0"/>
                      </a:moveTo>
                      <a:lnTo>
                        <a:pt x="1" y="714"/>
                      </a:lnTo>
                      <a:lnTo>
                        <a:pt x="8655" y="714"/>
                      </a:lnTo>
                      <a:lnTo>
                        <a:pt x="8655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30" name="Google Shape;1830;p9"/>
                <p:cNvSpPr/>
                <p:nvPr/>
              </p:nvSpPr>
              <p:spPr>
                <a:xfrm>
                  <a:off x="1853325" y="2992000"/>
                  <a:ext cx="28000" cy="211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20" h="8449" extrusionOk="0">
                      <a:moveTo>
                        <a:pt x="1" y="1"/>
                      </a:moveTo>
                      <a:lnTo>
                        <a:pt x="210" y="8448"/>
                      </a:lnTo>
                      <a:lnTo>
                        <a:pt x="556" y="8448"/>
                      </a:lnTo>
                      <a:lnTo>
                        <a:pt x="1119" y="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31" name="Google Shape;1831;p9"/>
                <p:cNvSpPr/>
                <p:nvPr/>
              </p:nvSpPr>
              <p:spPr>
                <a:xfrm>
                  <a:off x="1686300" y="2992000"/>
                  <a:ext cx="30625" cy="211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25" h="8449" extrusionOk="0">
                      <a:moveTo>
                        <a:pt x="0" y="1"/>
                      </a:moveTo>
                      <a:lnTo>
                        <a:pt x="667" y="8448"/>
                      </a:lnTo>
                      <a:lnTo>
                        <a:pt x="1077" y="8448"/>
                      </a:lnTo>
                      <a:lnTo>
                        <a:pt x="1225" y="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32" name="Google Shape;1832;p9"/>
                <p:cNvSpPr/>
                <p:nvPr/>
              </p:nvSpPr>
              <p:spPr>
                <a:xfrm>
                  <a:off x="1680375" y="2672850"/>
                  <a:ext cx="216850" cy="507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74" h="20294" extrusionOk="0">
                      <a:moveTo>
                        <a:pt x="0" y="1"/>
                      </a:moveTo>
                      <a:lnTo>
                        <a:pt x="184" y="20294"/>
                      </a:lnTo>
                      <a:lnTo>
                        <a:pt x="8590" y="20294"/>
                      </a:lnTo>
                      <a:lnTo>
                        <a:pt x="8674" y="1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33" name="Google Shape;1833;p9"/>
                <p:cNvSpPr/>
                <p:nvPr/>
              </p:nvSpPr>
              <p:spPr>
                <a:xfrm>
                  <a:off x="1682450" y="2910475"/>
                  <a:ext cx="213600" cy="269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44" h="10789" extrusionOk="0">
                      <a:moveTo>
                        <a:pt x="1" y="1"/>
                      </a:moveTo>
                      <a:lnTo>
                        <a:pt x="101" y="10789"/>
                      </a:lnTo>
                      <a:lnTo>
                        <a:pt x="8507" y="10789"/>
                      </a:lnTo>
                      <a:lnTo>
                        <a:pt x="8543" y="2074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34" name="Google Shape;1834;p9"/>
                <p:cNvSpPr/>
                <p:nvPr/>
              </p:nvSpPr>
              <p:spPr>
                <a:xfrm>
                  <a:off x="1675975" y="3058200"/>
                  <a:ext cx="223900" cy="122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956" h="4880" extrusionOk="0">
                      <a:moveTo>
                        <a:pt x="0" y="0"/>
                      </a:moveTo>
                      <a:lnTo>
                        <a:pt x="360" y="4880"/>
                      </a:lnTo>
                      <a:lnTo>
                        <a:pt x="8766" y="4880"/>
                      </a:lnTo>
                      <a:lnTo>
                        <a:pt x="89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35" name="Google Shape;1835;p9"/>
                <p:cNvSpPr/>
                <p:nvPr/>
              </p:nvSpPr>
              <p:spPr>
                <a:xfrm>
                  <a:off x="1688100" y="3058200"/>
                  <a:ext cx="200900" cy="122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36" h="4880" extrusionOk="0">
                      <a:moveTo>
                        <a:pt x="288" y="0"/>
                      </a:moveTo>
                      <a:lnTo>
                        <a:pt x="1" y="4880"/>
                      </a:lnTo>
                      <a:lnTo>
                        <a:pt x="8035" y="4880"/>
                      </a:lnTo>
                      <a:lnTo>
                        <a:pt x="7701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36" name="Google Shape;1836;p9"/>
                <p:cNvSpPr/>
                <p:nvPr/>
              </p:nvSpPr>
              <p:spPr>
                <a:xfrm>
                  <a:off x="1884300" y="2992000"/>
                  <a:ext cx="28050" cy="211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22" h="8449" extrusionOk="0">
                      <a:moveTo>
                        <a:pt x="0" y="1"/>
                      </a:moveTo>
                      <a:lnTo>
                        <a:pt x="212" y="8448"/>
                      </a:lnTo>
                      <a:lnTo>
                        <a:pt x="558" y="8448"/>
                      </a:lnTo>
                      <a:lnTo>
                        <a:pt x="1122" y="1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37" name="Google Shape;1837;p9"/>
                <p:cNvSpPr/>
                <p:nvPr/>
              </p:nvSpPr>
              <p:spPr>
                <a:xfrm>
                  <a:off x="1660825" y="2992000"/>
                  <a:ext cx="30650" cy="211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26" h="8449" extrusionOk="0">
                      <a:moveTo>
                        <a:pt x="1" y="1"/>
                      </a:moveTo>
                      <a:lnTo>
                        <a:pt x="668" y="8448"/>
                      </a:lnTo>
                      <a:lnTo>
                        <a:pt x="1075" y="8448"/>
                      </a:lnTo>
                      <a:lnTo>
                        <a:pt x="1226" y="1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38" name="Google Shape;1838;p9"/>
                <p:cNvSpPr/>
                <p:nvPr/>
              </p:nvSpPr>
              <p:spPr>
                <a:xfrm>
                  <a:off x="1696475" y="3045925"/>
                  <a:ext cx="184500" cy="103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80" h="4135" extrusionOk="0">
                      <a:moveTo>
                        <a:pt x="464" y="0"/>
                      </a:moveTo>
                      <a:cubicBezTo>
                        <a:pt x="210" y="0"/>
                        <a:pt x="1" y="204"/>
                        <a:pt x="1" y="464"/>
                      </a:cubicBezTo>
                      <a:lnTo>
                        <a:pt x="70" y="4135"/>
                      </a:lnTo>
                      <a:lnTo>
                        <a:pt x="7310" y="4135"/>
                      </a:lnTo>
                      <a:lnTo>
                        <a:pt x="7380" y="464"/>
                      </a:lnTo>
                      <a:cubicBezTo>
                        <a:pt x="7380" y="204"/>
                        <a:pt x="7173" y="0"/>
                        <a:pt x="6919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39" name="Google Shape;1839;p9"/>
                <p:cNvSpPr/>
                <p:nvPr/>
              </p:nvSpPr>
              <p:spPr>
                <a:xfrm>
                  <a:off x="1655250" y="2968650"/>
                  <a:ext cx="42150" cy="36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86" h="1460" extrusionOk="0">
                      <a:moveTo>
                        <a:pt x="771" y="0"/>
                      </a:moveTo>
                      <a:cubicBezTo>
                        <a:pt x="347" y="0"/>
                        <a:pt x="1" y="346"/>
                        <a:pt x="1" y="770"/>
                      </a:cubicBezTo>
                      <a:lnTo>
                        <a:pt x="1" y="1035"/>
                      </a:lnTo>
                      <a:cubicBezTo>
                        <a:pt x="1" y="1270"/>
                        <a:pt x="188" y="1459"/>
                        <a:pt x="422" y="1459"/>
                      </a:cubicBezTo>
                      <a:lnTo>
                        <a:pt x="1259" y="1459"/>
                      </a:lnTo>
                      <a:cubicBezTo>
                        <a:pt x="1493" y="1459"/>
                        <a:pt x="1680" y="1270"/>
                        <a:pt x="1680" y="1035"/>
                      </a:cubicBezTo>
                      <a:lnTo>
                        <a:pt x="1680" y="770"/>
                      </a:lnTo>
                      <a:cubicBezTo>
                        <a:pt x="1686" y="346"/>
                        <a:pt x="1340" y="0"/>
                        <a:pt x="910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40" name="Google Shape;1840;p9"/>
                <p:cNvSpPr/>
                <p:nvPr/>
              </p:nvSpPr>
              <p:spPr>
                <a:xfrm>
                  <a:off x="1706800" y="2701600"/>
                  <a:ext cx="164000" cy="318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560" h="12731" extrusionOk="0">
                      <a:moveTo>
                        <a:pt x="637" y="0"/>
                      </a:moveTo>
                      <a:cubicBezTo>
                        <a:pt x="282" y="0"/>
                        <a:pt x="0" y="274"/>
                        <a:pt x="9" y="600"/>
                      </a:cubicBezTo>
                      <a:lnTo>
                        <a:pt x="399" y="12164"/>
                      </a:lnTo>
                      <a:cubicBezTo>
                        <a:pt x="411" y="12479"/>
                        <a:pt x="690" y="12730"/>
                        <a:pt x="1027" y="12730"/>
                      </a:cubicBezTo>
                      <a:lnTo>
                        <a:pt x="5527" y="12730"/>
                      </a:lnTo>
                      <a:cubicBezTo>
                        <a:pt x="5865" y="12730"/>
                        <a:pt x="6141" y="12479"/>
                        <a:pt x="6155" y="12164"/>
                      </a:cubicBezTo>
                      <a:lnTo>
                        <a:pt x="6545" y="600"/>
                      </a:lnTo>
                      <a:cubicBezTo>
                        <a:pt x="6559" y="274"/>
                        <a:pt x="6272" y="0"/>
                        <a:pt x="5920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41" name="Google Shape;1841;p9"/>
                <p:cNvSpPr/>
                <p:nvPr/>
              </p:nvSpPr>
              <p:spPr>
                <a:xfrm>
                  <a:off x="1653925" y="2657875"/>
                  <a:ext cx="47525" cy="88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01" h="3555" extrusionOk="0">
                      <a:moveTo>
                        <a:pt x="1" y="0"/>
                      </a:moveTo>
                      <a:lnTo>
                        <a:pt x="1" y="154"/>
                      </a:lnTo>
                      <a:cubicBezTo>
                        <a:pt x="966" y="209"/>
                        <a:pt x="1142" y="3554"/>
                        <a:pt x="1142" y="3554"/>
                      </a:cubicBezTo>
                      <a:lnTo>
                        <a:pt x="1901" y="628"/>
                      </a:lnTo>
                      <a:cubicBezTo>
                        <a:pt x="1901" y="628"/>
                        <a:pt x="1186" y="0"/>
                        <a:pt x="1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42" name="Google Shape;1842;p9"/>
                <p:cNvSpPr/>
                <p:nvPr/>
              </p:nvSpPr>
              <p:spPr>
                <a:xfrm>
                  <a:off x="1645275" y="2657875"/>
                  <a:ext cx="17325" cy="17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3" h="698" extrusionOk="0">
                      <a:moveTo>
                        <a:pt x="347" y="0"/>
                      </a:moveTo>
                      <a:cubicBezTo>
                        <a:pt x="160" y="0"/>
                        <a:pt x="1" y="156"/>
                        <a:pt x="1" y="349"/>
                      </a:cubicBezTo>
                      <a:cubicBezTo>
                        <a:pt x="1" y="541"/>
                        <a:pt x="154" y="698"/>
                        <a:pt x="347" y="698"/>
                      </a:cubicBezTo>
                      <a:cubicBezTo>
                        <a:pt x="539" y="698"/>
                        <a:pt x="693" y="541"/>
                        <a:pt x="693" y="349"/>
                      </a:cubicBezTo>
                      <a:cubicBezTo>
                        <a:pt x="693" y="156"/>
                        <a:pt x="539" y="0"/>
                        <a:pt x="347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43" name="Google Shape;1843;p9"/>
                <p:cNvSpPr/>
                <p:nvPr/>
              </p:nvSpPr>
              <p:spPr>
                <a:xfrm>
                  <a:off x="1873150" y="2657875"/>
                  <a:ext cx="47575" cy="88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03" h="3555" extrusionOk="0">
                      <a:moveTo>
                        <a:pt x="1903" y="0"/>
                      </a:moveTo>
                      <a:cubicBezTo>
                        <a:pt x="717" y="0"/>
                        <a:pt x="0" y="628"/>
                        <a:pt x="0" y="628"/>
                      </a:cubicBezTo>
                      <a:lnTo>
                        <a:pt x="762" y="3554"/>
                      </a:lnTo>
                      <a:cubicBezTo>
                        <a:pt x="762" y="3554"/>
                        <a:pt x="937" y="209"/>
                        <a:pt x="1903" y="154"/>
                      </a:cubicBezTo>
                      <a:lnTo>
                        <a:pt x="1903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44" name="Google Shape;1844;p9"/>
                <p:cNvSpPr/>
                <p:nvPr/>
              </p:nvSpPr>
              <p:spPr>
                <a:xfrm>
                  <a:off x="1912050" y="2657875"/>
                  <a:ext cx="17325" cy="17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3" h="698" extrusionOk="0">
                      <a:moveTo>
                        <a:pt x="347" y="0"/>
                      </a:moveTo>
                      <a:cubicBezTo>
                        <a:pt x="157" y="0"/>
                        <a:pt x="1" y="156"/>
                        <a:pt x="1" y="349"/>
                      </a:cubicBezTo>
                      <a:cubicBezTo>
                        <a:pt x="1" y="541"/>
                        <a:pt x="157" y="698"/>
                        <a:pt x="347" y="698"/>
                      </a:cubicBezTo>
                      <a:cubicBezTo>
                        <a:pt x="536" y="698"/>
                        <a:pt x="693" y="541"/>
                        <a:pt x="693" y="349"/>
                      </a:cubicBezTo>
                      <a:cubicBezTo>
                        <a:pt x="693" y="156"/>
                        <a:pt x="536" y="0"/>
                        <a:pt x="347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45" name="Google Shape;1845;p9"/>
                <p:cNvSpPr/>
                <p:nvPr/>
              </p:nvSpPr>
              <p:spPr>
                <a:xfrm>
                  <a:off x="1878375" y="2968650"/>
                  <a:ext cx="42000" cy="36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80" h="1463" extrusionOk="0">
                      <a:moveTo>
                        <a:pt x="770" y="0"/>
                      </a:moveTo>
                      <a:cubicBezTo>
                        <a:pt x="343" y="0"/>
                        <a:pt x="0" y="346"/>
                        <a:pt x="0" y="770"/>
                      </a:cubicBezTo>
                      <a:lnTo>
                        <a:pt x="0" y="1072"/>
                      </a:lnTo>
                      <a:cubicBezTo>
                        <a:pt x="0" y="1287"/>
                        <a:pt x="173" y="1462"/>
                        <a:pt x="391" y="1462"/>
                      </a:cubicBezTo>
                      <a:lnTo>
                        <a:pt x="1289" y="1462"/>
                      </a:lnTo>
                      <a:cubicBezTo>
                        <a:pt x="1507" y="1462"/>
                        <a:pt x="1680" y="1287"/>
                        <a:pt x="1680" y="1072"/>
                      </a:cubicBezTo>
                      <a:lnTo>
                        <a:pt x="1680" y="770"/>
                      </a:lnTo>
                      <a:cubicBezTo>
                        <a:pt x="1680" y="346"/>
                        <a:pt x="1334" y="0"/>
                        <a:pt x="910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46" name="Google Shape;1846;p9"/>
                <p:cNvSpPr/>
                <p:nvPr/>
              </p:nvSpPr>
              <p:spPr>
                <a:xfrm>
                  <a:off x="1697100" y="3085400"/>
                  <a:ext cx="183400" cy="63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36" h="2556" extrusionOk="0">
                      <a:moveTo>
                        <a:pt x="1" y="1"/>
                      </a:moveTo>
                      <a:lnTo>
                        <a:pt x="48" y="2556"/>
                      </a:lnTo>
                      <a:lnTo>
                        <a:pt x="7288" y="2556"/>
                      </a:lnTo>
                      <a:lnTo>
                        <a:pt x="7335" y="90"/>
                      </a:lnTo>
                      <a:lnTo>
                        <a:pt x="7335" y="90"/>
                      </a:lnTo>
                      <a:cubicBezTo>
                        <a:pt x="6716" y="704"/>
                        <a:pt x="6345" y="2266"/>
                        <a:pt x="3906" y="2266"/>
                      </a:cubicBezTo>
                      <a:cubicBezTo>
                        <a:pt x="1225" y="2266"/>
                        <a:pt x="690" y="835"/>
                        <a:pt x="1" y="1"/>
                      </a:cubicBez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47" name="Google Shape;1847;p9"/>
                <p:cNvSpPr/>
                <p:nvPr/>
              </p:nvSpPr>
              <p:spPr>
                <a:xfrm>
                  <a:off x="1712725" y="2702925"/>
                  <a:ext cx="152075" cy="303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83" h="12159" extrusionOk="0">
                      <a:moveTo>
                        <a:pt x="592" y="0"/>
                      </a:moveTo>
                      <a:cubicBezTo>
                        <a:pt x="266" y="0"/>
                        <a:pt x="1" y="260"/>
                        <a:pt x="9" y="575"/>
                      </a:cubicBezTo>
                      <a:lnTo>
                        <a:pt x="377" y="11620"/>
                      </a:lnTo>
                      <a:cubicBezTo>
                        <a:pt x="386" y="11918"/>
                        <a:pt x="642" y="12158"/>
                        <a:pt x="957" y="12158"/>
                      </a:cubicBezTo>
                      <a:lnTo>
                        <a:pt x="5128" y="12158"/>
                      </a:lnTo>
                      <a:cubicBezTo>
                        <a:pt x="5443" y="12158"/>
                        <a:pt x="5700" y="11918"/>
                        <a:pt x="5711" y="11620"/>
                      </a:cubicBezTo>
                      <a:lnTo>
                        <a:pt x="6077" y="575"/>
                      </a:lnTo>
                      <a:cubicBezTo>
                        <a:pt x="6082" y="260"/>
                        <a:pt x="5820" y="0"/>
                        <a:pt x="5491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48" name="Google Shape;1848;p9"/>
                <p:cNvSpPr/>
                <p:nvPr/>
              </p:nvSpPr>
              <p:spPr>
                <a:xfrm>
                  <a:off x="1740000" y="2936225"/>
                  <a:ext cx="33775" cy="43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51" h="1739" extrusionOk="0">
                      <a:moveTo>
                        <a:pt x="676" y="0"/>
                      </a:moveTo>
                      <a:lnTo>
                        <a:pt x="603" y="795"/>
                      </a:lnTo>
                      <a:lnTo>
                        <a:pt x="0" y="868"/>
                      </a:lnTo>
                      <a:lnTo>
                        <a:pt x="603" y="938"/>
                      </a:lnTo>
                      <a:lnTo>
                        <a:pt x="676" y="1738"/>
                      </a:lnTo>
                      <a:lnTo>
                        <a:pt x="751" y="935"/>
                      </a:lnTo>
                      <a:lnTo>
                        <a:pt x="1351" y="868"/>
                      </a:lnTo>
                      <a:lnTo>
                        <a:pt x="745" y="792"/>
                      </a:lnTo>
                      <a:lnTo>
                        <a:pt x="676" y="0"/>
                      </a:ln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49" name="Google Shape;1849;p9"/>
                <p:cNvSpPr/>
                <p:nvPr/>
              </p:nvSpPr>
              <p:spPr>
                <a:xfrm>
                  <a:off x="1715250" y="3057075"/>
                  <a:ext cx="33775" cy="32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51" h="1287" extrusionOk="0">
                      <a:moveTo>
                        <a:pt x="672" y="1"/>
                      </a:moveTo>
                      <a:lnTo>
                        <a:pt x="603" y="587"/>
                      </a:lnTo>
                      <a:lnTo>
                        <a:pt x="0" y="643"/>
                      </a:lnTo>
                      <a:lnTo>
                        <a:pt x="600" y="693"/>
                      </a:lnTo>
                      <a:lnTo>
                        <a:pt x="672" y="1287"/>
                      </a:lnTo>
                      <a:lnTo>
                        <a:pt x="750" y="693"/>
                      </a:lnTo>
                      <a:lnTo>
                        <a:pt x="1350" y="643"/>
                      </a:lnTo>
                      <a:lnTo>
                        <a:pt x="742" y="587"/>
                      </a:lnTo>
                      <a:lnTo>
                        <a:pt x="672" y="1"/>
                      </a:ln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50" name="Google Shape;1850;p9"/>
                <p:cNvSpPr/>
                <p:nvPr/>
              </p:nvSpPr>
              <p:spPr>
                <a:xfrm>
                  <a:off x="1829200" y="3057075"/>
                  <a:ext cx="33650" cy="32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6" h="1287" extrusionOk="0">
                      <a:moveTo>
                        <a:pt x="673" y="1"/>
                      </a:moveTo>
                      <a:lnTo>
                        <a:pt x="603" y="587"/>
                      </a:lnTo>
                      <a:lnTo>
                        <a:pt x="1" y="643"/>
                      </a:lnTo>
                      <a:lnTo>
                        <a:pt x="600" y="693"/>
                      </a:lnTo>
                      <a:lnTo>
                        <a:pt x="673" y="1287"/>
                      </a:lnTo>
                      <a:lnTo>
                        <a:pt x="745" y="693"/>
                      </a:lnTo>
                      <a:lnTo>
                        <a:pt x="1345" y="643"/>
                      </a:lnTo>
                      <a:lnTo>
                        <a:pt x="743" y="587"/>
                      </a:lnTo>
                      <a:lnTo>
                        <a:pt x="673" y="1"/>
                      </a:ln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51" name="Google Shape;1851;p9"/>
                <p:cNvSpPr/>
                <p:nvPr/>
              </p:nvSpPr>
              <p:spPr>
                <a:xfrm>
                  <a:off x="1804850" y="2936225"/>
                  <a:ext cx="33650" cy="43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6" h="1739" extrusionOk="0">
                      <a:moveTo>
                        <a:pt x="673" y="0"/>
                      </a:moveTo>
                      <a:lnTo>
                        <a:pt x="601" y="795"/>
                      </a:lnTo>
                      <a:lnTo>
                        <a:pt x="1" y="868"/>
                      </a:lnTo>
                      <a:lnTo>
                        <a:pt x="598" y="938"/>
                      </a:lnTo>
                      <a:lnTo>
                        <a:pt x="673" y="1738"/>
                      </a:lnTo>
                      <a:lnTo>
                        <a:pt x="746" y="935"/>
                      </a:lnTo>
                      <a:lnTo>
                        <a:pt x="1346" y="868"/>
                      </a:lnTo>
                      <a:lnTo>
                        <a:pt x="743" y="792"/>
                      </a:lnTo>
                      <a:lnTo>
                        <a:pt x="673" y="0"/>
                      </a:ln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52" name="Google Shape;1852;p9"/>
                <p:cNvSpPr/>
                <p:nvPr/>
              </p:nvSpPr>
              <p:spPr>
                <a:xfrm>
                  <a:off x="1773050" y="2828750"/>
                  <a:ext cx="33725" cy="43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9" h="1736" extrusionOk="0">
                      <a:moveTo>
                        <a:pt x="673" y="0"/>
                      </a:moveTo>
                      <a:lnTo>
                        <a:pt x="603" y="795"/>
                      </a:lnTo>
                      <a:lnTo>
                        <a:pt x="1" y="868"/>
                      </a:lnTo>
                      <a:lnTo>
                        <a:pt x="601" y="940"/>
                      </a:lnTo>
                      <a:lnTo>
                        <a:pt x="673" y="1735"/>
                      </a:lnTo>
                      <a:lnTo>
                        <a:pt x="746" y="937"/>
                      </a:lnTo>
                      <a:lnTo>
                        <a:pt x="1348" y="868"/>
                      </a:lnTo>
                      <a:lnTo>
                        <a:pt x="743" y="792"/>
                      </a:lnTo>
                      <a:lnTo>
                        <a:pt x="673" y="0"/>
                      </a:ln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53" name="Google Shape;1853;p9"/>
                <p:cNvSpPr/>
                <p:nvPr/>
              </p:nvSpPr>
              <p:spPr>
                <a:xfrm>
                  <a:off x="1740000" y="2725600"/>
                  <a:ext cx="33775" cy="43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51" h="1739" extrusionOk="0">
                      <a:moveTo>
                        <a:pt x="676" y="0"/>
                      </a:moveTo>
                      <a:lnTo>
                        <a:pt x="603" y="795"/>
                      </a:lnTo>
                      <a:lnTo>
                        <a:pt x="0" y="868"/>
                      </a:lnTo>
                      <a:lnTo>
                        <a:pt x="603" y="937"/>
                      </a:lnTo>
                      <a:lnTo>
                        <a:pt x="676" y="1738"/>
                      </a:lnTo>
                      <a:lnTo>
                        <a:pt x="751" y="937"/>
                      </a:lnTo>
                      <a:lnTo>
                        <a:pt x="1351" y="868"/>
                      </a:lnTo>
                      <a:lnTo>
                        <a:pt x="745" y="792"/>
                      </a:lnTo>
                      <a:lnTo>
                        <a:pt x="676" y="0"/>
                      </a:ln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54" name="Google Shape;1854;p9"/>
                <p:cNvSpPr/>
                <p:nvPr/>
              </p:nvSpPr>
              <p:spPr>
                <a:xfrm>
                  <a:off x="1804850" y="2725600"/>
                  <a:ext cx="33650" cy="43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6" h="1739" extrusionOk="0">
                      <a:moveTo>
                        <a:pt x="673" y="0"/>
                      </a:moveTo>
                      <a:lnTo>
                        <a:pt x="601" y="795"/>
                      </a:lnTo>
                      <a:lnTo>
                        <a:pt x="1" y="868"/>
                      </a:lnTo>
                      <a:lnTo>
                        <a:pt x="598" y="937"/>
                      </a:lnTo>
                      <a:lnTo>
                        <a:pt x="673" y="1738"/>
                      </a:lnTo>
                      <a:lnTo>
                        <a:pt x="746" y="937"/>
                      </a:lnTo>
                      <a:lnTo>
                        <a:pt x="1346" y="868"/>
                      </a:lnTo>
                      <a:lnTo>
                        <a:pt x="743" y="792"/>
                      </a:lnTo>
                      <a:lnTo>
                        <a:pt x="673" y="0"/>
                      </a:ln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55" name="Google Shape;1855;p9"/>
                <p:cNvSpPr/>
                <p:nvPr/>
              </p:nvSpPr>
              <p:spPr>
                <a:xfrm>
                  <a:off x="1878375" y="2981625"/>
                  <a:ext cx="42000" cy="23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80" h="944" extrusionOk="0">
                      <a:moveTo>
                        <a:pt x="1638" y="0"/>
                      </a:moveTo>
                      <a:cubicBezTo>
                        <a:pt x="1465" y="243"/>
                        <a:pt x="1102" y="410"/>
                        <a:pt x="678" y="410"/>
                      </a:cubicBezTo>
                      <a:cubicBezTo>
                        <a:pt x="422" y="410"/>
                        <a:pt x="184" y="346"/>
                        <a:pt x="0" y="243"/>
                      </a:cubicBezTo>
                      <a:lnTo>
                        <a:pt x="0" y="251"/>
                      </a:lnTo>
                      <a:lnTo>
                        <a:pt x="0" y="553"/>
                      </a:lnTo>
                      <a:cubicBezTo>
                        <a:pt x="0" y="768"/>
                        <a:pt x="173" y="943"/>
                        <a:pt x="391" y="943"/>
                      </a:cubicBezTo>
                      <a:lnTo>
                        <a:pt x="1289" y="943"/>
                      </a:lnTo>
                      <a:cubicBezTo>
                        <a:pt x="1507" y="943"/>
                        <a:pt x="1680" y="768"/>
                        <a:pt x="1680" y="553"/>
                      </a:cubicBezTo>
                      <a:lnTo>
                        <a:pt x="1680" y="251"/>
                      </a:lnTo>
                      <a:cubicBezTo>
                        <a:pt x="1680" y="165"/>
                        <a:pt x="1663" y="78"/>
                        <a:pt x="1638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56" name="Google Shape;1856;p9"/>
                <p:cNvSpPr/>
                <p:nvPr/>
              </p:nvSpPr>
              <p:spPr>
                <a:xfrm>
                  <a:off x="1655325" y="2980925"/>
                  <a:ext cx="42075" cy="24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83" h="969" extrusionOk="0">
                      <a:moveTo>
                        <a:pt x="54" y="0"/>
                      </a:moveTo>
                      <a:cubicBezTo>
                        <a:pt x="17" y="90"/>
                        <a:pt x="1" y="182"/>
                        <a:pt x="1" y="279"/>
                      </a:cubicBezTo>
                      <a:lnTo>
                        <a:pt x="1" y="544"/>
                      </a:lnTo>
                      <a:cubicBezTo>
                        <a:pt x="1" y="779"/>
                        <a:pt x="190" y="968"/>
                        <a:pt x="422" y="968"/>
                      </a:cubicBezTo>
                      <a:lnTo>
                        <a:pt x="1259" y="968"/>
                      </a:lnTo>
                      <a:cubicBezTo>
                        <a:pt x="1493" y="968"/>
                        <a:pt x="1683" y="779"/>
                        <a:pt x="1683" y="544"/>
                      </a:cubicBezTo>
                      <a:lnTo>
                        <a:pt x="1683" y="279"/>
                      </a:lnTo>
                      <a:cubicBezTo>
                        <a:pt x="1683" y="235"/>
                        <a:pt x="1674" y="190"/>
                        <a:pt x="1669" y="145"/>
                      </a:cubicBezTo>
                      <a:cubicBezTo>
                        <a:pt x="1468" y="279"/>
                        <a:pt x="1223" y="363"/>
                        <a:pt x="946" y="363"/>
                      </a:cubicBezTo>
                      <a:cubicBezTo>
                        <a:pt x="586" y="363"/>
                        <a:pt x="263" y="224"/>
                        <a:pt x="54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57" name="Google Shape;1857;p9"/>
                <p:cNvSpPr/>
                <p:nvPr/>
              </p:nvSpPr>
              <p:spPr>
                <a:xfrm>
                  <a:off x="1693050" y="2687575"/>
                  <a:ext cx="191425" cy="346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57" h="13841" extrusionOk="0">
                      <a:moveTo>
                        <a:pt x="6864" y="107"/>
                      </a:moveTo>
                      <a:cubicBezTo>
                        <a:pt x="7067" y="107"/>
                        <a:pt x="7252" y="182"/>
                        <a:pt x="7380" y="316"/>
                      </a:cubicBezTo>
                      <a:cubicBezTo>
                        <a:pt x="7486" y="422"/>
                        <a:pt x="7542" y="559"/>
                        <a:pt x="7533" y="698"/>
                      </a:cubicBezTo>
                      <a:lnTo>
                        <a:pt x="7081" y="13177"/>
                      </a:lnTo>
                      <a:cubicBezTo>
                        <a:pt x="7070" y="13486"/>
                        <a:pt x="6777" y="13729"/>
                        <a:pt x="6415" y="13729"/>
                      </a:cubicBezTo>
                      <a:lnTo>
                        <a:pt x="1231" y="13729"/>
                      </a:lnTo>
                      <a:cubicBezTo>
                        <a:pt x="871" y="13729"/>
                        <a:pt x="578" y="13486"/>
                        <a:pt x="567" y="13177"/>
                      </a:cubicBezTo>
                      <a:lnTo>
                        <a:pt x="112" y="698"/>
                      </a:lnTo>
                      <a:cubicBezTo>
                        <a:pt x="110" y="559"/>
                        <a:pt x="163" y="422"/>
                        <a:pt x="266" y="316"/>
                      </a:cubicBezTo>
                      <a:cubicBezTo>
                        <a:pt x="397" y="182"/>
                        <a:pt x="584" y="107"/>
                        <a:pt x="782" y="107"/>
                      </a:cubicBezTo>
                      <a:close/>
                      <a:moveTo>
                        <a:pt x="788" y="1"/>
                      </a:moveTo>
                      <a:cubicBezTo>
                        <a:pt x="556" y="1"/>
                        <a:pt x="341" y="87"/>
                        <a:pt x="193" y="241"/>
                      </a:cubicBezTo>
                      <a:cubicBezTo>
                        <a:pt x="68" y="374"/>
                        <a:pt x="1" y="533"/>
                        <a:pt x="9" y="706"/>
                      </a:cubicBezTo>
                      <a:lnTo>
                        <a:pt x="461" y="13182"/>
                      </a:lnTo>
                      <a:cubicBezTo>
                        <a:pt x="472" y="13553"/>
                        <a:pt x="815" y="13841"/>
                        <a:pt x="1237" y="13841"/>
                      </a:cubicBezTo>
                      <a:lnTo>
                        <a:pt x="6417" y="13841"/>
                      </a:lnTo>
                      <a:cubicBezTo>
                        <a:pt x="6841" y="13841"/>
                        <a:pt x="7182" y="13553"/>
                        <a:pt x="7199" y="13182"/>
                      </a:cubicBezTo>
                      <a:lnTo>
                        <a:pt x="7653" y="706"/>
                      </a:lnTo>
                      <a:cubicBezTo>
                        <a:pt x="7656" y="533"/>
                        <a:pt x="7595" y="369"/>
                        <a:pt x="7469" y="241"/>
                      </a:cubicBezTo>
                      <a:cubicBezTo>
                        <a:pt x="7318" y="87"/>
                        <a:pt x="7106" y="1"/>
                        <a:pt x="6875" y="1"/>
                      </a:cubicBezTo>
                      <a:close/>
                    </a:path>
                  </a:pathLst>
                </a:custGeom>
                <a:solidFill>
                  <a:srgbClr val="F46E3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58" name="Google Shape;1858;p9"/>
                <p:cNvSpPr/>
                <p:nvPr/>
              </p:nvSpPr>
              <p:spPr>
                <a:xfrm>
                  <a:off x="1422100" y="3196725"/>
                  <a:ext cx="721400" cy="86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856" h="3474" extrusionOk="0">
                      <a:moveTo>
                        <a:pt x="2383" y="0"/>
                      </a:moveTo>
                      <a:cubicBezTo>
                        <a:pt x="1965" y="3197"/>
                        <a:pt x="960" y="2592"/>
                        <a:pt x="1" y="3473"/>
                      </a:cubicBezTo>
                      <a:lnTo>
                        <a:pt x="28855" y="3473"/>
                      </a:lnTo>
                      <a:cubicBezTo>
                        <a:pt x="28353" y="2701"/>
                        <a:pt x="26763" y="3194"/>
                        <a:pt x="26470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59" name="Google Shape;1859;p9"/>
                <p:cNvSpPr/>
                <p:nvPr/>
              </p:nvSpPr>
              <p:spPr>
                <a:xfrm>
                  <a:off x="1422100" y="3230950"/>
                  <a:ext cx="721400" cy="52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856" h="2105" extrusionOk="0">
                      <a:moveTo>
                        <a:pt x="26732" y="1"/>
                      </a:moveTo>
                      <a:cubicBezTo>
                        <a:pt x="23507" y="483"/>
                        <a:pt x="19172" y="779"/>
                        <a:pt x="14401" y="779"/>
                      </a:cubicBezTo>
                      <a:cubicBezTo>
                        <a:pt x="9648" y="779"/>
                        <a:pt x="5326" y="486"/>
                        <a:pt x="2107" y="9"/>
                      </a:cubicBezTo>
                      <a:cubicBezTo>
                        <a:pt x="1610" y="1658"/>
                        <a:pt x="790" y="1379"/>
                        <a:pt x="1" y="2104"/>
                      </a:cubicBezTo>
                      <a:lnTo>
                        <a:pt x="28855" y="2104"/>
                      </a:lnTo>
                      <a:cubicBezTo>
                        <a:pt x="28440" y="1465"/>
                        <a:pt x="27290" y="1689"/>
                        <a:pt x="26732" y="1"/>
                      </a:cubicBez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60" name="Google Shape;1860;p9"/>
                <p:cNvSpPr/>
                <p:nvPr/>
              </p:nvSpPr>
              <p:spPr>
                <a:xfrm>
                  <a:off x="1607750" y="3196725"/>
                  <a:ext cx="350025" cy="86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01" h="3474" extrusionOk="0">
                      <a:moveTo>
                        <a:pt x="1159" y="0"/>
                      </a:moveTo>
                      <a:cubicBezTo>
                        <a:pt x="955" y="3197"/>
                        <a:pt x="467" y="2592"/>
                        <a:pt x="1" y="3473"/>
                      </a:cubicBezTo>
                      <a:lnTo>
                        <a:pt x="14000" y="3473"/>
                      </a:lnTo>
                      <a:cubicBezTo>
                        <a:pt x="13757" y="2701"/>
                        <a:pt x="12990" y="3194"/>
                        <a:pt x="12848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61" name="Google Shape;1861;p9"/>
                <p:cNvSpPr/>
                <p:nvPr/>
              </p:nvSpPr>
              <p:spPr>
                <a:xfrm>
                  <a:off x="1634125" y="3192575"/>
                  <a:ext cx="296650" cy="39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66" h="1573" extrusionOk="0">
                      <a:moveTo>
                        <a:pt x="5943" y="1"/>
                      </a:moveTo>
                      <a:cubicBezTo>
                        <a:pt x="3020" y="1"/>
                        <a:pt x="98" y="56"/>
                        <a:pt x="98" y="166"/>
                      </a:cubicBezTo>
                      <a:cubicBezTo>
                        <a:pt x="76" y="621"/>
                        <a:pt x="40" y="992"/>
                        <a:pt x="0" y="1310"/>
                      </a:cubicBezTo>
                      <a:cubicBezTo>
                        <a:pt x="1507" y="1474"/>
                        <a:pt x="3340" y="1572"/>
                        <a:pt x="5312" y="1572"/>
                      </a:cubicBezTo>
                      <a:cubicBezTo>
                        <a:pt x="7868" y="1572"/>
                        <a:pt x="10183" y="1410"/>
                        <a:pt x="11865" y="1151"/>
                      </a:cubicBezTo>
                      <a:cubicBezTo>
                        <a:pt x="11835" y="866"/>
                        <a:pt x="11807" y="543"/>
                        <a:pt x="11787" y="166"/>
                      </a:cubicBezTo>
                      <a:cubicBezTo>
                        <a:pt x="11787" y="56"/>
                        <a:pt x="8865" y="1"/>
                        <a:pt x="5943" y="1"/>
                      </a:cubicBez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62" name="Google Shape;1862;p9"/>
                <p:cNvSpPr/>
                <p:nvPr/>
              </p:nvSpPr>
              <p:spPr>
                <a:xfrm>
                  <a:off x="1771375" y="2385850"/>
                  <a:ext cx="32600" cy="33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4" h="1327" extrusionOk="0">
                      <a:moveTo>
                        <a:pt x="649" y="1"/>
                      </a:moveTo>
                      <a:cubicBezTo>
                        <a:pt x="291" y="1"/>
                        <a:pt x="1" y="296"/>
                        <a:pt x="1" y="662"/>
                      </a:cubicBezTo>
                      <a:cubicBezTo>
                        <a:pt x="1" y="1030"/>
                        <a:pt x="294" y="1326"/>
                        <a:pt x="654" y="1326"/>
                      </a:cubicBezTo>
                      <a:cubicBezTo>
                        <a:pt x="1011" y="1326"/>
                        <a:pt x="1304" y="1030"/>
                        <a:pt x="1304" y="662"/>
                      </a:cubicBezTo>
                      <a:cubicBezTo>
                        <a:pt x="1304" y="297"/>
                        <a:pt x="1011" y="1"/>
                        <a:pt x="654" y="1"/>
                      </a:cubicBezTo>
                      <a:cubicBezTo>
                        <a:pt x="652" y="1"/>
                        <a:pt x="650" y="1"/>
                        <a:pt x="649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63" name="Google Shape;1863;p9"/>
                <p:cNvSpPr/>
                <p:nvPr/>
              </p:nvSpPr>
              <p:spPr>
                <a:xfrm>
                  <a:off x="1191600" y="3153325"/>
                  <a:ext cx="182750" cy="212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10" h="8516" extrusionOk="0">
                      <a:moveTo>
                        <a:pt x="2098" y="1"/>
                      </a:moveTo>
                      <a:lnTo>
                        <a:pt x="0" y="8515"/>
                      </a:lnTo>
                      <a:lnTo>
                        <a:pt x="7309" y="8515"/>
                      </a:lnTo>
                      <a:lnTo>
                        <a:pt x="7293" y="1513"/>
                      </a:lnTo>
                      <a:lnTo>
                        <a:pt x="6746" y="634"/>
                      </a:lnTo>
                      <a:lnTo>
                        <a:pt x="2098" y="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64" name="Google Shape;1864;p9"/>
                <p:cNvSpPr/>
                <p:nvPr/>
              </p:nvSpPr>
              <p:spPr>
                <a:xfrm>
                  <a:off x="1265875" y="3275250"/>
                  <a:ext cx="1033850" cy="86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54" h="3474" extrusionOk="0">
                      <a:moveTo>
                        <a:pt x="3415" y="0"/>
                      </a:moveTo>
                      <a:cubicBezTo>
                        <a:pt x="2815" y="3200"/>
                        <a:pt x="1379" y="2592"/>
                        <a:pt x="0" y="3474"/>
                      </a:cubicBezTo>
                      <a:lnTo>
                        <a:pt x="41353" y="3474"/>
                      </a:lnTo>
                      <a:cubicBezTo>
                        <a:pt x="40634" y="2701"/>
                        <a:pt x="38357" y="3195"/>
                        <a:pt x="37936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65" name="Google Shape;1865;p9"/>
                <p:cNvSpPr/>
                <p:nvPr/>
              </p:nvSpPr>
              <p:spPr>
                <a:xfrm>
                  <a:off x="1265875" y="3306850"/>
                  <a:ext cx="1033850" cy="55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54" h="2204" extrusionOk="0">
                      <a:moveTo>
                        <a:pt x="3066" y="0"/>
                      </a:moveTo>
                      <a:cubicBezTo>
                        <a:pt x="2358" y="1772"/>
                        <a:pt x="1155" y="1465"/>
                        <a:pt x="0" y="2204"/>
                      </a:cubicBezTo>
                      <a:lnTo>
                        <a:pt x="41353" y="2204"/>
                      </a:lnTo>
                      <a:cubicBezTo>
                        <a:pt x="40837" y="1657"/>
                        <a:pt x="39526" y="1755"/>
                        <a:pt x="38667" y="684"/>
                      </a:cubicBezTo>
                      <a:cubicBezTo>
                        <a:pt x="34446" y="1342"/>
                        <a:pt x="28802" y="1744"/>
                        <a:pt x="22606" y="1744"/>
                      </a:cubicBezTo>
                      <a:cubicBezTo>
                        <a:pt x="14499" y="1744"/>
                        <a:pt x="7338" y="1052"/>
                        <a:pt x="3066" y="0"/>
                      </a:cubicBez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66" name="Google Shape;1866;p9"/>
                <p:cNvSpPr/>
                <p:nvPr/>
              </p:nvSpPr>
              <p:spPr>
                <a:xfrm>
                  <a:off x="1505800" y="3275250"/>
                  <a:ext cx="554000" cy="86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160" h="3474" extrusionOk="0">
                      <a:moveTo>
                        <a:pt x="1833" y="0"/>
                      </a:moveTo>
                      <a:cubicBezTo>
                        <a:pt x="1512" y="3200"/>
                        <a:pt x="740" y="2592"/>
                        <a:pt x="0" y="3474"/>
                      </a:cubicBezTo>
                      <a:lnTo>
                        <a:pt x="22160" y="3474"/>
                      </a:lnTo>
                      <a:cubicBezTo>
                        <a:pt x="21772" y="2701"/>
                        <a:pt x="20555" y="3195"/>
                        <a:pt x="20329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67" name="Google Shape;1867;p9"/>
                <p:cNvSpPr/>
                <p:nvPr/>
              </p:nvSpPr>
              <p:spPr>
                <a:xfrm>
                  <a:off x="1545475" y="3270425"/>
                  <a:ext cx="472825" cy="69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913" h="2785" extrusionOk="0">
                      <a:moveTo>
                        <a:pt x="9494" y="1"/>
                      </a:moveTo>
                      <a:cubicBezTo>
                        <a:pt x="4870" y="1"/>
                        <a:pt x="246" y="65"/>
                        <a:pt x="246" y="193"/>
                      </a:cubicBezTo>
                      <a:cubicBezTo>
                        <a:pt x="179" y="841"/>
                        <a:pt x="96" y="1323"/>
                        <a:pt x="1" y="1705"/>
                      </a:cubicBezTo>
                      <a:cubicBezTo>
                        <a:pt x="1937" y="2353"/>
                        <a:pt x="5296" y="2785"/>
                        <a:pt x="9109" y="2785"/>
                      </a:cubicBezTo>
                      <a:cubicBezTo>
                        <a:pt x="13433" y="2785"/>
                        <a:pt x="17169" y="2235"/>
                        <a:pt x="18913" y="1435"/>
                      </a:cubicBezTo>
                      <a:cubicBezTo>
                        <a:pt x="18835" y="1097"/>
                        <a:pt x="18776" y="693"/>
                        <a:pt x="18742" y="193"/>
                      </a:cubicBezTo>
                      <a:cubicBezTo>
                        <a:pt x="18742" y="65"/>
                        <a:pt x="14118" y="1"/>
                        <a:pt x="9494" y="1"/>
                      </a:cubicBez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68" name="Google Shape;1868;p9"/>
                <p:cNvSpPr/>
                <p:nvPr/>
              </p:nvSpPr>
              <p:spPr>
                <a:xfrm>
                  <a:off x="1160975" y="3097050"/>
                  <a:ext cx="213300" cy="264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32" h="10580" extrusionOk="0">
                      <a:moveTo>
                        <a:pt x="2057" y="0"/>
                      </a:moveTo>
                      <a:cubicBezTo>
                        <a:pt x="93" y="4249"/>
                        <a:pt x="1" y="7192"/>
                        <a:pt x="1097" y="10579"/>
                      </a:cubicBezTo>
                      <a:cubicBezTo>
                        <a:pt x="4277" y="9505"/>
                        <a:pt x="6414" y="7572"/>
                        <a:pt x="8532" y="2991"/>
                      </a:cubicBezTo>
                      <a:lnTo>
                        <a:pt x="2057" y="0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69" name="Google Shape;1869;p9"/>
                <p:cNvSpPr/>
                <p:nvPr/>
              </p:nvSpPr>
              <p:spPr>
                <a:xfrm>
                  <a:off x="1165925" y="3104150"/>
                  <a:ext cx="198450" cy="246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38" h="9841" extrusionOk="0">
                      <a:moveTo>
                        <a:pt x="1912" y="1"/>
                      </a:moveTo>
                      <a:cubicBezTo>
                        <a:pt x="82" y="3954"/>
                        <a:pt x="1" y="6688"/>
                        <a:pt x="1022" y="9841"/>
                      </a:cubicBezTo>
                      <a:cubicBezTo>
                        <a:pt x="3979" y="8845"/>
                        <a:pt x="5971" y="7045"/>
                        <a:pt x="7938" y="2782"/>
                      </a:cubicBezTo>
                      <a:lnTo>
                        <a:pt x="1912" y="1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70" name="Google Shape;1870;p9"/>
                <p:cNvSpPr/>
                <p:nvPr/>
              </p:nvSpPr>
              <p:spPr>
                <a:xfrm>
                  <a:off x="1194100" y="3138200"/>
                  <a:ext cx="164700" cy="203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588" h="8153" extrusionOk="0">
                      <a:moveTo>
                        <a:pt x="3298" y="0"/>
                      </a:moveTo>
                      <a:cubicBezTo>
                        <a:pt x="1923" y="2255"/>
                        <a:pt x="609" y="6194"/>
                        <a:pt x="1" y="8110"/>
                      </a:cubicBezTo>
                      <a:cubicBezTo>
                        <a:pt x="9" y="8124"/>
                        <a:pt x="12" y="8138"/>
                        <a:pt x="17" y="8152"/>
                      </a:cubicBezTo>
                      <a:cubicBezTo>
                        <a:pt x="2827" y="7212"/>
                        <a:pt x="4713" y="5519"/>
                        <a:pt x="6587" y="1507"/>
                      </a:cubicBezTo>
                      <a:lnTo>
                        <a:pt x="3298" y="0"/>
                      </a:ln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71" name="Google Shape;1871;p9"/>
                <p:cNvSpPr/>
                <p:nvPr/>
              </p:nvSpPr>
              <p:spPr>
                <a:xfrm>
                  <a:off x="1193125" y="3137150"/>
                  <a:ext cx="83225" cy="205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29" h="8239" extrusionOk="0">
                      <a:moveTo>
                        <a:pt x="3184" y="1"/>
                      </a:moveTo>
                      <a:cubicBezTo>
                        <a:pt x="1864" y="2257"/>
                        <a:pt x="592" y="6241"/>
                        <a:pt x="1" y="8194"/>
                      </a:cubicBezTo>
                      <a:cubicBezTo>
                        <a:pt x="6" y="8208"/>
                        <a:pt x="9" y="8222"/>
                        <a:pt x="15" y="8239"/>
                      </a:cubicBezTo>
                      <a:lnTo>
                        <a:pt x="129" y="8197"/>
                      </a:lnTo>
                      <a:cubicBezTo>
                        <a:pt x="759" y="6163"/>
                        <a:pt x="2015" y="2350"/>
                        <a:pt x="3329" y="70"/>
                      </a:cubicBezTo>
                      <a:lnTo>
                        <a:pt x="3184" y="1"/>
                      </a:ln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72" name="Google Shape;1872;p9"/>
                <p:cNvSpPr/>
                <p:nvPr/>
              </p:nvSpPr>
              <p:spPr>
                <a:xfrm>
                  <a:off x="1167450" y="3109800"/>
                  <a:ext cx="190450" cy="233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8" h="9358" extrusionOk="0">
                      <a:moveTo>
                        <a:pt x="1904" y="73"/>
                      </a:moveTo>
                      <a:lnTo>
                        <a:pt x="7539" y="2679"/>
                      </a:lnTo>
                      <a:cubicBezTo>
                        <a:pt x="5795" y="6445"/>
                        <a:pt x="3979" y="8303"/>
                        <a:pt x="1067" y="9291"/>
                      </a:cubicBezTo>
                      <a:cubicBezTo>
                        <a:pt x="60" y="6158"/>
                        <a:pt x="294" y="3569"/>
                        <a:pt x="1904" y="73"/>
                      </a:cubicBezTo>
                      <a:close/>
                      <a:moveTo>
                        <a:pt x="1881" y="1"/>
                      </a:moveTo>
                      <a:lnTo>
                        <a:pt x="1870" y="26"/>
                      </a:lnTo>
                      <a:cubicBezTo>
                        <a:pt x="235" y="3558"/>
                        <a:pt x="1" y="6166"/>
                        <a:pt x="1028" y="9333"/>
                      </a:cubicBezTo>
                      <a:lnTo>
                        <a:pt x="1036" y="9358"/>
                      </a:lnTo>
                      <a:lnTo>
                        <a:pt x="1064" y="9350"/>
                      </a:lnTo>
                      <a:cubicBezTo>
                        <a:pt x="4013" y="8356"/>
                        <a:pt x="5846" y="6484"/>
                        <a:pt x="7606" y="2676"/>
                      </a:cubicBezTo>
                      <a:lnTo>
                        <a:pt x="7617" y="2651"/>
                      </a:lnTo>
                      <a:lnTo>
                        <a:pt x="1881" y="1"/>
                      </a:ln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73" name="Google Shape;1873;p9"/>
                <p:cNvSpPr/>
                <p:nvPr/>
              </p:nvSpPr>
              <p:spPr>
                <a:xfrm>
                  <a:off x="1188450" y="3120750"/>
                  <a:ext cx="48650" cy="93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46" h="3720" extrusionOk="0">
                      <a:moveTo>
                        <a:pt x="1156" y="1"/>
                      </a:moveTo>
                      <a:cubicBezTo>
                        <a:pt x="838" y="668"/>
                        <a:pt x="308" y="1772"/>
                        <a:pt x="1" y="3720"/>
                      </a:cubicBezTo>
                      <a:cubicBezTo>
                        <a:pt x="902" y="1909"/>
                        <a:pt x="1574" y="877"/>
                        <a:pt x="1945" y="364"/>
                      </a:cubicBezTo>
                      <a:lnTo>
                        <a:pt x="1156" y="1"/>
                      </a:lnTo>
                      <a:close/>
                    </a:path>
                  </a:pathLst>
                </a:custGeom>
                <a:solidFill>
                  <a:srgbClr val="AECEC8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74" name="Google Shape;1874;p9"/>
                <p:cNvSpPr/>
                <p:nvPr/>
              </p:nvSpPr>
              <p:spPr>
                <a:xfrm>
                  <a:off x="1173800" y="3171525"/>
                  <a:ext cx="190575" cy="178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23" h="7146" extrusionOk="0">
                      <a:moveTo>
                        <a:pt x="7436" y="1"/>
                      </a:moveTo>
                      <a:cubicBezTo>
                        <a:pt x="6786" y="732"/>
                        <a:pt x="5865" y="1438"/>
                        <a:pt x="4757" y="1996"/>
                      </a:cubicBezTo>
                      <a:cubicBezTo>
                        <a:pt x="3427" y="2669"/>
                        <a:pt x="2083" y="3007"/>
                        <a:pt x="986" y="3007"/>
                      </a:cubicBezTo>
                      <a:cubicBezTo>
                        <a:pt x="653" y="3007"/>
                        <a:pt x="343" y="2976"/>
                        <a:pt x="62" y="2913"/>
                      </a:cubicBezTo>
                      <a:lnTo>
                        <a:pt x="62" y="2913"/>
                      </a:lnTo>
                      <a:cubicBezTo>
                        <a:pt x="1" y="4342"/>
                        <a:pt x="238" y="5698"/>
                        <a:pt x="707" y="7146"/>
                      </a:cubicBezTo>
                      <a:cubicBezTo>
                        <a:pt x="3664" y="6150"/>
                        <a:pt x="5656" y="4350"/>
                        <a:pt x="7623" y="87"/>
                      </a:cubicBezTo>
                      <a:lnTo>
                        <a:pt x="7436" y="1"/>
                      </a:ln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75" name="Google Shape;1875;p9"/>
                <p:cNvSpPr/>
                <p:nvPr/>
              </p:nvSpPr>
              <p:spPr>
                <a:xfrm>
                  <a:off x="1756325" y="2298750"/>
                  <a:ext cx="46050" cy="61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42" h="2445" extrusionOk="0">
                      <a:moveTo>
                        <a:pt x="1219" y="1"/>
                      </a:moveTo>
                      <a:lnTo>
                        <a:pt x="1219" y="1"/>
                      </a:lnTo>
                      <a:cubicBezTo>
                        <a:pt x="1219" y="1"/>
                        <a:pt x="0" y="1733"/>
                        <a:pt x="1272" y="2444"/>
                      </a:cubicBezTo>
                      <a:cubicBezTo>
                        <a:pt x="1272" y="2444"/>
                        <a:pt x="1841" y="2073"/>
                        <a:pt x="1761" y="1228"/>
                      </a:cubicBezTo>
                      <a:cubicBezTo>
                        <a:pt x="1682" y="377"/>
                        <a:pt x="1219" y="1"/>
                        <a:pt x="1219" y="1"/>
                      </a:cubicBez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76" name="Google Shape;1876;p9"/>
                <p:cNvSpPr/>
                <p:nvPr/>
              </p:nvSpPr>
              <p:spPr>
                <a:xfrm>
                  <a:off x="1786175" y="2482450"/>
                  <a:ext cx="230175" cy="115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07" h="4637" extrusionOk="0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135" y="3298"/>
                        <a:pt x="5935" y="4637"/>
                        <a:pt x="8693" y="4637"/>
                      </a:cubicBezTo>
                      <a:cubicBezTo>
                        <a:pt x="8869" y="4637"/>
                        <a:pt x="9040" y="4631"/>
                        <a:pt x="9207" y="4621"/>
                      </a:cubicBezTo>
                      <a:cubicBezTo>
                        <a:pt x="5663" y="3826"/>
                        <a:pt x="2522" y="2403"/>
                        <a:pt x="0" y="1"/>
                      </a:cubicBez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77" name="Google Shape;1877;p9"/>
                <p:cNvSpPr/>
                <p:nvPr/>
              </p:nvSpPr>
              <p:spPr>
                <a:xfrm>
                  <a:off x="1547575" y="2490050"/>
                  <a:ext cx="208550" cy="103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42" h="4127" extrusionOk="0">
                      <a:moveTo>
                        <a:pt x="8342" y="1"/>
                      </a:moveTo>
                      <a:cubicBezTo>
                        <a:pt x="5984" y="2249"/>
                        <a:pt x="3147" y="3483"/>
                        <a:pt x="0" y="4066"/>
                      </a:cubicBezTo>
                      <a:cubicBezTo>
                        <a:pt x="287" y="4106"/>
                        <a:pt x="592" y="4127"/>
                        <a:pt x="910" y="4127"/>
                      </a:cubicBezTo>
                      <a:cubicBezTo>
                        <a:pt x="3275" y="4127"/>
                        <a:pt x="6387" y="2969"/>
                        <a:pt x="8342" y="1"/>
                      </a:cubicBez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78" name="Google Shape;1878;p9"/>
                <p:cNvSpPr/>
                <p:nvPr/>
              </p:nvSpPr>
              <p:spPr>
                <a:xfrm>
                  <a:off x="2108525" y="2578925"/>
                  <a:ext cx="31075" cy="31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3" h="1245" extrusionOk="0">
                      <a:moveTo>
                        <a:pt x="620" y="0"/>
                      </a:moveTo>
                      <a:cubicBezTo>
                        <a:pt x="280" y="3"/>
                        <a:pt x="1" y="282"/>
                        <a:pt x="1" y="622"/>
                      </a:cubicBezTo>
                      <a:cubicBezTo>
                        <a:pt x="1" y="965"/>
                        <a:pt x="274" y="1244"/>
                        <a:pt x="620" y="1244"/>
                      </a:cubicBezTo>
                      <a:cubicBezTo>
                        <a:pt x="963" y="1244"/>
                        <a:pt x="1242" y="968"/>
                        <a:pt x="1242" y="622"/>
                      </a:cubicBezTo>
                      <a:cubicBezTo>
                        <a:pt x="1242" y="276"/>
                        <a:pt x="966" y="0"/>
                        <a:pt x="620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79" name="Google Shape;1879;p9"/>
                <p:cNvSpPr/>
                <p:nvPr/>
              </p:nvSpPr>
              <p:spPr>
                <a:xfrm>
                  <a:off x="2112725" y="2580925"/>
                  <a:ext cx="23725" cy="14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49" h="587" extrusionOk="0">
                      <a:moveTo>
                        <a:pt x="461" y="0"/>
                      </a:moveTo>
                      <a:cubicBezTo>
                        <a:pt x="232" y="0"/>
                        <a:pt x="31" y="173"/>
                        <a:pt x="6" y="406"/>
                      </a:cubicBezTo>
                      <a:cubicBezTo>
                        <a:pt x="0" y="470"/>
                        <a:pt x="3" y="528"/>
                        <a:pt x="20" y="587"/>
                      </a:cubicBezTo>
                      <a:cubicBezTo>
                        <a:pt x="118" y="459"/>
                        <a:pt x="278" y="381"/>
                        <a:pt x="459" y="381"/>
                      </a:cubicBezTo>
                      <a:cubicBezTo>
                        <a:pt x="485" y="381"/>
                        <a:pt x="510" y="383"/>
                        <a:pt x="536" y="386"/>
                      </a:cubicBezTo>
                      <a:cubicBezTo>
                        <a:pt x="681" y="403"/>
                        <a:pt x="809" y="470"/>
                        <a:pt x="901" y="567"/>
                      </a:cubicBezTo>
                      <a:cubicBezTo>
                        <a:pt x="904" y="548"/>
                        <a:pt x="912" y="531"/>
                        <a:pt x="915" y="514"/>
                      </a:cubicBezTo>
                      <a:cubicBezTo>
                        <a:pt x="949" y="263"/>
                        <a:pt x="764" y="32"/>
                        <a:pt x="516" y="4"/>
                      </a:cubicBezTo>
                      <a:cubicBezTo>
                        <a:pt x="498" y="2"/>
                        <a:pt x="479" y="0"/>
                        <a:pt x="461" y="0"/>
                      </a:cubicBez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80" name="Google Shape;1880;p9"/>
                <p:cNvSpPr/>
                <p:nvPr/>
              </p:nvSpPr>
              <p:spPr>
                <a:xfrm>
                  <a:off x="1437725" y="2578925"/>
                  <a:ext cx="31050" cy="31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2" h="1245" extrusionOk="0">
                      <a:moveTo>
                        <a:pt x="623" y="0"/>
                      </a:moveTo>
                      <a:cubicBezTo>
                        <a:pt x="279" y="3"/>
                        <a:pt x="0" y="282"/>
                        <a:pt x="0" y="622"/>
                      </a:cubicBezTo>
                      <a:cubicBezTo>
                        <a:pt x="0" y="965"/>
                        <a:pt x="277" y="1244"/>
                        <a:pt x="623" y="1244"/>
                      </a:cubicBezTo>
                      <a:cubicBezTo>
                        <a:pt x="963" y="1244"/>
                        <a:pt x="1242" y="968"/>
                        <a:pt x="1242" y="622"/>
                      </a:cubicBezTo>
                      <a:cubicBezTo>
                        <a:pt x="1242" y="276"/>
                        <a:pt x="966" y="0"/>
                        <a:pt x="623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81" name="Google Shape;1881;p9"/>
                <p:cNvSpPr/>
                <p:nvPr/>
              </p:nvSpPr>
              <p:spPr>
                <a:xfrm>
                  <a:off x="1441850" y="2580925"/>
                  <a:ext cx="23725" cy="14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49" h="587" extrusionOk="0">
                      <a:moveTo>
                        <a:pt x="461" y="0"/>
                      </a:moveTo>
                      <a:cubicBezTo>
                        <a:pt x="232" y="0"/>
                        <a:pt x="31" y="173"/>
                        <a:pt x="6" y="406"/>
                      </a:cubicBezTo>
                      <a:cubicBezTo>
                        <a:pt x="0" y="470"/>
                        <a:pt x="3" y="528"/>
                        <a:pt x="20" y="587"/>
                      </a:cubicBezTo>
                      <a:cubicBezTo>
                        <a:pt x="123" y="459"/>
                        <a:pt x="281" y="381"/>
                        <a:pt x="460" y="381"/>
                      </a:cubicBezTo>
                      <a:cubicBezTo>
                        <a:pt x="485" y="381"/>
                        <a:pt x="510" y="383"/>
                        <a:pt x="536" y="386"/>
                      </a:cubicBezTo>
                      <a:cubicBezTo>
                        <a:pt x="684" y="403"/>
                        <a:pt x="809" y="470"/>
                        <a:pt x="904" y="567"/>
                      </a:cubicBezTo>
                      <a:cubicBezTo>
                        <a:pt x="907" y="548"/>
                        <a:pt x="912" y="531"/>
                        <a:pt x="918" y="514"/>
                      </a:cubicBezTo>
                      <a:cubicBezTo>
                        <a:pt x="949" y="263"/>
                        <a:pt x="767" y="32"/>
                        <a:pt x="516" y="4"/>
                      </a:cubicBezTo>
                      <a:cubicBezTo>
                        <a:pt x="497" y="2"/>
                        <a:pt x="479" y="0"/>
                        <a:pt x="461" y="0"/>
                      </a:cubicBez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82" name="Google Shape;1882;p9"/>
                <p:cNvSpPr/>
                <p:nvPr/>
              </p:nvSpPr>
              <p:spPr>
                <a:xfrm>
                  <a:off x="2188600" y="2194700"/>
                  <a:ext cx="16625" cy="16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5" h="662" extrusionOk="0">
                      <a:moveTo>
                        <a:pt x="332" y="0"/>
                      </a:moveTo>
                      <a:cubicBezTo>
                        <a:pt x="148" y="0"/>
                        <a:pt x="0" y="148"/>
                        <a:pt x="0" y="329"/>
                      </a:cubicBezTo>
                      <a:cubicBezTo>
                        <a:pt x="0" y="511"/>
                        <a:pt x="148" y="661"/>
                        <a:pt x="332" y="661"/>
                      </a:cubicBezTo>
                      <a:cubicBezTo>
                        <a:pt x="516" y="661"/>
                        <a:pt x="664" y="516"/>
                        <a:pt x="664" y="329"/>
                      </a:cubicBezTo>
                      <a:cubicBezTo>
                        <a:pt x="664" y="145"/>
                        <a:pt x="516" y="0"/>
                        <a:pt x="33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83" name="Google Shape;1883;p9"/>
                <p:cNvSpPr/>
                <p:nvPr/>
              </p:nvSpPr>
              <p:spPr>
                <a:xfrm>
                  <a:off x="2313575" y="2194125"/>
                  <a:ext cx="16550" cy="16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2" h="665" extrusionOk="0">
                      <a:moveTo>
                        <a:pt x="330" y="1"/>
                      </a:moveTo>
                      <a:cubicBezTo>
                        <a:pt x="146" y="1"/>
                        <a:pt x="1" y="152"/>
                        <a:pt x="1" y="333"/>
                      </a:cubicBezTo>
                      <a:cubicBezTo>
                        <a:pt x="1" y="514"/>
                        <a:pt x="146" y="665"/>
                        <a:pt x="330" y="665"/>
                      </a:cubicBezTo>
                      <a:cubicBezTo>
                        <a:pt x="517" y="665"/>
                        <a:pt x="662" y="517"/>
                        <a:pt x="662" y="333"/>
                      </a:cubicBezTo>
                      <a:cubicBezTo>
                        <a:pt x="662" y="149"/>
                        <a:pt x="517" y="1"/>
                        <a:pt x="33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84" name="Google Shape;1884;p9"/>
                <p:cNvSpPr/>
                <p:nvPr/>
              </p:nvSpPr>
              <p:spPr>
                <a:xfrm>
                  <a:off x="2197525" y="2200000"/>
                  <a:ext cx="123475" cy="9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39" h="363" extrusionOk="0">
                      <a:moveTo>
                        <a:pt x="182" y="0"/>
                      </a:moveTo>
                      <a:cubicBezTo>
                        <a:pt x="84" y="0"/>
                        <a:pt x="0" y="81"/>
                        <a:pt x="0" y="182"/>
                      </a:cubicBezTo>
                      <a:cubicBezTo>
                        <a:pt x="0" y="279"/>
                        <a:pt x="81" y="363"/>
                        <a:pt x="182" y="363"/>
                      </a:cubicBezTo>
                      <a:lnTo>
                        <a:pt x="4757" y="363"/>
                      </a:lnTo>
                      <a:cubicBezTo>
                        <a:pt x="4855" y="363"/>
                        <a:pt x="4938" y="282"/>
                        <a:pt x="4938" y="182"/>
                      </a:cubicBezTo>
                      <a:cubicBezTo>
                        <a:pt x="4936" y="76"/>
                        <a:pt x="4855" y="0"/>
                        <a:pt x="475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85" name="Google Shape;1885;p9"/>
                <p:cNvSpPr/>
                <p:nvPr/>
              </p:nvSpPr>
              <p:spPr>
                <a:xfrm>
                  <a:off x="2184625" y="2201725"/>
                  <a:ext cx="147950" cy="245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18" h="9814" extrusionOk="0">
                      <a:moveTo>
                        <a:pt x="463" y="1"/>
                      </a:moveTo>
                      <a:lnTo>
                        <a:pt x="0" y="9712"/>
                      </a:lnTo>
                      <a:cubicBezTo>
                        <a:pt x="884" y="9454"/>
                        <a:pt x="1490" y="9365"/>
                        <a:pt x="1991" y="9365"/>
                      </a:cubicBezTo>
                      <a:cubicBezTo>
                        <a:pt x="3116" y="9365"/>
                        <a:pt x="3715" y="9814"/>
                        <a:pt x="5740" y="9814"/>
                      </a:cubicBezTo>
                      <a:cubicBezTo>
                        <a:pt x="5798" y="9814"/>
                        <a:pt x="5857" y="9813"/>
                        <a:pt x="5917" y="9813"/>
                      </a:cubicBezTo>
                      <a:lnTo>
                        <a:pt x="5507" y="99"/>
                      </a:lnTo>
                      <a:cubicBezTo>
                        <a:pt x="4825" y="620"/>
                        <a:pt x="3662" y="1050"/>
                        <a:pt x="2592" y="1050"/>
                      </a:cubicBezTo>
                      <a:cubicBezTo>
                        <a:pt x="1716" y="1050"/>
                        <a:pt x="902" y="762"/>
                        <a:pt x="46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86" name="Google Shape;1886;p9"/>
                <p:cNvSpPr/>
                <p:nvPr/>
              </p:nvSpPr>
              <p:spPr>
                <a:xfrm>
                  <a:off x="2191525" y="2202500"/>
                  <a:ext cx="134000" cy="232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60" h="9289" extrusionOk="0">
                      <a:moveTo>
                        <a:pt x="293" y="1"/>
                      </a:moveTo>
                      <a:lnTo>
                        <a:pt x="0" y="9187"/>
                      </a:lnTo>
                      <a:cubicBezTo>
                        <a:pt x="800" y="8928"/>
                        <a:pt x="1349" y="8839"/>
                        <a:pt x="1804" y="8839"/>
                      </a:cubicBezTo>
                      <a:cubicBezTo>
                        <a:pt x="2822" y="8839"/>
                        <a:pt x="3366" y="9289"/>
                        <a:pt x="5199" y="9289"/>
                      </a:cubicBezTo>
                      <a:cubicBezTo>
                        <a:pt x="5252" y="9289"/>
                        <a:pt x="5305" y="9289"/>
                        <a:pt x="5360" y="9288"/>
                      </a:cubicBezTo>
                      <a:lnTo>
                        <a:pt x="5156" y="1"/>
                      </a:lnTo>
                      <a:cubicBezTo>
                        <a:pt x="4466" y="312"/>
                        <a:pt x="3611" y="449"/>
                        <a:pt x="2772" y="449"/>
                      </a:cubicBezTo>
                      <a:cubicBezTo>
                        <a:pt x="1847" y="449"/>
                        <a:pt x="940" y="283"/>
                        <a:pt x="293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87" name="Google Shape;1887;p9"/>
                <p:cNvSpPr/>
                <p:nvPr/>
              </p:nvSpPr>
              <p:spPr>
                <a:xfrm>
                  <a:off x="2246700" y="2207600"/>
                  <a:ext cx="70600" cy="71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4" h="2863" extrusionOk="0">
                      <a:moveTo>
                        <a:pt x="2762" y="0"/>
                      </a:moveTo>
                      <a:cubicBezTo>
                        <a:pt x="2158" y="271"/>
                        <a:pt x="1410" y="392"/>
                        <a:pt x="676" y="392"/>
                      </a:cubicBezTo>
                      <a:cubicBezTo>
                        <a:pt x="448" y="392"/>
                        <a:pt x="221" y="380"/>
                        <a:pt x="0" y="357"/>
                      </a:cubicBezTo>
                      <a:lnTo>
                        <a:pt x="0" y="357"/>
                      </a:lnTo>
                      <a:cubicBezTo>
                        <a:pt x="89" y="628"/>
                        <a:pt x="212" y="899"/>
                        <a:pt x="368" y="1164"/>
                      </a:cubicBezTo>
                      <a:cubicBezTo>
                        <a:pt x="991" y="2210"/>
                        <a:pt x="1961" y="2846"/>
                        <a:pt x="2823" y="2863"/>
                      </a:cubicBezTo>
                      <a:lnTo>
                        <a:pt x="2762" y="0"/>
                      </a:ln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88" name="Google Shape;1888;p9"/>
                <p:cNvSpPr/>
                <p:nvPr/>
              </p:nvSpPr>
              <p:spPr>
                <a:xfrm>
                  <a:off x="2191675" y="2240525"/>
                  <a:ext cx="134075" cy="194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63" h="7764" extrusionOk="0">
                      <a:moveTo>
                        <a:pt x="243" y="0"/>
                      </a:moveTo>
                      <a:lnTo>
                        <a:pt x="0" y="7666"/>
                      </a:lnTo>
                      <a:cubicBezTo>
                        <a:pt x="14" y="7658"/>
                        <a:pt x="28" y="7655"/>
                        <a:pt x="42" y="7650"/>
                      </a:cubicBezTo>
                      <a:cubicBezTo>
                        <a:pt x="89" y="5457"/>
                        <a:pt x="809" y="2801"/>
                        <a:pt x="1875" y="2600"/>
                      </a:cubicBezTo>
                      <a:cubicBezTo>
                        <a:pt x="1918" y="2592"/>
                        <a:pt x="1961" y="2588"/>
                        <a:pt x="2005" y="2588"/>
                      </a:cubicBezTo>
                      <a:cubicBezTo>
                        <a:pt x="3204" y="2588"/>
                        <a:pt x="4409" y="5612"/>
                        <a:pt x="4910" y="7758"/>
                      </a:cubicBezTo>
                      <a:cubicBezTo>
                        <a:pt x="5008" y="7760"/>
                        <a:pt x="5110" y="7764"/>
                        <a:pt x="5217" y="7764"/>
                      </a:cubicBezTo>
                      <a:cubicBezTo>
                        <a:pt x="5264" y="7764"/>
                        <a:pt x="5313" y="7763"/>
                        <a:pt x="5362" y="7761"/>
                      </a:cubicBezTo>
                      <a:lnTo>
                        <a:pt x="5273" y="3627"/>
                      </a:lnTo>
                      <a:cubicBezTo>
                        <a:pt x="4411" y="3432"/>
                        <a:pt x="3510" y="3245"/>
                        <a:pt x="2595" y="2611"/>
                      </a:cubicBezTo>
                      <a:cubicBezTo>
                        <a:pt x="1562" y="1900"/>
                        <a:pt x="714" y="812"/>
                        <a:pt x="243" y="0"/>
                      </a:cubicBez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89" name="Google Shape;1889;p9"/>
                <p:cNvSpPr/>
                <p:nvPr/>
              </p:nvSpPr>
              <p:spPr>
                <a:xfrm>
                  <a:off x="2192650" y="2194200"/>
                  <a:ext cx="133150" cy="9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26" h="364" extrusionOk="0">
                      <a:moveTo>
                        <a:pt x="181" y="1"/>
                      </a:moveTo>
                      <a:cubicBezTo>
                        <a:pt x="84" y="1"/>
                        <a:pt x="0" y="82"/>
                        <a:pt x="0" y="182"/>
                      </a:cubicBezTo>
                      <a:cubicBezTo>
                        <a:pt x="0" y="280"/>
                        <a:pt x="81" y="363"/>
                        <a:pt x="181" y="363"/>
                      </a:cubicBezTo>
                      <a:lnTo>
                        <a:pt x="5145" y="363"/>
                      </a:lnTo>
                      <a:cubicBezTo>
                        <a:pt x="5242" y="363"/>
                        <a:pt x="5326" y="285"/>
                        <a:pt x="5326" y="182"/>
                      </a:cubicBezTo>
                      <a:cubicBezTo>
                        <a:pt x="5326" y="82"/>
                        <a:pt x="5239" y="1"/>
                        <a:pt x="5145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90" name="Google Shape;1890;p9"/>
                <p:cNvSpPr/>
                <p:nvPr/>
              </p:nvSpPr>
              <p:spPr>
                <a:xfrm>
                  <a:off x="2192700" y="2196650"/>
                  <a:ext cx="133175" cy="6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27" h="260" extrusionOk="0">
                      <a:moveTo>
                        <a:pt x="18" y="0"/>
                      </a:moveTo>
                      <a:cubicBezTo>
                        <a:pt x="6" y="25"/>
                        <a:pt x="1" y="51"/>
                        <a:pt x="1" y="78"/>
                      </a:cubicBezTo>
                      <a:cubicBezTo>
                        <a:pt x="1" y="176"/>
                        <a:pt x="82" y="260"/>
                        <a:pt x="182" y="260"/>
                      </a:cubicBezTo>
                      <a:lnTo>
                        <a:pt x="5145" y="260"/>
                      </a:lnTo>
                      <a:cubicBezTo>
                        <a:pt x="5243" y="260"/>
                        <a:pt x="5327" y="179"/>
                        <a:pt x="5327" y="78"/>
                      </a:cubicBezTo>
                      <a:cubicBezTo>
                        <a:pt x="5327" y="51"/>
                        <a:pt x="5318" y="25"/>
                        <a:pt x="5307" y="0"/>
                      </a:cubicBezTo>
                      <a:cubicBezTo>
                        <a:pt x="5274" y="62"/>
                        <a:pt x="5212" y="104"/>
                        <a:pt x="5143" y="104"/>
                      </a:cubicBezTo>
                      <a:lnTo>
                        <a:pt x="179" y="104"/>
                      </a:lnTo>
                      <a:cubicBezTo>
                        <a:pt x="110" y="104"/>
                        <a:pt x="46" y="62"/>
                        <a:pt x="18" y="0"/>
                      </a:cubicBez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91" name="Google Shape;1891;p9"/>
                <p:cNvSpPr/>
                <p:nvPr/>
              </p:nvSpPr>
              <p:spPr>
                <a:xfrm>
                  <a:off x="2188600" y="2190300"/>
                  <a:ext cx="16625" cy="16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5" h="665" extrusionOk="0">
                      <a:moveTo>
                        <a:pt x="332" y="0"/>
                      </a:moveTo>
                      <a:cubicBezTo>
                        <a:pt x="148" y="0"/>
                        <a:pt x="0" y="148"/>
                        <a:pt x="0" y="332"/>
                      </a:cubicBezTo>
                      <a:cubicBezTo>
                        <a:pt x="0" y="517"/>
                        <a:pt x="148" y="664"/>
                        <a:pt x="332" y="664"/>
                      </a:cubicBezTo>
                      <a:cubicBezTo>
                        <a:pt x="516" y="664"/>
                        <a:pt x="664" y="517"/>
                        <a:pt x="664" y="332"/>
                      </a:cubicBezTo>
                      <a:cubicBezTo>
                        <a:pt x="664" y="151"/>
                        <a:pt x="516" y="0"/>
                        <a:pt x="332" y="0"/>
                      </a:cubicBezTo>
                      <a:close/>
                    </a:path>
                  </a:pathLst>
                </a:custGeom>
                <a:solidFill>
                  <a:srgbClr val="F4D5C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92" name="Google Shape;1892;p9"/>
                <p:cNvSpPr/>
                <p:nvPr/>
              </p:nvSpPr>
              <p:spPr>
                <a:xfrm>
                  <a:off x="2313650" y="2190300"/>
                  <a:ext cx="16550" cy="16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2" h="665" extrusionOk="0">
                      <a:moveTo>
                        <a:pt x="330" y="0"/>
                      </a:moveTo>
                      <a:cubicBezTo>
                        <a:pt x="148" y="0"/>
                        <a:pt x="0" y="148"/>
                        <a:pt x="0" y="332"/>
                      </a:cubicBezTo>
                      <a:cubicBezTo>
                        <a:pt x="0" y="514"/>
                        <a:pt x="148" y="664"/>
                        <a:pt x="330" y="664"/>
                      </a:cubicBezTo>
                      <a:cubicBezTo>
                        <a:pt x="514" y="664"/>
                        <a:pt x="662" y="514"/>
                        <a:pt x="662" y="332"/>
                      </a:cubicBezTo>
                      <a:cubicBezTo>
                        <a:pt x="662" y="148"/>
                        <a:pt x="514" y="0"/>
                        <a:pt x="330" y="0"/>
                      </a:cubicBezTo>
                      <a:close/>
                    </a:path>
                  </a:pathLst>
                </a:custGeom>
                <a:solidFill>
                  <a:srgbClr val="F4D5C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93" name="Google Shape;1893;p9"/>
                <p:cNvSpPr/>
                <p:nvPr/>
              </p:nvSpPr>
              <p:spPr>
                <a:xfrm>
                  <a:off x="1208900" y="2194700"/>
                  <a:ext cx="16550" cy="16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2" h="662" extrusionOk="0">
                      <a:moveTo>
                        <a:pt x="332" y="0"/>
                      </a:moveTo>
                      <a:cubicBezTo>
                        <a:pt x="145" y="0"/>
                        <a:pt x="0" y="148"/>
                        <a:pt x="0" y="329"/>
                      </a:cubicBezTo>
                      <a:cubicBezTo>
                        <a:pt x="0" y="511"/>
                        <a:pt x="145" y="661"/>
                        <a:pt x="332" y="661"/>
                      </a:cubicBezTo>
                      <a:cubicBezTo>
                        <a:pt x="516" y="661"/>
                        <a:pt x="661" y="516"/>
                        <a:pt x="661" y="329"/>
                      </a:cubicBezTo>
                      <a:cubicBezTo>
                        <a:pt x="661" y="145"/>
                        <a:pt x="516" y="0"/>
                        <a:pt x="33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94" name="Google Shape;1894;p9"/>
                <p:cNvSpPr/>
                <p:nvPr/>
              </p:nvSpPr>
              <p:spPr>
                <a:xfrm>
                  <a:off x="1333800" y="2194125"/>
                  <a:ext cx="16625" cy="16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5" h="665" extrusionOk="0">
                      <a:moveTo>
                        <a:pt x="333" y="1"/>
                      </a:moveTo>
                      <a:cubicBezTo>
                        <a:pt x="148" y="4"/>
                        <a:pt x="1" y="152"/>
                        <a:pt x="1" y="333"/>
                      </a:cubicBezTo>
                      <a:cubicBezTo>
                        <a:pt x="1" y="514"/>
                        <a:pt x="148" y="665"/>
                        <a:pt x="333" y="665"/>
                      </a:cubicBezTo>
                      <a:cubicBezTo>
                        <a:pt x="514" y="665"/>
                        <a:pt x="665" y="517"/>
                        <a:pt x="665" y="333"/>
                      </a:cubicBezTo>
                      <a:cubicBezTo>
                        <a:pt x="665" y="149"/>
                        <a:pt x="517" y="1"/>
                        <a:pt x="333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95" name="Google Shape;1895;p9"/>
                <p:cNvSpPr/>
                <p:nvPr/>
              </p:nvSpPr>
              <p:spPr>
                <a:xfrm>
                  <a:off x="1217750" y="2200000"/>
                  <a:ext cx="123475" cy="9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39" h="363" extrusionOk="0">
                      <a:moveTo>
                        <a:pt x="182" y="0"/>
                      </a:moveTo>
                      <a:cubicBezTo>
                        <a:pt x="84" y="0"/>
                        <a:pt x="0" y="81"/>
                        <a:pt x="0" y="182"/>
                      </a:cubicBezTo>
                      <a:cubicBezTo>
                        <a:pt x="0" y="279"/>
                        <a:pt x="81" y="363"/>
                        <a:pt x="182" y="363"/>
                      </a:cubicBezTo>
                      <a:lnTo>
                        <a:pt x="4757" y="363"/>
                      </a:lnTo>
                      <a:cubicBezTo>
                        <a:pt x="4855" y="363"/>
                        <a:pt x="4938" y="282"/>
                        <a:pt x="4938" y="182"/>
                      </a:cubicBezTo>
                      <a:cubicBezTo>
                        <a:pt x="4936" y="76"/>
                        <a:pt x="4855" y="0"/>
                        <a:pt x="475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96" name="Google Shape;1896;p9"/>
                <p:cNvSpPr/>
                <p:nvPr/>
              </p:nvSpPr>
              <p:spPr>
                <a:xfrm>
                  <a:off x="1204850" y="2201725"/>
                  <a:ext cx="148025" cy="245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21" h="9814" extrusionOk="0">
                      <a:moveTo>
                        <a:pt x="466" y="1"/>
                      </a:moveTo>
                      <a:lnTo>
                        <a:pt x="0" y="9712"/>
                      </a:lnTo>
                      <a:cubicBezTo>
                        <a:pt x="884" y="9454"/>
                        <a:pt x="1491" y="9365"/>
                        <a:pt x="1993" y="9365"/>
                      </a:cubicBezTo>
                      <a:cubicBezTo>
                        <a:pt x="3119" y="9365"/>
                        <a:pt x="3718" y="9814"/>
                        <a:pt x="5743" y="9814"/>
                      </a:cubicBezTo>
                      <a:cubicBezTo>
                        <a:pt x="5801" y="9814"/>
                        <a:pt x="5860" y="9813"/>
                        <a:pt x="5920" y="9813"/>
                      </a:cubicBezTo>
                      <a:lnTo>
                        <a:pt x="5507" y="99"/>
                      </a:lnTo>
                      <a:cubicBezTo>
                        <a:pt x="4825" y="620"/>
                        <a:pt x="3662" y="1050"/>
                        <a:pt x="2592" y="1050"/>
                      </a:cubicBezTo>
                      <a:cubicBezTo>
                        <a:pt x="1717" y="1050"/>
                        <a:pt x="903" y="762"/>
                        <a:pt x="46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97" name="Google Shape;1897;p9"/>
                <p:cNvSpPr/>
                <p:nvPr/>
              </p:nvSpPr>
              <p:spPr>
                <a:xfrm>
                  <a:off x="1211750" y="2202500"/>
                  <a:ext cx="134000" cy="232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60" h="9289" extrusionOk="0">
                      <a:moveTo>
                        <a:pt x="293" y="1"/>
                      </a:moveTo>
                      <a:lnTo>
                        <a:pt x="0" y="9187"/>
                      </a:lnTo>
                      <a:cubicBezTo>
                        <a:pt x="801" y="8928"/>
                        <a:pt x="1351" y="8839"/>
                        <a:pt x="1805" y="8839"/>
                      </a:cubicBezTo>
                      <a:cubicBezTo>
                        <a:pt x="2825" y="8839"/>
                        <a:pt x="3368" y="9289"/>
                        <a:pt x="5199" y="9289"/>
                      </a:cubicBezTo>
                      <a:cubicBezTo>
                        <a:pt x="5252" y="9289"/>
                        <a:pt x="5305" y="9289"/>
                        <a:pt x="5360" y="9288"/>
                      </a:cubicBezTo>
                      <a:lnTo>
                        <a:pt x="5159" y="1"/>
                      </a:lnTo>
                      <a:cubicBezTo>
                        <a:pt x="4469" y="312"/>
                        <a:pt x="3614" y="449"/>
                        <a:pt x="2774" y="449"/>
                      </a:cubicBezTo>
                      <a:cubicBezTo>
                        <a:pt x="1849" y="449"/>
                        <a:pt x="941" y="283"/>
                        <a:pt x="293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98" name="Google Shape;1898;p9"/>
                <p:cNvSpPr/>
                <p:nvPr/>
              </p:nvSpPr>
              <p:spPr>
                <a:xfrm>
                  <a:off x="1266850" y="2207600"/>
                  <a:ext cx="70675" cy="71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7" h="2863" extrusionOk="0">
                      <a:moveTo>
                        <a:pt x="2762" y="0"/>
                      </a:moveTo>
                      <a:cubicBezTo>
                        <a:pt x="2158" y="271"/>
                        <a:pt x="1410" y="392"/>
                        <a:pt x="676" y="392"/>
                      </a:cubicBezTo>
                      <a:cubicBezTo>
                        <a:pt x="448" y="392"/>
                        <a:pt x="221" y="380"/>
                        <a:pt x="0" y="357"/>
                      </a:cubicBezTo>
                      <a:lnTo>
                        <a:pt x="0" y="357"/>
                      </a:lnTo>
                      <a:cubicBezTo>
                        <a:pt x="90" y="628"/>
                        <a:pt x="212" y="899"/>
                        <a:pt x="369" y="1164"/>
                      </a:cubicBezTo>
                      <a:cubicBezTo>
                        <a:pt x="991" y="2210"/>
                        <a:pt x="1964" y="2846"/>
                        <a:pt x="2826" y="2863"/>
                      </a:cubicBezTo>
                      <a:lnTo>
                        <a:pt x="2762" y="0"/>
                      </a:ln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99" name="Google Shape;1899;p9"/>
                <p:cNvSpPr/>
                <p:nvPr/>
              </p:nvSpPr>
              <p:spPr>
                <a:xfrm>
                  <a:off x="1211825" y="2240525"/>
                  <a:ext cx="134150" cy="194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66" h="7764" extrusionOk="0">
                      <a:moveTo>
                        <a:pt x="246" y="0"/>
                      </a:moveTo>
                      <a:lnTo>
                        <a:pt x="0" y="7666"/>
                      </a:lnTo>
                      <a:cubicBezTo>
                        <a:pt x="14" y="7658"/>
                        <a:pt x="28" y="7655"/>
                        <a:pt x="42" y="7650"/>
                      </a:cubicBezTo>
                      <a:cubicBezTo>
                        <a:pt x="92" y="5457"/>
                        <a:pt x="809" y="2801"/>
                        <a:pt x="1878" y="2600"/>
                      </a:cubicBezTo>
                      <a:cubicBezTo>
                        <a:pt x="1921" y="2592"/>
                        <a:pt x="1964" y="2588"/>
                        <a:pt x="2008" y="2588"/>
                      </a:cubicBezTo>
                      <a:cubicBezTo>
                        <a:pt x="3207" y="2588"/>
                        <a:pt x="4409" y="5612"/>
                        <a:pt x="4910" y="7758"/>
                      </a:cubicBezTo>
                      <a:cubicBezTo>
                        <a:pt x="5008" y="7760"/>
                        <a:pt x="5111" y="7764"/>
                        <a:pt x="5218" y="7764"/>
                      </a:cubicBezTo>
                      <a:cubicBezTo>
                        <a:pt x="5266" y="7764"/>
                        <a:pt x="5315" y="7763"/>
                        <a:pt x="5365" y="7761"/>
                      </a:cubicBezTo>
                      <a:lnTo>
                        <a:pt x="5273" y="3627"/>
                      </a:lnTo>
                      <a:cubicBezTo>
                        <a:pt x="4417" y="3432"/>
                        <a:pt x="3510" y="3245"/>
                        <a:pt x="2595" y="2611"/>
                      </a:cubicBezTo>
                      <a:cubicBezTo>
                        <a:pt x="1563" y="1900"/>
                        <a:pt x="714" y="812"/>
                        <a:pt x="246" y="0"/>
                      </a:cubicBez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00" name="Google Shape;1900;p9"/>
                <p:cNvSpPr/>
                <p:nvPr/>
              </p:nvSpPr>
              <p:spPr>
                <a:xfrm>
                  <a:off x="1212875" y="2194200"/>
                  <a:ext cx="133150" cy="9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26" h="364" extrusionOk="0">
                      <a:moveTo>
                        <a:pt x="181" y="1"/>
                      </a:moveTo>
                      <a:cubicBezTo>
                        <a:pt x="84" y="1"/>
                        <a:pt x="0" y="82"/>
                        <a:pt x="0" y="182"/>
                      </a:cubicBezTo>
                      <a:cubicBezTo>
                        <a:pt x="0" y="280"/>
                        <a:pt x="81" y="363"/>
                        <a:pt x="181" y="363"/>
                      </a:cubicBezTo>
                      <a:lnTo>
                        <a:pt x="5145" y="363"/>
                      </a:lnTo>
                      <a:cubicBezTo>
                        <a:pt x="5242" y="363"/>
                        <a:pt x="5326" y="285"/>
                        <a:pt x="5326" y="182"/>
                      </a:cubicBezTo>
                      <a:cubicBezTo>
                        <a:pt x="5323" y="82"/>
                        <a:pt x="5242" y="1"/>
                        <a:pt x="5145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01" name="Google Shape;1901;p9"/>
                <p:cNvSpPr/>
                <p:nvPr/>
              </p:nvSpPr>
              <p:spPr>
                <a:xfrm>
                  <a:off x="1213000" y="2196650"/>
                  <a:ext cx="133100" cy="6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24" h="260" extrusionOk="0">
                      <a:moveTo>
                        <a:pt x="17" y="0"/>
                      </a:moveTo>
                      <a:cubicBezTo>
                        <a:pt x="6" y="25"/>
                        <a:pt x="1" y="51"/>
                        <a:pt x="1" y="78"/>
                      </a:cubicBezTo>
                      <a:cubicBezTo>
                        <a:pt x="1" y="176"/>
                        <a:pt x="79" y="260"/>
                        <a:pt x="182" y="260"/>
                      </a:cubicBezTo>
                      <a:lnTo>
                        <a:pt x="5142" y="260"/>
                      </a:lnTo>
                      <a:cubicBezTo>
                        <a:pt x="5240" y="260"/>
                        <a:pt x="5324" y="179"/>
                        <a:pt x="5324" y="78"/>
                      </a:cubicBezTo>
                      <a:cubicBezTo>
                        <a:pt x="5324" y="51"/>
                        <a:pt x="5318" y="25"/>
                        <a:pt x="5307" y="0"/>
                      </a:cubicBezTo>
                      <a:cubicBezTo>
                        <a:pt x="5273" y="62"/>
                        <a:pt x="5209" y="104"/>
                        <a:pt x="5140" y="104"/>
                      </a:cubicBezTo>
                      <a:lnTo>
                        <a:pt x="176" y="104"/>
                      </a:lnTo>
                      <a:cubicBezTo>
                        <a:pt x="107" y="104"/>
                        <a:pt x="45" y="62"/>
                        <a:pt x="17" y="0"/>
                      </a:cubicBez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02" name="Google Shape;1902;p9"/>
                <p:cNvSpPr/>
                <p:nvPr/>
              </p:nvSpPr>
              <p:spPr>
                <a:xfrm>
                  <a:off x="1208825" y="2190225"/>
                  <a:ext cx="16550" cy="16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2" h="662" extrusionOk="0">
                      <a:moveTo>
                        <a:pt x="330" y="1"/>
                      </a:moveTo>
                      <a:cubicBezTo>
                        <a:pt x="148" y="1"/>
                        <a:pt x="0" y="149"/>
                        <a:pt x="0" y="333"/>
                      </a:cubicBezTo>
                      <a:cubicBezTo>
                        <a:pt x="0" y="514"/>
                        <a:pt x="148" y="662"/>
                        <a:pt x="330" y="662"/>
                      </a:cubicBezTo>
                      <a:cubicBezTo>
                        <a:pt x="514" y="662"/>
                        <a:pt x="662" y="514"/>
                        <a:pt x="662" y="333"/>
                      </a:cubicBezTo>
                      <a:cubicBezTo>
                        <a:pt x="662" y="149"/>
                        <a:pt x="514" y="1"/>
                        <a:pt x="330" y="1"/>
                      </a:cubicBezTo>
                      <a:close/>
                    </a:path>
                  </a:pathLst>
                </a:custGeom>
                <a:solidFill>
                  <a:srgbClr val="F4D5C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03" name="Google Shape;1903;p9"/>
                <p:cNvSpPr/>
                <p:nvPr/>
              </p:nvSpPr>
              <p:spPr>
                <a:xfrm>
                  <a:off x="1333800" y="2190300"/>
                  <a:ext cx="16625" cy="16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5" h="665" extrusionOk="0">
                      <a:moveTo>
                        <a:pt x="333" y="0"/>
                      </a:moveTo>
                      <a:cubicBezTo>
                        <a:pt x="148" y="0"/>
                        <a:pt x="1" y="148"/>
                        <a:pt x="1" y="332"/>
                      </a:cubicBezTo>
                      <a:cubicBezTo>
                        <a:pt x="1" y="517"/>
                        <a:pt x="148" y="664"/>
                        <a:pt x="333" y="664"/>
                      </a:cubicBezTo>
                      <a:cubicBezTo>
                        <a:pt x="514" y="664"/>
                        <a:pt x="665" y="517"/>
                        <a:pt x="665" y="332"/>
                      </a:cubicBezTo>
                      <a:cubicBezTo>
                        <a:pt x="665" y="151"/>
                        <a:pt x="517" y="0"/>
                        <a:pt x="333" y="0"/>
                      </a:cubicBezTo>
                      <a:close/>
                    </a:path>
                  </a:pathLst>
                </a:custGeom>
                <a:solidFill>
                  <a:srgbClr val="F4D5C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904" name="Google Shape;1904;p9"/>
              <p:cNvGrpSpPr/>
              <p:nvPr/>
            </p:nvGrpSpPr>
            <p:grpSpPr>
              <a:xfrm>
                <a:off x="3265392" y="3858504"/>
                <a:ext cx="1017552" cy="529124"/>
                <a:chOff x="564250" y="3174600"/>
                <a:chExt cx="361925" cy="188200"/>
              </a:xfrm>
            </p:grpSpPr>
            <p:sp>
              <p:nvSpPr>
                <p:cNvPr id="1905" name="Google Shape;1905;p9"/>
                <p:cNvSpPr/>
                <p:nvPr/>
              </p:nvSpPr>
              <p:spPr>
                <a:xfrm>
                  <a:off x="799775" y="3204100"/>
                  <a:ext cx="65450" cy="41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18" h="1642" extrusionOk="0">
                      <a:moveTo>
                        <a:pt x="522" y="1"/>
                      </a:moveTo>
                      <a:cubicBezTo>
                        <a:pt x="232" y="1"/>
                        <a:pt x="0" y="235"/>
                        <a:pt x="0" y="525"/>
                      </a:cubicBezTo>
                      <a:lnTo>
                        <a:pt x="0" y="1117"/>
                      </a:lnTo>
                      <a:cubicBezTo>
                        <a:pt x="0" y="1407"/>
                        <a:pt x="232" y="1641"/>
                        <a:pt x="522" y="1641"/>
                      </a:cubicBezTo>
                      <a:lnTo>
                        <a:pt x="2095" y="1641"/>
                      </a:lnTo>
                      <a:cubicBezTo>
                        <a:pt x="2385" y="1641"/>
                        <a:pt x="2617" y="1407"/>
                        <a:pt x="2617" y="1117"/>
                      </a:cubicBezTo>
                      <a:lnTo>
                        <a:pt x="2617" y="525"/>
                      </a:lnTo>
                      <a:cubicBezTo>
                        <a:pt x="2617" y="235"/>
                        <a:pt x="2385" y="1"/>
                        <a:pt x="2095" y="1"/>
                      </a:cubicBezTo>
                      <a:close/>
                    </a:path>
                  </a:pathLst>
                </a:custGeom>
                <a:solidFill>
                  <a:srgbClr val="DDAF9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06" name="Google Shape;1906;p9"/>
                <p:cNvSpPr/>
                <p:nvPr/>
              </p:nvSpPr>
              <p:spPr>
                <a:xfrm>
                  <a:off x="571775" y="3225725"/>
                  <a:ext cx="137900" cy="86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16" h="3455" extrusionOk="0">
                      <a:moveTo>
                        <a:pt x="522" y="1"/>
                      </a:moveTo>
                      <a:cubicBezTo>
                        <a:pt x="235" y="1"/>
                        <a:pt x="0" y="235"/>
                        <a:pt x="0" y="525"/>
                      </a:cubicBezTo>
                      <a:lnTo>
                        <a:pt x="0" y="2930"/>
                      </a:lnTo>
                      <a:cubicBezTo>
                        <a:pt x="0" y="3217"/>
                        <a:pt x="235" y="3454"/>
                        <a:pt x="522" y="3454"/>
                      </a:cubicBezTo>
                      <a:lnTo>
                        <a:pt x="4994" y="3454"/>
                      </a:lnTo>
                      <a:cubicBezTo>
                        <a:pt x="5281" y="3454"/>
                        <a:pt x="5516" y="3220"/>
                        <a:pt x="5516" y="2930"/>
                      </a:cubicBezTo>
                      <a:lnTo>
                        <a:pt x="5516" y="525"/>
                      </a:lnTo>
                      <a:cubicBezTo>
                        <a:pt x="5516" y="235"/>
                        <a:pt x="5281" y="1"/>
                        <a:pt x="4994" y="1"/>
                      </a:cubicBezTo>
                      <a:close/>
                    </a:path>
                  </a:pathLst>
                </a:custGeom>
                <a:solidFill>
                  <a:srgbClr val="DDAF9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07" name="Google Shape;1907;p9"/>
                <p:cNvSpPr/>
                <p:nvPr/>
              </p:nvSpPr>
              <p:spPr>
                <a:xfrm>
                  <a:off x="802000" y="3174675"/>
                  <a:ext cx="124175" cy="188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67" h="7525" extrusionOk="0">
                      <a:moveTo>
                        <a:pt x="2076" y="0"/>
                      </a:moveTo>
                      <a:cubicBezTo>
                        <a:pt x="157" y="662"/>
                        <a:pt x="0" y="5167"/>
                        <a:pt x="528" y="7524"/>
                      </a:cubicBezTo>
                      <a:lnTo>
                        <a:pt x="4891" y="7524"/>
                      </a:lnTo>
                      <a:cubicBezTo>
                        <a:pt x="4966" y="3253"/>
                        <a:pt x="3920" y="952"/>
                        <a:pt x="2497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08" name="Google Shape;1908;p9"/>
                <p:cNvSpPr/>
                <p:nvPr/>
              </p:nvSpPr>
              <p:spPr>
                <a:xfrm>
                  <a:off x="568225" y="3174675"/>
                  <a:ext cx="350700" cy="188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28" h="7525" extrusionOk="0">
                      <a:moveTo>
                        <a:pt x="1917" y="0"/>
                      </a:moveTo>
                      <a:cubicBezTo>
                        <a:pt x="0" y="662"/>
                        <a:pt x="474" y="4071"/>
                        <a:pt x="1130" y="7524"/>
                      </a:cubicBezTo>
                      <a:lnTo>
                        <a:pt x="13952" y="7524"/>
                      </a:lnTo>
                      <a:cubicBezTo>
                        <a:pt x="14027" y="3253"/>
                        <a:pt x="12981" y="952"/>
                        <a:pt x="11558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09" name="Google Shape;1909;p9"/>
                <p:cNvSpPr/>
                <p:nvPr/>
              </p:nvSpPr>
              <p:spPr>
                <a:xfrm>
                  <a:off x="624000" y="3267575"/>
                  <a:ext cx="287450" cy="9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498" h="391" extrusionOk="0">
                      <a:moveTo>
                        <a:pt x="1" y="0"/>
                      </a:moveTo>
                      <a:lnTo>
                        <a:pt x="1" y="391"/>
                      </a:lnTo>
                      <a:lnTo>
                        <a:pt x="11498" y="391"/>
                      </a:lnTo>
                      <a:lnTo>
                        <a:pt x="11433" y="0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10" name="Google Shape;1910;p9"/>
                <p:cNvSpPr/>
                <p:nvPr/>
              </p:nvSpPr>
              <p:spPr>
                <a:xfrm>
                  <a:off x="587175" y="3174600"/>
                  <a:ext cx="322475" cy="93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899" h="3739" extrusionOk="0">
                      <a:moveTo>
                        <a:pt x="10806" y="1"/>
                      </a:moveTo>
                      <a:lnTo>
                        <a:pt x="1159" y="3"/>
                      </a:lnTo>
                      <a:cubicBezTo>
                        <a:pt x="567" y="210"/>
                        <a:pt x="199" y="679"/>
                        <a:pt x="1" y="1329"/>
                      </a:cubicBezTo>
                      <a:cubicBezTo>
                        <a:pt x="107" y="2107"/>
                        <a:pt x="252" y="2922"/>
                        <a:pt x="408" y="3739"/>
                      </a:cubicBezTo>
                      <a:lnTo>
                        <a:pt x="12898" y="3739"/>
                      </a:lnTo>
                      <a:cubicBezTo>
                        <a:pt x="12496" y="1808"/>
                        <a:pt x="11729" y="620"/>
                        <a:pt x="1080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11" name="Google Shape;1911;p9"/>
                <p:cNvSpPr/>
                <p:nvPr/>
              </p:nvSpPr>
              <p:spPr>
                <a:xfrm>
                  <a:off x="624000" y="3263725"/>
                  <a:ext cx="289675" cy="9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87" h="392" extrusionOk="0">
                      <a:moveTo>
                        <a:pt x="1" y="1"/>
                      </a:moveTo>
                      <a:lnTo>
                        <a:pt x="1" y="392"/>
                      </a:lnTo>
                      <a:lnTo>
                        <a:pt x="11587" y="392"/>
                      </a:lnTo>
                      <a:lnTo>
                        <a:pt x="11587" y="1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12" name="Google Shape;1912;p9"/>
                <p:cNvSpPr/>
                <p:nvPr/>
              </p:nvSpPr>
              <p:spPr>
                <a:xfrm>
                  <a:off x="677025" y="3233050"/>
                  <a:ext cx="204450" cy="7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178" h="286" extrusionOk="0">
                      <a:moveTo>
                        <a:pt x="0" y="0"/>
                      </a:moveTo>
                      <a:lnTo>
                        <a:pt x="4375" y="285"/>
                      </a:lnTo>
                      <a:lnTo>
                        <a:pt x="8177" y="1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13" name="Google Shape;1913;p9"/>
                <p:cNvSpPr/>
                <p:nvPr/>
              </p:nvSpPr>
              <p:spPr>
                <a:xfrm>
                  <a:off x="690975" y="3296525"/>
                  <a:ext cx="204500" cy="7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180" h="280" extrusionOk="0">
                      <a:moveTo>
                        <a:pt x="0" y="0"/>
                      </a:moveTo>
                      <a:lnTo>
                        <a:pt x="4380" y="279"/>
                      </a:lnTo>
                      <a:lnTo>
                        <a:pt x="8180" y="1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14" name="Google Shape;1914;p9"/>
                <p:cNvSpPr/>
                <p:nvPr/>
              </p:nvSpPr>
              <p:spPr>
                <a:xfrm>
                  <a:off x="753600" y="3210375"/>
                  <a:ext cx="126550" cy="4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62" h="163" extrusionOk="0">
                      <a:moveTo>
                        <a:pt x="0" y="1"/>
                      </a:moveTo>
                      <a:lnTo>
                        <a:pt x="2804" y="163"/>
                      </a:lnTo>
                      <a:lnTo>
                        <a:pt x="5061" y="23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15" name="Google Shape;1915;p9"/>
                <p:cNvSpPr/>
                <p:nvPr/>
              </p:nvSpPr>
              <p:spPr>
                <a:xfrm>
                  <a:off x="694525" y="3320925"/>
                  <a:ext cx="126550" cy="4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62" h="163" extrusionOk="0">
                      <a:moveTo>
                        <a:pt x="0" y="1"/>
                      </a:moveTo>
                      <a:lnTo>
                        <a:pt x="2799" y="162"/>
                      </a:lnTo>
                      <a:lnTo>
                        <a:pt x="5061" y="23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16" name="Google Shape;1916;p9"/>
                <p:cNvSpPr/>
                <p:nvPr/>
              </p:nvSpPr>
              <p:spPr>
                <a:xfrm>
                  <a:off x="655525" y="3186675"/>
                  <a:ext cx="204450" cy="7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178" h="285" extrusionOk="0">
                      <a:moveTo>
                        <a:pt x="1" y="0"/>
                      </a:moveTo>
                      <a:lnTo>
                        <a:pt x="4378" y="285"/>
                      </a:lnTo>
                      <a:lnTo>
                        <a:pt x="8178" y="123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17" name="Google Shape;1917;p9"/>
                <p:cNvSpPr/>
                <p:nvPr/>
              </p:nvSpPr>
              <p:spPr>
                <a:xfrm>
                  <a:off x="731275" y="3341375"/>
                  <a:ext cx="179975" cy="7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99" h="282" extrusionOk="0">
                      <a:moveTo>
                        <a:pt x="3346" y="0"/>
                      </a:moveTo>
                      <a:lnTo>
                        <a:pt x="1" y="159"/>
                      </a:lnTo>
                      <a:lnTo>
                        <a:pt x="7198" y="282"/>
                      </a:lnTo>
                      <a:lnTo>
                        <a:pt x="3346" y="0"/>
                      </a:ln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18" name="Google Shape;1918;p9"/>
                <p:cNvSpPr/>
                <p:nvPr/>
              </p:nvSpPr>
              <p:spPr>
                <a:xfrm>
                  <a:off x="784900" y="3246225"/>
                  <a:ext cx="23825" cy="37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3" h="1519" extrusionOk="0">
                      <a:moveTo>
                        <a:pt x="489" y="1"/>
                      </a:moveTo>
                      <a:cubicBezTo>
                        <a:pt x="224" y="1"/>
                        <a:pt x="1" y="310"/>
                        <a:pt x="26" y="651"/>
                      </a:cubicBezTo>
                      <a:lnTo>
                        <a:pt x="90" y="1518"/>
                      </a:lnTo>
                      <a:lnTo>
                        <a:pt x="952" y="1518"/>
                      </a:lnTo>
                      <a:lnTo>
                        <a:pt x="869" y="442"/>
                      </a:lnTo>
                      <a:cubicBezTo>
                        <a:pt x="855" y="185"/>
                        <a:pt x="852" y="1"/>
                        <a:pt x="648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19" name="Google Shape;1919;p9"/>
                <p:cNvSpPr/>
                <p:nvPr/>
              </p:nvSpPr>
              <p:spPr>
                <a:xfrm>
                  <a:off x="788325" y="3246225"/>
                  <a:ext cx="25125" cy="37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5" h="1519" extrusionOk="0">
                      <a:moveTo>
                        <a:pt x="511" y="1"/>
                      </a:moveTo>
                      <a:cubicBezTo>
                        <a:pt x="232" y="1"/>
                        <a:pt x="1" y="310"/>
                        <a:pt x="29" y="651"/>
                      </a:cubicBezTo>
                      <a:lnTo>
                        <a:pt x="98" y="1518"/>
                      </a:lnTo>
                      <a:lnTo>
                        <a:pt x="1005" y="1518"/>
                      </a:lnTo>
                      <a:lnTo>
                        <a:pt x="919" y="442"/>
                      </a:lnTo>
                      <a:cubicBezTo>
                        <a:pt x="896" y="185"/>
                        <a:pt x="726" y="1"/>
                        <a:pt x="511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20" name="Google Shape;1920;p9"/>
                <p:cNvSpPr/>
                <p:nvPr/>
              </p:nvSpPr>
              <p:spPr>
                <a:xfrm>
                  <a:off x="792175" y="3247275"/>
                  <a:ext cx="18775" cy="35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1" h="1432" extrusionOk="0">
                      <a:moveTo>
                        <a:pt x="414" y="0"/>
                      </a:moveTo>
                      <a:cubicBezTo>
                        <a:pt x="407" y="0"/>
                        <a:pt x="401" y="0"/>
                        <a:pt x="393" y="1"/>
                      </a:cubicBezTo>
                      <a:lnTo>
                        <a:pt x="0" y="1432"/>
                      </a:lnTo>
                      <a:lnTo>
                        <a:pt x="354" y="1432"/>
                      </a:lnTo>
                      <a:lnTo>
                        <a:pt x="751" y="447"/>
                      </a:lnTo>
                      <a:cubicBezTo>
                        <a:pt x="751" y="447"/>
                        <a:pt x="737" y="0"/>
                        <a:pt x="414" y="0"/>
                      </a:cubicBezTo>
                      <a:close/>
                    </a:path>
                  </a:pathLst>
                </a:custGeom>
                <a:solidFill>
                  <a:srgbClr val="FFD6A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21" name="Google Shape;1921;p9"/>
                <p:cNvSpPr/>
                <p:nvPr/>
              </p:nvSpPr>
              <p:spPr>
                <a:xfrm>
                  <a:off x="800475" y="3268475"/>
                  <a:ext cx="4125" cy="7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" h="283" extrusionOk="0">
                      <a:moveTo>
                        <a:pt x="84" y="1"/>
                      </a:moveTo>
                      <a:cubicBezTo>
                        <a:pt x="36" y="1"/>
                        <a:pt x="0" y="59"/>
                        <a:pt x="6" y="123"/>
                      </a:cubicBezTo>
                      <a:lnTo>
                        <a:pt x="20" y="282"/>
                      </a:lnTo>
                      <a:lnTo>
                        <a:pt x="165" y="282"/>
                      </a:lnTo>
                      <a:lnTo>
                        <a:pt x="148" y="79"/>
                      </a:lnTo>
                      <a:cubicBezTo>
                        <a:pt x="145" y="34"/>
                        <a:pt x="117" y="1"/>
                        <a:pt x="84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22" name="Google Shape;1922;p9"/>
                <p:cNvSpPr/>
                <p:nvPr/>
              </p:nvSpPr>
              <p:spPr>
                <a:xfrm>
                  <a:off x="566900" y="3182275"/>
                  <a:ext cx="115725" cy="178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29" h="7129" extrusionOk="0">
                      <a:moveTo>
                        <a:pt x="1936" y="1"/>
                      </a:moveTo>
                      <a:cubicBezTo>
                        <a:pt x="151" y="631"/>
                        <a:pt x="0" y="4897"/>
                        <a:pt x="491" y="7128"/>
                      </a:cubicBezTo>
                      <a:lnTo>
                        <a:pt x="4553" y="7128"/>
                      </a:lnTo>
                      <a:cubicBezTo>
                        <a:pt x="4628" y="3083"/>
                        <a:pt x="3652" y="899"/>
                        <a:pt x="232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23" name="Google Shape;1923;p9"/>
                <p:cNvSpPr/>
                <p:nvPr/>
              </p:nvSpPr>
              <p:spPr>
                <a:xfrm>
                  <a:off x="574000" y="3263725"/>
                  <a:ext cx="99425" cy="9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77" h="392" extrusionOk="0">
                      <a:moveTo>
                        <a:pt x="1" y="1"/>
                      </a:moveTo>
                      <a:lnTo>
                        <a:pt x="1" y="392"/>
                      </a:lnTo>
                      <a:lnTo>
                        <a:pt x="3976" y="392"/>
                      </a:lnTo>
                      <a:lnTo>
                        <a:pt x="3976" y="1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24" name="Google Shape;1924;p9"/>
                <p:cNvSpPr/>
                <p:nvPr/>
              </p:nvSpPr>
              <p:spPr>
                <a:xfrm>
                  <a:off x="600375" y="3236750"/>
                  <a:ext cx="63425" cy="7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37" h="283" extrusionOk="0">
                      <a:moveTo>
                        <a:pt x="2416" y="0"/>
                      </a:moveTo>
                      <a:lnTo>
                        <a:pt x="0" y="268"/>
                      </a:lnTo>
                      <a:lnTo>
                        <a:pt x="2536" y="282"/>
                      </a:lnTo>
                      <a:lnTo>
                        <a:pt x="2536" y="282"/>
                      </a:lnTo>
                      <a:lnTo>
                        <a:pt x="2416" y="0"/>
                      </a:ln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25" name="Google Shape;1925;p9"/>
                <p:cNvSpPr/>
                <p:nvPr/>
              </p:nvSpPr>
              <p:spPr>
                <a:xfrm>
                  <a:off x="583625" y="3218200"/>
                  <a:ext cx="43000" cy="6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20" h="269" extrusionOk="0">
                      <a:moveTo>
                        <a:pt x="112" y="0"/>
                      </a:moveTo>
                      <a:lnTo>
                        <a:pt x="1" y="268"/>
                      </a:lnTo>
                      <a:lnTo>
                        <a:pt x="1719" y="131"/>
                      </a:lnTo>
                      <a:lnTo>
                        <a:pt x="112" y="0"/>
                      </a:ln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26" name="Google Shape;1926;p9"/>
                <p:cNvSpPr/>
                <p:nvPr/>
              </p:nvSpPr>
              <p:spPr>
                <a:xfrm>
                  <a:off x="575050" y="3297075"/>
                  <a:ext cx="99550" cy="5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82" h="210" extrusionOk="0">
                      <a:moveTo>
                        <a:pt x="0" y="1"/>
                      </a:moveTo>
                      <a:lnTo>
                        <a:pt x="2366" y="210"/>
                      </a:lnTo>
                      <a:lnTo>
                        <a:pt x="3982" y="59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27" name="Google Shape;1927;p9"/>
                <p:cNvSpPr/>
                <p:nvPr/>
              </p:nvSpPr>
              <p:spPr>
                <a:xfrm>
                  <a:off x="578050" y="3338225"/>
                  <a:ext cx="71225" cy="5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49" h="227" extrusionOk="0">
                      <a:moveTo>
                        <a:pt x="0" y="0"/>
                      </a:moveTo>
                      <a:lnTo>
                        <a:pt x="20" y="226"/>
                      </a:lnTo>
                      <a:lnTo>
                        <a:pt x="2849" y="13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28" name="Google Shape;1928;p9"/>
                <p:cNvSpPr/>
                <p:nvPr/>
              </p:nvSpPr>
              <p:spPr>
                <a:xfrm>
                  <a:off x="564250" y="3174675"/>
                  <a:ext cx="124150" cy="188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66" h="7525" extrusionOk="0">
                      <a:moveTo>
                        <a:pt x="2408" y="341"/>
                      </a:moveTo>
                      <a:cubicBezTo>
                        <a:pt x="3666" y="1217"/>
                        <a:pt x="4595" y="3334"/>
                        <a:pt x="4525" y="7259"/>
                      </a:cubicBezTo>
                      <a:lnTo>
                        <a:pt x="664" y="7259"/>
                      </a:lnTo>
                      <a:cubicBezTo>
                        <a:pt x="201" y="5095"/>
                        <a:pt x="340" y="952"/>
                        <a:pt x="2034" y="341"/>
                      </a:cubicBezTo>
                      <a:close/>
                      <a:moveTo>
                        <a:pt x="1945" y="0"/>
                      </a:moveTo>
                      <a:cubicBezTo>
                        <a:pt x="25" y="662"/>
                        <a:pt x="0" y="5167"/>
                        <a:pt x="525" y="7524"/>
                      </a:cubicBezTo>
                      <a:lnTo>
                        <a:pt x="4888" y="7524"/>
                      </a:lnTo>
                      <a:cubicBezTo>
                        <a:pt x="4966" y="3253"/>
                        <a:pt x="3917" y="952"/>
                        <a:pt x="2494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29" name="Google Shape;1929;p9"/>
                <p:cNvSpPr/>
                <p:nvPr/>
              </p:nvSpPr>
              <p:spPr>
                <a:xfrm>
                  <a:off x="799550" y="3260250"/>
                  <a:ext cx="5475" cy="8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9" h="330" extrusionOk="0">
                      <a:moveTo>
                        <a:pt x="107" y="0"/>
                      </a:moveTo>
                      <a:cubicBezTo>
                        <a:pt x="45" y="0"/>
                        <a:pt x="1" y="76"/>
                        <a:pt x="1" y="165"/>
                      </a:cubicBezTo>
                      <a:cubicBezTo>
                        <a:pt x="4" y="257"/>
                        <a:pt x="54" y="330"/>
                        <a:pt x="112" y="330"/>
                      </a:cubicBezTo>
                      <a:cubicBezTo>
                        <a:pt x="171" y="330"/>
                        <a:pt x="218" y="257"/>
                        <a:pt x="218" y="165"/>
                      </a:cubicBezTo>
                      <a:cubicBezTo>
                        <a:pt x="213" y="76"/>
                        <a:pt x="165" y="0"/>
                        <a:pt x="107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1930" name="Google Shape;1930;p9"/>
              <p:cNvSpPr/>
              <p:nvPr/>
            </p:nvSpPr>
            <p:spPr>
              <a:xfrm>
                <a:off x="-35892" y="4387628"/>
                <a:ext cx="9372768" cy="179646"/>
              </a:xfrm>
              <a:custGeom>
                <a:avLst/>
                <a:gdLst/>
                <a:ahLst/>
                <a:cxnLst/>
                <a:rect l="l" t="t" r="r" b="b"/>
                <a:pathLst>
                  <a:path w="107947" h="2069" extrusionOk="0">
                    <a:moveTo>
                      <a:pt x="1" y="1"/>
                    </a:moveTo>
                    <a:lnTo>
                      <a:pt x="1" y="2068"/>
                    </a:lnTo>
                    <a:lnTo>
                      <a:pt x="107946" y="2068"/>
                    </a:lnTo>
                    <a:lnTo>
                      <a:pt x="107946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1" name="Google Shape;1931;p9"/>
              <p:cNvSpPr/>
              <p:nvPr/>
            </p:nvSpPr>
            <p:spPr>
              <a:xfrm>
                <a:off x="1230219" y="4387628"/>
                <a:ext cx="6840270" cy="179386"/>
              </a:xfrm>
              <a:custGeom>
                <a:avLst/>
                <a:gdLst/>
                <a:ahLst/>
                <a:cxnLst/>
                <a:rect l="l" t="t" r="r" b="b"/>
                <a:pathLst>
                  <a:path w="78780" h="2066" extrusionOk="0">
                    <a:moveTo>
                      <a:pt x="22687" y="1"/>
                    </a:moveTo>
                    <a:lnTo>
                      <a:pt x="1" y="2065"/>
                    </a:lnTo>
                    <a:lnTo>
                      <a:pt x="56092" y="2065"/>
                    </a:lnTo>
                    <a:lnTo>
                      <a:pt x="78779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932" name="Google Shape;1932;p9"/>
            <p:cNvSpPr/>
            <p:nvPr/>
          </p:nvSpPr>
          <p:spPr>
            <a:xfrm>
              <a:off x="-458151" y="4827856"/>
              <a:ext cx="155883" cy="660392"/>
            </a:xfrm>
            <a:custGeom>
              <a:avLst/>
              <a:gdLst/>
              <a:ahLst/>
              <a:cxnLst/>
              <a:rect l="l" t="t" r="r" b="b"/>
              <a:pathLst>
                <a:path w="2994" h="12684" extrusionOk="0">
                  <a:moveTo>
                    <a:pt x="1" y="1"/>
                  </a:moveTo>
                  <a:lnTo>
                    <a:pt x="1" y="8232"/>
                  </a:lnTo>
                  <a:cubicBezTo>
                    <a:pt x="2" y="8204"/>
                    <a:pt x="7" y="8175"/>
                    <a:pt x="8" y="8147"/>
                  </a:cubicBezTo>
                  <a:cubicBezTo>
                    <a:pt x="921" y="7913"/>
                    <a:pt x="1437" y="7175"/>
                    <a:pt x="1182" y="6661"/>
                  </a:cubicBezTo>
                  <a:cubicBezTo>
                    <a:pt x="1055" y="6406"/>
                    <a:pt x="843" y="6292"/>
                    <a:pt x="629" y="6292"/>
                  </a:cubicBezTo>
                  <a:cubicBezTo>
                    <a:pt x="608" y="6292"/>
                    <a:pt x="587" y="6293"/>
                    <a:pt x="566" y="6295"/>
                  </a:cubicBezTo>
                  <a:cubicBezTo>
                    <a:pt x="572" y="6272"/>
                    <a:pt x="578" y="6247"/>
                    <a:pt x="580" y="6224"/>
                  </a:cubicBezTo>
                  <a:cubicBezTo>
                    <a:pt x="602" y="6134"/>
                    <a:pt x="618" y="6049"/>
                    <a:pt x="636" y="5964"/>
                  </a:cubicBezTo>
                  <a:cubicBezTo>
                    <a:pt x="641" y="5950"/>
                    <a:pt x="642" y="5937"/>
                    <a:pt x="646" y="5922"/>
                  </a:cubicBezTo>
                  <a:cubicBezTo>
                    <a:pt x="665" y="5824"/>
                    <a:pt x="682" y="5730"/>
                    <a:pt x="697" y="5635"/>
                  </a:cubicBezTo>
                  <a:cubicBezTo>
                    <a:pt x="702" y="5612"/>
                    <a:pt x="703" y="5592"/>
                    <a:pt x="707" y="5567"/>
                  </a:cubicBezTo>
                  <a:cubicBezTo>
                    <a:pt x="719" y="5499"/>
                    <a:pt x="727" y="5430"/>
                    <a:pt x="737" y="5363"/>
                  </a:cubicBezTo>
                  <a:cubicBezTo>
                    <a:pt x="742" y="5337"/>
                    <a:pt x="744" y="5309"/>
                    <a:pt x="746" y="5284"/>
                  </a:cubicBezTo>
                  <a:cubicBezTo>
                    <a:pt x="755" y="5221"/>
                    <a:pt x="761" y="5157"/>
                    <a:pt x="769" y="5096"/>
                  </a:cubicBezTo>
                  <a:cubicBezTo>
                    <a:pt x="770" y="5075"/>
                    <a:pt x="774" y="5055"/>
                    <a:pt x="775" y="5033"/>
                  </a:cubicBezTo>
                  <a:cubicBezTo>
                    <a:pt x="791" y="4870"/>
                    <a:pt x="798" y="4719"/>
                    <a:pt x="803" y="4578"/>
                  </a:cubicBezTo>
                  <a:cubicBezTo>
                    <a:pt x="804" y="4559"/>
                    <a:pt x="804" y="4541"/>
                    <a:pt x="804" y="4521"/>
                  </a:cubicBezTo>
                  <a:lnTo>
                    <a:pt x="804" y="4370"/>
                  </a:lnTo>
                  <a:cubicBezTo>
                    <a:pt x="804" y="4351"/>
                    <a:pt x="804" y="4333"/>
                    <a:pt x="803" y="4313"/>
                  </a:cubicBezTo>
                  <a:cubicBezTo>
                    <a:pt x="803" y="4261"/>
                    <a:pt x="800" y="4210"/>
                    <a:pt x="797" y="4163"/>
                  </a:cubicBezTo>
                  <a:cubicBezTo>
                    <a:pt x="797" y="4150"/>
                    <a:pt x="797" y="4140"/>
                    <a:pt x="794" y="4126"/>
                  </a:cubicBezTo>
                  <a:cubicBezTo>
                    <a:pt x="791" y="4067"/>
                    <a:pt x="787" y="4007"/>
                    <a:pt x="780" y="3951"/>
                  </a:cubicBezTo>
                  <a:cubicBezTo>
                    <a:pt x="780" y="3943"/>
                    <a:pt x="778" y="3932"/>
                    <a:pt x="778" y="3924"/>
                  </a:cubicBezTo>
                  <a:cubicBezTo>
                    <a:pt x="772" y="3877"/>
                    <a:pt x="766" y="3833"/>
                    <a:pt x="761" y="3791"/>
                  </a:cubicBezTo>
                  <a:cubicBezTo>
                    <a:pt x="760" y="3775"/>
                    <a:pt x="755" y="3760"/>
                    <a:pt x="754" y="3743"/>
                  </a:cubicBezTo>
                  <a:cubicBezTo>
                    <a:pt x="748" y="3707"/>
                    <a:pt x="742" y="3672"/>
                    <a:pt x="734" y="3636"/>
                  </a:cubicBezTo>
                  <a:cubicBezTo>
                    <a:pt x="732" y="3623"/>
                    <a:pt x="727" y="3610"/>
                    <a:pt x="726" y="3596"/>
                  </a:cubicBezTo>
                  <a:cubicBezTo>
                    <a:pt x="719" y="3555"/>
                    <a:pt x="709" y="3517"/>
                    <a:pt x="699" y="3481"/>
                  </a:cubicBezTo>
                  <a:cubicBezTo>
                    <a:pt x="697" y="3475"/>
                    <a:pt x="697" y="3469"/>
                    <a:pt x="695" y="3465"/>
                  </a:cubicBezTo>
                  <a:cubicBezTo>
                    <a:pt x="685" y="3423"/>
                    <a:pt x="673" y="3381"/>
                    <a:pt x="661" y="3345"/>
                  </a:cubicBezTo>
                  <a:cubicBezTo>
                    <a:pt x="657" y="3333"/>
                    <a:pt x="653" y="3323"/>
                    <a:pt x="648" y="3312"/>
                  </a:cubicBezTo>
                  <a:cubicBezTo>
                    <a:pt x="641" y="3284"/>
                    <a:pt x="633" y="3260"/>
                    <a:pt x="623" y="3234"/>
                  </a:cubicBezTo>
                  <a:cubicBezTo>
                    <a:pt x="617" y="3222"/>
                    <a:pt x="614" y="3209"/>
                    <a:pt x="610" y="3198"/>
                  </a:cubicBezTo>
                  <a:cubicBezTo>
                    <a:pt x="600" y="3177"/>
                    <a:pt x="593" y="3154"/>
                    <a:pt x="582" y="3132"/>
                  </a:cubicBezTo>
                  <a:cubicBezTo>
                    <a:pt x="578" y="3124"/>
                    <a:pt x="574" y="3113"/>
                    <a:pt x="568" y="3102"/>
                  </a:cubicBezTo>
                  <a:cubicBezTo>
                    <a:pt x="556" y="3075"/>
                    <a:pt x="543" y="3046"/>
                    <a:pt x="532" y="3020"/>
                  </a:cubicBezTo>
                  <a:cubicBezTo>
                    <a:pt x="527" y="3013"/>
                    <a:pt x="524" y="3007"/>
                    <a:pt x="520" y="2998"/>
                  </a:cubicBezTo>
                  <a:cubicBezTo>
                    <a:pt x="511" y="2983"/>
                    <a:pt x="500" y="2962"/>
                    <a:pt x="490" y="2947"/>
                  </a:cubicBezTo>
                  <a:cubicBezTo>
                    <a:pt x="484" y="2935"/>
                    <a:pt x="478" y="2926"/>
                    <a:pt x="475" y="2917"/>
                  </a:cubicBezTo>
                  <a:cubicBezTo>
                    <a:pt x="469" y="2905"/>
                    <a:pt x="460" y="2894"/>
                    <a:pt x="453" y="2882"/>
                  </a:cubicBezTo>
                  <a:cubicBezTo>
                    <a:pt x="447" y="2873"/>
                    <a:pt x="441" y="2862"/>
                    <a:pt x="436" y="2853"/>
                  </a:cubicBezTo>
                  <a:cubicBezTo>
                    <a:pt x="428" y="2844"/>
                    <a:pt x="422" y="2833"/>
                    <a:pt x="416" y="2825"/>
                  </a:cubicBezTo>
                  <a:cubicBezTo>
                    <a:pt x="317" y="2679"/>
                    <a:pt x="234" y="2624"/>
                    <a:pt x="234" y="2624"/>
                  </a:cubicBezTo>
                  <a:cubicBezTo>
                    <a:pt x="670" y="1648"/>
                    <a:pt x="360" y="671"/>
                    <a:pt x="1" y="1"/>
                  </a:cubicBezTo>
                  <a:close/>
                  <a:moveTo>
                    <a:pt x="4" y="10804"/>
                  </a:moveTo>
                  <a:lnTo>
                    <a:pt x="4" y="12684"/>
                  </a:lnTo>
                  <a:lnTo>
                    <a:pt x="2994" y="12684"/>
                  </a:lnTo>
                  <a:cubicBezTo>
                    <a:pt x="2712" y="12342"/>
                    <a:pt x="2414" y="12038"/>
                    <a:pt x="2103" y="11783"/>
                  </a:cubicBezTo>
                  <a:cubicBezTo>
                    <a:pt x="2101" y="11782"/>
                    <a:pt x="2097" y="11778"/>
                    <a:pt x="2093" y="11776"/>
                  </a:cubicBezTo>
                  <a:cubicBezTo>
                    <a:pt x="2036" y="11727"/>
                    <a:pt x="1975" y="11681"/>
                    <a:pt x="1916" y="11639"/>
                  </a:cubicBezTo>
                  <a:cubicBezTo>
                    <a:pt x="1910" y="11630"/>
                    <a:pt x="1904" y="11619"/>
                    <a:pt x="1899" y="11617"/>
                  </a:cubicBezTo>
                  <a:cubicBezTo>
                    <a:pt x="1892" y="11607"/>
                    <a:pt x="1879" y="11600"/>
                    <a:pt x="1869" y="11589"/>
                  </a:cubicBezTo>
                  <a:cubicBezTo>
                    <a:pt x="1862" y="11588"/>
                    <a:pt x="1856" y="11583"/>
                    <a:pt x="1852" y="11580"/>
                  </a:cubicBezTo>
                  <a:cubicBezTo>
                    <a:pt x="1848" y="11575"/>
                    <a:pt x="1844" y="11574"/>
                    <a:pt x="1838" y="11571"/>
                  </a:cubicBezTo>
                  <a:cubicBezTo>
                    <a:pt x="1837" y="11569"/>
                    <a:pt x="1832" y="11566"/>
                    <a:pt x="1830" y="11564"/>
                  </a:cubicBezTo>
                  <a:cubicBezTo>
                    <a:pt x="1808" y="11551"/>
                    <a:pt x="1785" y="11539"/>
                    <a:pt x="1758" y="11523"/>
                  </a:cubicBezTo>
                  <a:cubicBezTo>
                    <a:pt x="1751" y="11520"/>
                    <a:pt x="1745" y="11515"/>
                    <a:pt x="1738" y="11510"/>
                  </a:cubicBezTo>
                  <a:cubicBezTo>
                    <a:pt x="1717" y="11496"/>
                    <a:pt x="1696" y="11487"/>
                    <a:pt x="1675" y="11479"/>
                  </a:cubicBezTo>
                  <a:cubicBezTo>
                    <a:pt x="1662" y="11475"/>
                    <a:pt x="1649" y="11471"/>
                    <a:pt x="1635" y="11467"/>
                  </a:cubicBezTo>
                  <a:cubicBezTo>
                    <a:pt x="1600" y="11453"/>
                    <a:pt x="1563" y="11434"/>
                    <a:pt x="1523" y="11419"/>
                  </a:cubicBezTo>
                  <a:cubicBezTo>
                    <a:pt x="1517" y="11417"/>
                    <a:pt x="1511" y="11414"/>
                    <a:pt x="1509" y="11413"/>
                  </a:cubicBezTo>
                  <a:cubicBezTo>
                    <a:pt x="1487" y="11404"/>
                    <a:pt x="1466" y="11396"/>
                    <a:pt x="1444" y="11386"/>
                  </a:cubicBezTo>
                  <a:cubicBezTo>
                    <a:pt x="1363" y="11047"/>
                    <a:pt x="1128" y="10804"/>
                    <a:pt x="854" y="10804"/>
                  </a:cubicBezTo>
                  <a:close/>
                </a:path>
              </a:pathLst>
            </a:custGeom>
            <a:solidFill>
              <a:srgbClr val="2623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3" name="Google Shape;1933;p9"/>
            <p:cNvSpPr/>
            <p:nvPr/>
          </p:nvSpPr>
          <p:spPr>
            <a:xfrm>
              <a:off x="-458064" y="-556726"/>
              <a:ext cx="10074994" cy="4523668"/>
            </a:xfrm>
            <a:custGeom>
              <a:avLst/>
              <a:gdLst/>
              <a:ahLst/>
              <a:cxnLst/>
              <a:rect l="l" t="t" r="r" b="b"/>
              <a:pathLst>
                <a:path w="193508" h="86885" extrusionOk="0">
                  <a:moveTo>
                    <a:pt x="0" y="1"/>
                  </a:moveTo>
                  <a:lnTo>
                    <a:pt x="0" y="86885"/>
                  </a:lnTo>
                  <a:cubicBezTo>
                    <a:pt x="10949" y="60938"/>
                    <a:pt x="51182" y="24189"/>
                    <a:pt x="99259" y="24189"/>
                  </a:cubicBezTo>
                  <a:cubicBezTo>
                    <a:pt x="129355" y="24189"/>
                    <a:pt x="162524" y="38589"/>
                    <a:pt x="193508" y="79053"/>
                  </a:cubicBezTo>
                  <a:lnTo>
                    <a:pt x="193508" y="1"/>
                  </a:ln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4" name="Google Shape;1934;p9"/>
            <p:cNvSpPr/>
            <p:nvPr/>
          </p:nvSpPr>
          <p:spPr>
            <a:xfrm>
              <a:off x="790907" y="4510941"/>
              <a:ext cx="7719313" cy="261991"/>
            </a:xfrm>
            <a:custGeom>
              <a:avLst/>
              <a:gdLst/>
              <a:ahLst/>
              <a:cxnLst/>
              <a:rect l="l" t="t" r="r" b="b"/>
              <a:pathLst>
                <a:path w="148263" h="5032" extrusionOk="0">
                  <a:moveTo>
                    <a:pt x="857" y="1"/>
                  </a:moveTo>
                  <a:cubicBezTo>
                    <a:pt x="292" y="218"/>
                    <a:pt x="1" y="439"/>
                    <a:pt x="1" y="665"/>
                  </a:cubicBezTo>
                  <a:cubicBezTo>
                    <a:pt x="1" y="3076"/>
                    <a:pt x="33190" y="5031"/>
                    <a:pt x="74132" y="5031"/>
                  </a:cubicBezTo>
                  <a:cubicBezTo>
                    <a:pt x="115072" y="5031"/>
                    <a:pt x="148262" y="3076"/>
                    <a:pt x="148262" y="665"/>
                  </a:cubicBezTo>
                  <a:cubicBezTo>
                    <a:pt x="148261" y="439"/>
                    <a:pt x="147969" y="218"/>
                    <a:pt x="147404" y="1"/>
                  </a:cubicBezTo>
                  <a:close/>
                </a:path>
              </a:pathLst>
            </a:custGeom>
            <a:solidFill>
              <a:srgbClr val="FFFFFF">
                <a:alpha val="2527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5" name="Google Shape;1935;p9"/>
            <p:cNvSpPr/>
            <p:nvPr/>
          </p:nvSpPr>
          <p:spPr>
            <a:xfrm>
              <a:off x="9610083" y="5272745"/>
              <a:ext cx="6716" cy="45297"/>
            </a:xfrm>
            <a:custGeom>
              <a:avLst/>
              <a:gdLst/>
              <a:ahLst/>
              <a:cxnLst/>
              <a:rect l="l" t="t" r="r" b="b"/>
              <a:pathLst>
                <a:path w="129" h="870" extrusionOk="0">
                  <a:moveTo>
                    <a:pt x="129" y="1"/>
                  </a:moveTo>
                  <a:cubicBezTo>
                    <a:pt x="80" y="70"/>
                    <a:pt x="45" y="137"/>
                    <a:pt x="22" y="205"/>
                  </a:cubicBezTo>
                  <a:cubicBezTo>
                    <a:pt x="8" y="248"/>
                    <a:pt x="1" y="293"/>
                    <a:pt x="1" y="347"/>
                  </a:cubicBezTo>
                  <a:cubicBezTo>
                    <a:pt x="1" y="497"/>
                    <a:pt x="56" y="685"/>
                    <a:pt x="129" y="870"/>
                  </a:cubicBezTo>
                  <a:lnTo>
                    <a:pt x="129" y="1"/>
                  </a:lnTo>
                  <a:close/>
                </a:path>
              </a:pathLst>
            </a:custGeom>
            <a:solidFill>
              <a:srgbClr val="3230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6" name="Google Shape;1936;p9"/>
            <p:cNvSpPr/>
            <p:nvPr/>
          </p:nvSpPr>
          <p:spPr>
            <a:xfrm>
              <a:off x="9616487" y="5487145"/>
              <a:ext cx="312" cy="1093"/>
            </a:xfrm>
            <a:custGeom>
              <a:avLst/>
              <a:gdLst/>
              <a:ahLst/>
              <a:cxnLst/>
              <a:rect l="l" t="t" r="r" b="b"/>
              <a:pathLst>
                <a:path w="6" h="21" extrusionOk="0">
                  <a:moveTo>
                    <a:pt x="6" y="0"/>
                  </a:moveTo>
                  <a:cubicBezTo>
                    <a:pt x="6" y="6"/>
                    <a:pt x="2" y="13"/>
                    <a:pt x="1" y="21"/>
                  </a:cubicBezTo>
                  <a:lnTo>
                    <a:pt x="6" y="21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3230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937" name="Google Shape;1937;p9"/>
            <p:cNvGrpSpPr/>
            <p:nvPr/>
          </p:nvGrpSpPr>
          <p:grpSpPr>
            <a:xfrm>
              <a:off x="-458913" y="4511095"/>
              <a:ext cx="10075827" cy="977572"/>
              <a:chOff x="1321675" y="4706600"/>
              <a:chExt cx="4838100" cy="469400"/>
            </a:xfrm>
          </p:grpSpPr>
          <p:sp>
            <p:nvSpPr>
              <p:cNvPr id="1938" name="Google Shape;1938;p9"/>
              <p:cNvSpPr/>
              <p:nvPr/>
            </p:nvSpPr>
            <p:spPr>
              <a:xfrm>
                <a:off x="1322100" y="4706600"/>
                <a:ext cx="4837675" cy="241925"/>
              </a:xfrm>
              <a:custGeom>
                <a:avLst/>
                <a:gdLst/>
                <a:ahLst/>
                <a:cxnLst/>
                <a:rect l="l" t="t" r="r" b="b"/>
                <a:pathLst>
                  <a:path w="193507" h="9677" extrusionOk="0">
                    <a:moveTo>
                      <a:pt x="0" y="1"/>
                    </a:moveTo>
                    <a:lnTo>
                      <a:pt x="0" y="9676"/>
                    </a:lnTo>
                    <a:lnTo>
                      <a:pt x="193506" y="9676"/>
                    </a:lnTo>
                    <a:lnTo>
                      <a:pt x="19350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9" name="Google Shape;1939;p9"/>
              <p:cNvSpPr/>
              <p:nvPr/>
            </p:nvSpPr>
            <p:spPr>
              <a:xfrm>
                <a:off x="1366000" y="4831275"/>
                <a:ext cx="257275" cy="344550"/>
              </a:xfrm>
              <a:custGeom>
                <a:avLst/>
                <a:gdLst/>
                <a:ahLst/>
                <a:cxnLst/>
                <a:rect l="l" t="t" r="r" b="b"/>
                <a:pathLst>
                  <a:path w="10291" h="13782" extrusionOk="0">
                    <a:moveTo>
                      <a:pt x="5592" y="0"/>
                    </a:moveTo>
                    <a:cubicBezTo>
                      <a:pt x="5482" y="0"/>
                      <a:pt x="5376" y="5"/>
                      <a:pt x="5275" y="13"/>
                    </a:cubicBezTo>
                    <a:cubicBezTo>
                      <a:pt x="3601" y="145"/>
                      <a:pt x="2753" y="1081"/>
                      <a:pt x="3088" y="2197"/>
                    </a:cubicBezTo>
                    <a:cubicBezTo>
                      <a:pt x="2376" y="3744"/>
                      <a:pt x="3292" y="6203"/>
                      <a:pt x="3803" y="6438"/>
                    </a:cubicBezTo>
                    <a:cubicBezTo>
                      <a:pt x="4200" y="6362"/>
                      <a:pt x="4544" y="6262"/>
                      <a:pt x="4840" y="6144"/>
                    </a:cubicBezTo>
                    <a:lnTo>
                      <a:pt x="4840" y="6144"/>
                    </a:lnTo>
                    <a:cubicBezTo>
                      <a:pt x="4767" y="6375"/>
                      <a:pt x="4686" y="6610"/>
                      <a:pt x="4600" y="6838"/>
                    </a:cubicBezTo>
                    <a:lnTo>
                      <a:pt x="4598" y="6838"/>
                    </a:lnTo>
                    <a:cubicBezTo>
                      <a:pt x="4551" y="6839"/>
                      <a:pt x="4506" y="6842"/>
                      <a:pt x="4459" y="6842"/>
                    </a:cubicBezTo>
                    <a:cubicBezTo>
                      <a:pt x="4449" y="6842"/>
                      <a:pt x="4442" y="6844"/>
                      <a:pt x="4431" y="6844"/>
                    </a:cubicBezTo>
                    <a:cubicBezTo>
                      <a:pt x="4393" y="6844"/>
                      <a:pt x="4352" y="6845"/>
                      <a:pt x="4313" y="6848"/>
                    </a:cubicBezTo>
                    <a:cubicBezTo>
                      <a:pt x="4291" y="6848"/>
                      <a:pt x="4272" y="6850"/>
                      <a:pt x="4253" y="6850"/>
                    </a:cubicBezTo>
                    <a:cubicBezTo>
                      <a:pt x="4224" y="6851"/>
                      <a:pt x="4196" y="6855"/>
                      <a:pt x="4168" y="6855"/>
                    </a:cubicBezTo>
                    <a:cubicBezTo>
                      <a:pt x="4118" y="6859"/>
                      <a:pt x="4071" y="6861"/>
                      <a:pt x="4026" y="6863"/>
                    </a:cubicBezTo>
                    <a:cubicBezTo>
                      <a:pt x="4026" y="6865"/>
                      <a:pt x="4026" y="6872"/>
                      <a:pt x="4024" y="6875"/>
                    </a:cubicBezTo>
                    <a:cubicBezTo>
                      <a:pt x="3990" y="6878"/>
                      <a:pt x="3954" y="6881"/>
                      <a:pt x="3920" y="6884"/>
                    </a:cubicBezTo>
                    <a:cubicBezTo>
                      <a:pt x="3756" y="6900"/>
                      <a:pt x="3626" y="6920"/>
                      <a:pt x="3540" y="6942"/>
                    </a:cubicBezTo>
                    <a:cubicBezTo>
                      <a:pt x="3538" y="6944"/>
                      <a:pt x="3535" y="6944"/>
                      <a:pt x="3534" y="6944"/>
                    </a:cubicBezTo>
                    <a:cubicBezTo>
                      <a:pt x="3518" y="6951"/>
                      <a:pt x="3505" y="6953"/>
                      <a:pt x="3491" y="6958"/>
                    </a:cubicBezTo>
                    <a:cubicBezTo>
                      <a:pt x="3489" y="6959"/>
                      <a:pt x="3489" y="6959"/>
                      <a:pt x="3487" y="6959"/>
                    </a:cubicBezTo>
                    <a:cubicBezTo>
                      <a:pt x="3473" y="6965"/>
                      <a:pt x="3463" y="6969"/>
                      <a:pt x="3453" y="6975"/>
                    </a:cubicBezTo>
                    <a:cubicBezTo>
                      <a:pt x="3383" y="7000"/>
                      <a:pt x="3307" y="7036"/>
                      <a:pt x="3231" y="7078"/>
                    </a:cubicBezTo>
                    <a:cubicBezTo>
                      <a:pt x="3219" y="7084"/>
                      <a:pt x="3208" y="7090"/>
                      <a:pt x="3196" y="7098"/>
                    </a:cubicBezTo>
                    <a:cubicBezTo>
                      <a:pt x="3177" y="7110"/>
                      <a:pt x="3158" y="7121"/>
                      <a:pt x="3137" y="7134"/>
                    </a:cubicBezTo>
                    <a:cubicBezTo>
                      <a:pt x="3109" y="7151"/>
                      <a:pt x="3079" y="7172"/>
                      <a:pt x="3048" y="7194"/>
                    </a:cubicBezTo>
                    <a:cubicBezTo>
                      <a:pt x="3036" y="7201"/>
                      <a:pt x="3025" y="7209"/>
                      <a:pt x="3013" y="7219"/>
                    </a:cubicBezTo>
                    <a:cubicBezTo>
                      <a:pt x="2985" y="7240"/>
                      <a:pt x="2957" y="7262"/>
                      <a:pt x="2929" y="7285"/>
                    </a:cubicBezTo>
                    <a:cubicBezTo>
                      <a:pt x="2917" y="7293"/>
                      <a:pt x="2906" y="7304"/>
                      <a:pt x="2896" y="7313"/>
                    </a:cubicBezTo>
                    <a:cubicBezTo>
                      <a:pt x="2860" y="7343"/>
                      <a:pt x="2823" y="7377"/>
                      <a:pt x="2784" y="7412"/>
                    </a:cubicBezTo>
                    <a:cubicBezTo>
                      <a:pt x="2757" y="7438"/>
                      <a:pt x="2733" y="7467"/>
                      <a:pt x="2703" y="7497"/>
                    </a:cubicBezTo>
                    <a:cubicBezTo>
                      <a:pt x="2697" y="7505"/>
                      <a:pt x="2693" y="7512"/>
                      <a:pt x="2687" y="7518"/>
                    </a:cubicBezTo>
                    <a:lnTo>
                      <a:pt x="1091" y="7518"/>
                    </a:lnTo>
                    <a:cubicBezTo>
                      <a:pt x="773" y="7518"/>
                      <a:pt x="518" y="7731"/>
                      <a:pt x="518" y="7993"/>
                    </a:cubicBezTo>
                    <a:lnTo>
                      <a:pt x="518" y="12025"/>
                    </a:lnTo>
                    <a:cubicBezTo>
                      <a:pt x="419" y="12098"/>
                      <a:pt x="328" y="12189"/>
                      <a:pt x="253" y="12293"/>
                    </a:cubicBezTo>
                    <a:cubicBezTo>
                      <a:pt x="163" y="12414"/>
                      <a:pt x="105" y="12541"/>
                      <a:pt x="77" y="12666"/>
                    </a:cubicBezTo>
                    <a:cubicBezTo>
                      <a:pt x="0" y="12979"/>
                      <a:pt x="105" y="13278"/>
                      <a:pt x="376" y="13417"/>
                    </a:cubicBezTo>
                    <a:cubicBezTo>
                      <a:pt x="419" y="13440"/>
                      <a:pt x="467" y="13458"/>
                      <a:pt x="517" y="13471"/>
                    </a:cubicBezTo>
                    <a:lnTo>
                      <a:pt x="517" y="13781"/>
                    </a:lnTo>
                    <a:lnTo>
                      <a:pt x="10288" y="13781"/>
                    </a:lnTo>
                    <a:lnTo>
                      <a:pt x="10288" y="8227"/>
                    </a:lnTo>
                    <a:cubicBezTo>
                      <a:pt x="10291" y="7838"/>
                      <a:pt x="9909" y="7522"/>
                      <a:pt x="9441" y="7522"/>
                    </a:cubicBezTo>
                    <a:lnTo>
                      <a:pt x="8014" y="7522"/>
                    </a:lnTo>
                    <a:cubicBezTo>
                      <a:pt x="8001" y="7507"/>
                      <a:pt x="7986" y="7494"/>
                      <a:pt x="7977" y="7480"/>
                    </a:cubicBezTo>
                    <a:cubicBezTo>
                      <a:pt x="7946" y="7446"/>
                      <a:pt x="7917" y="7418"/>
                      <a:pt x="7886" y="7389"/>
                    </a:cubicBezTo>
                    <a:cubicBezTo>
                      <a:pt x="7870" y="7373"/>
                      <a:pt x="7855" y="7360"/>
                      <a:pt x="7838" y="7347"/>
                    </a:cubicBezTo>
                    <a:cubicBezTo>
                      <a:pt x="7808" y="7319"/>
                      <a:pt x="7776" y="7294"/>
                      <a:pt x="7746" y="7270"/>
                    </a:cubicBezTo>
                    <a:cubicBezTo>
                      <a:pt x="7731" y="7258"/>
                      <a:pt x="7718" y="7249"/>
                      <a:pt x="7705" y="7240"/>
                    </a:cubicBezTo>
                    <a:cubicBezTo>
                      <a:pt x="7663" y="7209"/>
                      <a:pt x="7622" y="7183"/>
                      <a:pt x="7584" y="7158"/>
                    </a:cubicBezTo>
                    <a:cubicBezTo>
                      <a:pt x="7579" y="7157"/>
                      <a:pt x="7577" y="7152"/>
                      <a:pt x="7576" y="7151"/>
                    </a:cubicBezTo>
                    <a:cubicBezTo>
                      <a:pt x="7528" y="7124"/>
                      <a:pt x="7485" y="7102"/>
                      <a:pt x="7442" y="7082"/>
                    </a:cubicBezTo>
                    <a:cubicBezTo>
                      <a:pt x="7436" y="7078"/>
                      <a:pt x="7430" y="7076"/>
                      <a:pt x="7423" y="7074"/>
                    </a:cubicBezTo>
                    <a:cubicBezTo>
                      <a:pt x="7386" y="7060"/>
                      <a:pt x="7351" y="7045"/>
                      <a:pt x="7316" y="7037"/>
                    </a:cubicBezTo>
                    <a:cubicBezTo>
                      <a:pt x="7308" y="7032"/>
                      <a:pt x="7299" y="7031"/>
                      <a:pt x="7290" y="7030"/>
                    </a:cubicBezTo>
                    <a:cubicBezTo>
                      <a:pt x="7256" y="7021"/>
                      <a:pt x="7226" y="7014"/>
                      <a:pt x="7198" y="7009"/>
                    </a:cubicBezTo>
                    <a:cubicBezTo>
                      <a:pt x="7189" y="7009"/>
                      <a:pt x="7182" y="7008"/>
                      <a:pt x="7176" y="7008"/>
                    </a:cubicBezTo>
                    <a:cubicBezTo>
                      <a:pt x="7158" y="7005"/>
                      <a:pt x="7141" y="7004"/>
                      <a:pt x="7124" y="7004"/>
                    </a:cubicBezTo>
                    <a:cubicBezTo>
                      <a:pt x="7108" y="7004"/>
                      <a:pt x="7091" y="7005"/>
                      <a:pt x="7076" y="7008"/>
                    </a:cubicBezTo>
                    <a:cubicBezTo>
                      <a:pt x="7040" y="6999"/>
                      <a:pt x="6999" y="6988"/>
                      <a:pt x="6956" y="6978"/>
                    </a:cubicBezTo>
                    <a:cubicBezTo>
                      <a:pt x="6951" y="6978"/>
                      <a:pt x="6949" y="6977"/>
                      <a:pt x="6946" y="6977"/>
                    </a:cubicBezTo>
                    <a:cubicBezTo>
                      <a:pt x="6903" y="6969"/>
                      <a:pt x="6855" y="6960"/>
                      <a:pt x="6807" y="6951"/>
                    </a:cubicBezTo>
                    <a:cubicBezTo>
                      <a:pt x="6758" y="6941"/>
                      <a:pt x="6703" y="6930"/>
                      <a:pt x="6649" y="6923"/>
                    </a:cubicBezTo>
                    <a:cubicBezTo>
                      <a:pt x="6635" y="6921"/>
                      <a:pt x="6619" y="6918"/>
                      <a:pt x="6605" y="6917"/>
                    </a:cubicBezTo>
                    <a:cubicBezTo>
                      <a:pt x="6593" y="6915"/>
                      <a:pt x="6579" y="6912"/>
                      <a:pt x="6568" y="6912"/>
                    </a:cubicBezTo>
                    <a:cubicBezTo>
                      <a:pt x="6533" y="6904"/>
                      <a:pt x="6497" y="6900"/>
                      <a:pt x="6460" y="6897"/>
                    </a:cubicBezTo>
                    <a:cubicBezTo>
                      <a:pt x="6447" y="6896"/>
                      <a:pt x="6435" y="6896"/>
                      <a:pt x="6424" y="6892"/>
                    </a:cubicBezTo>
                    <a:cubicBezTo>
                      <a:pt x="6289" y="6878"/>
                      <a:pt x="6143" y="6865"/>
                      <a:pt x="5991" y="6857"/>
                    </a:cubicBezTo>
                    <a:cubicBezTo>
                      <a:pt x="5998" y="6835"/>
                      <a:pt x="6006" y="6811"/>
                      <a:pt x="6014" y="6788"/>
                    </a:cubicBezTo>
                    <a:cubicBezTo>
                      <a:pt x="6026" y="6746"/>
                      <a:pt x="6036" y="6709"/>
                      <a:pt x="6051" y="6667"/>
                    </a:cubicBezTo>
                    <a:cubicBezTo>
                      <a:pt x="6057" y="6650"/>
                      <a:pt x="6063" y="6631"/>
                      <a:pt x="6065" y="6613"/>
                    </a:cubicBezTo>
                    <a:cubicBezTo>
                      <a:pt x="6073" y="6587"/>
                      <a:pt x="6081" y="6563"/>
                      <a:pt x="6088" y="6540"/>
                    </a:cubicBezTo>
                    <a:cubicBezTo>
                      <a:pt x="6093" y="6520"/>
                      <a:pt x="6097" y="6503"/>
                      <a:pt x="6103" y="6484"/>
                    </a:cubicBezTo>
                    <a:cubicBezTo>
                      <a:pt x="6110" y="6458"/>
                      <a:pt x="6118" y="6434"/>
                      <a:pt x="6125" y="6407"/>
                    </a:cubicBezTo>
                    <a:cubicBezTo>
                      <a:pt x="6130" y="6392"/>
                      <a:pt x="6133" y="6373"/>
                      <a:pt x="6138" y="6356"/>
                    </a:cubicBezTo>
                    <a:cubicBezTo>
                      <a:pt x="6147" y="6328"/>
                      <a:pt x="6153" y="6304"/>
                      <a:pt x="6160" y="6279"/>
                    </a:cubicBezTo>
                    <a:cubicBezTo>
                      <a:pt x="6165" y="6262"/>
                      <a:pt x="6167" y="6246"/>
                      <a:pt x="6173" y="6229"/>
                    </a:cubicBezTo>
                    <a:cubicBezTo>
                      <a:pt x="6179" y="6201"/>
                      <a:pt x="6187" y="6176"/>
                      <a:pt x="6193" y="6150"/>
                    </a:cubicBezTo>
                    <a:cubicBezTo>
                      <a:pt x="6195" y="6142"/>
                      <a:pt x="6198" y="6136"/>
                      <a:pt x="6199" y="6128"/>
                    </a:cubicBezTo>
                    <a:cubicBezTo>
                      <a:pt x="6201" y="6119"/>
                      <a:pt x="6204" y="6108"/>
                      <a:pt x="6207" y="6100"/>
                    </a:cubicBezTo>
                    <a:cubicBezTo>
                      <a:pt x="6341" y="6095"/>
                      <a:pt x="6469" y="6083"/>
                      <a:pt x="6590" y="6057"/>
                    </a:cubicBezTo>
                    <a:cubicBezTo>
                      <a:pt x="6689" y="6040"/>
                      <a:pt x="6781" y="6016"/>
                      <a:pt x="6872" y="5986"/>
                    </a:cubicBezTo>
                    <a:cubicBezTo>
                      <a:pt x="7277" y="5851"/>
                      <a:pt x="7609" y="5609"/>
                      <a:pt x="7878" y="5308"/>
                    </a:cubicBezTo>
                    <a:cubicBezTo>
                      <a:pt x="9391" y="5111"/>
                      <a:pt x="10108" y="3707"/>
                      <a:pt x="10066" y="2637"/>
                    </a:cubicBezTo>
                    <a:cubicBezTo>
                      <a:pt x="10061" y="2533"/>
                      <a:pt x="10045" y="2437"/>
                      <a:pt x="10023" y="2346"/>
                    </a:cubicBezTo>
                    <a:cubicBezTo>
                      <a:pt x="9817" y="1520"/>
                      <a:pt x="8886" y="1181"/>
                      <a:pt x="8213" y="1045"/>
                    </a:cubicBezTo>
                    <a:cubicBezTo>
                      <a:pt x="7548" y="265"/>
                      <a:pt x="6452" y="0"/>
                      <a:pt x="559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0" name="Google Shape;1940;p9"/>
              <p:cNvSpPr/>
              <p:nvPr/>
            </p:nvSpPr>
            <p:spPr>
              <a:xfrm>
                <a:off x="1712075" y="4789650"/>
                <a:ext cx="409800" cy="386225"/>
              </a:xfrm>
              <a:custGeom>
                <a:avLst/>
                <a:gdLst/>
                <a:ahLst/>
                <a:cxnLst/>
                <a:rect l="l" t="t" r="r" b="b"/>
                <a:pathLst>
                  <a:path w="16392" h="15449" extrusionOk="0">
                    <a:moveTo>
                      <a:pt x="10027" y="1"/>
                    </a:moveTo>
                    <a:cubicBezTo>
                      <a:pt x="10060" y="52"/>
                      <a:pt x="10726" y="1095"/>
                      <a:pt x="8488" y="1308"/>
                    </a:cubicBezTo>
                    <a:cubicBezTo>
                      <a:pt x="6893" y="1464"/>
                      <a:pt x="6184" y="2323"/>
                      <a:pt x="5899" y="2832"/>
                    </a:cubicBezTo>
                    <a:cubicBezTo>
                      <a:pt x="5898" y="2837"/>
                      <a:pt x="5895" y="2840"/>
                      <a:pt x="5893" y="2845"/>
                    </a:cubicBezTo>
                    <a:cubicBezTo>
                      <a:pt x="5879" y="2871"/>
                      <a:pt x="5864" y="2896"/>
                      <a:pt x="5853" y="2922"/>
                    </a:cubicBezTo>
                    <a:cubicBezTo>
                      <a:pt x="5851" y="2923"/>
                      <a:pt x="5848" y="2928"/>
                      <a:pt x="5846" y="2931"/>
                    </a:cubicBezTo>
                    <a:cubicBezTo>
                      <a:pt x="5819" y="2985"/>
                      <a:pt x="5799" y="3032"/>
                      <a:pt x="5782" y="3072"/>
                    </a:cubicBezTo>
                    <a:cubicBezTo>
                      <a:pt x="5782" y="3077"/>
                      <a:pt x="5779" y="3078"/>
                      <a:pt x="5777" y="3081"/>
                    </a:cubicBezTo>
                    <a:cubicBezTo>
                      <a:pt x="5769" y="3101"/>
                      <a:pt x="5763" y="3117"/>
                      <a:pt x="5757" y="3131"/>
                    </a:cubicBezTo>
                    <a:lnTo>
                      <a:pt x="5757" y="3133"/>
                    </a:lnTo>
                    <a:cubicBezTo>
                      <a:pt x="5751" y="3148"/>
                      <a:pt x="5745" y="3162"/>
                      <a:pt x="5741" y="3174"/>
                    </a:cubicBezTo>
                    <a:cubicBezTo>
                      <a:pt x="5741" y="3175"/>
                      <a:pt x="5741" y="3175"/>
                      <a:pt x="5740" y="3179"/>
                    </a:cubicBezTo>
                    <a:cubicBezTo>
                      <a:pt x="5739" y="3187"/>
                      <a:pt x="5735" y="3196"/>
                      <a:pt x="5734" y="3199"/>
                    </a:cubicBezTo>
                    <a:cubicBezTo>
                      <a:pt x="5734" y="3202"/>
                      <a:pt x="5733" y="3204"/>
                      <a:pt x="5733" y="3204"/>
                    </a:cubicBezTo>
                    <a:cubicBezTo>
                      <a:pt x="5733" y="3210"/>
                      <a:pt x="5731" y="3211"/>
                      <a:pt x="5731" y="3211"/>
                    </a:cubicBezTo>
                    <a:cubicBezTo>
                      <a:pt x="5731" y="3211"/>
                      <a:pt x="5654" y="3115"/>
                      <a:pt x="5533" y="3115"/>
                    </a:cubicBezTo>
                    <a:cubicBezTo>
                      <a:pt x="5418" y="3115"/>
                      <a:pt x="5263" y="3202"/>
                      <a:pt x="5096" y="3544"/>
                    </a:cubicBezTo>
                    <a:cubicBezTo>
                      <a:pt x="4933" y="3877"/>
                      <a:pt x="5103" y="4870"/>
                      <a:pt x="5378" y="5839"/>
                    </a:cubicBezTo>
                    <a:cubicBezTo>
                      <a:pt x="5337" y="5832"/>
                      <a:pt x="5295" y="5828"/>
                      <a:pt x="5254" y="5828"/>
                    </a:cubicBezTo>
                    <a:cubicBezTo>
                      <a:pt x="5045" y="5828"/>
                      <a:pt x="4839" y="5920"/>
                      <a:pt x="4715" y="6128"/>
                    </a:cubicBezTo>
                    <a:cubicBezTo>
                      <a:pt x="4463" y="6552"/>
                      <a:pt x="4989" y="7172"/>
                      <a:pt x="5909" y="7346"/>
                    </a:cubicBezTo>
                    <a:cubicBezTo>
                      <a:pt x="5921" y="7372"/>
                      <a:pt x="5930" y="7395"/>
                      <a:pt x="5942" y="7421"/>
                    </a:cubicBezTo>
                    <a:cubicBezTo>
                      <a:pt x="6001" y="7987"/>
                      <a:pt x="6070" y="8427"/>
                      <a:pt x="6132" y="8533"/>
                    </a:cubicBezTo>
                    <a:cubicBezTo>
                      <a:pt x="6155" y="8574"/>
                      <a:pt x="6221" y="8631"/>
                      <a:pt x="6314" y="8702"/>
                    </a:cubicBezTo>
                    <a:lnTo>
                      <a:pt x="6238" y="9164"/>
                    </a:lnTo>
                    <a:lnTo>
                      <a:pt x="5723" y="9376"/>
                    </a:lnTo>
                    <a:lnTo>
                      <a:pt x="5743" y="9396"/>
                    </a:lnTo>
                    <a:lnTo>
                      <a:pt x="5723" y="9403"/>
                    </a:lnTo>
                    <a:lnTo>
                      <a:pt x="5733" y="9413"/>
                    </a:lnTo>
                    <a:cubicBezTo>
                      <a:pt x="5645" y="9436"/>
                      <a:pt x="5558" y="9460"/>
                      <a:pt x="5475" y="9482"/>
                    </a:cubicBezTo>
                    <a:cubicBezTo>
                      <a:pt x="5462" y="9487"/>
                      <a:pt x="5447" y="9490"/>
                      <a:pt x="5435" y="9494"/>
                    </a:cubicBezTo>
                    <a:lnTo>
                      <a:pt x="5372" y="9494"/>
                    </a:lnTo>
                    <a:cubicBezTo>
                      <a:pt x="5237" y="9494"/>
                      <a:pt x="5119" y="9566"/>
                      <a:pt x="5041" y="9676"/>
                    </a:cubicBezTo>
                    <a:cubicBezTo>
                      <a:pt x="4229" y="9923"/>
                      <a:pt x="3529" y="10180"/>
                      <a:pt x="3352" y="10301"/>
                    </a:cubicBezTo>
                    <a:cubicBezTo>
                      <a:pt x="3300" y="10313"/>
                      <a:pt x="3248" y="10336"/>
                      <a:pt x="3196" y="10378"/>
                    </a:cubicBezTo>
                    <a:cubicBezTo>
                      <a:pt x="1787" y="11459"/>
                      <a:pt x="738" y="13403"/>
                      <a:pt x="179" y="14929"/>
                    </a:cubicBezTo>
                    <a:cubicBezTo>
                      <a:pt x="114" y="15107"/>
                      <a:pt x="53" y="15282"/>
                      <a:pt x="1" y="15449"/>
                    </a:cubicBezTo>
                    <a:lnTo>
                      <a:pt x="16392" y="15449"/>
                    </a:lnTo>
                    <a:cubicBezTo>
                      <a:pt x="16088" y="14712"/>
                      <a:pt x="15648" y="13792"/>
                      <a:pt x="15085" y="12900"/>
                    </a:cubicBezTo>
                    <a:cubicBezTo>
                      <a:pt x="14445" y="11884"/>
                      <a:pt x="13646" y="10909"/>
                      <a:pt x="12723" y="10294"/>
                    </a:cubicBezTo>
                    <a:cubicBezTo>
                      <a:pt x="12722" y="10293"/>
                      <a:pt x="12717" y="10289"/>
                      <a:pt x="12714" y="10288"/>
                    </a:cubicBezTo>
                    <a:cubicBezTo>
                      <a:pt x="12656" y="10250"/>
                      <a:pt x="12595" y="10210"/>
                      <a:pt x="12537" y="10175"/>
                    </a:cubicBezTo>
                    <a:cubicBezTo>
                      <a:pt x="12531" y="10167"/>
                      <a:pt x="12525" y="10160"/>
                      <a:pt x="12520" y="10155"/>
                    </a:cubicBezTo>
                    <a:cubicBezTo>
                      <a:pt x="12513" y="10148"/>
                      <a:pt x="12500" y="10142"/>
                      <a:pt x="12489" y="10135"/>
                    </a:cubicBezTo>
                    <a:cubicBezTo>
                      <a:pt x="12483" y="10132"/>
                      <a:pt x="12477" y="10128"/>
                      <a:pt x="12472" y="10125"/>
                    </a:cubicBezTo>
                    <a:cubicBezTo>
                      <a:pt x="12466" y="10120"/>
                      <a:pt x="12458" y="10118"/>
                      <a:pt x="12449" y="10113"/>
                    </a:cubicBezTo>
                    <a:cubicBezTo>
                      <a:pt x="12429" y="10104"/>
                      <a:pt x="12406" y="10092"/>
                      <a:pt x="12379" y="10080"/>
                    </a:cubicBezTo>
                    <a:cubicBezTo>
                      <a:pt x="12370" y="10077"/>
                      <a:pt x="12364" y="10071"/>
                      <a:pt x="12358" y="10070"/>
                    </a:cubicBezTo>
                    <a:cubicBezTo>
                      <a:pt x="12338" y="10058"/>
                      <a:pt x="12316" y="10051"/>
                      <a:pt x="12296" y="10045"/>
                    </a:cubicBezTo>
                    <a:cubicBezTo>
                      <a:pt x="12283" y="10039"/>
                      <a:pt x="12270" y="10037"/>
                      <a:pt x="12255" y="10032"/>
                    </a:cubicBezTo>
                    <a:cubicBezTo>
                      <a:pt x="12221" y="10020"/>
                      <a:pt x="12184" y="10007"/>
                      <a:pt x="12143" y="9995"/>
                    </a:cubicBezTo>
                    <a:cubicBezTo>
                      <a:pt x="12138" y="9992"/>
                      <a:pt x="12133" y="9990"/>
                      <a:pt x="12130" y="9989"/>
                    </a:cubicBezTo>
                    <a:cubicBezTo>
                      <a:pt x="12108" y="9983"/>
                      <a:pt x="12087" y="9974"/>
                      <a:pt x="12065" y="9967"/>
                    </a:cubicBezTo>
                    <a:cubicBezTo>
                      <a:pt x="11984" y="9692"/>
                      <a:pt x="11749" y="9493"/>
                      <a:pt x="11475" y="9493"/>
                    </a:cubicBezTo>
                    <a:lnTo>
                      <a:pt x="10601" y="9493"/>
                    </a:lnTo>
                    <a:lnTo>
                      <a:pt x="10228" y="9201"/>
                    </a:lnTo>
                    <a:lnTo>
                      <a:pt x="10170" y="9224"/>
                    </a:lnTo>
                    <a:lnTo>
                      <a:pt x="10106" y="8793"/>
                    </a:lnTo>
                    <a:cubicBezTo>
                      <a:pt x="10274" y="8701"/>
                      <a:pt x="10394" y="8618"/>
                      <a:pt x="10430" y="8568"/>
                    </a:cubicBezTo>
                    <a:cubicBezTo>
                      <a:pt x="10478" y="8496"/>
                      <a:pt x="10562" y="7993"/>
                      <a:pt x="10633" y="7333"/>
                    </a:cubicBezTo>
                    <a:cubicBezTo>
                      <a:pt x="11543" y="7143"/>
                      <a:pt x="12059" y="6541"/>
                      <a:pt x="11804" y="6126"/>
                    </a:cubicBezTo>
                    <a:cubicBezTo>
                      <a:pt x="11678" y="5919"/>
                      <a:pt x="11468" y="5825"/>
                      <a:pt x="11256" y="5825"/>
                    </a:cubicBezTo>
                    <a:cubicBezTo>
                      <a:pt x="11233" y="5825"/>
                      <a:pt x="11210" y="5826"/>
                      <a:pt x="11188" y="5828"/>
                    </a:cubicBezTo>
                    <a:cubicBezTo>
                      <a:pt x="11194" y="5808"/>
                      <a:pt x="11197" y="5790"/>
                      <a:pt x="11203" y="5770"/>
                    </a:cubicBezTo>
                    <a:cubicBezTo>
                      <a:pt x="11224" y="5699"/>
                      <a:pt x="11240" y="5627"/>
                      <a:pt x="11258" y="5559"/>
                    </a:cubicBezTo>
                    <a:cubicBezTo>
                      <a:pt x="11263" y="5547"/>
                      <a:pt x="11265" y="5536"/>
                      <a:pt x="11268" y="5525"/>
                    </a:cubicBezTo>
                    <a:cubicBezTo>
                      <a:pt x="11288" y="5444"/>
                      <a:pt x="11305" y="5367"/>
                      <a:pt x="11319" y="5292"/>
                    </a:cubicBezTo>
                    <a:cubicBezTo>
                      <a:pt x="11324" y="5275"/>
                      <a:pt x="11325" y="5257"/>
                      <a:pt x="11329" y="5237"/>
                    </a:cubicBezTo>
                    <a:cubicBezTo>
                      <a:pt x="11341" y="5180"/>
                      <a:pt x="11350" y="5124"/>
                      <a:pt x="11359" y="5070"/>
                    </a:cubicBezTo>
                    <a:cubicBezTo>
                      <a:pt x="11364" y="5049"/>
                      <a:pt x="11367" y="5027"/>
                      <a:pt x="11368" y="5006"/>
                    </a:cubicBezTo>
                    <a:cubicBezTo>
                      <a:pt x="11378" y="4954"/>
                      <a:pt x="11384" y="4903"/>
                      <a:pt x="11391" y="4852"/>
                    </a:cubicBezTo>
                    <a:cubicBezTo>
                      <a:pt x="11392" y="4836"/>
                      <a:pt x="11396" y="4818"/>
                      <a:pt x="11397" y="4801"/>
                    </a:cubicBezTo>
                    <a:cubicBezTo>
                      <a:pt x="11413" y="4669"/>
                      <a:pt x="11420" y="4547"/>
                      <a:pt x="11425" y="4432"/>
                    </a:cubicBezTo>
                    <a:cubicBezTo>
                      <a:pt x="11425" y="4417"/>
                      <a:pt x="11426" y="4401"/>
                      <a:pt x="11426" y="4384"/>
                    </a:cubicBezTo>
                    <a:lnTo>
                      <a:pt x="11426" y="4263"/>
                    </a:lnTo>
                    <a:cubicBezTo>
                      <a:pt x="11426" y="4247"/>
                      <a:pt x="11425" y="4230"/>
                      <a:pt x="11425" y="4214"/>
                    </a:cubicBezTo>
                    <a:cubicBezTo>
                      <a:pt x="11425" y="4172"/>
                      <a:pt x="11420" y="4131"/>
                      <a:pt x="11419" y="4093"/>
                    </a:cubicBezTo>
                    <a:cubicBezTo>
                      <a:pt x="11419" y="4084"/>
                      <a:pt x="11416" y="4072"/>
                      <a:pt x="11416" y="4062"/>
                    </a:cubicBezTo>
                    <a:cubicBezTo>
                      <a:pt x="11413" y="4014"/>
                      <a:pt x="11409" y="3965"/>
                      <a:pt x="11402" y="3921"/>
                    </a:cubicBezTo>
                    <a:cubicBezTo>
                      <a:pt x="11402" y="3914"/>
                      <a:pt x="11401" y="3907"/>
                      <a:pt x="11401" y="3898"/>
                    </a:cubicBezTo>
                    <a:cubicBezTo>
                      <a:pt x="11395" y="3862"/>
                      <a:pt x="11389" y="3825"/>
                      <a:pt x="11384" y="3791"/>
                    </a:cubicBezTo>
                    <a:cubicBezTo>
                      <a:pt x="11382" y="3779"/>
                      <a:pt x="11378" y="3764"/>
                      <a:pt x="11376" y="3755"/>
                    </a:cubicBezTo>
                    <a:cubicBezTo>
                      <a:pt x="11370" y="3726"/>
                      <a:pt x="11364" y="3696"/>
                      <a:pt x="11356" y="3667"/>
                    </a:cubicBezTo>
                    <a:cubicBezTo>
                      <a:pt x="11354" y="3655"/>
                      <a:pt x="11350" y="3647"/>
                      <a:pt x="11348" y="3634"/>
                    </a:cubicBezTo>
                    <a:cubicBezTo>
                      <a:pt x="11341" y="3600"/>
                      <a:pt x="11331" y="3570"/>
                      <a:pt x="11322" y="3540"/>
                    </a:cubicBezTo>
                    <a:cubicBezTo>
                      <a:pt x="11319" y="3536"/>
                      <a:pt x="11319" y="3531"/>
                      <a:pt x="11317" y="3526"/>
                    </a:cubicBezTo>
                    <a:cubicBezTo>
                      <a:pt x="11307" y="3493"/>
                      <a:pt x="11295" y="3461"/>
                      <a:pt x="11283" y="3429"/>
                    </a:cubicBezTo>
                    <a:cubicBezTo>
                      <a:pt x="11279" y="3421"/>
                      <a:pt x="11276" y="3412"/>
                      <a:pt x="11271" y="3402"/>
                    </a:cubicBezTo>
                    <a:cubicBezTo>
                      <a:pt x="11263" y="3380"/>
                      <a:pt x="11255" y="3360"/>
                      <a:pt x="11245" y="3339"/>
                    </a:cubicBezTo>
                    <a:cubicBezTo>
                      <a:pt x="11239" y="3331"/>
                      <a:pt x="11237" y="3320"/>
                      <a:pt x="11232" y="3311"/>
                    </a:cubicBezTo>
                    <a:cubicBezTo>
                      <a:pt x="11222" y="3290"/>
                      <a:pt x="11215" y="3275"/>
                      <a:pt x="11204" y="3256"/>
                    </a:cubicBezTo>
                    <a:cubicBezTo>
                      <a:pt x="11200" y="3248"/>
                      <a:pt x="11197" y="3239"/>
                      <a:pt x="11190" y="3230"/>
                    </a:cubicBezTo>
                    <a:cubicBezTo>
                      <a:pt x="11178" y="3208"/>
                      <a:pt x="11165" y="3184"/>
                      <a:pt x="11154" y="3165"/>
                    </a:cubicBezTo>
                    <a:cubicBezTo>
                      <a:pt x="11149" y="3157"/>
                      <a:pt x="11147" y="3153"/>
                      <a:pt x="11142" y="3148"/>
                    </a:cubicBezTo>
                    <a:cubicBezTo>
                      <a:pt x="11133" y="3133"/>
                      <a:pt x="11122" y="3118"/>
                      <a:pt x="11113" y="3105"/>
                    </a:cubicBezTo>
                    <a:cubicBezTo>
                      <a:pt x="11107" y="3096"/>
                      <a:pt x="11101" y="3089"/>
                      <a:pt x="11097" y="3081"/>
                    </a:cubicBezTo>
                    <a:cubicBezTo>
                      <a:pt x="11091" y="3069"/>
                      <a:pt x="11082" y="3060"/>
                      <a:pt x="11075" y="3052"/>
                    </a:cubicBezTo>
                    <a:cubicBezTo>
                      <a:pt x="11069" y="3044"/>
                      <a:pt x="11063" y="3035"/>
                      <a:pt x="11058" y="3027"/>
                    </a:cubicBezTo>
                    <a:cubicBezTo>
                      <a:pt x="11051" y="3019"/>
                      <a:pt x="11045" y="3013"/>
                      <a:pt x="11039" y="3005"/>
                    </a:cubicBezTo>
                    <a:cubicBezTo>
                      <a:pt x="10939" y="2887"/>
                      <a:pt x="10856" y="2841"/>
                      <a:pt x="10856" y="2841"/>
                    </a:cubicBezTo>
                    <a:cubicBezTo>
                      <a:pt x="11109" y="2384"/>
                      <a:pt x="11110" y="1928"/>
                      <a:pt x="11000" y="1519"/>
                    </a:cubicBezTo>
                    <a:cubicBezTo>
                      <a:pt x="10775" y="683"/>
                      <a:pt x="10074" y="42"/>
                      <a:pt x="1002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1" name="Google Shape;1941;p9"/>
              <p:cNvSpPr/>
              <p:nvPr/>
            </p:nvSpPr>
            <p:spPr>
              <a:xfrm>
                <a:off x="3025500" y="4801775"/>
                <a:ext cx="355025" cy="373950"/>
              </a:xfrm>
              <a:custGeom>
                <a:avLst/>
                <a:gdLst/>
                <a:ahLst/>
                <a:cxnLst/>
                <a:rect l="l" t="t" r="r" b="b"/>
                <a:pathLst>
                  <a:path w="14201" h="14958" extrusionOk="0">
                    <a:moveTo>
                      <a:pt x="7076" y="1"/>
                    </a:moveTo>
                    <a:cubicBezTo>
                      <a:pt x="5424" y="1"/>
                      <a:pt x="3849" y="1483"/>
                      <a:pt x="3502" y="1830"/>
                    </a:cubicBezTo>
                    <a:lnTo>
                      <a:pt x="3501" y="1831"/>
                    </a:lnTo>
                    <a:cubicBezTo>
                      <a:pt x="3463" y="1869"/>
                      <a:pt x="3441" y="1893"/>
                      <a:pt x="3433" y="1900"/>
                    </a:cubicBezTo>
                    <a:lnTo>
                      <a:pt x="3430" y="1903"/>
                    </a:lnTo>
                    <a:cubicBezTo>
                      <a:pt x="3214" y="1937"/>
                      <a:pt x="3120" y="2239"/>
                      <a:pt x="3113" y="2677"/>
                    </a:cubicBezTo>
                    <a:cubicBezTo>
                      <a:pt x="3108" y="2951"/>
                      <a:pt x="3139" y="3277"/>
                      <a:pt x="3192" y="3623"/>
                    </a:cubicBezTo>
                    <a:cubicBezTo>
                      <a:pt x="3241" y="3928"/>
                      <a:pt x="3306" y="4252"/>
                      <a:pt x="3388" y="4568"/>
                    </a:cubicBezTo>
                    <a:cubicBezTo>
                      <a:pt x="3370" y="4566"/>
                      <a:pt x="3351" y="4566"/>
                      <a:pt x="3333" y="4566"/>
                    </a:cubicBezTo>
                    <a:cubicBezTo>
                      <a:pt x="2965" y="4566"/>
                      <a:pt x="2551" y="4804"/>
                      <a:pt x="2633" y="5100"/>
                    </a:cubicBezTo>
                    <a:cubicBezTo>
                      <a:pt x="2718" y="5408"/>
                      <a:pt x="3512" y="5935"/>
                      <a:pt x="3945" y="6153"/>
                    </a:cubicBezTo>
                    <a:cubicBezTo>
                      <a:pt x="4067" y="6389"/>
                      <a:pt x="4190" y="6560"/>
                      <a:pt x="4304" y="6627"/>
                    </a:cubicBezTo>
                    <a:cubicBezTo>
                      <a:pt x="4310" y="6661"/>
                      <a:pt x="4317" y="6691"/>
                      <a:pt x="4323" y="6718"/>
                    </a:cubicBezTo>
                    <a:cubicBezTo>
                      <a:pt x="4340" y="6875"/>
                      <a:pt x="4360" y="7022"/>
                      <a:pt x="4381" y="7158"/>
                    </a:cubicBezTo>
                    <a:cubicBezTo>
                      <a:pt x="4382" y="7162"/>
                      <a:pt x="4382" y="7164"/>
                      <a:pt x="4382" y="7166"/>
                    </a:cubicBezTo>
                    <a:cubicBezTo>
                      <a:pt x="4389" y="7213"/>
                      <a:pt x="4395" y="7258"/>
                      <a:pt x="4402" y="7302"/>
                    </a:cubicBezTo>
                    <a:cubicBezTo>
                      <a:pt x="4402" y="7307"/>
                      <a:pt x="4405" y="7310"/>
                      <a:pt x="4405" y="7314"/>
                    </a:cubicBezTo>
                    <a:cubicBezTo>
                      <a:pt x="4412" y="7359"/>
                      <a:pt x="4419" y="7404"/>
                      <a:pt x="4427" y="7444"/>
                    </a:cubicBezTo>
                    <a:lnTo>
                      <a:pt x="4168" y="7764"/>
                    </a:lnTo>
                    <a:lnTo>
                      <a:pt x="4226" y="7811"/>
                    </a:lnTo>
                    <a:lnTo>
                      <a:pt x="4199" y="7833"/>
                    </a:lnTo>
                    <a:lnTo>
                      <a:pt x="4129" y="7833"/>
                    </a:lnTo>
                    <a:lnTo>
                      <a:pt x="4093" y="7748"/>
                    </a:lnTo>
                    <a:lnTo>
                      <a:pt x="3938" y="7833"/>
                    </a:lnTo>
                    <a:lnTo>
                      <a:pt x="3032" y="7833"/>
                    </a:lnTo>
                    <a:cubicBezTo>
                      <a:pt x="2713" y="7833"/>
                      <a:pt x="2457" y="8036"/>
                      <a:pt x="2457" y="8285"/>
                    </a:cubicBezTo>
                    <a:lnTo>
                      <a:pt x="2457" y="8683"/>
                    </a:lnTo>
                    <a:cubicBezTo>
                      <a:pt x="2118" y="8839"/>
                      <a:pt x="1814" y="8991"/>
                      <a:pt x="1571" y="9122"/>
                    </a:cubicBezTo>
                    <a:cubicBezTo>
                      <a:pt x="1315" y="9263"/>
                      <a:pt x="1121" y="9383"/>
                      <a:pt x="1027" y="9470"/>
                    </a:cubicBezTo>
                    <a:cubicBezTo>
                      <a:pt x="1014" y="9476"/>
                      <a:pt x="1005" y="9482"/>
                      <a:pt x="993" y="9489"/>
                    </a:cubicBezTo>
                    <a:cubicBezTo>
                      <a:pt x="726" y="9669"/>
                      <a:pt x="525" y="10006"/>
                      <a:pt x="373" y="10446"/>
                    </a:cubicBezTo>
                    <a:cubicBezTo>
                      <a:pt x="172" y="11031"/>
                      <a:pt x="62" y="11800"/>
                      <a:pt x="20" y="12616"/>
                    </a:cubicBezTo>
                    <a:cubicBezTo>
                      <a:pt x="19" y="12633"/>
                      <a:pt x="19" y="12649"/>
                      <a:pt x="15" y="12666"/>
                    </a:cubicBezTo>
                    <a:cubicBezTo>
                      <a:pt x="14" y="12708"/>
                      <a:pt x="12" y="12751"/>
                      <a:pt x="12" y="12793"/>
                    </a:cubicBezTo>
                    <a:cubicBezTo>
                      <a:pt x="9" y="12813"/>
                      <a:pt x="9" y="12831"/>
                      <a:pt x="9" y="12852"/>
                    </a:cubicBezTo>
                    <a:cubicBezTo>
                      <a:pt x="8" y="12892"/>
                      <a:pt x="6" y="12933"/>
                      <a:pt x="6" y="12976"/>
                    </a:cubicBezTo>
                    <a:cubicBezTo>
                      <a:pt x="3" y="12995"/>
                      <a:pt x="3" y="13012"/>
                      <a:pt x="3" y="13031"/>
                    </a:cubicBezTo>
                    <a:cubicBezTo>
                      <a:pt x="2" y="13076"/>
                      <a:pt x="2" y="13119"/>
                      <a:pt x="2" y="13162"/>
                    </a:cubicBezTo>
                    <a:cubicBezTo>
                      <a:pt x="2" y="13177"/>
                      <a:pt x="1" y="13196"/>
                      <a:pt x="1" y="13211"/>
                    </a:cubicBezTo>
                    <a:lnTo>
                      <a:pt x="1" y="13612"/>
                    </a:lnTo>
                    <a:cubicBezTo>
                      <a:pt x="2" y="13661"/>
                      <a:pt x="2" y="13706"/>
                      <a:pt x="6" y="13753"/>
                    </a:cubicBezTo>
                    <a:lnTo>
                      <a:pt x="6" y="13809"/>
                    </a:lnTo>
                    <a:cubicBezTo>
                      <a:pt x="7" y="13852"/>
                      <a:pt x="7" y="13893"/>
                      <a:pt x="9" y="13934"/>
                    </a:cubicBezTo>
                    <a:cubicBezTo>
                      <a:pt x="9" y="13955"/>
                      <a:pt x="12" y="13976"/>
                      <a:pt x="12" y="13996"/>
                    </a:cubicBezTo>
                    <a:cubicBezTo>
                      <a:pt x="13" y="14038"/>
                      <a:pt x="13" y="14079"/>
                      <a:pt x="15" y="14118"/>
                    </a:cubicBezTo>
                    <a:cubicBezTo>
                      <a:pt x="18" y="14137"/>
                      <a:pt x="18" y="14156"/>
                      <a:pt x="18" y="14176"/>
                    </a:cubicBezTo>
                    <a:cubicBezTo>
                      <a:pt x="19" y="14222"/>
                      <a:pt x="24" y="14269"/>
                      <a:pt x="25" y="14316"/>
                    </a:cubicBezTo>
                    <a:cubicBezTo>
                      <a:pt x="25" y="14328"/>
                      <a:pt x="25" y="14341"/>
                      <a:pt x="26" y="14352"/>
                    </a:cubicBezTo>
                    <a:cubicBezTo>
                      <a:pt x="28" y="14411"/>
                      <a:pt x="32" y="14472"/>
                      <a:pt x="36" y="14531"/>
                    </a:cubicBezTo>
                    <a:cubicBezTo>
                      <a:pt x="36" y="14538"/>
                      <a:pt x="37" y="14547"/>
                      <a:pt x="37" y="14554"/>
                    </a:cubicBezTo>
                    <a:cubicBezTo>
                      <a:pt x="39" y="14604"/>
                      <a:pt x="43" y="14653"/>
                      <a:pt x="46" y="14702"/>
                    </a:cubicBezTo>
                    <a:cubicBezTo>
                      <a:pt x="48" y="14719"/>
                      <a:pt x="48" y="14739"/>
                      <a:pt x="51" y="14757"/>
                    </a:cubicBezTo>
                    <a:cubicBezTo>
                      <a:pt x="52" y="14798"/>
                      <a:pt x="57" y="14836"/>
                      <a:pt x="60" y="14876"/>
                    </a:cubicBezTo>
                    <a:cubicBezTo>
                      <a:pt x="60" y="14897"/>
                      <a:pt x="62" y="14918"/>
                      <a:pt x="64" y="14938"/>
                    </a:cubicBezTo>
                    <a:cubicBezTo>
                      <a:pt x="64" y="14944"/>
                      <a:pt x="67" y="14952"/>
                      <a:pt x="67" y="14958"/>
                    </a:cubicBezTo>
                    <a:lnTo>
                      <a:pt x="14124" y="14958"/>
                    </a:lnTo>
                    <a:cubicBezTo>
                      <a:pt x="14190" y="14301"/>
                      <a:pt x="14201" y="13499"/>
                      <a:pt x="14147" y="12703"/>
                    </a:cubicBezTo>
                    <a:cubicBezTo>
                      <a:pt x="14050" y="11290"/>
                      <a:pt x="13745" y="9888"/>
                      <a:pt x="13151" y="9291"/>
                    </a:cubicBezTo>
                    <a:cubicBezTo>
                      <a:pt x="13145" y="9283"/>
                      <a:pt x="13142" y="9275"/>
                      <a:pt x="13136" y="9269"/>
                    </a:cubicBezTo>
                    <a:cubicBezTo>
                      <a:pt x="13113" y="9244"/>
                      <a:pt x="13073" y="9213"/>
                      <a:pt x="13026" y="9179"/>
                    </a:cubicBezTo>
                    <a:cubicBezTo>
                      <a:pt x="12973" y="9142"/>
                      <a:pt x="12920" y="9104"/>
                      <a:pt x="12864" y="9076"/>
                    </a:cubicBezTo>
                    <a:cubicBezTo>
                      <a:pt x="12854" y="9072"/>
                      <a:pt x="12844" y="9069"/>
                      <a:pt x="12835" y="9064"/>
                    </a:cubicBezTo>
                    <a:cubicBezTo>
                      <a:pt x="12680" y="8978"/>
                      <a:pt x="12475" y="8875"/>
                      <a:pt x="12233" y="8766"/>
                    </a:cubicBezTo>
                    <a:lnTo>
                      <a:pt x="12233" y="8507"/>
                    </a:lnTo>
                    <a:cubicBezTo>
                      <a:pt x="12233" y="8134"/>
                      <a:pt x="11852" y="7835"/>
                      <a:pt x="11381" y="7835"/>
                    </a:cubicBezTo>
                    <a:lnTo>
                      <a:pt x="10156" y="7835"/>
                    </a:lnTo>
                    <a:lnTo>
                      <a:pt x="9810" y="7717"/>
                    </a:lnTo>
                    <a:lnTo>
                      <a:pt x="9785" y="7782"/>
                    </a:lnTo>
                    <a:cubicBezTo>
                      <a:pt x="9725" y="7760"/>
                      <a:pt x="9667" y="7738"/>
                      <a:pt x="9608" y="7717"/>
                    </a:cubicBezTo>
                    <a:lnTo>
                      <a:pt x="9600" y="7713"/>
                    </a:lnTo>
                    <a:cubicBezTo>
                      <a:pt x="9549" y="7693"/>
                      <a:pt x="9499" y="7676"/>
                      <a:pt x="9449" y="7658"/>
                    </a:cubicBezTo>
                    <a:lnTo>
                      <a:pt x="9110" y="7239"/>
                    </a:lnTo>
                    <a:lnTo>
                      <a:pt x="8893" y="7354"/>
                    </a:lnTo>
                    <a:cubicBezTo>
                      <a:pt x="8910" y="7228"/>
                      <a:pt x="8929" y="7079"/>
                      <a:pt x="8947" y="6918"/>
                    </a:cubicBezTo>
                    <a:cubicBezTo>
                      <a:pt x="8947" y="6912"/>
                      <a:pt x="8950" y="6906"/>
                      <a:pt x="8950" y="6901"/>
                    </a:cubicBezTo>
                    <a:cubicBezTo>
                      <a:pt x="8951" y="6893"/>
                      <a:pt x="8951" y="6887"/>
                      <a:pt x="8951" y="6880"/>
                    </a:cubicBezTo>
                    <a:cubicBezTo>
                      <a:pt x="8974" y="6845"/>
                      <a:pt x="9006" y="6681"/>
                      <a:pt x="9037" y="6433"/>
                    </a:cubicBezTo>
                    <a:cubicBezTo>
                      <a:pt x="9053" y="6399"/>
                      <a:pt x="9066" y="6364"/>
                      <a:pt x="9081" y="6328"/>
                    </a:cubicBezTo>
                    <a:cubicBezTo>
                      <a:pt x="9448" y="6119"/>
                      <a:pt x="10295" y="5429"/>
                      <a:pt x="10327" y="5086"/>
                    </a:cubicBezTo>
                    <a:cubicBezTo>
                      <a:pt x="10353" y="4832"/>
                      <a:pt x="10028" y="4656"/>
                      <a:pt x="9699" y="4627"/>
                    </a:cubicBezTo>
                    <a:cubicBezTo>
                      <a:pt x="10570" y="1690"/>
                      <a:pt x="9278" y="1680"/>
                      <a:pt x="9278" y="1680"/>
                    </a:cubicBezTo>
                    <a:cubicBezTo>
                      <a:pt x="9278" y="1680"/>
                      <a:pt x="9269" y="1589"/>
                      <a:pt x="9230" y="1448"/>
                    </a:cubicBezTo>
                    <a:cubicBezTo>
                      <a:pt x="9171" y="1228"/>
                      <a:pt x="9031" y="888"/>
                      <a:pt x="8727" y="591"/>
                    </a:cubicBezTo>
                    <a:cubicBezTo>
                      <a:pt x="8422" y="295"/>
                      <a:pt x="7950" y="46"/>
                      <a:pt x="7220" y="4"/>
                    </a:cubicBezTo>
                    <a:cubicBezTo>
                      <a:pt x="7172" y="2"/>
                      <a:pt x="7124" y="1"/>
                      <a:pt x="7076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2" name="Google Shape;1942;p9"/>
              <p:cNvSpPr/>
              <p:nvPr/>
            </p:nvSpPr>
            <p:spPr>
              <a:xfrm>
                <a:off x="2172350" y="4831250"/>
                <a:ext cx="258150" cy="344550"/>
              </a:xfrm>
              <a:custGeom>
                <a:avLst/>
                <a:gdLst/>
                <a:ahLst/>
                <a:cxnLst/>
                <a:rect l="l" t="t" r="r" b="b"/>
                <a:pathLst>
                  <a:path w="10326" h="13782" extrusionOk="0">
                    <a:moveTo>
                      <a:pt x="5624" y="0"/>
                    </a:moveTo>
                    <a:cubicBezTo>
                      <a:pt x="5515" y="0"/>
                      <a:pt x="5409" y="5"/>
                      <a:pt x="5308" y="13"/>
                    </a:cubicBezTo>
                    <a:cubicBezTo>
                      <a:pt x="3632" y="144"/>
                      <a:pt x="2785" y="1080"/>
                      <a:pt x="3121" y="2196"/>
                    </a:cubicBezTo>
                    <a:cubicBezTo>
                      <a:pt x="2409" y="3743"/>
                      <a:pt x="3326" y="6202"/>
                      <a:pt x="3834" y="6438"/>
                    </a:cubicBezTo>
                    <a:cubicBezTo>
                      <a:pt x="4233" y="6362"/>
                      <a:pt x="4575" y="6261"/>
                      <a:pt x="4872" y="6143"/>
                    </a:cubicBezTo>
                    <a:lnTo>
                      <a:pt x="4872" y="6143"/>
                    </a:lnTo>
                    <a:cubicBezTo>
                      <a:pt x="4799" y="6374"/>
                      <a:pt x="4719" y="6609"/>
                      <a:pt x="4633" y="6837"/>
                    </a:cubicBezTo>
                    <a:lnTo>
                      <a:pt x="4630" y="6837"/>
                    </a:lnTo>
                    <a:cubicBezTo>
                      <a:pt x="4584" y="6839"/>
                      <a:pt x="4538" y="6842"/>
                      <a:pt x="4490" y="6842"/>
                    </a:cubicBezTo>
                    <a:cubicBezTo>
                      <a:pt x="4482" y="6842"/>
                      <a:pt x="4475" y="6843"/>
                      <a:pt x="4464" y="6843"/>
                    </a:cubicBezTo>
                    <a:cubicBezTo>
                      <a:pt x="4426" y="6843"/>
                      <a:pt x="4385" y="6845"/>
                      <a:pt x="4345" y="6848"/>
                    </a:cubicBezTo>
                    <a:cubicBezTo>
                      <a:pt x="4324" y="6848"/>
                      <a:pt x="4304" y="6849"/>
                      <a:pt x="4286" y="6849"/>
                    </a:cubicBezTo>
                    <a:cubicBezTo>
                      <a:pt x="4257" y="6851"/>
                      <a:pt x="4228" y="6854"/>
                      <a:pt x="4201" y="6854"/>
                    </a:cubicBezTo>
                    <a:cubicBezTo>
                      <a:pt x="4153" y="6858"/>
                      <a:pt x="4104" y="6860"/>
                      <a:pt x="4058" y="6863"/>
                    </a:cubicBezTo>
                    <a:lnTo>
                      <a:pt x="4058" y="6875"/>
                    </a:lnTo>
                    <a:cubicBezTo>
                      <a:pt x="4021" y="6876"/>
                      <a:pt x="3986" y="6881"/>
                      <a:pt x="3953" y="6882"/>
                    </a:cubicBezTo>
                    <a:cubicBezTo>
                      <a:pt x="3789" y="6899"/>
                      <a:pt x="3658" y="6919"/>
                      <a:pt x="3572" y="6942"/>
                    </a:cubicBezTo>
                    <a:cubicBezTo>
                      <a:pt x="3570" y="6943"/>
                      <a:pt x="3567" y="6943"/>
                      <a:pt x="3566" y="6943"/>
                    </a:cubicBezTo>
                    <a:cubicBezTo>
                      <a:pt x="3551" y="6949"/>
                      <a:pt x="3536" y="6953"/>
                      <a:pt x="3523" y="6958"/>
                    </a:cubicBezTo>
                    <a:cubicBezTo>
                      <a:pt x="3522" y="6959"/>
                      <a:pt x="3522" y="6959"/>
                      <a:pt x="3518" y="6959"/>
                    </a:cubicBezTo>
                    <a:cubicBezTo>
                      <a:pt x="3505" y="6965"/>
                      <a:pt x="3496" y="6967"/>
                      <a:pt x="3485" y="6973"/>
                    </a:cubicBezTo>
                    <a:cubicBezTo>
                      <a:pt x="3415" y="7000"/>
                      <a:pt x="3340" y="7034"/>
                      <a:pt x="3263" y="7077"/>
                    </a:cubicBezTo>
                    <a:cubicBezTo>
                      <a:pt x="3251" y="7083"/>
                      <a:pt x="3241" y="7089"/>
                      <a:pt x="3229" y="7097"/>
                    </a:cubicBezTo>
                    <a:cubicBezTo>
                      <a:pt x="3208" y="7110"/>
                      <a:pt x="3190" y="7119"/>
                      <a:pt x="3169" y="7134"/>
                    </a:cubicBezTo>
                    <a:cubicBezTo>
                      <a:pt x="3140" y="7150"/>
                      <a:pt x="3111" y="7171"/>
                      <a:pt x="3080" y="7192"/>
                    </a:cubicBezTo>
                    <a:cubicBezTo>
                      <a:pt x="3067" y="7201"/>
                      <a:pt x="3056" y="7209"/>
                      <a:pt x="3044" y="7219"/>
                    </a:cubicBezTo>
                    <a:cubicBezTo>
                      <a:pt x="3018" y="7240"/>
                      <a:pt x="2988" y="7261"/>
                      <a:pt x="2962" y="7283"/>
                    </a:cubicBezTo>
                    <a:cubicBezTo>
                      <a:pt x="2950" y="7293"/>
                      <a:pt x="2939" y="7304"/>
                      <a:pt x="2928" y="7312"/>
                    </a:cubicBezTo>
                    <a:cubicBezTo>
                      <a:pt x="2891" y="7343"/>
                      <a:pt x="2855" y="7377"/>
                      <a:pt x="2817" y="7411"/>
                    </a:cubicBezTo>
                    <a:cubicBezTo>
                      <a:pt x="2792" y="7438"/>
                      <a:pt x="2765" y="7466"/>
                      <a:pt x="2734" y="7496"/>
                    </a:cubicBezTo>
                    <a:cubicBezTo>
                      <a:pt x="2731" y="7504"/>
                      <a:pt x="2726" y="7512"/>
                      <a:pt x="2720" y="7518"/>
                    </a:cubicBezTo>
                    <a:lnTo>
                      <a:pt x="1122" y="7518"/>
                    </a:lnTo>
                    <a:cubicBezTo>
                      <a:pt x="805" y="7518"/>
                      <a:pt x="549" y="7730"/>
                      <a:pt x="549" y="7993"/>
                    </a:cubicBezTo>
                    <a:lnTo>
                      <a:pt x="549" y="12025"/>
                    </a:lnTo>
                    <a:cubicBezTo>
                      <a:pt x="450" y="12098"/>
                      <a:pt x="359" y="12189"/>
                      <a:pt x="283" y="12292"/>
                    </a:cubicBezTo>
                    <a:cubicBezTo>
                      <a:pt x="231" y="12363"/>
                      <a:pt x="191" y="12438"/>
                      <a:pt x="158" y="12511"/>
                    </a:cubicBezTo>
                    <a:cubicBezTo>
                      <a:pt x="0" y="12878"/>
                      <a:pt x="94" y="13255"/>
                      <a:pt x="406" y="13416"/>
                    </a:cubicBezTo>
                    <a:cubicBezTo>
                      <a:pt x="450" y="13438"/>
                      <a:pt x="497" y="13457"/>
                      <a:pt x="547" y="13471"/>
                    </a:cubicBezTo>
                    <a:lnTo>
                      <a:pt x="547" y="13781"/>
                    </a:lnTo>
                    <a:lnTo>
                      <a:pt x="10320" y="13781"/>
                    </a:lnTo>
                    <a:lnTo>
                      <a:pt x="10320" y="8225"/>
                    </a:lnTo>
                    <a:cubicBezTo>
                      <a:pt x="10326" y="7839"/>
                      <a:pt x="9945" y="7523"/>
                      <a:pt x="9476" y="7523"/>
                    </a:cubicBezTo>
                    <a:lnTo>
                      <a:pt x="8050" y="7523"/>
                    </a:lnTo>
                    <a:cubicBezTo>
                      <a:pt x="8036" y="7508"/>
                      <a:pt x="8023" y="7495"/>
                      <a:pt x="8012" y="7481"/>
                    </a:cubicBezTo>
                    <a:cubicBezTo>
                      <a:pt x="7982" y="7447"/>
                      <a:pt x="7953" y="7419"/>
                      <a:pt x="7921" y="7390"/>
                    </a:cubicBezTo>
                    <a:cubicBezTo>
                      <a:pt x="7906" y="7374"/>
                      <a:pt x="7891" y="7361"/>
                      <a:pt x="7874" y="7348"/>
                    </a:cubicBezTo>
                    <a:cubicBezTo>
                      <a:pt x="7843" y="7320"/>
                      <a:pt x="7812" y="7295"/>
                      <a:pt x="7781" y="7271"/>
                    </a:cubicBezTo>
                    <a:cubicBezTo>
                      <a:pt x="7768" y="7259"/>
                      <a:pt x="7753" y="7250"/>
                      <a:pt x="7740" y="7241"/>
                    </a:cubicBezTo>
                    <a:cubicBezTo>
                      <a:pt x="7699" y="7210"/>
                      <a:pt x="7658" y="7184"/>
                      <a:pt x="7621" y="7159"/>
                    </a:cubicBezTo>
                    <a:cubicBezTo>
                      <a:pt x="7616" y="7158"/>
                      <a:pt x="7612" y="7153"/>
                      <a:pt x="7611" y="7152"/>
                    </a:cubicBezTo>
                    <a:cubicBezTo>
                      <a:pt x="7564" y="7125"/>
                      <a:pt x="7520" y="7103"/>
                      <a:pt x="7477" y="7083"/>
                    </a:cubicBezTo>
                    <a:cubicBezTo>
                      <a:pt x="7471" y="7079"/>
                      <a:pt x="7465" y="7077"/>
                      <a:pt x="7458" y="7075"/>
                    </a:cubicBezTo>
                    <a:cubicBezTo>
                      <a:pt x="7423" y="7061"/>
                      <a:pt x="7386" y="7046"/>
                      <a:pt x="7351" y="7038"/>
                    </a:cubicBezTo>
                    <a:cubicBezTo>
                      <a:pt x="7344" y="7033"/>
                      <a:pt x="7336" y="7032"/>
                      <a:pt x="7325" y="7031"/>
                    </a:cubicBezTo>
                    <a:cubicBezTo>
                      <a:pt x="7291" y="7022"/>
                      <a:pt x="7261" y="7015"/>
                      <a:pt x="7233" y="7010"/>
                    </a:cubicBezTo>
                    <a:cubicBezTo>
                      <a:pt x="7225" y="7010"/>
                      <a:pt x="7219" y="7009"/>
                      <a:pt x="7211" y="7009"/>
                    </a:cubicBezTo>
                    <a:cubicBezTo>
                      <a:pt x="7194" y="7006"/>
                      <a:pt x="7176" y="7005"/>
                      <a:pt x="7160" y="7005"/>
                    </a:cubicBezTo>
                    <a:cubicBezTo>
                      <a:pt x="7143" y="7005"/>
                      <a:pt x="7127" y="7006"/>
                      <a:pt x="7112" y="7009"/>
                    </a:cubicBezTo>
                    <a:cubicBezTo>
                      <a:pt x="7075" y="7000"/>
                      <a:pt x="7035" y="6989"/>
                      <a:pt x="6991" y="6979"/>
                    </a:cubicBezTo>
                    <a:cubicBezTo>
                      <a:pt x="6986" y="6979"/>
                      <a:pt x="6985" y="6978"/>
                      <a:pt x="6982" y="6978"/>
                    </a:cubicBezTo>
                    <a:cubicBezTo>
                      <a:pt x="6938" y="6970"/>
                      <a:pt x="6890" y="6961"/>
                      <a:pt x="6842" y="6952"/>
                    </a:cubicBezTo>
                    <a:cubicBezTo>
                      <a:pt x="6793" y="6942"/>
                      <a:pt x="6739" y="6931"/>
                      <a:pt x="6684" y="6924"/>
                    </a:cubicBezTo>
                    <a:cubicBezTo>
                      <a:pt x="6670" y="6922"/>
                      <a:pt x="6656" y="6919"/>
                      <a:pt x="6640" y="6918"/>
                    </a:cubicBezTo>
                    <a:cubicBezTo>
                      <a:pt x="6593" y="6910"/>
                      <a:pt x="6547" y="6904"/>
                      <a:pt x="6494" y="6898"/>
                    </a:cubicBezTo>
                    <a:cubicBezTo>
                      <a:pt x="6481" y="6897"/>
                      <a:pt x="6469" y="6897"/>
                      <a:pt x="6458" y="6893"/>
                    </a:cubicBezTo>
                    <a:cubicBezTo>
                      <a:pt x="6323" y="6879"/>
                      <a:pt x="6177" y="6866"/>
                      <a:pt x="6025" y="6858"/>
                    </a:cubicBezTo>
                    <a:cubicBezTo>
                      <a:pt x="6032" y="6836"/>
                      <a:pt x="6040" y="6812"/>
                      <a:pt x="6048" y="6789"/>
                    </a:cubicBezTo>
                    <a:cubicBezTo>
                      <a:pt x="6060" y="6747"/>
                      <a:pt x="6070" y="6710"/>
                      <a:pt x="6085" y="6668"/>
                    </a:cubicBezTo>
                    <a:cubicBezTo>
                      <a:pt x="6091" y="6651"/>
                      <a:pt x="6097" y="6632"/>
                      <a:pt x="6099" y="6614"/>
                    </a:cubicBezTo>
                    <a:cubicBezTo>
                      <a:pt x="6107" y="6588"/>
                      <a:pt x="6115" y="6564"/>
                      <a:pt x="6122" y="6541"/>
                    </a:cubicBezTo>
                    <a:cubicBezTo>
                      <a:pt x="6127" y="6521"/>
                      <a:pt x="6131" y="6504"/>
                      <a:pt x="6137" y="6485"/>
                    </a:cubicBezTo>
                    <a:cubicBezTo>
                      <a:pt x="6143" y="6459"/>
                      <a:pt x="6152" y="6435"/>
                      <a:pt x="6159" y="6408"/>
                    </a:cubicBezTo>
                    <a:cubicBezTo>
                      <a:pt x="6164" y="6393"/>
                      <a:pt x="6167" y="6374"/>
                      <a:pt x="6172" y="6357"/>
                    </a:cubicBezTo>
                    <a:cubicBezTo>
                      <a:pt x="6180" y="6329"/>
                      <a:pt x="6186" y="6305"/>
                      <a:pt x="6194" y="6280"/>
                    </a:cubicBezTo>
                    <a:cubicBezTo>
                      <a:pt x="6198" y="6263"/>
                      <a:pt x="6201" y="6247"/>
                      <a:pt x="6207" y="6230"/>
                    </a:cubicBezTo>
                    <a:cubicBezTo>
                      <a:pt x="6214" y="6202"/>
                      <a:pt x="6221" y="6177"/>
                      <a:pt x="6227" y="6151"/>
                    </a:cubicBezTo>
                    <a:cubicBezTo>
                      <a:pt x="6228" y="6143"/>
                      <a:pt x="6232" y="6137"/>
                      <a:pt x="6233" y="6129"/>
                    </a:cubicBezTo>
                    <a:cubicBezTo>
                      <a:pt x="6234" y="6120"/>
                      <a:pt x="6238" y="6109"/>
                      <a:pt x="6240" y="6101"/>
                    </a:cubicBezTo>
                    <a:cubicBezTo>
                      <a:pt x="6481" y="6092"/>
                      <a:pt x="6703" y="6054"/>
                      <a:pt x="6906" y="5987"/>
                    </a:cubicBezTo>
                    <a:cubicBezTo>
                      <a:pt x="7311" y="5852"/>
                      <a:pt x="7643" y="5610"/>
                      <a:pt x="7911" y="5309"/>
                    </a:cubicBezTo>
                    <a:cubicBezTo>
                      <a:pt x="8220" y="5268"/>
                      <a:pt x="8493" y="5180"/>
                      <a:pt x="8736" y="5050"/>
                    </a:cubicBezTo>
                    <a:cubicBezTo>
                      <a:pt x="9687" y="4554"/>
                      <a:pt x="10134" y="3489"/>
                      <a:pt x="10099" y="2635"/>
                    </a:cubicBezTo>
                    <a:cubicBezTo>
                      <a:pt x="10091" y="2444"/>
                      <a:pt x="10049" y="2275"/>
                      <a:pt x="9981" y="2125"/>
                    </a:cubicBezTo>
                    <a:cubicBezTo>
                      <a:pt x="9676" y="1456"/>
                      <a:pt x="8857" y="1167"/>
                      <a:pt x="8244" y="1043"/>
                    </a:cubicBezTo>
                    <a:cubicBezTo>
                      <a:pt x="7580" y="265"/>
                      <a:pt x="6484" y="0"/>
                      <a:pt x="562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3" name="Google Shape;1943;p9"/>
              <p:cNvSpPr/>
              <p:nvPr/>
            </p:nvSpPr>
            <p:spPr>
              <a:xfrm>
                <a:off x="3423850" y="4756100"/>
                <a:ext cx="481950" cy="419750"/>
              </a:xfrm>
              <a:custGeom>
                <a:avLst/>
                <a:gdLst/>
                <a:ahLst/>
                <a:cxnLst/>
                <a:rect l="l" t="t" r="r" b="b"/>
                <a:pathLst>
                  <a:path w="19278" h="16790" extrusionOk="0">
                    <a:moveTo>
                      <a:pt x="10753" y="0"/>
                    </a:moveTo>
                    <a:cubicBezTo>
                      <a:pt x="10271" y="0"/>
                      <a:pt x="9020" y="462"/>
                      <a:pt x="8484" y="801"/>
                    </a:cubicBezTo>
                    <a:cubicBezTo>
                      <a:pt x="8669" y="619"/>
                      <a:pt x="8852" y="370"/>
                      <a:pt x="8567" y="284"/>
                    </a:cubicBezTo>
                    <a:cubicBezTo>
                      <a:pt x="8535" y="275"/>
                      <a:pt x="8492" y="270"/>
                      <a:pt x="8440" y="270"/>
                    </a:cubicBezTo>
                    <a:cubicBezTo>
                      <a:pt x="7916" y="270"/>
                      <a:pt x="6492" y="798"/>
                      <a:pt x="6299" y="2559"/>
                    </a:cubicBezTo>
                    <a:lnTo>
                      <a:pt x="6299" y="2561"/>
                    </a:lnTo>
                    <a:cubicBezTo>
                      <a:pt x="6289" y="2637"/>
                      <a:pt x="6283" y="2715"/>
                      <a:pt x="6280" y="2793"/>
                    </a:cubicBezTo>
                    <a:lnTo>
                      <a:pt x="6280" y="2801"/>
                    </a:lnTo>
                    <a:cubicBezTo>
                      <a:pt x="6277" y="2878"/>
                      <a:pt x="6275" y="2957"/>
                      <a:pt x="6277" y="3041"/>
                    </a:cubicBezTo>
                    <a:lnTo>
                      <a:pt x="6277" y="3062"/>
                    </a:lnTo>
                    <a:cubicBezTo>
                      <a:pt x="6280" y="3139"/>
                      <a:pt x="6283" y="3218"/>
                      <a:pt x="6289" y="3302"/>
                    </a:cubicBezTo>
                    <a:cubicBezTo>
                      <a:pt x="6289" y="3315"/>
                      <a:pt x="6292" y="3331"/>
                      <a:pt x="6294" y="3346"/>
                    </a:cubicBezTo>
                    <a:cubicBezTo>
                      <a:pt x="6300" y="3422"/>
                      <a:pt x="6308" y="3500"/>
                      <a:pt x="6320" y="3579"/>
                    </a:cubicBezTo>
                    <a:cubicBezTo>
                      <a:pt x="6322" y="3604"/>
                      <a:pt x="6328" y="3629"/>
                      <a:pt x="6332" y="3654"/>
                    </a:cubicBezTo>
                    <a:cubicBezTo>
                      <a:pt x="6342" y="3726"/>
                      <a:pt x="6354" y="3798"/>
                      <a:pt x="6367" y="3872"/>
                    </a:cubicBezTo>
                    <a:cubicBezTo>
                      <a:pt x="6374" y="3909"/>
                      <a:pt x="6383" y="3951"/>
                      <a:pt x="6393" y="3990"/>
                    </a:cubicBezTo>
                    <a:cubicBezTo>
                      <a:pt x="6407" y="4054"/>
                      <a:pt x="6419" y="4117"/>
                      <a:pt x="6434" y="4183"/>
                    </a:cubicBezTo>
                    <a:cubicBezTo>
                      <a:pt x="6447" y="4241"/>
                      <a:pt x="6464" y="4302"/>
                      <a:pt x="6481" y="4360"/>
                    </a:cubicBezTo>
                    <a:cubicBezTo>
                      <a:pt x="6495" y="4411"/>
                      <a:pt x="6507" y="4461"/>
                      <a:pt x="6523" y="4511"/>
                    </a:cubicBezTo>
                    <a:cubicBezTo>
                      <a:pt x="6556" y="4625"/>
                      <a:pt x="6592" y="4742"/>
                      <a:pt x="6633" y="4859"/>
                    </a:cubicBezTo>
                    <a:lnTo>
                      <a:pt x="6693" y="4894"/>
                    </a:lnTo>
                    <a:cubicBezTo>
                      <a:pt x="6444" y="6422"/>
                      <a:pt x="6478" y="7906"/>
                      <a:pt x="6514" y="7949"/>
                    </a:cubicBezTo>
                    <a:cubicBezTo>
                      <a:pt x="6541" y="7979"/>
                      <a:pt x="6913" y="8112"/>
                      <a:pt x="7356" y="8243"/>
                    </a:cubicBezTo>
                    <a:lnTo>
                      <a:pt x="7321" y="8397"/>
                    </a:lnTo>
                    <a:lnTo>
                      <a:pt x="7288" y="8387"/>
                    </a:lnTo>
                    <a:lnTo>
                      <a:pt x="6847" y="8848"/>
                    </a:lnTo>
                    <a:lnTo>
                      <a:pt x="6876" y="8869"/>
                    </a:lnTo>
                    <a:lnTo>
                      <a:pt x="6762" y="8910"/>
                    </a:lnTo>
                    <a:lnTo>
                      <a:pt x="6763" y="8911"/>
                    </a:lnTo>
                    <a:cubicBezTo>
                      <a:pt x="6688" y="8933"/>
                      <a:pt x="6615" y="8954"/>
                      <a:pt x="6542" y="8977"/>
                    </a:cubicBezTo>
                    <a:cubicBezTo>
                      <a:pt x="6428" y="9007"/>
                      <a:pt x="6317" y="9039"/>
                      <a:pt x="6209" y="9072"/>
                    </a:cubicBezTo>
                    <a:cubicBezTo>
                      <a:pt x="6192" y="9078"/>
                      <a:pt x="6174" y="9084"/>
                      <a:pt x="6158" y="9086"/>
                    </a:cubicBezTo>
                    <a:cubicBezTo>
                      <a:pt x="6050" y="9121"/>
                      <a:pt x="5941" y="9158"/>
                      <a:pt x="5841" y="9194"/>
                    </a:cubicBezTo>
                    <a:cubicBezTo>
                      <a:pt x="5839" y="9196"/>
                      <a:pt x="5835" y="9196"/>
                      <a:pt x="5832" y="9196"/>
                    </a:cubicBezTo>
                    <a:cubicBezTo>
                      <a:pt x="3615" y="10035"/>
                      <a:pt x="1962" y="12027"/>
                      <a:pt x="720" y="14246"/>
                    </a:cubicBezTo>
                    <a:cubicBezTo>
                      <a:pt x="712" y="14255"/>
                      <a:pt x="704" y="14263"/>
                      <a:pt x="698" y="14273"/>
                    </a:cubicBezTo>
                    <a:cubicBezTo>
                      <a:pt x="663" y="14313"/>
                      <a:pt x="633" y="14352"/>
                      <a:pt x="601" y="14391"/>
                    </a:cubicBezTo>
                    <a:cubicBezTo>
                      <a:pt x="582" y="14414"/>
                      <a:pt x="565" y="14438"/>
                      <a:pt x="546" y="14461"/>
                    </a:cubicBezTo>
                    <a:cubicBezTo>
                      <a:pt x="521" y="14492"/>
                      <a:pt x="498" y="14523"/>
                      <a:pt x="476" y="14552"/>
                    </a:cubicBezTo>
                    <a:cubicBezTo>
                      <a:pt x="459" y="14578"/>
                      <a:pt x="439" y="14602"/>
                      <a:pt x="420" y="14628"/>
                    </a:cubicBezTo>
                    <a:cubicBezTo>
                      <a:pt x="393" y="14664"/>
                      <a:pt x="370" y="14699"/>
                      <a:pt x="347" y="14735"/>
                    </a:cubicBezTo>
                    <a:cubicBezTo>
                      <a:pt x="334" y="14750"/>
                      <a:pt x="322" y="14769"/>
                      <a:pt x="312" y="14789"/>
                    </a:cubicBezTo>
                    <a:cubicBezTo>
                      <a:pt x="284" y="14832"/>
                      <a:pt x="256" y="14874"/>
                      <a:pt x="233" y="14914"/>
                    </a:cubicBezTo>
                    <a:cubicBezTo>
                      <a:pt x="224" y="14927"/>
                      <a:pt x="218" y="14937"/>
                      <a:pt x="212" y="14950"/>
                    </a:cubicBezTo>
                    <a:cubicBezTo>
                      <a:pt x="191" y="14985"/>
                      <a:pt x="174" y="15020"/>
                      <a:pt x="155" y="15054"/>
                    </a:cubicBezTo>
                    <a:cubicBezTo>
                      <a:pt x="149" y="15069"/>
                      <a:pt x="143" y="15081"/>
                      <a:pt x="138" y="15093"/>
                    </a:cubicBezTo>
                    <a:cubicBezTo>
                      <a:pt x="116" y="15133"/>
                      <a:pt x="100" y="15174"/>
                      <a:pt x="82" y="15215"/>
                    </a:cubicBezTo>
                    <a:cubicBezTo>
                      <a:pt x="77" y="15223"/>
                      <a:pt x="76" y="15234"/>
                      <a:pt x="72" y="15243"/>
                    </a:cubicBezTo>
                    <a:cubicBezTo>
                      <a:pt x="59" y="15278"/>
                      <a:pt x="47" y="15313"/>
                      <a:pt x="37" y="15348"/>
                    </a:cubicBezTo>
                    <a:cubicBezTo>
                      <a:pt x="36" y="15354"/>
                      <a:pt x="31" y="15362"/>
                      <a:pt x="31" y="15368"/>
                    </a:cubicBezTo>
                    <a:cubicBezTo>
                      <a:pt x="19" y="15405"/>
                      <a:pt x="15" y="15443"/>
                      <a:pt x="9" y="15479"/>
                    </a:cubicBezTo>
                    <a:cubicBezTo>
                      <a:pt x="9" y="15488"/>
                      <a:pt x="7" y="15495"/>
                      <a:pt x="7" y="15506"/>
                    </a:cubicBezTo>
                    <a:cubicBezTo>
                      <a:pt x="3" y="15540"/>
                      <a:pt x="1" y="15577"/>
                      <a:pt x="3" y="15611"/>
                    </a:cubicBezTo>
                    <a:cubicBezTo>
                      <a:pt x="4" y="15654"/>
                      <a:pt x="12" y="15697"/>
                      <a:pt x="24" y="15740"/>
                    </a:cubicBezTo>
                    <a:cubicBezTo>
                      <a:pt x="29" y="15753"/>
                      <a:pt x="31" y="15765"/>
                      <a:pt x="36" y="15777"/>
                    </a:cubicBezTo>
                    <a:cubicBezTo>
                      <a:pt x="46" y="15806"/>
                      <a:pt x="55" y="15836"/>
                      <a:pt x="70" y="15865"/>
                    </a:cubicBezTo>
                    <a:cubicBezTo>
                      <a:pt x="76" y="15878"/>
                      <a:pt x="82" y="15891"/>
                      <a:pt x="86" y="15905"/>
                    </a:cubicBezTo>
                    <a:cubicBezTo>
                      <a:pt x="102" y="15935"/>
                      <a:pt x="120" y="15964"/>
                      <a:pt x="138" y="15995"/>
                    </a:cubicBezTo>
                    <a:cubicBezTo>
                      <a:pt x="144" y="16004"/>
                      <a:pt x="147" y="16014"/>
                      <a:pt x="153" y="16023"/>
                    </a:cubicBezTo>
                    <a:cubicBezTo>
                      <a:pt x="181" y="16059"/>
                      <a:pt x="210" y="16096"/>
                      <a:pt x="240" y="16130"/>
                    </a:cubicBezTo>
                    <a:cubicBezTo>
                      <a:pt x="247" y="16139"/>
                      <a:pt x="256" y="16150"/>
                      <a:pt x="267" y="16159"/>
                    </a:cubicBezTo>
                    <a:cubicBezTo>
                      <a:pt x="290" y="16184"/>
                      <a:pt x="317" y="16211"/>
                      <a:pt x="345" y="16237"/>
                    </a:cubicBezTo>
                    <a:cubicBezTo>
                      <a:pt x="357" y="16249"/>
                      <a:pt x="370" y="16260"/>
                      <a:pt x="382" y="16269"/>
                    </a:cubicBezTo>
                    <a:cubicBezTo>
                      <a:pt x="410" y="16296"/>
                      <a:pt x="438" y="16318"/>
                      <a:pt x="467" y="16341"/>
                    </a:cubicBezTo>
                    <a:cubicBezTo>
                      <a:pt x="481" y="16351"/>
                      <a:pt x="493" y="16360"/>
                      <a:pt x="504" y="16369"/>
                    </a:cubicBezTo>
                    <a:cubicBezTo>
                      <a:pt x="546" y="16402"/>
                      <a:pt x="590" y="16431"/>
                      <a:pt x="637" y="16461"/>
                    </a:cubicBezTo>
                    <a:cubicBezTo>
                      <a:pt x="642" y="16463"/>
                      <a:pt x="645" y="16466"/>
                      <a:pt x="650" y="16467"/>
                    </a:cubicBezTo>
                    <a:cubicBezTo>
                      <a:pt x="692" y="16494"/>
                      <a:pt x="736" y="16522"/>
                      <a:pt x="783" y="16546"/>
                    </a:cubicBezTo>
                    <a:cubicBezTo>
                      <a:pt x="799" y="16555"/>
                      <a:pt x="814" y="16563"/>
                      <a:pt x="831" y="16572"/>
                    </a:cubicBezTo>
                    <a:cubicBezTo>
                      <a:pt x="867" y="16594"/>
                      <a:pt x="904" y="16613"/>
                      <a:pt x="942" y="16631"/>
                    </a:cubicBezTo>
                    <a:cubicBezTo>
                      <a:pt x="958" y="16639"/>
                      <a:pt x="973" y="16646"/>
                      <a:pt x="990" y="16655"/>
                    </a:cubicBezTo>
                    <a:cubicBezTo>
                      <a:pt x="1037" y="16675"/>
                      <a:pt x="1083" y="16697"/>
                      <a:pt x="1130" y="16718"/>
                    </a:cubicBezTo>
                    <a:cubicBezTo>
                      <a:pt x="1137" y="16723"/>
                      <a:pt x="1143" y="16725"/>
                      <a:pt x="1152" y="16727"/>
                    </a:cubicBezTo>
                    <a:cubicBezTo>
                      <a:pt x="1200" y="16748"/>
                      <a:pt x="1250" y="16770"/>
                      <a:pt x="1299" y="16789"/>
                    </a:cubicBezTo>
                    <a:lnTo>
                      <a:pt x="17457" y="16789"/>
                    </a:lnTo>
                    <a:cubicBezTo>
                      <a:pt x="17486" y="16780"/>
                      <a:pt x="17517" y="16770"/>
                      <a:pt x="17548" y="16760"/>
                    </a:cubicBezTo>
                    <a:cubicBezTo>
                      <a:pt x="17596" y="16746"/>
                      <a:pt x="17643" y="16730"/>
                      <a:pt x="17692" y="16712"/>
                    </a:cubicBezTo>
                    <a:cubicBezTo>
                      <a:pt x="18252" y="16518"/>
                      <a:pt x="18821" y="16241"/>
                      <a:pt x="19098" y="15871"/>
                    </a:cubicBezTo>
                    <a:lnTo>
                      <a:pt x="19104" y="15865"/>
                    </a:lnTo>
                    <a:cubicBezTo>
                      <a:pt x="19118" y="15848"/>
                      <a:pt x="19131" y="15829"/>
                      <a:pt x="19140" y="15810"/>
                    </a:cubicBezTo>
                    <a:cubicBezTo>
                      <a:pt x="19149" y="15800"/>
                      <a:pt x="19155" y="15788"/>
                      <a:pt x="19162" y="15776"/>
                    </a:cubicBezTo>
                    <a:cubicBezTo>
                      <a:pt x="19171" y="15761"/>
                      <a:pt x="19179" y="15746"/>
                      <a:pt x="19189" y="15729"/>
                    </a:cubicBezTo>
                    <a:cubicBezTo>
                      <a:pt x="19203" y="15702"/>
                      <a:pt x="19216" y="15674"/>
                      <a:pt x="19225" y="15647"/>
                    </a:cubicBezTo>
                    <a:cubicBezTo>
                      <a:pt x="19230" y="15637"/>
                      <a:pt x="19231" y="15628"/>
                      <a:pt x="19235" y="15617"/>
                    </a:cubicBezTo>
                    <a:cubicBezTo>
                      <a:pt x="19242" y="15595"/>
                      <a:pt x="19250" y="15573"/>
                      <a:pt x="19256" y="15551"/>
                    </a:cubicBezTo>
                    <a:cubicBezTo>
                      <a:pt x="19256" y="15544"/>
                      <a:pt x="19261" y="15539"/>
                      <a:pt x="19261" y="15534"/>
                    </a:cubicBezTo>
                    <a:cubicBezTo>
                      <a:pt x="19262" y="15528"/>
                      <a:pt x="19262" y="15526"/>
                      <a:pt x="19262" y="15521"/>
                    </a:cubicBezTo>
                    <a:cubicBezTo>
                      <a:pt x="19270" y="15488"/>
                      <a:pt x="19274" y="15455"/>
                      <a:pt x="19278" y="15422"/>
                    </a:cubicBezTo>
                    <a:cubicBezTo>
                      <a:pt x="19273" y="15387"/>
                      <a:pt x="19270" y="15347"/>
                      <a:pt x="19267" y="15306"/>
                    </a:cubicBezTo>
                    <a:cubicBezTo>
                      <a:pt x="19265" y="15290"/>
                      <a:pt x="19259" y="15272"/>
                      <a:pt x="19258" y="15257"/>
                    </a:cubicBezTo>
                    <a:cubicBezTo>
                      <a:pt x="19252" y="15232"/>
                      <a:pt x="19248" y="15205"/>
                      <a:pt x="19242" y="15178"/>
                    </a:cubicBezTo>
                    <a:cubicBezTo>
                      <a:pt x="19236" y="15156"/>
                      <a:pt x="19228" y="15136"/>
                      <a:pt x="19220" y="15114"/>
                    </a:cubicBezTo>
                    <a:cubicBezTo>
                      <a:pt x="19212" y="15088"/>
                      <a:pt x="19206" y="15065"/>
                      <a:pt x="19197" y="15042"/>
                    </a:cubicBezTo>
                    <a:cubicBezTo>
                      <a:pt x="19188" y="15016"/>
                      <a:pt x="19174" y="14991"/>
                      <a:pt x="19162" y="14963"/>
                    </a:cubicBezTo>
                    <a:cubicBezTo>
                      <a:pt x="19162" y="14963"/>
                      <a:pt x="19162" y="14962"/>
                      <a:pt x="19161" y="14959"/>
                    </a:cubicBezTo>
                    <a:cubicBezTo>
                      <a:pt x="18985" y="14133"/>
                      <a:pt x="18164" y="12859"/>
                      <a:pt x="17241" y="11700"/>
                    </a:cubicBezTo>
                    <a:cubicBezTo>
                      <a:pt x="16353" y="10582"/>
                      <a:pt x="15371" y="9574"/>
                      <a:pt x="14787" y="9179"/>
                    </a:cubicBezTo>
                    <a:cubicBezTo>
                      <a:pt x="14724" y="9136"/>
                      <a:pt x="14666" y="9100"/>
                      <a:pt x="14611" y="9073"/>
                    </a:cubicBezTo>
                    <a:cubicBezTo>
                      <a:pt x="14564" y="9050"/>
                      <a:pt x="14510" y="9025"/>
                      <a:pt x="14453" y="9005"/>
                    </a:cubicBezTo>
                    <a:lnTo>
                      <a:pt x="14453" y="9002"/>
                    </a:lnTo>
                    <a:cubicBezTo>
                      <a:pt x="14447" y="9001"/>
                      <a:pt x="14441" y="8999"/>
                      <a:pt x="14436" y="8996"/>
                    </a:cubicBezTo>
                    <a:cubicBezTo>
                      <a:pt x="14398" y="8983"/>
                      <a:pt x="14355" y="8968"/>
                      <a:pt x="14310" y="8954"/>
                    </a:cubicBezTo>
                    <a:cubicBezTo>
                      <a:pt x="14304" y="8953"/>
                      <a:pt x="14296" y="8949"/>
                      <a:pt x="14289" y="8946"/>
                    </a:cubicBezTo>
                    <a:cubicBezTo>
                      <a:pt x="14242" y="8933"/>
                      <a:pt x="14196" y="8919"/>
                      <a:pt x="14142" y="8904"/>
                    </a:cubicBezTo>
                    <a:cubicBezTo>
                      <a:pt x="14136" y="8903"/>
                      <a:pt x="14129" y="8900"/>
                      <a:pt x="14121" y="8898"/>
                    </a:cubicBezTo>
                    <a:cubicBezTo>
                      <a:pt x="14067" y="8885"/>
                      <a:pt x="14011" y="8871"/>
                      <a:pt x="13953" y="8855"/>
                    </a:cubicBezTo>
                    <a:cubicBezTo>
                      <a:pt x="13946" y="8855"/>
                      <a:pt x="13939" y="8854"/>
                      <a:pt x="13937" y="8854"/>
                    </a:cubicBezTo>
                    <a:cubicBezTo>
                      <a:pt x="13875" y="8840"/>
                      <a:pt x="13810" y="8825"/>
                      <a:pt x="13744" y="8812"/>
                    </a:cubicBezTo>
                    <a:cubicBezTo>
                      <a:pt x="13740" y="8812"/>
                      <a:pt x="13736" y="8812"/>
                      <a:pt x="13731" y="8810"/>
                    </a:cubicBezTo>
                    <a:cubicBezTo>
                      <a:pt x="13662" y="8797"/>
                      <a:pt x="13590" y="8782"/>
                      <a:pt x="13517" y="8773"/>
                    </a:cubicBezTo>
                    <a:cubicBezTo>
                      <a:pt x="13516" y="8773"/>
                      <a:pt x="13513" y="8773"/>
                      <a:pt x="13511" y="8770"/>
                    </a:cubicBezTo>
                    <a:cubicBezTo>
                      <a:pt x="13436" y="8758"/>
                      <a:pt x="13357" y="8745"/>
                      <a:pt x="13276" y="8734"/>
                    </a:cubicBezTo>
                    <a:lnTo>
                      <a:pt x="13274" y="8734"/>
                    </a:lnTo>
                    <a:cubicBezTo>
                      <a:pt x="13191" y="8722"/>
                      <a:pt x="13107" y="8712"/>
                      <a:pt x="13020" y="8700"/>
                    </a:cubicBezTo>
                    <a:lnTo>
                      <a:pt x="13019" y="8700"/>
                    </a:lnTo>
                    <a:cubicBezTo>
                      <a:pt x="12933" y="8688"/>
                      <a:pt x="12843" y="8678"/>
                      <a:pt x="12752" y="8669"/>
                    </a:cubicBezTo>
                    <a:lnTo>
                      <a:pt x="12633" y="8649"/>
                    </a:lnTo>
                    <a:lnTo>
                      <a:pt x="12674" y="8618"/>
                    </a:lnTo>
                    <a:lnTo>
                      <a:pt x="12060" y="8076"/>
                    </a:lnTo>
                    <a:lnTo>
                      <a:pt x="11998" y="8106"/>
                    </a:lnTo>
                    <a:lnTo>
                      <a:pt x="11926" y="7677"/>
                    </a:lnTo>
                    <a:lnTo>
                      <a:pt x="11892" y="7474"/>
                    </a:lnTo>
                    <a:cubicBezTo>
                      <a:pt x="12102" y="6617"/>
                      <a:pt x="12296" y="5777"/>
                      <a:pt x="12459" y="5031"/>
                    </a:cubicBezTo>
                    <a:cubicBezTo>
                      <a:pt x="12487" y="4896"/>
                      <a:pt x="12516" y="4763"/>
                      <a:pt x="12544" y="4632"/>
                    </a:cubicBezTo>
                    <a:cubicBezTo>
                      <a:pt x="12557" y="4569"/>
                      <a:pt x="12570" y="4505"/>
                      <a:pt x="12582" y="4443"/>
                    </a:cubicBezTo>
                    <a:cubicBezTo>
                      <a:pt x="12633" y="4191"/>
                      <a:pt x="12679" y="3957"/>
                      <a:pt x="12718" y="3743"/>
                    </a:cubicBezTo>
                    <a:cubicBezTo>
                      <a:pt x="12728" y="3688"/>
                      <a:pt x="12739" y="3636"/>
                      <a:pt x="12746" y="3585"/>
                    </a:cubicBezTo>
                    <a:cubicBezTo>
                      <a:pt x="12854" y="2970"/>
                      <a:pt x="12903" y="2540"/>
                      <a:pt x="12858" y="2400"/>
                    </a:cubicBezTo>
                    <a:cubicBezTo>
                      <a:pt x="12825" y="2297"/>
                      <a:pt x="12759" y="2187"/>
                      <a:pt x="12680" y="2083"/>
                    </a:cubicBezTo>
                    <a:cubicBezTo>
                      <a:pt x="12663" y="2060"/>
                      <a:pt x="12645" y="2036"/>
                      <a:pt x="12626" y="2012"/>
                    </a:cubicBezTo>
                    <a:cubicBezTo>
                      <a:pt x="12605" y="1986"/>
                      <a:pt x="12582" y="1958"/>
                      <a:pt x="12557" y="1931"/>
                    </a:cubicBezTo>
                    <a:cubicBezTo>
                      <a:pt x="12530" y="1901"/>
                      <a:pt x="12502" y="1868"/>
                      <a:pt x="12474" y="1841"/>
                    </a:cubicBezTo>
                    <a:cubicBezTo>
                      <a:pt x="12320" y="1678"/>
                      <a:pt x="12182" y="1560"/>
                      <a:pt x="12182" y="1560"/>
                    </a:cubicBezTo>
                    <a:cubicBezTo>
                      <a:pt x="12182" y="1560"/>
                      <a:pt x="13914" y="932"/>
                      <a:pt x="13561" y="353"/>
                    </a:cubicBezTo>
                    <a:cubicBezTo>
                      <a:pt x="13475" y="212"/>
                      <a:pt x="13237" y="158"/>
                      <a:pt x="12926" y="158"/>
                    </a:cubicBezTo>
                    <a:cubicBezTo>
                      <a:pt x="11985" y="158"/>
                      <a:pt x="10376" y="645"/>
                      <a:pt x="10278" y="676"/>
                    </a:cubicBezTo>
                    <a:cubicBezTo>
                      <a:pt x="10359" y="627"/>
                      <a:pt x="11307" y="69"/>
                      <a:pt x="10828" y="5"/>
                    </a:cubicBezTo>
                    <a:cubicBezTo>
                      <a:pt x="10806" y="2"/>
                      <a:pt x="10781" y="0"/>
                      <a:pt x="1075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4" name="Google Shape;1944;p9"/>
              <p:cNvSpPr/>
              <p:nvPr/>
            </p:nvSpPr>
            <p:spPr>
              <a:xfrm>
                <a:off x="2478200" y="4777325"/>
                <a:ext cx="481950" cy="398625"/>
              </a:xfrm>
              <a:custGeom>
                <a:avLst/>
                <a:gdLst/>
                <a:ahLst/>
                <a:cxnLst/>
                <a:rect l="l" t="t" r="r" b="b"/>
                <a:pathLst>
                  <a:path w="19278" h="15945" extrusionOk="0">
                    <a:moveTo>
                      <a:pt x="10516" y="1"/>
                    </a:moveTo>
                    <a:cubicBezTo>
                      <a:pt x="8900" y="1"/>
                      <a:pt x="7095" y="713"/>
                      <a:pt x="7095" y="713"/>
                    </a:cubicBezTo>
                    <a:cubicBezTo>
                      <a:pt x="7095" y="713"/>
                      <a:pt x="6956" y="831"/>
                      <a:pt x="6800" y="993"/>
                    </a:cubicBezTo>
                    <a:cubicBezTo>
                      <a:pt x="6773" y="1021"/>
                      <a:pt x="6745" y="1052"/>
                      <a:pt x="6719" y="1083"/>
                    </a:cubicBezTo>
                    <a:lnTo>
                      <a:pt x="6648" y="1165"/>
                    </a:lnTo>
                    <a:cubicBezTo>
                      <a:pt x="6631" y="1188"/>
                      <a:pt x="6612" y="1212"/>
                      <a:pt x="6593" y="1235"/>
                    </a:cubicBezTo>
                    <a:cubicBezTo>
                      <a:pt x="6516" y="1340"/>
                      <a:pt x="6451" y="1449"/>
                      <a:pt x="6417" y="1552"/>
                    </a:cubicBezTo>
                    <a:cubicBezTo>
                      <a:pt x="6373" y="1692"/>
                      <a:pt x="6418" y="2122"/>
                      <a:pt x="6528" y="2737"/>
                    </a:cubicBezTo>
                    <a:cubicBezTo>
                      <a:pt x="6538" y="2789"/>
                      <a:pt x="6548" y="2842"/>
                      <a:pt x="6557" y="2895"/>
                    </a:cubicBezTo>
                    <a:cubicBezTo>
                      <a:pt x="6595" y="3109"/>
                      <a:pt x="6642" y="3345"/>
                      <a:pt x="6694" y="3595"/>
                    </a:cubicBezTo>
                    <a:cubicBezTo>
                      <a:pt x="6706" y="3658"/>
                      <a:pt x="6720" y="3722"/>
                      <a:pt x="6732" y="3786"/>
                    </a:cubicBezTo>
                    <a:cubicBezTo>
                      <a:pt x="6759" y="3915"/>
                      <a:pt x="6788" y="4048"/>
                      <a:pt x="6817" y="4183"/>
                    </a:cubicBezTo>
                    <a:cubicBezTo>
                      <a:pt x="6980" y="4928"/>
                      <a:pt x="7176" y="5768"/>
                      <a:pt x="7383" y="6626"/>
                    </a:cubicBezTo>
                    <a:lnTo>
                      <a:pt x="7348" y="6830"/>
                    </a:lnTo>
                    <a:lnTo>
                      <a:pt x="7278" y="7258"/>
                    </a:lnTo>
                    <a:lnTo>
                      <a:pt x="7213" y="7229"/>
                    </a:lnTo>
                    <a:lnTo>
                      <a:pt x="6601" y="7772"/>
                    </a:lnTo>
                    <a:lnTo>
                      <a:pt x="6642" y="7802"/>
                    </a:lnTo>
                    <a:lnTo>
                      <a:pt x="6524" y="7822"/>
                    </a:lnTo>
                    <a:lnTo>
                      <a:pt x="6522" y="7822"/>
                    </a:lnTo>
                    <a:cubicBezTo>
                      <a:pt x="6431" y="7830"/>
                      <a:pt x="6343" y="7841"/>
                      <a:pt x="6254" y="7852"/>
                    </a:cubicBezTo>
                    <a:cubicBezTo>
                      <a:pt x="6167" y="7863"/>
                      <a:pt x="6083" y="7875"/>
                      <a:pt x="6002" y="7887"/>
                    </a:cubicBezTo>
                    <a:lnTo>
                      <a:pt x="5997" y="7887"/>
                    </a:lnTo>
                    <a:cubicBezTo>
                      <a:pt x="5918" y="7899"/>
                      <a:pt x="5839" y="7913"/>
                      <a:pt x="5762" y="7924"/>
                    </a:cubicBezTo>
                    <a:cubicBezTo>
                      <a:pt x="5761" y="7925"/>
                      <a:pt x="5759" y="7925"/>
                      <a:pt x="5756" y="7925"/>
                    </a:cubicBezTo>
                    <a:cubicBezTo>
                      <a:pt x="5681" y="7937"/>
                      <a:pt x="5609" y="7950"/>
                      <a:pt x="5542" y="7963"/>
                    </a:cubicBezTo>
                    <a:cubicBezTo>
                      <a:pt x="5537" y="7964"/>
                      <a:pt x="5535" y="7964"/>
                      <a:pt x="5530" y="7964"/>
                    </a:cubicBezTo>
                    <a:cubicBezTo>
                      <a:pt x="5462" y="7978"/>
                      <a:pt x="5398" y="7992"/>
                      <a:pt x="5337" y="8006"/>
                    </a:cubicBezTo>
                    <a:cubicBezTo>
                      <a:pt x="5331" y="8006"/>
                      <a:pt x="5328" y="8009"/>
                      <a:pt x="5322" y="8009"/>
                    </a:cubicBezTo>
                    <a:cubicBezTo>
                      <a:pt x="5263" y="8023"/>
                      <a:pt x="5207" y="8037"/>
                      <a:pt x="5152" y="8051"/>
                    </a:cubicBezTo>
                    <a:cubicBezTo>
                      <a:pt x="5145" y="8053"/>
                      <a:pt x="5139" y="8055"/>
                      <a:pt x="5133" y="8057"/>
                    </a:cubicBezTo>
                    <a:cubicBezTo>
                      <a:pt x="5080" y="8071"/>
                      <a:pt x="5032" y="8085"/>
                      <a:pt x="4983" y="8100"/>
                    </a:cubicBezTo>
                    <a:cubicBezTo>
                      <a:pt x="4977" y="8101"/>
                      <a:pt x="4970" y="8106"/>
                      <a:pt x="4963" y="8107"/>
                    </a:cubicBezTo>
                    <a:cubicBezTo>
                      <a:pt x="4918" y="8121"/>
                      <a:pt x="4878" y="8136"/>
                      <a:pt x="4837" y="8150"/>
                    </a:cubicBezTo>
                    <a:cubicBezTo>
                      <a:pt x="4831" y="8151"/>
                      <a:pt x="4825" y="8155"/>
                      <a:pt x="4820" y="8156"/>
                    </a:cubicBezTo>
                    <a:lnTo>
                      <a:pt x="4820" y="8157"/>
                    </a:lnTo>
                    <a:cubicBezTo>
                      <a:pt x="4763" y="8179"/>
                      <a:pt x="4709" y="8201"/>
                      <a:pt x="4662" y="8225"/>
                    </a:cubicBezTo>
                    <a:cubicBezTo>
                      <a:pt x="4416" y="8353"/>
                      <a:pt x="4054" y="8654"/>
                      <a:pt x="3639" y="9056"/>
                    </a:cubicBezTo>
                    <a:cubicBezTo>
                      <a:pt x="2289" y="10372"/>
                      <a:pt x="390" y="12803"/>
                      <a:pt x="112" y="14113"/>
                    </a:cubicBezTo>
                    <a:cubicBezTo>
                      <a:pt x="112" y="14115"/>
                      <a:pt x="112" y="14118"/>
                      <a:pt x="110" y="14118"/>
                    </a:cubicBezTo>
                    <a:cubicBezTo>
                      <a:pt x="98" y="14146"/>
                      <a:pt x="87" y="14172"/>
                      <a:pt x="77" y="14197"/>
                    </a:cubicBezTo>
                    <a:cubicBezTo>
                      <a:pt x="68" y="14220"/>
                      <a:pt x="60" y="14244"/>
                      <a:pt x="51" y="14268"/>
                    </a:cubicBezTo>
                    <a:cubicBezTo>
                      <a:pt x="43" y="14289"/>
                      <a:pt x="36" y="14311"/>
                      <a:pt x="30" y="14332"/>
                    </a:cubicBezTo>
                    <a:cubicBezTo>
                      <a:pt x="23" y="14359"/>
                      <a:pt x="18" y="14386"/>
                      <a:pt x="14" y="14411"/>
                    </a:cubicBezTo>
                    <a:cubicBezTo>
                      <a:pt x="13" y="14426"/>
                      <a:pt x="7" y="14445"/>
                      <a:pt x="6" y="14459"/>
                    </a:cubicBezTo>
                    <a:cubicBezTo>
                      <a:pt x="5" y="14488"/>
                      <a:pt x="1" y="14520"/>
                      <a:pt x="1" y="14547"/>
                    </a:cubicBezTo>
                    <a:lnTo>
                      <a:pt x="1" y="14577"/>
                    </a:lnTo>
                    <a:cubicBezTo>
                      <a:pt x="2" y="14610"/>
                      <a:pt x="8" y="14641"/>
                      <a:pt x="14" y="14675"/>
                    </a:cubicBezTo>
                    <a:cubicBezTo>
                      <a:pt x="17" y="14680"/>
                      <a:pt x="17" y="14683"/>
                      <a:pt x="17" y="14689"/>
                    </a:cubicBezTo>
                    <a:cubicBezTo>
                      <a:pt x="18" y="14695"/>
                      <a:pt x="20" y="14699"/>
                      <a:pt x="23" y="14706"/>
                    </a:cubicBezTo>
                    <a:cubicBezTo>
                      <a:pt x="29" y="14726"/>
                      <a:pt x="35" y="14750"/>
                      <a:pt x="42" y="14771"/>
                    </a:cubicBezTo>
                    <a:cubicBezTo>
                      <a:pt x="47" y="14784"/>
                      <a:pt x="50" y="14792"/>
                      <a:pt x="54" y="14802"/>
                    </a:cubicBezTo>
                    <a:cubicBezTo>
                      <a:pt x="67" y="14829"/>
                      <a:pt x="77" y="14856"/>
                      <a:pt x="91" y="14883"/>
                    </a:cubicBezTo>
                    <a:cubicBezTo>
                      <a:pt x="98" y="14899"/>
                      <a:pt x="108" y="14914"/>
                      <a:pt x="118" y="14931"/>
                    </a:cubicBezTo>
                    <a:cubicBezTo>
                      <a:pt x="124" y="14943"/>
                      <a:pt x="132" y="14954"/>
                      <a:pt x="139" y="14963"/>
                    </a:cubicBezTo>
                    <a:cubicBezTo>
                      <a:pt x="152" y="14984"/>
                      <a:pt x="163" y="15000"/>
                      <a:pt x="176" y="15018"/>
                    </a:cubicBezTo>
                    <a:cubicBezTo>
                      <a:pt x="177" y="15021"/>
                      <a:pt x="181" y="15023"/>
                      <a:pt x="181" y="15024"/>
                    </a:cubicBezTo>
                    <a:cubicBezTo>
                      <a:pt x="461" y="15397"/>
                      <a:pt x="1027" y="15673"/>
                      <a:pt x="1588" y="15866"/>
                    </a:cubicBezTo>
                    <a:cubicBezTo>
                      <a:pt x="1637" y="15883"/>
                      <a:pt x="1683" y="15899"/>
                      <a:pt x="1731" y="15915"/>
                    </a:cubicBezTo>
                    <a:cubicBezTo>
                      <a:pt x="1762" y="15923"/>
                      <a:pt x="1793" y="15934"/>
                      <a:pt x="1823" y="15944"/>
                    </a:cubicBezTo>
                    <a:lnTo>
                      <a:pt x="17980" y="15944"/>
                    </a:lnTo>
                    <a:cubicBezTo>
                      <a:pt x="18030" y="15923"/>
                      <a:pt x="18078" y="15903"/>
                      <a:pt x="18129" y="15881"/>
                    </a:cubicBezTo>
                    <a:cubicBezTo>
                      <a:pt x="18134" y="15880"/>
                      <a:pt x="18143" y="15875"/>
                      <a:pt x="18149" y="15872"/>
                    </a:cubicBezTo>
                    <a:cubicBezTo>
                      <a:pt x="18197" y="15851"/>
                      <a:pt x="18242" y="15830"/>
                      <a:pt x="18289" y="15808"/>
                    </a:cubicBezTo>
                    <a:cubicBezTo>
                      <a:pt x="18306" y="15801"/>
                      <a:pt x="18321" y="15793"/>
                      <a:pt x="18337" y="15786"/>
                    </a:cubicBezTo>
                    <a:cubicBezTo>
                      <a:pt x="18375" y="15765"/>
                      <a:pt x="18413" y="15747"/>
                      <a:pt x="18449" y="15727"/>
                    </a:cubicBezTo>
                    <a:cubicBezTo>
                      <a:pt x="18465" y="15719"/>
                      <a:pt x="18479" y="15711"/>
                      <a:pt x="18496" y="15701"/>
                    </a:cubicBezTo>
                    <a:cubicBezTo>
                      <a:pt x="18540" y="15674"/>
                      <a:pt x="18586" y="15649"/>
                      <a:pt x="18630" y="15622"/>
                    </a:cubicBezTo>
                    <a:cubicBezTo>
                      <a:pt x="18635" y="15620"/>
                      <a:pt x="18637" y="15617"/>
                      <a:pt x="18642" y="15616"/>
                    </a:cubicBezTo>
                    <a:cubicBezTo>
                      <a:pt x="18690" y="15586"/>
                      <a:pt x="18732" y="15556"/>
                      <a:pt x="18775" y="15522"/>
                    </a:cubicBezTo>
                    <a:cubicBezTo>
                      <a:pt x="18788" y="15515"/>
                      <a:pt x="18800" y="15507"/>
                      <a:pt x="18811" y="15496"/>
                    </a:cubicBezTo>
                    <a:cubicBezTo>
                      <a:pt x="18842" y="15473"/>
                      <a:pt x="18869" y="15448"/>
                      <a:pt x="18897" y="15424"/>
                    </a:cubicBezTo>
                    <a:cubicBezTo>
                      <a:pt x="18911" y="15415"/>
                      <a:pt x="18923" y="15403"/>
                      <a:pt x="18935" y="15391"/>
                    </a:cubicBezTo>
                    <a:cubicBezTo>
                      <a:pt x="18963" y="15364"/>
                      <a:pt x="18987" y="15339"/>
                      <a:pt x="19013" y="15313"/>
                    </a:cubicBezTo>
                    <a:cubicBezTo>
                      <a:pt x="19023" y="15304"/>
                      <a:pt x="19030" y="15294"/>
                      <a:pt x="19041" y="15284"/>
                    </a:cubicBezTo>
                    <a:cubicBezTo>
                      <a:pt x="19071" y="15249"/>
                      <a:pt x="19099" y="15213"/>
                      <a:pt x="19126" y="15176"/>
                    </a:cubicBezTo>
                    <a:cubicBezTo>
                      <a:pt x="19132" y="15169"/>
                      <a:pt x="19138" y="15160"/>
                      <a:pt x="19142" y="15149"/>
                    </a:cubicBezTo>
                    <a:cubicBezTo>
                      <a:pt x="19162" y="15120"/>
                      <a:pt x="19178" y="15091"/>
                      <a:pt x="19194" y="15059"/>
                    </a:cubicBezTo>
                    <a:cubicBezTo>
                      <a:pt x="19200" y="15046"/>
                      <a:pt x="19206" y="15033"/>
                      <a:pt x="19211" y="15018"/>
                    </a:cubicBezTo>
                    <a:cubicBezTo>
                      <a:pt x="19224" y="14990"/>
                      <a:pt x="19233" y="14961"/>
                      <a:pt x="19244" y="14932"/>
                    </a:cubicBezTo>
                    <a:cubicBezTo>
                      <a:pt x="19249" y="14918"/>
                      <a:pt x="19251" y="14906"/>
                      <a:pt x="19256" y="14894"/>
                    </a:cubicBezTo>
                    <a:cubicBezTo>
                      <a:pt x="19266" y="14852"/>
                      <a:pt x="19273" y="14809"/>
                      <a:pt x="19278" y="14765"/>
                    </a:cubicBezTo>
                    <a:cubicBezTo>
                      <a:pt x="19278" y="14729"/>
                      <a:pt x="19275" y="14692"/>
                      <a:pt x="19272" y="14657"/>
                    </a:cubicBezTo>
                    <a:cubicBezTo>
                      <a:pt x="19272" y="14647"/>
                      <a:pt x="19269" y="14640"/>
                      <a:pt x="19269" y="14632"/>
                    </a:cubicBezTo>
                    <a:cubicBezTo>
                      <a:pt x="19263" y="14595"/>
                      <a:pt x="19256" y="14559"/>
                      <a:pt x="19247" y="14519"/>
                    </a:cubicBezTo>
                    <a:cubicBezTo>
                      <a:pt x="19245" y="14513"/>
                      <a:pt x="19243" y="14505"/>
                      <a:pt x="19241" y="14499"/>
                    </a:cubicBezTo>
                    <a:cubicBezTo>
                      <a:pt x="19232" y="14464"/>
                      <a:pt x="19219" y="14429"/>
                      <a:pt x="19206" y="14395"/>
                    </a:cubicBezTo>
                    <a:cubicBezTo>
                      <a:pt x="19201" y="14385"/>
                      <a:pt x="19199" y="14374"/>
                      <a:pt x="19194" y="14366"/>
                    </a:cubicBezTo>
                    <a:cubicBezTo>
                      <a:pt x="19178" y="14324"/>
                      <a:pt x="19160" y="14283"/>
                      <a:pt x="19139" y="14244"/>
                    </a:cubicBezTo>
                    <a:cubicBezTo>
                      <a:pt x="19133" y="14231"/>
                      <a:pt x="19127" y="14219"/>
                      <a:pt x="19120" y="14206"/>
                    </a:cubicBezTo>
                    <a:cubicBezTo>
                      <a:pt x="19103" y="14171"/>
                      <a:pt x="19083" y="14136"/>
                      <a:pt x="19063" y="14101"/>
                    </a:cubicBezTo>
                    <a:cubicBezTo>
                      <a:pt x="19055" y="14088"/>
                      <a:pt x="19049" y="14079"/>
                      <a:pt x="19043" y="14067"/>
                    </a:cubicBezTo>
                    <a:cubicBezTo>
                      <a:pt x="19018" y="14025"/>
                      <a:pt x="18992" y="13983"/>
                      <a:pt x="18964" y="13940"/>
                    </a:cubicBezTo>
                    <a:cubicBezTo>
                      <a:pt x="18951" y="13921"/>
                      <a:pt x="18939" y="13904"/>
                      <a:pt x="18928" y="13886"/>
                    </a:cubicBezTo>
                    <a:cubicBezTo>
                      <a:pt x="18905" y="13850"/>
                      <a:pt x="18879" y="13815"/>
                      <a:pt x="18855" y="13779"/>
                    </a:cubicBezTo>
                    <a:cubicBezTo>
                      <a:pt x="18838" y="13753"/>
                      <a:pt x="18818" y="13729"/>
                      <a:pt x="18799" y="13703"/>
                    </a:cubicBezTo>
                    <a:cubicBezTo>
                      <a:pt x="18777" y="13674"/>
                      <a:pt x="18752" y="13644"/>
                      <a:pt x="18728" y="13612"/>
                    </a:cubicBezTo>
                    <a:cubicBezTo>
                      <a:pt x="18711" y="13589"/>
                      <a:pt x="18692" y="13565"/>
                      <a:pt x="18674" y="13542"/>
                    </a:cubicBezTo>
                    <a:cubicBezTo>
                      <a:pt x="18643" y="13504"/>
                      <a:pt x="18611" y="13465"/>
                      <a:pt x="18577" y="13424"/>
                    </a:cubicBezTo>
                    <a:cubicBezTo>
                      <a:pt x="18569" y="13416"/>
                      <a:pt x="18563" y="13407"/>
                      <a:pt x="18556" y="13398"/>
                    </a:cubicBezTo>
                    <a:cubicBezTo>
                      <a:pt x="18415" y="13145"/>
                      <a:pt x="18267" y="12896"/>
                      <a:pt x="18117" y="12653"/>
                    </a:cubicBezTo>
                    <a:cubicBezTo>
                      <a:pt x="17444" y="11567"/>
                      <a:pt x="16661" y="10568"/>
                      <a:pt x="15751" y="9771"/>
                    </a:cubicBezTo>
                    <a:cubicBezTo>
                      <a:pt x="15059" y="9158"/>
                      <a:pt x="14289" y="8667"/>
                      <a:pt x="13435" y="8345"/>
                    </a:cubicBezTo>
                    <a:cubicBezTo>
                      <a:pt x="13332" y="8309"/>
                      <a:pt x="13226" y="8272"/>
                      <a:pt x="13117" y="8237"/>
                    </a:cubicBezTo>
                    <a:cubicBezTo>
                      <a:pt x="13100" y="8234"/>
                      <a:pt x="13081" y="8229"/>
                      <a:pt x="13064" y="8223"/>
                    </a:cubicBezTo>
                    <a:cubicBezTo>
                      <a:pt x="12959" y="8189"/>
                      <a:pt x="12846" y="8158"/>
                      <a:pt x="12731" y="8128"/>
                    </a:cubicBezTo>
                    <a:cubicBezTo>
                      <a:pt x="12661" y="8106"/>
                      <a:pt x="12584" y="8084"/>
                      <a:pt x="12511" y="8063"/>
                    </a:cubicBezTo>
                    <a:lnTo>
                      <a:pt x="12513" y="8061"/>
                    </a:lnTo>
                    <a:lnTo>
                      <a:pt x="12397" y="8021"/>
                    </a:lnTo>
                    <a:lnTo>
                      <a:pt x="12428" y="7999"/>
                    </a:lnTo>
                    <a:lnTo>
                      <a:pt x="11988" y="7538"/>
                    </a:lnTo>
                    <a:lnTo>
                      <a:pt x="11952" y="7548"/>
                    </a:lnTo>
                    <a:lnTo>
                      <a:pt x="11920" y="7395"/>
                    </a:lnTo>
                    <a:cubicBezTo>
                      <a:pt x="12360" y="7263"/>
                      <a:pt x="12734" y="7131"/>
                      <a:pt x="12761" y="7100"/>
                    </a:cubicBezTo>
                    <a:cubicBezTo>
                      <a:pt x="12796" y="7057"/>
                      <a:pt x="12831" y="5573"/>
                      <a:pt x="12582" y="4045"/>
                    </a:cubicBezTo>
                    <a:lnTo>
                      <a:pt x="12644" y="4011"/>
                    </a:lnTo>
                    <a:cubicBezTo>
                      <a:pt x="12685" y="3892"/>
                      <a:pt x="12722" y="3776"/>
                      <a:pt x="12755" y="3662"/>
                    </a:cubicBezTo>
                    <a:cubicBezTo>
                      <a:pt x="12768" y="3612"/>
                      <a:pt x="12780" y="3562"/>
                      <a:pt x="12792" y="3512"/>
                    </a:cubicBezTo>
                    <a:cubicBezTo>
                      <a:pt x="12809" y="3453"/>
                      <a:pt x="12826" y="3392"/>
                      <a:pt x="12841" y="3334"/>
                    </a:cubicBezTo>
                    <a:cubicBezTo>
                      <a:pt x="12857" y="3269"/>
                      <a:pt x="12869" y="3205"/>
                      <a:pt x="12882" y="3142"/>
                    </a:cubicBezTo>
                    <a:cubicBezTo>
                      <a:pt x="12889" y="3103"/>
                      <a:pt x="12899" y="3063"/>
                      <a:pt x="12908" y="3023"/>
                    </a:cubicBezTo>
                    <a:cubicBezTo>
                      <a:pt x="12922" y="2950"/>
                      <a:pt x="12931" y="2877"/>
                      <a:pt x="12943" y="2805"/>
                    </a:cubicBezTo>
                    <a:cubicBezTo>
                      <a:pt x="12948" y="2780"/>
                      <a:pt x="12950" y="2755"/>
                      <a:pt x="12955" y="2730"/>
                    </a:cubicBezTo>
                    <a:cubicBezTo>
                      <a:pt x="12965" y="2651"/>
                      <a:pt x="12972" y="2573"/>
                      <a:pt x="12981" y="2498"/>
                    </a:cubicBezTo>
                    <a:cubicBezTo>
                      <a:pt x="12981" y="2482"/>
                      <a:pt x="12983" y="2467"/>
                      <a:pt x="12985" y="2453"/>
                    </a:cubicBezTo>
                    <a:cubicBezTo>
                      <a:pt x="12991" y="2370"/>
                      <a:pt x="12995" y="2291"/>
                      <a:pt x="12998" y="2213"/>
                    </a:cubicBezTo>
                    <a:lnTo>
                      <a:pt x="12998" y="2192"/>
                    </a:lnTo>
                    <a:cubicBezTo>
                      <a:pt x="12999" y="2109"/>
                      <a:pt x="12998" y="2030"/>
                      <a:pt x="12993" y="1952"/>
                    </a:cubicBezTo>
                    <a:lnTo>
                      <a:pt x="12993" y="1945"/>
                    </a:lnTo>
                    <a:cubicBezTo>
                      <a:pt x="12989" y="1866"/>
                      <a:pt x="12984" y="1788"/>
                      <a:pt x="12977" y="1712"/>
                    </a:cubicBezTo>
                    <a:lnTo>
                      <a:pt x="12977" y="1710"/>
                    </a:lnTo>
                    <a:cubicBezTo>
                      <a:pt x="12784" y="383"/>
                      <a:pt x="11701" y="1"/>
                      <a:pt x="10516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5" name="Google Shape;1945;p9"/>
              <p:cNvSpPr/>
              <p:nvPr/>
            </p:nvSpPr>
            <p:spPr>
              <a:xfrm>
                <a:off x="3774350" y="4789650"/>
                <a:ext cx="409800" cy="386200"/>
              </a:xfrm>
              <a:custGeom>
                <a:avLst/>
                <a:gdLst/>
                <a:ahLst/>
                <a:cxnLst/>
                <a:rect l="l" t="t" r="r" b="b"/>
                <a:pathLst>
                  <a:path w="16392" h="15448" extrusionOk="0">
                    <a:moveTo>
                      <a:pt x="10027" y="1"/>
                    </a:moveTo>
                    <a:lnTo>
                      <a:pt x="10027" y="1"/>
                    </a:lnTo>
                    <a:cubicBezTo>
                      <a:pt x="10061" y="52"/>
                      <a:pt x="10726" y="1095"/>
                      <a:pt x="8486" y="1308"/>
                    </a:cubicBezTo>
                    <a:cubicBezTo>
                      <a:pt x="7190" y="1435"/>
                      <a:pt x="6479" y="2027"/>
                      <a:pt x="6106" y="2516"/>
                    </a:cubicBezTo>
                    <a:cubicBezTo>
                      <a:pt x="6021" y="2628"/>
                      <a:pt x="5951" y="2736"/>
                      <a:pt x="5899" y="2832"/>
                    </a:cubicBezTo>
                    <a:cubicBezTo>
                      <a:pt x="5897" y="2837"/>
                      <a:pt x="5894" y="2840"/>
                      <a:pt x="5893" y="2845"/>
                    </a:cubicBezTo>
                    <a:cubicBezTo>
                      <a:pt x="5877" y="2871"/>
                      <a:pt x="5865" y="2896"/>
                      <a:pt x="5852" y="2922"/>
                    </a:cubicBezTo>
                    <a:cubicBezTo>
                      <a:pt x="5849" y="2923"/>
                      <a:pt x="5847" y="2928"/>
                      <a:pt x="5846" y="2931"/>
                    </a:cubicBezTo>
                    <a:cubicBezTo>
                      <a:pt x="5819" y="2985"/>
                      <a:pt x="5797" y="3032"/>
                      <a:pt x="5781" y="3072"/>
                    </a:cubicBezTo>
                    <a:cubicBezTo>
                      <a:pt x="5780" y="3077"/>
                      <a:pt x="5778" y="3078"/>
                      <a:pt x="5778" y="3081"/>
                    </a:cubicBezTo>
                    <a:cubicBezTo>
                      <a:pt x="5769" y="3101"/>
                      <a:pt x="5762" y="3117"/>
                      <a:pt x="5757" y="3131"/>
                    </a:cubicBezTo>
                    <a:cubicBezTo>
                      <a:pt x="5756" y="3131"/>
                      <a:pt x="5756" y="3133"/>
                      <a:pt x="5756" y="3133"/>
                    </a:cubicBezTo>
                    <a:cubicBezTo>
                      <a:pt x="5750" y="3148"/>
                      <a:pt x="5747" y="3162"/>
                      <a:pt x="5742" y="3174"/>
                    </a:cubicBezTo>
                    <a:cubicBezTo>
                      <a:pt x="5741" y="3175"/>
                      <a:pt x="5741" y="3175"/>
                      <a:pt x="5741" y="3179"/>
                    </a:cubicBezTo>
                    <a:cubicBezTo>
                      <a:pt x="5736" y="3187"/>
                      <a:pt x="5735" y="3196"/>
                      <a:pt x="5733" y="3199"/>
                    </a:cubicBezTo>
                    <a:lnTo>
                      <a:pt x="5733" y="3204"/>
                    </a:lnTo>
                    <a:cubicBezTo>
                      <a:pt x="5731" y="3210"/>
                      <a:pt x="5731" y="3211"/>
                      <a:pt x="5731" y="3211"/>
                    </a:cubicBezTo>
                    <a:cubicBezTo>
                      <a:pt x="5731" y="3211"/>
                      <a:pt x="5654" y="3115"/>
                      <a:pt x="5533" y="3115"/>
                    </a:cubicBezTo>
                    <a:cubicBezTo>
                      <a:pt x="5418" y="3115"/>
                      <a:pt x="5263" y="3202"/>
                      <a:pt x="5097" y="3544"/>
                    </a:cubicBezTo>
                    <a:cubicBezTo>
                      <a:pt x="4934" y="3877"/>
                      <a:pt x="5102" y="4870"/>
                      <a:pt x="5378" y="5839"/>
                    </a:cubicBezTo>
                    <a:cubicBezTo>
                      <a:pt x="5337" y="5832"/>
                      <a:pt x="5295" y="5828"/>
                      <a:pt x="5253" y="5828"/>
                    </a:cubicBezTo>
                    <a:cubicBezTo>
                      <a:pt x="5044" y="5828"/>
                      <a:pt x="4838" y="5920"/>
                      <a:pt x="4716" y="6128"/>
                    </a:cubicBezTo>
                    <a:cubicBezTo>
                      <a:pt x="4462" y="6552"/>
                      <a:pt x="4990" y="7172"/>
                      <a:pt x="5908" y="7346"/>
                    </a:cubicBezTo>
                    <a:cubicBezTo>
                      <a:pt x="5920" y="7372"/>
                      <a:pt x="5931" y="7395"/>
                      <a:pt x="5943" y="7421"/>
                    </a:cubicBezTo>
                    <a:cubicBezTo>
                      <a:pt x="6000" y="7987"/>
                      <a:pt x="6068" y="8427"/>
                      <a:pt x="6131" y="8533"/>
                    </a:cubicBezTo>
                    <a:cubicBezTo>
                      <a:pt x="6153" y="8574"/>
                      <a:pt x="6220" y="8631"/>
                      <a:pt x="6315" y="8702"/>
                    </a:cubicBezTo>
                    <a:lnTo>
                      <a:pt x="6237" y="9164"/>
                    </a:lnTo>
                    <a:lnTo>
                      <a:pt x="5724" y="9376"/>
                    </a:lnTo>
                    <a:lnTo>
                      <a:pt x="5740" y="9396"/>
                    </a:lnTo>
                    <a:lnTo>
                      <a:pt x="5724" y="9403"/>
                    </a:lnTo>
                    <a:lnTo>
                      <a:pt x="5731" y="9413"/>
                    </a:lnTo>
                    <a:cubicBezTo>
                      <a:pt x="5645" y="9436"/>
                      <a:pt x="5560" y="9460"/>
                      <a:pt x="5475" y="9482"/>
                    </a:cubicBezTo>
                    <a:cubicBezTo>
                      <a:pt x="5460" y="9487"/>
                      <a:pt x="5447" y="9490"/>
                      <a:pt x="5434" y="9494"/>
                    </a:cubicBezTo>
                    <a:lnTo>
                      <a:pt x="5372" y="9494"/>
                    </a:lnTo>
                    <a:cubicBezTo>
                      <a:pt x="5236" y="9494"/>
                      <a:pt x="5118" y="9566"/>
                      <a:pt x="5041" y="9676"/>
                    </a:cubicBezTo>
                    <a:cubicBezTo>
                      <a:pt x="4227" y="9923"/>
                      <a:pt x="3528" y="10180"/>
                      <a:pt x="3352" y="10301"/>
                    </a:cubicBezTo>
                    <a:cubicBezTo>
                      <a:pt x="3308" y="10311"/>
                      <a:pt x="3261" y="10330"/>
                      <a:pt x="3217" y="10359"/>
                    </a:cubicBezTo>
                    <a:cubicBezTo>
                      <a:pt x="3210" y="10365"/>
                      <a:pt x="3203" y="10372"/>
                      <a:pt x="3194" y="10375"/>
                    </a:cubicBezTo>
                    <a:cubicBezTo>
                      <a:pt x="2628" y="10811"/>
                      <a:pt x="2119" y="11386"/>
                      <a:pt x="1678" y="12016"/>
                    </a:cubicBezTo>
                    <a:cubicBezTo>
                      <a:pt x="1641" y="12070"/>
                      <a:pt x="1601" y="12124"/>
                      <a:pt x="1566" y="12179"/>
                    </a:cubicBezTo>
                    <a:cubicBezTo>
                      <a:pt x="1493" y="12287"/>
                      <a:pt x="1420" y="12397"/>
                      <a:pt x="1352" y="12510"/>
                    </a:cubicBezTo>
                    <a:cubicBezTo>
                      <a:pt x="1296" y="12601"/>
                      <a:pt x="1241" y="12693"/>
                      <a:pt x="1188" y="12784"/>
                    </a:cubicBezTo>
                    <a:cubicBezTo>
                      <a:pt x="991" y="13120"/>
                      <a:pt x="812" y="13461"/>
                      <a:pt x="657" y="13795"/>
                    </a:cubicBezTo>
                    <a:cubicBezTo>
                      <a:pt x="378" y="14379"/>
                      <a:pt x="156" y="14950"/>
                      <a:pt x="1" y="15447"/>
                    </a:cubicBezTo>
                    <a:lnTo>
                      <a:pt x="16391" y="15447"/>
                    </a:lnTo>
                    <a:cubicBezTo>
                      <a:pt x="16120" y="14792"/>
                      <a:pt x="15739" y="13988"/>
                      <a:pt x="15260" y="13188"/>
                    </a:cubicBezTo>
                    <a:cubicBezTo>
                      <a:pt x="15203" y="13091"/>
                      <a:pt x="15144" y="12996"/>
                      <a:pt x="15084" y="12900"/>
                    </a:cubicBezTo>
                    <a:cubicBezTo>
                      <a:pt x="14683" y="12265"/>
                      <a:pt x="14223" y="11647"/>
                      <a:pt x="13708" y="11121"/>
                    </a:cubicBezTo>
                    <a:cubicBezTo>
                      <a:pt x="13421" y="10830"/>
                      <a:pt x="13120" y="10568"/>
                      <a:pt x="12803" y="10350"/>
                    </a:cubicBezTo>
                    <a:cubicBezTo>
                      <a:pt x="12775" y="10330"/>
                      <a:pt x="12748" y="10312"/>
                      <a:pt x="12720" y="10294"/>
                    </a:cubicBezTo>
                    <a:cubicBezTo>
                      <a:pt x="12717" y="10293"/>
                      <a:pt x="12713" y="10289"/>
                      <a:pt x="12712" y="10288"/>
                    </a:cubicBezTo>
                    <a:cubicBezTo>
                      <a:pt x="12652" y="10250"/>
                      <a:pt x="12593" y="10210"/>
                      <a:pt x="12533" y="10175"/>
                    </a:cubicBezTo>
                    <a:cubicBezTo>
                      <a:pt x="12527" y="10167"/>
                      <a:pt x="12522" y="10160"/>
                      <a:pt x="12517" y="10155"/>
                    </a:cubicBezTo>
                    <a:cubicBezTo>
                      <a:pt x="12509" y="10148"/>
                      <a:pt x="12497" y="10142"/>
                      <a:pt x="12483" y="10135"/>
                    </a:cubicBezTo>
                    <a:cubicBezTo>
                      <a:pt x="12478" y="10132"/>
                      <a:pt x="12475" y="10128"/>
                      <a:pt x="12469" y="10125"/>
                    </a:cubicBezTo>
                    <a:cubicBezTo>
                      <a:pt x="12460" y="10120"/>
                      <a:pt x="12453" y="10118"/>
                      <a:pt x="12442" y="10113"/>
                    </a:cubicBezTo>
                    <a:cubicBezTo>
                      <a:pt x="12421" y="10104"/>
                      <a:pt x="12398" y="10092"/>
                      <a:pt x="12371" y="10080"/>
                    </a:cubicBezTo>
                    <a:cubicBezTo>
                      <a:pt x="12365" y="10077"/>
                      <a:pt x="12357" y="10071"/>
                      <a:pt x="12351" y="10070"/>
                    </a:cubicBezTo>
                    <a:cubicBezTo>
                      <a:pt x="12330" y="10058"/>
                      <a:pt x="12311" y="10051"/>
                      <a:pt x="12289" y="10045"/>
                    </a:cubicBezTo>
                    <a:cubicBezTo>
                      <a:pt x="12275" y="10039"/>
                      <a:pt x="12263" y="10037"/>
                      <a:pt x="12251" y="10032"/>
                    </a:cubicBezTo>
                    <a:cubicBezTo>
                      <a:pt x="12216" y="10020"/>
                      <a:pt x="12178" y="10007"/>
                      <a:pt x="12138" y="9995"/>
                    </a:cubicBezTo>
                    <a:cubicBezTo>
                      <a:pt x="12132" y="9992"/>
                      <a:pt x="12130" y="9990"/>
                      <a:pt x="12123" y="9989"/>
                    </a:cubicBezTo>
                    <a:cubicBezTo>
                      <a:pt x="12102" y="9983"/>
                      <a:pt x="12082" y="9974"/>
                      <a:pt x="12059" y="9967"/>
                    </a:cubicBezTo>
                    <a:cubicBezTo>
                      <a:pt x="11978" y="9692"/>
                      <a:pt x="11747" y="9493"/>
                      <a:pt x="11472" y="9493"/>
                    </a:cubicBezTo>
                    <a:lnTo>
                      <a:pt x="10598" y="9493"/>
                    </a:lnTo>
                    <a:lnTo>
                      <a:pt x="10223" y="9201"/>
                    </a:lnTo>
                    <a:lnTo>
                      <a:pt x="10166" y="9224"/>
                    </a:lnTo>
                    <a:lnTo>
                      <a:pt x="10101" y="8793"/>
                    </a:lnTo>
                    <a:cubicBezTo>
                      <a:pt x="10270" y="8701"/>
                      <a:pt x="10391" y="8618"/>
                      <a:pt x="10425" y="8568"/>
                    </a:cubicBezTo>
                    <a:cubicBezTo>
                      <a:pt x="10473" y="8496"/>
                      <a:pt x="10558" y="7993"/>
                      <a:pt x="10629" y="7333"/>
                    </a:cubicBezTo>
                    <a:cubicBezTo>
                      <a:pt x="11539" y="7143"/>
                      <a:pt x="12055" y="6541"/>
                      <a:pt x="11801" y="6126"/>
                    </a:cubicBezTo>
                    <a:cubicBezTo>
                      <a:pt x="11675" y="5919"/>
                      <a:pt x="11465" y="5825"/>
                      <a:pt x="11250" y="5825"/>
                    </a:cubicBezTo>
                    <a:cubicBezTo>
                      <a:pt x="11227" y="5825"/>
                      <a:pt x="11205" y="5826"/>
                      <a:pt x="11182" y="5828"/>
                    </a:cubicBezTo>
                    <a:cubicBezTo>
                      <a:pt x="11188" y="5808"/>
                      <a:pt x="11194" y="5790"/>
                      <a:pt x="11199" y="5770"/>
                    </a:cubicBezTo>
                    <a:cubicBezTo>
                      <a:pt x="11218" y="5699"/>
                      <a:pt x="11236" y="5627"/>
                      <a:pt x="11255" y="5559"/>
                    </a:cubicBezTo>
                    <a:cubicBezTo>
                      <a:pt x="11256" y="5547"/>
                      <a:pt x="11261" y="5536"/>
                      <a:pt x="11262" y="5525"/>
                    </a:cubicBezTo>
                    <a:cubicBezTo>
                      <a:pt x="11281" y="5444"/>
                      <a:pt x="11298" y="5367"/>
                      <a:pt x="11314" y="5292"/>
                    </a:cubicBezTo>
                    <a:cubicBezTo>
                      <a:pt x="11318" y="5275"/>
                      <a:pt x="11321" y="5257"/>
                      <a:pt x="11326" y="5237"/>
                    </a:cubicBezTo>
                    <a:cubicBezTo>
                      <a:pt x="11335" y="5180"/>
                      <a:pt x="11347" y="5124"/>
                      <a:pt x="11354" y="5070"/>
                    </a:cubicBezTo>
                    <a:cubicBezTo>
                      <a:pt x="11359" y="5049"/>
                      <a:pt x="11363" y="5027"/>
                      <a:pt x="11366" y="5006"/>
                    </a:cubicBezTo>
                    <a:cubicBezTo>
                      <a:pt x="11375" y="4954"/>
                      <a:pt x="11382" y="4903"/>
                      <a:pt x="11388" y="4852"/>
                    </a:cubicBezTo>
                    <a:cubicBezTo>
                      <a:pt x="11390" y="4836"/>
                      <a:pt x="11393" y="4818"/>
                      <a:pt x="11394" y="4801"/>
                    </a:cubicBezTo>
                    <a:cubicBezTo>
                      <a:pt x="11409" y="4669"/>
                      <a:pt x="11420" y="4547"/>
                      <a:pt x="11424" y="4432"/>
                    </a:cubicBezTo>
                    <a:lnTo>
                      <a:pt x="11424" y="4384"/>
                    </a:lnTo>
                    <a:cubicBezTo>
                      <a:pt x="11424" y="4342"/>
                      <a:pt x="11425" y="4302"/>
                      <a:pt x="11424" y="4263"/>
                    </a:cubicBezTo>
                    <a:lnTo>
                      <a:pt x="11424" y="4214"/>
                    </a:lnTo>
                    <a:cubicBezTo>
                      <a:pt x="11421" y="4172"/>
                      <a:pt x="11419" y="4131"/>
                      <a:pt x="11415" y="4093"/>
                    </a:cubicBezTo>
                    <a:lnTo>
                      <a:pt x="11415" y="4062"/>
                    </a:lnTo>
                    <a:cubicBezTo>
                      <a:pt x="11414" y="4046"/>
                      <a:pt x="11411" y="4028"/>
                      <a:pt x="11409" y="4011"/>
                    </a:cubicBezTo>
                    <a:cubicBezTo>
                      <a:pt x="11408" y="3981"/>
                      <a:pt x="11403" y="3952"/>
                      <a:pt x="11400" y="3921"/>
                    </a:cubicBezTo>
                    <a:cubicBezTo>
                      <a:pt x="11399" y="3914"/>
                      <a:pt x="11399" y="3907"/>
                      <a:pt x="11396" y="3898"/>
                    </a:cubicBezTo>
                    <a:cubicBezTo>
                      <a:pt x="11390" y="3862"/>
                      <a:pt x="11383" y="3825"/>
                      <a:pt x="11379" y="3791"/>
                    </a:cubicBezTo>
                    <a:cubicBezTo>
                      <a:pt x="11377" y="3779"/>
                      <a:pt x="11375" y="3764"/>
                      <a:pt x="11371" y="3755"/>
                    </a:cubicBezTo>
                    <a:cubicBezTo>
                      <a:pt x="11365" y="3726"/>
                      <a:pt x="11359" y="3696"/>
                      <a:pt x="11354" y="3667"/>
                    </a:cubicBezTo>
                    <a:cubicBezTo>
                      <a:pt x="11351" y="3655"/>
                      <a:pt x="11348" y="3647"/>
                      <a:pt x="11346" y="3634"/>
                    </a:cubicBezTo>
                    <a:cubicBezTo>
                      <a:pt x="11338" y="3600"/>
                      <a:pt x="11329" y="3570"/>
                      <a:pt x="11320" y="3540"/>
                    </a:cubicBezTo>
                    <a:cubicBezTo>
                      <a:pt x="11318" y="3536"/>
                      <a:pt x="11315" y="3531"/>
                      <a:pt x="11315" y="3526"/>
                    </a:cubicBezTo>
                    <a:cubicBezTo>
                      <a:pt x="11303" y="3493"/>
                      <a:pt x="11292" y="3461"/>
                      <a:pt x="11280" y="3429"/>
                    </a:cubicBezTo>
                    <a:cubicBezTo>
                      <a:pt x="11275" y="3421"/>
                      <a:pt x="11273" y="3412"/>
                      <a:pt x="11272" y="3402"/>
                    </a:cubicBezTo>
                    <a:cubicBezTo>
                      <a:pt x="11262" y="3380"/>
                      <a:pt x="11255" y="3360"/>
                      <a:pt x="11244" y="3339"/>
                    </a:cubicBezTo>
                    <a:cubicBezTo>
                      <a:pt x="11239" y="3331"/>
                      <a:pt x="11235" y="3320"/>
                      <a:pt x="11230" y="3311"/>
                    </a:cubicBezTo>
                    <a:cubicBezTo>
                      <a:pt x="11223" y="3290"/>
                      <a:pt x="11213" y="3275"/>
                      <a:pt x="11202" y="3256"/>
                    </a:cubicBezTo>
                    <a:cubicBezTo>
                      <a:pt x="11199" y="3248"/>
                      <a:pt x="11195" y="3239"/>
                      <a:pt x="11190" y="3230"/>
                    </a:cubicBezTo>
                    <a:cubicBezTo>
                      <a:pt x="11177" y="3208"/>
                      <a:pt x="11165" y="3184"/>
                      <a:pt x="11153" y="3165"/>
                    </a:cubicBezTo>
                    <a:cubicBezTo>
                      <a:pt x="11148" y="3157"/>
                      <a:pt x="11145" y="3153"/>
                      <a:pt x="11140" y="3148"/>
                    </a:cubicBezTo>
                    <a:cubicBezTo>
                      <a:pt x="11133" y="3133"/>
                      <a:pt x="11123" y="3118"/>
                      <a:pt x="11114" y="3105"/>
                    </a:cubicBezTo>
                    <a:cubicBezTo>
                      <a:pt x="11108" y="3096"/>
                      <a:pt x="11101" y="3089"/>
                      <a:pt x="11097" y="3081"/>
                    </a:cubicBezTo>
                    <a:cubicBezTo>
                      <a:pt x="11089" y="3069"/>
                      <a:pt x="11081" y="3060"/>
                      <a:pt x="11075" y="3052"/>
                    </a:cubicBezTo>
                    <a:cubicBezTo>
                      <a:pt x="11067" y="3044"/>
                      <a:pt x="11061" y="3035"/>
                      <a:pt x="11055" y="3027"/>
                    </a:cubicBezTo>
                    <a:cubicBezTo>
                      <a:pt x="11049" y="3019"/>
                      <a:pt x="11043" y="3013"/>
                      <a:pt x="11036" y="3005"/>
                    </a:cubicBezTo>
                    <a:cubicBezTo>
                      <a:pt x="10935" y="2887"/>
                      <a:pt x="10854" y="2841"/>
                      <a:pt x="10854" y="2841"/>
                    </a:cubicBezTo>
                    <a:cubicBezTo>
                      <a:pt x="11618" y="1452"/>
                      <a:pt x="10097" y="63"/>
                      <a:pt x="1002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6" name="Google Shape;1946;p9"/>
              <p:cNvSpPr/>
              <p:nvPr/>
            </p:nvSpPr>
            <p:spPr>
              <a:xfrm>
                <a:off x="4602425" y="4789700"/>
                <a:ext cx="409800" cy="386250"/>
              </a:xfrm>
              <a:custGeom>
                <a:avLst/>
                <a:gdLst/>
                <a:ahLst/>
                <a:cxnLst/>
                <a:rect l="l" t="t" r="r" b="b"/>
                <a:pathLst>
                  <a:path w="16392" h="15450" extrusionOk="0">
                    <a:moveTo>
                      <a:pt x="10026" y="0"/>
                    </a:moveTo>
                    <a:cubicBezTo>
                      <a:pt x="10060" y="52"/>
                      <a:pt x="10725" y="1094"/>
                      <a:pt x="8488" y="1308"/>
                    </a:cubicBezTo>
                    <a:cubicBezTo>
                      <a:pt x="6893" y="1463"/>
                      <a:pt x="6183" y="2322"/>
                      <a:pt x="5899" y="2832"/>
                    </a:cubicBezTo>
                    <a:cubicBezTo>
                      <a:pt x="5898" y="2836"/>
                      <a:pt x="5894" y="2839"/>
                      <a:pt x="5893" y="2844"/>
                    </a:cubicBezTo>
                    <a:cubicBezTo>
                      <a:pt x="5878" y="2872"/>
                      <a:pt x="5864" y="2896"/>
                      <a:pt x="5852" y="2921"/>
                    </a:cubicBezTo>
                    <a:cubicBezTo>
                      <a:pt x="5851" y="2923"/>
                      <a:pt x="5848" y="2928"/>
                      <a:pt x="5846" y="2930"/>
                    </a:cubicBezTo>
                    <a:cubicBezTo>
                      <a:pt x="5819" y="2985"/>
                      <a:pt x="5797" y="3031"/>
                      <a:pt x="5781" y="3072"/>
                    </a:cubicBezTo>
                    <a:cubicBezTo>
                      <a:pt x="5781" y="3076"/>
                      <a:pt x="5779" y="3078"/>
                      <a:pt x="5776" y="3081"/>
                    </a:cubicBezTo>
                    <a:cubicBezTo>
                      <a:pt x="5770" y="3100"/>
                      <a:pt x="5763" y="3116"/>
                      <a:pt x="5757" y="3131"/>
                    </a:cubicBezTo>
                    <a:lnTo>
                      <a:pt x="5757" y="3133"/>
                    </a:lnTo>
                    <a:cubicBezTo>
                      <a:pt x="5751" y="3148"/>
                      <a:pt x="5745" y="3161"/>
                      <a:pt x="5741" y="3173"/>
                    </a:cubicBezTo>
                    <a:lnTo>
                      <a:pt x="5741" y="3178"/>
                    </a:lnTo>
                    <a:cubicBezTo>
                      <a:pt x="5736" y="3188"/>
                      <a:pt x="5735" y="3195"/>
                      <a:pt x="5734" y="3200"/>
                    </a:cubicBezTo>
                    <a:cubicBezTo>
                      <a:pt x="5734" y="3201"/>
                      <a:pt x="5734" y="3203"/>
                      <a:pt x="5733" y="3203"/>
                    </a:cubicBezTo>
                    <a:cubicBezTo>
                      <a:pt x="5733" y="3209"/>
                      <a:pt x="5730" y="3212"/>
                      <a:pt x="5730" y="3212"/>
                    </a:cubicBezTo>
                    <a:cubicBezTo>
                      <a:pt x="5730" y="3212"/>
                      <a:pt x="5653" y="3115"/>
                      <a:pt x="5532" y="3115"/>
                    </a:cubicBezTo>
                    <a:cubicBezTo>
                      <a:pt x="5417" y="3115"/>
                      <a:pt x="5263" y="3202"/>
                      <a:pt x="5096" y="3544"/>
                    </a:cubicBezTo>
                    <a:cubicBezTo>
                      <a:pt x="4933" y="3877"/>
                      <a:pt x="5103" y="4871"/>
                      <a:pt x="5378" y="5838"/>
                    </a:cubicBezTo>
                    <a:cubicBezTo>
                      <a:pt x="5337" y="5831"/>
                      <a:pt x="5296" y="5827"/>
                      <a:pt x="5254" y="5827"/>
                    </a:cubicBezTo>
                    <a:cubicBezTo>
                      <a:pt x="5045" y="5827"/>
                      <a:pt x="4839" y="5920"/>
                      <a:pt x="4716" y="6128"/>
                    </a:cubicBezTo>
                    <a:cubicBezTo>
                      <a:pt x="4463" y="6551"/>
                      <a:pt x="4989" y="7171"/>
                      <a:pt x="5909" y="7345"/>
                    </a:cubicBezTo>
                    <a:cubicBezTo>
                      <a:pt x="5921" y="7372"/>
                      <a:pt x="5931" y="7395"/>
                      <a:pt x="5942" y="7420"/>
                    </a:cubicBezTo>
                    <a:cubicBezTo>
                      <a:pt x="6001" y="7988"/>
                      <a:pt x="6069" y="8426"/>
                      <a:pt x="6131" y="8532"/>
                    </a:cubicBezTo>
                    <a:cubicBezTo>
                      <a:pt x="6154" y="8573"/>
                      <a:pt x="6221" y="8632"/>
                      <a:pt x="6316" y="8701"/>
                    </a:cubicBezTo>
                    <a:lnTo>
                      <a:pt x="6238" y="9163"/>
                    </a:lnTo>
                    <a:lnTo>
                      <a:pt x="5723" y="9375"/>
                    </a:lnTo>
                    <a:lnTo>
                      <a:pt x="5742" y="9395"/>
                    </a:lnTo>
                    <a:lnTo>
                      <a:pt x="5723" y="9403"/>
                    </a:lnTo>
                    <a:lnTo>
                      <a:pt x="5733" y="9412"/>
                    </a:lnTo>
                    <a:cubicBezTo>
                      <a:pt x="5645" y="9435"/>
                      <a:pt x="5558" y="9459"/>
                      <a:pt x="5475" y="9482"/>
                    </a:cubicBezTo>
                    <a:cubicBezTo>
                      <a:pt x="5462" y="9486"/>
                      <a:pt x="5448" y="9490"/>
                      <a:pt x="5435" y="9495"/>
                    </a:cubicBezTo>
                    <a:lnTo>
                      <a:pt x="5372" y="9495"/>
                    </a:lnTo>
                    <a:cubicBezTo>
                      <a:pt x="5237" y="9495"/>
                      <a:pt x="5119" y="9565"/>
                      <a:pt x="5041" y="9677"/>
                    </a:cubicBezTo>
                    <a:cubicBezTo>
                      <a:pt x="4228" y="9922"/>
                      <a:pt x="3528" y="10179"/>
                      <a:pt x="3353" y="10300"/>
                    </a:cubicBezTo>
                    <a:cubicBezTo>
                      <a:pt x="3299" y="10312"/>
                      <a:pt x="3248" y="10336"/>
                      <a:pt x="3195" y="10377"/>
                    </a:cubicBezTo>
                    <a:cubicBezTo>
                      <a:pt x="2356" y="11020"/>
                      <a:pt x="1646" y="11971"/>
                      <a:pt x="1088" y="12955"/>
                    </a:cubicBezTo>
                    <a:cubicBezTo>
                      <a:pt x="1076" y="12977"/>
                      <a:pt x="1066" y="12998"/>
                      <a:pt x="1054" y="13020"/>
                    </a:cubicBezTo>
                    <a:cubicBezTo>
                      <a:pt x="583" y="13866"/>
                      <a:pt x="225" y="14732"/>
                      <a:pt x="0" y="15449"/>
                    </a:cubicBezTo>
                    <a:lnTo>
                      <a:pt x="16391" y="15449"/>
                    </a:lnTo>
                    <a:cubicBezTo>
                      <a:pt x="16090" y="14710"/>
                      <a:pt x="15650" y="13790"/>
                      <a:pt x="15087" y="12898"/>
                    </a:cubicBezTo>
                    <a:cubicBezTo>
                      <a:pt x="14447" y="11882"/>
                      <a:pt x="13650" y="10907"/>
                      <a:pt x="12726" y="10292"/>
                    </a:cubicBezTo>
                    <a:cubicBezTo>
                      <a:pt x="12721" y="10291"/>
                      <a:pt x="12720" y="10287"/>
                      <a:pt x="12716" y="10286"/>
                    </a:cubicBezTo>
                    <a:cubicBezTo>
                      <a:pt x="12659" y="10248"/>
                      <a:pt x="12599" y="10208"/>
                      <a:pt x="12539" y="10173"/>
                    </a:cubicBezTo>
                    <a:cubicBezTo>
                      <a:pt x="12533" y="10165"/>
                      <a:pt x="12529" y="10158"/>
                      <a:pt x="12522" y="10153"/>
                    </a:cubicBezTo>
                    <a:cubicBezTo>
                      <a:pt x="12515" y="10146"/>
                      <a:pt x="12505" y="10140"/>
                      <a:pt x="12492" y="10133"/>
                    </a:cubicBezTo>
                    <a:cubicBezTo>
                      <a:pt x="12486" y="10130"/>
                      <a:pt x="12479" y="10126"/>
                      <a:pt x="12476" y="10123"/>
                    </a:cubicBezTo>
                    <a:cubicBezTo>
                      <a:pt x="12469" y="10118"/>
                      <a:pt x="12460" y="10116"/>
                      <a:pt x="12450" y="10111"/>
                    </a:cubicBezTo>
                    <a:cubicBezTo>
                      <a:pt x="12430" y="10102"/>
                      <a:pt x="12407" y="10090"/>
                      <a:pt x="12379" y="10078"/>
                    </a:cubicBezTo>
                    <a:cubicBezTo>
                      <a:pt x="12371" y="10075"/>
                      <a:pt x="12365" y="10069"/>
                      <a:pt x="12359" y="10068"/>
                    </a:cubicBezTo>
                    <a:cubicBezTo>
                      <a:pt x="12339" y="10056"/>
                      <a:pt x="12317" y="10049"/>
                      <a:pt x="12297" y="10043"/>
                    </a:cubicBezTo>
                    <a:cubicBezTo>
                      <a:pt x="12284" y="10037"/>
                      <a:pt x="12269" y="10035"/>
                      <a:pt x="12256" y="10030"/>
                    </a:cubicBezTo>
                    <a:cubicBezTo>
                      <a:pt x="12223" y="10018"/>
                      <a:pt x="12184" y="10005"/>
                      <a:pt x="12145" y="9993"/>
                    </a:cubicBezTo>
                    <a:cubicBezTo>
                      <a:pt x="12139" y="9990"/>
                      <a:pt x="12133" y="9988"/>
                      <a:pt x="12129" y="9987"/>
                    </a:cubicBezTo>
                    <a:cubicBezTo>
                      <a:pt x="12109" y="9981"/>
                      <a:pt x="12087" y="9972"/>
                      <a:pt x="12066" y="9965"/>
                    </a:cubicBezTo>
                    <a:cubicBezTo>
                      <a:pt x="11984" y="9690"/>
                      <a:pt x="11750" y="9491"/>
                      <a:pt x="11476" y="9491"/>
                    </a:cubicBezTo>
                    <a:lnTo>
                      <a:pt x="10602" y="9491"/>
                    </a:lnTo>
                    <a:lnTo>
                      <a:pt x="10228" y="9199"/>
                    </a:lnTo>
                    <a:lnTo>
                      <a:pt x="10171" y="9222"/>
                    </a:lnTo>
                    <a:lnTo>
                      <a:pt x="10106" y="8791"/>
                    </a:lnTo>
                    <a:cubicBezTo>
                      <a:pt x="10109" y="8791"/>
                      <a:pt x="10109" y="8790"/>
                      <a:pt x="10111" y="8790"/>
                    </a:cubicBezTo>
                    <a:cubicBezTo>
                      <a:pt x="10279" y="8696"/>
                      <a:pt x="10395" y="8617"/>
                      <a:pt x="10431" y="8567"/>
                    </a:cubicBezTo>
                    <a:cubicBezTo>
                      <a:pt x="10456" y="8531"/>
                      <a:pt x="10488" y="8383"/>
                      <a:pt x="10524" y="8158"/>
                    </a:cubicBezTo>
                    <a:cubicBezTo>
                      <a:pt x="10561" y="7943"/>
                      <a:pt x="10597" y="7657"/>
                      <a:pt x="10632" y="7333"/>
                    </a:cubicBezTo>
                    <a:cubicBezTo>
                      <a:pt x="10659" y="7327"/>
                      <a:pt x="10687" y="7321"/>
                      <a:pt x="10714" y="7313"/>
                    </a:cubicBezTo>
                    <a:cubicBezTo>
                      <a:pt x="11574" y="7107"/>
                      <a:pt x="12051" y="6529"/>
                      <a:pt x="11804" y="6125"/>
                    </a:cubicBezTo>
                    <a:cubicBezTo>
                      <a:pt x="11677" y="5918"/>
                      <a:pt x="11467" y="5824"/>
                      <a:pt x="11252" y="5824"/>
                    </a:cubicBezTo>
                    <a:cubicBezTo>
                      <a:pt x="11230" y="5824"/>
                      <a:pt x="11208" y="5825"/>
                      <a:pt x="11186" y="5827"/>
                    </a:cubicBezTo>
                    <a:cubicBezTo>
                      <a:pt x="11193" y="5808"/>
                      <a:pt x="11199" y="5789"/>
                      <a:pt x="11202" y="5770"/>
                    </a:cubicBezTo>
                    <a:cubicBezTo>
                      <a:pt x="11223" y="5698"/>
                      <a:pt x="11240" y="5627"/>
                      <a:pt x="11258" y="5559"/>
                    </a:cubicBezTo>
                    <a:cubicBezTo>
                      <a:pt x="11263" y="5546"/>
                      <a:pt x="11264" y="5535"/>
                      <a:pt x="11267" y="5524"/>
                    </a:cubicBezTo>
                    <a:cubicBezTo>
                      <a:pt x="11287" y="5443"/>
                      <a:pt x="11303" y="5366"/>
                      <a:pt x="11319" y="5291"/>
                    </a:cubicBezTo>
                    <a:cubicBezTo>
                      <a:pt x="11324" y="5274"/>
                      <a:pt x="11325" y="5256"/>
                      <a:pt x="11327" y="5236"/>
                    </a:cubicBezTo>
                    <a:cubicBezTo>
                      <a:pt x="11340" y="5181"/>
                      <a:pt x="11349" y="5123"/>
                      <a:pt x="11358" y="5069"/>
                    </a:cubicBezTo>
                    <a:cubicBezTo>
                      <a:pt x="11363" y="5048"/>
                      <a:pt x="11366" y="5026"/>
                      <a:pt x="11368" y="5006"/>
                    </a:cubicBezTo>
                    <a:cubicBezTo>
                      <a:pt x="11376" y="4953"/>
                      <a:pt x="11382" y="4902"/>
                      <a:pt x="11391" y="4852"/>
                    </a:cubicBezTo>
                    <a:cubicBezTo>
                      <a:pt x="11392" y="4835"/>
                      <a:pt x="11394" y="4817"/>
                      <a:pt x="11397" y="4800"/>
                    </a:cubicBezTo>
                    <a:cubicBezTo>
                      <a:pt x="11411" y="4668"/>
                      <a:pt x="11422" y="4546"/>
                      <a:pt x="11423" y="4431"/>
                    </a:cubicBezTo>
                    <a:cubicBezTo>
                      <a:pt x="11425" y="4416"/>
                      <a:pt x="11425" y="4400"/>
                      <a:pt x="11425" y="4385"/>
                    </a:cubicBezTo>
                    <a:lnTo>
                      <a:pt x="11425" y="4263"/>
                    </a:lnTo>
                    <a:cubicBezTo>
                      <a:pt x="11425" y="4251"/>
                      <a:pt x="11425" y="4240"/>
                      <a:pt x="11423" y="4228"/>
                    </a:cubicBezTo>
                    <a:lnTo>
                      <a:pt x="11423" y="4214"/>
                    </a:lnTo>
                    <a:cubicBezTo>
                      <a:pt x="11423" y="4172"/>
                      <a:pt x="11422" y="4131"/>
                      <a:pt x="11417" y="4093"/>
                    </a:cubicBezTo>
                    <a:cubicBezTo>
                      <a:pt x="11417" y="4083"/>
                      <a:pt x="11417" y="4071"/>
                      <a:pt x="11416" y="4063"/>
                    </a:cubicBezTo>
                    <a:cubicBezTo>
                      <a:pt x="11411" y="4014"/>
                      <a:pt x="11409" y="3965"/>
                      <a:pt x="11403" y="3920"/>
                    </a:cubicBezTo>
                    <a:cubicBezTo>
                      <a:pt x="11400" y="3913"/>
                      <a:pt x="11398" y="3906"/>
                      <a:pt x="11398" y="3899"/>
                    </a:cubicBezTo>
                    <a:cubicBezTo>
                      <a:pt x="11392" y="3862"/>
                      <a:pt x="11386" y="3826"/>
                      <a:pt x="11381" y="3790"/>
                    </a:cubicBezTo>
                    <a:cubicBezTo>
                      <a:pt x="11380" y="3778"/>
                      <a:pt x="11375" y="3765"/>
                      <a:pt x="11374" y="3754"/>
                    </a:cubicBezTo>
                    <a:cubicBezTo>
                      <a:pt x="11368" y="3725"/>
                      <a:pt x="11361" y="3696"/>
                      <a:pt x="11354" y="3668"/>
                    </a:cubicBezTo>
                    <a:cubicBezTo>
                      <a:pt x="11352" y="3655"/>
                      <a:pt x="11349" y="3646"/>
                      <a:pt x="11346" y="3634"/>
                    </a:cubicBezTo>
                    <a:cubicBezTo>
                      <a:pt x="11338" y="3601"/>
                      <a:pt x="11330" y="3570"/>
                      <a:pt x="11319" y="3540"/>
                    </a:cubicBezTo>
                    <a:cubicBezTo>
                      <a:pt x="11319" y="3535"/>
                      <a:pt x="11318" y="3530"/>
                      <a:pt x="11314" y="3525"/>
                    </a:cubicBezTo>
                    <a:cubicBezTo>
                      <a:pt x="11306" y="3493"/>
                      <a:pt x="11293" y="3461"/>
                      <a:pt x="11281" y="3428"/>
                    </a:cubicBezTo>
                    <a:cubicBezTo>
                      <a:pt x="11276" y="3420"/>
                      <a:pt x="11274" y="3412"/>
                      <a:pt x="11269" y="3401"/>
                    </a:cubicBezTo>
                    <a:cubicBezTo>
                      <a:pt x="11262" y="3380"/>
                      <a:pt x="11252" y="3359"/>
                      <a:pt x="11244" y="3340"/>
                    </a:cubicBezTo>
                    <a:cubicBezTo>
                      <a:pt x="11238" y="3330"/>
                      <a:pt x="11234" y="3319"/>
                      <a:pt x="11229" y="3310"/>
                    </a:cubicBezTo>
                    <a:cubicBezTo>
                      <a:pt x="11221" y="3291"/>
                      <a:pt x="11213" y="3274"/>
                      <a:pt x="11202" y="3256"/>
                    </a:cubicBezTo>
                    <a:cubicBezTo>
                      <a:pt x="11197" y="3248"/>
                      <a:pt x="11195" y="3239"/>
                      <a:pt x="11189" y="3230"/>
                    </a:cubicBezTo>
                    <a:cubicBezTo>
                      <a:pt x="11177" y="3207"/>
                      <a:pt x="11162" y="3183"/>
                      <a:pt x="11152" y="3165"/>
                    </a:cubicBezTo>
                    <a:cubicBezTo>
                      <a:pt x="11148" y="3157"/>
                      <a:pt x="11144" y="3152"/>
                      <a:pt x="11140" y="3148"/>
                    </a:cubicBezTo>
                    <a:cubicBezTo>
                      <a:pt x="11131" y="3133"/>
                      <a:pt x="11120" y="3117"/>
                      <a:pt x="11111" y="3104"/>
                    </a:cubicBezTo>
                    <a:cubicBezTo>
                      <a:pt x="11105" y="3096"/>
                      <a:pt x="11099" y="3088"/>
                      <a:pt x="11094" y="3081"/>
                    </a:cubicBezTo>
                    <a:cubicBezTo>
                      <a:pt x="11088" y="3069"/>
                      <a:pt x="11081" y="3060"/>
                      <a:pt x="11073" y="3052"/>
                    </a:cubicBezTo>
                    <a:cubicBezTo>
                      <a:pt x="11067" y="3043"/>
                      <a:pt x="11061" y="3036"/>
                      <a:pt x="11056" y="3026"/>
                    </a:cubicBezTo>
                    <a:cubicBezTo>
                      <a:pt x="11050" y="3019"/>
                      <a:pt x="11043" y="3013"/>
                      <a:pt x="11037" y="3005"/>
                    </a:cubicBezTo>
                    <a:cubicBezTo>
                      <a:pt x="10936" y="2886"/>
                      <a:pt x="10855" y="2841"/>
                      <a:pt x="10855" y="2841"/>
                    </a:cubicBezTo>
                    <a:cubicBezTo>
                      <a:pt x="11618" y="1451"/>
                      <a:pt x="10096" y="62"/>
                      <a:pt x="1002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7" name="Google Shape;1947;p9"/>
              <p:cNvSpPr/>
              <p:nvPr/>
            </p:nvSpPr>
            <p:spPr>
              <a:xfrm>
                <a:off x="5857625" y="4801850"/>
                <a:ext cx="302075" cy="374000"/>
              </a:xfrm>
              <a:custGeom>
                <a:avLst/>
                <a:gdLst/>
                <a:ahLst/>
                <a:cxnLst/>
                <a:rect l="l" t="t" r="r" b="b"/>
                <a:pathLst>
                  <a:path w="12083" h="14960" extrusionOk="0">
                    <a:moveTo>
                      <a:pt x="7075" y="0"/>
                    </a:moveTo>
                    <a:cubicBezTo>
                      <a:pt x="5423" y="0"/>
                      <a:pt x="3851" y="1481"/>
                      <a:pt x="3502" y="1828"/>
                    </a:cubicBezTo>
                    <a:cubicBezTo>
                      <a:pt x="3501" y="1828"/>
                      <a:pt x="3501" y="1829"/>
                      <a:pt x="3501" y="1829"/>
                    </a:cubicBezTo>
                    <a:cubicBezTo>
                      <a:pt x="3462" y="1867"/>
                      <a:pt x="3438" y="1891"/>
                      <a:pt x="3432" y="1900"/>
                    </a:cubicBezTo>
                    <a:cubicBezTo>
                      <a:pt x="3431" y="1900"/>
                      <a:pt x="3431" y="1901"/>
                      <a:pt x="3431" y="1901"/>
                    </a:cubicBezTo>
                    <a:cubicBezTo>
                      <a:pt x="3213" y="1936"/>
                      <a:pt x="3121" y="2237"/>
                      <a:pt x="3113" y="2675"/>
                    </a:cubicBezTo>
                    <a:cubicBezTo>
                      <a:pt x="3112" y="2788"/>
                      <a:pt x="3115" y="2908"/>
                      <a:pt x="3126" y="3036"/>
                    </a:cubicBezTo>
                    <a:cubicBezTo>
                      <a:pt x="3139" y="3219"/>
                      <a:pt x="3162" y="3416"/>
                      <a:pt x="3194" y="3622"/>
                    </a:cubicBezTo>
                    <a:cubicBezTo>
                      <a:pt x="3241" y="3927"/>
                      <a:pt x="3308" y="4251"/>
                      <a:pt x="3387" y="4567"/>
                    </a:cubicBezTo>
                    <a:cubicBezTo>
                      <a:pt x="3368" y="4566"/>
                      <a:pt x="3349" y="4565"/>
                      <a:pt x="3329" y="4565"/>
                    </a:cubicBezTo>
                    <a:cubicBezTo>
                      <a:pt x="2962" y="4565"/>
                      <a:pt x="2551" y="4802"/>
                      <a:pt x="2632" y="5098"/>
                    </a:cubicBezTo>
                    <a:cubicBezTo>
                      <a:pt x="2718" y="5407"/>
                      <a:pt x="3513" y="5934"/>
                      <a:pt x="3946" y="6153"/>
                    </a:cubicBezTo>
                    <a:cubicBezTo>
                      <a:pt x="4067" y="6387"/>
                      <a:pt x="4190" y="6560"/>
                      <a:pt x="4304" y="6627"/>
                    </a:cubicBezTo>
                    <a:cubicBezTo>
                      <a:pt x="4310" y="6660"/>
                      <a:pt x="4318" y="6689"/>
                      <a:pt x="4324" y="6718"/>
                    </a:cubicBezTo>
                    <a:cubicBezTo>
                      <a:pt x="4341" y="6873"/>
                      <a:pt x="4360" y="7022"/>
                      <a:pt x="4380" y="7157"/>
                    </a:cubicBezTo>
                    <a:cubicBezTo>
                      <a:pt x="4380" y="7161"/>
                      <a:pt x="4382" y="7163"/>
                      <a:pt x="4382" y="7164"/>
                    </a:cubicBezTo>
                    <a:cubicBezTo>
                      <a:pt x="4388" y="7211"/>
                      <a:pt x="4395" y="7256"/>
                      <a:pt x="4403" y="7301"/>
                    </a:cubicBezTo>
                    <a:cubicBezTo>
                      <a:pt x="4403" y="7305"/>
                      <a:pt x="4404" y="7308"/>
                      <a:pt x="4404" y="7313"/>
                    </a:cubicBezTo>
                    <a:cubicBezTo>
                      <a:pt x="4412" y="7357"/>
                      <a:pt x="4420" y="7402"/>
                      <a:pt x="4427" y="7442"/>
                    </a:cubicBezTo>
                    <a:lnTo>
                      <a:pt x="4167" y="7763"/>
                    </a:lnTo>
                    <a:lnTo>
                      <a:pt x="4227" y="7809"/>
                    </a:lnTo>
                    <a:lnTo>
                      <a:pt x="4200" y="7831"/>
                    </a:lnTo>
                    <a:lnTo>
                      <a:pt x="4129" y="7831"/>
                    </a:lnTo>
                    <a:lnTo>
                      <a:pt x="4093" y="7746"/>
                    </a:lnTo>
                    <a:lnTo>
                      <a:pt x="3939" y="7831"/>
                    </a:lnTo>
                    <a:lnTo>
                      <a:pt x="3031" y="7831"/>
                    </a:lnTo>
                    <a:cubicBezTo>
                      <a:pt x="2714" y="7831"/>
                      <a:pt x="2457" y="8034"/>
                      <a:pt x="2457" y="8283"/>
                    </a:cubicBezTo>
                    <a:lnTo>
                      <a:pt x="2457" y="8682"/>
                    </a:lnTo>
                    <a:cubicBezTo>
                      <a:pt x="2110" y="8842"/>
                      <a:pt x="1800" y="8998"/>
                      <a:pt x="1552" y="9133"/>
                    </a:cubicBezTo>
                    <a:cubicBezTo>
                      <a:pt x="1304" y="9267"/>
                      <a:pt x="1120" y="9385"/>
                      <a:pt x="1024" y="9470"/>
                    </a:cubicBezTo>
                    <a:cubicBezTo>
                      <a:pt x="1012" y="9476"/>
                      <a:pt x="1001" y="9483"/>
                      <a:pt x="990" y="9490"/>
                    </a:cubicBezTo>
                    <a:cubicBezTo>
                      <a:pt x="746" y="9654"/>
                      <a:pt x="553" y="9954"/>
                      <a:pt x="406" y="10345"/>
                    </a:cubicBezTo>
                    <a:cubicBezTo>
                      <a:pt x="181" y="10941"/>
                      <a:pt x="60" y="11751"/>
                      <a:pt x="17" y="12618"/>
                    </a:cubicBezTo>
                    <a:cubicBezTo>
                      <a:pt x="17" y="12634"/>
                      <a:pt x="17" y="12651"/>
                      <a:pt x="16" y="12668"/>
                    </a:cubicBezTo>
                    <a:cubicBezTo>
                      <a:pt x="15" y="12710"/>
                      <a:pt x="11" y="12753"/>
                      <a:pt x="10" y="12795"/>
                    </a:cubicBezTo>
                    <a:cubicBezTo>
                      <a:pt x="10" y="12815"/>
                      <a:pt x="10" y="12833"/>
                      <a:pt x="9" y="12852"/>
                    </a:cubicBezTo>
                    <a:cubicBezTo>
                      <a:pt x="9" y="12894"/>
                      <a:pt x="6" y="12935"/>
                      <a:pt x="4" y="12977"/>
                    </a:cubicBezTo>
                    <a:lnTo>
                      <a:pt x="4" y="13033"/>
                    </a:lnTo>
                    <a:cubicBezTo>
                      <a:pt x="2" y="13063"/>
                      <a:pt x="2" y="13092"/>
                      <a:pt x="2" y="13118"/>
                    </a:cubicBezTo>
                    <a:lnTo>
                      <a:pt x="2" y="13162"/>
                    </a:lnTo>
                    <a:cubicBezTo>
                      <a:pt x="0" y="13179"/>
                      <a:pt x="0" y="13197"/>
                      <a:pt x="0" y="13213"/>
                    </a:cubicBezTo>
                    <a:lnTo>
                      <a:pt x="0" y="13614"/>
                    </a:lnTo>
                    <a:cubicBezTo>
                      <a:pt x="2" y="13663"/>
                      <a:pt x="2" y="13708"/>
                      <a:pt x="2" y="13755"/>
                    </a:cubicBezTo>
                    <a:cubicBezTo>
                      <a:pt x="4" y="13775"/>
                      <a:pt x="4" y="13793"/>
                      <a:pt x="4" y="13811"/>
                    </a:cubicBezTo>
                    <a:cubicBezTo>
                      <a:pt x="5" y="13854"/>
                      <a:pt x="5" y="13895"/>
                      <a:pt x="9" y="13936"/>
                    </a:cubicBezTo>
                    <a:cubicBezTo>
                      <a:pt x="9" y="13957"/>
                      <a:pt x="9" y="13976"/>
                      <a:pt x="10" y="13998"/>
                    </a:cubicBezTo>
                    <a:cubicBezTo>
                      <a:pt x="10" y="14040"/>
                      <a:pt x="11" y="14080"/>
                      <a:pt x="15" y="14120"/>
                    </a:cubicBezTo>
                    <a:cubicBezTo>
                      <a:pt x="15" y="14139"/>
                      <a:pt x="16" y="14157"/>
                      <a:pt x="16" y="14177"/>
                    </a:cubicBezTo>
                    <a:cubicBezTo>
                      <a:pt x="17" y="14224"/>
                      <a:pt x="21" y="14270"/>
                      <a:pt x="23" y="14317"/>
                    </a:cubicBezTo>
                    <a:cubicBezTo>
                      <a:pt x="23" y="14329"/>
                      <a:pt x="23" y="14343"/>
                      <a:pt x="24" y="14353"/>
                    </a:cubicBezTo>
                    <a:cubicBezTo>
                      <a:pt x="27" y="14413"/>
                      <a:pt x="30" y="14473"/>
                      <a:pt x="34" y="14533"/>
                    </a:cubicBezTo>
                    <a:cubicBezTo>
                      <a:pt x="34" y="14540"/>
                      <a:pt x="34" y="14548"/>
                      <a:pt x="35" y="14556"/>
                    </a:cubicBezTo>
                    <a:cubicBezTo>
                      <a:pt x="36" y="14606"/>
                      <a:pt x="41" y="14654"/>
                      <a:pt x="45" y="14704"/>
                    </a:cubicBezTo>
                    <a:cubicBezTo>
                      <a:pt x="45" y="14721"/>
                      <a:pt x="46" y="14741"/>
                      <a:pt x="49" y="14759"/>
                    </a:cubicBezTo>
                    <a:cubicBezTo>
                      <a:pt x="51" y="14800"/>
                      <a:pt x="55" y="14838"/>
                      <a:pt x="57" y="14878"/>
                    </a:cubicBezTo>
                    <a:cubicBezTo>
                      <a:pt x="58" y="14899"/>
                      <a:pt x="61" y="14918"/>
                      <a:pt x="63" y="14940"/>
                    </a:cubicBezTo>
                    <a:cubicBezTo>
                      <a:pt x="63" y="14946"/>
                      <a:pt x="64" y="14953"/>
                      <a:pt x="64" y="14959"/>
                    </a:cubicBezTo>
                    <a:lnTo>
                      <a:pt x="12083" y="14959"/>
                    </a:lnTo>
                    <a:lnTo>
                      <a:pt x="12083" y="8130"/>
                    </a:lnTo>
                    <a:cubicBezTo>
                      <a:pt x="11932" y="7951"/>
                      <a:pt x="11675" y="7833"/>
                      <a:pt x="11379" y="7833"/>
                    </a:cubicBezTo>
                    <a:lnTo>
                      <a:pt x="10156" y="7833"/>
                    </a:lnTo>
                    <a:lnTo>
                      <a:pt x="9809" y="7716"/>
                    </a:lnTo>
                    <a:lnTo>
                      <a:pt x="9784" y="7781"/>
                    </a:lnTo>
                    <a:cubicBezTo>
                      <a:pt x="9724" y="7758"/>
                      <a:pt x="9665" y="7736"/>
                      <a:pt x="9607" y="7716"/>
                    </a:cubicBezTo>
                    <a:lnTo>
                      <a:pt x="9598" y="7711"/>
                    </a:lnTo>
                    <a:cubicBezTo>
                      <a:pt x="9548" y="7691"/>
                      <a:pt x="9498" y="7674"/>
                      <a:pt x="9447" y="7656"/>
                    </a:cubicBezTo>
                    <a:lnTo>
                      <a:pt x="9107" y="7237"/>
                    </a:lnTo>
                    <a:lnTo>
                      <a:pt x="8893" y="7352"/>
                    </a:lnTo>
                    <a:cubicBezTo>
                      <a:pt x="8910" y="7226"/>
                      <a:pt x="8929" y="7078"/>
                      <a:pt x="8948" y="6916"/>
                    </a:cubicBezTo>
                    <a:cubicBezTo>
                      <a:pt x="8948" y="6910"/>
                      <a:pt x="8949" y="6904"/>
                      <a:pt x="8949" y="6900"/>
                    </a:cubicBezTo>
                    <a:cubicBezTo>
                      <a:pt x="8949" y="6892"/>
                      <a:pt x="8951" y="6886"/>
                      <a:pt x="8951" y="6878"/>
                    </a:cubicBezTo>
                    <a:cubicBezTo>
                      <a:pt x="8973" y="6843"/>
                      <a:pt x="9006" y="6679"/>
                      <a:pt x="9038" y="6432"/>
                    </a:cubicBezTo>
                    <a:cubicBezTo>
                      <a:pt x="9052" y="6397"/>
                      <a:pt x="9067" y="6362"/>
                      <a:pt x="9081" y="6327"/>
                    </a:cubicBezTo>
                    <a:cubicBezTo>
                      <a:pt x="9447" y="6118"/>
                      <a:pt x="10295" y="5427"/>
                      <a:pt x="10327" y="5085"/>
                    </a:cubicBezTo>
                    <a:cubicBezTo>
                      <a:pt x="10352" y="4831"/>
                      <a:pt x="10028" y="4654"/>
                      <a:pt x="9700" y="4625"/>
                    </a:cubicBezTo>
                    <a:cubicBezTo>
                      <a:pt x="10569" y="1688"/>
                      <a:pt x="9277" y="1678"/>
                      <a:pt x="9277" y="1678"/>
                    </a:cubicBezTo>
                    <a:cubicBezTo>
                      <a:pt x="9277" y="1678"/>
                      <a:pt x="9270" y="1587"/>
                      <a:pt x="9231" y="1446"/>
                    </a:cubicBezTo>
                    <a:cubicBezTo>
                      <a:pt x="9171" y="1226"/>
                      <a:pt x="9031" y="886"/>
                      <a:pt x="8726" y="590"/>
                    </a:cubicBezTo>
                    <a:cubicBezTo>
                      <a:pt x="8420" y="293"/>
                      <a:pt x="7949" y="44"/>
                      <a:pt x="7220" y="4"/>
                    </a:cubicBezTo>
                    <a:cubicBezTo>
                      <a:pt x="7171" y="1"/>
                      <a:pt x="7123" y="0"/>
                      <a:pt x="707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8" name="Google Shape;1948;p9"/>
              <p:cNvSpPr/>
              <p:nvPr/>
            </p:nvSpPr>
            <p:spPr>
              <a:xfrm>
                <a:off x="4247650" y="4829150"/>
                <a:ext cx="324650" cy="346725"/>
              </a:xfrm>
              <a:custGeom>
                <a:avLst/>
                <a:gdLst/>
                <a:ahLst/>
                <a:cxnLst/>
                <a:rect l="l" t="t" r="r" b="b"/>
                <a:pathLst>
                  <a:path w="12986" h="13869" extrusionOk="0">
                    <a:moveTo>
                      <a:pt x="9410" y="11004"/>
                    </a:moveTo>
                    <a:lnTo>
                      <a:pt x="9410" y="11165"/>
                    </a:lnTo>
                    <a:cubicBezTo>
                      <a:pt x="9384" y="11116"/>
                      <a:pt x="9360" y="11068"/>
                      <a:pt x="9332" y="11019"/>
                    </a:cubicBezTo>
                    <a:cubicBezTo>
                      <a:pt x="9337" y="11013"/>
                      <a:pt x="9338" y="11011"/>
                      <a:pt x="9340" y="11004"/>
                    </a:cubicBezTo>
                    <a:close/>
                    <a:moveTo>
                      <a:pt x="10082" y="11004"/>
                    </a:moveTo>
                    <a:cubicBezTo>
                      <a:pt x="10185" y="11004"/>
                      <a:pt x="10281" y="11040"/>
                      <a:pt x="10362" y="11096"/>
                    </a:cubicBezTo>
                    <a:cubicBezTo>
                      <a:pt x="10168" y="11504"/>
                      <a:pt x="9998" y="11867"/>
                      <a:pt x="9893" y="12115"/>
                    </a:cubicBezTo>
                    <a:cubicBezTo>
                      <a:pt x="9881" y="12088"/>
                      <a:pt x="9868" y="12063"/>
                      <a:pt x="9857" y="12037"/>
                    </a:cubicBezTo>
                    <a:lnTo>
                      <a:pt x="9857" y="11004"/>
                    </a:lnTo>
                    <a:close/>
                    <a:moveTo>
                      <a:pt x="9276" y="12993"/>
                    </a:moveTo>
                    <a:lnTo>
                      <a:pt x="9276" y="12993"/>
                    </a:lnTo>
                    <a:cubicBezTo>
                      <a:pt x="9323" y="13057"/>
                      <a:pt x="9370" y="13118"/>
                      <a:pt x="9410" y="13172"/>
                    </a:cubicBezTo>
                    <a:lnTo>
                      <a:pt x="9410" y="13308"/>
                    </a:lnTo>
                    <a:cubicBezTo>
                      <a:pt x="9366" y="13204"/>
                      <a:pt x="9321" y="13097"/>
                      <a:pt x="9276" y="12993"/>
                    </a:cubicBezTo>
                    <a:close/>
                    <a:moveTo>
                      <a:pt x="3665" y="1"/>
                    </a:moveTo>
                    <a:cubicBezTo>
                      <a:pt x="2597" y="1"/>
                      <a:pt x="1614" y="363"/>
                      <a:pt x="1022" y="1351"/>
                    </a:cubicBezTo>
                    <a:cubicBezTo>
                      <a:pt x="444" y="2313"/>
                      <a:pt x="0" y="4634"/>
                      <a:pt x="1043" y="5532"/>
                    </a:cubicBezTo>
                    <a:cubicBezTo>
                      <a:pt x="1043" y="5532"/>
                      <a:pt x="328" y="9722"/>
                      <a:pt x="2738" y="11693"/>
                    </a:cubicBezTo>
                    <a:cubicBezTo>
                      <a:pt x="2815" y="11759"/>
                      <a:pt x="2894" y="11820"/>
                      <a:pt x="2978" y="11877"/>
                    </a:cubicBezTo>
                    <a:cubicBezTo>
                      <a:pt x="2900" y="12487"/>
                      <a:pt x="2828" y="13155"/>
                      <a:pt x="2765" y="13867"/>
                    </a:cubicBezTo>
                    <a:lnTo>
                      <a:pt x="3755" y="13867"/>
                    </a:lnTo>
                    <a:cubicBezTo>
                      <a:pt x="3799" y="13705"/>
                      <a:pt x="3844" y="13541"/>
                      <a:pt x="3887" y="13380"/>
                    </a:cubicBezTo>
                    <a:cubicBezTo>
                      <a:pt x="3916" y="13380"/>
                      <a:pt x="3945" y="13381"/>
                      <a:pt x="3976" y="13381"/>
                    </a:cubicBezTo>
                    <a:lnTo>
                      <a:pt x="3976" y="13867"/>
                    </a:lnTo>
                    <a:lnTo>
                      <a:pt x="4443" y="13867"/>
                    </a:lnTo>
                    <a:lnTo>
                      <a:pt x="4443" y="13381"/>
                    </a:lnTo>
                    <a:cubicBezTo>
                      <a:pt x="4712" y="13377"/>
                      <a:pt x="5028" y="13368"/>
                      <a:pt x="5368" y="13352"/>
                    </a:cubicBezTo>
                    <a:lnTo>
                      <a:pt x="5368" y="13867"/>
                    </a:lnTo>
                    <a:lnTo>
                      <a:pt x="5813" y="13867"/>
                    </a:lnTo>
                    <a:lnTo>
                      <a:pt x="5813" y="13332"/>
                    </a:lnTo>
                    <a:cubicBezTo>
                      <a:pt x="5977" y="13322"/>
                      <a:pt x="6146" y="13312"/>
                      <a:pt x="6313" y="13302"/>
                    </a:cubicBezTo>
                    <a:cubicBezTo>
                      <a:pt x="6390" y="13496"/>
                      <a:pt x="6462" y="13684"/>
                      <a:pt x="6526" y="13867"/>
                    </a:cubicBezTo>
                    <a:lnTo>
                      <a:pt x="9862" y="13867"/>
                    </a:lnTo>
                    <a:lnTo>
                      <a:pt x="9862" y="13612"/>
                    </a:lnTo>
                    <a:cubicBezTo>
                      <a:pt x="9927" y="13638"/>
                      <a:pt x="9988" y="13649"/>
                      <a:pt x="10045" y="13649"/>
                    </a:cubicBezTo>
                    <a:cubicBezTo>
                      <a:pt x="10160" y="13649"/>
                      <a:pt x="10256" y="13602"/>
                      <a:pt x="10326" y="13526"/>
                    </a:cubicBezTo>
                    <a:cubicBezTo>
                      <a:pt x="10421" y="13468"/>
                      <a:pt x="10524" y="13325"/>
                      <a:pt x="10635" y="13108"/>
                    </a:cubicBezTo>
                    <a:lnTo>
                      <a:pt x="10635" y="13869"/>
                    </a:lnTo>
                    <a:lnTo>
                      <a:pt x="11116" y="13869"/>
                    </a:lnTo>
                    <a:lnTo>
                      <a:pt x="11116" y="11842"/>
                    </a:lnTo>
                    <a:cubicBezTo>
                      <a:pt x="11354" y="11066"/>
                      <a:pt x="11596" y="10094"/>
                      <a:pt x="11813" y="9044"/>
                    </a:cubicBezTo>
                    <a:cubicBezTo>
                      <a:pt x="11827" y="8976"/>
                      <a:pt x="11840" y="8911"/>
                      <a:pt x="11855" y="8844"/>
                    </a:cubicBezTo>
                    <a:cubicBezTo>
                      <a:pt x="11862" y="8810"/>
                      <a:pt x="11868" y="8772"/>
                      <a:pt x="11875" y="8736"/>
                    </a:cubicBezTo>
                    <a:cubicBezTo>
                      <a:pt x="11885" y="8685"/>
                      <a:pt x="11897" y="8631"/>
                      <a:pt x="11906" y="8580"/>
                    </a:cubicBezTo>
                    <a:cubicBezTo>
                      <a:pt x="12031" y="8551"/>
                      <a:pt x="12192" y="8510"/>
                      <a:pt x="12347" y="8466"/>
                    </a:cubicBezTo>
                    <a:lnTo>
                      <a:pt x="12542" y="8404"/>
                    </a:lnTo>
                    <a:lnTo>
                      <a:pt x="12573" y="8394"/>
                    </a:lnTo>
                    <a:cubicBezTo>
                      <a:pt x="12681" y="8353"/>
                      <a:pt x="12766" y="8315"/>
                      <a:pt x="12793" y="8282"/>
                    </a:cubicBezTo>
                    <a:cubicBezTo>
                      <a:pt x="12847" y="8217"/>
                      <a:pt x="12861" y="8143"/>
                      <a:pt x="12861" y="8084"/>
                    </a:cubicBezTo>
                    <a:cubicBezTo>
                      <a:pt x="12869" y="8067"/>
                      <a:pt x="12867" y="8051"/>
                      <a:pt x="12860" y="8041"/>
                    </a:cubicBezTo>
                    <a:cubicBezTo>
                      <a:pt x="12855" y="8005"/>
                      <a:pt x="12847" y="7983"/>
                      <a:pt x="12847" y="7983"/>
                    </a:cubicBezTo>
                    <a:cubicBezTo>
                      <a:pt x="12884" y="7924"/>
                      <a:pt x="12897" y="7862"/>
                      <a:pt x="12902" y="7807"/>
                    </a:cubicBezTo>
                    <a:cubicBezTo>
                      <a:pt x="12922" y="7777"/>
                      <a:pt x="12925" y="7750"/>
                      <a:pt x="12909" y="7736"/>
                    </a:cubicBezTo>
                    <a:cubicBezTo>
                      <a:pt x="12908" y="7733"/>
                      <a:pt x="12903" y="7731"/>
                      <a:pt x="12902" y="7729"/>
                    </a:cubicBezTo>
                    <a:cubicBezTo>
                      <a:pt x="12897" y="7693"/>
                      <a:pt x="12890" y="7671"/>
                      <a:pt x="12890" y="7671"/>
                    </a:cubicBezTo>
                    <a:cubicBezTo>
                      <a:pt x="12890" y="7671"/>
                      <a:pt x="12948" y="7580"/>
                      <a:pt x="12960" y="7497"/>
                    </a:cubicBezTo>
                    <a:cubicBezTo>
                      <a:pt x="12978" y="7458"/>
                      <a:pt x="12986" y="7430"/>
                      <a:pt x="12969" y="7413"/>
                    </a:cubicBezTo>
                    <a:cubicBezTo>
                      <a:pt x="12963" y="7406"/>
                      <a:pt x="12950" y="7401"/>
                      <a:pt x="12936" y="7398"/>
                    </a:cubicBezTo>
                    <a:cubicBezTo>
                      <a:pt x="12931" y="7394"/>
                      <a:pt x="12930" y="7389"/>
                      <a:pt x="12926" y="7384"/>
                    </a:cubicBezTo>
                    <a:cubicBezTo>
                      <a:pt x="12915" y="7375"/>
                      <a:pt x="12895" y="7372"/>
                      <a:pt x="12868" y="7372"/>
                    </a:cubicBezTo>
                    <a:cubicBezTo>
                      <a:pt x="12813" y="7372"/>
                      <a:pt x="12729" y="7388"/>
                      <a:pt x="12628" y="7412"/>
                    </a:cubicBezTo>
                    <a:lnTo>
                      <a:pt x="12551" y="7433"/>
                    </a:lnTo>
                    <a:lnTo>
                      <a:pt x="12375" y="7483"/>
                    </a:lnTo>
                    <a:cubicBezTo>
                      <a:pt x="12369" y="7485"/>
                      <a:pt x="12366" y="7488"/>
                      <a:pt x="12360" y="7488"/>
                    </a:cubicBezTo>
                    <a:cubicBezTo>
                      <a:pt x="11963" y="7608"/>
                      <a:pt x="11700" y="7907"/>
                      <a:pt x="11698" y="8243"/>
                    </a:cubicBezTo>
                    <a:lnTo>
                      <a:pt x="11698" y="8387"/>
                    </a:lnTo>
                    <a:cubicBezTo>
                      <a:pt x="11633" y="8513"/>
                      <a:pt x="11535" y="8710"/>
                      <a:pt x="11414" y="8953"/>
                    </a:cubicBezTo>
                    <a:cubicBezTo>
                      <a:pt x="11322" y="9135"/>
                      <a:pt x="11222" y="9342"/>
                      <a:pt x="11111" y="9562"/>
                    </a:cubicBezTo>
                    <a:lnTo>
                      <a:pt x="11111" y="8575"/>
                    </a:lnTo>
                    <a:cubicBezTo>
                      <a:pt x="11111" y="8194"/>
                      <a:pt x="10833" y="7884"/>
                      <a:pt x="10490" y="7884"/>
                    </a:cubicBezTo>
                    <a:lnTo>
                      <a:pt x="10071" y="7884"/>
                    </a:lnTo>
                    <a:cubicBezTo>
                      <a:pt x="10070" y="7705"/>
                      <a:pt x="10061" y="7524"/>
                      <a:pt x="10048" y="7342"/>
                    </a:cubicBezTo>
                    <a:cubicBezTo>
                      <a:pt x="10042" y="7251"/>
                      <a:pt x="10034" y="7159"/>
                      <a:pt x="10025" y="7068"/>
                    </a:cubicBezTo>
                    <a:cubicBezTo>
                      <a:pt x="10005" y="6893"/>
                      <a:pt x="9984" y="6717"/>
                      <a:pt x="9956" y="6545"/>
                    </a:cubicBezTo>
                    <a:cubicBezTo>
                      <a:pt x="9839" y="5779"/>
                      <a:pt x="9633" y="5011"/>
                      <a:pt x="9361" y="4298"/>
                    </a:cubicBezTo>
                    <a:cubicBezTo>
                      <a:pt x="9344" y="4254"/>
                      <a:pt x="9326" y="4208"/>
                      <a:pt x="9310" y="4164"/>
                    </a:cubicBezTo>
                    <a:cubicBezTo>
                      <a:pt x="8979" y="3332"/>
                      <a:pt x="8563" y="2573"/>
                      <a:pt x="8083" y="1967"/>
                    </a:cubicBezTo>
                    <a:cubicBezTo>
                      <a:pt x="8006" y="1870"/>
                      <a:pt x="7928" y="1777"/>
                      <a:pt x="7849" y="1690"/>
                    </a:cubicBezTo>
                    <a:cubicBezTo>
                      <a:pt x="7667" y="1489"/>
                      <a:pt x="7482" y="1307"/>
                      <a:pt x="7289" y="1151"/>
                    </a:cubicBezTo>
                    <a:cubicBezTo>
                      <a:pt x="7288" y="1150"/>
                      <a:pt x="7283" y="1147"/>
                      <a:pt x="7282" y="1145"/>
                    </a:cubicBezTo>
                    <a:cubicBezTo>
                      <a:pt x="7197" y="1076"/>
                      <a:pt x="7107" y="1013"/>
                      <a:pt x="7019" y="956"/>
                    </a:cubicBezTo>
                    <a:cubicBezTo>
                      <a:pt x="6912" y="884"/>
                      <a:pt x="6805" y="822"/>
                      <a:pt x="6696" y="767"/>
                    </a:cubicBezTo>
                    <a:cubicBezTo>
                      <a:pt x="6680" y="758"/>
                      <a:pt x="6667" y="752"/>
                      <a:pt x="6651" y="744"/>
                    </a:cubicBezTo>
                    <a:cubicBezTo>
                      <a:pt x="6609" y="724"/>
                      <a:pt x="6565" y="703"/>
                      <a:pt x="6520" y="685"/>
                    </a:cubicBezTo>
                    <a:cubicBezTo>
                      <a:pt x="5646" y="290"/>
                      <a:pt x="4621" y="1"/>
                      <a:pt x="3665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9" name="Google Shape;1949;p9"/>
              <p:cNvSpPr/>
              <p:nvPr/>
            </p:nvSpPr>
            <p:spPr>
              <a:xfrm>
                <a:off x="5003750" y="4831275"/>
                <a:ext cx="258825" cy="344550"/>
              </a:xfrm>
              <a:custGeom>
                <a:avLst/>
                <a:gdLst/>
                <a:ahLst/>
                <a:cxnLst/>
                <a:rect l="l" t="t" r="r" b="b"/>
                <a:pathLst>
                  <a:path w="10353" h="13782" extrusionOk="0">
                    <a:moveTo>
                      <a:pt x="5652" y="0"/>
                    </a:moveTo>
                    <a:cubicBezTo>
                      <a:pt x="5542" y="0"/>
                      <a:pt x="5436" y="5"/>
                      <a:pt x="5335" y="13"/>
                    </a:cubicBezTo>
                    <a:cubicBezTo>
                      <a:pt x="3661" y="145"/>
                      <a:pt x="2812" y="1081"/>
                      <a:pt x="3148" y="2197"/>
                    </a:cubicBezTo>
                    <a:cubicBezTo>
                      <a:pt x="2436" y="3744"/>
                      <a:pt x="3352" y="6203"/>
                      <a:pt x="3862" y="6438"/>
                    </a:cubicBezTo>
                    <a:cubicBezTo>
                      <a:pt x="4260" y="6362"/>
                      <a:pt x="4604" y="6262"/>
                      <a:pt x="4899" y="6144"/>
                    </a:cubicBezTo>
                    <a:lnTo>
                      <a:pt x="4899" y="6144"/>
                    </a:lnTo>
                    <a:cubicBezTo>
                      <a:pt x="4827" y="6375"/>
                      <a:pt x="4745" y="6610"/>
                      <a:pt x="4660" y="6838"/>
                    </a:cubicBezTo>
                    <a:lnTo>
                      <a:pt x="4658" y="6838"/>
                    </a:lnTo>
                    <a:cubicBezTo>
                      <a:pt x="4611" y="6839"/>
                      <a:pt x="4565" y="6842"/>
                      <a:pt x="4519" y="6842"/>
                    </a:cubicBezTo>
                    <a:cubicBezTo>
                      <a:pt x="4509" y="6842"/>
                      <a:pt x="4502" y="6844"/>
                      <a:pt x="4491" y="6844"/>
                    </a:cubicBezTo>
                    <a:cubicBezTo>
                      <a:pt x="4453" y="6844"/>
                      <a:pt x="4412" y="6845"/>
                      <a:pt x="4373" y="6848"/>
                    </a:cubicBezTo>
                    <a:cubicBezTo>
                      <a:pt x="4351" y="6848"/>
                      <a:pt x="4331" y="6850"/>
                      <a:pt x="4313" y="6850"/>
                    </a:cubicBezTo>
                    <a:cubicBezTo>
                      <a:pt x="4284" y="6851"/>
                      <a:pt x="4256" y="6855"/>
                      <a:pt x="4228" y="6855"/>
                    </a:cubicBezTo>
                    <a:cubicBezTo>
                      <a:pt x="4178" y="6859"/>
                      <a:pt x="4130" y="6861"/>
                      <a:pt x="4082" y="6863"/>
                    </a:cubicBezTo>
                    <a:lnTo>
                      <a:pt x="4082" y="6875"/>
                    </a:lnTo>
                    <a:cubicBezTo>
                      <a:pt x="4047" y="6878"/>
                      <a:pt x="4012" y="6881"/>
                      <a:pt x="3979" y="6884"/>
                    </a:cubicBezTo>
                    <a:cubicBezTo>
                      <a:pt x="3815" y="6900"/>
                      <a:pt x="3682" y="6920"/>
                      <a:pt x="3597" y="6942"/>
                    </a:cubicBezTo>
                    <a:cubicBezTo>
                      <a:pt x="3596" y="6944"/>
                      <a:pt x="3594" y="6944"/>
                      <a:pt x="3591" y="6944"/>
                    </a:cubicBezTo>
                    <a:cubicBezTo>
                      <a:pt x="3577" y="6951"/>
                      <a:pt x="3563" y="6953"/>
                      <a:pt x="3549" y="6958"/>
                    </a:cubicBezTo>
                    <a:cubicBezTo>
                      <a:pt x="3548" y="6959"/>
                      <a:pt x="3545" y="6959"/>
                      <a:pt x="3543" y="6959"/>
                    </a:cubicBezTo>
                    <a:cubicBezTo>
                      <a:pt x="3531" y="6965"/>
                      <a:pt x="3522" y="6969"/>
                      <a:pt x="3512" y="6975"/>
                    </a:cubicBezTo>
                    <a:cubicBezTo>
                      <a:pt x="3442" y="7000"/>
                      <a:pt x="3367" y="7036"/>
                      <a:pt x="3290" y="7078"/>
                    </a:cubicBezTo>
                    <a:cubicBezTo>
                      <a:pt x="3278" y="7084"/>
                      <a:pt x="3267" y="7090"/>
                      <a:pt x="3255" y="7098"/>
                    </a:cubicBezTo>
                    <a:cubicBezTo>
                      <a:pt x="3235" y="7110"/>
                      <a:pt x="3217" y="7121"/>
                      <a:pt x="3195" y="7134"/>
                    </a:cubicBezTo>
                    <a:cubicBezTo>
                      <a:pt x="3166" y="7151"/>
                      <a:pt x="3138" y="7172"/>
                      <a:pt x="3105" y="7194"/>
                    </a:cubicBezTo>
                    <a:cubicBezTo>
                      <a:pt x="3093" y="7201"/>
                      <a:pt x="3083" y="7209"/>
                      <a:pt x="3071" y="7219"/>
                    </a:cubicBezTo>
                    <a:cubicBezTo>
                      <a:pt x="3042" y="7240"/>
                      <a:pt x="3014" y="7262"/>
                      <a:pt x="2987" y="7285"/>
                    </a:cubicBezTo>
                    <a:cubicBezTo>
                      <a:pt x="2975" y="7293"/>
                      <a:pt x="2964" y="7304"/>
                      <a:pt x="2953" y="7313"/>
                    </a:cubicBezTo>
                    <a:cubicBezTo>
                      <a:pt x="2917" y="7343"/>
                      <a:pt x="2880" y="7377"/>
                      <a:pt x="2843" y="7412"/>
                    </a:cubicBezTo>
                    <a:cubicBezTo>
                      <a:pt x="2816" y="7438"/>
                      <a:pt x="2788" y="7467"/>
                      <a:pt x="2761" y="7497"/>
                    </a:cubicBezTo>
                    <a:cubicBezTo>
                      <a:pt x="2755" y="7505"/>
                      <a:pt x="2749" y="7512"/>
                      <a:pt x="2746" y="7518"/>
                    </a:cubicBezTo>
                    <a:lnTo>
                      <a:pt x="1148" y="7518"/>
                    </a:lnTo>
                    <a:cubicBezTo>
                      <a:pt x="830" y="7518"/>
                      <a:pt x="574" y="7731"/>
                      <a:pt x="574" y="7993"/>
                    </a:cubicBezTo>
                    <a:lnTo>
                      <a:pt x="574" y="12025"/>
                    </a:lnTo>
                    <a:cubicBezTo>
                      <a:pt x="474" y="12098"/>
                      <a:pt x="386" y="12189"/>
                      <a:pt x="310" y="12293"/>
                    </a:cubicBezTo>
                    <a:cubicBezTo>
                      <a:pt x="0" y="12718"/>
                      <a:pt x="58" y="13223"/>
                      <a:pt x="435" y="13417"/>
                    </a:cubicBezTo>
                    <a:cubicBezTo>
                      <a:pt x="479" y="13440"/>
                      <a:pt x="527" y="13458"/>
                      <a:pt x="575" y="13471"/>
                    </a:cubicBezTo>
                    <a:lnTo>
                      <a:pt x="575" y="13781"/>
                    </a:lnTo>
                    <a:lnTo>
                      <a:pt x="10348" y="13781"/>
                    </a:lnTo>
                    <a:lnTo>
                      <a:pt x="10348" y="8227"/>
                    </a:lnTo>
                    <a:cubicBezTo>
                      <a:pt x="10353" y="7838"/>
                      <a:pt x="9971" y="7522"/>
                      <a:pt x="9502" y="7522"/>
                    </a:cubicBezTo>
                    <a:lnTo>
                      <a:pt x="8078" y="7522"/>
                    </a:lnTo>
                    <a:lnTo>
                      <a:pt x="8037" y="7480"/>
                    </a:lnTo>
                    <a:cubicBezTo>
                      <a:pt x="8007" y="7446"/>
                      <a:pt x="7977" y="7418"/>
                      <a:pt x="7947" y="7389"/>
                    </a:cubicBezTo>
                    <a:cubicBezTo>
                      <a:pt x="7932" y="7373"/>
                      <a:pt x="7916" y="7360"/>
                      <a:pt x="7899" y="7347"/>
                    </a:cubicBezTo>
                    <a:cubicBezTo>
                      <a:pt x="7869" y="7319"/>
                      <a:pt x="7837" y="7294"/>
                      <a:pt x="7807" y="7270"/>
                    </a:cubicBezTo>
                    <a:cubicBezTo>
                      <a:pt x="7794" y="7258"/>
                      <a:pt x="7780" y="7249"/>
                      <a:pt x="7766" y="7240"/>
                    </a:cubicBezTo>
                    <a:cubicBezTo>
                      <a:pt x="7724" y="7209"/>
                      <a:pt x="7685" y="7183"/>
                      <a:pt x="7646" y="7158"/>
                    </a:cubicBezTo>
                    <a:cubicBezTo>
                      <a:pt x="7642" y="7157"/>
                      <a:pt x="7638" y="7152"/>
                      <a:pt x="7637" y="7151"/>
                    </a:cubicBezTo>
                    <a:cubicBezTo>
                      <a:pt x="7589" y="7124"/>
                      <a:pt x="7546" y="7102"/>
                      <a:pt x="7503" y="7082"/>
                    </a:cubicBezTo>
                    <a:cubicBezTo>
                      <a:pt x="7497" y="7078"/>
                      <a:pt x="7490" y="7076"/>
                      <a:pt x="7484" y="7074"/>
                    </a:cubicBezTo>
                    <a:cubicBezTo>
                      <a:pt x="7447" y="7060"/>
                      <a:pt x="7412" y="7045"/>
                      <a:pt x="7377" y="7037"/>
                    </a:cubicBezTo>
                    <a:cubicBezTo>
                      <a:pt x="7369" y="7032"/>
                      <a:pt x="7361" y="7031"/>
                      <a:pt x="7351" y="7030"/>
                    </a:cubicBezTo>
                    <a:cubicBezTo>
                      <a:pt x="7318" y="7021"/>
                      <a:pt x="7288" y="7014"/>
                      <a:pt x="7258" y="7009"/>
                    </a:cubicBezTo>
                    <a:cubicBezTo>
                      <a:pt x="7252" y="7009"/>
                      <a:pt x="7243" y="7008"/>
                      <a:pt x="7237" y="7008"/>
                    </a:cubicBezTo>
                    <a:cubicBezTo>
                      <a:pt x="7220" y="7005"/>
                      <a:pt x="7203" y="7004"/>
                      <a:pt x="7186" y="7004"/>
                    </a:cubicBezTo>
                    <a:cubicBezTo>
                      <a:pt x="7169" y="7004"/>
                      <a:pt x="7153" y="7005"/>
                      <a:pt x="7137" y="7008"/>
                    </a:cubicBezTo>
                    <a:cubicBezTo>
                      <a:pt x="7101" y="6999"/>
                      <a:pt x="7060" y="6988"/>
                      <a:pt x="7017" y="6978"/>
                    </a:cubicBezTo>
                    <a:cubicBezTo>
                      <a:pt x="7012" y="6978"/>
                      <a:pt x="7010" y="6977"/>
                      <a:pt x="7005" y="6977"/>
                    </a:cubicBezTo>
                    <a:cubicBezTo>
                      <a:pt x="6962" y="6969"/>
                      <a:pt x="6915" y="6960"/>
                      <a:pt x="6869" y="6951"/>
                    </a:cubicBezTo>
                    <a:cubicBezTo>
                      <a:pt x="6820" y="6941"/>
                      <a:pt x="6765" y="6930"/>
                      <a:pt x="6711" y="6923"/>
                    </a:cubicBezTo>
                    <a:cubicBezTo>
                      <a:pt x="6695" y="6921"/>
                      <a:pt x="6680" y="6918"/>
                      <a:pt x="6666" y="6917"/>
                    </a:cubicBezTo>
                    <a:cubicBezTo>
                      <a:pt x="6620" y="6909"/>
                      <a:pt x="6572" y="6903"/>
                      <a:pt x="6520" y="6897"/>
                    </a:cubicBezTo>
                    <a:cubicBezTo>
                      <a:pt x="6507" y="6896"/>
                      <a:pt x="6494" y="6896"/>
                      <a:pt x="6482" y="6892"/>
                    </a:cubicBezTo>
                    <a:cubicBezTo>
                      <a:pt x="6349" y="6878"/>
                      <a:pt x="6204" y="6865"/>
                      <a:pt x="6051" y="6857"/>
                    </a:cubicBezTo>
                    <a:cubicBezTo>
                      <a:pt x="6058" y="6835"/>
                      <a:pt x="6067" y="6811"/>
                      <a:pt x="6073" y="6788"/>
                    </a:cubicBezTo>
                    <a:cubicBezTo>
                      <a:pt x="6086" y="6746"/>
                      <a:pt x="6098" y="6709"/>
                      <a:pt x="6110" y="6667"/>
                    </a:cubicBezTo>
                    <a:cubicBezTo>
                      <a:pt x="6115" y="6650"/>
                      <a:pt x="6119" y="6631"/>
                      <a:pt x="6125" y="6613"/>
                    </a:cubicBezTo>
                    <a:cubicBezTo>
                      <a:pt x="6134" y="6587"/>
                      <a:pt x="6141" y="6563"/>
                      <a:pt x="6147" y="6540"/>
                    </a:cubicBezTo>
                    <a:cubicBezTo>
                      <a:pt x="6153" y="6520"/>
                      <a:pt x="6159" y="6503"/>
                      <a:pt x="6164" y="6484"/>
                    </a:cubicBezTo>
                    <a:cubicBezTo>
                      <a:pt x="6170" y="6458"/>
                      <a:pt x="6177" y="6434"/>
                      <a:pt x="6183" y="6407"/>
                    </a:cubicBezTo>
                    <a:cubicBezTo>
                      <a:pt x="6189" y="6392"/>
                      <a:pt x="6196" y="6373"/>
                      <a:pt x="6198" y="6356"/>
                    </a:cubicBezTo>
                    <a:cubicBezTo>
                      <a:pt x="6206" y="6328"/>
                      <a:pt x="6213" y="6304"/>
                      <a:pt x="6220" y="6279"/>
                    </a:cubicBezTo>
                    <a:cubicBezTo>
                      <a:pt x="6225" y="6262"/>
                      <a:pt x="6227" y="6246"/>
                      <a:pt x="6232" y="6229"/>
                    </a:cubicBezTo>
                    <a:cubicBezTo>
                      <a:pt x="6239" y="6201"/>
                      <a:pt x="6247" y="6176"/>
                      <a:pt x="6253" y="6150"/>
                    </a:cubicBezTo>
                    <a:cubicBezTo>
                      <a:pt x="6255" y="6142"/>
                      <a:pt x="6258" y="6136"/>
                      <a:pt x="6259" y="6128"/>
                    </a:cubicBezTo>
                    <a:cubicBezTo>
                      <a:pt x="6260" y="6119"/>
                      <a:pt x="6264" y="6108"/>
                      <a:pt x="6266" y="6100"/>
                    </a:cubicBezTo>
                    <a:cubicBezTo>
                      <a:pt x="6507" y="6091"/>
                      <a:pt x="6728" y="6053"/>
                      <a:pt x="6932" y="5986"/>
                    </a:cubicBezTo>
                    <a:cubicBezTo>
                      <a:pt x="7335" y="5851"/>
                      <a:pt x="7668" y="5609"/>
                      <a:pt x="7937" y="5308"/>
                    </a:cubicBezTo>
                    <a:cubicBezTo>
                      <a:pt x="9450" y="5111"/>
                      <a:pt x="10167" y="3707"/>
                      <a:pt x="10124" y="2637"/>
                    </a:cubicBezTo>
                    <a:cubicBezTo>
                      <a:pt x="10083" y="1598"/>
                      <a:pt x="9022" y="1197"/>
                      <a:pt x="8271" y="1045"/>
                    </a:cubicBezTo>
                    <a:cubicBezTo>
                      <a:pt x="7607" y="265"/>
                      <a:pt x="6511" y="0"/>
                      <a:pt x="565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0" name="Google Shape;1950;p9"/>
              <p:cNvSpPr/>
              <p:nvPr/>
            </p:nvSpPr>
            <p:spPr>
              <a:xfrm>
                <a:off x="5310250" y="4777325"/>
                <a:ext cx="481975" cy="398550"/>
              </a:xfrm>
              <a:custGeom>
                <a:avLst/>
                <a:gdLst/>
                <a:ahLst/>
                <a:cxnLst/>
                <a:rect l="l" t="t" r="r" b="b"/>
                <a:pathLst>
                  <a:path w="19279" h="15942" extrusionOk="0">
                    <a:moveTo>
                      <a:pt x="10511" y="1"/>
                    </a:moveTo>
                    <a:cubicBezTo>
                      <a:pt x="8895" y="1"/>
                      <a:pt x="7090" y="713"/>
                      <a:pt x="7090" y="713"/>
                    </a:cubicBezTo>
                    <a:cubicBezTo>
                      <a:pt x="7090" y="713"/>
                      <a:pt x="6950" y="831"/>
                      <a:pt x="6795" y="993"/>
                    </a:cubicBezTo>
                    <a:cubicBezTo>
                      <a:pt x="6768" y="1021"/>
                      <a:pt x="6740" y="1052"/>
                      <a:pt x="6713" y="1083"/>
                    </a:cubicBezTo>
                    <a:lnTo>
                      <a:pt x="6643" y="1165"/>
                    </a:lnTo>
                    <a:cubicBezTo>
                      <a:pt x="6624" y="1188"/>
                      <a:pt x="6607" y="1212"/>
                      <a:pt x="6588" y="1235"/>
                    </a:cubicBezTo>
                    <a:cubicBezTo>
                      <a:pt x="6512" y="1340"/>
                      <a:pt x="6442" y="1449"/>
                      <a:pt x="6412" y="1552"/>
                    </a:cubicBezTo>
                    <a:cubicBezTo>
                      <a:pt x="6368" y="1692"/>
                      <a:pt x="6415" y="2122"/>
                      <a:pt x="6524" y="2737"/>
                    </a:cubicBezTo>
                    <a:cubicBezTo>
                      <a:pt x="6532" y="2789"/>
                      <a:pt x="6543" y="2842"/>
                      <a:pt x="6552" y="2895"/>
                    </a:cubicBezTo>
                    <a:cubicBezTo>
                      <a:pt x="6591" y="3109"/>
                      <a:pt x="6637" y="3345"/>
                      <a:pt x="6688" y="3595"/>
                    </a:cubicBezTo>
                    <a:cubicBezTo>
                      <a:pt x="6701" y="3658"/>
                      <a:pt x="6715" y="3722"/>
                      <a:pt x="6728" y="3786"/>
                    </a:cubicBezTo>
                    <a:cubicBezTo>
                      <a:pt x="6756" y="3915"/>
                      <a:pt x="6785" y="4048"/>
                      <a:pt x="6813" y="4183"/>
                    </a:cubicBezTo>
                    <a:cubicBezTo>
                      <a:pt x="6975" y="4928"/>
                      <a:pt x="7172" y="5768"/>
                      <a:pt x="7381" y="6626"/>
                    </a:cubicBezTo>
                    <a:lnTo>
                      <a:pt x="7345" y="6830"/>
                    </a:lnTo>
                    <a:lnTo>
                      <a:pt x="7274" y="7258"/>
                    </a:lnTo>
                    <a:lnTo>
                      <a:pt x="7210" y="7229"/>
                    </a:lnTo>
                    <a:lnTo>
                      <a:pt x="6598" y="7772"/>
                    </a:lnTo>
                    <a:lnTo>
                      <a:pt x="6639" y="7802"/>
                    </a:lnTo>
                    <a:lnTo>
                      <a:pt x="6520" y="7822"/>
                    </a:lnTo>
                    <a:lnTo>
                      <a:pt x="6519" y="7822"/>
                    </a:lnTo>
                    <a:cubicBezTo>
                      <a:pt x="6428" y="7830"/>
                      <a:pt x="6339" y="7841"/>
                      <a:pt x="6252" y="7852"/>
                    </a:cubicBezTo>
                    <a:cubicBezTo>
                      <a:pt x="6165" y="7864"/>
                      <a:pt x="6080" y="7875"/>
                      <a:pt x="5998" y="7887"/>
                    </a:cubicBezTo>
                    <a:lnTo>
                      <a:pt x="5993" y="7887"/>
                    </a:lnTo>
                    <a:cubicBezTo>
                      <a:pt x="5911" y="7899"/>
                      <a:pt x="5835" y="7913"/>
                      <a:pt x="5760" y="7924"/>
                    </a:cubicBezTo>
                    <a:cubicBezTo>
                      <a:pt x="5758" y="7925"/>
                      <a:pt x="5753" y="7925"/>
                      <a:pt x="5752" y="7925"/>
                    </a:cubicBezTo>
                    <a:cubicBezTo>
                      <a:pt x="5679" y="7937"/>
                      <a:pt x="5606" y="7950"/>
                      <a:pt x="5537" y="7963"/>
                    </a:cubicBezTo>
                    <a:cubicBezTo>
                      <a:pt x="5533" y="7964"/>
                      <a:pt x="5530" y="7964"/>
                      <a:pt x="5529" y="7964"/>
                    </a:cubicBezTo>
                    <a:cubicBezTo>
                      <a:pt x="5461" y="7978"/>
                      <a:pt x="5396" y="7992"/>
                      <a:pt x="5335" y="8006"/>
                    </a:cubicBezTo>
                    <a:cubicBezTo>
                      <a:pt x="5329" y="8006"/>
                      <a:pt x="5323" y="8009"/>
                      <a:pt x="5321" y="8009"/>
                    </a:cubicBezTo>
                    <a:cubicBezTo>
                      <a:pt x="5261" y="8023"/>
                      <a:pt x="5205" y="8037"/>
                      <a:pt x="5148" y="8051"/>
                    </a:cubicBezTo>
                    <a:cubicBezTo>
                      <a:pt x="5142" y="8053"/>
                      <a:pt x="5136" y="8055"/>
                      <a:pt x="5132" y="8057"/>
                    </a:cubicBezTo>
                    <a:cubicBezTo>
                      <a:pt x="5080" y="8071"/>
                      <a:pt x="5029" y="8085"/>
                      <a:pt x="4983" y="8100"/>
                    </a:cubicBezTo>
                    <a:cubicBezTo>
                      <a:pt x="4976" y="8101"/>
                      <a:pt x="4970" y="8106"/>
                      <a:pt x="4962" y="8107"/>
                    </a:cubicBezTo>
                    <a:cubicBezTo>
                      <a:pt x="4917" y="8121"/>
                      <a:pt x="4877" y="8136"/>
                      <a:pt x="4837" y="8150"/>
                    </a:cubicBezTo>
                    <a:cubicBezTo>
                      <a:pt x="4831" y="8151"/>
                      <a:pt x="4824" y="8155"/>
                      <a:pt x="4820" y="8156"/>
                    </a:cubicBezTo>
                    <a:lnTo>
                      <a:pt x="4820" y="8157"/>
                    </a:lnTo>
                    <a:cubicBezTo>
                      <a:pt x="4763" y="8179"/>
                      <a:pt x="4707" y="8201"/>
                      <a:pt x="4662" y="8225"/>
                    </a:cubicBezTo>
                    <a:cubicBezTo>
                      <a:pt x="4134" y="8501"/>
                      <a:pt x="3079" y="9553"/>
                      <a:pt x="2114" y="10750"/>
                    </a:cubicBezTo>
                    <a:cubicBezTo>
                      <a:pt x="1809" y="11129"/>
                      <a:pt x="1512" y="11522"/>
                      <a:pt x="1244" y="11911"/>
                    </a:cubicBezTo>
                    <a:cubicBezTo>
                      <a:pt x="674" y="12736"/>
                      <a:pt x="235" y="13533"/>
                      <a:pt x="111" y="14110"/>
                    </a:cubicBezTo>
                    <a:cubicBezTo>
                      <a:pt x="111" y="14112"/>
                      <a:pt x="111" y="14115"/>
                      <a:pt x="110" y="14115"/>
                    </a:cubicBezTo>
                    <a:cubicBezTo>
                      <a:pt x="98" y="14142"/>
                      <a:pt x="84" y="14170"/>
                      <a:pt x="75" y="14194"/>
                    </a:cubicBezTo>
                    <a:cubicBezTo>
                      <a:pt x="66" y="14216"/>
                      <a:pt x="60" y="14240"/>
                      <a:pt x="53" y="14265"/>
                    </a:cubicBezTo>
                    <a:cubicBezTo>
                      <a:pt x="44" y="14287"/>
                      <a:pt x="37" y="14307"/>
                      <a:pt x="31" y="14329"/>
                    </a:cubicBezTo>
                    <a:cubicBezTo>
                      <a:pt x="24" y="14356"/>
                      <a:pt x="19" y="14384"/>
                      <a:pt x="16" y="14408"/>
                    </a:cubicBezTo>
                    <a:cubicBezTo>
                      <a:pt x="12" y="14423"/>
                      <a:pt x="8" y="14441"/>
                      <a:pt x="7" y="14457"/>
                    </a:cubicBezTo>
                    <a:cubicBezTo>
                      <a:pt x="2" y="14482"/>
                      <a:pt x="1" y="14508"/>
                      <a:pt x="1" y="14532"/>
                    </a:cubicBezTo>
                    <a:cubicBezTo>
                      <a:pt x="1" y="14548"/>
                      <a:pt x="2" y="14561"/>
                      <a:pt x="2" y="14575"/>
                    </a:cubicBezTo>
                    <a:cubicBezTo>
                      <a:pt x="4" y="14609"/>
                      <a:pt x="10" y="14640"/>
                      <a:pt x="16" y="14674"/>
                    </a:cubicBezTo>
                    <a:cubicBezTo>
                      <a:pt x="18" y="14678"/>
                      <a:pt x="18" y="14682"/>
                      <a:pt x="18" y="14688"/>
                    </a:cubicBezTo>
                    <a:cubicBezTo>
                      <a:pt x="19" y="14694"/>
                      <a:pt x="23" y="14696"/>
                      <a:pt x="24" y="14705"/>
                    </a:cubicBezTo>
                    <a:cubicBezTo>
                      <a:pt x="30" y="14725"/>
                      <a:pt x="36" y="14748"/>
                      <a:pt x="43" y="14769"/>
                    </a:cubicBezTo>
                    <a:cubicBezTo>
                      <a:pt x="48" y="14781"/>
                      <a:pt x="50" y="14791"/>
                      <a:pt x="55" y="14799"/>
                    </a:cubicBezTo>
                    <a:cubicBezTo>
                      <a:pt x="65" y="14827"/>
                      <a:pt x="78" y="14854"/>
                      <a:pt x="92" y="14882"/>
                    </a:cubicBezTo>
                    <a:cubicBezTo>
                      <a:pt x="99" y="14897"/>
                      <a:pt x="109" y="14912"/>
                      <a:pt x="120" y="14929"/>
                    </a:cubicBezTo>
                    <a:cubicBezTo>
                      <a:pt x="126" y="14942"/>
                      <a:pt x="133" y="14951"/>
                      <a:pt x="140" y="14962"/>
                    </a:cubicBezTo>
                    <a:cubicBezTo>
                      <a:pt x="153" y="14982"/>
                      <a:pt x="163" y="14999"/>
                      <a:pt x="177" y="15017"/>
                    </a:cubicBezTo>
                    <a:cubicBezTo>
                      <a:pt x="178" y="15018"/>
                      <a:pt x="182" y="15022"/>
                      <a:pt x="182" y="15023"/>
                    </a:cubicBezTo>
                    <a:cubicBezTo>
                      <a:pt x="462" y="15395"/>
                      <a:pt x="1027" y="15672"/>
                      <a:pt x="1590" y="15865"/>
                    </a:cubicBezTo>
                    <a:cubicBezTo>
                      <a:pt x="1636" y="15881"/>
                      <a:pt x="1684" y="15898"/>
                      <a:pt x="1732" y="15914"/>
                    </a:cubicBezTo>
                    <a:cubicBezTo>
                      <a:pt x="1763" y="15922"/>
                      <a:pt x="1794" y="15933"/>
                      <a:pt x="1823" y="15942"/>
                    </a:cubicBezTo>
                    <a:lnTo>
                      <a:pt x="17981" y="15942"/>
                    </a:lnTo>
                    <a:cubicBezTo>
                      <a:pt x="18032" y="15922"/>
                      <a:pt x="18081" y="15902"/>
                      <a:pt x="18129" y="15880"/>
                    </a:cubicBezTo>
                    <a:cubicBezTo>
                      <a:pt x="18136" y="15878"/>
                      <a:pt x="18144" y="15874"/>
                      <a:pt x="18150" y="15871"/>
                    </a:cubicBezTo>
                    <a:cubicBezTo>
                      <a:pt x="18198" y="15849"/>
                      <a:pt x="18245" y="15829"/>
                      <a:pt x="18290" y="15807"/>
                    </a:cubicBezTo>
                    <a:cubicBezTo>
                      <a:pt x="18307" y="15800"/>
                      <a:pt x="18324" y="15792"/>
                      <a:pt x="18338" y="15784"/>
                    </a:cubicBezTo>
                    <a:cubicBezTo>
                      <a:pt x="18375" y="15764"/>
                      <a:pt x="18415" y="15746"/>
                      <a:pt x="18451" y="15725"/>
                    </a:cubicBezTo>
                    <a:cubicBezTo>
                      <a:pt x="18466" y="15717"/>
                      <a:pt x="18482" y="15710"/>
                      <a:pt x="18495" y="15699"/>
                    </a:cubicBezTo>
                    <a:cubicBezTo>
                      <a:pt x="18542" y="15673"/>
                      <a:pt x="18586" y="15648"/>
                      <a:pt x="18630" y="15620"/>
                    </a:cubicBezTo>
                    <a:cubicBezTo>
                      <a:pt x="18635" y="15618"/>
                      <a:pt x="18637" y="15616"/>
                      <a:pt x="18642" y="15614"/>
                    </a:cubicBezTo>
                    <a:cubicBezTo>
                      <a:pt x="18686" y="15583"/>
                      <a:pt x="18732" y="15555"/>
                      <a:pt x="18774" y="15521"/>
                    </a:cubicBezTo>
                    <a:cubicBezTo>
                      <a:pt x="18788" y="15514"/>
                      <a:pt x="18800" y="15504"/>
                      <a:pt x="18811" y="15494"/>
                    </a:cubicBezTo>
                    <a:cubicBezTo>
                      <a:pt x="18841" y="15471"/>
                      <a:pt x="18868" y="15447"/>
                      <a:pt x="18897" y="15423"/>
                    </a:cubicBezTo>
                    <a:cubicBezTo>
                      <a:pt x="18909" y="15413"/>
                      <a:pt x="18923" y="15401"/>
                      <a:pt x="18934" y="15389"/>
                    </a:cubicBezTo>
                    <a:cubicBezTo>
                      <a:pt x="18963" y="15363"/>
                      <a:pt x="18988" y="15338"/>
                      <a:pt x="19013" y="15312"/>
                    </a:cubicBezTo>
                    <a:cubicBezTo>
                      <a:pt x="19020" y="15302"/>
                      <a:pt x="19030" y="15292"/>
                      <a:pt x="19038" y="15283"/>
                    </a:cubicBezTo>
                    <a:cubicBezTo>
                      <a:pt x="19072" y="15248"/>
                      <a:pt x="19101" y="15211"/>
                      <a:pt x="19126" y="15175"/>
                    </a:cubicBezTo>
                    <a:cubicBezTo>
                      <a:pt x="19132" y="15168"/>
                      <a:pt x="19138" y="15158"/>
                      <a:pt x="19140" y="15148"/>
                    </a:cubicBezTo>
                    <a:cubicBezTo>
                      <a:pt x="19160" y="15119"/>
                      <a:pt x="19177" y="15090"/>
                      <a:pt x="19192" y="15058"/>
                    </a:cubicBezTo>
                    <a:cubicBezTo>
                      <a:pt x="19200" y="15045"/>
                      <a:pt x="19206" y="15030"/>
                      <a:pt x="19212" y="15017"/>
                    </a:cubicBezTo>
                    <a:cubicBezTo>
                      <a:pt x="19224" y="14988"/>
                      <a:pt x="19235" y="14960"/>
                      <a:pt x="19245" y="14931"/>
                    </a:cubicBezTo>
                    <a:cubicBezTo>
                      <a:pt x="19250" y="14917"/>
                      <a:pt x="19253" y="14905"/>
                      <a:pt x="19257" y="14893"/>
                    </a:cubicBezTo>
                    <a:cubicBezTo>
                      <a:pt x="19267" y="14850"/>
                      <a:pt x="19274" y="14808"/>
                      <a:pt x="19279" y="14763"/>
                    </a:cubicBezTo>
                    <a:cubicBezTo>
                      <a:pt x="19279" y="14729"/>
                      <a:pt x="19277" y="14692"/>
                      <a:pt x="19273" y="14657"/>
                    </a:cubicBezTo>
                    <a:cubicBezTo>
                      <a:pt x="19271" y="14647"/>
                      <a:pt x="19271" y="14640"/>
                      <a:pt x="19268" y="14632"/>
                    </a:cubicBezTo>
                    <a:cubicBezTo>
                      <a:pt x="19263" y="14595"/>
                      <a:pt x="19256" y="14559"/>
                      <a:pt x="19247" y="14519"/>
                    </a:cubicBezTo>
                    <a:cubicBezTo>
                      <a:pt x="19245" y="14513"/>
                      <a:pt x="19242" y="14505"/>
                      <a:pt x="19241" y="14499"/>
                    </a:cubicBezTo>
                    <a:cubicBezTo>
                      <a:pt x="19231" y="14464"/>
                      <a:pt x="19219" y="14429"/>
                      <a:pt x="19206" y="14395"/>
                    </a:cubicBezTo>
                    <a:cubicBezTo>
                      <a:pt x="19201" y="14385"/>
                      <a:pt x="19198" y="14374"/>
                      <a:pt x="19194" y="14366"/>
                    </a:cubicBezTo>
                    <a:cubicBezTo>
                      <a:pt x="19178" y="14324"/>
                      <a:pt x="19158" y="14283"/>
                      <a:pt x="19139" y="14244"/>
                    </a:cubicBezTo>
                    <a:cubicBezTo>
                      <a:pt x="19133" y="14231"/>
                      <a:pt x="19126" y="14219"/>
                      <a:pt x="19120" y="14206"/>
                    </a:cubicBezTo>
                    <a:cubicBezTo>
                      <a:pt x="19102" y="14171"/>
                      <a:pt x="19083" y="14136"/>
                      <a:pt x="19062" y="14101"/>
                    </a:cubicBezTo>
                    <a:cubicBezTo>
                      <a:pt x="19055" y="14088"/>
                      <a:pt x="19049" y="14079"/>
                      <a:pt x="19043" y="14067"/>
                    </a:cubicBezTo>
                    <a:cubicBezTo>
                      <a:pt x="19017" y="14025"/>
                      <a:pt x="18992" y="13983"/>
                      <a:pt x="18962" y="13940"/>
                    </a:cubicBezTo>
                    <a:cubicBezTo>
                      <a:pt x="18949" y="13921"/>
                      <a:pt x="18938" y="13904"/>
                      <a:pt x="18926" y="13886"/>
                    </a:cubicBezTo>
                    <a:cubicBezTo>
                      <a:pt x="18903" y="13850"/>
                      <a:pt x="18878" y="13815"/>
                      <a:pt x="18853" y="13779"/>
                    </a:cubicBezTo>
                    <a:cubicBezTo>
                      <a:pt x="18836" y="13753"/>
                      <a:pt x="18817" y="13729"/>
                      <a:pt x="18797" y="13703"/>
                    </a:cubicBezTo>
                    <a:cubicBezTo>
                      <a:pt x="18774" y="13674"/>
                      <a:pt x="18750" y="13644"/>
                      <a:pt x="18727" y="13612"/>
                    </a:cubicBezTo>
                    <a:cubicBezTo>
                      <a:pt x="18710" y="13589"/>
                      <a:pt x="18691" y="13565"/>
                      <a:pt x="18672" y="13542"/>
                    </a:cubicBezTo>
                    <a:cubicBezTo>
                      <a:pt x="18642" y="13504"/>
                      <a:pt x="18609" y="13465"/>
                      <a:pt x="18575" y="13424"/>
                    </a:cubicBezTo>
                    <a:cubicBezTo>
                      <a:pt x="18568" y="13416"/>
                      <a:pt x="18562" y="13407"/>
                      <a:pt x="18554" y="13398"/>
                    </a:cubicBezTo>
                    <a:cubicBezTo>
                      <a:pt x="18406" y="13137"/>
                      <a:pt x="18257" y="12879"/>
                      <a:pt x="18096" y="12627"/>
                    </a:cubicBezTo>
                    <a:cubicBezTo>
                      <a:pt x="16911" y="10725"/>
                      <a:pt x="15392" y="9085"/>
                      <a:pt x="13434" y="8345"/>
                    </a:cubicBezTo>
                    <a:cubicBezTo>
                      <a:pt x="13330" y="8309"/>
                      <a:pt x="13223" y="8272"/>
                      <a:pt x="13114" y="8237"/>
                    </a:cubicBezTo>
                    <a:cubicBezTo>
                      <a:pt x="13098" y="8234"/>
                      <a:pt x="13080" y="8229"/>
                      <a:pt x="13063" y="8223"/>
                    </a:cubicBezTo>
                    <a:cubicBezTo>
                      <a:pt x="12955" y="8189"/>
                      <a:pt x="12844" y="8158"/>
                      <a:pt x="12730" y="8128"/>
                    </a:cubicBezTo>
                    <a:cubicBezTo>
                      <a:pt x="12658" y="8106"/>
                      <a:pt x="12583" y="8084"/>
                      <a:pt x="12510" y="8063"/>
                    </a:cubicBezTo>
                    <a:lnTo>
                      <a:pt x="12511" y="8061"/>
                    </a:lnTo>
                    <a:lnTo>
                      <a:pt x="12396" y="8021"/>
                    </a:lnTo>
                    <a:lnTo>
                      <a:pt x="12425" y="7999"/>
                    </a:lnTo>
                    <a:lnTo>
                      <a:pt x="11986" y="7538"/>
                    </a:lnTo>
                    <a:lnTo>
                      <a:pt x="11951" y="7548"/>
                    </a:lnTo>
                    <a:lnTo>
                      <a:pt x="11916" y="7395"/>
                    </a:lnTo>
                    <a:cubicBezTo>
                      <a:pt x="12359" y="7263"/>
                      <a:pt x="12734" y="7131"/>
                      <a:pt x="12759" y="7100"/>
                    </a:cubicBezTo>
                    <a:cubicBezTo>
                      <a:pt x="12794" y="7057"/>
                      <a:pt x="12828" y="5573"/>
                      <a:pt x="12579" y="4045"/>
                    </a:cubicBezTo>
                    <a:lnTo>
                      <a:pt x="12642" y="4011"/>
                    </a:lnTo>
                    <a:cubicBezTo>
                      <a:pt x="12683" y="3892"/>
                      <a:pt x="12718" y="3776"/>
                      <a:pt x="12749" y="3662"/>
                    </a:cubicBezTo>
                    <a:cubicBezTo>
                      <a:pt x="12765" y="3612"/>
                      <a:pt x="12777" y="3562"/>
                      <a:pt x="12791" y="3512"/>
                    </a:cubicBezTo>
                    <a:cubicBezTo>
                      <a:pt x="12807" y="3453"/>
                      <a:pt x="12825" y="3392"/>
                      <a:pt x="12838" y="3334"/>
                    </a:cubicBezTo>
                    <a:cubicBezTo>
                      <a:pt x="12855" y="3269"/>
                      <a:pt x="12867" y="3205"/>
                      <a:pt x="12881" y="3142"/>
                    </a:cubicBezTo>
                    <a:cubicBezTo>
                      <a:pt x="12888" y="3103"/>
                      <a:pt x="12898" y="3063"/>
                      <a:pt x="12906" y="3023"/>
                    </a:cubicBezTo>
                    <a:cubicBezTo>
                      <a:pt x="12920" y="2950"/>
                      <a:pt x="12929" y="2877"/>
                      <a:pt x="12941" y="2805"/>
                    </a:cubicBezTo>
                    <a:cubicBezTo>
                      <a:pt x="12946" y="2780"/>
                      <a:pt x="12949" y="2755"/>
                      <a:pt x="12954" y="2730"/>
                    </a:cubicBezTo>
                    <a:cubicBezTo>
                      <a:pt x="12962" y="2651"/>
                      <a:pt x="12971" y="2573"/>
                      <a:pt x="12977" y="2498"/>
                    </a:cubicBezTo>
                    <a:cubicBezTo>
                      <a:pt x="12978" y="2482"/>
                      <a:pt x="12980" y="2467"/>
                      <a:pt x="12983" y="2453"/>
                    </a:cubicBezTo>
                    <a:cubicBezTo>
                      <a:pt x="12989" y="2370"/>
                      <a:pt x="12991" y="2291"/>
                      <a:pt x="12991" y="2213"/>
                    </a:cubicBezTo>
                    <a:cubicBezTo>
                      <a:pt x="12992" y="2206"/>
                      <a:pt x="12992" y="2198"/>
                      <a:pt x="12992" y="2192"/>
                    </a:cubicBezTo>
                    <a:cubicBezTo>
                      <a:pt x="12995" y="2109"/>
                      <a:pt x="12992" y="2030"/>
                      <a:pt x="12989" y="1952"/>
                    </a:cubicBezTo>
                    <a:lnTo>
                      <a:pt x="12989" y="1945"/>
                    </a:lnTo>
                    <a:cubicBezTo>
                      <a:pt x="12984" y="1866"/>
                      <a:pt x="12979" y="1788"/>
                      <a:pt x="12972" y="1712"/>
                    </a:cubicBezTo>
                    <a:lnTo>
                      <a:pt x="12972" y="1710"/>
                    </a:lnTo>
                    <a:cubicBezTo>
                      <a:pt x="12779" y="383"/>
                      <a:pt x="11696" y="1"/>
                      <a:pt x="10511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1" name="Google Shape;1951;p9"/>
              <p:cNvSpPr/>
              <p:nvPr/>
            </p:nvSpPr>
            <p:spPr>
              <a:xfrm>
                <a:off x="2320200" y="4852000"/>
                <a:ext cx="336175" cy="323950"/>
              </a:xfrm>
              <a:custGeom>
                <a:avLst/>
                <a:gdLst/>
                <a:ahLst/>
                <a:cxnLst/>
                <a:rect l="l" t="t" r="r" b="b"/>
                <a:pathLst>
                  <a:path w="13447" h="12958" extrusionOk="0">
                    <a:moveTo>
                      <a:pt x="6735" y="1"/>
                    </a:moveTo>
                    <a:cubicBezTo>
                      <a:pt x="5731" y="1"/>
                      <a:pt x="4755" y="673"/>
                      <a:pt x="4067" y="1297"/>
                    </a:cubicBezTo>
                    <a:cubicBezTo>
                      <a:pt x="3622" y="1699"/>
                      <a:pt x="3296" y="2081"/>
                      <a:pt x="3160" y="2249"/>
                    </a:cubicBezTo>
                    <a:lnTo>
                      <a:pt x="3159" y="2251"/>
                    </a:lnTo>
                    <a:cubicBezTo>
                      <a:pt x="3120" y="2300"/>
                      <a:pt x="3096" y="2328"/>
                      <a:pt x="3090" y="2336"/>
                    </a:cubicBezTo>
                    <a:cubicBezTo>
                      <a:pt x="3088" y="2337"/>
                      <a:pt x="3088" y="2340"/>
                      <a:pt x="3088" y="2340"/>
                    </a:cubicBezTo>
                    <a:cubicBezTo>
                      <a:pt x="2871" y="2382"/>
                      <a:pt x="2779" y="2755"/>
                      <a:pt x="2771" y="3293"/>
                    </a:cubicBezTo>
                    <a:cubicBezTo>
                      <a:pt x="2766" y="3566"/>
                      <a:pt x="2786" y="3883"/>
                      <a:pt x="2822" y="4221"/>
                    </a:cubicBezTo>
                    <a:cubicBezTo>
                      <a:pt x="2831" y="4296"/>
                      <a:pt x="2839" y="4374"/>
                      <a:pt x="2850" y="4453"/>
                    </a:cubicBezTo>
                    <a:cubicBezTo>
                      <a:pt x="2898" y="4830"/>
                      <a:pt x="2965" y="5228"/>
                      <a:pt x="3044" y="5614"/>
                    </a:cubicBezTo>
                    <a:cubicBezTo>
                      <a:pt x="3026" y="5612"/>
                      <a:pt x="3009" y="5612"/>
                      <a:pt x="2992" y="5612"/>
                    </a:cubicBezTo>
                    <a:cubicBezTo>
                      <a:pt x="2623" y="5612"/>
                      <a:pt x="2206" y="5904"/>
                      <a:pt x="2288" y="6270"/>
                    </a:cubicBezTo>
                    <a:cubicBezTo>
                      <a:pt x="2317" y="6390"/>
                      <a:pt x="2415" y="6537"/>
                      <a:pt x="2551" y="6693"/>
                    </a:cubicBezTo>
                    <a:cubicBezTo>
                      <a:pt x="2843" y="7022"/>
                      <a:pt x="3306" y="7383"/>
                      <a:pt x="3602" y="7568"/>
                    </a:cubicBezTo>
                    <a:cubicBezTo>
                      <a:pt x="3724" y="7856"/>
                      <a:pt x="3847" y="8063"/>
                      <a:pt x="3961" y="8149"/>
                    </a:cubicBezTo>
                    <a:cubicBezTo>
                      <a:pt x="3967" y="8187"/>
                      <a:pt x="3974" y="8225"/>
                      <a:pt x="3980" y="8260"/>
                    </a:cubicBezTo>
                    <a:cubicBezTo>
                      <a:pt x="3985" y="8303"/>
                      <a:pt x="3988" y="8345"/>
                      <a:pt x="3993" y="8388"/>
                    </a:cubicBezTo>
                    <a:cubicBezTo>
                      <a:pt x="4006" y="8535"/>
                      <a:pt x="4022" y="8671"/>
                      <a:pt x="4036" y="8802"/>
                    </a:cubicBezTo>
                    <a:cubicBezTo>
                      <a:pt x="4036" y="8804"/>
                      <a:pt x="4038" y="8808"/>
                      <a:pt x="4038" y="8810"/>
                    </a:cubicBezTo>
                    <a:cubicBezTo>
                      <a:pt x="4044" y="8868"/>
                      <a:pt x="4052" y="8925"/>
                      <a:pt x="4059" y="8980"/>
                    </a:cubicBezTo>
                    <a:cubicBezTo>
                      <a:pt x="4059" y="8985"/>
                      <a:pt x="4059" y="8987"/>
                      <a:pt x="4061" y="8993"/>
                    </a:cubicBezTo>
                    <a:cubicBezTo>
                      <a:pt x="4068" y="9050"/>
                      <a:pt x="4076" y="9101"/>
                      <a:pt x="4084" y="9155"/>
                    </a:cubicBezTo>
                    <a:lnTo>
                      <a:pt x="3824" y="9550"/>
                    </a:lnTo>
                    <a:lnTo>
                      <a:pt x="3883" y="9606"/>
                    </a:lnTo>
                    <a:lnTo>
                      <a:pt x="3855" y="9631"/>
                    </a:lnTo>
                    <a:lnTo>
                      <a:pt x="3786" y="9631"/>
                    </a:lnTo>
                    <a:lnTo>
                      <a:pt x="3748" y="9528"/>
                    </a:lnTo>
                    <a:lnTo>
                      <a:pt x="3594" y="9631"/>
                    </a:lnTo>
                    <a:lnTo>
                      <a:pt x="2691" y="9631"/>
                    </a:lnTo>
                    <a:cubicBezTo>
                      <a:pt x="2373" y="9631"/>
                      <a:pt x="2116" y="9880"/>
                      <a:pt x="2116" y="10189"/>
                    </a:cubicBezTo>
                    <a:lnTo>
                      <a:pt x="2116" y="10679"/>
                    </a:lnTo>
                    <a:cubicBezTo>
                      <a:pt x="1418" y="11076"/>
                      <a:pt x="873" y="11441"/>
                      <a:pt x="684" y="11646"/>
                    </a:cubicBezTo>
                    <a:cubicBezTo>
                      <a:pt x="671" y="11653"/>
                      <a:pt x="660" y="11660"/>
                      <a:pt x="651" y="11671"/>
                    </a:cubicBezTo>
                    <a:cubicBezTo>
                      <a:pt x="368" y="11906"/>
                      <a:pt x="154" y="12362"/>
                      <a:pt x="1" y="12957"/>
                    </a:cubicBezTo>
                    <a:lnTo>
                      <a:pt x="13447" y="12957"/>
                    </a:lnTo>
                    <a:cubicBezTo>
                      <a:pt x="13289" y="12296"/>
                      <a:pt x="13077" y="11752"/>
                      <a:pt x="12804" y="11417"/>
                    </a:cubicBezTo>
                    <a:cubicBezTo>
                      <a:pt x="12799" y="11405"/>
                      <a:pt x="12797" y="11397"/>
                      <a:pt x="12791" y="11391"/>
                    </a:cubicBezTo>
                    <a:cubicBezTo>
                      <a:pt x="12768" y="11360"/>
                      <a:pt x="12729" y="11323"/>
                      <a:pt x="12678" y="11280"/>
                    </a:cubicBezTo>
                    <a:cubicBezTo>
                      <a:pt x="12628" y="11233"/>
                      <a:pt x="12574" y="11189"/>
                      <a:pt x="12520" y="11155"/>
                    </a:cubicBezTo>
                    <a:cubicBezTo>
                      <a:pt x="12511" y="11149"/>
                      <a:pt x="12500" y="11146"/>
                      <a:pt x="12492" y="11140"/>
                    </a:cubicBezTo>
                    <a:cubicBezTo>
                      <a:pt x="12336" y="11033"/>
                      <a:pt x="12131" y="10907"/>
                      <a:pt x="11888" y="10772"/>
                    </a:cubicBezTo>
                    <a:lnTo>
                      <a:pt x="11888" y="10455"/>
                    </a:lnTo>
                    <a:cubicBezTo>
                      <a:pt x="11888" y="9998"/>
                      <a:pt x="11509" y="9629"/>
                      <a:pt x="11040" y="9629"/>
                    </a:cubicBezTo>
                    <a:lnTo>
                      <a:pt x="9815" y="9629"/>
                    </a:lnTo>
                    <a:lnTo>
                      <a:pt x="9468" y="9485"/>
                    </a:lnTo>
                    <a:lnTo>
                      <a:pt x="9442" y="9564"/>
                    </a:lnTo>
                    <a:cubicBezTo>
                      <a:pt x="9383" y="9538"/>
                      <a:pt x="9326" y="9510"/>
                      <a:pt x="9267" y="9484"/>
                    </a:cubicBezTo>
                    <a:lnTo>
                      <a:pt x="9254" y="9479"/>
                    </a:lnTo>
                    <a:cubicBezTo>
                      <a:pt x="9205" y="9457"/>
                      <a:pt x="9156" y="9435"/>
                      <a:pt x="9105" y="9411"/>
                    </a:cubicBezTo>
                    <a:lnTo>
                      <a:pt x="8765" y="8895"/>
                    </a:lnTo>
                    <a:lnTo>
                      <a:pt x="8551" y="9040"/>
                    </a:lnTo>
                    <a:cubicBezTo>
                      <a:pt x="8568" y="8884"/>
                      <a:pt x="8586" y="8704"/>
                      <a:pt x="8606" y="8505"/>
                    </a:cubicBezTo>
                    <a:cubicBezTo>
                      <a:pt x="8606" y="8499"/>
                      <a:pt x="8607" y="8491"/>
                      <a:pt x="8607" y="8483"/>
                    </a:cubicBezTo>
                    <a:cubicBezTo>
                      <a:pt x="8607" y="8475"/>
                      <a:pt x="8609" y="8467"/>
                      <a:pt x="8609" y="8456"/>
                    </a:cubicBezTo>
                    <a:cubicBezTo>
                      <a:pt x="8631" y="8413"/>
                      <a:pt x="8664" y="8212"/>
                      <a:pt x="8695" y="7908"/>
                    </a:cubicBezTo>
                    <a:cubicBezTo>
                      <a:pt x="8710" y="7863"/>
                      <a:pt x="8725" y="7823"/>
                      <a:pt x="8739" y="7778"/>
                    </a:cubicBezTo>
                    <a:cubicBezTo>
                      <a:pt x="9105" y="7521"/>
                      <a:pt x="9953" y="6671"/>
                      <a:pt x="9985" y="6250"/>
                    </a:cubicBezTo>
                    <a:cubicBezTo>
                      <a:pt x="9991" y="6185"/>
                      <a:pt x="9979" y="6123"/>
                      <a:pt x="9958" y="6067"/>
                    </a:cubicBezTo>
                    <a:cubicBezTo>
                      <a:pt x="9873" y="5855"/>
                      <a:pt x="9615" y="5714"/>
                      <a:pt x="9358" y="5686"/>
                    </a:cubicBezTo>
                    <a:cubicBezTo>
                      <a:pt x="10227" y="2076"/>
                      <a:pt x="8935" y="2066"/>
                      <a:pt x="8935" y="2066"/>
                    </a:cubicBezTo>
                    <a:cubicBezTo>
                      <a:pt x="8935" y="2066"/>
                      <a:pt x="8928" y="1953"/>
                      <a:pt x="8889" y="1780"/>
                    </a:cubicBezTo>
                    <a:cubicBezTo>
                      <a:pt x="8825" y="1510"/>
                      <a:pt x="8688" y="1088"/>
                      <a:pt x="8384" y="726"/>
                    </a:cubicBezTo>
                    <a:cubicBezTo>
                      <a:pt x="8078" y="363"/>
                      <a:pt x="7607" y="54"/>
                      <a:pt x="6877" y="5"/>
                    </a:cubicBezTo>
                    <a:cubicBezTo>
                      <a:pt x="6830" y="2"/>
                      <a:pt x="6783" y="1"/>
                      <a:pt x="6735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2" name="Google Shape;1952;p9"/>
              <p:cNvSpPr/>
              <p:nvPr/>
            </p:nvSpPr>
            <p:spPr>
              <a:xfrm>
                <a:off x="3331700" y="4888225"/>
                <a:ext cx="244450" cy="287650"/>
              </a:xfrm>
              <a:custGeom>
                <a:avLst/>
                <a:gdLst/>
                <a:ahLst/>
                <a:cxnLst/>
                <a:rect l="l" t="t" r="r" b="b"/>
                <a:pathLst>
                  <a:path w="9778" h="11506" extrusionOk="0">
                    <a:moveTo>
                      <a:pt x="5076" y="1"/>
                    </a:moveTo>
                    <a:cubicBezTo>
                      <a:pt x="4967" y="1"/>
                      <a:pt x="4861" y="6"/>
                      <a:pt x="4761" y="16"/>
                    </a:cubicBezTo>
                    <a:cubicBezTo>
                      <a:pt x="3085" y="179"/>
                      <a:pt x="2238" y="1331"/>
                      <a:pt x="2574" y="2704"/>
                    </a:cubicBezTo>
                    <a:cubicBezTo>
                      <a:pt x="1861" y="4602"/>
                      <a:pt x="2778" y="7627"/>
                      <a:pt x="3286" y="7917"/>
                    </a:cubicBezTo>
                    <a:cubicBezTo>
                      <a:pt x="3687" y="7824"/>
                      <a:pt x="4027" y="7700"/>
                      <a:pt x="4325" y="7554"/>
                    </a:cubicBezTo>
                    <a:lnTo>
                      <a:pt x="4325" y="7554"/>
                    </a:lnTo>
                    <a:cubicBezTo>
                      <a:pt x="4252" y="7838"/>
                      <a:pt x="4170" y="8127"/>
                      <a:pt x="4085" y="8409"/>
                    </a:cubicBezTo>
                    <a:cubicBezTo>
                      <a:pt x="4084" y="8409"/>
                      <a:pt x="4084" y="8411"/>
                      <a:pt x="4084" y="8411"/>
                    </a:cubicBezTo>
                    <a:cubicBezTo>
                      <a:pt x="4035" y="8411"/>
                      <a:pt x="3989" y="8412"/>
                      <a:pt x="3942" y="8415"/>
                    </a:cubicBezTo>
                    <a:cubicBezTo>
                      <a:pt x="3935" y="8415"/>
                      <a:pt x="3927" y="8415"/>
                      <a:pt x="3916" y="8417"/>
                    </a:cubicBezTo>
                    <a:cubicBezTo>
                      <a:pt x="3875" y="8417"/>
                      <a:pt x="3837" y="8418"/>
                      <a:pt x="3796" y="8421"/>
                    </a:cubicBezTo>
                    <a:cubicBezTo>
                      <a:pt x="3777" y="8423"/>
                      <a:pt x="3758" y="8423"/>
                      <a:pt x="3739" y="8425"/>
                    </a:cubicBezTo>
                    <a:cubicBezTo>
                      <a:pt x="3710" y="8428"/>
                      <a:pt x="3681" y="8430"/>
                      <a:pt x="3654" y="8431"/>
                    </a:cubicBezTo>
                    <a:cubicBezTo>
                      <a:pt x="3604" y="8434"/>
                      <a:pt x="3555" y="8437"/>
                      <a:pt x="3508" y="8441"/>
                    </a:cubicBezTo>
                    <a:lnTo>
                      <a:pt x="3508" y="8454"/>
                    </a:lnTo>
                    <a:cubicBezTo>
                      <a:pt x="3473" y="8459"/>
                      <a:pt x="3438" y="8462"/>
                      <a:pt x="3405" y="8466"/>
                    </a:cubicBezTo>
                    <a:lnTo>
                      <a:pt x="3404" y="8466"/>
                    </a:lnTo>
                    <a:cubicBezTo>
                      <a:pt x="3241" y="8486"/>
                      <a:pt x="3108" y="8510"/>
                      <a:pt x="3023" y="8539"/>
                    </a:cubicBezTo>
                    <a:cubicBezTo>
                      <a:pt x="3018" y="8539"/>
                      <a:pt x="3017" y="8541"/>
                      <a:pt x="3016" y="8541"/>
                    </a:cubicBezTo>
                    <a:cubicBezTo>
                      <a:pt x="3000" y="8547"/>
                      <a:pt x="2987" y="8553"/>
                      <a:pt x="2975" y="8558"/>
                    </a:cubicBezTo>
                    <a:cubicBezTo>
                      <a:pt x="2973" y="8558"/>
                      <a:pt x="2970" y="8559"/>
                      <a:pt x="2969" y="8559"/>
                    </a:cubicBezTo>
                    <a:cubicBezTo>
                      <a:pt x="2956" y="8565"/>
                      <a:pt x="2945" y="8571"/>
                      <a:pt x="2938" y="8576"/>
                    </a:cubicBezTo>
                    <a:cubicBezTo>
                      <a:pt x="2866" y="8606"/>
                      <a:pt x="2792" y="8649"/>
                      <a:pt x="2717" y="8702"/>
                    </a:cubicBezTo>
                    <a:cubicBezTo>
                      <a:pt x="2705" y="8709"/>
                      <a:pt x="2694" y="8717"/>
                      <a:pt x="2682" y="8728"/>
                    </a:cubicBezTo>
                    <a:cubicBezTo>
                      <a:pt x="2662" y="8741"/>
                      <a:pt x="2640" y="8757"/>
                      <a:pt x="2621" y="8771"/>
                    </a:cubicBezTo>
                    <a:cubicBezTo>
                      <a:pt x="2592" y="8795"/>
                      <a:pt x="2561" y="8819"/>
                      <a:pt x="2531" y="8844"/>
                    </a:cubicBezTo>
                    <a:cubicBezTo>
                      <a:pt x="2519" y="8854"/>
                      <a:pt x="2508" y="8866"/>
                      <a:pt x="2496" y="8878"/>
                    </a:cubicBezTo>
                    <a:cubicBezTo>
                      <a:pt x="2468" y="8904"/>
                      <a:pt x="2440" y="8929"/>
                      <a:pt x="2413" y="8957"/>
                    </a:cubicBezTo>
                    <a:lnTo>
                      <a:pt x="2378" y="8993"/>
                    </a:lnTo>
                    <a:cubicBezTo>
                      <a:pt x="2341" y="9030"/>
                      <a:pt x="2306" y="9072"/>
                      <a:pt x="2270" y="9114"/>
                    </a:cubicBezTo>
                    <a:cubicBezTo>
                      <a:pt x="2243" y="9145"/>
                      <a:pt x="2215" y="9182"/>
                      <a:pt x="2188" y="9220"/>
                    </a:cubicBezTo>
                    <a:cubicBezTo>
                      <a:pt x="2182" y="9227"/>
                      <a:pt x="2176" y="9237"/>
                      <a:pt x="2171" y="9245"/>
                    </a:cubicBezTo>
                    <a:lnTo>
                      <a:pt x="575" y="9245"/>
                    </a:lnTo>
                    <a:cubicBezTo>
                      <a:pt x="257" y="9245"/>
                      <a:pt x="1" y="9509"/>
                      <a:pt x="1" y="9832"/>
                    </a:cubicBezTo>
                    <a:lnTo>
                      <a:pt x="1" y="11506"/>
                    </a:lnTo>
                    <a:lnTo>
                      <a:pt x="9772" y="11506"/>
                    </a:lnTo>
                    <a:lnTo>
                      <a:pt x="9772" y="10113"/>
                    </a:lnTo>
                    <a:cubicBezTo>
                      <a:pt x="9777" y="9634"/>
                      <a:pt x="9397" y="9245"/>
                      <a:pt x="8928" y="9245"/>
                    </a:cubicBezTo>
                    <a:lnTo>
                      <a:pt x="7504" y="9245"/>
                    </a:lnTo>
                    <a:lnTo>
                      <a:pt x="7462" y="9196"/>
                    </a:lnTo>
                    <a:cubicBezTo>
                      <a:pt x="7433" y="9158"/>
                      <a:pt x="7403" y="9118"/>
                      <a:pt x="7371" y="9084"/>
                    </a:cubicBezTo>
                    <a:cubicBezTo>
                      <a:pt x="7355" y="9067"/>
                      <a:pt x="7342" y="9049"/>
                      <a:pt x="7327" y="9033"/>
                    </a:cubicBezTo>
                    <a:cubicBezTo>
                      <a:pt x="7297" y="8999"/>
                      <a:pt x="7264" y="8968"/>
                      <a:pt x="7234" y="8939"/>
                    </a:cubicBezTo>
                    <a:cubicBezTo>
                      <a:pt x="7221" y="8926"/>
                      <a:pt x="7207" y="8911"/>
                      <a:pt x="7194" y="8901"/>
                    </a:cubicBezTo>
                    <a:cubicBezTo>
                      <a:pt x="7152" y="8865"/>
                      <a:pt x="7111" y="8831"/>
                      <a:pt x="7072" y="8802"/>
                    </a:cubicBezTo>
                    <a:cubicBezTo>
                      <a:pt x="7070" y="8798"/>
                      <a:pt x="7066" y="8796"/>
                      <a:pt x="7063" y="8795"/>
                    </a:cubicBezTo>
                    <a:cubicBezTo>
                      <a:pt x="7019" y="8762"/>
                      <a:pt x="6973" y="8733"/>
                      <a:pt x="6930" y="8709"/>
                    </a:cubicBezTo>
                    <a:cubicBezTo>
                      <a:pt x="6923" y="8705"/>
                      <a:pt x="6917" y="8703"/>
                      <a:pt x="6911" y="8701"/>
                    </a:cubicBezTo>
                    <a:cubicBezTo>
                      <a:pt x="6874" y="8680"/>
                      <a:pt x="6839" y="8666"/>
                      <a:pt x="6805" y="8652"/>
                    </a:cubicBezTo>
                    <a:cubicBezTo>
                      <a:pt x="6795" y="8650"/>
                      <a:pt x="6788" y="8646"/>
                      <a:pt x="6778" y="8644"/>
                    </a:cubicBezTo>
                    <a:cubicBezTo>
                      <a:pt x="6745" y="8632"/>
                      <a:pt x="6715" y="8624"/>
                      <a:pt x="6685" y="8622"/>
                    </a:cubicBezTo>
                    <a:cubicBezTo>
                      <a:pt x="6679" y="8620"/>
                      <a:pt x="6671" y="8620"/>
                      <a:pt x="6665" y="8617"/>
                    </a:cubicBezTo>
                    <a:cubicBezTo>
                      <a:pt x="6648" y="8615"/>
                      <a:pt x="6631" y="8614"/>
                      <a:pt x="6615" y="8614"/>
                    </a:cubicBezTo>
                    <a:cubicBezTo>
                      <a:pt x="6597" y="8614"/>
                      <a:pt x="6580" y="8615"/>
                      <a:pt x="6564" y="8618"/>
                    </a:cubicBezTo>
                    <a:cubicBezTo>
                      <a:pt x="6528" y="8605"/>
                      <a:pt x="6487" y="8593"/>
                      <a:pt x="6444" y="8582"/>
                    </a:cubicBezTo>
                    <a:cubicBezTo>
                      <a:pt x="6440" y="8581"/>
                      <a:pt x="6437" y="8581"/>
                      <a:pt x="6432" y="8577"/>
                    </a:cubicBezTo>
                    <a:cubicBezTo>
                      <a:pt x="6389" y="8569"/>
                      <a:pt x="6343" y="8556"/>
                      <a:pt x="6296" y="8547"/>
                    </a:cubicBezTo>
                    <a:lnTo>
                      <a:pt x="6293" y="8547"/>
                    </a:lnTo>
                    <a:cubicBezTo>
                      <a:pt x="6244" y="8533"/>
                      <a:pt x="6194" y="8521"/>
                      <a:pt x="6138" y="8513"/>
                    </a:cubicBezTo>
                    <a:cubicBezTo>
                      <a:pt x="6122" y="8510"/>
                      <a:pt x="6107" y="8507"/>
                      <a:pt x="6090" y="8504"/>
                    </a:cubicBezTo>
                    <a:cubicBezTo>
                      <a:pt x="6043" y="8497"/>
                      <a:pt x="5996" y="8490"/>
                      <a:pt x="5945" y="8482"/>
                    </a:cubicBezTo>
                    <a:cubicBezTo>
                      <a:pt x="5932" y="8480"/>
                      <a:pt x="5921" y="8477"/>
                      <a:pt x="5908" y="8477"/>
                    </a:cubicBezTo>
                    <a:cubicBezTo>
                      <a:pt x="5774" y="8458"/>
                      <a:pt x="5630" y="8443"/>
                      <a:pt x="5477" y="8434"/>
                    </a:cubicBezTo>
                    <a:cubicBezTo>
                      <a:pt x="5484" y="8406"/>
                      <a:pt x="5490" y="8377"/>
                      <a:pt x="5497" y="8349"/>
                    </a:cubicBezTo>
                    <a:cubicBezTo>
                      <a:pt x="5512" y="8300"/>
                      <a:pt x="5524" y="8251"/>
                      <a:pt x="5534" y="8200"/>
                    </a:cubicBezTo>
                    <a:cubicBezTo>
                      <a:pt x="5540" y="8180"/>
                      <a:pt x="5546" y="8157"/>
                      <a:pt x="5551" y="8132"/>
                    </a:cubicBezTo>
                    <a:cubicBezTo>
                      <a:pt x="5558" y="8103"/>
                      <a:pt x="5564" y="8073"/>
                      <a:pt x="5573" y="8041"/>
                    </a:cubicBezTo>
                    <a:cubicBezTo>
                      <a:pt x="5579" y="8020"/>
                      <a:pt x="5585" y="7997"/>
                      <a:pt x="5587" y="7973"/>
                    </a:cubicBezTo>
                    <a:cubicBezTo>
                      <a:pt x="5595" y="7943"/>
                      <a:pt x="5603" y="7914"/>
                      <a:pt x="5609" y="7882"/>
                    </a:cubicBezTo>
                    <a:cubicBezTo>
                      <a:pt x="5615" y="7859"/>
                      <a:pt x="5618" y="7838"/>
                      <a:pt x="5624" y="7816"/>
                    </a:cubicBezTo>
                    <a:cubicBezTo>
                      <a:pt x="5630" y="7783"/>
                      <a:pt x="5637" y="7753"/>
                      <a:pt x="5643" y="7723"/>
                    </a:cubicBezTo>
                    <a:cubicBezTo>
                      <a:pt x="5649" y="7701"/>
                      <a:pt x="5653" y="7681"/>
                      <a:pt x="5658" y="7660"/>
                    </a:cubicBezTo>
                    <a:cubicBezTo>
                      <a:pt x="5665" y="7627"/>
                      <a:pt x="5671" y="7595"/>
                      <a:pt x="5678" y="7562"/>
                    </a:cubicBezTo>
                    <a:cubicBezTo>
                      <a:pt x="5680" y="7554"/>
                      <a:pt x="5683" y="7547"/>
                      <a:pt x="5683" y="7537"/>
                    </a:cubicBezTo>
                    <a:cubicBezTo>
                      <a:pt x="5688" y="7523"/>
                      <a:pt x="5689" y="7511"/>
                      <a:pt x="5691" y="7500"/>
                    </a:cubicBezTo>
                    <a:cubicBezTo>
                      <a:pt x="5931" y="7492"/>
                      <a:pt x="6152" y="7443"/>
                      <a:pt x="6358" y="7359"/>
                    </a:cubicBezTo>
                    <a:cubicBezTo>
                      <a:pt x="6760" y="7192"/>
                      <a:pt x="7093" y="6894"/>
                      <a:pt x="7362" y="6527"/>
                    </a:cubicBezTo>
                    <a:cubicBezTo>
                      <a:pt x="8629" y="6326"/>
                      <a:pt x="9337" y="5086"/>
                      <a:pt x="9510" y="3914"/>
                    </a:cubicBezTo>
                    <a:cubicBezTo>
                      <a:pt x="9544" y="3683"/>
                      <a:pt x="9559" y="3457"/>
                      <a:pt x="9550" y="3241"/>
                    </a:cubicBezTo>
                    <a:cubicBezTo>
                      <a:pt x="9508" y="1964"/>
                      <a:pt x="8448" y="1470"/>
                      <a:pt x="7694" y="1283"/>
                    </a:cubicBezTo>
                    <a:cubicBezTo>
                      <a:pt x="7030" y="325"/>
                      <a:pt x="5934" y="1"/>
                      <a:pt x="5076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3" name="Google Shape;1953;p9"/>
              <p:cNvSpPr/>
              <p:nvPr/>
            </p:nvSpPr>
            <p:spPr>
              <a:xfrm>
                <a:off x="1472200" y="4888200"/>
                <a:ext cx="244400" cy="287650"/>
              </a:xfrm>
              <a:custGeom>
                <a:avLst/>
                <a:gdLst/>
                <a:ahLst/>
                <a:cxnLst/>
                <a:rect l="l" t="t" r="r" b="b"/>
                <a:pathLst>
                  <a:path w="9776" h="11506" extrusionOk="0">
                    <a:moveTo>
                      <a:pt x="5073" y="1"/>
                    </a:moveTo>
                    <a:cubicBezTo>
                      <a:pt x="4965" y="1"/>
                      <a:pt x="4860" y="6"/>
                      <a:pt x="4762" y="16"/>
                    </a:cubicBezTo>
                    <a:cubicBezTo>
                      <a:pt x="3086" y="178"/>
                      <a:pt x="2239" y="1329"/>
                      <a:pt x="2574" y="2702"/>
                    </a:cubicBezTo>
                    <a:cubicBezTo>
                      <a:pt x="2449" y="3034"/>
                      <a:pt x="2375" y="3400"/>
                      <a:pt x="2340" y="3782"/>
                    </a:cubicBezTo>
                    <a:cubicBezTo>
                      <a:pt x="2313" y="4062"/>
                      <a:pt x="2307" y="4352"/>
                      <a:pt x="2319" y="4637"/>
                    </a:cubicBezTo>
                    <a:cubicBezTo>
                      <a:pt x="2381" y="6189"/>
                      <a:pt x="2933" y="7713"/>
                      <a:pt x="3288" y="7916"/>
                    </a:cubicBezTo>
                    <a:cubicBezTo>
                      <a:pt x="3686" y="7823"/>
                      <a:pt x="4029" y="7699"/>
                      <a:pt x="4325" y="7554"/>
                    </a:cubicBezTo>
                    <a:lnTo>
                      <a:pt x="4325" y="7554"/>
                    </a:lnTo>
                    <a:cubicBezTo>
                      <a:pt x="4253" y="7837"/>
                      <a:pt x="4171" y="8127"/>
                      <a:pt x="4086" y="8408"/>
                    </a:cubicBezTo>
                    <a:lnTo>
                      <a:pt x="4084" y="8410"/>
                    </a:lnTo>
                    <a:cubicBezTo>
                      <a:pt x="4037" y="8410"/>
                      <a:pt x="3990" y="8412"/>
                      <a:pt x="3944" y="8414"/>
                    </a:cubicBezTo>
                    <a:cubicBezTo>
                      <a:pt x="3935" y="8414"/>
                      <a:pt x="3928" y="8414"/>
                      <a:pt x="3917" y="8416"/>
                    </a:cubicBezTo>
                    <a:cubicBezTo>
                      <a:pt x="3876" y="8416"/>
                      <a:pt x="3838" y="8418"/>
                      <a:pt x="3798" y="8420"/>
                    </a:cubicBezTo>
                    <a:cubicBezTo>
                      <a:pt x="3777" y="8422"/>
                      <a:pt x="3758" y="8422"/>
                      <a:pt x="3740" y="8425"/>
                    </a:cubicBezTo>
                    <a:cubicBezTo>
                      <a:pt x="3711" y="8426"/>
                      <a:pt x="3681" y="8430"/>
                      <a:pt x="3655" y="8431"/>
                    </a:cubicBezTo>
                    <a:cubicBezTo>
                      <a:pt x="3604" y="8432"/>
                      <a:pt x="3555" y="8437"/>
                      <a:pt x="3509" y="8441"/>
                    </a:cubicBezTo>
                    <a:lnTo>
                      <a:pt x="3509" y="8454"/>
                    </a:lnTo>
                    <a:cubicBezTo>
                      <a:pt x="3474" y="8459"/>
                      <a:pt x="3438" y="8461"/>
                      <a:pt x="3406" y="8466"/>
                    </a:cubicBezTo>
                    <a:cubicBezTo>
                      <a:pt x="3241" y="8486"/>
                      <a:pt x="3109" y="8510"/>
                      <a:pt x="3024" y="8539"/>
                    </a:cubicBezTo>
                    <a:cubicBezTo>
                      <a:pt x="3023" y="8539"/>
                      <a:pt x="3019" y="8540"/>
                      <a:pt x="3017" y="8540"/>
                    </a:cubicBezTo>
                    <a:cubicBezTo>
                      <a:pt x="3002" y="8546"/>
                      <a:pt x="2987" y="8553"/>
                      <a:pt x="2975" y="8557"/>
                    </a:cubicBezTo>
                    <a:cubicBezTo>
                      <a:pt x="2974" y="8557"/>
                      <a:pt x="2970" y="8559"/>
                      <a:pt x="2969" y="8559"/>
                    </a:cubicBezTo>
                    <a:cubicBezTo>
                      <a:pt x="2957" y="8565"/>
                      <a:pt x="2947" y="8571"/>
                      <a:pt x="2939" y="8576"/>
                    </a:cubicBezTo>
                    <a:cubicBezTo>
                      <a:pt x="2867" y="8606"/>
                      <a:pt x="2793" y="8649"/>
                      <a:pt x="2717" y="8702"/>
                    </a:cubicBezTo>
                    <a:cubicBezTo>
                      <a:pt x="2704" y="8709"/>
                      <a:pt x="2695" y="8717"/>
                      <a:pt x="2682" y="8727"/>
                    </a:cubicBezTo>
                    <a:cubicBezTo>
                      <a:pt x="2662" y="8741"/>
                      <a:pt x="2644" y="8757"/>
                      <a:pt x="2623" y="8771"/>
                    </a:cubicBezTo>
                    <a:cubicBezTo>
                      <a:pt x="2594" y="8794"/>
                      <a:pt x="2565" y="8819"/>
                      <a:pt x="2533" y="8844"/>
                    </a:cubicBezTo>
                    <a:cubicBezTo>
                      <a:pt x="2521" y="8854"/>
                      <a:pt x="2510" y="8866"/>
                      <a:pt x="2498" y="8878"/>
                    </a:cubicBezTo>
                    <a:cubicBezTo>
                      <a:pt x="2470" y="8904"/>
                      <a:pt x="2442" y="8929"/>
                      <a:pt x="2415" y="8957"/>
                    </a:cubicBezTo>
                    <a:cubicBezTo>
                      <a:pt x="2403" y="8969"/>
                      <a:pt x="2392" y="8979"/>
                      <a:pt x="2381" y="8991"/>
                    </a:cubicBezTo>
                    <a:cubicBezTo>
                      <a:pt x="2345" y="9030"/>
                      <a:pt x="2308" y="9070"/>
                      <a:pt x="2271" y="9113"/>
                    </a:cubicBezTo>
                    <a:cubicBezTo>
                      <a:pt x="2243" y="9143"/>
                      <a:pt x="2216" y="9182"/>
                      <a:pt x="2188" y="9220"/>
                    </a:cubicBezTo>
                    <a:cubicBezTo>
                      <a:pt x="2182" y="9227"/>
                      <a:pt x="2176" y="9237"/>
                      <a:pt x="2173" y="9245"/>
                    </a:cubicBezTo>
                    <a:lnTo>
                      <a:pt x="575" y="9245"/>
                    </a:lnTo>
                    <a:cubicBezTo>
                      <a:pt x="258" y="9245"/>
                      <a:pt x="1" y="9508"/>
                      <a:pt x="1" y="9832"/>
                    </a:cubicBezTo>
                    <a:lnTo>
                      <a:pt x="1" y="11505"/>
                    </a:lnTo>
                    <a:lnTo>
                      <a:pt x="9774" y="11505"/>
                    </a:lnTo>
                    <a:lnTo>
                      <a:pt x="9774" y="10113"/>
                    </a:lnTo>
                    <a:cubicBezTo>
                      <a:pt x="9776" y="9635"/>
                      <a:pt x="9397" y="9246"/>
                      <a:pt x="8925" y="9246"/>
                    </a:cubicBezTo>
                    <a:lnTo>
                      <a:pt x="7501" y="9246"/>
                    </a:lnTo>
                    <a:lnTo>
                      <a:pt x="7459" y="9197"/>
                    </a:lnTo>
                    <a:cubicBezTo>
                      <a:pt x="7430" y="9159"/>
                      <a:pt x="7400" y="9119"/>
                      <a:pt x="7370" y="9085"/>
                    </a:cubicBezTo>
                    <a:cubicBezTo>
                      <a:pt x="7355" y="9068"/>
                      <a:pt x="7339" y="9050"/>
                      <a:pt x="7322" y="9034"/>
                    </a:cubicBezTo>
                    <a:cubicBezTo>
                      <a:pt x="7292" y="9000"/>
                      <a:pt x="7260" y="8969"/>
                      <a:pt x="7230" y="8940"/>
                    </a:cubicBezTo>
                    <a:cubicBezTo>
                      <a:pt x="7216" y="8927"/>
                      <a:pt x="7203" y="8912"/>
                      <a:pt x="7188" y="8902"/>
                    </a:cubicBezTo>
                    <a:cubicBezTo>
                      <a:pt x="7148" y="8866"/>
                      <a:pt x="7107" y="8832"/>
                      <a:pt x="7067" y="8803"/>
                    </a:cubicBezTo>
                    <a:cubicBezTo>
                      <a:pt x="7066" y="8799"/>
                      <a:pt x="7061" y="8797"/>
                      <a:pt x="7060" y="8796"/>
                    </a:cubicBezTo>
                    <a:cubicBezTo>
                      <a:pt x="7012" y="8763"/>
                      <a:pt x="6969" y="8734"/>
                      <a:pt x="6926" y="8710"/>
                    </a:cubicBezTo>
                    <a:cubicBezTo>
                      <a:pt x="6919" y="8706"/>
                      <a:pt x="6913" y="8704"/>
                      <a:pt x="6907" y="8702"/>
                    </a:cubicBezTo>
                    <a:cubicBezTo>
                      <a:pt x="6870" y="8681"/>
                      <a:pt x="6835" y="8667"/>
                      <a:pt x="6800" y="8653"/>
                    </a:cubicBezTo>
                    <a:cubicBezTo>
                      <a:pt x="6792" y="8651"/>
                      <a:pt x="6784" y="8647"/>
                      <a:pt x="6774" y="8645"/>
                    </a:cubicBezTo>
                    <a:cubicBezTo>
                      <a:pt x="6741" y="8633"/>
                      <a:pt x="6711" y="8625"/>
                      <a:pt x="6681" y="8623"/>
                    </a:cubicBezTo>
                    <a:cubicBezTo>
                      <a:pt x="6674" y="8621"/>
                      <a:pt x="6666" y="8621"/>
                      <a:pt x="6660" y="8618"/>
                    </a:cubicBezTo>
                    <a:cubicBezTo>
                      <a:pt x="6644" y="8616"/>
                      <a:pt x="6627" y="8615"/>
                      <a:pt x="6611" y="8615"/>
                    </a:cubicBezTo>
                    <a:cubicBezTo>
                      <a:pt x="6594" y="8615"/>
                      <a:pt x="6576" y="8616"/>
                      <a:pt x="6560" y="8619"/>
                    </a:cubicBezTo>
                    <a:cubicBezTo>
                      <a:pt x="6524" y="8606"/>
                      <a:pt x="6482" y="8594"/>
                      <a:pt x="6440" y="8583"/>
                    </a:cubicBezTo>
                    <a:cubicBezTo>
                      <a:pt x="6435" y="8582"/>
                      <a:pt x="6433" y="8582"/>
                      <a:pt x="6428" y="8578"/>
                    </a:cubicBezTo>
                    <a:cubicBezTo>
                      <a:pt x="6385" y="8570"/>
                      <a:pt x="6338" y="8557"/>
                      <a:pt x="6292" y="8548"/>
                    </a:cubicBezTo>
                    <a:cubicBezTo>
                      <a:pt x="6243" y="8534"/>
                      <a:pt x="6187" y="8522"/>
                      <a:pt x="6134" y="8514"/>
                    </a:cubicBezTo>
                    <a:cubicBezTo>
                      <a:pt x="6118" y="8511"/>
                      <a:pt x="6103" y="8508"/>
                      <a:pt x="6089" y="8505"/>
                    </a:cubicBezTo>
                    <a:cubicBezTo>
                      <a:pt x="6074" y="8504"/>
                      <a:pt x="6056" y="8499"/>
                      <a:pt x="6040" y="8498"/>
                    </a:cubicBezTo>
                    <a:cubicBezTo>
                      <a:pt x="6010" y="8492"/>
                      <a:pt x="5977" y="8489"/>
                      <a:pt x="5943" y="8483"/>
                    </a:cubicBezTo>
                    <a:cubicBezTo>
                      <a:pt x="5930" y="8481"/>
                      <a:pt x="5917" y="8478"/>
                      <a:pt x="5905" y="8478"/>
                    </a:cubicBezTo>
                    <a:cubicBezTo>
                      <a:pt x="5772" y="8459"/>
                      <a:pt x="5627" y="8444"/>
                      <a:pt x="5474" y="8435"/>
                    </a:cubicBezTo>
                    <a:cubicBezTo>
                      <a:pt x="5481" y="8407"/>
                      <a:pt x="5488" y="8378"/>
                      <a:pt x="5496" y="8350"/>
                    </a:cubicBezTo>
                    <a:cubicBezTo>
                      <a:pt x="5509" y="8301"/>
                      <a:pt x="5521" y="8252"/>
                      <a:pt x="5533" y="8201"/>
                    </a:cubicBezTo>
                    <a:cubicBezTo>
                      <a:pt x="5538" y="8181"/>
                      <a:pt x="5542" y="8158"/>
                      <a:pt x="5548" y="8133"/>
                    </a:cubicBezTo>
                    <a:cubicBezTo>
                      <a:pt x="5556" y="8104"/>
                      <a:pt x="5564" y="8074"/>
                      <a:pt x="5570" y="8042"/>
                    </a:cubicBezTo>
                    <a:cubicBezTo>
                      <a:pt x="5576" y="8021"/>
                      <a:pt x="5582" y="7998"/>
                      <a:pt x="5587" y="7974"/>
                    </a:cubicBezTo>
                    <a:cubicBezTo>
                      <a:pt x="5593" y="7944"/>
                      <a:pt x="5600" y="7915"/>
                      <a:pt x="5606" y="7883"/>
                    </a:cubicBezTo>
                    <a:cubicBezTo>
                      <a:pt x="5612" y="7860"/>
                      <a:pt x="5618" y="7839"/>
                      <a:pt x="5621" y="7817"/>
                    </a:cubicBezTo>
                    <a:cubicBezTo>
                      <a:pt x="5629" y="7784"/>
                      <a:pt x="5635" y="7754"/>
                      <a:pt x="5643" y="7724"/>
                    </a:cubicBezTo>
                    <a:cubicBezTo>
                      <a:pt x="5648" y="7702"/>
                      <a:pt x="5650" y="7682"/>
                      <a:pt x="5655" y="7661"/>
                    </a:cubicBezTo>
                    <a:cubicBezTo>
                      <a:pt x="5662" y="7628"/>
                      <a:pt x="5669" y="7596"/>
                      <a:pt x="5676" y="7563"/>
                    </a:cubicBezTo>
                    <a:cubicBezTo>
                      <a:pt x="5678" y="7555"/>
                      <a:pt x="5680" y="7548"/>
                      <a:pt x="5682" y="7538"/>
                    </a:cubicBezTo>
                    <a:cubicBezTo>
                      <a:pt x="5684" y="7524"/>
                      <a:pt x="5686" y="7512"/>
                      <a:pt x="5688" y="7501"/>
                    </a:cubicBezTo>
                    <a:cubicBezTo>
                      <a:pt x="5809" y="7495"/>
                      <a:pt x="5928" y="7482"/>
                      <a:pt x="6040" y="7458"/>
                    </a:cubicBezTo>
                    <a:cubicBezTo>
                      <a:pt x="6152" y="7435"/>
                      <a:pt x="6255" y="7402"/>
                      <a:pt x="6356" y="7360"/>
                    </a:cubicBezTo>
                    <a:cubicBezTo>
                      <a:pt x="6761" y="7193"/>
                      <a:pt x="7091" y="6895"/>
                      <a:pt x="7361" y="6528"/>
                    </a:cubicBezTo>
                    <a:cubicBezTo>
                      <a:pt x="8875" y="6286"/>
                      <a:pt x="9592" y="4562"/>
                      <a:pt x="9550" y="3242"/>
                    </a:cubicBezTo>
                    <a:cubicBezTo>
                      <a:pt x="9507" y="1965"/>
                      <a:pt x="8446" y="1471"/>
                      <a:pt x="7696" y="1284"/>
                    </a:cubicBezTo>
                    <a:cubicBezTo>
                      <a:pt x="7203" y="572"/>
                      <a:pt x="6469" y="210"/>
                      <a:pt x="5773" y="70"/>
                    </a:cubicBezTo>
                    <a:cubicBezTo>
                      <a:pt x="5531" y="22"/>
                      <a:pt x="5294" y="1"/>
                      <a:pt x="5073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4" name="Google Shape;1954;p9"/>
              <p:cNvSpPr/>
              <p:nvPr/>
            </p:nvSpPr>
            <p:spPr>
              <a:xfrm>
                <a:off x="2758175" y="4795875"/>
                <a:ext cx="395650" cy="380100"/>
              </a:xfrm>
              <a:custGeom>
                <a:avLst/>
                <a:gdLst/>
                <a:ahLst/>
                <a:cxnLst/>
                <a:rect l="l" t="t" r="r" b="b"/>
                <a:pathLst>
                  <a:path w="15826" h="15204" extrusionOk="0">
                    <a:moveTo>
                      <a:pt x="8824" y="0"/>
                    </a:moveTo>
                    <a:cubicBezTo>
                      <a:pt x="8342" y="0"/>
                      <a:pt x="7090" y="567"/>
                      <a:pt x="6554" y="982"/>
                    </a:cubicBezTo>
                    <a:cubicBezTo>
                      <a:pt x="6738" y="761"/>
                      <a:pt x="6922" y="452"/>
                      <a:pt x="6636" y="347"/>
                    </a:cubicBezTo>
                    <a:cubicBezTo>
                      <a:pt x="6605" y="336"/>
                      <a:pt x="6562" y="330"/>
                      <a:pt x="6512" y="330"/>
                    </a:cubicBezTo>
                    <a:cubicBezTo>
                      <a:pt x="5989" y="330"/>
                      <a:pt x="4561" y="977"/>
                      <a:pt x="4368" y="3145"/>
                    </a:cubicBezTo>
                    <a:lnTo>
                      <a:pt x="4368" y="3147"/>
                    </a:lnTo>
                    <a:cubicBezTo>
                      <a:pt x="4360" y="3240"/>
                      <a:pt x="4354" y="3336"/>
                      <a:pt x="4351" y="3434"/>
                    </a:cubicBezTo>
                    <a:lnTo>
                      <a:pt x="4351" y="3441"/>
                    </a:lnTo>
                    <a:cubicBezTo>
                      <a:pt x="4346" y="3539"/>
                      <a:pt x="4346" y="3635"/>
                      <a:pt x="4346" y="3738"/>
                    </a:cubicBezTo>
                    <a:cubicBezTo>
                      <a:pt x="4348" y="3745"/>
                      <a:pt x="4348" y="3755"/>
                      <a:pt x="4348" y="3763"/>
                    </a:cubicBezTo>
                    <a:cubicBezTo>
                      <a:pt x="4349" y="3861"/>
                      <a:pt x="4352" y="3957"/>
                      <a:pt x="4360" y="4059"/>
                    </a:cubicBezTo>
                    <a:cubicBezTo>
                      <a:pt x="4360" y="4078"/>
                      <a:pt x="4361" y="4096"/>
                      <a:pt x="4364" y="4115"/>
                    </a:cubicBezTo>
                    <a:cubicBezTo>
                      <a:pt x="4370" y="4207"/>
                      <a:pt x="4378" y="4303"/>
                      <a:pt x="4391" y="4399"/>
                    </a:cubicBezTo>
                    <a:cubicBezTo>
                      <a:pt x="4392" y="4429"/>
                      <a:pt x="4398" y="4462"/>
                      <a:pt x="4403" y="4492"/>
                    </a:cubicBezTo>
                    <a:cubicBezTo>
                      <a:pt x="4411" y="4579"/>
                      <a:pt x="4423" y="4669"/>
                      <a:pt x="4437" y="4760"/>
                    </a:cubicBezTo>
                    <a:cubicBezTo>
                      <a:pt x="4443" y="4807"/>
                      <a:pt x="4453" y="4857"/>
                      <a:pt x="4460" y="4906"/>
                    </a:cubicBezTo>
                    <a:cubicBezTo>
                      <a:pt x="4473" y="4983"/>
                      <a:pt x="4488" y="5061"/>
                      <a:pt x="4502" y="5141"/>
                    </a:cubicBezTo>
                    <a:cubicBezTo>
                      <a:pt x="4516" y="5213"/>
                      <a:pt x="4533" y="5288"/>
                      <a:pt x="4550" y="5361"/>
                    </a:cubicBezTo>
                    <a:cubicBezTo>
                      <a:pt x="4563" y="5423"/>
                      <a:pt x="4575" y="5483"/>
                      <a:pt x="4591" y="5545"/>
                    </a:cubicBezTo>
                    <a:cubicBezTo>
                      <a:pt x="4624" y="5685"/>
                      <a:pt x="4660" y="5828"/>
                      <a:pt x="4698" y="5975"/>
                    </a:cubicBezTo>
                    <a:lnTo>
                      <a:pt x="4761" y="6016"/>
                    </a:lnTo>
                    <a:cubicBezTo>
                      <a:pt x="4607" y="7179"/>
                      <a:pt x="4562" y="8319"/>
                      <a:pt x="4557" y="9032"/>
                    </a:cubicBezTo>
                    <a:cubicBezTo>
                      <a:pt x="4556" y="9476"/>
                      <a:pt x="4569" y="9754"/>
                      <a:pt x="4583" y="9774"/>
                    </a:cubicBezTo>
                    <a:cubicBezTo>
                      <a:pt x="4609" y="9810"/>
                      <a:pt x="4981" y="9973"/>
                      <a:pt x="5425" y="10136"/>
                    </a:cubicBezTo>
                    <a:lnTo>
                      <a:pt x="5390" y="10324"/>
                    </a:lnTo>
                    <a:lnTo>
                      <a:pt x="5357" y="10312"/>
                    </a:lnTo>
                    <a:lnTo>
                      <a:pt x="4916" y="10877"/>
                    </a:lnTo>
                    <a:lnTo>
                      <a:pt x="4945" y="10903"/>
                    </a:lnTo>
                    <a:lnTo>
                      <a:pt x="4829" y="10953"/>
                    </a:lnTo>
                    <a:lnTo>
                      <a:pt x="4834" y="10957"/>
                    </a:lnTo>
                    <a:cubicBezTo>
                      <a:pt x="4758" y="10983"/>
                      <a:pt x="4683" y="11007"/>
                      <a:pt x="4611" y="11040"/>
                    </a:cubicBezTo>
                    <a:cubicBezTo>
                      <a:pt x="4496" y="11074"/>
                      <a:pt x="4386" y="11113"/>
                      <a:pt x="4278" y="11153"/>
                    </a:cubicBezTo>
                    <a:cubicBezTo>
                      <a:pt x="4261" y="11162"/>
                      <a:pt x="4242" y="11168"/>
                      <a:pt x="4227" y="11175"/>
                    </a:cubicBezTo>
                    <a:cubicBezTo>
                      <a:pt x="4115" y="11217"/>
                      <a:pt x="4009" y="11260"/>
                      <a:pt x="3907" y="11309"/>
                    </a:cubicBezTo>
                    <a:cubicBezTo>
                      <a:pt x="2341" y="12034"/>
                      <a:pt x="1059" y="13466"/>
                      <a:pt x="0" y="15203"/>
                    </a:cubicBezTo>
                    <a:lnTo>
                      <a:pt x="15826" y="15203"/>
                    </a:lnTo>
                    <a:cubicBezTo>
                      <a:pt x="15550" y="14746"/>
                      <a:pt x="15262" y="14293"/>
                      <a:pt x="14970" y="13865"/>
                    </a:cubicBezTo>
                    <a:cubicBezTo>
                      <a:pt x="14082" y="12560"/>
                      <a:pt x="13162" y="11457"/>
                      <a:pt x="12681" y="11152"/>
                    </a:cubicBezTo>
                    <a:cubicBezTo>
                      <a:pt x="12633" y="11123"/>
                      <a:pt x="12581" y="11095"/>
                      <a:pt x="12520" y="11067"/>
                    </a:cubicBezTo>
                    <a:cubicBezTo>
                      <a:pt x="12514" y="11062"/>
                      <a:pt x="12511" y="11061"/>
                      <a:pt x="12505" y="11059"/>
                    </a:cubicBezTo>
                    <a:cubicBezTo>
                      <a:pt x="12463" y="11042"/>
                      <a:pt x="12423" y="11023"/>
                      <a:pt x="12378" y="11005"/>
                    </a:cubicBezTo>
                    <a:cubicBezTo>
                      <a:pt x="12372" y="11004"/>
                      <a:pt x="12365" y="10999"/>
                      <a:pt x="12358" y="10997"/>
                    </a:cubicBezTo>
                    <a:cubicBezTo>
                      <a:pt x="12310" y="10980"/>
                      <a:pt x="12260" y="10961"/>
                      <a:pt x="12208" y="10943"/>
                    </a:cubicBezTo>
                    <a:cubicBezTo>
                      <a:pt x="12202" y="10940"/>
                      <a:pt x="12196" y="10938"/>
                      <a:pt x="12191" y="10937"/>
                    </a:cubicBezTo>
                    <a:cubicBezTo>
                      <a:pt x="12136" y="10920"/>
                      <a:pt x="12079" y="10901"/>
                      <a:pt x="12020" y="10884"/>
                    </a:cubicBezTo>
                    <a:cubicBezTo>
                      <a:pt x="12015" y="10884"/>
                      <a:pt x="12011" y="10883"/>
                      <a:pt x="12006" y="10880"/>
                    </a:cubicBezTo>
                    <a:cubicBezTo>
                      <a:pt x="11944" y="10864"/>
                      <a:pt x="11879" y="10847"/>
                      <a:pt x="11813" y="10830"/>
                    </a:cubicBezTo>
                    <a:cubicBezTo>
                      <a:pt x="11809" y="10830"/>
                      <a:pt x="11806" y="10829"/>
                      <a:pt x="11801" y="10829"/>
                    </a:cubicBezTo>
                    <a:cubicBezTo>
                      <a:pt x="11732" y="10812"/>
                      <a:pt x="11660" y="10795"/>
                      <a:pt x="11587" y="10780"/>
                    </a:cubicBezTo>
                    <a:cubicBezTo>
                      <a:pt x="11586" y="10779"/>
                      <a:pt x="11582" y="10779"/>
                      <a:pt x="11581" y="10779"/>
                    </a:cubicBezTo>
                    <a:cubicBezTo>
                      <a:pt x="11503" y="10763"/>
                      <a:pt x="11427" y="10748"/>
                      <a:pt x="11345" y="10731"/>
                    </a:cubicBezTo>
                    <a:lnTo>
                      <a:pt x="11340" y="10731"/>
                    </a:lnTo>
                    <a:cubicBezTo>
                      <a:pt x="11259" y="10716"/>
                      <a:pt x="11174" y="10702"/>
                      <a:pt x="11089" y="10689"/>
                    </a:cubicBezTo>
                    <a:lnTo>
                      <a:pt x="11088" y="10689"/>
                    </a:lnTo>
                    <a:cubicBezTo>
                      <a:pt x="11082" y="10689"/>
                      <a:pt x="11075" y="10688"/>
                      <a:pt x="11071" y="10688"/>
                    </a:cubicBezTo>
                    <a:cubicBezTo>
                      <a:pt x="10988" y="10673"/>
                      <a:pt x="10907" y="10661"/>
                      <a:pt x="10821" y="10651"/>
                    </a:cubicBezTo>
                    <a:lnTo>
                      <a:pt x="10702" y="10628"/>
                    </a:lnTo>
                    <a:lnTo>
                      <a:pt x="10741" y="10592"/>
                    </a:lnTo>
                    <a:lnTo>
                      <a:pt x="10129" y="9923"/>
                    </a:lnTo>
                    <a:lnTo>
                      <a:pt x="10064" y="9958"/>
                    </a:lnTo>
                    <a:lnTo>
                      <a:pt x="9994" y="9434"/>
                    </a:lnTo>
                    <a:lnTo>
                      <a:pt x="9959" y="9182"/>
                    </a:lnTo>
                    <a:cubicBezTo>
                      <a:pt x="9996" y="8986"/>
                      <a:pt x="10036" y="8788"/>
                      <a:pt x="10074" y="8595"/>
                    </a:cubicBezTo>
                    <a:cubicBezTo>
                      <a:pt x="10238" y="7748"/>
                      <a:pt x="10393" y="6928"/>
                      <a:pt x="10525" y="6182"/>
                    </a:cubicBezTo>
                    <a:cubicBezTo>
                      <a:pt x="10555" y="6013"/>
                      <a:pt x="10583" y="5851"/>
                      <a:pt x="10610" y="5692"/>
                    </a:cubicBezTo>
                    <a:cubicBezTo>
                      <a:pt x="10623" y="5613"/>
                      <a:pt x="10638" y="5535"/>
                      <a:pt x="10651" y="5459"/>
                    </a:cubicBezTo>
                    <a:cubicBezTo>
                      <a:pt x="10701" y="5149"/>
                      <a:pt x="10749" y="4861"/>
                      <a:pt x="10787" y="4596"/>
                    </a:cubicBezTo>
                    <a:cubicBezTo>
                      <a:pt x="10797" y="4530"/>
                      <a:pt x="10808" y="4467"/>
                      <a:pt x="10815" y="4403"/>
                    </a:cubicBezTo>
                    <a:cubicBezTo>
                      <a:pt x="10924" y="3647"/>
                      <a:pt x="10970" y="3118"/>
                      <a:pt x="10927" y="2947"/>
                    </a:cubicBezTo>
                    <a:cubicBezTo>
                      <a:pt x="10894" y="2820"/>
                      <a:pt x="10829" y="2687"/>
                      <a:pt x="10750" y="2559"/>
                    </a:cubicBezTo>
                    <a:cubicBezTo>
                      <a:pt x="10733" y="2530"/>
                      <a:pt x="10715" y="2501"/>
                      <a:pt x="10695" y="2472"/>
                    </a:cubicBezTo>
                    <a:cubicBezTo>
                      <a:pt x="10674" y="2439"/>
                      <a:pt x="10651" y="2403"/>
                      <a:pt x="10627" y="2373"/>
                    </a:cubicBezTo>
                    <a:cubicBezTo>
                      <a:pt x="10598" y="2335"/>
                      <a:pt x="10571" y="2295"/>
                      <a:pt x="10543" y="2261"/>
                    </a:cubicBezTo>
                    <a:cubicBezTo>
                      <a:pt x="10389" y="2062"/>
                      <a:pt x="10249" y="1920"/>
                      <a:pt x="10249" y="1920"/>
                    </a:cubicBezTo>
                    <a:cubicBezTo>
                      <a:pt x="10249" y="1920"/>
                      <a:pt x="11982" y="1149"/>
                      <a:pt x="11631" y="435"/>
                    </a:cubicBezTo>
                    <a:cubicBezTo>
                      <a:pt x="11546" y="262"/>
                      <a:pt x="11307" y="196"/>
                      <a:pt x="10996" y="196"/>
                    </a:cubicBezTo>
                    <a:cubicBezTo>
                      <a:pt x="10025" y="196"/>
                      <a:pt x="8339" y="833"/>
                      <a:pt x="8339" y="833"/>
                    </a:cubicBezTo>
                    <a:cubicBezTo>
                      <a:pt x="8339" y="833"/>
                      <a:pt x="9398" y="92"/>
                      <a:pt x="8898" y="6"/>
                    </a:cubicBezTo>
                    <a:cubicBezTo>
                      <a:pt x="8876" y="2"/>
                      <a:pt x="8851" y="0"/>
                      <a:pt x="8824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5" name="Google Shape;1955;p9"/>
              <p:cNvSpPr/>
              <p:nvPr/>
            </p:nvSpPr>
            <p:spPr>
              <a:xfrm>
                <a:off x="1802300" y="4821875"/>
                <a:ext cx="395675" cy="353850"/>
              </a:xfrm>
              <a:custGeom>
                <a:avLst/>
                <a:gdLst/>
                <a:ahLst/>
                <a:cxnLst/>
                <a:rect l="l" t="t" r="r" b="b"/>
                <a:pathLst>
                  <a:path w="15827" h="14154" extrusionOk="0">
                    <a:moveTo>
                      <a:pt x="8994" y="0"/>
                    </a:moveTo>
                    <a:cubicBezTo>
                      <a:pt x="8456" y="0"/>
                      <a:pt x="7899" y="97"/>
                      <a:pt x="7393" y="226"/>
                    </a:cubicBezTo>
                    <a:cubicBezTo>
                      <a:pt x="6377" y="486"/>
                      <a:pt x="5571" y="875"/>
                      <a:pt x="5571" y="875"/>
                    </a:cubicBezTo>
                    <a:cubicBezTo>
                      <a:pt x="5571" y="875"/>
                      <a:pt x="5432" y="1017"/>
                      <a:pt x="5277" y="1216"/>
                    </a:cubicBezTo>
                    <a:cubicBezTo>
                      <a:pt x="5249" y="1252"/>
                      <a:pt x="5223" y="1289"/>
                      <a:pt x="5195" y="1329"/>
                    </a:cubicBezTo>
                    <a:cubicBezTo>
                      <a:pt x="5172" y="1360"/>
                      <a:pt x="5147" y="1394"/>
                      <a:pt x="5126" y="1428"/>
                    </a:cubicBezTo>
                    <a:cubicBezTo>
                      <a:pt x="5105" y="1457"/>
                      <a:pt x="5089" y="1485"/>
                      <a:pt x="5071" y="1514"/>
                    </a:cubicBezTo>
                    <a:cubicBezTo>
                      <a:pt x="4993" y="1642"/>
                      <a:pt x="4925" y="1775"/>
                      <a:pt x="4895" y="1902"/>
                    </a:cubicBezTo>
                    <a:cubicBezTo>
                      <a:pt x="4850" y="2073"/>
                      <a:pt x="4896" y="2602"/>
                      <a:pt x="5005" y="3359"/>
                    </a:cubicBezTo>
                    <a:cubicBezTo>
                      <a:pt x="5014" y="3422"/>
                      <a:pt x="5025" y="3486"/>
                      <a:pt x="5034" y="3551"/>
                    </a:cubicBezTo>
                    <a:cubicBezTo>
                      <a:pt x="5072" y="3817"/>
                      <a:pt x="5119" y="4104"/>
                      <a:pt x="5169" y="4414"/>
                    </a:cubicBezTo>
                    <a:cubicBezTo>
                      <a:pt x="5183" y="4490"/>
                      <a:pt x="5196" y="4569"/>
                      <a:pt x="5211" y="4648"/>
                    </a:cubicBezTo>
                    <a:cubicBezTo>
                      <a:pt x="5237" y="4806"/>
                      <a:pt x="5266" y="4969"/>
                      <a:pt x="5296" y="5137"/>
                    </a:cubicBezTo>
                    <a:cubicBezTo>
                      <a:pt x="5456" y="6053"/>
                      <a:pt x="5654" y="7085"/>
                      <a:pt x="5862" y="8137"/>
                    </a:cubicBezTo>
                    <a:lnTo>
                      <a:pt x="5827" y="8390"/>
                    </a:lnTo>
                    <a:lnTo>
                      <a:pt x="5755" y="8914"/>
                    </a:lnTo>
                    <a:lnTo>
                      <a:pt x="5692" y="8878"/>
                    </a:lnTo>
                    <a:lnTo>
                      <a:pt x="5133" y="9487"/>
                    </a:lnTo>
                    <a:lnTo>
                      <a:pt x="5081" y="9546"/>
                    </a:lnTo>
                    <a:lnTo>
                      <a:pt x="5119" y="9582"/>
                    </a:lnTo>
                    <a:lnTo>
                      <a:pt x="5004" y="9605"/>
                    </a:lnTo>
                    <a:lnTo>
                      <a:pt x="5002" y="9605"/>
                    </a:lnTo>
                    <a:cubicBezTo>
                      <a:pt x="4910" y="9617"/>
                      <a:pt x="4823" y="9631"/>
                      <a:pt x="4734" y="9643"/>
                    </a:cubicBezTo>
                    <a:cubicBezTo>
                      <a:pt x="4648" y="9656"/>
                      <a:pt x="4563" y="9669"/>
                      <a:pt x="4481" y="9685"/>
                    </a:cubicBezTo>
                    <a:lnTo>
                      <a:pt x="4477" y="9685"/>
                    </a:lnTo>
                    <a:cubicBezTo>
                      <a:pt x="4394" y="9700"/>
                      <a:pt x="4319" y="9716"/>
                      <a:pt x="4241" y="9733"/>
                    </a:cubicBezTo>
                    <a:cubicBezTo>
                      <a:pt x="4240" y="9733"/>
                      <a:pt x="4236" y="9733"/>
                      <a:pt x="4235" y="9734"/>
                    </a:cubicBezTo>
                    <a:cubicBezTo>
                      <a:pt x="4162" y="9748"/>
                      <a:pt x="4089" y="9764"/>
                      <a:pt x="4021" y="9782"/>
                    </a:cubicBezTo>
                    <a:cubicBezTo>
                      <a:pt x="4016" y="9782"/>
                      <a:pt x="4014" y="9784"/>
                      <a:pt x="4009" y="9784"/>
                    </a:cubicBezTo>
                    <a:cubicBezTo>
                      <a:pt x="3943" y="9801"/>
                      <a:pt x="3880" y="9818"/>
                      <a:pt x="3817" y="9834"/>
                    </a:cubicBezTo>
                    <a:cubicBezTo>
                      <a:pt x="3811" y="9836"/>
                      <a:pt x="3805" y="9838"/>
                      <a:pt x="3802" y="9838"/>
                    </a:cubicBezTo>
                    <a:cubicBezTo>
                      <a:pt x="3743" y="9855"/>
                      <a:pt x="3687" y="9874"/>
                      <a:pt x="3631" y="9891"/>
                    </a:cubicBezTo>
                    <a:cubicBezTo>
                      <a:pt x="3625" y="9892"/>
                      <a:pt x="3619" y="9894"/>
                      <a:pt x="3614" y="9897"/>
                    </a:cubicBezTo>
                    <a:cubicBezTo>
                      <a:pt x="3562" y="9913"/>
                      <a:pt x="3510" y="9933"/>
                      <a:pt x="3464" y="9951"/>
                    </a:cubicBezTo>
                    <a:cubicBezTo>
                      <a:pt x="3457" y="9953"/>
                      <a:pt x="3451" y="9957"/>
                      <a:pt x="3444" y="9959"/>
                    </a:cubicBezTo>
                    <a:cubicBezTo>
                      <a:pt x="3400" y="9976"/>
                      <a:pt x="3359" y="9995"/>
                      <a:pt x="3317" y="10013"/>
                    </a:cubicBezTo>
                    <a:cubicBezTo>
                      <a:pt x="3312" y="10015"/>
                      <a:pt x="3305" y="10018"/>
                      <a:pt x="3303" y="10021"/>
                    </a:cubicBezTo>
                    <a:cubicBezTo>
                      <a:pt x="3244" y="10049"/>
                      <a:pt x="3188" y="10077"/>
                      <a:pt x="3145" y="10106"/>
                    </a:cubicBezTo>
                    <a:cubicBezTo>
                      <a:pt x="2831" y="10305"/>
                      <a:pt x="2332" y="10842"/>
                      <a:pt x="1775" y="11553"/>
                    </a:cubicBezTo>
                    <a:cubicBezTo>
                      <a:pt x="1197" y="12293"/>
                      <a:pt x="559" y="13222"/>
                      <a:pt x="1" y="14154"/>
                    </a:cubicBezTo>
                    <a:lnTo>
                      <a:pt x="15827" y="14154"/>
                    </a:lnTo>
                    <a:cubicBezTo>
                      <a:pt x="15554" y="13712"/>
                      <a:pt x="15269" y="13288"/>
                      <a:pt x="14967" y="12890"/>
                    </a:cubicBezTo>
                    <a:cubicBezTo>
                      <a:pt x="14090" y="11734"/>
                      <a:pt x="13081" y="10804"/>
                      <a:pt x="11917" y="10264"/>
                    </a:cubicBezTo>
                    <a:cubicBezTo>
                      <a:pt x="11814" y="10215"/>
                      <a:pt x="11707" y="10173"/>
                      <a:pt x="11598" y="10130"/>
                    </a:cubicBezTo>
                    <a:cubicBezTo>
                      <a:pt x="11581" y="10123"/>
                      <a:pt x="11562" y="10117"/>
                      <a:pt x="11547" y="10109"/>
                    </a:cubicBezTo>
                    <a:cubicBezTo>
                      <a:pt x="11439" y="10068"/>
                      <a:pt x="11328" y="10030"/>
                      <a:pt x="11214" y="9995"/>
                    </a:cubicBezTo>
                    <a:cubicBezTo>
                      <a:pt x="11142" y="9965"/>
                      <a:pt x="11067" y="9939"/>
                      <a:pt x="10994" y="9913"/>
                    </a:cubicBezTo>
                    <a:lnTo>
                      <a:pt x="10995" y="9909"/>
                    </a:lnTo>
                    <a:lnTo>
                      <a:pt x="10880" y="9858"/>
                    </a:lnTo>
                    <a:lnTo>
                      <a:pt x="10909" y="9832"/>
                    </a:lnTo>
                    <a:lnTo>
                      <a:pt x="10469" y="9267"/>
                    </a:lnTo>
                    <a:lnTo>
                      <a:pt x="10434" y="9279"/>
                    </a:lnTo>
                    <a:lnTo>
                      <a:pt x="10400" y="9091"/>
                    </a:lnTo>
                    <a:cubicBezTo>
                      <a:pt x="10843" y="8928"/>
                      <a:pt x="11216" y="8767"/>
                      <a:pt x="11242" y="8730"/>
                    </a:cubicBezTo>
                    <a:cubicBezTo>
                      <a:pt x="11277" y="8678"/>
                      <a:pt x="11312" y="6853"/>
                      <a:pt x="11063" y="4971"/>
                    </a:cubicBezTo>
                    <a:lnTo>
                      <a:pt x="11125" y="4930"/>
                    </a:lnTo>
                    <a:cubicBezTo>
                      <a:pt x="11166" y="4783"/>
                      <a:pt x="11202" y="4641"/>
                      <a:pt x="11233" y="4501"/>
                    </a:cubicBezTo>
                    <a:cubicBezTo>
                      <a:pt x="11248" y="4438"/>
                      <a:pt x="11260" y="4380"/>
                      <a:pt x="11274" y="4316"/>
                    </a:cubicBezTo>
                    <a:cubicBezTo>
                      <a:pt x="11289" y="4244"/>
                      <a:pt x="11307" y="4168"/>
                      <a:pt x="11321" y="4097"/>
                    </a:cubicBezTo>
                    <a:cubicBezTo>
                      <a:pt x="11338" y="4015"/>
                      <a:pt x="11350" y="3939"/>
                      <a:pt x="11363" y="3861"/>
                    </a:cubicBezTo>
                    <a:cubicBezTo>
                      <a:pt x="11372" y="3812"/>
                      <a:pt x="11380" y="3762"/>
                      <a:pt x="11390" y="3715"/>
                    </a:cubicBezTo>
                    <a:cubicBezTo>
                      <a:pt x="11403" y="3624"/>
                      <a:pt x="11412" y="3536"/>
                      <a:pt x="11424" y="3448"/>
                    </a:cubicBezTo>
                    <a:cubicBezTo>
                      <a:pt x="11426" y="3417"/>
                      <a:pt x="11432" y="3384"/>
                      <a:pt x="11436" y="3354"/>
                    </a:cubicBezTo>
                    <a:cubicBezTo>
                      <a:pt x="11446" y="3257"/>
                      <a:pt x="11453" y="3162"/>
                      <a:pt x="11459" y="3070"/>
                    </a:cubicBezTo>
                    <a:cubicBezTo>
                      <a:pt x="11460" y="3053"/>
                      <a:pt x="11464" y="3033"/>
                      <a:pt x="11465" y="3014"/>
                    </a:cubicBezTo>
                    <a:cubicBezTo>
                      <a:pt x="11471" y="2913"/>
                      <a:pt x="11473" y="2816"/>
                      <a:pt x="11475" y="2718"/>
                    </a:cubicBezTo>
                    <a:cubicBezTo>
                      <a:pt x="11475" y="2711"/>
                      <a:pt x="11476" y="2703"/>
                      <a:pt x="11476" y="2693"/>
                    </a:cubicBezTo>
                    <a:cubicBezTo>
                      <a:pt x="11476" y="2590"/>
                      <a:pt x="11476" y="2494"/>
                      <a:pt x="11471" y="2396"/>
                    </a:cubicBezTo>
                    <a:lnTo>
                      <a:pt x="11471" y="2389"/>
                    </a:lnTo>
                    <a:cubicBezTo>
                      <a:pt x="11466" y="2291"/>
                      <a:pt x="11463" y="2196"/>
                      <a:pt x="11454" y="2102"/>
                    </a:cubicBezTo>
                    <a:lnTo>
                      <a:pt x="11454" y="2100"/>
                    </a:lnTo>
                    <a:cubicBezTo>
                      <a:pt x="11262" y="469"/>
                      <a:pt x="10178" y="0"/>
                      <a:pt x="8994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6" name="Google Shape;1956;p9"/>
              <p:cNvSpPr/>
              <p:nvPr/>
            </p:nvSpPr>
            <p:spPr>
              <a:xfrm>
                <a:off x="3727025" y="4837200"/>
                <a:ext cx="278250" cy="338800"/>
              </a:xfrm>
              <a:custGeom>
                <a:avLst/>
                <a:gdLst/>
                <a:ahLst/>
                <a:cxnLst/>
                <a:rect l="l" t="t" r="r" b="b"/>
                <a:pathLst>
                  <a:path w="11130" h="13552" extrusionOk="0">
                    <a:moveTo>
                      <a:pt x="7550" y="1"/>
                    </a:moveTo>
                    <a:cubicBezTo>
                      <a:pt x="7592" y="78"/>
                      <a:pt x="8231" y="1342"/>
                      <a:pt x="6009" y="1606"/>
                    </a:cubicBezTo>
                    <a:cubicBezTo>
                      <a:pt x="4414" y="1796"/>
                      <a:pt x="3705" y="2852"/>
                      <a:pt x="3421" y="3477"/>
                    </a:cubicBezTo>
                    <a:cubicBezTo>
                      <a:pt x="3417" y="3484"/>
                      <a:pt x="3415" y="3487"/>
                      <a:pt x="3414" y="3493"/>
                    </a:cubicBezTo>
                    <a:cubicBezTo>
                      <a:pt x="3400" y="3526"/>
                      <a:pt x="3387" y="3556"/>
                      <a:pt x="3372" y="3586"/>
                    </a:cubicBezTo>
                    <a:cubicBezTo>
                      <a:pt x="3371" y="3590"/>
                      <a:pt x="3371" y="3593"/>
                      <a:pt x="3369" y="3599"/>
                    </a:cubicBezTo>
                    <a:cubicBezTo>
                      <a:pt x="3341" y="3665"/>
                      <a:pt x="3320" y="3724"/>
                      <a:pt x="3303" y="3774"/>
                    </a:cubicBezTo>
                    <a:cubicBezTo>
                      <a:pt x="3302" y="3779"/>
                      <a:pt x="3302" y="3781"/>
                      <a:pt x="3298" y="3786"/>
                    </a:cubicBezTo>
                    <a:cubicBezTo>
                      <a:pt x="3291" y="3807"/>
                      <a:pt x="3285" y="3829"/>
                      <a:pt x="3279" y="3846"/>
                    </a:cubicBezTo>
                    <a:cubicBezTo>
                      <a:pt x="3279" y="3847"/>
                      <a:pt x="3278" y="3847"/>
                      <a:pt x="3278" y="3849"/>
                    </a:cubicBezTo>
                    <a:cubicBezTo>
                      <a:pt x="3272" y="3870"/>
                      <a:pt x="3268" y="3885"/>
                      <a:pt x="3263" y="3900"/>
                    </a:cubicBezTo>
                    <a:cubicBezTo>
                      <a:pt x="3263" y="3902"/>
                      <a:pt x="3262" y="3902"/>
                      <a:pt x="3262" y="3904"/>
                    </a:cubicBezTo>
                    <a:cubicBezTo>
                      <a:pt x="3257" y="3916"/>
                      <a:pt x="3256" y="3926"/>
                      <a:pt x="3255" y="3932"/>
                    </a:cubicBezTo>
                    <a:lnTo>
                      <a:pt x="3255" y="3938"/>
                    </a:lnTo>
                    <a:cubicBezTo>
                      <a:pt x="3253" y="3943"/>
                      <a:pt x="3253" y="3945"/>
                      <a:pt x="3253" y="3945"/>
                    </a:cubicBezTo>
                    <a:cubicBezTo>
                      <a:pt x="3253" y="3945"/>
                      <a:pt x="3176" y="3826"/>
                      <a:pt x="3054" y="3826"/>
                    </a:cubicBezTo>
                    <a:cubicBezTo>
                      <a:pt x="2939" y="3826"/>
                      <a:pt x="2784" y="3933"/>
                      <a:pt x="2618" y="4354"/>
                    </a:cubicBezTo>
                    <a:cubicBezTo>
                      <a:pt x="2513" y="4620"/>
                      <a:pt x="2546" y="5225"/>
                      <a:pt x="2659" y="5942"/>
                    </a:cubicBezTo>
                    <a:cubicBezTo>
                      <a:pt x="2719" y="6332"/>
                      <a:pt x="2801" y="6754"/>
                      <a:pt x="2899" y="7173"/>
                    </a:cubicBezTo>
                    <a:cubicBezTo>
                      <a:pt x="2858" y="7165"/>
                      <a:pt x="2817" y="7160"/>
                      <a:pt x="2777" y="7160"/>
                    </a:cubicBezTo>
                    <a:cubicBezTo>
                      <a:pt x="2566" y="7160"/>
                      <a:pt x="2360" y="7273"/>
                      <a:pt x="2236" y="7529"/>
                    </a:cubicBezTo>
                    <a:cubicBezTo>
                      <a:pt x="1983" y="8051"/>
                      <a:pt x="2512" y="8810"/>
                      <a:pt x="3430" y="9026"/>
                    </a:cubicBezTo>
                    <a:cubicBezTo>
                      <a:pt x="3442" y="9060"/>
                      <a:pt x="3451" y="9089"/>
                      <a:pt x="3464" y="9117"/>
                    </a:cubicBezTo>
                    <a:cubicBezTo>
                      <a:pt x="3498" y="9521"/>
                      <a:pt x="3535" y="9871"/>
                      <a:pt x="3572" y="10120"/>
                    </a:cubicBezTo>
                    <a:cubicBezTo>
                      <a:pt x="3600" y="10302"/>
                      <a:pt x="3626" y="10432"/>
                      <a:pt x="3651" y="10488"/>
                    </a:cubicBezTo>
                    <a:cubicBezTo>
                      <a:pt x="3674" y="10537"/>
                      <a:pt x="3741" y="10608"/>
                      <a:pt x="3834" y="10693"/>
                    </a:cubicBezTo>
                    <a:lnTo>
                      <a:pt x="3758" y="11262"/>
                    </a:lnTo>
                    <a:lnTo>
                      <a:pt x="3397" y="11448"/>
                    </a:lnTo>
                    <a:lnTo>
                      <a:pt x="3244" y="11526"/>
                    </a:lnTo>
                    <a:lnTo>
                      <a:pt x="3261" y="11546"/>
                    </a:lnTo>
                    <a:lnTo>
                      <a:pt x="3244" y="11559"/>
                    </a:lnTo>
                    <a:lnTo>
                      <a:pt x="3253" y="11571"/>
                    </a:lnTo>
                    <a:cubicBezTo>
                      <a:pt x="3163" y="11599"/>
                      <a:pt x="3078" y="11627"/>
                      <a:pt x="2993" y="11656"/>
                    </a:cubicBezTo>
                    <a:cubicBezTo>
                      <a:pt x="2980" y="11662"/>
                      <a:pt x="2965" y="11666"/>
                      <a:pt x="2952" y="11672"/>
                    </a:cubicBezTo>
                    <a:lnTo>
                      <a:pt x="2890" y="11672"/>
                    </a:lnTo>
                    <a:cubicBezTo>
                      <a:pt x="2756" y="11672"/>
                      <a:pt x="2636" y="11758"/>
                      <a:pt x="2561" y="11893"/>
                    </a:cubicBezTo>
                    <a:cubicBezTo>
                      <a:pt x="2556" y="11894"/>
                      <a:pt x="2551" y="11898"/>
                      <a:pt x="2546" y="11899"/>
                    </a:cubicBezTo>
                    <a:cubicBezTo>
                      <a:pt x="1738" y="12198"/>
                      <a:pt x="1044" y="12511"/>
                      <a:pt x="872" y="12660"/>
                    </a:cubicBezTo>
                    <a:cubicBezTo>
                      <a:pt x="819" y="12675"/>
                      <a:pt x="765" y="12705"/>
                      <a:pt x="714" y="12754"/>
                    </a:cubicBezTo>
                    <a:cubicBezTo>
                      <a:pt x="464" y="12990"/>
                      <a:pt x="228" y="13257"/>
                      <a:pt x="0" y="13552"/>
                    </a:cubicBezTo>
                    <a:lnTo>
                      <a:pt x="11129" y="13552"/>
                    </a:lnTo>
                    <a:cubicBezTo>
                      <a:pt x="10851" y="13205"/>
                      <a:pt x="10553" y="12901"/>
                      <a:pt x="10242" y="12646"/>
                    </a:cubicBezTo>
                    <a:cubicBezTo>
                      <a:pt x="10237" y="12645"/>
                      <a:pt x="10236" y="12641"/>
                      <a:pt x="10232" y="12639"/>
                    </a:cubicBezTo>
                    <a:cubicBezTo>
                      <a:pt x="10175" y="12590"/>
                      <a:pt x="10114" y="12544"/>
                      <a:pt x="10055" y="12502"/>
                    </a:cubicBezTo>
                    <a:cubicBezTo>
                      <a:pt x="10049" y="12493"/>
                      <a:pt x="10043" y="12482"/>
                      <a:pt x="10038" y="12480"/>
                    </a:cubicBezTo>
                    <a:cubicBezTo>
                      <a:pt x="10031" y="12470"/>
                      <a:pt x="10018" y="12463"/>
                      <a:pt x="10008" y="12452"/>
                    </a:cubicBezTo>
                    <a:cubicBezTo>
                      <a:pt x="10001" y="12451"/>
                      <a:pt x="9995" y="12446"/>
                      <a:pt x="9991" y="12443"/>
                    </a:cubicBezTo>
                    <a:cubicBezTo>
                      <a:pt x="9983" y="12437"/>
                      <a:pt x="9976" y="12431"/>
                      <a:pt x="9965" y="12427"/>
                    </a:cubicBezTo>
                    <a:cubicBezTo>
                      <a:pt x="9946" y="12414"/>
                      <a:pt x="9921" y="12402"/>
                      <a:pt x="9893" y="12386"/>
                    </a:cubicBezTo>
                    <a:cubicBezTo>
                      <a:pt x="9887" y="12383"/>
                      <a:pt x="9881" y="12378"/>
                      <a:pt x="9874" y="12373"/>
                    </a:cubicBezTo>
                    <a:cubicBezTo>
                      <a:pt x="9854" y="12359"/>
                      <a:pt x="9833" y="12350"/>
                      <a:pt x="9812" y="12342"/>
                    </a:cubicBezTo>
                    <a:cubicBezTo>
                      <a:pt x="9800" y="12338"/>
                      <a:pt x="9786" y="12334"/>
                      <a:pt x="9774" y="12330"/>
                    </a:cubicBezTo>
                    <a:cubicBezTo>
                      <a:pt x="9739" y="12316"/>
                      <a:pt x="9702" y="12297"/>
                      <a:pt x="9661" y="12282"/>
                    </a:cubicBezTo>
                    <a:cubicBezTo>
                      <a:pt x="9656" y="12280"/>
                      <a:pt x="9653" y="12277"/>
                      <a:pt x="9647" y="12276"/>
                    </a:cubicBezTo>
                    <a:cubicBezTo>
                      <a:pt x="9625" y="12267"/>
                      <a:pt x="9605" y="12259"/>
                      <a:pt x="9582" y="12249"/>
                    </a:cubicBezTo>
                    <a:cubicBezTo>
                      <a:pt x="9502" y="11910"/>
                      <a:pt x="9270" y="11667"/>
                      <a:pt x="8994" y="11667"/>
                    </a:cubicBezTo>
                    <a:lnTo>
                      <a:pt x="8122" y="11667"/>
                    </a:lnTo>
                    <a:lnTo>
                      <a:pt x="7746" y="11305"/>
                    </a:lnTo>
                    <a:lnTo>
                      <a:pt x="7688" y="11335"/>
                    </a:lnTo>
                    <a:lnTo>
                      <a:pt x="7624" y="10805"/>
                    </a:lnTo>
                    <a:cubicBezTo>
                      <a:pt x="7793" y="10691"/>
                      <a:pt x="7912" y="10591"/>
                      <a:pt x="7949" y="10527"/>
                    </a:cubicBezTo>
                    <a:cubicBezTo>
                      <a:pt x="7996" y="10442"/>
                      <a:pt x="8081" y="9821"/>
                      <a:pt x="8149" y="9010"/>
                    </a:cubicBezTo>
                    <a:cubicBezTo>
                      <a:pt x="9061" y="8777"/>
                      <a:pt x="9577" y="8038"/>
                      <a:pt x="9322" y="7525"/>
                    </a:cubicBezTo>
                    <a:cubicBezTo>
                      <a:pt x="9195" y="7270"/>
                      <a:pt x="8984" y="7156"/>
                      <a:pt x="8767" y="7156"/>
                    </a:cubicBezTo>
                    <a:cubicBezTo>
                      <a:pt x="8745" y="7156"/>
                      <a:pt x="8724" y="7157"/>
                      <a:pt x="8702" y="7160"/>
                    </a:cubicBezTo>
                    <a:cubicBezTo>
                      <a:pt x="8708" y="7136"/>
                      <a:pt x="8715" y="7111"/>
                      <a:pt x="8719" y="7088"/>
                    </a:cubicBezTo>
                    <a:cubicBezTo>
                      <a:pt x="8739" y="6999"/>
                      <a:pt x="8757" y="6914"/>
                      <a:pt x="8775" y="6829"/>
                    </a:cubicBezTo>
                    <a:cubicBezTo>
                      <a:pt x="8778" y="6814"/>
                      <a:pt x="8781" y="6801"/>
                      <a:pt x="8784" y="6788"/>
                    </a:cubicBezTo>
                    <a:cubicBezTo>
                      <a:pt x="8803" y="6689"/>
                      <a:pt x="8820" y="6594"/>
                      <a:pt x="8835" y="6501"/>
                    </a:cubicBezTo>
                    <a:cubicBezTo>
                      <a:pt x="8840" y="6478"/>
                      <a:pt x="8842" y="6456"/>
                      <a:pt x="8847" y="6432"/>
                    </a:cubicBezTo>
                    <a:cubicBezTo>
                      <a:pt x="8859" y="6364"/>
                      <a:pt x="8869" y="6296"/>
                      <a:pt x="8877" y="6229"/>
                    </a:cubicBezTo>
                    <a:cubicBezTo>
                      <a:pt x="8882" y="6201"/>
                      <a:pt x="8883" y="6174"/>
                      <a:pt x="8887" y="6150"/>
                    </a:cubicBezTo>
                    <a:cubicBezTo>
                      <a:pt x="8894" y="6085"/>
                      <a:pt x="8902" y="6022"/>
                      <a:pt x="8908" y="5961"/>
                    </a:cubicBezTo>
                    <a:cubicBezTo>
                      <a:pt x="8909" y="5939"/>
                      <a:pt x="8914" y="5919"/>
                      <a:pt x="8915" y="5897"/>
                    </a:cubicBezTo>
                    <a:cubicBezTo>
                      <a:pt x="8931" y="5735"/>
                      <a:pt x="8938" y="5585"/>
                      <a:pt x="8943" y="5444"/>
                    </a:cubicBezTo>
                    <a:lnTo>
                      <a:pt x="8943" y="5385"/>
                    </a:lnTo>
                    <a:cubicBezTo>
                      <a:pt x="8944" y="5335"/>
                      <a:pt x="8944" y="5286"/>
                      <a:pt x="8943" y="5235"/>
                    </a:cubicBezTo>
                    <a:lnTo>
                      <a:pt x="8943" y="5178"/>
                    </a:lnTo>
                    <a:cubicBezTo>
                      <a:pt x="8942" y="5125"/>
                      <a:pt x="8938" y="5074"/>
                      <a:pt x="8937" y="5027"/>
                    </a:cubicBezTo>
                    <a:cubicBezTo>
                      <a:pt x="8936" y="5015"/>
                      <a:pt x="8936" y="5004"/>
                      <a:pt x="8936" y="4990"/>
                    </a:cubicBezTo>
                    <a:cubicBezTo>
                      <a:pt x="8931" y="4931"/>
                      <a:pt x="8926" y="4872"/>
                      <a:pt x="8920" y="4815"/>
                    </a:cubicBezTo>
                    <a:cubicBezTo>
                      <a:pt x="8920" y="4807"/>
                      <a:pt x="8919" y="4796"/>
                      <a:pt x="8915" y="4789"/>
                    </a:cubicBezTo>
                    <a:cubicBezTo>
                      <a:pt x="8911" y="4741"/>
                      <a:pt x="8907" y="4698"/>
                      <a:pt x="8899" y="4655"/>
                    </a:cubicBezTo>
                    <a:cubicBezTo>
                      <a:pt x="8897" y="4639"/>
                      <a:pt x="8894" y="4625"/>
                      <a:pt x="8893" y="4608"/>
                    </a:cubicBezTo>
                    <a:cubicBezTo>
                      <a:pt x="8887" y="4571"/>
                      <a:pt x="8879" y="4536"/>
                      <a:pt x="8873" y="4502"/>
                    </a:cubicBezTo>
                    <a:cubicBezTo>
                      <a:pt x="8869" y="4487"/>
                      <a:pt x="8866" y="4474"/>
                      <a:pt x="8865" y="4461"/>
                    </a:cubicBezTo>
                    <a:cubicBezTo>
                      <a:pt x="8857" y="4419"/>
                      <a:pt x="8848" y="4382"/>
                      <a:pt x="8838" y="4345"/>
                    </a:cubicBezTo>
                    <a:cubicBezTo>
                      <a:pt x="8836" y="4339"/>
                      <a:pt x="8834" y="4333"/>
                      <a:pt x="8834" y="4329"/>
                    </a:cubicBezTo>
                    <a:cubicBezTo>
                      <a:pt x="8821" y="4287"/>
                      <a:pt x="8811" y="4247"/>
                      <a:pt x="8798" y="4210"/>
                    </a:cubicBezTo>
                    <a:cubicBezTo>
                      <a:pt x="8795" y="4198"/>
                      <a:pt x="8792" y="4187"/>
                      <a:pt x="8790" y="4176"/>
                    </a:cubicBezTo>
                    <a:cubicBezTo>
                      <a:pt x="8780" y="4149"/>
                      <a:pt x="8773" y="4125"/>
                      <a:pt x="8762" y="4098"/>
                    </a:cubicBezTo>
                    <a:cubicBezTo>
                      <a:pt x="8758" y="4086"/>
                      <a:pt x="8755" y="4073"/>
                      <a:pt x="8749" y="4062"/>
                    </a:cubicBezTo>
                    <a:cubicBezTo>
                      <a:pt x="8741" y="4041"/>
                      <a:pt x="8732" y="4018"/>
                      <a:pt x="8723" y="3998"/>
                    </a:cubicBezTo>
                    <a:cubicBezTo>
                      <a:pt x="8717" y="3988"/>
                      <a:pt x="8713" y="3977"/>
                      <a:pt x="8710" y="3967"/>
                    </a:cubicBezTo>
                    <a:cubicBezTo>
                      <a:pt x="8698" y="3939"/>
                      <a:pt x="8683" y="3910"/>
                      <a:pt x="8671" y="3885"/>
                    </a:cubicBezTo>
                    <a:cubicBezTo>
                      <a:pt x="8667" y="3877"/>
                      <a:pt x="8665" y="3871"/>
                      <a:pt x="8662" y="3864"/>
                    </a:cubicBezTo>
                    <a:cubicBezTo>
                      <a:pt x="8653" y="3847"/>
                      <a:pt x="8643" y="3827"/>
                      <a:pt x="8633" y="3812"/>
                    </a:cubicBezTo>
                    <a:cubicBezTo>
                      <a:pt x="8627" y="3799"/>
                      <a:pt x="8621" y="3791"/>
                      <a:pt x="8616" y="3781"/>
                    </a:cubicBezTo>
                    <a:cubicBezTo>
                      <a:pt x="8609" y="3769"/>
                      <a:pt x="8603" y="3758"/>
                      <a:pt x="8595" y="3746"/>
                    </a:cubicBezTo>
                    <a:cubicBezTo>
                      <a:pt x="8589" y="3737"/>
                      <a:pt x="8583" y="3727"/>
                      <a:pt x="8576" y="3718"/>
                    </a:cubicBezTo>
                    <a:cubicBezTo>
                      <a:pt x="8570" y="3708"/>
                      <a:pt x="8564" y="3697"/>
                      <a:pt x="8559" y="3689"/>
                    </a:cubicBezTo>
                    <a:cubicBezTo>
                      <a:pt x="8458" y="3543"/>
                      <a:pt x="8377" y="3488"/>
                      <a:pt x="8377" y="3488"/>
                    </a:cubicBezTo>
                    <a:cubicBezTo>
                      <a:pt x="8870" y="2385"/>
                      <a:pt x="8407" y="1279"/>
                      <a:pt x="8000" y="617"/>
                    </a:cubicBezTo>
                    <a:cubicBezTo>
                      <a:pt x="7781" y="258"/>
                      <a:pt x="7576" y="30"/>
                      <a:pt x="7550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7" name="Google Shape;1957;p9"/>
              <p:cNvSpPr/>
              <p:nvPr/>
            </p:nvSpPr>
            <p:spPr>
              <a:xfrm>
                <a:off x="1830025" y="5058650"/>
                <a:ext cx="184475" cy="117325"/>
              </a:xfrm>
              <a:custGeom>
                <a:avLst/>
                <a:gdLst/>
                <a:ahLst/>
                <a:cxnLst/>
                <a:rect l="l" t="t" r="r" b="b"/>
                <a:pathLst>
                  <a:path w="7379" h="4693" extrusionOk="0">
                    <a:moveTo>
                      <a:pt x="3471" y="1"/>
                    </a:moveTo>
                    <a:cubicBezTo>
                      <a:pt x="2511" y="1"/>
                      <a:pt x="1535" y="176"/>
                      <a:pt x="1245" y="489"/>
                    </a:cubicBezTo>
                    <a:cubicBezTo>
                      <a:pt x="813" y="952"/>
                      <a:pt x="681" y="1508"/>
                      <a:pt x="667" y="2087"/>
                    </a:cubicBezTo>
                    <a:cubicBezTo>
                      <a:pt x="664" y="2258"/>
                      <a:pt x="669" y="2434"/>
                      <a:pt x="681" y="2611"/>
                    </a:cubicBezTo>
                    <a:cubicBezTo>
                      <a:pt x="616" y="2887"/>
                      <a:pt x="585" y="3138"/>
                      <a:pt x="597" y="3315"/>
                    </a:cubicBezTo>
                    <a:cubicBezTo>
                      <a:pt x="601" y="3382"/>
                      <a:pt x="596" y="3467"/>
                      <a:pt x="584" y="3562"/>
                    </a:cubicBezTo>
                    <a:lnTo>
                      <a:pt x="105" y="3562"/>
                    </a:lnTo>
                    <a:lnTo>
                      <a:pt x="79" y="3697"/>
                    </a:lnTo>
                    <a:lnTo>
                      <a:pt x="49" y="3867"/>
                    </a:lnTo>
                    <a:lnTo>
                      <a:pt x="50" y="3867"/>
                    </a:lnTo>
                    <a:cubicBezTo>
                      <a:pt x="0" y="4206"/>
                      <a:pt x="1" y="4481"/>
                      <a:pt x="67" y="4692"/>
                    </a:cubicBezTo>
                    <a:lnTo>
                      <a:pt x="7321" y="4692"/>
                    </a:lnTo>
                    <a:cubicBezTo>
                      <a:pt x="7364" y="4542"/>
                      <a:pt x="7379" y="4402"/>
                      <a:pt x="7349" y="4297"/>
                    </a:cubicBezTo>
                    <a:cubicBezTo>
                      <a:pt x="7311" y="4172"/>
                      <a:pt x="7227" y="4121"/>
                      <a:pt x="7121" y="4121"/>
                    </a:cubicBezTo>
                    <a:cubicBezTo>
                      <a:pt x="7026" y="4121"/>
                      <a:pt x="6914" y="4162"/>
                      <a:pt x="6804" y="4228"/>
                    </a:cubicBezTo>
                    <a:cubicBezTo>
                      <a:pt x="6922" y="3754"/>
                      <a:pt x="6980" y="3346"/>
                      <a:pt x="6995" y="2993"/>
                    </a:cubicBezTo>
                    <a:cubicBezTo>
                      <a:pt x="7000" y="2985"/>
                      <a:pt x="7002" y="2974"/>
                      <a:pt x="7008" y="2964"/>
                    </a:cubicBezTo>
                    <a:cubicBezTo>
                      <a:pt x="7011" y="2958"/>
                      <a:pt x="7014" y="2951"/>
                      <a:pt x="7017" y="2944"/>
                    </a:cubicBezTo>
                    <a:cubicBezTo>
                      <a:pt x="7038" y="2895"/>
                      <a:pt x="7056" y="2845"/>
                      <a:pt x="7072" y="2795"/>
                    </a:cubicBezTo>
                    <a:cubicBezTo>
                      <a:pt x="7072" y="2789"/>
                      <a:pt x="7073" y="2784"/>
                      <a:pt x="7073" y="2780"/>
                    </a:cubicBezTo>
                    <a:cubicBezTo>
                      <a:pt x="7087" y="2724"/>
                      <a:pt x="7097" y="2667"/>
                      <a:pt x="7103" y="2609"/>
                    </a:cubicBezTo>
                    <a:cubicBezTo>
                      <a:pt x="7109" y="2535"/>
                      <a:pt x="7112" y="2459"/>
                      <a:pt x="7110" y="2387"/>
                    </a:cubicBezTo>
                    <a:cubicBezTo>
                      <a:pt x="7110" y="2362"/>
                      <a:pt x="7106" y="2341"/>
                      <a:pt x="7106" y="2318"/>
                    </a:cubicBezTo>
                    <a:cubicBezTo>
                      <a:pt x="7103" y="2269"/>
                      <a:pt x="7099" y="2221"/>
                      <a:pt x="7093" y="2177"/>
                    </a:cubicBezTo>
                    <a:cubicBezTo>
                      <a:pt x="7090" y="2149"/>
                      <a:pt x="7086" y="2123"/>
                      <a:pt x="7080" y="2098"/>
                    </a:cubicBezTo>
                    <a:cubicBezTo>
                      <a:pt x="7074" y="2058"/>
                      <a:pt x="7067" y="2016"/>
                      <a:pt x="7055" y="1976"/>
                    </a:cubicBezTo>
                    <a:cubicBezTo>
                      <a:pt x="7048" y="1950"/>
                      <a:pt x="7041" y="1924"/>
                      <a:pt x="7033" y="1899"/>
                    </a:cubicBezTo>
                    <a:cubicBezTo>
                      <a:pt x="7022" y="1860"/>
                      <a:pt x="7011" y="1822"/>
                      <a:pt x="6996" y="1788"/>
                    </a:cubicBezTo>
                    <a:cubicBezTo>
                      <a:pt x="6988" y="1761"/>
                      <a:pt x="6977" y="1738"/>
                      <a:pt x="6968" y="1711"/>
                    </a:cubicBezTo>
                    <a:cubicBezTo>
                      <a:pt x="6952" y="1677"/>
                      <a:pt x="6935" y="1642"/>
                      <a:pt x="6920" y="1607"/>
                    </a:cubicBezTo>
                    <a:cubicBezTo>
                      <a:pt x="6909" y="1584"/>
                      <a:pt x="6897" y="1560"/>
                      <a:pt x="6883" y="1536"/>
                    </a:cubicBezTo>
                    <a:cubicBezTo>
                      <a:pt x="6863" y="1502"/>
                      <a:pt x="6842" y="1468"/>
                      <a:pt x="6820" y="1434"/>
                    </a:cubicBezTo>
                    <a:cubicBezTo>
                      <a:pt x="6808" y="1414"/>
                      <a:pt x="6796" y="1395"/>
                      <a:pt x="6782" y="1376"/>
                    </a:cubicBezTo>
                    <a:cubicBezTo>
                      <a:pt x="6756" y="1337"/>
                      <a:pt x="6726" y="1298"/>
                      <a:pt x="6696" y="1261"/>
                    </a:cubicBezTo>
                    <a:cubicBezTo>
                      <a:pt x="6686" y="1250"/>
                      <a:pt x="6679" y="1236"/>
                      <a:pt x="6667" y="1224"/>
                    </a:cubicBezTo>
                    <a:cubicBezTo>
                      <a:pt x="6626" y="1176"/>
                      <a:pt x="6583" y="1128"/>
                      <a:pt x="6539" y="1084"/>
                    </a:cubicBezTo>
                    <a:cubicBezTo>
                      <a:pt x="6525" y="1070"/>
                      <a:pt x="6504" y="1053"/>
                      <a:pt x="6489" y="1036"/>
                    </a:cubicBezTo>
                    <a:cubicBezTo>
                      <a:pt x="6458" y="1009"/>
                      <a:pt x="6429" y="980"/>
                      <a:pt x="6398" y="952"/>
                    </a:cubicBezTo>
                    <a:cubicBezTo>
                      <a:pt x="6376" y="934"/>
                      <a:pt x="6353" y="914"/>
                      <a:pt x="6333" y="897"/>
                    </a:cubicBezTo>
                    <a:cubicBezTo>
                      <a:pt x="6304" y="873"/>
                      <a:pt x="6277" y="852"/>
                      <a:pt x="6248" y="829"/>
                    </a:cubicBezTo>
                    <a:cubicBezTo>
                      <a:pt x="6222" y="811"/>
                      <a:pt x="6198" y="791"/>
                      <a:pt x="6171" y="774"/>
                    </a:cubicBezTo>
                    <a:cubicBezTo>
                      <a:pt x="6144" y="755"/>
                      <a:pt x="6115" y="737"/>
                      <a:pt x="6088" y="716"/>
                    </a:cubicBezTo>
                    <a:cubicBezTo>
                      <a:pt x="6060" y="700"/>
                      <a:pt x="6034" y="682"/>
                      <a:pt x="6006" y="665"/>
                    </a:cubicBezTo>
                    <a:cubicBezTo>
                      <a:pt x="5977" y="648"/>
                      <a:pt x="5950" y="630"/>
                      <a:pt x="5921" y="614"/>
                    </a:cubicBezTo>
                    <a:cubicBezTo>
                      <a:pt x="5892" y="597"/>
                      <a:pt x="5865" y="579"/>
                      <a:pt x="5836" y="563"/>
                    </a:cubicBezTo>
                    <a:cubicBezTo>
                      <a:pt x="5807" y="547"/>
                      <a:pt x="5779" y="531"/>
                      <a:pt x="5751" y="517"/>
                    </a:cubicBezTo>
                    <a:cubicBezTo>
                      <a:pt x="5719" y="500"/>
                      <a:pt x="5690" y="484"/>
                      <a:pt x="5659" y="469"/>
                    </a:cubicBezTo>
                    <a:lnTo>
                      <a:pt x="5578" y="428"/>
                    </a:lnTo>
                    <a:cubicBezTo>
                      <a:pt x="5546" y="412"/>
                      <a:pt x="5514" y="398"/>
                      <a:pt x="5481" y="384"/>
                    </a:cubicBezTo>
                    <a:cubicBezTo>
                      <a:pt x="5359" y="327"/>
                      <a:pt x="5237" y="277"/>
                      <a:pt x="5115" y="230"/>
                    </a:cubicBezTo>
                    <a:cubicBezTo>
                      <a:pt x="4826" y="122"/>
                      <a:pt x="4443" y="51"/>
                      <a:pt x="4027" y="21"/>
                    </a:cubicBezTo>
                    <a:cubicBezTo>
                      <a:pt x="3846" y="7"/>
                      <a:pt x="3659" y="1"/>
                      <a:pt x="3471" y="1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8" name="Google Shape;1958;p9"/>
              <p:cNvSpPr/>
              <p:nvPr/>
            </p:nvSpPr>
            <p:spPr>
              <a:xfrm>
                <a:off x="1321675" y="5048625"/>
                <a:ext cx="171875" cy="127225"/>
              </a:xfrm>
              <a:custGeom>
                <a:avLst/>
                <a:gdLst/>
                <a:ahLst/>
                <a:cxnLst/>
                <a:rect l="l" t="t" r="r" b="b"/>
                <a:pathLst>
                  <a:path w="6875" h="5089" extrusionOk="0">
                    <a:moveTo>
                      <a:pt x="3098" y="0"/>
                    </a:moveTo>
                    <a:cubicBezTo>
                      <a:pt x="2822" y="0"/>
                      <a:pt x="2550" y="34"/>
                      <a:pt x="2291" y="112"/>
                    </a:cubicBezTo>
                    <a:cubicBezTo>
                      <a:pt x="2090" y="169"/>
                      <a:pt x="1896" y="252"/>
                      <a:pt x="1714" y="360"/>
                    </a:cubicBezTo>
                    <a:cubicBezTo>
                      <a:pt x="1252" y="635"/>
                      <a:pt x="988" y="1092"/>
                      <a:pt x="844" y="1575"/>
                    </a:cubicBezTo>
                    <a:cubicBezTo>
                      <a:pt x="792" y="1574"/>
                      <a:pt x="741" y="1573"/>
                      <a:pt x="691" y="1573"/>
                    </a:cubicBezTo>
                    <a:cubicBezTo>
                      <a:pt x="491" y="1573"/>
                      <a:pt x="311" y="1585"/>
                      <a:pt x="230" y="1601"/>
                    </a:cubicBezTo>
                    <a:cubicBezTo>
                      <a:pt x="12" y="1642"/>
                      <a:pt x="23" y="1820"/>
                      <a:pt x="73" y="2002"/>
                    </a:cubicBezTo>
                    <a:cubicBezTo>
                      <a:pt x="96" y="2081"/>
                      <a:pt x="292" y="2185"/>
                      <a:pt x="528" y="2258"/>
                    </a:cubicBezTo>
                    <a:cubicBezTo>
                      <a:pt x="337" y="2549"/>
                      <a:pt x="167" y="2854"/>
                      <a:pt x="17" y="3170"/>
                    </a:cubicBezTo>
                    <a:cubicBezTo>
                      <a:pt x="11" y="3183"/>
                      <a:pt x="4" y="3196"/>
                      <a:pt x="0" y="3207"/>
                    </a:cubicBezTo>
                    <a:lnTo>
                      <a:pt x="17" y="3207"/>
                    </a:lnTo>
                    <a:lnTo>
                      <a:pt x="17" y="5088"/>
                    </a:lnTo>
                    <a:lnTo>
                      <a:pt x="6286" y="5088"/>
                    </a:lnTo>
                    <a:cubicBezTo>
                      <a:pt x="6346" y="4853"/>
                      <a:pt x="6370" y="4608"/>
                      <a:pt x="6379" y="4410"/>
                    </a:cubicBezTo>
                    <a:cubicBezTo>
                      <a:pt x="6379" y="4389"/>
                      <a:pt x="6380" y="4364"/>
                      <a:pt x="6380" y="4342"/>
                    </a:cubicBezTo>
                    <a:cubicBezTo>
                      <a:pt x="6382" y="4299"/>
                      <a:pt x="6382" y="4258"/>
                      <a:pt x="6382" y="4222"/>
                    </a:cubicBezTo>
                    <a:cubicBezTo>
                      <a:pt x="6382" y="4094"/>
                      <a:pt x="6376" y="4013"/>
                      <a:pt x="6376" y="4013"/>
                    </a:cubicBezTo>
                    <a:cubicBezTo>
                      <a:pt x="6376" y="4013"/>
                      <a:pt x="6850" y="3526"/>
                      <a:pt x="6865" y="2829"/>
                    </a:cubicBezTo>
                    <a:cubicBezTo>
                      <a:pt x="6875" y="2437"/>
                      <a:pt x="6738" y="1978"/>
                      <a:pt x="6293" y="1502"/>
                    </a:cubicBezTo>
                    <a:cubicBezTo>
                      <a:pt x="6137" y="1338"/>
                      <a:pt x="5973" y="1185"/>
                      <a:pt x="5797" y="1043"/>
                    </a:cubicBezTo>
                    <a:cubicBezTo>
                      <a:pt x="4998" y="395"/>
                      <a:pt x="4016" y="0"/>
                      <a:pt x="3098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9" name="Google Shape;1959;p9"/>
              <p:cNvSpPr/>
              <p:nvPr/>
            </p:nvSpPr>
            <p:spPr>
              <a:xfrm>
                <a:off x="3196650" y="5048350"/>
                <a:ext cx="158225" cy="127525"/>
              </a:xfrm>
              <a:custGeom>
                <a:avLst/>
                <a:gdLst/>
                <a:ahLst/>
                <a:cxnLst/>
                <a:rect l="l" t="t" r="r" b="b"/>
                <a:pathLst>
                  <a:path w="6329" h="5101" extrusionOk="0">
                    <a:moveTo>
                      <a:pt x="2043" y="0"/>
                    </a:moveTo>
                    <a:cubicBezTo>
                      <a:pt x="0" y="0"/>
                      <a:pt x="596" y="2601"/>
                      <a:pt x="596" y="2601"/>
                    </a:cubicBezTo>
                    <a:cubicBezTo>
                      <a:pt x="141" y="2901"/>
                      <a:pt x="50" y="3843"/>
                      <a:pt x="304" y="5101"/>
                    </a:cubicBezTo>
                    <a:lnTo>
                      <a:pt x="6323" y="5101"/>
                    </a:lnTo>
                    <a:cubicBezTo>
                      <a:pt x="6327" y="4940"/>
                      <a:pt x="6329" y="4785"/>
                      <a:pt x="6325" y="4636"/>
                    </a:cubicBezTo>
                    <a:cubicBezTo>
                      <a:pt x="6322" y="4508"/>
                      <a:pt x="6317" y="4382"/>
                      <a:pt x="6310" y="4262"/>
                    </a:cubicBezTo>
                    <a:cubicBezTo>
                      <a:pt x="6305" y="4201"/>
                      <a:pt x="6301" y="4144"/>
                      <a:pt x="6296" y="4086"/>
                    </a:cubicBezTo>
                    <a:cubicBezTo>
                      <a:pt x="6280" y="3912"/>
                      <a:pt x="6260" y="3752"/>
                      <a:pt x="6234" y="3599"/>
                    </a:cubicBezTo>
                    <a:cubicBezTo>
                      <a:pt x="6226" y="3549"/>
                      <a:pt x="6216" y="3499"/>
                      <a:pt x="6206" y="3450"/>
                    </a:cubicBezTo>
                    <a:cubicBezTo>
                      <a:pt x="6161" y="3223"/>
                      <a:pt x="6108" y="3023"/>
                      <a:pt x="6045" y="2840"/>
                    </a:cubicBezTo>
                    <a:cubicBezTo>
                      <a:pt x="5514" y="1290"/>
                      <a:pt x="4397" y="1258"/>
                      <a:pt x="4304" y="1258"/>
                    </a:cubicBezTo>
                    <a:cubicBezTo>
                      <a:pt x="4300" y="1258"/>
                      <a:pt x="4298" y="1258"/>
                      <a:pt x="4298" y="1258"/>
                    </a:cubicBezTo>
                    <a:lnTo>
                      <a:pt x="4298" y="1252"/>
                    </a:lnTo>
                    <a:lnTo>
                      <a:pt x="4298" y="1250"/>
                    </a:lnTo>
                    <a:cubicBezTo>
                      <a:pt x="4291" y="1217"/>
                      <a:pt x="4256" y="1076"/>
                      <a:pt x="4148" y="896"/>
                    </a:cubicBezTo>
                    <a:cubicBezTo>
                      <a:pt x="4035" y="711"/>
                      <a:pt x="3837" y="487"/>
                      <a:pt x="3504" y="310"/>
                    </a:cubicBezTo>
                    <a:cubicBezTo>
                      <a:pt x="3172" y="133"/>
                      <a:pt x="2702" y="0"/>
                      <a:pt x="2043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0" name="Google Shape;1960;p9"/>
              <p:cNvSpPr/>
              <p:nvPr/>
            </p:nvSpPr>
            <p:spPr>
              <a:xfrm>
                <a:off x="3626300" y="5048625"/>
                <a:ext cx="204950" cy="127350"/>
              </a:xfrm>
              <a:custGeom>
                <a:avLst/>
                <a:gdLst/>
                <a:ahLst/>
                <a:cxnLst/>
                <a:rect l="l" t="t" r="r" b="b"/>
                <a:pathLst>
                  <a:path w="8198" h="5094" extrusionOk="0">
                    <a:moveTo>
                      <a:pt x="4436" y="1"/>
                    </a:moveTo>
                    <a:cubicBezTo>
                      <a:pt x="3516" y="1"/>
                      <a:pt x="2534" y="397"/>
                      <a:pt x="1736" y="1045"/>
                    </a:cubicBezTo>
                    <a:cubicBezTo>
                      <a:pt x="1560" y="1186"/>
                      <a:pt x="1395" y="1340"/>
                      <a:pt x="1239" y="1504"/>
                    </a:cubicBezTo>
                    <a:cubicBezTo>
                      <a:pt x="1" y="2822"/>
                      <a:pt x="1155" y="4018"/>
                      <a:pt x="1155" y="4018"/>
                    </a:cubicBezTo>
                    <a:cubicBezTo>
                      <a:pt x="1155" y="4018"/>
                      <a:pt x="1149" y="4099"/>
                      <a:pt x="1149" y="4227"/>
                    </a:cubicBezTo>
                    <a:cubicBezTo>
                      <a:pt x="1149" y="4263"/>
                      <a:pt x="1149" y="4303"/>
                      <a:pt x="1152" y="4347"/>
                    </a:cubicBezTo>
                    <a:cubicBezTo>
                      <a:pt x="1152" y="4369"/>
                      <a:pt x="1153" y="4391"/>
                      <a:pt x="1153" y="4415"/>
                    </a:cubicBezTo>
                    <a:cubicBezTo>
                      <a:pt x="1160" y="4613"/>
                      <a:pt x="1183" y="4856"/>
                      <a:pt x="1244" y="5093"/>
                    </a:cubicBezTo>
                    <a:lnTo>
                      <a:pt x="8197" y="5093"/>
                    </a:lnTo>
                    <a:cubicBezTo>
                      <a:pt x="8025" y="4406"/>
                      <a:pt x="7775" y="3672"/>
                      <a:pt x="7426" y="2986"/>
                    </a:cubicBezTo>
                    <a:cubicBezTo>
                      <a:pt x="7329" y="2795"/>
                      <a:pt x="7225" y="2607"/>
                      <a:pt x="7110" y="2426"/>
                    </a:cubicBezTo>
                    <a:cubicBezTo>
                      <a:pt x="7077" y="2370"/>
                      <a:pt x="7042" y="2313"/>
                      <a:pt x="7005" y="2258"/>
                    </a:cubicBezTo>
                    <a:cubicBezTo>
                      <a:pt x="7106" y="2228"/>
                      <a:pt x="7199" y="2190"/>
                      <a:pt x="7274" y="2153"/>
                    </a:cubicBezTo>
                    <a:cubicBezTo>
                      <a:pt x="7377" y="2103"/>
                      <a:pt x="7446" y="2048"/>
                      <a:pt x="7459" y="2002"/>
                    </a:cubicBezTo>
                    <a:cubicBezTo>
                      <a:pt x="7474" y="1940"/>
                      <a:pt x="7489" y="1878"/>
                      <a:pt x="7489" y="1823"/>
                    </a:cubicBezTo>
                    <a:cubicBezTo>
                      <a:pt x="7490" y="1715"/>
                      <a:pt x="7446" y="1630"/>
                      <a:pt x="7303" y="1602"/>
                    </a:cubicBezTo>
                    <a:cubicBezTo>
                      <a:pt x="7222" y="1586"/>
                      <a:pt x="7037" y="1574"/>
                      <a:pt x="6833" y="1574"/>
                    </a:cubicBezTo>
                    <a:cubicBezTo>
                      <a:pt x="6786" y="1574"/>
                      <a:pt x="6738" y="1575"/>
                      <a:pt x="6689" y="1577"/>
                    </a:cubicBezTo>
                    <a:cubicBezTo>
                      <a:pt x="6544" y="1094"/>
                      <a:pt x="6281" y="636"/>
                      <a:pt x="5819" y="361"/>
                    </a:cubicBezTo>
                    <a:cubicBezTo>
                      <a:pt x="5401" y="114"/>
                      <a:pt x="4927" y="1"/>
                      <a:pt x="4436" y="1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1" name="Google Shape;1961;p9"/>
              <p:cNvSpPr/>
              <p:nvPr/>
            </p:nvSpPr>
            <p:spPr>
              <a:xfrm>
                <a:off x="2301325" y="5058500"/>
                <a:ext cx="169925" cy="117375"/>
              </a:xfrm>
              <a:custGeom>
                <a:avLst/>
                <a:gdLst/>
                <a:ahLst/>
                <a:cxnLst/>
                <a:rect l="l" t="t" r="r" b="b"/>
                <a:pathLst>
                  <a:path w="6797" h="4695" extrusionOk="0">
                    <a:moveTo>
                      <a:pt x="5453" y="0"/>
                    </a:moveTo>
                    <a:cubicBezTo>
                      <a:pt x="5361" y="0"/>
                      <a:pt x="5265" y="7"/>
                      <a:pt x="5167" y="22"/>
                    </a:cubicBezTo>
                    <a:cubicBezTo>
                      <a:pt x="5126" y="27"/>
                      <a:pt x="5084" y="34"/>
                      <a:pt x="5042" y="44"/>
                    </a:cubicBezTo>
                    <a:cubicBezTo>
                      <a:pt x="4968" y="59"/>
                      <a:pt x="4868" y="88"/>
                      <a:pt x="4746" y="129"/>
                    </a:cubicBezTo>
                    <a:cubicBezTo>
                      <a:pt x="4049" y="362"/>
                      <a:pt x="2676" y="969"/>
                      <a:pt x="1631" y="1642"/>
                    </a:cubicBezTo>
                    <a:cubicBezTo>
                      <a:pt x="1629" y="1642"/>
                      <a:pt x="1626" y="1645"/>
                      <a:pt x="1624" y="1647"/>
                    </a:cubicBezTo>
                    <a:cubicBezTo>
                      <a:pt x="1566" y="1683"/>
                      <a:pt x="1509" y="1722"/>
                      <a:pt x="1453" y="1759"/>
                    </a:cubicBezTo>
                    <a:cubicBezTo>
                      <a:pt x="1451" y="1761"/>
                      <a:pt x="1448" y="1764"/>
                      <a:pt x="1447" y="1764"/>
                    </a:cubicBezTo>
                    <a:cubicBezTo>
                      <a:pt x="1171" y="1952"/>
                      <a:pt x="927" y="2142"/>
                      <a:pt x="731" y="2326"/>
                    </a:cubicBezTo>
                    <a:lnTo>
                      <a:pt x="701" y="2357"/>
                    </a:lnTo>
                    <a:cubicBezTo>
                      <a:pt x="675" y="2383"/>
                      <a:pt x="651" y="2408"/>
                      <a:pt x="628" y="2433"/>
                    </a:cubicBezTo>
                    <a:cubicBezTo>
                      <a:pt x="611" y="2448"/>
                      <a:pt x="596" y="2467"/>
                      <a:pt x="581" y="2482"/>
                    </a:cubicBezTo>
                    <a:cubicBezTo>
                      <a:pt x="561" y="2506"/>
                      <a:pt x="542" y="2528"/>
                      <a:pt x="525" y="2550"/>
                    </a:cubicBezTo>
                    <a:cubicBezTo>
                      <a:pt x="508" y="2570"/>
                      <a:pt x="493" y="2586"/>
                      <a:pt x="477" y="2607"/>
                    </a:cubicBezTo>
                    <a:cubicBezTo>
                      <a:pt x="463" y="2628"/>
                      <a:pt x="448" y="2647"/>
                      <a:pt x="434" y="2669"/>
                    </a:cubicBezTo>
                    <a:cubicBezTo>
                      <a:pt x="421" y="2687"/>
                      <a:pt x="408" y="2708"/>
                      <a:pt x="396" y="2728"/>
                    </a:cubicBezTo>
                    <a:cubicBezTo>
                      <a:pt x="381" y="2748"/>
                      <a:pt x="373" y="2766"/>
                      <a:pt x="361" y="2786"/>
                    </a:cubicBezTo>
                    <a:cubicBezTo>
                      <a:pt x="350" y="2805"/>
                      <a:pt x="339" y="2827"/>
                      <a:pt x="330" y="2848"/>
                    </a:cubicBezTo>
                    <a:cubicBezTo>
                      <a:pt x="323" y="2865"/>
                      <a:pt x="315" y="2883"/>
                      <a:pt x="307" y="2900"/>
                    </a:cubicBezTo>
                    <a:cubicBezTo>
                      <a:pt x="300" y="2923"/>
                      <a:pt x="294" y="2942"/>
                      <a:pt x="288" y="2963"/>
                    </a:cubicBezTo>
                    <a:cubicBezTo>
                      <a:pt x="283" y="2980"/>
                      <a:pt x="278" y="2998"/>
                      <a:pt x="274" y="3014"/>
                    </a:cubicBezTo>
                    <a:cubicBezTo>
                      <a:pt x="271" y="3036"/>
                      <a:pt x="268" y="3058"/>
                      <a:pt x="266" y="3078"/>
                    </a:cubicBezTo>
                    <a:cubicBezTo>
                      <a:pt x="266" y="3094"/>
                      <a:pt x="265" y="3109"/>
                      <a:pt x="265" y="3122"/>
                    </a:cubicBezTo>
                    <a:cubicBezTo>
                      <a:pt x="265" y="3147"/>
                      <a:pt x="268" y="3172"/>
                      <a:pt x="272" y="3194"/>
                    </a:cubicBezTo>
                    <a:cubicBezTo>
                      <a:pt x="274" y="3205"/>
                      <a:pt x="274" y="3217"/>
                      <a:pt x="278" y="3230"/>
                    </a:cubicBezTo>
                    <a:cubicBezTo>
                      <a:pt x="287" y="3263"/>
                      <a:pt x="300" y="3297"/>
                      <a:pt x="317" y="3331"/>
                    </a:cubicBezTo>
                    <a:lnTo>
                      <a:pt x="317" y="3332"/>
                    </a:lnTo>
                    <a:cubicBezTo>
                      <a:pt x="92" y="3348"/>
                      <a:pt x="1" y="3526"/>
                      <a:pt x="7" y="3812"/>
                    </a:cubicBezTo>
                    <a:cubicBezTo>
                      <a:pt x="11" y="4045"/>
                      <a:pt x="81" y="4348"/>
                      <a:pt x="197" y="4695"/>
                    </a:cubicBezTo>
                    <a:lnTo>
                      <a:pt x="6670" y="4695"/>
                    </a:lnTo>
                    <a:cubicBezTo>
                      <a:pt x="6482" y="3427"/>
                      <a:pt x="6219" y="2287"/>
                      <a:pt x="6219" y="2287"/>
                    </a:cubicBezTo>
                    <a:cubicBezTo>
                      <a:pt x="6219" y="2287"/>
                      <a:pt x="6224" y="2282"/>
                      <a:pt x="6229" y="2276"/>
                    </a:cubicBezTo>
                    <a:cubicBezTo>
                      <a:pt x="6230" y="2275"/>
                      <a:pt x="6233" y="2272"/>
                      <a:pt x="6235" y="2268"/>
                    </a:cubicBezTo>
                    <a:cubicBezTo>
                      <a:pt x="6239" y="2262"/>
                      <a:pt x="6242" y="2256"/>
                      <a:pt x="6247" y="2247"/>
                    </a:cubicBezTo>
                    <a:cubicBezTo>
                      <a:pt x="6251" y="2240"/>
                      <a:pt x="6257" y="2230"/>
                      <a:pt x="6263" y="2221"/>
                    </a:cubicBezTo>
                    <a:cubicBezTo>
                      <a:pt x="6268" y="2214"/>
                      <a:pt x="6271" y="2207"/>
                      <a:pt x="6278" y="2200"/>
                    </a:cubicBezTo>
                    <a:cubicBezTo>
                      <a:pt x="6284" y="2189"/>
                      <a:pt x="6291" y="2177"/>
                      <a:pt x="6298" y="2163"/>
                    </a:cubicBezTo>
                    <a:cubicBezTo>
                      <a:pt x="6303" y="2152"/>
                      <a:pt x="6308" y="2145"/>
                      <a:pt x="6315" y="2135"/>
                    </a:cubicBezTo>
                    <a:cubicBezTo>
                      <a:pt x="6324" y="2118"/>
                      <a:pt x="6332" y="2104"/>
                      <a:pt x="6341" y="2088"/>
                    </a:cubicBezTo>
                    <a:cubicBezTo>
                      <a:pt x="6347" y="2078"/>
                      <a:pt x="6354" y="2067"/>
                      <a:pt x="6360" y="2055"/>
                    </a:cubicBezTo>
                    <a:cubicBezTo>
                      <a:pt x="6370" y="2038"/>
                      <a:pt x="6381" y="2020"/>
                      <a:pt x="6389" y="2003"/>
                    </a:cubicBezTo>
                    <a:cubicBezTo>
                      <a:pt x="6397" y="1991"/>
                      <a:pt x="6405" y="1979"/>
                      <a:pt x="6411" y="1965"/>
                    </a:cubicBezTo>
                    <a:cubicBezTo>
                      <a:pt x="6423" y="1946"/>
                      <a:pt x="6432" y="1928"/>
                      <a:pt x="6444" y="1908"/>
                    </a:cubicBezTo>
                    <a:cubicBezTo>
                      <a:pt x="6451" y="1891"/>
                      <a:pt x="6460" y="1875"/>
                      <a:pt x="6467" y="1861"/>
                    </a:cubicBezTo>
                    <a:cubicBezTo>
                      <a:pt x="6476" y="1843"/>
                      <a:pt x="6488" y="1823"/>
                      <a:pt x="6497" y="1801"/>
                    </a:cubicBezTo>
                    <a:cubicBezTo>
                      <a:pt x="6643" y="1513"/>
                      <a:pt x="6796" y="1156"/>
                      <a:pt x="6796" y="903"/>
                    </a:cubicBezTo>
                    <a:cubicBezTo>
                      <a:pt x="6796" y="852"/>
                      <a:pt x="6789" y="805"/>
                      <a:pt x="6776" y="762"/>
                    </a:cubicBezTo>
                    <a:cubicBezTo>
                      <a:pt x="6650" y="396"/>
                      <a:pt x="6147" y="0"/>
                      <a:pt x="5453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2" name="Google Shape;1962;p9"/>
              <p:cNvSpPr/>
              <p:nvPr/>
            </p:nvSpPr>
            <p:spPr>
              <a:xfrm>
                <a:off x="2883000" y="5010800"/>
                <a:ext cx="250925" cy="165150"/>
              </a:xfrm>
              <a:custGeom>
                <a:avLst/>
                <a:gdLst/>
                <a:ahLst/>
                <a:cxnLst/>
                <a:rect l="l" t="t" r="r" b="b"/>
                <a:pathLst>
                  <a:path w="10037" h="6606" extrusionOk="0">
                    <a:moveTo>
                      <a:pt x="5072" y="0"/>
                    </a:moveTo>
                    <a:cubicBezTo>
                      <a:pt x="4432" y="0"/>
                      <a:pt x="3998" y="243"/>
                      <a:pt x="3998" y="608"/>
                    </a:cubicBezTo>
                    <a:cubicBezTo>
                      <a:pt x="3998" y="647"/>
                      <a:pt x="4001" y="689"/>
                      <a:pt x="4013" y="732"/>
                    </a:cubicBezTo>
                    <a:cubicBezTo>
                      <a:pt x="3600" y="1064"/>
                      <a:pt x="3137" y="1605"/>
                      <a:pt x="2676" y="2232"/>
                    </a:cubicBezTo>
                    <a:cubicBezTo>
                      <a:pt x="2579" y="2119"/>
                      <a:pt x="2512" y="2038"/>
                      <a:pt x="2500" y="2032"/>
                    </a:cubicBezTo>
                    <a:lnTo>
                      <a:pt x="2253" y="2201"/>
                    </a:lnTo>
                    <a:cubicBezTo>
                      <a:pt x="2253" y="2201"/>
                      <a:pt x="2287" y="2354"/>
                      <a:pt x="2420" y="2590"/>
                    </a:cubicBezTo>
                    <a:cubicBezTo>
                      <a:pt x="2253" y="2827"/>
                      <a:pt x="2089" y="3071"/>
                      <a:pt x="1928" y="3319"/>
                    </a:cubicBezTo>
                    <a:cubicBezTo>
                      <a:pt x="966" y="4794"/>
                      <a:pt x="147" y="6327"/>
                      <a:pt x="0" y="6605"/>
                    </a:cubicBezTo>
                    <a:lnTo>
                      <a:pt x="7871" y="6605"/>
                    </a:lnTo>
                    <a:lnTo>
                      <a:pt x="8326" y="6328"/>
                    </a:lnTo>
                    <a:lnTo>
                      <a:pt x="9023" y="6407"/>
                    </a:lnTo>
                    <a:cubicBezTo>
                      <a:pt x="9042" y="6247"/>
                      <a:pt x="9066" y="6036"/>
                      <a:pt x="9089" y="5809"/>
                    </a:cubicBezTo>
                    <a:lnTo>
                      <a:pt x="9243" y="5238"/>
                    </a:lnTo>
                    <a:lnTo>
                      <a:pt x="9977" y="5268"/>
                    </a:lnTo>
                    <a:lnTo>
                      <a:pt x="10037" y="5270"/>
                    </a:lnTo>
                    <a:cubicBezTo>
                      <a:pt x="10015" y="5174"/>
                      <a:pt x="9989" y="5080"/>
                      <a:pt x="9970" y="4989"/>
                    </a:cubicBezTo>
                    <a:cubicBezTo>
                      <a:pt x="9961" y="4965"/>
                      <a:pt x="9955" y="4938"/>
                      <a:pt x="9948" y="4916"/>
                    </a:cubicBezTo>
                    <a:cubicBezTo>
                      <a:pt x="9930" y="4848"/>
                      <a:pt x="9912" y="4780"/>
                      <a:pt x="9892" y="4715"/>
                    </a:cubicBezTo>
                    <a:cubicBezTo>
                      <a:pt x="9885" y="4690"/>
                      <a:pt x="9876" y="4666"/>
                      <a:pt x="9870" y="4644"/>
                    </a:cubicBezTo>
                    <a:cubicBezTo>
                      <a:pt x="9850" y="4577"/>
                      <a:pt x="9830" y="4511"/>
                      <a:pt x="9808" y="4447"/>
                    </a:cubicBezTo>
                    <a:cubicBezTo>
                      <a:pt x="9802" y="4430"/>
                      <a:pt x="9795" y="4408"/>
                      <a:pt x="9789" y="4389"/>
                    </a:cubicBezTo>
                    <a:cubicBezTo>
                      <a:pt x="9767" y="4322"/>
                      <a:pt x="9743" y="4255"/>
                      <a:pt x="9721" y="4189"/>
                    </a:cubicBezTo>
                    <a:cubicBezTo>
                      <a:pt x="9716" y="4173"/>
                      <a:pt x="9710" y="4160"/>
                      <a:pt x="9704" y="4146"/>
                    </a:cubicBezTo>
                    <a:cubicBezTo>
                      <a:pt x="9678" y="4075"/>
                      <a:pt x="9654" y="4007"/>
                      <a:pt x="9627" y="3939"/>
                    </a:cubicBezTo>
                    <a:cubicBezTo>
                      <a:pt x="9624" y="3928"/>
                      <a:pt x="9620" y="3919"/>
                      <a:pt x="9615" y="3911"/>
                    </a:cubicBezTo>
                    <a:cubicBezTo>
                      <a:pt x="9585" y="3836"/>
                      <a:pt x="9557" y="3764"/>
                      <a:pt x="9526" y="3692"/>
                    </a:cubicBezTo>
                    <a:cubicBezTo>
                      <a:pt x="9526" y="3690"/>
                      <a:pt x="9524" y="3686"/>
                      <a:pt x="9524" y="3685"/>
                    </a:cubicBezTo>
                    <a:cubicBezTo>
                      <a:pt x="8927" y="2274"/>
                      <a:pt x="8105" y="1341"/>
                      <a:pt x="7273" y="768"/>
                    </a:cubicBezTo>
                    <a:cubicBezTo>
                      <a:pt x="6485" y="224"/>
                      <a:pt x="5689" y="2"/>
                      <a:pt x="5081" y="0"/>
                    </a:cubicBezTo>
                    <a:cubicBezTo>
                      <a:pt x="5078" y="0"/>
                      <a:pt x="5075" y="0"/>
                      <a:pt x="5072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3" name="Google Shape;1963;p9"/>
              <p:cNvSpPr/>
              <p:nvPr/>
            </p:nvSpPr>
            <p:spPr>
              <a:xfrm>
                <a:off x="5789300" y="4837175"/>
                <a:ext cx="278175" cy="338800"/>
              </a:xfrm>
              <a:custGeom>
                <a:avLst/>
                <a:gdLst/>
                <a:ahLst/>
                <a:cxnLst/>
                <a:rect l="l" t="t" r="r" b="b"/>
                <a:pathLst>
                  <a:path w="11127" h="13552" extrusionOk="0">
                    <a:moveTo>
                      <a:pt x="7544" y="0"/>
                    </a:moveTo>
                    <a:cubicBezTo>
                      <a:pt x="7585" y="77"/>
                      <a:pt x="8225" y="1341"/>
                      <a:pt x="6004" y="1606"/>
                    </a:cubicBezTo>
                    <a:cubicBezTo>
                      <a:pt x="5955" y="1612"/>
                      <a:pt x="5904" y="1619"/>
                      <a:pt x="5855" y="1625"/>
                    </a:cubicBezTo>
                    <a:cubicBezTo>
                      <a:pt x="4365" y="1861"/>
                      <a:pt x="3691" y="2871"/>
                      <a:pt x="3416" y="3477"/>
                    </a:cubicBezTo>
                    <a:cubicBezTo>
                      <a:pt x="3415" y="3483"/>
                      <a:pt x="3411" y="3486"/>
                      <a:pt x="3410" y="3492"/>
                    </a:cubicBezTo>
                    <a:cubicBezTo>
                      <a:pt x="3394" y="3526"/>
                      <a:pt x="3381" y="3556"/>
                      <a:pt x="3369" y="3585"/>
                    </a:cubicBezTo>
                    <a:cubicBezTo>
                      <a:pt x="3367" y="3589"/>
                      <a:pt x="3364" y="3593"/>
                      <a:pt x="3363" y="3599"/>
                    </a:cubicBezTo>
                    <a:cubicBezTo>
                      <a:pt x="3336" y="3664"/>
                      <a:pt x="3314" y="3723"/>
                      <a:pt x="3297" y="3774"/>
                    </a:cubicBezTo>
                    <a:cubicBezTo>
                      <a:pt x="3297" y="3777"/>
                      <a:pt x="3296" y="3781"/>
                      <a:pt x="3293" y="3786"/>
                    </a:cubicBezTo>
                    <a:cubicBezTo>
                      <a:pt x="3285" y="3807"/>
                      <a:pt x="3279" y="3828"/>
                      <a:pt x="3273" y="3844"/>
                    </a:cubicBezTo>
                    <a:lnTo>
                      <a:pt x="3273" y="3849"/>
                    </a:lnTo>
                    <a:cubicBezTo>
                      <a:pt x="3267" y="3869"/>
                      <a:pt x="3260" y="3884"/>
                      <a:pt x="3258" y="3899"/>
                    </a:cubicBezTo>
                    <a:cubicBezTo>
                      <a:pt x="3258" y="3901"/>
                      <a:pt x="3258" y="3901"/>
                      <a:pt x="3257" y="3904"/>
                    </a:cubicBezTo>
                    <a:cubicBezTo>
                      <a:pt x="3254" y="3916"/>
                      <a:pt x="3252" y="3926"/>
                      <a:pt x="3251" y="3932"/>
                    </a:cubicBezTo>
                    <a:cubicBezTo>
                      <a:pt x="3251" y="3933"/>
                      <a:pt x="3248" y="3935"/>
                      <a:pt x="3248" y="3938"/>
                    </a:cubicBezTo>
                    <a:cubicBezTo>
                      <a:pt x="3248" y="3941"/>
                      <a:pt x="3247" y="3945"/>
                      <a:pt x="3247" y="3945"/>
                    </a:cubicBezTo>
                    <a:cubicBezTo>
                      <a:pt x="3247" y="3945"/>
                      <a:pt x="3170" y="3825"/>
                      <a:pt x="3049" y="3825"/>
                    </a:cubicBezTo>
                    <a:cubicBezTo>
                      <a:pt x="2934" y="3825"/>
                      <a:pt x="2780" y="3933"/>
                      <a:pt x="2613" y="4353"/>
                    </a:cubicBezTo>
                    <a:cubicBezTo>
                      <a:pt x="2456" y="4750"/>
                      <a:pt x="2610" y="5906"/>
                      <a:pt x="2869" y="7058"/>
                    </a:cubicBezTo>
                    <a:cubicBezTo>
                      <a:pt x="2876" y="7095"/>
                      <a:pt x="2884" y="7135"/>
                      <a:pt x="2895" y="7173"/>
                    </a:cubicBezTo>
                    <a:cubicBezTo>
                      <a:pt x="2854" y="7164"/>
                      <a:pt x="2813" y="7160"/>
                      <a:pt x="2772" y="7160"/>
                    </a:cubicBezTo>
                    <a:cubicBezTo>
                      <a:pt x="2562" y="7160"/>
                      <a:pt x="2355" y="7273"/>
                      <a:pt x="2232" y="7529"/>
                    </a:cubicBezTo>
                    <a:cubicBezTo>
                      <a:pt x="2006" y="7993"/>
                      <a:pt x="2400" y="8647"/>
                      <a:pt x="3138" y="8936"/>
                    </a:cubicBezTo>
                    <a:cubicBezTo>
                      <a:pt x="3229" y="8971"/>
                      <a:pt x="3324" y="9002"/>
                      <a:pt x="3424" y="9026"/>
                    </a:cubicBezTo>
                    <a:cubicBezTo>
                      <a:pt x="3437" y="9060"/>
                      <a:pt x="3448" y="9088"/>
                      <a:pt x="3459" y="9117"/>
                    </a:cubicBezTo>
                    <a:cubicBezTo>
                      <a:pt x="3518" y="9816"/>
                      <a:pt x="3586" y="10355"/>
                      <a:pt x="3648" y="10488"/>
                    </a:cubicBezTo>
                    <a:cubicBezTo>
                      <a:pt x="3671" y="10536"/>
                      <a:pt x="3738" y="10607"/>
                      <a:pt x="3830" y="10692"/>
                    </a:cubicBezTo>
                    <a:lnTo>
                      <a:pt x="3755" y="11262"/>
                    </a:lnTo>
                    <a:lnTo>
                      <a:pt x="3240" y="11524"/>
                    </a:lnTo>
                    <a:lnTo>
                      <a:pt x="3259" y="11546"/>
                    </a:lnTo>
                    <a:lnTo>
                      <a:pt x="3240" y="11558"/>
                    </a:lnTo>
                    <a:lnTo>
                      <a:pt x="3248" y="11571"/>
                    </a:lnTo>
                    <a:cubicBezTo>
                      <a:pt x="3162" y="11597"/>
                      <a:pt x="3075" y="11626"/>
                      <a:pt x="2992" y="11656"/>
                    </a:cubicBezTo>
                    <a:cubicBezTo>
                      <a:pt x="2979" y="11662"/>
                      <a:pt x="2965" y="11664"/>
                      <a:pt x="2951" y="11670"/>
                    </a:cubicBezTo>
                    <a:lnTo>
                      <a:pt x="2889" y="11670"/>
                    </a:lnTo>
                    <a:cubicBezTo>
                      <a:pt x="2833" y="11670"/>
                      <a:pt x="2780" y="11685"/>
                      <a:pt x="2734" y="11711"/>
                    </a:cubicBezTo>
                    <a:cubicBezTo>
                      <a:pt x="2664" y="11749"/>
                      <a:pt x="2604" y="11815"/>
                      <a:pt x="2558" y="11894"/>
                    </a:cubicBezTo>
                    <a:cubicBezTo>
                      <a:pt x="1745" y="12196"/>
                      <a:pt x="1045" y="12511"/>
                      <a:pt x="870" y="12659"/>
                    </a:cubicBezTo>
                    <a:cubicBezTo>
                      <a:pt x="815" y="12675"/>
                      <a:pt x="763" y="12703"/>
                      <a:pt x="712" y="12754"/>
                    </a:cubicBezTo>
                    <a:cubicBezTo>
                      <a:pt x="463" y="12989"/>
                      <a:pt x="225" y="13256"/>
                      <a:pt x="0" y="13551"/>
                    </a:cubicBezTo>
                    <a:lnTo>
                      <a:pt x="11126" y="13551"/>
                    </a:lnTo>
                    <a:cubicBezTo>
                      <a:pt x="10848" y="13206"/>
                      <a:pt x="10550" y="12902"/>
                      <a:pt x="10239" y="12647"/>
                    </a:cubicBezTo>
                    <a:cubicBezTo>
                      <a:pt x="10238" y="12646"/>
                      <a:pt x="10233" y="12642"/>
                      <a:pt x="10230" y="12640"/>
                    </a:cubicBezTo>
                    <a:cubicBezTo>
                      <a:pt x="10173" y="12591"/>
                      <a:pt x="10112" y="12545"/>
                      <a:pt x="10052" y="12503"/>
                    </a:cubicBezTo>
                    <a:cubicBezTo>
                      <a:pt x="10046" y="12494"/>
                      <a:pt x="10044" y="12483"/>
                      <a:pt x="10035" y="12481"/>
                    </a:cubicBezTo>
                    <a:cubicBezTo>
                      <a:pt x="10028" y="12471"/>
                      <a:pt x="10016" y="12464"/>
                      <a:pt x="10005" y="12453"/>
                    </a:cubicBezTo>
                    <a:cubicBezTo>
                      <a:pt x="9999" y="12452"/>
                      <a:pt x="9993" y="12447"/>
                      <a:pt x="9988" y="12444"/>
                    </a:cubicBezTo>
                    <a:cubicBezTo>
                      <a:pt x="9983" y="12438"/>
                      <a:pt x="9973" y="12432"/>
                      <a:pt x="9966" y="12428"/>
                    </a:cubicBezTo>
                    <a:cubicBezTo>
                      <a:pt x="9944" y="12415"/>
                      <a:pt x="9922" y="12403"/>
                      <a:pt x="9894" y="12387"/>
                    </a:cubicBezTo>
                    <a:cubicBezTo>
                      <a:pt x="9887" y="12384"/>
                      <a:pt x="9881" y="12379"/>
                      <a:pt x="9875" y="12374"/>
                    </a:cubicBezTo>
                    <a:cubicBezTo>
                      <a:pt x="9853" y="12360"/>
                      <a:pt x="9832" y="12351"/>
                      <a:pt x="9812" y="12343"/>
                    </a:cubicBezTo>
                    <a:cubicBezTo>
                      <a:pt x="9798" y="12339"/>
                      <a:pt x="9785" y="12335"/>
                      <a:pt x="9772" y="12331"/>
                    </a:cubicBezTo>
                    <a:cubicBezTo>
                      <a:pt x="9736" y="12317"/>
                      <a:pt x="9700" y="12298"/>
                      <a:pt x="9660" y="12283"/>
                    </a:cubicBezTo>
                    <a:cubicBezTo>
                      <a:pt x="9654" y="12281"/>
                      <a:pt x="9649" y="12278"/>
                      <a:pt x="9645" y="12277"/>
                    </a:cubicBezTo>
                    <a:cubicBezTo>
                      <a:pt x="9623" y="12268"/>
                      <a:pt x="9603" y="12260"/>
                      <a:pt x="9581" y="12250"/>
                    </a:cubicBezTo>
                    <a:cubicBezTo>
                      <a:pt x="9501" y="11911"/>
                      <a:pt x="9265" y="11668"/>
                      <a:pt x="8990" y="11668"/>
                    </a:cubicBezTo>
                    <a:lnTo>
                      <a:pt x="8116" y="11668"/>
                    </a:lnTo>
                    <a:lnTo>
                      <a:pt x="7743" y="11306"/>
                    </a:lnTo>
                    <a:lnTo>
                      <a:pt x="7685" y="11336"/>
                    </a:lnTo>
                    <a:lnTo>
                      <a:pt x="7622" y="10806"/>
                    </a:lnTo>
                    <a:cubicBezTo>
                      <a:pt x="7791" y="10692"/>
                      <a:pt x="7910" y="10592"/>
                      <a:pt x="7945" y="10528"/>
                    </a:cubicBezTo>
                    <a:cubicBezTo>
                      <a:pt x="7994" y="10443"/>
                      <a:pt x="8079" y="9822"/>
                      <a:pt x="8149" y="9011"/>
                    </a:cubicBezTo>
                    <a:cubicBezTo>
                      <a:pt x="9058" y="8778"/>
                      <a:pt x="9575" y="8039"/>
                      <a:pt x="9319" y="7526"/>
                    </a:cubicBezTo>
                    <a:cubicBezTo>
                      <a:pt x="9192" y="7271"/>
                      <a:pt x="8983" y="7157"/>
                      <a:pt x="8767" y="7157"/>
                    </a:cubicBezTo>
                    <a:cubicBezTo>
                      <a:pt x="8746" y="7157"/>
                      <a:pt x="8725" y="7158"/>
                      <a:pt x="8703" y="7161"/>
                    </a:cubicBezTo>
                    <a:cubicBezTo>
                      <a:pt x="8709" y="7137"/>
                      <a:pt x="8716" y="7112"/>
                      <a:pt x="8718" y="7089"/>
                    </a:cubicBezTo>
                    <a:cubicBezTo>
                      <a:pt x="8740" y="7000"/>
                      <a:pt x="8757" y="6915"/>
                      <a:pt x="8775" y="6830"/>
                    </a:cubicBezTo>
                    <a:cubicBezTo>
                      <a:pt x="8779" y="6815"/>
                      <a:pt x="8781" y="6802"/>
                      <a:pt x="8784" y="6789"/>
                    </a:cubicBezTo>
                    <a:cubicBezTo>
                      <a:pt x="8803" y="6690"/>
                      <a:pt x="8820" y="6595"/>
                      <a:pt x="8836" y="6502"/>
                    </a:cubicBezTo>
                    <a:cubicBezTo>
                      <a:pt x="8839" y="6479"/>
                      <a:pt x="8842" y="6457"/>
                      <a:pt x="8844" y="6433"/>
                    </a:cubicBezTo>
                    <a:cubicBezTo>
                      <a:pt x="8856" y="6365"/>
                      <a:pt x="8866" y="6297"/>
                      <a:pt x="8875" y="6230"/>
                    </a:cubicBezTo>
                    <a:cubicBezTo>
                      <a:pt x="8880" y="6202"/>
                      <a:pt x="8882" y="6175"/>
                      <a:pt x="8884" y="6151"/>
                    </a:cubicBezTo>
                    <a:cubicBezTo>
                      <a:pt x="8893" y="6086"/>
                      <a:pt x="8899" y="6023"/>
                      <a:pt x="8906" y="5962"/>
                    </a:cubicBezTo>
                    <a:cubicBezTo>
                      <a:pt x="8909" y="5940"/>
                      <a:pt x="8911" y="5920"/>
                      <a:pt x="8912" y="5898"/>
                    </a:cubicBezTo>
                    <a:cubicBezTo>
                      <a:pt x="8928" y="5736"/>
                      <a:pt x="8939" y="5586"/>
                      <a:pt x="8940" y="5445"/>
                    </a:cubicBezTo>
                    <a:cubicBezTo>
                      <a:pt x="8942" y="5424"/>
                      <a:pt x="8942" y="5406"/>
                      <a:pt x="8942" y="5386"/>
                    </a:cubicBezTo>
                    <a:lnTo>
                      <a:pt x="8942" y="5236"/>
                    </a:lnTo>
                    <a:cubicBezTo>
                      <a:pt x="8942" y="5216"/>
                      <a:pt x="8942" y="5198"/>
                      <a:pt x="8940" y="5179"/>
                    </a:cubicBezTo>
                    <a:cubicBezTo>
                      <a:pt x="8940" y="5126"/>
                      <a:pt x="8939" y="5075"/>
                      <a:pt x="8934" y="5028"/>
                    </a:cubicBezTo>
                    <a:cubicBezTo>
                      <a:pt x="8934" y="5016"/>
                      <a:pt x="8934" y="5005"/>
                      <a:pt x="8933" y="4991"/>
                    </a:cubicBezTo>
                    <a:cubicBezTo>
                      <a:pt x="8928" y="4932"/>
                      <a:pt x="8925" y="4873"/>
                      <a:pt x="8918" y="4816"/>
                    </a:cubicBezTo>
                    <a:cubicBezTo>
                      <a:pt x="8917" y="4808"/>
                      <a:pt x="8915" y="4797"/>
                      <a:pt x="8915" y="4790"/>
                    </a:cubicBezTo>
                    <a:cubicBezTo>
                      <a:pt x="8909" y="4742"/>
                      <a:pt x="8903" y="4699"/>
                      <a:pt x="8898" y="4656"/>
                    </a:cubicBezTo>
                    <a:cubicBezTo>
                      <a:pt x="8897" y="4640"/>
                      <a:pt x="8892" y="4626"/>
                      <a:pt x="8891" y="4609"/>
                    </a:cubicBezTo>
                    <a:cubicBezTo>
                      <a:pt x="8884" y="4572"/>
                      <a:pt x="8878" y="4537"/>
                      <a:pt x="8870" y="4503"/>
                    </a:cubicBezTo>
                    <a:cubicBezTo>
                      <a:pt x="8869" y="4488"/>
                      <a:pt x="8866" y="4475"/>
                      <a:pt x="8863" y="4462"/>
                    </a:cubicBezTo>
                    <a:cubicBezTo>
                      <a:pt x="8855" y="4420"/>
                      <a:pt x="8846" y="4383"/>
                      <a:pt x="8836" y="4346"/>
                    </a:cubicBezTo>
                    <a:cubicBezTo>
                      <a:pt x="8836" y="4340"/>
                      <a:pt x="8833" y="4334"/>
                      <a:pt x="8831" y="4330"/>
                    </a:cubicBezTo>
                    <a:cubicBezTo>
                      <a:pt x="8822" y="4288"/>
                      <a:pt x="8810" y="4248"/>
                      <a:pt x="8798" y="4211"/>
                    </a:cubicBezTo>
                    <a:cubicBezTo>
                      <a:pt x="8793" y="4199"/>
                      <a:pt x="8790" y="4188"/>
                      <a:pt x="8786" y="4177"/>
                    </a:cubicBezTo>
                    <a:cubicBezTo>
                      <a:pt x="8777" y="4150"/>
                      <a:pt x="8769" y="4126"/>
                      <a:pt x="8759" y="4099"/>
                    </a:cubicBezTo>
                    <a:cubicBezTo>
                      <a:pt x="8753" y="4087"/>
                      <a:pt x="8751" y="4074"/>
                      <a:pt x="8746" y="4063"/>
                    </a:cubicBezTo>
                    <a:cubicBezTo>
                      <a:pt x="8737" y="4042"/>
                      <a:pt x="8729" y="4019"/>
                      <a:pt x="8719" y="3999"/>
                    </a:cubicBezTo>
                    <a:cubicBezTo>
                      <a:pt x="8714" y="3989"/>
                      <a:pt x="8711" y="3978"/>
                      <a:pt x="8705" y="3968"/>
                    </a:cubicBezTo>
                    <a:cubicBezTo>
                      <a:pt x="8692" y="3940"/>
                      <a:pt x="8679" y="3911"/>
                      <a:pt x="8668" y="3886"/>
                    </a:cubicBezTo>
                    <a:cubicBezTo>
                      <a:pt x="8664" y="3878"/>
                      <a:pt x="8661" y="3872"/>
                      <a:pt x="8656" y="3865"/>
                    </a:cubicBezTo>
                    <a:cubicBezTo>
                      <a:pt x="8647" y="3848"/>
                      <a:pt x="8637" y="3828"/>
                      <a:pt x="8628" y="3813"/>
                    </a:cubicBezTo>
                    <a:cubicBezTo>
                      <a:pt x="8622" y="3800"/>
                      <a:pt x="8616" y="3792"/>
                      <a:pt x="8611" y="3782"/>
                    </a:cubicBezTo>
                    <a:cubicBezTo>
                      <a:pt x="8605" y="3770"/>
                      <a:pt x="8598" y="3759"/>
                      <a:pt x="8589" y="3747"/>
                    </a:cubicBezTo>
                    <a:cubicBezTo>
                      <a:pt x="8583" y="3738"/>
                      <a:pt x="8577" y="3728"/>
                      <a:pt x="8573" y="3719"/>
                    </a:cubicBezTo>
                    <a:cubicBezTo>
                      <a:pt x="8565" y="3709"/>
                      <a:pt x="8559" y="3698"/>
                      <a:pt x="8553" y="3690"/>
                    </a:cubicBezTo>
                    <a:cubicBezTo>
                      <a:pt x="8453" y="3544"/>
                      <a:pt x="8370" y="3489"/>
                      <a:pt x="8370" y="3489"/>
                    </a:cubicBezTo>
                    <a:cubicBezTo>
                      <a:pt x="9134" y="1788"/>
                      <a:pt x="7621" y="83"/>
                      <a:pt x="7544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4" name="Google Shape;1964;p9"/>
              <p:cNvSpPr/>
              <p:nvPr/>
            </p:nvSpPr>
            <p:spPr>
              <a:xfrm>
                <a:off x="4797625" y="4852025"/>
                <a:ext cx="336175" cy="323925"/>
              </a:xfrm>
              <a:custGeom>
                <a:avLst/>
                <a:gdLst/>
                <a:ahLst/>
                <a:cxnLst/>
                <a:rect l="l" t="t" r="r" b="b"/>
                <a:pathLst>
                  <a:path w="13447" h="12957" extrusionOk="0">
                    <a:moveTo>
                      <a:pt x="6738" y="1"/>
                    </a:moveTo>
                    <a:cubicBezTo>
                      <a:pt x="5486" y="1"/>
                      <a:pt x="4280" y="1044"/>
                      <a:pt x="3618" y="1736"/>
                    </a:cubicBezTo>
                    <a:cubicBezTo>
                      <a:pt x="3405" y="1960"/>
                      <a:pt x="3248" y="2144"/>
                      <a:pt x="3163" y="2250"/>
                    </a:cubicBezTo>
                    <a:cubicBezTo>
                      <a:pt x="3163" y="2251"/>
                      <a:pt x="3162" y="2251"/>
                      <a:pt x="3162" y="2251"/>
                    </a:cubicBezTo>
                    <a:cubicBezTo>
                      <a:pt x="3123" y="2300"/>
                      <a:pt x="3103" y="2329"/>
                      <a:pt x="3093" y="2336"/>
                    </a:cubicBezTo>
                    <a:cubicBezTo>
                      <a:pt x="3093" y="2338"/>
                      <a:pt x="3092" y="2341"/>
                      <a:pt x="3092" y="2341"/>
                    </a:cubicBezTo>
                    <a:cubicBezTo>
                      <a:pt x="2874" y="2384"/>
                      <a:pt x="2782" y="2756"/>
                      <a:pt x="2775" y="3293"/>
                    </a:cubicBezTo>
                    <a:cubicBezTo>
                      <a:pt x="2770" y="3627"/>
                      <a:pt x="2800" y="4030"/>
                      <a:pt x="2854" y="4453"/>
                    </a:cubicBezTo>
                    <a:cubicBezTo>
                      <a:pt x="2868" y="4574"/>
                      <a:pt x="2886" y="4696"/>
                      <a:pt x="2905" y="4821"/>
                    </a:cubicBezTo>
                    <a:cubicBezTo>
                      <a:pt x="2946" y="5084"/>
                      <a:pt x="2992" y="5351"/>
                      <a:pt x="3048" y="5614"/>
                    </a:cubicBezTo>
                    <a:cubicBezTo>
                      <a:pt x="3032" y="5613"/>
                      <a:pt x="3015" y="5612"/>
                      <a:pt x="2999" y="5612"/>
                    </a:cubicBezTo>
                    <a:cubicBezTo>
                      <a:pt x="2905" y="5612"/>
                      <a:pt x="2807" y="5630"/>
                      <a:pt x="2715" y="5665"/>
                    </a:cubicBezTo>
                    <a:cubicBezTo>
                      <a:pt x="2448" y="5764"/>
                      <a:pt x="2233" y="5997"/>
                      <a:pt x="2293" y="6270"/>
                    </a:cubicBezTo>
                    <a:cubicBezTo>
                      <a:pt x="2295" y="6280"/>
                      <a:pt x="2297" y="6287"/>
                      <a:pt x="2301" y="6298"/>
                    </a:cubicBezTo>
                    <a:cubicBezTo>
                      <a:pt x="2358" y="6494"/>
                      <a:pt x="2592" y="6756"/>
                      <a:pt x="2861" y="6999"/>
                    </a:cubicBezTo>
                    <a:cubicBezTo>
                      <a:pt x="3114" y="7226"/>
                      <a:pt x="3399" y="7439"/>
                      <a:pt x="3603" y="7567"/>
                    </a:cubicBezTo>
                    <a:cubicBezTo>
                      <a:pt x="3725" y="7855"/>
                      <a:pt x="3849" y="8062"/>
                      <a:pt x="3962" y="8148"/>
                    </a:cubicBezTo>
                    <a:cubicBezTo>
                      <a:pt x="3968" y="8186"/>
                      <a:pt x="3976" y="8224"/>
                      <a:pt x="3982" y="8259"/>
                    </a:cubicBezTo>
                    <a:cubicBezTo>
                      <a:pt x="3998" y="8451"/>
                      <a:pt x="4019" y="8634"/>
                      <a:pt x="4040" y="8801"/>
                    </a:cubicBezTo>
                    <a:lnTo>
                      <a:pt x="4040" y="8809"/>
                    </a:lnTo>
                    <a:cubicBezTo>
                      <a:pt x="4047" y="8867"/>
                      <a:pt x="4053" y="8924"/>
                      <a:pt x="4060" y="8979"/>
                    </a:cubicBezTo>
                    <a:cubicBezTo>
                      <a:pt x="4060" y="8984"/>
                      <a:pt x="4063" y="8986"/>
                      <a:pt x="4063" y="8992"/>
                    </a:cubicBezTo>
                    <a:cubicBezTo>
                      <a:pt x="4070" y="9049"/>
                      <a:pt x="4077" y="9100"/>
                      <a:pt x="4085" y="9154"/>
                    </a:cubicBezTo>
                    <a:lnTo>
                      <a:pt x="3826" y="9549"/>
                    </a:lnTo>
                    <a:lnTo>
                      <a:pt x="3884" y="9605"/>
                    </a:lnTo>
                    <a:lnTo>
                      <a:pt x="3857" y="9630"/>
                    </a:lnTo>
                    <a:lnTo>
                      <a:pt x="3787" y="9630"/>
                    </a:lnTo>
                    <a:lnTo>
                      <a:pt x="3750" y="9527"/>
                    </a:lnTo>
                    <a:lnTo>
                      <a:pt x="3596" y="9630"/>
                    </a:lnTo>
                    <a:lnTo>
                      <a:pt x="2689" y="9630"/>
                    </a:lnTo>
                    <a:cubicBezTo>
                      <a:pt x="2371" y="9630"/>
                      <a:pt x="2115" y="9879"/>
                      <a:pt x="2115" y="10188"/>
                    </a:cubicBezTo>
                    <a:lnTo>
                      <a:pt x="2115" y="10678"/>
                    </a:lnTo>
                    <a:cubicBezTo>
                      <a:pt x="1416" y="11075"/>
                      <a:pt x="873" y="11440"/>
                      <a:pt x="682" y="11645"/>
                    </a:cubicBezTo>
                    <a:cubicBezTo>
                      <a:pt x="671" y="11652"/>
                      <a:pt x="661" y="11659"/>
                      <a:pt x="649" y="11670"/>
                    </a:cubicBezTo>
                    <a:cubicBezTo>
                      <a:pt x="366" y="11905"/>
                      <a:pt x="153" y="12361"/>
                      <a:pt x="0" y="12956"/>
                    </a:cubicBezTo>
                    <a:lnTo>
                      <a:pt x="13446" y="12956"/>
                    </a:lnTo>
                    <a:cubicBezTo>
                      <a:pt x="13321" y="12406"/>
                      <a:pt x="13151" y="11938"/>
                      <a:pt x="12942" y="11601"/>
                    </a:cubicBezTo>
                    <a:cubicBezTo>
                      <a:pt x="12900" y="11536"/>
                      <a:pt x="12856" y="11474"/>
                      <a:pt x="12811" y="11416"/>
                    </a:cubicBezTo>
                    <a:cubicBezTo>
                      <a:pt x="12805" y="11404"/>
                      <a:pt x="12801" y="11396"/>
                      <a:pt x="12795" y="11390"/>
                    </a:cubicBezTo>
                    <a:cubicBezTo>
                      <a:pt x="12772" y="11359"/>
                      <a:pt x="12733" y="11322"/>
                      <a:pt x="12685" y="11279"/>
                    </a:cubicBezTo>
                    <a:cubicBezTo>
                      <a:pt x="12632" y="11232"/>
                      <a:pt x="12580" y="11188"/>
                      <a:pt x="12523" y="11154"/>
                    </a:cubicBezTo>
                    <a:cubicBezTo>
                      <a:pt x="12514" y="11148"/>
                      <a:pt x="12503" y="11145"/>
                      <a:pt x="12495" y="11139"/>
                    </a:cubicBezTo>
                    <a:cubicBezTo>
                      <a:pt x="12339" y="11032"/>
                      <a:pt x="12134" y="10906"/>
                      <a:pt x="11893" y="10771"/>
                    </a:cubicBezTo>
                    <a:lnTo>
                      <a:pt x="11893" y="10454"/>
                    </a:lnTo>
                    <a:cubicBezTo>
                      <a:pt x="11893" y="9997"/>
                      <a:pt x="11512" y="9628"/>
                      <a:pt x="11040" y="9628"/>
                    </a:cubicBezTo>
                    <a:lnTo>
                      <a:pt x="9817" y="9628"/>
                    </a:lnTo>
                    <a:lnTo>
                      <a:pt x="9470" y="9484"/>
                    </a:lnTo>
                    <a:lnTo>
                      <a:pt x="9445" y="9563"/>
                    </a:lnTo>
                    <a:cubicBezTo>
                      <a:pt x="9386" y="9537"/>
                      <a:pt x="9326" y="9509"/>
                      <a:pt x="9269" y="9483"/>
                    </a:cubicBezTo>
                    <a:lnTo>
                      <a:pt x="9259" y="9478"/>
                    </a:lnTo>
                    <a:cubicBezTo>
                      <a:pt x="9209" y="9456"/>
                      <a:pt x="9158" y="9434"/>
                      <a:pt x="9108" y="9410"/>
                    </a:cubicBezTo>
                    <a:lnTo>
                      <a:pt x="8824" y="8978"/>
                    </a:lnTo>
                    <a:lnTo>
                      <a:pt x="8769" y="8894"/>
                    </a:lnTo>
                    <a:lnTo>
                      <a:pt x="8553" y="9039"/>
                    </a:lnTo>
                    <a:cubicBezTo>
                      <a:pt x="8570" y="8883"/>
                      <a:pt x="8589" y="8703"/>
                      <a:pt x="8608" y="8504"/>
                    </a:cubicBezTo>
                    <a:cubicBezTo>
                      <a:pt x="8608" y="8498"/>
                      <a:pt x="8609" y="8490"/>
                      <a:pt x="8609" y="8482"/>
                    </a:cubicBezTo>
                    <a:cubicBezTo>
                      <a:pt x="8610" y="8474"/>
                      <a:pt x="8610" y="8466"/>
                      <a:pt x="8610" y="8455"/>
                    </a:cubicBezTo>
                    <a:cubicBezTo>
                      <a:pt x="8633" y="8412"/>
                      <a:pt x="8665" y="8211"/>
                      <a:pt x="8697" y="7907"/>
                    </a:cubicBezTo>
                    <a:cubicBezTo>
                      <a:pt x="8712" y="7862"/>
                      <a:pt x="8725" y="7822"/>
                      <a:pt x="8741" y="7777"/>
                    </a:cubicBezTo>
                    <a:cubicBezTo>
                      <a:pt x="8767" y="7761"/>
                      <a:pt x="8792" y="7740"/>
                      <a:pt x="8823" y="7719"/>
                    </a:cubicBezTo>
                    <a:cubicBezTo>
                      <a:pt x="9098" y="7501"/>
                      <a:pt x="9538" y="7068"/>
                      <a:pt x="9792" y="6692"/>
                    </a:cubicBezTo>
                    <a:cubicBezTo>
                      <a:pt x="9903" y="6524"/>
                      <a:pt x="9977" y="6371"/>
                      <a:pt x="9988" y="6251"/>
                    </a:cubicBezTo>
                    <a:cubicBezTo>
                      <a:pt x="10014" y="5939"/>
                      <a:pt x="9689" y="5722"/>
                      <a:pt x="9361" y="5687"/>
                    </a:cubicBezTo>
                    <a:cubicBezTo>
                      <a:pt x="10231" y="2076"/>
                      <a:pt x="8938" y="2068"/>
                      <a:pt x="8938" y="2068"/>
                    </a:cubicBezTo>
                    <a:cubicBezTo>
                      <a:pt x="8938" y="2068"/>
                      <a:pt x="8931" y="1954"/>
                      <a:pt x="8892" y="1780"/>
                    </a:cubicBezTo>
                    <a:cubicBezTo>
                      <a:pt x="8832" y="1510"/>
                      <a:pt x="8693" y="1090"/>
                      <a:pt x="8389" y="726"/>
                    </a:cubicBezTo>
                    <a:cubicBezTo>
                      <a:pt x="8084" y="363"/>
                      <a:pt x="7611" y="54"/>
                      <a:pt x="6882" y="6"/>
                    </a:cubicBezTo>
                    <a:cubicBezTo>
                      <a:pt x="6834" y="2"/>
                      <a:pt x="6786" y="1"/>
                      <a:pt x="6738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5" name="Google Shape;1965;p9"/>
              <p:cNvSpPr/>
              <p:nvPr/>
            </p:nvSpPr>
            <p:spPr>
              <a:xfrm>
                <a:off x="3949825" y="4888275"/>
                <a:ext cx="244325" cy="287700"/>
              </a:xfrm>
              <a:custGeom>
                <a:avLst/>
                <a:gdLst/>
                <a:ahLst/>
                <a:cxnLst/>
                <a:rect l="l" t="t" r="r" b="b"/>
                <a:pathLst>
                  <a:path w="9773" h="11508" extrusionOk="0">
                    <a:moveTo>
                      <a:pt x="5077" y="1"/>
                    </a:moveTo>
                    <a:cubicBezTo>
                      <a:pt x="4966" y="1"/>
                      <a:pt x="4860" y="6"/>
                      <a:pt x="4758" y="16"/>
                    </a:cubicBezTo>
                    <a:cubicBezTo>
                      <a:pt x="4632" y="28"/>
                      <a:pt x="4510" y="47"/>
                      <a:pt x="4392" y="71"/>
                    </a:cubicBezTo>
                    <a:cubicBezTo>
                      <a:pt x="2960" y="354"/>
                      <a:pt x="2260" y="1434"/>
                      <a:pt x="2571" y="2704"/>
                    </a:cubicBezTo>
                    <a:cubicBezTo>
                      <a:pt x="1860" y="4604"/>
                      <a:pt x="2776" y="7627"/>
                      <a:pt x="3284" y="7918"/>
                    </a:cubicBezTo>
                    <a:cubicBezTo>
                      <a:pt x="3683" y="7825"/>
                      <a:pt x="4025" y="7700"/>
                      <a:pt x="4322" y="7554"/>
                    </a:cubicBezTo>
                    <a:lnTo>
                      <a:pt x="4322" y="7554"/>
                    </a:lnTo>
                    <a:cubicBezTo>
                      <a:pt x="4249" y="7839"/>
                      <a:pt x="4169" y="8129"/>
                      <a:pt x="4082" y="8410"/>
                    </a:cubicBezTo>
                    <a:cubicBezTo>
                      <a:pt x="4082" y="8410"/>
                      <a:pt x="4082" y="8411"/>
                      <a:pt x="4080" y="8411"/>
                    </a:cubicBezTo>
                    <a:cubicBezTo>
                      <a:pt x="4034" y="8411"/>
                      <a:pt x="3988" y="8413"/>
                      <a:pt x="3940" y="8416"/>
                    </a:cubicBezTo>
                    <a:cubicBezTo>
                      <a:pt x="3932" y="8416"/>
                      <a:pt x="3925" y="8416"/>
                      <a:pt x="3915" y="8417"/>
                    </a:cubicBezTo>
                    <a:cubicBezTo>
                      <a:pt x="3873" y="8417"/>
                      <a:pt x="3833" y="8419"/>
                      <a:pt x="3794" y="8422"/>
                    </a:cubicBezTo>
                    <a:cubicBezTo>
                      <a:pt x="3774" y="8423"/>
                      <a:pt x="3754" y="8423"/>
                      <a:pt x="3736" y="8427"/>
                    </a:cubicBezTo>
                    <a:cubicBezTo>
                      <a:pt x="3707" y="8428"/>
                      <a:pt x="3678" y="8432"/>
                      <a:pt x="3651" y="8433"/>
                    </a:cubicBezTo>
                    <a:cubicBezTo>
                      <a:pt x="3602" y="8434"/>
                      <a:pt x="3554" y="8439"/>
                      <a:pt x="3508" y="8441"/>
                    </a:cubicBezTo>
                    <a:lnTo>
                      <a:pt x="3508" y="8456"/>
                    </a:lnTo>
                    <a:cubicBezTo>
                      <a:pt x="3471" y="8460"/>
                      <a:pt x="3436" y="8463"/>
                      <a:pt x="3403" y="8468"/>
                    </a:cubicBezTo>
                    <a:cubicBezTo>
                      <a:pt x="3239" y="8488"/>
                      <a:pt x="3108" y="8512"/>
                      <a:pt x="3022" y="8541"/>
                    </a:cubicBezTo>
                    <a:cubicBezTo>
                      <a:pt x="3020" y="8541"/>
                      <a:pt x="3017" y="8542"/>
                      <a:pt x="3016" y="8542"/>
                    </a:cubicBezTo>
                    <a:cubicBezTo>
                      <a:pt x="3001" y="8548"/>
                      <a:pt x="2986" y="8554"/>
                      <a:pt x="2973" y="8559"/>
                    </a:cubicBezTo>
                    <a:cubicBezTo>
                      <a:pt x="2972" y="8559"/>
                      <a:pt x="2972" y="8560"/>
                      <a:pt x="2968" y="8560"/>
                    </a:cubicBezTo>
                    <a:cubicBezTo>
                      <a:pt x="2955" y="8567"/>
                      <a:pt x="2946" y="8573"/>
                      <a:pt x="2938" y="8577"/>
                    </a:cubicBezTo>
                    <a:lnTo>
                      <a:pt x="2937" y="8577"/>
                    </a:lnTo>
                    <a:cubicBezTo>
                      <a:pt x="2867" y="8608"/>
                      <a:pt x="2791" y="8650"/>
                      <a:pt x="2715" y="8703"/>
                    </a:cubicBezTo>
                    <a:cubicBezTo>
                      <a:pt x="2703" y="8711"/>
                      <a:pt x="2692" y="8718"/>
                      <a:pt x="2680" y="8729"/>
                    </a:cubicBezTo>
                    <a:cubicBezTo>
                      <a:pt x="2661" y="8743"/>
                      <a:pt x="2642" y="8757"/>
                      <a:pt x="2622" y="8773"/>
                    </a:cubicBezTo>
                    <a:cubicBezTo>
                      <a:pt x="2591" y="8796"/>
                      <a:pt x="2563" y="8820"/>
                      <a:pt x="2531" y="8846"/>
                    </a:cubicBezTo>
                    <a:cubicBezTo>
                      <a:pt x="2520" y="8855"/>
                      <a:pt x="2509" y="8867"/>
                      <a:pt x="2497" y="8879"/>
                    </a:cubicBezTo>
                    <a:cubicBezTo>
                      <a:pt x="2469" y="8906"/>
                      <a:pt x="2440" y="8931"/>
                      <a:pt x="2413" y="8958"/>
                    </a:cubicBezTo>
                    <a:cubicBezTo>
                      <a:pt x="2401" y="8970"/>
                      <a:pt x="2392" y="8981"/>
                      <a:pt x="2379" y="8993"/>
                    </a:cubicBezTo>
                    <a:cubicBezTo>
                      <a:pt x="2344" y="9031"/>
                      <a:pt x="2307" y="9072"/>
                      <a:pt x="2268" y="9115"/>
                    </a:cubicBezTo>
                    <a:cubicBezTo>
                      <a:pt x="2243" y="9145"/>
                      <a:pt x="2217" y="9183"/>
                      <a:pt x="2187" y="9222"/>
                    </a:cubicBezTo>
                    <a:cubicBezTo>
                      <a:pt x="2182" y="9229"/>
                      <a:pt x="2177" y="9237"/>
                      <a:pt x="2171" y="9247"/>
                    </a:cubicBezTo>
                    <a:lnTo>
                      <a:pt x="573" y="9247"/>
                    </a:lnTo>
                    <a:cubicBezTo>
                      <a:pt x="328" y="9247"/>
                      <a:pt x="121" y="9404"/>
                      <a:pt x="37" y="9626"/>
                    </a:cubicBezTo>
                    <a:cubicBezTo>
                      <a:pt x="14" y="9691"/>
                      <a:pt x="1" y="9760"/>
                      <a:pt x="1" y="9833"/>
                    </a:cubicBezTo>
                    <a:lnTo>
                      <a:pt x="1" y="11507"/>
                    </a:lnTo>
                    <a:lnTo>
                      <a:pt x="9772" y="11507"/>
                    </a:lnTo>
                    <a:lnTo>
                      <a:pt x="9772" y="10115"/>
                    </a:lnTo>
                    <a:cubicBezTo>
                      <a:pt x="9772" y="9632"/>
                      <a:pt x="9392" y="9243"/>
                      <a:pt x="8924" y="9243"/>
                    </a:cubicBezTo>
                    <a:lnTo>
                      <a:pt x="7497" y="9243"/>
                    </a:lnTo>
                    <a:cubicBezTo>
                      <a:pt x="7484" y="9228"/>
                      <a:pt x="7469" y="9211"/>
                      <a:pt x="7460" y="9194"/>
                    </a:cubicBezTo>
                    <a:cubicBezTo>
                      <a:pt x="7429" y="9156"/>
                      <a:pt x="7400" y="9116"/>
                      <a:pt x="7368" y="9082"/>
                    </a:cubicBezTo>
                    <a:cubicBezTo>
                      <a:pt x="7353" y="9065"/>
                      <a:pt x="7338" y="9047"/>
                      <a:pt x="7321" y="9031"/>
                    </a:cubicBezTo>
                    <a:cubicBezTo>
                      <a:pt x="7291" y="8997"/>
                      <a:pt x="7259" y="8966"/>
                      <a:pt x="7229" y="8937"/>
                    </a:cubicBezTo>
                    <a:cubicBezTo>
                      <a:pt x="7214" y="8924"/>
                      <a:pt x="7201" y="8909"/>
                      <a:pt x="7187" y="8899"/>
                    </a:cubicBezTo>
                    <a:cubicBezTo>
                      <a:pt x="7146" y="8863"/>
                      <a:pt x="7107" y="8829"/>
                      <a:pt x="7067" y="8800"/>
                    </a:cubicBezTo>
                    <a:cubicBezTo>
                      <a:pt x="7062" y="8796"/>
                      <a:pt x="7060" y="8794"/>
                      <a:pt x="7057" y="8793"/>
                    </a:cubicBezTo>
                    <a:cubicBezTo>
                      <a:pt x="7011" y="8760"/>
                      <a:pt x="6966" y="8731"/>
                      <a:pt x="6925" y="8707"/>
                    </a:cubicBezTo>
                    <a:cubicBezTo>
                      <a:pt x="6919" y="8703"/>
                      <a:pt x="6913" y="8701"/>
                      <a:pt x="6904" y="8699"/>
                    </a:cubicBezTo>
                    <a:cubicBezTo>
                      <a:pt x="6870" y="8678"/>
                      <a:pt x="6834" y="8664"/>
                      <a:pt x="6798" y="8650"/>
                    </a:cubicBezTo>
                    <a:cubicBezTo>
                      <a:pt x="6791" y="8648"/>
                      <a:pt x="6783" y="8644"/>
                      <a:pt x="6773" y="8642"/>
                    </a:cubicBezTo>
                    <a:cubicBezTo>
                      <a:pt x="6739" y="8630"/>
                      <a:pt x="6709" y="8622"/>
                      <a:pt x="6679" y="8620"/>
                    </a:cubicBezTo>
                    <a:cubicBezTo>
                      <a:pt x="6672" y="8618"/>
                      <a:pt x="6666" y="8618"/>
                      <a:pt x="6659" y="8615"/>
                    </a:cubicBezTo>
                    <a:cubicBezTo>
                      <a:pt x="6642" y="8613"/>
                      <a:pt x="6625" y="8612"/>
                      <a:pt x="6609" y="8612"/>
                    </a:cubicBezTo>
                    <a:cubicBezTo>
                      <a:pt x="6591" y="8612"/>
                      <a:pt x="6574" y="8613"/>
                      <a:pt x="6558" y="8616"/>
                    </a:cubicBezTo>
                    <a:cubicBezTo>
                      <a:pt x="6521" y="8603"/>
                      <a:pt x="6483" y="8591"/>
                      <a:pt x="6439" y="8580"/>
                    </a:cubicBezTo>
                    <a:cubicBezTo>
                      <a:pt x="6436" y="8579"/>
                      <a:pt x="6433" y="8579"/>
                      <a:pt x="6429" y="8575"/>
                    </a:cubicBezTo>
                    <a:cubicBezTo>
                      <a:pt x="6385" y="8567"/>
                      <a:pt x="6338" y="8554"/>
                      <a:pt x="6289" y="8545"/>
                    </a:cubicBezTo>
                    <a:cubicBezTo>
                      <a:pt x="6241" y="8531"/>
                      <a:pt x="6186" y="8519"/>
                      <a:pt x="6131" y="8511"/>
                    </a:cubicBezTo>
                    <a:cubicBezTo>
                      <a:pt x="6118" y="8508"/>
                      <a:pt x="6102" y="8505"/>
                      <a:pt x="6088" y="8502"/>
                    </a:cubicBezTo>
                    <a:cubicBezTo>
                      <a:pt x="6040" y="8495"/>
                      <a:pt x="5993" y="8488"/>
                      <a:pt x="5942" y="8480"/>
                    </a:cubicBezTo>
                    <a:cubicBezTo>
                      <a:pt x="5928" y="8478"/>
                      <a:pt x="5915" y="8475"/>
                      <a:pt x="5905" y="8475"/>
                    </a:cubicBezTo>
                    <a:cubicBezTo>
                      <a:pt x="5770" y="8456"/>
                      <a:pt x="5625" y="8441"/>
                      <a:pt x="5473" y="8432"/>
                    </a:cubicBezTo>
                    <a:cubicBezTo>
                      <a:pt x="5480" y="8404"/>
                      <a:pt x="5487" y="8375"/>
                      <a:pt x="5495" y="8347"/>
                    </a:cubicBezTo>
                    <a:cubicBezTo>
                      <a:pt x="5507" y="8298"/>
                      <a:pt x="5521" y="8249"/>
                      <a:pt x="5531" y="8198"/>
                    </a:cubicBezTo>
                    <a:cubicBezTo>
                      <a:pt x="5537" y="8178"/>
                      <a:pt x="5543" y="8155"/>
                      <a:pt x="5547" y="8130"/>
                    </a:cubicBezTo>
                    <a:cubicBezTo>
                      <a:pt x="5554" y="8101"/>
                      <a:pt x="5561" y="8071"/>
                      <a:pt x="5569" y="8039"/>
                    </a:cubicBezTo>
                    <a:cubicBezTo>
                      <a:pt x="5574" y="8018"/>
                      <a:pt x="5578" y="7995"/>
                      <a:pt x="5584" y="7971"/>
                    </a:cubicBezTo>
                    <a:cubicBezTo>
                      <a:pt x="5591" y="7941"/>
                      <a:pt x="5598" y="7912"/>
                      <a:pt x="5605" y="7880"/>
                    </a:cubicBezTo>
                    <a:cubicBezTo>
                      <a:pt x="5610" y="7857"/>
                      <a:pt x="5615" y="7836"/>
                      <a:pt x="5620" y="7814"/>
                    </a:cubicBezTo>
                    <a:cubicBezTo>
                      <a:pt x="5627" y="7781"/>
                      <a:pt x="5633" y="7751"/>
                      <a:pt x="5640" y="7721"/>
                    </a:cubicBezTo>
                    <a:cubicBezTo>
                      <a:pt x="5645" y="7699"/>
                      <a:pt x="5648" y="7679"/>
                      <a:pt x="5654" y="7658"/>
                    </a:cubicBezTo>
                    <a:cubicBezTo>
                      <a:pt x="5660" y="7625"/>
                      <a:pt x="5668" y="7593"/>
                      <a:pt x="5674" y="7560"/>
                    </a:cubicBezTo>
                    <a:cubicBezTo>
                      <a:pt x="5676" y="7552"/>
                      <a:pt x="5678" y="7545"/>
                      <a:pt x="5680" y="7535"/>
                    </a:cubicBezTo>
                    <a:cubicBezTo>
                      <a:pt x="5682" y="7521"/>
                      <a:pt x="5684" y="7509"/>
                      <a:pt x="5688" y="7498"/>
                    </a:cubicBezTo>
                    <a:cubicBezTo>
                      <a:pt x="5927" y="7490"/>
                      <a:pt x="6150" y="7441"/>
                      <a:pt x="6353" y="7357"/>
                    </a:cubicBezTo>
                    <a:cubicBezTo>
                      <a:pt x="6472" y="7309"/>
                      <a:pt x="6583" y="7249"/>
                      <a:pt x="6690" y="7178"/>
                    </a:cubicBezTo>
                    <a:cubicBezTo>
                      <a:pt x="6896" y="7044"/>
                      <a:pt x="7078" y="6876"/>
                      <a:pt x="7236" y="6682"/>
                    </a:cubicBezTo>
                    <a:cubicBezTo>
                      <a:pt x="7280" y="6631"/>
                      <a:pt x="7321" y="6578"/>
                      <a:pt x="7360" y="6526"/>
                    </a:cubicBezTo>
                    <a:cubicBezTo>
                      <a:pt x="8873" y="6284"/>
                      <a:pt x="9591" y="4561"/>
                      <a:pt x="9547" y="3240"/>
                    </a:cubicBezTo>
                    <a:cubicBezTo>
                      <a:pt x="9505" y="1963"/>
                      <a:pt x="8445" y="1470"/>
                      <a:pt x="7694" y="1283"/>
                    </a:cubicBezTo>
                    <a:cubicBezTo>
                      <a:pt x="7031" y="326"/>
                      <a:pt x="5936" y="1"/>
                      <a:pt x="5077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6" name="Google Shape;1966;p9"/>
              <p:cNvSpPr/>
              <p:nvPr/>
            </p:nvSpPr>
            <p:spPr>
              <a:xfrm>
                <a:off x="5235675" y="4795875"/>
                <a:ext cx="395600" cy="380100"/>
              </a:xfrm>
              <a:custGeom>
                <a:avLst/>
                <a:gdLst/>
                <a:ahLst/>
                <a:cxnLst/>
                <a:rect l="l" t="t" r="r" b="b"/>
                <a:pathLst>
                  <a:path w="15824" h="15204" extrusionOk="0">
                    <a:moveTo>
                      <a:pt x="8826" y="0"/>
                    </a:moveTo>
                    <a:cubicBezTo>
                      <a:pt x="8344" y="0"/>
                      <a:pt x="7093" y="567"/>
                      <a:pt x="6555" y="982"/>
                    </a:cubicBezTo>
                    <a:cubicBezTo>
                      <a:pt x="6740" y="761"/>
                      <a:pt x="6923" y="452"/>
                      <a:pt x="6638" y="347"/>
                    </a:cubicBezTo>
                    <a:cubicBezTo>
                      <a:pt x="6606" y="336"/>
                      <a:pt x="6564" y="330"/>
                      <a:pt x="6513" y="330"/>
                    </a:cubicBezTo>
                    <a:cubicBezTo>
                      <a:pt x="5990" y="330"/>
                      <a:pt x="4563" y="977"/>
                      <a:pt x="4370" y="3145"/>
                    </a:cubicBezTo>
                    <a:lnTo>
                      <a:pt x="4370" y="3147"/>
                    </a:lnTo>
                    <a:cubicBezTo>
                      <a:pt x="4362" y="3240"/>
                      <a:pt x="4356" y="3336"/>
                      <a:pt x="4351" y="3434"/>
                    </a:cubicBezTo>
                    <a:lnTo>
                      <a:pt x="4351" y="3441"/>
                    </a:lnTo>
                    <a:cubicBezTo>
                      <a:pt x="4350" y="3539"/>
                      <a:pt x="4346" y="3635"/>
                      <a:pt x="4350" y="3738"/>
                    </a:cubicBezTo>
                    <a:lnTo>
                      <a:pt x="4350" y="3763"/>
                    </a:lnTo>
                    <a:cubicBezTo>
                      <a:pt x="4351" y="3861"/>
                      <a:pt x="4356" y="3957"/>
                      <a:pt x="4362" y="4059"/>
                    </a:cubicBezTo>
                    <a:cubicBezTo>
                      <a:pt x="4363" y="4078"/>
                      <a:pt x="4365" y="4096"/>
                      <a:pt x="4365" y="4115"/>
                    </a:cubicBezTo>
                    <a:cubicBezTo>
                      <a:pt x="4371" y="4207"/>
                      <a:pt x="4380" y="4303"/>
                      <a:pt x="4392" y="4399"/>
                    </a:cubicBezTo>
                    <a:cubicBezTo>
                      <a:pt x="4393" y="4429"/>
                      <a:pt x="4399" y="4462"/>
                      <a:pt x="4404" y="4492"/>
                    </a:cubicBezTo>
                    <a:cubicBezTo>
                      <a:pt x="4413" y="4579"/>
                      <a:pt x="4425" y="4669"/>
                      <a:pt x="4438" y="4760"/>
                    </a:cubicBezTo>
                    <a:cubicBezTo>
                      <a:pt x="4447" y="4807"/>
                      <a:pt x="4455" y="4857"/>
                      <a:pt x="4465" y="4906"/>
                    </a:cubicBezTo>
                    <a:cubicBezTo>
                      <a:pt x="4478" y="4983"/>
                      <a:pt x="4490" y="5061"/>
                      <a:pt x="4505" y="5141"/>
                    </a:cubicBezTo>
                    <a:cubicBezTo>
                      <a:pt x="4520" y="5213"/>
                      <a:pt x="4535" y="5288"/>
                      <a:pt x="4552" y="5361"/>
                    </a:cubicBezTo>
                    <a:cubicBezTo>
                      <a:pt x="4566" y="5423"/>
                      <a:pt x="4578" y="5483"/>
                      <a:pt x="4594" y="5545"/>
                    </a:cubicBezTo>
                    <a:cubicBezTo>
                      <a:pt x="4628" y="5685"/>
                      <a:pt x="4664" y="5828"/>
                      <a:pt x="4704" y="5975"/>
                    </a:cubicBezTo>
                    <a:lnTo>
                      <a:pt x="4764" y="6016"/>
                    </a:lnTo>
                    <a:cubicBezTo>
                      <a:pt x="4515" y="7896"/>
                      <a:pt x="4550" y="9723"/>
                      <a:pt x="4586" y="9774"/>
                    </a:cubicBezTo>
                    <a:cubicBezTo>
                      <a:pt x="4606" y="9802"/>
                      <a:pt x="4814" y="9899"/>
                      <a:pt x="5103" y="10010"/>
                    </a:cubicBezTo>
                    <a:cubicBezTo>
                      <a:pt x="5203" y="10051"/>
                      <a:pt x="5313" y="10093"/>
                      <a:pt x="5427" y="10136"/>
                    </a:cubicBezTo>
                    <a:lnTo>
                      <a:pt x="5392" y="10324"/>
                    </a:lnTo>
                    <a:lnTo>
                      <a:pt x="5359" y="10312"/>
                    </a:lnTo>
                    <a:lnTo>
                      <a:pt x="4918" y="10877"/>
                    </a:lnTo>
                    <a:lnTo>
                      <a:pt x="4949" y="10903"/>
                    </a:lnTo>
                    <a:lnTo>
                      <a:pt x="4833" y="10953"/>
                    </a:lnTo>
                    <a:lnTo>
                      <a:pt x="4836" y="10957"/>
                    </a:lnTo>
                    <a:cubicBezTo>
                      <a:pt x="4759" y="10983"/>
                      <a:pt x="4686" y="11007"/>
                      <a:pt x="4612" y="11040"/>
                    </a:cubicBezTo>
                    <a:cubicBezTo>
                      <a:pt x="4498" y="11074"/>
                      <a:pt x="4387" y="11113"/>
                      <a:pt x="4279" y="11153"/>
                    </a:cubicBezTo>
                    <a:cubicBezTo>
                      <a:pt x="4264" y="11162"/>
                      <a:pt x="4246" y="11168"/>
                      <a:pt x="4230" y="11174"/>
                    </a:cubicBezTo>
                    <a:cubicBezTo>
                      <a:pt x="4229" y="11174"/>
                      <a:pt x="4229" y="11175"/>
                      <a:pt x="4226" y="11175"/>
                    </a:cubicBezTo>
                    <a:cubicBezTo>
                      <a:pt x="4119" y="11217"/>
                      <a:pt x="4009" y="11260"/>
                      <a:pt x="3908" y="11309"/>
                    </a:cubicBezTo>
                    <a:cubicBezTo>
                      <a:pt x="3003" y="11728"/>
                      <a:pt x="2193" y="12383"/>
                      <a:pt x="1466" y="13197"/>
                    </a:cubicBezTo>
                    <a:cubicBezTo>
                      <a:pt x="1332" y="13343"/>
                      <a:pt x="1205" y="13495"/>
                      <a:pt x="1078" y="13650"/>
                    </a:cubicBezTo>
                    <a:cubicBezTo>
                      <a:pt x="693" y="14129"/>
                      <a:pt x="336" y="14649"/>
                      <a:pt x="0" y="15203"/>
                    </a:cubicBezTo>
                    <a:lnTo>
                      <a:pt x="15824" y="15203"/>
                    </a:lnTo>
                    <a:cubicBezTo>
                      <a:pt x="14735" y="13371"/>
                      <a:pt x="13323" y="11559"/>
                      <a:pt x="12681" y="11152"/>
                    </a:cubicBezTo>
                    <a:cubicBezTo>
                      <a:pt x="12634" y="11123"/>
                      <a:pt x="12581" y="11095"/>
                      <a:pt x="12523" y="11067"/>
                    </a:cubicBezTo>
                    <a:cubicBezTo>
                      <a:pt x="12517" y="11062"/>
                      <a:pt x="12511" y="11061"/>
                      <a:pt x="12506" y="11059"/>
                    </a:cubicBezTo>
                    <a:cubicBezTo>
                      <a:pt x="12468" y="11042"/>
                      <a:pt x="12426" y="11023"/>
                      <a:pt x="12381" y="11005"/>
                    </a:cubicBezTo>
                    <a:cubicBezTo>
                      <a:pt x="12375" y="11004"/>
                      <a:pt x="12366" y="10999"/>
                      <a:pt x="12359" y="10997"/>
                    </a:cubicBezTo>
                    <a:cubicBezTo>
                      <a:pt x="12312" y="10980"/>
                      <a:pt x="12265" y="10961"/>
                      <a:pt x="12212" y="10943"/>
                    </a:cubicBezTo>
                    <a:cubicBezTo>
                      <a:pt x="12206" y="10940"/>
                      <a:pt x="12199" y="10938"/>
                      <a:pt x="12192" y="10937"/>
                    </a:cubicBezTo>
                    <a:cubicBezTo>
                      <a:pt x="12138" y="10920"/>
                      <a:pt x="12081" y="10901"/>
                      <a:pt x="12022" y="10884"/>
                    </a:cubicBezTo>
                    <a:cubicBezTo>
                      <a:pt x="12016" y="10884"/>
                      <a:pt x="12010" y="10883"/>
                      <a:pt x="12007" y="10880"/>
                    </a:cubicBezTo>
                    <a:cubicBezTo>
                      <a:pt x="11945" y="10864"/>
                      <a:pt x="11880" y="10847"/>
                      <a:pt x="11813" y="10830"/>
                    </a:cubicBezTo>
                    <a:cubicBezTo>
                      <a:pt x="11810" y="10830"/>
                      <a:pt x="11806" y="10829"/>
                      <a:pt x="11801" y="10829"/>
                    </a:cubicBezTo>
                    <a:cubicBezTo>
                      <a:pt x="11732" y="10812"/>
                      <a:pt x="11660" y="10795"/>
                      <a:pt x="11587" y="10780"/>
                    </a:cubicBezTo>
                    <a:cubicBezTo>
                      <a:pt x="11586" y="10779"/>
                      <a:pt x="11582" y="10779"/>
                      <a:pt x="11581" y="10779"/>
                    </a:cubicBezTo>
                    <a:cubicBezTo>
                      <a:pt x="11506" y="10763"/>
                      <a:pt x="11427" y="10748"/>
                      <a:pt x="11345" y="10731"/>
                    </a:cubicBezTo>
                    <a:lnTo>
                      <a:pt x="11344" y="10731"/>
                    </a:lnTo>
                    <a:cubicBezTo>
                      <a:pt x="11260" y="10716"/>
                      <a:pt x="11178" y="10702"/>
                      <a:pt x="11090" y="10689"/>
                    </a:cubicBezTo>
                    <a:lnTo>
                      <a:pt x="11089" y="10689"/>
                    </a:lnTo>
                    <a:cubicBezTo>
                      <a:pt x="11003" y="10675"/>
                      <a:pt x="10913" y="10661"/>
                      <a:pt x="10822" y="10651"/>
                    </a:cubicBezTo>
                    <a:lnTo>
                      <a:pt x="10704" y="10628"/>
                    </a:lnTo>
                    <a:lnTo>
                      <a:pt x="10744" y="10592"/>
                    </a:lnTo>
                    <a:lnTo>
                      <a:pt x="10130" y="9923"/>
                    </a:lnTo>
                    <a:lnTo>
                      <a:pt x="10068" y="9958"/>
                    </a:lnTo>
                    <a:lnTo>
                      <a:pt x="9995" y="9434"/>
                    </a:lnTo>
                    <a:lnTo>
                      <a:pt x="9963" y="9182"/>
                    </a:lnTo>
                    <a:cubicBezTo>
                      <a:pt x="10172" y="8130"/>
                      <a:pt x="10366" y="7098"/>
                      <a:pt x="10529" y="6182"/>
                    </a:cubicBezTo>
                    <a:cubicBezTo>
                      <a:pt x="10558" y="6013"/>
                      <a:pt x="10586" y="5851"/>
                      <a:pt x="10614" y="5692"/>
                    </a:cubicBezTo>
                    <a:cubicBezTo>
                      <a:pt x="10627" y="5613"/>
                      <a:pt x="10639" y="5535"/>
                      <a:pt x="10652" y="5459"/>
                    </a:cubicBezTo>
                    <a:cubicBezTo>
                      <a:pt x="10704" y="5149"/>
                      <a:pt x="10749" y="4861"/>
                      <a:pt x="10789" y="4596"/>
                    </a:cubicBezTo>
                    <a:cubicBezTo>
                      <a:pt x="10797" y="4530"/>
                      <a:pt x="10808" y="4467"/>
                      <a:pt x="10816" y="4403"/>
                    </a:cubicBezTo>
                    <a:cubicBezTo>
                      <a:pt x="10924" y="3647"/>
                      <a:pt x="10972" y="3118"/>
                      <a:pt x="10927" y="2947"/>
                    </a:cubicBezTo>
                    <a:cubicBezTo>
                      <a:pt x="10895" y="2820"/>
                      <a:pt x="10829" y="2687"/>
                      <a:pt x="10750" y="2559"/>
                    </a:cubicBezTo>
                    <a:cubicBezTo>
                      <a:pt x="10733" y="2530"/>
                      <a:pt x="10715" y="2501"/>
                      <a:pt x="10695" y="2472"/>
                    </a:cubicBezTo>
                    <a:cubicBezTo>
                      <a:pt x="10675" y="2439"/>
                      <a:pt x="10652" y="2403"/>
                      <a:pt x="10627" y="2373"/>
                    </a:cubicBezTo>
                    <a:cubicBezTo>
                      <a:pt x="10599" y="2335"/>
                      <a:pt x="10573" y="2295"/>
                      <a:pt x="10543" y="2261"/>
                    </a:cubicBezTo>
                    <a:cubicBezTo>
                      <a:pt x="10390" y="2062"/>
                      <a:pt x="10252" y="1920"/>
                      <a:pt x="10252" y="1920"/>
                    </a:cubicBezTo>
                    <a:cubicBezTo>
                      <a:pt x="10252" y="1920"/>
                      <a:pt x="11985" y="1149"/>
                      <a:pt x="11631" y="435"/>
                    </a:cubicBezTo>
                    <a:cubicBezTo>
                      <a:pt x="11546" y="261"/>
                      <a:pt x="11308" y="195"/>
                      <a:pt x="10997" y="195"/>
                    </a:cubicBezTo>
                    <a:cubicBezTo>
                      <a:pt x="10604" y="195"/>
                      <a:pt x="10096" y="299"/>
                      <a:pt x="9630" y="423"/>
                    </a:cubicBezTo>
                    <a:cubicBezTo>
                      <a:pt x="8939" y="607"/>
                      <a:pt x="8343" y="833"/>
                      <a:pt x="8343" y="833"/>
                    </a:cubicBezTo>
                    <a:cubicBezTo>
                      <a:pt x="8343" y="833"/>
                      <a:pt x="9400" y="92"/>
                      <a:pt x="8900" y="6"/>
                    </a:cubicBezTo>
                    <a:cubicBezTo>
                      <a:pt x="8878" y="2"/>
                      <a:pt x="8853" y="0"/>
                      <a:pt x="8826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7" name="Google Shape;1967;p9"/>
              <p:cNvSpPr/>
              <p:nvPr/>
            </p:nvSpPr>
            <p:spPr>
              <a:xfrm>
                <a:off x="4279875" y="4821900"/>
                <a:ext cx="395600" cy="353925"/>
              </a:xfrm>
              <a:custGeom>
                <a:avLst/>
                <a:gdLst/>
                <a:ahLst/>
                <a:cxnLst/>
                <a:rect l="l" t="t" r="r" b="b"/>
                <a:pathLst>
                  <a:path w="15824" h="14157" extrusionOk="0">
                    <a:moveTo>
                      <a:pt x="8993" y="0"/>
                    </a:moveTo>
                    <a:cubicBezTo>
                      <a:pt x="7377" y="0"/>
                      <a:pt x="5572" y="875"/>
                      <a:pt x="5572" y="875"/>
                    </a:cubicBezTo>
                    <a:cubicBezTo>
                      <a:pt x="5572" y="875"/>
                      <a:pt x="5502" y="947"/>
                      <a:pt x="5408" y="1059"/>
                    </a:cubicBezTo>
                    <a:cubicBezTo>
                      <a:pt x="5367" y="1106"/>
                      <a:pt x="5323" y="1160"/>
                      <a:pt x="5278" y="1217"/>
                    </a:cubicBezTo>
                    <a:cubicBezTo>
                      <a:pt x="5252" y="1252"/>
                      <a:pt x="5224" y="1290"/>
                      <a:pt x="5197" y="1330"/>
                    </a:cubicBezTo>
                    <a:cubicBezTo>
                      <a:pt x="5174" y="1360"/>
                      <a:pt x="5149" y="1395"/>
                      <a:pt x="5126" y="1428"/>
                    </a:cubicBezTo>
                    <a:cubicBezTo>
                      <a:pt x="5111" y="1457"/>
                      <a:pt x="5091" y="1486"/>
                      <a:pt x="5072" y="1514"/>
                    </a:cubicBezTo>
                    <a:cubicBezTo>
                      <a:pt x="4995" y="1642"/>
                      <a:pt x="4930" y="1776"/>
                      <a:pt x="4895" y="1902"/>
                    </a:cubicBezTo>
                    <a:cubicBezTo>
                      <a:pt x="4852" y="2073"/>
                      <a:pt x="4898" y="2602"/>
                      <a:pt x="5007" y="3359"/>
                    </a:cubicBezTo>
                    <a:cubicBezTo>
                      <a:pt x="5016" y="3422"/>
                      <a:pt x="5027" y="3487"/>
                      <a:pt x="5035" y="3552"/>
                    </a:cubicBezTo>
                    <a:cubicBezTo>
                      <a:pt x="5074" y="3817"/>
                      <a:pt x="5120" y="4105"/>
                      <a:pt x="5173" y="4415"/>
                    </a:cubicBezTo>
                    <a:cubicBezTo>
                      <a:pt x="5185" y="4490"/>
                      <a:pt x="5198" y="4569"/>
                      <a:pt x="5210" y="4648"/>
                    </a:cubicBezTo>
                    <a:cubicBezTo>
                      <a:pt x="5238" y="4806"/>
                      <a:pt x="5266" y="4969"/>
                      <a:pt x="5295" y="5138"/>
                    </a:cubicBezTo>
                    <a:cubicBezTo>
                      <a:pt x="5458" y="6053"/>
                      <a:pt x="5654" y="7085"/>
                      <a:pt x="5862" y="8137"/>
                    </a:cubicBezTo>
                    <a:lnTo>
                      <a:pt x="5828" y="8390"/>
                    </a:lnTo>
                    <a:lnTo>
                      <a:pt x="5756" y="8914"/>
                    </a:lnTo>
                    <a:lnTo>
                      <a:pt x="5691" y="8879"/>
                    </a:lnTo>
                    <a:lnTo>
                      <a:pt x="5080" y="9547"/>
                    </a:lnTo>
                    <a:lnTo>
                      <a:pt x="5120" y="9583"/>
                    </a:lnTo>
                    <a:lnTo>
                      <a:pt x="5002" y="9606"/>
                    </a:lnTo>
                    <a:cubicBezTo>
                      <a:pt x="4910" y="9619"/>
                      <a:pt x="4820" y="9632"/>
                      <a:pt x="4734" y="9644"/>
                    </a:cubicBezTo>
                    <a:cubicBezTo>
                      <a:pt x="4646" y="9659"/>
                      <a:pt x="4561" y="9672"/>
                      <a:pt x="4480" y="9687"/>
                    </a:cubicBezTo>
                    <a:lnTo>
                      <a:pt x="4475" y="9687"/>
                    </a:lnTo>
                    <a:cubicBezTo>
                      <a:pt x="4396" y="9703"/>
                      <a:pt x="4317" y="9717"/>
                      <a:pt x="4242" y="9734"/>
                    </a:cubicBezTo>
                    <a:cubicBezTo>
                      <a:pt x="4239" y="9734"/>
                      <a:pt x="4237" y="9734"/>
                      <a:pt x="4236" y="9735"/>
                    </a:cubicBezTo>
                    <a:cubicBezTo>
                      <a:pt x="4159" y="9751"/>
                      <a:pt x="4087" y="9766"/>
                      <a:pt x="4021" y="9784"/>
                    </a:cubicBezTo>
                    <a:cubicBezTo>
                      <a:pt x="4017" y="9784"/>
                      <a:pt x="4013" y="9786"/>
                      <a:pt x="4008" y="9786"/>
                    </a:cubicBezTo>
                    <a:cubicBezTo>
                      <a:pt x="3940" y="9802"/>
                      <a:pt x="3877" y="9819"/>
                      <a:pt x="3816" y="9836"/>
                    </a:cubicBezTo>
                    <a:cubicBezTo>
                      <a:pt x="3810" y="9837"/>
                      <a:pt x="3807" y="9841"/>
                      <a:pt x="3801" y="9841"/>
                    </a:cubicBezTo>
                    <a:cubicBezTo>
                      <a:pt x="3741" y="9857"/>
                      <a:pt x="3685" y="9875"/>
                      <a:pt x="3630" y="9892"/>
                    </a:cubicBezTo>
                    <a:cubicBezTo>
                      <a:pt x="3623" y="9893"/>
                      <a:pt x="3617" y="9897"/>
                      <a:pt x="3611" y="9898"/>
                    </a:cubicBezTo>
                    <a:cubicBezTo>
                      <a:pt x="3559" y="9915"/>
                      <a:pt x="3510" y="9935"/>
                      <a:pt x="3462" y="9953"/>
                    </a:cubicBezTo>
                    <a:cubicBezTo>
                      <a:pt x="3455" y="9954"/>
                      <a:pt x="3448" y="9959"/>
                      <a:pt x="3441" y="9960"/>
                    </a:cubicBezTo>
                    <a:cubicBezTo>
                      <a:pt x="3397" y="9977"/>
                      <a:pt x="3356" y="9997"/>
                      <a:pt x="3316" y="10015"/>
                    </a:cubicBezTo>
                    <a:cubicBezTo>
                      <a:pt x="3310" y="10017"/>
                      <a:pt x="3304" y="10020"/>
                      <a:pt x="3300" y="10023"/>
                    </a:cubicBezTo>
                    <a:cubicBezTo>
                      <a:pt x="3242" y="10050"/>
                      <a:pt x="3187" y="10079"/>
                      <a:pt x="3142" y="10108"/>
                    </a:cubicBezTo>
                    <a:cubicBezTo>
                      <a:pt x="2768" y="10347"/>
                      <a:pt x="2130" y="11064"/>
                      <a:pt x="1448" y="11982"/>
                    </a:cubicBezTo>
                    <a:cubicBezTo>
                      <a:pt x="962" y="12637"/>
                      <a:pt x="453" y="13396"/>
                      <a:pt x="1" y="14156"/>
                    </a:cubicBezTo>
                    <a:lnTo>
                      <a:pt x="15824" y="14156"/>
                    </a:lnTo>
                    <a:cubicBezTo>
                      <a:pt x="15313" y="13319"/>
                      <a:pt x="14748" y="12551"/>
                      <a:pt x="14123" y="11898"/>
                    </a:cubicBezTo>
                    <a:cubicBezTo>
                      <a:pt x="14072" y="11842"/>
                      <a:pt x="14017" y="11787"/>
                      <a:pt x="13960" y="11731"/>
                    </a:cubicBezTo>
                    <a:cubicBezTo>
                      <a:pt x="13339" y="11111"/>
                      <a:pt x="12658" y="10608"/>
                      <a:pt x="11913" y="10263"/>
                    </a:cubicBezTo>
                    <a:cubicBezTo>
                      <a:pt x="11810" y="10214"/>
                      <a:pt x="11704" y="10172"/>
                      <a:pt x="11596" y="10129"/>
                    </a:cubicBezTo>
                    <a:cubicBezTo>
                      <a:pt x="11579" y="10122"/>
                      <a:pt x="11560" y="10116"/>
                      <a:pt x="11541" y="10108"/>
                    </a:cubicBezTo>
                    <a:cubicBezTo>
                      <a:pt x="11436" y="10067"/>
                      <a:pt x="11323" y="10029"/>
                      <a:pt x="11208" y="9994"/>
                    </a:cubicBezTo>
                    <a:cubicBezTo>
                      <a:pt x="11138" y="9964"/>
                      <a:pt x="11061" y="9938"/>
                      <a:pt x="10989" y="9912"/>
                    </a:cubicBezTo>
                    <a:lnTo>
                      <a:pt x="10990" y="9908"/>
                    </a:lnTo>
                    <a:lnTo>
                      <a:pt x="10874" y="9857"/>
                    </a:lnTo>
                    <a:lnTo>
                      <a:pt x="10905" y="9831"/>
                    </a:lnTo>
                    <a:lnTo>
                      <a:pt x="10516" y="9332"/>
                    </a:lnTo>
                    <a:lnTo>
                      <a:pt x="10465" y="9266"/>
                    </a:lnTo>
                    <a:lnTo>
                      <a:pt x="10430" y="9278"/>
                    </a:lnTo>
                    <a:lnTo>
                      <a:pt x="10410" y="9164"/>
                    </a:lnTo>
                    <a:lnTo>
                      <a:pt x="10397" y="9091"/>
                    </a:lnTo>
                    <a:cubicBezTo>
                      <a:pt x="10459" y="9069"/>
                      <a:pt x="10518" y="9045"/>
                      <a:pt x="10579" y="9023"/>
                    </a:cubicBezTo>
                    <a:cubicBezTo>
                      <a:pt x="10938" y="8887"/>
                      <a:pt x="11216" y="8761"/>
                      <a:pt x="11238" y="8729"/>
                    </a:cubicBezTo>
                    <a:cubicBezTo>
                      <a:pt x="11240" y="8724"/>
                      <a:pt x="11244" y="8712"/>
                      <a:pt x="11246" y="8690"/>
                    </a:cubicBezTo>
                    <a:cubicBezTo>
                      <a:pt x="11258" y="8577"/>
                      <a:pt x="11267" y="8222"/>
                      <a:pt x="11260" y="7722"/>
                    </a:cubicBezTo>
                    <a:cubicBezTo>
                      <a:pt x="11246" y="7007"/>
                      <a:pt x="11195" y="5999"/>
                      <a:pt x="11059" y="4972"/>
                    </a:cubicBezTo>
                    <a:lnTo>
                      <a:pt x="11121" y="4932"/>
                    </a:lnTo>
                    <a:cubicBezTo>
                      <a:pt x="11162" y="4783"/>
                      <a:pt x="11199" y="4641"/>
                      <a:pt x="11232" y="4501"/>
                    </a:cubicBezTo>
                    <a:cubicBezTo>
                      <a:pt x="11245" y="4439"/>
                      <a:pt x="11258" y="4380"/>
                      <a:pt x="11269" y="4318"/>
                    </a:cubicBezTo>
                    <a:cubicBezTo>
                      <a:pt x="11286" y="4245"/>
                      <a:pt x="11303" y="4168"/>
                      <a:pt x="11319" y="4097"/>
                    </a:cubicBezTo>
                    <a:cubicBezTo>
                      <a:pt x="11334" y="4015"/>
                      <a:pt x="11346" y="3939"/>
                      <a:pt x="11359" y="3862"/>
                    </a:cubicBezTo>
                    <a:cubicBezTo>
                      <a:pt x="11368" y="3814"/>
                      <a:pt x="11376" y="3763"/>
                      <a:pt x="11386" y="3716"/>
                    </a:cubicBezTo>
                    <a:cubicBezTo>
                      <a:pt x="11399" y="3625"/>
                      <a:pt x="11408" y="3537"/>
                      <a:pt x="11420" y="3449"/>
                    </a:cubicBezTo>
                    <a:cubicBezTo>
                      <a:pt x="11425" y="3419"/>
                      <a:pt x="11428" y="3385"/>
                      <a:pt x="11432" y="3354"/>
                    </a:cubicBezTo>
                    <a:cubicBezTo>
                      <a:pt x="11442" y="3257"/>
                      <a:pt x="11449" y="3163"/>
                      <a:pt x="11459" y="3070"/>
                    </a:cubicBezTo>
                    <a:cubicBezTo>
                      <a:pt x="11459" y="3054"/>
                      <a:pt x="11460" y="3033"/>
                      <a:pt x="11462" y="3014"/>
                    </a:cubicBezTo>
                    <a:cubicBezTo>
                      <a:pt x="11469" y="2914"/>
                      <a:pt x="11472" y="2817"/>
                      <a:pt x="11475" y="2720"/>
                    </a:cubicBezTo>
                    <a:lnTo>
                      <a:pt x="11475" y="2693"/>
                    </a:lnTo>
                    <a:cubicBezTo>
                      <a:pt x="11476" y="2590"/>
                      <a:pt x="11475" y="2495"/>
                      <a:pt x="11471" y="2398"/>
                    </a:cubicBezTo>
                    <a:lnTo>
                      <a:pt x="11471" y="2389"/>
                    </a:lnTo>
                    <a:cubicBezTo>
                      <a:pt x="11466" y="2291"/>
                      <a:pt x="11461" y="2197"/>
                      <a:pt x="11454" y="2103"/>
                    </a:cubicBezTo>
                    <a:lnTo>
                      <a:pt x="11454" y="2101"/>
                    </a:lnTo>
                    <a:cubicBezTo>
                      <a:pt x="11261" y="469"/>
                      <a:pt x="10178" y="0"/>
                      <a:pt x="8993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8" name="Google Shape;1968;p9"/>
              <p:cNvSpPr/>
              <p:nvPr/>
            </p:nvSpPr>
            <p:spPr>
              <a:xfrm>
                <a:off x="4044925" y="5048350"/>
                <a:ext cx="158000" cy="127525"/>
              </a:xfrm>
              <a:custGeom>
                <a:avLst/>
                <a:gdLst/>
                <a:ahLst/>
                <a:cxnLst/>
                <a:rect l="l" t="t" r="r" b="b"/>
                <a:pathLst>
                  <a:path w="6320" h="5101" extrusionOk="0">
                    <a:moveTo>
                      <a:pt x="2034" y="0"/>
                    </a:moveTo>
                    <a:cubicBezTo>
                      <a:pt x="2014" y="0"/>
                      <a:pt x="1997" y="0"/>
                      <a:pt x="1980" y="2"/>
                    </a:cubicBezTo>
                    <a:cubicBezTo>
                      <a:pt x="0" y="45"/>
                      <a:pt x="585" y="2601"/>
                      <a:pt x="585" y="2601"/>
                    </a:cubicBezTo>
                    <a:cubicBezTo>
                      <a:pt x="130" y="2901"/>
                      <a:pt x="39" y="3843"/>
                      <a:pt x="293" y="5101"/>
                    </a:cubicBezTo>
                    <a:lnTo>
                      <a:pt x="6313" y="5101"/>
                    </a:lnTo>
                    <a:cubicBezTo>
                      <a:pt x="6317" y="4940"/>
                      <a:pt x="6319" y="4785"/>
                      <a:pt x="6314" y="4636"/>
                    </a:cubicBezTo>
                    <a:cubicBezTo>
                      <a:pt x="6311" y="4505"/>
                      <a:pt x="6307" y="4382"/>
                      <a:pt x="6300" y="4262"/>
                    </a:cubicBezTo>
                    <a:cubicBezTo>
                      <a:pt x="6295" y="4201"/>
                      <a:pt x="6290" y="4144"/>
                      <a:pt x="6286" y="4086"/>
                    </a:cubicBezTo>
                    <a:cubicBezTo>
                      <a:pt x="6271" y="3912"/>
                      <a:pt x="6250" y="3752"/>
                      <a:pt x="6223" y="3599"/>
                    </a:cubicBezTo>
                    <a:cubicBezTo>
                      <a:pt x="6216" y="3549"/>
                      <a:pt x="6205" y="3499"/>
                      <a:pt x="6197" y="3450"/>
                    </a:cubicBezTo>
                    <a:cubicBezTo>
                      <a:pt x="5777" y="1298"/>
                      <a:pt x="4396" y="1258"/>
                      <a:pt x="4296" y="1258"/>
                    </a:cubicBezTo>
                    <a:cubicBezTo>
                      <a:pt x="4292" y="1258"/>
                      <a:pt x="4290" y="1258"/>
                      <a:pt x="4290" y="1258"/>
                    </a:cubicBezTo>
                    <a:cubicBezTo>
                      <a:pt x="4290" y="1258"/>
                      <a:pt x="4289" y="1257"/>
                      <a:pt x="4289" y="1252"/>
                    </a:cubicBezTo>
                    <a:lnTo>
                      <a:pt x="4289" y="1251"/>
                    </a:lnTo>
                    <a:cubicBezTo>
                      <a:pt x="4281" y="1217"/>
                      <a:pt x="4246" y="1076"/>
                      <a:pt x="4138" y="896"/>
                    </a:cubicBezTo>
                    <a:cubicBezTo>
                      <a:pt x="4024" y="711"/>
                      <a:pt x="3828" y="487"/>
                      <a:pt x="3495" y="310"/>
                    </a:cubicBezTo>
                    <a:cubicBezTo>
                      <a:pt x="3474" y="298"/>
                      <a:pt x="3453" y="288"/>
                      <a:pt x="3432" y="276"/>
                    </a:cubicBezTo>
                    <a:cubicBezTo>
                      <a:pt x="3101" y="116"/>
                      <a:pt x="2654" y="0"/>
                      <a:pt x="2034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9" name="Google Shape;1969;p9"/>
              <p:cNvSpPr/>
              <p:nvPr/>
            </p:nvSpPr>
            <p:spPr>
              <a:xfrm>
                <a:off x="4449375" y="5048625"/>
                <a:ext cx="204925" cy="127325"/>
              </a:xfrm>
              <a:custGeom>
                <a:avLst/>
                <a:gdLst/>
                <a:ahLst/>
                <a:cxnLst/>
                <a:rect l="l" t="t" r="r" b="b"/>
                <a:pathLst>
                  <a:path w="8197" h="5093" extrusionOk="0">
                    <a:moveTo>
                      <a:pt x="4433" y="0"/>
                    </a:moveTo>
                    <a:cubicBezTo>
                      <a:pt x="4217" y="0"/>
                      <a:pt x="3997" y="22"/>
                      <a:pt x="3777" y="64"/>
                    </a:cubicBezTo>
                    <a:cubicBezTo>
                      <a:pt x="3729" y="73"/>
                      <a:pt x="3679" y="83"/>
                      <a:pt x="3630" y="98"/>
                    </a:cubicBezTo>
                    <a:cubicBezTo>
                      <a:pt x="3533" y="118"/>
                      <a:pt x="3437" y="144"/>
                      <a:pt x="3342" y="174"/>
                    </a:cubicBezTo>
                    <a:cubicBezTo>
                      <a:pt x="3241" y="205"/>
                      <a:pt x="3142" y="240"/>
                      <a:pt x="3040" y="280"/>
                    </a:cubicBezTo>
                    <a:cubicBezTo>
                      <a:pt x="2579" y="459"/>
                      <a:pt x="2134" y="720"/>
                      <a:pt x="1734" y="1043"/>
                    </a:cubicBezTo>
                    <a:cubicBezTo>
                      <a:pt x="1558" y="1185"/>
                      <a:pt x="1393" y="1338"/>
                      <a:pt x="1237" y="1502"/>
                    </a:cubicBezTo>
                    <a:cubicBezTo>
                      <a:pt x="0" y="2821"/>
                      <a:pt x="1155" y="4017"/>
                      <a:pt x="1155" y="4017"/>
                    </a:cubicBezTo>
                    <a:cubicBezTo>
                      <a:pt x="1155" y="4017"/>
                      <a:pt x="1149" y="4098"/>
                      <a:pt x="1149" y="4226"/>
                    </a:cubicBezTo>
                    <a:cubicBezTo>
                      <a:pt x="1149" y="4262"/>
                      <a:pt x="1149" y="4302"/>
                      <a:pt x="1150" y="4346"/>
                    </a:cubicBezTo>
                    <a:cubicBezTo>
                      <a:pt x="1150" y="4367"/>
                      <a:pt x="1151" y="4390"/>
                      <a:pt x="1151" y="4414"/>
                    </a:cubicBezTo>
                    <a:cubicBezTo>
                      <a:pt x="1158" y="4612"/>
                      <a:pt x="1181" y="4855"/>
                      <a:pt x="1242" y="5092"/>
                    </a:cubicBezTo>
                    <a:lnTo>
                      <a:pt x="8197" y="5092"/>
                    </a:lnTo>
                    <a:cubicBezTo>
                      <a:pt x="8011" y="4351"/>
                      <a:pt x="7736" y="3559"/>
                      <a:pt x="7343" y="2829"/>
                    </a:cubicBezTo>
                    <a:cubicBezTo>
                      <a:pt x="7305" y="2750"/>
                      <a:pt x="7259" y="2674"/>
                      <a:pt x="7215" y="2597"/>
                    </a:cubicBezTo>
                    <a:cubicBezTo>
                      <a:pt x="7149" y="2482"/>
                      <a:pt x="7080" y="2370"/>
                      <a:pt x="7006" y="2258"/>
                    </a:cubicBezTo>
                    <a:cubicBezTo>
                      <a:pt x="7240" y="2185"/>
                      <a:pt x="7437" y="2081"/>
                      <a:pt x="7458" y="2002"/>
                    </a:cubicBezTo>
                    <a:cubicBezTo>
                      <a:pt x="7510" y="1820"/>
                      <a:pt x="7520" y="1642"/>
                      <a:pt x="7304" y="1601"/>
                    </a:cubicBezTo>
                    <a:cubicBezTo>
                      <a:pt x="7222" y="1585"/>
                      <a:pt x="7039" y="1573"/>
                      <a:pt x="6835" y="1573"/>
                    </a:cubicBezTo>
                    <a:cubicBezTo>
                      <a:pt x="6787" y="1573"/>
                      <a:pt x="6739" y="1574"/>
                      <a:pt x="6690" y="1575"/>
                    </a:cubicBezTo>
                    <a:cubicBezTo>
                      <a:pt x="6544" y="1092"/>
                      <a:pt x="6280" y="635"/>
                      <a:pt x="5819" y="360"/>
                    </a:cubicBezTo>
                    <a:cubicBezTo>
                      <a:pt x="5400" y="113"/>
                      <a:pt x="4926" y="0"/>
                      <a:pt x="4433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0" name="Google Shape;1970;p9"/>
              <p:cNvSpPr/>
              <p:nvPr/>
            </p:nvSpPr>
            <p:spPr>
              <a:xfrm>
                <a:off x="5114475" y="5058475"/>
                <a:ext cx="169975" cy="117400"/>
              </a:xfrm>
              <a:custGeom>
                <a:avLst/>
                <a:gdLst/>
                <a:ahLst/>
                <a:cxnLst/>
                <a:rect l="l" t="t" r="r" b="b"/>
                <a:pathLst>
                  <a:path w="6799" h="4696" extrusionOk="0">
                    <a:moveTo>
                      <a:pt x="5454" y="1"/>
                    </a:moveTo>
                    <a:cubicBezTo>
                      <a:pt x="5325" y="1"/>
                      <a:pt x="5189" y="14"/>
                      <a:pt x="5048" y="45"/>
                    </a:cubicBezTo>
                    <a:cubicBezTo>
                      <a:pt x="4540" y="154"/>
                      <a:pt x="2861" y="853"/>
                      <a:pt x="1634" y="1643"/>
                    </a:cubicBezTo>
                    <a:lnTo>
                      <a:pt x="1629" y="1648"/>
                    </a:lnTo>
                    <a:cubicBezTo>
                      <a:pt x="1568" y="1684"/>
                      <a:pt x="1511" y="1723"/>
                      <a:pt x="1454" y="1760"/>
                    </a:cubicBezTo>
                    <a:cubicBezTo>
                      <a:pt x="1452" y="1762"/>
                      <a:pt x="1452" y="1765"/>
                      <a:pt x="1451" y="1765"/>
                    </a:cubicBezTo>
                    <a:cubicBezTo>
                      <a:pt x="1174" y="1953"/>
                      <a:pt x="930" y="2143"/>
                      <a:pt x="735" y="2327"/>
                    </a:cubicBezTo>
                    <a:cubicBezTo>
                      <a:pt x="723" y="2337"/>
                      <a:pt x="711" y="2349"/>
                      <a:pt x="701" y="2358"/>
                    </a:cubicBezTo>
                    <a:cubicBezTo>
                      <a:pt x="676" y="2384"/>
                      <a:pt x="655" y="2409"/>
                      <a:pt x="628" y="2434"/>
                    </a:cubicBezTo>
                    <a:cubicBezTo>
                      <a:pt x="613" y="2449"/>
                      <a:pt x="598" y="2468"/>
                      <a:pt x="584" y="2483"/>
                    </a:cubicBezTo>
                    <a:cubicBezTo>
                      <a:pt x="563" y="2507"/>
                      <a:pt x="546" y="2529"/>
                      <a:pt x="527" y="2551"/>
                    </a:cubicBezTo>
                    <a:cubicBezTo>
                      <a:pt x="511" y="2571"/>
                      <a:pt x="497" y="2587"/>
                      <a:pt x="483" y="2608"/>
                    </a:cubicBezTo>
                    <a:cubicBezTo>
                      <a:pt x="466" y="2629"/>
                      <a:pt x="453" y="2648"/>
                      <a:pt x="438" y="2670"/>
                    </a:cubicBezTo>
                    <a:cubicBezTo>
                      <a:pt x="424" y="2688"/>
                      <a:pt x="412" y="2709"/>
                      <a:pt x="398" y="2729"/>
                    </a:cubicBezTo>
                    <a:cubicBezTo>
                      <a:pt x="385" y="2749"/>
                      <a:pt x="373" y="2767"/>
                      <a:pt x="364" y="2787"/>
                    </a:cubicBezTo>
                    <a:cubicBezTo>
                      <a:pt x="353" y="2806"/>
                      <a:pt x="342" y="2828"/>
                      <a:pt x="334" y="2849"/>
                    </a:cubicBezTo>
                    <a:cubicBezTo>
                      <a:pt x="327" y="2866"/>
                      <a:pt x="317" y="2884"/>
                      <a:pt x="311" y="2901"/>
                    </a:cubicBezTo>
                    <a:cubicBezTo>
                      <a:pt x="303" y="2924"/>
                      <a:pt x="297" y="2943"/>
                      <a:pt x="291" y="2964"/>
                    </a:cubicBezTo>
                    <a:cubicBezTo>
                      <a:pt x="285" y="2981"/>
                      <a:pt x="282" y="2999"/>
                      <a:pt x="278" y="3015"/>
                    </a:cubicBezTo>
                    <a:cubicBezTo>
                      <a:pt x="274" y="3037"/>
                      <a:pt x="272" y="3059"/>
                      <a:pt x="271" y="3079"/>
                    </a:cubicBezTo>
                    <a:cubicBezTo>
                      <a:pt x="267" y="3095"/>
                      <a:pt x="266" y="3110"/>
                      <a:pt x="266" y="3123"/>
                    </a:cubicBezTo>
                    <a:cubicBezTo>
                      <a:pt x="267" y="3148"/>
                      <a:pt x="271" y="3173"/>
                      <a:pt x="274" y="3195"/>
                    </a:cubicBezTo>
                    <a:cubicBezTo>
                      <a:pt x="278" y="3206"/>
                      <a:pt x="278" y="3218"/>
                      <a:pt x="279" y="3231"/>
                    </a:cubicBezTo>
                    <a:cubicBezTo>
                      <a:pt x="289" y="3264"/>
                      <a:pt x="301" y="3298"/>
                      <a:pt x="317" y="3332"/>
                    </a:cubicBezTo>
                    <a:lnTo>
                      <a:pt x="319" y="3333"/>
                    </a:lnTo>
                    <a:cubicBezTo>
                      <a:pt x="301" y="3335"/>
                      <a:pt x="283" y="3337"/>
                      <a:pt x="267" y="3343"/>
                    </a:cubicBezTo>
                    <a:cubicBezTo>
                      <a:pt x="79" y="3377"/>
                      <a:pt x="1" y="3551"/>
                      <a:pt x="7" y="3813"/>
                    </a:cubicBezTo>
                    <a:cubicBezTo>
                      <a:pt x="12" y="4046"/>
                      <a:pt x="83" y="4349"/>
                      <a:pt x="198" y="4696"/>
                    </a:cubicBezTo>
                    <a:lnTo>
                      <a:pt x="6675" y="4696"/>
                    </a:lnTo>
                    <a:cubicBezTo>
                      <a:pt x="6556" y="3888"/>
                      <a:pt x="6404" y="3130"/>
                      <a:pt x="6311" y="2689"/>
                    </a:cubicBezTo>
                    <a:cubicBezTo>
                      <a:pt x="6259" y="2438"/>
                      <a:pt x="6226" y="2290"/>
                      <a:pt x="6226" y="2290"/>
                    </a:cubicBezTo>
                    <a:cubicBezTo>
                      <a:pt x="6226" y="2290"/>
                      <a:pt x="6228" y="2285"/>
                      <a:pt x="6232" y="2277"/>
                    </a:cubicBezTo>
                    <a:cubicBezTo>
                      <a:pt x="6234" y="2276"/>
                      <a:pt x="6238" y="2273"/>
                      <a:pt x="6240" y="2269"/>
                    </a:cubicBezTo>
                    <a:cubicBezTo>
                      <a:pt x="6245" y="2263"/>
                      <a:pt x="6246" y="2257"/>
                      <a:pt x="6252" y="2248"/>
                    </a:cubicBezTo>
                    <a:cubicBezTo>
                      <a:pt x="6256" y="2241"/>
                      <a:pt x="6262" y="2230"/>
                      <a:pt x="6266" y="2222"/>
                    </a:cubicBezTo>
                    <a:cubicBezTo>
                      <a:pt x="6273" y="2215"/>
                      <a:pt x="6276" y="2208"/>
                      <a:pt x="6281" y="2200"/>
                    </a:cubicBezTo>
                    <a:cubicBezTo>
                      <a:pt x="6288" y="2190"/>
                      <a:pt x="6294" y="2178"/>
                      <a:pt x="6302" y="2163"/>
                    </a:cubicBezTo>
                    <a:cubicBezTo>
                      <a:pt x="6307" y="2153"/>
                      <a:pt x="6313" y="2145"/>
                      <a:pt x="6319" y="2136"/>
                    </a:cubicBezTo>
                    <a:cubicBezTo>
                      <a:pt x="6326" y="2119"/>
                      <a:pt x="6337" y="2105"/>
                      <a:pt x="6345" y="2089"/>
                    </a:cubicBezTo>
                    <a:cubicBezTo>
                      <a:pt x="6350" y="2078"/>
                      <a:pt x="6356" y="2068"/>
                      <a:pt x="6362" y="2056"/>
                    </a:cubicBezTo>
                    <a:cubicBezTo>
                      <a:pt x="6372" y="2039"/>
                      <a:pt x="6384" y="2021"/>
                      <a:pt x="6393" y="2004"/>
                    </a:cubicBezTo>
                    <a:cubicBezTo>
                      <a:pt x="6399" y="1992"/>
                      <a:pt x="6406" y="1980"/>
                      <a:pt x="6415" y="1966"/>
                    </a:cubicBezTo>
                    <a:cubicBezTo>
                      <a:pt x="6423" y="1947"/>
                      <a:pt x="6435" y="1929"/>
                      <a:pt x="6445" y="1908"/>
                    </a:cubicBezTo>
                    <a:cubicBezTo>
                      <a:pt x="6454" y="1892"/>
                      <a:pt x="6461" y="1876"/>
                      <a:pt x="6471" y="1862"/>
                    </a:cubicBezTo>
                    <a:cubicBezTo>
                      <a:pt x="6479" y="1844"/>
                      <a:pt x="6489" y="1823"/>
                      <a:pt x="6501" y="1802"/>
                    </a:cubicBezTo>
                    <a:cubicBezTo>
                      <a:pt x="6648" y="1513"/>
                      <a:pt x="6799" y="1158"/>
                      <a:pt x="6799" y="905"/>
                    </a:cubicBezTo>
                    <a:cubicBezTo>
                      <a:pt x="6799" y="853"/>
                      <a:pt x="6791" y="806"/>
                      <a:pt x="6778" y="763"/>
                    </a:cubicBezTo>
                    <a:cubicBezTo>
                      <a:pt x="6684" y="484"/>
                      <a:pt x="6370" y="191"/>
                      <a:pt x="5924" y="65"/>
                    </a:cubicBezTo>
                    <a:cubicBezTo>
                      <a:pt x="5780" y="24"/>
                      <a:pt x="5623" y="1"/>
                      <a:pt x="5454" y="1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1" name="Google Shape;1971;p9"/>
              <p:cNvSpPr/>
              <p:nvPr/>
            </p:nvSpPr>
            <p:spPr>
              <a:xfrm>
                <a:off x="5714200" y="5010750"/>
                <a:ext cx="250950" cy="165125"/>
              </a:xfrm>
              <a:custGeom>
                <a:avLst/>
                <a:gdLst/>
                <a:ahLst/>
                <a:cxnLst/>
                <a:rect l="l" t="t" r="r" b="b"/>
                <a:pathLst>
                  <a:path w="10038" h="6605" extrusionOk="0">
                    <a:moveTo>
                      <a:pt x="5066" y="1"/>
                    </a:moveTo>
                    <a:cubicBezTo>
                      <a:pt x="4426" y="1"/>
                      <a:pt x="3996" y="243"/>
                      <a:pt x="3996" y="608"/>
                    </a:cubicBezTo>
                    <a:cubicBezTo>
                      <a:pt x="3996" y="648"/>
                      <a:pt x="3998" y="690"/>
                      <a:pt x="4010" y="733"/>
                    </a:cubicBezTo>
                    <a:cubicBezTo>
                      <a:pt x="3597" y="1063"/>
                      <a:pt x="3134" y="1604"/>
                      <a:pt x="2674" y="2231"/>
                    </a:cubicBezTo>
                    <a:cubicBezTo>
                      <a:pt x="2579" y="2119"/>
                      <a:pt x="2509" y="2039"/>
                      <a:pt x="2497" y="2033"/>
                    </a:cubicBezTo>
                    <a:lnTo>
                      <a:pt x="2251" y="2201"/>
                    </a:lnTo>
                    <a:cubicBezTo>
                      <a:pt x="2251" y="2201"/>
                      <a:pt x="2285" y="2355"/>
                      <a:pt x="2417" y="2591"/>
                    </a:cubicBezTo>
                    <a:cubicBezTo>
                      <a:pt x="2257" y="2818"/>
                      <a:pt x="2099" y="3054"/>
                      <a:pt x="1943" y="3292"/>
                    </a:cubicBezTo>
                    <a:cubicBezTo>
                      <a:pt x="975" y="4775"/>
                      <a:pt x="148" y="6324"/>
                      <a:pt x="0" y="6605"/>
                    </a:cubicBezTo>
                    <a:lnTo>
                      <a:pt x="7871" y="6605"/>
                    </a:lnTo>
                    <a:lnTo>
                      <a:pt x="8324" y="6329"/>
                    </a:lnTo>
                    <a:lnTo>
                      <a:pt x="9022" y="6408"/>
                    </a:lnTo>
                    <a:cubicBezTo>
                      <a:pt x="9044" y="6246"/>
                      <a:pt x="9064" y="6037"/>
                      <a:pt x="9087" y="5809"/>
                    </a:cubicBezTo>
                    <a:lnTo>
                      <a:pt x="9242" y="5238"/>
                    </a:lnTo>
                    <a:lnTo>
                      <a:pt x="10038" y="5272"/>
                    </a:lnTo>
                    <a:cubicBezTo>
                      <a:pt x="10016" y="5176"/>
                      <a:pt x="9993" y="5082"/>
                      <a:pt x="9965" y="4987"/>
                    </a:cubicBezTo>
                    <a:cubicBezTo>
                      <a:pt x="9957" y="4963"/>
                      <a:pt x="9951" y="4937"/>
                      <a:pt x="9944" y="4914"/>
                    </a:cubicBezTo>
                    <a:cubicBezTo>
                      <a:pt x="9926" y="4847"/>
                      <a:pt x="9908" y="4779"/>
                      <a:pt x="9888" y="4714"/>
                    </a:cubicBezTo>
                    <a:cubicBezTo>
                      <a:pt x="9882" y="4690"/>
                      <a:pt x="9874" y="4665"/>
                      <a:pt x="9866" y="4642"/>
                    </a:cubicBezTo>
                    <a:cubicBezTo>
                      <a:pt x="9848" y="4575"/>
                      <a:pt x="9827" y="4510"/>
                      <a:pt x="9807" y="4446"/>
                    </a:cubicBezTo>
                    <a:cubicBezTo>
                      <a:pt x="9799" y="4428"/>
                      <a:pt x="9793" y="4406"/>
                      <a:pt x="9786" y="4387"/>
                    </a:cubicBezTo>
                    <a:cubicBezTo>
                      <a:pt x="9764" y="4320"/>
                      <a:pt x="9740" y="4253"/>
                      <a:pt x="9718" y="4188"/>
                    </a:cubicBezTo>
                    <a:cubicBezTo>
                      <a:pt x="9712" y="4173"/>
                      <a:pt x="9707" y="4160"/>
                      <a:pt x="9702" y="4144"/>
                    </a:cubicBezTo>
                    <a:cubicBezTo>
                      <a:pt x="9677" y="4075"/>
                      <a:pt x="9651" y="4005"/>
                      <a:pt x="9624" y="3937"/>
                    </a:cubicBezTo>
                    <a:cubicBezTo>
                      <a:pt x="9621" y="3926"/>
                      <a:pt x="9617" y="3918"/>
                      <a:pt x="9612" y="3911"/>
                    </a:cubicBezTo>
                    <a:cubicBezTo>
                      <a:pt x="9582" y="3834"/>
                      <a:pt x="9554" y="3762"/>
                      <a:pt x="9524" y="3692"/>
                    </a:cubicBezTo>
                    <a:cubicBezTo>
                      <a:pt x="9524" y="3688"/>
                      <a:pt x="9521" y="3686"/>
                      <a:pt x="9521" y="3683"/>
                    </a:cubicBezTo>
                    <a:cubicBezTo>
                      <a:pt x="8931" y="2282"/>
                      <a:pt x="8112" y="1353"/>
                      <a:pt x="7288" y="779"/>
                    </a:cubicBezTo>
                    <a:cubicBezTo>
                      <a:pt x="6803" y="444"/>
                      <a:pt x="6318" y="228"/>
                      <a:pt x="5874" y="113"/>
                    </a:cubicBezTo>
                    <a:cubicBezTo>
                      <a:pt x="5583" y="36"/>
                      <a:pt x="5309" y="1"/>
                      <a:pt x="5066" y="1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972" name="Google Shape;1972;p9"/>
            <p:cNvSpPr/>
            <p:nvPr/>
          </p:nvSpPr>
          <p:spPr>
            <a:xfrm>
              <a:off x="1148485" y="1214862"/>
              <a:ext cx="6861022" cy="3299619"/>
            </a:xfrm>
            <a:custGeom>
              <a:avLst/>
              <a:gdLst/>
              <a:ahLst/>
              <a:cxnLst/>
              <a:rect l="l" t="t" r="r" b="b"/>
              <a:pathLst>
                <a:path w="131778" h="63375" extrusionOk="0">
                  <a:moveTo>
                    <a:pt x="65889" y="0"/>
                  </a:moveTo>
                  <a:cubicBezTo>
                    <a:pt x="29499" y="0"/>
                    <a:pt x="0" y="26949"/>
                    <a:pt x="0" y="60192"/>
                  </a:cubicBezTo>
                  <a:cubicBezTo>
                    <a:pt x="0" y="61261"/>
                    <a:pt x="32" y="62320"/>
                    <a:pt x="91" y="63375"/>
                  </a:cubicBezTo>
                  <a:lnTo>
                    <a:pt x="131686" y="63375"/>
                  </a:lnTo>
                  <a:cubicBezTo>
                    <a:pt x="131747" y="62320"/>
                    <a:pt x="131777" y="61261"/>
                    <a:pt x="131777" y="60192"/>
                  </a:cubicBezTo>
                  <a:cubicBezTo>
                    <a:pt x="131777" y="26949"/>
                    <a:pt x="102278" y="0"/>
                    <a:pt x="65889" y="0"/>
                  </a:cubicBezTo>
                  <a:close/>
                </a:path>
              </a:pathLst>
            </a:custGeom>
            <a:solidFill>
              <a:srgbClr val="FFFFFF">
                <a:alpha val="50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973" name="Google Shape;1973;p9"/>
            <p:cNvGrpSpPr/>
            <p:nvPr/>
          </p:nvGrpSpPr>
          <p:grpSpPr>
            <a:xfrm>
              <a:off x="-458058" y="-556657"/>
              <a:ext cx="10075046" cy="5124029"/>
              <a:chOff x="1153438" y="2114550"/>
              <a:chExt cx="4837725" cy="2460400"/>
            </a:xfrm>
          </p:grpSpPr>
          <p:sp>
            <p:nvSpPr>
              <p:cNvPr id="1974" name="Google Shape;1974;p9"/>
              <p:cNvSpPr/>
              <p:nvPr/>
            </p:nvSpPr>
            <p:spPr>
              <a:xfrm>
                <a:off x="1153463" y="2114575"/>
                <a:ext cx="4837700" cy="1199775"/>
              </a:xfrm>
              <a:custGeom>
                <a:avLst/>
                <a:gdLst/>
                <a:ahLst/>
                <a:cxnLst/>
                <a:rect l="l" t="t" r="r" b="b"/>
                <a:pathLst>
                  <a:path w="193508" h="47991" extrusionOk="0">
                    <a:moveTo>
                      <a:pt x="0" y="1"/>
                    </a:moveTo>
                    <a:lnTo>
                      <a:pt x="0" y="47991"/>
                    </a:lnTo>
                    <a:cubicBezTo>
                      <a:pt x="23044" y="29764"/>
                      <a:pt x="56657" y="20996"/>
                      <a:pt x="103236" y="20996"/>
                    </a:cubicBezTo>
                    <a:cubicBezTo>
                      <a:pt x="134779" y="20996"/>
                      <a:pt x="178703" y="33285"/>
                      <a:pt x="193508" y="45668"/>
                    </a:cubicBezTo>
                    <a:lnTo>
                      <a:pt x="193508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5" name="Google Shape;1975;p9"/>
              <p:cNvSpPr/>
              <p:nvPr/>
            </p:nvSpPr>
            <p:spPr>
              <a:xfrm>
                <a:off x="1332388" y="2196525"/>
                <a:ext cx="488675" cy="2378425"/>
              </a:xfrm>
              <a:custGeom>
                <a:avLst/>
                <a:gdLst/>
                <a:ahLst/>
                <a:cxnLst/>
                <a:rect l="l" t="t" r="r" b="b"/>
                <a:pathLst>
                  <a:path w="19547" h="95137" extrusionOk="0">
                    <a:moveTo>
                      <a:pt x="2400" y="0"/>
                    </a:moveTo>
                    <a:lnTo>
                      <a:pt x="1238" y="46143"/>
                    </a:lnTo>
                    <a:lnTo>
                      <a:pt x="1" y="95137"/>
                    </a:lnTo>
                    <a:lnTo>
                      <a:pt x="19546" y="95137"/>
                    </a:lnTo>
                    <a:lnTo>
                      <a:pt x="15568" y="0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6" name="Google Shape;1976;p9"/>
              <p:cNvSpPr/>
              <p:nvPr/>
            </p:nvSpPr>
            <p:spPr>
              <a:xfrm>
                <a:off x="1153438" y="2114575"/>
                <a:ext cx="488625" cy="2460375"/>
              </a:xfrm>
              <a:custGeom>
                <a:avLst/>
                <a:gdLst/>
                <a:ahLst/>
                <a:cxnLst/>
                <a:rect l="l" t="t" r="r" b="b"/>
                <a:pathLst>
                  <a:path w="19545" h="98415" extrusionOk="0">
                    <a:moveTo>
                      <a:pt x="0" y="1"/>
                    </a:moveTo>
                    <a:lnTo>
                      <a:pt x="0" y="98415"/>
                    </a:lnTo>
                    <a:lnTo>
                      <a:pt x="19544" y="98415"/>
                    </a:lnTo>
                    <a:lnTo>
                      <a:pt x="13167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7" name="Google Shape;1977;p9"/>
              <p:cNvSpPr/>
              <p:nvPr/>
            </p:nvSpPr>
            <p:spPr>
              <a:xfrm>
                <a:off x="1153438" y="2114575"/>
                <a:ext cx="380825" cy="1193300"/>
              </a:xfrm>
              <a:custGeom>
                <a:avLst/>
                <a:gdLst/>
                <a:ahLst/>
                <a:cxnLst/>
                <a:rect l="l" t="t" r="r" b="b"/>
                <a:pathLst>
                  <a:path w="15233" h="47732" extrusionOk="0">
                    <a:moveTo>
                      <a:pt x="0" y="1"/>
                    </a:moveTo>
                    <a:lnTo>
                      <a:pt x="0" y="47732"/>
                    </a:lnTo>
                    <a:cubicBezTo>
                      <a:pt x="2691" y="37316"/>
                      <a:pt x="6926" y="30597"/>
                      <a:pt x="11689" y="30597"/>
                    </a:cubicBezTo>
                    <a:cubicBezTo>
                      <a:pt x="12911" y="30597"/>
                      <a:pt x="14098" y="31043"/>
                      <a:pt x="15233" y="31876"/>
                    </a:cubicBezTo>
                    <a:lnTo>
                      <a:pt x="13167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8" name="Google Shape;1978;p9"/>
              <p:cNvSpPr/>
              <p:nvPr/>
            </p:nvSpPr>
            <p:spPr>
              <a:xfrm>
                <a:off x="1389313" y="2285525"/>
                <a:ext cx="120200" cy="2289375"/>
              </a:xfrm>
              <a:custGeom>
                <a:avLst/>
                <a:gdLst/>
                <a:ahLst/>
                <a:cxnLst/>
                <a:rect l="l" t="t" r="r" b="b"/>
                <a:pathLst>
                  <a:path w="4808" h="91575" extrusionOk="0">
                    <a:moveTo>
                      <a:pt x="1349" y="1"/>
                    </a:moveTo>
                    <a:cubicBezTo>
                      <a:pt x="1349" y="2"/>
                      <a:pt x="0" y="7667"/>
                      <a:pt x="169" y="13415"/>
                    </a:cubicBezTo>
                    <a:cubicBezTo>
                      <a:pt x="298" y="17819"/>
                      <a:pt x="3196" y="68234"/>
                      <a:pt x="4545" y="91574"/>
                    </a:cubicBezTo>
                    <a:lnTo>
                      <a:pt x="4807" y="91574"/>
                    </a:lnTo>
                    <a:cubicBezTo>
                      <a:pt x="3946" y="67424"/>
                      <a:pt x="1998" y="13289"/>
                      <a:pt x="1349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9" name="Google Shape;1979;p9"/>
              <p:cNvSpPr/>
              <p:nvPr/>
            </p:nvSpPr>
            <p:spPr>
              <a:xfrm>
                <a:off x="1233338" y="2350400"/>
                <a:ext cx="65450" cy="2224550"/>
              </a:xfrm>
              <a:custGeom>
                <a:avLst/>
                <a:gdLst/>
                <a:ahLst/>
                <a:cxnLst/>
                <a:rect l="l" t="t" r="r" b="b"/>
                <a:pathLst>
                  <a:path w="2618" h="88982" extrusionOk="0">
                    <a:moveTo>
                      <a:pt x="2273" y="0"/>
                    </a:moveTo>
                    <a:cubicBezTo>
                      <a:pt x="2273" y="0"/>
                      <a:pt x="0" y="30685"/>
                      <a:pt x="338" y="49848"/>
                    </a:cubicBezTo>
                    <a:cubicBezTo>
                      <a:pt x="402" y="53528"/>
                      <a:pt x="1326" y="74414"/>
                      <a:pt x="1985" y="88982"/>
                    </a:cubicBezTo>
                    <a:lnTo>
                      <a:pt x="2618" y="88982"/>
                    </a:lnTo>
                    <a:cubicBezTo>
                      <a:pt x="2574" y="63709"/>
                      <a:pt x="2465" y="12835"/>
                      <a:pt x="2273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0" name="Google Shape;1980;p9"/>
              <p:cNvSpPr/>
              <p:nvPr/>
            </p:nvSpPr>
            <p:spPr>
              <a:xfrm>
                <a:off x="5448988" y="2337125"/>
                <a:ext cx="426025" cy="2237825"/>
              </a:xfrm>
              <a:custGeom>
                <a:avLst/>
                <a:gdLst/>
                <a:ahLst/>
                <a:cxnLst/>
                <a:rect l="l" t="t" r="r" b="b"/>
                <a:pathLst>
                  <a:path w="17041" h="89513" extrusionOk="0">
                    <a:moveTo>
                      <a:pt x="924" y="0"/>
                    </a:moveTo>
                    <a:lnTo>
                      <a:pt x="769" y="14886"/>
                    </a:lnTo>
                    <a:lnTo>
                      <a:pt x="0" y="89513"/>
                    </a:lnTo>
                    <a:lnTo>
                      <a:pt x="17041" y="89513"/>
                    </a:lnTo>
                    <a:lnTo>
                      <a:pt x="12403" y="0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1" name="Google Shape;1981;p9"/>
              <p:cNvSpPr/>
              <p:nvPr/>
            </p:nvSpPr>
            <p:spPr>
              <a:xfrm>
                <a:off x="5565088" y="2114575"/>
                <a:ext cx="426050" cy="2460375"/>
              </a:xfrm>
              <a:custGeom>
                <a:avLst/>
                <a:gdLst/>
                <a:ahLst/>
                <a:cxnLst/>
                <a:rect l="l" t="t" r="r" b="b"/>
                <a:pathLst>
                  <a:path w="17042" h="98415" extrusionOk="0">
                    <a:moveTo>
                      <a:pt x="5561" y="1"/>
                    </a:moveTo>
                    <a:lnTo>
                      <a:pt x="1" y="98415"/>
                    </a:lnTo>
                    <a:lnTo>
                      <a:pt x="17042" y="98415"/>
                    </a:lnTo>
                    <a:lnTo>
                      <a:pt x="17042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2" name="Google Shape;1982;p9"/>
              <p:cNvSpPr/>
              <p:nvPr/>
            </p:nvSpPr>
            <p:spPr>
              <a:xfrm>
                <a:off x="5665013" y="2114575"/>
                <a:ext cx="326125" cy="2460375"/>
              </a:xfrm>
              <a:custGeom>
                <a:avLst/>
                <a:gdLst/>
                <a:ahLst/>
                <a:cxnLst/>
                <a:rect l="l" t="t" r="r" b="b"/>
                <a:pathLst>
                  <a:path w="13045" h="98415" extrusionOk="0">
                    <a:moveTo>
                      <a:pt x="1564" y="1"/>
                    </a:moveTo>
                    <a:lnTo>
                      <a:pt x="0" y="27701"/>
                    </a:lnTo>
                    <a:cubicBezTo>
                      <a:pt x="197" y="27665"/>
                      <a:pt x="395" y="27647"/>
                      <a:pt x="595" y="27647"/>
                    </a:cubicBezTo>
                    <a:cubicBezTo>
                      <a:pt x="6877" y="27647"/>
                      <a:pt x="11969" y="45865"/>
                      <a:pt x="11969" y="68339"/>
                    </a:cubicBezTo>
                    <a:cubicBezTo>
                      <a:pt x="11969" y="80253"/>
                      <a:pt x="10538" y="90971"/>
                      <a:pt x="8257" y="98415"/>
                    </a:cubicBezTo>
                    <a:lnTo>
                      <a:pt x="13045" y="98415"/>
                    </a:lnTo>
                    <a:lnTo>
                      <a:pt x="13045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3" name="Google Shape;1983;p9"/>
              <p:cNvSpPr/>
              <p:nvPr/>
            </p:nvSpPr>
            <p:spPr>
              <a:xfrm>
                <a:off x="5676613" y="2454750"/>
                <a:ext cx="130300" cy="2120200"/>
              </a:xfrm>
              <a:custGeom>
                <a:avLst/>
                <a:gdLst/>
                <a:ahLst/>
                <a:cxnLst/>
                <a:rect l="l" t="t" r="r" b="b"/>
                <a:pathLst>
                  <a:path w="5212" h="84808" extrusionOk="0">
                    <a:moveTo>
                      <a:pt x="4115" y="0"/>
                    </a:moveTo>
                    <a:cubicBezTo>
                      <a:pt x="3390" y="12306"/>
                      <a:pt x="1041" y="62442"/>
                      <a:pt x="1" y="84808"/>
                    </a:cubicBezTo>
                    <a:lnTo>
                      <a:pt x="232" y="84808"/>
                    </a:lnTo>
                    <a:cubicBezTo>
                      <a:pt x="1692" y="63190"/>
                      <a:pt x="4830" y="16502"/>
                      <a:pt x="4995" y="12423"/>
                    </a:cubicBezTo>
                    <a:cubicBezTo>
                      <a:pt x="5211" y="7098"/>
                      <a:pt x="4117" y="0"/>
                      <a:pt x="4115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4" name="Google Shape;1984;p9"/>
              <p:cNvSpPr/>
              <p:nvPr/>
            </p:nvSpPr>
            <p:spPr>
              <a:xfrm>
                <a:off x="5861838" y="2514750"/>
                <a:ext cx="74600" cy="2060150"/>
              </a:xfrm>
              <a:custGeom>
                <a:avLst/>
                <a:gdLst/>
                <a:ahLst/>
                <a:cxnLst/>
                <a:rect l="l" t="t" r="r" b="b"/>
                <a:pathLst>
                  <a:path w="2984" h="82406" extrusionOk="0">
                    <a:moveTo>
                      <a:pt x="1348" y="0"/>
                    </a:moveTo>
                    <a:cubicBezTo>
                      <a:pt x="1348" y="0"/>
                      <a:pt x="1348" y="0"/>
                      <a:pt x="1348" y="0"/>
                    </a:cubicBezTo>
                    <a:lnTo>
                      <a:pt x="1348" y="0"/>
                    </a:lnTo>
                    <a:cubicBezTo>
                      <a:pt x="1348" y="0"/>
                      <a:pt x="1348" y="0"/>
                      <a:pt x="1348" y="0"/>
                    </a:cubicBezTo>
                    <a:close/>
                    <a:moveTo>
                      <a:pt x="1348" y="0"/>
                    </a:moveTo>
                    <a:cubicBezTo>
                      <a:pt x="1030" y="11886"/>
                      <a:pt x="336" y="59003"/>
                      <a:pt x="1" y="82405"/>
                    </a:cubicBezTo>
                    <a:lnTo>
                      <a:pt x="556" y="82405"/>
                    </a:lnTo>
                    <a:cubicBezTo>
                      <a:pt x="1305" y="68914"/>
                      <a:pt x="2362" y="49571"/>
                      <a:pt x="2463" y="46165"/>
                    </a:cubicBezTo>
                    <a:cubicBezTo>
                      <a:pt x="2984" y="28428"/>
                      <a:pt x="1349" y="30"/>
                      <a:pt x="1348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5" name="Google Shape;1985;p9"/>
              <p:cNvSpPr/>
              <p:nvPr/>
            </p:nvSpPr>
            <p:spPr>
              <a:xfrm>
                <a:off x="4537288" y="2115700"/>
                <a:ext cx="1091100" cy="482575"/>
              </a:xfrm>
              <a:custGeom>
                <a:avLst/>
                <a:gdLst/>
                <a:ahLst/>
                <a:cxnLst/>
                <a:rect l="l" t="t" r="r" b="b"/>
                <a:pathLst>
                  <a:path w="43644" h="19303" extrusionOk="0">
                    <a:moveTo>
                      <a:pt x="430" y="1"/>
                    </a:moveTo>
                    <a:lnTo>
                      <a:pt x="1" y="12442"/>
                    </a:lnTo>
                    <a:cubicBezTo>
                      <a:pt x="5107" y="16938"/>
                      <a:pt x="11142" y="19303"/>
                      <a:pt x="18286" y="19303"/>
                    </a:cubicBezTo>
                    <a:cubicBezTo>
                      <a:pt x="25249" y="19303"/>
                      <a:pt x="33265" y="17057"/>
                      <a:pt x="42502" y="12348"/>
                    </a:cubicBezTo>
                    <a:lnTo>
                      <a:pt x="43644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6" name="Google Shape;1986;p9"/>
              <p:cNvSpPr/>
              <p:nvPr/>
            </p:nvSpPr>
            <p:spPr>
              <a:xfrm>
                <a:off x="4537263" y="2115700"/>
                <a:ext cx="244625" cy="451500"/>
              </a:xfrm>
              <a:custGeom>
                <a:avLst/>
                <a:gdLst/>
                <a:ahLst/>
                <a:cxnLst/>
                <a:rect l="l" t="t" r="r" b="b"/>
                <a:pathLst>
                  <a:path w="9785" h="18060" extrusionOk="0">
                    <a:moveTo>
                      <a:pt x="430" y="1"/>
                    </a:moveTo>
                    <a:lnTo>
                      <a:pt x="1" y="12442"/>
                    </a:lnTo>
                    <a:cubicBezTo>
                      <a:pt x="2960" y="15046"/>
                      <a:pt x="6212" y="16929"/>
                      <a:pt x="9784" y="18060"/>
                    </a:cubicBezTo>
                    <a:cubicBezTo>
                      <a:pt x="7604" y="14052"/>
                      <a:pt x="6388" y="8548"/>
                      <a:pt x="6656" y="2387"/>
                    </a:cubicBezTo>
                    <a:cubicBezTo>
                      <a:pt x="6688" y="1648"/>
                      <a:pt x="6743" y="724"/>
                      <a:pt x="6814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7" name="Google Shape;1987;p9"/>
              <p:cNvSpPr/>
              <p:nvPr/>
            </p:nvSpPr>
            <p:spPr>
              <a:xfrm>
                <a:off x="5290763" y="2115700"/>
                <a:ext cx="337625" cy="435675"/>
              </a:xfrm>
              <a:custGeom>
                <a:avLst/>
                <a:gdLst/>
                <a:ahLst/>
                <a:cxnLst/>
                <a:rect l="l" t="t" r="r" b="b"/>
                <a:pathLst>
                  <a:path w="13505" h="17427" extrusionOk="0">
                    <a:moveTo>
                      <a:pt x="4856" y="1"/>
                    </a:moveTo>
                    <a:cubicBezTo>
                      <a:pt x="4838" y="729"/>
                      <a:pt x="4802" y="1511"/>
                      <a:pt x="4741" y="2254"/>
                    </a:cubicBezTo>
                    <a:cubicBezTo>
                      <a:pt x="4263" y="8149"/>
                      <a:pt x="2498" y="13452"/>
                      <a:pt x="0" y="17427"/>
                    </a:cubicBezTo>
                    <a:cubicBezTo>
                      <a:pt x="3838" y="16278"/>
                      <a:pt x="7949" y="14597"/>
                      <a:pt x="12360" y="12348"/>
                    </a:cubicBezTo>
                    <a:lnTo>
                      <a:pt x="13505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8" name="Google Shape;1988;p9"/>
              <p:cNvSpPr/>
              <p:nvPr/>
            </p:nvSpPr>
            <p:spPr>
              <a:xfrm>
                <a:off x="4686013" y="2114550"/>
                <a:ext cx="746225" cy="369700"/>
              </a:xfrm>
              <a:custGeom>
                <a:avLst/>
                <a:gdLst/>
                <a:ahLst/>
                <a:cxnLst/>
                <a:rect l="l" t="t" r="r" b="b"/>
                <a:pathLst>
                  <a:path w="29849" h="14788" extrusionOk="0">
                    <a:moveTo>
                      <a:pt x="29830" y="1"/>
                    </a:moveTo>
                    <a:cubicBezTo>
                      <a:pt x="29828" y="1"/>
                      <a:pt x="29825" y="13"/>
                      <a:pt x="29823" y="45"/>
                    </a:cubicBezTo>
                    <a:cubicBezTo>
                      <a:pt x="29801" y="315"/>
                      <a:pt x="29771" y="584"/>
                      <a:pt x="29734" y="850"/>
                    </a:cubicBezTo>
                    <a:lnTo>
                      <a:pt x="29734" y="850"/>
                    </a:lnTo>
                    <a:cubicBezTo>
                      <a:pt x="29777" y="598"/>
                      <a:pt x="29813" y="344"/>
                      <a:pt x="29843" y="89"/>
                    </a:cubicBezTo>
                    <a:lnTo>
                      <a:pt x="29843" y="89"/>
                    </a:lnTo>
                    <a:cubicBezTo>
                      <a:pt x="29843" y="89"/>
                      <a:pt x="29844" y="89"/>
                      <a:pt x="29844" y="89"/>
                    </a:cubicBezTo>
                    <a:cubicBezTo>
                      <a:pt x="29845" y="89"/>
                      <a:pt x="29847" y="77"/>
                      <a:pt x="29848" y="45"/>
                    </a:cubicBezTo>
                    <a:lnTo>
                      <a:pt x="29848" y="45"/>
                    </a:lnTo>
                    <a:cubicBezTo>
                      <a:pt x="29847" y="60"/>
                      <a:pt x="29845" y="74"/>
                      <a:pt x="29843" y="89"/>
                    </a:cubicBezTo>
                    <a:lnTo>
                      <a:pt x="29843" y="89"/>
                    </a:lnTo>
                    <a:cubicBezTo>
                      <a:pt x="29839" y="82"/>
                      <a:pt x="29835" y="1"/>
                      <a:pt x="29830" y="1"/>
                    </a:cubicBezTo>
                    <a:close/>
                    <a:moveTo>
                      <a:pt x="346" y="1"/>
                    </a:moveTo>
                    <a:cubicBezTo>
                      <a:pt x="344" y="1"/>
                      <a:pt x="342" y="13"/>
                      <a:pt x="341" y="45"/>
                    </a:cubicBezTo>
                    <a:cubicBezTo>
                      <a:pt x="1" y="7930"/>
                      <a:pt x="6157" y="14787"/>
                      <a:pt x="14121" y="14787"/>
                    </a:cubicBezTo>
                    <a:cubicBezTo>
                      <a:pt x="14125" y="14787"/>
                      <a:pt x="14129" y="14787"/>
                      <a:pt x="14133" y="14787"/>
                    </a:cubicBezTo>
                    <a:cubicBezTo>
                      <a:pt x="21864" y="14780"/>
                      <a:pt x="28688" y="8448"/>
                      <a:pt x="29734" y="850"/>
                    </a:cubicBezTo>
                    <a:lnTo>
                      <a:pt x="29734" y="850"/>
                    </a:lnTo>
                    <a:cubicBezTo>
                      <a:pt x="28482" y="8217"/>
                      <a:pt x="21773" y="13902"/>
                      <a:pt x="14189" y="13911"/>
                    </a:cubicBezTo>
                    <a:cubicBezTo>
                      <a:pt x="14184" y="13911"/>
                      <a:pt x="14178" y="13911"/>
                      <a:pt x="14173" y="13911"/>
                    </a:cubicBezTo>
                    <a:cubicBezTo>
                      <a:pt x="6354" y="13911"/>
                      <a:pt x="280" y="7732"/>
                      <a:pt x="372" y="45"/>
                    </a:cubicBezTo>
                    <a:lnTo>
                      <a:pt x="372" y="45"/>
                    </a:lnTo>
                    <a:cubicBezTo>
                      <a:pt x="370" y="77"/>
                      <a:pt x="368" y="88"/>
                      <a:pt x="365" y="88"/>
                    </a:cubicBezTo>
                    <a:cubicBezTo>
                      <a:pt x="358" y="88"/>
                      <a:pt x="352" y="1"/>
                      <a:pt x="346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9" name="Google Shape;1989;p9"/>
              <p:cNvSpPr/>
              <p:nvPr/>
            </p:nvSpPr>
            <p:spPr>
              <a:xfrm>
                <a:off x="4711563" y="2115700"/>
                <a:ext cx="718475" cy="315400"/>
              </a:xfrm>
              <a:custGeom>
                <a:avLst/>
                <a:gdLst/>
                <a:ahLst/>
                <a:cxnLst/>
                <a:rect l="l" t="t" r="r" b="b"/>
                <a:pathLst>
                  <a:path w="28739" h="12616" extrusionOk="0">
                    <a:moveTo>
                      <a:pt x="0" y="1"/>
                    </a:moveTo>
                    <a:cubicBezTo>
                      <a:pt x="578" y="7082"/>
                      <a:pt x="6272" y="12616"/>
                      <a:pt x="13496" y="12616"/>
                    </a:cubicBezTo>
                    <a:cubicBezTo>
                      <a:pt x="13506" y="12616"/>
                      <a:pt x="13517" y="12616"/>
                      <a:pt x="13527" y="12616"/>
                    </a:cubicBezTo>
                    <a:cubicBezTo>
                      <a:pt x="20794" y="12601"/>
                      <a:pt x="27248" y="7153"/>
                      <a:pt x="28739" y="1"/>
                    </a:cubicBezTo>
                    <a:lnTo>
                      <a:pt x="28592" y="1"/>
                    </a:lnTo>
                    <a:cubicBezTo>
                      <a:pt x="26759" y="6710"/>
                      <a:pt x="20624" y="10641"/>
                      <a:pt x="13652" y="10659"/>
                    </a:cubicBezTo>
                    <a:cubicBezTo>
                      <a:pt x="13636" y="10659"/>
                      <a:pt x="13621" y="10659"/>
                      <a:pt x="13605" y="10659"/>
                    </a:cubicBezTo>
                    <a:cubicBezTo>
                      <a:pt x="6678" y="10659"/>
                      <a:pt x="1117" y="6636"/>
                      <a:pt x="147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90" name="Google Shape;1990;p9"/>
              <p:cNvSpPr/>
              <p:nvPr/>
            </p:nvSpPr>
            <p:spPr>
              <a:xfrm>
                <a:off x="4724763" y="2115700"/>
                <a:ext cx="183875" cy="148525"/>
              </a:xfrm>
              <a:custGeom>
                <a:avLst/>
                <a:gdLst/>
                <a:ahLst/>
                <a:cxnLst/>
                <a:rect l="l" t="t" r="r" b="b"/>
                <a:pathLst>
                  <a:path w="7355" h="5941" extrusionOk="0">
                    <a:moveTo>
                      <a:pt x="1" y="1"/>
                    </a:moveTo>
                    <a:cubicBezTo>
                      <a:pt x="658" y="2568"/>
                      <a:pt x="3459" y="4844"/>
                      <a:pt x="7354" y="5941"/>
                    </a:cubicBezTo>
                    <a:cubicBezTo>
                      <a:pt x="4628" y="4725"/>
                      <a:pt x="2712" y="2491"/>
                      <a:pt x="2261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91" name="Google Shape;1991;p9"/>
              <p:cNvSpPr/>
              <p:nvPr/>
            </p:nvSpPr>
            <p:spPr>
              <a:xfrm>
                <a:off x="5153888" y="2115700"/>
                <a:ext cx="271900" cy="161675"/>
              </a:xfrm>
              <a:custGeom>
                <a:avLst/>
                <a:gdLst/>
                <a:ahLst/>
                <a:cxnLst/>
                <a:rect l="l" t="t" r="r" b="b"/>
                <a:pathLst>
                  <a:path w="10876" h="6467" extrusionOk="0">
                    <a:moveTo>
                      <a:pt x="7467" y="1"/>
                    </a:moveTo>
                    <a:cubicBezTo>
                      <a:pt x="6562" y="2952"/>
                      <a:pt x="3678" y="5391"/>
                      <a:pt x="1" y="6467"/>
                    </a:cubicBezTo>
                    <a:cubicBezTo>
                      <a:pt x="5366" y="5659"/>
                      <a:pt x="9669" y="3142"/>
                      <a:pt x="10876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92" name="Google Shape;1992;p9"/>
              <p:cNvSpPr/>
              <p:nvPr/>
            </p:nvSpPr>
            <p:spPr>
              <a:xfrm>
                <a:off x="5373838" y="2115700"/>
                <a:ext cx="389975" cy="512925"/>
              </a:xfrm>
              <a:custGeom>
                <a:avLst/>
                <a:gdLst/>
                <a:ahLst/>
                <a:cxnLst/>
                <a:rect l="l" t="t" r="r" b="b"/>
                <a:pathLst>
                  <a:path w="15599" h="20517" extrusionOk="0">
                    <a:moveTo>
                      <a:pt x="7699" y="1"/>
                    </a:moveTo>
                    <a:lnTo>
                      <a:pt x="1" y="17893"/>
                    </a:lnTo>
                    <a:cubicBezTo>
                      <a:pt x="1468" y="19707"/>
                      <a:pt x="4629" y="20516"/>
                      <a:pt x="7776" y="20516"/>
                    </a:cubicBezTo>
                    <a:cubicBezTo>
                      <a:pt x="11027" y="20516"/>
                      <a:pt x="14263" y="19653"/>
                      <a:pt x="15598" y="18144"/>
                    </a:cubicBezTo>
                    <a:lnTo>
                      <a:pt x="12752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93" name="Google Shape;1993;p9"/>
              <p:cNvSpPr/>
              <p:nvPr/>
            </p:nvSpPr>
            <p:spPr>
              <a:xfrm>
                <a:off x="5373838" y="2115700"/>
                <a:ext cx="389975" cy="483625"/>
              </a:xfrm>
              <a:custGeom>
                <a:avLst/>
                <a:gdLst/>
                <a:ahLst/>
                <a:cxnLst/>
                <a:rect l="l" t="t" r="r" b="b"/>
                <a:pathLst>
                  <a:path w="15599" h="19345" extrusionOk="0">
                    <a:moveTo>
                      <a:pt x="5215" y="1"/>
                    </a:moveTo>
                    <a:lnTo>
                      <a:pt x="1" y="17893"/>
                    </a:lnTo>
                    <a:cubicBezTo>
                      <a:pt x="290" y="18252"/>
                      <a:pt x="649" y="18568"/>
                      <a:pt x="1058" y="18849"/>
                    </a:cubicBezTo>
                    <a:cubicBezTo>
                      <a:pt x="2767" y="10892"/>
                      <a:pt x="6309" y="5131"/>
                      <a:pt x="9398" y="5131"/>
                    </a:cubicBezTo>
                    <a:cubicBezTo>
                      <a:pt x="9405" y="5131"/>
                      <a:pt x="9413" y="5131"/>
                      <a:pt x="9420" y="5131"/>
                    </a:cubicBezTo>
                    <a:cubicBezTo>
                      <a:pt x="12553" y="5162"/>
                      <a:pt x="14496" y="11114"/>
                      <a:pt x="13865" y="19344"/>
                    </a:cubicBezTo>
                    <a:cubicBezTo>
                      <a:pt x="14593" y="19007"/>
                      <a:pt x="15190" y="18604"/>
                      <a:pt x="15598" y="18143"/>
                    </a:cubicBezTo>
                    <a:lnTo>
                      <a:pt x="14700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94" name="Google Shape;1994;p9"/>
              <p:cNvSpPr/>
              <p:nvPr/>
            </p:nvSpPr>
            <p:spPr>
              <a:xfrm>
                <a:off x="5448563" y="2305875"/>
                <a:ext cx="108750" cy="314725"/>
              </a:xfrm>
              <a:custGeom>
                <a:avLst/>
                <a:gdLst/>
                <a:ahLst/>
                <a:cxnLst/>
                <a:rect l="l" t="t" r="r" b="b"/>
                <a:pathLst>
                  <a:path w="4350" h="12589" extrusionOk="0">
                    <a:moveTo>
                      <a:pt x="4349" y="1"/>
                    </a:moveTo>
                    <a:lnTo>
                      <a:pt x="4349" y="1"/>
                    </a:lnTo>
                    <a:cubicBezTo>
                      <a:pt x="2648" y="1912"/>
                      <a:pt x="1068" y="5635"/>
                      <a:pt x="288" y="10143"/>
                    </a:cubicBezTo>
                    <a:cubicBezTo>
                      <a:pt x="170" y="10832"/>
                      <a:pt x="74" y="11513"/>
                      <a:pt x="0" y="12182"/>
                    </a:cubicBezTo>
                    <a:cubicBezTo>
                      <a:pt x="480" y="12346"/>
                      <a:pt x="987" y="12481"/>
                      <a:pt x="1515" y="12588"/>
                    </a:cubicBezTo>
                    <a:cubicBezTo>
                      <a:pt x="1515" y="11033"/>
                      <a:pt x="1653" y="9357"/>
                      <a:pt x="1937" y="7638"/>
                    </a:cubicBezTo>
                    <a:cubicBezTo>
                      <a:pt x="2438" y="4620"/>
                      <a:pt x="3316" y="1967"/>
                      <a:pt x="4349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95" name="Google Shape;1995;p9"/>
              <p:cNvSpPr/>
              <p:nvPr/>
            </p:nvSpPr>
            <p:spPr>
              <a:xfrm>
                <a:off x="5621088" y="2332750"/>
                <a:ext cx="50500" cy="290900"/>
              </a:xfrm>
              <a:custGeom>
                <a:avLst/>
                <a:gdLst/>
                <a:ahLst/>
                <a:cxnLst/>
                <a:rect l="l" t="t" r="r" b="b"/>
                <a:pathLst>
                  <a:path w="2020" h="11636" extrusionOk="0">
                    <a:moveTo>
                      <a:pt x="0" y="0"/>
                    </a:moveTo>
                    <a:cubicBezTo>
                      <a:pt x="621" y="2456"/>
                      <a:pt x="893" y="5786"/>
                      <a:pt x="644" y="9576"/>
                    </a:cubicBezTo>
                    <a:cubicBezTo>
                      <a:pt x="598" y="10270"/>
                      <a:pt x="536" y="10956"/>
                      <a:pt x="458" y="11636"/>
                    </a:cubicBezTo>
                    <a:cubicBezTo>
                      <a:pt x="955" y="11564"/>
                      <a:pt x="1438" y="11472"/>
                      <a:pt x="1902" y="11361"/>
                    </a:cubicBezTo>
                    <a:cubicBezTo>
                      <a:pt x="2020" y="6319"/>
                      <a:pt x="1258" y="2207"/>
                      <a:pt x="0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96" name="Google Shape;1996;p9"/>
              <p:cNvSpPr/>
              <p:nvPr/>
            </p:nvSpPr>
            <p:spPr>
              <a:xfrm>
                <a:off x="1387088" y="2115700"/>
                <a:ext cx="1034625" cy="466750"/>
              </a:xfrm>
              <a:custGeom>
                <a:avLst/>
                <a:gdLst/>
                <a:ahLst/>
                <a:cxnLst/>
                <a:rect l="l" t="t" r="r" b="b"/>
                <a:pathLst>
                  <a:path w="41385" h="18670" extrusionOk="0">
                    <a:moveTo>
                      <a:pt x="0" y="1"/>
                    </a:moveTo>
                    <a:lnTo>
                      <a:pt x="1570" y="12026"/>
                    </a:lnTo>
                    <a:cubicBezTo>
                      <a:pt x="7086" y="16380"/>
                      <a:pt x="13128" y="18669"/>
                      <a:pt x="19825" y="18669"/>
                    </a:cubicBezTo>
                    <a:cubicBezTo>
                      <a:pt x="26350" y="18669"/>
                      <a:pt x="33497" y="16496"/>
                      <a:pt x="41384" y="11940"/>
                    </a:cubicBezTo>
                    <a:lnTo>
                      <a:pt x="40441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97" name="Google Shape;1997;p9"/>
              <p:cNvSpPr/>
              <p:nvPr/>
            </p:nvSpPr>
            <p:spPr>
              <a:xfrm>
                <a:off x="1387088" y="2115675"/>
                <a:ext cx="291300" cy="436625"/>
              </a:xfrm>
              <a:custGeom>
                <a:avLst/>
                <a:gdLst/>
                <a:ahLst/>
                <a:cxnLst/>
                <a:rect l="l" t="t" r="r" b="b"/>
                <a:pathLst>
                  <a:path w="11652" h="17465" extrusionOk="0">
                    <a:moveTo>
                      <a:pt x="0" y="0"/>
                    </a:moveTo>
                    <a:lnTo>
                      <a:pt x="1570" y="12026"/>
                    </a:lnTo>
                    <a:cubicBezTo>
                      <a:pt x="4764" y="14548"/>
                      <a:pt x="8118" y="16371"/>
                      <a:pt x="11652" y="17464"/>
                    </a:cubicBezTo>
                    <a:cubicBezTo>
                      <a:pt x="8961" y="13586"/>
                      <a:pt x="6929" y="8260"/>
                      <a:pt x="6183" y="2302"/>
                    </a:cubicBezTo>
                    <a:cubicBezTo>
                      <a:pt x="6093" y="1589"/>
                      <a:pt x="6027" y="699"/>
                      <a:pt x="5977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98" name="Google Shape;1998;p9"/>
              <p:cNvSpPr/>
              <p:nvPr/>
            </p:nvSpPr>
            <p:spPr>
              <a:xfrm>
                <a:off x="2152888" y="2115700"/>
                <a:ext cx="268825" cy="421350"/>
              </a:xfrm>
              <a:custGeom>
                <a:avLst/>
                <a:gdLst/>
                <a:ahLst/>
                <a:cxnLst/>
                <a:rect l="l" t="t" r="r" b="b"/>
                <a:pathLst>
                  <a:path w="10753" h="16854" extrusionOk="0">
                    <a:moveTo>
                      <a:pt x="1720" y="1"/>
                    </a:moveTo>
                    <a:cubicBezTo>
                      <a:pt x="1820" y="704"/>
                      <a:pt x="1906" y="1459"/>
                      <a:pt x="1970" y="2176"/>
                    </a:cubicBezTo>
                    <a:cubicBezTo>
                      <a:pt x="2482" y="7876"/>
                      <a:pt x="1692" y="13005"/>
                      <a:pt x="0" y="16853"/>
                    </a:cubicBezTo>
                    <a:cubicBezTo>
                      <a:pt x="3409" y="15741"/>
                      <a:pt x="6988" y="14114"/>
                      <a:pt x="10752" y="11940"/>
                    </a:cubicBezTo>
                    <a:lnTo>
                      <a:pt x="9808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99" name="Google Shape;1999;p9"/>
              <p:cNvSpPr/>
              <p:nvPr/>
            </p:nvSpPr>
            <p:spPr>
              <a:xfrm>
                <a:off x="1535163" y="2114600"/>
                <a:ext cx="708125" cy="357525"/>
              </a:xfrm>
              <a:custGeom>
                <a:avLst/>
                <a:gdLst/>
                <a:ahLst/>
                <a:cxnLst/>
                <a:rect l="l" t="t" r="r" b="b"/>
                <a:pathLst>
                  <a:path w="28325" h="14301" extrusionOk="0">
                    <a:moveTo>
                      <a:pt x="0" y="43"/>
                    </a:moveTo>
                    <a:lnTo>
                      <a:pt x="0" y="43"/>
                    </a:lnTo>
                    <a:cubicBezTo>
                      <a:pt x="2" y="66"/>
                      <a:pt x="4" y="78"/>
                      <a:pt x="6" y="83"/>
                    </a:cubicBezTo>
                    <a:lnTo>
                      <a:pt x="6" y="83"/>
                    </a:lnTo>
                    <a:cubicBezTo>
                      <a:pt x="4" y="70"/>
                      <a:pt x="2" y="57"/>
                      <a:pt x="0" y="43"/>
                    </a:cubicBezTo>
                    <a:close/>
                    <a:moveTo>
                      <a:pt x="33" y="1"/>
                    </a:moveTo>
                    <a:cubicBezTo>
                      <a:pt x="24" y="1"/>
                      <a:pt x="16" y="85"/>
                      <a:pt x="9" y="85"/>
                    </a:cubicBezTo>
                    <a:cubicBezTo>
                      <a:pt x="8" y="85"/>
                      <a:pt x="7" y="85"/>
                      <a:pt x="6" y="83"/>
                    </a:cubicBezTo>
                    <a:lnTo>
                      <a:pt x="6" y="83"/>
                    </a:lnTo>
                    <a:cubicBezTo>
                      <a:pt x="79" y="540"/>
                      <a:pt x="172" y="991"/>
                      <a:pt x="285" y="1435"/>
                    </a:cubicBezTo>
                    <a:lnTo>
                      <a:pt x="285" y="1435"/>
                    </a:lnTo>
                    <a:cubicBezTo>
                      <a:pt x="183" y="976"/>
                      <a:pt x="103" y="511"/>
                      <a:pt x="44" y="43"/>
                    </a:cubicBezTo>
                    <a:cubicBezTo>
                      <a:pt x="40" y="12"/>
                      <a:pt x="37" y="1"/>
                      <a:pt x="33" y="1"/>
                    </a:cubicBezTo>
                    <a:close/>
                    <a:moveTo>
                      <a:pt x="27634" y="1"/>
                    </a:moveTo>
                    <a:cubicBezTo>
                      <a:pt x="27625" y="1"/>
                      <a:pt x="27615" y="86"/>
                      <a:pt x="27604" y="86"/>
                    </a:cubicBezTo>
                    <a:cubicBezTo>
                      <a:pt x="27600" y="86"/>
                      <a:pt x="27597" y="74"/>
                      <a:pt x="27593" y="43"/>
                    </a:cubicBezTo>
                    <a:lnTo>
                      <a:pt x="27593" y="43"/>
                    </a:lnTo>
                    <a:cubicBezTo>
                      <a:pt x="28028" y="7540"/>
                      <a:pt x="22538" y="13446"/>
                      <a:pt x="15176" y="13453"/>
                    </a:cubicBezTo>
                    <a:cubicBezTo>
                      <a:pt x="15171" y="13453"/>
                      <a:pt x="15165" y="13453"/>
                      <a:pt x="15160" y="13453"/>
                    </a:cubicBezTo>
                    <a:cubicBezTo>
                      <a:pt x="8294" y="13453"/>
                      <a:pt x="2005" y="8209"/>
                      <a:pt x="285" y="1435"/>
                    </a:cubicBezTo>
                    <a:lnTo>
                      <a:pt x="285" y="1435"/>
                    </a:lnTo>
                    <a:cubicBezTo>
                      <a:pt x="1837" y="8458"/>
                      <a:pt x="8245" y="14300"/>
                      <a:pt x="15253" y="14300"/>
                    </a:cubicBezTo>
                    <a:cubicBezTo>
                      <a:pt x="15257" y="14300"/>
                      <a:pt x="15262" y="14300"/>
                      <a:pt x="15267" y="14300"/>
                    </a:cubicBezTo>
                    <a:cubicBezTo>
                      <a:pt x="22766" y="14293"/>
                      <a:pt x="28324" y="7730"/>
                      <a:pt x="27644" y="43"/>
                    </a:cubicBezTo>
                    <a:cubicBezTo>
                      <a:pt x="27641" y="12"/>
                      <a:pt x="27637" y="1"/>
                      <a:pt x="27634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0" name="Google Shape;2000;p9"/>
              <p:cNvSpPr/>
              <p:nvPr/>
            </p:nvSpPr>
            <p:spPr>
              <a:xfrm>
                <a:off x="1540263" y="2115700"/>
                <a:ext cx="672400" cy="304925"/>
              </a:xfrm>
              <a:custGeom>
                <a:avLst/>
                <a:gdLst/>
                <a:ahLst/>
                <a:cxnLst/>
                <a:rect l="l" t="t" r="r" b="b"/>
                <a:pathLst>
                  <a:path w="26896" h="12197" extrusionOk="0">
                    <a:moveTo>
                      <a:pt x="0" y="1"/>
                    </a:moveTo>
                    <a:cubicBezTo>
                      <a:pt x="1688" y="6849"/>
                      <a:pt x="7894" y="12197"/>
                      <a:pt x="14666" y="12197"/>
                    </a:cubicBezTo>
                    <a:cubicBezTo>
                      <a:pt x="14676" y="12197"/>
                      <a:pt x="14686" y="12197"/>
                      <a:pt x="14696" y="12196"/>
                    </a:cubicBezTo>
                    <a:cubicBezTo>
                      <a:pt x="21505" y="12183"/>
                      <a:pt x="26665" y="6914"/>
                      <a:pt x="26895" y="1"/>
                    </a:cubicBezTo>
                    <a:lnTo>
                      <a:pt x="26754" y="1"/>
                    </a:lnTo>
                    <a:cubicBezTo>
                      <a:pt x="26131" y="6487"/>
                      <a:pt x="21024" y="10289"/>
                      <a:pt x="14493" y="10306"/>
                    </a:cubicBezTo>
                    <a:cubicBezTo>
                      <a:pt x="14479" y="10306"/>
                      <a:pt x="14465" y="10306"/>
                      <a:pt x="14450" y="10306"/>
                    </a:cubicBezTo>
                    <a:cubicBezTo>
                      <a:pt x="7959" y="10306"/>
                      <a:pt x="2119" y="6419"/>
                      <a:pt x="137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1" name="Google Shape;2001;p9"/>
              <p:cNvSpPr/>
              <p:nvPr/>
            </p:nvSpPr>
            <p:spPr>
              <a:xfrm>
                <a:off x="1552563" y="2115700"/>
                <a:ext cx="195700" cy="143525"/>
              </a:xfrm>
              <a:custGeom>
                <a:avLst/>
                <a:gdLst/>
                <a:ahLst/>
                <a:cxnLst/>
                <a:rect l="l" t="t" r="r" b="b"/>
                <a:pathLst>
                  <a:path w="7828" h="5741" extrusionOk="0">
                    <a:moveTo>
                      <a:pt x="1" y="1"/>
                    </a:moveTo>
                    <a:cubicBezTo>
                      <a:pt x="1031" y="2483"/>
                      <a:pt x="4001" y="4679"/>
                      <a:pt x="7828" y="5740"/>
                    </a:cubicBezTo>
                    <a:cubicBezTo>
                      <a:pt x="5077" y="4565"/>
                      <a:pt x="2943" y="2407"/>
                      <a:pt x="2116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2" name="Google Shape;2002;p9"/>
              <p:cNvSpPr/>
              <p:nvPr/>
            </p:nvSpPr>
            <p:spPr>
              <a:xfrm>
                <a:off x="1980238" y="2115700"/>
                <a:ext cx="228350" cy="156275"/>
              </a:xfrm>
              <a:custGeom>
                <a:avLst/>
                <a:gdLst/>
                <a:ahLst/>
                <a:cxnLst/>
                <a:rect l="l" t="t" r="r" b="b"/>
                <a:pathLst>
                  <a:path w="9134" h="6251" extrusionOk="0">
                    <a:moveTo>
                      <a:pt x="5944" y="1"/>
                    </a:moveTo>
                    <a:cubicBezTo>
                      <a:pt x="5577" y="2854"/>
                      <a:pt x="3269" y="5211"/>
                      <a:pt x="0" y="6250"/>
                    </a:cubicBezTo>
                    <a:cubicBezTo>
                      <a:pt x="4896" y="5469"/>
                      <a:pt x="8517" y="3037"/>
                      <a:pt x="9134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3" name="Google Shape;2003;p9"/>
              <p:cNvSpPr/>
              <p:nvPr/>
            </p:nvSpPr>
            <p:spPr>
              <a:xfrm>
                <a:off x="1241038" y="2138525"/>
                <a:ext cx="359150" cy="490525"/>
              </a:xfrm>
              <a:custGeom>
                <a:avLst/>
                <a:gdLst/>
                <a:ahLst/>
                <a:cxnLst/>
                <a:rect l="l" t="t" r="r" b="b"/>
                <a:pathLst>
                  <a:path w="14366" h="19621" extrusionOk="0">
                    <a:moveTo>
                      <a:pt x="7897" y="0"/>
                    </a:moveTo>
                    <a:lnTo>
                      <a:pt x="3272" y="25"/>
                    </a:lnTo>
                    <a:lnTo>
                      <a:pt x="1" y="17108"/>
                    </a:lnTo>
                    <a:cubicBezTo>
                      <a:pt x="1732" y="18846"/>
                      <a:pt x="4805" y="19620"/>
                      <a:pt x="7693" y="19620"/>
                    </a:cubicBezTo>
                    <a:cubicBezTo>
                      <a:pt x="10676" y="19620"/>
                      <a:pt x="13462" y="18794"/>
                      <a:pt x="14366" y="17347"/>
                    </a:cubicBezTo>
                    <a:lnTo>
                      <a:pt x="7897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4" name="Google Shape;2004;p9"/>
              <p:cNvSpPr/>
              <p:nvPr/>
            </p:nvSpPr>
            <p:spPr>
              <a:xfrm>
                <a:off x="1241038" y="2115700"/>
                <a:ext cx="359200" cy="462725"/>
              </a:xfrm>
              <a:custGeom>
                <a:avLst/>
                <a:gdLst/>
                <a:ahLst/>
                <a:cxnLst/>
                <a:rect l="l" t="t" r="r" b="b"/>
                <a:pathLst>
                  <a:path w="14368" h="18509" extrusionOk="0">
                    <a:moveTo>
                      <a:pt x="999" y="1"/>
                    </a:moveTo>
                    <a:lnTo>
                      <a:pt x="1" y="17117"/>
                    </a:lnTo>
                    <a:cubicBezTo>
                      <a:pt x="342" y="17461"/>
                      <a:pt x="738" y="17762"/>
                      <a:pt x="1175" y="18033"/>
                    </a:cubicBezTo>
                    <a:cubicBezTo>
                      <a:pt x="1055" y="10418"/>
                      <a:pt x="3079" y="4908"/>
                      <a:pt x="5911" y="4908"/>
                    </a:cubicBezTo>
                    <a:cubicBezTo>
                      <a:pt x="5919" y="4908"/>
                      <a:pt x="5926" y="4908"/>
                      <a:pt x="5933" y="4908"/>
                    </a:cubicBezTo>
                    <a:cubicBezTo>
                      <a:pt x="8812" y="4936"/>
                      <a:pt x="11859" y="10631"/>
                      <a:pt x="13034" y="18508"/>
                    </a:cubicBezTo>
                    <a:cubicBezTo>
                      <a:pt x="13629" y="18186"/>
                      <a:pt x="14091" y="17799"/>
                      <a:pt x="14367" y="17357"/>
                    </a:cubicBezTo>
                    <a:lnTo>
                      <a:pt x="9682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5" name="Google Shape;2005;p9"/>
              <p:cNvSpPr/>
              <p:nvPr/>
            </p:nvSpPr>
            <p:spPr>
              <a:xfrm>
                <a:off x="1309413" y="2320100"/>
                <a:ext cx="47200" cy="301175"/>
              </a:xfrm>
              <a:custGeom>
                <a:avLst/>
                <a:gdLst/>
                <a:ahLst/>
                <a:cxnLst/>
                <a:rect l="l" t="t" r="r" b="b"/>
                <a:pathLst>
                  <a:path w="1888" h="12047" extrusionOk="0">
                    <a:moveTo>
                      <a:pt x="1812" y="1"/>
                    </a:moveTo>
                    <a:lnTo>
                      <a:pt x="1812" y="1"/>
                    </a:lnTo>
                    <a:cubicBezTo>
                      <a:pt x="657" y="1827"/>
                      <a:pt x="0" y="5391"/>
                      <a:pt x="241" y="9706"/>
                    </a:cubicBezTo>
                    <a:cubicBezTo>
                      <a:pt x="278" y="10366"/>
                      <a:pt x="335" y="11018"/>
                      <a:pt x="410" y="11658"/>
                    </a:cubicBezTo>
                    <a:cubicBezTo>
                      <a:pt x="885" y="11815"/>
                      <a:pt x="1379" y="11944"/>
                      <a:pt x="1887" y="12047"/>
                    </a:cubicBezTo>
                    <a:cubicBezTo>
                      <a:pt x="1557" y="10557"/>
                      <a:pt x="1326" y="8953"/>
                      <a:pt x="1223" y="7308"/>
                    </a:cubicBezTo>
                    <a:cubicBezTo>
                      <a:pt x="1040" y="4420"/>
                      <a:pt x="1282" y="1882"/>
                      <a:pt x="1812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6" name="Google Shape;2006;p9"/>
              <p:cNvSpPr/>
              <p:nvPr/>
            </p:nvSpPr>
            <p:spPr>
              <a:xfrm>
                <a:off x="1418963" y="2345875"/>
                <a:ext cx="104025" cy="278450"/>
              </a:xfrm>
              <a:custGeom>
                <a:avLst/>
                <a:gdLst/>
                <a:ahLst/>
                <a:cxnLst/>
                <a:rect l="l" t="t" r="r" b="b"/>
                <a:pathLst>
                  <a:path w="4161" h="11138" extrusionOk="0">
                    <a:moveTo>
                      <a:pt x="0" y="0"/>
                    </a:moveTo>
                    <a:cubicBezTo>
                      <a:pt x="1093" y="2349"/>
                      <a:pt x="2048" y="5534"/>
                      <a:pt x="2626" y="9165"/>
                    </a:cubicBezTo>
                    <a:cubicBezTo>
                      <a:pt x="2733" y="9830"/>
                      <a:pt x="2821" y="10487"/>
                      <a:pt x="2895" y="11137"/>
                    </a:cubicBezTo>
                    <a:cubicBezTo>
                      <a:pt x="3336" y="11069"/>
                      <a:pt x="3760" y="10981"/>
                      <a:pt x="4161" y="10875"/>
                    </a:cubicBezTo>
                    <a:cubicBezTo>
                      <a:pt x="3196" y="6046"/>
                      <a:pt x="1622" y="2110"/>
                      <a:pt x="0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7" name="Google Shape;2007;p9"/>
              <p:cNvSpPr/>
              <p:nvPr/>
            </p:nvSpPr>
            <p:spPr>
              <a:xfrm>
                <a:off x="2405738" y="2115700"/>
                <a:ext cx="1033100" cy="471850"/>
              </a:xfrm>
              <a:custGeom>
                <a:avLst/>
                <a:gdLst/>
                <a:ahLst/>
                <a:cxnLst/>
                <a:rect l="l" t="t" r="r" b="b"/>
                <a:pathLst>
                  <a:path w="41324" h="18874" extrusionOk="0">
                    <a:moveTo>
                      <a:pt x="0" y="1"/>
                    </a:moveTo>
                    <a:lnTo>
                      <a:pt x="118" y="12162"/>
                    </a:lnTo>
                    <a:cubicBezTo>
                      <a:pt x="5199" y="16561"/>
                      <a:pt x="11077" y="18874"/>
                      <a:pt x="17912" y="18874"/>
                    </a:cubicBezTo>
                    <a:cubicBezTo>
                      <a:pt x="24572" y="18874"/>
                      <a:pt x="32141" y="16677"/>
                      <a:pt x="40771" y="12074"/>
                    </a:cubicBezTo>
                    <a:lnTo>
                      <a:pt x="41323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8" name="Google Shape;2008;p9"/>
              <p:cNvSpPr/>
              <p:nvPr/>
            </p:nvSpPr>
            <p:spPr>
              <a:xfrm>
                <a:off x="2405713" y="2115700"/>
                <a:ext cx="243050" cy="441450"/>
              </a:xfrm>
              <a:custGeom>
                <a:avLst/>
                <a:gdLst/>
                <a:ahLst/>
                <a:cxnLst/>
                <a:rect l="l" t="t" r="r" b="b"/>
                <a:pathLst>
                  <a:path w="9722" h="17658" extrusionOk="0">
                    <a:moveTo>
                      <a:pt x="0" y="1"/>
                    </a:moveTo>
                    <a:lnTo>
                      <a:pt x="117" y="12162"/>
                    </a:lnTo>
                    <a:cubicBezTo>
                      <a:pt x="3061" y="14710"/>
                      <a:pt x="6254" y="16552"/>
                      <a:pt x="9722" y="17658"/>
                    </a:cubicBezTo>
                    <a:cubicBezTo>
                      <a:pt x="7465" y="13737"/>
                      <a:pt x="6062" y="8354"/>
                      <a:pt x="6051" y="2329"/>
                    </a:cubicBezTo>
                    <a:cubicBezTo>
                      <a:pt x="6048" y="1608"/>
                      <a:pt x="6069" y="707"/>
                      <a:pt x="6106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9" name="Google Shape;2009;p9"/>
              <p:cNvSpPr/>
              <p:nvPr/>
            </p:nvSpPr>
            <p:spPr>
              <a:xfrm>
                <a:off x="3134988" y="2115675"/>
                <a:ext cx="303900" cy="425975"/>
              </a:xfrm>
              <a:custGeom>
                <a:avLst/>
                <a:gdLst/>
                <a:ahLst/>
                <a:cxnLst/>
                <a:rect l="l" t="t" r="r" b="b"/>
                <a:pathLst>
                  <a:path w="12156" h="17039" extrusionOk="0">
                    <a:moveTo>
                      <a:pt x="3886" y="0"/>
                    </a:moveTo>
                    <a:lnTo>
                      <a:pt x="3886" y="2"/>
                    </a:lnTo>
                    <a:cubicBezTo>
                      <a:pt x="3901" y="713"/>
                      <a:pt x="3896" y="1477"/>
                      <a:pt x="3872" y="2202"/>
                    </a:cubicBezTo>
                    <a:cubicBezTo>
                      <a:pt x="3671" y="7967"/>
                      <a:pt x="2215" y="13151"/>
                      <a:pt x="0" y="17039"/>
                    </a:cubicBezTo>
                    <a:cubicBezTo>
                      <a:pt x="3621" y="15916"/>
                      <a:pt x="7481" y="14272"/>
                      <a:pt x="11601" y="12074"/>
                    </a:cubicBezTo>
                    <a:lnTo>
                      <a:pt x="12156" y="0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0" name="Google Shape;2010;p9"/>
              <p:cNvSpPr/>
              <p:nvPr/>
            </p:nvSpPr>
            <p:spPr>
              <a:xfrm>
                <a:off x="2549063" y="2114575"/>
                <a:ext cx="705025" cy="361475"/>
              </a:xfrm>
              <a:custGeom>
                <a:avLst/>
                <a:gdLst/>
                <a:ahLst/>
                <a:cxnLst/>
                <a:rect l="l" t="t" r="r" b="b"/>
                <a:pathLst>
                  <a:path w="28201" h="14459" extrusionOk="0">
                    <a:moveTo>
                      <a:pt x="28201" y="60"/>
                    </a:moveTo>
                    <a:lnTo>
                      <a:pt x="28201" y="60"/>
                    </a:lnTo>
                    <a:cubicBezTo>
                      <a:pt x="28201" y="79"/>
                      <a:pt x="28201" y="87"/>
                      <a:pt x="28201" y="87"/>
                    </a:cubicBezTo>
                    <a:cubicBezTo>
                      <a:pt x="28201" y="87"/>
                      <a:pt x="28201" y="75"/>
                      <a:pt x="28201" y="60"/>
                    </a:cubicBezTo>
                    <a:close/>
                    <a:moveTo>
                      <a:pt x="28199" y="1"/>
                    </a:moveTo>
                    <a:cubicBezTo>
                      <a:pt x="28198" y="1"/>
                      <a:pt x="28197" y="12"/>
                      <a:pt x="28196" y="44"/>
                    </a:cubicBezTo>
                    <a:cubicBezTo>
                      <a:pt x="28194" y="97"/>
                      <a:pt x="28192" y="150"/>
                      <a:pt x="28189" y="202"/>
                    </a:cubicBezTo>
                    <a:lnTo>
                      <a:pt x="28189" y="202"/>
                    </a:lnTo>
                    <a:cubicBezTo>
                      <a:pt x="28193" y="150"/>
                      <a:pt x="28197" y="98"/>
                      <a:pt x="28201" y="46"/>
                    </a:cubicBezTo>
                    <a:lnTo>
                      <a:pt x="28201" y="46"/>
                    </a:lnTo>
                    <a:cubicBezTo>
                      <a:pt x="28201" y="51"/>
                      <a:pt x="28201" y="56"/>
                      <a:pt x="28201" y="60"/>
                    </a:cubicBezTo>
                    <a:lnTo>
                      <a:pt x="28201" y="60"/>
                    </a:lnTo>
                    <a:cubicBezTo>
                      <a:pt x="28201" y="55"/>
                      <a:pt x="28201" y="50"/>
                      <a:pt x="28201" y="44"/>
                    </a:cubicBezTo>
                    <a:cubicBezTo>
                      <a:pt x="28201" y="45"/>
                      <a:pt x="28201" y="46"/>
                      <a:pt x="28201" y="46"/>
                    </a:cubicBezTo>
                    <a:lnTo>
                      <a:pt x="28201" y="46"/>
                    </a:lnTo>
                    <a:cubicBezTo>
                      <a:pt x="28200" y="24"/>
                      <a:pt x="28200" y="1"/>
                      <a:pt x="28199" y="1"/>
                    </a:cubicBezTo>
                    <a:close/>
                    <a:moveTo>
                      <a:pt x="1" y="1"/>
                    </a:moveTo>
                    <a:cubicBezTo>
                      <a:pt x="1" y="1"/>
                      <a:pt x="1" y="13"/>
                      <a:pt x="1" y="44"/>
                    </a:cubicBezTo>
                    <a:cubicBezTo>
                      <a:pt x="15" y="7754"/>
                      <a:pt x="6181" y="14458"/>
                      <a:pt x="13799" y="14458"/>
                    </a:cubicBezTo>
                    <a:cubicBezTo>
                      <a:pt x="13803" y="14458"/>
                      <a:pt x="13807" y="14458"/>
                      <a:pt x="13811" y="14458"/>
                    </a:cubicBezTo>
                    <a:cubicBezTo>
                      <a:pt x="21413" y="14451"/>
                      <a:pt x="27829" y="7907"/>
                      <a:pt x="28189" y="202"/>
                    </a:cubicBezTo>
                    <a:lnTo>
                      <a:pt x="28189" y="202"/>
                    </a:lnTo>
                    <a:cubicBezTo>
                      <a:pt x="27607" y="7706"/>
                      <a:pt x="21290" y="13594"/>
                      <a:pt x="13826" y="13601"/>
                    </a:cubicBezTo>
                    <a:cubicBezTo>
                      <a:pt x="13820" y="13601"/>
                      <a:pt x="13814" y="13601"/>
                      <a:pt x="13808" y="13601"/>
                    </a:cubicBezTo>
                    <a:cubicBezTo>
                      <a:pt x="6329" y="13601"/>
                      <a:pt x="257" y="7561"/>
                      <a:pt x="10" y="44"/>
                    </a:cubicBezTo>
                    <a:cubicBezTo>
                      <a:pt x="10" y="75"/>
                      <a:pt x="9" y="87"/>
                      <a:pt x="8" y="87"/>
                    </a:cubicBezTo>
                    <a:cubicBezTo>
                      <a:pt x="5" y="87"/>
                      <a:pt x="3" y="1"/>
                      <a:pt x="1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1" name="Google Shape;2011;p9"/>
              <p:cNvSpPr/>
              <p:nvPr/>
            </p:nvSpPr>
            <p:spPr>
              <a:xfrm>
                <a:off x="2562163" y="2115700"/>
                <a:ext cx="687075" cy="308350"/>
              </a:xfrm>
              <a:custGeom>
                <a:avLst/>
                <a:gdLst/>
                <a:ahLst/>
                <a:cxnLst/>
                <a:rect l="l" t="t" r="r" b="b"/>
                <a:pathLst>
                  <a:path w="27483" h="12334" extrusionOk="0">
                    <a:moveTo>
                      <a:pt x="0" y="1"/>
                    </a:moveTo>
                    <a:cubicBezTo>
                      <a:pt x="861" y="6928"/>
                      <a:pt x="6541" y="12334"/>
                      <a:pt x="13455" y="12334"/>
                    </a:cubicBezTo>
                    <a:cubicBezTo>
                      <a:pt x="13464" y="12334"/>
                      <a:pt x="13474" y="12334"/>
                      <a:pt x="13483" y="12334"/>
                    </a:cubicBezTo>
                    <a:cubicBezTo>
                      <a:pt x="20434" y="12318"/>
                      <a:pt x="26370" y="6993"/>
                      <a:pt x="27482" y="1"/>
                    </a:cubicBezTo>
                    <a:lnTo>
                      <a:pt x="27340" y="1"/>
                    </a:lnTo>
                    <a:cubicBezTo>
                      <a:pt x="25879" y="6560"/>
                      <a:pt x="20184" y="10404"/>
                      <a:pt x="13515" y="10421"/>
                    </a:cubicBezTo>
                    <a:cubicBezTo>
                      <a:pt x="13500" y="10421"/>
                      <a:pt x="13486" y="10421"/>
                      <a:pt x="13472" y="10421"/>
                    </a:cubicBezTo>
                    <a:cubicBezTo>
                      <a:pt x="6846" y="10421"/>
                      <a:pt x="1355" y="6489"/>
                      <a:pt x="140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2" name="Google Shape;2012;p9"/>
              <p:cNvSpPr/>
              <p:nvPr/>
            </p:nvSpPr>
            <p:spPr>
              <a:xfrm>
                <a:off x="2574788" y="2115700"/>
                <a:ext cx="182225" cy="145175"/>
              </a:xfrm>
              <a:custGeom>
                <a:avLst/>
                <a:gdLst/>
                <a:ahLst/>
                <a:cxnLst/>
                <a:rect l="l" t="t" r="r" b="b"/>
                <a:pathLst>
                  <a:path w="7289" h="5807" extrusionOk="0">
                    <a:moveTo>
                      <a:pt x="1" y="1"/>
                    </a:moveTo>
                    <a:cubicBezTo>
                      <a:pt x="742" y="2510"/>
                      <a:pt x="3513" y="4734"/>
                      <a:pt x="7289" y="5807"/>
                    </a:cubicBezTo>
                    <a:cubicBezTo>
                      <a:pt x="4625" y="4618"/>
                      <a:pt x="2702" y="2435"/>
                      <a:pt x="2163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3" name="Google Shape;2013;p9"/>
              <p:cNvSpPr/>
              <p:nvPr/>
            </p:nvSpPr>
            <p:spPr>
              <a:xfrm>
                <a:off x="2992163" y="2115700"/>
                <a:ext cx="253000" cy="158025"/>
              </a:xfrm>
              <a:custGeom>
                <a:avLst/>
                <a:gdLst/>
                <a:ahLst/>
                <a:cxnLst/>
                <a:rect l="l" t="t" r="r" b="b"/>
                <a:pathLst>
                  <a:path w="10120" h="6321" extrusionOk="0">
                    <a:moveTo>
                      <a:pt x="6860" y="1"/>
                    </a:moveTo>
                    <a:cubicBezTo>
                      <a:pt x="6121" y="2887"/>
                      <a:pt x="3470" y="5270"/>
                      <a:pt x="0" y="6321"/>
                    </a:cubicBezTo>
                    <a:cubicBezTo>
                      <a:pt x="5098" y="5531"/>
                      <a:pt x="9104" y="3073"/>
                      <a:pt x="10119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4" name="Google Shape;2014;p9"/>
              <p:cNvSpPr/>
              <p:nvPr/>
            </p:nvSpPr>
            <p:spPr>
              <a:xfrm>
                <a:off x="2232538" y="2115700"/>
                <a:ext cx="366425" cy="513275"/>
              </a:xfrm>
              <a:custGeom>
                <a:avLst/>
                <a:gdLst/>
                <a:ahLst/>
                <a:cxnLst/>
                <a:rect l="l" t="t" r="r" b="b"/>
                <a:pathLst>
                  <a:path w="14657" h="20531" extrusionOk="0">
                    <a:moveTo>
                      <a:pt x="4301" y="1"/>
                    </a:moveTo>
                    <a:lnTo>
                      <a:pt x="0" y="17992"/>
                    </a:lnTo>
                    <a:cubicBezTo>
                      <a:pt x="1671" y="19748"/>
                      <a:pt x="4766" y="20531"/>
                      <a:pt x="7715" y="20531"/>
                    </a:cubicBezTo>
                    <a:cubicBezTo>
                      <a:pt x="10762" y="20531"/>
                      <a:pt x="13653" y="19695"/>
                      <a:pt x="14657" y="18235"/>
                    </a:cubicBezTo>
                    <a:lnTo>
                      <a:pt x="9028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5" name="Google Shape;2015;p9"/>
              <p:cNvSpPr/>
              <p:nvPr/>
            </p:nvSpPr>
            <p:spPr>
              <a:xfrm>
                <a:off x="2232538" y="2115700"/>
                <a:ext cx="366400" cy="467725"/>
              </a:xfrm>
              <a:custGeom>
                <a:avLst/>
                <a:gdLst/>
                <a:ahLst/>
                <a:cxnLst/>
                <a:rect l="l" t="t" r="r" b="b"/>
                <a:pathLst>
                  <a:path w="14656" h="18709" extrusionOk="0">
                    <a:moveTo>
                      <a:pt x="1978" y="1"/>
                    </a:moveTo>
                    <a:lnTo>
                      <a:pt x="0" y="17303"/>
                    </a:lnTo>
                    <a:cubicBezTo>
                      <a:pt x="330" y="17649"/>
                      <a:pt x="717" y="17955"/>
                      <a:pt x="1148" y="18228"/>
                    </a:cubicBezTo>
                    <a:cubicBezTo>
                      <a:pt x="1452" y="10532"/>
                      <a:pt x="3828" y="4960"/>
                      <a:pt x="6720" y="4960"/>
                    </a:cubicBezTo>
                    <a:cubicBezTo>
                      <a:pt x="6728" y="4960"/>
                      <a:pt x="6736" y="4960"/>
                      <a:pt x="6744" y="4960"/>
                    </a:cubicBezTo>
                    <a:cubicBezTo>
                      <a:pt x="9681" y="4989"/>
                      <a:pt x="12473" y="10747"/>
                      <a:pt x="13228" y="18709"/>
                    </a:cubicBezTo>
                    <a:cubicBezTo>
                      <a:pt x="13855" y="18382"/>
                      <a:pt x="14347" y="17992"/>
                      <a:pt x="14656" y="17546"/>
                    </a:cubicBezTo>
                    <a:lnTo>
                      <a:pt x="10851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6" name="Google Shape;2016;p9"/>
              <p:cNvSpPr/>
              <p:nvPr/>
            </p:nvSpPr>
            <p:spPr>
              <a:xfrm>
                <a:off x="2308613" y="2316700"/>
                <a:ext cx="53850" cy="304425"/>
              </a:xfrm>
              <a:custGeom>
                <a:avLst/>
                <a:gdLst/>
                <a:ahLst/>
                <a:cxnLst/>
                <a:rect l="l" t="t" r="r" b="b"/>
                <a:pathLst>
                  <a:path w="2154" h="12177" extrusionOk="0">
                    <a:moveTo>
                      <a:pt x="2154" y="0"/>
                    </a:moveTo>
                    <a:cubicBezTo>
                      <a:pt x="872" y="1848"/>
                      <a:pt x="0" y="5451"/>
                      <a:pt x="5" y="9812"/>
                    </a:cubicBezTo>
                    <a:cubicBezTo>
                      <a:pt x="5" y="10478"/>
                      <a:pt x="27" y="11137"/>
                      <a:pt x="67" y="11786"/>
                    </a:cubicBezTo>
                    <a:cubicBezTo>
                      <a:pt x="542" y="11944"/>
                      <a:pt x="1040" y="12074"/>
                      <a:pt x="1555" y="12177"/>
                    </a:cubicBezTo>
                    <a:cubicBezTo>
                      <a:pt x="1301" y="10670"/>
                      <a:pt x="1155" y="9051"/>
                      <a:pt x="1141" y="7388"/>
                    </a:cubicBezTo>
                    <a:cubicBezTo>
                      <a:pt x="1118" y="4469"/>
                      <a:pt x="1507" y="1902"/>
                      <a:pt x="2154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7" name="Google Shape;2017;p9"/>
              <p:cNvSpPr/>
              <p:nvPr/>
            </p:nvSpPr>
            <p:spPr>
              <a:xfrm>
                <a:off x="2426638" y="2342725"/>
                <a:ext cx="90975" cy="281450"/>
              </a:xfrm>
              <a:custGeom>
                <a:avLst/>
                <a:gdLst/>
                <a:ahLst/>
                <a:cxnLst/>
                <a:rect l="l" t="t" r="r" b="b"/>
                <a:pathLst>
                  <a:path w="3639" h="11258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983" y="2374"/>
                      <a:pt x="1781" y="5595"/>
                      <a:pt x="2168" y="9263"/>
                    </a:cubicBezTo>
                    <a:cubicBezTo>
                      <a:pt x="2239" y="9935"/>
                      <a:pt x="2292" y="10600"/>
                      <a:pt x="2332" y="11257"/>
                    </a:cubicBezTo>
                    <a:cubicBezTo>
                      <a:pt x="2786" y="11188"/>
                      <a:pt x="3223" y="11099"/>
                      <a:pt x="3639" y="10992"/>
                    </a:cubicBezTo>
                    <a:cubicBezTo>
                      <a:pt x="2925" y="6113"/>
                      <a:pt x="1538" y="2135"/>
                      <a:pt x="0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8" name="Google Shape;2018;p9"/>
              <p:cNvSpPr/>
              <p:nvPr/>
            </p:nvSpPr>
            <p:spPr>
              <a:xfrm>
                <a:off x="3474338" y="2115700"/>
                <a:ext cx="1056525" cy="477175"/>
              </a:xfrm>
              <a:custGeom>
                <a:avLst/>
                <a:gdLst/>
                <a:ahLst/>
                <a:cxnLst/>
                <a:rect l="l" t="t" r="r" b="b"/>
                <a:pathLst>
                  <a:path w="42261" h="19087" extrusionOk="0">
                    <a:moveTo>
                      <a:pt x="0" y="1"/>
                    </a:moveTo>
                    <a:lnTo>
                      <a:pt x="265" y="12300"/>
                    </a:lnTo>
                    <a:cubicBezTo>
                      <a:pt x="5515" y="16748"/>
                      <a:pt x="11553" y="19087"/>
                      <a:pt x="18543" y="19087"/>
                    </a:cubicBezTo>
                    <a:cubicBezTo>
                      <a:pt x="25356" y="19087"/>
                      <a:pt x="33072" y="16865"/>
                      <a:pt x="41842" y="12209"/>
                    </a:cubicBezTo>
                    <a:lnTo>
                      <a:pt x="42260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9" name="Google Shape;2019;p9"/>
              <p:cNvSpPr/>
              <p:nvPr/>
            </p:nvSpPr>
            <p:spPr>
              <a:xfrm>
                <a:off x="3474338" y="2115700"/>
                <a:ext cx="253850" cy="446475"/>
              </a:xfrm>
              <a:custGeom>
                <a:avLst/>
                <a:gdLst/>
                <a:ahLst/>
                <a:cxnLst/>
                <a:rect l="l" t="t" r="r" b="b"/>
                <a:pathLst>
                  <a:path w="10154" h="17859" extrusionOk="0">
                    <a:moveTo>
                      <a:pt x="0" y="1"/>
                    </a:moveTo>
                    <a:lnTo>
                      <a:pt x="265" y="12300"/>
                    </a:lnTo>
                    <a:cubicBezTo>
                      <a:pt x="3305" y="14876"/>
                      <a:pt x="6594" y="16739"/>
                      <a:pt x="10153" y="17858"/>
                    </a:cubicBezTo>
                    <a:cubicBezTo>
                      <a:pt x="7796" y="13894"/>
                      <a:pt x="6295" y="8450"/>
                      <a:pt x="6213" y="2358"/>
                    </a:cubicBezTo>
                    <a:cubicBezTo>
                      <a:pt x="6202" y="1629"/>
                      <a:pt x="6215" y="716"/>
                      <a:pt x="6245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0" name="Google Shape;2020;p9"/>
              <p:cNvSpPr/>
              <p:nvPr/>
            </p:nvSpPr>
            <p:spPr>
              <a:xfrm>
                <a:off x="4225288" y="2115700"/>
                <a:ext cx="305625" cy="430825"/>
              </a:xfrm>
              <a:custGeom>
                <a:avLst/>
                <a:gdLst/>
                <a:ahLst/>
                <a:cxnLst/>
                <a:rect l="l" t="t" r="r" b="b"/>
                <a:pathLst>
                  <a:path w="12225" h="17233" extrusionOk="0">
                    <a:moveTo>
                      <a:pt x="3768" y="1"/>
                    </a:moveTo>
                    <a:cubicBezTo>
                      <a:pt x="3792" y="721"/>
                      <a:pt x="3797" y="1493"/>
                      <a:pt x="3780" y="2228"/>
                    </a:cubicBezTo>
                    <a:cubicBezTo>
                      <a:pt x="3645" y="8057"/>
                      <a:pt x="2218" y="13300"/>
                      <a:pt x="1" y="17232"/>
                    </a:cubicBezTo>
                    <a:cubicBezTo>
                      <a:pt x="3690" y="16096"/>
                      <a:pt x="7619" y="14432"/>
                      <a:pt x="11805" y="12211"/>
                    </a:cubicBezTo>
                    <a:lnTo>
                      <a:pt x="12225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1" name="Google Shape;2021;p9"/>
              <p:cNvSpPr/>
              <p:nvPr/>
            </p:nvSpPr>
            <p:spPr>
              <a:xfrm>
                <a:off x="3621813" y="2114575"/>
                <a:ext cx="720950" cy="365575"/>
              </a:xfrm>
              <a:custGeom>
                <a:avLst/>
                <a:gdLst/>
                <a:ahLst/>
                <a:cxnLst/>
                <a:rect l="l" t="t" r="r" b="b"/>
                <a:pathLst>
                  <a:path w="28838" h="14623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0" y="1"/>
                      <a:pt x="0" y="11"/>
                      <a:pt x="1" y="25"/>
                    </a:cubicBezTo>
                    <a:lnTo>
                      <a:pt x="1" y="25"/>
                    </a:lnTo>
                    <a:cubicBezTo>
                      <a:pt x="0" y="7"/>
                      <a:pt x="0" y="1"/>
                      <a:pt x="0" y="1"/>
                    </a:cubicBezTo>
                    <a:close/>
                    <a:moveTo>
                      <a:pt x="28837" y="0"/>
                    </a:moveTo>
                    <a:cubicBezTo>
                      <a:pt x="28837" y="0"/>
                      <a:pt x="28837" y="12"/>
                      <a:pt x="28837" y="44"/>
                    </a:cubicBezTo>
                    <a:cubicBezTo>
                      <a:pt x="28837" y="76"/>
                      <a:pt x="28837" y="87"/>
                      <a:pt x="28837" y="87"/>
                    </a:cubicBezTo>
                    <a:cubicBezTo>
                      <a:pt x="28837" y="87"/>
                      <a:pt x="28838" y="0"/>
                      <a:pt x="28837" y="0"/>
                    </a:cubicBezTo>
                    <a:close/>
                    <a:moveTo>
                      <a:pt x="1" y="25"/>
                    </a:moveTo>
                    <a:cubicBezTo>
                      <a:pt x="1" y="30"/>
                      <a:pt x="1" y="37"/>
                      <a:pt x="1" y="44"/>
                    </a:cubicBezTo>
                    <a:cubicBezTo>
                      <a:pt x="110" y="7843"/>
                      <a:pt x="6490" y="14622"/>
                      <a:pt x="14282" y="14622"/>
                    </a:cubicBezTo>
                    <a:cubicBezTo>
                      <a:pt x="14286" y="14622"/>
                      <a:pt x="14289" y="14622"/>
                      <a:pt x="14293" y="14622"/>
                    </a:cubicBezTo>
                    <a:cubicBezTo>
                      <a:pt x="22122" y="14615"/>
                      <a:pt x="28645" y="7906"/>
                      <a:pt x="28837" y="44"/>
                    </a:cubicBezTo>
                    <a:lnTo>
                      <a:pt x="28837" y="44"/>
                    </a:lnTo>
                    <a:cubicBezTo>
                      <a:pt x="28408" y="7711"/>
                      <a:pt x="21984" y="13747"/>
                      <a:pt x="14297" y="13754"/>
                    </a:cubicBezTo>
                    <a:cubicBezTo>
                      <a:pt x="14290" y="13754"/>
                      <a:pt x="14284" y="13754"/>
                      <a:pt x="14278" y="13754"/>
                    </a:cubicBezTo>
                    <a:cubicBezTo>
                      <a:pt x="6627" y="13754"/>
                      <a:pt x="347" y="7646"/>
                      <a:pt x="6" y="44"/>
                    </a:cubicBezTo>
                    <a:cubicBezTo>
                      <a:pt x="5" y="76"/>
                      <a:pt x="4" y="87"/>
                      <a:pt x="3" y="87"/>
                    </a:cubicBezTo>
                    <a:cubicBezTo>
                      <a:pt x="2" y="87"/>
                      <a:pt x="1" y="51"/>
                      <a:pt x="1" y="25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2" name="Google Shape;2022;p9"/>
              <p:cNvSpPr/>
              <p:nvPr/>
            </p:nvSpPr>
            <p:spPr>
              <a:xfrm>
                <a:off x="3634313" y="2115700"/>
                <a:ext cx="702650" cy="311850"/>
              </a:xfrm>
              <a:custGeom>
                <a:avLst/>
                <a:gdLst/>
                <a:ahLst/>
                <a:cxnLst/>
                <a:rect l="l" t="t" r="r" b="b"/>
                <a:pathLst>
                  <a:path w="28106" h="12474" extrusionOk="0">
                    <a:moveTo>
                      <a:pt x="0" y="1"/>
                    </a:moveTo>
                    <a:cubicBezTo>
                      <a:pt x="964" y="7004"/>
                      <a:pt x="6837" y="12474"/>
                      <a:pt x="13908" y="12474"/>
                    </a:cubicBezTo>
                    <a:cubicBezTo>
                      <a:pt x="13917" y="12474"/>
                      <a:pt x="13927" y="12474"/>
                      <a:pt x="13936" y="12474"/>
                    </a:cubicBezTo>
                    <a:cubicBezTo>
                      <a:pt x="21045" y="12458"/>
                      <a:pt x="27051" y="7072"/>
                      <a:pt x="28106" y="1"/>
                    </a:cubicBezTo>
                    <a:lnTo>
                      <a:pt x="27960" y="1"/>
                    </a:lnTo>
                    <a:cubicBezTo>
                      <a:pt x="26547" y="6634"/>
                      <a:pt x="20767" y="10522"/>
                      <a:pt x="13947" y="10540"/>
                    </a:cubicBezTo>
                    <a:cubicBezTo>
                      <a:pt x="13932" y="10540"/>
                      <a:pt x="13916" y="10540"/>
                      <a:pt x="13901" y="10540"/>
                    </a:cubicBezTo>
                    <a:cubicBezTo>
                      <a:pt x="7123" y="10540"/>
                      <a:pt x="1465" y="6564"/>
                      <a:pt x="144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3" name="Google Shape;2023;p9"/>
              <p:cNvSpPr/>
              <p:nvPr/>
            </p:nvSpPr>
            <p:spPr>
              <a:xfrm>
                <a:off x="3647188" y="2115700"/>
                <a:ext cx="188050" cy="146800"/>
              </a:xfrm>
              <a:custGeom>
                <a:avLst/>
                <a:gdLst/>
                <a:ahLst/>
                <a:cxnLst/>
                <a:rect l="l" t="t" r="r" b="b"/>
                <a:pathLst>
                  <a:path w="7522" h="5872" extrusionOk="0">
                    <a:moveTo>
                      <a:pt x="1" y="1"/>
                    </a:moveTo>
                    <a:cubicBezTo>
                      <a:pt x="789" y="2539"/>
                      <a:pt x="3647" y="4789"/>
                      <a:pt x="7521" y="5871"/>
                    </a:cubicBezTo>
                    <a:cubicBezTo>
                      <a:pt x="4786" y="4671"/>
                      <a:pt x="2794" y="2461"/>
                      <a:pt x="2212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4" name="Google Shape;2024;p9"/>
              <p:cNvSpPr/>
              <p:nvPr/>
            </p:nvSpPr>
            <p:spPr>
              <a:xfrm>
                <a:off x="4075938" y="2115700"/>
                <a:ext cx="256825" cy="159825"/>
              </a:xfrm>
              <a:custGeom>
                <a:avLst/>
                <a:gdLst/>
                <a:ahLst/>
                <a:cxnLst/>
                <a:rect l="l" t="t" r="r" b="b"/>
                <a:pathLst>
                  <a:path w="10273" h="6393" extrusionOk="0">
                    <a:moveTo>
                      <a:pt x="6940" y="1"/>
                    </a:moveTo>
                    <a:cubicBezTo>
                      <a:pt x="6219" y="2918"/>
                      <a:pt x="3537" y="5329"/>
                      <a:pt x="1" y="6393"/>
                    </a:cubicBezTo>
                    <a:cubicBezTo>
                      <a:pt x="5204" y="5594"/>
                      <a:pt x="9270" y="3105"/>
                      <a:pt x="10273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5" name="Google Shape;2025;p9"/>
              <p:cNvSpPr/>
              <p:nvPr/>
            </p:nvSpPr>
            <p:spPr>
              <a:xfrm>
                <a:off x="4307163" y="2115700"/>
                <a:ext cx="381875" cy="513025"/>
              </a:xfrm>
              <a:custGeom>
                <a:avLst/>
                <a:gdLst/>
                <a:ahLst/>
                <a:cxnLst/>
                <a:rect l="l" t="t" r="r" b="b"/>
                <a:pathLst>
                  <a:path w="15275" h="20521" extrusionOk="0">
                    <a:moveTo>
                      <a:pt x="6522" y="1"/>
                    </a:moveTo>
                    <a:lnTo>
                      <a:pt x="1" y="17926"/>
                    </a:lnTo>
                    <a:cubicBezTo>
                      <a:pt x="1538" y="19721"/>
                      <a:pt x="4678" y="20521"/>
                      <a:pt x="7757" y="20521"/>
                    </a:cubicBezTo>
                    <a:cubicBezTo>
                      <a:pt x="10937" y="20521"/>
                      <a:pt x="14054" y="19667"/>
                      <a:pt x="15275" y="18174"/>
                    </a:cubicBezTo>
                    <a:lnTo>
                      <a:pt x="11461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6" name="Google Shape;2026;p9"/>
              <p:cNvSpPr/>
              <p:nvPr/>
            </p:nvSpPr>
            <p:spPr>
              <a:xfrm>
                <a:off x="4307163" y="2115700"/>
                <a:ext cx="381875" cy="478250"/>
              </a:xfrm>
              <a:custGeom>
                <a:avLst/>
                <a:gdLst/>
                <a:ahLst/>
                <a:cxnLst/>
                <a:rect l="l" t="t" r="r" b="b"/>
                <a:pathLst>
                  <a:path w="15275" h="19130" extrusionOk="0">
                    <a:moveTo>
                      <a:pt x="4092" y="1"/>
                    </a:moveTo>
                    <a:lnTo>
                      <a:pt x="1" y="17693"/>
                    </a:lnTo>
                    <a:cubicBezTo>
                      <a:pt x="305" y="18047"/>
                      <a:pt x="672" y="18360"/>
                      <a:pt x="1090" y="18640"/>
                    </a:cubicBezTo>
                    <a:cubicBezTo>
                      <a:pt x="2312" y="10774"/>
                      <a:pt x="5449" y="5075"/>
                      <a:pt x="8470" y="5075"/>
                    </a:cubicBezTo>
                    <a:cubicBezTo>
                      <a:pt x="8478" y="5075"/>
                      <a:pt x="8486" y="5075"/>
                      <a:pt x="8494" y="5075"/>
                    </a:cubicBezTo>
                    <a:cubicBezTo>
                      <a:pt x="11559" y="5106"/>
                      <a:pt x="13796" y="10991"/>
                      <a:pt x="13648" y="19129"/>
                    </a:cubicBezTo>
                    <a:cubicBezTo>
                      <a:pt x="14340" y="18798"/>
                      <a:pt x="14900" y="18398"/>
                      <a:pt x="15275" y="17941"/>
                    </a:cubicBezTo>
                    <a:lnTo>
                      <a:pt x="13368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7" name="Google Shape;2027;p9"/>
              <p:cNvSpPr/>
              <p:nvPr/>
            </p:nvSpPr>
            <p:spPr>
              <a:xfrm>
                <a:off x="4382913" y="2309525"/>
                <a:ext cx="89150" cy="311175"/>
              </a:xfrm>
              <a:custGeom>
                <a:avLst/>
                <a:gdLst/>
                <a:ahLst/>
                <a:cxnLst/>
                <a:rect l="l" t="t" r="r" b="b"/>
                <a:pathLst>
                  <a:path w="3566" h="12447" extrusionOk="0">
                    <a:moveTo>
                      <a:pt x="3566" y="1"/>
                    </a:moveTo>
                    <a:lnTo>
                      <a:pt x="3566" y="1"/>
                    </a:lnTo>
                    <a:cubicBezTo>
                      <a:pt x="2010" y="1890"/>
                      <a:pt x="676" y="5572"/>
                      <a:pt x="168" y="10031"/>
                    </a:cubicBezTo>
                    <a:cubicBezTo>
                      <a:pt x="90" y="10712"/>
                      <a:pt x="35" y="11385"/>
                      <a:pt x="0" y="12047"/>
                    </a:cubicBezTo>
                    <a:cubicBezTo>
                      <a:pt x="479" y="12209"/>
                      <a:pt x="983" y="12342"/>
                      <a:pt x="1506" y="12447"/>
                    </a:cubicBezTo>
                    <a:cubicBezTo>
                      <a:pt x="1418" y="10908"/>
                      <a:pt x="1456" y="9253"/>
                      <a:pt x="1638" y="7553"/>
                    </a:cubicBezTo>
                    <a:cubicBezTo>
                      <a:pt x="1959" y="4570"/>
                      <a:pt x="2666" y="1946"/>
                      <a:pt x="3566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8" name="Google Shape;2028;p9"/>
              <p:cNvSpPr/>
              <p:nvPr/>
            </p:nvSpPr>
            <p:spPr>
              <a:xfrm>
                <a:off x="4535988" y="2336200"/>
                <a:ext cx="62650" cy="287675"/>
              </a:xfrm>
              <a:custGeom>
                <a:avLst/>
                <a:gdLst/>
                <a:ahLst/>
                <a:cxnLst/>
                <a:rect l="l" t="t" r="r" b="b"/>
                <a:pathLst>
                  <a:path w="2506" h="11507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748" y="2426"/>
                      <a:pt x="1203" y="5718"/>
                      <a:pt x="1173" y="9468"/>
                    </a:cubicBezTo>
                    <a:cubicBezTo>
                      <a:pt x="1170" y="10155"/>
                      <a:pt x="1147" y="10833"/>
                      <a:pt x="1110" y="11506"/>
                    </a:cubicBezTo>
                    <a:cubicBezTo>
                      <a:pt x="1591" y="11436"/>
                      <a:pt x="2059" y="11346"/>
                      <a:pt x="2505" y="11235"/>
                    </a:cubicBezTo>
                    <a:cubicBezTo>
                      <a:pt x="2335" y="6248"/>
                      <a:pt x="1356" y="2182"/>
                      <a:pt x="1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9" name="Google Shape;2029;p9"/>
              <p:cNvSpPr/>
              <p:nvPr/>
            </p:nvSpPr>
            <p:spPr>
              <a:xfrm>
                <a:off x="3230688" y="2115700"/>
                <a:ext cx="392950" cy="523625"/>
              </a:xfrm>
              <a:custGeom>
                <a:avLst/>
                <a:gdLst/>
                <a:ahLst/>
                <a:cxnLst/>
                <a:rect l="l" t="t" r="r" b="b"/>
                <a:pathLst>
                  <a:path w="15718" h="20945" extrusionOk="0">
                    <a:moveTo>
                      <a:pt x="5693" y="1"/>
                    </a:moveTo>
                    <a:lnTo>
                      <a:pt x="0" y="18992"/>
                    </a:lnTo>
                    <a:cubicBezTo>
                      <a:pt x="1601" y="20357"/>
                      <a:pt x="4410" y="20944"/>
                      <a:pt x="7247" y="20944"/>
                    </a:cubicBezTo>
                    <a:cubicBezTo>
                      <a:pt x="10803" y="20944"/>
                      <a:pt x="14402" y="20021"/>
                      <a:pt x="15718" y="18550"/>
                    </a:cubicBezTo>
                    <a:lnTo>
                      <a:pt x="11491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30" name="Google Shape;2030;p9"/>
              <p:cNvSpPr/>
              <p:nvPr/>
            </p:nvSpPr>
            <p:spPr>
              <a:xfrm>
                <a:off x="3230713" y="2115700"/>
                <a:ext cx="392950" cy="483325"/>
              </a:xfrm>
              <a:custGeom>
                <a:avLst/>
                <a:gdLst/>
                <a:ahLst/>
                <a:cxnLst/>
                <a:rect l="l" t="t" r="r" b="b"/>
                <a:pathLst>
                  <a:path w="15718" h="19333" extrusionOk="0">
                    <a:moveTo>
                      <a:pt x="3323" y="1"/>
                    </a:moveTo>
                    <a:lnTo>
                      <a:pt x="0" y="18527"/>
                    </a:lnTo>
                    <a:cubicBezTo>
                      <a:pt x="362" y="18834"/>
                      <a:pt x="784" y="19101"/>
                      <a:pt x="1254" y="19332"/>
                    </a:cubicBezTo>
                    <a:cubicBezTo>
                      <a:pt x="1799" y="11794"/>
                      <a:pt x="4848" y="5741"/>
                      <a:pt x="8296" y="5728"/>
                    </a:cubicBezTo>
                    <a:cubicBezTo>
                      <a:pt x="8301" y="5728"/>
                      <a:pt x="8305" y="5728"/>
                      <a:pt x="8309" y="5728"/>
                    </a:cubicBezTo>
                    <a:cubicBezTo>
                      <a:pt x="11737" y="5728"/>
                      <a:pt x="14224" y="11705"/>
                      <a:pt x="14105" y="19195"/>
                    </a:cubicBezTo>
                    <a:cubicBezTo>
                      <a:pt x="14789" y="18874"/>
                      <a:pt x="15346" y="18502"/>
                      <a:pt x="15718" y="18087"/>
                    </a:cubicBezTo>
                    <a:lnTo>
                      <a:pt x="12844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31" name="Google Shape;2031;p9"/>
              <p:cNvSpPr/>
              <p:nvPr/>
            </p:nvSpPr>
            <p:spPr>
              <a:xfrm>
                <a:off x="3314463" y="2336500"/>
                <a:ext cx="73950" cy="299400"/>
              </a:xfrm>
              <a:custGeom>
                <a:avLst/>
                <a:gdLst/>
                <a:ahLst/>
                <a:cxnLst/>
                <a:rect l="l" t="t" r="r" b="b"/>
                <a:pathLst>
                  <a:path w="2958" h="11976" extrusionOk="0">
                    <a:moveTo>
                      <a:pt x="2957" y="1"/>
                    </a:moveTo>
                    <a:lnTo>
                      <a:pt x="2957" y="1"/>
                    </a:lnTo>
                    <a:cubicBezTo>
                      <a:pt x="1359" y="1991"/>
                      <a:pt x="195" y="5692"/>
                      <a:pt x="26" y="9888"/>
                    </a:cubicBezTo>
                    <a:cubicBezTo>
                      <a:pt x="2" y="10504"/>
                      <a:pt x="1" y="11109"/>
                      <a:pt x="19" y="11697"/>
                    </a:cubicBezTo>
                    <a:cubicBezTo>
                      <a:pt x="527" y="11816"/>
                      <a:pt x="1057" y="11910"/>
                      <a:pt x="1602" y="11975"/>
                    </a:cubicBezTo>
                    <a:cubicBezTo>
                      <a:pt x="1402" y="10622"/>
                      <a:pt x="1322" y="9123"/>
                      <a:pt x="1387" y="7542"/>
                    </a:cubicBezTo>
                    <a:cubicBezTo>
                      <a:pt x="1507" y="4671"/>
                      <a:pt x="2091" y="2030"/>
                      <a:pt x="2957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32" name="Google Shape;2032;p9"/>
              <p:cNvSpPr/>
              <p:nvPr/>
            </p:nvSpPr>
            <p:spPr>
              <a:xfrm>
                <a:off x="3460513" y="2362575"/>
                <a:ext cx="73675" cy="269275"/>
              </a:xfrm>
              <a:custGeom>
                <a:avLst/>
                <a:gdLst/>
                <a:ahLst/>
                <a:cxnLst/>
                <a:rect l="l" t="t" r="r" b="b"/>
                <a:pathLst>
                  <a:path w="2947" h="10771" extrusionOk="0">
                    <a:moveTo>
                      <a:pt x="0" y="0"/>
                    </a:moveTo>
                    <a:lnTo>
                      <a:pt x="0" y="0"/>
                    </a:lnTo>
                    <a:cubicBezTo>
                      <a:pt x="904" y="2419"/>
                      <a:pt x="1489" y="5566"/>
                      <a:pt x="1569" y="8986"/>
                    </a:cubicBezTo>
                    <a:cubicBezTo>
                      <a:pt x="1584" y="9592"/>
                      <a:pt x="1580" y="10188"/>
                      <a:pt x="1563" y="10771"/>
                    </a:cubicBezTo>
                    <a:cubicBezTo>
                      <a:pt x="2043" y="10687"/>
                      <a:pt x="2507" y="10587"/>
                      <a:pt x="2947" y="10472"/>
                    </a:cubicBezTo>
                    <a:cubicBezTo>
                      <a:pt x="2678" y="6018"/>
                      <a:pt x="1545" y="2160"/>
                      <a:pt x="0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033" name="Google Shape;2033;p9"/>
            <p:cNvGrpSpPr/>
            <p:nvPr/>
          </p:nvGrpSpPr>
          <p:grpSpPr>
            <a:xfrm>
              <a:off x="193331" y="2086568"/>
              <a:ext cx="981199" cy="2459649"/>
              <a:chOff x="193324" y="2604619"/>
              <a:chExt cx="774488" cy="1941470"/>
            </a:xfrm>
          </p:grpSpPr>
          <p:sp>
            <p:nvSpPr>
              <p:cNvPr id="2034" name="Google Shape;2034;p9"/>
              <p:cNvSpPr/>
              <p:nvPr/>
            </p:nvSpPr>
            <p:spPr>
              <a:xfrm>
                <a:off x="635037" y="3754212"/>
                <a:ext cx="144513" cy="142509"/>
              </a:xfrm>
              <a:custGeom>
                <a:avLst/>
                <a:gdLst/>
                <a:ahLst/>
                <a:cxnLst/>
                <a:rect l="l" t="t" r="r" b="b"/>
                <a:pathLst>
                  <a:path w="3006" h="2964" extrusionOk="0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lnTo>
                      <a:pt x="872" y="2964"/>
                    </a:lnTo>
                    <a:cubicBezTo>
                      <a:pt x="872" y="2964"/>
                      <a:pt x="2169" y="2885"/>
                      <a:pt x="3006" y="2145"/>
                    </a:cubicBezTo>
                    <a:lnTo>
                      <a:pt x="2441" y="922"/>
                    </a:lnTo>
                    <a:cubicBezTo>
                      <a:pt x="1882" y="608"/>
                      <a:pt x="11" y="1"/>
                      <a:pt x="1" y="1"/>
                    </a:cubicBezTo>
                    <a:close/>
                  </a:path>
                </a:pathLst>
              </a:custGeom>
              <a:solidFill>
                <a:srgbClr val="63777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35" name="Google Shape;2035;p9"/>
              <p:cNvSpPr/>
              <p:nvPr/>
            </p:nvSpPr>
            <p:spPr>
              <a:xfrm>
                <a:off x="356395" y="3754212"/>
                <a:ext cx="144562" cy="142509"/>
              </a:xfrm>
              <a:custGeom>
                <a:avLst/>
                <a:gdLst/>
                <a:ahLst/>
                <a:cxnLst/>
                <a:rect l="l" t="t" r="r" b="b"/>
                <a:pathLst>
                  <a:path w="3007" h="2964" extrusionOk="0">
                    <a:moveTo>
                      <a:pt x="3006" y="1"/>
                    </a:moveTo>
                    <a:cubicBezTo>
                      <a:pt x="2995" y="1"/>
                      <a:pt x="1125" y="608"/>
                      <a:pt x="566" y="922"/>
                    </a:cubicBezTo>
                    <a:lnTo>
                      <a:pt x="0" y="2145"/>
                    </a:lnTo>
                    <a:cubicBezTo>
                      <a:pt x="838" y="2885"/>
                      <a:pt x="2134" y="2964"/>
                      <a:pt x="2134" y="2964"/>
                    </a:cubicBezTo>
                    <a:lnTo>
                      <a:pt x="3006" y="1"/>
                    </a:lnTo>
                    <a:cubicBezTo>
                      <a:pt x="3006" y="1"/>
                      <a:pt x="3006" y="1"/>
                      <a:pt x="3006" y="1"/>
                    </a:cubicBezTo>
                    <a:close/>
                  </a:path>
                </a:pathLst>
              </a:custGeom>
              <a:solidFill>
                <a:srgbClr val="63777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36" name="Google Shape;2036;p9"/>
              <p:cNvSpPr/>
              <p:nvPr/>
            </p:nvSpPr>
            <p:spPr>
              <a:xfrm>
                <a:off x="377596" y="3724835"/>
                <a:ext cx="385610" cy="311510"/>
              </a:xfrm>
              <a:custGeom>
                <a:avLst/>
                <a:gdLst/>
                <a:ahLst/>
                <a:cxnLst/>
                <a:rect l="l" t="t" r="r" b="b"/>
                <a:pathLst>
                  <a:path w="8021" h="6479" extrusionOk="0">
                    <a:moveTo>
                      <a:pt x="4846" y="1"/>
                    </a:moveTo>
                    <a:lnTo>
                      <a:pt x="1054" y="1474"/>
                    </a:lnTo>
                    <a:lnTo>
                      <a:pt x="0" y="4069"/>
                    </a:lnTo>
                    <a:cubicBezTo>
                      <a:pt x="1557" y="5595"/>
                      <a:pt x="3435" y="6460"/>
                      <a:pt x="3435" y="6460"/>
                    </a:cubicBezTo>
                    <a:lnTo>
                      <a:pt x="3995" y="5085"/>
                    </a:lnTo>
                    <a:lnTo>
                      <a:pt x="4594" y="6479"/>
                    </a:lnTo>
                    <a:cubicBezTo>
                      <a:pt x="4594" y="6479"/>
                      <a:pt x="6994" y="5200"/>
                      <a:pt x="8020" y="3622"/>
                    </a:cubicBezTo>
                    <a:lnTo>
                      <a:pt x="4846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37" name="Google Shape;2037;p9"/>
              <p:cNvSpPr/>
              <p:nvPr/>
            </p:nvSpPr>
            <p:spPr>
              <a:xfrm>
                <a:off x="414325" y="3652186"/>
                <a:ext cx="175810" cy="633214"/>
              </a:xfrm>
              <a:custGeom>
                <a:avLst/>
                <a:gdLst/>
                <a:ahLst/>
                <a:cxnLst/>
                <a:rect l="l" t="t" r="r" b="b"/>
                <a:pathLst>
                  <a:path w="3657" h="13170" extrusionOk="0">
                    <a:moveTo>
                      <a:pt x="2659" y="1"/>
                    </a:moveTo>
                    <a:cubicBezTo>
                      <a:pt x="1933" y="1"/>
                      <a:pt x="164" y="1432"/>
                      <a:pt x="71" y="3038"/>
                    </a:cubicBezTo>
                    <a:cubicBezTo>
                      <a:pt x="1" y="4229"/>
                      <a:pt x="3326" y="13170"/>
                      <a:pt x="3326" y="13170"/>
                    </a:cubicBezTo>
                    <a:lnTo>
                      <a:pt x="3656" y="13170"/>
                    </a:lnTo>
                    <a:cubicBezTo>
                      <a:pt x="3656" y="13167"/>
                      <a:pt x="3370" y="437"/>
                      <a:pt x="2862" y="58"/>
                    </a:cubicBezTo>
                    <a:cubicBezTo>
                      <a:pt x="2810" y="19"/>
                      <a:pt x="2741" y="1"/>
                      <a:pt x="2659" y="1"/>
                    </a:cubicBezTo>
                    <a:close/>
                    <a:moveTo>
                      <a:pt x="3656" y="13170"/>
                    </a:moveTo>
                    <a:cubicBezTo>
                      <a:pt x="3656" y="13170"/>
                      <a:pt x="3656" y="13170"/>
                      <a:pt x="3656" y="13170"/>
                    </a:cubicBezTo>
                    <a:cubicBezTo>
                      <a:pt x="3656" y="13170"/>
                      <a:pt x="3656" y="13170"/>
                      <a:pt x="3656" y="1317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38" name="Google Shape;2038;p9"/>
              <p:cNvSpPr/>
              <p:nvPr/>
            </p:nvSpPr>
            <p:spPr>
              <a:xfrm>
                <a:off x="416633" y="3652186"/>
                <a:ext cx="173551" cy="633358"/>
              </a:xfrm>
              <a:custGeom>
                <a:avLst/>
                <a:gdLst/>
                <a:ahLst/>
                <a:cxnLst/>
                <a:rect l="l" t="t" r="r" b="b"/>
                <a:pathLst>
                  <a:path w="3610" h="13173" extrusionOk="0">
                    <a:moveTo>
                      <a:pt x="2611" y="1"/>
                    </a:moveTo>
                    <a:cubicBezTo>
                      <a:pt x="1885" y="1"/>
                      <a:pt x="116" y="1432"/>
                      <a:pt x="23" y="3038"/>
                    </a:cubicBezTo>
                    <a:cubicBezTo>
                      <a:pt x="0" y="3455"/>
                      <a:pt x="390" y="4818"/>
                      <a:pt x="908" y="6416"/>
                    </a:cubicBezTo>
                    <a:cubicBezTo>
                      <a:pt x="1059" y="6199"/>
                      <a:pt x="1253" y="6070"/>
                      <a:pt x="1469" y="6027"/>
                    </a:cubicBezTo>
                    <a:cubicBezTo>
                      <a:pt x="1549" y="6011"/>
                      <a:pt x="1631" y="6002"/>
                      <a:pt x="1712" y="6002"/>
                    </a:cubicBezTo>
                    <a:cubicBezTo>
                      <a:pt x="2287" y="6002"/>
                      <a:pt x="2848" y="6457"/>
                      <a:pt x="2940" y="8122"/>
                    </a:cubicBezTo>
                    <a:cubicBezTo>
                      <a:pt x="3011" y="9395"/>
                      <a:pt x="3391" y="11726"/>
                      <a:pt x="2881" y="12084"/>
                    </a:cubicBezTo>
                    <a:cubicBezTo>
                      <a:pt x="3123" y="12752"/>
                      <a:pt x="3279" y="13173"/>
                      <a:pt x="3279" y="13173"/>
                    </a:cubicBezTo>
                    <a:lnTo>
                      <a:pt x="3610" y="13173"/>
                    </a:lnTo>
                    <a:cubicBezTo>
                      <a:pt x="3608" y="13173"/>
                      <a:pt x="3322" y="437"/>
                      <a:pt x="2814" y="58"/>
                    </a:cubicBezTo>
                    <a:cubicBezTo>
                      <a:pt x="2762" y="19"/>
                      <a:pt x="2693" y="1"/>
                      <a:pt x="2611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39" name="Google Shape;2039;p9"/>
              <p:cNvSpPr/>
              <p:nvPr/>
            </p:nvSpPr>
            <p:spPr>
              <a:xfrm>
                <a:off x="560185" y="3643676"/>
                <a:ext cx="169609" cy="641724"/>
              </a:xfrm>
              <a:custGeom>
                <a:avLst/>
                <a:gdLst/>
                <a:ahLst/>
                <a:cxnLst/>
                <a:rect l="l" t="t" r="r" b="b"/>
                <a:pathLst>
                  <a:path w="3528" h="13347" extrusionOk="0">
                    <a:moveTo>
                      <a:pt x="682" y="1"/>
                    </a:moveTo>
                    <a:cubicBezTo>
                      <a:pt x="609" y="1"/>
                      <a:pt x="548" y="17"/>
                      <a:pt x="502" y="52"/>
                    </a:cubicBezTo>
                    <a:cubicBezTo>
                      <a:pt x="0" y="431"/>
                      <a:pt x="456" y="13347"/>
                      <a:pt x="456" y="13347"/>
                    </a:cubicBezTo>
                    <a:lnTo>
                      <a:pt x="786" y="13347"/>
                    </a:lnTo>
                    <a:cubicBezTo>
                      <a:pt x="786" y="13347"/>
                      <a:pt x="786" y="13347"/>
                      <a:pt x="786" y="13347"/>
                    </a:cubicBezTo>
                    <a:cubicBezTo>
                      <a:pt x="787" y="13347"/>
                      <a:pt x="3528" y="4442"/>
                      <a:pt x="3435" y="3251"/>
                    </a:cubicBezTo>
                    <a:cubicBezTo>
                      <a:pt x="3308" y="1626"/>
                      <a:pt x="1405" y="1"/>
                      <a:pt x="682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40" name="Google Shape;2040;p9"/>
              <p:cNvSpPr/>
              <p:nvPr/>
            </p:nvSpPr>
            <p:spPr>
              <a:xfrm>
                <a:off x="566242" y="3643676"/>
                <a:ext cx="160763" cy="641724"/>
              </a:xfrm>
              <a:custGeom>
                <a:avLst/>
                <a:gdLst/>
                <a:ahLst/>
                <a:cxnLst/>
                <a:rect l="l" t="t" r="r" b="b"/>
                <a:pathLst>
                  <a:path w="3344" h="13347" extrusionOk="0">
                    <a:moveTo>
                      <a:pt x="556" y="1"/>
                    </a:moveTo>
                    <a:cubicBezTo>
                      <a:pt x="483" y="1"/>
                      <a:pt x="422" y="17"/>
                      <a:pt x="376" y="52"/>
                    </a:cubicBezTo>
                    <a:cubicBezTo>
                      <a:pt x="152" y="223"/>
                      <a:pt x="1" y="2805"/>
                      <a:pt x="32" y="5720"/>
                    </a:cubicBezTo>
                    <a:cubicBezTo>
                      <a:pt x="72" y="9308"/>
                      <a:pt x="330" y="13347"/>
                      <a:pt x="330" y="13347"/>
                    </a:cubicBezTo>
                    <a:lnTo>
                      <a:pt x="660" y="13347"/>
                    </a:lnTo>
                    <a:cubicBezTo>
                      <a:pt x="660" y="13347"/>
                      <a:pt x="808" y="12863"/>
                      <a:pt x="1037" y="12103"/>
                    </a:cubicBezTo>
                    <a:cubicBezTo>
                      <a:pt x="548" y="11805"/>
                      <a:pt x="223" y="8773"/>
                      <a:pt x="496" y="7172"/>
                    </a:cubicBezTo>
                    <a:cubicBezTo>
                      <a:pt x="668" y="6164"/>
                      <a:pt x="1022" y="5878"/>
                      <a:pt x="1400" y="5878"/>
                    </a:cubicBezTo>
                    <a:cubicBezTo>
                      <a:pt x="1644" y="5878"/>
                      <a:pt x="1898" y="5997"/>
                      <a:pt x="2120" y="6118"/>
                    </a:cubicBezTo>
                    <a:cubicBezTo>
                      <a:pt x="2301" y="6217"/>
                      <a:pt x="2449" y="6470"/>
                      <a:pt x="2546" y="6842"/>
                    </a:cubicBezTo>
                    <a:cubicBezTo>
                      <a:pt x="2998" y="5155"/>
                      <a:pt x="3343" y="3688"/>
                      <a:pt x="3309" y="3251"/>
                    </a:cubicBezTo>
                    <a:cubicBezTo>
                      <a:pt x="3182" y="1626"/>
                      <a:pt x="1279" y="1"/>
                      <a:pt x="556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41" name="Google Shape;2041;p9"/>
              <p:cNvSpPr/>
              <p:nvPr/>
            </p:nvSpPr>
            <p:spPr>
              <a:xfrm>
                <a:off x="553454" y="3743731"/>
                <a:ext cx="27259" cy="286076"/>
              </a:xfrm>
              <a:custGeom>
                <a:avLst/>
                <a:gdLst/>
                <a:ahLst/>
                <a:cxnLst/>
                <a:rect l="l" t="t" r="r" b="b"/>
                <a:pathLst>
                  <a:path w="567" h="5950" extrusionOk="0">
                    <a:moveTo>
                      <a:pt x="234" y="0"/>
                    </a:moveTo>
                    <a:lnTo>
                      <a:pt x="1" y="891"/>
                    </a:lnTo>
                    <a:lnTo>
                      <a:pt x="402" y="5949"/>
                    </a:lnTo>
                    <a:lnTo>
                      <a:pt x="567" y="766"/>
                    </a:lnTo>
                    <a:lnTo>
                      <a:pt x="234" y="0"/>
                    </a:lnTo>
                    <a:close/>
                  </a:path>
                </a:pathLst>
              </a:custGeom>
              <a:solidFill>
                <a:srgbClr val="63777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42" name="Google Shape;2042;p9"/>
              <p:cNvSpPr/>
              <p:nvPr/>
            </p:nvSpPr>
            <p:spPr>
              <a:xfrm>
                <a:off x="619798" y="3850036"/>
                <a:ext cx="83699" cy="66735"/>
              </a:xfrm>
              <a:custGeom>
                <a:avLst/>
                <a:gdLst/>
                <a:ahLst/>
                <a:cxnLst/>
                <a:rect l="l" t="t" r="r" b="b"/>
                <a:pathLst>
                  <a:path w="1741" h="1388" extrusionOk="0">
                    <a:moveTo>
                      <a:pt x="309" y="1"/>
                    </a:moveTo>
                    <a:lnTo>
                      <a:pt x="0" y="288"/>
                    </a:lnTo>
                    <a:cubicBezTo>
                      <a:pt x="0" y="288"/>
                      <a:pt x="789" y="1388"/>
                      <a:pt x="1677" y="1388"/>
                    </a:cubicBezTo>
                    <a:cubicBezTo>
                      <a:pt x="1690" y="1388"/>
                      <a:pt x="1703" y="1388"/>
                      <a:pt x="1716" y="1387"/>
                    </a:cubicBezTo>
                    <a:lnTo>
                      <a:pt x="1740" y="1301"/>
                    </a:lnTo>
                    <a:cubicBezTo>
                      <a:pt x="825" y="1288"/>
                      <a:pt x="309" y="1"/>
                      <a:pt x="309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43" name="Google Shape;2043;p9"/>
              <p:cNvSpPr/>
              <p:nvPr/>
            </p:nvSpPr>
            <p:spPr>
              <a:xfrm>
                <a:off x="444997" y="3850036"/>
                <a:ext cx="83699" cy="66735"/>
              </a:xfrm>
              <a:custGeom>
                <a:avLst/>
                <a:gdLst/>
                <a:ahLst/>
                <a:cxnLst/>
                <a:rect l="l" t="t" r="r" b="b"/>
                <a:pathLst>
                  <a:path w="1741" h="1388" extrusionOk="0">
                    <a:moveTo>
                      <a:pt x="1432" y="1"/>
                    </a:moveTo>
                    <a:cubicBezTo>
                      <a:pt x="1432" y="1"/>
                      <a:pt x="916" y="1288"/>
                      <a:pt x="1" y="1301"/>
                    </a:cubicBezTo>
                    <a:lnTo>
                      <a:pt x="25" y="1387"/>
                    </a:lnTo>
                    <a:cubicBezTo>
                      <a:pt x="38" y="1388"/>
                      <a:pt x="51" y="1388"/>
                      <a:pt x="64" y="1388"/>
                    </a:cubicBezTo>
                    <a:cubicBezTo>
                      <a:pt x="952" y="1388"/>
                      <a:pt x="1741" y="288"/>
                      <a:pt x="1741" y="288"/>
                    </a:cubicBezTo>
                    <a:lnTo>
                      <a:pt x="1432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44" name="Google Shape;2044;p9"/>
              <p:cNvSpPr/>
              <p:nvPr/>
            </p:nvSpPr>
            <p:spPr>
              <a:xfrm>
                <a:off x="373557" y="3425778"/>
                <a:ext cx="389648" cy="494695"/>
              </a:xfrm>
              <a:custGeom>
                <a:avLst/>
                <a:gdLst/>
                <a:ahLst/>
                <a:cxnLst/>
                <a:rect l="l" t="t" r="r" b="b"/>
                <a:pathLst>
                  <a:path w="8105" h="10289" extrusionOk="0">
                    <a:moveTo>
                      <a:pt x="4852" y="0"/>
                    </a:moveTo>
                    <a:lnTo>
                      <a:pt x="2868" y="29"/>
                    </a:lnTo>
                    <a:lnTo>
                      <a:pt x="1" y="6653"/>
                    </a:lnTo>
                    <a:lnTo>
                      <a:pt x="84" y="10289"/>
                    </a:lnTo>
                    <a:cubicBezTo>
                      <a:pt x="84" y="10289"/>
                      <a:pt x="1812" y="9170"/>
                      <a:pt x="3711" y="9170"/>
                    </a:cubicBezTo>
                    <a:cubicBezTo>
                      <a:pt x="3997" y="9170"/>
                      <a:pt x="4287" y="9196"/>
                      <a:pt x="4576" y="9254"/>
                    </a:cubicBezTo>
                    <a:cubicBezTo>
                      <a:pt x="6781" y="9701"/>
                      <a:pt x="8104" y="9841"/>
                      <a:pt x="8104" y="9841"/>
                    </a:cubicBezTo>
                    <a:lnTo>
                      <a:pt x="8077" y="5982"/>
                    </a:lnTo>
                    <a:lnTo>
                      <a:pt x="4852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45" name="Google Shape;2045;p9"/>
              <p:cNvSpPr/>
              <p:nvPr/>
            </p:nvSpPr>
            <p:spPr>
              <a:xfrm>
                <a:off x="373557" y="3425778"/>
                <a:ext cx="389552" cy="461616"/>
              </a:xfrm>
              <a:custGeom>
                <a:avLst/>
                <a:gdLst/>
                <a:ahLst/>
                <a:cxnLst/>
                <a:rect l="l" t="t" r="r" b="b"/>
                <a:pathLst>
                  <a:path w="8103" h="9601" extrusionOk="0">
                    <a:moveTo>
                      <a:pt x="4852" y="0"/>
                    </a:moveTo>
                    <a:lnTo>
                      <a:pt x="2868" y="29"/>
                    </a:lnTo>
                    <a:lnTo>
                      <a:pt x="1" y="6656"/>
                    </a:lnTo>
                    <a:lnTo>
                      <a:pt x="67" y="9601"/>
                    </a:lnTo>
                    <a:cubicBezTo>
                      <a:pt x="760" y="9055"/>
                      <a:pt x="2393" y="7947"/>
                      <a:pt x="4001" y="7756"/>
                    </a:cubicBezTo>
                    <a:lnTo>
                      <a:pt x="4331" y="3810"/>
                    </a:lnTo>
                    <a:lnTo>
                      <a:pt x="4833" y="7658"/>
                    </a:lnTo>
                    <a:cubicBezTo>
                      <a:pt x="6273" y="7892"/>
                      <a:pt x="7582" y="9063"/>
                      <a:pt x="8103" y="9592"/>
                    </a:cubicBezTo>
                    <a:lnTo>
                      <a:pt x="8077" y="5984"/>
                    </a:lnTo>
                    <a:lnTo>
                      <a:pt x="4852" y="0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46" name="Google Shape;2046;p9"/>
              <p:cNvSpPr/>
              <p:nvPr/>
            </p:nvSpPr>
            <p:spPr>
              <a:xfrm>
                <a:off x="668498" y="3119796"/>
                <a:ext cx="263739" cy="378486"/>
              </a:xfrm>
              <a:custGeom>
                <a:avLst/>
                <a:gdLst/>
                <a:ahLst/>
                <a:cxnLst/>
                <a:rect l="l" t="t" r="r" b="b"/>
                <a:pathLst>
                  <a:path w="5486" h="7872" extrusionOk="0">
                    <a:moveTo>
                      <a:pt x="2227" y="1"/>
                    </a:moveTo>
                    <a:cubicBezTo>
                      <a:pt x="1538" y="1"/>
                      <a:pt x="1028" y="662"/>
                      <a:pt x="1028" y="662"/>
                    </a:cubicBezTo>
                    <a:lnTo>
                      <a:pt x="0" y="6432"/>
                    </a:lnTo>
                    <a:cubicBezTo>
                      <a:pt x="0" y="6432"/>
                      <a:pt x="802" y="7872"/>
                      <a:pt x="2979" y="7872"/>
                    </a:cubicBezTo>
                    <a:cubicBezTo>
                      <a:pt x="3173" y="7872"/>
                      <a:pt x="3378" y="7861"/>
                      <a:pt x="3594" y="7836"/>
                    </a:cubicBezTo>
                    <a:cubicBezTo>
                      <a:pt x="3594" y="7836"/>
                      <a:pt x="5485" y="5273"/>
                      <a:pt x="3969" y="1750"/>
                    </a:cubicBezTo>
                    <a:cubicBezTo>
                      <a:pt x="3383" y="387"/>
                      <a:pt x="2753" y="1"/>
                      <a:pt x="222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47" name="Google Shape;2047;p9"/>
              <p:cNvSpPr/>
              <p:nvPr/>
            </p:nvSpPr>
            <p:spPr>
              <a:xfrm>
                <a:off x="854452" y="3266104"/>
                <a:ext cx="44085" cy="190733"/>
              </a:xfrm>
              <a:custGeom>
                <a:avLst/>
                <a:gdLst/>
                <a:ahLst/>
                <a:cxnLst/>
                <a:rect l="l" t="t" r="r" b="b"/>
                <a:pathLst>
                  <a:path w="917" h="3967" extrusionOk="0">
                    <a:moveTo>
                      <a:pt x="501" y="0"/>
                    </a:moveTo>
                    <a:cubicBezTo>
                      <a:pt x="267" y="0"/>
                      <a:pt x="41" y="204"/>
                      <a:pt x="22" y="668"/>
                    </a:cubicBezTo>
                    <a:cubicBezTo>
                      <a:pt x="1" y="1259"/>
                      <a:pt x="514" y="1636"/>
                      <a:pt x="173" y="3966"/>
                    </a:cubicBezTo>
                    <a:cubicBezTo>
                      <a:pt x="532" y="3137"/>
                      <a:pt x="916" y="1736"/>
                      <a:pt x="525" y="3"/>
                    </a:cubicBezTo>
                    <a:cubicBezTo>
                      <a:pt x="517" y="3"/>
                      <a:pt x="509" y="0"/>
                      <a:pt x="501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48" name="Google Shape;2048;p9"/>
              <p:cNvSpPr/>
              <p:nvPr/>
            </p:nvSpPr>
            <p:spPr>
              <a:xfrm>
                <a:off x="193324" y="3119796"/>
                <a:ext cx="253548" cy="380986"/>
              </a:xfrm>
              <a:custGeom>
                <a:avLst/>
                <a:gdLst/>
                <a:ahLst/>
                <a:cxnLst/>
                <a:rect l="l" t="t" r="r" b="b"/>
                <a:pathLst>
                  <a:path w="5274" h="7924" extrusionOk="0">
                    <a:moveTo>
                      <a:pt x="3261" y="1"/>
                    </a:moveTo>
                    <a:cubicBezTo>
                      <a:pt x="2734" y="1"/>
                      <a:pt x="2104" y="387"/>
                      <a:pt x="1517" y="1750"/>
                    </a:cubicBezTo>
                    <a:cubicBezTo>
                      <a:pt x="1" y="5273"/>
                      <a:pt x="1596" y="7836"/>
                      <a:pt x="1596" y="7836"/>
                    </a:cubicBezTo>
                    <a:cubicBezTo>
                      <a:pt x="1864" y="7897"/>
                      <a:pt x="2118" y="7924"/>
                      <a:pt x="2358" y="7924"/>
                    </a:cubicBezTo>
                    <a:cubicBezTo>
                      <a:pt x="4274" y="7924"/>
                      <a:pt x="5273" y="6186"/>
                      <a:pt x="5273" y="6186"/>
                    </a:cubicBezTo>
                    <a:lnTo>
                      <a:pt x="4460" y="662"/>
                    </a:lnTo>
                    <a:cubicBezTo>
                      <a:pt x="4460" y="662"/>
                      <a:pt x="3950" y="1"/>
                      <a:pt x="326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49" name="Google Shape;2049;p9"/>
              <p:cNvSpPr/>
              <p:nvPr/>
            </p:nvSpPr>
            <p:spPr>
              <a:xfrm>
                <a:off x="217458" y="3285913"/>
                <a:ext cx="54902" cy="211071"/>
              </a:xfrm>
              <a:custGeom>
                <a:avLst/>
                <a:gdLst/>
                <a:ahLst/>
                <a:cxnLst/>
                <a:rect l="l" t="t" r="r" b="b"/>
                <a:pathLst>
                  <a:path w="1142" h="4390" extrusionOk="0">
                    <a:moveTo>
                      <a:pt x="562" y="1"/>
                    </a:moveTo>
                    <a:cubicBezTo>
                      <a:pt x="538" y="1"/>
                      <a:pt x="512" y="6"/>
                      <a:pt x="487" y="14"/>
                    </a:cubicBezTo>
                    <a:cubicBezTo>
                      <a:pt x="0" y="2620"/>
                      <a:pt x="1094" y="4381"/>
                      <a:pt x="1094" y="4381"/>
                    </a:cubicBezTo>
                    <a:cubicBezTo>
                      <a:pt x="1110" y="4383"/>
                      <a:pt x="1125" y="4385"/>
                      <a:pt x="1141" y="4389"/>
                    </a:cubicBezTo>
                    <a:cubicBezTo>
                      <a:pt x="903" y="3659"/>
                      <a:pt x="838" y="2731"/>
                      <a:pt x="875" y="1892"/>
                    </a:cubicBezTo>
                    <a:cubicBezTo>
                      <a:pt x="942" y="462"/>
                      <a:pt x="1006" y="1"/>
                      <a:pt x="562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0" name="Google Shape;2050;p9"/>
              <p:cNvSpPr/>
              <p:nvPr/>
            </p:nvSpPr>
            <p:spPr>
              <a:xfrm>
                <a:off x="327165" y="3354379"/>
                <a:ext cx="503393" cy="502917"/>
              </a:xfrm>
              <a:custGeom>
                <a:avLst/>
                <a:gdLst/>
                <a:ahLst/>
                <a:cxnLst/>
                <a:rect l="l" t="t" r="r" b="b"/>
                <a:pathLst>
                  <a:path w="10471" h="10460" extrusionOk="0">
                    <a:moveTo>
                      <a:pt x="2206" y="1"/>
                    </a:moveTo>
                    <a:cubicBezTo>
                      <a:pt x="249" y="2799"/>
                      <a:pt x="0" y="7355"/>
                      <a:pt x="607" y="10459"/>
                    </a:cubicBezTo>
                    <a:cubicBezTo>
                      <a:pt x="607" y="10459"/>
                      <a:pt x="2424" y="8713"/>
                      <a:pt x="4100" y="8368"/>
                    </a:cubicBezTo>
                    <a:lnTo>
                      <a:pt x="4436" y="3833"/>
                    </a:lnTo>
                    <a:lnTo>
                      <a:pt x="5880" y="3833"/>
                    </a:lnTo>
                    <a:lnTo>
                      <a:pt x="6629" y="8608"/>
                    </a:lnTo>
                    <a:cubicBezTo>
                      <a:pt x="8435" y="9054"/>
                      <a:pt x="9395" y="10459"/>
                      <a:pt x="9395" y="10459"/>
                    </a:cubicBezTo>
                    <a:cubicBezTo>
                      <a:pt x="10470" y="5912"/>
                      <a:pt x="8655" y="869"/>
                      <a:pt x="7965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1" name="Google Shape;2051;p9"/>
              <p:cNvSpPr/>
              <p:nvPr/>
            </p:nvSpPr>
            <p:spPr>
              <a:xfrm>
                <a:off x="327213" y="3354379"/>
                <a:ext cx="159705" cy="502917"/>
              </a:xfrm>
              <a:custGeom>
                <a:avLst/>
                <a:gdLst/>
                <a:ahLst/>
                <a:cxnLst/>
                <a:rect l="l" t="t" r="r" b="b"/>
                <a:pathLst>
                  <a:path w="3322" h="10460" extrusionOk="0">
                    <a:moveTo>
                      <a:pt x="2206" y="1"/>
                    </a:moveTo>
                    <a:cubicBezTo>
                      <a:pt x="251" y="2799"/>
                      <a:pt x="1" y="7355"/>
                      <a:pt x="607" y="10459"/>
                    </a:cubicBezTo>
                    <a:cubicBezTo>
                      <a:pt x="607" y="10459"/>
                      <a:pt x="1050" y="9995"/>
                      <a:pt x="1689" y="9562"/>
                    </a:cubicBezTo>
                    <a:cubicBezTo>
                      <a:pt x="1303" y="8398"/>
                      <a:pt x="902" y="3189"/>
                      <a:pt x="3322" y="422"/>
                    </a:cubicBezTo>
                    <a:lnTo>
                      <a:pt x="2206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2" name="Google Shape;2052;p9"/>
              <p:cNvSpPr/>
              <p:nvPr/>
            </p:nvSpPr>
            <p:spPr>
              <a:xfrm>
                <a:off x="644027" y="3354379"/>
                <a:ext cx="186531" cy="502917"/>
              </a:xfrm>
              <a:custGeom>
                <a:avLst/>
                <a:gdLst/>
                <a:ahLst/>
                <a:cxnLst/>
                <a:rect l="l" t="t" r="r" b="b"/>
                <a:pathLst>
                  <a:path w="3880" h="10460" extrusionOk="0">
                    <a:moveTo>
                      <a:pt x="1374" y="1"/>
                    </a:moveTo>
                    <a:lnTo>
                      <a:pt x="1" y="657"/>
                    </a:lnTo>
                    <a:cubicBezTo>
                      <a:pt x="1027" y="1739"/>
                      <a:pt x="2459" y="4578"/>
                      <a:pt x="1849" y="9482"/>
                    </a:cubicBezTo>
                    <a:cubicBezTo>
                      <a:pt x="2448" y="9958"/>
                      <a:pt x="2807" y="10459"/>
                      <a:pt x="2807" y="10459"/>
                    </a:cubicBezTo>
                    <a:cubicBezTo>
                      <a:pt x="3879" y="5912"/>
                      <a:pt x="2064" y="869"/>
                      <a:pt x="137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3" name="Google Shape;2053;p9"/>
              <p:cNvSpPr/>
              <p:nvPr/>
            </p:nvSpPr>
            <p:spPr>
              <a:xfrm>
                <a:off x="398124" y="3161434"/>
                <a:ext cx="344457" cy="343291"/>
              </a:xfrm>
              <a:custGeom>
                <a:avLst/>
                <a:gdLst/>
                <a:ahLst/>
                <a:cxnLst/>
                <a:rect l="l" t="t" r="r" b="b"/>
                <a:pathLst>
                  <a:path w="7165" h="7140" extrusionOk="0">
                    <a:moveTo>
                      <a:pt x="6959" y="0"/>
                    </a:moveTo>
                    <a:lnTo>
                      <a:pt x="0" y="499"/>
                    </a:lnTo>
                    <a:lnTo>
                      <a:pt x="1" y="5778"/>
                    </a:lnTo>
                    <a:cubicBezTo>
                      <a:pt x="960" y="6349"/>
                      <a:pt x="1992" y="6891"/>
                      <a:pt x="3686" y="7139"/>
                    </a:cubicBezTo>
                    <a:cubicBezTo>
                      <a:pt x="5005" y="6929"/>
                      <a:pt x="6116" y="6326"/>
                      <a:pt x="7165" y="5606"/>
                    </a:cubicBezTo>
                    <a:lnTo>
                      <a:pt x="6959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4" name="Google Shape;2054;p9"/>
              <p:cNvSpPr/>
              <p:nvPr/>
            </p:nvSpPr>
            <p:spPr>
              <a:xfrm>
                <a:off x="398124" y="3124604"/>
                <a:ext cx="344457" cy="345888"/>
              </a:xfrm>
              <a:custGeom>
                <a:avLst/>
                <a:gdLst/>
                <a:ahLst/>
                <a:cxnLst/>
                <a:rect l="l" t="t" r="r" b="b"/>
                <a:pathLst>
                  <a:path w="7165" h="7194" extrusionOk="0">
                    <a:moveTo>
                      <a:pt x="6959" y="0"/>
                    </a:moveTo>
                    <a:lnTo>
                      <a:pt x="0" y="503"/>
                    </a:lnTo>
                    <a:lnTo>
                      <a:pt x="1" y="5822"/>
                    </a:lnTo>
                    <a:cubicBezTo>
                      <a:pt x="960" y="6398"/>
                      <a:pt x="1992" y="6942"/>
                      <a:pt x="3686" y="7194"/>
                    </a:cubicBezTo>
                    <a:cubicBezTo>
                      <a:pt x="5005" y="6984"/>
                      <a:pt x="6116" y="6375"/>
                      <a:pt x="7165" y="5649"/>
                    </a:cubicBezTo>
                    <a:lnTo>
                      <a:pt x="6959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5" name="Google Shape;2055;p9"/>
              <p:cNvSpPr/>
              <p:nvPr/>
            </p:nvSpPr>
            <p:spPr>
              <a:xfrm>
                <a:off x="558790" y="3135855"/>
                <a:ext cx="21586" cy="334493"/>
              </a:xfrm>
              <a:custGeom>
                <a:avLst/>
                <a:gdLst/>
                <a:ahLst/>
                <a:cxnLst/>
                <a:rect l="l" t="t" r="r" b="b"/>
                <a:pathLst>
                  <a:path w="449" h="6957" extrusionOk="0">
                    <a:moveTo>
                      <a:pt x="360" y="1"/>
                    </a:moveTo>
                    <a:lnTo>
                      <a:pt x="0" y="25"/>
                    </a:lnTo>
                    <a:cubicBezTo>
                      <a:pt x="6" y="426"/>
                      <a:pt x="13" y="838"/>
                      <a:pt x="22" y="1264"/>
                    </a:cubicBezTo>
                    <a:cubicBezTo>
                      <a:pt x="79" y="3955"/>
                      <a:pt x="184" y="6226"/>
                      <a:pt x="276" y="6946"/>
                    </a:cubicBezTo>
                    <a:cubicBezTo>
                      <a:pt x="299" y="6950"/>
                      <a:pt x="321" y="6953"/>
                      <a:pt x="344" y="6957"/>
                    </a:cubicBezTo>
                    <a:cubicBezTo>
                      <a:pt x="355" y="6954"/>
                      <a:pt x="367" y="6953"/>
                      <a:pt x="378" y="6951"/>
                    </a:cubicBezTo>
                    <a:cubicBezTo>
                      <a:pt x="442" y="6239"/>
                      <a:pt x="449" y="3964"/>
                      <a:pt x="391" y="1267"/>
                    </a:cubicBezTo>
                    <a:cubicBezTo>
                      <a:pt x="381" y="831"/>
                      <a:pt x="371" y="407"/>
                      <a:pt x="360" y="1"/>
                    </a:cubicBezTo>
                    <a:close/>
                  </a:path>
                </a:pathLst>
              </a:custGeom>
              <a:solidFill>
                <a:srgbClr val="BCCEC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6" name="Google Shape;2056;p9"/>
              <p:cNvSpPr/>
              <p:nvPr/>
            </p:nvSpPr>
            <p:spPr>
              <a:xfrm>
                <a:off x="398124" y="3148019"/>
                <a:ext cx="169849" cy="321222"/>
              </a:xfrm>
              <a:custGeom>
                <a:avLst/>
                <a:gdLst/>
                <a:ahLst/>
                <a:cxnLst/>
                <a:rect l="l" t="t" r="r" b="b"/>
                <a:pathLst>
                  <a:path w="3533" h="6681" extrusionOk="0">
                    <a:moveTo>
                      <a:pt x="221" y="1"/>
                    </a:moveTo>
                    <a:lnTo>
                      <a:pt x="0" y="16"/>
                    </a:lnTo>
                    <a:lnTo>
                      <a:pt x="1" y="5335"/>
                    </a:lnTo>
                    <a:cubicBezTo>
                      <a:pt x="928" y="5894"/>
                      <a:pt x="1930" y="6422"/>
                      <a:pt x="3532" y="6681"/>
                    </a:cubicBezTo>
                    <a:cubicBezTo>
                      <a:pt x="1517" y="5402"/>
                      <a:pt x="395" y="3261"/>
                      <a:pt x="221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7" name="Google Shape;2057;p9"/>
              <p:cNvSpPr/>
              <p:nvPr/>
            </p:nvSpPr>
            <p:spPr>
              <a:xfrm>
                <a:off x="576530" y="3124460"/>
                <a:ext cx="166051" cy="345695"/>
              </a:xfrm>
              <a:custGeom>
                <a:avLst/>
                <a:gdLst/>
                <a:ahLst/>
                <a:cxnLst/>
                <a:rect l="l" t="t" r="r" b="b"/>
                <a:pathLst>
                  <a:path w="3454" h="7190" extrusionOk="0">
                    <a:moveTo>
                      <a:pt x="3248" y="0"/>
                    </a:moveTo>
                    <a:lnTo>
                      <a:pt x="3079" y="12"/>
                    </a:lnTo>
                    <a:cubicBezTo>
                      <a:pt x="3107" y="3614"/>
                      <a:pt x="1057" y="6715"/>
                      <a:pt x="1" y="7190"/>
                    </a:cubicBezTo>
                    <a:cubicBezTo>
                      <a:pt x="1308" y="6974"/>
                      <a:pt x="2411" y="6371"/>
                      <a:pt x="3454" y="5649"/>
                    </a:cubicBezTo>
                    <a:lnTo>
                      <a:pt x="3248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8" name="Google Shape;2058;p9"/>
              <p:cNvSpPr/>
              <p:nvPr/>
            </p:nvSpPr>
            <p:spPr>
              <a:xfrm>
                <a:off x="261447" y="3140230"/>
                <a:ext cx="194608" cy="139480"/>
              </a:xfrm>
              <a:custGeom>
                <a:avLst/>
                <a:gdLst/>
                <a:ahLst/>
                <a:cxnLst/>
                <a:rect l="l" t="t" r="r" b="b"/>
                <a:pathLst>
                  <a:path w="4048" h="2901" extrusionOk="0">
                    <a:moveTo>
                      <a:pt x="3426" y="0"/>
                    </a:moveTo>
                    <a:lnTo>
                      <a:pt x="1" y="2893"/>
                    </a:lnTo>
                    <a:cubicBezTo>
                      <a:pt x="93" y="2898"/>
                      <a:pt x="183" y="2900"/>
                      <a:pt x="271" y="2900"/>
                    </a:cubicBezTo>
                    <a:cubicBezTo>
                      <a:pt x="2121" y="2900"/>
                      <a:pt x="3167" y="1831"/>
                      <a:pt x="4047" y="78"/>
                    </a:cubicBezTo>
                    <a:lnTo>
                      <a:pt x="3426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9" name="Google Shape;2059;p9"/>
              <p:cNvSpPr/>
              <p:nvPr/>
            </p:nvSpPr>
            <p:spPr>
              <a:xfrm>
                <a:off x="230967" y="3093352"/>
                <a:ext cx="219559" cy="182175"/>
              </a:xfrm>
              <a:custGeom>
                <a:avLst/>
                <a:gdLst/>
                <a:ahLst/>
                <a:cxnLst/>
                <a:rect l="l" t="t" r="r" b="b"/>
                <a:pathLst>
                  <a:path w="4567" h="3789" extrusionOk="0">
                    <a:moveTo>
                      <a:pt x="3739" y="0"/>
                    </a:moveTo>
                    <a:cubicBezTo>
                      <a:pt x="2997" y="0"/>
                      <a:pt x="1925" y="144"/>
                      <a:pt x="1258" y="872"/>
                    </a:cubicBezTo>
                    <a:cubicBezTo>
                      <a:pt x="156" y="2074"/>
                      <a:pt x="1" y="3671"/>
                      <a:pt x="1" y="3671"/>
                    </a:cubicBezTo>
                    <a:cubicBezTo>
                      <a:pt x="300" y="3751"/>
                      <a:pt x="590" y="3788"/>
                      <a:pt x="870" y="3788"/>
                    </a:cubicBezTo>
                    <a:cubicBezTo>
                      <a:pt x="2935" y="3788"/>
                      <a:pt x="4421" y="1760"/>
                      <a:pt x="4566" y="61"/>
                    </a:cubicBezTo>
                    <a:cubicBezTo>
                      <a:pt x="4566" y="61"/>
                      <a:pt x="4222" y="0"/>
                      <a:pt x="3739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0" name="Google Shape;2060;p9"/>
              <p:cNvSpPr/>
              <p:nvPr/>
            </p:nvSpPr>
            <p:spPr>
              <a:xfrm>
                <a:off x="230967" y="3093352"/>
                <a:ext cx="219559" cy="182271"/>
              </a:xfrm>
              <a:custGeom>
                <a:avLst/>
                <a:gdLst/>
                <a:ahLst/>
                <a:cxnLst/>
                <a:rect l="l" t="t" r="r" b="b"/>
                <a:pathLst>
                  <a:path w="4567" h="3791" extrusionOk="0">
                    <a:moveTo>
                      <a:pt x="3740" y="1"/>
                    </a:moveTo>
                    <a:cubicBezTo>
                      <a:pt x="3197" y="1"/>
                      <a:pt x="2476" y="78"/>
                      <a:pt x="1868" y="406"/>
                    </a:cubicBezTo>
                    <a:cubicBezTo>
                      <a:pt x="2238" y="485"/>
                      <a:pt x="2544" y="686"/>
                      <a:pt x="2723" y="988"/>
                    </a:cubicBezTo>
                    <a:cubicBezTo>
                      <a:pt x="3119" y="1663"/>
                      <a:pt x="2727" y="2580"/>
                      <a:pt x="1754" y="3168"/>
                    </a:cubicBezTo>
                    <a:cubicBezTo>
                      <a:pt x="1314" y="3435"/>
                      <a:pt x="844" y="3566"/>
                      <a:pt x="426" y="3566"/>
                    </a:cubicBezTo>
                    <a:cubicBezTo>
                      <a:pt x="284" y="3566"/>
                      <a:pt x="149" y="3551"/>
                      <a:pt x="23" y="3521"/>
                    </a:cubicBezTo>
                    <a:cubicBezTo>
                      <a:pt x="7" y="3618"/>
                      <a:pt x="1" y="3674"/>
                      <a:pt x="1" y="3674"/>
                    </a:cubicBezTo>
                    <a:cubicBezTo>
                      <a:pt x="300" y="3754"/>
                      <a:pt x="589" y="3791"/>
                      <a:pt x="869" y="3791"/>
                    </a:cubicBezTo>
                    <a:cubicBezTo>
                      <a:pt x="2935" y="3791"/>
                      <a:pt x="4421" y="1763"/>
                      <a:pt x="4566" y="63"/>
                    </a:cubicBezTo>
                    <a:cubicBezTo>
                      <a:pt x="4566" y="62"/>
                      <a:pt x="4223" y="1"/>
                      <a:pt x="374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1" name="Google Shape;2061;p9"/>
              <p:cNvSpPr/>
              <p:nvPr/>
            </p:nvSpPr>
            <p:spPr>
              <a:xfrm>
                <a:off x="661382" y="3154029"/>
                <a:ext cx="216530" cy="111401"/>
              </a:xfrm>
              <a:custGeom>
                <a:avLst/>
                <a:gdLst/>
                <a:ahLst/>
                <a:cxnLst/>
                <a:rect l="l" t="t" r="r" b="b"/>
                <a:pathLst>
                  <a:path w="4504" h="2317" extrusionOk="0">
                    <a:moveTo>
                      <a:pt x="595" y="1"/>
                    </a:moveTo>
                    <a:lnTo>
                      <a:pt x="0" y="199"/>
                    </a:lnTo>
                    <a:cubicBezTo>
                      <a:pt x="1012" y="1510"/>
                      <a:pt x="2047" y="2316"/>
                      <a:pt x="3441" y="2316"/>
                    </a:cubicBezTo>
                    <a:cubicBezTo>
                      <a:pt x="3774" y="2316"/>
                      <a:pt x="4126" y="2270"/>
                      <a:pt x="4504" y="2175"/>
                    </a:cubicBezTo>
                    <a:lnTo>
                      <a:pt x="595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2" name="Google Shape;2062;p9"/>
              <p:cNvSpPr/>
              <p:nvPr/>
            </p:nvSpPr>
            <p:spPr>
              <a:xfrm>
                <a:off x="658209" y="3090179"/>
                <a:ext cx="227731" cy="170780"/>
              </a:xfrm>
              <a:custGeom>
                <a:avLst/>
                <a:gdLst/>
                <a:ahLst/>
                <a:cxnLst/>
                <a:rect l="l" t="t" r="r" b="b"/>
                <a:pathLst>
                  <a:path w="4737" h="3552" extrusionOk="0">
                    <a:moveTo>
                      <a:pt x="930" y="0"/>
                    </a:moveTo>
                    <a:cubicBezTo>
                      <a:pt x="392" y="0"/>
                      <a:pt x="0" y="71"/>
                      <a:pt x="0" y="71"/>
                    </a:cubicBezTo>
                    <a:cubicBezTo>
                      <a:pt x="144" y="1749"/>
                      <a:pt x="1723" y="3552"/>
                      <a:pt x="3782" y="3552"/>
                    </a:cubicBezTo>
                    <a:cubicBezTo>
                      <a:pt x="4090" y="3552"/>
                      <a:pt x="4410" y="3511"/>
                      <a:pt x="4737" y="3424"/>
                    </a:cubicBezTo>
                    <a:cubicBezTo>
                      <a:pt x="4737" y="3424"/>
                      <a:pt x="4525" y="2057"/>
                      <a:pt x="3422" y="854"/>
                    </a:cubicBezTo>
                    <a:cubicBezTo>
                      <a:pt x="2773" y="146"/>
                      <a:pt x="1702" y="0"/>
                      <a:pt x="930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3" name="Google Shape;2063;p9"/>
              <p:cNvSpPr/>
              <p:nvPr/>
            </p:nvSpPr>
            <p:spPr>
              <a:xfrm>
                <a:off x="658209" y="3090179"/>
                <a:ext cx="227731" cy="170780"/>
              </a:xfrm>
              <a:custGeom>
                <a:avLst/>
                <a:gdLst/>
                <a:ahLst/>
                <a:cxnLst/>
                <a:rect l="l" t="t" r="r" b="b"/>
                <a:pathLst>
                  <a:path w="4737" h="3552" extrusionOk="0">
                    <a:moveTo>
                      <a:pt x="930" y="1"/>
                    </a:moveTo>
                    <a:cubicBezTo>
                      <a:pt x="392" y="1"/>
                      <a:pt x="0" y="71"/>
                      <a:pt x="0" y="71"/>
                    </a:cubicBezTo>
                    <a:cubicBezTo>
                      <a:pt x="144" y="1749"/>
                      <a:pt x="1722" y="3552"/>
                      <a:pt x="3781" y="3552"/>
                    </a:cubicBezTo>
                    <a:cubicBezTo>
                      <a:pt x="4090" y="3552"/>
                      <a:pt x="4409" y="3511"/>
                      <a:pt x="4737" y="3424"/>
                    </a:cubicBezTo>
                    <a:cubicBezTo>
                      <a:pt x="4737" y="3424"/>
                      <a:pt x="4729" y="3375"/>
                      <a:pt x="4711" y="3290"/>
                    </a:cubicBezTo>
                    <a:cubicBezTo>
                      <a:pt x="4593" y="3333"/>
                      <a:pt x="4465" y="3354"/>
                      <a:pt x="4331" y="3354"/>
                    </a:cubicBezTo>
                    <a:cubicBezTo>
                      <a:pt x="3858" y="3354"/>
                      <a:pt x="3309" y="3091"/>
                      <a:pt x="2893" y="2603"/>
                    </a:cubicBezTo>
                    <a:cubicBezTo>
                      <a:pt x="2239" y="1836"/>
                      <a:pt x="2330" y="902"/>
                      <a:pt x="2940" y="514"/>
                    </a:cubicBezTo>
                    <a:cubicBezTo>
                      <a:pt x="2955" y="504"/>
                      <a:pt x="2969" y="499"/>
                      <a:pt x="2982" y="489"/>
                    </a:cubicBezTo>
                    <a:cubicBezTo>
                      <a:pt x="2352" y="93"/>
                      <a:pt x="1545" y="1"/>
                      <a:pt x="93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4" name="Google Shape;2064;p9"/>
              <p:cNvSpPr/>
              <p:nvPr/>
            </p:nvSpPr>
            <p:spPr>
              <a:xfrm>
                <a:off x="356010" y="3090179"/>
                <a:ext cx="425127" cy="153279"/>
              </a:xfrm>
              <a:custGeom>
                <a:avLst/>
                <a:gdLst/>
                <a:ahLst/>
                <a:cxnLst/>
                <a:rect l="l" t="t" r="r" b="b"/>
                <a:pathLst>
                  <a:path w="8843" h="3188" extrusionOk="0">
                    <a:moveTo>
                      <a:pt x="7214" y="1"/>
                    </a:moveTo>
                    <a:cubicBezTo>
                      <a:pt x="6678" y="1"/>
                      <a:pt x="6288" y="71"/>
                      <a:pt x="6288" y="71"/>
                    </a:cubicBezTo>
                    <a:cubicBezTo>
                      <a:pt x="6309" y="320"/>
                      <a:pt x="6362" y="570"/>
                      <a:pt x="6443" y="816"/>
                    </a:cubicBezTo>
                    <a:lnTo>
                      <a:pt x="1728" y="1156"/>
                    </a:lnTo>
                    <a:cubicBezTo>
                      <a:pt x="1855" y="813"/>
                      <a:pt x="1938" y="463"/>
                      <a:pt x="1967" y="127"/>
                    </a:cubicBezTo>
                    <a:cubicBezTo>
                      <a:pt x="1967" y="127"/>
                      <a:pt x="1625" y="67"/>
                      <a:pt x="1144" y="67"/>
                    </a:cubicBezTo>
                    <a:cubicBezTo>
                      <a:pt x="809" y="67"/>
                      <a:pt x="404" y="96"/>
                      <a:pt x="1" y="196"/>
                    </a:cubicBezTo>
                    <a:cubicBezTo>
                      <a:pt x="745" y="1695"/>
                      <a:pt x="2083" y="3188"/>
                      <a:pt x="4460" y="3188"/>
                    </a:cubicBezTo>
                    <a:cubicBezTo>
                      <a:pt x="6746" y="3188"/>
                      <a:pt x="8261" y="1159"/>
                      <a:pt x="8843" y="275"/>
                    </a:cubicBezTo>
                    <a:cubicBezTo>
                      <a:pt x="8300" y="58"/>
                      <a:pt x="7698" y="1"/>
                      <a:pt x="7214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5" name="Google Shape;2065;p9"/>
              <p:cNvSpPr/>
              <p:nvPr/>
            </p:nvSpPr>
            <p:spPr>
              <a:xfrm>
                <a:off x="356923" y="2940362"/>
                <a:ext cx="421858" cy="287663"/>
              </a:xfrm>
              <a:custGeom>
                <a:avLst/>
                <a:gdLst/>
                <a:ahLst/>
                <a:cxnLst/>
                <a:rect l="l" t="t" r="r" b="b"/>
                <a:pathLst>
                  <a:path w="8775" h="5983" extrusionOk="0">
                    <a:moveTo>
                      <a:pt x="3056" y="0"/>
                    </a:moveTo>
                    <a:cubicBezTo>
                      <a:pt x="2719" y="0"/>
                      <a:pt x="2405" y="77"/>
                      <a:pt x="2173" y="296"/>
                    </a:cubicBezTo>
                    <a:cubicBezTo>
                      <a:pt x="1657" y="783"/>
                      <a:pt x="2270" y="3087"/>
                      <a:pt x="1934" y="3087"/>
                    </a:cubicBezTo>
                    <a:cubicBezTo>
                      <a:pt x="1933" y="3087"/>
                      <a:pt x="1931" y="3087"/>
                      <a:pt x="1929" y="3087"/>
                    </a:cubicBezTo>
                    <a:cubicBezTo>
                      <a:pt x="1502" y="3057"/>
                      <a:pt x="1068" y="3032"/>
                      <a:pt x="723" y="3032"/>
                    </a:cubicBezTo>
                    <a:cubicBezTo>
                      <a:pt x="295" y="3032"/>
                      <a:pt x="1" y="3070"/>
                      <a:pt x="16" y="3187"/>
                    </a:cubicBezTo>
                    <a:cubicBezTo>
                      <a:pt x="1170" y="5043"/>
                      <a:pt x="2630" y="5982"/>
                      <a:pt x="4190" y="5982"/>
                    </a:cubicBezTo>
                    <a:cubicBezTo>
                      <a:pt x="5685" y="5982"/>
                      <a:pt x="7274" y="5119"/>
                      <a:pt x="8775" y="3373"/>
                    </a:cubicBezTo>
                    <a:cubicBezTo>
                      <a:pt x="8775" y="3373"/>
                      <a:pt x="8350" y="2852"/>
                      <a:pt x="6752" y="2852"/>
                    </a:cubicBezTo>
                    <a:cubicBezTo>
                      <a:pt x="6589" y="2852"/>
                      <a:pt x="6413" y="2858"/>
                      <a:pt x="6224" y="2870"/>
                    </a:cubicBezTo>
                    <a:cubicBezTo>
                      <a:pt x="6220" y="2870"/>
                      <a:pt x="6216" y="2870"/>
                      <a:pt x="6212" y="2870"/>
                    </a:cubicBezTo>
                    <a:cubicBezTo>
                      <a:pt x="5671" y="2870"/>
                      <a:pt x="5961" y="386"/>
                      <a:pt x="5210" y="386"/>
                    </a:cubicBezTo>
                    <a:cubicBezTo>
                      <a:pt x="5178" y="386"/>
                      <a:pt x="5145" y="390"/>
                      <a:pt x="5109" y="399"/>
                    </a:cubicBezTo>
                    <a:cubicBezTo>
                      <a:pt x="5093" y="404"/>
                      <a:pt x="5074" y="406"/>
                      <a:pt x="5052" y="406"/>
                    </a:cubicBezTo>
                    <a:cubicBezTo>
                      <a:pt x="4738" y="406"/>
                      <a:pt x="3834" y="0"/>
                      <a:pt x="305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6" name="Google Shape;2066;p9"/>
              <p:cNvSpPr/>
              <p:nvPr/>
            </p:nvSpPr>
            <p:spPr>
              <a:xfrm>
                <a:off x="356972" y="2940362"/>
                <a:ext cx="421810" cy="213764"/>
              </a:xfrm>
              <a:custGeom>
                <a:avLst/>
                <a:gdLst/>
                <a:ahLst/>
                <a:cxnLst/>
                <a:rect l="l" t="t" r="r" b="b"/>
                <a:pathLst>
                  <a:path w="8774" h="4446" extrusionOk="0">
                    <a:moveTo>
                      <a:pt x="3055" y="0"/>
                    </a:moveTo>
                    <a:cubicBezTo>
                      <a:pt x="2718" y="0"/>
                      <a:pt x="2404" y="77"/>
                      <a:pt x="2172" y="296"/>
                    </a:cubicBezTo>
                    <a:cubicBezTo>
                      <a:pt x="1656" y="783"/>
                      <a:pt x="2269" y="3087"/>
                      <a:pt x="1933" y="3087"/>
                    </a:cubicBezTo>
                    <a:cubicBezTo>
                      <a:pt x="1932" y="3087"/>
                      <a:pt x="1930" y="3087"/>
                      <a:pt x="1928" y="3087"/>
                    </a:cubicBezTo>
                    <a:cubicBezTo>
                      <a:pt x="1502" y="3058"/>
                      <a:pt x="1071" y="3033"/>
                      <a:pt x="726" y="3033"/>
                    </a:cubicBezTo>
                    <a:cubicBezTo>
                      <a:pt x="296" y="3033"/>
                      <a:pt x="0" y="3071"/>
                      <a:pt x="15" y="3189"/>
                    </a:cubicBezTo>
                    <a:cubicBezTo>
                      <a:pt x="316" y="3671"/>
                      <a:pt x="635" y="4090"/>
                      <a:pt x="972" y="4446"/>
                    </a:cubicBezTo>
                    <a:cubicBezTo>
                      <a:pt x="1216" y="3877"/>
                      <a:pt x="2351" y="3829"/>
                      <a:pt x="3784" y="3829"/>
                    </a:cubicBezTo>
                    <a:cubicBezTo>
                      <a:pt x="4073" y="3829"/>
                      <a:pt x="4374" y="3831"/>
                      <a:pt x="4683" y="3831"/>
                    </a:cubicBezTo>
                    <a:cubicBezTo>
                      <a:pt x="5390" y="3831"/>
                      <a:pt x="6040" y="3785"/>
                      <a:pt x="6589" y="3785"/>
                    </a:cubicBezTo>
                    <a:cubicBezTo>
                      <a:pt x="7240" y="3785"/>
                      <a:pt x="7751" y="3850"/>
                      <a:pt x="8054" y="4134"/>
                    </a:cubicBezTo>
                    <a:cubicBezTo>
                      <a:pt x="8297" y="3901"/>
                      <a:pt x="8537" y="3650"/>
                      <a:pt x="8774" y="3373"/>
                    </a:cubicBezTo>
                    <a:cubicBezTo>
                      <a:pt x="8774" y="3373"/>
                      <a:pt x="8349" y="2852"/>
                      <a:pt x="6751" y="2852"/>
                    </a:cubicBezTo>
                    <a:cubicBezTo>
                      <a:pt x="6588" y="2852"/>
                      <a:pt x="6412" y="2858"/>
                      <a:pt x="6223" y="2870"/>
                    </a:cubicBezTo>
                    <a:cubicBezTo>
                      <a:pt x="6219" y="2870"/>
                      <a:pt x="6215" y="2870"/>
                      <a:pt x="6211" y="2870"/>
                    </a:cubicBezTo>
                    <a:cubicBezTo>
                      <a:pt x="5670" y="2870"/>
                      <a:pt x="5960" y="386"/>
                      <a:pt x="5209" y="386"/>
                    </a:cubicBezTo>
                    <a:cubicBezTo>
                      <a:pt x="5177" y="386"/>
                      <a:pt x="5144" y="390"/>
                      <a:pt x="5108" y="399"/>
                    </a:cubicBezTo>
                    <a:cubicBezTo>
                      <a:pt x="5092" y="404"/>
                      <a:pt x="5073" y="406"/>
                      <a:pt x="5051" y="406"/>
                    </a:cubicBezTo>
                    <a:cubicBezTo>
                      <a:pt x="4737" y="406"/>
                      <a:pt x="3833" y="0"/>
                      <a:pt x="305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7" name="Google Shape;2067;p9"/>
              <p:cNvSpPr/>
              <p:nvPr/>
            </p:nvSpPr>
            <p:spPr>
              <a:xfrm>
                <a:off x="472784" y="4270832"/>
                <a:ext cx="116293" cy="45628"/>
              </a:xfrm>
              <a:custGeom>
                <a:avLst/>
                <a:gdLst/>
                <a:ahLst/>
                <a:cxnLst/>
                <a:rect l="l" t="t" r="r" b="b"/>
                <a:pathLst>
                  <a:path w="2419" h="949" extrusionOk="0">
                    <a:moveTo>
                      <a:pt x="1952" y="1"/>
                    </a:moveTo>
                    <a:cubicBezTo>
                      <a:pt x="1946" y="1"/>
                      <a:pt x="1941" y="1"/>
                      <a:pt x="1936" y="1"/>
                    </a:cubicBezTo>
                    <a:cubicBezTo>
                      <a:pt x="1459" y="23"/>
                      <a:pt x="0" y="948"/>
                      <a:pt x="0" y="948"/>
                    </a:cubicBezTo>
                    <a:lnTo>
                      <a:pt x="2419" y="948"/>
                    </a:lnTo>
                    <a:cubicBezTo>
                      <a:pt x="2419" y="948"/>
                      <a:pt x="2412" y="1"/>
                      <a:pt x="195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8" name="Google Shape;2068;p9"/>
              <p:cNvSpPr/>
              <p:nvPr/>
            </p:nvSpPr>
            <p:spPr>
              <a:xfrm>
                <a:off x="468506" y="4287419"/>
                <a:ext cx="99323" cy="29040"/>
              </a:xfrm>
              <a:custGeom>
                <a:avLst/>
                <a:gdLst/>
                <a:ahLst/>
                <a:cxnLst/>
                <a:rect l="l" t="t" r="r" b="b"/>
                <a:pathLst>
                  <a:path w="2066" h="604" extrusionOk="0">
                    <a:moveTo>
                      <a:pt x="1667" y="1"/>
                    </a:moveTo>
                    <a:cubicBezTo>
                      <a:pt x="1662" y="1"/>
                      <a:pt x="1658" y="1"/>
                      <a:pt x="1653" y="1"/>
                    </a:cubicBezTo>
                    <a:cubicBezTo>
                      <a:pt x="1246" y="14"/>
                      <a:pt x="0" y="603"/>
                      <a:pt x="0" y="603"/>
                    </a:cubicBezTo>
                    <a:lnTo>
                      <a:pt x="2065" y="603"/>
                    </a:lnTo>
                    <a:cubicBezTo>
                      <a:pt x="2065" y="603"/>
                      <a:pt x="2058" y="1"/>
                      <a:pt x="1667" y="1"/>
                    </a:cubicBezTo>
                    <a:close/>
                  </a:path>
                </a:pathLst>
              </a:custGeom>
              <a:solidFill>
                <a:srgbClr val="FFFFFF">
                  <a:alpha val="50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9" name="Google Shape;2069;p9"/>
              <p:cNvSpPr/>
              <p:nvPr/>
            </p:nvSpPr>
            <p:spPr>
              <a:xfrm>
                <a:off x="574559" y="4270832"/>
                <a:ext cx="109323" cy="45628"/>
              </a:xfrm>
              <a:custGeom>
                <a:avLst/>
                <a:gdLst/>
                <a:ahLst/>
                <a:cxnLst/>
                <a:rect l="l" t="t" r="r" b="b"/>
                <a:pathLst>
                  <a:path w="2274" h="949" extrusionOk="0">
                    <a:moveTo>
                      <a:pt x="441" y="1"/>
                    </a:moveTo>
                    <a:cubicBezTo>
                      <a:pt x="7" y="1"/>
                      <a:pt x="0" y="948"/>
                      <a:pt x="0" y="948"/>
                    </a:cubicBezTo>
                    <a:lnTo>
                      <a:pt x="2273" y="948"/>
                    </a:lnTo>
                    <a:cubicBezTo>
                      <a:pt x="2273" y="948"/>
                      <a:pt x="901" y="23"/>
                      <a:pt x="456" y="1"/>
                    </a:cubicBezTo>
                    <a:cubicBezTo>
                      <a:pt x="451" y="1"/>
                      <a:pt x="446" y="1"/>
                      <a:pt x="441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0" name="Google Shape;2070;p9"/>
              <p:cNvSpPr/>
              <p:nvPr/>
            </p:nvSpPr>
            <p:spPr>
              <a:xfrm>
                <a:off x="594702" y="4281409"/>
                <a:ext cx="89083" cy="35050"/>
              </a:xfrm>
              <a:custGeom>
                <a:avLst/>
                <a:gdLst/>
                <a:ahLst/>
                <a:cxnLst/>
                <a:rect l="l" t="t" r="r" b="b"/>
                <a:pathLst>
                  <a:path w="1853" h="729" extrusionOk="0">
                    <a:moveTo>
                      <a:pt x="360" y="1"/>
                    </a:moveTo>
                    <a:cubicBezTo>
                      <a:pt x="6" y="1"/>
                      <a:pt x="1" y="728"/>
                      <a:pt x="1" y="728"/>
                    </a:cubicBezTo>
                    <a:lnTo>
                      <a:pt x="1853" y="728"/>
                    </a:lnTo>
                    <a:cubicBezTo>
                      <a:pt x="1853" y="728"/>
                      <a:pt x="736" y="17"/>
                      <a:pt x="371" y="1"/>
                    </a:cubicBezTo>
                    <a:cubicBezTo>
                      <a:pt x="368" y="1"/>
                      <a:pt x="364" y="1"/>
                      <a:pt x="360" y="1"/>
                    </a:cubicBezTo>
                    <a:close/>
                  </a:path>
                </a:pathLst>
              </a:custGeom>
              <a:solidFill>
                <a:srgbClr val="FFFFFF">
                  <a:alpha val="50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1" name="Google Shape;2071;p9"/>
              <p:cNvSpPr/>
              <p:nvPr/>
            </p:nvSpPr>
            <p:spPr>
              <a:xfrm>
                <a:off x="263370" y="4315690"/>
                <a:ext cx="644253" cy="222899"/>
              </a:xfrm>
              <a:custGeom>
                <a:avLst/>
                <a:gdLst/>
                <a:ahLst/>
                <a:cxnLst/>
                <a:rect l="l" t="t" r="r" b="b"/>
                <a:pathLst>
                  <a:path w="13401" h="4636" extrusionOk="0">
                    <a:moveTo>
                      <a:pt x="566" y="1"/>
                    </a:moveTo>
                    <a:lnTo>
                      <a:pt x="1" y="4635"/>
                    </a:lnTo>
                    <a:lnTo>
                      <a:pt x="13401" y="4635"/>
                    </a:lnTo>
                    <a:lnTo>
                      <a:pt x="12837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2" name="Google Shape;2072;p9"/>
              <p:cNvSpPr/>
              <p:nvPr/>
            </p:nvSpPr>
            <p:spPr>
              <a:xfrm>
                <a:off x="358726" y="4315113"/>
                <a:ext cx="405224" cy="222899"/>
              </a:xfrm>
              <a:custGeom>
                <a:avLst/>
                <a:gdLst/>
                <a:ahLst/>
                <a:cxnLst/>
                <a:rect l="l" t="t" r="r" b="b"/>
                <a:pathLst>
                  <a:path w="8429" h="4636" extrusionOk="0">
                    <a:moveTo>
                      <a:pt x="4537" y="1"/>
                    </a:moveTo>
                    <a:lnTo>
                      <a:pt x="0" y="4635"/>
                    </a:lnTo>
                    <a:lnTo>
                      <a:pt x="5146" y="4635"/>
                    </a:lnTo>
                    <a:lnTo>
                      <a:pt x="8428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3" name="Google Shape;2073;p9"/>
              <p:cNvSpPr/>
              <p:nvPr/>
            </p:nvSpPr>
            <p:spPr>
              <a:xfrm>
                <a:off x="376971" y="3845949"/>
                <a:ext cx="386235" cy="74524"/>
              </a:xfrm>
              <a:custGeom>
                <a:avLst/>
                <a:gdLst/>
                <a:ahLst/>
                <a:cxnLst/>
                <a:rect l="l" t="t" r="r" b="b"/>
                <a:pathLst>
                  <a:path w="8034" h="1550" extrusionOk="0">
                    <a:moveTo>
                      <a:pt x="3618" y="0"/>
                    </a:moveTo>
                    <a:cubicBezTo>
                      <a:pt x="2039" y="0"/>
                      <a:pt x="572" y="679"/>
                      <a:pt x="0" y="978"/>
                    </a:cubicBezTo>
                    <a:lnTo>
                      <a:pt x="13" y="1550"/>
                    </a:lnTo>
                    <a:cubicBezTo>
                      <a:pt x="13" y="1550"/>
                      <a:pt x="1741" y="431"/>
                      <a:pt x="3640" y="431"/>
                    </a:cubicBezTo>
                    <a:cubicBezTo>
                      <a:pt x="3926" y="431"/>
                      <a:pt x="4216" y="457"/>
                      <a:pt x="4505" y="515"/>
                    </a:cubicBezTo>
                    <a:cubicBezTo>
                      <a:pt x="6711" y="962"/>
                      <a:pt x="8033" y="1103"/>
                      <a:pt x="8033" y="1103"/>
                    </a:cubicBezTo>
                    <a:lnTo>
                      <a:pt x="8029" y="639"/>
                    </a:lnTo>
                    <a:cubicBezTo>
                      <a:pt x="7514" y="579"/>
                      <a:pt x="6287" y="415"/>
                      <a:pt x="4541" y="84"/>
                    </a:cubicBezTo>
                    <a:cubicBezTo>
                      <a:pt x="4233" y="26"/>
                      <a:pt x="3924" y="0"/>
                      <a:pt x="361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4" name="Google Shape;2074;p9"/>
              <p:cNvSpPr/>
              <p:nvPr/>
            </p:nvSpPr>
            <p:spPr>
              <a:xfrm>
                <a:off x="604990" y="3261681"/>
                <a:ext cx="126533" cy="184387"/>
              </a:xfrm>
              <a:custGeom>
                <a:avLst/>
                <a:gdLst/>
                <a:ahLst/>
                <a:cxnLst/>
                <a:rect l="l" t="t" r="r" b="b"/>
                <a:pathLst>
                  <a:path w="2632" h="3835" extrusionOk="0">
                    <a:moveTo>
                      <a:pt x="439" y="0"/>
                    </a:moveTo>
                    <a:lnTo>
                      <a:pt x="1" y="549"/>
                    </a:lnTo>
                    <a:lnTo>
                      <a:pt x="1316" y="3834"/>
                    </a:lnTo>
                    <a:lnTo>
                      <a:pt x="2632" y="3429"/>
                    </a:lnTo>
                    <a:lnTo>
                      <a:pt x="439" y="0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5" name="Google Shape;2075;p9"/>
              <p:cNvSpPr/>
              <p:nvPr/>
            </p:nvSpPr>
            <p:spPr>
              <a:xfrm>
                <a:off x="402162" y="3261681"/>
                <a:ext cx="126533" cy="184387"/>
              </a:xfrm>
              <a:custGeom>
                <a:avLst/>
                <a:gdLst/>
                <a:ahLst/>
                <a:cxnLst/>
                <a:rect l="l" t="t" r="r" b="b"/>
                <a:pathLst>
                  <a:path w="2632" h="3835" extrusionOk="0">
                    <a:moveTo>
                      <a:pt x="2194" y="0"/>
                    </a:moveTo>
                    <a:lnTo>
                      <a:pt x="1" y="3429"/>
                    </a:lnTo>
                    <a:lnTo>
                      <a:pt x="1317" y="3834"/>
                    </a:lnTo>
                    <a:lnTo>
                      <a:pt x="2632" y="549"/>
                    </a:lnTo>
                    <a:lnTo>
                      <a:pt x="2194" y="0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6" name="Google Shape;2076;p9"/>
              <p:cNvSpPr/>
              <p:nvPr/>
            </p:nvSpPr>
            <p:spPr>
              <a:xfrm>
                <a:off x="607971" y="3230717"/>
                <a:ext cx="259797" cy="229342"/>
              </a:xfrm>
              <a:custGeom>
                <a:avLst/>
                <a:gdLst/>
                <a:ahLst/>
                <a:cxnLst/>
                <a:rect l="l" t="t" r="r" b="b"/>
                <a:pathLst>
                  <a:path w="5404" h="4770" extrusionOk="0">
                    <a:moveTo>
                      <a:pt x="386" y="1"/>
                    </a:moveTo>
                    <a:lnTo>
                      <a:pt x="1" y="644"/>
                    </a:lnTo>
                    <a:cubicBezTo>
                      <a:pt x="2" y="644"/>
                      <a:pt x="1876" y="4362"/>
                      <a:pt x="2591" y="4642"/>
                    </a:cubicBezTo>
                    <a:cubicBezTo>
                      <a:pt x="2821" y="4731"/>
                      <a:pt x="3042" y="4769"/>
                      <a:pt x="3252" y="4769"/>
                    </a:cubicBezTo>
                    <a:cubicBezTo>
                      <a:pt x="4376" y="4769"/>
                      <a:pt x="5182" y="3692"/>
                      <a:pt x="5182" y="3692"/>
                    </a:cubicBezTo>
                    <a:cubicBezTo>
                      <a:pt x="5182" y="3692"/>
                      <a:pt x="5404" y="1567"/>
                      <a:pt x="4356" y="981"/>
                    </a:cubicBezTo>
                    <a:cubicBezTo>
                      <a:pt x="3308" y="393"/>
                      <a:pt x="386" y="1"/>
                      <a:pt x="38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7" name="Google Shape;2077;p9"/>
              <p:cNvSpPr/>
              <p:nvPr/>
            </p:nvSpPr>
            <p:spPr>
              <a:xfrm>
                <a:off x="618451" y="3230717"/>
                <a:ext cx="245711" cy="176069"/>
              </a:xfrm>
              <a:custGeom>
                <a:avLst/>
                <a:gdLst/>
                <a:ahLst/>
                <a:cxnLst/>
                <a:rect l="l" t="t" r="r" b="b"/>
                <a:pathLst>
                  <a:path w="5111" h="3662" extrusionOk="0">
                    <a:moveTo>
                      <a:pt x="168" y="1"/>
                    </a:moveTo>
                    <a:lnTo>
                      <a:pt x="1" y="281"/>
                    </a:lnTo>
                    <a:cubicBezTo>
                      <a:pt x="961" y="1074"/>
                      <a:pt x="3953" y="3495"/>
                      <a:pt x="4967" y="3662"/>
                    </a:cubicBezTo>
                    <a:cubicBezTo>
                      <a:pt x="4989" y="3400"/>
                      <a:pt x="5111" y="1527"/>
                      <a:pt x="4138" y="979"/>
                    </a:cubicBezTo>
                    <a:cubicBezTo>
                      <a:pt x="3090" y="393"/>
                      <a:pt x="168" y="1"/>
                      <a:pt x="168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8" name="Google Shape;2078;p9"/>
              <p:cNvSpPr/>
              <p:nvPr/>
            </p:nvSpPr>
            <p:spPr>
              <a:xfrm>
                <a:off x="621096" y="3593673"/>
                <a:ext cx="173647" cy="110969"/>
              </a:xfrm>
              <a:custGeom>
                <a:avLst/>
                <a:gdLst/>
                <a:ahLst/>
                <a:cxnLst/>
                <a:rect l="l" t="t" r="r" b="b"/>
                <a:pathLst>
                  <a:path w="3612" h="2308" extrusionOk="0">
                    <a:moveTo>
                      <a:pt x="1" y="0"/>
                    </a:moveTo>
                    <a:lnTo>
                      <a:pt x="18" y="165"/>
                    </a:lnTo>
                    <a:cubicBezTo>
                      <a:pt x="843" y="353"/>
                      <a:pt x="2380" y="1101"/>
                      <a:pt x="3612" y="2308"/>
                    </a:cubicBezTo>
                    <a:cubicBezTo>
                      <a:pt x="3612" y="2242"/>
                      <a:pt x="3612" y="2173"/>
                      <a:pt x="3610" y="2107"/>
                    </a:cubicBezTo>
                    <a:cubicBezTo>
                      <a:pt x="2386" y="937"/>
                      <a:pt x="874" y="172"/>
                      <a:pt x="1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9" name="Google Shape;2079;p9"/>
              <p:cNvSpPr/>
              <p:nvPr/>
            </p:nvSpPr>
            <p:spPr>
              <a:xfrm>
                <a:off x="342405" y="3592952"/>
                <a:ext cx="195713" cy="126787"/>
              </a:xfrm>
              <a:custGeom>
                <a:avLst/>
                <a:gdLst/>
                <a:ahLst/>
                <a:cxnLst/>
                <a:rect l="l" t="t" r="r" b="b"/>
                <a:pathLst>
                  <a:path w="4071" h="2637" extrusionOk="0">
                    <a:moveTo>
                      <a:pt x="4070" y="1"/>
                    </a:moveTo>
                    <a:lnTo>
                      <a:pt x="4070" y="1"/>
                    </a:lnTo>
                    <a:cubicBezTo>
                      <a:pt x="2998" y="107"/>
                      <a:pt x="1444" y="621"/>
                      <a:pt x="1" y="2406"/>
                    </a:cubicBezTo>
                    <a:cubicBezTo>
                      <a:pt x="1" y="2482"/>
                      <a:pt x="1" y="2558"/>
                      <a:pt x="2" y="2636"/>
                    </a:cubicBezTo>
                    <a:cubicBezTo>
                      <a:pt x="1434" y="800"/>
                      <a:pt x="2990" y="266"/>
                      <a:pt x="4060" y="157"/>
                    </a:cubicBezTo>
                    <a:lnTo>
                      <a:pt x="4070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0" name="Google Shape;2080;p9"/>
              <p:cNvSpPr/>
              <p:nvPr/>
            </p:nvSpPr>
            <p:spPr>
              <a:xfrm>
                <a:off x="597683" y="3467126"/>
                <a:ext cx="166484" cy="111017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2309" extrusionOk="0">
                    <a:moveTo>
                      <a:pt x="0" y="1"/>
                    </a:moveTo>
                    <a:lnTo>
                      <a:pt x="16" y="166"/>
                    </a:lnTo>
                    <a:cubicBezTo>
                      <a:pt x="807" y="354"/>
                      <a:pt x="2280" y="1102"/>
                      <a:pt x="3461" y="2309"/>
                    </a:cubicBezTo>
                    <a:cubicBezTo>
                      <a:pt x="3462" y="2243"/>
                      <a:pt x="3459" y="2175"/>
                      <a:pt x="3459" y="2108"/>
                    </a:cubicBezTo>
                    <a:cubicBezTo>
                      <a:pt x="2285" y="938"/>
                      <a:pt x="840" y="173"/>
                      <a:pt x="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1" name="Google Shape;2081;p9"/>
              <p:cNvSpPr/>
              <p:nvPr/>
            </p:nvSpPr>
            <p:spPr>
              <a:xfrm>
                <a:off x="373077" y="3469963"/>
                <a:ext cx="187781" cy="123181"/>
              </a:xfrm>
              <a:custGeom>
                <a:avLst/>
                <a:gdLst/>
                <a:ahLst/>
                <a:cxnLst/>
                <a:rect l="l" t="t" r="r" b="b"/>
                <a:pathLst>
                  <a:path w="3906" h="2562" extrusionOk="0">
                    <a:moveTo>
                      <a:pt x="3720" y="1"/>
                    </a:moveTo>
                    <a:cubicBezTo>
                      <a:pt x="2691" y="107"/>
                      <a:pt x="1389" y="548"/>
                      <a:pt x="1" y="2332"/>
                    </a:cubicBezTo>
                    <a:cubicBezTo>
                      <a:pt x="1" y="2409"/>
                      <a:pt x="1" y="2485"/>
                      <a:pt x="2" y="2562"/>
                    </a:cubicBezTo>
                    <a:cubicBezTo>
                      <a:pt x="1380" y="726"/>
                      <a:pt x="2876" y="193"/>
                      <a:pt x="3905" y="83"/>
                    </a:cubicBezTo>
                    <a:lnTo>
                      <a:pt x="3720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2" name="Google Shape;2082;p9"/>
              <p:cNvSpPr/>
              <p:nvPr/>
            </p:nvSpPr>
            <p:spPr>
              <a:xfrm>
                <a:off x="257024" y="3230717"/>
                <a:ext cx="259797" cy="229342"/>
              </a:xfrm>
              <a:custGeom>
                <a:avLst/>
                <a:gdLst/>
                <a:ahLst/>
                <a:cxnLst/>
                <a:rect l="l" t="t" r="r" b="b"/>
                <a:pathLst>
                  <a:path w="5404" h="4770" extrusionOk="0">
                    <a:moveTo>
                      <a:pt x="5017" y="1"/>
                    </a:moveTo>
                    <a:cubicBezTo>
                      <a:pt x="5017" y="1"/>
                      <a:pt x="2094" y="393"/>
                      <a:pt x="1047" y="981"/>
                    </a:cubicBezTo>
                    <a:cubicBezTo>
                      <a:pt x="1" y="1567"/>
                      <a:pt x="221" y="3692"/>
                      <a:pt x="221" y="3692"/>
                    </a:cubicBezTo>
                    <a:cubicBezTo>
                      <a:pt x="221" y="3692"/>
                      <a:pt x="1028" y="4769"/>
                      <a:pt x="2151" y="4769"/>
                    </a:cubicBezTo>
                    <a:cubicBezTo>
                      <a:pt x="2361" y="4769"/>
                      <a:pt x="2583" y="4731"/>
                      <a:pt x="2811" y="4642"/>
                    </a:cubicBezTo>
                    <a:cubicBezTo>
                      <a:pt x="3529" y="4362"/>
                      <a:pt x="5401" y="644"/>
                      <a:pt x="5404" y="644"/>
                    </a:cubicBezTo>
                    <a:lnTo>
                      <a:pt x="5017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3" name="Google Shape;2083;p9"/>
              <p:cNvSpPr/>
              <p:nvPr/>
            </p:nvSpPr>
            <p:spPr>
              <a:xfrm>
                <a:off x="269283" y="3249084"/>
                <a:ext cx="247394" cy="210975"/>
              </a:xfrm>
              <a:custGeom>
                <a:avLst/>
                <a:gdLst/>
                <a:ahLst/>
                <a:cxnLst/>
                <a:rect l="l" t="t" r="r" b="b"/>
                <a:pathLst>
                  <a:path w="5146" h="4388" extrusionOk="0">
                    <a:moveTo>
                      <a:pt x="4991" y="1"/>
                    </a:moveTo>
                    <a:cubicBezTo>
                      <a:pt x="3860" y="882"/>
                      <a:pt x="871" y="3174"/>
                      <a:pt x="223" y="3316"/>
                    </a:cubicBezTo>
                    <a:cubicBezTo>
                      <a:pt x="148" y="3332"/>
                      <a:pt x="73" y="3342"/>
                      <a:pt x="0" y="3353"/>
                    </a:cubicBezTo>
                    <a:cubicBezTo>
                      <a:pt x="165" y="3554"/>
                      <a:pt x="908" y="4387"/>
                      <a:pt x="1896" y="4387"/>
                    </a:cubicBezTo>
                    <a:cubicBezTo>
                      <a:pt x="2106" y="4387"/>
                      <a:pt x="2327" y="4349"/>
                      <a:pt x="2556" y="4260"/>
                    </a:cubicBezTo>
                    <a:cubicBezTo>
                      <a:pt x="3274" y="3980"/>
                      <a:pt x="5146" y="262"/>
                      <a:pt x="5146" y="262"/>
                    </a:cubicBezTo>
                    <a:lnTo>
                      <a:pt x="499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4" name="Google Shape;2084;p9"/>
              <p:cNvSpPr/>
              <p:nvPr/>
            </p:nvSpPr>
            <p:spPr>
              <a:xfrm>
                <a:off x="526965" y="3192782"/>
                <a:ext cx="103217" cy="77216"/>
              </a:xfrm>
              <a:custGeom>
                <a:avLst/>
                <a:gdLst/>
                <a:ahLst/>
                <a:cxnLst/>
                <a:rect l="l" t="t" r="r" b="b"/>
                <a:pathLst>
                  <a:path w="2147" h="1606" extrusionOk="0">
                    <a:moveTo>
                      <a:pt x="992" y="0"/>
                    </a:moveTo>
                    <a:cubicBezTo>
                      <a:pt x="924" y="0"/>
                      <a:pt x="854" y="8"/>
                      <a:pt x="783" y="25"/>
                    </a:cubicBezTo>
                    <a:cubicBezTo>
                      <a:pt x="0" y="212"/>
                      <a:pt x="609" y="1606"/>
                      <a:pt x="609" y="1606"/>
                    </a:cubicBezTo>
                    <a:lnTo>
                      <a:pt x="1592" y="1557"/>
                    </a:lnTo>
                    <a:lnTo>
                      <a:pt x="2147" y="771"/>
                    </a:lnTo>
                    <a:cubicBezTo>
                      <a:pt x="2147" y="771"/>
                      <a:pt x="1667" y="0"/>
                      <a:pt x="99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5" name="Google Shape;2085;p9"/>
              <p:cNvSpPr/>
              <p:nvPr/>
            </p:nvSpPr>
            <p:spPr>
              <a:xfrm>
                <a:off x="602154" y="3225044"/>
                <a:ext cx="70814" cy="83611"/>
              </a:xfrm>
              <a:custGeom>
                <a:avLst/>
                <a:gdLst/>
                <a:ahLst/>
                <a:cxnLst/>
                <a:rect l="l" t="t" r="r" b="b"/>
                <a:pathLst>
                  <a:path w="1473" h="1739" extrusionOk="0">
                    <a:moveTo>
                      <a:pt x="438" y="1"/>
                    </a:moveTo>
                    <a:lnTo>
                      <a:pt x="1" y="814"/>
                    </a:lnTo>
                    <a:lnTo>
                      <a:pt x="553" y="1738"/>
                    </a:lnTo>
                    <a:lnTo>
                      <a:pt x="1472" y="188"/>
                    </a:lnTo>
                    <a:lnTo>
                      <a:pt x="438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6" name="Google Shape;2086;p9"/>
              <p:cNvSpPr/>
              <p:nvPr/>
            </p:nvSpPr>
            <p:spPr>
              <a:xfrm>
                <a:off x="553694" y="3256776"/>
                <a:ext cx="39662" cy="148663"/>
              </a:xfrm>
              <a:custGeom>
                <a:avLst/>
                <a:gdLst/>
                <a:ahLst/>
                <a:cxnLst/>
                <a:rect l="l" t="t" r="r" b="b"/>
                <a:pathLst>
                  <a:path w="825" h="3092" extrusionOk="0">
                    <a:moveTo>
                      <a:pt x="805" y="0"/>
                    </a:moveTo>
                    <a:lnTo>
                      <a:pt x="0" y="6"/>
                    </a:lnTo>
                    <a:lnTo>
                      <a:pt x="20" y="3091"/>
                    </a:lnTo>
                    <a:lnTo>
                      <a:pt x="825" y="3087"/>
                    </a:lnTo>
                    <a:lnTo>
                      <a:pt x="805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7" name="Google Shape;2087;p9"/>
              <p:cNvSpPr/>
              <p:nvPr/>
            </p:nvSpPr>
            <p:spPr>
              <a:xfrm>
                <a:off x="540666" y="3403949"/>
                <a:ext cx="83362" cy="914914"/>
              </a:xfrm>
              <a:custGeom>
                <a:avLst/>
                <a:gdLst/>
                <a:ahLst/>
                <a:cxnLst/>
                <a:rect l="l" t="t" r="r" b="b"/>
                <a:pathLst>
                  <a:path w="1734" h="19029" extrusionOk="0">
                    <a:moveTo>
                      <a:pt x="1245" y="0"/>
                    </a:moveTo>
                    <a:lnTo>
                      <a:pt x="262" y="7"/>
                    </a:lnTo>
                    <a:lnTo>
                      <a:pt x="1" y="17620"/>
                    </a:lnTo>
                    <a:lnTo>
                      <a:pt x="878" y="19029"/>
                    </a:lnTo>
                    <a:lnTo>
                      <a:pt x="1734" y="17610"/>
                    </a:lnTo>
                    <a:lnTo>
                      <a:pt x="1245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8" name="Google Shape;2088;p9"/>
              <p:cNvSpPr/>
              <p:nvPr/>
            </p:nvSpPr>
            <p:spPr>
              <a:xfrm>
                <a:off x="540666" y="3404286"/>
                <a:ext cx="61151" cy="914578"/>
              </a:xfrm>
              <a:custGeom>
                <a:avLst/>
                <a:gdLst/>
                <a:ahLst/>
                <a:cxnLst/>
                <a:rect l="l" t="t" r="r" b="b"/>
                <a:pathLst>
                  <a:path w="1272" h="19022" extrusionOk="0">
                    <a:moveTo>
                      <a:pt x="262" y="0"/>
                    </a:moveTo>
                    <a:lnTo>
                      <a:pt x="1" y="17613"/>
                    </a:lnTo>
                    <a:lnTo>
                      <a:pt x="878" y="19022"/>
                    </a:lnTo>
                    <a:lnTo>
                      <a:pt x="878" y="19022"/>
                    </a:lnTo>
                    <a:lnTo>
                      <a:pt x="728" y="2072"/>
                    </a:lnTo>
                    <a:lnTo>
                      <a:pt x="1271" y="1117"/>
                    </a:lnTo>
                    <a:lnTo>
                      <a:pt x="1261" y="42"/>
                    </a:lnTo>
                    <a:lnTo>
                      <a:pt x="262" y="0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9" name="Google Shape;2089;p9"/>
              <p:cNvSpPr/>
              <p:nvPr/>
            </p:nvSpPr>
            <p:spPr>
              <a:xfrm>
                <a:off x="497495" y="3386448"/>
                <a:ext cx="151004" cy="37358"/>
              </a:xfrm>
              <a:custGeom>
                <a:avLst/>
                <a:gdLst/>
                <a:ahLst/>
                <a:cxnLst/>
                <a:rect l="l" t="t" r="r" b="b"/>
                <a:pathLst>
                  <a:path w="3141" h="777" extrusionOk="0">
                    <a:moveTo>
                      <a:pt x="2684" y="1"/>
                    </a:moveTo>
                    <a:cubicBezTo>
                      <a:pt x="2683" y="1"/>
                      <a:pt x="2683" y="1"/>
                      <a:pt x="2682" y="1"/>
                    </a:cubicBezTo>
                    <a:lnTo>
                      <a:pt x="1584" y="8"/>
                    </a:lnTo>
                    <a:lnTo>
                      <a:pt x="438" y="15"/>
                    </a:lnTo>
                    <a:cubicBezTo>
                      <a:pt x="155" y="16"/>
                      <a:pt x="1" y="354"/>
                      <a:pt x="186" y="570"/>
                    </a:cubicBezTo>
                    <a:cubicBezTo>
                      <a:pt x="287" y="688"/>
                      <a:pt x="445" y="776"/>
                      <a:pt x="688" y="776"/>
                    </a:cubicBezTo>
                    <a:cubicBezTo>
                      <a:pt x="690" y="776"/>
                      <a:pt x="692" y="776"/>
                      <a:pt x="693" y="776"/>
                    </a:cubicBezTo>
                    <a:lnTo>
                      <a:pt x="2428" y="765"/>
                    </a:lnTo>
                    <a:cubicBezTo>
                      <a:pt x="2610" y="764"/>
                      <a:pt x="2780" y="697"/>
                      <a:pt x="2909" y="584"/>
                    </a:cubicBezTo>
                    <a:cubicBezTo>
                      <a:pt x="3140" y="385"/>
                      <a:pt x="2985" y="1"/>
                      <a:pt x="2684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0" name="Google Shape;2090;p9"/>
              <p:cNvSpPr/>
              <p:nvPr/>
            </p:nvSpPr>
            <p:spPr>
              <a:xfrm>
                <a:off x="511677" y="3404334"/>
                <a:ext cx="123360" cy="16203"/>
              </a:xfrm>
              <a:custGeom>
                <a:avLst/>
                <a:gdLst/>
                <a:ahLst/>
                <a:cxnLst/>
                <a:rect l="l" t="t" r="r" b="b"/>
                <a:pathLst>
                  <a:path w="2566" h="337" extrusionOk="0">
                    <a:moveTo>
                      <a:pt x="2565" y="1"/>
                    </a:moveTo>
                    <a:lnTo>
                      <a:pt x="2565" y="1"/>
                    </a:lnTo>
                    <a:cubicBezTo>
                      <a:pt x="2459" y="37"/>
                      <a:pt x="2344" y="60"/>
                      <a:pt x="2222" y="61"/>
                    </a:cubicBezTo>
                    <a:lnTo>
                      <a:pt x="253" y="74"/>
                    </a:lnTo>
                    <a:cubicBezTo>
                      <a:pt x="158" y="74"/>
                      <a:pt x="74" y="65"/>
                      <a:pt x="0" y="50"/>
                    </a:cubicBezTo>
                    <a:lnTo>
                      <a:pt x="0" y="50"/>
                    </a:lnTo>
                    <a:cubicBezTo>
                      <a:pt x="10" y="85"/>
                      <a:pt x="28" y="119"/>
                      <a:pt x="56" y="152"/>
                    </a:cubicBezTo>
                    <a:cubicBezTo>
                      <a:pt x="147" y="256"/>
                      <a:pt x="289" y="337"/>
                      <a:pt x="506" y="337"/>
                    </a:cubicBezTo>
                    <a:lnTo>
                      <a:pt x="2044" y="325"/>
                    </a:lnTo>
                    <a:cubicBezTo>
                      <a:pt x="2208" y="324"/>
                      <a:pt x="2357" y="265"/>
                      <a:pt x="2472" y="166"/>
                    </a:cubicBezTo>
                    <a:cubicBezTo>
                      <a:pt x="2525" y="119"/>
                      <a:pt x="2557" y="61"/>
                      <a:pt x="2565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1" name="Google Shape;2091;p9"/>
              <p:cNvSpPr/>
              <p:nvPr/>
            </p:nvSpPr>
            <p:spPr>
              <a:xfrm>
                <a:off x="614557" y="3392987"/>
                <a:ext cx="22018" cy="19953"/>
              </a:xfrm>
              <a:custGeom>
                <a:avLst/>
                <a:gdLst/>
                <a:ahLst/>
                <a:cxnLst/>
                <a:rect l="l" t="t" r="r" b="b"/>
                <a:pathLst>
                  <a:path w="458" h="415" extrusionOk="0">
                    <a:moveTo>
                      <a:pt x="229" y="1"/>
                    </a:moveTo>
                    <a:cubicBezTo>
                      <a:pt x="141" y="1"/>
                      <a:pt x="60" y="57"/>
                      <a:pt x="33" y="146"/>
                    </a:cubicBezTo>
                    <a:cubicBezTo>
                      <a:pt x="0" y="257"/>
                      <a:pt x="60" y="372"/>
                      <a:pt x="168" y="405"/>
                    </a:cubicBezTo>
                    <a:cubicBezTo>
                      <a:pt x="189" y="411"/>
                      <a:pt x="209" y="415"/>
                      <a:pt x="230" y="415"/>
                    </a:cubicBezTo>
                    <a:cubicBezTo>
                      <a:pt x="316" y="415"/>
                      <a:pt x="396" y="358"/>
                      <a:pt x="424" y="268"/>
                    </a:cubicBezTo>
                    <a:cubicBezTo>
                      <a:pt x="457" y="159"/>
                      <a:pt x="397" y="44"/>
                      <a:pt x="289" y="10"/>
                    </a:cubicBezTo>
                    <a:cubicBezTo>
                      <a:pt x="269" y="4"/>
                      <a:pt x="249" y="1"/>
                      <a:pt x="229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2" name="Google Shape;2092;p9"/>
              <p:cNvSpPr/>
              <p:nvPr/>
            </p:nvSpPr>
            <p:spPr>
              <a:xfrm>
                <a:off x="509754" y="3393756"/>
                <a:ext cx="22066" cy="19953"/>
              </a:xfrm>
              <a:custGeom>
                <a:avLst/>
                <a:gdLst/>
                <a:ahLst/>
                <a:cxnLst/>
                <a:rect l="l" t="t" r="r" b="b"/>
                <a:pathLst>
                  <a:path w="459" h="415" extrusionOk="0">
                    <a:moveTo>
                      <a:pt x="231" y="0"/>
                    </a:moveTo>
                    <a:cubicBezTo>
                      <a:pt x="143" y="0"/>
                      <a:pt x="62" y="57"/>
                      <a:pt x="35" y="147"/>
                    </a:cubicBezTo>
                    <a:cubicBezTo>
                      <a:pt x="0" y="257"/>
                      <a:pt x="62" y="372"/>
                      <a:pt x="170" y="405"/>
                    </a:cubicBezTo>
                    <a:cubicBezTo>
                      <a:pt x="190" y="411"/>
                      <a:pt x="211" y="414"/>
                      <a:pt x="231" y="414"/>
                    </a:cubicBezTo>
                    <a:cubicBezTo>
                      <a:pt x="318" y="414"/>
                      <a:pt x="397" y="358"/>
                      <a:pt x="424" y="268"/>
                    </a:cubicBezTo>
                    <a:cubicBezTo>
                      <a:pt x="459" y="159"/>
                      <a:pt x="398" y="44"/>
                      <a:pt x="290" y="9"/>
                    </a:cubicBezTo>
                    <a:cubicBezTo>
                      <a:pt x="271" y="3"/>
                      <a:pt x="250" y="0"/>
                      <a:pt x="231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3" name="Google Shape;2093;p9"/>
              <p:cNvSpPr/>
              <p:nvPr/>
            </p:nvSpPr>
            <p:spPr>
              <a:xfrm>
                <a:off x="553550" y="3256776"/>
                <a:ext cx="39085" cy="90631"/>
              </a:xfrm>
              <a:custGeom>
                <a:avLst/>
                <a:gdLst/>
                <a:ahLst/>
                <a:cxnLst/>
                <a:rect l="l" t="t" r="r" b="b"/>
                <a:pathLst>
                  <a:path w="813" h="1885" extrusionOk="0">
                    <a:moveTo>
                      <a:pt x="805" y="0"/>
                    </a:moveTo>
                    <a:lnTo>
                      <a:pt x="0" y="5"/>
                    </a:lnTo>
                    <a:lnTo>
                      <a:pt x="13" y="1884"/>
                    </a:lnTo>
                    <a:cubicBezTo>
                      <a:pt x="228" y="1468"/>
                      <a:pt x="521" y="1200"/>
                      <a:pt x="777" y="1200"/>
                    </a:cubicBezTo>
                    <a:cubicBezTo>
                      <a:pt x="789" y="1200"/>
                      <a:pt x="801" y="1200"/>
                      <a:pt x="812" y="1202"/>
                    </a:cubicBezTo>
                    <a:lnTo>
                      <a:pt x="805" y="0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4" name="Google Shape;2094;p9"/>
              <p:cNvSpPr/>
              <p:nvPr/>
            </p:nvSpPr>
            <p:spPr>
              <a:xfrm>
                <a:off x="541868" y="3231631"/>
                <a:ext cx="62065" cy="62696"/>
              </a:xfrm>
              <a:custGeom>
                <a:avLst/>
                <a:gdLst/>
                <a:ahLst/>
                <a:cxnLst/>
                <a:rect l="l" t="t" r="r" b="b"/>
                <a:pathLst>
                  <a:path w="1291" h="1304" extrusionOk="0">
                    <a:moveTo>
                      <a:pt x="642" y="0"/>
                    </a:moveTo>
                    <a:cubicBezTo>
                      <a:pt x="642" y="0"/>
                      <a:pt x="641" y="0"/>
                      <a:pt x="640" y="0"/>
                    </a:cubicBezTo>
                    <a:cubicBezTo>
                      <a:pt x="286" y="2"/>
                      <a:pt x="0" y="296"/>
                      <a:pt x="3" y="656"/>
                    </a:cubicBezTo>
                    <a:cubicBezTo>
                      <a:pt x="5" y="1013"/>
                      <a:pt x="291" y="1304"/>
                      <a:pt x="645" y="1304"/>
                    </a:cubicBezTo>
                    <a:cubicBezTo>
                      <a:pt x="646" y="1304"/>
                      <a:pt x="648" y="1304"/>
                      <a:pt x="650" y="1304"/>
                    </a:cubicBezTo>
                    <a:cubicBezTo>
                      <a:pt x="1005" y="1302"/>
                      <a:pt x="1291" y="1008"/>
                      <a:pt x="1286" y="648"/>
                    </a:cubicBezTo>
                    <a:cubicBezTo>
                      <a:pt x="1285" y="290"/>
                      <a:pt x="998" y="0"/>
                      <a:pt x="64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5" name="Google Shape;2095;p9"/>
              <p:cNvSpPr/>
              <p:nvPr/>
            </p:nvSpPr>
            <p:spPr>
              <a:xfrm>
                <a:off x="560040" y="3249997"/>
                <a:ext cx="25720" cy="25963"/>
              </a:xfrm>
              <a:custGeom>
                <a:avLst/>
                <a:gdLst/>
                <a:ahLst/>
                <a:cxnLst/>
                <a:rect l="l" t="t" r="r" b="b"/>
                <a:pathLst>
                  <a:path w="535" h="540" extrusionOk="0">
                    <a:moveTo>
                      <a:pt x="269" y="0"/>
                    </a:moveTo>
                    <a:cubicBezTo>
                      <a:pt x="268" y="0"/>
                      <a:pt x="267" y="0"/>
                      <a:pt x="266" y="0"/>
                    </a:cubicBezTo>
                    <a:cubicBezTo>
                      <a:pt x="118" y="2"/>
                      <a:pt x="0" y="123"/>
                      <a:pt x="2" y="272"/>
                    </a:cubicBezTo>
                    <a:cubicBezTo>
                      <a:pt x="3" y="421"/>
                      <a:pt x="121" y="539"/>
                      <a:pt x="266" y="539"/>
                    </a:cubicBezTo>
                    <a:cubicBezTo>
                      <a:pt x="267" y="539"/>
                      <a:pt x="268" y="539"/>
                      <a:pt x="269" y="539"/>
                    </a:cubicBezTo>
                    <a:cubicBezTo>
                      <a:pt x="417" y="538"/>
                      <a:pt x="535" y="417"/>
                      <a:pt x="533" y="268"/>
                    </a:cubicBezTo>
                    <a:cubicBezTo>
                      <a:pt x="532" y="119"/>
                      <a:pt x="414" y="0"/>
                      <a:pt x="269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6" name="Google Shape;2096;p9"/>
              <p:cNvSpPr/>
              <p:nvPr/>
            </p:nvSpPr>
            <p:spPr>
              <a:xfrm>
                <a:off x="448266" y="3226919"/>
                <a:ext cx="78458" cy="77890"/>
              </a:xfrm>
              <a:custGeom>
                <a:avLst/>
                <a:gdLst/>
                <a:ahLst/>
                <a:cxnLst/>
                <a:rect l="l" t="t" r="r" b="b"/>
                <a:pathLst>
                  <a:path w="1632" h="1620" extrusionOk="0">
                    <a:moveTo>
                      <a:pt x="1052" y="1"/>
                    </a:moveTo>
                    <a:lnTo>
                      <a:pt x="0" y="172"/>
                    </a:lnTo>
                    <a:lnTo>
                      <a:pt x="1071" y="1620"/>
                    </a:lnTo>
                    <a:lnTo>
                      <a:pt x="1631" y="718"/>
                    </a:lnTo>
                    <a:lnTo>
                      <a:pt x="1052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7" name="Google Shape;2097;p9"/>
              <p:cNvSpPr/>
              <p:nvPr/>
            </p:nvSpPr>
            <p:spPr>
              <a:xfrm>
                <a:off x="203228" y="4498875"/>
                <a:ext cx="764585" cy="47215"/>
              </a:xfrm>
              <a:custGeom>
                <a:avLst/>
                <a:gdLst/>
                <a:ahLst/>
                <a:cxnLst/>
                <a:rect l="l" t="t" r="r" b="b"/>
                <a:pathLst>
                  <a:path w="15904" h="982" extrusionOk="0">
                    <a:moveTo>
                      <a:pt x="670" y="0"/>
                    </a:moveTo>
                    <a:lnTo>
                      <a:pt x="0" y="982"/>
                    </a:lnTo>
                    <a:lnTo>
                      <a:pt x="15903" y="982"/>
                    </a:lnTo>
                    <a:lnTo>
                      <a:pt x="15234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8" name="Google Shape;2098;p9"/>
              <p:cNvSpPr/>
              <p:nvPr/>
            </p:nvSpPr>
            <p:spPr>
              <a:xfrm>
                <a:off x="683641" y="3247785"/>
                <a:ext cx="150715" cy="60292"/>
              </a:xfrm>
              <a:custGeom>
                <a:avLst/>
                <a:gdLst/>
                <a:ahLst/>
                <a:cxnLst/>
                <a:rect l="l" t="t" r="r" b="b"/>
                <a:pathLst>
                  <a:path w="3135" h="1254" extrusionOk="0">
                    <a:moveTo>
                      <a:pt x="0" y="0"/>
                    </a:moveTo>
                    <a:lnTo>
                      <a:pt x="0" y="0"/>
                    </a:lnTo>
                    <a:cubicBezTo>
                      <a:pt x="233" y="332"/>
                      <a:pt x="923" y="729"/>
                      <a:pt x="1791" y="996"/>
                    </a:cubicBezTo>
                    <a:cubicBezTo>
                      <a:pt x="2282" y="1150"/>
                      <a:pt x="2752" y="1233"/>
                      <a:pt x="3134" y="1254"/>
                    </a:cubicBezTo>
                    <a:cubicBezTo>
                      <a:pt x="3026" y="1032"/>
                      <a:pt x="2875" y="844"/>
                      <a:pt x="2666" y="728"/>
                    </a:cubicBezTo>
                    <a:cubicBezTo>
                      <a:pt x="2079" y="399"/>
                      <a:pt x="822" y="141"/>
                      <a:pt x="0" y="0"/>
                    </a:cubicBezTo>
                    <a:close/>
                  </a:path>
                </a:pathLst>
              </a:custGeom>
              <a:solidFill>
                <a:srgbClr val="BCCEC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9" name="Google Shape;2099;p9"/>
              <p:cNvSpPr/>
              <p:nvPr/>
            </p:nvSpPr>
            <p:spPr>
              <a:xfrm>
                <a:off x="287792" y="3245862"/>
                <a:ext cx="151052" cy="60917"/>
              </a:xfrm>
              <a:custGeom>
                <a:avLst/>
                <a:gdLst/>
                <a:ahLst/>
                <a:cxnLst/>
                <a:rect l="l" t="t" r="r" b="b"/>
                <a:pathLst>
                  <a:path w="3142" h="1267" extrusionOk="0">
                    <a:moveTo>
                      <a:pt x="3141" y="0"/>
                    </a:moveTo>
                    <a:lnTo>
                      <a:pt x="3141" y="0"/>
                    </a:lnTo>
                    <a:cubicBezTo>
                      <a:pt x="2318" y="145"/>
                      <a:pt x="1056" y="408"/>
                      <a:pt x="470" y="739"/>
                    </a:cubicBezTo>
                    <a:cubicBezTo>
                      <a:pt x="260" y="857"/>
                      <a:pt x="109" y="1046"/>
                      <a:pt x="0" y="1266"/>
                    </a:cubicBezTo>
                    <a:cubicBezTo>
                      <a:pt x="384" y="1245"/>
                      <a:pt x="852" y="1158"/>
                      <a:pt x="1347" y="1005"/>
                    </a:cubicBezTo>
                    <a:cubicBezTo>
                      <a:pt x="2215" y="733"/>
                      <a:pt x="2907" y="335"/>
                      <a:pt x="3141" y="0"/>
                    </a:cubicBezTo>
                    <a:close/>
                  </a:path>
                </a:pathLst>
              </a:custGeom>
              <a:solidFill>
                <a:srgbClr val="BCCEC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0" name="Google Shape;2100;p9"/>
              <p:cNvSpPr/>
              <p:nvPr/>
            </p:nvSpPr>
            <p:spPr>
              <a:xfrm>
                <a:off x="434661" y="2950170"/>
                <a:ext cx="253355" cy="156741"/>
              </a:xfrm>
              <a:custGeom>
                <a:avLst/>
                <a:gdLst/>
                <a:ahLst/>
                <a:cxnLst/>
                <a:rect l="l" t="t" r="r" b="b"/>
                <a:pathLst>
                  <a:path w="5270" h="3260" extrusionOk="0">
                    <a:moveTo>
                      <a:pt x="2501" y="0"/>
                    </a:moveTo>
                    <a:cubicBezTo>
                      <a:pt x="1726" y="0"/>
                      <a:pt x="848" y="135"/>
                      <a:pt x="266" y="326"/>
                    </a:cubicBezTo>
                    <a:cubicBezTo>
                      <a:pt x="0" y="1072"/>
                      <a:pt x="612" y="2880"/>
                      <a:pt x="317" y="2880"/>
                    </a:cubicBezTo>
                    <a:cubicBezTo>
                      <a:pt x="316" y="2880"/>
                      <a:pt x="314" y="2880"/>
                      <a:pt x="312" y="2880"/>
                    </a:cubicBezTo>
                    <a:cubicBezTo>
                      <a:pt x="276" y="2877"/>
                      <a:pt x="243" y="2874"/>
                      <a:pt x="207" y="2873"/>
                    </a:cubicBezTo>
                    <a:lnTo>
                      <a:pt x="207" y="2873"/>
                    </a:lnTo>
                    <a:cubicBezTo>
                      <a:pt x="825" y="3112"/>
                      <a:pt x="1625" y="3259"/>
                      <a:pt x="2501" y="3259"/>
                    </a:cubicBezTo>
                    <a:cubicBezTo>
                      <a:pt x="3621" y="3259"/>
                      <a:pt x="4620" y="3019"/>
                      <a:pt x="5270" y="2648"/>
                    </a:cubicBezTo>
                    <a:cubicBezTo>
                      <a:pt x="5222" y="2647"/>
                      <a:pt x="5173" y="2647"/>
                      <a:pt x="5123" y="2647"/>
                    </a:cubicBezTo>
                    <a:cubicBezTo>
                      <a:pt x="4964" y="2647"/>
                      <a:pt x="4794" y="2652"/>
                      <a:pt x="4611" y="2664"/>
                    </a:cubicBezTo>
                    <a:cubicBezTo>
                      <a:pt x="4608" y="2664"/>
                      <a:pt x="4604" y="2665"/>
                      <a:pt x="4600" y="2665"/>
                    </a:cubicBezTo>
                    <a:cubicBezTo>
                      <a:pt x="4060" y="2665"/>
                      <a:pt x="4531" y="79"/>
                      <a:pt x="3789" y="79"/>
                    </a:cubicBezTo>
                    <a:cubicBezTo>
                      <a:pt x="3759" y="79"/>
                      <a:pt x="3726" y="83"/>
                      <a:pt x="3692" y="92"/>
                    </a:cubicBezTo>
                    <a:cubicBezTo>
                      <a:pt x="3651" y="103"/>
                      <a:pt x="3571" y="109"/>
                      <a:pt x="3468" y="109"/>
                    </a:cubicBezTo>
                    <a:cubicBezTo>
                      <a:pt x="3243" y="109"/>
                      <a:pt x="2908" y="79"/>
                      <a:pt x="2631" y="1"/>
                    </a:cubicBezTo>
                    <a:cubicBezTo>
                      <a:pt x="2588" y="1"/>
                      <a:pt x="2545" y="0"/>
                      <a:pt x="250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1" name="Google Shape;2101;p9"/>
              <p:cNvSpPr/>
              <p:nvPr/>
            </p:nvSpPr>
            <p:spPr>
              <a:xfrm>
                <a:off x="425478" y="2604619"/>
                <a:ext cx="217155" cy="153712"/>
              </a:xfrm>
              <a:custGeom>
                <a:avLst/>
                <a:gdLst/>
                <a:ahLst/>
                <a:cxnLst/>
                <a:rect l="l" t="t" r="r" b="b"/>
                <a:pathLst>
                  <a:path w="4517" h="3197" extrusionOk="0">
                    <a:moveTo>
                      <a:pt x="2306" y="0"/>
                    </a:moveTo>
                    <a:cubicBezTo>
                      <a:pt x="1787" y="0"/>
                      <a:pt x="1759" y="700"/>
                      <a:pt x="1759" y="700"/>
                    </a:cubicBezTo>
                    <a:cubicBezTo>
                      <a:pt x="1759" y="700"/>
                      <a:pt x="1677" y="438"/>
                      <a:pt x="1335" y="438"/>
                    </a:cubicBezTo>
                    <a:cubicBezTo>
                      <a:pt x="1192" y="438"/>
                      <a:pt x="1004" y="484"/>
                      <a:pt x="757" y="613"/>
                    </a:cubicBezTo>
                    <a:cubicBezTo>
                      <a:pt x="1" y="1008"/>
                      <a:pt x="683" y="1670"/>
                      <a:pt x="983" y="1670"/>
                    </a:cubicBezTo>
                    <a:cubicBezTo>
                      <a:pt x="1033" y="1670"/>
                      <a:pt x="1072" y="1652"/>
                      <a:pt x="1092" y="1610"/>
                    </a:cubicBezTo>
                    <a:cubicBezTo>
                      <a:pt x="1142" y="1507"/>
                      <a:pt x="1302" y="1394"/>
                      <a:pt x="1487" y="1394"/>
                    </a:cubicBezTo>
                    <a:cubicBezTo>
                      <a:pt x="1816" y="1394"/>
                      <a:pt x="2225" y="1754"/>
                      <a:pt x="2233" y="3176"/>
                    </a:cubicBezTo>
                    <a:lnTo>
                      <a:pt x="2332" y="3197"/>
                    </a:lnTo>
                    <a:cubicBezTo>
                      <a:pt x="2286" y="1663"/>
                      <a:pt x="2808" y="1455"/>
                      <a:pt x="3095" y="1455"/>
                    </a:cubicBezTo>
                    <a:cubicBezTo>
                      <a:pt x="3202" y="1455"/>
                      <a:pt x="3276" y="1484"/>
                      <a:pt x="3276" y="1484"/>
                    </a:cubicBezTo>
                    <a:cubicBezTo>
                      <a:pt x="3276" y="1484"/>
                      <a:pt x="4516" y="1484"/>
                      <a:pt x="3943" y="688"/>
                    </a:cubicBezTo>
                    <a:cubicBezTo>
                      <a:pt x="3778" y="458"/>
                      <a:pt x="3618" y="376"/>
                      <a:pt x="3474" y="376"/>
                    </a:cubicBezTo>
                    <a:cubicBezTo>
                      <a:pt x="3120" y="376"/>
                      <a:pt x="2863" y="874"/>
                      <a:pt x="2863" y="874"/>
                    </a:cubicBezTo>
                    <a:cubicBezTo>
                      <a:pt x="2863" y="874"/>
                      <a:pt x="2867" y="25"/>
                      <a:pt x="2334" y="1"/>
                    </a:cubicBezTo>
                    <a:cubicBezTo>
                      <a:pt x="2324" y="0"/>
                      <a:pt x="2315" y="0"/>
                      <a:pt x="230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2" name="Google Shape;2102;p9"/>
              <p:cNvSpPr/>
              <p:nvPr/>
            </p:nvSpPr>
            <p:spPr>
              <a:xfrm>
                <a:off x="451439" y="2625294"/>
                <a:ext cx="171147" cy="132893"/>
              </a:xfrm>
              <a:custGeom>
                <a:avLst/>
                <a:gdLst/>
                <a:ahLst/>
                <a:cxnLst/>
                <a:rect l="l" t="t" r="r" b="b"/>
                <a:pathLst>
                  <a:path w="3560" h="2764" extrusionOk="0">
                    <a:moveTo>
                      <a:pt x="1269" y="0"/>
                    </a:moveTo>
                    <a:cubicBezTo>
                      <a:pt x="1225" y="145"/>
                      <a:pt x="1219" y="270"/>
                      <a:pt x="1219" y="270"/>
                    </a:cubicBezTo>
                    <a:cubicBezTo>
                      <a:pt x="1219" y="270"/>
                      <a:pt x="1205" y="225"/>
                      <a:pt x="1161" y="170"/>
                    </a:cubicBezTo>
                    <a:lnTo>
                      <a:pt x="1161" y="170"/>
                    </a:lnTo>
                    <a:cubicBezTo>
                      <a:pt x="1174" y="212"/>
                      <a:pt x="1182" y="253"/>
                      <a:pt x="1182" y="296"/>
                    </a:cubicBezTo>
                    <a:cubicBezTo>
                      <a:pt x="1182" y="669"/>
                      <a:pt x="707" y="967"/>
                      <a:pt x="121" y="967"/>
                    </a:cubicBezTo>
                    <a:cubicBezTo>
                      <a:pt x="79" y="967"/>
                      <a:pt x="41" y="966"/>
                      <a:pt x="0" y="963"/>
                    </a:cubicBezTo>
                    <a:lnTo>
                      <a:pt x="0" y="963"/>
                    </a:lnTo>
                    <a:cubicBezTo>
                      <a:pt x="128" y="1124"/>
                      <a:pt x="318" y="1238"/>
                      <a:pt x="442" y="1238"/>
                    </a:cubicBezTo>
                    <a:cubicBezTo>
                      <a:pt x="491" y="1238"/>
                      <a:pt x="531" y="1220"/>
                      <a:pt x="551" y="1179"/>
                    </a:cubicBezTo>
                    <a:cubicBezTo>
                      <a:pt x="600" y="1076"/>
                      <a:pt x="760" y="963"/>
                      <a:pt x="945" y="963"/>
                    </a:cubicBezTo>
                    <a:cubicBezTo>
                      <a:pt x="1274" y="963"/>
                      <a:pt x="1683" y="1323"/>
                      <a:pt x="1692" y="2745"/>
                    </a:cubicBezTo>
                    <a:lnTo>
                      <a:pt x="1789" y="2764"/>
                    </a:lnTo>
                    <a:cubicBezTo>
                      <a:pt x="1744" y="1232"/>
                      <a:pt x="2266" y="1023"/>
                      <a:pt x="2553" y="1023"/>
                    </a:cubicBezTo>
                    <a:cubicBezTo>
                      <a:pt x="2660" y="1023"/>
                      <a:pt x="2735" y="1052"/>
                      <a:pt x="2735" y="1052"/>
                    </a:cubicBezTo>
                    <a:cubicBezTo>
                      <a:pt x="2735" y="1052"/>
                      <a:pt x="3560" y="1052"/>
                      <a:pt x="3554" y="621"/>
                    </a:cubicBezTo>
                    <a:lnTo>
                      <a:pt x="3554" y="621"/>
                    </a:lnTo>
                    <a:cubicBezTo>
                      <a:pt x="3515" y="657"/>
                      <a:pt x="3474" y="689"/>
                      <a:pt x="3429" y="720"/>
                    </a:cubicBezTo>
                    <a:cubicBezTo>
                      <a:pt x="3232" y="853"/>
                      <a:pt x="3021" y="920"/>
                      <a:pt x="2840" y="920"/>
                    </a:cubicBezTo>
                    <a:cubicBezTo>
                      <a:pt x="2674" y="920"/>
                      <a:pt x="2535" y="863"/>
                      <a:pt x="2459" y="748"/>
                    </a:cubicBezTo>
                    <a:cubicBezTo>
                      <a:pt x="2348" y="579"/>
                      <a:pt x="2404" y="334"/>
                      <a:pt x="2575" y="112"/>
                    </a:cubicBezTo>
                    <a:lnTo>
                      <a:pt x="2575" y="112"/>
                    </a:lnTo>
                    <a:cubicBezTo>
                      <a:pt x="2419" y="259"/>
                      <a:pt x="2323" y="446"/>
                      <a:pt x="2323" y="446"/>
                    </a:cubicBezTo>
                    <a:cubicBezTo>
                      <a:pt x="2323" y="446"/>
                      <a:pt x="2323" y="371"/>
                      <a:pt x="2310" y="268"/>
                    </a:cubicBezTo>
                    <a:cubicBezTo>
                      <a:pt x="2205" y="500"/>
                      <a:pt x="2029" y="656"/>
                      <a:pt x="1830" y="656"/>
                    </a:cubicBezTo>
                    <a:cubicBezTo>
                      <a:pt x="1562" y="656"/>
                      <a:pt x="1337" y="377"/>
                      <a:pt x="1269" y="0"/>
                    </a:cubicBezTo>
                    <a:close/>
                  </a:path>
                </a:pathLst>
              </a:custGeom>
              <a:solidFill>
                <a:srgbClr val="FFFFFF">
                  <a:alpha val="50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3" name="Google Shape;2103;p9"/>
              <p:cNvSpPr/>
              <p:nvPr/>
            </p:nvSpPr>
            <p:spPr>
              <a:xfrm>
                <a:off x="528022" y="2725540"/>
                <a:ext cx="13124" cy="19857"/>
              </a:xfrm>
              <a:custGeom>
                <a:avLst/>
                <a:gdLst/>
                <a:ahLst/>
                <a:cxnLst/>
                <a:rect l="l" t="t" r="r" b="b"/>
                <a:pathLst>
                  <a:path w="273" h="413" extrusionOk="0">
                    <a:moveTo>
                      <a:pt x="1" y="0"/>
                    </a:moveTo>
                    <a:lnTo>
                      <a:pt x="14" y="413"/>
                    </a:lnTo>
                    <a:lnTo>
                      <a:pt x="273" y="413"/>
                    </a:lnTo>
                    <a:lnTo>
                      <a:pt x="265" y="8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4" name="Google Shape;2104;p9"/>
              <p:cNvSpPr/>
              <p:nvPr/>
            </p:nvSpPr>
            <p:spPr>
              <a:xfrm>
                <a:off x="407787" y="2737609"/>
                <a:ext cx="266912" cy="331271"/>
              </a:xfrm>
              <a:custGeom>
                <a:avLst/>
                <a:gdLst/>
                <a:ahLst/>
                <a:cxnLst/>
                <a:rect l="l" t="t" r="r" b="b"/>
                <a:pathLst>
                  <a:path w="5552" h="6890" extrusionOk="0">
                    <a:moveTo>
                      <a:pt x="2624" y="1"/>
                    </a:moveTo>
                    <a:cubicBezTo>
                      <a:pt x="2624" y="1"/>
                      <a:pt x="681" y="1050"/>
                      <a:pt x="309" y="2790"/>
                    </a:cubicBezTo>
                    <a:cubicBezTo>
                      <a:pt x="0" y="4236"/>
                      <a:pt x="559" y="6890"/>
                      <a:pt x="559" y="6890"/>
                    </a:cubicBezTo>
                    <a:lnTo>
                      <a:pt x="5373" y="6795"/>
                    </a:lnTo>
                    <a:cubicBezTo>
                      <a:pt x="5373" y="6795"/>
                      <a:pt x="5551" y="3556"/>
                      <a:pt x="5124" y="2370"/>
                    </a:cubicBezTo>
                    <a:cubicBezTo>
                      <a:pt x="4629" y="987"/>
                      <a:pt x="2624" y="1"/>
                      <a:pt x="2624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5" name="Google Shape;2105;p9"/>
              <p:cNvSpPr/>
              <p:nvPr/>
            </p:nvSpPr>
            <p:spPr>
              <a:xfrm>
                <a:off x="504514" y="2737705"/>
                <a:ext cx="130572" cy="180252"/>
              </a:xfrm>
              <a:custGeom>
                <a:avLst/>
                <a:gdLst/>
                <a:ahLst/>
                <a:cxnLst/>
                <a:rect l="l" t="t" r="r" b="b"/>
                <a:pathLst>
                  <a:path w="2716" h="3749" extrusionOk="0">
                    <a:moveTo>
                      <a:pt x="611" y="0"/>
                    </a:moveTo>
                    <a:cubicBezTo>
                      <a:pt x="611" y="0"/>
                      <a:pt x="562" y="28"/>
                      <a:pt x="559" y="29"/>
                    </a:cubicBezTo>
                    <a:cubicBezTo>
                      <a:pt x="0" y="3031"/>
                      <a:pt x="1184" y="3748"/>
                      <a:pt x="2062" y="3748"/>
                    </a:cubicBezTo>
                    <a:cubicBezTo>
                      <a:pt x="2234" y="3748"/>
                      <a:pt x="2394" y="3721"/>
                      <a:pt x="2528" y="3678"/>
                    </a:cubicBezTo>
                    <a:cubicBezTo>
                      <a:pt x="2584" y="3153"/>
                      <a:pt x="2716" y="2969"/>
                      <a:pt x="2660" y="2634"/>
                    </a:cubicBezTo>
                    <a:cubicBezTo>
                      <a:pt x="2421" y="1207"/>
                      <a:pt x="611" y="0"/>
                      <a:pt x="611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6" name="Google Shape;2106;p9"/>
              <p:cNvSpPr/>
              <p:nvPr/>
            </p:nvSpPr>
            <p:spPr>
              <a:xfrm>
                <a:off x="533695" y="2737705"/>
                <a:ext cx="131533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2736" h="3805" extrusionOk="0">
                    <a:moveTo>
                      <a:pt x="5" y="0"/>
                    </a:moveTo>
                    <a:cubicBezTo>
                      <a:pt x="5" y="0"/>
                      <a:pt x="4" y="2"/>
                      <a:pt x="1" y="5"/>
                    </a:cubicBezTo>
                    <a:cubicBezTo>
                      <a:pt x="1" y="2986"/>
                      <a:pt x="1338" y="3805"/>
                      <a:pt x="2232" y="3805"/>
                    </a:cubicBezTo>
                    <a:cubicBezTo>
                      <a:pt x="2427" y="3805"/>
                      <a:pt x="2601" y="3766"/>
                      <a:pt x="2735" y="3702"/>
                    </a:cubicBezTo>
                    <a:cubicBezTo>
                      <a:pt x="2695" y="3175"/>
                      <a:pt x="2623" y="2695"/>
                      <a:pt x="2505" y="2370"/>
                    </a:cubicBezTo>
                    <a:cubicBezTo>
                      <a:pt x="2010" y="985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7" name="Google Shape;2107;p9"/>
              <p:cNvSpPr/>
              <p:nvPr/>
            </p:nvSpPr>
            <p:spPr>
              <a:xfrm>
                <a:off x="450622" y="2893580"/>
                <a:ext cx="179560" cy="177848"/>
              </a:xfrm>
              <a:custGeom>
                <a:avLst/>
                <a:gdLst/>
                <a:ahLst/>
                <a:cxnLst/>
                <a:rect l="l" t="t" r="r" b="b"/>
                <a:pathLst>
                  <a:path w="3735" h="3699" extrusionOk="0">
                    <a:moveTo>
                      <a:pt x="3637" y="0"/>
                    </a:moveTo>
                    <a:lnTo>
                      <a:pt x="0" y="184"/>
                    </a:lnTo>
                    <a:lnTo>
                      <a:pt x="395" y="3633"/>
                    </a:lnTo>
                    <a:cubicBezTo>
                      <a:pt x="910" y="3675"/>
                      <a:pt x="1413" y="3699"/>
                      <a:pt x="1901" y="3699"/>
                    </a:cubicBezTo>
                    <a:cubicBezTo>
                      <a:pt x="2539" y="3699"/>
                      <a:pt x="3153" y="3659"/>
                      <a:pt x="3735" y="3568"/>
                    </a:cubicBezTo>
                    <a:lnTo>
                      <a:pt x="3637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8" name="Google Shape;2108;p9"/>
              <p:cNvSpPr/>
              <p:nvPr/>
            </p:nvSpPr>
            <p:spPr>
              <a:xfrm>
                <a:off x="494658" y="3184897"/>
                <a:ext cx="110380" cy="90775"/>
              </a:xfrm>
              <a:custGeom>
                <a:avLst/>
                <a:gdLst/>
                <a:ahLst/>
                <a:cxnLst/>
                <a:rect l="l" t="t" r="r" b="b"/>
                <a:pathLst>
                  <a:path w="2296" h="1888" extrusionOk="0">
                    <a:moveTo>
                      <a:pt x="2296" y="889"/>
                    </a:moveTo>
                    <a:lnTo>
                      <a:pt x="2296" y="889"/>
                    </a:lnTo>
                    <a:lnTo>
                      <a:pt x="2296" y="889"/>
                    </a:lnTo>
                    <a:cubicBezTo>
                      <a:pt x="2296" y="889"/>
                      <a:pt x="2296" y="889"/>
                      <a:pt x="2296" y="889"/>
                    </a:cubicBezTo>
                    <a:cubicBezTo>
                      <a:pt x="2296" y="889"/>
                      <a:pt x="2296" y="889"/>
                      <a:pt x="2296" y="889"/>
                    </a:cubicBezTo>
                    <a:close/>
                    <a:moveTo>
                      <a:pt x="1230" y="1"/>
                    </a:moveTo>
                    <a:cubicBezTo>
                      <a:pt x="865" y="1"/>
                      <a:pt x="1" y="889"/>
                      <a:pt x="1" y="889"/>
                    </a:cubicBezTo>
                    <a:lnTo>
                      <a:pt x="484" y="1888"/>
                    </a:lnTo>
                    <a:cubicBezTo>
                      <a:pt x="1044" y="1197"/>
                      <a:pt x="1473" y="1073"/>
                      <a:pt x="1708" y="1073"/>
                    </a:cubicBezTo>
                    <a:cubicBezTo>
                      <a:pt x="1839" y="1073"/>
                      <a:pt x="1909" y="1112"/>
                      <a:pt x="1909" y="1112"/>
                    </a:cubicBezTo>
                    <a:lnTo>
                      <a:pt x="2296" y="889"/>
                    </a:lnTo>
                    <a:lnTo>
                      <a:pt x="2296" y="889"/>
                    </a:lnTo>
                    <a:cubicBezTo>
                      <a:pt x="2293" y="888"/>
                      <a:pt x="1598" y="15"/>
                      <a:pt x="1238" y="1"/>
                    </a:cubicBezTo>
                    <a:cubicBezTo>
                      <a:pt x="1236" y="1"/>
                      <a:pt x="1233" y="1"/>
                      <a:pt x="123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pic>
        <p:nvPicPr>
          <p:cNvPr id="2109" name="Google Shape;2109;p9"/>
          <p:cNvPicPr preferRelativeResize="0"/>
          <p:nvPr/>
        </p:nvPicPr>
        <p:blipFill>
          <a:blip r:embed="rId2">
            <a:alphaModFix amt="10000"/>
          </a:blip>
          <a:stretch>
            <a:fillRect/>
          </a:stretch>
        </p:blipFill>
        <p:spPr>
          <a:xfrm>
            <a:off x="-86342" y="-171400"/>
            <a:ext cx="9316685" cy="5486299"/>
          </a:xfrm>
          <a:prstGeom prst="rect">
            <a:avLst/>
          </a:prstGeom>
          <a:noFill/>
          <a:ln>
            <a:noFill/>
          </a:ln>
        </p:spPr>
      </p:pic>
      <p:sp>
        <p:nvSpPr>
          <p:cNvPr id="2110" name="Google Shape;2110;p9"/>
          <p:cNvSpPr txBox="1">
            <a:spLocks noGrp="1"/>
          </p:cNvSpPr>
          <p:nvPr>
            <p:ph type="subTitle" idx="1"/>
          </p:nvPr>
        </p:nvSpPr>
        <p:spPr>
          <a:xfrm>
            <a:off x="944025" y="2279850"/>
            <a:ext cx="4427400" cy="116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11" name="Google Shape;2111;p9"/>
          <p:cNvSpPr txBox="1">
            <a:spLocks noGrp="1"/>
          </p:cNvSpPr>
          <p:nvPr>
            <p:ph type="title"/>
          </p:nvPr>
        </p:nvSpPr>
        <p:spPr>
          <a:xfrm>
            <a:off x="720000" y="1143575"/>
            <a:ext cx="4875600" cy="103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57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BLANK_1">
    <p:spTree>
      <p:nvGrpSpPr>
        <p:cNvPr id="1" name="Shape 2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7" name="Google Shape;2357;p13"/>
          <p:cNvGrpSpPr/>
          <p:nvPr/>
        </p:nvGrpSpPr>
        <p:grpSpPr>
          <a:xfrm>
            <a:off x="-458913" y="-556726"/>
            <a:ext cx="10075901" cy="6045393"/>
            <a:chOff x="-458913" y="-556726"/>
            <a:chExt cx="10075901" cy="6045393"/>
          </a:xfrm>
        </p:grpSpPr>
        <p:grpSp>
          <p:nvGrpSpPr>
            <p:cNvPr id="2358" name="Google Shape;2358;p13"/>
            <p:cNvGrpSpPr/>
            <p:nvPr/>
          </p:nvGrpSpPr>
          <p:grpSpPr>
            <a:xfrm>
              <a:off x="-35892" y="157592"/>
              <a:ext cx="9372768" cy="4409682"/>
              <a:chOff x="-35892" y="157592"/>
              <a:chExt cx="9372768" cy="4409682"/>
            </a:xfrm>
          </p:grpSpPr>
          <p:sp>
            <p:nvSpPr>
              <p:cNvPr id="2359" name="Google Shape;2359;p13"/>
              <p:cNvSpPr/>
              <p:nvPr/>
            </p:nvSpPr>
            <p:spPr>
              <a:xfrm>
                <a:off x="-35892" y="622203"/>
                <a:ext cx="9372768" cy="3860003"/>
              </a:xfrm>
              <a:custGeom>
                <a:avLst/>
                <a:gdLst/>
                <a:ahLst/>
                <a:cxnLst/>
                <a:rect l="l" t="t" r="r" b="b"/>
                <a:pathLst>
                  <a:path w="107947" h="44456" extrusionOk="0">
                    <a:moveTo>
                      <a:pt x="1" y="1"/>
                    </a:moveTo>
                    <a:lnTo>
                      <a:pt x="1" y="44456"/>
                    </a:lnTo>
                    <a:lnTo>
                      <a:pt x="107946" y="44456"/>
                    </a:lnTo>
                    <a:lnTo>
                      <a:pt x="10794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60" name="Google Shape;2360;p13"/>
              <p:cNvSpPr/>
              <p:nvPr/>
            </p:nvSpPr>
            <p:spPr>
              <a:xfrm>
                <a:off x="-35892" y="3871442"/>
                <a:ext cx="9372768" cy="564292"/>
              </a:xfrm>
              <a:custGeom>
                <a:avLst/>
                <a:gdLst/>
                <a:ahLst/>
                <a:cxnLst/>
                <a:rect l="l" t="t" r="r" b="b"/>
                <a:pathLst>
                  <a:path w="107947" h="6499" extrusionOk="0">
                    <a:moveTo>
                      <a:pt x="1" y="1"/>
                    </a:moveTo>
                    <a:lnTo>
                      <a:pt x="1" y="6498"/>
                    </a:lnTo>
                    <a:lnTo>
                      <a:pt x="107946" y="6498"/>
                    </a:lnTo>
                    <a:lnTo>
                      <a:pt x="107946" y="349"/>
                    </a:lnTo>
                    <a:cubicBezTo>
                      <a:pt x="95947" y="2018"/>
                      <a:pt x="76762" y="5100"/>
                      <a:pt x="55146" y="5100"/>
                    </a:cubicBezTo>
                    <a:cubicBezTo>
                      <a:pt x="32055" y="5100"/>
                      <a:pt x="11746" y="1864"/>
                      <a:pt x="1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61" name="Google Shape;2361;p13"/>
              <p:cNvSpPr/>
              <p:nvPr/>
            </p:nvSpPr>
            <p:spPr>
              <a:xfrm>
                <a:off x="-35892" y="157592"/>
                <a:ext cx="9372768" cy="3646408"/>
              </a:xfrm>
              <a:custGeom>
                <a:avLst/>
                <a:gdLst/>
                <a:ahLst/>
                <a:cxnLst/>
                <a:rect l="l" t="t" r="r" b="b"/>
                <a:pathLst>
                  <a:path w="107947" h="41996" extrusionOk="0">
                    <a:moveTo>
                      <a:pt x="1" y="1"/>
                    </a:moveTo>
                    <a:lnTo>
                      <a:pt x="1" y="41995"/>
                    </a:lnTo>
                    <a:cubicBezTo>
                      <a:pt x="11746" y="29946"/>
                      <a:pt x="32055" y="20765"/>
                      <a:pt x="55146" y="20765"/>
                    </a:cubicBezTo>
                    <a:cubicBezTo>
                      <a:pt x="76762" y="20765"/>
                      <a:pt x="95947" y="28964"/>
                      <a:pt x="107946" y="39744"/>
                    </a:cubicBezTo>
                    <a:lnTo>
                      <a:pt x="10794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62" name="Google Shape;2362;p13"/>
              <p:cNvSpPr/>
              <p:nvPr/>
            </p:nvSpPr>
            <p:spPr>
              <a:xfrm>
                <a:off x="109457" y="527735"/>
                <a:ext cx="213943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4" h="2049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5"/>
                    </a:cubicBezTo>
                    <a:lnTo>
                      <a:pt x="1" y="1527"/>
                    </a:lnTo>
                    <a:cubicBezTo>
                      <a:pt x="1" y="1814"/>
                      <a:pt x="235" y="2048"/>
                      <a:pt x="525" y="2048"/>
                    </a:cubicBezTo>
                    <a:lnTo>
                      <a:pt x="1939" y="2048"/>
                    </a:lnTo>
                    <a:cubicBezTo>
                      <a:pt x="2230" y="2048"/>
                      <a:pt x="2464" y="1814"/>
                      <a:pt x="2464" y="1527"/>
                    </a:cubicBezTo>
                    <a:lnTo>
                      <a:pt x="2464" y="525"/>
                    </a:lnTo>
                    <a:cubicBezTo>
                      <a:pt x="2464" y="235"/>
                      <a:pt x="2230" y="1"/>
                      <a:pt x="193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63" name="Google Shape;2363;p13"/>
              <p:cNvSpPr/>
              <p:nvPr/>
            </p:nvSpPr>
            <p:spPr>
              <a:xfrm>
                <a:off x="725668" y="509588"/>
                <a:ext cx="214030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5" h="2049" extrusionOk="0">
                    <a:moveTo>
                      <a:pt x="525" y="0"/>
                    </a:moveTo>
                    <a:cubicBezTo>
                      <a:pt x="235" y="0"/>
                      <a:pt x="1" y="235"/>
                      <a:pt x="1" y="525"/>
                    </a:cubicBezTo>
                    <a:lnTo>
                      <a:pt x="1" y="1526"/>
                    </a:lnTo>
                    <a:cubicBezTo>
                      <a:pt x="1" y="1814"/>
                      <a:pt x="235" y="2048"/>
                      <a:pt x="525" y="2048"/>
                    </a:cubicBezTo>
                    <a:lnTo>
                      <a:pt x="1940" y="2048"/>
                    </a:lnTo>
                    <a:cubicBezTo>
                      <a:pt x="2230" y="2048"/>
                      <a:pt x="2464" y="1814"/>
                      <a:pt x="2464" y="1526"/>
                    </a:cubicBezTo>
                    <a:lnTo>
                      <a:pt x="2464" y="525"/>
                    </a:lnTo>
                    <a:cubicBezTo>
                      <a:pt x="2464" y="235"/>
                      <a:pt x="2230" y="0"/>
                      <a:pt x="194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64" name="Google Shape;2364;p13"/>
              <p:cNvSpPr/>
              <p:nvPr/>
            </p:nvSpPr>
            <p:spPr>
              <a:xfrm>
                <a:off x="3827214" y="533813"/>
                <a:ext cx="213682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9" extrusionOk="0">
                    <a:moveTo>
                      <a:pt x="522" y="0"/>
                    </a:moveTo>
                    <a:cubicBezTo>
                      <a:pt x="235" y="0"/>
                      <a:pt x="0" y="235"/>
                      <a:pt x="0" y="525"/>
                    </a:cubicBezTo>
                    <a:lnTo>
                      <a:pt x="0" y="1526"/>
                    </a:lnTo>
                    <a:cubicBezTo>
                      <a:pt x="0" y="1814"/>
                      <a:pt x="235" y="2048"/>
                      <a:pt x="522" y="2048"/>
                    </a:cubicBezTo>
                    <a:lnTo>
                      <a:pt x="1939" y="2048"/>
                    </a:lnTo>
                    <a:cubicBezTo>
                      <a:pt x="2229" y="2048"/>
                      <a:pt x="2461" y="1814"/>
                      <a:pt x="2461" y="1526"/>
                    </a:cubicBezTo>
                    <a:lnTo>
                      <a:pt x="2461" y="525"/>
                    </a:lnTo>
                    <a:cubicBezTo>
                      <a:pt x="2461" y="235"/>
                      <a:pt x="2229" y="0"/>
                      <a:pt x="193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65" name="Google Shape;2365;p13"/>
              <p:cNvSpPr/>
              <p:nvPr/>
            </p:nvSpPr>
            <p:spPr>
              <a:xfrm>
                <a:off x="4662663" y="612305"/>
                <a:ext cx="213682" cy="177823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8" extrusionOk="0">
                    <a:moveTo>
                      <a:pt x="522" y="0"/>
                    </a:moveTo>
                    <a:cubicBezTo>
                      <a:pt x="232" y="0"/>
                      <a:pt x="0" y="235"/>
                      <a:pt x="0" y="525"/>
                    </a:cubicBezTo>
                    <a:lnTo>
                      <a:pt x="0" y="1523"/>
                    </a:lnTo>
                    <a:cubicBezTo>
                      <a:pt x="0" y="1814"/>
                      <a:pt x="232" y="2048"/>
                      <a:pt x="522" y="2048"/>
                    </a:cubicBezTo>
                    <a:lnTo>
                      <a:pt x="1939" y="2048"/>
                    </a:lnTo>
                    <a:cubicBezTo>
                      <a:pt x="2227" y="2048"/>
                      <a:pt x="2461" y="1814"/>
                      <a:pt x="2461" y="1523"/>
                    </a:cubicBezTo>
                    <a:lnTo>
                      <a:pt x="2461" y="525"/>
                    </a:lnTo>
                    <a:cubicBezTo>
                      <a:pt x="2461" y="235"/>
                      <a:pt x="2227" y="0"/>
                      <a:pt x="193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66" name="Google Shape;2366;p13"/>
              <p:cNvSpPr/>
              <p:nvPr/>
            </p:nvSpPr>
            <p:spPr>
              <a:xfrm>
                <a:off x="2314688" y="845782"/>
                <a:ext cx="214030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5" h="2049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2"/>
                    </a:cubicBezTo>
                    <a:lnTo>
                      <a:pt x="1" y="1524"/>
                    </a:lnTo>
                    <a:cubicBezTo>
                      <a:pt x="1" y="1814"/>
                      <a:pt x="235" y="2048"/>
                      <a:pt x="525" y="2048"/>
                    </a:cubicBezTo>
                    <a:lnTo>
                      <a:pt x="1940" y="2048"/>
                    </a:lnTo>
                    <a:cubicBezTo>
                      <a:pt x="2230" y="2048"/>
                      <a:pt x="2464" y="1814"/>
                      <a:pt x="2464" y="1524"/>
                    </a:cubicBezTo>
                    <a:lnTo>
                      <a:pt x="2464" y="522"/>
                    </a:lnTo>
                    <a:cubicBezTo>
                      <a:pt x="2464" y="235"/>
                      <a:pt x="2230" y="1"/>
                      <a:pt x="194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67" name="Google Shape;2367;p13"/>
              <p:cNvSpPr/>
              <p:nvPr/>
            </p:nvSpPr>
            <p:spPr>
              <a:xfrm>
                <a:off x="1356900" y="467911"/>
                <a:ext cx="214030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5" h="2049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2"/>
                    </a:cubicBezTo>
                    <a:lnTo>
                      <a:pt x="1" y="1524"/>
                    </a:lnTo>
                    <a:cubicBezTo>
                      <a:pt x="1" y="1814"/>
                      <a:pt x="235" y="2048"/>
                      <a:pt x="525" y="2048"/>
                    </a:cubicBezTo>
                    <a:lnTo>
                      <a:pt x="1940" y="2048"/>
                    </a:lnTo>
                    <a:cubicBezTo>
                      <a:pt x="2230" y="2048"/>
                      <a:pt x="2464" y="1814"/>
                      <a:pt x="2464" y="1524"/>
                    </a:cubicBezTo>
                    <a:lnTo>
                      <a:pt x="2464" y="522"/>
                    </a:lnTo>
                    <a:cubicBezTo>
                      <a:pt x="2464" y="235"/>
                      <a:pt x="2230" y="1"/>
                      <a:pt x="194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68" name="Google Shape;2368;p13"/>
              <p:cNvSpPr/>
              <p:nvPr/>
            </p:nvSpPr>
            <p:spPr>
              <a:xfrm>
                <a:off x="37998" y="1549689"/>
                <a:ext cx="451156" cy="375355"/>
              </a:xfrm>
              <a:custGeom>
                <a:avLst/>
                <a:gdLst/>
                <a:ahLst/>
                <a:cxnLst/>
                <a:rect l="l" t="t" r="r" b="b"/>
                <a:pathLst>
                  <a:path w="5196" h="4323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2"/>
                    </a:cubicBezTo>
                    <a:lnTo>
                      <a:pt x="1" y="3798"/>
                    </a:lnTo>
                    <a:cubicBezTo>
                      <a:pt x="1" y="4088"/>
                      <a:pt x="235" y="4322"/>
                      <a:pt x="525" y="4322"/>
                    </a:cubicBezTo>
                    <a:lnTo>
                      <a:pt x="4668" y="4322"/>
                    </a:lnTo>
                    <a:cubicBezTo>
                      <a:pt x="4958" y="4322"/>
                      <a:pt x="5190" y="4088"/>
                      <a:pt x="5190" y="3798"/>
                    </a:cubicBezTo>
                    <a:lnTo>
                      <a:pt x="5190" y="522"/>
                    </a:lnTo>
                    <a:cubicBezTo>
                      <a:pt x="5195" y="235"/>
                      <a:pt x="4961" y="1"/>
                      <a:pt x="4671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69" name="Google Shape;2369;p13"/>
              <p:cNvSpPr/>
              <p:nvPr/>
            </p:nvSpPr>
            <p:spPr>
              <a:xfrm>
                <a:off x="4143090" y="523654"/>
                <a:ext cx="450808" cy="375268"/>
              </a:xfrm>
              <a:custGeom>
                <a:avLst/>
                <a:gdLst/>
                <a:ahLst/>
                <a:cxnLst/>
                <a:rect l="l" t="t" r="r" b="b"/>
                <a:pathLst>
                  <a:path w="5192" h="4322" extrusionOk="0">
                    <a:moveTo>
                      <a:pt x="522" y="0"/>
                    </a:moveTo>
                    <a:cubicBezTo>
                      <a:pt x="232" y="0"/>
                      <a:pt x="0" y="235"/>
                      <a:pt x="0" y="522"/>
                    </a:cubicBezTo>
                    <a:lnTo>
                      <a:pt x="0" y="3797"/>
                    </a:lnTo>
                    <a:cubicBezTo>
                      <a:pt x="0" y="4087"/>
                      <a:pt x="232" y="4322"/>
                      <a:pt x="522" y="4322"/>
                    </a:cubicBezTo>
                    <a:lnTo>
                      <a:pt x="4667" y="4322"/>
                    </a:lnTo>
                    <a:cubicBezTo>
                      <a:pt x="4958" y="4322"/>
                      <a:pt x="5192" y="4087"/>
                      <a:pt x="5192" y="3797"/>
                    </a:cubicBezTo>
                    <a:lnTo>
                      <a:pt x="5192" y="522"/>
                    </a:lnTo>
                    <a:cubicBezTo>
                      <a:pt x="5192" y="237"/>
                      <a:pt x="4958" y="0"/>
                      <a:pt x="4667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70" name="Google Shape;2370;p13"/>
              <p:cNvSpPr/>
              <p:nvPr/>
            </p:nvSpPr>
            <p:spPr>
              <a:xfrm>
                <a:off x="3363558" y="509588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5" y="0"/>
                    </a:moveTo>
                    <a:cubicBezTo>
                      <a:pt x="235" y="0"/>
                      <a:pt x="1" y="235"/>
                      <a:pt x="1" y="525"/>
                    </a:cubicBezTo>
                    <a:lnTo>
                      <a:pt x="1" y="901"/>
                    </a:lnTo>
                    <a:cubicBezTo>
                      <a:pt x="1" y="1192"/>
                      <a:pt x="235" y="1423"/>
                      <a:pt x="525" y="1423"/>
                    </a:cubicBezTo>
                    <a:lnTo>
                      <a:pt x="1502" y="1423"/>
                    </a:lnTo>
                    <a:cubicBezTo>
                      <a:pt x="1789" y="1423"/>
                      <a:pt x="2023" y="1192"/>
                      <a:pt x="2023" y="901"/>
                    </a:cubicBezTo>
                    <a:lnTo>
                      <a:pt x="2023" y="525"/>
                    </a:lnTo>
                    <a:cubicBezTo>
                      <a:pt x="2023" y="235"/>
                      <a:pt x="1789" y="0"/>
                      <a:pt x="150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71" name="Google Shape;2371;p13"/>
              <p:cNvSpPr/>
              <p:nvPr/>
            </p:nvSpPr>
            <p:spPr>
              <a:xfrm>
                <a:off x="2808647" y="545882"/>
                <a:ext cx="175652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3" h="1424" extrusionOk="0">
                    <a:moveTo>
                      <a:pt x="522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902"/>
                    </a:lnTo>
                    <a:cubicBezTo>
                      <a:pt x="0" y="1192"/>
                      <a:pt x="235" y="1424"/>
                      <a:pt x="522" y="1424"/>
                    </a:cubicBezTo>
                    <a:lnTo>
                      <a:pt x="1498" y="1424"/>
                    </a:lnTo>
                    <a:cubicBezTo>
                      <a:pt x="1788" y="1424"/>
                      <a:pt x="2023" y="1192"/>
                      <a:pt x="2023" y="902"/>
                    </a:cubicBezTo>
                    <a:lnTo>
                      <a:pt x="2023" y="525"/>
                    </a:lnTo>
                    <a:cubicBezTo>
                      <a:pt x="2023" y="235"/>
                      <a:pt x="1788" y="1"/>
                      <a:pt x="1498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72" name="Google Shape;2372;p13"/>
              <p:cNvSpPr/>
              <p:nvPr/>
            </p:nvSpPr>
            <p:spPr>
              <a:xfrm>
                <a:off x="2034497" y="567241"/>
                <a:ext cx="175913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6" h="1424" extrusionOk="0">
                    <a:moveTo>
                      <a:pt x="522" y="0"/>
                    </a:moveTo>
                    <a:cubicBezTo>
                      <a:pt x="232" y="0"/>
                      <a:pt x="0" y="235"/>
                      <a:pt x="0" y="522"/>
                    </a:cubicBezTo>
                    <a:lnTo>
                      <a:pt x="0" y="899"/>
                    </a:lnTo>
                    <a:cubicBezTo>
                      <a:pt x="0" y="1189"/>
                      <a:pt x="232" y="1423"/>
                      <a:pt x="522" y="1423"/>
                    </a:cubicBezTo>
                    <a:lnTo>
                      <a:pt x="1498" y="1423"/>
                    </a:lnTo>
                    <a:cubicBezTo>
                      <a:pt x="1788" y="1423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5" y="235"/>
                      <a:pt x="1788" y="0"/>
                      <a:pt x="149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73" name="Google Shape;2373;p13"/>
              <p:cNvSpPr/>
              <p:nvPr/>
            </p:nvSpPr>
            <p:spPr>
              <a:xfrm>
                <a:off x="99298" y="880947"/>
                <a:ext cx="175652" cy="123556"/>
              </a:xfrm>
              <a:custGeom>
                <a:avLst/>
                <a:gdLst/>
                <a:ahLst/>
                <a:cxnLst/>
                <a:rect l="l" t="t" r="r" b="b"/>
                <a:pathLst>
                  <a:path w="2023" h="1423" extrusionOk="0">
                    <a:moveTo>
                      <a:pt x="522" y="0"/>
                    </a:moveTo>
                    <a:cubicBezTo>
                      <a:pt x="235" y="0"/>
                      <a:pt x="0" y="234"/>
                      <a:pt x="0" y="522"/>
                    </a:cubicBezTo>
                    <a:lnTo>
                      <a:pt x="0" y="898"/>
                    </a:lnTo>
                    <a:cubicBezTo>
                      <a:pt x="0" y="1189"/>
                      <a:pt x="235" y="1423"/>
                      <a:pt x="522" y="1423"/>
                    </a:cubicBezTo>
                    <a:lnTo>
                      <a:pt x="1498" y="1423"/>
                    </a:lnTo>
                    <a:cubicBezTo>
                      <a:pt x="1789" y="1423"/>
                      <a:pt x="2023" y="1189"/>
                      <a:pt x="2023" y="898"/>
                    </a:cubicBezTo>
                    <a:lnTo>
                      <a:pt x="2023" y="522"/>
                    </a:lnTo>
                    <a:cubicBezTo>
                      <a:pt x="2023" y="234"/>
                      <a:pt x="1789" y="0"/>
                      <a:pt x="149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74" name="Google Shape;2374;p13"/>
              <p:cNvSpPr/>
              <p:nvPr/>
            </p:nvSpPr>
            <p:spPr>
              <a:xfrm>
                <a:off x="100514" y="2353446"/>
                <a:ext cx="213682" cy="177649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6" extrusionOk="0">
                    <a:moveTo>
                      <a:pt x="522" y="0"/>
                    </a:moveTo>
                    <a:cubicBezTo>
                      <a:pt x="235" y="0"/>
                      <a:pt x="0" y="232"/>
                      <a:pt x="0" y="522"/>
                    </a:cubicBezTo>
                    <a:lnTo>
                      <a:pt x="0" y="1523"/>
                    </a:lnTo>
                    <a:cubicBezTo>
                      <a:pt x="0" y="1814"/>
                      <a:pt x="235" y="2045"/>
                      <a:pt x="522" y="2045"/>
                    </a:cubicBezTo>
                    <a:lnTo>
                      <a:pt x="1939" y="2045"/>
                    </a:lnTo>
                    <a:cubicBezTo>
                      <a:pt x="2229" y="2045"/>
                      <a:pt x="2461" y="1814"/>
                      <a:pt x="2461" y="1523"/>
                    </a:cubicBezTo>
                    <a:lnTo>
                      <a:pt x="2461" y="522"/>
                    </a:lnTo>
                    <a:cubicBezTo>
                      <a:pt x="2461" y="232"/>
                      <a:pt x="2229" y="0"/>
                      <a:pt x="193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75" name="Google Shape;2375;p13"/>
              <p:cNvSpPr/>
              <p:nvPr/>
            </p:nvSpPr>
            <p:spPr>
              <a:xfrm>
                <a:off x="7624157" y="790560"/>
                <a:ext cx="213682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9" extrusionOk="0">
                    <a:moveTo>
                      <a:pt x="522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1527"/>
                    </a:lnTo>
                    <a:cubicBezTo>
                      <a:pt x="0" y="1814"/>
                      <a:pt x="235" y="2048"/>
                      <a:pt x="522" y="2048"/>
                    </a:cubicBezTo>
                    <a:lnTo>
                      <a:pt x="1939" y="2048"/>
                    </a:lnTo>
                    <a:cubicBezTo>
                      <a:pt x="2229" y="2048"/>
                      <a:pt x="2461" y="1814"/>
                      <a:pt x="2461" y="1527"/>
                    </a:cubicBezTo>
                    <a:lnTo>
                      <a:pt x="2461" y="525"/>
                    </a:lnTo>
                    <a:cubicBezTo>
                      <a:pt x="2461" y="235"/>
                      <a:pt x="2229" y="1"/>
                      <a:pt x="193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76" name="Google Shape;2376;p13"/>
              <p:cNvSpPr/>
              <p:nvPr/>
            </p:nvSpPr>
            <p:spPr>
              <a:xfrm>
                <a:off x="8489822" y="1424484"/>
                <a:ext cx="213769" cy="177649"/>
              </a:xfrm>
              <a:custGeom>
                <a:avLst/>
                <a:gdLst/>
                <a:ahLst/>
                <a:cxnLst/>
                <a:rect l="l" t="t" r="r" b="b"/>
                <a:pathLst>
                  <a:path w="2462" h="2046" extrusionOk="0">
                    <a:moveTo>
                      <a:pt x="523" y="0"/>
                    </a:moveTo>
                    <a:cubicBezTo>
                      <a:pt x="233" y="0"/>
                      <a:pt x="1" y="232"/>
                      <a:pt x="1" y="522"/>
                    </a:cubicBezTo>
                    <a:lnTo>
                      <a:pt x="1" y="1524"/>
                    </a:lnTo>
                    <a:cubicBezTo>
                      <a:pt x="1" y="1814"/>
                      <a:pt x="233" y="2045"/>
                      <a:pt x="523" y="2045"/>
                    </a:cubicBezTo>
                    <a:lnTo>
                      <a:pt x="1940" y="2045"/>
                    </a:lnTo>
                    <a:cubicBezTo>
                      <a:pt x="2227" y="2045"/>
                      <a:pt x="2462" y="1814"/>
                      <a:pt x="2462" y="1524"/>
                    </a:cubicBezTo>
                    <a:lnTo>
                      <a:pt x="2462" y="522"/>
                    </a:lnTo>
                    <a:cubicBezTo>
                      <a:pt x="2462" y="232"/>
                      <a:pt x="2227" y="0"/>
                      <a:pt x="194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77" name="Google Shape;2377;p13"/>
              <p:cNvSpPr/>
              <p:nvPr/>
            </p:nvSpPr>
            <p:spPr>
              <a:xfrm>
                <a:off x="6488113" y="698003"/>
                <a:ext cx="213682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9" extrusionOk="0">
                    <a:moveTo>
                      <a:pt x="522" y="1"/>
                    </a:moveTo>
                    <a:cubicBezTo>
                      <a:pt x="232" y="1"/>
                      <a:pt x="0" y="235"/>
                      <a:pt x="0" y="523"/>
                    </a:cubicBezTo>
                    <a:lnTo>
                      <a:pt x="0" y="1524"/>
                    </a:lnTo>
                    <a:cubicBezTo>
                      <a:pt x="0" y="1814"/>
                      <a:pt x="232" y="2049"/>
                      <a:pt x="522" y="2049"/>
                    </a:cubicBezTo>
                    <a:lnTo>
                      <a:pt x="1939" y="2049"/>
                    </a:lnTo>
                    <a:cubicBezTo>
                      <a:pt x="2229" y="2049"/>
                      <a:pt x="2461" y="1814"/>
                      <a:pt x="2461" y="1524"/>
                    </a:cubicBezTo>
                    <a:lnTo>
                      <a:pt x="2461" y="523"/>
                    </a:lnTo>
                    <a:cubicBezTo>
                      <a:pt x="2461" y="235"/>
                      <a:pt x="2229" y="1"/>
                      <a:pt x="193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78" name="Google Shape;2378;p13"/>
              <p:cNvSpPr/>
              <p:nvPr/>
            </p:nvSpPr>
            <p:spPr>
              <a:xfrm>
                <a:off x="7313143" y="430142"/>
                <a:ext cx="213943" cy="177649"/>
              </a:xfrm>
              <a:custGeom>
                <a:avLst/>
                <a:gdLst/>
                <a:ahLst/>
                <a:cxnLst/>
                <a:rect l="l" t="t" r="r" b="b"/>
                <a:pathLst>
                  <a:path w="2464" h="2046" extrusionOk="0">
                    <a:moveTo>
                      <a:pt x="525" y="0"/>
                    </a:moveTo>
                    <a:cubicBezTo>
                      <a:pt x="235" y="0"/>
                      <a:pt x="0" y="232"/>
                      <a:pt x="0" y="522"/>
                    </a:cubicBezTo>
                    <a:lnTo>
                      <a:pt x="0" y="1524"/>
                    </a:lnTo>
                    <a:cubicBezTo>
                      <a:pt x="0" y="1814"/>
                      <a:pt x="235" y="2045"/>
                      <a:pt x="525" y="2045"/>
                    </a:cubicBezTo>
                    <a:lnTo>
                      <a:pt x="1939" y="2045"/>
                    </a:lnTo>
                    <a:cubicBezTo>
                      <a:pt x="2229" y="2045"/>
                      <a:pt x="2464" y="1814"/>
                      <a:pt x="2464" y="1524"/>
                    </a:cubicBezTo>
                    <a:lnTo>
                      <a:pt x="2464" y="522"/>
                    </a:lnTo>
                    <a:cubicBezTo>
                      <a:pt x="2464" y="232"/>
                      <a:pt x="2229" y="0"/>
                      <a:pt x="193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79" name="Google Shape;2379;p13"/>
              <p:cNvSpPr/>
              <p:nvPr/>
            </p:nvSpPr>
            <p:spPr>
              <a:xfrm>
                <a:off x="8148331" y="631667"/>
                <a:ext cx="213682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9" extrusionOk="0">
                    <a:moveTo>
                      <a:pt x="522" y="0"/>
                    </a:moveTo>
                    <a:cubicBezTo>
                      <a:pt x="232" y="0"/>
                      <a:pt x="0" y="235"/>
                      <a:pt x="0" y="525"/>
                    </a:cubicBezTo>
                    <a:lnTo>
                      <a:pt x="0" y="1524"/>
                    </a:lnTo>
                    <a:cubicBezTo>
                      <a:pt x="0" y="1814"/>
                      <a:pt x="232" y="2048"/>
                      <a:pt x="522" y="2048"/>
                    </a:cubicBezTo>
                    <a:lnTo>
                      <a:pt x="1939" y="2048"/>
                    </a:lnTo>
                    <a:cubicBezTo>
                      <a:pt x="2227" y="2048"/>
                      <a:pt x="2461" y="1814"/>
                      <a:pt x="2461" y="1524"/>
                    </a:cubicBezTo>
                    <a:lnTo>
                      <a:pt x="2461" y="525"/>
                    </a:lnTo>
                    <a:cubicBezTo>
                      <a:pt x="2461" y="235"/>
                      <a:pt x="2227" y="0"/>
                      <a:pt x="193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80" name="Google Shape;2380;p13"/>
              <p:cNvSpPr/>
              <p:nvPr/>
            </p:nvSpPr>
            <p:spPr>
              <a:xfrm>
                <a:off x="5800357" y="865145"/>
                <a:ext cx="214290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8" h="2049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2"/>
                    </a:cubicBezTo>
                    <a:lnTo>
                      <a:pt x="1" y="1524"/>
                    </a:lnTo>
                    <a:cubicBezTo>
                      <a:pt x="1" y="1814"/>
                      <a:pt x="235" y="2048"/>
                      <a:pt x="525" y="2048"/>
                    </a:cubicBezTo>
                    <a:lnTo>
                      <a:pt x="1940" y="2048"/>
                    </a:lnTo>
                    <a:cubicBezTo>
                      <a:pt x="2230" y="2048"/>
                      <a:pt x="2464" y="1814"/>
                      <a:pt x="2464" y="1524"/>
                    </a:cubicBezTo>
                    <a:lnTo>
                      <a:pt x="2464" y="522"/>
                    </a:lnTo>
                    <a:cubicBezTo>
                      <a:pt x="2467" y="235"/>
                      <a:pt x="2230" y="1"/>
                      <a:pt x="194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81" name="Google Shape;2381;p13"/>
              <p:cNvSpPr/>
              <p:nvPr/>
            </p:nvSpPr>
            <p:spPr>
              <a:xfrm>
                <a:off x="5094280" y="661449"/>
                <a:ext cx="214030" cy="177649"/>
              </a:xfrm>
              <a:custGeom>
                <a:avLst/>
                <a:gdLst/>
                <a:ahLst/>
                <a:cxnLst/>
                <a:rect l="l" t="t" r="r" b="b"/>
                <a:pathLst>
                  <a:path w="2465" h="2046" extrusionOk="0">
                    <a:moveTo>
                      <a:pt x="525" y="1"/>
                    </a:moveTo>
                    <a:cubicBezTo>
                      <a:pt x="235" y="1"/>
                      <a:pt x="1" y="232"/>
                      <a:pt x="1" y="522"/>
                    </a:cubicBezTo>
                    <a:lnTo>
                      <a:pt x="1" y="1524"/>
                    </a:lnTo>
                    <a:cubicBezTo>
                      <a:pt x="1" y="1814"/>
                      <a:pt x="235" y="2045"/>
                      <a:pt x="525" y="2045"/>
                    </a:cubicBezTo>
                    <a:lnTo>
                      <a:pt x="1940" y="2045"/>
                    </a:lnTo>
                    <a:cubicBezTo>
                      <a:pt x="2230" y="2045"/>
                      <a:pt x="2464" y="1814"/>
                      <a:pt x="2464" y="1524"/>
                    </a:cubicBezTo>
                    <a:lnTo>
                      <a:pt x="2464" y="522"/>
                    </a:lnTo>
                    <a:cubicBezTo>
                      <a:pt x="2464" y="232"/>
                      <a:pt x="2230" y="1"/>
                      <a:pt x="194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82" name="Google Shape;2382;p13"/>
              <p:cNvSpPr/>
              <p:nvPr/>
            </p:nvSpPr>
            <p:spPr>
              <a:xfrm>
                <a:off x="8234811" y="2381751"/>
                <a:ext cx="213943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4" h="2049" extrusionOk="0">
                    <a:moveTo>
                      <a:pt x="525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1524"/>
                    </a:lnTo>
                    <a:cubicBezTo>
                      <a:pt x="0" y="1814"/>
                      <a:pt x="235" y="2048"/>
                      <a:pt x="525" y="2048"/>
                    </a:cubicBezTo>
                    <a:lnTo>
                      <a:pt x="1939" y="2048"/>
                    </a:lnTo>
                    <a:cubicBezTo>
                      <a:pt x="2229" y="2048"/>
                      <a:pt x="2464" y="1814"/>
                      <a:pt x="2464" y="1524"/>
                    </a:cubicBezTo>
                    <a:lnTo>
                      <a:pt x="2464" y="525"/>
                    </a:lnTo>
                    <a:cubicBezTo>
                      <a:pt x="2464" y="235"/>
                      <a:pt x="2229" y="1"/>
                      <a:pt x="193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83" name="Google Shape;2383;p13"/>
              <p:cNvSpPr/>
              <p:nvPr/>
            </p:nvSpPr>
            <p:spPr>
              <a:xfrm>
                <a:off x="8800402" y="1049305"/>
                <a:ext cx="344271" cy="286357"/>
              </a:xfrm>
              <a:custGeom>
                <a:avLst/>
                <a:gdLst/>
                <a:ahLst/>
                <a:cxnLst/>
                <a:rect l="l" t="t" r="r" b="b"/>
                <a:pathLst>
                  <a:path w="3965" h="3298" extrusionOk="0">
                    <a:moveTo>
                      <a:pt x="525" y="0"/>
                    </a:moveTo>
                    <a:cubicBezTo>
                      <a:pt x="235" y="0"/>
                      <a:pt x="0" y="234"/>
                      <a:pt x="0" y="522"/>
                    </a:cubicBezTo>
                    <a:lnTo>
                      <a:pt x="0" y="2776"/>
                    </a:lnTo>
                    <a:cubicBezTo>
                      <a:pt x="0" y="3066"/>
                      <a:pt x="235" y="3298"/>
                      <a:pt x="525" y="3298"/>
                    </a:cubicBezTo>
                    <a:lnTo>
                      <a:pt x="3443" y="3298"/>
                    </a:lnTo>
                    <a:cubicBezTo>
                      <a:pt x="3733" y="3298"/>
                      <a:pt x="3965" y="3066"/>
                      <a:pt x="3965" y="2776"/>
                    </a:cubicBezTo>
                    <a:lnTo>
                      <a:pt x="3965" y="522"/>
                    </a:lnTo>
                    <a:cubicBezTo>
                      <a:pt x="3965" y="237"/>
                      <a:pt x="3733" y="0"/>
                      <a:pt x="3443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84" name="Google Shape;2384;p13"/>
              <p:cNvSpPr/>
              <p:nvPr/>
            </p:nvSpPr>
            <p:spPr>
              <a:xfrm>
                <a:off x="8707410" y="1780041"/>
                <a:ext cx="344532" cy="286704"/>
              </a:xfrm>
              <a:custGeom>
                <a:avLst/>
                <a:gdLst/>
                <a:ahLst/>
                <a:cxnLst/>
                <a:rect l="l" t="t" r="r" b="b"/>
                <a:pathLst>
                  <a:path w="3968" h="3302" extrusionOk="0">
                    <a:moveTo>
                      <a:pt x="525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2777"/>
                    </a:lnTo>
                    <a:cubicBezTo>
                      <a:pt x="0" y="3067"/>
                      <a:pt x="235" y="3301"/>
                      <a:pt x="525" y="3301"/>
                    </a:cubicBezTo>
                    <a:lnTo>
                      <a:pt x="3443" y="3301"/>
                    </a:lnTo>
                    <a:cubicBezTo>
                      <a:pt x="3733" y="3301"/>
                      <a:pt x="3967" y="3067"/>
                      <a:pt x="3967" y="2777"/>
                    </a:cubicBezTo>
                    <a:lnTo>
                      <a:pt x="3967" y="525"/>
                    </a:lnTo>
                    <a:cubicBezTo>
                      <a:pt x="3967" y="238"/>
                      <a:pt x="3733" y="1"/>
                      <a:pt x="344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85" name="Google Shape;2385;p13"/>
              <p:cNvSpPr/>
              <p:nvPr/>
            </p:nvSpPr>
            <p:spPr>
              <a:xfrm>
                <a:off x="7635965" y="223754"/>
                <a:ext cx="450895" cy="375268"/>
              </a:xfrm>
              <a:custGeom>
                <a:avLst/>
                <a:gdLst/>
                <a:ahLst/>
                <a:cxnLst/>
                <a:rect l="l" t="t" r="r" b="b"/>
                <a:pathLst>
                  <a:path w="5193" h="4322" extrusionOk="0">
                    <a:moveTo>
                      <a:pt x="523" y="0"/>
                    </a:moveTo>
                    <a:cubicBezTo>
                      <a:pt x="233" y="0"/>
                      <a:pt x="1" y="235"/>
                      <a:pt x="1" y="525"/>
                    </a:cubicBezTo>
                    <a:lnTo>
                      <a:pt x="1" y="3800"/>
                    </a:lnTo>
                    <a:cubicBezTo>
                      <a:pt x="1" y="4087"/>
                      <a:pt x="233" y="4322"/>
                      <a:pt x="523" y="4322"/>
                    </a:cubicBezTo>
                    <a:lnTo>
                      <a:pt x="4668" y="4322"/>
                    </a:lnTo>
                    <a:cubicBezTo>
                      <a:pt x="4958" y="4322"/>
                      <a:pt x="5193" y="4087"/>
                      <a:pt x="5193" y="3800"/>
                    </a:cubicBezTo>
                    <a:lnTo>
                      <a:pt x="5193" y="525"/>
                    </a:lnTo>
                    <a:cubicBezTo>
                      <a:pt x="5193" y="238"/>
                      <a:pt x="4958" y="0"/>
                      <a:pt x="466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86" name="Google Shape;2386;p13"/>
              <p:cNvSpPr/>
              <p:nvPr/>
            </p:nvSpPr>
            <p:spPr>
              <a:xfrm>
                <a:off x="6813627" y="333243"/>
                <a:ext cx="175913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6" h="1424" extrusionOk="0">
                    <a:moveTo>
                      <a:pt x="522" y="0"/>
                    </a:moveTo>
                    <a:cubicBezTo>
                      <a:pt x="232" y="0"/>
                      <a:pt x="1" y="232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2" y="1423"/>
                      <a:pt x="522" y="1423"/>
                    </a:cubicBezTo>
                    <a:lnTo>
                      <a:pt x="1499" y="1423"/>
                    </a:lnTo>
                    <a:cubicBezTo>
                      <a:pt x="1789" y="1423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6" y="232"/>
                      <a:pt x="1789" y="0"/>
                      <a:pt x="149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87" name="Google Shape;2387;p13"/>
              <p:cNvSpPr/>
              <p:nvPr/>
            </p:nvSpPr>
            <p:spPr>
              <a:xfrm>
                <a:off x="6294576" y="565331"/>
                <a:ext cx="175652" cy="123556"/>
              </a:xfrm>
              <a:custGeom>
                <a:avLst/>
                <a:gdLst/>
                <a:ahLst/>
                <a:cxnLst/>
                <a:rect l="l" t="t" r="r" b="b"/>
                <a:pathLst>
                  <a:path w="2023" h="1423" extrusionOk="0">
                    <a:moveTo>
                      <a:pt x="522" y="0"/>
                    </a:moveTo>
                    <a:cubicBezTo>
                      <a:pt x="234" y="0"/>
                      <a:pt x="0" y="234"/>
                      <a:pt x="0" y="524"/>
                    </a:cubicBezTo>
                    <a:lnTo>
                      <a:pt x="0" y="901"/>
                    </a:lnTo>
                    <a:cubicBezTo>
                      <a:pt x="0" y="1188"/>
                      <a:pt x="234" y="1423"/>
                      <a:pt x="522" y="1423"/>
                    </a:cubicBezTo>
                    <a:lnTo>
                      <a:pt x="1498" y="1423"/>
                    </a:lnTo>
                    <a:cubicBezTo>
                      <a:pt x="1788" y="1423"/>
                      <a:pt x="2023" y="1188"/>
                      <a:pt x="2023" y="901"/>
                    </a:cubicBezTo>
                    <a:lnTo>
                      <a:pt x="2023" y="524"/>
                    </a:lnTo>
                    <a:cubicBezTo>
                      <a:pt x="2023" y="234"/>
                      <a:pt x="1786" y="0"/>
                      <a:pt x="149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88" name="Google Shape;2388;p13"/>
              <p:cNvSpPr/>
              <p:nvPr/>
            </p:nvSpPr>
            <p:spPr>
              <a:xfrm>
                <a:off x="8778348" y="463049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2" y="1"/>
                    </a:moveTo>
                    <a:cubicBezTo>
                      <a:pt x="235" y="1"/>
                      <a:pt x="1" y="235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5" y="1424"/>
                      <a:pt x="522" y="1424"/>
                    </a:cubicBezTo>
                    <a:lnTo>
                      <a:pt x="1499" y="1424"/>
                    </a:lnTo>
                    <a:cubicBezTo>
                      <a:pt x="1789" y="1424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3" y="235"/>
                      <a:pt x="1789" y="1"/>
                      <a:pt x="149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89" name="Google Shape;2389;p13"/>
              <p:cNvSpPr/>
              <p:nvPr/>
            </p:nvSpPr>
            <p:spPr>
              <a:xfrm>
                <a:off x="5520340" y="586604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3" y="1"/>
                    </a:moveTo>
                    <a:cubicBezTo>
                      <a:pt x="232" y="1"/>
                      <a:pt x="1" y="235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2" y="1423"/>
                      <a:pt x="523" y="1423"/>
                    </a:cubicBezTo>
                    <a:lnTo>
                      <a:pt x="1499" y="1423"/>
                    </a:lnTo>
                    <a:cubicBezTo>
                      <a:pt x="1789" y="1423"/>
                      <a:pt x="2024" y="1189"/>
                      <a:pt x="2024" y="899"/>
                    </a:cubicBezTo>
                    <a:lnTo>
                      <a:pt x="2024" y="522"/>
                    </a:lnTo>
                    <a:cubicBezTo>
                      <a:pt x="2024" y="235"/>
                      <a:pt x="1789" y="1"/>
                      <a:pt x="149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90" name="Google Shape;2390;p13"/>
              <p:cNvSpPr/>
              <p:nvPr/>
            </p:nvSpPr>
            <p:spPr>
              <a:xfrm>
                <a:off x="8489822" y="1018742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3" y="0"/>
                    </a:moveTo>
                    <a:cubicBezTo>
                      <a:pt x="233" y="0"/>
                      <a:pt x="1" y="232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3" y="1423"/>
                      <a:pt x="523" y="1423"/>
                    </a:cubicBezTo>
                    <a:lnTo>
                      <a:pt x="1499" y="1423"/>
                    </a:lnTo>
                    <a:cubicBezTo>
                      <a:pt x="1789" y="1423"/>
                      <a:pt x="2024" y="1189"/>
                      <a:pt x="2024" y="899"/>
                    </a:cubicBezTo>
                    <a:lnTo>
                      <a:pt x="2024" y="522"/>
                    </a:lnTo>
                    <a:cubicBezTo>
                      <a:pt x="2024" y="232"/>
                      <a:pt x="1789" y="0"/>
                      <a:pt x="149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91" name="Google Shape;2391;p13"/>
              <p:cNvSpPr/>
              <p:nvPr/>
            </p:nvSpPr>
            <p:spPr>
              <a:xfrm>
                <a:off x="8219269" y="1961769"/>
                <a:ext cx="175739" cy="123556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3" extrusionOk="0">
                    <a:moveTo>
                      <a:pt x="525" y="0"/>
                    </a:moveTo>
                    <a:cubicBezTo>
                      <a:pt x="235" y="0"/>
                      <a:pt x="1" y="234"/>
                      <a:pt x="1" y="525"/>
                    </a:cubicBezTo>
                    <a:lnTo>
                      <a:pt x="1" y="901"/>
                    </a:lnTo>
                    <a:cubicBezTo>
                      <a:pt x="1" y="1191"/>
                      <a:pt x="235" y="1423"/>
                      <a:pt x="525" y="1423"/>
                    </a:cubicBezTo>
                    <a:lnTo>
                      <a:pt x="1502" y="1423"/>
                    </a:lnTo>
                    <a:cubicBezTo>
                      <a:pt x="1792" y="1423"/>
                      <a:pt x="2023" y="1191"/>
                      <a:pt x="2023" y="901"/>
                    </a:cubicBezTo>
                    <a:lnTo>
                      <a:pt x="2023" y="525"/>
                    </a:lnTo>
                    <a:cubicBezTo>
                      <a:pt x="2023" y="234"/>
                      <a:pt x="1792" y="0"/>
                      <a:pt x="150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92" name="Google Shape;2392;p13"/>
              <p:cNvSpPr/>
              <p:nvPr/>
            </p:nvSpPr>
            <p:spPr>
              <a:xfrm>
                <a:off x="4994776" y="4072793"/>
                <a:ext cx="227488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2620" h="1641" extrusionOk="0">
                    <a:moveTo>
                      <a:pt x="522" y="0"/>
                    </a:moveTo>
                    <a:cubicBezTo>
                      <a:pt x="234" y="0"/>
                      <a:pt x="0" y="234"/>
                      <a:pt x="0" y="525"/>
                    </a:cubicBezTo>
                    <a:lnTo>
                      <a:pt x="0" y="1116"/>
                    </a:lnTo>
                    <a:cubicBezTo>
                      <a:pt x="0" y="1406"/>
                      <a:pt x="234" y="1640"/>
                      <a:pt x="522" y="1640"/>
                    </a:cubicBezTo>
                    <a:lnTo>
                      <a:pt x="2095" y="1640"/>
                    </a:lnTo>
                    <a:cubicBezTo>
                      <a:pt x="2385" y="1640"/>
                      <a:pt x="2620" y="1406"/>
                      <a:pt x="2620" y="1116"/>
                    </a:cubicBezTo>
                    <a:lnTo>
                      <a:pt x="2620" y="525"/>
                    </a:lnTo>
                    <a:cubicBezTo>
                      <a:pt x="2620" y="234"/>
                      <a:pt x="2385" y="0"/>
                      <a:pt x="209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93" name="Google Shape;2393;p13"/>
              <p:cNvSpPr/>
              <p:nvPr/>
            </p:nvSpPr>
            <p:spPr>
              <a:xfrm>
                <a:off x="4339753" y="4087293"/>
                <a:ext cx="227575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2621" h="1641" extrusionOk="0">
                    <a:moveTo>
                      <a:pt x="525" y="0"/>
                    </a:moveTo>
                    <a:cubicBezTo>
                      <a:pt x="235" y="0"/>
                      <a:pt x="0" y="235"/>
                      <a:pt x="0" y="525"/>
                    </a:cubicBezTo>
                    <a:lnTo>
                      <a:pt x="0" y="1116"/>
                    </a:lnTo>
                    <a:cubicBezTo>
                      <a:pt x="0" y="1407"/>
                      <a:pt x="235" y="1641"/>
                      <a:pt x="525" y="1641"/>
                    </a:cubicBezTo>
                    <a:lnTo>
                      <a:pt x="2096" y="1641"/>
                    </a:lnTo>
                    <a:cubicBezTo>
                      <a:pt x="2386" y="1641"/>
                      <a:pt x="2620" y="1407"/>
                      <a:pt x="2620" y="1116"/>
                    </a:cubicBezTo>
                    <a:lnTo>
                      <a:pt x="2620" y="525"/>
                    </a:lnTo>
                    <a:cubicBezTo>
                      <a:pt x="2620" y="235"/>
                      <a:pt x="2386" y="0"/>
                      <a:pt x="209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94" name="Google Shape;2394;p13"/>
              <p:cNvSpPr/>
              <p:nvPr/>
            </p:nvSpPr>
            <p:spPr>
              <a:xfrm>
                <a:off x="1919886" y="3952364"/>
                <a:ext cx="227575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2621" h="1639" extrusionOk="0">
                    <a:moveTo>
                      <a:pt x="525" y="1"/>
                    </a:moveTo>
                    <a:cubicBezTo>
                      <a:pt x="235" y="1"/>
                      <a:pt x="0" y="232"/>
                      <a:pt x="0" y="522"/>
                    </a:cubicBezTo>
                    <a:lnTo>
                      <a:pt x="0" y="1116"/>
                    </a:lnTo>
                    <a:cubicBezTo>
                      <a:pt x="0" y="1407"/>
                      <a:pt x="235" y="1638"/>
                      <a:pt x="525" y="1638"/>
                    </a:cubicBezTo>
                    <a:lnTo>
                      <a:pt x="2096" y="1638"/>
                    </a:lnTo>
                    <a:cubicBezTo>
                      <a:pt x="2386" y="1638"/>
                      <a:pt x="2620" y="1407"/>
                      <a:pt x="2620" y="1116"/>
                    </a:cubicBezTo>
                    <a:lnTo>
                      <a:pt x="2620" y="522"/>
                    </a:lnTo>
                    <a:cubicBezTo>
                      <a:pt x="2620" y="232"/>
                      <a:pt x="2386" y="1"/>
                      <a:pt x="209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95" name="Google Shape;2395;p13"/>
              <p:cNvSpPr/>
              <p:nvPr/>
            </p:nvSpPr>
            <p:spPr>
              <a:xfrm>
                <a:off x="155041" y="4005416"/>
                <a:ext cx="227488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2620" h="1639" extrusionOk="0">
                    <a:moveTo>
                      <a:pt x="522" y="1"/>
                    </a:moveTo>
                    <a:cubicBezTo>
                      <a:pt x="234" y="1"/>
                      <a:pt x="0" y="232"/>
                      <a:pt x="0" y="522"/>
                    </a:cubicBezTo>
                    <a:lnTo>
                      <a:pt x="0" y="1116"/>
                    </a:lnTo>
                    <a:cubicBezTo>
                      <a:pt x="0" y="1404"/>
                      <a:pt x="237" y="1638"/>
                      <a:pt x="522" y="1638"/>
                    </a:cubicBezTo>
                    <a:lnTo>
                      <a:pt x="2095" y="1638"/>
                    </a:lnTo>
                    <a:cubicBezTo>
                      <a:pt x="2385" y="1638"/>
                      <a:pt x="2620" y="1404"/>
                      <a:pt x="2620" y="1116"/>
                    </a:cubicBezTo>
                    <a:lnTo>
                      <a:pt x="2620" y="522"/>
                    </a:lnTo>
                    <a:cubicBezTo>
                      <a:pt x="2620" y="232"/>
                      <a:pt x="2385" y="1"/>
                      <a:pt x="2095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96" name="Google Shape;2396;p13"/>
              <p:cNvSpPr/>
              <p:nvPr/>
            </p:nvSpPr>
            <p:spPr>
              <a:xfrm>
                <a:off x="3668494" y="4120982"/>
                <a:ext cx="227575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2621" h="1641" extrusionOk="0">
                    <a:moveTo>
                      <a:pt x="523" y="0"/>
                    </a:moveTo>
                    <a:cubicBezTo>
                      <a:pt x="235" y="0"/>
                      <a:pt x="1" y="235"/>
                      <a:pt x="1" y="525"/>
                    </a:cubicBezTo>
                    <a:lnTo>
                      <a:pt x="1" y="1116"/>
                    </a:lnTo>
                    <a:cubicBezTo>
                      <a:pt x="1" y="1404"/>
                      <a:pt x="235" y="1641"/>
                      <a:pt x="523" y="1641"/>
                    </a:cubicBezTo>
                    <a:lnTo>
                      <a:pt x="2096" y="1641"/>
                    </a:lnTo>
                    <a:cubicBezTo>
                      <a:pt x="2386" y="1641"/>
                      <a:pt x="2621" y="1406"/>
                      <a:pt x="2621" y="1116"/>
                    </a:cubicBezTo>
                    <a:lnTo>
                      <a:pt x="2621" y="525"/>
                    </a:lnTo>
                    <a:cubicBezTo>
                      <a:pt x="2621" y="235"/>
                      <a:pt x="2386" y="0"/>
                      <a:pt x="209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97" name="Google Shape;2397;p13"/>
              <p:cNvSpPr/>
              <p:nvPr/>
            </p:nvSpPr>
            <p:spPr>
              <a:xfrm>
                <a:off x="95651" y="2355877"/>
                <a:ext cx="227575" cy="142223"/>
              </a:xfrm>
              <a:custGeom>
                <a:avLst/>
                <a:gdLst/>
                <a:ahLst/>
                <a:cxnLst/>
                <a:rect l="l" t="t" r="r" b="b"/>
                <a:pathLst>
                  <a:path w="2621" h="1638" extrusionOk="0">
                    <a:moveTo>
                      <a:pt x="522" y="0"/>
                    </a:moveTo>
                    <a:cubicBezTo>
                      <a:pt x="232" y="0"/>
                      <a:pt x="1" y="232"/>
                      <a:pt x="1" y="522"/>
                    </a:cubicBezTo>
                    <a:lnTo>
                      <a:pt x="1" y="1116"/>
                    </a:lnTo>
                    <a:cubicBezTo>
                      <a:pt x="1" y="1403"/>
                      <a:pt x="235" y="1638"/>
                      <a:pt x="522" y="1638"/>
                    </a:cubicBezTo>
                    <a:lnTo>
                      <a:pt x="2096" y="1638"/>
                    </a:lnTo>
                    <a:cubicBezTo>
                      <a:pt x="2386" y="1638"/>
                      <a:pt x="2620" y="1403"/>
                      <a:pt x="2620" y="1116"/>
                    </a:cubicBezTo>
                    <a:lnTo>
                      <a:pt x="2620" y="522"/>
                    </a:lnTo>
                    <a:cubicBezTo>
                      <a:pt x="2620" y="232"/>
                      <a:pt x="2386" y="0"/>
                      <a:pt x="209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98" name="Google Shape;2398;p13"/>
              <p:cNvSpPr/>
              <p:nvPr/>
            </p:nvSpPr>
            <p:spPr>
              <a:xfrm>
                <a:off x="163984" y="3445382"/>
                <a:ext cx="366325" cy="228964"/>
              </a:xfrm>
              <a:custGeom>
                <a:avLst/>
                <a:gdLst/>
                <a:ahLst/>
                <a:cxnLst/>
                <a:rect l="l" t="t" r="r" b="b"/>
                <a:pathLst>
                  <a:path w="4219" h="2637" extrusionOk="0">
                    <a:moveTo>
                      <a:pt x="525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2115"/>
                    </a:lnTo>
                    <a:cubicBezTo>
                      <a:pt x="0" y="2405"/>
                      <a:pt x="235" y="2637"/>
                      <a:pt x="525" y="2637"/>
                    </a:cubicBezTo>
                    <a:lnTo>
                      <a:pt x="3694" y="2637"/>
                    </a:lnTo>
                    <a:cubicBezTo>
                      <a:pt x="3984" y="2637"/>
                      <a:pt x="4218" y="2405"/>
                      <a:pt x="4218" y="2115"/>
                    </a:cubicBezTo>
                    <a:lnTo>
                      <a:pt x="4218" y="525"/>
                    </a:lnTo>
                    <a:cubicBezTo>
                      <a:pt x="4218" y="235"/>
                      <a:pt x="3984" y="1"/>
                      <a:pt x="369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99" name="Google Shape;2399;p13"/>
              <p:cNvSpPr/>
              <p:nvPr/>
            </p:nvSpPr>
            <p:spPr>
              <a:xfrm>
                <a:off x="455375" y="3918936"/>
                <a:ext cx="478940" cy="299989"/>
              </a:xfrm>
              <a:custGeom>
                <a:avLst/>
                <a:gdLst/>
                <a:ahLst/>
                <a:cxnLst/>
                <a:rect l="l" t="t" r="r" b="b"/>
                <a:pathLst>
                  <a:path w="5516" h="3455" extrusionOk="0">
                    <a:moveTo>
                      <a:pt x="522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2930"/>
                    </a:lnTo>
                    <a:cubicBezTo>
                      <a:pt x="0" y="3217"/>
                      <a:pt x="235" y="3454"/>
                      <a:pt x="522" y="3454"/>
                    </a:cubicBezTo>
                    <a:lnTo>
                      <a:pt x="4994" y="3454"/>
                    </a:lnTo>
                    <a:cubicBezTo>
                      <a:pt x="5281" y="3454"/>
                      <a:pt x="5516" y="3220"/>
                      <a:pt x="5516" y="2930"/>
                    </a:cubicBezTo>
                    <a:lnTo>
                      <a:pt x="5516" y="525"/>
                    </a:lnTo>
                    <a:cubicBezTo>
                      <a:pt x="5516" y="235"/>
                      <a:pt x="5281" y="1"/>
                      <a:pt x="499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00" name="Google Shape;2400;p13"/>
              <p:cNvSpPr/>
              <p:nvPr/>
            </p:nvSpPr>
            <p:spPr>
              <a:xfrm>
                <a:off x="2165953" y="4102315"/>
                <a:ext cx="186679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2150" h="1136" extrusionOk="0">
                    <a:moveTo>
                      <a:pt x="525" y="0"/>
                    </a:moveTo>
                    <a:cubicBezTo>
                      <a:pt x="235" y="0"/>
                      <a:pt x="1" y="232"/>
                      <a:pt x="1" y="522"/>
                    </a:cubicBezTo>
                    <a:lnTo>
                      <a:pt x="1" y="614"/>
                    </a:lnTo>
                    <a:cubicBezTo>
                      <a:pt x="1" y="902"/>
                      <a:pt x="238" y="1136"/>
                      <a:pt x="525" y="1136"/>
                    </a:cubicBezTo>
                    <a:lnTo>
                      <a:pt x="1627" y="1136"/>
                    </a:lnTo>
                    <a:cubicBezTo>
                      <a:pt x="1917" y="1136"/>
                      <a:pt x="2149" y="902"/>
                      <a:pt x="2149" y="614"/>
                    </a:cubicBezTo>
                    <a:lnTo>
                      <a:pt x="2149" y="522"/>
                    </a:lnTo>
                    <a:cubicBezTo>
                      <a:pt x="2149" y="232"/>
                      <a:pt x="1917" y="0"/>
                      <a:pt x="1627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01" name="Google Shape;2401;p13"/>
              <p:cNvSpPr/>
              <p:nvPr/>
            </p:nvSpPr>
            <p:spPr>
              <a:xfrm>
                <a:off x="2989073" y="4085383"/>
                <a:ext cx="186592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2149" h="1136" extrusionOk="0">
                    <a:moveTo>
                      <a:pt x="522" y="0"/>
                    </a:moveTo>
                    <a:cubicBezTo>
                      <a:pt x="235" y="0"/>
                      <a:pt x="1" y="232"/>
                      <a:pt x="1" y="522"/>
                    </a:cubicBezTo>
                    <a:lnTo>
                      <a:pt x="1" y="614"/>
                    </a:lnTo>
                    <a:cubicBezTo>
                      <a:pt x="1" y="898"/>
                      <a:pt x="235" y="1136"/>
                      <a:pt x="522" y="1136"/>
                    </a:cubicBezTo>
                    <a:lnTo>
                      <a:pt x="1624" y="1136"/>
                    </a:lnTo>
                    <a:cubicBezTo>
                      <a:pt x="1914" y="1136"/>
                      <a:pt x="2149" y="901"/>
                      <a:pt x="2149" y="614"/>
                    </a:cubicBezTo>
                    <a:lnTo>
                      <a:pt x="2149" y="522"/>
                    </a:lnTo>
                    <a:cubicBezTo>
                      <a:pt x="2149" y="232"/>
                      <a:pt x="1914" y="0"/>
                      <a:pt x="1624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02" name="Google Shape;2402;p13"/>
              <p:cNvSpPr/>
              <p:nvPr/>
            </p:nvSpPr>
            <p:spPr>
              <a:xfrm>
                <a:off x="643616" y="2389045"/>
                <a:ext cx="186592" cy="98897"/>
              </a:xfrm>
              <a:custGeom>
                <a:avLst/>
                <a:gdLst/>
                <a:ahLst/>
                <a:cxnLst/>
                <a:rect l="l" t="t" r="r" b="b"/>
                <a:pathLst>
                  <a:path w="2149" h="1139" extrusionOk="0">
                    <a:moveTo>
                      <a:pt x="525" y="0"/>
                    </a:moveTo>
                    <a:cubicBezTo>
                      <a:pt x="234" y="0"/>
                      <a:pt x="0" y="235"/>
                      <a:pt x="0" y="525"/>
                    </a:cubicBezTo>
                    <a:lnTo>
                      <a:pt x="0" y="614"/>
                    </a:lnTo>
                    <a:cubicBezTo>
                      <a:pt x="0" y="904"/>
                      <a:pt x="234" y="1139"/>
                      <a:pt x="525" y="1139"/>
                    </a:cubicBezTo>
                    <a:lnTo>
                      <a:pt x="1626" y="1139"/>
                    </a:lnTo>
                    <a:cubicBezTo>
                      <a:pt x="1917" y="1139"/>
                      <a:pt x="2148" y="904"/>
                      <a:pt x="2148" y="614"/>
                    </a:cubicBezTo>
                    <a:lnTo>
                      <a:pt x="2148" y="525"/>
                    </a:lnTo>
                    <a:cubicBezTo>
                      <a:pt x="2148" y="235"/>
                      <a:pt x="1917" y="0"/>
                      <a:pt x="162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03" name="Google Shape;2403;p13"/>
              <p:cNvSpPr/>
              <p:nvPr/>
            </p:nvSpPr>
            <p:spPr>
              <a:xfrm>
                <a:off x="119876" y="2985633"/>
                <a:ext cx="186592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2149" h="1136" extrusionOk="0">
                    <a:moveTo>
                      <a:pt x="522" y="1"/>
                    </a:moveTo>
                    <a:cubicBezTo>
                      <a:pt x="232" y="1"/>
                      <a:pt x="1" y="232"/>
                      <a:pt x="1" y="522"/>
                    </a:cubicBezTo>
                    <a:lnTo>
                      <a:pt x="1" y="614"/>
                    </a:lnTo>
                    <a:cubicBezTo>
                      <a:pt x="1" y="902"/>
                      <a:pt x="235" y="1136"/>
                      <a:pt x="522" y="1136"/>
                    </a:cubicBezTo>
                    <a:lnTo>
                      <a:pt x="1624" y="1136"/>
                    </a:lnTo>
                    <a:cubicBezTo>
                      <a:pt x="1914" y="1136"/>
                      <a:pt x="2149" y="902"/>
                      <a:pt x="2149" y="614"/>
                    </a:cubicBezTo>
                    <a:lnTo>
                      <a:pt x="2149" y="522"/>
                    </a:lnTo>
                    <a:cubicBezTo>
                      <a:pt x="2149" y="232"/>
                      <a:pt x="1914" y="1"/>
                      <a:pt x="162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04" name="Google Shape;2404;p13"/>
              <p:cNvSpPr/>
              <p:nvPr/>
            </p:nvSpPr>
            <p:spPr>
              <a:xfrm>
                <a:off x="8545131" y="3141835"/>
                <a:ext cx="168185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39" extrusionOk="0">
                    <a:moveTo>
                      <a:pt x="525" y="1"/>
                    </a:moveTo>
                    <a:cubicBezTo>
                      <a:pt x="234" y="1"/>
                      <a:pt x="0" y="232"/>
                      <a:pt x="0" y="523"/>
                    </a:cubicBezTo>
                    <a:lnTo>
                      <a:pt x="0" y="1117"/>
                    </a:lnTo>
                    <a:cubicBezTo>
                      <a:pt x="0" y="1404"/>
                      <a:pt x="234" y="1639"/>
                      <a:pt x="525" y="1639"/>
                    </a:cubicBezTo>
                    <a:lnTo>
                      <a:pt x="1414" y="1639"/>
                    </a:lnTo>
                    <a:cubicBezTo>
                      <a:pt x="1702" y="1639"/>
                      <a:pt x="1936" y="1404"/>
                      <a:pt x="1936" y="1117"/>
                    </a:cubicBezTo>
                    <a:lnTo>
                      <a:pt x="1936" y="523"/>
                    </a:lnTo>
                    <a:cubicBezTo>
                      <a:pt x="1936" y="232"/>
                      <a:pt x="1702" y="1"/>
                      <a:pt x="141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05" name="Google Shape;2405;p13"/>
              <p:cNvSpPr/>
              <p:nvPr/>
            </p:nvSpPr>
            <p:spPr>
              <a:xfrm>
                <a:off x="9093703" y="4072793"/>
                <a:ext cx="168272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641" extrusionOk="0">
                    <a:moveTo>
                      <a:pt x="525" y="0"/>
                    </a:moveTo>
                    <a:cubicBezTo>
                      <a:pt x="235" y="0"/>
                      <a:pt x="1" y="234"/>
                      <a:pt x="1" y="525"/>
                    </a:cubicBezTo>
                    <a:lnTo>
                      <a:pt x="1" y="1116"/>
                    </a:lnTo>
                    <a:cubicBezTo>
                      <a:pt x="1" y="1406"/>
                      <a:pt x="235" y="1640"/>
                      <a:pt x="525" y="1640"/>
                    </a:cubicBezTo>
                    <a:lnTo>
                      <a:pt x="1415" y="1640"/>
                    </a:lnTo>
                    <a:cubicBezTo>
                      <a:pt x="1703" y="1640"/>
                      <a:pt x="1937" y="1406"/>
                      <a:pt x="1937" y="1116"/>
                    </a:cubicBezTo>
                    <a:lnTo>
                      <a:pt x="1937" y="525"/>
                    </a:lnTo>
                    <a:cubicBezTo>
                      <a:pt x="1937" y="234"/>
                      <a:pt x="1703" y="0"/>
                      <a:pt x="141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06" name="Google Shape;2406;p13"/>
              <p:cNvSpPr/>
              <p:nvPr/>
            </p:nvSpPr>
            <p:spPr>
              <a:xfrm>
                <a:off x="8609296" y="4087293"/>
                <a:ext cx="168185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41" extrusionOk="0">
                    <a:moveTo>
                      <a:pt x="525" y="0"/>
                    </a:moveTo>
                    <a:cubicBezTo>
                      <a:pt x="235" y="0"/>
                      <a:pt x="0" y="235"/>
                      <a:pt x="0" y="525"/>
                    </a:cubicBezTo>
                    <a:lnTo>
                      <a:pt x="0" y="1116"/>
                    </a:lnTo>
                    <a:cubicBezTo>
                      <a:pt x="0" y="1407"/>
                      <a:pt x="235" y="1641"/>
                      <a:pt x="525" y="1641"/>
                    </a:cubicBezTo>
                    <a:lnTo>
                      <a:pt x="1415" y="1641"/>
                    </a:lnTo>
                    <a:cubicBezTo>
                      <a:pt x="1702" y="1641"/>
                      <a:pt x="1936" y="1407"/>
                      <a:pt x="1936" y="1116"/>
                    </a:cubicBezTo>
                    <a:lnTo>
                      <a:pt x="1936" y="525"/>
                    </a:lnTo>
                    <a:cubicBezTo>
                      <a:pt x="1936" y="235"/>
                      <a:pt x="1702" y="0"/>
                      <a:pt x="141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07" name="Google Shape;2407;p13"/>
              <p:cNvSpPr/>
              <p:nvPr/>
            </p:nvSpPr>
            <p:spPr>
              <a:xfrm>
                <a:off x="6819705" y="3952364"/>
                <a:ext cx="167924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1934" h="1639" extrusionOk="0">
                    <a:moveTo>
                      <a:pt x="522" y="1"/>
                    </a:moveTo>
                    <a:cubicBezTo>
                      <a:pt x="232" y="1"/>
                      <a:pt x="0" y="232"/>
                      <a:pt x="0" y="522"/>
                    </a:cubicBezTo>
                    <a:lnTo>
                      <a:pt x="0" y="1116"/>
                    </a:lnTo>
                    <a:cubicBezTo>
                      <a:pt x="0" y="1407"/>
                      <a:pt x="232" y="1638"/>
                      <a:pt x="522" y="1638"/>
                    </a:cubicBezTo>
                    <a:lnTo>
                      <a:pt x="1412" y="1638"/>
                    </a:lnTo>
                    <a:cubicBezTo>
                      <a:pt x="1702" y="1638"/>
                      <a:pt x="1934" y="1407"/>
                      <a:pt x="1934" y="1116"/>
                    </a:cubicBezTo>
                    <a:lnTo>
                      <a:pt x="1934" y="522"/>
                    </a:lnTo>
                    <a:cubicBezTo>
                      <a:pt x="1934" y="232"/>
                      <a:pt x="1702" y="1"/>
                      <a:pt x="141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08" name="Google Shape;2408;p13"/>
              <p:cNvSpPr/>
              <p:nvPr/>
            </p:nvSpPr>
            <p:spPr>
              <a:xfrm>
                <a:off x="6322187" y="3843831"/>
                <a:ext cx="168185" cy="142571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42" extrusionOk="0">
                    <a:moveTo>
                      <a:pt x="522" y="1"/>
                    </a:moveTo>
                    <a:cubicBezTo>
                      <a:pt x="234" y="1"/>
                      <a:pt x="0" y="235"/>
                      <a:pt x="0" y="525"/>
                    </a:cubicBezTo>
                    <a:lnTo>
                      <a:pt x="0" y="1117"/>
                    </a:lnTo>
                    <a:cubicBezTo>
                      <a:pt x="0" y="1407"/>
                      <a:pt x="234" y="1641"/>
                      <a:pt x="522" y="1641"/>
                    </a:cubicBezTo>
                    <a:lnTo>
                      <a:pt x="1412" y="1641"/>
                    </a:lnTo>
                    <a:cubicBezTo>
                      <a:pt x="1702" y="1641"/>
                      <a:pt x="1936" y="1407"/>
                      <a:pt x="1936" y="1117"/>
                    </a:cubicBezTo>
                    <a:lnTo>
                      <a:pt x="1936" y="525"/>
                    </a:lnTo>
                    <a:cubicBezTo>
                      <a:pt x="1936" y="235"/>
                      <a:pt x="1702" y="1"/>
                      <a:pt x="141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09" name="Google Shape;2409;p13"/>
              <p:cNvSpPr/>
              <p:nvPr/>
            </p:nvSpPr>
            <p:spPr>
              <a:xfrm>
                <a:off x="5514349" y="4005416"/>
                <a:ext cx="168185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39" extrusionOk="0">
                    <a:moveTo>
                      <a:pt x="522" y="1"/>
                    </a:moveTo>
                    <a:cubicBezTo>
                      <a:pt x="232" y="1"/>
                      <a:pt x="0" y="232"/>
                      <a:pt x="0" y="522"/>
                    </a:cubicBezTo>
                    <a:lnTo>
                      <a:pt x="0" y="1116"/>
                    </a:lnTo>
                    <a:cubicBezTo>
                      <a:pt x="0" y="1404"/>
                      <a:pt x="232" y="1638"/>
                      <a:pt x="522" y="1638"/>
                    </a:cubicBezTo>
                    <a:lnTo>
                      <a:pt x="1412" y="1638"/>
                    </a:lnTo>
                    <a:cubicBezTo>
                      <a:pt x="1702" y="1638"/>
                      <a:pt x="1936" y="1404"/>
                      <a:pt x="1936" y="1116"/>
                    </a:cubicBezTo>
                    <a:lnTo>
                      <a:pt x="1936" y="522"/>
                    </a:lnTo>
                    <a:cubicBezTo>
                      <a:pt x="1936" y="232"/>
                      <a:pt x="1702" y="1"/>
                      <a:pt x="141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10" name="Google Shape;2410;p13"/>
              <p:cNvSpPr/>
              <p:nvPr/>
            </p:nvSpPr>
            <p:spPr>
              <a:xfrm>
                <a:off x="7360116" y="3818911"/>
                <a:ext cx="168185" cy="142223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38" extrusionOk="0">
                    <a:moveTo>
                      <a:pt x="522" y="0"/>
                    </a:moveTo>
                    <a:cubicBezTo>
                      <a:pt x="235" y="0"/>
                      <a:pt x="0" y="232"/>
                      <a:pt x="0" y="522"/>
                    </a:cubicBezTo>
                    <a:lnTo>
                      <a:pt x="0" y="1116"/>
                    </a:lnTo>
                    <a:cubicBezTo>
                      <a:pt x="0" y="1404"/>
                      <a:pt x="235" y="1638"/>
                      <a:pt x="522" y="1638"/>
                    </a:cubicBezTo>
                    <a:lnTo>
                      <a:pt x="1412" y="1638"/>
                    </a:lnTo>
                    <a:cubicBezTo>
                      <a:pt x="1702" y="1638"/>
                      <a:pt x="1936" y="1404"/>
                      <a:pt x="1936" y="1116"/>
                    </a:cubicBezTo>
                    <a:lnTo>
                      <a:pt x="1936" y="522"/>
                    </a:lnTo>
                    <a:cubicBezTo>
                      <a:pt x="1936" y="232"/>
                      <a:pt x="1702" y="0"/>
                      <a:pt x="141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11" name="Google Shape;2411;p13"/>
              <p:cNvSpPr/>
              <p:nvPr/>
            </p:nvSpPr>
            <p:spPr>
              <a:xfrm>
                <a:off x="8112732" y="4120982"/>
                <a:ext cx="168185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41" extrusionOk="0">
                    <a:moveTo>
                      <a:pt x="525" y="0"/>
                    </a:moveTo>
                    <a:cubicBezTo>
                      <a:pt x="235" y="0"/>
                      <a:pt x="0" y="235"/>
                      <a:pt x="0" y="525"/>
                    </a:cubicBezTo>
                    <a:lnTo>
                      <a:pt x="0" y="1116"/>
                    </a:lnTo>
                    <a:cubicBezTo>
                      <a:pt x="0" y="1404"/>
                      <a:pt x="235" y="1641"/>
                      <a:pt x="525" y="1641"/>
                    </a:cubicBezTo>
                    <a:lnTo>
                      <a:pt x="1415" y="1641"/>
                    </a:lnTo>
                    <a:cubicBezTo>
                      <a:pt x="1702" y="1641"/>
                      <a:pt x="1936" y="1406"/>
                      <a:pt x="1936" y="1116"/>
                    </a:cubicBezTo>
                    <a:lnTo>
                      <a:pt x="1936" y="525"/>
                    </a:lnTo>
                    <a:cubicBezTo>
                      <a:pt x="1936" y="235"/>
                      <a:pt x="1702" y="0"/>
                      <a:pt x="141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12" name="Google Shape;2412;p13"/>
              <p:cNvSpPr/>
              <p:nvPr/>
            </p:nvSpPr>
            <p:spPr>
              <a:xfrm>
                <a:off x="8566924" y="2739739"/>
                <a:ext cx="270902" cy="229051"/>
              </a:xfrm>
              <a:custGeom>
                <a:avLst/>
                <a:gdLst/>
                <a:ahLst/>
                <a:cxnLst/>
                <a:rect l="l" t="t" r="r" b="b"/>
                <a:pathLst>
                  <a:path w="3120" h="2638" extrusionOk="0">
                    <a:moveTo>
                      <a:pt x="525" y="1"/>
                    </a:moveTo>
                    <a:cubicBezTo>
                      <a:pt x="234" y="1"/>
                      <a:pt x="0" y="232"/>
                      <a:pt x="0" y="523"/>
                    </a:cubicBezTo>
                    <a:lnTo>
                      <a:pt x="0" y="2113"/>
                    </a:lnTo>
                    <a:cubicBezTo>
                      <a:pt x="0" y="2403"/>
                      <a:pt x="234" y="2637"/>
                      <a:pt x="525" y="2637"/>
                    </a:cubicBezTo>
                    <a:lnTo>
                      <a:pt x="2595" y="2637"/>
                    </a:lnTo>
                    <a:cubicBezTo>
                      <a:pt x="2885" y="2637"/>
                      <a:pt x="3119" y="2403"/>
                      <a:pt x="3119" y="2113"/>
                    </a:cubicBezTo>
                    <a:lnTo>
                      <a:pt x="3119" y="523"/>
                    </a:lnTo>
                    <a:cubicBezTo>
                      <a:pt x="3119" y="232"/>
                      <a:pt x="2885" y="1"/>
                      <a:pt x="2595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13" name="Google Shape;2413;p13"/>
              <p:cNvSpPr/>
              <p:nvPr/>
            </p:nvSpPr>
            <p:spPr>
              <a:xfrm>
                <a:off x="8362968" y="3735557"/>
                <a:ext cx="354690" cy="299729"/>
              </a:xfrm>
              <a:custGeom>
                <a:avLst/>
                <a:gdLst/>
                <a:ahLst/>
                <a:cxnLst/>
                <a:rect l="l" t="t" r="r" b="b"/>
                <a:pathLst>
                  <a:path w="4085" h="3452" extrusionOk="0">
                    <a:moveTo>
                      <a:pt x="522" y="1"/>
                    </a:moveTo>
                    <a:cubicBezTo>
                      <a:pt x="234" y="1"/>
                      <a:pt x="0" y="235"/>
                      <a:pt x="0" y="522"/>
                    </a:cubicBezTo>
                    <a:lnTo>
                      <a:pt x="0" y="2930"/>
                    </a:lnTo>
                    <a:cubicBezTo>
                      <a:pt x="0" y="3220"/>
                      <a:pt x="234" y="3452"/>
                      <a:pt x="522" y="3452"/>
                    </a:cubicBezTo>
                    <a:lnTo>
                      <a:pt x="3560" y="3452"/>
                    </a:lnTo>
                    <a:cubicBezTo>
                      <a:pt x="3850" y="3452"/>
                      <a:pt x="4084" y="3220"/>
                      <a:pt x="4084" y="2930"/>
                    </a:cubicBezTo>
                    <a:lnTo>
                      <a:pt x="4084" y="522"/>
                    </a:lnTo>
                    <a:cubicBezTo>
                      <a:pt x="4084" y="235"/>
                      <a:pt x="3850" y="1"/>
                      <a:pt x="356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14" name="Google Shape;2414;p13"/>
              <p:cNvSpPr/>
              <p:nvPr/>
            </p:nvSpPr>
            <p:spPr>
              <a:xfrm>
                <a:off x="8963637" y="3098768"/>
                <a:ext cx="354777" cy="299989"/>
              </a:xfrm>
              <a:custGeom>
                <a:avLst/>
                <a:gdLst/>
                <a:ahLst/>
                <a:cxnLst/>
                <a:rect l="l" t="t" r="r" b="b"/>
                <a:pathLst>
                  <a:path w="4086" h="3455" extrusionOk="0">
                    <a:moveTo>
                      <a:pt x="522" y="0"/>
                    </a:moveTo>
                    <a:cubicBezTo>
                      <a:pt x="232" y="0"/>
                      <a:pt x="1" y="235"/>
                      <a:pt x="1" y="525"/>
                    </a:cubicBezTo>
                    <a:lnTo>
                      <a:pt x="1" y="2930"/>
                    </a:lnTo>
                    <a:cubicBezTo>
                      <a:pt x="1" y="3217"/>
                      <a:pt x="235" y="3454"/>
                      <a:pt x="522" y="3454"/>
                    </a:cubicBezTo>
                    <a:lnTo>
                      <a:pt x="3561" y="3454"/>
                    </a:lnTo>
                    <a:cubicBezTo>
                      <a:pt x="3851" y="3454"/>
                      <a:pt x="4085" y="3220"/>
                      <a:pt x="4085" y="2930"/>
                    </a:cubicBezTo>
                    <a:lnTo>
                      <a:pt x="4085" y="525"/>
                    </a:lnTo>
                    <a:cubicBezTo>
                      <a:pt x="4085" y="235"/>
                      <a:pt x="3851" y="0"/>
                      <a:pt x="3561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15" name="Google Shape;2415;p13"/>
              <p:cNvSpPr/>
              <p:nvPr/>
            </p:nvSpPr>
            <p:spPr>
              <a:xfrm>
                <a:off x="5736191" y="3918936"/>
                <a:ext cx="354690" cy="299989"/>
              </a:xfrm>
              <a:custGeom>
                <a:avLst/>
                <a:gdLst/>
                <a:ahLst/>
                <a:cxnLst/>
                <a:rect l="l" t="t" r="r" b="b"/>
                <a:pathLst>
                  <a:path w="4085" h="3455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5"/>
                    </a:cubicBezTo>
                    <a:lnTo>
                      <a:pt x="1" y="2930"/>
                    </a:lnTo>
                    <a:cubicBezTo>
                      <a:pt x="1" y="3217"/>
                      <a:pt x="235" y="3454"/>
                      <a:pt x="525" y="3454"/>
                    </a:cubicBezTo>
                    <a:lnTo>
                      <a:pt x="3560" y="3454"/>
                    </a:lnTo>
                    <a:cubicBezTo>
                      <a:pt x="3851" y="3454"/>
                      <a:pt x="4085" y="3220"/>
                      <a:pt x="4085" y="2930"/>
                    </a:cubicBezTo>
                    <a:lnTo>
                      <a:pt x="4085" y="525"/>
                    </a:lnTo>
                    <a:cubicBezTo>
                      <a:pt x="4085" y="235"/>
                      <a:pt x="3851" y="1"/>
                      <a:pt x="356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16" name="Google Shape;2416;p13"/>
              <p:cNvSpPr/>
              <p:nvPr/>
            </p:nvSpPr>
            <p:spPr>
              <a:xfrm>
                <a:off x="6565389" y="4130881"/>
                <a:ext cx="137882" cy="98897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139" extrusionOk="0">
                    <a:moveTo>
                      <a:pt x="522" y="1"/>
                    </a:moveTo>
                    <a:cubicBezTo>
                      <a:pt x="232" y="1"/>
                      <a:pt x="0" y="235"/>
                      <a:pt x="0" y="525"/>
                    </a:cubicBezTo>
                    <a:lnTo>
                      <a:pt x="0" y="614"/>
                    </a:lnTo>
                    <a:cubicBezTo>
                      <a:pt x="0" y="905"/>
                      <a:pt x="232" y="1139"/>
                      <a:pt x="522" y="1139"/>
                    </a:cubicBezTo>
                    <a:lnTo>
                      <a:pt x="1066" y="1139"/>
                    </a:lnTo>
                    <a:cubicBezTo>
                      <a:pt x="1356" y="1139"/>
                      <a:pt x="1587" y="905"/>
                      <a:pt x="1587" y="614"/>
                    </a:cubicBezTo>
                    <a:lnTo>
                      <a:pt x="1587" y="525"/>
                    </a:lnTo>
                    <a:cubicBezTo>
                      <a:pt x="1587" y="235"/>
                      <a:pt x="1356" y="1"/>
                      <a:pt x="106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17" name="Google Shape;2417;p13"/>
              <p:cNvSpPr/>
              <p:nvPr/>
            </p:nvSpPr>
            <p:spPr>
              <a:xfrm>
                <a:off x="7001608" y="4102315"/>
                <a:ext cx="138403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1594" h="1136" extrusionOk="0">
                    <a:moveTo>
                      <a:pt x="528" y="0"/>
                    </a:moveTo>
                    <a:cubicBezTo>
                      <a:pt x="238" y="0"/>
                      <a:pt x="3" y="232"/>
                      <a:pt x="3" y="522"/>
                    </a:cubicBezTo>
                    <a:lnTo>
                      <a:pt x="3" y="614"/>
                    </a:lnTo>
                    <a:cubicBezTo>
                      <a:pt x="0" y="902"/>
                      <a:pt x="235" y="1136"/>
                      <a:pt x="528" y="1136"/>
                    </a:cubicBezTo>
                    <a:lnTo>
                      <a:pt x="1072" y="1136"/>
                    </a:lnTo>
                    <a:cubicBezTo>
                      <a:pt x="1359" y="1136"/>
                      <a:pt x="1593" y="902"/>
                      <a:pt x="1593" y="614"/>
                    </a:cubicBezTo>
                    <a:lnTo>
                      <a:pt x="1593" y="522"/>
                    </a:lnTo>
                    <a:cubicBezTo>
                      <a:pt x="1593" y="232"/>
                      <a:pt x="1359" y="0"/>
                      <a:pt x="107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18" name="Google Shape;2418;p13"/>
              <p:cNvSpPr/>
              <p:nvPr/>
            </p:nvSpPr>
            <p:spPr>
              <a:xfrm>
                <a:off x="8290033" y="3177000"/>
                <a:ext cx="138143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1591" h="1136" extrusionOk="0">
                    <a:moveTo>
                      <a:pt x="522" y="0"/>
                    </a:moveTo>
                    <a:cubicBezTo>
                      <a:pt x="232" y="0"/>
                      <a:pt x="0" y="232"/>
                      <a:pt x="0" y="522"/>
                    </a:cubicBezTo>
                    <a:lnTo>
                      <a:pt x="0" y="614"/>
                    </a:lnTo>
                    <a:cubicBezTo>
                      <a:pt x="0" y="902"/>
                      <a:pt x="232" y="1136"/>
                      <a:pt x="522" y="1136"/>
                    </a:cubicBezTo>
                    <a:lnTo>
                      <a:pt x="1066" y="1136"/>
                    </a:lnTo>
                    <a:cubicBezTo>
                      <a:pt x="1356" y="1136"/>
                      <a:pt x="1591" y="902"/>
                      <a:pt x="1591" y="614"/>
                    </a:cubicBezTo>
                    <a:lnTo>
                      <a:pt x="1591" y="522"/>
                    </a:lnTo>
                    <a:cubicBezTo>
                      <a:pt x="1591" y="232"/>
                      <a:pt x="1356" y="0"/>
                      <a:pt x="106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19" name="Google Shape;2419;p13"/>
              <p:cNvSpPr/>
              <p:nvPr/>
            </p:nvSpPr>
            <p:spPr>
              <a:xfrm>
                <a:off x="8142774" y="2787494"/>
                <a:ext cx="138143" cy="98897"/>
              </a:xfrm>
              <a:custGeom>
                <a:avLst/>
                <a:gdLst/>
                <a:ahLst/>
                <a:cxnLst/>
                <a:rect l="l" t="t" r="r" b="b"/>
                <a:pathLst>
                  <a:path w="1591" h="1139" extrusionOk="0">
                    <a:moveTo>
                      <a:pt x="525" y="0"/>
                    </a:moveTo>
                    <a:cubicBezTo>
                      <a:pt x="235" y="0"/>
                      <a:pt x="0" y="235"/>
                      <a:pt x="0" y="525"/>
                    </a:cubicBezTo>
                    <a:lnTo>
                      <a:pt x="0" y="614"/>
                    </a:lnTo>
                    <a:cubicBezTo>
                      <a:pt x="0" y="904"/>
                      <a:pt x="237" y="1139"/>
                      <a:pt x="525" y="1139"/>
                    </a:cubicBezTo>
                    <a:lnTo>
                      <a:pt x="1069" y="1139"/>
                    </a:lnTo>
                    <a:cubicBezTo>
                      <a:pt x="1356" y="1139"/>
                      <a:pt x="1590" y="904"/>
                      <a:pt x="1590" y="614"/>
                    </a:cubicBezTo>
                    <a:lnTo>
                      <a:pt x="1590" y="525"/>
                    </a:lnTo>
                    <a:cubicBezTo>
                      <a:pt x="1590" y="235"/>
                      <a:pt x="1356" y="0"/>
                      <a:pt x="106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20" name="Google Shape;2420;p13"/>
              <p:cNvSpPr/>
              <p:nvPr/>
            </p:nvSpPr>
            <p:spPr>
              <a:xfrm>
                <a:off x="7610091" y="4085383"/>
                <a:ext cx="138664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1597" h="1136" extrusionOk="0">
                    <a:moveTo>
                      <a:pt x="528" y="0"/>
                    </a:moveTo>
                    <a:cubicBezTo>
                      <a:pt x="238" y="0"/>
                      <a:pt x="6" y="232"/>
                      <a:pt x="6" y="522"/>
                    </a:cubicBezTo>
                    <a:lnTo>
                      <a:pt x="6" y="614"/>
                    </a:lnTo>
                    <a:cubicBezTo>
                      <a:pt x="0" y="898"/>
                      <a:pt x="235" y="1136"/>
                      <a:pt x="528" y="1136"/>
                    </a:cubicBezTo>
                    <a:lnTo>
                      <a:pt x="1072" y="1136"/>
                    </a:lnTo>
                    <a:cubicBezTo>
                      <a:pt x="1362" y="1136"/>
                      <a:pt x="1596" y="901"/>
                      <a:pt x="1596" y="614"/>
                    </a:cubicBezTo>
                    <a:lnTo>
                      <a:pt x="1596" y="522"/>
                    </a:lnTo>
                    <a:cubicBezTo>
                      <a:pt x="1596" y="232"/>
                      <a:pt x="1362" y="0"/>
                      <a:pt x="107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21" name="Google Shape;2421;p13"/>
              <p:cNvSpPr/>
              <p:nvPr/>
            </p:nvSpPr>
            <p:spPr>
              <a:xfrm>
                <a:off x="6680435" y="3702911"/>
                <a:ext cx="137882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136" extrusionOk="0">
                    <a:moveTo>
                      <a:pt x="522" y="0"/>
                    </a:moveTo>
                    <a:cubicBezTo>
                      <a:pt x="232" y="0"/>
                      <a:pt x="0" y="234"/>
                      <a:pt x="0" y="522"/>
                    </a:cubicBezTo>
                    <a:lnTo>
                      <a:pt x="0" y="614"/>
                    </a:lnTo>
                    <a:cubicBezTo>
                      <a:pt x="0" y="904"/>
                      <a:pt x="232" y="1136"/>
                      <a:pt x="522" y="1136"/>
                    </a:cubicBezTo>
                    <a:lnTo>
                      <a:pt x="1066" y="1136"/>
                    </a:lnTo>
                    <a:cubicBezTo>
                      <a:pt x="1356" y="1136"/>
                      <a:pt x="1588" y="904"/>
                      <a:pt x="1588" y="614"/>
                    </a:cubicBezTo>
                    <a:lnTo>
                      <a:pt x="1588" y="522"/>
                    </a:lnTo>
                    <a:cubicBezTo>
                      <a:pt x="1588" y="234"/>
                      <a:pt x="1356" y="0"/>
                      <a:pt x="106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22" name="Google Shape;2422;p13"/>
              <p:cNvSpPr/>
              <p:nvPr/>
            </p:nvSpPr>
            <p:spPr>
              <a:xfrm>
                <a:off x="9131994" y="3834193"/>
                <a:ext cx="138143" cy="98897"/>
              </a:xfrm>
              <a:custGeom>
                <a:avLst/>
                <a:gdLst/>
                <a:ahLst/>
                <a:cxnLst/>
                <a:rect l="l" t="t" r="r" b="b"/>
                <a:pathLst>
                  <a:path w="1591" h="1139" extrusionOk="0">
                    <a:moveTo>
                      <a:pt x="522" y="0"/>
                    </a:moveTo>
                    <a:cubicBezTo>
                      <a:pt x="235" y="0"/>
                      <a:pt x="1" y="234"/>
                      <a:pt x="1" y="525"/>
                    </a:cubicBezTo>
                    <a:lnTo>
                      <a:pt x="1" y="614"/>
                    </a:lnTo>
                    <a:cubicBezTo>
                      <a:pt x="1" y="904"/>
                      <a:pt x="235" y="1138"/>
                      <a:pt x="522" y="1138"/>
                    </a:cubicBezTo>
                    <a:lnTo>
                      <a:pt x="1066" y="1138"/>
                    </a:lnTo>
                    <a:cubicBezTo>
                      <a:pt x="1357" y="1138"/>
                      <a:pt x="1591" y="904"/>
                      <a:pt x="1591" y="614"/>
                    </a:cubicBezTo>
                    <a:lnTo>
                      <a:pt x="1591" y="525"/>
                    </a:lnTo>
                    <a:cubicBezTo>
                      <a:pt x="1591" y="234"/>
                      <a:pt x="1357" y="0"/>
                      <a:pt x="106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23" name="Google Shape;2423;p13"/>
              <p:cNvSpPr/>
              <p:nvPr/>
            </p:nvSpPr>
            <p:spPr>
              <a:xfrm>
                <a:off x="6997700" y="3687368"/>
                <a:ext cx="138229" cy="98897"/>
              </a:xfrm>
              <a:custGeom>
                <a:avLst/>
                <a:gdLst/>
                <a:ahLst/>
                <a:cxnLst/>
                <a:rect l="l" t="t" r="r" b="b"/>
                <a:pathLst>
                  <a:path w="1592" h="1139" extrusionOk="0">
                    <a:moveTo>
                      <a:pt x="523" y="1"/>
                    </a:moveTo>
                    <a:cubicBezTo>
                      <a:pt x="232" y="1"/>
                      <a:pt x="1" y="235"/>
                      <a:pt x="1" y="525"/>
                    </a:cubicBezTo>
                    <a:lnTo>
                      <a:pt x="1" y="614"/>
                    </a:lnTo>
                    <a:cubicBezTo>
                      <a:pt x="1" y="902"/>
                      <a:pt x="235" y="1139"/>
                      <a:pt x="523" y="1139"/>
                    </a:cubicBezTo>
                    <a:lnTo>
                      <a:pt x="1067" y="1139"/>
                    </a:lnTo>
                    <a:cubicBezTo>
                      <a:pt x="1357" y="1139"/>
                      <a:pt x="1591" y="904"/>
                      <a:pt x="1591" y="614"/>
                    </a:cubicBezTo>
                    <a:lnTo>
                      <a:pt x="1591" y="525"/>
                    </a:lnTo>
                    <a:cubicBezTo>
                      <a:pt x="1591" y="235"/>
                      <a:pt x="1357" y="1"/>
                      <a:pt x="1067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24" name="Google Shape;2424;p13"/>
              <p:cNvSpPr/>
              <p:nvPr/>
            </p:nvSpPr>
            <p:spPr>
              <a:xfrm>
                <a:off x="8065933" y="3536724"/>
                <a:ext cx="138229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1592" h="1136" extrusionOk="0">
                    <a:moveTo>
                      <a:pt x="523" y="0"/>
                    </a:moveTo>
                    <a:cubicBezTo>
                      <a:pt x="232" y="0"/>
                      <a:pt x="1" y="232"/>
                      <a:pt x="1" y="522"/>
                    </a:cubicBezTo>
                    <a:lnTo>
                      <a:pt x="1" y="614"/>
                    </a:lnTo>
                    <a:cubicBezTo>
                      <a:pt x="1" y="901"/>
                      <a:pt x="232" y="1136"/>
                      <a:pt x="523" y="1136"/>
                    </a:cubicBezTo>
                    <a:lnTo>
                      <a:pt x="1067" y="1136"/>
                    </a:lnTo>
                    <a:cubicBezTo>
                      <a:pt x="1357" y="1136"/>
                      <a:pt x="1591" y="901"/>
                      <a:pt x="1591" y="614"/>
                    </a:cubicBezTo>
                    <a:lnTo>
                      <a:pt x="1591" y="522"/>
                    </a:lnTo>
                    <a:cubicBezTo>
                      <a:pt x="1591" y="232"/>
                      <a:pt x="1357" y="0"/>
                      <a:pt x="1067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25" name="Google Shape;2425;p13"/>
              <p:cNvSpPr/>
              <p:nvPr/>
            </p:nvSpPr>
            <p:spPr>
              <a:xfrm>
                <a:off x="8892438" y="2347368"/>
                <a:ext cx="168445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1940" h="1639" extrusionOk="0">
                    <a:moveTo>
                      <a:pt x="528" y="0"/>
                    </a:moveTo>
                    <a:cubicBezTo>
                      <a:pt x="238" y="0"/>
                      <a:pt x="3" y="232"/>
                      <a:pt x="3" y="522"/>
                    </a:cubicBezTo>
                    <a:lnTo>
                      <a:pt x="3" y="1116"/>
                    </a:lnTo>
                    <a:cubicBezTo>
                      <a:pt x="1" y="1404"/>
                      <a:pt x="238" y="1638"/>
                      <a:pt x="528" y="1638"/>
                    </a:cubicBezTo>
                    <a:lnTo>
                      <a:pt x="1418" y="1638"/>
                    </a:lnTo>
                    <a:cubicBezTo>
                      <a:pt x="1705" y="1638"/>
                      <a:pt x="1940" y="1404"/>
                      <a:pt x="1940" y="1116"/>
                    </a:cubicBezTo>
                    <a:lnTo>
                      <a:pt x="1940" y="522"/>
                    </a:lnTo>
                    <a:cubicBezTo>
                      <a:pt x="1940" y="232"/>
                      <a:pt x="1705" y="0"/>
                      <a:pt x="141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26" name="Google Shape;2426;p13"/>
              <p:cNvSpPr/>
              <p:nvPr/>
            </p:nvSpPr>
            <p:spPr>
              <a:xfrm>
                <a:off x="6119880" y="4249313"/>
                <a:ext cx="419898" cy="184422"/>
              </a:xfrm>
              <a:custGeom>
                <a:avLst/>
                <a:gdLst/>
                <a:ahLst/>
                <a:cxnLst/>
                <a:rect l="l" t="t" r="r" b="b"/>
                <a:pathLst>
                  <a:path w="4836" h="2124" extrusionOk="0">
                    <a:moveTo>
                      <a:pt x="4325" y="1"/>
                    </a:moveTo>
                    <a:cubicBezTo>
                      <a:pt x="4085" y="807"/>
                      <a:pt x="3309" y="1393"/>
                      <a:pt x="2391" y="1393"/>
                    </a:cubicBezTo>
                    <a:cubicBezTo>
                      <a:pt x="1507" y="1393"/>
                      <a:pt x="757" y="849"/>
                      <a:pt x="489" y="87"/>
                    </a:cubicBezTo>
                    <a:lnTo>
                      <a:pt x="1" y="2124"/>
                    </a:lnTo>
                    <a:lnTo>
                      <a:pt x="4835" y="2124"/>
                    </a:lnTo>
                    <a:lnTo>
                      <a:pt x="4325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27" name="Google Shape;2427;p13"/>
              <p:cNvSpPr/>
              <p:nvPr/>
            </p:nvSpPr>
            <p:spPr>
              <a:xfrm>
                <a:off x="-35892" y="4387628"/>
                <a:ext cx="9372768" cy="179646"/>
              </a:xfrm>
              <a:custGeom>
                <a:avLst/>
                <a:gdLst/>
                <a:ahLst/>
                <a:cxnLst/>
                <a:rect l="l" t="t" r="r" b="b"/>
                <a:pathLst>
                  <a:path w="107947" h="2069" extrusionOk="0">
                    <a:moveTo>
                      <a:pt x="1" y="1"/>
                    </a:moveTo>
                    <a:lnTo>
                      <a:pt x="1" y="2068"/>
                    </a:lnTo>
                    <a:lnTo>
                      <a:pt x="107946" y="2068"/>
                    </a:lnTo>
                    <a:lnTo>
                      <a:pt x="107946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28" name="Google Shape;2428;p13"/>
              <p:cNvSpPr/>
              <p:nvPr/>
            </p:nvSpPr>
            <p:spPr>
              <a:xfrm>
                <a:off x="1230219" y="4387628"/>
                <a:ext cx="6840270" cy="179386"/>
              </a:xfrm>
              <a:custGeom>
                <a:avLst/>
                <a:gdLst/>
                <a:ahLst/>
                <a:cxnLst/>
                <a:rect l="l" t="t" r="r" b="b"/>
                <a:pathLst>
                  <a:path w="78780" h="2066" extrusionOk="0">
                    <a:moveTo>
                      <a:pt x="22687" y="1"/>
                    </a:moveTo>
                    <a:lnTo>
                      <a:pt x="1" y="2065"/>
                    </a:lnTo>
                    <a:lnTo>
                      <a:pt x="56092" y="2065"/>
                    </a:lnTo>
                    <a:lnTo>
                      <a:pt x="78779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2429" name="Google Shape;2429;p13"/>
              <p:cNvGrpSpPr/>
              <p:nvPr/>
            </p:nvGrpSpPr>
            <p:grpSpPr>
              <a:xfrm>
                <a:off x="455388" y="3843899"/>
                <a:ext cx="1019181" cy="375095"/>
                <a:chOff x="571775" y="3204100"/>
                <a:chExt cx="293450" cy="108000"/>
              </a:xfrm>
            </p:grpSpPr>
            <p:sp>
              <p:nvSpPr>
                <p:cNvPr id="2430" name="Google Shape;2430;p13"/>
                <p:cNvSpPr/>
                <p:nvPr/>
              </p:nvSpPr>
              <p:spPr>
                <a:xfrm>
                  <a:off x="799775" y="3204100"/>
                  <a:ext cx="65450" cy="41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18" h="1642" extrusionOk="0">
                      <a:moveTo>
                        <a:pt x="522" y="1"/>
                      </a:moveTo>
                      <a:cubicBezTo>
                        <a:pt x="232" y="1"/>
                        <a:pt x="0" y="235"/>
                        <a:pt x="0" y="525"/>
                      </a:cubicBezTo>
                      <a:lnTo>
                        <a:pt x="0" y="1117"/>
                      </a:lnTo>
                      <a:cubicBezTo>
                        <a:pt x="0" y="1407"/>
                        <a:pt x="232" y="1641"/>
                        <a:pt x="522" y="1641"/>
                      </a:cubicBezTo>
                      <a:lnTo>
                        <a:pt x="2095" y="1641"/>
                      </a:lnTo>
                      <a:cubicBezTo>
                        <a:pt x="2385" y="1641"/>
                        <a:pt x="2617" y="1407"/>
                        <a:pt x="2617" y="1117"/>
                      </a:cubicBezTo>
                      <a:lnTo>
                        <a:pt x="2617" y="525"/>
                      </a:lnTo>
                      <a:cubicBezTo>
                        <a:pt x="2617" y="235"/>
                        <a:pt x="2385" y="1"/>
                        <a:pt x="2095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431" name="Google Shape;2431;p13"/>
                <p:cNvSpPr/>
                <p:nvPr/>
              </p:nvSpPr>
              <p:spPr>
                <a:xfrm>
                  <a:off x="571775" y="3225725"/>
                  <a:ext cx="137900" cy="86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16" h="3455" extrusionOk="0">
                      <a:moveTo>
                        <a:pt x="522" y="1"/>
                      </a:moveTo>
                      <a:cubicBezTo>
                        <a:pt x="235" y="1"/>
                        <a:pt x="0" y="235"/>
                        <a:pt x="0" y="525"/>
                      </a:cubicBezTo>
                      <a:lnTo>
                        <a:pt x="0" y="2930"/>
                      </a:lnTo>
                      <a:cubicBezTo>
                        <a:pt x="0" y="3217"/>
                        <a:pt x="235" y="3454"/>
                        <a:pt x="522" y="3454"/>
                      </a:cubicBezTo>
                      <a:lnTo>
                        <a:pt x="4994" y="3454"/>
                      </a:lnTo>
                      <a:cubicBezTo>
                        <a:pt x="5281" y="3454"/>
                        <a:pt x="5516" y="3220"/>
                        <a:pt x="5516" y="2930"/>
                      </a:cubicBezTo>
                      <a:lnTo>
                        <a:pt x="5516" y="525"/>
                      </a:lnTo>
                      <a:cubicBezTo>
                        <a:pt x="5516" y="235"/>
                        <a:pt x="5281" y="1"/>
                        <a:pt x="4994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2432" name="Google Shape;2432;p13"/>
            <p:cNvSpPr/>
            <p:nvPr/>
          </p:nvSpPr>
          <p:spPr>
            <a:xfrm>
              <a:off x="-458151" y="4827856"/>
              <a:ext cx="155883" cy="660392"/>
            </a:xfrm>
            <a:custGeom>
              <a:avLst/>
              <a:gdLst/>
              <a:ahLst/>
              <a:cxnLst/>
              <a:rect l="l" t="t" r="r" b="b"/>
              <a:pathLst>
                <a:path w="2994" h="12684" extrusionOk="0">
                  <a:moveTo>
                    <a:pt x="1" y="1"/>
                  </a:moveTo>
                  <a:lnTo>
                    <a:pt x="1" y="8232"/>
                  </a:lnTo>
                  <a:cubicBezTo>
                    <a:pt x="2" y="8204"/>
                    <a:pt x="7" y="8175"/>
                    <a:pt x="8" y="8147"/>
                  </a:cubicBezTo>
                  <a:cubicBezTo>
                    <a:pt x="921" y="7913"/>
                    <a:pt x="1437" y="7175"/>
                    <a:pt x="1182" y="6661"/>
                  </a:cubicBezTo>
                  <a:cubicBezTo>
                    <a:pt x="1055" y="6406"/>
                    <a:pt x="843" y="6292"/>
                    <a:pt x="629" y="6292"/>
                  </a:cubicBezTo>
                  <a:cubicBezTo>
                    <a:pt x="608" y="6292"/>
                    <a:pt x="587" y="6293"/>
                    <a:pt x="566" y="6295"/>
                  </a:cubicBezTo>
                  <a:cubicBezTo>
                    <a:pt x="572" y="6272"/>
                    <a:pt x="578" y="6247"/>
                    <a:pt x="580" y="6224"/>
                  </a:cubicBezTo>
                  <a:cubicBezTo>
                    <a:pt x="602" y="6134"/>
                    <a:pt x="618" y="6049"/>
                    <a:pt x="636" y="5964"/>
                  </a:cubicBezTo>
                  <a:cubicBezTo>
                    <a:pt x="641" y="5950"/>
                    <a:pt x="642" y="5937"/>
                    <a:pt x="646" y="5922"/>
                  </a:cubicBezTo>
                  <a:cubicBezTo>
                    <a:pt x="665" y="5824"/>
                    <a:pt x="682" y="5730"/>
                    <a:pt x="697" y="5635"/>
                  </a:cubicBezTo>
                  <a:cubicBezTo>
                    <a:pt x="702" y="5612"/>
                    <a:pt x="703" y="5592"/>
                    <a:pt x="707" y="5567"/>
                  </a:cubicBezTo>
                  <a:cubicBezTo>
                    <a:pt x="719" y="5499"/>
                    <a:pt x="727" y="5430"/>
                    <a:pt x="737" y="5363"/>
                  </a:cubicBezTo>
                  <a:cubicBezTo>
                    <a:pt x="742" y="5337"/>
                    <a:pt x="744" y="5309"/>
                    <a:pt x="746" y="5284"/>
                  </a:cubicBezTo>
                  <a:cubicBezTo>
                    <a:pt x="755" y="5221"/>
                    <a:pt x="761" y="5157"/>
                    <a:pt x="769" y="5096"/>
                  </a:cubicBezTo>
                  <a:cubicBezTo>
                    <a:pt x="770" y="5075"/>
                    <a:pt x="774" y="5055"/>
                    <a:pt x="775" y="5033"/>
                  </a:cubicBezTo>
                  <a:cubicBezTo>
                    <a:pt x="791" y="4870"/>
                    <a:pt x="798" y="4719"/>
                    <a:pt x="803" y="4578"/>
                  </a:cubicBezTo>
                  <a:cubicBezTo>
                    <a:pt x="804" y="4559"/>
                    <a:pt x="804" y="4541"/>
                    <a:pt x="804" y="4521"/>
                  </a:cubicBezTo>
                  <a:lnTo>
                    <a:pt x="804" y="4370"/>
                  </a:lnTo>
                  <a:cubicBezTo>
                    <a:pt x="804" y="4351"/>
                    <a:pt x="804" y="4333"/>
                    <a:pt x="803" y="4313"/>
                  </a:cubicBezTo>
                  <a:cubicBezTo>
                    <a:pt x="803" y="4261"/>
                    <a:pt x="800" y="4210"/>
                    <a:pt x="797" y="4163"/>
                  </a:cubicBezTo>
                  <a:cubicBezTo>
                    <a:pt x="797" y="4150"/>
                    <a:pt x="797" y="4140"/>
                    <a:pt x="794" y="4126"/>
                  </a:cubicBezTo>
                  <a:cubicBezTo>
                    <a:pt x="791" y="4067"/>
                    <a:pt x="787" y="4007"/>
                    <a:pt x="780" y="3951"/>
                  </a:cubicBezTo>
                  <a:cubicBezTo>
                    <a:pt x="780" y="3943"/>
                    <a:pt x="778" y="3932"/>
                    <a:pt x="778" y="3924"/>
                  </a:cubicBezTo>
                  <a:cubicBezTo>
                    <a:pt x="772" y="3877"/>
                    <a:pt x="766" y="3833"/>
                    <a:pt x="761" y="3791"/>
                  </a:cubicBezTo>
                  <a:cubicBezTo>
                    <a:pt x="760" y="3775"/>
                    <a:pt x="755" y="3760"/>
                    <a:pt x="754" y="3743"/>
                  </a:cubicBezTo>
                  <a:cubicBezTo>
                    <a:pt x="748" y="3707"/>
                    <a:pt x="742" y="3672"/>
                    <a:pt x="734" y="3636"/>
                  </a:cubicBezTo>
                  <a:cubicBezTo>
                    <a:pt x="732" y="3623"/>
                    <a:pt x="727" y="3610"/>
                    <a:pt x="726" y="3596"/>
                  </a:cubicBezTo>
                  <a:cubicBezTo>
                    <a:pt x="719" y="3555"/>
                    <a:pt x="709" y="3517"/>
                    <a:pt x="699" y="3481"/>
                  </a:cubicBezTo>
                  <a:cubicBezTo>
                    <a:pt x="697" y="3475"/>
                    <a:pt x="697" y="3469"/>
                    <a:pt x="695" y="3465"/>
                  </a:cubicBezTo>
                  <a:cubicBezTo>
                    <a:pt x="685" y="3423"/>
                    <a:pt x="673" y="3381"/>
                    <a:pt x="661" y="3345"/>
                  </a:cubicBezTo>
                  <a:cubicBezTo>
                    <a:pt x="657" y="3333"/>
                    <a:pt x="653" y="3323"/>
                    <a:pt x="648" y="3312"/>
                  </a:cubicBezTo>
                  <a:cubicBezTo>
                    <a:pt x="641" y="3284"/>
                    <a:pt x="633" y="3260"/>
                    <a:pt x="623" y="3234"/>
                  </a:cubicBezTo>
                  <a:cubicBezTo>
                    <a:pt x="617" y="3222"/>
                    <a:pt x="614" y="3209"/>
                    <a:pt x="610" y="3198"/>
                  </a:cubicBezTo>
                  <a:cubicBezTo>
                    <a:pt x="600" y="3177"/>
                    <a:pt x="593" y="3154"/>
                    <a:pt x="582" y="3132"/>
                  </a:cubicBezTo>
                  <a:cubicBezTo>
                    <a:pt x="578" y="3124"/>
                    <a:pt x="574" y="3113"/>
                    <a:pt x="568" y="3102"/>
                  </a:cubicBezTo>
                  <a:cubicBezTo>
                    <a:pt x="556" y="3075"/>
                    <a:pt x="543" y="3046"/>
                    <a:pt x="532" y="3020"/>
                  </a:cubicBezTo>
                  <a:cubicBezTo>
                    <a:pt x="527" y="3013"/>
                    <a:pt x="524" y="3007"/>
                    <a:pt x="520" y="2998"/>
                  </a:cubicBezTo>
                  <a:cubicBezTo>
                    <a:pt x="511" y="2983"/>
                    <a:pt x="500" y="2962"/>
                    <a:pt x="490" y="2947"/>
                  </a:cubicBezTo>
                  <a:cubicBezTo>
                    <a:pt x="484" y="2935"/>
                    <a:pt x="478" y="2926"/>
                    <a:pt x="475" y="2917"/>
                  </a:cubicBezTo>
                  <a:cubicBezTo>
                    <a:pt x="469" y="2905"/>
                    <a:pt x="460" y="2894"/>
                    <a:pt x="453" y="2882"/>
                  </a:cubicBezTo>
                  <a:cubicBezTo>
                    <a:pt x="447" y="2873"/>
                    <a:pt x="441" y="2862"/>
                    <a:pt x="436" y="2853"/>
                  </a:cubicBezTo>
                  <a:cubicBezTo>
                    <a:pt x="428" y="2844"/>
                    <a:pt x="422" y="2833"/>
                    <a:pt x="416" y="2825"/>
                  </a:cubicBezTo>
                  <a:cubicBezTo>
                    <a:pt x="317" y="2679"/>
                    <a:pt x="234" y="2624"/>
                    <a:pt x="234" y="2624"/>
                  </a:cubicBezTo>
                  <a:cubicBezTo>
                    <a:pt x="670" y="1648"/>
                    <a:pt x="360" y="671"/>
                    <a:pt x="1" y="1"/>
                  </a:cubicBezTo>
                  <a:close/>
                  <a:moveTo>
                    <a:pt x="4" y="10804"/>
                  </a:moveTo>
                  <a:lnTo>
                    <a:pt x="4" y="12684"/>
                  </a:lnTo>
                  <a:lnTo>
                    <a:pt x="2994" y="12684"/>
                  </a:lnTo>
                  <a:cubicBezTo>
                    <a:pt x="2712" y="12342"/>
                    <a:pt x="2414" y="12038"/>
                    <a:pt x="2103" y="11783"/>
                  </a:cubicBezTo>
                  <a:cubicBezTo>
                    <a:pt x="2101" y="11782"/>
                    <a:pt x="2097" y="11778"/>
                    <a:pt x="2093" y="11776"/>
                  </a:cubicBezTo>
                  <a:cubicBezTo>
                    <a:pt x="2036" y="11727"/>
                    <a:pt x="1975" y="11681"/>
                    <a:pt x="1916" y="11639"/>
                  </a:cubicBezTo>
                  <a:cubicBezTo>
                    <a:pt x="1910" y="11630"/>
                    <a:pt x="1904" y="11619"/>
                    <a:pt x="1899" y="11617"/>
                  </a:cubicBezTo>
                  <a:cubicBezTo>
                    <a:pt x="1892" y="11607"/>
                    <a:pt x="1879" y="11600"/>
                    <a:pt x="1869" y="11589"/>
                  </a:cubicBezTo>
                  <a:cubicBezTo>
                    <a:pt x="1862" y="11588"/>
                    <a:pt x="1856" y="11583"/>
                    <a:pt x="1852" y="11580"/>
                  </a:cubicBezTo>
                  <a:cubicBezTo>
                    <a:pt x="1848" y="11575"/>
                    <a:pt x="1844" y="11574"/>
                    <a:pt x="1838" y="11571"/>
                  </a:cubicBezTo>
                  <a:cubicBezTo>
                    <a:pt x="1837" y="11569"/>
                    <a:pt x="1832" y="11566"/>
                    <a:pt x="1830" y="11564"/>
                  </a:cubicBezTo>
                  <a:cubicBezTo>
                    <a:pt x="1808" y="11551"/>
                    <a:pt x="1785" y="11539"/>
                    <a:pt x="1758" y="11523"/>
                  </a:cubicBezTo>
                  <a:cubicBezTo>
                    <a:pt x="1751" y="11520"/>
                    <a:pt x="1745" y="11515"/>
                    <a:pt x="1738" y="11510"/>
                  </a:cubicBezTo>
                  <a:cubicBezTo>
                    <a:pt x="1717" y="11496"/>
                    <a:pt x="1696" y="11487"/>
                    <a:pt x="1675" y="11479"/>
                  </a:cubicBezTo>
                  <a:cubicBezTo>
                    <a:pt x="1662" y="11475"/>
                    <a:pt x="1649" y="11471"/>
                    <a:pt x="1635" y="11467"/>
                  </a:cubicBezTo>
                  <a:cubicBezTo>
                    <a:pt x="1600" y="11453"/>
                    <a:pt x="1563" y="11434"/>
                    <a:pt x="1523" y="11419"/>
                  </a:cubicBezTo>
                  <a:cubicBezTo>
                    <a:pt x="1517" y="11417"/>
                    <a:pt x="1511" y="11414"/>
                    <a:pt x="1509" y="11413"/>
                  </a:cubicBezTo>
                  <a:cubicBezTo>
                    <a:pt x="1487" y="11404"/>
                    <a:pt x="1466" y="11396"/>
                    <a:pt x="1444" y="11386"/>
                  </a:cubicBezTo>
                  <a:cubicBezTo>
                    <a:pt x="1363" y="11047"/>
                    <a:pt x="1128" y="10804"/>
                    <a:pt x="854" y="10804"/>
                  </a:cubicBezTo>
                  <a:close/>
                </a:path>
              </a:pathLst>
            </a:custGeom>
            <a:solidFill>
              <a:srgbClr val="2623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3" name="Google Shape;2433;p13"/>
            <p:cNvSpPr/>
            <p:nvPr/>
          </p:nvSpPr>
          <p:spPr>
            <a:xfrm>
              <a:off x="-458064" y="-556726"/>
              <a:ext cx="10074994" cy="4523668"/>
            </a:xfrm>
            <a:custGeom>
              <a:avLst/>
              <a:gdLst/>
              <a:ahLst/>
              <a:cxnLst/>
              <a:rect l="l" t="t" r="r" b="b"/>
              <a:pathLst>
                <a:path w="193508" h="86885" extrusionOk="0">
                  <a:moveTo>
                    <a:pt x="0" y="1"/>
                  </a:moveTo>
                  <a:lnTo>
                    <a:pt x="0" y="86885"/>
                  </a:lnTo>
                  <a:cubicBezTo>
                    <a:pt x="10949" y="60938"/>
                    <a:pt x="51182" y="24189"/>
                    <a:pt x="99259" y="24189"/>
                  </a:cubicBezTo>
                  <a:cubicBezTo>
                    <a:pt x="129355" y="24189"/>
                    <a:pt x="162524" y="38589"/>
                    <a:pt x="193508" y="79053"/>
                  </a:cubicBezTo>
                  <a:lnTo>
                    <a:pt x="193508" y="1"/>
                  </a:ln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4" name="Google Shape;2434;p13"/>
            <p:cNvSpPr/>
            <p:nvPr/>
          </p:nvSpPr>
          <p:spPr>
            <a:xfrm>
              <a:off x="790907" y="4510941"/>
              <a:ext cx="7719313" cy="261991"/>
            </a:xfrm>
            <a:custGeom>
              <a:avLst/>
              <a:gdLst/>
              <a:ahLst/>
              <a:cxnLst/>
              <a:rect l="l" t="t" r="r" b="b"/>
              <a:pathLst>
                <a:path w="148263" h="5032" extrusionOk="0">
                  <a:moveTo>
                    <a:pt x="857" y="1"/>
                  </a:moveTo>
                  <a:cubicBezTo>
                    <a:pt x="292" y="218"/>
                    <a:pt x="1" y="439"/>
                    <a:pt x="1" y="665"/>
                  </a:cubicBezTo>
                  <a:cubicBezTo>
                    <a:pt x="1" y="3076"/>
                    <a:pt x="33190" y="5031"/>
                    <a:pt x="74132" y="5031"/>
                  </a:cubicBezTo>
                  <a:cubicBezTo>
                    <a:pt x="115072" y="5031"/>
                    <a:pt x="148262" y="3076"/>
                    <a:pt x="148262" y="665"/>
                  </a:cubicBezTo>
                  <a:cubicBezTo>
                    <a:pt x="148261" y="439"/>
                    <a:pt x="147969" y="218"/>
                    <a:pt x="147404" y="1"/>
                  </a:cubicBezTo>
                  <a:close/>
                </a:path>
              </a:pathLst>
            </a:custGeom>
            <a:solidFill>
              <a:srgbClr val="FFFFFF">
                <a:alpha val="2527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5" name="Google Shape;2435;p13"/>
            <p:cNvSpPr/>
            <p:nvPr/>
          </p:nvSpPr>
          <p:spPr>
            <a:xfrm>
              <a:off x="9610083" y="5272745"/>
              <a:ext cx="6716" cy="45297"/>
            </a:xfrm>
            <a:custGeom>
              <a:avLst/>
              <a:gdLst/>
              <a:ahLst/>
              <a:cxnLst/>
              <a:rect l="l" t="t" r="r" b="b"/>
              <a:pathLst>
                <a:path w="129" h="870" extrusionOk="0">
                  <a:moveTo>
                    <a:pt x="129" y="1"/>
                  </a:moveTo>
                  <a:cubicBezTo>
                    <a:pt x="80" y="70"/>
                    <a:pt x="45" y="137"/>
                    <a:pt x="22" y="205"/>
                  </a:cubicBezTo>
                  <a:cubicBezTo>
                    <a:pt x="8" y="248"/>
                    <a:pt x="1" y="293"/>
                    <a:pt x="1" y="347"/>
                  </a:cubicBezTo>
                  <a:cubicBezTo>
                    <a:pt x="1" y="497"/>
                    <a:pt x="56" y="685"/>
                    <a:pt x="129" y="870"/>
                  </a:cubicBezTo>
                  <a:lnTo>
                    <a:pt x="129" y="1"/>
                  </a:lnTo>
                  <a:close/>
                </a:path>
              </a:pathLst>
            </a:custGeom>
            <a:solidFill>
              <a:srgbClr val="3230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6" name="Google Shape;2436;p13"/>
            <p:cNvSpPr/>
            <p:nvPr/>
          </p:nvSpPr>
          <p:spPr>
            <a:xfrm>
              <a:off x="9616487" y="5487145"/>
              <a:ext cx="312" cy="1093"/>
            </a:xfrm>
            <a:custGeom>
              <a:avLst/>
              <a:gdLst/>
              <a:ahLst/>
              <a:cxnLst/>
              <a:rect l="l" t="t" r="r" b="b"/>
              <a:pathLst>
                <a:path w="6" h="21" extrusionOk="0">
                  <a:moveTo>
                    <a:pt x="6" y="0"/>
                  </a:moveTo>
                  <a:cubicBezTo>
                    <a:pt x="6" y="6"/>
                    <a:pt x="2" y="13"/>
                    <a:pt x="1" y="21"/>
                  </a:cubicBezTo>
                  <a:lnTo>
                    <a:pt x="6" y="21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3230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437" name="Google Shape;2437;p13"/>
            <p:cNvGrpSpPr/>
            <p:nvPr/>
          </p:nvGrpSpPr>
          <p:grpSpPr>
            <a:xfrm>
              <a:off x="-458913" y="4511095"/>
              <a:ext cx="10075827" cy="977572"/>
              <a:chOff x="1321675" y="4706600"/>
              <a:chExt cx="4838100" cy="469400"/>
            </a:xfrm>
          </p:grpSpPr>
          <p:sp>
            <p:nvSpPr>
              <p:cNvPr id="2438" name="Google Shape;2438;p13"/>
              <p:cNvSpPr/>
              <p:nvPr/>
            </p:nvSpPr>
            <p:spPr>
              <a:xfrm>
                <a:off x="1322100" y="4706600"/>
                <a:ext cx="4837675" cy="241925"/>
              </a:xfrm>
              <a:custGeom>
                <a:avLst/>
                <a:gdLst/>
                <a:ahLst/>
                <a:cxnLst/>
                <a:rect l="l" t="t" r="r" b="b"/>
                <a:pathLst>
                  <a:path w="193507" h="9677" extrusionOk="0">
                    <a:moveTo>
                      <a:pt x="0" y="1"/>
                    </a:moveTo>
                    <a:lnTo>
                      <a:pt x="0" y="9676"/>
                    </a:lnTo>
                    <a:lnTo>
                      <a:pt x="193506" y="9676"/>
                    </a:lnTo>
                    <a:lnTo>
                      <a:pt x="19350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39" name="Google Shape;2439;p13"/>
              <p:cNvSpPr/>
              <p:nvPr/>
            </p:nvSpPr>
            <p:spPr>
              <a:xfrm>
                <a:off x="1366000" y="4831275"/>
                <a:ext cx="257275" cy="344550"/>
              </a:xfrm>
              <a:custGeom>
                <a:avLst/>
                <a:gdLst/>
                <a:ahLst/>
                <a:cxnLst/>
                <a:rect l="l" t="t" r="r" b="b"/>
                <a:pathLst>
                  <a:path w="10291" h="13782" extrusionOk="0">
                    <a:moveTo>
                      <a:pt x="5592" y="0"/>
                    </a:moveTo>
                    <a:cubicBezTo>
                      <a:pt x="5482" y="0"/>
                      <a:pt x="5376" y="5"/>
                      <a:pt x="5275" y="13"/>
                    </a:cubicBezTo>
                    <a:cubicBezTo>
                      <a:pt x="3601" y="145"/>
                      <a:pt x="2753" y="1081"/>
                      <a:pt x="3088" y="2197"/>
                    </a:cubicBezTo>
                    <a:cubicBezTo>
                      <a:pt x="2376" y="3744"/>
                      <a:pt x="3292" y="6203"/>
                      <a:pt x="3803" y="6438"/>
                    </a:cubicBezTo>
                    <a:cubicBezTo>
                      <a:pt x="4200" y="6362"/>
                      <a:pt x="4544" y="6262"/>
                      <a:pt x="4840" y="6144"/>
                    </a:cubicBezTo>
                    <a:lnTo>
                      <a:pt x="4840" y="6144"/>
                    </a:lnTo>
                    <a:cubicBezTo>
                      <a:pt x="4767" y="6375"/>
                      <a:pt x="4686" y="6610"/>
                      <a:pt x="4600" y="6838"/>
                    </a:cubicBezTo>
                    <a:lnTo>
                      <a:pt x="4598" y="6838"/>
                    </a:lnTo>
                    <a:cubicBezTo>
                      <a:pt x="4551" y="6839"/>
                      <a:pt x="4506" y="6842"/>
                      <a:pt x="4459" y="6842"/>
                    </a:cubicBezTo>
                    <a:cubicBezTo>
                      <a:pt x="4449" y="6842"/>
                      <a:pt x="4442" y="6844"/>
                      <a:pt x="4431" y="6844"/>
                    </a:cubicBezTo>
                    <a:cubicBezTo>
                      <a:pt x="4393" y="6844"/>
                      <a:pt x="4352" y="6845"/>
                      <a:pt x="4313" y="6848"/>
                    </a:cubicBezTo>
                    <a:cubicBezTo>
                      <a:pt x="4291" y="6848"/>
                      <a:pt x="4272" y="6850"/>
                      <a:pt x="4253" y="6850"/>
                    </a:cubicBezTo>
                    <a:cubicBezTo>
                      <a:pt x="4224" y="6851"/>
                      <a:pt x="4196" y="6855"/>
                      <a:pt x="4168" y="6855"/>
                    </a:cubicBezTo>
                    <a:cubicBezTo>
                      <a:pt x="4118" y="6859"/>
                      <a:pt x="4071" y="6861"/>
                      <a:pt x="4026" y="6863"/>
                    </a:cubicBezTo>
                    <a:cubicBezTo>
                      <a:pt x="4026" y="6865"/>
                      <a:pt x="4026" y="6872"/>
                      <a:pt x="4024" y="6875"/>
                    </a:cubicBezTo>
                    <a:cubicBezTo>
                      <a:pt x="3990" y="6878"/>
                      <a:pt x="3954" y="6881"/>
                      <a:pt x="3920" y="6884"/>
                    </a:cubicBezTo>
                    <a:cubicBezTo>
                      <a:pt x="3756" y="6900"/>
                      <a:pt x="3626" y="6920"/>
                      <a:pt x="3540" y="6942"/>
                    </a:cubicBezTo>
                    <a:cubicBezTo>
                      <a:pt x="3538" y="6944"/>
                      <a:pt x="3535" y="6944"/>
                      <a:pt x="3534" y="6944"/>
                    </a:cubicBezTo>
                    <a:cubicBezTo>
                      <a:pt x="3518" y="6951"/>
                      <a:pt x="3505" y="6953"/>
                      <a:pt x="3491" y="6958"/>
                    </a:cubicBezTo>
                    <a:cubicBezTo>
                      <a:pt x="3489" y="6959"/>
                      <a:pt x="3489" y="6959"/>
                      <a:pt x="3487" y="6959"/>
                    </a:cubicBezTo>
                    <a:cubicBezTo>
                      <a:pt x="3473" y="6965"/>
                      <a:pt x="3463" y="6969"/>
                      <a:pt x="3453" y="6975"/>
                    </a:cubicBezTo>
                    <a:cubicBezTo>
                      <a:pt x="3383" y="7000"/>
                      <a:pt x="3307" y="7036"/>
                      <a:pt x="3231" y="7078"/>
                    </a:cubicBezTo>
                    <a:cubicBezTo>
                      <a:pt x="3219" y="7084"/>
                      <a:pt x="3208" y="7090"/>
                      <a:pt x="3196" y="7098"/>
                    </a:cubicBezTo>
                    <a:cubicBezTo>
                      <a:pt x="3177" y="7110"/>
                      <a:pt x="3158" y="7121"/>
                      <a:pt x="3137" y="7134"/>
                    </a:cubicBezTo>
                    <a:cubicBezTo>
                      <a:pt x="3109" y="7151"/>
                      <a:pt x="3079" y="7172"/>
                      <a:pt x="3048" y="7194"/>
                    </a:cubicBezTo>
                    <a:cubicBezTo>
                      <a:pt x="3036" y="7201"/>
                      <a:pt x="3025" y="7209"/>
                      <a:pt x="3013" y="7219"/>
                    </a:cubicBezTo>
                    <a:cubicBezTo>
                      <a:pt x="2985" y="7240"/>
                      <a:pt x="2957" y="7262"/>
                      <a:pt x="2929" y="7285"/>
                    </a:cubicBezTo>
                    <a:cubicBezTo>
                      <a:pt x="2917" y="7293"/>
                      <a:pt x="2906" y="7304"/>
                      <a:pt x="2896" y="7313"/>
                    </a:cubicBezTo>
                    <a:cubicBezTo>
                      <a:pt x="2860" y="7343"/>
                      <a:pt x="2823" y="7377"/>
                      <a:pt x="2784" y="7412"/>
                    </a:cubicBezTo>
                    <a:cubicBezTo>
                      <a:pt x="2757" y="7438"/>
                      <a:pt x="2733" y="7467"/>
                      <a:pt x="2703" y="7497"/>
                    </a:cubicBezTo>
                    <a:cubicBezTo>
                      <a:pt x="2697" y="7505"/>
                      <a:pt x="2693" y="7512"/>
                      <a:pt x="2687" y="7518"/>
                    </a:cubicBezTo>
                    <a:lnTo>
                      <a:pt x="1091" y="7518"/>
                    </a:lnTo>
                    <a:cubicBezTo>
                      <a:pt x="773" y="7518"/>
                      <a:pt x="518" y="7731"/>
                      <a:pt x="518" y="7993"/>
                    </a:cubicBezTo>
                    <a:lnTo>
                      <a:pt x="518" y="12025"/>
                    </a:lnTo>
                    <a:cubicBezTo>
                      <a:pt x="419" y="12098"/>
                      <a:pt x="328" y="12189"/>
                      <a:pt x="253" y="12293"/>
                    </a:cubicBezTo>
                    <a:cubicBezTo>
                      <a:pt x="163" y="12414"/>
                      <a:pt x="105" y="12541"/>
                      <a:pt x="77" y="12666"/>
                    </a:cubicBezTo>
                    <a:cubicBezTo>
                      <a:pt x="0" y="12979"/>
                      <a:pt x="105" y="13278"/>
                      <a:pt x="376" y="13417"/>
                    </a:cubicBezTo>
                    <a:cubicBezTo>
                      <a:pt x="419" y="13440"/>
                      <a:pt x="467" y="13458"/>
                      <a:pt x="517" y="13471"/>
                    </a:cubicBezTo>
                    <a:lnTo>
                      <a:pt x="517" y="13781"/>
                    </a:lnTo>
                    <a:lnTo>
                      <a:pt x="10288" y="13781"/>
                    </a:lnTo>
                    <a:lnTo>
                      <a:pt x="10288" y="8227"/>
                    </a:lnTo>
                    <a:cubicBezTo>
                      <a:pt x="10291" y="7838"/>
                      <a:pt x="9909" y="7522"/>
                      <a:pt x="9441" y="7522"/>
                    </a:cubicBezTo>
                    <a:lnTo>
                      <a:pt x="8014" y="7522"/>
                    </a:lnTo>
                    <a:cubicBezTo>
                      <a:pt x="8001" y="7507"/>
                      <a:pt x="7986" y="7494"/>
                      <a:pt x="7977" y="7480"/>
                    </a:cubicBezTo>
                    <a:cubicBezTo>
                      <a:pt x="7946" y="7446"/>
                      <a:pt x="7917" y="7418"/>
                      <a:pt x="7886" y="7389"/>
                    </a:cubicBezTo>
                    <a:cubicBezTo>
                      <a:pt x="7870" y="7373"/>
                      <a:pt x="7855" y="7360"/>
                      <a:pt x="7838" y="7347"/>
                    </a:cubicBezTo>
                    <a:cubicBezTo>
                      <a:pt x="7808" y="7319"/>
                      <a:pt x="7776" y="7294"/>
                      <a:pt x="7746" y="7270"/>
                    </a:cubicBezTo>
                    <a:cubicBezTo>
                      <a:pt x="7731" y="7258"/>
                      <a:pt x="7718" y="7249"/>
                      <a:pt x="7705" y="7240"/>
                    </a:cubicBezTo>
                    <a:cubicBezTo>
                      <a:pt x="7663" y="7209"/>
                      <a:pt x="7622" y="7183"/>
                      <a:pt x="7584" y="7158"/>
                    </a:cubicBezTo>
                    <a:cubicBezTo>
                      <a:pt x="7579" y="7157"/>
                      <a:pt x="7577" y="7152"/>
                      <a:pt x="7576" y="7151"/>
                    </a:cubicBezTo>
                    <a:cubicBezTo>
                      <a:pt x="7528" y="7124"/>
                      <a:pt x="7485" y="7102"/>
                      <a:pt x="7442" y="7082"/>
                    </a:cubicBezTo>
                    <a:cubicBezTo>
                      <a:pt x="7436" y="7078"/>
                      <a:pt x="7430" y="7076"/>
                      <a:pt x="7423" y="7074"/>
                    </a:cubicBezTo>
                    <a:cubicBezTo>
                      <a:pt x="7386" y="7060"/>
                      <a:pt x="7351" y="7045"/>
                      <a:pt x="7316" y="7037"/>
                    </a:cubicBezTo>
                    <a:cubicBezTo>
                      <a:pt x="7308" y="7032"/>
                      <a:pt x="7299" y="7031"/>
                      <a:pt x="7290" y="7030"/>
                    </a:cubicBezTo>
                    <a:cubicBezTo>
                      <a:pt x="7256" y="7021"/>
                      <a:pt x="7226" y="7014"/>
                      <a:pt x="7198" y="7009"/>
                    </a:cubicBezTo>
                    <a:cubicBezTo>
                      <a:pt x="7189" y="7009"/>
                      <a:pt x="7182" y="7008"/>
                      <a:pt x="7176" y="7008"/>
                    </a:cubicBezTo>
                    <a:cubicBezTo>
                      <a:pt x="7158" y="7005"/>
                      <a:pt x="7141" y="7004"/>
                      <a:pt x="7124" y="7004"/>
                    </a:cubicBezTo>
                    <a:cubicBezTo>
                      <a:pt x="7108" y="7004"/>
                      <a:pt x="7091" y="7005"/>
                      <a:pt x="7076" y="7008"/>
                    </a:cubicBezTo>
                    <a:cubicBezTo>
                      <a:pt x="7040" y="6999"/>
                      <a:pt x="6999" y="6988"/>
                      <a:pt x="6956" y="6978"/>
                    </a:cubicBezTo>
                    <a:cubicBezTo>
                      <a:pt x="6951" y="6978"/>
                      <a:pt x="6949" y="6977"/>
                      <a:pt x="6946" y="6977"/>
                    </a:cubicBezTo>
                    <a:cubicBezTo>
                      <a:pt x="6903" y="6969"/>
                      <a:pt x="6855" y="6960"/>
                      <a:pt x="6807" y="6951"/>
                    </a:cubicBezTo>
                    <a:cubicBezTo>
                      <a:pt x="6758" y="6941"/>
                      <a:pt x="6703" y="6930"/>
                      <a:pt x="6649" y="6923"/>
                    </a:cubicBezTo>
                    <a:cubicBezTo>
                      <a:pt x="6635" y="6921"/>
                      <a:pt x="6619" y="6918"/>
                      <a:pt x="6605" y="6917"/>
                    </a:cubicBezTo>
                    <a:cubicBezTo>
                      <a:pt x="6593" y="6915"/>
                      <a:pt x="6579" y="6912"/>
                      <a:pt x="6568" y="6912"/>
                    </a:cubicBezTo>
                    <a:cubicBezTo>
                      <a:pt x="6533" y="6904"/>
                      <a:pt x="6497" y="6900"/>
                      <a:pt x="6460" y="6897"/>
                    </a:cubicBezTo>
                    <a:cubicBezTo>
                      <a:pt x="6447" y="6896"/>
                      <a:pt x="6435" y="6896"/>
                      <a:pt x="6424" y="6892"/>
                    </a:cubicBezTo>
                    <a:cubicBezTo>
                      <a:pt x="6289" y="6878"/>
                      <a:pt x="6143" y="6865"/>
                      <a:pt x="5991" y="6857"/>
                    </a:cubicBezTo>
                    <a:cubicBezTo>
                      <a:pt x="5998" y="6835"/>
                      <a:pt x="6006" y="6811"/>
                      <a:pt x="6014" y="6788"/>
                    </a:cubicBezTo>
                    <a:cubicBezTo>
                      <a:pt x="6026" y="6746"/>
                      <a:pt x="6036" y="6709"/>
                      <a:pt x="6051" y="6667"/>
                    </a:cubicBezTo>
                    <a:cubicBezTo>
                      <a:pt x="6057" y="6650"/>
                      <a:pt x="6063" y="6631"/>
                      <a:pt x="6065" y="6613"/>
                    </a:cubicBezTo>
                    <a:cubicBezTo>
                      <a:pt x="6073" y="6587"/>
                      <a:pt x="6081" y="6563"/>
                      <a:pt x="6088" y="6540"/>
                    </a:cubicBezTo>
                    <a:cubicBezTo>
                      <a:pt x="6093" y="6520"/>
                      <a:pt x="6097" y="6503"/>
                      <a:pt x="6103" y="6484"/>
                    </a:cubicBezTo>
                    <a:cubicBezTo>
                      <a:pt x="6110" y="6458"/>
                      <a:pt x="6118" y="6434"/>
                      <a:pt x="6125" y="6407"/>
                    </a:cubicBezTo>
                    <a:cubicBezTo>
                      <a:pt x="6130" y="6392"/>
                      <a:pt x="6133" y="6373"/>
                      <a:pt x="6138" y="6356"/>
                    </a:cubicBezTo>
                    <a:cubicBezTo>
                      <a:pt x="6147" y="6328"/>
                      <a:pt x="6153" y="6304"/>
                      <a:pt x="6160" y="6279"/>
                    </a:cubicBezTo>
                    <a:cubicBezTo>
                      <a:pt x="6165" y="6262"/>
                      <a:pt x="6167" y="6246"/>
                      <a:pt x="6173" y="6229"/>
                    </a:cubicBezTo>
                    <a:cubicBezTo>
                      <a:pt x="6179" y="6201"/>
                      <a:pt x="6187" y="6176"/>
                      <a:pt x="6193" y="6150"/>
                    </a:cubicBezTo>
                    <a:cubicBezTo>
                      <a:pt x="6195" y="6142"/>
                      <a:pt x="6198" y="6136"/>
                      <a:pt x="6199" y="6128"/>
                    </a:cubicBezTo>
                    <a:cubicBezTo>
                      <a:pt x="6201" y="6119"/>
                      <a:pt x="6204" y="6108"/>
                      <a:pt x="6207" y="6100"/>
                    </a:cubicBezTo>
                    <a:cubicBezTo>
                      <a:pt x="6341" y="6095"/>
                      <a:pt x="6469" y="6083"/>
                      <a:pt x="6590" y="6057"/>
                    </a:cubicBezTo>
                    <a:cubicBezTo>
                      <a:pt x="6689" y="6040"/>
                      <a:pt x="6781" y="6016"/>
                      <a:pt x="6872" y="5986"/>
                    </a:cubicBezTo>
                    <a:cubicBezTo>
                      <a:pt x="7277" y="5851"/>
                      <a:pt x="7609" y="5609"/>
                      <a:pt x="7878" y="5308"/>
                    </a:cubicBezTo>
                    <a:cubicBezTo>
                      <a:pt x="9391" y="5111"/>
                      <a:pt x="10108" y="3707"/>
                      <a:pt x="10066" y="2637"/>
                    </a:cubicBezTo>
                    <a:cubicBezTo>
                      <a:pt x="10061" y="2533"/>
                      <a:pt x="10045" y="2437"/>
                      <a:pt x="10023" y="2346"/>
                    </a:cubicBezTo>
                    <a:cubicBezTo>
                      <a:pt x="9817" y="1520"/>
                      <a:pt x="8886" y="1181"/>
                      <a:pt x="8213" y="1045"/>
                    </a:cubicBezTo>
                    <a:cubicBezTo>
                      <a:pt x="7548" y="265"/>
                      <a:pt x="6452" y="0"/>
                      <a:pt x="559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40" name="Google Shape;2440;p13"/>
              <p:cNvSpPr/>
              <p:nvPr/>
            </p:nvSpPr>
            <p:spPr>
              <a:xfrm>
                <a:off x="1712075" y="4789650"/>
                <a:ext cx="409800" cy="386225"/>
              </a:xfrm>
              <a:custGeom>
                <a:avLst/>
                <a:gdLst/>
                <a:ahLst/>
                <a:cxnLst/>
                <a:rect l="l" t="t" r="r" b="b"/>
                <a:pathLst>
                  <a:path w="16392" h="15449" extrusionOk="0">
                    <a:moveTo>
                      <a:pt x="10027" y="1"/>
                    </a:moveTo>
                    <a:cubicBezTo>
                      <a:pt x="10060" y="52"/>
                      <a:pt x="10726" y="1095"/>
                      <a:pt x="8488" y="1308"/>
                    </a:cubicBezTo>
                    <a:cubicBezTo>
                      <a:pt x="6893" y="1464"/>
                      <a:pt x="6184" y="2323"/>
                      <a:pt x="5899" y="2832"/>
                    </a:cubicBezTo>
                    <a:cubicBezTo>
                      <a:pt x="5898" y="2837"/>
                      <a:pt x="5895" y="2840"/>
                      <a:pt x="5893" y="2845"/>
                    </a:cubicBezTo>
                    <a:cubicBezTo>
                      <a:pt x="5879" y="2871"/>
                      <a:pt x="5864" y="2896"/>
                      <a:pt x="5853" y="2922"/>
                    </a:cubicBezTo>
                    <a:cubicBezTo>
                      <a:pt x="5851" y="2923"/>
                      <a:pt x="5848" y="2928"/>
                      <a:pt x="5846" y="2931"/>
                    </a:cubicBezTo>
                    <a:cubicBezTo>
                      <a:pt x="5819" y="2985"/>
                      <a:pt x="5799" y="3032"/>
                      <a:pt x="5782" y="3072"/>
                    </a:cubicBezTo>
                    <a:cubicBezTo>
                      <a:pt x="5782" y="3077"/>
                      <a:pt x="5779" y="3078"/>
                      <a:pt x="5777" y="3081"/>
                    </a:cubicBezTo>
                    <a:cubicBezTo>
                      <a:pt x="5769" y="3101"/>
                      <a:pt x="5763" y="3117"/>
                      <a:pt x="5757" y="3131"/>
                    </a:cubicBezTo>
                    <a:lnTo>
                      <a:pt x="5757" y="3133"/>
                    </a:lnTo>
                    <a:cubicBezTo>
                      <a:pt x="5751" y="3148"/>
                      <a:pt x="5745" y="3162"/>
                      <a:pt x="5741" y="3174"/>
                    </a:cubicBezTo>
                    <a:cubicBezTo>
                      <a:pt x="5741" y="3175"/>
                      <a:pt x="5741" y="3175"/>
                      <a:pt x="5740" y="3179"/>
                    </a:cubicBezTo>
                    <a:cubicBezTo>
                      <a:pt x="5739" y="3187"/>
                      <a:pt x="5735" y="3196"/>
                      <a:pt x="5734" y="3199"/>
                    </a:cubicBezTo>
                    <a:cubicBezTo>
                      <a:pt x="5734" y="3202"/>
                      <a:pt x="5733" y="3204"/>
                      <a:pt x="5733" y="3204"/>
                    </a:cubicBezTo>
                    <a:cubicBezTo>
                      <a:pt x="5733" y="3210"/>
                      <a:pt x="5731" y="3211"/>
                      <a:pt x="5731" y="3211"/>
                    </a:cubicBezTo>
                    <a:cubicBezTo>
                      <a:pt x="5731" y="3211"/>
                      <a:pt x="5654" y="3115"/>
                      <a:pt x="5533" y="3115"/>
                    </a:cubicBezTo>
                    <a:cubicBezTo>
                      <a:pt x="5418" y="3115"/>
                      <a:pt x="5263" y="3202"/>
                      <a:pt x="5096" y="3544"/>
                    </a:cubicBezTo>
                    <a:cubicBezTo>
                      <a:pt x="4933" y="3877"/>
                      <a:pt x="5103" y="4870"/>
                      <a:pt x="5378" y="5839"/>
                    </a:cubicBezTo>
                    <a:cubicBezTo>
                      <a:pt x="5337" y="5832"/>
                      <a:pt x="5295" y="5828"/>
                      <a:pt x="5254" y="5828"/>
                    </a:cubicBezTo>
                    <a:cubicBezTo>
                      <a:pt x="5045" y="5828"/>
                      <a:pt x="4839" y="5920"/>
                      <a:pt x="4715" y="6128"/>
                    </a:cubicBezTo>
                    <a:cubicBezTo>
                      <a:pt x="4463" y="6552"/>
                      <a:pt x="4989" y="7172"/>
                      <a:pt x="5909" y="7346"/>
                    </a:cubicBezTo>
                    <a:cubicBezTo>
                      <a:pt x="5921" y="7372"/>
                      <a:pt x="5930" y="7395"/>
                      <a:pt x="5942" y="7421"/>
                    </a:cubicBezTo>
                    <a:cubicBezTo>
                      <a:pt x="6001" y="7987"/>
                      <a:pt x="6070" y="8427"/>
                      <a:pt x="6132" y="8533"/>
                    </a:cubicBezTo>
                    <a:cubicBezTo>
                      <a:pt x="6155" y="8574"/>
                      <a:pt x="6221" y="8631"/>
                      <a:pt x="6314" y="8702"/>
                    </a:cubicBezTo>
                    <a:lnTo>
                      <a:pt x="6238" y="9164"/>
                    </a:lnTo>
                    <a:lnTo>
                      <a:pt x="5723" y="9376"/>
                    </a:lnTo>
                    <a:lnTo>
                      <a:pt x="5743" y="9396"/>
                    </a:lnTo>
                    <a:lnTo>
                      <a:pt x="5723" y="9403"/>
                    </a:lnTo>
                    <a:lnTo>
                      <a:pt x="5733" y="9413"/>
                    </a:lnTo>
                    <a:cubicBezTo>
                      <a:pt x="5645" y="9436"/>
                      <a:pt x="5558" y="9460"/>
                      <a:pt x="5475" y="9482"/>
                    </a:cubicBezTo>
                    <a:cubicBezTo>
                      <a:pt x="5462" y="9487"/>
                      <a:pt x="5447" y="9490"/>
                      <a:pt x="5435" y="9494"/>
                    </a:cubicBezTo>
                    <a:lnTo>
                      <a:pt x="5372" y="9494"/>
                    </a:lnTo>
                    <a:cubicBezTo>
                      <a:pt x="5237" y="9494"/>
                      <a:pt x="5119" y="9566"/>
                      <a:pt x="5041" y="9676"/>
                    </a:cubicBezTo>
                    <a:cubicBezTo>
                      <a:pt x="4229" y="9923"/>
                      <a:pt x="3529" y="10180"/>
                      <a:pt x="3352" y="10301"/>
                    </a:cubicBezTo>
                    <a:cubicBezTo>
                      <a:pt x="3300" y="10313"/>
                      <a:pt x="3248" y="10336"/>
                      <a:pt x="3196" y="10378"/>
                    </a:cubicBezTo>
                    <a:cubicBezTo>
                      <a:pt x="1787" y="11459"/>
                      <a:pt x="738" y="13403"/>
                      <a:pt x="179" y="14929"/>
                    </a:cubicBezTo>
                    <a:cubicBezTo>
                      <a:pt x="114" y="15107"/>
                      <a:pt x="53" y="15282"/>
                      <a:pt x="1" y="15449"/>
                    </a:cubicBezTo>
                    <a:lnTo>
                      <a:pt x="16392" y="15449"/>
                    </a:lnTo>
                    <a:cubicBezTo>
                      <a:pt x="16088" y="14712"/>
                      <a:pt x="15648" y="13792"/>
                      <a:pt x="15085" y="12900"/>
                    </a:cubicBezTo>
                    <a:cubicBezTo>
                      <a:pt x="14445" y="11884"/>
                      <a:pt x="13646" y="10909"/>
                      <a:pt x="12723" y="10294"/>
                    </a:cubicBezTo>
                    <a:cubicBezTo>
                      <a:pt x="12722" y="10293"/>
                      <a:pt x="12717" y="10289"/>
                      <a:pt x="12714" y="10288"/>
                    </a:cubicBezTo>
                    <a:cubicBezTo>
                      <a:pt x="12656" y="10250"/>
                      <a:pt x="12595" y="10210"/>
                      <a:pt x="12537" y="10175"/>
                    </a:cubicBezTo>
                    <a:cubicBezTo>
                      <a:pt x="12531" y="10167"/>
                      <a:pt x="12525" y="10160"/>
                      <a:pt x="12520" y="10155"/>
                    </a:cubicBezTo>
                    <a:cubicBezTo>
                      <a:pt x="12513" y="10148"/>
                      <a:pt x="12500" y="10142"/>
                      <a:pt x="12489" y="10135"/>
                    </a:cubicBezTo>
                    <a:cubicBezTo>
                      <a:pt x="12483" y="10132"/>
                      <a:pt x="12477" y="10128"/>
                      <a:pt x="12472" y="10125"/>
                    </a:cubicBezTo>
                    <a:cubicBezTo>
                      <a:pt x="12466" y="10120"/>
                      <a:pt x="12458" y="10118"/>
                      <a:pt x="12449" y="10113"/>
                    </a:cubicBezTo>
                    <a:cubicBezTo>
                      <a:pt x="12429" y="10104"/>
                      <a:pt x="12406" y="10092"/>
                      <a:pt x="12379" y="10080"/>
                    </a:cubicBezTo>
                    <a:cubicBezTo>
                      <a:pt x="12370" y="10077"/>
                      <a:pt x="12364" y="10071"/>
                      <a:pt x="12358" y="10070"/>
                    </a:cubicBezTo>
                    <a:cubicBezTo>
                      <a:pt x="12338" y="10058"/>
                      <a:pt x="12316" y="10051"/>
                      <a:pt x="12296" y="10045"/>
                    </a:cubicBezTo>
                    <a:cubicBezTo>
                      <a:pt x="12283" y="10039"/>
                      <a:pt x="12270" y="10037"/>
                      <a:pt x="12255" y="10032"/>
                    </a:cubicBezTo>
                    <a:cubicBezTo>
                      <a:pt x="12221" y="10020"/>
                      <a:pt x="12184" y="10007"/>
                      <a:pt x="12143" y="9995"/>
                    </a:cubicBezTo>
                    <a:cubicBezTo>
                      <a:pt x="12138" y="9992"/>
                      <a:pt x="12133" y="9990"/>
                      <a:pt x="12130" y="9989"/>
                    </a:cubicBezTo>
                    <a:cubicBezTo>
                      <a:pt x="12108" y="9983"/>
                      <a:pt x="12087" y="9974"/>
                      <a:pt x="12065" y="9967"/>
                    </a:cubicBezTo>
                    <a:cubicBezTo>
                      <a:pt x="11984" y="9692"/>
                      <a:pt x="11749" y="9493"/>
                      <a:pt x="11475" y="9493"/>
                    </a:cubicBezTo>
                    <a:lnTo>
                      <a:pt x="10601" y="9493"/>
                    </a:lnTo>
                    <a:lnTo>
                      <a:pt x="10228" y="9201"/>
                    </a:lnTo>
                    <a:lnTo>
                      <a:pt x="10170" y="9224"/>
                    </a:lnTo>
                    <a:lnTo>
                      <a:pt x="10106" y="8793"/>
                    </a:lnTo>
                    <a:cubicBezTo>
                      <a:pt x="10274" y="8701"/>
                      <a:pt x="10394" y="8618"/>
                      <a:pt x="10430" y="8568"/>
                    </a:cubicBezTo>
                    <a:cubicBezTo>
                      <a:pt x="10478" y="8496"/>
                      <a:pt x="10562" y="7993"/>
                      <a:pt x="10633" y="7333"/>
                    </a:cubicBezTo>
                    <a:cubicBezTo>
                      <a:pt x="11543" y="7143"/>
                      <a:pt x="12059" y="6541"/>
                      <a:pt x="11804" y="6126"/>
                    </a:cubicBezTo>
                    <a:cubicBezTo>
                      <a:pt x="11678" y="5919"/>
                      <a:pt x="11468" y="5825"/>
                      <a:pt x="11256" y="5825"/>
                    </a:cubicBezTo>
                    <a:cubicBezTo>
                      <a:pt x="11233" y="5825"/>
                      <a:pt x="11210" y="5826"/>
                      <a:pt x="11188" y="5828"/>
                    </a:cubicBezTo>
                    <a:cubicBezTo>
                      <a:pt x="11194" y="5808"/>
                      <a:pt x="11197" y="5790"/>
                      <a:pt x="11203" y="5770"/>
                    </a:cubicBezTo>
                    <a:cubicBezTo>
                      <a:pt x="11224" y="5699"/>
                      <a:pt x="11240" y="5627"/>
                      <a:pt x="11258" y="5559"/>
                    </a:cubicBezTo>
                    <a:cubicBezTo>
                      <a:pt x="11263" y="5547"/>
                      <a:pt x="11265" y="5536"/>
                      <a:pt x="11268" y="5525"/>
                    </a:cubicBezTo>
                    <a:cubicBezTo>
                      <a:pt x="11288" y="5444"/>
                      <a:pt x="11305" y="5367"/>
                      <a:pt x="11319" y="5292"/>
                    </a:cubicBezTo>
                    <a:cubicBezTo>
                      <a:pt x="11324" y="5275"/>
                      <a:pt x="11325" y="5257"/>
                      <a:pt x="11329" y="5237"/>
                    </a:cubicBezTo>
                    <a:cubicBezTo>
                      <a:pt x="11341" y="5180"/>
                      <a:pt x="11350" y="5124"/>
                      <a:pt x="11359" y="5070"/>
                    </a:cubicBezTo>
                    <a:cubicBezTo>
                      <a:pt x="11364" y="5049"/>
                      <a:pt x="11367" y="5027"/>
                      <a:pt x="11368" y="5006"/>
                    </a:cubicBezTo>
                    <a:cubicBezTo>
                      <a:pt x="11378" y="4954"/>
                      <a:pt x="11384" y="4903"/>
                      <a:pt x="11391" y="4852"/>
                    </a:cubicBezTo>
                    <a:cubicBezTo>
                      <a:pt x="11392" y="4836"/>
                      <a:pt x="11396" y="4818"/>
                      <a:pt x="11397" y="4801"/>
                    </a:cubicBezTo>
                    <a:cubicBezTo>
                      <a:pt x="11413" y="4669"/>
                      <a:pt x="11420" y="4547"/>
                      <a:pt x="11425" y="4432"/>
                    </a:cubicBezTo>
                    <a:cubicBezTo>
                      <a:pt x="11425" y="4417"/>
                      <a:pt x="11426" y="4401"/>
                      <a:pt x="11426" y="4384"/>
                    </a:cubicBezTo>
                    <a:lnTo>
                      <a:pt x="11426" y="4263"/>
                    </a:lnTo>
                    <a:cubicBezTo>
                      <a:pt x="11426" y="4247"/>
                      <a:pt x="11425" y="4230"/>
                      <a:pt x="11425" y="4214"/>
                    </a:cubicBezTo>
                    <a:cubicBezTo>
                      <a:pt x="11425" y="4172"/>
                      <a:pt x="11420" y="4131"/>
                      <a:pt x="11419" y="4093"/>
                    </a:cubicBezTo>
                    <a:cubicBezTo>
                      <a:pt x="11419" y="4084"/>
                      <a:pt x="11416" y="4072"/>
                      <a:pt x="11416" y="4062"/>
                    </a:cubicBezTo>
                    <a:cubicBezTo>
                      <a:pt x="11413" y="4014"/>
                      <a:pt x="11409" y="3965"/>
                      <a:pt x="11402" y="3921"/>
                    </a:cubicBezTo>
                    <a:cubicBezTo>
                      <a:pt x="11402" y="3914"/>
                      <a:pt x="11401" y="3907"/>
                      <a:pt x="11401" y="3898"/>
                    </a:cubicBezTo>
                    <a:cubicBezTo>
                      <a:pt x="11395" y="3862"/>
                      <a:pt x="11389" y="3825"/>
                      <a:pt x="11384" y="3791"/>
                    </a:cubicBezTo>
                    <a:cubicBezTo>
                      <a:pt x="11382" y="3779"/>
                      <a:pt x="11378" y="3764"/>
                      <a:pt x="11376" y="3755"/>
                    </a:cubicBezTo>
                    <a:cubicBezTo>
                      <a:pt x="11370" y="3726"/>
                      <a:pt x="11364" y="3696"/>
                      <a:pt x="11356" y="3667"/>
                    </a:cubicBezTo>
                    <a:cubicBezTo>
                      <a:pt x="11354" y="3655"/>
                      <a:pt x="11350" y="3647"/>
                      <a:pt x="11348" y="3634"/>
                    </a:cubicBezTo>
                    <a:cubicBezTo>
                      <a:pt x="11341" y="3600"/>
                      <a:pt x="11331" y="3570"/>
                      <a:pt x="11322" y="3540"/>
                    </a:cubicBezTo>
                    <a:cubicBezTo>
                      <a:pt x="11319" y="3536"/>
                      <a:pt x="11319" y="3531"/>
                      <a:pt x="11317" y="3526"/>
                    </a:cubicBezTo>
                    <a:cubicBezTo>
                      <a:pt x="11307" y="3493"/>
                      <a:pt x="11295" y="3461"/>
                      <a:pt x="11283" y="3429"/>
                    </a:cubicBezTo>
                    <a:cubicBezTo>
                      <a:pt x="11279" y="3421"/>
                      <a:pt x="11276" y="3412"/>
                      <a:pt x="11271" y="3402"/>
                    </a:cubicBezTo>
                    <a:cubicBezTo>
                      <a:pt x="11263" y="3380"/>
                      <a:pt x="11255" y="3360"/>
                      <a:pt x="11245" y="3339"/>
                    </a:cubicBezTo>
                    <a:cubicBezTo>
                      <a:pt x="11239" y="3331"/>
                      <a:pt x="11237" y="3320"/>
                      <a:pt x="11232" y="3311"/>
                    </a:cubicBezTo>
                    <a:cubicBezTo>
                      <a:pt x="11222" y="3290"/>
                      <a:pt x="11215" y="3275"/>
                      <a:pt x="11204" y="3256"/>
                    </a:cubicBezTo>
                    <a:cubicBezTo>
                      <a:pt x="11200" y="3248"/>
                      <a:pt x="11197" y="3239"/>
                      <a:pt x="11190" y="3230"/>
                    </a:cubicBezTo>
                    <a:cubicBezTo>
                      <a:pt x="11178" y="3208"/>
                      <a:pt x="11165" y="3184"/>
                      <a:pt x="11154" y="3165"/>
                    </a:cubicBezTo>
                    <a:cubicBezTo>
                      <a:pt x="11149" y="3157"/>
                      <a:pt x="11147" y="3153"/>
                      <a:pt x="11142" y="3148"/>
                    </a:cubicBezTo>
                    <a:cubicBezTo>
                      <a:pt x="11133" y="3133"/>
                      <a:pt x="11122" y="3118"/>
                      <a:pt x="11113" y="3105"/>
                    </a:cubicBezTo>
                    <a:cubicBezTo>
                      <a:pt x="11107" y="3096"/>
                      <a:pt x="11101" y="3089"/>
                      <a:pt x="11097" y="3081"/>
                    </a:cubicBezTo>
                    <a:cubicBezTo>
                      <a:pt x="11091" y="3069"/>
                      <a:pt x="11082" y="3060"/>
                      <a:pt x="11075" y="3052"/>
                    </a:cubicBezTo>
                    <a:cubicBezTo>
                      <a:pt x="11069" y="3044"/>
                      <a:pt x="11063" y="3035"/>
                      <a:pt x="11058" y="3027"/>
                    </a:cubicBezTo>
                    <a:cubicBezTo>
                      <a:pt x="11051" y="3019"/>
                      <a:pt x="11045" y="3013"/>
                      <a:pt x="11039" y="3005"/>
                    </a:cubicBezTo>
                    <a:cubicBezTo>
                      <a:pt x="10939" y="2887"/>
                      <a:pt x="10856" y="2841"/>
                      <a:pt x="10856" y="2841"/>
                    </a:cubicBezTo>
                    <a:cubicBezTo>
                      <a:pt x="11109" y="2384"/>
                      <a:pt x="11110" y="1928"/>
                      <a:pt x="11000" y="1519"/>
                    </a:cubicBezTo>
                    <a:cubicBezTo>
                      <a:pt x="10775" y="683"/>
                      <a:pt x="10074" y="42"/>
                      <a:pt x="1002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41" name="Google Shape;2441;p13"/>
              <p:cNvSpPr/>
              <p:nvPr/>
            </p:nvSpPr>
            <p:spPr>
              <a:xfrm>
                <a:off x="3025500" y="4801775"/>
                <a:ext cx="355025" cy="373950"/>
              </a:xfrm>
              <a:custGeom>
                <a:avLst/>
                <a:gdLst/>
                <a:ahLst/>
                <a:cxnLst/>
                <a:rect l="l" t="t" r="r" b="b"/>
                <a:pathLst>
                  <a:path w="14201" h="14958" extrusionOk="0">
                    <a:moveTo>
                      <a:pt x="7076" y="1"/>
                    </a:moveTo>
                    <a:cubicBezTo>
                      <a:pt x="5424" y="1"/>
                      <a:pt x="3849" y="1483"/>
                      <a:pt x="3502" y="1830"/>
                    </a:cubicBezTo>
                    <a:lnTo>
                      <a:pt x="3501" y="1831"/>
                    </a:lnTo>
                    <a:cubicBezTo>
                      <a:pt x="3463" y="1869"/>
                      <a:pt x="3441" y="1893"/>
                      <a:pt x="3433" y="1900"/>
                    </a:cubicBezTo>
                    <a:lnTo>
                      <a:pt x="3430" y="1903"/>
                    </a:lnTo>
                    <a:cubicBezTo>
                      <a:pt x="3214" y="1937"/>
                      <a:pt x="3120" y="2239"/>
                      <a:pt x="3113" y="2677"/>
                    </a:cubicBezTo>
                    <a:cubicBezTo>
                      <a:pt x="3108" y="2951"/>
                      <a:pt x="3139" y="3277"/>
                      <a:pt x="3192" y="3623"/>
                    </a:cubicBezTo>
                    <a:cubicBezTo>
                      <a:pt x="3241" y="3928"/>
                      <a:pt x="3306" y="4252"/>
                      <a:pt x="3388" y="4568"/>
                    </a:cubicBezTo>
                    <a:cubicBezTo>
                      <a:pt x="3370" y="4566"/>
                      <a:pt x="3351" y="4566"/>
                      <a:pt x="3333" y="4566"/>
                    </a:cubicBezTo>
                    <a:cubicBezTo>
                      <a:pt x="2965" y="4566"/>
                      <a:pt x="2551" y="4804"/>
                      <a:pt x="2633" y="5100"/>
                    </a:cubicBezTo>
                    <a:cubicBezTo>
                      <a:pt x="2718" y="5408"/>
                      <a:pt x="3512" y="5935"/>
                      <a:pt x="3945" y="6153"/>
                    </a:cubicBezTo>
                    <a:cubicBezTo>
                      <a:pt x="4067" y="6389"/>
                      <a:pt x="4190" y="6560"/>
                      <a:pt x="4304" y="6627"/>
                    </a:cubicBezTo>
                    <a:cubicBezTo>
                      <a:pt x="4310" y="6661"/>
                      <a:pt x="4317" y="6691"/>
                      <a:pt x="4323" y="6718"/>
                    </a:cubicBezTo>
                    <a:cubicBezTo>
                      <a:pt x="4340" y="6875"/>
                      <a:pt x="4360" y="7022"/>
                      <a:pt x="4381" y="7158"/>
                    </a:cubicBezTo>
                    <a:cubicBezTo>
                      <a:pt x="4382" y="7162"/>
                      <a:pt x="4382" y="7164"/>
                      <a:pt x="4382" y="7166"/>
                    </a:cubicBezTo>
                    <a:cubicBezTo>
                      <a:pt x="4389" y="7213"/>
                      <a:pt x="4395" y="7258"/>
                      <a:pt x="4402" y="7302"/>
                    </a:cubicBezTo>
                    <a:cubicBezTo>
                      <a:pt x="4402" y="7307"/>
                      <a:pt x="4405" y="7310"/>
                      <a:pt x="4405" y="7314"/>
                    </a:cubicBezTo>
                    <a:cubicBezTo>
                      <a:pt x="4412" y="7359"/>
                      <a:pt x="4419" y="7404"/>
                      <a:pt x="4427" y="7444"/>
                    </a:cubicBezTo>
                    <a:lnTo>
                      <a:pt x="4168" y="7764"/>
                    </a:lnTo>
                    <a:lnTo>
                      <a:pt x="4226" y="7811"/>
                    </a:lnTo>
                    <a:lnTo>
                      <a:pt x="4199" y="7833"/>
                    </a:lnTo>
                    <a:lnTo>
                      <a:pt x="4129" y="7833"/>
                    </a:lnTo>
                    <a:lnTo>
                      <a:pt x="4093" y="7748"/>
                    </a:lnTo>
                    <a:lnTo>
                      <a:pt x="3938" y="7833"/>
                    </a:lnTo>
                    <a:lnTo>
                      <a:pt x="3032" y="7833"/>
                    </a:lnTo>
                    <a:cubicBezTo>
                      <a:pt x="2713" y="7833"/>
                      <a:pt x="2457" y="8036"/>
                      <a:pt x="2457" y="8285"/>
                    </a:cubicBezTo>
                    <a:lnTo>
                      <a:pt x="2457" y="8683"/>
                    </a:lnTo>
                    <a:cubicBezTo>
                      <a:pt x="2118" y="8839"/>
                      <a:pt x="1814" y="8991"/>
                      <a:pt x="1571" y="9122"/>
                    </a:cubicBezTo>
                    <a:cubicBezTo>
                      <a:pt x="1315" y="9263"/>
                      <a:pt x="1121" y="9383"/>
                      <a:pt x="1027" y="9470"/>
                    </a:cubicBezTo>
                    <a:cubicBezTo>
                      <a:pt x="1014" y="9476"/>
                      <a:pt x="1005" y="9482"/>
                      <a:pt x="993" y="9489"/>
                    </a:cubicBezTo>
                    <a:cubicBezTo>
                      <a:pt x="726" y="9669"/>
                      <a:pt x="525" y="10006"/>
                      <a:pt x="373" y="10446"/>
                    </a:cubicBezTo>
                    <a:cubicBezTo>
                      <a:pt x="172" y="11031"/>
                      <a:pt x="62" y="11800"/>
                      <a:pt x="20" y="12616"/>
                    </a:cubicBezTo>
                    <a:cubicBezTo>
                      <a:pt x="19" y="12633"/>
                      <a:pt x="19" y="12649"/>
                      <a:pt x="15" y="12666"/>
                    </a:cubicBezTo>
                    <a:cubicBezTo>
                      <a:pt x="14" y="12708"/>
                      <a:pt x="12" y="12751"/>
                      <a:pt x="12" y="12793"/>
                    </a:cubicBezTo>
                    <a:cubicBezTo>
                      <a:pt x="9" y="12813"/>
                      <a:pt x="9" y="12831"/>
                      <a:pt x="9" y="12852"/>
                    </a:cubicBezTo>
                    <a:cubicBezTo>
                      <a:pt x="8" y="12892"/>
                      <a:pt x="6" y="12933"/>
                      <a:pt x="6" y="12976"/>
                    </a:cubicBezTo>
                    <a:cubicBezTo>
                      <a:pt x="3" y="12995"/>
                      <a:pt x="3" y="13012"/>
                      <a:pt x="3" y="13031"/>
                    </a:cubicBezTo>
                    <a:cubicBezTo>
                      <a:pt x="2" y="13076"/>
                      <a:pt x="2" y="13119"/>
                      <a:pt x="2" y="13162"/>
                    </a:cubicBezTo>
                    <a:cubicBezTo>
                      <a:pt x="2" y="13177"/>
                      <a:pt x="1" y="13196"/>
                      <a:pt x="1" y="13211"/>
                    </a:cubicBezTo>
                    <a:lnTo>
                      <a:pt x="1" y="13612"/>
                    </a:lnTo>
                    <a:cubicBezTo>
                      <a:pt x="2" y="13661"/>
                      <a:pt x="2" y="13706"/>
                      <a:pt x="6" y="13753"/>
                    </a:cubicBezTo>
                    <a:lnTo>
                      <a:pt x="6" y="13809"/>
                    </a:lnTo>
                    <a:cubicBezTo>
                      <a:pt x="7" y="13852"/>
                      <a:pt x="7" y="13893"/>
                      <a:pt x="9" y="13934"/>
                    </a:cubicBezTo>
                    <a:cubicBezTo>
                      <a:pt x="9" y="13955"/>
                      <a:pt x="12" y="13976"/>
                      <a:pt x="12" y="13996"/>
                    </a:cubicBezTo>
                    <a:cubicBezTo>
                      <a:pt x="13" y="14038"/>
                      <a:pt x="13" y="14079"/>
                      <a:pt x="15" y="14118"/>
                    </a:cubicBezTo>
                    <a:cubicBezTo>
                      <a:pt x="18" y="14137"/>
                      <a:pt x="18" y="14156"/>
                      <a:pt x="18" y="14176"/>
                    </a:cubicBezTo>
                    <a:cubicBezTo>
                      <a:pt x="19" y="14222"/>
                      <a:pt x="24" y="14269"/>
                      <a:pt x="25" y="14316"/>
                    </a:cubicBezTo>
                    <a:cubicBezTo>
                      <a:pt x="25" y="14328"/>
                      <a:pt x="25" y="14341"/>
                      <a:pt x="26" y="14352"/>
                    </a:cubicBezTo>
                    <a:cubicBezTo>
                      <a:pt x="28" y="14411"/>
                      <a:pt x="32" y="14472"/>
                      <a:pt x="36" y="14531"/>
                    </a:cubicBezTo>
                    <a:cubicBezTo>
                      <a:pt x="36" y="14538"/>
                      <a:pt x="37" y="14547"/>
                      <a:pt x="37" y="14554"/>
                    </a:cubicBezTo>
                    <a:cubicBezTo>
                      <a:pt x="39" y="14604"/>
                      <a:pt x="43" y="14653"/>
                      <a:pt x="46" y="14702"/>
                    </a:cubicBezTo>
                    <a:cubicBezTo>
                      <a:pt x="48" y="14719"/>
                      <a:pt x="48" y="14739"/>
                      <a:pt x="51" y="14757"/>
                    </a:cubicBezTo>
                    <a:cubicBezTo>
                      <a:pt x="52" y="14798"/>
                      <a:pt x="57" y="14836"/>
                      <a:pt x="60" y="14876"/>
                    </a:cubicBezTo>
                    <a:cubicBezTo>
                      <a:pt x="60" y="14897"/>
                      <a:pt x="62" y="14918"/>
                      <a:pt x="64" y="14938"/>
                    </a:cubicBezTo>
                    <a:cubicBezTo>
                      <a:pt x="64" y="14944"/>
                      <a:pt x="67" y="14952"/>
                      <a:pt x="67" y="14958"/>
                    </a:cubicBezTo>
                    <a:lnTo>
                      <a:pt x="14124" y="14958"/>
                    </a:lnTo>
                    <a:cubicBezTo>
                      <a:pt x="14190" y="14301"/>
                      <a:pt x="14201" y="13499"/>
                      <a:pt x="14147" y="12703"/>
                    </a:cubicBezTo>
                    <a:cubicBezTo>
                      <a:pt x="14050" y="11290"/>
                      <a:pt x="13745" y="9888"/>
                      <a:pt x="13151" y="9291"/>
                    </a:cubicBezTo>
                    <a:cubicBezTo>
                      <a:pt x="13145" y="9283"/>
                      <a:pt x="13142" y="9275"/>
                      <a:pt x="13136" y="9269"/>
                    </a:cubicBezTo>
                    <a:cubicBezTo>
                      <a:pt x="13113" y="9244"/>
                      <a:pt x="13073" y="9213"/>
                      <a:pt x="13026" y="9179"/>
                    </a:cubicBezTo>
                    <a:cubicBezTo>
                      <a:pt x="12973" y="9142"/>
                      <a:pt x="12920" y="9104"/>
                      <a:pt x="12864" y="9076"/>
                    </a:cubicBezTo>
                    <a:cubicBezTo>
                      <a:pt x="12854" y="9072"/>
                      <a:pt x="12844" y="9069"/>
                      <a:pt x="12835" y="9064"/>
                    </a:cubicBezTo>
                    <a:cubicBezTo>
                      <a:pt x="12680" y="8978"/>
                      <a:pt x="12475" y="8875"/>
                      <a:pt x="12233" y="8766"/>
                    </a:cubicBezTo>
                    <a:lnTo>
                      <a:pt x="12233" y="8507"/>
                    </a:lnTo>
                    <a:cubicBezTo>
                      <a:pt x="12233" y="8134"/>
                      <a:pt x="11852" y="7835"/>
                      <a:pt x="11381" y="7835"/>
                    </a:cubicBezTo>
                    <a:lnTo>
                      <a:pt x="10156" y="7835"/>
                    </a:lnTo>
                    <a:lnTo>
                      <a:pt x="9810" y="7717"/>
                    </a:lnTo>
                    <a:lnTo>
                      <a:pt x="9785" y="7782"/>
                    </a:lnTo>
                    <a:cubicBezTo>
                      <a:pt x="9725" y="7760"/>
                      <a:pt x="9667" y="7738"/>
                      <a:pt x="9608" y="7717"/>
                    </a:cubicBezTo>
                    <a:lnTo>
                      <a:pt x="9600" y="7713"/>
                    </a:lnTo>
                    <a:cubicBezTo>
                      <a:pt x="9549" y="7693"/>
                      <a:pt x="9499" y="7676"/>
                      <a:pt x="9449" y="7658"/>
                    </a:cubicBezTo>
                    <a:lnTo>
                      <a:pt x="9110" y="7239"/>
                    </a:lnTo>
                    <a:lnTo>
                      <a:pt x="8893" y="7354"/>
                    </a:lnTo>
                    <a:cubicBezTo>
                      <a:pt x="8910" y="7228"/>
                      <a:pt x="8929" y="7079"/>
                      <a:pt x="8947" y="6918"/>
                    </a:cubicBezTo>
                    <a:cubicBezTo>
                      <a:pt x="8947" y="6912"/>
                      <a:pt x="8950" y="6906"/>
                      <a:pt x="8950" y="6901"/>
                    </a:cubicBezTo>
                    <a:cubicBezTo>
                      <a:pt x="8951" y="6893"/>
                      <a:pt x="8951" y="6887"/>
                      <a:pt x="8951" y="6880"/>
                    </a:cubicBezTo>
                    <a:cubicBezTo>
                      <a:pt x="8974" y="6845"/>
                      <a:pt x="9006" y="6681"/>
                      <a:pt x="9037" y="6433"/>
                    </a:cubicBezTo>
                    <a:cubicBezTo>
                      <a:pt x="9053" y="6399"/>
                      <a:pt x="9066" y="6364"/>
                      <a:pt x="9081" y="6328"/>
                    </a:cubicBezTo>
                    <a:cubicBezTo>
                      <a:pt x="9448" y="6119"/>
                      <a:pt x="10295" y="5429"/>
                      <a:pt x="10327" y="5086"/>
                    </a:cubicBezTo>
                    <a:cubicBezTo>
                      <a:pt x="10353" y="4832"/>
                      <a:pt x="10028" y="4656"/>
                      <a:pt x="9699" y="4627"/>
                    </a:cubicBezTo>
                    <a:cubicBezTo>
                      <a:pt x="10570" y="1690"/>
                      <a:pt x="9278" y="1680"/>
                      <a:pt x="9278" y="1680"/>
                    </a:cubicBezTo>
                    <a:cubicBezTo>
                      <a:pt x="9278" y="1680"/>
                      <a:pt x="9269" y="1589"/>
                      <a:pt x="9230" y="1448"/>
                    </a:cubicBezTo>
                    <a:cubicBezTo>
                      <a:pt x="9171" y="1228"/>
                      <a:pt x="9031" y="888"/>
                      <a:pt x="8727" y="591"/>
                    </a:cubicBezTo>
                    <a:cubicBezTo>
                      <a:pt x="8422" y="295"/>
                      <a:pt x="7950" y="46"/>
                      <a:pt x="7220" y="4"/>
                    </a:cubicBezTo>
                    <a:cubicBezTo>
                      <a:pt x="7172" y="2"/>
                      <a:pt x="7124" y="1"/>
                      <a:pt x="7076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42" name="Google Shape;2442;p13"/>
              <p:cNvSpPr/>
              <p:nvPr/>
            </p:nvSpPr>
            <p:spPr>
              <a:xfrm>
                <a:off x="2172350" y="4831250"/>
                <a:ext cx="258150" cy="344550"/>
              </a:xfrm>
              <a:custGeom>
                <a:avLst/>
                <a:gdLst/>
                <a:ahLst/>
                <a:cxnLst/>
                <a:rect l="l" t="t" r="r" b="b"/>
                <a:pathLst>
                  <a:path w="10326" h="13782" extrusionOk="0">
                    <a:moveTo>
                      <a:pt x="5624" y="0"/>
                    </a:moveTo>
                    <a:cubicBezTo>
                      <a:pt x="5515" y="0"/>
                      <a:pt x="5409" y="5"/>
                      <a:pt x="5308" y="13"/>
                    </a:cubicBezTo>
                    <a:cubicBezTo>
                      <a:pt x="3632" y="144"/>
                      <a:pt x="2785" y="1080"/>
                      <a:pt x="3121" y="2196"/>
                    </a:cubicBezTo>
                    <a:cubicBezTo>
                      <a:pt x="2409" y="3743"/>
                      <a:pt x="3326" y="6202"/>
                      <a:pt x="3834" y="6438"/>
                    </a:cubicBezTo>
                    <a:cubicBezTo>
                      <a:pt x="4233" y="6362"/>
                      <a:pt x="4575" y="6261"/>
                      <a:pt x="4872" y="6143"/>
                    </a:cubicBezTo>
                    <a:lnTo>
                      <a:pt x="4872" y="6143"/>
                    </a:lnTo>
                    <a:cubicBezTo>
                      <a:pt x="4799" y="6374"/>
                      <a:pt x="4719" y="6609"/>
                      <a:pt x="4633" y="6837"/>
                    </a:cubicBezTo>
                    <a:lnTo>
                      <a:pt x="4630" y="6837"/>
                    </a:lnTo>
                    <a:cubicBezTo>
                      <a:pt x="4584" y="6839"/>
                      <a:pt x="4538" y="6842"/>
                      <a:pt x="4490" y="6842"/>
                    </a:cubicBezTo>
                    <a:cubicBezTo>
                      <a:pt x="4482" y="6842"/>
                      <a:pt x="4475" y="6843"/>
                      <a:pt x="4464" y="6843"/>
                    </a:cubicBezTo>
                    <a:cubicBezTo>
                      <a:pt x="4426" y="6843"/>
                      <a:pt x="4385" y="6845"/>
                      <a:pt x="4345" y="6848"/>
                    </a:cubicBezTo>
                    <a:cubicBezTo>
                      <a:pt x="4324" y="6848"/>
                      <a:pt x="4304" y="6849"/>
                      <a:pt x="4286" y="6849"/>
                    </a:cubicBezTo>
                    <a:cubicBezTo>
                      <a:pt x="4257" y="6851"/>
                      <a:pt x="4228" y="6854"/>
                      <a:pt x="4201" y="6854"/>
                    </a:cubicBezTo>
                    <a:cubicBezTo>
                      <a:pt x="4153" y="6858"/>
                      <a:pt x="4104" y="6860"/>
                      <a:pt x="4058" y="6863"/>
                    </a:cubicBezTo>
                    <a:lnTo>
                      <a:pt x="4058" y="6875"/>
                    </a:lnTo>
                    <a:cubicBezTo>
                      <a:pt x="4021" y="6876"/>
                      <a:pt x="3986" y="6881"/>
                      <a:pt x="3953" y="6882"/>
                    </a:cubicBezTo>
                    <a:cubicBezTo>
                      <a:pt x="3789" y="6899"/>
                      <a:pt x="3658" y="6919"/>
                      <a:pt x="3572" y="6942"/>
                    </a:cubicBezTo>
                    <a:cubicBezTo>
                      <a:pt x="3570" y="6943"/>
                      <a:pt x="3567" y="6943"/>
                      <a:pt x="3566" y="6943"/>
                    </a:cubicBezTo>
                    <a:cubicBezTo>
                      <a:pt x="3551" y="6949"/>
                      <a:pt x="3536" y="6953"/>
                      <a:pt x="3523" y="6958"/>
                    </a:cubicBezTo>
                    <a:cubicBezTo>
                      <a:pt x="3522" y="6959"/>
                      <a:pt x="3522" y="6959"/>
                      <a:pt x="3518" y="6959"/>
                    </a:cubicBezTo>
                    <a:cubicBezTo>
                      <a:pt x="3505" y="6965"/>
                      <a:pt x="3496" y="6967"/>
                      <a:pt x="3485" y="6973"/>
                    </a:cubicBezTo>
                    <a:cubicBezTo>
                      <a:pt x="3415" y="7000"/>
                      <a:pt x="3340" y="7034"/>
                      <a:pt x="3263" y="7077"/>
                    </a:cubicBezTo>
                    <a:cubicBezTo>
                      <a:pt x="3251" y="7083"/>
                      <a:pt x="3241" y="7089"/>
                      <a:pt x="3229" y="7097"/>
                    </a:cubicBezTo>
                    <a:cubicBezTo>
                      <a:pt x="3208" y="7110"/>
                      <a:pt x="3190" y="7119"/>
                      <a:pt x="3169" y="7134"/>
                    </a:cubicBezTo>
                    <a:cubicBezTo>
                      <a:pt x="3140" y="7150"/>
                      <a:pt x="3111" y="7171"/>
                      <a:pt x="3080" y="7192"/>
                    </a:cubicBezTo>
                    <a:cubicBezTo>
                      <a:pt x="3067" y="7201"/>
                      <a:pt x="3056" y="7209"/>
                      <a:pt x="3044" y="7219"/>
                    </a:cubicBezTo>
                    <a:cubicBezTo>
                      <a:pt x="3018" y="7240"/>
                      <a:pt x="2988" y="7261"/>
                      <a:pt x="2962" y="7283"/>
                    </a:cubicBezTo>
                    <a:cubicBezTo>
                      <a:pt x="2950" y="7293"/>
                      <a:pt x="2939" y="7304"/>
                      <a:pt x="2928" y="7312"/>
                    </a:cubicBezTo>
                    <a:cubicBezTo>
                      <a:pt x="2891" y="7343"/>
                      <a:pt x="2855" y="7377"/>
                      <a:pt x="2817" y="7411"/>
                    </a:cubicBezTo>
                    <a:cubicBezTo>
                      <a:pt x="2792" y="7438"/>
                      <a:pt x="2765" y="7466"/>
                      <a:pt x="2734" y="7496"/>
                    </a:cubicBezTo>
                    <a:cubicBezTo>
                      <a:pt x="2731" y="7504"/>
                      <a:pt x="2726" y="7512"/>
                      <a:pt x="2720" y="7518"/>
                    </a:cubicBezTo>
                    <a:lnTo>
                      <a:pt x="1122" y="7518"/>
                    </a:lnTo>
                    <a:cubicBezTo>
                      <a:pt x="805" y="7518"/>
                      <a:pt x="549" y="7730"/>
                      <a:pt x="549" y="7993"/>
                    </a:cubicBezTo>
                    <a:lnTo>
                      <a:pt x="549" y="12025"/>
                    </a:lnTo>
                    <a:cubicBezTo>
                      <a:pt x="450" y="12098"/>
                      <a:pt x="359" y="12189"/>
                      <a:pt x="283" y="12292"/>
                    </a:cubicBezTo>
                    <a:cubicBezTo>
                      <a:pt x="231" y="12363"/>
                      <a:pt x="191" y="12438"/>
                      <a:pt x="158" y="12511"/>
                    </a:cubicBezTo>
                    <a:cubicBezTo>
                      <a:pt x="0" y="12878"/>
                      <a:pt x="94" y="13255"/>
                      <a:pt x="406" y="13416"/>
                    </a:cubicBezTo>
                    <a:cubicBezTo>
                      <a:pt x="450" y="13438"/>
                      <a:pt x="497" y="13457"/>
                      <a:pt x="547" y="13471"/>
                    </a:cubicBezTo>
                    <a:lnTo>
                      <a:pt x="547" y="13781"/>
                    </a:lnTo>
                    <a:lnTo>
                      <a:pt x="10320" y="13781"/>
                    </a:lnTo>
                    <a:lnTo>
                      <a:pt x="10320" y="8225"/>
                    </a:lnTo>
                    <a:cubicBezTo>
                      <a:pt x="10326" y="7839"/>
                      <a:pt x="9945" y="7523"/>
                      <a:pt x="9476" y="7523"/>
                    </a:cubicBezTo>
                    <a:lnTo>
                      <a:pt x="8050" y="7523"/>
                    </a:lnTo>
                    <a:cubicBezTo>
                      <a:pt x="8036" y="7508"/>
                      <a:pt x="8023" y="7495"/>
                      <a:pt x="8012" y="7481"/>
                    </a:cubicBezTo>
                    <a:cubicBezTo>
                      <a:pt x="7982" y="7447"/>
                      <a:pt x="7953" y="7419"/>
                      <a:pt x="7921" y="7390"/>
                    </a:cubicBezTo>
                    <a:cubicBezTo>
                      <a:pt x="7906" y="7374"/>
                      <a:pt x="7891" y="7361"/>
                      <a:pt x="7874" y="7348"/>
                    </a:cubicBezTo>
                    <a:cubicBezTo>
                      <a:pt x="7843" y="7320"/>
                      <a:pt x="7812" y="7295"/>
                      <a:pt x="7781" y="7271"/>
                    </a:cubicBezTo>
                    <a:cubicBezTo>
                      <a:pt x="7768" y="7259"/>
                      <a:pt x="7753" y="7250"/>
                      <a:pt x="7740" y="7241"/>
                    </a:cubicBezTo>
                    <a:cubicBezTo>
                      <a:pt x="7699" y="7210"/>
                      <a:pt x="7658" y="7184"/>
                      <a:pt x="7621" y="7159"/>
                    </a:cubicBezTo>
                    <a:cubicBezTo>
                      <a:pt x="7616" y="7158"/>
                      <a:pt x="7612" y="7153"/>
                      <a:pt x="7611" y="7152"/>
                    </a:cubicBezTo>
                    <a:cubicBezTo>
                      <a:pt x="7564" y="7125"/>
                      <a:pt x="7520" y="7103"/>
                      <a:pt x="7477" y="7083"/>
                    </a:cubicBezTo>
                    <a:cubicBezTo>
                      <a:pt x="7471" y="7079"/>
                      <a:pt x="7465" y="7077"/>
                      <a:pt x="7458" y="7075"/>
                    </a:cubicBezTo>
                    <a:cubicBezTo>
                      <a:pt x="7423" y="7061"/>
                      <a:pt x="7386" y="7046"/>
                      <a:pt x="7351" y="7038"/>
                    </a:cubicBezTo>
                    <a:cubicBezTo>
                      <a:pt x="7344" y="7033"/>
                      <a:pt x="7336" y="7032"/>
                      <a:pt x="7325" y="7031"/>
                    </a:cubicBezTo>
                    <a:cubicBezTo>
                      <a:pt x="7291" y="7022"/>
                      <a:pt x="7261" y="7015"/>
                      <a:pt x="7233" y="7010"/>
                    </a:cubicBezTo>
                    <a:cubicBezTo>
                      <a:pt x="7225" y="7010"/>
                      <a:pt x="7219" y="7009"/>
                      <a:pt x="7211" y="7009"/>
                    </a:cubicBezTo>
                    <a:cubicBezTo>
                      <a:pt x="7194" y="7006"/>
                      <a:pt x="7176" y="7005"/>
                      <a:pt x="7160" y="7005"/>
                    </a:cubicBezTo>
                    <a:cubicBezTo>
                      <a:pt x="7143" y="7005"/>
                      <a:pt x="7127" y="7006"/>
                      <a:pt x="7112" y="7009"/>
                    </a:cubicBezTo>
                    <a:cubicBezTo>
                      <a:pt x="7075" y="7000"/>
                      <a:pt x="7035" y="6989"/>
                      <a:pt x="6991" y="6979"/>
                    </a:cubicBezTo>
                    <a:cubicBezTo>
                      <a:pt x="6986" y="6979"/>
                      <a:pt x="6985" y="6978"/>
                      <a:pt x="6982" y="6978"/>
                    </a:cubicBezTo>
                    <a:cubicBezTo>
                      <a:pt x="6938" y="6970"/>
                      <a:pt x="6890" y="6961"/>
                      <a:pt x="6842" y="6952"/>
                    </a:cubicBezTo>
                    <a:cubicBezTo>
                      <a:pt x="6793" y="6942"/>
                      <a:pt x="6739" y="6931"/>
                      <a:pt x="6684" y="6924"/>
                    </a:cubicBezTo>
                    <a:cubicBezTo>
                      <a:pt x="6670" y="6922"/>
                      <a:pt x="6656" y="6919"/>
                      <a:pt x="6640" y="6918"/>
                    </a:cubicBezTo>
                    <a:cubicBezTo>
                      <a:pt x="6593" y="6910"/>
                      <a:pt x="6547" y="6904"/>
                      <a:pt x="6494" y="6898"/>
                    </a:cubicBezTo>
                    <a:cubicBezTo>
                      <a:pt x="6481" y="6897"/>
                      <a:pt x="6469" y="6897"/>
                      <a:pt x="6458" y="6893"/>
                    </a:cubicBezTo>
                    <a:cubicBezTo>
                      <a:pt x="6323" y="6879"/>
                      <a:pt x="6177" y="6866"/>
                      <a:pt x="6025" y="6858"/>
                    </a:cubicBezTo>
                    <a:cubicBezTo>
                      <a:pt x="6032" y="6836"/>
                      <a:pt x="6040" y="6812"/>
                      <a:pt x="6048" y="6789"/>
                    </a:cubicBezTo>
                    <a:cubicBezTo>
                      <a:pt x="6060" y="6747"/>
                      <a:pt x="6070" y="6710"/>
                      <a:pt x="6085" y="6668"/>
                    </a:cubicBezTo>
                    <a:cubicBezTo>
                      <a:pt x="6091" y="6651"/>
                      <a:pt x="6097" y="6632"/>
                      <a:pt x="6099" y="6614"/>
                    </a:cubicBezTo>
                    <a:cubicBezTo>
                      <a:pt x="6107" y="6588"/>
                      <a:pt x="6115" y="6564"/>
                      <a:pt x="6122" y="6541"/>
                    </a:cubicBezTo>
                    <a:cubicBezTo>
                      <a:pt x="6127" y="6521"/>
                      <a:pt x="6131" y="6504"/>
                      <a:pt x="6137" y="6485"/>
                    </a:cubicBezTo>
                    <a:cubicBezTo>
                      <a:pt x="6143" y="6459"/>
                      <a:pt x="6152" y="6435"/>
                      <a:pt x="6159" y="6408"/>
                    </a:cubicBezTo>
                    <a:cubicBezTo>
                      <a:pt x="6164" y="6393"/>
                      <a:pt x="6167" y="6374"/>
                      <a:pt x="6172" y="6357"/>
                    </a:cubicBezTo>
                    <a:cubicBezTo>
                      <a:pt x="6180" y="6329"/>
                      <a:pt x="6186" y="6305"/>
                      <a:pt x="6194" y="6280"/>
                    </a:cubicBezTo>
                    <a:cubicBezTo>
                      <a:pt x="6198" y="6263"/>
                      <a:pt x="6201" y="6247"/>
                      <a:pt x="6207" y="6230"/>
                    </a:cubicBezTo>
                    <a:cubicBezTo>
                      <a:pt x="6214" y="6202"/>
                      <a:pt x="6221" y="6177"/>
                      <a:pt x="6227" y="6151"/>
                    </a:cubicBezTo>
                    <a:cubicBezTo>
                      <a:pt x="6228" y="6143"/>
                      <a:pt x="6232" y="6137"/>
                      <a:pt x="6233" y="6129"/>
                    </a:cubicBezTo>
                    <a:cubicBezTo>
                      <a:pt x="6234" y="6120"/>
                      <a:pt x="6238" y="6109"/>
                      <a:pt x="6240" y="6101"/>
                    </a:cubicBezTo>
                    <a:cubicBezTo>
                      <a:pt x="6481" y="6092"/>
                      <a:pt x="6703" y="6054"/>
                      <a:pt x="6906" y="5987"/>
                    </a:cubicBezTo>
                    <a:cubicBezTo>
                      <a:pt x="7311" y="5852"/>
                      <a:pt x="7643" y="5610"/>
                      <a:pt x="7911" y="5309"/>
                    </a:cubicBezTo>
                    <a:cubicBezTo>
                      <a:pt x="8220" y="5268"/>
                      <a:pt x="8493" y="5180"/>
                      <a:pt x="8736" y="5050"/>
                    </a:cubicBezTo>
                    <a:cubicBezTo>
                      <a:pt x="9687" y="4554"/>
                      <a:pt x="10134" y="3489"/>
                      <a:pt x="10099" y="2635"/>
                    </a:cubicBezTo>
                    <a:cubicBezTo>
                      <a:pt x="10091" y="2444"/>
                      <a:pt x="10049" y="2275"/>
                      <a:pt x="9981" y="2125"/>
                    </a:cubicBezTo>
                    <a:cubicBezTo>
                      <a:pt x="9676" y="1456"/>
                      <a:pt x="8857" y="1167"/>
                      <a:pt x="8244" y="1043"/>
                    </a:cubicBezTo>
                    <a:cubicBezTo>
                      <a:pt x="7580" y="265"/>
                      <a:pt x="6484" y="0"/>
                      <a:pt x="562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43" name="Google Shape;2443;p13"/>
              <p:cNvSpPr/>
              <p:nvPr/>
            </p:nvSpPr>
            <p:spPr>
              <a:xfrm>
                <a:off x="3423850" y="4756100"/>
                <a:ext cx="481950" cy="419750"/>
              </a:xfrm>
              <a:custGeom>
                <a:avLst/>
                <a:gdLst/>
                <a:ahLst/>
                <a:cxnLst/>
                <a:rect l="l" t="t" r="r" b="b"/>
                <a:pathLst>
                  <a:path w="19278" h="16790" extrusionOk="0">
                    <a:moveTo>
                      <a:pt x="10753" y="0"/>
                    </a:moveTo>
                    <a:cubicBezTo>
                      <a:pt x="10271" y="0"/>
                      <a:pt x="9020" y="462"/>
                      <a:pt x="8484" y="801"/>
                    </a:cubicBezTo>
                    <a:cubicBezTo>
                      <a:pt x="8669" y="619"/>
                      <a:pt x="8852" y="370"/>
                      <a:pt x="8567" y="284"/>
                    </a:cubicBezTo>
                    <a:cubicBezTo>
                      <a:pt x="8535" y="275"/>
                      <a:pt x="8492" y="270"/>
                      <a:pt x="8440" y="270"/>
                    </a:cubicBezTo>
                    <a:cubicBezTo>
                      <a:pt x="7916" y="270"/>
                      <a:pt x="6492" y="798"/>
                      <a:pt x="6299" y="2559"/>
                    </a:cubicBezTo>
                    <a:lnTo>
                      <a:pt x="6299" y="2561"/>
                    </a:lnTo>
                    <a:cubicBezTo>
                      <a:pt x="6289" y="2637"/>
                      <a:pt x="6283" y="2715"/>
                      <a:pt x="6280" y="2793"/>
                    </a:cubicBezTo>
                    <a:lnTo>
                      <a:pt x="6280" y="2801"/>
                    </a:lnTo>
                    <a:cubicBezTo>
                      <a:pt x="6277" y="2878"/>
                      <a:pt x="6275" y="2957"/>
                      <a:pt x="6277" y="3041"/>
                    </a:cubicBezTo>
                    <a:lnTo>
                      <a:pt x="6277" y="3062"/>
                    </a:lnTo>
                    <a:cubicBezTo>
                      <a:pt x="6280" y="3139"/>
                      <a:pt x="6283" y="3218"/>
                      <a:pt x="6289" y="3302"/>
                    </a:cubicBezTo>
                    <a:cubicBezTo>
                      <a:pt x="6289" y="3315"/>
                      <a:pt x="6292" y="3331"/>
                      <a:pt x="6294" y="3346"/>
                    </a:cubicBezTo>
                    <a:cubicBezTo>
                      <a:pt x="6300" y="3422"/>
                      <a:pt x="6308" y="3500"/>
                      <a:pt x="6320" y="3579"/>
                    </a:cubicBezTo>
                    <a:cubicBezTo>
                      <a:pt x="6322" y="3604"/>
                      <a:pt x="6328" y="3629"/>
                      <a:pt x="6332" y="3654"/>
                    </a:cubicBezTo>
                    <a:cubicBezTo>
                      <a:pt x="6342" y="3726"/>
                      <a:pt x="6354" y="3798"/>
                      <a:pt x="6367" y="3872"/>
                    </a:cubicBezTo>
                    <a:cubicBezTo>
                      <a:pt x="6374" y="3909"/>
                      <a:pt x="6383" y="3951"/>
                      <a:pt x="6393" y="3990"/>
                    </a:cubicBezTo>
                    <a:cubicBezTo>
                      <a:pt x="6407" y="4054"/>
                      <a:pt x="6419" y="4117"/>
                      <a:pt x="6434" y="4183"/>
                    </a:cubicBezTo>
                    <a:cubicBezTo>
                      <a:pt x="6447" y="4241"/>
                      <a:pt x="6464" y="4302"/>
                      <a:pt x="6481" y="4360"/>
                    </a:cubicBezTo>
                    <a:cubicBezTo>
                      <a:pt x="6495" y="4411"/>
                      <a:pt x="6507" y="4461"/>
                      <a:pt x="6523" y="4511"/>
                    </a:cubicBezTo>
                    <a:cubicBezTo>
                      <a:pt x="6556" y="4625"/>
                      <a:pt x="6592" y="4742"/>
                      <a:pt x="6633" y="4859"/>
                    </a:cubicBezTo>
                    <a:lnTo>
                      <a:pt x="6693" y="4894"/>
                    </a:lnTo>
                    <a:cubicBezTo>
                      <a:pt x="6444" y="6422"/>
                      <a:pt x="6478" y="7906"/>
                      <a:pt x="6514" y="7949"/>
                    </a:cubicBezTo>
                    <a:cubicBezTo>
                      <a:pt x="6541" y="7979"/>
                      <a:pt x="6913" y="8112"/>
                      <a:pt x="7356" y="8243"/>
                    </a:cubicBezTo>
                    <a:lnTo>
                      <a:pt x="7321" y="8397"/>
                    </a:lnTo>
                    <a:lnTo>
                      <a:pt x="7288" y="8387"/>
                    </a:lnTo>
                    <a:lnTo>
                      <a:pt x="6847" y="8848"/>
                    </a:lnTo>
                    <a:lnTo>
                      <a:pt x="6876" y="8869"/>
                    </a:lnTo>
                    <a:lnTo>
                      <a:pt x="6762" y="8910"/>
                    </a:lnTo>
                    <a:lnTo>
                      <a:pt x="6763" y="8911"/>
                    </a:lnTo>
                    <a:cubicBezTo>
                      <a:pt x="6688" y="8933"/>
                      <a:pt x="6615" y="8954"/>
                      <a:pt x="6542" y="8977"/>
                    </a:cubicBezTo>
                    <a:cubicBezTo>
                      <a:pt x="6428" y="9007"/>
                      <a:pt x="6317" y="9039"/>
                      <a:pt x="6209" y="9072"/>
                    </a:cubicBezTo>
                    <a:cubicBezTo>
                      <a:pt x="6192" y="9078"/>
                      <a:pt x="6174" y="9084"/>
                      <a:pt x="6158" y="9086"/>
                    </a:cubicBezTo>
                    <a:cubicBezTo>
                      <a:pt x="6050" y="9121"/>
                      <a:pt x="5941" y="9158"/>
                      <a:pt x="5841" y="9194"/>
                    </a:cubicBezTo>
                    <a:cubicBezTo>
                      <a:pt x="5839" y="9196"/>
                      <a:pt x="5835" y="9196"/>
                      <a:pt x="5832" y="9196"/>
                    </a:cubicBezTo>
                    <a:cubicBezTo>
                      <a:pt x="3615" y="10035"/>
                      <a:pt x="1962" y="12027"/>
                      <a:pt x="720" y="14246"/>
                    </a:cubicBezTo>
                    <a:cubicBezTo>
                      <a:pt x="712" y="14255"/>
                      <a:pt x="704" y="14263"/>
                      <a:pt x="698" y="14273"/>
                    </a:cubicBezTo>
                    <a:cubicBezTo>
                      <a:pt x="663" y="14313"/>
                      <a:pt x="633" y="14352"/>
                      <a:pt x="601" y="14391"/>
                    </a:cubicBezTo>
                    <a:cubicBezTo>
                      <a:pt x="582" y="14414"/>
                      <a:pt x="565" y="14438"/>
                      <a:pt x="546" y="14461"/>
                    </a:cubicBezTo>
                    <a:cubicBezTo>
                      <a:pt x="521" y="14492"/>
                      <a:pt x="498" y="14523"/>
                      <a:pt x="476" y="14552"/>
                    </a:cubicBezTo>
                    <a:cubicBezTo>
                      <a:pt x="459" y="14578"/>
                      <a:pt x="439" y="14602"/>
                      <a:pt x="420" y="14628"/>
                    </a:cubicBezTo>
                    <a:cubicBezTo>
                      <a:pt x="393" y="14664"/>
                      <a:pt x="370" y="14699"/>
                      <a:pt x="347" y="14735"/>
                    </a:cubicBezTo>
                    <a:cubicBezTo>
                      <a:pt x="334" y="14750"/>
                      <a:pt x="322" y="14769"/>
                      <a:pt x="312" y="14789"/>
                    </a:cubicBezTo>
                    <a:cubicBezTo>
                      <a:pt x="284" y="14832"/>
                      <a:pt x="256" y="14874"/>
                      <a:pt x="233" y="14914"/>
                    </a:cubicBezTo>
                    <a:cubicBezTo>
                      <a:pt x="224" y="14927"/>
                      <a:pt x="218" y="14937"/>
                      <a:pt x="212" y="14950"/>
                    </a:cubicBezTo>
                    <a:cubicBezTo>
                      <a:pt x="191" y="14985"/>
                      <a:pt x="174" y="15020"/>
                      <a:pt x="155" y="15054"/>
                    </a:cubicBezTo>
                    <a:cubicBezTo>
                      <a:pt x="149" y="15069"/>
                      <a:pt x="143" y="15081"/>
                      <a:pt x="138" y="15093"/>
                    </a:cubicBezTo>
                    <a:cubicBezTo>
                      <a:pt x="116" y="15133"/>
                      <a:pt x="100" y="15174"/>
                      <a:pt x="82" y="15215"/>
                    </a:cubicBezTo>
                    <a:cubicBezTo>
                      <a:pt x="77" y="15223"/>
                      <a:pt x="76" y="15234"/>
                      <a:pt x="72" y="15243"/>
                    </a:cubicBezTo>
                    <a:cubicBezTo>
                      <a:pt x="59" y="15278"/>
                      <a:pt x="47" y="15313"/>
                      <a:pt x="37" y="15348"/>
                    </a:cubicBezTo>
                    <a:cubicBezTo>
                      <a:pt x="36" y="15354"/>
                      <a:pt x="31" y="15362"/>
                      <a:pt x="31" y="15368"/>
                    </a:cubicBezTo>
                    <a:cubicBezTo>
                      <a:pt x="19" y="15405"/>
                      <a:pt x="15" y="15443"/>
                      <a:pt x="9" y="15479"/>
                    </a:cubicBezTo>
                    <a:cubicBezTo>
                      <a:pt x="9" y="15488"/>
                      <a:pt x="7" y="15495"/>
                      <a:pt x="7" y="15506"/>
                    </a:cubicBezTo>
                    <a:cubicBezTo>
                      <a:pt x="3" y="15540"/>
                      <a:pt x="1" y="15577"/>
                      <a:pt x="3" y="15611"/>
                    </a:cubicBezTo>
                    <a:cubicBezTo>
                      <a:pt x="4" y="15654"/>
                      <a:pt x="12" y="15697"/>
                      <a:pt x="24" y="15740"/>
                    </a:cubicBezTo>
                    <a:cubicBezTo>
                      <a:pt x="29" y="15753"/>
                      <a:pt x="31" y="15765"/>
                      <a:pt x="36" y="15777"/>
                    </a:cubicBezTo>
                    <a:cubicBezTo>
                      <a:pt x="46" y="15806"/>
                      <a:pt x="55" y="15836"/>
                      <a:pt x="70" y="15865"/>
                    </a:cubicBezTo>
                    <a:cubicBezTo>
                      <a:pt x="76" y="15878"/>
                      <a:pt x="82" y="15891"/>
                      <a:pt x="86" y="15905"/>
                    </a:cubicBezTo>
                    <a:cubicBezTo>
                      <a:pt x="102" y="15935"/>
                      <a:pt x="120" y="15964"/>
                      <a:pt x="138" y="15995"/>
                    </a:cubicBezTo>
                    <a:cubicBezTo>
                      <a:pt x="144" y="16004"/>
                      <a:pt x="147" y="16014"/>
                      <a:pt x="153" y="16023"/>
                    </a:cubicBezTo>
                    <a:cubicBezTo>
                      <a:pt x="181" y="16059"/>
                      <a:pt x="210" y="16096"/>
                      <a:pt x="240" y="16130"/>
                    </a:cubicBezTo>
                    <a:cubicBezTo>
                      <a:pt x="247" y="16139"/>
                      <a:pt x="256" y="16150"/>
                      <a:pt x="267" y="16159"/>
                    </a:cubicBezTo>
                    <a:cubicBezTo>
                      <a:pt x="290" y="16184"/>
                      <a:pt x="317" y="16211"/>
                      <a:pt x="345" y="16237"/>
                    </a:cubicBezTo>
                    <a:cubicBezTo>
                      <a:pt x="357" y="16249"/>
                      <a:pt x="370" y="16260"/>
                      <a:pt x="382" y="16269"/>
                    </a:cubicBezTo>
                    <a:cubicBezTo>
                      <a:pt x="410" y="16296"/>
                      <a:pt x="438" y="16318"/>
                      <a:pt x="467" y="16341"/>
                    </a:cubicBezTo>
                    <a:cubicBezTo>
                      <a:pt x="481" y="16351"/>
                      <a:pt x="493" y="16360"/>
                      <a:pt x="504" y="16369"/>
                    </a:cubicBezTo>
                    <a:cubicBezTo>
                      <a:pt x="546" y="16402"/>
                      <a:pt x="590" y="16431"/>
                      <a:pt x="637" y="16461"/>
                    </a:cubicBezTo>
                    <a:cubicBezTo>
                      <a:pt x="642" y="16463"/>
                      <a:pt x="645" y="16466"/>
                      <a:pt x="650" y="16467"/>
                    </a:cubicBezTo>
                    <a:cubicBezTo>
                      <a:pt x="692" y="16494"/>
                      <a:pt x="736" y="16522"/>
                      <a:pt x="783" y="16546"/>
                    </a:cubicBezTo>
                    <a:cubicBezTo>
                      <a:pt x="799" y="16555"/>
                      <a:pt x="814" y="16563"/>
                      <a:pt x="831" y="16572"/>
                    </a:cubicBezTo>
                    <a:cubicBezTo>
                      <a:pt x="867" y="16594"/>
                      <a:pt x="904" y="16613"/>
                      <a:pt x="942" y="16631"/>
                    </a:cubicBezTo>
                    <a:cubicBezTo>
                      <a:pt x="958" y="16639"/>
                      <a:pt x="973" y="16646"/>
                      <a:pt x="990" y="16655"/>
                    </a:cubicBezTo>
                    <a:cubicBezTo>
                      <a:pt x="1037" y="16675"/>
                      <a:pt x="1083" y="16697"/>
                      <a:pt x="1130" y="16718"/>
                    </a:cubicBezTo>
                    <a:cubicBezTo>
                      <a:pt x="1137" y="16723"/>
                      <a:pt x="1143" y="16725"/>
                      <a:pt x="1152" y="16727"/>
                    </a:cubicBezTo>
                    <a:cubicBezTo>
                      <a:pt x="1200" y="16748"/>
                      <a:pt x="1250" y="16770"/>
                      <a:pt x="1299" y="16789"/>
                    </a:cubicBezTo>
                    <a:lnTo>
                      <a:pt x="17457" y="16789"/>
                    </a:lnTo>
                    <a:cubicBezTo>
                      <a:pt x="17486" y="16780"/>
                      <a:pt x="17517" y="16770"/>
                      <a:pt x="17548" y="16760"/>
                    </a:cubicBezTo>
                    <a:cubicBezTo>
                      <a:pt x="17596" y="16746"/>
                      <a:pt x="17643" y="16730"/>
                      <a:pt x="17692" y="16712"/>
                    </a:cubicBezTo>
                    <a:cubicBezTo>
                      <a:pt x="18252" y="16518"/>
                      <a:pt x="18821" y="16241"/>
                      <a:pt x="19098" y="15871"/>
                    </a:cubicBezTo>
                    <a:lnTo>
                      <a:pt x="19104" y="15865"/>
                    </a:lnTo>
                    <a:cubicBezTo>
                      <a:pt x="19118" y="15848"/>
                      <a:pt x="19131" y="15829"/>
                      <a:pt x="19140" y="15810"/>
                    </a:cubicBezTo>
                    <a:cubicBezTo>
                      <a:pt x="19149" y="15800"/>
                      <a:pt x="19155" y="15788"/>
                      <a:pt x="19162" y="15776"/>
                    </a:cubicBezTo>
                    <a:cubicBezTo>
                      <a:pt x="19171" y="15761"/>
                      <a:pt x="19179" y="15746"/>
                      <a:pt x="19189" y="15729"/>
                    </a:cubicBezTo>
                    <a:cubicBezTo>
                      <a:pt x="19203" y="15702"/>
                      <a:pt x="19216" y="15674"/>
                      <a:pt x="19225" y="15647"/>
                    </a:cubicBezTo>
                    <a:cubicBezTo>
                      <a:pt x="19230" y="15637"/>
                      <a:pt x="19231" y="15628"/>
                      <a:pt x="19235" y="15617"/>
                    </a:cubicBezTo>
                    <a:cubicBezTo>
                      <a:pt x="19242" y="15595"/>
                      <a:pt x="19250" y="15573"/>
                      <a:pt x="19256" y="15551"/>
                    </a:cubicBezTo>
                    <a:cubicBezTo>
                      <a:pt x="19256" y="15544"/>
                      <a:pt x="19261" y="15539"/>
                      <a:pt x="19261" y="15534"/>
                    </a:cubicBezTo>
                    <a:cubicBezTo>
                      <a:pt x="19262" y="15528"/>
                      <a:pt x="19262" y="15526"/>
                      <a:pt x="19262" y="15521"/>
                    </a:cubicBezTo>
                    <a:cubicBezTo>
                      <a:pt x="19270" y="15488"/>
                      <a:pt x="19274" y="15455"/>
                      <a:pt x="19278" y="15422"/>
                    </a:cubicBezTo>
                    <a:cubicBezTo>
                      <a:pt x="19273" y="15387"/>
                      <a:pt x="19270" y="15347"/>
                      <a:pt x="19267" y="15306"/>
                    </a:cubicBezTo>
                    <a:cubicBezTo>
                      <a:pt x="19265" y="15290"/>
                      <a:pt x="19259" y="15272"/>
                      <a:pt x="19258" y="15257"/>
                    </a:cubicBezTo>
                    <a:cubicBezTo>
                      <a:pt x="19252" y="15232"/>
                      <a:pt x="19248" y="15205"/>
                      <a:pt x="19242" y="15178"/>
                    </a:cubicBezTo>
                    <a:cubicBezTo>
                      <a:pt x="19236" y="15156"/>
                      <a:pt x="19228" y="15136"/>
                      <a:pt x="19220" y="15114"/>
                    </a:cubicBezTo>
                    <a:cubicBezTo>
                      <a:pt x="19212" y="15088"/>
                      <a:pt x="19206" y="15065"/>
                      <a:pt x="19197" y="15042"/>
                    </a:cubicBezTo>
                    <a:cubicBezTo>
                      <a:pt x="19188" y="15016"/>
                      <a:pt x="19174" y="14991"/>
                      <a:pt x="19162" y="14963"/>
                    </a:cubicBezTo>
                    <a:cubicBezTo>
                      <a:pt x="19162" y="14963"/>
                      <a:pt x="19162" y="14962"/>
                      <a:pt x="19161" y="14959"/>
                    </a:cubicBezTo>
                    <a:cubicBezTo>
                      <a:pt x="18985" y="14133"/>
                      <a:pt x="18164" y="12859"/>
                      <a:pt x="17241" y="11700"/>
                    </a:cubicBezTo>
                    <a:cubicBezTo>
                      <a:pt x="16353" y="10582"/>
                      <a:pt x="15371" y="9574"/>
                      <a:pt x="14787" y="9179"/>
                    </a:cubicBezTo>
                    <a:cubicBezTo>
                      <a:pt x="14724" y="9136"/>
                      <a:pt x="14666" y="9100"/>
                      <a:pt x="14611" y="9073"/>
                    </a:cubicBezTo>
                    <a:cubicBezTo>
                      <a:pt x="14564" y="9050"/>
                      <a:pt x="14510" y="9025"/>
                      <a:pt x="14453" y="9005"/>
                    </a:cubicBezTo>
                    <a:lnTo>
                      <a:pt x="14453" y="9002"/>
                    </a:lnTo>
                    <a:cubicBezTo>
                      <a:pt x="14447" y="9001"/>
                      <a:pt x="14441" y="8999"/>
                      <a:pt x="14436" y="8996"/>
                    </a:cubicBezTo>
                    <a:cubicBezTo>
                      <a:pt x="14398" y="8983"/>
                      <a:pt x="14355" y="8968"/>
                      <a:pt x="14310" y="8954"/>
                    </a:cubicBezTo>
                    <a:cubicBezTo>
                      <a:pt x="14304" y="8953"/>
                      <a:pt x="14296" y="8949"/>
                      <a:pt x="14289" y="8946"/>
                    </a:cubicBezTo>
                    <a:cubicBezTo>
                      <a:pt x="14242" y="8933"/>
                      <a:pt x="14196" y="8919"/>
                      <a:pt x="14142" y="8904"/>
                    </a:cubicBezTo>
                    <a:cubicBezTo>
                      <a:pt x="14136" y="8903"/>
                      <a:pt x="14129" y="8900"/>
                      <a:pt x="14121" y="8898"/>
                    </a:cubicBezTo>
                    <a:cubicBezTo>
                      <a:pt x="14067" y="8885"/>
                      <a:pt x="14011" y="8871"/>
                      <a:pt x="13953" y="8855"/>
                    </a:cubicBezTo>
                    <a:cubicBezTo>
                      <a:pt x="13946" y="8855"/>
                      <a:pt x="13939" y="8854"/>
                      <a:pt x="13937" y="8854"/>
                    </a:cubicBezTo>
                    <a:cubicBezTo>
                      <a:pt x="13875" y="8840"/>
                      <a:pt x="13810" y="8825"/>
                      <a:pt x="13744" y="8812"/>
                    </a:cubicBezTo>
                    <a:cubicBezTo>
                      <a:pt x="13740" y="8812"/>
                      <a:pt x="13736" y="8812"/>
                      <a:pt x="13731" y="8810"/>
                    </a:cubicBezTo>
                    <a:cubicBezTo>
                      <a:pt x="13662" y="8797"/>
                      <a:pt x="13590" y="8782"/>
                      <a:pt x="13517" y="8773"/>
                    </a:cubicBezTo>
                    <a:cubicBezTo>
                      <a:pt x="13516" y="8773"/>
                      <a:pt x="13513" y="8773"/>
                      <a:pt x="13511" y="8770"/>
                    </a:cubicBezTo>
                    <a:cubicBezTo>
                      <a:pt x="13436" y="8758"/>
                      <a:pt x="13357" y="8745"/>
                      <a:pt x="13276" y="8734"/>
                    </a:cubicBezTo>
                    <a:lnTo>
                      <a:pt x="13274" y="8734"/>
                    </a:lnTo>
                    <a:cubicBezTo>
                      <a:pt x="13191" y="8722"/>
                      <a:pt x="13107" y="8712"/>
                      <a:pt x="13020" y="8700"/>
                    </a:cubicBezTo>
                    <a:lnTo>
                      <a:pt x="13019" y="8700"/>
                    </a:lnTo>
                    <a:cubicBezTo>
                      <a:pt x="12933" y="8688"/>
                      <a:pt x="12843" y="8678"/>
                      <a:pt x="12752" y="8669"/>
                    </a:cubicBezTo>
                    <a:lnTo>
                      <a:pt x="12633" y="8649"/>
                    </a:lnTo>
                    <a:lnTo>
                      <a:pt x="12674" y="8618"/>
                    </a:lnTo>
                    <a:lnTo>
                      <a:pt x="12060" y="8076"/>
                    </a:lnTo>
                    <a:lnTo>
                      <a:pt x="11998" y="8106"/>
                    </a:lnTo>
                    <a:lnTo>
                      <a:pt x="11926" y="7677"/>
                    </a:lnTo>
                    <a:lnTo>
                      <a:pt x="11892" y="7474"/>
                    </a:lnTo>
                    <a:cubicBezTo>
                      <a:pt x="12102" y="6617"/>
                      <a:pt x="12296" y="5777"/>
                      <a:pt x="12459" y="5031"/>
                    </a:cubicBezTo>
                    <a:cubicBezTo>
                      <a:pt x="12487" y="4896"/>
                      <a:pt x="12516" y="4763"/>
                      <a:pt x="12544" y="4632"/>
                    </a:cubicBezTo>
                    <a:cubicBezTo>
                      <a:pt x="12557" y="4569"/>
                      <a:pt x="12570" y="4505"/>
                      <a:pt x="12582" y="4443"/>
                    </a:cubicBezTo>
                    <a:cubicBezTo>
                      <a:pt x="12633" y="4191"/>
                      <a:pt x="12679" y="3957"/>
                      <a:pt x="12718" y="3743"/>
                    </a:cubicBezTo>
                    <a:cubicBezTo>
                      <a:pt x="12728" y="3688"/>
                      <a:pt x="12739" y="3636"/>
                      <a:pt x="12746" y="3585"/>
                    </a:cubicBezTo>
                    <a:cubicBezTo>
                      <a:pt x="12854" y="2970"/>
                      <a:pt x="12903" y="2540"/>
                      <a:pt x="12858" y="2400"/>
                    </a:cubicBezTo>
                    <a:cubicBezTo>
                      <a:pt x="12825" y="2297"/>
                      <a:pt x="12759" y="2187"/>
                      <a:pt x="12680" y="2083"/>
                    </a:cubicBezTo>
                    <a:cubicBezTo>
                      <a:pt x="12663" y="2060"/>
                      <a:pt x="12645" y="2036"/>
                      <a:pt x="12626" y="2012"/>
                    </a:cubicBezTo>
                    <a:cubicBezTo>
                      <a:pt x="12605" y="1986"/>
                      <a:pt x="12582" y="1958"/>
                      <a:pt x="12557" y="1931"/>
                    </a:cubicBezTo>
                    <a:cubicBezTo>
                      <a:pt x="12530" y="1901"/>
                      <a:pt x="12502" y="1868"/>
                      <a:pt x="12474" y="1841"/>
                    </a:cubicBezTo>
                    <a:cubicBezTo>
                      <a:pt x="12320" y="1678"/>
                      <a:pt x="12182" y="1560"/>
                      <a:pt x="12182" y="1560"/>
                    </a:cubicBezTo>
                    <a:cubicBezTo>
                      <a:pt x="12182" y="1560"/>
                      <a:pt x="13914" y="932"/>
                      <a:pt x="13561" y="353"/>
                    </a:cubicBezTo>
                    <a:cubicBezTo>
                      <a:pt x="13475" y="212"/>
                      <a:pt x="13237" y="158"/>
                      <a:pt x="12926" y="158"/>
                    </a:cubicBezTo>
                    <a:cubicBezTo>
                      <a:pt x="11985" y="158"/>
                      <a:pt x="10376" y="645"/>
                      <a:pt x="10278" y="676"/>
                    </a:cubicBezTo>
                    <a:cubicBezTo>
                      <a:pt x="10359" y="627"/>
                      <a:pt x="11307" y="69"/>
                      <a:pt x="10828" y="5"/>
                    </a:cubicBezTo>
                    <a:cubicBezTo>
                      <a:pt x="10806" y="2"/>
                      <a:pt x="10781" y="0"/>
                      <a:pt x="1075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44" name="Google Shape;2444;p13"/>
              <p:cNvSpPr/>
              <p:nvPr/>
            </p:nvSpPr>
            <p:spPr>
              <a:xfrm>
                <a:off x="2478200" y="4777325"/>
                <a:ext cx="481950" cy="398625"/>
              </a:xfrm>
              <a:custGeom>
                <a:avLst/>
                <a:gdLst/>
                <a:ahLst/>
                <a:cxnLst/>
                <a:rect l="l" t="t" r="r" b="b"/>
                <a:pathLst>
                  <a:path w="19278" h="15945" extrusionOk="0">
                    <a:moveTo>
                      <a:pt x="10516" y="1"/>
                    </a:moveTo>
                    <a:cubicBezTo>
                      <a:pt x="8900" y="1"/>
                      <a:pt x="7095" y="713"/>
                      <a:pt x="7095" y="713"/>
                    </a:cubicBezTo>
                    <a:cubicBezTo>
                      <a:pt x="7095" y="713"/>
                      <a:pt x="6956" y="831"/>
                      <a:pt x="6800" y="993"/>
                    </a:cubicBezTo>
                    <a:cubicBezTo>
                      <a:pt x="6773" y="1021"/>
                      <a:pt x="6745" y="1052"/>
                      <a:pt x="6719" y="1083"/>
                    </a:cubicBezTo>
                    <a:lnTo>
                      <a:pt x="6648" y="1165"/>
                    </a:lnTo>
                    <a:cubicBezTo>
                      <a:pt x="6631" y="1188"/>
                      <a:pt x="6612" y="1212"/>
                      <a:pt x="6593" y="1235"/>
                    </a:cubicBezTo>
                    <a:cubicBezTo>
                      <a:pt x="6516" y="1340"/>
                      <a:pt x="6451" y="1449"/>
                      <a:pt x="6417" y="1552"/>
                    </a:cubicBezTo>
                    <a:cubicBezTo>
                      <a:pt x="6373" y="1692"/>
                      <a:pt x="6418" y="2122"/>
                      <a:pt x="6528" y="2737"/>
                    </a:cubicBezTo>
                    <a:cubicBezTo>
                      <a:pt x="6538" y="2789"/>
                      <a:pt x="6548" y="2842"/>
                      <a:pt x="6557" y="2895"/>
                    </a:cubicBezTo>
                    <a:cubicBezTo>
                      <a:pt x="6595" y="3109"/>
                      <a:pt x="6642" y="3345"/>
                      <a:pt x="6694" y="3595"/>
                    </a:cubicBezTo>
                    <a:cubicBezTo>
                      <a:pt x="6706" y="3658"/>
                      <a:pt x="6720" y="3722"/>
                      <a:pt x="6732" y="3786"/>
                    </a:cubicBezTo>
                    <a:cubicBezTo>
                      <a:pt x="6759" y="3915"/>
                      <a:pt x="6788" y="4048"/>
                      <a:pt x="6817" y="4183"/>
                    </a:cubicBezTo>
                    <a:cubicBezTo>
                      <a:pt x="6980" y="4928"/>
                      <a:pt x="7176" y="5768"/>
                      <a:pt x="7383" y="6626"/>
                    </a:cubicBezTo>
                    <a:lnTo>
                      <a:pt x="7348" y="6830"/>
                    </a:lnTo>
                    <a:lnTo>
                      <a:pt x="7278" y="7258"/>
                    </a:lnTo>
                    <a:lnTo>
                      <a:pt x="7213" y="7229"/>
                    </a:lnTo>
                    <a:lnTo>
                      <a:pt x="6601" y="7772"/>
                    </a:lnTo>
                    <a:lnTo>
                      <a:pt x="6642" y="7802"/>
                    </a:lnTo>
                    <a:lnTo>
                      <a:pt x="6524" y="7822"/>
                    </a:lnTo>
                    <a:lnTo>
                      <a:pt x="6522" y="7822"/>
                    </a:lnTo>
                    <a:cubicBezTo>
                      <a:pt x="6431" y="7830"/>
                      <a:pt x="6343" y="7841"/>
                      <a:pt x="6254" y="7852"/>
                    </a:cubicBezTo>
                    <a:cubicBezTo>
                      <a:pt x="6167" y="7863"/>
                      <a:pt x="6083" y="7875"/>
                      <a:pt x="6002" y="7887"/>
                    </a:cubicBezTo>
                    <a:lnTo>
                      <a:pt x="5997" y="7887"/>
                    </a:lnTo>
                    <a:cubicBezTo>
                      <a:pt x="5918" y="7899"/>
                      <a:pt x="5839" y="7913"/>
                      <a:pt x="5762" y="7924"/>
                    </a:cubicBezTo>
                    <a:cubicBezTo>
                      <a:pt x="5761" y="7925"/>
                      <a:pt x="5759" y="7925"/>
                      <a:pt x="5756" y="7925"/>
                    </a:cubicBezTo>
                    <a:cubicBezTo>
                      <a:pt x="5681" y="7937"/>
                      <a:pt x="5609" y="7950"/>
                      <a:pt x="5542" y="7963"/>
                    </a:cubicBezTo>
                    <a:cubicBezTo>
                      <a:pt x="5537" y="7964"/>
                      <a:pt x="5535" y="7964"/>
                      <a:pt x="5530" y="7964"/>
                    </a:cubicBezTo>
                    <a:cubicBezTo>
                      <a:pt x="5462" y="7978"/>
                      <a:pt x="5398" y="7992"/>
                      <a:pt x="5337" y="8006"/>
                    </a:cubicBezTo>
                    <a:cubicBezTo>
                      <a:pt x="5331" y="8006"/>
                      <a:pt x="5328" y="8009"/>
                      <a:pt x="5322" y="8009"/>
                    </a:cubicBezTo>
                    <a:cubicBezTo>
                      <a:pt x="5263" y="8023"/>
                      <a:pt x="5207" y="8037"/>
                      <a:pt x="5152" y="8051"/>
                    </a:cubicBezTo>
                    <a:cubicBezTo>
                      <a:pt x="5145" y="8053"/>
                      <a:pt x="5139" y="8055"/>
                      <a:pt x="5133" y="8057"/>
                    </a:cubicBezTo>
                    <a:cubicBezTo>
                      <a:pt x="5080" y="8071"/>
                      <a:pt x="5032" y="8085"/>
                      <a:pt x="4983" y="8100"/>
                    </a:cubicBezTo>
                    <a:cubicBezTo>
                      <a:pt x="4977" y="8101"/>
                      <a:pt x="4970" y="8106"/>
                      <a:pt x="4963" y="8107"/>
                    </a:cubicBezTo>
                    <a:cubicBezTo>
                      <a:pt x="4918" y="8121"/>
                      <a:pt x="4878" y="8136"/>
                      <a:pt x="4837" y="8150"/>
                    </a:cubicBezTo>
                    <a:cubicBezTo>
                      <a:pt x="4831" y="8151"/>
                      <a:pt x="4825" y="8155"/>
                      <a:pt x="4820" y="8156"/>
                    </a:cubicBezTo>
                    <a:lnTo>
                      <a:pt x="4820" y="8157"/>
                    </a:lnTo>
                    <a:cubicBezTo>
                      <a:pt x="4763" y="8179"/>
                      <a:pt x="4709" y="8201"/>
                      <a:pt x="4662" y="8225"/>
                    </a:cubicBezTo>
                    <a:cubicBezTo>
                      <a:pt x="4416" y="8353"/>
                      <a:pt x="4054" y="8654"/>
                      <a:pt x="3639" y="9056"/>
                    </a:cubicBezTo>
                    <a:cubicBezTo>
                      <a:pt x="2289" y="10372"/>
                      <a:pt x="390" y="12803"/>
                      <a:pt x="112" y="14113"/>
                    </a:cubicBezTo>
                    <a:cubicBezTo>
                      <a:pt x="112" y="14115"/>
                      <a:pt x="112" y="14118"/>
                      <a:pt x="110" y="14118"/>
                    </a:cubicBezTo>
                    <a:cubicBezTo>
                      <a:pt x="98" y="14146"/>
                      <a:pt x="87" y="14172"/>
                      <a:pt x="77" y="14197"/>
                    </a:cubicBezTo>
                    <a:cubicBezTo>
                      <a:pt x="68" y="14220"/>
                      <a:pt x="60" y="14244"/>
                      <a:pt x="51" y="14268"/>
                    </a:cubicBezTo>
                    <a:cubicBezTo>
                      <a:pt x="43" y="14289"/>
                      <a:pt x="36" y="14311"/>
                      <a:pt x="30" y="14332"/>
                    </a:cubicBezTo>
                    <a:cubicBezTo>
                      <a:pt x="23" y="14359"/>
                      <a:pt x="18" y="14386"/>
                      <a:pt x="14" y="14411"/>
                    </a:cubicBezTo>
                    <a:cubicBezTo>
                      <a:pt x="13" y="14426"/>
                      <a:pt x="7" y="14445"/>
                      <a:pt x="6" y="14459"/>
                    </a:cubicBezTo>
                    <a:cubicBezTo>
                      <a:pt x="5" y="14488"/>
                      <a:pt x="1" y="14520"/>
                      <a:pt x="1" y="14547"/>
                    </a:cubicBezTo>
                    <a:lnTo>
                      <a:pt x="1" y="14577"/>
                    </a:lnTo>
                    <a:cubicBezTo>
                      <a:pt x="2" y="14610"/>
                      <a:pt x="8" y="14641"/>
                      <a:pt x="14" y="14675"/>
                    </a:cubicBezTo>
                    <a:cubicBezTo>
                      <a:pt x="17" y="14680"/>
                      <a:pt x="17" y="14683"/>
                      <a:pt x="17" y="14689"/>
                    </a:cubicBezTo>
                    <a:cubicBezTo>
                      <a:pt x="18" y="14695"/>
                      <a:pt x="20" y="14699"/>
                      <a:pt x="23" y="14706"/>
                    </a:cubicBezTo>
                    <a:cubicBezTo>
                      <a:pt x="29" y="14726"/>
                      <a:pt x="35" y="14750"/>
                      <a:pt x="42" y="14771"/>
                    </a:cubicBezTo>
                    <a:cubicBezTo>
                      <a:pt x="47" y="14784"/>
                      <a:pt x="50" y="14792"/>
                      <a:pt x="54" y="14802"/>
                    </a:cubicBezTo>
                    <a:cubicBezTo>
                      <a:pt x="67" y="14829"/>
                      <a:pt x="77" y="14856"/>
                      <a:pt x="91" y="14883"/>
                    </a:cubicBezTo>
                    <a:cubicBezTo>
                      <a:pt x="98" y="14899"/>
                      <a:pt x="108" y="14914"/>
                      <a:pt x="118" y="14931"/>
                    </a:cubicBezTo>
                    <a:cubicBezTo>
                      <a:pt x="124" y="14943"/>
                      <a:pt x="132" y="14954"/>
                      <a:pt x="139" y="14963"/>
                    </a:cubicBezTo>
                    <a:cubicBezTo>
                      <a:pt x="152" y="14984"/>
                      <a:pt x="163" y="15000"/>
                      <a:pt x="176" y="15018"/>
                    </a:cubicBezTo>
                    <a:cubicBezTo>
                      <a:pt x="177" y="15021"/>
                      <a:pt x="181" y="15023"/>
                      <a:pt x="181" y="15024"/>
                    </a:cubicBezTo>
                    <a:cubicBezTo>
                      <a:pt x="461" y="15397"/>
                      <a:pt x="1027" y="15673"/>
                      <a:pt x="1588" y="15866"/>
                    </a:cubicBezTo>
                    <a:cubicBezTo>
                      <a:pt x="1637" y="15883"/>
                      <a:pt x="1683" y="15899"/>
                      <a:pt x="1731" y="15915"/>
                    </a:cubicBezTo>
                    <a:cubicBezTo>
                      <a:pt x="1762" y="15923"/>
                      <a:pt x="1793" y="15934"/>
                      <a:pt x="1823" y="15944"/>
                    </a:cubicBezTo>
                    <a:lnTo>
                      <a:pt x="17980" y="15944"/>
                    </a:lnTo>
                    <a:cubicBezTo>
                      <a:pt x="18030" y="15923"/>
                      <a:pt x="18078" y="15903"/>
                      <a:pt x="18129" y="15881"/>
                    </a:cubicBezTo>
                    <a:cubicBezTo>
                      <a:pt x="18134" y="15880"/>
                      <a:pt x="18143" y="15875"/>
                      <a:pt x="18149" y="15872"/>
                    </a:cubicBezTo>
                    <a:cubicBezTo>
                      <a:pt x="18197" y="15851"/>
                      <a:pt x="18242" y="15830"/>
                      <a:pt x="18289" y="15808"/>
                    </a:cubicBezTo>
                    <a:cubicBezTo>
                      <a:pt x="18306" y="15801"/>
                      <a:pt x="18321" y="15793"/>
                      <a:pt x="18337" y="15786"/>
                    </a:cubicBezTo>
                    <a:cubicBezTo>
                      <a:pt x="18375" y="15765"/>
                      <a:pt x="18413" y="15747"/>
                      <a:pt x="18449" y="15727"/>
                    </a:cubicBezTo>
                    <a:cubicBezTo>
                      <a:pt x="18465" y="15719"/>
                      <a:pt x="18479" y="15711"/>
                      <a:pt x="18496" y="15701"/>
                    </a:cubicBezTo>
                    <a:cubicBezTo>
                      <a:pt x="18540" y="15674"/>
                      <a:pt x="18586" y="15649"/>
                      <a:pt x="18630" y="15622"/>
                    </a:cubicBezTo>
                    <a:cubicBezTo>
                      <a:pt x="18635" y="15620"/>
                      <a:pt x="18637" y="15617"/>
                      <a:pt x="18642" y="15616"/>
                    </a:cubicBezTo>
                    <a:cubicBezTo>
                      <a:pt x="18690" y="15586"/>
                      <a:pt x="18732" y="15556"/>
                      <a:pt x="18775" y="15522"/>
                    </a:cubicBezTo>
                    <a:cubicBezTo>
                      <a:pt x="18788" y="15515"/>
                      <a:pt x="18800" y="15507"/>
                      <a:pt x="18811" y="15496"/>
                    </a:cubicBezTo>
                    <a:cubicBezTo>
                      <a:pt x="18842" y="15473"/>
                      <a:pt x="18869" y="15448"/>
                      <a:pt x="18897" y="15424"/>
                    </a:cubicBezTo>
                    <a:cubicBezTo>
                      <a:pt x="18911" y="15415"/>
                      <a:pt x="18923" y="15403"/>
                      <a:pt x="18935" y="15391"/>
                    </a:cubicBezTo>
                    <a:cubicBezTo>
                      <a:pt x="18963" y="15364"/>
                      <a:pt x="18987" y="15339"/>
                      <a:pt x="19013" y="15313"/>
                    </a:cubicBezTo>
                    <a:cubicBezTo>
                      <a:pt x="19023" y="15304"/>
                      <a:pt x="19030" y="15294"/>
                      <a:pt x="19041" y="15284"/>
                    </a:cubicBezTo>
                    <a:cubicBezTo>
                      <a:pt x="19071" y="15249"/>
                      <a:pt x="19099" y="15213"/>
                      <a:pt x="19126" y="15176"/>
                    </a:cubicBezTo>
                    <a:cubicBezTo>
                      <a:pt x="19132" y="15169"/>
                      <a:pt x="19138" y="15160"/>
                      <a:pt x="19142" y="15149"/>
                    </a:cubicBezTo>
                    <a:cubicBezTo>
                      <a:pt x="19162" y="15120"/>
                      <a:pt x="19178" y="15091"/>
                      <a:pt x="19194" y="15059"/>
                    </a:cubicBezTo>
                    <a:cubicBezTo>
                      <a:pt x="19200" y="15046"/>
                      <a:pt x="19206" y="15033"/>
                      <a:pt x="19211" y="15018"/>
                    </a:cubicBezTo>
                    <a:cubicBezTo>
                      <a:pt x="19224" y="14990"/>
                      <a:pt x="19233" y="14961"/>
                      <a:pt x="19244" y="14932"/>
                    </a:cubicBezTo>
                    <a:cubicBezTo>
                      <a:pt x="19249" y="14918"/>
                      <a:pt x="19251" y="14906"/>
                      <a:pt x="19256" y="14894"/>
                    </a:cubicBezTo>
                    <a:cubicBezTo>
                      <a:pt x="19266" y="14852"/>
                      <a:pt x="19273" y="14809"/>
                      <a:pt x="19278" y="14765"/>
                    </a:cubicBezTo>
                    <a:cubicBezTo>
                      <a:pt x="19278" y="14729"/>
                      <a:pt x="19275" y="14692"/>
                      <a:pt x="19272" y="14657"/>
                    </a:cubicBezTo>
                    <a:cubicBezTo>
                      <a:pt x="19272" y="14647"/>
                      <a:pt x="19269" y="14640"/>
                      <a:pt x="19269" y="14632"/>
                    </a:cubicBezTo>
                    <a:cubicBezTo>
                      <a:pt x="19263" y="14595"/>
                      <a:pt x="19256" y="14559"/>
                      <a:pt x="19247" y="14519"/>
                    </a:cubicBezTo>
                    <a:cubicBezTo>
                      <a:pt x="19245" y="14513"/>
                      <a:pt x="19243" y="14505"/>
                      <a:pt x="19241" y="14499"/>
                    </a:cubicBezTo>
                    <a:cubicBezTo>
                      <a:pt x="19232" y="14464"/>
                      <a:pt x="19219" y="14429"/>
                      <a:pt x="19206" y="14395"/>
                    </a:cubicBezTo>
                    <a:cubicBezTo>
                      <a:pt x="19201" y="14385"/>
                      <a:pt x="19199" y="14374"/>
                      <a:pt x="19194" y="14366"/>
                    </a:cubicBezTo>
                    <a:cubicBezTo>
                      <a:pt x="19178" y="14324"/>
                      <a:pt x="19160" y="14283"/>
                      <a:pt x="19139" y="14244"/>
                    </a:cubicBezTo>
                    <a:cubicBezTo>
                      <a:pt x="19133" y="14231"/>
                      <a:pt x="19127" y="14219"/>
                      <a:pt x="19120" y="14206"/>
                    </a:cubicBezTo>
                    <a:cubicBezTo>
                      <a:pt x="19103" y="14171"/>
                      <a:pt x="19083" y="14136"/>
                      <a:pt x="19063" y="14101"/>
                    </a:cubicBezTo>
                    <a:cubicBezTo>
                      <a:pt x="19055" y="14088"/>
                      <a:pt x="19049" y="14079"/>
                      <a:pt x="19043" y="14067"/>
                    </a:cubicBezTo>
                    <a:cubicBezTo>
                      <a:pt x="19018" y="14025"/>
                      <a:pt x="18992" y="13983"/>
                      <a:pt x="18964" y="13940"/>
                    </a:cubicBezTo>
                    <a:cubicBezTo>
                      <a:pt x="18951" y="13921"/>
                      <a:pt x="18939" y="13904"/>
                      <a:pt x="18928" y="13886"/>
                    </a:cubicBezTo>
                    <a:cubicBezTo>
                      <a:pt x="18905" y="13850"/>
                      <a:pt x="18879" y="13815"/>
                      <a:pt x="18855" y="13779"/>
                    </a:cubicBezTo>
                    <a:cubicBezTo>
                      <a:pt x="18838" y="13753"/>
                      <a:pt x="18818" y="13729"/>
                      <a:pt x="18799" y="13703"/>
                    </a:cubicBezTo>
                    <a:cubicBezTo>
                      <a:pt x="18777" y="13674"/>
                      <a:pt x="18752" y="13644"/>
                      <a:pt x="18728" y="13612"/>
                    </a:cubicBezTo>
                    <a:cubicBezTo>
                      <a:pt x="18711" y="13589"/>
                      <a:pt x="18692" y="13565"/>
                      <a:pt x="18674" y="13542"/>
                    </a:cubicBezTo>
                    <a:cubicBezTo>
                      <a:pt x="18643" y="13504"/>
                      <a:pt x="18611" y="13465"/>
                      <a:pt x="18577" y="13424"/>
                    </a:cubicBezTo>
                    <a:cubicBezTo>
                      <a:pt x="18569" y="13416"/>
                      <a:pt x="18563" y="13407"/>
                      <a:pt x="18556" y="13398"/>
                    </a:cubicBezTo>
                    <a:cubicBezTo>
                      <a:pt x="18415" y="13145"/>
                      <a:pt x="18267" y="12896"/>
                      <a:pt x="18117" y="12653"/>
                    </a:cubicBezTo>
                    <a:cubicBezTo>
                      <a:pt x="17444" y="11567"/>
                      <a:pt x="16661" y="10568"/>
                      <a:pt x="15751" y="9771"/>
                    </a:cubicBezTo>
                    <a:cubicBezTo>
                      <a:pt x="15059" y="9158"/>
                      <a:pt x="14289" y="8667"/>
                      <a:pt x="13435" y="8345"/>
                    </a:cubicBezTo>
                    <a:cubicBezTo>
                      <a:pt x="13332" y="8309"/>
                      <a:pt x="13226" y="8272"/>
                      <a:pt x="13117" y="8237"/>
                    </a:cubicBezTo>
                    <a:cubicBezTo>
                      <a:pt x="13100" y="8234"/>
                      <a:pt x="13081" y="8229"/>
                      <a:pt x="13064" y="8223"/>
                    </a:cubicBezTo>
                    <a:cubicBezTo>
                      <a:pt x="12959" y="8189"/>
                      <a:pt x="12846" y="8158"/>
                      <a:pt x="12731" y="8128"/>
                    </a:cubicBezTo>
                    <a:cubicBezTo>
                      <a:pt x="12661" y="8106"/>
                      <a:pt x="12584" y="8084"/>
                      <a:pt x="12511" y="8063"/>
                    </a:cubicBezTo>
                    <a:lnTo>
                      <a:pt x="12513" y="8061"/>
                    </a:lnTo>
                    <a:lnTo>
                      <a:pt x="12397" y="8021"/>
                    </a:lnTo>
                    <a:lnTo>
                      <a:pt x="12428" y="7999"/>
                    </a:lnTo>
                    <a:lnTo>
                      <a:pt x="11988" y="7538"/>
                    </a:lnTo>
                    <a:lnTo>
                      <a:pt x="11952" y="7548"/>
                    </a:lnTo>
                    <a:lnTo>
                      <a:pt x="11920" y="7395"/>
                    </a:lnTo>
                    <a:cubicBezTo>
                      <a:pt x="12360" y="7263"/>
                      <a:pt x="12734" y="7131"/>
                      <a:pt x="12761" y="7100"/>
                    </a:cubicBezTo>
                    <a:cubicBezTo>
                      <a:pt x="12796" y="7057"/>
                      <a:pt x="12831" y="5573"/>
                      <a:pt x="12582" y="4045"/>
                    </a:cubicBezTo>
                    <a:lnTo>
                      <a:pt x="12644" y="4011"/>
                    </a:lnTo>
                    <a:cubicBezTo>
                      <a:pt x="12685" y="3892"/>
                      <a:pt x="12722" y="3776"/>
                      <a:pt x="12755" y="3662"/>
                    </a:cubicBezTo>
                    <a:cubicBezTo>
                      <a:pt x="12768" y="3612"/>
                      <a:pt x="12780" y="3562"/>
                      <a:pt x="12792" y="3512"/>
                    </a:cubicBezTo>
                    <a:cubicBezTo>
                      <a:pt x="12809" y="3453"/>
                      <a:pt x="12826" y="3392"/>
                      <a:pt x="12841" y="3334"/>
                    </a:cubicBezTo>
                    <a:cubicBezTo>
                      <a:pt x="12857" y="3269"/>
                      <a:pt x="12869" y="3205"/>
                      <a:pt x="12882" y="3142"/>
                    </a:cubicBezTo>
                    <a:cubicBezTo>
                      <a:pt x="12889" y="3103"/>
                      <a:pt x="12899" y="3063"/>
                      <a:pt x="12908" y="3023"/>
                    </a:cubicBezTo>
                    <a:cubicBezTo>
                      <a:pt x="12922" y="2950"/>
                      <a:pt x="12931" y="2877"/>
                      <a:pt x="12943" y="2805"/>
                    </a:cubicBezTo>
                    <a:cubicBezTo>
                      <a:pt x="12948" y="2780"/>
                      <a:pt x="12950" y="2755"/>
                      <a:pt x="12955" y="2730"/>
                    </a:cubicBezTo>
                    <a:cubicBezTo>
                      <a:pt x="12965" y="2651"/>
                      <a:pt x="12972" y="2573"/>
                      <a:pt x="12981" y="2498"/>
                    </a:cubicBezTo>
                    <a:cubicBezTo>
                      <a:pt x="12981" y="2482"/>
                      <a:pt x="12983" y="2467"/>
                      <a:pt x="12985" y="2453"/>
                    </a:cubicBezTo>
                    <a:cubicBezTo>
                      <a:pt x="12991" y="2370"/>
                      <a:pt x="12995" y="2291"/>
                      <a:pt x="12998" y="2213"/>
                    </a:cubicBezTo>
                    <a:lnTo>
                      <a:pt x="12998" y="2192"/>
                    </a:lnTo>
                    <a:cubicBezTo>
                      <a:pt x="12999" y="2109"/>
                      <a:pt x="12998" y="2030"/>
                      <a:pt x="12993" y="1952"/>
                    </a:cubicBezTo>
                    <a:lnTo>
                      <a:pt x="12993" y="1945"/>
                    </a:lnTo>
                    <a:cubicBezTo>
                      <a:pt x="12989" y="1866"/>
                      <a:pt x="12984" y="1788"/>
                      <a:pt x="12977" y="1712"/>
                    </a:cubicBezTo>
                    <a:lnTo>
                      <a:pt x="12977" y="1710"/>
                    </a:lnTo>
                    <a:cubicBezTo>
                      <a:pt x="12784" y="383"/>
                      <a:pt x="11701" y="1"/>
                      <a:pt x="10516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45" name="Google Shape;2445;p13"/>
              <p:cNvSpPr/>
              <p:nvPr/>
            </p:nvSpPr>
            <p:spPr>
              <a:xfrm>
                <a:off x="3774350" y="4789650"/>
                <a:ext cx="409800" cy="386200"/>
              </a:xfrm>
              <a:custGeom>
                <a:avLst/>
                <a:gdLst/>
                <a:ahLst/>
                <a:cxnLst/>
                <a:rect l="l" t="t" r="r" b="b"/>
                <a:pathLst>
                  <a:path w="16392" h="15448" extrusionOk="0">
                    <a:moveTo>
                      <a:pt x="10027" y="1"/>
                    </a:moveTo>
                    <a:lnTo>
                      <a:pt x="10027" y="1"/>
                    </a:lnTo>
                    <a:cubicBezTo>
                      <a:pt x="10061" y="52"/>
                      <a:pt x="10726" y="1095"/>
                      <a:pt x="8486" y="1308"/>
                    </a:cubicBezTo>
                    <a:cubicBezTo>
                      <a:pt x="7190" y="1435"/>
                      <a:pt x="6479" y="2027"/>
                      <a:pt x="6106" y="2516"/>
                    </a:cubicBezTo>
                    <a:cubicBezTo>
                      <a:pt x="6021" y="2628"/>
                      <a:pt x="5951" y="2736"/>
                      <a:pt x="5899" y="2832"/>
                    </a:cubicBezTo>
                    <a:cubicBezTo>
                      <a:pt x="5897" y="2837"/>
                      <a:pt x="5894" y="2840"/>
                      <a:pt x="5893" y="2845"/>
                    </a:cubicBezTo>
                    <a:cubicBezTo>
                      <a:pt x="5877" y="2871"/>
                      <a:pt x="5865" y="2896"/>
                      <a:pt x="5852" y="2922"/>
                    </a:cubicBezTo>
                    <a:cubicBezTo>
                      <a:pt x="5849" y="2923"/>
                      <a:pt x="5847" y="2928"/>
                      <a:pt x="5846" y="2931"/>
                    </a:cubicBezTo>
                    <a:cubicBezTo>
                      <a:pt x="5819" y="2985"/>
                      <a:pt x="5797" y="3032"/>
                      <a:pt x="5781" y="3072"/>
                    </a:cubicBezTo>
                    <a:cubicBezTo>
                      <a:pt x="5780" y="3077"/>
                      <a:pt x="5778" y="3078"/>
                      <a:pt x="5778" y="3081"/>
                    </a:cubicBezTo>
                    <a:cubicBezTo>
                      <a:pt x="5769" y="3101"/>
                      <a:pt x="5762" y="3117"/>
                      <a:pt x="5757" y="3131"/>
                    </a:cubicBezTo>
                    <a:cubicBezTo>
                      <a:pt x="5756" y="3131"/>
                      <a:pt x="5756" y="3133"/>
                      <a:pt x="5756" y="3133"/>
                    </a:cubicBezTo>
                    <a:cubicBezTo>
                      <a:pt x="5750" y="3148"/>
                      <a:pt x="5747" y="3162"/>
                      <a:pt x="5742" y="3174"/>
                    </a:cubicBezTo>
                    <a:cubicBezTo>
                      <a:pt x="5741" y="3175"/>
                      <a:pt x="5741" y="3175"/>
                      <a:pt x="5741" y="3179"/>
                    </a:cubicBezTo>
                    <a:cubicBezTo>
                      <a:pt x="5736" y="3187"/>
                      <a:pt x="5735" y="3196"/>
                      <a:pt x="5733" y="3199"/>
                    </a:cubicBezTo>
                    <a:lnTo>
                      <a:pt x="5733" y="3204"/>
                    </a:lnTo>
                    <a:cubicBezTo>
                      <a:pt x="5731" y="3210"/>
                      <a:pt x="5731" y="3211"/>
                      <a:pt x="5731" y="3211"/>
                    </a:cubicBezTo>
                    <a:cubicBezTo>
                      <a:pt x="5731" y="3211"/>
                      <a:pt x="5654" y="3115"/>
                      <a:pt x="5533" y="3115"/>
                    </a:cubicBezTo>
                    <a:cubicBezTo>
                      <a:pt x="5418" y="3115"/>
                      <a:pt x="5263" y="3202"/>
                      <a:pt x="5097" y="3544"/>
                    </a:cubicBezTo>
                    <a:cubicBezTo>
                      <a:pt x="4934" y="3877"/>
                      <a:pt x="5102" y="4870"/>
                      <a:pt x="5378" y="5839"/>
                    </a:cubicBezTo>
                    <a:cubicBezTo>
                      <a:pt x="5337" y="5832"/>
                      <a:pt x="5295" y="5828"/>
                      <a:pt x="5253" y="5828"/>
                    </a:cubicBezTo>
                    <a:cubicBezTo>
                      <a:pt x="5044" y="5828"/>
                      <a:pt x="4838" y="5920"/>
                      <a:pt x="4716" y="6128"/>
                    </a:cubicBezTo>
                    <a:cubicBezTo>
                      <a:pt x="4462" y="6552"/>
                      <a:pt x="4990" y="7172"/>
                      <a:pt x="5908" y="7346"/>
                    </a:cubicBezTo>
                    <a:cubicBezTo>
                      <a:pt x="5920" y="7372"/>
                      <a:pt x="5931" y="7395"/>
                      <a:pt x="5943" y="7421"/>
                    </a:cubicBezTo>
                    <a:cubicBezTo>
                      <a:pt x="6000" y="7987"/>
                      <a:pt x="6068" y="8427"/>
                      <a:pt x="6131" y="8533"/>
                    </a:cubicBezTo>
                    <a:cubicBezTo>
                      <a:pt x="6153" y="8574"/>
                      <a:pt x="6220" y="8631"/>
                      <a:pt x="6315" y="8702"/>
                    </a:cubicBezTo>
                    <a:lnTo>
                      <a:pt x="6237" y="9164"/>
                    </a:lnTo>
                    <a:lnTo>
                      <a:pt x="5724" y="9376"/>
                    </a:lnTo>
                    <a:lnTo>
                      <a:pt x="5740" y="9396"/>
                    </a:lnTo>
                    <a:lnTo>
                      <a:pt x="5724" y="9403"/>
                    </a:lnTo>
                    <a:lnTo>
                      <a:pt x="5731" y="9413"/>
                    </a:lnTo>
                    <a:cubicBezTo>
                      <a:pt x="5645" y="9436"/>
                      <a:pt x="5560" y="9460"/>
                      <a:pt x="5475" y="9482"/>
                    </a:cubicBezTo>
                    <a:cubicBezTo>
                      <a:pt x="5460" y="9487"/>
                      <a:pt x="5447" y="9490"/>
                      <a:pt x="5434" y="9494"/>
                    </a:cubicBezTo>
                    <a:lnTo>
                      <a:pt x="5372" y="9494"/>
                    </a:lnTo>
                    <a:cubicBezTo>
                      <a:pt x="5236" y="9494"/>
                      <a:pt x="5118" y="9566"/>
                      <a:pt x="5041" y="9676"/>
                    </a:cubicBezTo>
                    <a:cubicBezTo>
                      <a:pt x="4227" y="9923"/>
                      <a:pt x="3528" y="10180"/>
                      <a:pt x="3352" y="10301"/>
                    </a:cubicBezTo>
                    <a:cubicBezTo>
                      <a:pt x="3308" y="10311"/>
                      <a:pt x="3261" y="10330"/>
                      <a:pt x="3217" y="10359"/>
                    </a:cubicBezTo>
                    <a:cubicBezTo>
                      <a:pt x="3210" y="10365"/>
                      <a:pt x="3203" y="10372"/>
                      <a:pt x="3194" y="10375"/>
                    </a:cubicBezTo>
                    <a:cubicBezTo>
                      <a:pt x="2628" y="10811"/>
                      <a:pt x="2119" y="11386"/>
                      <a:pt x="1678" y="12016"/>
                    </a:cubicBezTo>
                    <a:cubicBezTo>
                      <a:pt x="1641" y="12070"/>
                      <a:pt x="1601" y="12124"/>
                      <a:pt x="1566" y="12179"/>
                    </a:cubicBezTo>
                    <a:cubicBezTo>
                      <a:pt x="1493" y="12287"/>
                      <a:pt x="1420" y="12397"/>
                      <a:pt x="1352" y="12510"/>
                    </a:cubicBezTo>
                    <a:cubicBezTo>
                      <a:pt x="1296" y="12601"/>
                      <a:pt x="1241" y="12693"/>
                      <a:pt x="1188" y="12784"/>
                    </a:cubicBezTo>
                    <a:cubicBezTo>
                      <a:pt x="991" y="13120"/>
                      <a:pt x="812" y="13461"/>
                      <a:pt x="657" y="13795"/>
                    </a:cubicBezTo>
                    <a:cubicBezTo>
                      <a:pt x="378" y="14379"/>
                      <a:pt x="156" y="14950"/>
                      <a:pt x="1" y="15447"/>
                    </a:cubicBezTo>
                    <a:lnTo>
                      <a:pt x="16391" y="15447"/>
                    </a:lnTo>
                    <a:cubicBezTo>
                      <a:pt x="16120" y="14792"/>
                      <a:pt x="15739" y="13988"/>
                      <a:pt x="15260" y="13188"/>
                    </a:cubicBezTo>
                    <a:cubicBezTo>
                      <a:pt x="15203" y="13091"/>
                      <a:pt x="15144" y="12996"/>
                      <a:pt x="15084" y="12900"/>
                    </a:cubicBezTo>
                    <a:cubicBezTo>
                      <a:pt x="14683" y="12265"/>
                      <a:pt x="14223" y="11647"/>
                      <a:pt x="13708" y="11121"/>
                    </a:cubicBezTo>
                    <a:cubicBezTo>
                      <a:pt x="13421" y="10830"/>
                      <a:pt x="13120" y="10568"/>
                      <a:pt x="12803" y="10350"/>
                    </a:cubicBezTo>
                    <a:cubicBezTo>
                      <a:pt x="12775" y="10330"/>
                      <a:pt x="12748" y="10312"/>
                      <a:pt x="12720" y="10294"/>
                    </a:cubicBezTo>
                    <a:cubicBezTo>
                      <a:pt x="12717" y="10293"/>
                      <a:pt x="12713" y="10289"/>
                      <a:pt x="12712" y="10288"/>
                    </a:cubicBezTo>
                    <a:cubicBezTo>
                      <a:pt x="12652" y="10250"/>
                      <a:pt x="12593" y="10210"/>
                      <a:pt x="12533" y="10175"/>
                    </a:cubicBezTo>
                    <a:cubicBezTo>
                      <a:pt x="12527" y="10167"/>
                      <a:pt x="12522" y="10160"/>
                      <a:pt x="12517" y="10155"/>
                    </a:cubicBezTo>
                    <a:cubicBezTo>
                      <a:pt x="12509" y="10148"/>
                      <a:pt x="12497" y="10142"/>
                      <a:pt x="12483" y="10135"/>
                    </a:cubicBezTo>
                    <a:cubicBezTo>
                      <a:pt x="12478" y="10132"/>
                      <a:pt x="12475" y="10128"/>
                      <a:pt x="12469" y="10125"/>
                    </a:cubicBezTo>
                    <a:cubicBezTo>
                      <a:pt x="12460" y="10120"/>
                      <a:pt x="12453" y="10118"/>
                      <a:pt x="12442" y="10113"/>
                    </a:cubicBezTo>
                    <a:cubicBezTo>
                      <a:pt x="12421" y="10104"/>
                      <a:pt x="12398" y="10092"/>
                      <a:pt x="12371" y="10080"/>
                    </a:cubicBezTo>
                    <a:cubicBezTo>
                      <a:pt x="12365" y="10077"/>
                      <a:pt x="12357" y="10071"/>
                      <a:pt x="12351" y="10070"/>
                    </a:cubicBezTo>
                    <a:cubicBezTo>
                      <a:pt x="12330" y="10058"/>
                      <a:pt x="12311" y="10051"/>
                      <a:pt x="12289" y="10045"/>
                    </a:cubicBezTo>
                    <a:cubicBezTo>
                      <a:pt x="12275" y="10039"/>
                      <a:pt x="12263" y="10037"/>
                      <a:pt x="12251" y="10032"/>
                    </a:cubicBezTo>
                    <a:cubicBezTo>
                      <a:pt x="12216" y="10020"/>
                      <a:pt x="12178" y="10007"/>
                      <a:pt x="12138" y="9995"/>
                    </a:cubicBezTo>
                    <a:cubicBezTo>
                      <a:pt x="12132" y="9992"/>
                      <a:pt x="12130" y="9990"/>
                      <a:pt x="12123" y="9989"/>
                    </a:cubicBezTo>
                    <a:cubicBezTo>
                      <a:pt x="12102" y="9983"/>
                      <a:pt x="12082" y="9974"/>
                      <a:pt x="12059" y="9967"/>
                    </a:cubicBezTo>
                    <a:cubicBezTo>
                      <a:pt x="11978" y="9692"/>
                      <a:pt x="11747" y="9493"/>
                      <a:pt x="11472" y="9493"/>
                    </a:cubicBezTo>
                    <a:lnTo>
                      <a:pt x="10598" y="9493"/>
                    </a:lnTo>
                    <a:lnTo>
                      <a:pt x="10223" y="9201"/>
                    </a:lnTo>
                    <a:lnTo>
                      <a:pt x="10166" y="9224"/>
                    </a:lnTo>
                    <a:lnTo>
                      <a:pt x="10101" y="8793"/>
                    </a:lnTo>
                    <a:cubicBezTo>
                      <a:pt x="10270" y="8701"/>
                      <a:pt x="10391" y="8618"/>
                      <a:pt x="10425" y="8568"/>
                    </a:cubicBezTo>
                    <a:cubicBezTo>
                      <a:pt x="10473" y="8496"/>
                      <a:pt x="10558" y="7993"/>
                      <a:pt x="10629" y="7333"/>
                    </a:cubicBezTo>
                    <a:cubicBezTo>
                      <a:pt x="11539" y="7143"/>
                      <a:pt x="12055" y="6541"/>
                      <a:pt x="11801" y="6126"/>
                    </a:cubicBezTo>
                    <a:cubicBezTo>
                      <a:pt x="11675" y="5919"/>
                      <a:pt x="11465" y="5825"/>
                      <a:pt x="11250" y="5825"/>
                    </a:cubicBezTo>
                    <a:cubicBezTo>
                      <a:pt x="11227" y="5825"/>
                      <a:pt x="11205" y="5826"/>
                      <a:pt x="11182" y="5828"/>
                    </a:cubicBezTo>
                    <a:cubicBezTo>
                      <a:pt x="11188" y="5808"/>
                      <a:pt x="11194" y="5790"/>
                      <a:pt x="11199" y="5770"/>
                    </a:cubicBezTo>
                    <a:cubicBezTo>
                      <a:pt x="11218" y="5699"/>
                      <a:pt x="11236" y="5627"/>
                      <a:pt x="11255" y="5559"/>
                    </a:cubicBezTo>
                    <a:cubicBezTo>
                      <a:pt x="11256" y="5547"/>
                      <a:pt x="11261" y="5536"/>
                      <a:pt x="11262" y="5525"/>
                    </a:cubicBezTo>
                    <a:cubicBezTo>
                      <a:pt x="11281" y="5444"/>
                      <a:pt x="11298" y="5367"/>
                      <a:pt x="11314" y="5292"/>
                    </a:cubicBezTo>
                    <a:cubicBezTo>
                      <a:pt x="11318" y="5275"/>
                      <a:pt x="11321" y="5257"/>
                      <a:pt x="11326" y="5237"/>
                    </a:cubicBezTo>
                    <a:cubicBezTo>
                      <a:pt x="11335" y="5180"/>
                      <a:pt x="11347" y="5124"/>
                      <a:pt x="11354" y="5070"/>
                    </a:cubicBezTo>
                    <a:cubicBezTo>
                      <a:pt x="11359" y="5049"/>
                      <a:pt x="11363" y="5027"/>
                      <a:pt x="11366" y="5006"/>
                    </a:cubicBezTo>
                    <a:cubicBezTo>
                      <a:pt x="11375" y="4954"/>
                      <a:pt x="11382" y="4903"/>
                      <a:pt x="11388" y="4852"/>
                    </a:cubicBezTo>
                    <a:cubicBezTo>
                      <a:pt x="11390" y="4836"/>
                      <a:pt x="11393" y="4818"/>
                      <a:pt x="11394" y="4801"/>
                    </a:cubicBezTo>
                    <a:cubicBezTo>
                      <a:pt x="11409" y="4669"/>
                      <a:pt x="11420" y="4547"/>
                      <a:pt x="11424" y="4432"/>
                    </a:cubicBezTo>
                    <a:lnTo>
                      <a:pt x="11424" y="4384"/>
                    </a:lnTo>
                    <a:cubicBezTo>
                      <a:pt x="11424" y="4342"/>
                      <a:pt x="11425" y="4302"/>
                      <a:pt x="11424" y="4263"/>
                    </a:cubicBezTo>
                    <a:lnTo>
                      <a:pt x="11424" y="4214"/>
                    </a:lnTo>
                    <a:cubicBezTo>
                      <a:pt x="11421" y="4172"/>
                      <a:pt x="11419" y="4131"/>
                      <a:pt x="11415" y="4093"/>
                    </a:cubicBezTo>
                    <a:lnTo>
                      <a:pt x="11415" y="4062"/>
                    </a:lnTo>
                    <a:cubicBezTo>
                      <a:pt x="11414" y="4046"/>
                      <a:pt x="11411" y="4028"/>
                      <a:pt x="11409" y="4011"/>
                    </a:cubicBezTo>
                    <a:cubicBezTo>
                      <a:pt x="11408" y="3981"/>
                      <a:pt x="11403" y="3952"/>
                      <a:pt x="11400" y="3921"/>
                    </a:cubicBezTo>
                    <a:cubicBezTo>
                      <a:pt x="11399" y="3914"/>
                      <a:pt x="11399" y="3907"/>
                      <a:pt x="11396" y="3898"/>
                    </a:cubicBezTo>
                    <a:cubicBezTo>
                      <a:pt x="11390" y="3862"/>
                      <a:pt x="11383" y="3825"/>
                      <a:pt x="11379" y="3791"/>
                    </a:cubicBezTo>
                    <a:cubicBezTo>
                      <a:pt x="11377" y="3779"/>
                      <a:pt x="11375" y="3764"/>
                      <a:pt x="11371" y="3755"/>
                    </a:cubicBezTo>
                    <a:cubicBezTo>
                      <a:pt x="11365" y="3726"/>
                      <a:pt x="11359" y="3696"/>
                      <a:pt x="11354" y="3667"/>
                    </a:cubicBezTo>
                    <a:cubicBezTo>
                      <a:pt x="11351" y="3655"/>
                      <a:pt x="11348" y="3647"/>
                      <a:pt x="11346" y="3634"/>
                    </a:cubicBezTo>
                    <a:cubicBezTo>
                      <a:pt x="11338" y="3600"/>
                      <a:pt x="11329" y="3570"/>
                      <a:pt x="11320" y="3540"/>
                    </a:cubicBezTo>
                    <a:cubicBezTo>
                      <a:pt x="11318" y="3536"/>
                      <a:pt x="11315" y="3531"/>
                      <a:pt x="11315" y="3526"/>
                    </a:cubicBezTo>
                    <a:cubicBezTo>
                      <a:pt x="11303" y="3493"/>
                      <a:pt x="11292" y="3461"/>
                      <a:pt x="11280" y="3429"/>
                    </a:cubicBezTo>
                    <a:cubicBezTo>
                      <a:pt x="11275" y="3421"/>
                      <a:pt x="11273" y="3412"/>
                      <a:pt x="11272" y="3402"/>
                    </a:cubicBezTo>
                    <a:cubicBezTo>
                      <a:pt x="11262" y="3380"/>
                      <a:pt x="11255" y="3360"/>
                      <a:pt x="11244" y="3339"/>
                    </a:cubicBezTo>
                    <a:cubicBezTo>
                      <a:pt x="11239" y="3331"/>
                      <a:pt x="11235" y="3320"/>
                      <a:pt x="11230" y="3311"/>
                    </a:cubicBezTo>
                    <a:cubicBezTo>
                      <a:pt x="11223" y="3290"/>
                      <a:pt x="11213" y="3275"/>
                      <a:pt x="11202" y="3256"/>
                    </a:cubicBezTo>
                    <a:cubicBezTo>
                      <a:pt x="11199" y="3248"/>
                      <a:pt x="11195" y="3239"/>
                      <a:pt x="11190" y="3230"/>
                    </a:cubicBezTo>
                    <a:cubicBezTo>
                      <a:pt x="11177" y="3208"/>
                      <a:pt x="11165" y="3184"/>
                      <a:pt x="11153" y="3165"/>
                    </a:cubicBezTo>
                    <a:cubicBezTo>
                      <a:pt x="11148" y="3157"/>
                      <a:pt x="11145" y="3153"/>
                      <a:pt x="11140" y="3148"/>
                    </a:cubicBezTo>
                    <a:cubicBezTo>
                      <a:pt x="11133" y="3133"/>
                      <a:pt x="11123" y="3118"/>
                      <a:pt x="11114" y="3105"/>
                    </a:cubicBezTo>
                    <a:cubicBezTo>
                      <a:pt x="11108" y="3096"/>
                      <a:pt x="11101" y="3089"/>
                      <a:pt x="11097" y="3081"/>
                    </a:cubicBezTo>
                    <a:cubicBezTo>
                      <a:pt x="11089" y="3069"/>
                      <a:pt x="11081" y="3060"/>
                      <a:pt x="11075" y="3052"/>
                    </a:cubicBezTo>
                    <a:cubicBezTo>
                      <a:pt x="11067" y="3044"/>
                      <a:pt x="11061" y="3035"/>
                      <a:pt x="11055" y="3027"/>
                    </a:cubicBezTo>
                    <a:cubicBezTo>
                      <a:pt x="11049" y="3019"/>
                      <a:pt x="11043" y="3013"/>
                      <a:pt x="11036" y="3005"/>
                    </a:cubicBezTo>
                    <a:cubicBezTo>
                      <a:pt x="10935" y="2887"/>
                      <a:pt x="10854" y="2841"/>
                      <a:pt x="10854" y="2841"/>
                    </a:cubicBezTo>
                    <a:cubicBezTo>
                      <a:pt x="11618" y="1452"/>
                      <a:pt x="10097" y="63"/>
                      <a:pt x="1002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46" name="Google Shape;2446;p13"/>
              <p:cNvSpPr/>
              <p:nvPr/>
            </p:nvSpPr>
            <p:spPr>
              <a:xfrm>
                <a:off x="4602425" y="4789700"/>
                <a:ext cx="409800" cy="386250"/>
              </a:xfrm>
              <a:custGeom>
                <a:avLst/>
                <a:gdLst/>
                <a:ahLst/>
                <a:cxnLst/>
                <a:rect l="l" t="t" r="r" b="b"/>
                <a:pathLst>
                  <a:path w="16392" h="15450" extrusionOk="0">
                    <a:moveTo>
                      <a:pt x="10026" y="0"/>
                    </a:moveTo>
                    <a:cubicBezTo>
                      <a:pt x="10060" y="52"/>
                      <a:pt x="10725" y="1094"/>
                      <a:pt x="8488" y="1308"/>
                    </a:cubicBezTo>
                    <a:cubicBezTo>
                      <a:pt x="6893" y="1463"/>
                      <a:pt x="6183" y="2322"/>
                      <a:pt x="5899" y="2832"/>
                    </a:cubicBezTo>
                    <a:cubicBezTo>
                      <a:pt x="5898" y="2836"/>
                      <a:pt x="5894" y="2839"/>
                      <a:pt x="5893" y="2844"/>
                    </a:cubicBezTo>
                    <a:cubicBezTo>
                      <a:pt x="5878" y="2872"/>
                      <a:pt x="5864" y="2896"/>
                      <a:pt x="5852" y="2921"/>
                    </a:cubicBezTo>
                    <a:cubicBezTo>
                      <a:pt x="5851" y="2923"/>
                      <a:pt x="5848" y="2928"/>
                      <a:pt x="5846" y="2930"/>
                    </a:cubicBezTo>
                    <a:cubicBezTo>
                      <a:pt x="5819" y="2985"/>
                      <a:pt x="5797" y="3031"/>
                      <a:pt x="5781" y="3072"/>
                    </a:cubicBezTo>
                    <a:cubicBezTo>
                      <a:pt x="5781" y="3076"/>
                      <a:pt x="5779" y="3078"/>
                      <a:pt x="5776" y="3081"/>
                    </a:cubicBezTo>
                    <a:cubicBezTo>
                      <a:pt x="5770" y="3100"/>
                      <a:pt x="5763" y="3116"/>
                      <a:pt x="5757" y="3131"/>
                    </a:cubicBezTo>
                    <a:lnTo>
                      <a:pt x="5757" y="3133"/>
                    </a:lnTo>
                    <a:cubicBezTo>
                      <a:pt x="5751" y="3148"/>
                      <a:pt x="5745" y="3161"/>
                      <a:pt x="5741" y="3173"/>
                    </a:cubicBezTo>
                    <a:lnTo>
                      <a:pt x="5741" y="3178"/>
                    </a:lnTo>
                    <a:cubicBezTo>
                      <a:pt x="5736" y="3188"/>
                      <a:pt x="5735" y="3195"/>
                      <a:pt x="5734" y="3200"/>
                    </a:cubicBezTo>
                    <a:cubicBezTo>
                      <a:pt x="5734" y="3201"/>
                      <a:pt x="5734" y="3203"/>
                      <a:pt x="5733" y="3203"/>
                    </a:cubicBezTo>
                    <a:cubicBezTo>
                      <a:pt x="5733" y="3209"/>
                      <a:pt x="5730" y="3212"/>
                      <a:pt x="5730" y="3212"/>
                    </a:cubicBezTo>
                    <a:cubicBezTo>
                      <a:pt x="5730" y="3212"/>
                      <a:pt x="5653" y="3115"/>
                      <a:pt x="5532" y="3115"/>
                    </a:cubicBezTo>
                    <a:cubicBezTo>
                      <a:pt x="5417" y="3115"/>
                      <a:pt x="5263" y="3202"/>
                      <a:pt x="5096" y="3544"/>
                    </a:cubicBezTo>
                    <a:cubicBezTo>
                      <a:pt x="4933" y="3877"/>
                      <a:pt x="5103" y="4871"/>
                      <a:pt x="5378" y="5838"/>
                    </a:cubicBezTo>
                    <a:cubicBezTo>
                      <a:pt x="5337" y="5831"/>
                      <a:pt x="5296" y="5827"/>
                      <a:pt x="5254" y="5827"/>
                    </a:cubicBezTo>
                    <a:cubicBezTo>
                      <a:pt x="5045" y="5827"/>
                      <a:pt x="4839" y="5920"/>
                      <a:pt x="4716" y="6128"/>
                    </a:cubicBezTo>
                    <a:cubicBezTo>
                      <a:pt x="4463" y="6551"/>
                      <a:pt x="4989" y="7171"/>
                      <a:pt x="5909" y="7345"/>
                    </a:cubicBezTo>
                    <a:cubicBezTo>
                      <a:pt x="5921" y="7372"/>
                      <a:pt x="5931" y="7395"/>
                      <a:pt x="5942" y="7420"/>
                    </a:cubicBezTo>
                    <a:cubicBezTo>
                      <a:pt x="6001" y="7988"/>
                      <a:pt x="6069" y="8426"/>
                      <a:pt x="6131" y="8532"/>
                    </a:cubicBezTo>
                    <a:cubicBezTo>
                      <a:pt x="6154" y="8573"/>
                      <a:pt x="6221" y="8632"/>
                      <a:pt x="6316" y="8701"/>
                    </a:cubicBezTo>
                    <a:lnTo>
                      <a:pt x="6238" y="9163"/>
                    </a:lnTo>
                    <a:lnTo>
                      <a:pt x="5723" y="9375"/>
                    </a:lnTo>
                    <a:lnTo>
                      <a:pt x="5742" y="9395"/>
                    </a:lnTo>
                    <a:lnTo>
                      <a:pt x="5723" y="9403"/>
                    </a:lnTo>
                    <a:lnTo>
                      <a:pt x="5733" y="9412"/>
                    </a:lnTo>
                    <a:cubicBezTo>
                      <a:pt x="5645" y="9435"/>
                      <a:pt x="5558" y="9459"/>
                      <a:pt x="5475" y="9482"/>
                    </a:cubicBezTo>
                    <a:cubicBezTo>
                      <a:pt x="5462" y="9486"/>
                      <a:pt x="5448" y="9490"/>
                      <a:pt x="5435" y="9495"/>
                    </a:cubicBezTo>
                    <a:lnTo>
                      <a:pt x="5372" y="9495"/>
                    </a:lnTo>
                    <a:cubicBezTo>
                      <a:pt x="5237" y="9495"/>
                      <a:pt x="5119" y="9565"/>
                      <a:pt x="5041" y="9677"/>
                    </a:cubicBezTo>
                    <a:cubicBezTo>
                      <a:pt x="4228" y="9922"/>
                      <a:pt x="3528" y="10179"/>
                      <a:pt x="3353" y="10300"/>
                    </a:cubicBezTo>
                    <a:cubicBezTo>
                      <a:pt x="3299" y="10312"/>
                      <a:pt x="3248" y="10336"/>
                      <a:pt x="3195" y="10377"/>
                    </a:cubicBezTo>
                    <a:cubicBezTo>
                      <a:pt x="2356" y="11020"/>
                      <a:pt x="1646" y="11971"/>
                      <a:pt x="1088" y="12955"/>
                    </a:cubicBezTo>
                    <a:cubicBezTo>
                      <a:pt x="1076" y="12977"/>
                      <a:pt x="1066" y="12998"/>
                      <a:pt x="1054" y="13020"/>
                    </a:cubicBezTo>
                    <a:cubicBezTo>
                      <a:pt x="583" y="13866"/>
                      <a:pt x="225" y="14732"/>
                      <a:pt x="0" y="15449"/>
                    </a:cubicBezTo>
                    <a:lnTo>
                      <a:pt x="16391" y="15449"/>
                    </a:lnTo>
                    <a:cubicBezTo>
                      <a:pt x="16090" y="14710"/>
                      <a:pt x="15650" y="13790"/>
                      <a:pt x="15087" y="12898"/>
                    </a:cubicBezTo>
                    <a:cubicBezTo>
                      <a:pt x="14447" y="11882"/>
                      <a:pt x="13650" y="10907"/>
                      <a:pt x="12726" y="10292"/>
                    </a:cubicBezTo>
                    <a:cubicBezTo>
                      <a:pt x="12721" y="10291"/>
                      <a:pt x="12720" y="10287"/>
                      <a:pt x="12716" y="10286"/>
                    </a:cubicBezTo>
                    <a:cubicBezTo>
                      <a:pt x="12659" y="10248"/>
                      <a:pt x="12599" y="10208"/>
                      <a:pt x="12539" y="10173"/>
                    </a:cubicBezTo>
                    <a:cubicBezTo>
                      <a:pt x="12533" y="10165"/>
                      <a:pt x="12529" y="10158"/>
                      <a:pt x="12522" y="10153"/>
                    </a:cubicBezTo>
                    <a:cubicBezTo>
                      <a:pt x="12515" y="10146"/>
                      <a:pt x="12505" y="10140"/>
                      <a:pt x="12492" y="10133"/>
                    </a:cubicBezTo>
                    <a:cubicBezTo>
                      <a:pt x="12486" y="10130"/>
                      <a:pt x="12479" y="10126"/>
                      <a:pt x="12476" y="10123"/>
                    </a:cubicBezTo>
                    <a:cubicBezTo>
                      <a:pt x="12469" y="10118"/>
                      <a:pt x="12460" y="10116"/>
                      <a:pt x="12450" y="10111"/>
                    </a:cubicBezTo>
                    <a:cubicBezTo>
                      <a:pt x="12430" y="10102"/>
                      <a:pt x="12407" y="10090"/>
                      <a:pt x="12379" y="10078"/>
                    </a:cubicBezTo>
                    <a:cubicBezTo>
                      <a:pt x="12371" y="10075"/>
                      <a:pt x="12365" y="10069"/>
                      <a:pt x="12359" y="10068"/>
                    </a:cubicBezTo>
                    <a:cubicBezTo>
                      <a:pt x="12339" y="10056"/>
                      <a:pt x="12317" y="10049"/>
                      <a:pt x="12297" y="10043"/>
                    </a:cubicBezTo>
                    <a:cubicBezTo>
                      <a:pt x="12284" y="10037"/>
                      <a:pt x="12269" y="10035"/>
                      <a:pt x="12256" y="10030"/>
                    </a:cubicBezTo>
                    <a:cubicBezTo>
                      <a:pt x="12223" y="10018"/>
                      <a:pt x="12184" y="10005"/>
                      <a:pt x="12145" y="9993"/>
                    </a:cubicBezTo>
                    <a:cubicBezTo>
                      <a:pt x="12139" y="9990"/>
                      <a:pt x="12133" y="9988"/>
                      <a:pt x="12129" y="9987"/>
                    </a:cubicBezTo>
                    <a:cubicBezTo>
                      <a:pt x="12109" y="9981"/>
                      <a:pt x="12087" y="9972"/>
                      <a:pt x="12066" y="9965"/>
                    </a:cubicBezTo>
                    <a:cubicBezTo>
                      <a:pt x="11984" y="9690"/>
                      <a:pt x="11750" y="9491"/>
                      <a:pt x="11476" y="9491"/>
                    </a:cubicBezTo>
                    <a:lnTo>
                      <a:pt x="10602" y="9491"/>
                    </a:lnTo>
                    <a:lnTo>
                      <a:pt x="10228" y="9199"/>
                    </a:lnTo>
                    <a:lnTo>
                      <a:pt x="10171" y="9222"/>
                    </a:lnTo>
                    <a:lnTo>
                      <a:pt x="10106" y="8791"/>
                    </a:lnTo>
                    <a:cubicBezTo>
                      <a:pt x="10109" y="8791"/>
                      <a:pt x="10109" y="8790"/>
                      <a:pt x="10111" y="8790"/>
                    </a:cubicBezTo>
                    <a:cubicBezTo>
                      <a:pt x="10279" y="8696"/>
                      <a:pt x="10395" y="8617"/>
                      <a:pt x="10431" y="8567"/>
                    </a:cubicBezTo>
                    <a:cubicBezTo>
                      <a:pt x="10456" y="8531"/>
                      <a:pt x="10488" y="8383"/>
                      <a:pt x="10524" y="8158"/>
                    </a:cubicBezTo>
                    <a:cubicBezTo>
                      <a:pt x="10561" y="7943"/>
                      <a:pt x="10597" y="7657"/>
                      <a:pt x="10632" y="7333"/>
                    </a:cubicBezTo>
                    <a:cubicBezTo>
                      <a:pt x="10659" y="7327"/>
                      <a:pt x="10687" y="7321"/>
                      <a:pt x="10714" y="7313"/>
                    </a:cubicBezTo>
                    <a:cubicBezTo>
                      <a:pt x="11574" y="7107"/>
                      <a:pt x="12051" y="6529"/>
                      <a:pt x="11804" y="6125"/>
                    </a:cubicBezTo>
                    <a:cubicBezTo>
                      <a:pt x="11677" y="5918"/>
                      <a:pt x="11467" y="5824"/>
                      <a:pt x="11252" y="5824"/>
                    </a:cubicBezTo>
                    <a:cubicBezTo>
                      <a:pt x="11230" y="5824"/>
                      <a:pt x="11208" y="5825"/>
                      <a:pt x="11186" y="5827"/>
                    </a:cubicBezTo>
                    <a:cubicBezTo>
                      <a:pt x="11193" y="5808"/>
                      <a:pt x="11199" y="5789"/>
                      <a:pt x="11202" y="5770"/>
                    </a:cubicBezTo>
                    <a:cubicBezTo>
                      <a:pt x="11223" y="5698"/>
                      <a:pt x="11240" y="5627"/>
                      <a:pt x="11258" y="5559"/>
                    </a:cubicBezTo>
                    <a:cubicBezTo>
                      <a:pt x="11263" y="5546"/>
                      <a:pt x="11264" y="5535"/>
                      <a:pt x="11267" y="5524"/>
                    </a:cubicBezTo>
                    <a:cubicBezTo>
                      <a:pt x="11287" y="5443"/>
                      <a:pt x="11303" y="5366"/>
                      <a:pt x="11319" y="5291"/>
                    </a:cubicBezTo>
                    <a:cubicBezTo>
                      <a:pt x="11324" y="5274"/>
                      <a:pt x="11325" y="5256"/>
                      <a:pt x="11327" y="5236"/>
                    </a:cubicBezTo>
                    <a:cubicBezTo>
                      <a:pt x="11340" y="5181"/>
                      <a:pt x="11349" y="5123"/>
                      <a:pt x="11358" y="5069"/>
                    </a:cubicBezTo>
                    <a:cubicBezTo>
                      <a:pt x="11363" y="5048"/>
                      <a:pt x="11366" y="5026"/>
                      <a:pt x="11368" y="5006"/>
                    </a:cubicBezTo>
                    <a:cubicBezTo>
                      <a:pt x="11376" y="4953"/>
                      <a:pt x="11382" y="4902"/>
                      <a:pt x="11391" y="4852"/>
                    </a:cubicBezTo>
                    <a:cubicBezTo>
                      <a:pt x="11392" y="4835"/>
                      <a:pt x="11394" y="4817"/>
                      <a:pt x="11397" y="4800"/>
                    </a:cubicBezTo>
                    <a:cubicBezTo>
                      <a:pt x="11411" y="4668"/>
                      <a:pt x="11422" y="4546"/>
                      <a:pt x="11423" y="4431"/>
                    </a:cubicBezTo>
                    <a:cubicBezTo>
                      <a:pt x="11425" y="4416"/>
                      <a:pt x="11425" y="4400"/>
                      <a:pt x="11425" y="4385"/>
                    </a:cubicBezTo>
                    <a:lnTo>
                      <a:pt x="11425" y="4263"/>
                    </a:lnTo>
                    <a:cubicBezTo>
                      <a:pt x="11425" y="4251"/>
                      <a:pt x="11425" y="4240"/>
                      <a:pt x="11423" y="4228"/>
                    </a:cubicBezTo>
                    <a:lnTo>
                      <a:pt x="11423" y="4214"/>
                    </a:lnTo>
                    <a:cubicBezTo>
                      <a:pt x="11423" y="4172"/>
                      <a:pt x="11422" y="4131"/>
                      <a:pt x="11417" y="4093"/>
                    </a:cubicBezTo>
                    <a:cubicBezTo>
                      <a:pt x="11417" y="4083"/>
                      <a:pt x="11417" y="4071"/>
                      <a:pt x="11416" y="4063"/>
                    </a:cubicBezTo>
                    <a:cubicBezTo>
                      <a:pt x="11411" y="4014"/>
                      <a:pt x="11409" y="3965"/>
                      <a:pt x="11403" y="3920"/>
                    </a:cubicBezTo>
                    <a:cubicBezTo>
                      <a:pt x="11400" y="3913"/>
                      <a:pt x="11398" y="3906"/>
                      <a:pt x="11398" y="3899"/>
                    </a:cubicBezTo>
                    <a:cubicBezTo>
                      <a:pt x="11392" y="3862"/>
                      <a:pt x="11386" y="3826"/>
                      <a:pt x="11381" y="3790"/>
                    </a:cubicBezTo>
                    <a:cubicBezTo>
                      <a:pt x="11380" y="3778"/>
                      <a:pt x="11375" y="3765"/>
                      <a:pt x="11374" y="3754"/>
                    </a:cubicBezTo>
                    <a:cubicBezTo>
                      <a:pt x="11368" y="3725"/>
                      <a:pt x="11361" y="3696"/>
                      <a:pt x="11354" y="3668"/>
                    </a:cubicBezTo>
                    <a:cubicBezTo>
                      <a:pt x="11352" y="3655"/>
                      <a:pt x="11349" y="3646"/>
                      <a:pt x="11346" y="3634"/>
                    </a:cubicBezTo>
                    <a:cubicBezTo>
                      <a:pt x="11338" y="3601"/>
                      <a:pt x="11330" y="3570"/>
                      <a:pt x="11319" y="3540"/>
                    </a:cubicBezTo>
                    <a:cubicBezTo>
                      <a:pt x="11319" y="3535"/>
                      <a:pt x="11318" y="3530"/>
                      <a:pt x="11314" y="3525"/>
                    </a:cubicBezTo>
                    <a:cubicBezTo>
                      <a:pt x="11306" y="3493"/>
                      <a:pt x="11293" y="3461"/>
                      <a:pt x="11281" y="3428"/>
                    </a:cubicBezTo>
                    <a:cubicBezTo>
                      <a:pt x="11276" y="3420"/>
                      <a:pt x="11274" y="3412"/>
                      <a:pt x="11269" y="3401"/>
                    </a:cubicBezTo>
                    <a:cubicBezTo>
                      <a:pt x="11262" y="3380"/>
                      <a:pt x="11252" y="3359"/>
                      <a:pt x="11244" y="3340"/>
                    </a:cubicBezTo>
                    <a:cubicBezTo>
                      <a:pt x="11238" y="3330"/>
                      <a:pt x="11234" y="3319"/>
                      <a:pt x="11229" y="3310"/>
                    </a:cubicBezTo>
                    <a:cubicBezTo>
                      <a:pt x="11221" y="3291"/>
                      <a:pt x="11213" y="3274"/>
                      <a:pt x="11202" y="3256"/>
                    </a:cubicBezTo>
                    <a:cubicBezTo>
                      <a:pt x="11197" y="3248"/>
                      <a:pt x="11195" y="3239"/>
                      <a:pt x="11189" y="3230"/>
                    </a:cubicBezTo>
                    <a:cubicBezTo>
                      <a:pt x="11177" y="3207"/>
                      <a:pt x="11162" y="3183"/>
                      <a:pt x="11152" y="3165"/>
                    </a:cubicBezTo>
                    <a:cubicBezTo>
                      <a:pt x="11148" y="3157"/>
                      <a:pt x="11144" y="3152"/>
                      <a:pt x="11140" y="3148"/>
                    </a:cubicBezTo>
                    <a:cubicBezTo>
                      <a:pt x="11131" y="3133"/>
                      <a:pt x="11120" y="3117"/>
                      <a:pt x="11111" y="3104"/>
                    </a:cubicBezTo>
                    <a:cubicBezTo>
                      <a:pt x="11105" y="3096"/>
                      <a:pt x="11099" y="3088"/>
                      <a:pt x="11094" y="3081"/>
                    </a:cubicBezTo>
                    <a:cubicBezTo>
                      <a:pt x="11088" y="3069"/>
                      <a:pt x="11081" y="3060"/>
                      <a:pt x="11073" y="3052"/>
                    </a:cubicBezTo>
                    <a:cubicBezTo>
                      <a:pt x="11067" y="3043"/>
                      <a:pt x="11061" y="3036"/>
                      <a:pt x="11056" y="3026"/>
                    </a:cubicBezTo>
                    <a:cubicBezTo>
                      <a:pt x="11050" y="3019"/>
                      <a:pt x="11043" y="3013"/>
                      <a:pt x="11037" y="3005"/>
                    </a:cubicBezTo>
                    <a:cubicBezTo>
                      <a:pt x="10936" y="2886"/>
                      <a:pt x="10855" y="2841"/>
                      <a:pt x="10855" y="2841"/>
                    </a:cubicBezTo>
                    <a:cubicBezTo>
                      <a:pt x="11618" y="1451"/>
                      <a:pt x="10096" y="62"/>
                      <a:pt x="1002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47" name="Google Shape;2447;p13"/>
              <p:cNvSpPr/>
              <p:nvPr/>
            </p:nvSpPr>
            <p:spPr>
              <a:xfrm>
                <a:off x="5857625" y="4801850"/>
                <a:ext cx="302075" cy="374000"/>
              </a:xfrm>
              <a:custGeom>
                <a:avLst/>
                <a:gdLst/>
                <a:ahLst/>
                <a:cxnLst/>
                <a:rect l="l" t="t" r="r" b="b"/>
                <a:pathLst>
                  <a:path w="12083" h="14960" extrusionOk="0">
                    <a:moveTo>
                      <a:pt x="7075" y="0"/>
                    </a:moveTo>
                    <a:cubicBezTo>
                      <a:pt x="5423" y="0"/>
                      <a:pt x="3851" y="1481"/>
                      <a:pt x="3502" y="1828"/>
                    </a:cubicBezTo>
                    <a:cubicBezTo>
                      <a:pt x="3501" y="1828"/>
                      <a:pt x="3501" y="1829"/>
                      <a:pt x="3501" y="1829"/>
                    </a:cubicBezTo>
                    <a:cubicBezTo>
                      <a:pt x="3462" y="1867"/>
                      <a:pt x="3438" y="1891"/>
                      <a:pt x="3432" y="1900"/>
                    </a:cubicBezTo>
                    <a:cubicBezTo>
                      <a:pt x="3431" y="1900"/>
                      <a:pt x="3431" y="1901"/>
                      <a:pt x="3431" y="1901"/>
                    </a:cubicBezTo>
                    <a:cubicBezTo>
                      <a:pt x="3213" y="1936"/>
                      <a:pt x="3121" y="2237"/>
                      <a:pt x="3113" y="2675"/>
                    </a:cubicBezTo>
                    <a:cubicBezTo>
                      <a:pt x="3112" y="2788"/>
                      <a:pt x="3115" y="2908"/>
                      <a:pt x="3126" y="3036"/>
                    </a:cubicBezTo>
                    <a:cubicBezTo>
                      <a:pt x="3139" y="3219"/>
                      <a:pt x="3162" y="3416"/>
                      <a:pt x="3194" y="3622"/>
                    </a:cubicBezTo>
                    <a:cubicBezTo>
                      <a:pt x="3241" y="3927"/>
                      <a:pt x="3308" y="4251"/>
                      <a:pt x="3387" y="4567"/>
                    </a:cubicBezTo>
                    <a:cubicBezTo>
                      <a:pt x="3368" y="4566"/>
                      <a:pt x="3349" y="4565"/>
                      <a:pt x="3329" y="4565"/>
                    </a:cubicBezTo>
                    <a:cubicBezTo>
                      <a:pt x="2962" y="4565"/>
                      <a:pt x="2551" y="4802"/>
                      <a:pt x="2632" y="5098"/>
                    </a:cubicBezTo>
                    <a:cubicBezTo>
                      <a:pt x="2718" y="5407"/>
                      <a:pt x="3513" y="5934"/>
                      <a:pt x="3946" y="6153"/>
                    </a:cubicBezTo>
                    <a:cubicBezTo>
                      <a:pt x="4067" y="6387"/>
                      <a:pt x="4190" y="6560"/>
                      <a:pt x="4304" y="6627"/>
                    </a:cubicBezTo>
                    <a:cubicBezTo>
                      <a:pt x="4310" y="6660"/>
                      <a:pt x="4318" y="6689"/>
                      <a:pt x="4324" y="6718"/>
                    </a:cubicBezTo>
                    <a:cubicBezTo>
                      <a:pt x="4341" y="6873"/>
                      <a:pt x="4360" y="7022"/>
                      <a:pt x="4380" y="7157"/>
                    </a:cubicBezTo>
                    <a:cubicBezTo>
                      <a:pt x="4380" y="7161"/>
                      <a:pt x="4382" y="7163"/>
                      <a:pt x="4382" y="7164"/>
                    </a:cubicBezTo>
                    <a:cubicBezTo>
                      <a:pt x="4388" y="7211"/>
                      <a:pt x="4395" y="7256"/>
                      <a:pt x="4403" y="7301"/>
                    </a:cubicBezTo>
                    <a:cubicBezTo>
                      <a:pt x="4403" y="7305"/>
                      <a:pt x="4404" y="7308"/>
                      <a:pt x="4404" y="7313"/>
                    </a:cubicBezTo>
                    <a:cubicBezTo>
                      <a:pt x="4412" y="7357"/>
                      <a:pt x="4420" y="7402"/>
                      <a:pt x="4427" y="7442"/>
                    </a:cubicBezTo>
                    <a:lnTo>
                      <a:pt x="4167" y="7763"/>
                    </a:lnTo>
                    <a:lnTo>
                      <a:pt x="4227" y="7809"/>
                    </a:lnTo>
                    <a:lnTo>
                      <a:pt x="4200" y="7831"/>
                    </a:lnTo>
                    <a:lnTo>
                      <a:pt x="4129" y="7831"/>
                    </a:lnTo>
                    <a:lnTo>
                      <a:pt x="4093" y="7746"/>
                    </a:lnTo>
                    <a:lnTo>
                      <a:pt x="3939" y="7831"/>
                    </a:lnTo>
                    <a:lnTo>
                      <a:pt x="3031" y="7831"/>
                    </a:lnTo>
                    <a:cubicBezTo>
                      <a:pt x="2714" y="7831"/>
                      <a:pt x="2457" y="8034"/>
                      <a:pt x="2457" y="8283"/>
                    </a:cubicBezTo>
                    <a:lnTo>
                      <a:pt x="2457" y="8682"/>
                    </a:lnTo>
                    <a:cubicBezTo>
                      <a:pt x="2110" y="8842"/>
                      <a:pt x="1800" y="8998"/>
                      <a:pt x="1552" y="9133"/>
                    </a:cubicBezTo>
                    <a:cubicBezTo>
                      <a:pt x="1304" y="9267"/>
                      <a:pt x="1120" y="9385"/>
                      <a:pt x="1024" y="9470"/>
                    </a:cubicBezTo>
                    <a:cubicBezTo>
                      <a:pt x="1012" y="9476"/>
                      <a:pt x="1001" y="9483"/>
                      <a:pt x="990" y="9490"/>
                    </a:cubicBezTo>
                    <a:cubicBezTo>
                      <a:pt x="746" y="9654"/>
                      <a:pt x="553" y="9954"/>
                      <a:pt x="406" y="10345"/>
                    </a:cubicBezTo>
                    <a:cubicBezTo>
                      <a:pt x="181" y="10941"/>
                      <a:pt x="60" y="11751"/>
                      <a:pt x="17" y="12618"/>
                    </a:cubicBezTo>
                    <a:cubicBezTo>
                      <a:pt x="17" y="12634"/>
                      <a:pt x="17" y="12651"/>
                      <a:pt x="16" y="12668"/>
                    </a:cubicBezTo>
                    <a:cubicBezTo>
                      <a:pt x="15" y="12710"/>
                      <a:pt x="11" y="12753"/>
                      <a:pt x="10" y="12795"/>
                    </a:cubicBezTo>
                    <a:cubicBezTo>
                      <a:pt x="10" y="12815"/>
                      <a:pt x="10" y="12833"/>
                      <a:pt x="9" y="12852"/>
                    </a:cubicBezTo>
                    <a:cubicBezTo>
                      <a:pt x="9" y="12894"/>
                      <a:pt x="6" y="12935"/>
                      <a:pt x="4" y="12977"/>
                    </a:cubicBezTo>
                    <a:lnTo>
                      <a:pt x="4" y="13033"/>
                    </a:lnTo>
                    <a:cubicBezTo>
                      <a:pt x="2" y="13063"/>
                      <a:pt x="2" y="13092"/>
                      <a:pt x="2" y="13118"/>
                    </a:cubicBezTo>
                    <a:lnTo>
                      <a:pt x="2" y="13162"/>
                    </a:lnTo>
                    <a:cubicBezTo>
                      <a:pt x="0" y="13179"/>
                      <a:pt x="0" y="13197"/>
                      <a:pt x="0" y="13213"/>
                    </a:cubicBezTo>
                    <a:lnTo>
                      <a:pt x="0" y="13614"/>
                    </a:lnTo>
                    <a:cubicBezTo>
                      <a:pt x="2" y="13663"/>
                      <a:pt x="2" y="13708"/>
                      <a:pt x="2" y="13755"/>
                    </a:cubicBezTo>
                    <a:cubicBezTo>
                      <a:pt x="4" y="13775"/>
                      <a:pt x="4" y="13793"/>
                      <a:pt x="4" y="13811"/>
                    </a:cubicBezTo>
                    <a:cubicBezTo>
                      <a:pt x="5" y="13854"/>
                      <a:pt x="5" y="13895"/>
                      <a:pt x="9" y="13936"/>
                    </a:cubicBezTo>
                    <a:cubicBezTo>
                      <a:pt x="9" y="13957"/>
                      <a:pt x="9" y="13976"/>
                      <a:pt x="10" y="13998"/>
                    </a:cubicBezTo>
                    <a:cubicBezTo>
                      <a:pt x="10" y="14040"/>
                      <a:pt x="11" y="14080"/>
                      <a:pt x="15" y="14120"/>
                    </a:cubicBezTo>
                    <a:cubicBezTo>
                      <a:pt x="15" y="14139"/>
                      <a:pt x="16" y="14157"/>
                      <a:pt x="16" y="14177"/>
                    </a:cubicBezTo>
                    <a:cubicBezTo>
                      <a:pt x="17" y="14224"/>
                      <a:pt x="21" y="14270"/>
                      <a:pt x="23" y="14317"/>
                    </a:cubicBezTo>
                    <a:cubicBezTo>
                      <a:pt x="23" y="14329"/>
                      <a:pt x="23" y="14343"/>
                      <a:pt x="24" y="14353"/>
                    </a:cubicBezTo>
                    <a:cubicBezTo>
                      <a:pt x="27" y="14413"/>
                      <a:pt x="30" y="14473"/>
                      <a:pt x="34" y="14533"/>
                    </a:cubicBezTo>
                    <a:cubicBezTo>
                      <a:pt x="34" y="14540"/>
                      <a:pt x="34" y="14548"/>
                      <a:pt x="35" y="14556"/>
                    </a:cubicBezTo>
                    <a:cubicBezTo>
                      <a:pt x="36" y="14606"/>
                      <a:pt x="41" y="14654"/>
                      <a:pt x="45" y="14704"/>
                    </a:cubicBezTo>
                    <a:cubicBezTo>
                      <a:pt x="45" y="14721"/>
                      <a:pt x="46" y="14741"/>
                      <a:pt x="49" y="14759"/>
                    </a:cubicBezTo>
                    <a:cubicBezTo>
                      <a:pt x="51" y="14800"/>
                      <a:pt x="55" y="14838"/>
                      <a:pt x="57" y="14878"/>
                    </a:cubicBezTo>
                    <a:cubicBezTo>
                      <a:pt x="58" y="14899"/>
                      <a:pt x="61" y="14918"/>
                      <a:pt x="63" y="14940"/>
                    </a:cubicBezTo>
                    <a:cubicBezTo>
                      <a:pt x="63" y="14946"/>
                      <a:pt x="64" y="14953"/>
                      <a:pt x="64" y="14959"/>
                    </a:cubicBezTo>
                    <a:lnTo>
                      <a:pt x="12083" y="14959"/>
                    </a:lnTo>
                    <a:lnTo>
                      <a:pt x="12083" y="8130"/>
                    </a:lnTo>
                    <a:cubicBezTo>
                      <a:pt x="11932" y="7951"/>
                      <a:pt x="11675" y="7833"/>
                      <a:pt x="11379" y="7833"/>
                    </a:cubicBezTo>
                    <a:lnTo>
                      <a:pt x="10156" y="7833"/>
                    </a:lnTo>
                    <a:lnTo>
                      <a:pt x="9809" y="7716"/>
                    </a:lnTo>
                    <a:lnTo>
                      <a:pt x="9784" y="7781"/>
                    </a:lnTo>
                    <a:cubicBezTo>
                      <a:pt x="9724" y="7758"/>
                      <a:pt x="9665" y="7736"/>
                      <a:pt x="9607" y="7716"/>
                    </a:cubicBezTo>
                    <a:lnTo>
                      <a:pt x="9598" y="7711"/>
                    </a:lnTo>
                    <a:cubicBezTo>
                      <a:pt x="9548" y="7691"/>
                      <a:pt x="9498" y="7674"/>
                      <a:pt x="9447" y="7656"/>
                    </a:cubicBezTo>
                    <a:lnTo>
                      <a:pt x="9107" y="7237"/>
                    </a:lnTo>
                    <a:lnTo>
                      <a:pt x="8893" y="7352"/>
                    </a:lnTo>
                    <a:cubicBezTo>
                      <a:pt x="8910" y="7226"/>
                      <a:pt x="8929" y="7078"/>
                      <a:pt x="8948" y="6916"/>
                    </a:cubicBezTo>
                    <a:cubicBezTo>
                      <a:pt x="8948" y="6910"/>
                      <a:pt x="8949" y="6904"/>
                      <a:pt x="8949" y="6900"/>
                    </a:cubicBezTo>
                    <a:cubicBezTo>
                      <a:pt x="8949" y="6892"/>
                      <a:pt x="8951" y="6886"/>
                      <a:pt x="8951" y="6878"/>
                    </a:cubicBezTo>
                    <a:cubicBezTo>
                      <a:pt x="8973" y="6843"/>
                      <a:pt x="9006" y="6679"/>
                      <a:pt x="9038" y="6432"/>
                    </a:cubicBezTo>
                    <a:cubicBezTo>
                      <a:pt x="9052" y="6397"/>
                      <a:pt x="9067" y="6362"/>
                      <a:pt x="9081" y="6327"/>
                    </a:cubicBezTo>
                    <a:cubicBezTo>
                      <a:pt x="9447" y="6118"/>
                      <a:pt x="10295" y="5427"/>
                      <a:pt x="10327" y="5085"/>
                    </a:cubicBezTo>
                    <a:cubicBezTo>
                      <a:pt x="10352" y="4831"/>
                      <a:pt x="10028" y="4654"/>
                      <a:pt x="9700" y="4625"/>
                    </a:cubicBezTo>
                    <a:cubicBezTo>
                      <a:pt x="10569" y="1688"/>
                      <a:pt x="9277" y="1678"/>
                      <a:pt x="9277" y="1678"/>
                    </a:cubicBezTo>
                    <a:cubicBezTo>
                      <a:pt x="9277" y="1678"/>
                      <a:pt x="9270" y="1587"/>
                      <a:pt x="9231" y="1446"/>
                    </a:cubicBezTo>
                    <a:cubicBezTo>
                      <a:pt x="9171" y="1226"/>
                      <a:pt x="9031" y="886"/>
                      <a:pt x="8726" y="590"/>
                    </a:cubicBezTo>
                    <a:cubicBezTo>
                      <a:pt x="8420" y="293"/>
                      <a:pt x="7949" y="44"/>
                      <a:pt x="7220" y="4"/>
                    </a:cubicBezTo>
                    <a:cubicBezTo>
                      <a:pt x="7171" y="1"/>
                      <a:pt x="7123" y="0"/>
                      <a:pt x="707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48" name="Google Shape;2448;p13"/>
              <p:cNvSpPr/>
              <p:nvPr/>
            </p:nvSpPr>
            <p:spPr>
              <a:xfrm>
                <a:off x="4247650" y="4829150"/>
                <a:ext cx="324650" cy="346725"/>
              </a:xfrm>
              <a:custGeom>
                <a:avLst/>
                <a:gdLst/>
                <a:ahLst/>
                <a:cxnLst/>
                <a:rect l="l" t="t" r="r" b="b"/>
                <a:pathLst>
                  <a:path w="12986" h="13869" extrusionOk="0">
                    <a:moveTo>
                      <a:pt x="9410" y="11004"/>
                    </a:moveTo>
                    <a:lnTo>
                      <a:pt x="9410" y="11165"/>
                    </a:lnTo>
                    <a:cubicBezTo>
                      <a:pt x="9384" y="11116"/>
                      <a:pt x="9360" y="11068"/>
                      <a:pt x="9332" y="11019"/>
                    </a:cubicBezTo>
                    <a:cubicBezTo>
                      <a:pt x="9337" y="11013"/>
                      <a:pt x="9338" y="11011"/>
                      <a:pt x="9340" y="11004"/>
                    </a:cubicBezTo>
                    <a:close/>
                    <a:moveTo>
                      <a:pt x="10082" y="11004"/>
                    </a:moveTo>
                    <a:cubicBezTo>
                      <a:pt x="10185" y="11004"/>
                      <a:pt x="10281" y="11040"/>
                      <a:pt x="10362" y="11096"/>
                    </a:cubicBezTo>
                    <a:cubicBezTo>
                      <a:pt x="10168" y="11504"/>
                      <a:pt x="9998" y="11867"/>
                      <a:pt x="9893" y="12115"/>
                    </a:cubicBezTo>
                    <a:cubicBezTo>
                      <a:pt x="9881" y="12088"/>
                      <a:pt x="9868" y="12063"/>
                      <a:pt x="9857" y="12037"/>
                    </a:cubicBezTo>
                    <a:lnTo>
                      <a:pt x="9857" y="11004"/>
                    </a:lnTo>
                    <a:close/>
                    <a:moveTo>
                      <a:pt x="9276" y="12993"/>
                    </a:moveTo>
                    <a:lnTo>
                      <a:pt x="9276" y="12993"/>
                    </a:lnTo>
                    <a:cubicBezTo>
                      <a:pt x="9323" y="13057"/>
                      <a:pt x="9370" y="13118"/>
                      <a:pt x="9410" y="13172"/>
                    </a:cubicBezTo>
                    <a:lnTo>
                      <a:pt x="9410" y="13308"/>
                    </a:lnTo>
                    <a:cubicBezTo>
                      <a:pt x="9366" y="13204"/>
                      <a:pt x="9321" y="13097"/>
                      <a:pt x="9276" y="12993"/>
                    </a:cubicBezTo>
                    <a:close/>
                    <a:moveTo>
                      <a:pt x="3665" y="1"/>
                    </a:moveTo>
                    <a:cubicBezTo>
                      <a:pt x="2597" y="1"/>
                      <a:pt x="1614" y="363"/>
                      <a:pt x="1022" y="1351"/>
                    </a:cubicBezTo>
                    <a:cubicBezTo>
                      <a:pt x="444" y="2313"/>
                      <a:pt x="0" y="4634"/>
                      <a:pt x="1043" y="5532"/>
                    </a:cubicBezTo>
                    <a:cubicBezTo>
                      <a:pt x="1043" y="5532"/>
                      <a:pt x="328" y="9722"/>
                      <a:pt x="2738" y="11693"/>
                    </a:cubicBezTo>
                    <a:cubicBezTo>
                      <a:pt x="2815" y="11759"/>
                      <a:pt x="2894" y="11820"/>
                      <a:pt x="2978" y="11877"/>
                    </a:cubicBezTo>
                    <a:cubicBezTo>
                      <a:pt x="2900" y="12487"/>
                      <a:pt x="2828" y="13155"/>
                      <a:pt x="2765" y="13867"/>
                    </a:cubicBezTo>
                    <a:lnTo>
                      <a:pt x="3755" y="13867"/>
                    </a:lnTo>
                    <a:cubicBezTo>
                      <a:pt x="3799" y="13705"/>
                      <a:pt x="3844" y="13541"/>
                      <a:pt x="3887" y="13380"/>
                    </a:cubicBezTo>
                    <a:cubicBezTo>
                      <a:pt x="3916" y="13380"/>
                      <a:pt x="3945" y="13381"/>
                      <a:pt x="3976" y="13381"/>
                    </a:cubicBezTo>
                    <a:lnTo>
                      <a:pt x="3976" y="13867"/>
                    </a:lnTo>
                    <a:lnTo>
                      <a:pt x="4443" y="13867"/>
                    </a:lnTo>
                    <a:lnTo>
                      <a:pt x="4443" y="13381"/>
                    </a:lnTo>
                    <a:cubicBezTo>
                      <a:pt x="4712" y="13377"/>
                      <a:pt x="5028" y="13368"/>
                      <a:pt x="5368" y="13352"/>
                    </a:cubicBezTo>
                    <a:lnTo>
                      <a:pt x="5368" y="13867"/>
                    </a:lnTo>
                    <a:lnTo>
                      <a:pt x="5813" y="13867"/>
                    </a:lnTo>
                    <a:lnTo>
                      <a:pt x="5813" y="13332"/>
                    </a:lnTo>
                    <a:cubicBezTo>
                      <a:pt x="5977" y="13322"/>
                      <a:pt x="6146" y="13312"/>
                      <a:pt x="6313" y="13302"/>
                    </a:cubicBezTo>
                    <a:cubicBezTo>
                      <a:pt x="6390" y="13496"/>
                      <a:pt x="6462" y="13684"/>
                      <a:pt x="6526" y="13867"/>
                    </a:cubicBezTo>
                    <a:lnTo>
                      <a:pt x="9862" y="13867"/>
                    </a:lnTo>
                    <a:lnTo>
                      <a:pt x="9862" y="13612"/>
                    </a:lnTo>
                    <a:cubicBezTo>
                      <a:pt x="9927" y="13638"/>
                      <a:pt x="9988" y="13649"/>
                      <a:pt x="10045" y="13649"/>
                    </a:cubicBezTo>
                    <a:cubicBezTo>
                      <a:pt x="10160" y="13649"/>
                      <a:pt x="10256" y="13602"/>
                      <a:pt x="10326" y="13526"/>
                    </a:cubicBezTo>
                    <a:cubicBezTo>
                      <a:pt x="10421" y="13468"/>
                      <a:pt x="10524" y="13325"/>
                      <a:pt x="10635" y="13108"/>
                    </a:cubicBezTo>
                    <a:lnTo>
                      <a:pt x="10635" y="13869"/>
                    </a:lnTo>
                    <a:lnTo>
                      <a:pt x="11116" y="13869"/>
                    </a:lnTo>
                    <a:lnTo>
                      <a:pt x="11116" y="11842"/>
                    </a:lnTo>
                    <a:cubicBezTo>
                      <a:pt x="11354" y="11066"/>
                      <a:pt x="11596" y="10094"/>
                      <a:pt x="11813" y="9044"/>
                    </a:cubicBezTo>
                    <a:cubicBezTo>
                      <a:pt x="11827" y="8976"/>
                      <a:pt x="11840" y="8911"/>
                      <a:pt x="11855" y="8844"/>
                    </a:cubicBezTo>
                    <a:cubicBezTo>
                      <a:pt x="11862" y="8810"/>
                      <a:pt x="11868" y="8772"/>
                      <a:pt x="11875" y="8736"/>
                    </a:cubicBezTo>
                    <a:cubicBezTo>
                      <a:pt x="11885" y="8685"/>
                      <a:pt x="11897" y="8631"/>
                      <a:pt x="11906" y="8580"/>
                    </a:cubicBezTo>
                    <a:cubicBezTo>
                      <a:pt x="12031" y="8551"/>
                      <a:pt x="12192" y="8510"/>
                      <a:pt x="12347" y="8466"/>
                    </a:cubicBezTo>
                    <a:lnTo>
                      <a:pt x="12542" y="8404"/>
                    </a:lnTo>
                    <a:lnTo>
                      <a:pt x="12573" y="8394"/>
                    </a:lnTo>
                    <a:cubicBezTo>
                      <a:pt x="12681" y="8353"/>
                      <a:pt x="12766" y="8315"/>
                      <a:pt x="12793" y="8282"/>
                    </a:cubicBezTo>
                    <a:cubicBezTo>
                      <a:pt x="12847" y="8217"/>
                      <a:pt x="12861" y="8143"/>
                      <a:pt x="12861" y="8084"/>
                    </a:cubicBezTo>
                    <a:cubicBezTo>
                      <a:pt x="12869" y="8067"/>
                      <a:pt x="12867" y="8051"/>
                      <a:pt x="12860" y="8041"/>
                    </a:cubicBezTo>
                    <a:cubicBezTo>
                      <a:pt x="12855" y="8005"/>
                      <a:pt x="12847" y="7983"/>
                      <a:pt x="12847" y="7983"/>
                    </a:cubicBezTo>
                    <a:cubicBezTo>
                      <a:pt x="12884" y="7924"/>
                      <a:pt x="12897" y="7862"/>
                      <a:pt x="12902" y="7807"/>
                    </a:cubicBezTo>
                    <a:cubicBezTo>
                      <a:pt x="12922" y="7777"/>
                      <a:pt x="12925" y="7750"/>
                      <a:pt x="12909" y="7736"/>
                    </a:cubicBezTo>
                    <a:cubicBezTo>
                      <a:pt x="12908" y="7733"/>
                      <a:pt x="12903" y="7731"/>
                      <a:pt x="12902" y="7729"/>
                    </a:cubicBezTo>
                    <a:cubicBezTo>
                      <a:pt x="12897" y="7693"/>
                      <a:pt x="12890" y="7671"/>
                      <a:pt x="12890" y="7671"/>
                    </a:cubicBezTo>
                    <a:cubicBezTo>
                      <a:pt x="12890" y="7671"/>
                      <a:pt x="12948" y="7580"/>
                      <a:pt x="12960" y="7497"/>
                    </a:cubicBezTo>
                    <a:cubicBezTo>
                      <a:pt x="12978" y="7458"/>
                      <a:pt x="12986" y="7430"/>
                      <a:pt x="12969" y="7413"/>
                    </a:cubicBezTo>
                    <a:cubicBezTo>
                      <a:pt x="12963" y="7406"/>
                      <a:pt x="12950" y="7401"/>
                      <a:pt x="12936" y="7398"/>
                    </a:cubicBezTo>
                    <a:cubicBezTo>
                      <a:pt x="12931" y="7394"/>
                      <a:pt x="12930" y="7389"/>
                      <a:pt x="12926" y="7384"/>
                    </a:cubicBezTo>
                    <a:cubicBezTo>
                      <a:pt x="12915" y="7375"/>
                      <a:pt x="12895" y="7372"/>
                      <a:pt x="12868" y="7372"/>
                    </a:cubicBezTo>
                    <a:cubicBezTo>
                      <a:pt x="12813" y="7372"/>
                      <a:pt x="12729" y="7388"/>
                      <a:pt x="12628" y="7412"/>
                    </a:cubicBezTo>
                    <a:lnTo>
                      <a:pt x="12551" y="7433"/>
                    </a:lnTo>
                    <a:lnTo>
                      <a:pt x="12375" y="7483"/>
                    </a:lnTo>
                    <a:cubicBezTo>
                      <a:pt x="12369" y="7485"/>
                      <a:pt x="12366" y="7488"/>
                      <a:pt x="12360" y="7488"/>
                    </a:cubicBezTo>
                    <a:cubicBezTo>
                      <a:pt x="11963" y="7608"/>
                      <a:pt x="11700" y="7907"/>
                      <a:pt x="11698" y="8243"/>
                    </a:cubicBezTo>
                    <a:lnTo>
                      <a:pt x="11698" y="8387"/>
                    </a:lnTo>
                    <a:cubicBezTo>
                      <a:pt x="11633" y="8513"/>
                      <a:pt x="11535" y="8710"/>
                      <a:pt x="11414" y="8953"/>
                    </a:cubicBezTo>
                    <a:cubicBezTo>
                      <a:pt x="11322" y="9135"/>
                      <a:pt x="11222" y="9342"/>
                      <a:pt x="11111" y="9562"/>
                    </a:cubicBezTo>
                    <a:lnTo>
                      <a:pt x="11111" y="8575"/>
                    </a:lnTo>
                    <a:cubicBezTo>
                      <a:pt x="11111" y="8194"/>
                      <a:pt x="10833" y="7884"/>
                      <a:pt x="10490" y="7884"/>
                    </a:cubicBezTo>
                    <a:lnTo>
                      <a:pt x="10071" y="7884"/>
                    </a:lnTo>
                    <a:cubicBezTo>
                      <a:pt x="10070" y="7705"/>
                      <a:pt x="10061" y="7524"/>
                      <a:pt x="10048" y="7342"/>
                    </a:cubicBezTo>
                    <a:cubicBezTo>
                      <a:pt x="10042" y="7251"/>
                      <a:pt x="10034" y="7159"/>
                      <a:pt x="10025" y="7068"/>
                    </a:cubicBezTo>
                    <a:cubicBezTo>
                      <a:pt x="10005" y="6893"/>
                      <a:pt x="9984" y="6717"/>
                      <a:pt x="9956" y="6545"/>
                    </a:cubicBezTo>
                    <a:cubicBezTo>
                      <a:pt x="9839" y="5779"/>
                      <a:pt x="9633" y="5011"/>
                      <a:pt x="9361" y="4298"/>
                    </a:cubicBezTo>
                    <a:cubicBezTo>
                      <a:pt x="9344" y="4254"/>
                      <a:pt x="9326" y="4208"/>
                      <a:pt x="9310" y="4164"/>
                    </a:cubicBezTo>
                    <a:cubicBezTo>
                      <a:pt x="8979" y="3332"/>
                      <a:pt x="8563" y="2573"/>
                      <a:pt x="8083" y="1967"/>
                    </a:cubicBezTo>
                    <a:cubicBezTo>
                      <a:pt x="8006" y="1870"/>
                      <a:pt x="7928" y="1777"/>
                      <a:pt x="7849" y="1690"/>
                    </a:cubicBezTo>
                    <a:cubicBezTo>
                      <a:pt x="7667" y="1489"/>
                      <a:pt x="7482" y="1307"/>
                      <a:pt x="7289" y="1151"/>
                    </a:cubicBezTo>
                    <a:cubicBezTo>
                      <a:pt x="7288" y="1150"/>
                      <a:pt x="7283" y="1147"/>
                      <a:pt x="7282" y="1145"/>
                    </a:cubicBezTo>
                    <a:cubicBezTo>
                      <a:pt x="7197" y="1076"/>
                      <a:pt x="7107" y="1013"/>
                      <a:pt x="7019" y="956"/>
                    </a:cubicBezTo>
                    <a:cubicBezTo>
                      <a:pt x="6912" y="884"/>
                      <a:pt x="6805" y="822"/>
                      <a:pt x="6696" y="767"/>
                    </a:cubicBezTo>
                    <a:cubicBezTo>
                      <a:pt x="6680" y="758"/>
                      <a:pt x="6667" y="752"/>
                      <a:pt x="6651" y="744"/>
                    </a:cubicBezTo>
                    <a:cubicBezTo>
                      <a:pt x="6609" y="724"/>
                      <a:pt x="6565" y="703"/>
                      <a:pt x="6520" y="685"/>
                    </a:cubicBezTo>
                    <a:cubicBezTo>
                      <a:pt x="5646" y="290"/>
                      <a:pt x="4621" y="1"/>
                      <a:pt x="3665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49" name="Google Shape;2449;p13"/>
              <p:cNvSpPr/>
              <p:nvPr/>
            </p:nvSpPr>
            <p:spPr>
              <a:xfrm>
                <a:off x="5003750" y="4831275"/>
                <a:ext cx="258825" cy="344550"/>
              </a:xfrm>
              <a:custGeom>
                <a:avLst/>
                <a:gdLst/>
                <a:ahLst/>
                <a:cxnLst/>
                <a:rect l="l" t="t" r="r" b="b"/>
                <a:pathLst>
                  <a:path w="10353" h="13782" extrusionOk="0">
                    <a:moveTo>
                      <a:pt x="5652" y="0"/>
                    </a:moveTo>
                    <a:cubicBezTo>
                      <a:pt x="5542" y="0"/>
                      <a:pt x="5436" y="5"/>
                      <a:pt x="5335" y="13"/>
                    </a:cubicBezTo>
                    <a:cubicBezTo>
                      <a:pt x="3661" y="145"/>
                      <a:pt x="2812" y="1081"/>
                      <a:pt x="3148" y="2197"/>
                    </a:cubicBezTo>
                    <a:cubicBezTo>
                      <a:pt x="2436" y="3744"/>
                      <a:pt x="3352" y="6203"/>
                      <a:pt x="3862" y="6438"/>
                    </a:cubicBezTo>
                    <a:cubicBezTo>
                      <a:pt x="4260" y="6362"/>
                      <a:pt x="4604" y="6262"/>
                      <a:pt x="4899" y="6144"/>
                    </a:cubicBezTo>
                    <a:lnTo>
                      <a:pt x="4899" y="6144"/>
                    </a:lnTo>
                    <a:cubicBezTo>
                      <a:pt x="4827" y="6375"/>
                      <a:pt x="4745" y="6610"/>
                      <a:pt x="4660" y="6838"/>
                    </a:cubicBezTo>
                    <a:lnTo>
                      <a:pt x="4658" y="6838"/>
                    </a:lnTo>
                    <a:cubicBezTo>
                      <a:pt x="4611" y="6839"/>
                      <a:pt x="4565" y="6842"/>
                      <a:pt x="4519" y="6842"/>
                    </a:cubicBezTo>
                    <a:cubicBezTo>
                      <a:pt x="4509" y="6842"/>
                      <a:pt x="4502" y="6844"/>
                      <a:pt x="4491" y="6844"/>
                    </a:cubicBezTo>
                    <a:cubicBezTo>
                      <a:pt x="4453" y="6844"/>
                      <a:pt x="4412" y="6845"/>
                      <a:pt x="4373" y="6848"/>
                    </a:cubicBezTo>
                    <a:cubicBezTo>
                      <a:pt x="4351" y="6848"/>
                      <a:pt x="4331" y="6850"/>
                      <a:pt x="4313" y="6850"/>
                    </a:cubicBezTo>
                    <a:cubicBezTo>
                      <a:pt x="4284" y="6851"/>
                      <a:pt x="4256" y="6855"/>
                      <a:pt x="4228" y="6855"/>
                    </a:cubicBezTo>
                    <a:cubicBezTo>
                      <a:pt x="4178" y="6859"/>
                      <a:pt x="4130" y="6861"/>
                      <a:pt x="4082" y="6863"/>
                    </a:cubicBezTo>
                    <a:lnTo>
                      <a:pt x="4082" y="6875"/>
                    </a:lnTo>
                    <a:cubicBezTo>
                      <a:pt x="4047" y="6878"/>
                      <a:pt x="4012" y="6881"/>
                      <a:pt x="3979" y="6884"/>
                    </a:cubicBezTo>
                    <a:cubicBezTo>
                      <a:pt x="3815" y="6900"/>
                      <a:pt x="3682" y="6920"/>
                      <a:pt x="3597" y="6942"/>
                    </a:cubicBezTo>
                    <a:cubicBezTo>
                      <a:pt x="3596" y="6944"/>
                      <a:pt x="3594" y="6944"/>
                      <a:pt x="3591" y="6944"/>
                    </a:cubicBezTo>
                    <a:cubicBezTo>
                      <a:pt x="3577" y="6951"/>
                      <a:pt x="3563" y="6953"/>
                      <a:pt x="3549" y="6958"/>
                    </a:cubicBezTo>
                    <a:cubicBezTo>
                      <a:pt x="3548" y="6959"/>
                      <a:pt x="3545" y="6959"/>
                      <a:pt x="3543" y="6959"/>
                    </a:cubicBezTo>
                    <a:cubicBezTo>
                      <a:pt x="3531" y="6965"/>
                      <a:pt x="3522" y="6969"/>
                      <a:pt x="3512" y="6975"/>
                    </a:cubicBezTo>
                    <a:cubicBezTo>
                      <a:pt x="3442" y="7000"/>
                      <a:pt x="3367" y="7036"/>
                      <a:pt x="3290" y="7078"/>
                    </a:cubicBezTo>
                    <a:cubicBezTo>
                      <a:pt x="3278" y="7084"/>
                      <a:pt x="3267" y="7090"/>
                      <a:pt x="3255" y="7098"/>
                    </a:cubicBezTo>
                    <a:cubicBezTo>
                      <a:pt x="3235" y="7110"/>
                      <a:pt x="3217" y="7121"/>
                      <a:pt x="3195" y="7134"/>
                    </a:cubicBezTo>
                    <a:cubicBezTo>
                      <a:pt x="3166" y="7151"/>
                      <a:pt x="3138" y="7172"/>
                      <a:pt x="3105" y="7194"/>
                    </a:cubicBezTo>
                    <a:cubicBezTo>
                      <a:pt x="3093" y="7201"/>
                      <a:pt x="3083" y="7209"/>
                      <a:pt x="3071" y="7219"/>
                    </a:cubicBezTo>
                    <a:cubicBezTo>
                      <a:pt x="3042" y="7240"/>
                      <a:pt x="3014" y="7262"/>
                      <a:pt x="2987" y="7285"/>
                    </a:cubicBezTo>
                    <a:cubicBezTo>
                      <a:pt x="2975" y="7293"/>
                      <a:pt x="2964" y="7304"/>
                      <a:pt x="2953" y="7313"/>
                    </a:cubicBezTo>
                    <a:cubicBezTo>
                      <a:pt x="2917" y="7343"/>
                      <a:pt x="2880" y="7377"/>
                      <a:pt x="2843" y="7412"/>
                    </a:cubicBezTo>
                    <a:cubicBezTo>
                      <a:pt x="2816" y="7438"/>
                      <a:pt x="2788" y="7467"/>
                      <a:pt x="2761" y="7497"/>
                    </a:cubicBezTo>
                    <a:cubicBezTo>
                      <a:pt x="2755" y="7505"/>
                      <a:pt x="2749" y="7512"/>
                      <a:pt x="2746" y="7518"/>
                    </a:cubicBezTo>
                    <a:lnTo>
                      <a:pt x="1148" y="7518"/>
                    </a:lnTo>
                    <a:cubicBezTo>
                      <a:pt x="830" y="7518"/>
                      <a:pt x="574" y="7731"/>
                      <a:pt x="574" y="7993"/>
                    </a:cubicBezTo>
                    <a:lnTo>
                      <a:pt x="574" y="12025"/>
                    </a:lnTo>
                    <a:cubicBezTo>
                      <a:pt x="474" y="12098"/>
                      <a:pt x="386" y="12189"/>
                      <a:pt x="310" y="12293"/>
                    </a:cubicBezTo>
                    <a:cubicBezTo>
                      <a:pt x="0" y="12718"/>
                      <a:pt x="58" y="13223"/>
                      <a:pt x="435" y="13417"/>
                    </a:cubicBezTo>
                    <a:cubicBezTo>
                      <a:pt x="479" y="13440"/>
                      <a:pt x="527" y="13458"/>
                      <a:pt x="575" y="13471"/>
                    </a:cubicBezTo>
                    <a:lnTo>
                      <a:pt x="575" y="13781"/>
                    </a:lnTo>
                    <a:lnTo>
                      <a:pt x="10348" y="13781"/>
                    </a:lnTo>
                    <a:lnTo>
                      <a:pt x="10348" y="8227"/>
                    </a:lnTo>
                    <a:cubicBezTo>
                      <a:pt x="10353" y="7838"/>
                      <a:pt x="9971" y="7522"/>
                      <a:pt x="9502" y="7522"/>
                    </a:cubicBezTo>
                    <a:lnTo>
                      <a:pt x="8078" y="7522"/>
                    </a:lnTo>
                    <a:lnTo>
                      <a:pt x="8037" y="7480"/>
                    </a:lnTo>
                    <a:cubicBezTo>
                      <a:pt x="8007" y="7446"/>
                      <a:pt x="7977" y="7418"/>
                      <a:pt x="7947" y="7389"/>
                    </a:cubicBezTo>
                    <a:cubicBezTo>
                      <a:pt x="7932" y="7373"/>
                      <a:pt x="7916" y="7360"/>
                      <a:pt x="7899" y="7347"/>
                    </a:cubicBezTo>
                    <a:cubicBezTo>
                      <a:pt x="7869" y="7319"/>
                      <a:pt x="7837" y="7294"/>
                      <a:pt x="7807" y="7270"/>
                    </a:cubicBezTo>
                    <a:cubicBezTo>
                      <a:pt x="7794" y="7258"/>
                      <a:pt x="7780" y="7249"/>
                      <a:pt x="7766" y="7240"/>
                    </a:cubicBezTo>
                    <a:cubicBezTo>
                      <a:pt x="7724" y="7209"/>
                      <a:pt x="7685" y="7183"/>
                      <a:pt x="7646" y="7158"/>
                    </a:cubicBezTo>
                    <a:cubicBezTo>
                      <a:pt x="7642" y="7157"/>
                      <a:pt x="7638" y="7152"/>
                      <a:pt x="7637" y="7151"/>
                    </a:cubicBezTo>
                    <a:cubicBezTo>
                      <a:pt x="7589" y="7124"/>
                      <a:pt x="7546" y="7102"/>
                      <a:pt x="7503" y="7082"/>
                    </a:cubicBezTo>
                    <a:cubicBezTo>
                      <a:pt x="7497" y="7078"/>
                      <a:pt x="7490" y="7076"/>
                      <a:pt x="7484" y="7074"/>
                    </a:cubicBezTo>
                    <a:cubicBezTo>
                      <a:pt x="7447" y="7060"/>
                      <a:pt x="7412" y="7045"/>
                      <a:pt x="7377" y="7037"/>
                    </a:cubicBezTo>
                    <a:cubicBezTo>
                      <a:pt x="7369" y="7032"/>
                      <a:pt x="7361" y="7031"/>
                      <a:pt x="7351" y="7030"/>
                    </a:cubicBezTo>
                    <a:cubicBezTo>
                      <a:pt x="7318" y="7021"/>
                      <a:pt x="7288" y="7014"/>
                      <a:pt x="7258" y="7009"/>
                    </a:cubicBezTo>
                    <a:cubicBezTo>
                      <a:pt x="7252" y="7009"/>
                      <a:pt x="7243" y="7008"/>
                      <a:pt x="7237" y="7008"/>
                    </a:cubicBezTo>
                    <a:cubicBezTo>
                      <a:pt x="7220" y="7005"/>
                      <a:pt x="7203" y="7004"/>
                      <a:pt x="7186" y="7004"/>
                    </a:cubicBezTo>
                    <a:cubicBezTo>
                      <a:pt x="7169" y="7004"/>
                      <a:pt x="7153" y="7005"/>
                      <a:pt x="7137" y="7008"/>
                    </a:cubicBezTo>
                    <a:cubicBezTo>
                      <a:pt x="7101" y="6999"/>
                      <a:pt x="7060" y="6988"/>
                      <a:pt x="7017" y="6978"/>
                    </a:cubicBezTo>
                    <a:cubicBezTo>
                      <a:pt x="7012" y="6978"/>
                      <a:pt x="7010" y="6977"/>
                      <a:pt x="7005" y="6977"/>
                    </a:cubicBezTo>
                    <a:cubicBezTo>
                      <a:pt x="6962" y="6969"/>
                      <a:pt x="6915" y="6960"/>
                      <a:pt x="6869" y="6951"/>
                    </a:cubicBezTo>
                    <a:cubicBezTo>
                      <a:pt x="6820" y="6941"/>
                      <a:pt x="6765" y="6930"/>
                      <a:pt x="6711" y="6923"/>
                    </a:cubicBezTo>
                    <a:cubicBezTo>
                      <a:pt x="6695" y="6921"/>
                      <a:pt x="6680" y="6918"/>
                      <a:pt x="6666" y="6917"/>
                    </a:cubicBezTo>
                    <a:cubicBezTo>
                      <a:pt x="6620" y="6909"/>
                      <a:pt x="6572" y="6903"/>
                      <a:pt x="6520" y="6897"/>
                    </a:cubicBezTo>
                    <a:cubicBezTo>
                      <a:pt x="6507" y="6896"/>
                      <a:pt x="6494" y="6896"/>
                      <a:pt x="6482" y="6892"/>
                    </a:cubicBezTo>
                    <a:cubicBezTo>
                      <a:pt x="6349" y="6878"/>
                      <a:pt x="6204" y="6865"/>
                      <a:pt x="6051" y="6857"/>
                    </a:cubicBezTo>
                    <a:cubicBezTo>
                      <a:pt x="6058" y="6835"/>
                      <a:pt x="6067" y="6811"/>
                      <a:pt x="6073" y="6788"/>
                    </a:cubicBezTo>
                    <a:cubicBezTo>
                      <a:pt x="6086" y="6746"/>
                      <a:pt x="6098" y="6709"/>
                      <a:pt x="6110" y="6667"/>
                    </a:cubicBezTo>
                    <a:cubicBezTo>
                      <a:pt x="6115" y="6650"/>
                      <a:pt x="6119" y="6631"/>
                      <a:pt x="6125" y="6613"/>
                    </a:cubicBezTo>
                    <a:cubicBezTo>
                      <a:pt x="6134" y="6587"/>
                      <a:pt x="6141" y="6563"/>
                      <a:pt x="6147" y="6540"/>
                    </a:cubicBezTo>
                    <a:cubicBezTo>
                      <a:pt x="6153" y="6520"/>
                      <a:pt x="6159" y="6503"/>
                      <a:pt x="6164" y="6484"/>
                    </a:cubicBezTo>
                    <a:cubicBezTo>
                      <a:pt x="6170" y="6458"/>
                      <a:pt x="6177" y="6434"/>
                      <a:pt x="6183" y="6407"/>
                    </a:cubicBezTo>
                    <a:cubicBezTo>
                      <a:pt x="6189" y="6392"/>
                      <a:pt x="6196" y="6373"/>
                      <a:pt x="6198" y="6356"/>
                    </a:cubicBezTo>
                    <a:cubicBezTo>
                      <a:pt x="6206" y="6328"/>
                      <a:pt x="6213" y="6304"/>
                      <a:pt x="6220" y="6279"/>
                    </a:cubicBezTo>
                    <a:cubicBezTo>
                      <a:pt x="6225" y="6262"/>
                      <a:pt x="6227" y="6246"/>
                      <a:pt x="6232" y="6229"/>
                    </a:cubicBezTo>
                    <a:cubicBezTo>
                      <a:pt x="6239" y="6201"/>
                      <a:pt x="6247" y="6176"/>
                      <a:pt x="6253" y="6150"/>
                    </a:cubicBezTo>
                    <a:cubicBezTo>
                      <a:pt x="6255" y="6142"/>
                      <a:pt x="6258" y="6136"/>
                      <a:pt x="6259" y="6128"/>
                    </a:cubicBezTo>
                    <a:cubicBezTo>
                      <a:pt x="6260" y="6119"/>
                      <a:pt x="6264" y="6108"/>
                      <a:pt x="6266" y="6100"/>
                    </a:cubicBezTo>
                    <a:cubicBezTo>
                      <a:pt x="6507" y="6091"/>
                      <a:pt x="6728" y="6053"/>
                      <a:pt x="6932" y="5986"/>
                    </a:cubicBezTo>
                    <a:cubicBezTo>
                      <a:pt x="7335" y="5851"/>
                      <a:pt x="7668" y="5609"/>
                      <a:pt x="7937" y="5308"/>
                    </a:cubicBezTo>
                    <a:cubicBezTo>
                      <a:pt x="9450" y="5111"/>
                      <a:pt x="10167" y="3707"/>
                      <a:pt x="10124" y="2637"/>
                    </a:cubicBezTo>
                    <a:cubicBezTo>
                      <a:pt x="10083" y="1598"/>
                      <a:pt x="9022" y="1197"/>
                      <a:pt x="8271" y="1045"/>
                    </a:cubicBezTo>
                    <a:cubicBezTo>
                      <a:pt x="7607" y="265"/>
                      <a:pt x="6511" y="0"/>
                      <a:pt x="565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50" name="Google Shape;2450;p13"/>
              <p:cNvSpPr/>
              <p:nvPr/>
            </p:nvSpPr>
            <p:spPr>
              <a:xfrm>
                <a:off x="5310250" y="4777325"/>
                <a:ext cx="481975" cy="398550"/>
              </a:xfrm>
              <a:custGeom>
                <a:avLst/>
                <a:gdLst/>
                <a:ahLst/>
                <a:cxnLst/>
                <a:rect l="l" t="t" r="r" b="b"/>
                <a:pathLst>
                  <a:path w="19279" h="15942" extrusionOk="0">
                    <a:moveTo>
                      <a:pt x="10511" y="1"/>
                    </a:moveTo>
                    <a:cubicBezTo>
                      <a:pt x="8895" y="1"/>
                      <a:pt x="7090" y="713"/>
                      <a:pt x="7090" y="713"/>
                    </a:cubicBezTo>
                    <a:cubicBezTo>
                      <a:pt x="7090" y="713"/>
                      <a:pt x="6950" y="831"/>
                      <a:pt x="6795" y="993"/>
                    </a:cubicBezTo>
                    <a:cubicBezTo>
                      <a:pt x="6768" y="1021"/>
                      <a:pt x="6740" y="1052"/>
                      <a:pt x="6713" y="1083"/>
                    </a:cubicBezTo>
                    <a:lnTo>
                      <a:pt x="6643" y="1165"/>
                    </a:lnTo>
                    <a:cubicBezTo>
                      <a:pt x="6624" y="1188"/>
                      <a:pt x="6607" y="1212"/>
                      <a:pt x="6588" y="1235"/>
                    </a:cubicBezTo>
                    <a:cubicBezTo>
                      <a:pt x="6512" y="1340"/>
                      <a:pt x="6442" y="1449"/>
                      <a:pt x="6412" y="1552"/>
                    </a:cubicBezTo>
                    <a:cubicBezTo>
                      <a:pt x="6368" y="1692"/>
                      <a:pt x="6415" y="2122"/>
                      <a:pt x="6524" y="2737"/>
                    </a:cubicBezTo>
                    <a:cubicBezTo>
                      <a:pt x="6532" y="2789"/>
                      <a:pt x="6543" y="2842"/>
                      <a:pt x="6552" y="2895"/>
                    </a:cubicBezTo>
                    <a:cubicBezTo>
                      <a:pt x="6591" y="3109"/>
                      <a:pt x="6637" y="3345"/>
                      <a:pt x="6688" y="3595"/>
                    </a:cubicBezTo>
                    <a:cubicBezTo>
                      <a:pt x="6701" y="3658"/>
                      <a:pt x="6715" y="3722"/>
                      <a:pt x="6728" y="3786"/>
                    </a:cubicBezTo>
                    <a:cubicBezTo>
                      <a:pt x="6756" y="3915"/>
                      <a:pt x="6785" y="4048"/>
                      <a:pt x="6813" y="4183"/>
                    </a:cubicBezTo>
                    <a:cubicBezTo>
                      <a:pt x="6975" y="4928"/>
                      <a:pt x="7172" y="5768"/>
                      <a:pt x="7381" y="6626"/>
                    </a:cubicBezTo>
                    <a:lnTo>
                      <a:pt x="7345" y="6830"/>
                    </a:lnTo>
                    <a:lnTo>
                      <a:pt x="7274" y="7258"/>
                    </a:lnTo>
                    <a:lnTo>
                      <a:pt x="7210" y="7229"/>
                    </a:lnTo>
                    <a:lnTo>
                      <a:pt x="6598" y="7772"/>
                    </a:lnTo>
                    <a:lnTo>
                      <a:pt x="6639" y="7802"/>
                    </a:lnTo>
                    <a:lnTo>
                      <a:pt x="6520" y="7822"/>
                    </a:lnTo>
                    <a:lnTo>
                      <a:pt x="6519" y="7822"/>
                    </a:lnTo>
                    <a:cubicBezTo>
                      <a:pt x="6428" y="7830"/>
                      <a:pt x="6339" y="7841"/>
                      <a:pt x="6252" y="7852"/>
                    </a:cubicBezTo>
                    <a:cubicBezTo>
                      <a:pt x="6165" y="7864"/>
                      <a:pt x="6080" y="7875"/>
                      <a:pt x="5998" y="7887"/>
                    </a:cubicBezTo>
                    <a:lnTo>
                      <a:pt x="5993" y="7887"/>
                    </a:lnTo>
                    <a:cubicBezTo>
                      <a:pt x="5911" y="7899"/>
                      <a:pt x="5835" y="7913"/>
                      <a:pt x="5760" y="7924"/>
                    </a:cubicBezTo>
                    <a:cubicBezTo>
                      <a:pt x="5758" y="7925"/>
                      <a:pt x="5753" y="7925"/>
                      <a:pt x="5752" y="7925"/>
                    </a:cubicBezTo>
                    <a:cubicBezTo>
                      <a:pt x="5679" y="7937"/>
                      <a:pt x="5606" y="7950"/>
                      <a:pt x="5537" y="7963"/>
                    </a:cubicBezTo>
                    <a:cubicBezTo>
                      <a:pt x="5533" y="7964"/>
                      <a:pt x="5530" y="7964"/>
                      <a:pt x="5529" y="7964"/>
                    </a:cubicBezTo>
                    <a:cubicBezTo>
                      <a:pt x="5461" y="7978"/>
                      <a:pt x="5396" y="7992"/>
                      <a:pt x="5335" y="8006"/>
                    </a:cubicBezTo>
                    <a:cubicBezTo>
                      <a:pt x="5329" y="8006"/>
                      <a:pt x="5323" y="8009"/>
                      <a:pt x="5321" y="8009"/>
                    </a:cubicBezTo>
                    <a:cubicBezTo>
                      <a:pt x="5261" y="8023"/>
                      <a:pt x="5205" y="8037"/>
                      <a:pt x="5148" y="8051"/>
                    </a:cubicBezTo>
                    <a:cubicBezTo>
                      <a:pt x="5142" y="8053"/>
                      <a:pt x="5136" y="8055"/>
                      <a:pt x="5132" y="8057"/>
                    </a:cubicBezTo>
                    <a:cubicBezTo>
                      <a:pt x="5080" y="8071"/>
                      <a:pt x="5029" y="8085"/>
                      <a:pt x="4983" y="8100"/>
                    </a:cubicBezTo>
                    <a:cubicBezTo>
                      <a:pt x="4976" y="8101"/>
                      <a:pt x="4970" y="8106"/>
                      <a:pt x="4962" y="8107"/>
                    </a:cubicBezTo>
                    <a:cubicBezTo>
                      <a:pt x="4917" y="8121"/>
                      <a:pt x="4877" y="8136"/>
                      <a:pt x="4837" y="8150"/>
                    </a:cubicBezTo>
                    <a:cubicBezTo>
                      <a:pt x="4831" y="8151"/>
                      <a:pt x="4824" y="8155"/>
                      <a:pt x="4820" y="8156"/>
                    </a:cubicBezTo>
                    <a:lnTo>
                      <a:pt x="4820" y="8157"/>
                    </a:lnTo>
                    <a:cubicBezTo>
                      <a:pt x="4763" y="8179"/>
                      <a:pt x="4707" y="8201"/>
                      <a:pt x="4662" y="8225"/>
                    </a:cubicBezTo>
                    <a:cubicBezTo>
                      <a:pt x="4134" y="8501"/>
                      <a:pt x="3079" y="9553"/>
                      <a:pt x="2114" y="10750"/>
                    </a:cubicBezTo>
                    <a:cubicBezTo>
                      <a:pt x="1809" y="11129"/>
                      <a:pt x="1512" y="11522"/>
                      <a:pt x="1244" y="11911"/>
                    </a:cubicBezTo>
                    <a:cubicBezTo>
                      <a:pt x="674" y="12736"/>
                      <a:pt x="235" y="13533"/>
                      <a:pt x="111" y="14110"/>
                    </a:cubicBezTo>
                    <a:cubicBezTo>
                      <a:pt x="111" y="14112"/>
                      <a:pt x="111" y="14115"/>
                      <a:pt x="110" y="14115"/>
                    </a:cubicBezTo>
                    <a:cubicBezTo>
                      <a:pt x="98" y="14142"/>
                      <a:pt x="84" y="14170"/>
                      <a:pt x="75" y="14194"/>
                    </a:cubicBezTo>
                    <a:cubicBezTo>
                      <a:pt x="66" y="14216"/>
                      <a:pt x="60" y="14240"/>
                      <a:pt x="53" y="14265"/>
                    </a:cubicBezTo>
                    <a:cubicBezTo>
                      <a:pt x="44" y="14287"/>
                      <a:pt x="37" y="14307"/>
                      <a:pt x="31" y="14329"/>
                    </a:cubicBezTo>
                    <a:cubicBezTo>
                      <a:pt x="24" y="14356"/>
                      <a:pt x="19" y="14384"/>
                      <a:pt x="16" y="14408"/>
                    </a:cubicBezTo>
                    <a:cubicBezTo>
                      <a:pt x="12" y="14423"/>
                      <a:pt x="8" y="14441"/>
                      <a:pt x="7" y="14457"/>
                    </a:cubicBezTo>
                    <a:cubicBezTo>
                      <a:pt x="2" y="14482"/>
                      <a:pt x="1" y="14508"/>
                      <a:pt x="1" y="14532"/>
                    </a:cubicBezTo>
                    <a:cubicBezTo>
                      <a:pt x="1" y="14548"/>
                      <a:pt x="2" y="14561"/>
                      <a:pt x="2" y="14575"/>
                    </a:cubicBezTo>
                    <a:cubicBezTo>
                      <a:pt x="4" y="14609"/>
                      <a:pt x="10" y="14640"/>
                      <a:pt x="16" y="14674"/>
                    </a:cubicBezTo>
                    <a:cubicBezTo>
                      <a:pt x="18" y="14678"/>
                      <a:pt x="18" y="14682"/>
                      <a:pt x="18" y="14688"/>
                    </a:cubicBezTo>
                    <a:cubicBezTo>
                      <a:pt x="19" y="14694"/>
                      <a:pt x="23" y="14696"/>
                      <a:pt x="24" y="14705"/>
                    </a:cubicBezTo>
                    <a:cubicBezTo>
                      <a:pt x="30" y="14725"/>
                      <a:pt x="36" y="14748"/>
                      <a:pt x="43" y="14769"/>
                    </a:cubicBezTo>
                    <a:cubicBezTo>
                      <a:pt x="48" y="14781"/>
                      <a:pt x="50" y="14791"/>
                      <a:pt x="55" y="14799"/>
                    </a:cubicBezTo>
                    <a:cubicBezTo>
                      <a:pt x="65" y="14827"/>
                      <a:pt x="78" y="14854"/>
                      <a:pt x="92" y="14882"/>
                    </a:cubicBezTo>
                    <a:cubicBezTo>
                      <a:pt x="99" y="14897"/>
                      <a:pt x="109" y="14912"/>
                      <a:pt x="120" y="14929"/>
                    </a:cubicBezTo>
                    <a:cubicBezTo>
                      <a:pt x="126" y="14942"/>
                      <a:pt x="133" y="14951"/>
                      <a:pt x="140" y="14962"/>
                    </a:cubicBezTo>
                    <a:cubicBezTo>
                      <a:pt x="153" y="14982"/>
                      <a:pt x="163" y="14999"/>
                      <a:pt x="177" y="15017"/>
                    </a:cubicBezTo>
                    <a:cubicBezTo>
                      <a:pt x="178" y="15018"/>
                      <a:pt x="182" y="15022"/>
                      <a:pt x="182" y="15023"/>
                    </a:cubicBezTo>
                    <a:cubicBezTo>
                      <a:pt x="462" y="15395"/>
                      <a:pt x="1027" y="15672"/>
                      <a:pt x="1590" y="15865"/>
                    </a:cubicBezTo>
                    <a:cubicBezTo>
                      <a:pt x="1636" y="15881"/>
                      <a:pt x="1684" y="15898"/>
                      <a:pt x="1732" y="15914"/>
                    </a:cubicBezTo>
                    <a:cubicBezTo>
                      <a:pt x="1763" y="15922"/>
                      <a:pt x="1794" y="15933"/>
                      <a:pt x="1823" y="15942"/>
                    </a:cubicBezTo>
                    <a:lnTo>
                      <a:pt x="17981" y="15942"/>
                    </a:lnTo>
                    <a:cubicBezTo>
                      <a:pt x="18032" y="15922"/>
                      <a:pt x="18081" y="15902"/>
                      <a:pt x="18129" y="15880"/>
                    </a:cubicBezTo>
                    <a:cubicBezTo>
                      <a:pt x="18136" y="15878"/>
                      <a:pt x="18144" y="15874"/>
                      <a:pt x="18150" y="15871"/>
                    </a:cubicBezTo>
                    <a:cubicBezTo>
                      <a:pt x="18198" y="15849"/>
                      <a:pt x="18245" y="15829"/>
                      <a:pt x="18290" y="15807"/>
                    </a:cubicBezTo>
                    <a:cubicBezTo>
                      <a:pt x="18307" y="15800"/>
                      <a:pt x="18324" y="15792"/>
                      <a:pt x="18338" y="15784"/>
                    </a:cubicBezTo>
                    <a:cubicBezTo>
                      <a:pt x="18375" y="15764"/>
                      <a:pt x="18415" y="15746"/>
                      <a:pt x="18451" y="15725"/>
                    </a:cubicBezTo>
                    <a:cubicBezTo>
                      <a:pt x="18466" y="15717"/>
                      <a:pt x="18482" y="15710"/>
                      <a:pt x="18495" y="15699"/>
                    </a:cubicBezTo>
                    <a:cubicBezTo>
                      <a:pt x="18542" y="15673"/>
                      <a:pt x="18586" y="15648"/>
                      <a:pt x="18630" y="15620"/>
                    </a:cubicBezTo>
                    <a:cubicBezTo>
                      <a:pt x="18635" y="15618"/>
                      <a:pt x="18637" y="15616"/>
                      <a:pt x="18642" y="15614"/>
                    </a:cubicBezTo>
                    <a:cubicBezTo>
                      <a:pt x="18686" y="15583"/>
                      <a:pt x="18732" y="15555"/>
                      <a:pt x="18774" y="15521"/>
                    </a:cubicBezTo>
                    <a:cubicBezTo>
                      <a:pt x="18788" y="15514"/>
                      <a:pt x="18800" y="15504"/>
                      <a:pt x="18811" y="15494"/>
                    </a:cubicBezTo>
                    <a:cubicBezTo>
                      <a:pt x="18841" y="15471"/>
                      <a:pt x="18868" y="15447"/>
                      <a:pt x="18897" y="15423"/>
                    </a:cubicBezTo>
                    <a:cubicBezTo>
                      <a:pt x="18909" y="15413"/>
                      <a:pt x="18923" y="15401"/>
                      <a:pt x="18934" y="15389"/>
                    </a:cubicBezTo>
                    <a:cubicBezTo>
                      <a:pt x="18963" y="15363"/>
                      <a:pt x="18988" y="15338"/>
                      <a:pt x="19013" y="15312"/>
                    </a:cubicBezTo>
                    <a:cubicBezTo>
                      <a:pt x="19020" y="15302"/>
                      <a:pt x="19030" y="15292"/>
                      <a:pt x="19038" y="15283"/>
                    </a:cubicBezTo>
                    <a:cubicBezTo>
                      <a:pt x="19072" y="15248"/>
                      <a:pt x="19101" y="15211"/>
                      <a:pt x="19126" y="15175"/>
                    </a:cubicBezTo>
                    <a:cubicBezTo>
                      <a:pt x="19132" y="15168"/>
                      <a:pt x="19138" y="15158"/>
                      <a:pt x="19140" y="15148"/>
                    </a:cubicBezTo>
                    <a:cubicBezTo>
                      <a:pt x="19160" y="15119"/>
                      <a:pt x="19177" y="15090"/>
                      <a:pt x="19192" y="15058"/>
                    </a:cubicBezTo>
                    <a:cubicBezTo>
                      <a:pt x="19200" y="15045"/>
                      <a:pt x="19206" y="15030"/>
                      <a:pt x="19212" y="15017"/>
                    </a:cubicBezTo>
                    <a:cubicBezTo>
                      <a:pt x="19224" y="14988"/>
                      <a:pt x="19235" y="14960"/>
                      <a:pt x="19245" y="14931"/>
                    </a:cubicBezTo>
                    <a:cubicBezTo>
                      <a:pt x="19250" y="14917"/>
                      <a:pt x="19253" y="14905"/>
                      <a:pt x="19257" y="14893"/>
                    </a:cubicBezTo>
                    <a:cubicBezTo>
                      <a:pt x="19267" y="14850"/>
                      <a:pt x="19274" y="14808"/>
                      <a:pt x="19279" y="14763"/>
                    </a:cubicBezTo>
                    <a:cubicBezTo>
                      <a:pt x="19279" y="14729"/>
                      <a:pt x="19277" y="14692"/>
                      <a:pt x="19273" y="14657"/>
                    </a:cubicBezTo>
                    <a:cubicBezTo>
                      <a:pt x="19271" y="14647"/>
                      <a:pt x="19271" y="14640"/>
                      <a:pt x="19268" y="14632"/>
                    </a:cubicBezTo>
                    <a:cubicBezTo>
                      <a:pt x="19263" y="14595"/>
                      <a:pt x="19256" y="14559"/>
                      <a:pt x="19247" y="14519"/>
                    </a:cubicBezTo>
                    <a:cubicBezTo>
                      <a:pt x="19245" y="14513"/>
                      <a:pt x="19242" y="14505"/>
                      <a:pt x="19241" y="14499"/>
                    </a:cubicBezTo>
                    <a:cubicBezTo>
                      <a:pt x="19231" y="14464"/>
                      <a:pt x="19219" y="14429"/>
                      <a:pt x="19206" y="14395"/>
                    </a:cubicBezTo>
                    <a:cubicBezTo>
                      <a:pt x="19201" y="14385"/>
                      <a:pt x="19198" y="14374"/>
                      <a:pt x="19194" y="14366"/>
                    </a:cubicBezTo>
                    <a:cubicBezTo>
                      <a:pt x="19178" y="14324"/>
                      <a:pt x="19158" y="14283"/>
                      <a:pt x="19139" y="14244"/>
                    </a:cubicBezTo>
                    <a:cubicBezTo>
                      <a:pt x="19133" y="14231"/>
                      <a:pt x="19126" y="14219"/>
                      <a:pt x="19120" y="14206"/>
                    </a:cubicBezTo>
                    <a:cubicBezTo>
                      <a:pt x="19102" y="14171"/>
                      <a:pt x="19083" y="14136"/>
                      <a:pt x="19062" y="14101"/>
                    </a:cubicBezTo>
                    <a:cubicBezTo>
                      <a:pt x="19055" y="14088"/>
                      <a:pt x="19049" y="14079"/>
                      <a:pt x="19043" y="14067"/>
                    </a:cubicBezTo>
                    <a:cubicBezTo>
                      <a:pt x="19017" y="14025"/>
                      <a:pt x="18992" y="13983"/>
                      <a:pt x="18962" y="13940"/>
                    </a:cubicBezTo>
                    <a:cubicBezTo>
                      <a:pt x="18949" y="13921"/>
                      <a:pt x="18938" y="13904"/>
                      <a:pt x="18926" y="13886"/>
                    </a:cubicBezTo>
                    <a:cubicBezTo>
                      <a:pt x="18903" y="13850"/>
                      <a:pt x="18878" y="13815"/>
                      <a:pt x="18853" y="13779"/>
                    </a:cubicBezTo>
                    <a:cubicBezTo>
                      <a:pt x="18836" y="13753"/>
                      <a:pt x="18817" y="13729"/>
                      <a:pt x="18797" y="13703"/>
                    </a:cubicBezTo>
                    <a:cubicBezTo>
                      <a:pt x="18774" y="13674"/>
                      <a:pt x="18750" y="13644"/>
                      <a:pt x="18727" y="13612"/>
                    </a:cubicBezTo>
                    <a:cubicBezTo>
                      <a:pt x="18710" y="13589"/>
                      <a:pt x="18691" y="13565"/>
                      <a:pt x="18672" y="13542"/>
                    </a:cubicBezTo>
                    <a:cubicBezTo>
                      <a:pt x="18642" y="13504"/>
                      <a:pt x="18609" y="13465"/>
                      <a:pt x="18575" y="13424"/>
                    </a:cubicBezTo>
                    <a:cubicBezTo>
                      <a:pt x="18568" y="13416"/>
                      <a:pt x="18562" y="13407"/>
                      <a:pt x="18554" y="13398"/>
                    </a:cubicBezTo>
                    <a:cubicBezTo>
                      <a:pt x="18406" y="13137"/>
                      <a:pt x="18257" y="12879"/>
                      <a:pt x="18096" y="12627"/>
                    </a:cubicBezTo>
                    <a:cubicBezTo>
                      <a:pt x="16911" y="10725"/>
                      <a:pt x="15392" y="9085"/>
                      <a:pt x="13434" y="8345"/>
                    </a:cubicBezTo>
                    <a:cubicBezTo>
                      <a:pt x="13330" y="8309"/>
                      <a:pt x="13223" y="8272"/>
                      <a:pt x="13114" y="8237"/>
                    </a:cubicBezTo>
                    <a:cubicBezTo>
                      <a:pt x="13098" y="8234"/>
                      <a:pt x="13080" y="8229"/>
                      <a:pt x="13063" y="8223"/>
                    </a:cubicBezTo>
                    <a:cubicBezTo>
                      <a:pt x="12955" y="8189"/>
                      <a:pt x="12844" y="8158"/>
                      <a:pt x="12730" y="8128"/>
                    </a:cubicBezTo>
                    <a:cubicBezTo>
                      <a:pt x="12658" y="8106"/>
                      <a:pt x="12583" y="8084"/>
                      <a:pt x="12510" y="8063"/>
                    </a:cubicBezTo>
                    <a:lnTo>
                      <a:pt x="12511" y="8061"/>
                    </a:lnTo>
                    <a:lnTo>
                      <a:pt x="12396" y="8021"/>
                    </a:lnTo>
                    <a:lnTo>
                      <a:pt x="12425" y="7999"/>
                    </a:lnTo>
                    <a:lnTo>
                      <a:pt x="11986" y="7538"/>
                    </a:lnTo>
                    <a:lnTo>
                      <a:pt x="11951" y="7548"/>
                    </a:lnTo>
                    <a:lnTo>
                      <a:pt x="11916" y="7395"/>
                    </a:lnTo>
                    <a:cubicBezTo>
                      <a:pt x="12359" y="7263"/>
                      <a:pt x="12734" y="7131"/>
                      <a:pt x="12759" y="7100"/>
                    </a:cubicBezTo>
                    <a:cubicBezTo>
                      <a:pt x="12794" y="7057"/>
                      <a:pt x="12828" y="5573"/>
                      <a:pt x="12579" y="4045"/>
                    </a:cubicBezTo>
                    <a:lnTo>
                      <a:pt x="12642" y="4011"/>
                    </a:lnTo>
                    <a:cubicBezTo>
                      <a:pt x="12683" y="3892"/>
                      <a:pt x="12718" y="3776"/>
                      <a:pt x="12749" y="3662"/>
                    </a:cubicBezTo>
                    <a:cubicBezTo>
                      <a:pt x="12765" y="3612"/>
                      <a:pt x="12777" y="3562"/>
                      <a:pt x="12791" y="3512"/>
                    </a:cubicBezTo>
                    <a:cubicBezTo>
                      <a:pt x="12807" y="3453"/>
                      <a:pt x="12825" y="3392"/>
                      <a:pt x="12838" y="3334"/>
                    </a:cubicBezTo>
                    <a:cubicBezTo>
                      <a:pt x="12855" y="3269"/>
                      <a:pt x="12867" y="3205"/>
                      <a:pt x="12881" y="3142"/>
                    </a:cubicBezTo>
                    <a:cubicBezTo>
                      <a:pt x="12888" y="3103"/>
                      <a:pt x="12898" y="3063"/>
                      <a:pt x="12906" y="3023"/>
                    </a:cubicBezTo>
                    <a:cubicBezTo>
                      <a:pt x="12920" y="2950"/>
                      <a:pt x="12929" y="2877"/>
                      <a:pt x="12941" y="2805"/>
                    </a:cubicBezTo>
                    <a:cubicBezTo>
                      <a:pt x="12946" y="2780"/>
                      <a:pt x="12949" y="2755"/>
                      <a:pt x="12954" y="2730"/>
                    </a:cubicBezTo>
                    <a:cubicBezTo>
                      <a:pt x="12962" y="2651"/>
                      <a:pt x="12971" y="2573"/>
                      <a:pt x="12977" y="2498"/>
                    </a:cubicBezTo>
                    <a:cubicBezTo>
                      <a:pt x="12978" y="2482"/>
                      <a:pt x="12980" y="2467"/>
                      <a:pt x="12983" y="2453"/>
                    </a:cubicBezTo>
                    <a:cubicBezTo>
                      <a:pt x="12989" y="2370"/>
                      <a:pt x="12991" y="2291"/>
                      <a:pt x="12991" y="2213"/>
                    </a:cubicBezTo>
                    <a:cubicBezTo>
                      <a:pt x="12992" y="2206"/>
                      <a:pt x="12992" y="2198"/>
                      <a:pt x="12992" y="2192"/>
                    </a:cubicBezTo>
                    <a:cubicBezTo>
                      <a:pt x="12995" y="2109"/>
                      <a:pt x="12992" y="2030"/>
                      <a:pt x="12989" y="1952"/>
                    </a:cubicBezTo>
                    <a:lnTo>
                      <a:pt x="12989" y="1945"/>
                    </a:lnTo>
                    <a:cubicBezTo>
                      <a:pt x="12984" y="1866"/>
                      <a:pt x="12979" y="1788"/>
                      <a:pt x="12972" y="1712"/>
                    </a:cubicBezTo>
                    <a:lnTo>
                      <a:pt x="12972" y="1710"/>
                    </a:lnTo>
                    <a:cubicBezTo>
                      <a:pt x="12779" y="383"/>
                      <a:pt x="11696" y="1"/>
                      <a:pt x="10511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51" name="Google Shape;2451;p13"/>
              <p:cNvSpPr/>
              <p:nvPr/>
            </p:nvSpPr>
            <p:spPr>
              <a:xfrm>
                <a:off x="2320200" y="4852000"/>
                <a:ext cx="336175" cy="323950"/>
              </a:xfrm>
              <a:custGeom>
                <a:avLst/>
                <a:gdLst/>
                <a:ahLst/>
                <a:cxnLst/>
                <a:rect l="l" t="t" r="r" b="b"/>
                <a:pathLst>
                  <a:path w="13447" h="12958" extrusionOk="0">
                    <a:moveTo>
                      <a:pt x="6735" y="1"/>
                    </a:moveTo>
                    <a:cubicBezTo>
                      <a:pt x="5731" y="1"/>
                      <a:pt x="4755" y="673"/>
                      <a:pt x="4067" y="1297"/>
                    </a:cubicBezTo>
                    <a:cubicBezTo>
                      <a:pt x="3622" y="1699"/>
                      <a:pt x="3296" y="2081"/>
                      <a:pt x="3160" y="2249"/>
                    </a:cubicBezTo>
                    <a:lnTo>
                      <a:pt x="3159" y="2251"/>
                    </a:lnTo>
                    <a:cubicBezTo>
                      <a:pt x="3120" y="2300"/>
                      <a:pt x="3096" y="2328"/>
                      <a:pt x="3090" y="2336"/>
                    </a:cubicBezTo>
                    <a:cubicBezTo>
                      <a:pt x="3088" y="2337"/>
                      <a:pt x="3088" y="2340"/>
                      <a:pt x="3088" y="2340"/>
                    </a:cubicBezTo>
                    <a:cubicBezTo>
                      <a:pt x="2871" y="2382"/>
                      <a:pt x="2779" y="2755"/>
                      <a:pt x="2771" y="3293"/>
                    </a:cubicBezTo>
                    <a:cubicBezTo>
                      <a:pt x="2766" y="3566"/>
                      <a:pt x="2786" y="3883"/>
                      <a:pt x="2822" y="4221"/>
                    </a:cubicBezTo>
                    <a:cubicBezTo>
                      <a:pt x="2831" y="4296"/>
                      <a:pt x="2839" y="4374"/>
                      <a:pt x="2850" y="4453"/>
                    </a:cubicBezTo>
                    <a:cubicBezTo>
                      <a:pt x="2898" y="4830"/>
                      <a:pt x="2965" y="5228"/>
                      <a:pt x="3044" y="5614"/>
                    </a:cubicBezTo>
                    <a:cubicBezTo>
                      <a:pt x="3026" y="5612"/>
                      <a:pt x="3009" y="5612"/>
                      <a:pt x="2992" y="5612"/>
                    </a:cubicBezTo>
                    <a:cubicBezTo>
                      <a:pt x="2623" y="5612"/>
                      <a:pt x="2206" y="5904"/>
                      <a:pt x="2288" y="6270"/>
                    </a:cubicBezTo>
                    <a:cubicBezTo>
                      <a:pt x="2317" y="6390"/>
                      <a:pt x="2415" y="6537"/>
                      <a:pt x="2551" y="6693"/>
                    </a:cubicBezTo>
                    <a:cubicBezTo>
                      <a:pt x="2843" y="7022"/>
                      <a:pt x="3306" y="7383"/>
                      <a:pt x="3602" y="7568"/>
                    </a:cubicBezTo>
                    <a:cubicBezTo>
                      <a:pt x="3724" y="7856"/>
                      <a:pt x="3847" y="8063"/>
                      <a:pt x="3961" y="8149"/>
                    </a:cubicBezTo>
                    <a:cubicBezTo>
                      <a:pt x="3967" y="8187"/>
                      <a:pt x="3974" y="8225"/>
                      <a:pt x="3980" y="8260"/>
                    </a:cubicBezTo>
                    <a:cubicBezTo>
                      <a:pt x="3985" y="8303"/>
                      <a:pt x="3988" y="8345"/>
                      <a:pt x="3993" y="8388"/>
                    </a:cubicBezTo>
                    <a:cubicBezTo>
                      <a:pt x="4006" y="8535"/>
                      <a:pt x="4022" y="8671"/>
                      <a:pt x="4036" y="8802"/>
                    </a:cubicBezTo>
                    <a:cubicBezTo>
                      <a:pt x="4036" y="8804"/>
                      <a:pt x="4038" y="8808"/>
                      <a:pt x="4038" y="8810"/>
                    </a:cubicBezTo>
                    <a:cubicBezTo>
                      <a:pt x="4044" y="8868"/>
                      <a:pt x="4052" y="8925"/>
                      <a:pt x="4059" y="8980"/>
                    </a:cubicBezTo>
                    <a:cubicBezTo>
                      <a:pt x="4059" y="8985"/>
                      <a:pt x="4059" y="8987"/>
                      <a:pt x="4061" y="8993"/>
                    </a:cubicBezTo>
                    <a:cubicBezTo>
                      <a:pt x="4068" y="9050"/>
                      <a:pt x="4076" y="9101"/>
                      <a:pt x="4084" y="9155"/>
                    </a:cubicBezTo>
                    <a:lnTo>
                      <a:pt x="3824" y="9550"/>
                    </a:lnTo>
                    <a:lnTo>
                      <a:pt x="3883" y="9606"/>
                    </a:lnTo>
                    <a:lnTo>
                      <a:pt x="3855" y="9631"/>
                    </a:lnTo>
                    <a:lnTo>
                      <a:pt x="3786" y="9631"/>
                    </a:lnTo>
                    <a:lnTo>
                      <a:pt x="3748" y="9528"/>
                    </a:lnTo>
                    <a:lnTo>
                      <a:pt x="3594" y="9631"/>
                    </a:lnTo>
                    <a:lnTo>
                      <a:pt x="2691" y="9631"/>
                    </a:lnTo>
                    <a:cubicBezTo>
                      <a:pt x="2373" y="9631"/>
                      <a:pt x="2116" y="9880"/>
                      <a:pt x="2116" y="10189"/>
                    </a:cubicBezTo>
                    <a:lnTo>
                      <a:pt x="2116" y="10679"/>
                    </a:lnTo>
                    <a:cubicBezTo>
                      <a:pt x="1418" y="11076"/>
                      <a:pt x="873" y="11441"/>
                      <a:pt x="684" y="11646"/>
                    </a:cubicBezTo>
                    <a:cubicBezTo>
                      <a:pt x="671" y="11653"/>
                      <a:pt x="660" y="11660"/>
                      <a:pt x="651" y="11671"/>
                    </a:cubicBezTo>
                    <a:cubicBezTo>
                      <a:pt x="368" y="11906"/>
                      <a:pt x="154" y="12362"/>
                      <a:pt x="1" y="12957"/>
                    </a:cubicBezTo>
                    <a:lnTo>
                      <a:pt x="13447" y="12957"/>
                    </a:lnTo>
                    <a:cubicBezTo>
                      <a:pt x="13289" y="12296"/>
                      <a:pt x="13077" y="11752"/>
                      <a:pt x="12804" y="11417"/>
                    </a:cubicBezTo>
                    <a:cubicBezTo>
                      <a:pt x="12799" y="11405"/>
                      <a:pt x="12797" y="11397"/>
                      <a:pt x="12791" y="11391"/>
                    </a:cubicBezTo>
                    <a:cubicBezTo>
                      <a:pt x="12768" y="11360"/>
                      <a:pt x="12729" y="11323"/>
                      <a:pt x="12678" y="11280"/>
                    </a:cubicBezTo>
                    <a:cubicBezTo>
                      <a:pt x="12628" y="11233"/>
                      <a:pt x="12574" y="11189"/>
                      <a:pt x="12520" y="11155"/>
                    </a:cubicBezTo>
                    <a:cubicBezTo>
                      <a:pt x="12511" y="11149"/>
                      <a:pt x="12500" y="11146"/>
                      <a:pt x="12492" y="11140"/>
                    </a:cubicBezTo>
                    <a:cubicBezTo>
                      <a:pt x="12336" y="11033"/>
                      <a:pt x="12131" y="10907"/>
                      <a:pt x="11888" y="10772"/>
                    </a:cubicBezTo>
                    <a:lnTo>
                      <a:pt x="11888" y="10455"/>
                    </a:lnTo>
                    <a:cubicBezTo>
                      <a:pt x="11888" y="9998"/>
                      <a:pt x="11509" y="9629"/>
                      <a:pt x="11040" y="9629"/>
                    </a:cubicBezTo>
                    <a:lnTo>
                      <a:pt x="9815" y="9629"/>
                    </a:lnTo>
                    <a:lnTo>
                      <a:pt x="9468" y="9485"/>
                    </a:lnTo>
                    <a:lnTo>
                      <a:pt x="9442" y="9564"/>
                    </a:lnTo>
                    <a:cubicBezTo>
                      <a:pt x="9383" y="9538"/>
                      <a:pt x="9326" y="9510"/>
                      <a:pt x="9267" y="9484"/>
                    </a:cubicBezTo>
                    <a:lnTo>
                      <a:pt x="9254" y="9479"/>
                    </a:lnTo>
                    <a:cubicBezTo>
                      <a:pt x="9205" y="9457"/>
                      <a:pt x="9156" y="9435"/>
                      <a:pt x="9105" y="9411"/>
                    </a:cubicBezTo>
                    <a:lnTo>
                      <a:pt x="8765" y="8895"/>
                    </a:lnTo>
                    <a:lnTo>
                      <a:pt x="8551" y="9040"/>
                    </a:lnTo>
                    <a:cubicBezTo>
                      <a:pt x="8568" y="8884"/>
                      <a:pt x="8586" y="8704"/>
                      <a:pt x="8606" y="8505"/>
                    </a:cubicBezTo>
                    <a:cubicBezTo>
                      <a:pt x="8606" y="8499"/>
                      <a:pt x="8607" y="8491"/>
                      <a:pt x="8607" y="8483"/>
                    </a:cubicBezTo>
                    <a:cubicBezTo>
                      <a:pt x="8607" y="8475"/>
                      <a:pt x="8609" y="8467"/>
                      <a:pt x="8609" y="8456"/>
                    </a:cubicBezTo>
                    <a:cubicBezTo>
                      <a:pt x="8631" y="8413"/>
                      <a:pt x="8664" y="8212"/>
                      <a:pt x="8695" y="7908"/>
                    </a:cubicBezTo>
                    <a:cubicBezTo>
                      <a:pt x="8710" y="7863"/>
                      <a:pt x="8725" y="7823"/>
                      <a:pt x="8739" y="7778"/>
                    </a:cubicBezTo>
                    <a:cubicBezTo>
                      <a:pt x="9105" y="7521"/>
                      <a:pt x="9953" y="6671"/>
                      <a:pt x="9985" y="6250"/>
                    </a:cubicBezTo>
                    <a:cubicBezTo>
                      <a:pt x="9991" y="6185"/>
                      <a:pt x="9979" y="6123"/>
                      <a:pt x="9958" y="6067"/>
                    </a:cubicBezTo>
                    <a:cubicBezTo>
                      <a:pt x="9873" y="5855"/>
                      <a:pt x="9615" y="5714"/>
                      <a:pt x="9358" y="5686"/>
                    </a:cubicBezTo>
                    <a:cubicBezTo>
                      <a:pt x="10227" y="2076"/>
                      <a:pt x="8935" y="2066"/>
                      <a:pt x="8935" y="2066"/>
                    </a:cubicBezTo>
                    <a:cubicBezTo>
                      <a:pt x="8935" y="2066"/>
                      <a:pt x="8928" y="1953"/>
                      <a:pt x="8889" y="1780"/>
                    </a:cubicBezTo>
                    <a:cubicBezTo>
                      <a:pt x="8825" y="1510"/>
                      <a:pt x="8688" y="1088"/>
                      <a:pt x="8384" y="726"/>
                    </a:cubicBezTo>
                    <a:cubicBezTo>
                      <a:pt x="8078" y="363"/>
                      <a:pt x="7607" y="54"/>
                      <a:pt x="6877" y="5"/>
                    </a:cubicBezTo>
                    <a:cubicBezTo>
                      <a:pt x="6830" y="2"/>
                      <a:pt x="6783" y="1"/>
                      <a:pt x="6735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52" name="Google Shape;2452;p13"/>
              <p:cNvSpPr/>
              <p:nvPr/>
            </p:nvSpPr>
            <p:spPr>
              <a:xfrm>
                <a:off x="3331700" y="4888225"/>
                <a:ext cx="244450" cy="287650"/>
              </a:xfrm>
              <a:custGeom>
                <a:avLst/>
                <a:gdLst/>
                <a:ahLst/>
                <a:cxnLst/>
                <a:rect l="l" t="t" r="r" b="b"/>
                <a:pathLst>
                  <a:path w="9778" h="11506" extrusionOk="0">
                    <a:moveTo>
                      <a:pt x="5076" y="1"/>
                    </a:moveTo>
                    <a:cubicBezTo>
                      <a:pt x="4967" y="1"/>
                      <a:pt x="4861" y="6"/>
                      <a:pt x="4761" y="16"/>
                    </a:cubicBezTo>
                    <a:cubicBezTo>
                      <a:pt x="3085" y="179"/>
                      <a:pt x="2238" y="1331"/>
                      <a:pt x="2574" y="2704"/>
                    </a:cubicBezTo>
                    <a:cubicBezTo>
                      <a:pt x="1861" y="4602"/>
                      <a:pt x="2778" y="7627"/>
                      <a:pt x="3286" y="7917"/>
                    </a:cubicBezTo>
                    <a:cubicBezTo>
                      <a:pt x="3687" y="7824"/>
                      <a:pt x="4027" y="7700"/>
                      <a:pt x="4325" y="7554"/>
                    </a:cubicBezTo>
                    <a:lnTo>
                      <a:pt x="4325" y="7554"/>
                    </a:lnTo>
                    <a:cubicBezTo>
                      <a:pt x="4252" y="7838"/>
                      <a:pt x="4170" y="8127"/>
                      <a:pt x="4085" y="8409"/>
                    </a:cubicBezTo>
                    <a:cubicBezTo>
                      <a:pt x="4084" y="8409"/>
                      <a:pt x="4084" y="8411"/>
                      <a:pt x="4084" y="8411"/>
                    </a:cubicBezTo>
                    <a:cubicBezTo>
                      <a:pt x="4035" y="8411"/>
                      <a:pt x="3989" y="8412"/>
                      <a:pt x="3942" y="8415"/>
                    </a:cubicBezTo>
                    <a:cubicBezTo>
                      <a:pt x="3935" y="8415"/>
                      <a:pt x="3927" y="8415"/>
                      <a:pt x="3916" y="8417"/>
                    </a:cubicBezTo>
                    <a:cubicBezTo>
                      <a:pt x="3875" y="8417"/>
                      <a:pt x="3837" y="8418"/>
                      <a:pt x="3796" y="8421"/>
                    </a:cubicBezTo>
                    <a:cubicBezTo>
                      <a:pt x="3777" y="8423"/>
                      <a:pt x="3758" y="8423"/>
                      <a:pt x="3739" y="8425"/>
                    </a:cubicBezTo>
                    <a:cubicBezTo>
                      <a:pt x="3710" y="8428"/>
                      <a:pt x="3681" y="8430"/>
                      <a:pt x="3654" y="8431"/>
                    </a:cubicBezTo>
                    <a:cubicBezTo>
                      <a:pt x="3604" y="8434"/>
                      <a:pt x="3555" y="8437"/>
                      <a:pt x="3508" y="8441"/>
                    </a:cubicBezTo>
                    <a:lnTo>
                      <a:pt x="3508" y="8454"/>
                    </a:lnTo>
                    <a:cubicBezTo>
                      <a:pt x="3473" y="8459"/>
                      <a:pt x="3438" y="8462"/>
                      <a:pt x="3405" y="8466"/>
                    </a:cubicBezTo>
                    <a:lnTo>
                      <a:pt x="3404" y="8466"/>
                    </a:lnTo>
                    <a:cubicBezTo>
                      <a:pt x="3241" y="8486"/>
                      <a:pt x="3108" y="8510"/>
                      <a:pt x="3023" y="8539"/>
                    </a:cubicBezTo>
                    <a:cubicBezTo>
                      <a:pt x="3018" y="8539"/>
                      <a:pt x="3017" y="8541"/>
                      <a:pt x="3016" y="8541"/>
                    </a:cubicBezTo>
                    <a:cubicBezTo>
                      <a:pt x="3000" y="8547"/>
                      <a:pt x="2987" y="8553"/>
                      <a:pt x="2975" y="8558"/>
                    </a:cubicBezTo>
                    <a:cubicBezTo>
                      <a:pt x="2973" y="8558"/>
                      <a:pt x="2970" y="8559"/>
                      <a:pt x="2969" y="8559"/>
                    </a:cubicBezTo>
                    <a:cubicBezTo>
                      <a:pt x="2956" y="8565"/>
                      <a:pt x="2945" y="8571"/>
                      <a:pt x="2938" y="8576"/>
                    </a:cubicBezTo>
                    <a:cubicBezTo>
                      <a:pt x="2866" y="8606"/>
                      <a:pt x="2792" y="8649"/>
                      <a:pt x="2717" y="8702"/>
                    </a:cubicBezTo>
                    <a:cubicBezTo>
                      <a:pt x="2705" y="8709"/>
                      <a:pt x="2694" y="8717"/>
                      <a:pt x="2682" y="8728"/>
                    </a:cubicBezTo>
                    <a:cubicBezTo>
                      <a:pt x="2662" y="8741"/>
                      <a:pt x="2640" y="8757"/>
                      <a:pt x="2621" y="8771"/>
                    </a:cubicBezTo>
                    <a:cubicBezTo>
                      <a:pt x="2592" y="8795"/>
                      <a:pt x="2561" y="8819"/>
                      <a:pt x="2531" y="8844"/>
                    </a:cubicBezTo>
                    <a:cubicBezTo>
                      <a:pt x="2519" y="8854"/>
                      <a:pt x="2508" y="8866"/>
                      <a:pt x="2496" y="8878"/>
                    </a:cubicBezTo>
                    <a:cubicBezTo>
                      <a:pt x="2468" y="8904"/>
                      <a:pt x="2440" y="8929"/>
                      <a:pt x="2413" y="8957"/>
                    </a:cubicBezTo>
                    <a:lnTo>
                      <a:pt x="2378" y="8993"/>
                    </a:lnTo>
                    <a:cubicBezTo>
                      <a:pt x="2341" y="9030"/>
                      <a:pt x="2306" y="9072"/>
                      <a:pt x="2270" y="9114"/>
                    </a:cubicBezTo>
                    <a:cubicBezTo>
                      <a:pt x="2243" y="9145"/>
                      <a:pt x="2215" y="9182"/>
                      <a:pt x="2188" y="9220"/>
                    </a:cubicBezTo>
                    <a:cubicBezTo>
                      <a:pt x="2182" y="9227"/>
                      <a:pt x="2176" y="9237"/>
                      <a:pt x="2171" y="9245"/>
                    </a:cubicBezTo>
                    <a:lnTo>
                      <a:pt x="575" y="9245"/>
                    </a:lnTo>
                    <a:cubicBezTo>
                      <a:pt x="257" y="9245"/>
                      <a:pt x="1" y="9509"/>
                      <a:pt x="1" y="9832"/>
                    </a:cubicBezTo>
                    <a:lnTo>
                      <a:pt x="1" y="11506"/>
                    </a:lnTo>
                    <a:lnTo>
                      <a:pt x="9772" y="11506"/>
                    </a:lnTo>
                    <a:lnTo>
                      <a:pt x="9772" y="10113"/>
                    </a:lnTo>
                    <a:cubicBezTo>
                      <a:pt x="9777" y="9634"/>
                      <a:pt x="9397" y="9245"/>
                      <a:pt x="8928" y="9245"/>
                    </a:cubicBezTo>
                    <a:lnTo>
                      <a:pt x="7504" y="9245"/>
                    </a:lnTo>
                    <a:lnTo>
                      <a:pt x="7462" y="9196"/>
                    </a:lnTo>
                    <a:cubicBezTo>
                      <a:pt x="7433" y="9158"/>
                      <a:pt x="7403" y="9118"/>
                      <a:pt x="7371" y="9084"/>
                    </a:cubicBezTo>
                    <a:cubicBezTo>
                      <a:pt x="7355" y="9067"/>
                      <a:pt x="7342" y="9049"/>
                      <a:pt x="7327" y="9033"/>
                    </a:cubicBezTo>
                    <a:cubicBezTo>
                      <a:pt x="7297" y="8999"/>
                      <a:pt x="7264" y="8968"/>
                      <a:pt x="7234" y="8939"/>
                    </a:cubicBezTo>
                    <a:cubicBezTo>
                      <a:pt x="7221" y="8926"/>
                      <a:pt x="7207" y="8911"/>
                      <a:pt x="7194" y="8901"/>
                    </a:cubicBezTo>
                    <a:cubicBezTo>
                      <a:pt x="7152" y="8865"/>
                      <a:pt x="7111" y="8831"/>
                      <a:pt x="7072" y="8802"/>
                    </a:cubicBezTo>
                    <a:cubicBezTo>
                      <a:pt x="7070" y="8798"/>
                      <a:pt x="7066" y="8796"/>
                      <a:pt x="7063" y="8795"/>
                    </a:cubicBezTo>
                    <a:cubicBezTo>
                      <a:pt x="7019" y="8762"/>
                      <a:pt x="6973" y="8733"/>
                      <a:pt x="6930" y="8709"/>
                    </a:cubicBezTo>
                    <a:cubicBezTo>
                      <a:pt x="6923" y="8705"/>
                      <a:pt x="6917" y="8703"/>
                      <a:pt x="6911" y="8701"/>
                    </a:cubicBezTo>
                    <a:cubicBezTo>
                      <a:pt x="6874" y="8680"/>
                      <a:pt x="6839" y="8666"/>
                      <a:pt x="6805" y="8652"/>
                    </a:cubicBezTo>
                    <a:cubicBezTo>
                      <a:pt x="6795" y="8650"/>
                      <a:pt x="6788" y="8646"/>
                      <a:pt x="6778" y="8644"/>
                    </a:cubicBezTo>
                    <a:cubicBezTo>
                      <a:pt x="6745" y="8632"/>
                      <a:pt x="6715" y="8624"/>
                      <a:pt x="6685" y="8622"/>
                    </a:cubicBezTo>
                    <a:cubicBezTo>
                      <a:pt x="6679" y="8620"/>
                      <a:pt x="6671" y="8620"/>
                      <a:pt x="6665" y="8617"/>
                    </a:cubicBezTo>
                    <a:cubicBezTo>
                      <a:pt x="6648" y="8615"/>
                      <a:pt x="6631" y="8614"/>
                      <a:pt x="6615" y="8614"/>
                    </a:cubicBezTo>
                    <a:cubicBezTo>
                      <a:pt x="6597" y="8614"/>
                      <a:pt x="6580" y="8615"/>
                      <a:pt x="6564" y="8618"/>
                    </a:cubicBezTo>
                    <a:cubicBezTo>
                      <a:pt x="6528" y="8605"/>
                      <a:pt x="6487" y="8593"/>
                      <a:pt x="6444" y="8582"/>
                    </a:cubicBezTo>
                    <a:cubicBezTo>
                      <a:pt x="6440" y="8581"/>
                      <a:pt x="6437" y="8581"/>
                      <a:pt x="6432" y="8577"/>
                    </a:cubicBezTo>
                    <a:cubicBezTo>
                      <a:pt x="6389" y="8569"/>
                      <a:pt x="6343" y="8556"/>
                      <a:pt x="6296" y="8547"/>
                    </a:cubicBezTo>
                    <a:lnTo>
                      <a:pt x="6293" y="8547"/>
                    </a:lnTo>
                    <a:cubicBezTo>
                      <a:pt x="6244" y="8533"/>
                      <a:pt x="6194" y="8521"/>
                      <a:pt x="6138" y="8513"/>
                    </a:cubicBezTo>
                    <a:cubicBezTo>
                      <a:pt x="6122" y="8510"/>
                      <a:pt x="6107" y="8507"/>
                      <a:pt x="6090" y="8504"/>
                    </a:cubicBezTo>
                    <a:cubicBezTo>
                      <a:pt x="6043" y="8497"/>
                      <a:pt x="5996" y="8490"/>
                      <a:pt x="5945" y="8482"/>
                    </a:cubicBezTo>
                    <a:cubicBezTo>
                      <a:pt x="5932" y="8480"/>
                      <a:pt x="5921" y="8477"/>
                      <a:pt x="5908" y="8477"/>
                    </a:cubicBezTo>
                    <a:cubicBezTo>
                      <a:pt x="5774" y="8458"/>
                      <a:pt x="5630" y="8443"/>
                      <a:pt x="5477" y="8434"/>
                    </a:cubicBezTo>
                    <a:cubicBezTo>
                      <a:pt x="5484" y="8406"/>
                      <a:pt x="5490" y="8377"/>
                      <a:pt x="5497" y="8349"/>
                    </a:cubicBezTo>
                    <a:cubicBezTo>
                      <a:pt x="5512" y="8300"/>
                      <a:pt x="5524" y="8251"/>
                      <a:pt x="5534" y="8200"/>
                    </a:cubicBezTo>
                    <a:cubicBezTo>
                      <a:pt x="5540" y="8180"/>
                      <a:pt x="5546" y="8157"/>
                      <a:pt x="5551" y="8132"/>
                    </a:cubicBezTo>
                    <a:cubicBezTo>
                      <a:pt x="5558" y="8103"/>
                      <a:pt x="5564" y="8073"/>
                      <a:pt x="5573" y="8041"/>
                    </a:cubicBezTo>
                    <a:cubicBezTo>
                      <a:pt x="5579" y="8020"/>
                      <a:pt x="5585" y="7997"/>
                      <a:pt x="5587" y="7973"/>
                    </a:cubicBezTo>
                    <a:cubicBezTo>
                      <a:pt x="5595" y="7943"/>
                      <a:pt x="5603" y="7914"/>
                      <a:pt x="5609" y="7882"/>
                    </a:cubicBezTo>
                    <a:cubicBezTo>
                      <a:pt x="5615" y="7859"/>
                      <a:pt x="5618" y="7838"/>
                      <a:pt x="5624" y="7816"/>
                    </a:cubicBezTo>
                    <a:cubicBezTo>
                      <a:pt x="5630" y="7783"/>
                      <a:pt x="5637" y="7753"/>
                      <a:pt x="5643" y="7723"/>
                    </a:cubicBezTo>
                    <a:cubicBezTo>
                      <a:pt x="5649" y="7701"/>
                      <a:pt x="5653" y="7681"/>
                      <a:pt x="5658" y="7660"/>
                    </a:cubicBezTo>
                    <a:cubicBezTo>
                      <a:pt x="5665" y="7627"/>
                      <a:pt x="5671" y="7595"/>
                      <a:pt x="5678" y="7562"/>
                    </a:cubicBezTo>
                    <a:cubicBezTo>
                      <a:pt x="5680" y="7554"/>
                      <a:pt x="5683" y="7547"/>
                      <a:pt x="5683" y="7537"/>
                    </a:cubicBezTo>
                    <a:cubicBezTo>
                      <a:pt x="5688" y="7523"/>
                      <a:pt x="5689" y="7511"/>
                      <a:pt x="5691" y="7500"/>
                    </a:cubicBezTo>
                    <a:cubicBezTo>
                      <a:pt x="5931" y="7492"/>
                      <a:pt x="6152" y="7443"/>
                      <a:pt x="6358" y="7359"/>
                    </a:cubicBezTo>
                    <a:cubicBezTo>
                      <a:pt x="6760" y="7192"/>
                      <a:pt x="7093" y="6894"/>
                      <a:pt x="7362" y="6527"/>
                    </a:cubicBezTo>
                    <a:cubicBezTo>
                      <a:pt x="8629" y="6326"/>
                      <a:pt x="9337" y="5086"/>
                      <a:pt x="9510" y="3914"/>
                    </a:cubicBezTo>
                    <a:cubicBezTo>
                      <a:pt x="9544" y="3683"/>
                      <a:pt x="9559" y="3457"/>
                      <a:pt x="9550" y="3241"/>
                    </a:cubicBezTo>
                    <a:cubicBezTo>
                      <a:pt x="9508" y="1964"/>
                      <a:pt x="8448" y="1470"/>
                      <a:pt x="7694" y="1283"/>
                    </a:cubicBezTo>
                    <a:cubicBezTo>
                      <a:pt x="7030" y="325"/>
                      <a:pt x="5934" y="1"/>
                      <a:pt x="5076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53" name="Google Shape;2453;p13"/>
              <p:cNvSpPr/>
              <p:nvPr/>
            </p:nvSpPr>
            <p:spPr>
              <a:xfrm>
                <a:off x="1472200" y="4888200"/>
                <a:ext cx="244400" cy="287650"/>
              </a:xfrm>
              <a:custGeom>
                <a:avLst/>
                <a:gdLst/>
                <a:ahLst/>
                <a:cxnLst/>
                <a:rect l="l" t="t" r="r" b="b"/>
                <a:pathLst>
                  <a:path w="9776" h="11506" extrusionOk="0">
                    <a:moveTo>
                      <a:pt x="5073" y="1"/>
                    </a:moveTo>
                    <a:cubicBezTo>
                      <a:pt x="4965" y="1"/>
                      <a:pt x="4860" y="6"/>
                      <a:pt x="4762" y="16"/>
                    </a:cubicBezTo>
                    <a:cubicBezTo>
                      <a:pt x="3086" y="178"/>
                      <a:pt x="2239" y="1329"/>
                      <a:pt x="2574" y="2702"/>
                    </a:cubicBezTo>
                    <a:cubicBezTo>
                      <a:pt x="2449" y="3034"/>
                      <a:pt x="2375" y="3400"/>
                      <a:pt x="2340" y="3782"/>
                    </a:cubicBezTo>
                    <a:cubicBezTo>
                      <a:pt x="2313" y="4062"/>
                      <a:pt x="2307" y="4352"/>
                      <a:pt x="2319" y="4637"/>
                    </a:cubicBezTo>
                    <a:cubicBezTo>
                      <a:pt x="2381" y="6189"/>
                      <a:pt x="2933" y="7713"/>
                      <a:pt x="3288" y="7916"/>
                    </a:cubicBezTo>
                    <a:cubicBezTo>
                      <a:pt x="3686" y="7823"/>
                      <a:pt x="4029" y="7699"/>
                      <a:pt x="4325" y="7554"/>
                    </a:cubicBezTo>
                    <a:lnTo>
                      <a:pt x="4325" y="7554"/>
                    </a:lnTo>
                    <a:cubicBezTo>
                      <a:pt x="4253" y="7837"/>
                      <a:pt x="4171" y="8127"/>
                      <a:pt x="4086" y="8408"/>
                    </a:cubicBezTo>
                    <a:lnTo>
                      <a:pt x="4084" y="8410"/>
                    </a:lnTo>
                    <a:cubicBezTo>
                      <a:pt x="4037" y="8410"/>
                      <a:pt x="3990" y="8412"/>
                      <a:pt x="3944" y="8414"/>
                    </a:cubicBezTo>
                    <a:cubicBezTo>
                      <a:pt x="3935" y="8414"/>
                      <a:pt x="3928" y="8414"/>
                      <a:pt x="3917" y="8416"/>
                    </a:cubicBezTo>
                    <a:cubicBezTo>
                      <a:pt x="3876" y="8416"/>
                      <a:pt x="3838" y="8418"/>
                      <a:pt x="3798" y="8420"/>
                    </a:cubicBezTo>
                    <a:cubicBezTo>
                      <a:pt x="3777" y="8422"/>
                      <a:pt x="3758" y="8422"/>
                      <a:pt x="3740" y="8425"/>
                    </a:cubicBezTo>
                    <a:cubicBezTo>
                      <a:pt x="3711" y="8426"/>
                      <a:pt x="3681" y="8430"/>
                      <a:pt x="3655" y="8431"/>
                    </a:cubicBezTo>
                    <a:cubicBezTo>
                      <a:pt x="3604" y="8432"/>
                      <a:pt x="3555" y="8437"/>
                      <a:pt x="3509" y="8441"/>
                    </a:cubicBezTo>
                    <a:lnTo>
                      <a:pt x="3509" y="8454"/>
                    </a:lnTo>
                    <a:cubicBezTo>
                      <a:pt x="3474" y="8459"/>
                      <a:pt x="3438" y="8461"/>
                      <a:pt x="3406" y="8466"/>
                    </a:cubicBezTo>
                    <a:cubicBezTo>
                      <a:pt x="3241" y="8486"/>
                      <a:pt x="3109" y="8510"/>
                      <a:pt x="3024" y="8539"/>
                    </a:cubicBezTo>
                    <a:cubicBezTo>
                      <a:pt x="3023" y="8539"/>
                      <a:pt x="3019" y="8540"/>
                      <a:pt x="3017" y="8540"/>
                    </a:cubicBezTo>
                    <a:cubicBezTo>
                      <a:pt x="3002" y="8546"/>
                      <a:pt x="2987" y="8553"/>
                      <a:pt x="2975" y="8557"/>
                    </a:cubicBezTo>
                    <a:cubicBezTo>
                      <a:pt x="2974" y="8557"/>
                      <a:pt x="2970" y="8559"/>
                      <a:pt x="2969" y="8559"/>
                    </a:cubicBezTo>
                    <a:cubicBezTo>
                      <a:pt x="2957" y="8565"/>
                      <a:pt x="2947" y="8571"/>
                      <a:pt x="2939" y="8576"/>
                    </a:cubicBezTo>
                    <a:cubicBezTo>
                      <a:pt x="2867" y="8606"/>
                      <a:pt x="2793" y="8649"/>
                      <a:pt x="2717" y="8702"/>
                    </a:cubicBezTo>
                    <a:cubicBezTo>
                      <a:pt x="2704" y="8709"/>
                      <a:pt x="2695" y="8717"/>
                      <a:pt x="2682" y="8727"/>
                    </a:cubicBezTo>
                    <a:cubicBezTo>
                      <a:pt x="2662" y="8741"/>
                      <a:pt x="2644" y="8757"/>
                      <a:pt x="2623" y="8771"/>
                    </a:cubicBezTo>
                    <a:cubicBezTo>
                      <a:pt x="2594" y="8794"/>
                      <a:pt x="2565" y="8819"/>
                      <a:pt x="2533" y="8844"/>
                    </a:cubicBezTo>
                    <a:cubicBezTo>
                      <a:pt x="2521" y="8854"/>
                      <a:pt x="2510" y="8866"/>
                      <a:pt x="2498" y="8878"/>
                    </a:cubicBezTo>
                    <a:cubicBezTo>
                      <a:pt x="2470" y="8904"/>
                      <a:pt x="2442" y="8929"/>
                      <a:pt x="2415" y="8957"/>
                    </a:cubicBezTo>
                    <a:cubicBezTo>
                      <a:pt x="2403" y="8969"/>
                      <a:pt x="2392" y="8979"/>
                      <a:pt x="2381" y="8991"/>
                    </a:cubicBezTo>
                    <a:cubicBezTo>
                      <a:pt x="2345" y="9030"/>
                      <a:pt x="2308" y="9070"/>
                      <a:pt x="2271" y="9113"/>
                    </a:cubicBezTo>
                    <a:cubicBezTo>
                      <a:pt x="2243" y="9143"/>
                      <a:pt x="2216" y="9182"/>
                      <a:pt x="2188" y="9220"/>
                    </a:cubicBezTo>
                    <a:cubicBezTo>
                      <a:pt x="2182" y="9227"/>
                      <a:pt x="2176" y="9237"/>
                      <a:pt x="2173" y="9245"/>
                    </a:cubicBezTo>
                    <a:lnTo>
                      <a:pt x="575" y="9245"/>
                    </a:lnTo>
                    <a:cubicBezTo>
                      <a:pt x="258" y="9245"/>
                      <a:pt x="1" y="9508"/>
                      <a:pt x="1" y="9832"/>
                    </a:cubicBezTo>
                    <a:lnTo>
                      <a:pt x="1" y="11505"/>
                    </a:lnTo>
                    <a:lnTo>
                      <a:pt x="9774" y="11505"/>
                    </a:lnTo>
                    <a:lnTo>
                      <a:pt x="9774" y="10113"/>
                    </a:lnTo>
                    <a:cubicBezTo>
                      <a:pt x="9776" y="9635"/>
                      <a:pt x="9397" y="9246"/>
                      <a:pt x="8925" y="9246"/>
                    </a:cubicBezTo>
                    <a:lnTo>
                      <a:pt x="7501" y="9246"/>
                    </a:lnTo>
                    <a:lnTo>
                      <a:pt x="7459" y="9197"/>
                    </a:lnTo>
                    <a:cubicBezTo>
                      <a:pt x="7430" y="9159"/>
                      <a:pt x="7400" y="9119"/>
                      <a:pt x="7370" y="9085"/>
                    </a:cubicBezTo>
                    <a:cubicBezTo>
                      <a:pt x="7355" y="9068"/>
                      <a:pt x="7339" y="9050"/>
                      <a:pt x="7322" y="9034"/>
                    </a:cubicBezTo>
                    <a:cubicBezTo>
                      <a:pt x="7292" y="9000"/>
                      <a:pt x="7260" y="8969"/>
                      <a:pt x="7230" y="8940"/>
                    </a:cubicBezTo>
                    <a:cubicBezTo>
                      <a:pt x="7216" y="8927"/>
                      <a:pt x="7203" y="8912"/>
                      <a:pt x="7188" y="8902"/>
                    </a:cubicBezTo>
                    <a:cubicBezTo>
                      <a:pt x="7148" y="8866"/>
                      <a:pt x="7107" y="8832"/>
                      <a:pt x="7067" y="8803"/>
                    </a:cubicBezTo>
                    <a:cubicBezTo>
                      <a:pt x="7066" y="8799"/>
                      <a:pt x="7061" y="8797"/>
                      <a:pt x="7060" y="8796"/>
                    </a:cubicBezTo>
                    <a:cubicBezTo>
                      <a:pt x="7012" y="8763"/>
                      <a:pt x="6969" y="8734"/>
                      <a:pt x="6926" y="8710"/>
                    </a:cubicBezTo>
                    <a:cubicBezTo>
                      <a:pt x="6919" y="8706"/>
                      <a:pt x="6913" y="8704"/>
                      <a:pt x="6907" y="8702"/>
                    </a:cubicBezTo>
                    <a:cubicBezTo>
                      <a:pt x="6870" y="8681"/>
                      <a:pt x="6835" y="8667"/>
                      <a:pt x="6800" y="8653"/>
                    </a:cubicBezTo>
                    <a:cubicBezTo>
                      <a:pt x="6792" y="8651"/>
                      <a:pt x="6784" y="8647"/>
                      <a:pt x="6774" y="8645"/>
                    </a:cubicBezTo>
                    <a:cubicBezTo>
                      <a:pt x="6741" y="8633"/>
                      <a:pt x="6711" y="8625"/>
                      <a:pt x="6681" y="8623"/>
                    </a:cubicBezTo>
                    <a:cubicBezTo>
                      <a:pt x="6674" y="8621"/>
                      <a:pt x="6666" y="8621"/>
                      <a:pt x="6660" y="8618"/>
                    </a:cubicBezTo>
                    <a:cubicBezTo>
                      <a:pt x="6644" y="8616"/>
                      <a:pt x="6627" y="8615"/>
                      <a:pt x="6611" y="8615"/>
                    </a:cubicBezTo>
                    <a:cubicBezTo>
                      <a:pt x="6594" y="8615"/>
                      <a:pt x="6576" y="8616"/>
                      <a:pt x="6560" y="8619"/>
                    </a:cubicBezTo>
                    <a:cubicBezTo>
                      <a:pt x="6524" y="8606"/>
                      <a:pt x="6482" y="8594"/>
                      <a:pt x="6440" y="8583"/>
                    </a:cubicBezTo>
                    <a:cubicBezTo>
                      <a:pt x="6435" y="8582"/>
                      <a:pt x="6433" y="8582"/>
                      <a:pt x="6428" y="8578"/>
                    </a:cubicBezTo>
                    <a:cubicBezTo>
                      <a:pt x="6385" y="8570"/>
                      <a:pt x="6338" y="8557"/>
                      <a:pt x="6292" y="8548"/>
                    </a:cubicBezTo>
                    <a:cubicBezTo>
                      <a:pt x="6243" y="8534"/>
                      <a:pt x="6187" y="8522"/>
                      <a:pt x="6134" y="8514"/>
                    </a:cubicBezTo>
                    <a:cubicBezTo>
                      <a:pt x="6118" y="8511"/>
                      <a:pt x="6103" y="8508"/>
                      <a:pt x="6089" y="8505"/>
                    </a:cubicBezTo>
                    <a:cubicBezTo>
                      <a:pt x="6074" y="8504"/>
                      <a:pt x="6056" y="8499"/>
                      <a:pt x="6040" y="8498"/>
                    </a:cubicBezTo>
                    <a:cubicBezTo>
                      <a:pt x="6010" y="8492"/>
                      <a:pt x="5977" y="8489"/>
                      <a:pt x="5943" y="8483"/>
                    </a:cubicBezTo>
                    <a:cubicBezTo>
                      <a:pt x="5930" y="8481"/>
                      <a:pt x="5917" y="8478"/>
                      <a:pt x="5905" y="8478"/>
                    </a:cubicBezTo>
                    <a:cubicBezTo>
                      <a:pt x="5772" y="8459"/>
                      <a:pt x="5627" y="8444"/>
                      <a:pt x="5474" y="8435"/>
                    </a:cubicBezTo>
                    <a:cubicBezTo>
                      <a:pt x="5481" y="8407"/>
                      <a:pt x="5488" y="8378"/>
                      <a:pt x="5496" y="8350"/>
                    </a:cubicBezTo>
                    <a:cubicBezTo>
                      <a:pt x="5509" y="8301"/>
                      <a:pt x="5521" y="8252"/>
                      <a:pt x="5533" y="8201"/>
                    </a:cubicBezTo>
                    <a:cubicBezTo>
                      <a:pt x="5538" y="8181"/>
                      <a:pt x="5542" y="8158"/>
                      <a:pt x="5548" y="8133"/>
                    </a:cubicBezTo>
                    <a:cubicBezTo>
                      <a:pt x="5556" y="8104"/>
                      <a:pt x="5564" y="8074"/>
                      <a:pt x="5570" y="8042"/>
                    </a:cubicBezTo>
                    <a:cubicBezTo>
                      <a:pt x="5576" y="8021"/>
                      <a:pt x="5582" y="7998"/>
                      <a:pt x="5587" y="7974"/>
                    </a:cubicBezTo>
                    <a:cubicBezTo>
                      <a:pt x="5593" y="7944"/>
                      <a:pt x="5600" y="7915"/>
                      <a:pt x="5606" y="7883"/>
                    </a:cubicBezTo>
                    <a:cubicBezTo>
                      <a:pt x="5612" y="7860"/>
                      <a:pt x="5618" y="7839"/>
                      <a:pt x="5621" y="7817"/>
                    </a:cubicBezTo>
                    <a:cubicBezTo>
                      <a:pt x="5629" y="7784"/>
                      <a:pt x="5635" y="7754"/>
                      <a:pt x="5643" y="7724"/>
                    </a:cubicBezTo>
                    <a:cubicBezTo>
                      <a:pt x="5648" y="7702"/>
                      <a:pt x="5650" y="7682"/>
                      <a:pt x="5655" y="7661"/>
                    </a:cubicBezTo>
                    <a:cubicBezTo>
                      <a:pt x="5662" y="7628"/>
                      <a:pt x="5669" y="7596"/>
                      <a:pt x="5676" y="7563"/>
                    </a:cubicBezTo>
                    <a:cubicBezTo>
                      <a:pt x="5678" y="7555"/>
                      <a:pt x="5680" y="7548"/>
                      <a:pt x="5682" y="7538"/>
                    </a:cubicBezTo>
                    <a:cubicBezTo>
                      <a:pt x="5684" y="7524"/>
                      <a:pt x="5686" y="7512"/>
                      <a:pt x="5688" y="7501"/>
                    </a:cubicBezTo>
                    <a:cubicBezTo>
                      <a:pt x="5809" y="7495"/>
                      <a:pt x="5928" y="7482"/>
                      <a:pt x="6040" y="7458"/>
                    </a:cubicBezTo>
                    <a:cubicBezTo>
                      <a:pt x="6152" y="7435"/>
                      <a:pt x="6255" y="7402"/>
                      <a:pt x="6356" y="7360"/>
                    </a:cubicBezTo>
                    <a:cubicBezTo>
                      <a:pt x="6761" y="7193"/>
                      <a:pt x="7091" y="6895"/>
                      <a:pt x="7361" y="6528"/>
                    </a:cubicBezTo>
                    <a:cubicBezTo>
                      <a:pt x="8875" y="6286"/>
                      <a:pt x="9592" y="4562"/>
                      <a:pt x="9550" y="3242"/>
                    </a:cubicBezTo>
                    <a:cubicBezTo>
                      <a:pt x="9507" y="1965"/>
                      <a:pt x="8446" y="1471"/>
                      <a:pt x="7696" y="1284"/>
                    </a:cubicBezTo>
                    <a:cubicBezTo>
                      <a:pt x="7203" y="572"/>
                      <a:pt x="6469" y="210"/>
                      <a:pt x="5773" y="70"/>
                    </a:cubicBezTo>
                    <a:cubicBezTo>
                      <a:pt x="5531" y="22"/>
                      <a:pt x="5294" y="1"/>
                      <a:pt x="5073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54" name="Google Shape;2454;p13"/>
              <p:cNvSpPr/>
              <p:nvPr/>
            </p:nvSpPr>
            <p:spPr>
              <a:xfrm>
                <a:off x="2758175" y="4795875"/>
                <a:ext cx="395650" cy="380100"/>
              </a:xfrm>
              <a:custGeom>
                <a:avLst/>
                <a:gdLst/>
                <a:ahLst/>
                <a:cxnLst/>
                <a:rect l="l" t="t" r="r" b="b"/>
                <a:pathLst>
                  <a:path w="15826" h="15204" extrusionOk="0">
                    <a:moveTo>
                      <a:pt x="8824" y="0"/>
                    </a:moveTo>
                    <a:cubicBezTo>
                      <a:pt x="8342" y="0"/>
                      <a:pt x="7090" y="567"/>
                      <a:pt x="6554" y="982"/>
                    </a:cubicBezTo>
                    <a:cubicBezTo>
                      <a:pt x="6738" y="761"/>
                      <a:pt x="6922" y="452"/>
                      <a:pt x="6636" y="347"/>
                    </a:cubicBezTo>
                    <a:cubicBezTo>
                      <a:pt x="6605" y="336"/>
                      <a:pt x="6562" y="330"/>
                      <a:pt x="6512" y="330"/>
                    </a:cubicBezTo>
                    <a:cubicBezTo>
                      <a:pt x="5989" y="330"/>
                      <a:pt x="4561" y="977"/>
                      <a:pt x="4368" y="3145"/>
                    </a:cubicBezTo>
                    <a:lnTo>
                      <a:pt x="4368" y="3147"/>
                    </a:lnTo>
                    <a:cubicBezTo>
                      <a:pt x="4360" y="3240"/>
                      <a:pt x="4354" y="3336"/>
                      <a:pt x="4351" y="3434"/>
                    </a:cubicBezTo>
                    <a:lnTo>
                      <a:pt x="4351" y="3441"/>
                    </a:lnTo>
                    <a:cubicBezTo>
                      <a:pt x="4346" y="3539"/>
                      <a:pt x="4346" y="3635"/>
                      <a:pt x="4346" y="3738"/>
                    </a:cubicBezTo>
                    <a:cubicBezTo>
                      <a:pt x="4348" y="3745"/>
                      <a:pt x="4348" y="3755"/>
                      <a:pt x="4348" y="3763"/>
                    </a:cubicBezTo>
                    <a:cubicBezTo>
                      <a:pt x="4349" y="3861"/>
                      <a:pt x="4352" y="3957"/>
                      <a:pt x="4360" y="4059"/>
                    </a:cubicBezTo>
                    <a:cubicBezTo>
                      <a:pt x="4360" y="4078"/>
                      <a:pt x="4361" y="4096"/>
                      <a:pt x="4364" y="4115"/>
                    </a:cubicBezTo>
                    <a:cubicBezTo>
                      <a:pt x="4370" y="4207"/>
                      <a:pt x="4378" y="4303"/>
                      <a:pt x="4391" y="4399"/>
                    </a:cubicBezTo>
                    <a:cubicBezTo>
                      <a:pt x="4392" y="4429"/>
                      <a:pt x="4398" y="4462"/>
                      <a:pt x="4403" y="4492"/>
                    </a:cubicBezTo>
                    <a:cubicBezTo>
                      <a:pt x="4411" y="4579"/>
                      <a:pt x="4423" y="4669"/>
                      <a:pt x="4437" y="4760"/>
                    </a:cubicBezTo>
                    <a:cubicBezTo>
                      <a:pt x="4443" y="4807"/>
                      <a:pt x="4453" y="4857"/>
                      <a:pt x="4460" y="4906"/>
                    </a:cubicBezTo>
                    <a:cubicBezTo>
                      <a:pt x="4473" y="4983"/>
                      <a:pt x="4488" y="5061"/>
                      <a:pt x="4502" y="5141"/>
                    </a:cubicBezTo>
                    <a:cubicBezTo>
                      <a:pt x="4516" y="5213"/>
                      <a:pt x="4533" y="5288"/>
                      <a:pt x="4550" y="5361"/>
                    </a:cubicBezTo>
                    <a:cubicBezTo>
                      <a:pt x="4563" y="5423"/>
                      <a:pt x="4575" y="5483"/>
                      <a:pt x="4591" y="5545"/>
                    </a:cubicBezTo>
                    <a:cubicBezTo>
                      <a:pt x="4624" y="5685"/>
                      <a:pt x="4660" y="5828"/>
                      <a:pt x="4698" y="5975"/>
                    </a:cubicBezTo>
                    <a:lnTo>
                      <a:pt x="4761" y="6016"/>
                    </a:lnTo>
                    <a:cubicBezTo>
                      <a:pt x="4607" y="7179"/>
                      <a:pt x="4562" y="8319"/>
                      <a:pt x="4557" y="9032"/>
                    </a:cubicBezTo>
                    <a:cubicBezTo>
                      <a:pt x="4556" y="9476"/>
                      <a:pt x="4569" y="9754"/>
                      <a:pt x="4583" y="9774"/>
                    </a:cubicBezTo>
                    <a:cubicBezTo>
                      <a:pt x="4609" y="9810"/>
                      <a:pt x="4981" y="9973"/>
                      <a:pt x="5425" y="10136"/>
                    </a:cubicBezTo>
                    <a:lnTo>
                      <a:pt x="5390" y="10324"/>
                    </a:lnTo>
                    <a:lnTo>
                      <a:pt x="5357" y="10312"/>
                    </a:lnTo>
                    <a:lnTo>
                      <a:pt x="4916" y="10877"/>
                    </a:lnTo>
                    <a:lnTo>
                      <a:pt x="4945" y="10903"/>
                    </a:lnTo>
                    <a:lnTo>
                      <a:pt x="4829" y="10953"/>
                    </a:lnTo>
                    <a:lnTo>
                      <a:pt x="4834" y="10957"/>
                    </a:lnTo>
                    <a:cubicBezTo>
                      <a:pt x="4758" y="10983"/>
                      <a:pt x="4683" y="11007"/>
                      <a:pt x="4611" y="11040"/>
                    </a:cubicBezTo>
                    <a:cubicBezTo>
                      <a:pt x="4496" y="11074"/>
                      <a:pt x="4386" y="11113"/>
                      <a:pt x="4278" y="11153"/>
                    </a:cubicBezTo>
                    <a:cubicBezTo>
                      <a:pt x="4261" y="11162"/>
                      <a:pt x="4242" y="11168"/>
                      <a:pt x="4227" y="11175"/>
                    </a:cubicBezTo>
                    <a:cubicBezTo>
                      <a:pt x="4115" y="11217"/>
                      <a:pt x="4009" y="11260"/>
                      <a:pt x="3907" y="11309"/>
                    </a:cubicBezTo>
                    <a:cubicBezTo>
                      <a:pt x="2341" y="12034"/>
                      <a:pt x="1059" y="13466"/>
                      <a:pt x="0" y="15203"/>
                    </a:cubicBezTo>
                    <a:lnTo>
                      <a:pt x="15826" y="15203"/>
                    </a:lnTo>
                    <a:cubicBezTo>
                      <a:pt x="15550" y="14746"/>
                      <a:pt x="15262" y="14293"/>
                      <a:pt x="14970" y="13865"/>
                    </a:cubicBezTo>
                    <a:cubicBezTo>
                      <a:pt x="14082" y="12560"/>
                      <a:pt x="13162" y="11457"/>
                      <a:pt x="12681" y="11152"/>
                    </a:cubicBezTo>
                    <a:cubicBezTo>
                      <a:pt x="12633" y="11123"/>
                      <a:pt x="12581" y="11095"/>
                      <a:pt x="12520" y="11067"/>
                    </a:cubicBezTo>
                    <a:cubicBezTo>
                      <a:pt x="12514" y="11062"/>
                      <a:pt x="12511" y="11061"/>
                      <a:pt x="12505" y="11059"/>
                    </a:cubicBezTo>
                    <a:cubicBezTo>
                      <a:pt x="12463" y="11042"/>
                      <a:pt x="12423" y="11023"/>
                      <a:pt x="12378" y="11005"/>
                    </a:cubicBezTo>
                    <a:cubicBezTo>
                      <a:pt x="12372" y="11004"/>
                      <a:pt x="12365" y="10999"/>
                      <a:pt x="12358" y="10997"/>
                    </a:cubicBezTo>
                    <a:cubicBezTo>
                      <a:pt x="12310" y="10980"/>
                      <a:pt x="12260" y="10961"/>
                      <a:pt x="12208" y="10943"/>
                    </a:cubicBezTo>
                    <a:cubicBezTo>
                      <a:pt x="12202" y="10940"/>
                      <a:pt x="12196" y="10938"/>
                      <a:pt x="12191" y="10937"/>
                    </a:cubicBezTo>
                    <a:cubicBezTo>
                      <a:pt x="12136" y="10920"/>
                      <a:pt x="12079" y="10901"/>
                      <a:pt x="12020" y="10884"/>
                    </a:cubicBezTo>
                    <a:cubicBezTo>
                      <a:pt x="12015" y="10884"/>
                      <a:pt x="12011" y="10883"/>
                      <a:pt x="12006" y="10880"/>
                    </a:cubicBezTo>
                    <a:cubicBezTo>
                      <a:pt x="11944" y="10864"/>
                      <a:pt x="11879" y="10847"/>
                      <a:pt x="11813" y="10830"/>
                    </a:cubicBezTo>
                    <a:cubicBezTo>
                      <a:pt x="11809" y="10830"/>
                      <a:pt x="11806" y="10829"/>
                      <a:pt x="11801" y="10829"/>
                    </a:cubicBezTo>
                    <a:cubicBezTo>
                      <a:pt x="11732" y="10812"/>
                      <a:pt x="11660" y="10795"/>
                      <a:pt x="11587" y="10780"/>
                    </a:cubicBezTo>
                    <a:cubicBezTo>
                      <a:pt x="11586" y="10779"/>
                      <a:pt x="11582" y="10779"/>
                      <a:pt x="11581" y="10779"/>
                    </a:cubicBezTo>
                    <a:cubicBezTo>
                      <a:pt x="11503" y="10763"/>
                      <a:pt x="11427" y="10748"/>
                      <a:pt x="11345" y="10731"/>
                    </a:cubicBezTo>
                    <a:lnTo>
                      <a:pt x="11340" y="10731"/>
                    </a:lnTo>
                    <a:cubicBezTo>
                      <a:pt x="11259" y="10716"/>
                      <a:pt x="11174" y="10702"/>
                      <a:pt x="11089" y="10689"/>
                    </a:cubicBezTo>
                    <a:lnTo>
                      <a:pt x="11088" y="10689"/>
                    </a:lnTo>
                    <a:cubicBezTo>
                      <a:pt x="11082" y="10689"/>
                      <a:pt x="11075" y="10688"/>
                      <a:pt x="11071" y="10688"/>
                    </a:cubicBezTo>
                    <a:cubicBezTo>
                      <a:pt x="10988" y="10673"/>
                      <a:pt x="10907" y="10661"/>
                      <a:pt x="10821" y="10651"/>
                    </a:cubicBezTo>
                    <a:lnTo>
                      <a:pt x="10702" y="10628"/>
                    </a:lnTo>
                    <a:lnTo>
                      <a:pt x="10741" y="10592"/>
                    </a:lnTo>
                    <a:lnTo>
                      <a:pt x="10129" y="9923"/>
                    </a:lnTo>
                    <a:lnTo>
                      <a:pt x="10064" y="9958"/>
                    </a:lnTo>
                    <a:lnTo>
                      <a:pt x="9994" y="9434"/>
                    </a:lnTo>
                    <a:lnTo>
                      <a:pt x="9959" y="9182"/>
                    </a:lnTo>
                    <a:cubicBezTo>
                      <a:pt x="9996" y="8986"/>
                      <a:pt x="10036" y="8788"/>
                      <a:pt x="10074" y="8595"/>
                    </a:cubicBezTo>
                    <a:cubicBezTo>
                      <a:pt x="10238" y="7748"/>
                      <a:pt x="10393" y="6928"/>
                      <a:pt x="10525" y="6182"/>
                    </a:cubicBezTo>
                    <a:cubicBezTo>
                      <a:pt x="10555" y="6013"/>
                      <a:pt x="10583" y="5851"/>
                      <a:pt x="10610" y="5692"/>
                    </a:cubicBezTo>
                    <a:cubicBezTo>
                      <a:pt x="10623" y="5613"/>
                      <a:pt x="10638" y="5535"/>
                      <a:pt x="10651" y="5459"/>
                    </a:cubicBezTo>
                    <a:cubicBezTo>
                      <a:pt x="10701" y="5149"/>
                      <a:pt x="10749" y="4861"/>
                      <a:pt x="10787" y="4596"/>
                    </a:cubicBezTo>
                    <a:cubicBezTo>
                      <a:pt x="10797" y="4530"/>
                      <a:pt x="10808" y="4467"/>
                      <a:pt x="10815" y="4403"/>
                    </a:cubicBezTo>
                    <a:cubicBezTo>
                      <a:pt x="10924" y="3647"/>
                      <a:pt x="10970" y="3118"/>
                      <a:pt x="10927" y="2947"/>
                    </a:cubicBezTo>
                    <a:cubicBezTo>
                      <a:pt x="10894" y="2820"/>
                      <a:pt x="10829" y="2687"/>
                      <a:pt x="10750" y="2559"/>
                    </a:cubicBezTo>
                    <a:cubicBezTo>
                      <a:pt x="10733" y="2530"/>
                      <a:pt x="10715" y="2501"/>
                      <a:pt x="10695" y="2472"/>
                    </a:cubicBezTo>
                    <a:cubicBezTo>
                      <a:pt x="10674" y="2439"/>
                      <a:pt x="10651" y="2403"/>
                      <a:pt x="10627" y="2373"/>
                    </a:cubicBezTo>
                    <a:cubicBezTo>
                      <a:pt x="10598" y="2335"/>
                      <a:pt x="10571" y="2295"/>
                      <a:pt x="10543" y="2261"/>
                    </a:cubicBezTo>
                    <a:cubicBezTo>
                      <a:pt x="10389" y="2062"/>
                      <a:pt x="10249" y="1920"/>
                      <a:pt x="10249" y="1920"/>
                    </a:cubicBezTo>
                    <a:cubicBezTo>
                      <a:pt x="10249" y="1920"/>
                      <a:pt x="11982" y="1149"/>
                      <a:pt x="11631" y="435"/>
                    </a:cubicBezTo>
                    <a:cubicBezTo>
                      <a:pt x="11546" y="262"/>
                      <a:pt x="11307" y="196"/>
                      <a:pt x="10996" y="196"/>
                    </a:cubicBezTo>
                    <a:cubicBezTo>
                      <a:pt x="10025" y="196"/>
                      <a:pt x="8339" y="833"/>
                      <a:pt x="8339" y="833"/>
                    </a:cubicBezTo>
                    <a:cubicBezTo>
                      <a:pt x="8339" y="833"/>
                      <a:pt x="9398" y="92"/>
                      <a:pt x="8898" y="6"/>
                    </a:cubicBezTo>
                    <a:cubicBezTo>
                      <a:pt x="8876" y="2"/>
                      <a:pt x="8851" y="0"/>
                      <a:pt x="8824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55" name="Google Shape;2455;p13"/>
              <p:cNvSpPr/>
              <p:nvPr/>
            </p:nvSpPr>
            <p:spPr>
              <a:xfrm>
                <a:off x="1802300" y="4821875"/>
                <a:ext cx="395675" cy="353850"/>
              </a:xfrm>
              <a:custGeom>
                <a:avLst/>
                <a:gdLst/>
                <a:ahLst/>
                <a:cxnLst/>
                <a:rect l="l" t="t" r="r" b="b"/>
                <a:pathLst>
                  <a:path w="15827" h="14154" extrusionOk="0">
                    <a:moveTo>
                      <a:pt x="8994" y="0"/>
                    </a:moveTo>
                    <a:cubicBezTo>
                      <a:pt x="8456" y="0"/>
                      <a:pt x="7899" y="97"/>
                      <a:pt x="7393" y="226"/>
                    </a:cubicBezTo>
                    <a:cubicBezTo>
                      <a:pt x="6377" y="486"/>
                      <a:pt x="5571" y="875"/>
                      <a:pt x="5571" y="875"/>
                    </a:cubicBezTo>
                    <a:cubicBezTo>
                      <a:pt x="5571" y="875"/>
                      <a:pt x="5432" y="1017"/>
                      <a:pt x="5277" y="1216"/>
                    </a:cubicBezTo>
                    <a:cubicBezTo>
                      <a:pt x="5249" y="1252"/>
                      <a:pt x="5223" y="1289"/>
                      <a:pt x="5195" y="1329"/>
                    </a:cubicBezTo>
                    <a:cubicBezTo>
                      <a:pt x="5172" y="1360"/>
                      <a:pt x="5147" y="1394"/>
                      <a:pt x="5126" y="1428"/>
                    </a:cubicBezTo>
                    <a:cubicBezTo>
                      <a:pt x="5105" y="1457"/>
                      <a:pt x="5089" y="1485"/>
                      <a:pt x="5071" y="1514"/>
                    </a:cubicBezTo>
                    <a:cubicBezTo>
                      <a:pt x="4993" y="1642"/>
                      <a:pt x="4925" y="1775"/>
                      <a:pt x="4895" y="1902"/>
                    </a:cubicBezTo>
                    <a:cubicBezTo>
                      <a:pt x="4850" y="2073"/>
                      <a:pt x="4896" y="2602"/>
                      <a:pt x="5005" y="3359"/>
                    </a:cubicBezTo>
                    <a:cubicBezTo>
                      <a:pt x="5014" y="3422"/>
                      <a:pt x="5025" y="3486"/>
                      <a:pt x="5034" y="3551"/>
                    </a:cubicBezTo>
                    <a:cubicBezTo>
                      <a:pt x="5072" y="3817"/>
                      <a:pt x="5119" y="4104"/>
                      <a:pt x="5169" y="4414"/>
                    </a:cubicBezTo>
                    <a:cubicBezTo>
                      <a:pt x="5183" y="4490"/>
                      <a:pt x="5196" y="4569"/>
                      <a:pt x="5211" y="4648"/>
                    </a:cubicBezTo>
                    <a:cubicBezTo>
                      <a:pt x="5237" y="4806"/>
                      <a:pt x="5266" y="4969"/>
                      <a:pt x="5296" y="5137"/>
                    </a:cubicBezTo>
                    <a:cubicBezTo>
                      <a:pt x="5456" y="6053"/>
                      <a:pt x="5654" y="7085"/>
                      <a:pt x="5862" y="8137"/>
                    </a:cubicBezTo>
                    <a:lnTo>
                      <a:pt x="5827" y="8390"/>
                    </a:lnTo>
                    <a:lnTo>
                      <a:pt x="5755" y="8914"/>
                    </a:lnTo>
                    <a:lnTo>
                      <a:pt x="5692" y="8878"/>
                    </a:lnTo>
                    <a:lnTo>
                      <a:pt x="5133" y="9487"/>
                    </a:lnTo>
                    <a:lnTo>
                      <a:pt x="5081" y="9546"/>
                    </a:lnTo>
                    <a:lnTo>
                      <a:pt x="5119" y="9582"/>
                    </a:lnTo>
                    <a:lnTo>
                      <a:pt x="5004" y="9605"/>
                    </a:lnTo>
                    <a:lnTo>
                      <a:pt x="5002" y="9605"/>
                    </a:lnTo>
                    <a:cubicBezTo>
                      <a:pt x="4910" y="9617"/>
                      <a:pt x="4823" y="9631"/>
                      <a:pt x="4734" y="9643"/>
                    </a:cubicBezTo>
                    <a:cubicBezTo>
                      <a:pt x="4648" y="9656"/>
                      <a:pt x="4563" y="9669"/>
                      <a:pt x="4481" y="9685"/>
                    </a:cubicBezTo>
                    <a:lnTo>
                      <a:pt x="4477" y="9685"/>
                    </a:lnTo>
                    <a:cubicBezTo>
                      <a:pt x="4394" y="9700"/>
                      <a:pt x="4319" y="9716"/>
                      <a:pt x="4241" y="9733"/>
                    </a:cubicBezTo>
                    <a:cubicBezTo>
                      <a:pt x="4240" y="9733"/>
                      <a:pt x="4236" y="9733"/>
                      <a:pt x="4235" y="9734"/>
                    </a:cubicBezTo>
                    <a:cubicBezTo>
                      <a:pt x="4162" y="9748"/>
                      <a:pt x="4089" y="9764"/>
                      <a:pt x="4021" y="9782"/>
                    </a:cubicBezTo>
                    <a:cubicBezTo>
                      <a:pt x="4016" y="9782"/>
                      <a:pt x="4014" y="9784"/>
                      <a:pt x="4009" y="9784"/>
                    </a:cubicBezTo>
                    <a:cubicBezTo>
                      <a:pt x="3943" y="9801"/>
                      <a:pt x="3880" y="9818"/>
                      <a:pt x="3817" y="9834"/>
                    </a:cubicBezTo>
                    <a:cubicBezTo>
                      <a:pt x="3811" y="9836"/>
                      <a:pt x="3805" y="9838"/>
                      <a:pt x="3802" y="9838"/>
                    </a:cubicBezTo>
                    <a:cubicBezTo>
                      <a:pt x="3743" y="9855"/>
                      <a:pt x="3687" y="9874"/>
                      <a:pt x="3631" y="9891"/>
                    </a:cubicBezTo>
                    <a:cubicBezTo>
                      <a:pt x="3625" y="9892"/>
                      <a:pt x="3619" y="9894"/>
                      <a:pt x="3614" y="9897"/>
                    </a:cubicBezTo>
                    <a:cubicBezTo>
                      <a:pt x="3562" y="9913"/>
                      <a:pt x="3510" y="9933"/>
                      <a:pt x="3464" y="9951"/>
                    </a:cubicBezTo>
                    <a:cubicBezTo>
                      <a:pt x="3457" y="9953"/>
                      <a:pt x="3451" y="9957"/>
                      <a:pt x="3444" y="9959"/>
                    </a:cubicBezTo>
                    <a:cubicBezTo>
                      <a:pt x="3400" y="9976"/>
                      <a:pt x="3359" y="9995"/>
                      <a:pt x="3317" y="10013"/>
                    </a:cubicBezTo>
                    <a:cubicBezTo>
                      <a:pt x="3312" y="10015"/>
                      <a:pt x="3305" y="10018"/>
                      <a:pt x="3303" y="10021"/>
                    </a:cubicBezTo>
                    <a:cubicBezTo>
                      <a:pt x="3244" y="10049"/>
                      <a:pt x="3188" y="10077"/>
                      <a:pt x="3145" y="10106"/>
                    </a:cubicBezTo>
                    <a:cubicBezTo>
                      <a:pt x="2831" y="10305"/>
                      <a:pt x="2332" y="10842"/>
                      <a:pt x="1775" y="11553"/>
                    </a:cubicBezTo>
                    <a:cubicBezTo>
                      <a:pt x="1197" y="12293"/>
                      <a:pt x="559" y="13222"/>
                      <a:pt x="1" y="14154"/>
                    </a:cubicBezTo>
                    <a:lnTo>
                      <a:pt x="15827" y="14154"/>
                    </a:lnTo>
                    <a:cubicBezTo>
                      <a:pt x="15554" y="13712"/>
                      <a:pt x="15269" y="13288"/>
                      <a:pt x="14967" y="12890"/>
                    </a:cubicBezTo>
                    <a:cubicBezTo>
                      <a:pt x="14090" y="11734"/>
                      <a:pt x="13081" y="10804"/>
                      <a:pt x="11917" y="10264"/>
                    </a:cubicBezTo>
                    <a:cubicBezTo>
                      <a:pt x="11814" y="10215"/>
                      <a:pt x="11707" y="10173"/>
                      <a:pt x="11598" y="10130"/>
                    </a:cubicBezTo>
                    <a:cubicBezTo>
                      <a:pt x="11581" y="10123"/>
                      <a:pt x="11562" y="10117"/>
                      <a:pt x="11547" y="10109"/>
                    </a:cubicBezTo>
                    <a:cubicBezTo>
                      <a:pt x="11439" y="10068"/>
                      <a:pt x="11328" y="10030"/>
                      <a:pt x="11214" y="9995"/>
                    </a:cubicBezTo>
                    <a:cubicBezTo>
                      <a:pt x="11142" y="9965"/>
                      <a:pt x="11067" y="9939"/>
                      <a:pt x="10994" y="9913"/>
                    </a:cubicBezTo>
                    <a:lnTo>
                      <a:pt x="10995" y="9909"/>
                    </a:lnTo>
                    <a:lnTo>
                      <a:pt x="10880" y="9858"/>
                    </a:lnTo>
                    <a:lnTo>
                      <a:pt x="10909" y="9832"/>
                    </a:lnTo>
                    <a:lnTo>
                      <a:pt x="10469" y="9267"/>
                    </a:lnTo>
                    <a:lnTo>
                      <a:pt x="10434" y="9279"/>
                    </a:lnTo>
                    <a:lnTo>
                      <a:pt x="10400" y="9091"/>
                    </a:lnTo>
                    <a:cubicBezTo>
                      <a:pt x="10843" y="8928"/>
                      <a:pt x="11216" y="8767"/>
                      <a:pt x="11242" y="8730"/>
                    </a:cubicBezTo>
                    <a:cubicBezTo>
                      <a:pt x="11277" y="8678"/>
                      <a:pt x="11312" y="6853"/>
                      <a:pt x="11063" y="4971"/>
                    </a:cubicBezTo>
                    <a:lnTo>
                      <a:pt x="11125" y="4930"/>
                    </a:lnTo>
                    <a:cubicBezTo>
                      <a:pt x="11166" y="4783"/>
                      <a:pt x="11202" y="4641"/>
                      <a:pt x="11233" y="4501"/>
                    </a:cubicBezTo>
                    <a:cubicBezTo>
                      <a:pt x="11248" y="4438"/>
                      <a:pt x="11260" y="4380"/>
                      <a:pt x="11274" y="4316"/>
                    </a:cubicBezTo>
                    <a:cubicBezTo>
                      <a:pt x="11289" y="4244"/>
                      <a:pt x="11307" y="4168"/>
                      <a:pt x="11321" y="4097"/>
                    </a:cubicBezTo>
                    <a:cubicBezTo>
                      <a:pt x="11338" y="4015"/>
                      <a:pt x="11350" y="3939"/>
                      <a:pt x="11363" y="3861"/>
                    </a:cubicBezTo>
                    <a:cubicBezTo>
                      <a:pt x="11372" y="3812"/>
                      <a:pt x="11380" y="3762"/>
                      <a:pt x="11390" y="3715"/>
                    </a:cubicBezTo>
                    <a:cubicBezTo>
                      <a:pt x="11403" y="3624"/>
                      <a:pt x="11412" y="3536"/>
                      <a:pt x="11424" y="3448"/>
                    </a:cubicBezTo>
                    <a:cubicBezTo>
                      <a:pt x="11426" y="3417"/>
                      <a:pt x="11432" y="3384"/>
                      <a:pt x="11436" y="3354"/>
                    </a:cubicBezTo>
                    <a:cubicBezTo>
                      <a:pt x="11446" y="3257"/>
                      <a:pt x="11453" y="3162"/>
                      <a:pt x="11459" y="3070"/>
                    </a:cubicBezTo>
                    <a:cubicBezTo>
                      <a:pt x="11460" y="3053"/>
                      <a:pt x="11464" y="3033"/>
                      <a:pt x="11465" y="3014"/>
                    </a:cubicBezTo>
                    <a:cubicBezTo>
                      <a:pt x="11471" y="2913"/>
                      <a:pt x="11473" y="2816"/>
                      <a:pt x="11475" y="2718"/>
                    </a:cubicBezTo>
                    <a:cubicBezTo>
                      <a:pt x="11475" y="2711"/>
                      <a:pt x="11476" y="2703"/>
                      <a:pt x="11476" y="2693"/>
                    </a:cubicBezTo>
                    <a:cubicBezTo>
                      <a:pt x="11476" y="2590"/>
                      <a:pt x="11476" y="2494"/>
                      <a:pt x="11471" y="2396"/>
                    </a:cubicBezTo>
                    <a:lnTo>
                      <a:pt x="11471" y="2389"/>
                    </a:lnTo>
                    <a:cubicBezTo>
                      <a:pt x="11466" y="2291"/>
                      <a:pt x="11463" y="2196"/>
                      <a:pt x="11454" y="2102"/>
                    </a:cubicBezTo>
                    <a:lnTo>
                      <a:pt x="11454" y="2100"/>
                    </a:lnTo>
                    <a:cubicBezTo>
                      <a:pt x="11262" y="469"/>
                      <a:pt x="10178" y="0"/>
                      <a:pt x="8994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56" name="Google Shape;2456;p13"/>
              <p:cNvSpPr/>
              <p:nvPr/>
            </p:nvSpPr>
            <p:spPr>
              <a:xfrm>
                <a:off x="3727025" y="4837200"/>
                <a:ext cx="278250" cy="338800"/>
              </a:xfrm>
              <a:custGeom>
                <a:avLst/>
                <a:gdLst/>
                <a:ahLst/>
                <a:cxnLst/>
                <a:rect l="l" t="t" r="r" b="b"/>
                <a:pathLst>
                  <a:path w="11130" h="13552" extrusionOk="0">
                    <a:moveTo>
                      <a:pt x="7550" y="1"/>
                    </a:moveTo>
                    <a:cubicBezTo>
                      <a:pt x="7592" y="78"/>
                      <a:pt x="8231" y="1342"/>
                      <a:pt x="6009" y="1606"/>
                    </a:cubicBezTo>
                    <a:cubicBezTo>
                      <a:pt x="4414" y="1796"/>
                      <a:pt x="3705" y="2852"/>
                      <a:pt x="3421" y="3477"/>
                    </a:cubicBezTo>
                    <a:cubicBezTo>
                      <a:pt x="3417" y="3484"/>
                      <a:pt x="3415" y="3487"/>
                      <a:pt x="3414" y="3493"/>
                    </a:cubicBezTo>
                    <a:cubicBezTo>
                      <a:pt x="3400" y="3526"/>
                      <a:pt x="3387" y="3556"/>
                      <a:pt x="3372" y="3586"/>
                    </a:cubicBezTo>
                    <a:cubicBezTo>
                      <a:pt x="3371" y="3590"/>
                      <a:pt x="3371" y="3593"/>
                      <a:pt x="3369" y="3599"/>
                    </a:cubicBezTo>
                    <a:cubicBezTo>
                      <a:pt x="3341" y="3665"/>
                      <a:pt x="3320" y="3724"/>
                      <a:pt x="3303" y="3774"/>
                    </a:cubicBezTo>
                    <a:cubicBezTo>
                      <a:pt x="3302" y="3779"/>
                      <a:pt x="3302" y="3781"/>
                      <a:pt x="3298" y="3786"/>
                    </a:cubicBezTo>
                    <a:cubicBezTo>
                      <a:pt x="3291" y="3807"/>
                      <a:pt x="3285" y="3829"/>
                      <a:pt x="3279" y="3846"/>
                    </a:cubicBezTo>
                    <a:cubicBezTo>
                      <a:pt x="3279" y="3847"/>
                      <a:pt x="3278" y="3847"/>
                      <a:pt x="3278" y="3849"/>
                    </a:cubicBezTo>
                    <a:cubicBezTo>
                      <a:pt x="3272" y="3870"/>
                      <a:pt x="3268" y="3885"/>
                      <a:pt x="3263" y="3900"/>
                    </a:cubicBezTo>
                    <a:cubicBezTo>
                      <a:pt x="3263" y="3902"/>
                      <a:pt x="3262" y="3902"/>
                      <a:pt x="3262" y="3904"/>
                    </a:cubicBezTo>
                    <a:cubicBezTo>
                      <a:pt x="3257" y="3916"/>
                      <a:pt x="3256" y="3926"/>
                      <a:pt x="3255" y="3932"/>
                    </a:cubicBezTo>
                    <a:lnTo>
                      <a:pt x="3255" y="3938"/>
                    </a:lnTo>
                    <a:cubicBezTo>
                      <a:pt x="3253" y="3943"/>
                      <a:pt x="3253" y="3945"/>
                      <a:pt x="3253" y="3945"/>
                    </a:cubicBezTo>
                    <a:cubicBezTo>
                      <a:pt x="3253" y="3945"/>
                      <a:pt x="3176" y="3826"/>
                      <a:pt x="3054" y="3826"/>
                    </a:cubicBezTo>
                    <a:cubicBezTo>
                      <a:pt x="2939" y="3826"/>
                      <a:pt x="2784" y="3933"/>
                      <a:pt x="2618" y="4354"/>
                    </a:cubicBezTo>
                    <a:cubicBezTo>
                      <a:pt x="2513" y="4620"/>
                      <a:pt x="2546" y="5225"/>
                      <a:pt x="2659" y="5942"/>
                    </a:cubicBezTo>
                    <a:cubicBezTo>
                      <a:pt x="2719" y="6332"/>
                      <a:pt x="2801" y="6754"/>
                      <a:pt x="2899" y="7173"/>
                    </a:cubicBezTo>
                    <a:cubicBezTo>
                      <a:pt x="2858" y="7165"/>
                      <a:pt x="2817" y="7160"/>
                      <a:pt x="2777" y="7160"/>
                    </a:cubicBezTo>
                    <a:cubicBezTo>
                      <a:pt x="2566" y="7160"/>
                      <a:pt x="2360" y="7273"/>
                      <a:pt x="2236" y="7529"/>
                    </a:cubicBezTo>
                    <a:cubicBezTo>
                      <a:pt x="1983" y="8051"/>
                      <a:pt x="2512" y="8810"/>
                      <a:pt x="3430" y="9026"/>
                    </a:cubicBezTo>
                    <a:cubicBezTo>
                      <a:pt x="3442" y="9060"/>
                      <a:pt x="3451" y="9089"/>
                      <a:pt x="3464" y="9117"/>
                    </a:cubicBezTo>
                    <a:cubicBezTo>
                      <a:pt x="3498" y="9521"/>
                      <a:pt x="3535" y="9871"/>
                      <a:pt x="3572" y="10120"/>
                    </a:cubicBezTo>
                    <a:cubicBezTo>
                      <a:pt x="3600" y="10302"/>
                      <a:pt x="3626" y="10432"/>
                      <a:pt x="3651" y="10488"/>
                    </a:cubicBezTo>
                    <a:cubicBezTo>
                      <a:pt x="3674" y="10537"/>
                      <a:pt x="3741" y="10608"/>
                      <a:pt x="3834" y="10693"/>
                    </a:cubicBezTo>
                    <a:lnTo>
                      <a:pt x="3758" y="11262"/>
                    </a:lnTo>
                    <a:lnTo>
                      <a:pt x="3397" y="11448"/>
                    </a:lnTo>
                    <a:lnTo>
                      <a:pt x="3244" y="11526"/>
                    </a:lnTo>
                    <a:lnTo>
                      <a:pt x="3261" y="11546"/>
                    </a:lnTo>
                    <a:lnTo>
                      <a:pt x="3244" y="11559"/>
                    </a:lnTo>
                    <a:lnTo>
                      <a:pt x="3253" y="11571"/>
                    </a:lnTo>
                    <a:cubicBezTo>
                      <a:pt x="3163" y="11599"/>
                      <a:pt x="3078" y="11627"/>
                      <a:pt x="2993" y="11656"/>
                    </a:cubicBezTo>
                    <a:cubicBezTo>
                      <a:pt x="2980" y="11662"/>
                      <a:pt x="2965" y="11666"/>
                      <a:pt x="2952" y="11672"/>
                    </a:cubicBezTo>
                    <a:lnTo>
                      <a:pt x="2890" y="11672"/>
                    </a:lnTo>
                    <a:cubicBezTo>
                      <a:pt x="2756" y="11672"/>
                      <a:pt x="2636" y="11758"/>
                      <a:pt x="2561" y="11893"/>
                    </a:cubicBezTo>
                    <a:cubicBezTo>
                      <a:pt x="2556" y="11894"/>
                      <a:pt x="2551" y="11898"/>
                      <a:pt x="2546" y="11899"/>
                    </a:cubicBezTo>
                    <a:cubicBezTo>
                      <a:pt x="1738" y="12198"/>
                      <a:pt x="1044" y="12511"/>
                      <a:pt x="872" y="12660"/>
                    </a:cubicBezTo>
                    <a:cubicBezTo>
                      <a:pt x="819" y="12675"/>
                      <a:pt x="765" y="12705"/>
                      <a:pt x="714" y="12754"/>
                    </a:cubicBezTo>
                    <a:cubicBezTo>
                      <a:pt x="464" y="12990"/>
                      <a:pt x="228" y="13257"/>
                      <a:pt x="0" y="13552"/>
                    </a:cubicBezTo>
                    <a:lnTo>
                      <a:pt x="11129" y="13552"/>
                    </a:lnTo>
                    <a:cubicBezTo>
                      <a:pt x="10851" y="13205"/>
                      <a:pt x="10553" y="12901"/>
                      <a:pt x="10242" y="12646"/>
                    </a:cubicBezTo>
                    <a:cubicBezTo>
                      <a:pt x="10237" y="12645"/>
                      <a:pt x="10236" y="12641"/>
                      <a:pt x="10232" y="12639"/>
                    </a:cubicBezTo>
                    <a:cubicBezTo>
                      <a:pt x="10175" y="12590"/>
                      <a:pt x="10114" y="12544"/>
                      <a:pt x="10055" y="12502"/>
                    </a:cubicBezTo>
                    <a:cubicBezTo>
                      <a:pt x="10049" y="12493"/>
                      <a:pt x="10043" y="12482"/>
                      <a:pt x="10038" y="12480"/>
                    </a:cubicBezTo>
                    <a:cubicBezTo>
                      <a:pt x="10031" y="12470"/>
                      <a:pt x="10018" y="12463"/>
                      <a:pt x="10008" y="12452"/>
                    </a:cubicBezTo>
                    <a:cubicBezTo>
                      <a:pt x="10001" y="12451"/>
                      <a:pt x="9995" y="12446"/>
                      <a:pt x="9991" y="12443"/>
                    </a:cubicBezTo>
                    <a:cubicBezTo>
                      <a:pt x="9983" y="12437"/>
                      <a:pt x="9976" y="12431"/>
                      <a:pt x="9965" y="12427"/>
                    </a:cubicBezTo>
                    <a:cubicBezTo>
                      <a:pt x="9946" y="12414"/>
                      <a:pt x="9921" y="12402"/>
                      <a:pt x="9893" y="12386"/>
                    </a:cubicBezTo>
                    <a:cubicBezTo>
                      <a:pt x="9887" y="12383"/>
                      <a:pt x="9881" y="12378"/>
                      <a:pt x="9874" y="12373"/>
                    </a:cubicBezTo>
                    <a:cubicBezTo>
                      <a:pt x="9854" y="12359"/>
                      <a:pt x="9833" y="12350"/>
                      <a:pt x="9812" y="12342"/>
                    </a:cubicBezTo>
                    <a:cubicBezTo>
                      <a:pt x="9800" y="12338"/>
                      <a:pt x="9786" y="12334"/>
                      <a:pt x="9774" y="12330"/>
                    </a:cubicBezTo>
                    <a:cubicBezTo>
                      <a:pt x="9739" y="12316"/>
                      <a:pt x="9702" y="12297"/>
                      <a:pt x="9661" y="12282"/>
                    </a:cubicBezTo>
                    <a:cubicBezTo>
                      <a:pt x="9656" y="12280"/>
                      <a:pt x="9653" y="12277"/>
                      <a:pt x="9647" y="12276"/>
                    </a:cubicBezTo>
                    <a:cubicBezTo>
                      <a:pt x="9625" y="12267"/>
                      <a:pt x="9605" y="12259"/>
                      <a:pt x="9582" y="12249"/>
                    </a:cubicBezTo>
                    <a:cubicBezTo>
                      <a:pt x="9502" y="11910"/>
                      <a:pt x="9270" y="11667"/>
                      <a:pt x="8994" y="11667"/>
                    </a:cubicBezTo>
                    <a:lnTo>
                      <a:pt x="8122" y="11667"/>
                    </a:lnTo>
                    <a:lnTo>
                      <a:pt x="7746" y="11305"/>
                    </a:lnTo>
                    <a:lnTo>
                      <a:pt x="7688" y="11335"/>
                    </a:lnTo>
                    <a:lnTo>
                      <a:pt x="7624" y="10805"/>
                    </a:lnTo>
                    <a:cubicBezTo>
                      <a:pt x="7793" y="10691"/>
                      <a:pt x="7912" y="10591"/>
                      <a:pt x="7949" y="10527"/>
                    </a:cubicBezTo>
                    <a:cubicBezTo>
                      <a:pt x="7996" y="10442"/>
                      <a:pt x="8081" y="9821"/>
                      <a:pt x="8149" y="9010"/>
                    </a:cubicBezTo>
                    <a:cubicBezTo>
                      <a:pt x="9061" y="8777"/>
                      <a:pt x="9577" y="8038"/>
                      <a:pt x="9322" y="7525"/>
                    </a:cubicBezTo>
                    <a:cubicBezTo>
                      <a:pt x="9195" y="7270"/>
                      <a:pt x="8984" y="7156"/>
                      <a:pt x="8767" y="7156"/>
                    </a:cubicBezTo>
                    <a:cubicBezTo>
                      <a:pt x="8745" y="7156"/>
                      <a:pt x="8724" y="7157"/>
                      <a:pt x="8702" y="7160"/>
                    </a:cubicBezTo>
                    <a:cubicBezTo>
                      <a:pt x="8708" y="7136"/>
                      <a:pt x="8715" y="7111"/>
                      <a:pt x="8719" y="7088"/>
                    </a:cubicBezTo>
                    <a:cubicBezTo>
                      <a:pt x="8739" y="6999"/>
                      <a:pt x="8757" y="6914"/>
                      <a:pt x="8775" y="6829"/>
                    </a:cubicBezTo>
                    <a:cubicBezTo>
                      <a:pt x="8778" y="6814"/>
                      <a:pt x="8781" y="6801"/>
                      <a:pt x="8784" y="6788"/>
                    </a:cubicBezTo>
                    <a:cubicBezTo>
                      <a:pt x="8803" y="6689"/>
                      <a:pt x="8820" y="6594"/>
                      <a:pt x="8835" y="6501"/>
                    </a:cubicBezTo>
                    <a:cubicBezTo>
                      <a:pt x="8840" y="6478"/>
                      <a:pt x="8842" y="6456"/>
                      <a:pt x="8847" y="6432"/>
                    </a:cubicBezTo>
                    <a:cubicBezTo>
                      <a:pt x="8859" y="6364"/>
                      <a:pt x="8869" y="6296"/>
                      <a:pt x="8877" y="6229"/>
                    </a:cubicBezTo>
                    <a:cubicBezTo>
                      <a:pt x="8882" y="6201"/>
                      <a:pt x="8883" y="6174"/>
                      <a:pt x="8887" y="6150"/>
                    </a:cubicBezTo>
                    <a:cubicBezTo>
                      <a:pt x="8894" y="6085"/>
                      <a:pt x="8902" y="6022"/>
                      <a:pt x="8908" y="5961"/>
                    </a:cubicBezTo>
                    <a:cubicBezTo>
                      <a:pt x="8909" y="5939"/>
                      <a:pt x="8914" y="5919"/>
                      <a:pt x="8915" y="5897"/>
                    </a:cubicBezTo>
                    <a:cubicBezTo>
                      <a:pt x="8931" y="5735"/>
                      <a:pt x="8938" y="5585"/>
                      <a:pt x="8943" y="5444"/>
                    </a:cubicBezTo>
                    <a:lnTo>
                      <a:pt x="8943" y="5385"/>
                    </a:lnTo>
                    <a:cubicBezTo>
                      <a:pt x="8944" y="5335"/>
                      <a:pt x="8944" y="5286"/>
                      <a:pt x="8943" y="5235"/>
                    </a:cubicBezTo>
                    <a:lnTo>
                      <a:pt x="8943" y="5178"/>
                    </a:lnTo>
                    <a:cubicBezTo>
                      <a:pt x="8942" y="5125"/>
                      <a:pt x="8938" y="5074"/>
                      <a:pt x="8937" y="5027"/>
                    </a:cubicBezTo>
                    <a:cubicBezTo>
                      <a:pt x="8936" y="5015"/>
                      <a:pt x="8936" y="5004"/>
                      <a:pt x="8936" y="4990"/>
                    </a:cubicBezTo>
                    <a:cubicBezTo>
                      <a:pt x="8931" y="4931"/>
                      <a:pt x="8926" y="4872"/>
                      <a:pt x="8920" y="4815"/>
                    </a:cubicBezTo>
                    <a:cubicBezTo>
                      <a:pt x="8920" y="4807"/>
                      <a:pt x="8919" y="4796"/>
                      <a:pt x="8915" y="4789"/>
                    </a:cubicBezTo>
                    <a:cubicBezTo>
                      <a:pt x="8911" y="4741"/>
                      <a:pt x="8907" y="4698"/>
                      <a:pt x="8899" y="4655"/>
                    </a:cubicBezTo>
                    <a:cubicBezTo>
                      <a:pt x="8897" y="4639"/>
                      <a:pt x="8894" y="4625"/>
                      <a:pt x="8893" y="4608"/>
                    </a:cubicBezTo>
                    <a:cubicBezTo>
                      <a:pt x="8887" y="4571"/>
                      <a:pt x="8879" y="4536"/>
                      <a:pt x="8873" y="4502"/>
                    </a:cubicBezTo>
                    <a:cubicBezTo>
                      <a:pt x="8869" y="4487"/>
                      <a:pt x="8866" y="4474"/>
                      <a:pt x="8865" y="4461"/>
                    </a:cubicBezTo>
                    <a:cubicBezTo>
                      <a:pt x="8857" y="4419"/>
                      <a:pt x="8848" y="4382"/>
                      <a:pt x="8838" y="4345"/>
                    </a:cubicBezTo>
                    <a:cubicBezTo>
                      <a:pt x="8836" y="4339"/>
                      <a:pt x="8834" y="4333"/>
                      <a:pt x="8834" y="4329"/>
                    </a:cubicBezTo>
                    <a:cubicBezTo>
                      <a:pt x="8821" y="4287"/>
                      <a:pt x="8811" y="4247"/>
                      <a:pt x="8798" y="4210"/>
                    </a:cubicBezTo>
                    <a:cubicBezTo>
                      <a:pt x="8795" y="4198"/>
                      <a:pt x="8792" y="4187"/>
                      <a:pt x="8790" y="4176"/>
                    </a:cubicBezTo>
                    <a:cubicBezTo>
                      <a:pt x="8780" y="4149"/>
                      <a:pt x="8773" y="4125"/>
                      <a:pt x="8762" y="4098"/>
                    </a:cubicBezTo>
                    <a:cubicBezTo>
                      <a:pt x="8758" y="4086"/>
                      <a:pt x="8755" y="4073"/>
                      <a:pt x="8749" y="4062"/>
                    </a:cubicBezTo>
                    <a:cubicBezTo>
                      <a:pt x="8741" y="4041"/>
                      <a:pt x="8732" y="4018"/>
                      <a:pt x="8723" y="3998"/>
                    </a:cubicBezTo>
                    <a:cubicBezTo>
                      <a:pt x="8717" y="3988"/>
                      <a:pt x="8713" y="3977"/>
                      <a:pt x="8710" y="3967"/>
                    </a:cubicBezTo>
                    <a:cubicBezTo>
                      <a:pt x="8698" y="3939"/>
                      <a:pt x="8683" y="3910"/>
                      <a:pt x="8671" y="3885"/>
                    </a:cubicBezTo>
                    <a:cubicBezTo>
                      <a:pt x="8667" y="3877"/>
                      <a:pt x="8665" y="3871"/>
                      <a:pt x="8662" y="3864"/>
                    </a:cubicBezTo>
                    <a:cubicBezTo>
                      <a:pt x="8653" y="3847"/>
                      <a:pt x="8643" y="3827"/>
                      <a:pt x="8633" y="3812"/>
                    </a:cubicBezTo>
                    <a:cubicBezTo>
                      <a:pt x="8627" y="3799"/>
                      <a:pt x="8621" y="3791"/>
                      <a:pt x="8616" y="3781"/>
                    </a:cubicBezTo>
                    <a:cubicBezTo>
                      <a:pt x="8609" y="3769"/>
                      <a:pt x="8603" y="3758"/>
                      <a:pt x="8595" y="3746"/>
                    </a:cubicBezTo>
                    <a:cubicBezTo>
                      <a:pt x="8589" y="3737"/>
                      <a:pt x="8583" y="3727"/>
                      <a:pt x="8576" y="3718"/>
                    </a:cubicBezTo>
                    <a:cubicBezTo>
                      <a:pt x="8570" y="3708"/>
                      <a:pt x="8564" y="3697"/>
                      <a:pt x="8559" y="3689"/>
                    </a:cubicBezTo>
                    <a:cubicBezTo>
                      <a:pt x="8458" y="3543"/>
                      <a:pt x="8377" y="3488"/>
                      <a:pt x="8377" y="3488"/>
                    </a:cubicBezTo>
                    <a:cubicBezTo>
                      <a:pt x="8870" y="2385"/>
                      <a:pt x="8407" y="1279"/>
                      <a:pt x="8000" y="617"/>
                    </a:cubicBezTo>
                    <a:cubicBezTo>
                      <a:pt x="7781" y="258"/>
                      <a:pt x="7576" y="30"/>
                      <a:pt x="7550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57" name="Google Shape;2457;p13"/>
              <p:cNvSpPr/>
              <p:nvPr/>
            </p:nvSpPr>
            <p:spPr>
              <a:xfrm>
                <a:off x="1830025" y="5058650"/>
                <a:ext cx="184475" cy="117325"/>
              </a:xfrm>
              <a:custGeom>
                <a:avLst/>
                <a:gdLst/>
                <a:ahLst/>
                <a:cxnLst/>
                <a:rect l="l" t="t" r="r" b="b"/>
                <a:pathLst>
                  <a:path w="7379" h="4693" extrusionOk="0">
                    <a:moveTo>
                      <a:pt x="3471" y="1"/>
                    </a:moveTo>
                    <a:cubicBezTo>
                      <a:pt x="2511" y="1"/>
                      <a:pt x="1535" y="176"/>
                      <a:pt x="1245" y="489"/>
                    </a:cubicBezTo>
                    <a:cubicBezTo>
                      <a:pt x="813" y="952"/>
                      <a:pt x="681" y="1508"/>
                      <a:pt x="667" y="2087"/>
                    </a:cubicBezTo>
                    <a:cubicBezTo>
                      <a:pt x="664" y="2258"/>
                      <a:pt x="669" y="2434"/>
                      <a:pt x="681" y="2611"/>
                    </a:cubicBezTo>
                    <a:cubicBezTo>
                      <a:pt x="616" y="2887"/>
                      <a:pt x="585" y="3138"/>
                      <a:pt x="597" y="3315"/>
                    </a:cubicBezTo>
                    <a:cubicBezTo>
                      <a:pt x="601" y="3382"/>
                      <a:pt x="596" y="3467"/>
                      <a:pt x="584" y="3562"/>
                    </a:cubicBezTo>
                    <a:lnTo>
                      <a:pt x="105" y="3562"/>
                    </a:lnTo>
                    <a:lnTo>
                      <a:pt x="79" y="3697"/>
                    </a:lnTo>
                    <a:lnTo>
                      <a:pt x="49" y="3867"/>
                    </a:lnTo>
                    <a:lnTo>
                      <a:pt x="50" y="3867"/>
                    </a:lnTo>
                    <a:cubicBezTo>
                      <a:pt x="0" y="4206"/>
                      <a:pt x="1" y="4481"/>
                      <a:pt x="67" y="4692"/>
                    </a:cubicBezTo>
                    <a:lnTo>
                      <a:pt x="7321" y="4692"/>
                    </a:lnTo>
                    <a:cubicBezTo>
                      <a:pt x="7364" y="4542"/>
                      <a:pt x="7379" y="4402"/>
                      <a:pt x="7349" y="4297"/>
                    </a:cubicBezTo>
                    <a:cubicBezTo>
                      <a:pt x="7311" y="4172"/>
                      <a:pt x="7227" y="4121"/>
                      <a:pt x="7121" y="4121"/>
                    </a:cubicBezTo>
                    <a:cubicBezTo>
                      <a:pt x="7026" y="4121"/>
                      <a:pt x="6914" y="4162"/>
                      <a:pt x="6804" y="4228"/>
                    </a:cubicBezTo>
                    <a:cubicBezTo>
                      <a:pt x="6922" y="3754"/>
                      <a:pt x="6980" y="3346"/>
                      <a:pt x="6995" y="2993"/>
                    </a:cubicBezTo>
                    <a:cubicBezTo>
                      <a:pt x="7000" y="2985"/>
                      <a:pt x="7002" y="2974"/>
                      <a:pt x="7008" y="2964"/>
                    </a:cubicBezTo>
                    <a:cubicBezTo>
                      <a:pt x="7011" y="2958"/>
                      <a:pt x="7014" y="2951"/>
                      <a:pt x="7017" y="2944"/>
                    </a:cubicBezTo>
                    <a:cubicBezTo>
                      <a:pt x="7038" y="2895"/>
                      <a:pt x="7056" y="2845"/>
                      <a:pt x="7072" y="2795"/>
                    </a:cubicBezTo>
                    <a:cubicBezTo>
                      <a:pt x="7072" y="2789"/>
                      <a:pt x="7073" y="2784"/>
                      <a:pt x="7073" y="2780"/>
                    </a:cubicBezTo>
                    <a:cubicBezTo>
                      <a:pt x="7087" y="2724"/>
                      <a:pt x="7097" y="2667"/>
                      <a:pt x="7103" y="2609"/>
                    </a:cubicBezTo>
                    <a:cubicBezTo>
                      <a:pt x="7109" y="2535"/>
                      <a:pt x="7112" y="2459"/>
                      <a:pt x="7110" y="2387"/>
                    </a:cubicBezTo>
                    <a:cubicBezTo>
                      <a:pt x="7110" y="2362"/>
                      <a:pt x="7106" y="2341"/>
                      <a:pt x="7106" y="2318"/>
                    </a:cubicBezTo>
                    <a:cubicBezTo>
                      <a:pt x="7103" y="2269"/>
                      <a:pt x="7099" y="2221"/>
                      <a:pt x="7093" y="2177"/>
                    </a:cubicBezTo>
                    <a:cubicBezTo>
                      <a:pt x="7090" y="2149"/>
                      <a:pt x="7086" y="2123"/>
                      <a:pt x="7080" y="2098"/>
                    </a:cubicBezTo>
                    <a:cubicBezTo>
                      <a:pt x="7074" y="2058"/>
                      <a:pt x="7067" y="2016"/>
                      <a:pt x="7055" y="1976"/>
                    </a:cubicBezTo>
                    <a:cubicBezTo>
                      <a:pt x="7048" y="1950"/>
                      <a:pt x="7041" y="1924"/>
                      <a:pt x="7033" y="1899"/>
                    </a:cubicBezTo>
                    <a:cubicBezTo>
                      <a:pt x="7022" y="1860"/>
                      <a:pt x="7011" y="1822"/>
                      <a:pt x="6996" y="1788"/>
                    </a:cubicBezTo>
                    <a:cubicBezTo>
                      <a:pt x="6988" y="1761"/>
                      <a:pt x="6977" y="1738"/>
                      <a:pt x="6968" y="1711"/>
                    </a:cubicBezTo>
                    <a:cubicBezTo>
                      <a:pt x="6952" y="1677"/>
                      <a:pt x="6935" y="1642"/>
                      <a:pt x="6920" y="1607"/>
                    </a:cubicBezTo>
                    <a:cubicBezTo>
                      <a:pt x="6909" y="1584"/>
                      <a:pt x="6897" y="1560"/>
                      <a:pt x="6883" y="1536"/>
                    </a:cubicBezTo>
                    <a:cubicBezTo>
                      <a:pt x="6863" y="1502"/>
                      <a:pt x="6842" y="1468"/>
                      <a:pt x="6820" y="1434"/>
                    </a:cubicBezTo>
                    <a:cubicBezTo>
                      <a:pt x="6808" y="1414"/>
                      <a:pt x="6796" y="1395"/>
                      <a:pt x="6782" y="1376"/>
                    </a:cubicBezTo>
                    <a:cubicBezTo>
                      <a:pt x="6756" y="1337"/>
                      <a:pt x="6726" y="1298"/>
                      <a:pt x="6696" y="1261"/>
                    </a:cubicBezTo>
                    <a:cubicBezTo>
                      <a:pt x="6686" y="1250"/>
                      <a:pt x="6679" y="1236"/>
                      <a:pt x="6667" y="1224"/>
                    </a:cubicBezTo>
                    <a:cubicBezTo>
                      <a:pt x="6626" y="1176"/>
                      <a:pt x="6583" y="1128"/>
                      <a:pt x="6539" y="1084"/>
                    </a:cubicBezTo>
                    <a:cubicBezTo>
                      <a:pt x="6525" y="1070"/>
                      <a:pt x="6504" y="1053"/>
                      <a:pt x="6489" y="1036"/>
                    </a:cubicBezTo>
                    <a:cubicBezTo>
                      <a:pt x="6458" y="1009"/>
                      <a:pt x="6429" y="980"/>
                      <a:pt x="6398" y="952"/>
                    </a:cubicBezTo>
                    <a:cubicBezTo>
                      <a:pt x="6376" y="934"/>
                      <a:pt x="6353" y="914"/>
                      <a:pt x="6333" y="897"/>
                    </a:cubicBezTo>
                    <a:cubicBezTo>
                      <a:pt x="6304" y="873"/>
                      <a:pt x="6277" y="852"/>
                      <a:pt x="6248" y="829"/>
                    </a:cubicBezTo>
                    <a:cubicBezTo>
                      <a:pt x="6222" y="811"/>
                      <a:pt x="6198" y="791"/>
                      <a:pt x="6171" y="774"/>
                    </a:cubicBezTo>
                    <a:cubicBezTo>
                      <a:pt x="6144" y="755"/>
                      <a:pt x="6115" y="737"/>
                      <a:pt x="6088" y="716"/>
                    </a:cubicBezTo>
                    <a:cubicBezTo>
                      <a:pt x="6060" y="700"/>
                      <a:pt x="6034" y="682"/>
                      <a:pt x="6006" y="665"/>
                    </a:cubicBezTo>
                    <a:cubicBezTo>
                      <a:pt x="5977" y="648"/>
                      <a:pt x="5950" y="630"/>
                      <a:pt x="5921" y="614"/>
                    </a:cubicBezTo>
                    <a:cubicBezTo>
                      <a:pt x="5892" y="597"/>
                      <a:pt x="5865" y="579"/>
                      <a:pt x="5836" y="563"/>
                    </a:cubicBezTo>
                    <a:cubicBezTo>
                      <a:pt x="5807" y="547"/>
                      <a:pt x="5779" y="531"/>
                      <a:pt x="5751" y="517"/>
                    </a:cubicBezTo>
                    <a:cubicBezTo>
                      <a:pt x="5719" y="500"/>
                      <a:pt x="5690" y="484"/>
                      <a:pt x="5659" y="469"/>
                    </a:cubicBezTo>
                    <a:lnTo>
                      <a:pt x="5578" y="428"/>
                    </a:lnTo>
                    <a:cubicBezTo>
                      <a:pt x="5546" y="412"/>
                      <a:pt x="5514" y="398"/>
                      <a:pt x="5481" y="384"/>
                    </a:cubicBezTo>
                    <a:cubicBezTo>
                      <a:pt x="5359" y="327"/>
                      <a:pt x="5237" y="277"/>
                      <a:pt x="5115" y="230"/>
                    </a:cubicBezTo>
                    <a:cubicBezTo>
                      <a:pt x="4826" y="122"/>
                      <a:pt x="4443" y="51"/>
                      <a:pt x="4027" y="21"/>
                    </a:cubicBezTo>
                    <a:cubicBezTo>
                      <a:pt x="3846" y="7"/>
                      <a:pt x="3659" y="1"/>
                      <a:pt x="3471" y="1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58" name="Google Shape;2458;p13"/>
              <p:cNvSpPr/>
              <p:nvPr/>
            </p:nvSpPr>
            <p:spPr>
              <a:xfrm>
                <a:off x="1321675" y="5048625"/>
                <a:ext cx="171875" cy="127225"/>
              </a:xfrm>
              <a:custGeom>
                <a:avLst/>
                <a:gdLst/>
                <a:ahLst/>
                <a:cxnLst/>
                <a:rect l="l" t="t" r="r" b="b"/>
                <a:pathLst>
                  <a:path w="6875" h="5089" extrusionOk="0">
                    <a:moveTo>
                      <a:pt x="3098" y="0"/>
                    </a:moveTo>
                    <a:cubicBezTo>
                      <a:pt x="2822" y="0"/>
                      <a:pt x="2550" y="34"/>
                      <a:pt x="2291" y="112"/>
                    </a:cubicBezTo>
                    <a:cubicBezTo>
                      <a:pt x="2090" y="169"/>
                      <a:pt x="1896" y="252"/>
                      <a:pt x="1714" y="360"/>
                    </a:cubicBezTo>
                    <a:cubicBezTo>
                      <a:pt x="1252" y="635"/>
                      <a:pt x="988" y="1092"/>
                      <a:pt x="844" y="1575"/>
                    </a:cubicBezTo>
                    <a:cubicBezTo>
                      <a:pt x="792" y="1574"/>
                      <a:pt x="741" y="1573"/>
                      <a:pt x="691" y="1573"/>
                    </a:cubicBezTo>
                    <a:cubicBezTo>
                      <a:pt x="491" y="1573"/>
                      <a:pt x="311" y="1585"/>
                      <a:pt x="230" y="1601"/>
                    </a:cubicBezTo>
                    <a:cubicBezTo>
                      <a:pt x="12" y="1642"/>
                      <a:pt x="23" y="1820"/>
                      <a:pt x="73" y="2002"/>
                    </a:cubicBezTo>
                    <a:cubicBezTo>
                      <a:pt x="96" y="2081"/>
                      <a:pt x="292" y="2185"/>
                      <a:pt x="528" y="2258"/>
                    </a:cubicBezTo>
                    <a:cubicBezTo>
                      <a:pt x="337" y="2549"/>
                      <a:pt x="167" y="2854"/>
                      <a:pt x="17" y="3170"/>
                    </a:cubicBezTo>
                    <a:cubicBezTo>
                      <a:pt x="11" y="3183"/>
                      <a:pt x="4" y="3196"/>
                      <a:pt x="0" y="3207"/>
                    </a:cubicBezTo>
                    <a:lnTo>
                      <a:pt x="17" y="3207"/>
                    </a:lnTo>
                    <a:lnTo>
                      <a:pt x="17" y="5088"/>
                    </a:lnTo>
                    <a:lnTo>
                      <a:pt x="6286" y="5088"/>
                    </a:lnTo>
                    <a:cubicBezTo>
                      <a:pt x="6346" y="4853"/>
                      <a:pt x="6370" y="4608"/>
                      <a:pt x="6379" y="4410"/>
                    </a:cubicBezTo>
                    <a:cubicBezTo>
                      <a:pt x="6379" y="4389"/>
                      <a:pt x="6380" y="4364"/>
                      <a:pt x="6380" y="4342"/>
                    </a:cubicBezTo>
                    <a:cubicBezTo>
                      <a:pt x="6382" y="4299"/>
                      <a:pt x="6382" y="4258"/>
                      <a:pt x="6382" y="4222"/>
                    </a:cubicBezTo>
                    <a:cubicBezTo>
                      <a:pt x="6382" y="4094"/>
                      <a:pt x="6376" y="4013"/>
                      <a:pt x="6376" y="4013"/>
                    </a:cubicBezTo>
                    <a:cubicBezTo>
                      <a:pt x="6376" y="4013"/>
                      <a:pt x="6850" y="3526"/>
                      <a:pt x="6865" y="2829"/>
                    </a:cubicBezTo>
                    <a:cubicBezTo>
                      <a:pt x="6875" y="2437"/>
                      <a:pt x="6738" y="1978"/>
                      <a:pt x="6293" y="1502"/>
                    </a:cubicBezTo>
                    <a:cubicBezTo>
                      <a:pt x="6137" y="1338"/>
                      <a:pt x="5973" y="1185"/>
                      <a:pt x="5797" y="1043"/>
                    </a:cubicBezTo>
                    <a:cubicBezTo>
                      <a:pt x="4998" y="395"/>
                      <a:pt x="4016" y="0"/>
                      <a:pt x="3098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59" name="Google Shape;2459;p13"/>
              <p:cNvSpPr/>
              <p:nvPr/>
            </p:nvSpPr>
            <p:spPr>
              <a:xfrm>
                <a:off x="3196650" y="5048350"/>
                <a:ext cx="158225" cy="127525"/>
              </a:xfrm>
              <a:custGeom>
                <a:avLst/>
                <a:gdLst/>
                <a:ahLst/>
                <a:cxnLst/>
                <a:rect l="l" t="t" r="r" b="b"/>
                <a:pathLst>
                  <a:path w="6329" h="5101" extrusionOk="0">
                    <a:moveTo>
                      <a:pt x="2043" y="0"/>
                    </a:moveTo>
                    <a:cubicBezTo>
                      <a:pt x="0" y="0"/>
                      <a:pt x="596" y="2601"/>
                      <a:pt x="596" y="2601"/>
                    </a:cubicBezTo>
                    <a:cubicBezTo>
                      <a:pt x="141" y="2901"/>
                      <a:pt x="50" y="3843"/>
                      <a:pt x="304" y="5101"/>
                    </a:cubicBezTo>
                    <a:lnTo>
                      <a:pt x="6323" y="5101"/>
                    </a:lnTo>
                    <a:cubicBezTo>
                      <a:pt x="6327" y="4940"/>
                      <a:pt x="6329" y="4785"/>
                      <a:pt x="6325" y="4636"/>
                    </a:cubicBezTo>
                    <a:cubicBezTo>
                      <a:pt x="6322" y="4508"/>
                      <a:pt x="6317" y="4382"/>
                      <a:pt x="6310" y="4262"/>
                    </a:cubicBezTo>
                    <a:cubicBezTo>
                      <a:pt x="6305" y="4201"/>
                      <a:pt x="6301" y="4144"/>
                      <a:pt x="6296" y="4086"/>
                    </a:cubicBezTo>
                    <a:cubicBezTo>
                      <a:pt x="6280" y="3912"/>
                      <a:pt x="6260" y="3752"/>
                      <a:pt x="6234" y="3599"/>
                    </a:cubicBezTo>
                    <a:cubicBezTo>
                      <a:pt x="6226" y="3549"/>
                      <a:pt x="6216" y="3499"/>
                      <a:pt x="6206" y="3450"/>
                    </a:cubicBezTo>
                    <a:cubicBezTo>
                      <a:pt x="6161" y="3223"/>
                      <a:pt x="6108" y="3023"/>
                      <a:pt x="6045" y="2840"/>
                    </a:cubicBezTo>
                    <a:cubicBezTo>
                      <a:pt x="5514" y="1290"/>
                      <a:pt x="4397" y="1258"/>
                      <a:pt x="4304" y="1258"/>
                    </a:cubicBezTo>
                    <a:cubicBezTo>
                      <a:pt x="4300" y="1258"/>
                      <a:pt x="4298" y="1258"/>
                      <a:pt x="4298" y="1258"/>
                    </a:cubicBezTo>
                    <a:lnTo>
                      <a:pt x="4298" y="1252"/>
                    </a:lnTo>
                    <a:lnTo>
                      <a:pt x="4298" y="1250"/>
                    </a:lnTo>
                    <a:cubicBezTo>
                      <a:pt x="4291" y="1217"/>
                      <a:pt x="4256" y="1076"/>
                      <a:pt x="4148" y="896"/>
                    </a:cubicBezTo>
                    <a:cubicBezTo>
                      <a:pt x="4035" y="711"/>
                      <a:pt x="3837" y="487"/>
                      <a:pt x="3504" y="310"/>
                    </a:cubicBezTo>
                    <a:cubicBezTo>
                      <a:pt x="3172" y="133"/>
                      <a:pt x="2702" y="0"/>
                      <a:pt x="2043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60" name="Google Shape;2460;p13"/>
              <p:cNvSpPr/>
              <p:nvPr/>
            </p:nvSpPr>
            <p:spPr>
              <a:xfrm>
                <a:off x="3626300" y="5048625"/>
                <a:ext cx="204950" cy="127350"/>
              </a:xfrm>
              <a:custGeom>
                <a:avLst/>
                <a:gdLst/>
                <a:ahLst/>
                <a:cxnLst/>
                <a:rect l="l" t="t" r="r" b="b"/>
                <a:pathLst>
                  <a:path w="8198" h="5094" extrusionOk="0">
                    <a:moveTo>
                      <a:pt x="4436" y="1"/>
                    </a:moveTo>
                    <a:cubicBezTo>
                      <a:pt x="3516" y="1"/>
                      <a:pt x="2534" y="397"/>
                      <a:pt x="1736" y="1045"/>
                    </a:cubicBezTo>
                    <a:cubicBezTo>
                      <a:pt x="1560" y="1186"/>
                      <a:pt x="1395" y="1340"/>
                      <a:pt x="1239" y="1504"/>
                    </a:cubicBezTo>
                    <a:cubicBezTo>
                      <a:pt x="1" y="2822"/>
                      <a:pt x="1155" y="4018"/>
                      <a:pt x="1155" y="4018"/>
                    </a:cubicBezTo>
                    <a:cubicBezTo>
                      <a:pt x="1155" y="4018"/>
                      <a:pt x="1149" y="4099"/>
                      <a:pt x="1149" y="4227"/>
                    </a:cubicBezTo>
                    <a:cubicBezTo>
                      <a:pt x="1149" y="4263"/>
                      <a:pt x="1149" y="4303"/>
                      <a:pt x="1152" y="4347"/>
                    </a:cubicBezTo>
                    <a:cubicBezTo>
                      <a:pt x="1152" y="4369"/>
                      <a:pt x="1153" y="4391"/>
                      <a:pt x="1153" y="4415"/>
                    </a:cubicBezTo>
                    <a:cubicBezTo>
                      <a:pt x="1160" y="4613"/>
                      <a:pt x="1183" y="4856"/>
                      <a:pt x="1244" y="5093"/>
                    </a:cubicBezTo>
                    <a:lnTo>
                      <a:pt x="8197" y="5093"/>
                    </a:lnTo>
                    <a:cubicBezTo>
                      <a:pt x="8025" y="4406"/>
                      <a:pt x="7775" y="3672"/>
                      <a:pt x="7426" y="2986"/>
                    </a:cubicBezTo>
                    <a:cubicBezTo>
                      <a:pt x="7329" y="2795"/>
                      <a:pt x="7225" y="2607"/>
                      <a:pt x="7110" y="2426"/>
                    </a:cubicBezTo>
                    <a:cubicBezTo>
                      <a:pt x="7077" y="2370"/>
                      <a:pt x="7042" y="2313"/>
                      <a:pt x="7005" y="2258"/>
                    </a:cubicBezTo>
                    <a:cubicBezTo>
                      <a:pt x="7106" y="2228"/>
                      <a:pt x="7199" y="2190"/>
                      <a:pt x="7274" y="2153"/>
                    </a:cubicBezTo>
                    <a:cubicBezTo>
                      <a:pt x="7377" y="2103"/>
                      <a:pt x="7446" y="2048"/>
                      <a:pt x="7459" y="2002"/>
                    </a:cubicBezTo>
                    <a:cubicBezTo>
                      <a:pt x="7474" y="1940"/>
                      <a:pt x="7489" y="1878"/>
                      <a:pt x="7489" y="1823"/>
                    </a:cubicBezTo>
                    <a:cubicBezTo>
                      <a:pt x="7490" y="1715"/>
                      <a:pt x="7446" y="1630"/>
                      <a:pt x="7303" y="1602"/>
                    </a:cubicBezTo>
                    <a:cubicBezTo>
                      <a:pt x="7222" y="1586"/>
                      <a:pt x="7037" y="1574"/>
                      <a:pt x="6833" y="1574"/>
                    </a:cubicBezTo>
                    <a:cubicBezTo>
                      <a:pt x="6786" y="1574"/>
                      <a:pt x="6738" y="1575"/>
                      <a:pt x="6689" y="1577"/>
                    </a:cubicBezTo>
                    <a:cubicBezTo>
                      <a:pt x="6544" y="1094"/>
                      <a:pt x="6281" y="636"/>
                      <a:pt x="5819" y="361"/>
                    </a:cubicBezTo>
                    <a:cubicBezTo>
                      <a:pt x="5401" y="114"/>
                      <a:pt x="4927" y="1"/>
                      <a:pt x="4436" y="1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61" name="Google Shape;2461;p13"/>
              <p:cNvSpPr/>
              <p:nvPr/>
            </p:nvSpPr>
            <p:spPr>
              <a:xfrm>
                <a:off x="2301325" y="5058500"/>
                <a:ext cx="169925" cy="117375"/>
              </a:xfrm>
              <a:custGeom>
                <a:avLst/>
                <a:gdLst/>
                <a:ahLst/>
                <a:cxnLst/>
                <a:rect l="l" t="t" r="r" b="b"/>
                <a:pathLst>
                  <a:path w="6797" h="4695" extrusionOk="0">
                    <a:moveTo>
                      <a:pt x="5453" y="0"/>
                    </a:moveTo>
                    <a:cubicBezTo>
                      <a:pt x="5361" y="0"/>
                      <a:pt x="5265" y="7"/>
                      <a:pt x="5167" y="22"/>
                    </a:cubicBezTo>
                    <a:cubicBezTo>
                      <a:pt x="5126" y="27"/>
                      <a:pt x="5084" y="34"/>
                      <a:pt x="5042" y="44"/>
                    </a:cubicBezTo>
                    <a:cubicBezTo>
                      <a:pt x="4968" y="59"/>
                      <a:pt x="4868" y="88"/>
                      <a:pt x="4746" y="129"/>
                    </a:cubicBezTo>
                    <a:cubicBezTo>
                      <a:pt x="4049" y="362"/>
                      <a:pt x="2676" y="969"/>
                      <a:pt x="1631" y="1642"/>
                    </a:cubicBezTo>
                    <a:cubicBezTo>
                      <a:pt x="1629" y="1642"/>
                      <a:pt x="1626" y="1645"/>
                      <a:pt x="1624" y="1647"/>
                    </a:cubicBezTo>
                    <a:cubicBezTo>
                      <a:pt x="1566" y="1683"/>
                      <a:pt x="1509" y="1722"/>
                      <a:pt x="1453" y="1759"/>
                    </a:cubicBezTo>
                    <a:cubicBezTo>
                      <a:pt x="1451" y="1761"/>
                      <a:pt x="1448" y="1764"/>
                      <a:pt x="1447" y="1764"/>
                    </a:cubicBezTo>
                    <a:cubicBezTo>
                      <a:pt x="1171" y="1952"/>
                      <a:pt x="927" y="2142"/>
                      <a:pt x="731" y="2326"/>
                    </a:cubicBezTo>
                    <a:lnTo>
                      <a:pt x="701" y="2357"/>
                    </a:lnTo>
                    <a:cubicBezTo>
                      <a:pt x="675" y="2383"/>
                      <a:pt x="651" y="2408"/>
                      <a:pt x="628" y="2433"/>
                    </a:cubicBezTo>
                    <a:cubicBezTo>
                      <a:pt x="611" y="2448"/>
                      <a:pt x="596" y="2467"/>
                      <a:pt x="581" y="2482"/>
                    </a:cubicBezTo>
                    <a:cubicBezTo>
                      <a:pt x="561" y="2506"/>
                      <a:pt x="542" y="2528"/>
                      <a:pt x="525" y="2550"/>
                    </a:cubicBezTo>
                    <a:cubicBezTo>
                      <a:pt x="508" y="2570"/>
                      <a:pt x="493" y="2586"/>
                      <a:pt x="477" y="2607"/>
                    </a:cubicBezTo>
                    <a:cubicBezTo>
                      <a:pt x="463" y="2628"/>
                      <a:pt x="448" y="2647"/>
                      <a:pt x="434" y="2669"/>
                    </a:cubicBezTo>
                    <a:cubicBezTo>
                      <a:pt x="421" y="2687"/>
                      <a:pt x="408" y="2708"/>
                      <a:pt x="396" y="2728"/>
                    </a:cubicBezTo>
                    <a:cubicBezTo>
                      <a:pt x="381" y="2748"/>
                      <a:pt x="373" y="2766"/>
                      <a:pt x="361" y="2786"/>
                    </a:cubicBezTo>
                    <a:cubicBezTo>
                      <a:pt x="350" y="2805"/>
                      <a:pt x="339" y="2827"/>
                      <a:pt x="330" y="2848"/>
                    </a:cubicBezTo>
                    <a:cubicBezTo>
                      <a:pt x="323" y="2865"/>
                      <a:pt x="315" y="2883"/>
                      <a:pt x="307" y="2900"/>
                    </a:cubicBezTo>
                    <a:cubicBezTo>
                      <a:pt x="300" y="2923"/>
                      <a:pt x="294" y="2942"/>
                      <a:pt x="288" y="2963"/>
                    </a:cubicBezTo>
                    <a:cubicBezTo>
                      <a:pt x="283" y="2980"/>
                      <a:pt x="278" y="2998"/>
                      <a:pt x="274" y="3014"/>
                    </a:cubicBezTo>
                    <a:cubicBezTo>
                      <a:pt x="271" y="3036"/>
                      <a:pt x="268" y="3058"/>
                      <a:pt x="266" y="3078"/>
                    </a:cubicBezTo>
                    <a:cubicBezTo>
                      <a:pt x="266" y="3094"/>
                      <a:pt x="265" y="3109"/>
                      <a:pt x="265" y="3122"/>
                    </a:cubicBezTo>
                    <a:cubicBezTo>
                      <a:pt x="265" y="3147"/>
                      <a:pt x="268" y="3172"/>
                      <a:pt x="272" y="3194"/>
                    </a:cubicBezTo>
                    <a:cubicBezTo>
                      <a:pt x="274" y="3205"/>
                      <a:pt x="274" y="3217"/>
                      <a:pt x="278" y="3230"/>
                    </a:cubicBezTo>
                    <a:cubicBezTo>
                      <a:pt x="287" y="3263"/>
                      <a:pt x="300" y="3297"/>
                      <a:pt x="317" y="3331"/>
                    </a:cubicBezTo>
                    <a:lnTo>
                      <a:pt x="317" y="3332"/>
                    </a:lnTo>
                    <a:cubicBezTo>
                      <a:pt x="92" y="3348"/>
                      <a:pt x="1" y="3526"/>
                      <a:pt x="7" y="3812"/>
                    </a:cubicBezTo>
                    <a:cubicBezTo>
                      <a:pt x="11" y="4045"/>
                      <a:pt x="81" y="4348"/>
                      <a:pt x="197" y="4695"/>
                    </a:cubicBezTo>
                    <a:lnTo>
                      <a:pt x="6670" y="4695"/>
                    </a:lnTo>
                    <a:cubicBezTo>
                      <a:pt x="6482" y="3427"/>
                      <a:pt x="6219" y="2287"/>
                      <a:pt x="6219" y="2287"/>
                    </a:cubicBezTo>
                    <a:cubicBezTo>
                      <a:pt x="6219" y="2287"/>
                      <a:pt x="6224" y="2282"/>
                      <a:pt x="6229" y="2276"/>
                    </a:cubicBezTo>
                    <a:cubicBezTo>
                      <a:pt x="6230" y="2275"/>
                      <a:pt x="6233" y="2272"/>
                      <a:pt x="6235" y="2268"/>
                    </a:cubicBezTo>
                    <a:cubicBezTo>
                      <a:pt x="6239" y="2262"/>
                      <a:pt x="6242" y="2256"/>
                      <a:pt x="6247" y="2247"/>
                    </a:cubicBezTo>
                    <a:cubicBezTo>
                      <a:pt x="6251" y="2240"/>
                      <a:pt x="6257" y="2230"/>
                      <a:pt x="6263" y="2221"/>
                    </a:cubicBezTo>
                    <a:cubicBezTo>
                      <a:pt x="6268" y="2214"/>
                      <a:pt x="6271" y="2207"/>
                      <a:pt x="6278" y="2200"/>
                    </a:cubicBezTo>
                    <a:cubicBezTo>
                      <a:pt x="6284" y="2189"/>
                      <a:pt x="6291" y="2177"/>
                      <a:pt x="6298" y="2163"/>
                    </a:cubicBezTo>
                    <a:cubicBezTo>
                      <a:pt x="6303" y="2152"/>
                      <a:pt x="6308" y="2145"/>
                      <a:pt x="6315" y="2135"/>
                    </a:cubicBezTo>
                    <a:cubicBezTo>
                      <a:pt x="6324" y="2118"/>
                      <a:pt x="6332" y="2104"/>
                      <a:pt x="6341" y="2088"/>
                    </a:cubicBezTo>
                    <a:cubicBezTo>
                      <a:pt x="6347" y="2078"/>
                      <a:pt x="6354" y="2067"/>
                      <a:pt x="6360" y="2055"/>
                    </a:cubicBezTo>
                    <a:cubicBezTo>
                      <a:pt x="6370" y="2038"/>
                      <a:pt x="6381" y="2020"/>
                      <a:pt x="6389" y="2003"/>
                    </a:cubicBezTo>
                    <a:cubicBezTo>
                      <a:pt x="6397" y="1991"/>
                      <a:pt x="6405" y="1979"/>
                      <a:pt x="6411" y="1965"/>
                    </a:cubicBezTo>
                    <a:cubicBezTo>
                      <a:pt x="6423" y="1946"/>
                      <a:pt x="6432" y="1928"/>
                      <a:pt x="6444" y="1908"/>
                    </a:cubicBezTo>
                    <a:cubicBezTo>
                      <a:pt x="6451" y="1891"/>
                      <a:pt x="6460" y="1875"/>
                      <a:pt x="6467" y="1861"/>
                    </a:cubicBezTo>
                    <a:cubicBezTo>
                      <a:pt x="6476" y="1843"/>
                      <a:pt x="6488" y="1823"/>
                      <a:pt x="6497" y="1801"/>
                    </a:cubicBezTo>
                    <a:cubicBezTo>
                      <a:pt x="6643" y="1513"/>
                      <a:pt x="6796" y="1156"/>
                      <a:pt x="6796" y="903"/>
                    </a:cubicBezTo>
                    <a:cubicBezTo>
                      <a:pt x="6796" y="852"/>
                      <a:pt x="6789" y="805"/>
                      <a:pt x="6776" y="762"/>
                    </a:cubicBezTo>
                    <a:cubicBezTo>
                      <a:pt x="6650" y="396"/>
                      <a:pt x="6147" y="0"/>
                      <a:pt x="5453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62" name="Google Shape;2462;p13"/>
              <p:cNvSpPr/>
              <p:nvPr/>
            </p:nvSpPr>
            <p:spPr>
              <a:xfrm>
                <a:off x="2883000" y="5010800"/>
                <a:ext cx="250925" cy="165150"/>
              </a:xfrm>
              <a:custGeom>
                <a:avLst/>
                <a:gdLst/>
                <a:ahLst/>
                <a:cxnLst/>
                <a:rect l="l" t="t" r="r" b="b"/>
                <a:pathLst>
                  <a:path w="10037" h="6606" extrusionOk="0">
                    <a:moveTo>
                      <a:pt x="5072" y="0"/>
                    </a:moveTo>
                    <a:cubicBezTo>
                      <a:pt x="4432" y="0"/>
                      <a:pt x="3998" y="243"/>
                      <a:pt x="3998" y="608"/>
                    </a:cubicBezTo>
                    <a:cubicBezTo>
                      <a:pt x="3998" y="647"/>
                      <a:pt x="4001" y="689"/>
                      <a:pt x="4013" y="732"/>
                    </a:cubicBezTo>
                    <a:cubicBezTo>
                      <a:pt x="3600" y="1064"/>
                      <a:pt x="3137" y="1605"/>
                      <a:pt x="2676" y="2232"/>
                    </a:cubicBezTo>
                    <a:cubicBezTo>
                      <a:pt x="2579" y="2119"/>
                      <a:pt x="2512" y="2038"/>
                      <a:pt x="2500" y="2032"/>
                    </a:cubicBezTo>
                    <a:lnTo>
                      <a:pt x="2253" y="2201"/>
                    </a:lnTo>
                    <a:cubicBezTo>
                      <a:pt x="2253" y="2201"/>
                      <a:pt x="2287" y="2354"/>
                      <a:pt x="2420" y="2590"/>
                    </a:cubicBezTo>
                    <a:cubicBezTo>
                      <a:pt x="2253" y="2827"/>
                      <a:pt x="2089" y="3071"/>
                      <a:pt x="1928" y="3319"/>
                    </a:cubicBezTo>
                    <a:cubicBezTo>
                      <a:pt x="966" y="4794"/>
                      <a:pt x="147" y="6327"/>
                      <a:pt x="0" y="6605"/>
                    </a:cubicBezTo>
                    <a:lnTo>
                      <a:pt x="7871" y="6605"/>
                    </a:lnTo>
                    <a:lnTo>
                      <a:pt x="8326" y="6328"/>
                    </a:lnTo>
                    <a:lnTo>
                      <a:pt x="9023" y="6407"/>
                    </a:lnTo>
                    <a:cubicBezTo>
                      <a:pt x="9042" y="6247"/>
                      <a:pt x="9066" y="6036"/>
                      <a:pt x="9089" y="5809"/>
                    </a:cubicBezTo>
                    <a:lnTo>
                      <a:pt x="9243" y="5238"/>
                    </a:lnTo>
                    <a:lnTo>
                      <a:pt x="9977" y="5268"/>
                    </a:lnTo>
                    <a:lnTo>
                      <a:pt x="10037" y="5270"/>
                    </a:lnTo>
                    <a:cubicBezTo>
                      <a:pt x="10015" y="5174"/>
                      <a:pt x="9989" y="5080"/>
                      <a:pt x="9970" y="4989"/>
                    </a:cubicBezTo>
                    <a:cubicBezTo>
                      <a:pt x="9961" y="4965"/>
                      <a:pt x="9955" y="4938"/>
                      <a:pt x="9948" y="4916"/>
                    </a:cubicBezTo>
                    <a:cubicBezTo>
                      <a:pt x="9930" y="4848"/>
                      <a:pt x="9912" y="4780"/>
                      <a:pt x="9892" y="4715"/>
                    </a:cubicBezTo>
                    <a:cubicBezTo>
                      <a:pt x="9885" y="4690"/>
                      <a:pt x="9876" y="4666"/>
                      <a:pt x="9870" y="4644"/>
                    </a:cubicBezTo>
                    <a:cubicBezTo>
                      <a:pt x="9850" y="4577"/>
                      <a:pt x="9830" y="4511"/>
                      <a:pt x="9808" y="4447"/>
                    </a:cubicBezTo>
                    <a:cubicBezTo>
                      <a:pt x="9802" y="4430"/>
                      <a:pt x="9795" y="4408"/>
                      <a:pt x="9789" y="4389"/>
                    </a:cubicBezTo>
                    <a:cubicBezTo>
                      <a:pt x="9767" y="4322"/>
                      <a:pt x="9743" y="4255"/>
                      <a:pt x="9721" y="4189"/>
                    </a:cubicBezTo>
                    <a:cubicBezTo>
                      <a:pt x="9716" y="4173"/>
                      <a:pt x="9710" y="4160"/>
                      <a:pt x="9704" y="4146"/>
                    </a:cubicBezTo>
                    <a:cubicBezTo>
                      <a:pt x="9678" y="4075"/>
                      <a:pt x="9654" y="4007"/>
                      <a:pt x="9627" y="3939"/>
                    </a:cubicBezTo>
                    <a:cubicBezTo>
                      <a:pt x="9624" y="3928"/>
                      <a:pt x="9620" y="3919"/>
                      <a:pt x="9615" y="3911"/>
                    </a:cubicBezTo>
                    <a:cubicBezTo>
                      <a:pt x="9585" y="3836"/>
                      <a:pt x="9557" y="3764"/>
                      <a:pt x="9526" y="3692"/>
                    </a:cubicBezTo>
                    <a:cubicBezTo>
                      <a:pt x="9526" y="3690"/>
                      <a:pt x="9524" y="3686"/>
                      <a:pt x="9524" y="3685"/>
                    </a:cubicBezTo>
                    <a:cubicBezTo>
                      <a:pt x="8927" y="2274"/>
                      <a:pt x="8105" y="1341"/>
                      <a:pt x="7273" y="768"/>
                    </a:cubicBezTo>
                    <a:cubicBezTo>
                      <a:pt x="6485" y="224"/>
                      <a:pt x="5689" y="2"/>
                      <a:pt x="5081" y="0"/>
                    </a:cubicBezTo>
                    <a:cubicBezTo>
                      <a:pt x="5078" y="0"/>
                      <a:pt x="5075" y="0"/>
                      <a:pt x="5072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63" name="Google Shape;2463;p13"/>
              <p:cNvSpPr/>
              <p:nvPr/>
            </p:nvSpPr>
            <p:spPr>
              <a:xfrm>
                <a:off x="5789300" y="4837175"/>
                <a:ext cx="278175" cy="338800"/>
              </a:xfrm>
              <a:custGeom>
                <a:avLst/>
                <a:gdLst/>
                <a:ahLst/>
                <a:cxnLst/>
                <a:rect l="l" t="t" r="r" b="b"/>
                <a:pathLst>
                  <a:path w="11127" h="13552" extrusionOk="0">
                    <a:moveTo>
                      <a:pt x="7544" y="0"/>
                    </a:moveTo>
                    <a:cubicBezTo>
                      <a:pt x="7585" y="77"/>
                      <a:pt x="8225" y="1341"/>
                      <a:pt x="6004" y="1606"/>
                    </a:cubicBezTo>
                    <a:cubicBezTo>
                      <a:pt x="5955" y="1612"/>
                      <a:pt x="5904" y="1619"/>
                      <a:pt x="5855" y="1625"/>
                    </a:cubicBezTo>
                    <a:cubicBezTo>
                      <a:pt x="4365" y="1861"/>
                      <a:pt x="3691" y="2871"/>
                      <a:pt x="3416" y="3477"/>
                    </a:cubicBezTo>
                    <a:cubicBezTo>
                      <a:pt x="3415" y="3483"/>
                      <a:pt x="3411" y="3486"/>
                      <a:pt x="3410" y="3492"/>
                    </a:cubicBezTo>
                    <a:cubicBezTo>
                      <a:pt x="3394" y="3526"/>
                      <a:pt x="3381" y="3556"/>
                      <a:pt x="3369" y="3585"/>
                    </a:cubicBezTo>
                    <a:cubicBezTo>
                      <a:pt x="3367" y="3589"/>
                      <a:pt x="3364" y="3593"/>
                      <a:pt x="3363" y="3599"/>
                    </a:cubicBezTo>
                    <a:cubicBezTo>
                      <a:pt x="3336" y="3664"/>
                      <a:pt x="3314" y="3723"/>
                      <a:pt x="3297" y="3774"/>
                    </a:cubicBezTo>
                    <a:cubicBezTo>
                      <a:pt x="3297" y="3777"/>
                      <a:pt x="3296" y="3781"/>
                      <a:pt x="3293" y="3786"/>
                    </a:cubicBezTo>
                    <a:cubicBezTo>
                      <a:pt x="3285" y="3807"/>
                      <a:pt x="3279" y="3828"/>
                      <a:pt x="3273" y="3844"/>
                    </a:cubicBezTo>
                    <a:lnTo>
                      <a:pt x="3273" y="3849"/>
                    </a:lnTo>
                    <a:cubicBezTo>
                      <a:pt x="3267" y="3869"/>
                      <a:pt x="3260" y="3884"/>
                      <a:pt x="3258" y="3899"/>
                    </a:cubicBezTo>
                    <a:cubicBezTo>
                      <a:pt x="3258" y="3901"/>
                      <a:pt x="3258" y="3901"/>
                      <a:pt x="3257" y="3904"/>
                    </a:cubicBezTo>
                    <a:cubicBezTo>
                      <a:pt x="3254" y="3916"/>
                      <a:pt x="3252" y="3926"/>
                      <a:pt x="3251" y="3932"/>
                    </a:cubicBezTo>
                    <a:cubicBezTo>
                      <a:pt x="3251" y="3933"/>
                      <a:pt x="3248" y="3935"/>
                      <a:pt x="3248" y="3938"/>
                    </a:cubicBezTo>
                    <a:cubicBezTo>
                      <a:pt x="3248" y="3941"/>
                      <a:pt x="3247" y="3945"/>
                      <a:pt x="3247" y="3945"/>
                    </a:cubicBezTo>
                    <a:cubicBezTo>
                      <a:pt x="3247" y="3945"/>
                      <a:pt x="3170" y="3825"/>
                      <a:pt x="3049" y="3825"/>
                    </a:cubicBezTo>
                    <a:cubicBezTo>
                      <a:pt x="2934" y="3825"/>
                      <a:pt x="2780" y="3933"/>
                      <a:pt x="2613" y="4353"/>
                    </a:cubicBezTo>
                    <a:cubicBezTo>
                      <a:pt x="2456" y="4750"/>
                      <a:pt x="2610" y="5906"/>
                      <a:pt x="2869" y="7058"/>
                    </a:cubicBezTo>
                    <a:cubicBezTo>
                      <a:pt x="2876" y="7095"/>
                      <a:pt x="2884" y="7135"/>
                      <a:pt x="2895" y="7173"/>
                    </a:cubicBezTo>
                    <a:cubicBezTo>
                      <a:pt x="2854" y="7164"/>
                      <a:pt x="2813" y="7160"/>
                      <a:pt x="2772" y="7160"/>
                    </a:cubicBezTo>
                    <a:cubicBezTo>
                      <a:pt x="2562" y="7160"/>
                      <a:pt x="2355" y="7273"/>
                      <a:pt x="2232" y="7529"/>
                    </a:cubicBezTo>
                    <a:cubicBezTo>
                      <a:pt x="2006" y="7993"/>
                      <a:pt x="2400" y="8647"/>
                      <a:pt x="3138" y="8936"/>
                    </a:cubicBezTo>
                    <a:cubicBezTo>
                      <a:pt x="3229" y="8971"/>
                      <a:pt x="3324" y="9002"/>
                      <a:pt x="3424" y="9026"/>
                    </a:cubicBezTo>
                    <a:cubicBezTo>
                      <a:pt x="3437" y="9060"/>
                      <a:pt x="3448" y="9088"/>
                      <a:pt x="3459" y="9117"/>
                    </a:cubicBezTo>
                    <a:cubicBezTo>
                      <a:pt x="3518" y="9816"/>
                      <a:pt x="3586" y="10355"/>
                      <a:pt x="3648" y="10488"/>
                    </a:cubicBezTo>
                    <a:cubicBezTo>
                      <a:pt x="3671" y="10536"/>
                      <a:pt x="3738" y="10607"/>
                      <a:pt x="3830" y="10692"/>
                    </a:cubicBezTo>
                    <a:lnTo>
                      <a:pt x="3755" y="11262"/>
                    </a:lnTo>
                    <a:lnTo>
                      <a:pt x="3240" y="11524"/>
                    </a:lnTo>
                    <a:lnTo>
                      <a:pt x="3259" y="11546"/>
                    </a:lnTo>
                    <a:lnTo>
                      <a:pt x="3240" y="11558"/>
                    </a:lnTo>
                    <a:lnTo>
                      <a:pt x="3248" y="11571"/>
                    </a:lnTo>
                    <a:cubicBezTo>
                      <a:pt x="3162" y="11597"/>
                      <a:pt x="3075" y="11626"/>
                      <a:pt x="2992" y="11656"/>
                    </a:cubicBezTo>
                    <a:cubicBezTo>
                      <a:pt x="2979" y="11662"/>
                      <a:pt x="2965" y="11664"/>
                      <a:pt x="2951" y="11670"/>
                    </a:cubicBezTo>
                    <a:lnTo>
                      <a:pt x="2889" y="11670"/>
                    </a:lnTo>
                    <a:cubicBezTo>
                      <a:pt x="2833" y="11670"/>
                      <a:pt x="2780" y="11685"/>
                      <a:pt x="2734" y="11711"/>
                    </a:cubicBezTo>
                    <a:cubicBezTo>
                      <a:pt x="2664" y="11749"/>
                      <a:pt x="2604" y="11815"/>
                      <a:pt x="2558" y="11894"/>
                    </a:cubicBezTo>
                    <a:cubicBezTo>
                      <a:pt x="1745" y="12196"/>
                      <a:pt x="1045" y="12511"/>
                      <a:pt x="870" y="12659"/>
                    </a:cubicBezTo>
                    <a:cubicBezTo>
                      <a:pt x="815" y="12675"/>
                      <a:pt x="763" y="12703"/>
                      <a:pt x="712" y="12754"/>
                    </a:cubicBezTo>
                    <a:cubicBezTo>
                      <a:pt x="463" y="12989"/>
                      <a:pt x="225" y="13256"/>
                      <a:pt x="0" y="13551"/>
                    </a:cubicBezTo>
                    <a:lnTo>
                      <a:pt x="11126" y="13551"/>
                    </a:lnTo>
                    <a:cubicBezTo>
                      <a:pt x="10848" y="13206"/>
                      <a:pt x="10550" y="12902"/>
                      <a:pt x="10239" y="12647"/>
                    </a:cubicBezTo>
                    <a:cubicBezTo>
                      <a:pt x="10238" y="12646"/>
                      <a:pt x="10233" y="12642"/>
                      <a:pt x="10230" y="12640"/>
                    </a:cubicBezTo>
                    <a:cubicBezTo>
                      <a:pt x="10173" y="12591"/>
                      <a:pt x="10112" y="12545"/>
                      <a:pt x="10052" y="12503"/>
                    </a:cubicBezTo>
                    <a:cubicBezTo>
                      <a:pt x="10046" y="12494"/>
                      <a:pt x="10044" y="12483"/>
                      <a:pt x="10035" y="12481"/>
                    </a:cubicBezTo>
                    <a:cubicBezTo>
                      <a:pt x="10028" y="12471"/>
                      <a:pt x="10016" y="12464"/>
                      <a:pt x="10005" y="12453"/>
                    </a:cubicBezTo>
                    <a:cubicBezTo>
                      <a:pt x="9999" y="12452"/>
                      <a:pt x="9993" y="12447"/>
                      <a:pt x="9988" y="12444"/>
                    </a:cubicBezTo>
                    <a:cubicBezTo>
                      <a:pt x="9983" y="12438"/>
                      <a:pt x="9973" y="12432"/>
                      <a:pt x="9966" y="12428"/>
                    </a:cubicBezTo>
                    <a:cubicBezTo>
                      <a:pt x="9944" y="12415"/>
                      <a:pt x="9922" y="12403"/>
                      <a:pt x="9894" y="12387"/>
                    </a:cubicBezTo>
                    <a:cubicBezTo>
                      <a:pt x="9887" y="12384"/>
                      <a:pt x="9881" y="12379"/>
                      <a:pt x="9875" y="12374"/>
                    </a:cubicBezTo>
                    <a:cubicBezTo>
                      <a:pt x="9853" y="12360"/>
                      <a:pt x="9832" y="12351"/>
                      <a:pt x="9812" y="12343"/>
                    </a:cubicBezTo>
                    <a:cubicBezTo>
                      <a:pt x="9798" y="12339"/>
                      <a:pt x="9785" y="12335"/>
                      <a:pt x="9772" y="12331"/>
                    </a:cubicBezTo>
                    <a:cubicBezTo>
                      <a:pt x="9736" y="12317"/>
                      <a:pt x="9700" y="12298"/>
                      <a:pt x="9660" y="12283"/>
                    </a:cubicBezTo>
                    <a:cubicBezTo>
                      <a:pt x="9654" y="12281"/>
                      <a:pt x="9649" y="12278"/>
                      <a:pt x="9645" y="12277"/>
                    </a:cubicBezTo>
                    <a:cubicBezTo>
                      <a:pt x="9623" y="12268"/>
                      <a:pt x="9603" y="12260"/>
                      <a:pt x="9581" y="12250"/>
                    </a:cubicBezTo>
                    <a:cubicBezTo>
                      <a:pt x="9501" y="11911"/>
                      <a:pt x="9265" y="11668"/>
                      <a:pt x="8990" y="11668"/>
                    </a:cubicBezTo>
                    <a:lnTo>
                      <a:pt x="8116" y="11668"/>
                    </a:lnTo>
                    <a:lnTo>
                      <a:pt x="7743" y="11306"/>
                    </a:lnTo>
                    <a:lnTo>
                      <a:pt x="7685" y="11336"/>
                    </a:lnTo>
                    <a:lnTo>
                      <a:pt x="7622" y="10806"/>
                    </a:lnTo>
                    <a:cubicBezTo>
                      <a:pt x="7791" y="10692"/>
                      <a:pt x="7910" y="10592"/>
                      <a:pt x="7945" y="10528"/>
                    </a:cubicBezTo>
                    <a:cubicBezTo>
                      <a:pt x="7994" y="10443"/>
                      <a:pt x="8079" y="9822"/>
                      <a:pt x="8149" y="9011"/>
                    </a:cubicBezTo>
                    <a:cubicBezTo>
                      <a:pt x="9058" y="8778"/>
                      <a:pt x="9575" y="8039"/>
                      <a:pt x="9319" y="7526"/>
                    </a:cubicBezTo>
                    <a:cubicBezTo>
                      <a:pt x="9192" y="7271"/>
                      <a:pt x="8983" y="7157"/>
                      <a:pt x="8767" y="7157"/>
                    </a:cubicBezTo>
                    <a:cubicBezTo>
                      <a:pt x="8746" y="7157"/>
                      <a:pt x="8725" y="7158"/>
                      <a:pt x="8703" y="7161"/>
                    </a:cubicBezTo>
                    <a:cubicBezTo>
                      <a:pt x="8709" y="7137"/>
                      <a:pt x="8716" y="7112"/>
                      <a:pt x="8718" y="7089"/>
                    </a:cubicBezTo>
                    <a:cubicBezTo>
                      <a:pt x="8740" y="7000"/>
                      <a:pt x="8757" y="6915"/>
                      <a:pt x="8775" y="6830"/>
                    </a:cubicBezTo>
                    <a:cubicBezTo>
                      <a:pt x="8779" y="6815"/>
                      <a:pt x="8781" y="6802"/>
                      <a:pt x="8784" y="6789"/>
                    </a:cubicBezTo>
                    <a:cubicBezTo>
                      <a:pt x="8803" y="6690"/>
                      <a:pt x="8820" y="6595"/>
                      <a:pt x="8836" y="6502"/>
                    </a:cubicBezTo>
                    <a:cubicBezTo>
                      <a:pt x="8839" y="6479"/>
                      <a:pt x="8842" y="6457"/>
                      <a:pt x="8844" y="6433"/>
                    </a:cubicBezTo>
                    <a:cubicBezTo>
                      <a:pt x="8856" y="6365"/>
                      <a:pt x="8866" y="6297"/>
                      <a:pt x="8875" y="6230"/>
                    </a:cubicBezTo>
                    <a:cubicBezTo>
                      <a:pt x="8880" y="6202"/>
                      <a:pt x="8882" y="6175"/>
                      <a:pt x="8884" y="6151"/>
                    </a:cubicBezTo>
                    <a:cubicBezTo>
                      <a:pt x="8893" y="6086"/>
                      <a:pt x="8899" y="6023"/>
                      <a:pt x="8906" y="5962"/>
                    </a:cubicBezTo>
                    <a:cubicBezTo>
                      <a:pt x="8909" y="5940"/>
                      <a:pt x="8911" y="5920"/>
                      <a:pt x="8912" y="5898"/>
                    </a:cubicBezTo>
                    <a:cubicBezTo>
                      <a:pt x="8928" y="5736"/>
                      <a:pt x="8939" y="5586"/>
                      <a:pt x="8940" y="5445"/>
                    </a:cubicBezTo>
                    <a:cubicBezTo>
                      <a:pt x="8942" y="5424"/>
                      <a:pt x="8942" y="5406"/>
                      <a:pt x="8942" y="5386"/>
                    </a:cubicBezTo>
                    <a:lnTo>
                      <a:pt x="8942" y="5236"/>
                    </a:lnTo>
                    <a:cubicBezTo>
                      <a:pt x="8942" y="5216"/>
                      <a:pt x="8942" y="5198"/>
                      <a:pt x="8940" y="5179"/>
                    </a:cubicBezTo>
                    <a:cubicBezTo>
                      <a:pt x="8940" y="5126"/>
                      <a:pt x="8939" y="5075"/>
                      <a:pt x="8934" y="5028"/>
                    </a:cubicBezTo>
                    <a:cubicBezTo>
                      <a:pt x="8934" y="5016"/>
                      <a:pt x="8934" y="5005"/>
                      <a:pt x="8933" y="4991"/>
                    </a:cubicBezTo>
                    <a:cubicBezTo>
                      <a:pt x="8928" y="4932"/>
                      <a:pt x="8925" y="4873"/>
                      <a:pt x="8918" y="4816"/>
                    </a:cubicBezTo>
                    <a:cubicBezTo>
                      <a:pt x="8917" y="4808"/>
                      <a:pt x="8915" y="4797"/>
                      <a:pt x="8915" y="4790"/>
                    </a:cubicBezTo>
                    <a:cubicBezTo>
                      <a:pt x="8909" y="4742"/>
                      <a:pt x="8903" y="4699"/>
                      <a:pt x="8898" y="4656"/>
                    </a:cubicBezTo>
                    <a:cubicBezTo>
                      <a:pt x="8897" y="4640"/>
                      <a:pt x="8892" y="4626"/>
                      <a:pt x="8891" y="4609"/>
                    </a:cubicBezTo>
                    <a:cubicBezTo>
                      <a:pt x="8884" y="4572"/>
                      <a:pt x="8878" y="4537"/>
                      <a:pt x="8870" y="4503"/>
                    </a:cubicBezTo>
                    <a:cubicBezTo>
                      <a:pt x="8869" y="4488"/>
                      <a:pt x="8866" y="4475"/>
                      <a:pt x="8863" y="4462"/>
                    </a:cubicBezTo>
                    <a:cubicBezTo>
                      <a:pt x="8855" y="4420"/>
                      <a:pt x="8846" y="4383"/>
                      <a:pt x="8836" y="4346"/>
                    </a:cubicBezTo>
                    <a:cubicBezTo>
                      <a:pt x="8836" y="4340"/>
                      <a:pt x="8833" y="4334"/>
                      <a:pt x="8831" y="4330"/>
                    </a:cubicBezTo>
                    <a:cubicBezTo>
                      <a:pt x="8822" y="4288"/>
                      <a:pt x="8810" y="4248"/>
                      <a:pt x="8798" y="4211"/>
                    </a:cubicBezTo>
                    <a:cubicBezTo>
                      <a:pt x="8793" y="4199"/>
                      <a:pt x="8790" y="4188"/>
                      <a:pt x="8786" y="4177"/>
                    </a:cubicBezTo>
                    <a:cubicBezTo>
                      <a:pt x="8777" y="4150"/>
                      <a:pt x="8769" y="4126"/>
                      <a:pt x="8759" y="4099"/>
                    </a:cubicBezTo>
                    <a:cubicBezTo>
                      <a:pt x="8753" y="4087"/>
                      <a:pt x="8751" y="4074"/>
                      <a:pt x="8746" y="4063"/>
                    </a:cubicBezTo>
                    <a:cubicBezTo>
                      <a:pt x="8737" y="4042"/>
                      <a:pt x="8729" y="4019"/>
                      <a:pt x="8719" y="3999"/>
                    </a:cubicBezTo>
                    <a:cubicBezTo>
                      <a:pt x="8714" y="3989"/>
                      <a:pt x="8711" y="3978"/>
                      <a:pt x="8705" y="3968"/>
                    </a:cubicBezTo>
                    <a:cubicBezTo>
                      <a:pt x="8692" y="3940"/>
                      <a:pt x="8679" y="3911"/>
                      <a:pt x="8668" y="3886"/>
                    </a:cubicBezTo>
                    <a:cubicBezTo>
                      <a:pt x="8664" y="3878"/>
                      <a:pt x="8661" y="3872"/>
                      <a:pt x="8656" y="3865"/>
                    </a:cubicBezTo>
                    <a:cubicBezTo>
                      <a:pt x="8647" y="3848"/>
                      <a:pt x="8637" y="3828"/>
                      <a:pt x="8628" y="3813"/>
                    </a:cubicBezTo>
                    <a:cubicBezTo>
                      <a:pt x="8622" y="3800"/>
                      <a:pt x="8616" y="3792"/>
                      <a:pt x="8611" y="3782"/>
                    </a:cubicBezTo>
                    <a:cubicBezTo>
                      <a:pt x="8605" y="3770"/>
                      <a:pt x="8598" y="3759"/>
                      <a:pt x="8589" y="3747"/>
                    </a:cubicBezTo>
                    <a:cubicBezTo>
                      <a:pt x="8583" y="3738"/>
                      <a:pt x="8577" y="3728"/>
                      <a:pt x="8573" y="3719"/>
                    </a:cubicBezTo>
                    <a:cubicBezTo>
                      <a:pt x="8565" y="3709"/>
                      <a:pt x="8559" y="3698"/>
                      <a:pt x="8553" y="3690"/>
                    </a:cubicBezTo>
                    <a:cubicBezTo>
                      <a:pt x="8453" y="3544"/>
                      <a:pt x="8370" y="3489"/>
                      <a:pt x="8370" y="3489"/>
                    </a:cubicBezTo>
                    <a:cubicBezTo>
                      <a:pt x="9134" y="1788"/>
                      <a:pt x="7621" y="83"/>
                      <a:pt x="7544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64" name="Google Shape;2464;p13"/>
              <p:cNvSpPr/>
              <p:nvPr/>
            </p:nvSpPr>
            <p:spPr>
              <a:xfrm>
                <a:off x="4797625" y="4852025"/>
                <a:ext cx="336175" cy="323925"/>
              </a:xfrm>
              <a:custGeom>
                <a:avLst/>
                <a:gdLst/>
                <a:ahLst/>
                <a:cxnLst/>
                <a:rect l="l" t="t" r="r" b="b"/>
                <a:pathLst>
                  <a:path w="13447" h="12957" extrusionOk="0">
                    <a:moveTo>
                      <a:pt x="6738" y="1"/>
                    </a:moveTo>
                    <a:cubicBezTo>
                      <a:pt x="5486" y="1"/>
                      <a:pt x="4280" y="1044"/>
                      <a:pt x="3618" y="1736"/>
                    </a:cubicBezTo>
                    <a:cubicBezTo>
                      <a:pt x="3405" y="1960"/>
                      <a:pt x="3248" y="2144"/>
                      <a:pt x="3163" y="2250"/>
                    </a:cubicBezTo>
                    <a:cubicBezTo>
                      <a:pt x="3163" y="2251"/>
                      <a:pt x="3162" y="2251"/>
                      <a:pt x="3162" y="2251"/>
                    </a:cubicBezTo>
                    <a:cubicBezTo>
                      <a:pt x="3123" y="2300"/>
                      <a:pt x="3103" y="2329"/>
                      <a:pt x="3093" y="2336"/>
                    </a:cubicBezTo>
                    <a:cubicBezTo>
                      <a:pt x="3093" y="2338"/>
                      <a:pt x="3092" y="2341"/>
                      <a:pt x="3092" y="2341"/>
                    </a:cubicBezTo>
                    <a:cubicBezTo>
                      <a:pt x="2874" y="2384"/>
                      <a:pt x="2782" y="2756"/>
                      <a:pt x="2775" y="3293"/>
                    </a:cubicBezTo>
                    <a:cubicBezTo>
                      <a:pt x="2770" y="3627"/>
                      <a:pt x="2800" y="4030"/>
                      <a:pt x="2854" y="4453"/>
                    </a:cubicBezTo>
                    <a:cubicBezTo>
                      <a:pt x="2868" y="4574"/>
                      <a:pt x="2886" y="4696"/>
                      <a:pt x="2905" y="4821"/>
                    </a:cubicBezTo>
                    <a:cubicBezTo>
                      <a:pt x="2946" y="5084"/>
                      <a:pt x="2992" y="5351"/>
                      <a:pt x="3048" y="5614"/>
                    </a:cubicBezTo>
                    <a:cubicBezTo>
                      <a:pt x="3032" y="5613"/>
                      <a:pt x="3015" y="5612"/>
                      <a:pt x="2999" y="5612"/>
                    </a:cubicBezTo>
                    <a:cubicBezTo>
                      <a:pt x="2905" y="5612"/>
                      <a:pt x="2807" y="5630"/>
                      <a:pt x="2715" y="5665"/>
                    </a:cubicBezTo>
                    <a:cubicBezTo>
                      <a:pt x="2448" y="5764"/>
                      <a:pt x="2233" y="5997"/>
                      <a:pt x="2293" y="6270"/>
                    </a:cubicBezTo>
                    <a:cubicBezTo>
                      <a:pt x="2295" y="6280"/>
                      <a:pt x="2297" y="6287"/>
                      <a:pt x="2301" y="6298"/>
                    </a:cubicBezTo>
                    <a:cubicBezTo>
                      <a:pt x="2358" y="6494"/>
                      <a:pt x="2592" y="6756"/>
                      <a:pt x="2861" y="6999"/>
                    </a:cubicBezTo>
                    <a:cubicBezTo>
                      <a:pt x="3114" y="7226"/>
                      <a:pt x="3399" y="7439"/>
                      <a:pt x="3603" y="7567"/>
                    </a:cubicBezTo>
                    <a:cubicBezTo>
                      <a:pt x="3725" y="7855"/>
                      <a:pt x="3849" y="8062"/>
                      <a:pt x="3962" y="8148"/>
                    </a:cubicBezTo>
                    <a:cubicBezTo>
                      <a:pt x="3968" y="8186"/>
                      <a:pt x="3976" y="8224"/>
                      <a:pt x="3982" y="8259"/>
                    </a:cubicBezTo>
                    <a:cubicBezTo>
                      <a:pt x="3998" y="8451"/>
                      <a:pt x="4019" y="8634"/>
                      <a:pt x="4040" y="8801"/>
                    </a:cubicBezTo>
                    <a:lnTo>
                      <a:pt x="4040" y="8809"/>
                    </a:lnTo>
                    <a:cubicBezTo>
                      <a:pt x="4047" y="8867"/>
                      <a:pt x="4053" y="8924"/>
                      <a:pt x="4060" y="8979"/>
                    </a:cubicBezTo>
                    <a:cubicBezTo>
                      <a:pt x="4060" y="8984"/>
                      <a:pt x="4063" y="8986"/>
                      <a:pt x="4063" y="8992"/>
                    </a:cubicBezTo>
                    <a:cubicBezTo>
                      <a:pt x="4070" y="9049"/>
                      <a:pt x="4077" y="9100"/>
                      <a:pt x="4085" y="9154"/>
                    </a:cubicBezTo>
                    <a:lnTo>
                      <a:pt x="3826" y="9549"/>
                    </a:lnTo>
                    <a:lnTo>
                      <a:pt x="3884" y="9605"/>
                    </a:lnTo>
                    <a:lnTo>
                      <a:pt x="3857" y="9630"/>
                    </a:lnTo>
                    <a:lnTo>
                      <a:pt x="3787" y="9630"/>
                    </a:lnTo>
                    <a:lnTo>
                      <a:pt x="3750" y="9527"/>
                    </a:lnTo>
                    <a:lnTo>
                      <a:pt x="3596" y="9630"/>
                    </a:lnTo>
                    <a:lnTo>
                      <a:pt x="2689" y="9630"/>
                    </a:lnTo>
                    <a:cubicBezTo>
                      <a:pt x="2371" y="9630"/>
                      <a:pt x="2115" y="9879"/>
                      <a:pt x="2115" y="10188"/>
                    </a:cubicBezTo>
                    <a:lnTo>
                      <a:pt x="2115" y="10678"/>
                    </a:lnTo>
                    <a:cubicBezTo>
                      <a:pt x="1416" y="11075"/>
                      <a:pt x="873" y="11440"/>
                      <a:pt x="682" y="11645"/>
                    </a:cubicBezTo>
                    <a:cubicBezTo>
                      <a:pt x="671" y="11652"/>
                      <a:pt x="661" y="11659"/>
                      <a:pt x="649" y="11670"/>
                    </a:cubicBezTo>
                    <a:cubicBezTo>
                      <a:pt x="366" y="11905"/>
                      <a:pt x="153" y="12361"/>
                      <a:pt x="0" y="12956"/>
                    </a:cubicBezTo>
                    <a:lnTo>
                      <a:pt x="13446" y="12956"/>
                    </a:lnTo>
                    <a:cubicBezTo>
                      <a:pt x="13321" y="12406"/>
                      <a:pt x="13151" y="11938"/>
                      <a:pt x="12942" y="11601"/>
                    </a:cubicBezTo>
                    <a:cubicBezTo>
                      <a:pt x="12900" y="11536"/>
                      <a:pt x="12856" y="11474"/>
                      <a:pt x="12811" y="11416"/>
                    </a:cubicBezTo>
                    <a:cubicBezTo>
                      <a:pt x="12805" y="11404"/>
                      <a:pt x="12801" y="11396"/>
                      <a:pt x="12795" y="11390"/>
                    </a:cubicBezTo>
                    <a:cubicBezTo>
                      <a:pt x="12772" y="11359"/>
                      <a:pt x="12733" y="11322"/>
                      <a:pt x="12685" y="11279"/>
                    </a:cubicBezTo>
                    <a:cubicBezTo>
                      <a:pt x="12632" y="11232"/>
                      <a:pt x="12580" y="11188"/>
                      <a:pt x="12523" y="11154"/>
                    </a:cubicBezTo>
                    <a:cubicBezTo>
                      <a:pt x="12514" y="11148"/>
                      <a:pt x="12503" y="11145"/>
                      <a:pt x="12495" y="11139"/>
                    </a:cubicBezTo>
                    <a:cubicBezTo>
                      <a:pt x="12339" y="11032"/>
                      <a:pt x="12134" y="10906"/>
                      <a:pt x="11893" y="10771"/>
                    </a:cubicBezTo>
                    <a:lnTo>
                      <a:pt x="11893" y="10454"/>
                    </a:lnTo>
                    <a:cubicBezTo>
                      <a:pt x="11893" y="9997"/>
                      <a:pt x="11512" y="9628"/>
                      <a:pt x="11040" y="9628"/>
                    </a:cubicBezTo>
                    <a:lnTo>
                      <a:pt x="9817" y="9628"/>
                    </a:lnTo>
                    <a:lnTo>
                      <a:pt x="9470" y="9484"/>
                    </a:lnTo>
                    <a:lnTo>
                      <a:pt x="9445" y="9563"/>
                    </a:lnTo>
                    <a:cubicBezTo>
                      <a:pt x="9386" y="9537"/>
                      <a:pt x="9326" y="9509"/>
                      <a:pt x="9269" y="9483"/>
                    </a:cubicBezTo>
                    <a:lnTo>
                      <a:pt x="9259" y="9478"/>
                    </a:lnTo>
                    <a:cubicBezTo>
                      <a:pt x="9209" y="9456"/>
                      <a:pt x="9158" y="9434"/>
                      <a:pt x="9108" y="9410"/>
                    </a:cubicBezTo>
                    <a:lnTo>
                      <a:pt x="8824" y="8978"/>
                    </a:lnTo>
                    <a:lnTo>
                      <a:pt x="8769" y="8894"/>
                    </a:lnTo>
                    <a:lnTo>
                      <a:pt x="8553" y="9039"/>
                    </a:lnTo>
                    <a:cubicBezTo>
                      <a:pt x="8570" y="8883"/>
                      <a:pt x="8589" y="8703"/>
                      <a:pt x="8608" y="8504"/>
                    </a:cubicBezTo>
                    <a:cubicBezTo>
                      <a:pt x="8608" y="8498"/>
                      <a:pt x="8609" y="8490"/>
                      <a:pt x="8609" y="8482"/>
                    </a:cubicBezTo>
                    <a:cubicBezTo>
                      <a:pt x="8610" y="8474"/>
                      <a:pt x="8610" y="8466"/>
                      <a:pt x="8610" y="8455"/>
                    </a:cubicBezTo>
                    <a:cubicBezTo>
                      <a:pt x="8633" y="8412"/>
                      <a:pt x="8665" y="8211"/>
                      <a:pt x="8697" y="7907"/>
                    </a:cubicBezTo>
                    <a:cubicBezTo>
                      <a:pt x="8712" y="7862"/>
                      <a:pt x="8725" y="7822"/>
                      <a:pt x="8741" y="7777"/>
                    </a:cubicBezTo>
                    <a:cubicBezTo>
                      <a:pt x="8767" y="7761"/>
                      <a:pt x="8792" y="7740"/>
                      <a:pt x="8823" y="7719"/>
                    </a:cubicBezTo>
                    <a:cubicBezTo>
                      <a:pt x="9098" y="7501"/>
                      <a:pt x="9538" y="7068"/>
                      <a:pt x="9792" y="6692"/>
                    </a:cubicBezTo>
                    <a:cubicBezTo>
                      <a:pt x="9903" y="6524"/>
                      <a:pt x="9977" y="6371"/>
                      <a:pt x="9988" y="6251"/>
                    </a:cubicBezTo>
                    <a:cubicBezTo>
                      <a:pt x="10014" y="5939"/>
                      <a:pt x="9689" y="5722"/>
                      <a:pt x="9361" y="5687"/>
                    </a:cubicBezTo>
                    <a:cubicBezTo>
                      <a:pt x="10231" y="2076"/>
                      <a:pt x="8938" y="2068"/>
                      <a:pt x="8938" y="2068"/>
                    </a:cubicBezTo>
                    <a:cubicBezTo>
                      <a:pt x="8938" y="2068"/>
                      <a:pt x="8931" y="1954"/>
                      <a:pt x="8892" y="1780"/>
                    </a:cubicBezTo>
                    <a:cubicBezTo>
                      <a:pt x="8832" y="1510"/>
                      <a:pt x="8693" y="1090"/>
                      <a:pt x="8389" y="726"/>
                    </a:cubicBezTo>
                    <a:cubicBezTo>
                      <a:pt x="8084" y="363"/>
                      <a:pt x="7611" y="54"/>
                      <a:pt x="6882" y="6"/>
                    </a:cubicBezTo>
                    <a:cubicBezTo>
                      <a:pt x="6834" y="2"/>
                      <a:pt x="6786" y="1"/>
                      <a:pt x="6738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65" name="Google Shape;2465;p13"/>
              <p:cNvSpPr/>
              <p:nvPr/>
            </p:nvSpPr>
            <p:spPr>
              <a:xfrm>
                <a:off x="3949825" y="4888275"/>
                <a:ext cx="244325" cy="287700"/>
              </a:xfrm>
              <a:custGeom>
                <a:avLst/>
                <a:gdLst/>
                <a:ahLst/>
                <a:cxnLst/>
                <a:rect l="l" t="t" r="r" b="b"/>
                <a:pathLst>
                  <a:path w="9773" h="11508" extrusionOk="0">
                    <a:moveTo>
                      <a:pt x="5077" y="1"/>
                    </a:moveTo>
                    <a:cubicBezTo>
                      <a:pt x="4966" y="1"/>
                      <a:pt x="4860" y="6"/>
                      <a:pt x="4758" y="16"/>
                    </a:cubicBezTo>
                    <a:cubicBezTo>
                      <a:pt x="4632" y="28"/>
                      <a:pt x="4510" y="47"/>
                      <a:pt x="4392" y="71"/>
                    </a:cubicBezTo>
                    <a:cubicBezTo>
                      <a:pt x="2960" y="354"/>
                      <a:pt x="2260" y="1434"/>
                      <a:pt x="2571" y="2704"/>
                    </a:cubicBezTo>
                    <a:cubicBezTo>
                      <a:pt x="1860" y="4604"/>
                      <a:pt x="2776" y="7627"/>
                      <a:pt x="3284" y="7918"/>
                    </a:cubicBezTo>
                    <a:cubicBezTo>
                      <a:pt x="3683" y="7825"/>
                      <a:pt x="4025" y="7700"/>
                      <a:pt x="4322" y="7554"/>
                    </a:cubicBezTo>
                    <a:lnTo>
                      <a:pt x="4322" y="7554"/>
                    </a:lnTo>
                    <a:cubicBezTo>
                      <a:pt x="4249" y="7839"/>
                      <a:pt x="4169" y="8129"/>
                      <a:pt x="4082" y="8410"/>
                    </a:cubicBezTo>
                    <a:cubicBezTo>
                      <a:pt x="4082" y="8410"/>
                      <a:pt x="4082" y="8411"/>
                      <a:pt x="4080" y="8411"/>
                    </a:cubicBezTo>
                    <a:cubicBezTo>
                      <a:pt x="4034" y="8411"/>
                      <a:pt x="3988" y="8413"/>
                      <a:pt x="3940" y="8416"/>
                    </a:cubicBezTo>
                    <a:cubicBezTo>
                      <a:pt x="3932" y="8416"/>
                      <a:pt x="3925" y="8416"/>
                      <a:pt x="3915" y="8417"/>
                    </a:cubicBezTo>
                    <a:cubicBezTo>
                      <a:pt x="3873" y="8417"/>
                      <a:pt x="3833" y="8419"/>
                      <a:pt x="3794" y="8422"/>
                    </a:cubicBezTo>
                    <a:cubicBezTo>
                      <a:pt x="3774" y="8423"/>
                      <a:pt x="3754" y="8423"/>
                      <a:pt x="3736" y="8427"/>
                    </a:cubicBezTo>
                    <a:cubicBezTo>
                      <a:pt x="3707" y="8428"/>
                      <a:pt x="3678" y="8432"/>
                      <a:pt x="3651" y="8433"/>
                    </a:cubicBezTo>
                    <a:cubicBezTo>
                      <a:pt x="3602" y="8434"/>
                      <a:pt x="3554" y="8439"/>
                      <a:pt x="3508" y="8441"/>
                    </a:cubicBezTo>
                    <a:lnTo>
                      <a:pt x="3508" y="8456"/>
                    </a:lnTo>
                    <a:cubicBezTo>
                      <a:pt x="3471" y="8460"/>
                      <a:pt x="3436" y="8463"/>
                      <a:pt x="3403" y="8468"/>
                    </a:cubicBezTo>
                    <a:cubicBezTo>
                      <a:pt x="3239" y="8488"/>
                      <a:pt x="3108" y="8512"/>
                      <a:pt x="3022" y="8541"/>
                    </a:cubicBezTo>
                    <a:cubicBezTo>
                      <a:pt x="3020" y="8541"/>
                      <a:pt x="3017" y="8542"/>
                      <a:pt x="3016" y="8542"/>
                    </a:cubicBezTo>
                    <a:cubicBezTo>
                      <a:pt x="3001" y="8548"/>
                      <a:pt x="2986" y="8554"/>
                      <a:pt x="2973" y="8559"/>
                    </a:cubicBezTo>
                    <a:cubicBezTo>
                      <a:pt x="2972" y="8559"/>
                      <a:pt x="2972" y="8560"/>
                      <a:pt x="2968" y="8560"/>
                    </a:cubicBezTo>
                    <a:cubicBezTo>
                      <a:pt x="2955" y="8567"/>
                      <a:pt x="2946" y="8573"/>
                      <a:pt x="2938" y="8577"/>
                    </a:cubicBezTo>
                    <a:lnTo>
                      <a:pt x="2937" y="8577"/>
                    </a:lnTo>
                    <a:cubicBezTo>
                      <a:pt x="2867" y="8608"/>
                      <a:pt x="2791" y="8650"/>
                      <a:pt x="2715" y="8703"/>
                    </a:cubicBezTo>
                    <a:cubicBezTo>
                      <a:pt x="2703" y="8711"/>
                      <a:pt x="2692" y="8718"/>
                      <a:pt x="2680" y="8729"/>
                    </a:cubicBezTo>
                    <a:cubicBezTo>
                      <a:pt x="2661" y="8743"/>
                      <a:pt x="2642" y="8757"/>
                      <a:pt x="2622" y="8773"/>
                    </a:cubicBezTo>
                    <a:cubicBezTo>
                      <a:pt x="2591" y="8796"/>
                      <a:pt x="2563" y="8820"/>
                      <a:pt x="2531" y="8846"/>
                    </a:cubicBezTo>
                    <a:cubicBezTo>
                      <a:pt x="2520" y="8855"/>
                      <a:pt x="2509" y="8867"/>
                      <a:pt x="2497" y="8879"/>
                    </a:cubicBezTo>
                    <a:cubicBezTo>
                      <a:pt x="2469" y="8906"/>
                      <a:pt x="2440" y="8931"/>
                      <a:pt x="2413" y="8958"/>
                    </a:cubicBezTo>
                    <a:cubicBezTo>
                      <a:pt x="2401" y="8970"/>
                      <a:pt x="2392" y="8981"/>
                      <a:pt x="2379" y="8993"/>
                    </a:cubicBezTo>
                    <a:cubicBezTo>
                      <a:pt x="2344" y="9031"/>
                      <a:pt x="2307" y="9072"/>
                      <a:pt x="2268" y="9115"/>
                    </a:cubicBezTo>
                    <a:cubicBezTo>
                      <a:pt x="2243" y="9145"/>
                      <a:pt x="2217" y="9183"/>
                      <a:pt x="2187" y="9222"/>
                    </a:cubicBezTo>
                    <a:cubicBezTo>
                      <a:pt x="2182" y="9229"/>
                      <a:pt x="2177" y="9237"/>
                      <a:pt x="2171" y="9247"/>
                    </a:cubicBezTo>
                    <a:lnTo>
                      <a:pt x="573" y="9247"/>
                    </a:lnTo>
                    <a:cubicBezTo>
                      <a:pt x="328" y="9247"/>
                      <a:pt x="121" y="9404"/>
                      <a:pt x="37" y="9626"/>
                    </a:cubicBezTo>
                    <a:cubicBezTo>
                      <a:pt x="14" y="9691"/>
                      <a:pt x="1" y="9760"/>
                      <a:pt x="1" y="9833"/>
                    </a:cubicBezTo>
                    <a:lnTo>
                      <a:pt x="1" y="11507"/>
                    </a:lnTo>
                    <a:lnTo>
                      <a:pt x="9772" y="11507"/>
                    </a:lnTo>
                    <a:lnTo>
                      <a:pt x="9772" y="10115"/>
                    </a:lnTo>
                    <a:cubicBezTo>
                      <a:pt x="9772" y="9632"/>
                      <a:pt x="9392" y="9243"/>
                      <a:pt x="8924" y="9243"/>
                    </a:cubicBezTo>
                    <a:lnTo>
                      <a:pt x="7497" y="9243"/>
                    </a:lnTo>
                    <a:cubicBezTo>
                      <a:pt x="7484" y="9228"/>
                      <a:pt x="7469" y="9211"/>
                      <a:pt x="7460" y="9194"/>
                    </a:cubicBezTo>
                    <a:cubicBezTo>
                      <a:pt x="7429" y="9156"/>
                      <a:pt x="7400" y="9116"/>
                      <a:pt x="7368" y="9082"/>
                    </a:cubicBezTo>
                    <a:cubicBezTo>
                      <a:pt x="7353" y="9065"/>
                      <a:pt x="7338" y="9047"/>
                      <a:pt x="7321" y="9031"/>
                    </a:cubicBezTo>
                    <a:cubicBezTo>
                      <a:pt x="7291" y="8997"/>
                      <a:pt x="7259" y="8966"/>
                      <a:pt x="7229" y="8937"/>
                    </a:cubicBezTo>
                    <a:cubicBezTo>
                      <a:pt x="7214" y="8924"/>
                      <a:pt x="7201" y="8909"/>
                      <a:pt x="7187" y="8899"/>
                    </a:cubicBezTo>
                    <a:cubicBezTo>
                      <a:pt x="7146" y="8863"/>
                      <a:pt x="7107" y="8829"/>
                      <a:pt x="7067" y="8800"/>
                    </a:cubicBezTo>
                    <a:cubicBezTo>
                      <a:pt x="7062" y="8796"/>
                      <a:pt x="7060" y="8794"/>
                      <a:pt x="7057" y="8793"/>
                    </a:cubicBezTo>
                    <a:cubicBezTo>
                      <a:pt x="7011" y="8760"/>
                      <a:pt x="6966" y="8731"/>
                      <a:pt x="6925" y="8707"/>
                    </a:cubicBezTo>
                    <a:cubicBezTo>
                      <a:pt x="6919" y="8703"/>
                      <a:pt x="6913" y="8701"/>
                      <a:pt x="6904" y="8699"/>
                    </a:cubicBezTo>
                    <a:cubicBezTo>
                      <a:pt x="6870" y="8678"/>
                      <a:pt x="6834" y="8664"/>
                      <a:pt x="6798" y="8650"/>
                    </a:cubicBezTo>
                    <a:cubicBezTo>
                      <a:pt x="6791" y="8648"/>
                      <a:pt x="6783" y="8644"/>
                      <a:pt x="6773" y="8642"/>
                    </a:cubicBezTo>
                    <a:cubicBezTo>
                      <a:pt x="6739" y="8630"/>
                      <a:pt x="6709" y="8622"/>
                      <a:pt x="6679" y="8620"/>
                    </a:cubicBezTo>
                    <a:cubicBezTo>
                      <a:pt x="6672" y="8618"/>
                      <a:pt x="6666" y="8618"/>
                      <a:pt x="6659" y="8615"/>
                    </a:cubicBezTo>
                    <a:cubicBezTo>
                      <a:pt x="6642" y="8613"/>
                      <a:pt x="6625" y="8612"/>
                      <a:pt x="6609" y="8612"/>
                    </a:cubicBezTo>
                    <a:cubicBezTo>
                      <a:pt x="6591" y="8612"/>
                      <a:pt x="6574" y="8613"/>
                      <a:pt x="6558" y="8616"/>
                    </a:cubicBezTo>
                    <a:cubicBezTo>
                      <a:pt x="6521" y="8603"/>
                      <a:pt x="6483" y="8591"/>
                      <a:pt x="6439" y="8580"/>
                    </a:cubicBezTo>
                    <a:cubicBezTo>
                      <a:pt x="6436" y="8579"/>
                      <a:pt x="6433" y="8579"/>
                      <a:pt x="6429" y="8575"/>
                    </a:cubicBezTo>
                    <a:cubicBezTo>
                      <a:pt x="6385" y="8567"/>
                      <a:pt x="6338" y="8554"/>
                      <a:pt x="6289" y="8545"/>
                    </a:cubicBezTo>
                    <a:cubicBezTo>
                      <a:pt x="6241" y="8531"/>
                      <a:pt x="6186" y="8519"/>
                      <a:pt x="6131" y="8511"/>
                    </a:cubicBezTo>
                    <a:cubicBezTo>
                      <a:pt x="6118" y="8508"/>
                      <a:pt x="6102" y="8505"/>
                      <a:pt x="6088" y="8502"/>
                    </a:cubicBezTo>
                    <a:cubicBezTo>
                      <a:pt x="6040" y="8495"/>
                      <a:pt x="5993" y="8488"/>
                      <a:pt x="5942" y="8480"/>
                    </a:cubicBezTo>
                    <a:cubicBezTo>
                      <a:pt x="5928" y="8478"/>
                      <a:pt x="5915" y="8475"/>
                      <a:pt x="5905" y="8475"/>
                    </a:cubicBezTo>
                    <a:cubicBezTo>
                      <a:pt x="5770" y="8456"/>
                      <a:pt x="5625" y="8441"/>
                      <a:pt x="5473" y="8432"/>
                    </a:cubicBezTo>
                    <a:cubicBezTo>
                      <a:pt x="5480" y="8404"/>
                      <a:pt x="5487" y="8375"/>
                      <a:pt x="5495" y="8347"/>
                    </a:cubicBezTo>
                    <a:cubicBezTo>
                      <a:pt x="5507" y="8298"/>
                      <a:pt x="5521" y="8249"/>
                      <a:pt x="5531" y="8198"/>
                    </a:cubicBezTo>
                    <a:cubicBezTo>
                      <a:pt x="5537" y="8178"/>
                      <a:pt x="5543" y="8155"/>
                      <a:pt x="5547" y="8130"/>
                    </a:cubicBezTo>
                    <a:cubicBezTo>
                      <a:pt x="5554" y="8101"/>
                      <a:pt x="5561" y="8071"/>
                      <a:pt x="5569" y="8039"/>
                    </a:cubicBezTo>
                    <a:cubicBezTo>
                      <a:pt x="5574" y="8018"/>
                      <a:pt x="5578" y="7995"/>
                      <a:pt x="5584" y="7971"/>
                    </a:cubicBezTo>
                    <a:cubicBezTo>
                      <a:pt x="5591" y="7941"/>
                      <a:pt x="5598" y="7912"/>
                      <a:pt x="5605" y="7880"/>
                    </a:cubicBezTo>
                    <a:cubicBezTo>
                      <a:pt x="5610" y="7857"/>
                      <a:pt x="5615" y="7836"/>
                      <a:pt x="5620" y="7814"/>
                    </a:cubicBezTo>
                    <a:cubicBezTo>
                      <a:pt x="5627" y="7781"/>
                      <a:pt x="5633" y="7751"/>
                      <a:pt x="5640" y="7721"/>
                    </a:cubicBezTo>
                    <a:cubicBezTo>
                      <a:pt x="5645" y="7699"/>
                      <a:pt x="5648" y="7679"/>
                      <a:pt x="5654" y="7658"/>
                    </a:cubicBezTo>
                    <a:cubicBezTo>
                      <a:pt x="5660" y="7625"/>
                      <a:pt x="5668" y="7593"/>
                      <a:pt x="5674" y="7560"/>
                    </a:cubicBezTo>
                    <a:cubicBezTo>
                      <a:pt x="5676" y="7552"/>
                      <a:pt x="5678" y="7545"/>
                      <a:pt x="5680" y="7535"/>
                    </a:cubicBezTo>
                    <a:cubicBezTo>
                      <a:pt x="5682" y="7521"/>
                      <a:pt x="5684" y="7509"/>
                      <a:pt x="5688" y="7498"/>
                    </a:cubicBezTo>
                    <a:cubicBezTo>
                      <a:pt x="5927" y="7490"/>
                      <a:pt x="6150" y="7441"/>
                      <a:pt x="6353" y="7357"/>
                    </a:cubicBezTo>
                    <a:cubicBezTo>
                      <a:pt x="6472" y="7309"/>
                      <a:pt x="6583" y="7249"/>
                      <a:pt x="6690" y="7178"/>
                    </a:cubicBezTo>
                    <a:cubicBezTo>
                      <a:pt x="6896" y="7044"/>
                      <a:pt x="7078" y="6876"/>
                      <a:pt x="7236" y="6682"/>
                    </a:cubicBezTo>
                    <a:cubicBezTo>
                      <a:pt x="7280" y="6631"/>
                      <a:pt x="7321" y="6578"/>
                      <a:pt x="7360" y="6526"/>
                    </a:cubicBezTo>
                    <a:cubicBezTo>
                      <a:pt x="8873" y="6284"/>
                      <a:pt x="9591" y="4561"/>
                      <a:pt x="9547" y="3240"/>
                    </a:cubicBezTo>
                    <a:cubicBezTo>
                      <a:pt x="9505" y="1963"/>
                      <a:pt x="8445" y="1470"/>
                      <a:pt x="7694" y="1283"/>
                    </a:cubicBezTo>
                    <a:cubicBezTo>
                      <a:pt x="7031" y="326"/>
                      <a:pt x="5936" y="1"/>
                      <a:pt x="5077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66" name="Google Shape;2466;p13"/>
              <p:cNvSpPr/>
              <p:nvPr/>
            </p:nvSpPr>
            <p:spPr>
              <a:xfrm>
                <a:off x="5235675" y="4795875"/>
                <a:ext cx="395600" cy="380100"/>
              </a:xfrm>
              <a:custGeom>
                <a:avLst/>
                <a:gdLst/>
                <a:ahLst/>
                <a:cxnLst/>
                <a:rect l="l" t="t" r="r" b="b"/>
                <a:pathLst>
                  <a:path w="15824" h="15204" extrusionOk="0">
                    <a:moveTo>
                      <a:pt x="8826" y="0"/>
                    </a:moveTo>
                    <a:cubicBezTo>
                      <a:pt x="8344" y="0"/>
                      <a:pt x="7093" y="567"/>
                      <a:pt x="6555" y="982"/>
                    </a:cubicBezTo>
                    <a:cubicBezTo>
                      <a:pt x="6740" y="761"/>
                      <a:pt x="6923" y="452"/>
                      <a:pt x="6638" y="347"/>
                    </a:cubicBezTo>
                    <a:cubicBezTo>
                      <a:pt x="6606" y="336"/>
                      <a:pt x="6564" y="330"/>
                      <a:pt x="6513" y="330"/>
                    </a:cubicBezTo>
                    <a:cubicBezTo>
                      <a:pt x="5990" y="330"/>
                      <a:pt x="4563" y="977"/>
                      <a:pt x="4370" y="3145"/>
                    </a:cubicBezTo>
                    <a:lnTo>
                      <a:pt x="4370" y="3147"/>
                    </a:lnTo>
                    <a:cubicBezTo>
                      <a:pt x="4362" y="3240"/>
                      <a:pt x="4356" y="3336"/>
                      <a:pt x="4351" y="3434"/>
                    </a:cubicBezTo>
                    <a:lnTo>
                      <a:pt x="4351" y="3441"/>
                    </a:lnTo>
                    <a:cubicBezTo>
                      <a:pt x="4350" y="3539"/>
                      <a:pt x="4346" y="3635"/>
                      <a:pt x="4350" y="3738"/>
                    </a:cubicBezTo>
                    <a:lnTo>
                      <a:pt x="4350" y="3763"/>
                    </a:lnTo>
                    <a:cubicBezTo>
                      <a:pt x="4351" y="3861"/>
                      <a:pt x="4356" y="3957"/>
                      <a:pt x="4362" y="4059"/>
                    </a:cubicBezTo>
                    <a:cubicBezTo>
                      <a:pt x="4363" y="4078"/>
                      <a:pt x="4365" y="4096"/>
                      <a:pt x="4365" y="4115"/>
                    </a:cubicBezTo>
                    <a:cubicBezTo>
                      <a:pt x="4371" y="4207"/>
                      <a:pt x="4380" y="4303"/>
                      <a:pt x="4392" y="4399"/>
                    </a:cubicBezTo>
                    <a:cubicBezTo>
                      <a:pt x="4393" y="4429"/>
                      <a:pt x="4399" y="4462"/>
                      <a:pt x="4404" y="4492"/>
                    </a:cubicBezTo>
                    <a:cubicBezTo>
                      <a:pt x="4413" y="4579"/>
                      <a:pt x="4425" y="4669"/>
                      <a:pt x="4438" y="4760"/>
                    </a:cubicBezTo>
                    <a:cubicBezTo>
                      <a:pt x="4447" y="4807"/>
                      <a:pt x="4455" y="4857"/>
                      <a:pt x="4465" y="4906"/>
                    </a:cubicBezTo>
                    <a:cubicBezTo>
                      <a:pt x="4478" y="4983"/>
                      <a:pt x="4490" y="5061"/>
                      <a:pt x="4505" y="5141"/>
                    </a:cubicBezTo>
                    <a:cubicBezTo>
                      <a:pt x="4520" y="5213"/>
                      <a:pt x="4535" y="5288"/>
                      <a:pt x="4552" y="5361"/>
                    </a:cubicBezTo>
                    <a:cubicBezTo>
                      <a:pt x="4566" y="5423"/>
                      <a:pt x="4578" y="5483"/>
                      <a:pt x="4594" y="5545"/>
                    </a:cubicBezTo>
                    <a:cubicBezTo>
                      <a:pt x="4628" y="5685"/>
                      <a:pt x="4664" y="5828"/>
                      <a:pt x="4704" y="5975"/>
                    </a:cubicBezTo>
                    <a:lnTo>
                      <a:pt x="4764" y="6016"/>
                    </a:lnTo>
                    <a:cubicBezTo>
                      <a:pt x="4515" y="7896"/>
                      <a:pt x="4550" y="9723"/>
                      <a:pt x="4586" y="9774"/>
                    </a:cubicBezTo>
                    <a:cubicBezTo>
                      <a:pt x="4606" y="9802"/>
                      <a:pt x="4814" y="9899"/>
                      <a:pt x="5103" y="10010"/>
                    </a:cubicBezTo>
                    <a:cubicBezTo>
                      <a:pt x="5203" y="10051"/>
                      <a:pt x="5313" y="10093"/>
                      <a:pt x="5427" y="10136"/>
                    </a:cubicBezTo>
                    <a:lnTo>
                      <a:pt x="5392" y="10324"/>
                    </a:lnTo>
                    <a:lnTo>
                      <a:pt x="5359" y="10312"/>
                    </a:lnTo>
                    <a:lnTo>
                      <a:pt x="4918" y="10877"/>
                    </a:lnTo>
                    <a:lnTo>
                      <a:pt x="4949" y="10903"/>
                    </a:lnTo>
                    <a:lnTo>
                      <a:pt x="4833" y="10953"/>
                    </a:lnTo>
                    <a:lnTo>
                      <a:pt x="4836" y="10957"/>
                    </a:lnTo>
                    <a:cubicBezTo>
                      <a:pt x="4759" y="10983"/>
                      <a:pt x="4686" y="11007"/>
                      <a:pt x="4612" y="11040"/>
                    </a:cubicBezTo>
                    <a:cubicBezTo>
                      <a:pt x="4498" y="11074"/>
                      <a:pt x="4387" y="11113"/>
                      <a:pt x="4279" y="11153"/>
                    </a:cubicBezTo>
                    <a:cubicBezTo>
                      <a:pt x="4264" y="11162"/>
                      <a:pt x="4246" y="11168"/>
                      <a:pt x="4230" y="11174"/>
                    </a:cubicBezTo>
                    <a:cubicBezTo>
                      <a:pt x="4229" y="11174"/>
                      <a:pt x="4229" y="11175"/>
                      <a:pt x="4226" y="11175"/>
                    </a:cubicBezTo>
                    <a:cubicBezTo>
                      <a:pt x="4119" y="11217"/>
                      <a:pt x="4009" y="11260"/>
                      <a:pt x="3908" y="11309"/>
                    </a:cubicBezTo>
                    <a:cubicBezTo>
                      <a:pt x="3003" y="11728"/>
                      <a:pt x="2193" y="12383"/>
                      <a:pt x="1466" y="13197"/>
                    </a:cubicBezTo>
                    <a:cubicBezTo>
                      <a:pt x="1332" y="13343"/>
                      <a:pt x="1205" y="13495"/>
                      <a:pt x="1078" y="13650"/>
                    </a:cubicBezTo>
                    <a:cubicBezTo>
                      <a:pt x="693" y="14129"/>
                      <a:pt x="336" y="14649"/>
                      <a:pt x="0" y="15203"/>
                    </a:cubicBezTo>
                    <a:lnTo>
                      <a:pt x="15824" y="15203"/>
                    </a:lnTo>
                    <a:cubicBezTo>
                      <a:pt x="14735" y="13371"/>
                      <a:pt x="13323" y="11559"/>
                      <a:pt x="12681" y="11152"/>
                    </a:cubicBezTo>
                    <a:cubicBezTo>
                      <a:pt x="12634" y="11123"/>
                      <a:pt x="12581" y="11095"/>
                      <a:pt x="12523" y="11067"/>
                    </a:cubicBezTo>
                    <a:cubicBezTo>
                      <a:pt x="12517" y="11062"/>
                      <a:pt x="12511" y="11061"/>
                      <a:pt x="12506" y="11059"/>
                    </a:cubicBezTo>
                    <a:cubicBezTo>
                      <a:pt x="12468" y="11042"/>
                      <a:pt x="12426" y="11023"/>
                      <a:pt x="12381" y="11005"/>
                    </a:cubicBezTo>
                    <a:cubicBezTo>
                      <a:pt x="12375" y="11004"/>
                      <a:pt x="12366" y="10999"/>
                      <a:pt x="12359" y="10997"/>
                    </a:cubicBezTo>
                    <a:cubicBezTo>
                      <a:pt x="12312" y="10980"/>
                      <a:pt x="12265" y="10961"/>
                      <a:pt x="12212" y="10943"/>
                    </a:cubicBezTo>
                    <a:cubicBezTo>
                      <a:pt x="12206" y="10940"/>
                      <a:pt x="12199" y="10938"/>
                      <a:pt x="12192" y="10937"/>
                    </a:cubicBezTo>
                    <a:cubicBezTo>
                      <a:pt x="12138" y="10920"/>
                      <a:pt x="12081" y="10901"/>
                      <a:pt x="12022" y="10884"/>
                    </a:cubicBezTo>
                    <a:cubicBezTo>
                      <a:pt x="12016" y="10884"/>
                      <a:pt x="12010" y="10883"/>
                      <a:pt x="12007" y="10880"/>
                    </a:cubicBezTo>
                    <a:cubicBezTo>
                      <a:pt x="11945" y="10864"/>
                      <a:pt x="11880" y="10847"/>
                      <a:pt x="11813" y="10830"/>
                    </a:cubicBezTo>
                    <a:cubicBezTo>
                      <a:pt x="11810" y="10830"/>
                      <a:pt x="11806" y="10829"/>
                      <a:pt x="11801" y="10829"/>
                    </a:cubicBezTo>
                    <a:cubicBezTo>
                      <a:pt x="11732" y="10812"/>
                      <a:pt x="11660" y="10795"/>
                      <a:pt x="11587" y="10780"/>
                    </a:cubicBezTo>
                    <a:cubicBezTo>
                      <a:pt x="11586" y="10779"/>
                      <a:pt x="11582" y="10779"/>
                      <a:pt x="11581" y="10779"/>
                    </a:cubicBezTo>
                    <a:cubicBezTo>
                      <a:pt x="11506" y="10763"/>
                      <a:pt x="11427" y="10748"/>
                      <a:pt x="11345" y="10731"/>
                    </a:cubicBezTo>
                    <a:lnTo>
                      <a:pt x="11344" y="10731"/>
                    </a:lnTo>
                    <a:cubicBezTo>
                      <a:pt x="11260" y="10716"/>
                      <a:pt x="11178" y="10702"/>
                      <a:pt x="11090" y="10689"/>
                    </a:cubicBezTo>
                    <a:lnTo>
                      <a:pt x="11089" y="10689"/>
                    </a:lnTo>
                    <a:cubicBezTo>
                      <a:pt x="11003" y="10675"/>
                      <a:pt x="10913" y="10661"/>
                      <a:pt x="10822" y="10651"/>
                    </a:cubicBezTo>
                    <a:lnTo>
                      <a:pt x="10704" y="10628"/>
                    </a:lnTo>
                    <a:lnTo>
                      <a:pt x="10744" y="10592"/>
                    </a:lnTo>
                    <a:lnTo>
                      <a:pt x="10130" y="9923"/>
                    </a:lnTo>
                    <a:lnTo>
                      <a:pt x="10068" y="9958"/>
                    </a:lnTo>
                    <a:lnTo>
                      <a:pt x="9995" y="9434"/>
                    </a:lnTo>
                    <a:lnTo>
                      <a:pt x="9963" y="9182"/>
                    </a:lnTo>
                    <a:cubicBezTo>
                      <a:pt x="10172" y="8130"/>
                      <a:pt x="10366" y="7098"/>
                      <a:pt x="10529" y="6182"/>
                    </a:cubicBezTo>
                    <a:cubicBezTo>
                      <a:pt x="10558" y="6013"/>
                      <a:pt x="10586" y="5851"/>
                      <a:pt x="10614" y="5692"/>
                    </a:cubicBezTo>
                    <a:cubicBezTo>
                      <a:pt x="10627" y="5613"/>
                      <a:pt x="10639" y="5535"/>
                      <a:pt x="10652" y="5459"/>
                    </a:cubicBezTo>
                    <a:cubicBezTo>
                      <a:pt x="10704" y="5149"/>
                      <a:pt x="10749" y="4861"/>
                      <a:pt x="10789" y="4596"/>
                    </a:cubicBezTo>
                    <a:cubicBezTo>
                      <a:pt x="10797" y="4530"/>
                      <a:pt x="10808" y="4467"/>
                      <a:pt x="10816" y="4403"/>
                    </a:cubicBezTo>
                    <a:cubicBezTo>
                      <a:pt x="10924" y="3647"/>
                      <a:pt x="10972" y="3118"/>
                      <a:pt x="10927" y="2947"/>
                    </a:cubicBezTo>
                    <a:cubicBezTo>
                      <a:pt x="10895" y="2820"/>
                      <a:pt x="10829" y="2687"/>
                      <a:pt x="10750" y="2559"/>
                    </a:cubicBezTo>
                    <a:cubicBezTo>
                      <a:pt x="10733" y="2530"/>
                      <a:pt x="10715" y="2501"/>
                      <a:pt x="10695" y="2472"/>
                    </a:cubicBezTo>
                    <a:cubicBezTo>
                      <a:pt x="10675" y="2439"/>
                      <a:pt x="10652" y="2403"/>
                      <a:pt x="10627" y="2373"/>
                    </a:cubicBezTo>
                    <a:cubicBezTo>
                      <a:pt x="10599" y="2335"/>
                      <a:pt x="10573" y="2295"/>
                      <a:pt x="10543" y="2261"/>
                    </a:cubicBezTo>
                    <a:cubicBezTo>
                      <a:pt x="10390" y="2062"/>
                      <a:pt x="10252" y="1920"/>
                      <a:pt x="10252" y="1920"/>
                    </a:cubicBezTo>
                    <a:cubicBezTo>
                      <a:pt x="10252" y="1920"/>
                      <a:pt x="11985" y="1149"/>
                      <a:pt x="11631" y="435"/>
                    </a:cubicBezTo>
                    <a:cubicBezTo>
                      <a:pt x="11546" y="261"/>
                      <a:pt x="11308" y="195"/>
                      <a:pt x="10997" y="195"/>
                    </a:cubicBezTo>
                    <a:cubicBezTo>
                      <a:pt x="10604" y="195"/>
                      <a:pt x="10096" y="299"/>
                      <a:pt x="9630" y="423"/>
                    </a:cubicBezTo>
                    <a:cubicBezTo>
                      <a:pt x="8939" y="607"/>
                      <a:pt x="8343" y="833"/>
                      <a:pt x="8343" y="833"/>
                    </a:cubicBezTo>
                    <a:cubicBezTo>
                      <a:pt x="8343" y="833"/>
                      <a:pt x="9400" y="92"/>
                      <a:pt x="8900" y="6"/>
                    </a:cubicBezTo>
                    <a:cubicBezTo>
                      <a:pt x="8878" y="2"/>
                      <a:pt x="8853" y="0"/>
                      <a:pt x="8826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67" name="Google Shape;2467;p13"/>
              <p:cNvSpPr/>
              <p:nvPr/>
            </p:nvSpPr>
            <p:spPr>
              <a:xfrm>
                <a:off x="4279875" y="4821900"/>
                <a:ext cx="395600" cy="353925"/>
              </a:xfrm>
              <a:custGeom>
                <a:avLst/>
                <a:gdLst/>
                <a:ahLst/>
                <a:cxnLst/>
                <a:rect l="l" t="t" r="r" b="b"/>
                <a:pathLst>
                  <a:path w="15824" h="14157" extrusionOk="0">
                    <a:moveTo>
                      <a:pt x="8993" y="0"/>
                    </a:moveTo>
                    <a:cubicBezTo>
                      <a:pt x="7377" y="0"/>
                      <a:pt x="5572" y="875"/>
                      <a:pt x="5572" y="875"/>
                    </a:cubicBezTo>
                    <a:cubicBezTo>
                      <a:pt x="5572" y="875"/>
                      <a:pt x="5502" y="947"/>
                      <a:pt x="5408" y="1059"/>
                    </a:cubicBezTo>
                    <a:cubicBezTo>
                      <a:pt x="5367" y="1106"/>
                      <a:pt x="5323" y="1160"/>
                      <a:pt x="5278" y="1217"/>
                    </a:cubicBezTo>
                    <a:cubicBezTo>
                      <a:pt x="5252" y="1252"/>
                      <a:pt x="5224" y="1290"/>
                      <a:pt x="5197" y="1330"/>
                    </a:cubicBezTo>
                    <a:cubicBezTo>
                      <a:pt x="5174" y="1360"/>
                      <a:pt x="5149" y="1395"/>
                      <a:pt x="5126" y="1428"/>
                    </a:cubicBezTo>
                    <a:cubicBezTo>
                      <a:pt x="5111" y="1457"/>
                      <a:pt x="5091" y="1486"/>
                      <a:pt x="5072" y="1514"/>
                    </a:cubicBezTo>
                    <a:cubicBezTo>
                      <a:pt x="4995" y="1642"/>
                      <a:pt x="4930" y="1776"/>
                      <a:pt x="4895" y="1902"/>
                    </a:cubicBezTo>
                    <a:cubicBezTo>
                      <a:pt x="4852" y="2073"/>
                      <a:pt x="4898" y="2602"/>
                      <a:pt x="5007" y="3359"/>
                    </a:cubicBezTo>
                    <a:cubicBezTo>
                      <a:pt x="5016" y="3422"/>
                      <a:pt x="5027" y="3487"/>
                      <a:pt x="5035" y="3552"/>
                    </a:cubicBezTo>
                    <a:cubicBezTo>
                      <a:pt x="5074" y="3817"/>
                      <a:pt x="5120" y="4105"/>
                      <a:pt x="5173" y="4415"/>
                    </a:cubicBezTo>
                    <a:cubicBezTo>
                      <a:pt x="5185" y="4490"/>
                      <a:pt x="5198" y="4569"/>
                      <a:pt x="5210" y="4648"/>
                    </a:cubicBezTo>
                    <a:cubicBezTo>
                      <a:pt x="5238" y="4806"/>
                      <a:pt x="5266" y="4969"/>
                      <a:pt x="5295" y="5138"/>
                    </a:cubicBezTo>
                    <a:cubicBezTo>
                      <a:pt x="5458" y="6053"/>
                      <a:pt x="5654" y="7085"/>
                      <a:pt x="5862" y="8137"/>
                    </a:cubicBezTo>
                    <a:lnTo>
                      <a:pt x="5828" y="8390"/>
                    </a:lnTo>
                    <a:lnTo>
                      <a:pt x="5756" y="8914"/>
                    </a:lnTo>
                    <a:lnTo>
                      <a:pt x="5691" y="8879"/>
                    </a:lnTo>
                    <a:lnTo>
                      <a:pt x="5080" y="9547"/>
                    </a:lnTo>
                    <a:lnTo>
                      <a:pt x="5120" y="9583"/>
                    </a:lnTo>
                    <a:lnTo>
                      <a:pt x="5002" y="9606"/>
                    </a:lnTo>
                    <a:cubicBezTo>
                      <a:pt x="4910" y="9619"/>
                      <a:pt x="4820" y="9632"/>
                      <a:pt x="4734" y="9644"/>
                    </a:cubicBezTo>
                    <a:cubicBezTo>
                      <a:pt x="4646" y="9659"/>
                      <a:pt x="4561" y="9672"/>
                      <a:pt x="4480" y="9687"/>
                    </a:cubicBezTo>
                    <a:lnTo>
                      <a:pt x="4475" y="9687"/>
                    </a:lnTo>
                    <a:cubicBezTo>
                      <a:pt x="4396" y="9703"/>
                      <a:pt x="4317" y="9717"/>
                      <a:pt x="4242" y="9734"/>
                    </a:cubicBezTo>
                    <a:cubicBezTo>
                      <a:pt x="4239" y="9734"/>
                      <a:pt x="4237" y="9734"/>
                      <a:pt x="4236" y="9735"/>
                    </a:cubicBezTo>
                    <a:cubicBezTo>
                      <a:pt x="4159" y="9751"/>
                      <a:pt x="4087" y="9766"/>
                      <a:pt x="4021" y="9784"/>
                    </a:cubicBezTo>
                    <a:cubicBezTo>
                      <a:pt x="4017" y="9784"/>
                      <a:pt x="4013" y="9786"/>
                      <a:pt x="4008" y="9786"/>
                    </a:cubicBezTo>
                    <a:cubicBezTo>
                      <a:pt x="3940" y="9802"/>
                      <a:pt x="3877" y="9819"/>
                      <a:pt x="3816" y="9836"/>
                    </a:cubicBezTo>
                    <a:cubicBezTo>
                      <a:pt x="3810" y="9837"/>
                      <a:pt x="3807" y="9841"/>
                      <a:pt x="3801" y="9841"/>
                    </a:cubicBezTo>
                    <a:cubicBezTo>
                      <a:pt x="3741" y="9857"/>
                      <a:pt x="3685" y="9875"/>
                      <a:pt x="3630" y="9892"/>
                    </a:cubicBezTo>
                    <a:cubicBezTo>
                      <a:pt x="3623" y="9893"/>
                      <a:pt x="3617" y="9897"/>
                      <a:pt x="3611" y="9898"/>
                    </a:cubicBezTo>
                    <a:cubicBezTo>
                      <a:pt x="3559" y="9915"/>
                      <a:pt x="3510" y="9935"/>
                      <a:pt x="3462" y="9953"/>
                    </a:cubicBezTo>
                    <a:cubicBezTo>
                      <a:pt x="3455" y="9954"/>
                      <a:pt x="3448" y="9959"/>
                      <a:pt x="3441" y="9960"/>
                    </a:cubicBezTo>
                    <a:cubicBezTo>
                      <a:pt x="3397" y="9977"/>
                      <a:pt x="3356" y="9997"/>
                      <a:pt x="3316" y="10015"/>
                    </a:cubicBezTo>
                    <a:cubicBezTo>
                      <a:pt x="3310" y="10017"/>
                      <a:pt x="3304" y="10020"/>
                      <a:pt x="3300" y="10023"/>
                    </a:cubicBezTo>
                    <a:cubicBezTo>
                      <a:pt x="3242" y="10050"/>
                      <a:pt x="3187" y="10079"/>
                      <a:pt x="3142" y="10108"/>
                    </a:cubicBezTo>
                    <a:cubicBezTo>
                      <a:pt x="2768" y="10347"/>
                      <a:pt x="2130" y="11064"/>
                      <a:pt x="1448" y="11982"/>
                    </a:cubicBezTo>
                    <a:cubicBezTo>
                      <a:pt x="962" y="12637"/>
                      <a:pt x="453" y="13396"/>
                      <a:pt x="1" y="14156"/>
                    </a:cubicBezTo>
                    <a:lnTo>
                      <a:pt x="15824" y="14156"/>
                    </a:lnTo>
                    <a:cubicBezTo>
                      <a:pt x="15313" y="13319"/>
                      <a:pt x="14748" y="12551"/>
                      <a:pt x="14123" y="11898"/>
                    </a:cubicBezTo>
                    <a:cubicBezTo>
                      <a:pt x="14072" y="11842"/>
                      <a:pt x="14017" y="11787"/>
                      <a:pt x="13960" y="11731"/>
                    </a:cubicBezTo>
                    <a:cubicBezTo>
                      <a:pt x="13339" y="11111"/>
                      <a:pt x="12658" y="10608"/>
                      <a:pt x="11913" y="10263"/>
                    </a:cubicBezTo>
                    <a:cubicBezTo>
                      <a:pt x="11810" y="10214"/>
                      <a:pt x="11704" y="10172"/>
                      <a:pt x="11596" y="10129"/>
                    </a:cubicBezTo>
                    <a:cubicBezTo>
                      <a:pt x="11579" y="10122"/>
                      <a:pt x="11560" y="10116"/>
                      <a:pt x="11541" y="10108"/>
                    </a:cubicBezTo>
                    <a:cubicBezTo>
                      <a:pt x="11436" y="10067"/>
                      <a:pt x="11323" y="10029"/>
                      <a:pt x="11208" y="9994"/>
                    </a:cubicBezTo>
                    <a:cubicBezTo>
                      <a:pt x="11138" y="9964"/>
                      <a:pt x="11061" y="9938"/>
                      <a:pt x="10989" y="9912"/>
                    </a:cubicBezTo>
                    <a:lnTo>
                      <a:pt x="10990" y="9908"/>
                    </a:lnTo>
                    <a:lnTo>
                      <a:pt x="10874" y="9857"/>
                    </a:lnTo>
                    <a:lnTo>
                      <a:pt x="10905" y="9831"/>
                    </a:lnTo>
                    <a:lnTo>
                      <a:pt x="10516" y="9332"/>
                    </a:lnTo>
                    <a:lnTo>
                      <a:pt x="10465" y="9266"/>
                    </a:lnTo>
                    <a:lnTo>
                      <a:pt x="10430" y="9278"/>
                    </a:lnTo>
                    <a:lnTo>
                      <a:pt x="10410" y="9164"/>
                    </a:lnTo>
                    <a:lnTo>
                      <a:pt x="10397" y="9091"/>
                    </a:lnTo>
                    <a:cubicBezTo>
                      <a:pt x="10459" y="9069"/>
                      <a:pt x="10518" y="9045"/>
                      <a:pt x="10579" y="9023"/>
                    </a:cubicBezTo>
                    <a:cubicBezTo>
                      <a:pt x="10938" y="8887"/>
                      <a:pt x="11216" y="8761"/>
                      <a:pt x="11238" y="8729"/>
                    </a:cubicBezTo>
                    <a:cubicBezTo>
                      <a:pt x="11240" y="8724"/>
                      <a:pt x="11244" y="8712"/>
                      <a:pt x="11246" y="8690"/>
                    </a:cubicBezTo>
                    <a:cubicBezTo>
                      <a:pt x="11258" y="8577"/>
                      <a:pt x="11267" y="8222"/>
                      <a:pt x="11260" y="7722"/>
                    </a:cubicBezTo>
                    <a:cubicBezTo>
                      <a:pt x="11246" y="7007"/>
                      <a:pt x="11195" y="5999"/>
                      <a:pt x="11059" y="4972"/>
                    </a:cubicBezTo>
                    <a:lnTo>
                      <a:pt x="11121" y="4932"/>
                    </a:lnTo>
                    <a:cubicBezTo>
                      <a:pt x="11162" y="4783"/>
                      <a:pt x="11199" y="4641"/>
                      <a:pt x="11232" y="4501"/>
                    </a:cubicBezTo>
                    <a:cubicBezTo>
                      <a:pt x="11245" y="4439"/>
                      <a:pt x="11258" y="4380"/>
                      <a:pt x="11269" y="4318"/>
                    </a:cubicBezTo>
                    <a:cubicBezTo>
                      <a:pt x="11286" y="4245"/>
                      <a:pt x="11303" y="4168"/>
                      <a:pt x="11319" y="4097"/>
                    </a:cubicBezTo>
                    <a:cubicBezTo>
                      <a:pt x="11334" y="4015"/>
                      <a:pt x="11346" y="3939"/>
                      <a:pt x="11359" y="3862"/>
                    </a:cubicBezTo>
                    <a:cubicBezTo>
                      <a:pt x="11368" y="3814"/>
                      <a:pt x="11376" y="3763"/>
                      <a:pt x="11386" y="3716"/>
                    </a:cubicBezTo>
                    <a:cubicBezTo>
                      <a:pt x="11399" y="3625"/>
                      <a:pt x="11408" y="3537"/>
                      <a:pt x="11420" y="3449"/>
                    </a:cubicBezTo>
                    <a:cubicBezTo>
                      <a:pt x="11425" y="3419"/>
                      <a:pt x="11428" y="3385"/>
                      <a:pt x="11432" y="3354"/>
                    </a:cubicBezTo>
                    <a:cubicBezTo>
                      <a:pt x="11442" y="3257"/>
                      <a:pt x="11449" y="3163"/>
                      <a:pt x="11459" y="3070"/>
                    </a:cubicBezTo>
                    <a:cubicBezTo>
                      <a:pt x="11459" y="3054"/>
                      <a:pt x="11460" y="3033"/>
                      <a:pt x="11462" y="3014"/>
                    </a:cubicBezTo>
                    <a:cubicBezTo>
                      <a:pt x="11469" y="2914"/>
                      <a:pt x="11472" y="2817"/>
                      <a:pt x="11475" y="2720"/>
                    </a:cubicBezTo>
                    <a:lnTo>
                      <a:pt x="11475" y="2693"/>
                    </a:lnTo>
                    <a:cubicBezTo>
                      <a:pt x="11476" y="2590"/>
                      <a:pt x="11475" y="2495"/>
                      <a:pt x="11471" y="2398"/>
                    </a:cubicBezTo>
                    <a:lnTo>
                      <a:pt x="11471" y="2389"/>
                    </a:lnTo>
                    <a:cubicBezTo>
                      <a:pt x="11466" y="2291"/>
                      <a:pt x="11461" y="2197"/>
                      <a:pt x="11454" y="2103"/>
                    </a:cubicBezTo>
                    <a:lnTo>
                      <a:pt x="11454" y="2101"/>
                    </a:lnTo>
                    <a:cubicBezTo>
                      <a:pt x="11261" y="469"/>
                      <a:pt x="10178" y="0"/>
                      <a:pt x="8993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68" name="Google Shape;2468;p13"/>
              <p:cNvSpPr/>
              <p:nvPr/>
            </p:nvSpPr>
            <p:spPr>
              <a:xfrm>
                <a:off x="4044925" y="5048350"/>
                <a:ext cx="158000" cy="127525"/>
              </a:xfrm>
              <a:custGeom>
                <a:avLst/>
                <a:gdLst/>
                <a:ahLst/>
                <a:cxnLst/>
                <a:rect l="l" t="t" r="r" b="b"/>
                <a:pathLst>
                  <a:path w="6320" h="5101" extrusionOk="0">
                    <a:moveTo>
                      <a:pt x="2034" y="0"/>
                    </a:moveTo>
                    <a:cubicBezTo>
                      <a:pt x="2014" y="0"/>
                      <a:pt x="1997" y="0"/>
                      <a:pt x="1980" y="2"/>
                    </a:cubicBezTo>
                    <a:cubicBezTo>
                      <a:pt x="0" y="45"/>
                      <a:pt x="585" y="2601"/>
                      <a:pt x="585" y="2601"/>
                    </a:cubicBezTo>
                    <a:cubicBezTo>
                      <a:pt x="130" y="2901"/>
                      <a:pt x="39" y="3843"/>
                      <a:pt x="293" y="5101"/>
                    </a:cubicBezTo>
                    <a:lnTo>
                      <a:pt x="6313" y="5101"/>
                    </a:lnTo>
                    <a:cubicBezTo>
                      <a:pt x="6317" y="4940"/>
                      <a:pt x="6319" y="4785"/>
                      <a:pt x="6314" y="4636"/>
                    </a:cubicBezTo>
                    <a:cubicBezTo>
                      <a:pt x="6311" y="4505"/>
                      <a:pt x="6307" y="4382"/>
                      <a:pt x="6300" y="4262"/>
                    </a:cubicBezTo>
                    <a:cubicBezTo>
                      <a:pt x="6295" y="4201"/>
                      <a:pt x="6290" y="4144"/>
                      <a:pt x="6286" y="4086"/>
                    </a:cubicBezTo>
                    <a:cubicBezTo>
                      <a:pt x="6271" y="3912"/>
                      <a:pt x="6250" y="3752"/>
                      <a:pt x="6223" y="3599"/>
                    </a:cubicBezTo>
                    <a:cubicBezTo>
                      <a:pt x="6216" y="3549"/>
                      <a:pt x="6205" y="3499"/>
                      <a:pt x="6197" y="3450"/>
                    </a:cubicBezTo>
                    <a:cubicBezTo>
                      <a:pt x="5777" y="1298"/>
                      <a:pt x="4396" y="1258"/>
                      <a:pt x="4296" y="1258"/>
                    </a:cubicBezTo>
                    <a:cubicBezTo>
                      <a:pt x="4292" y="1258"/>
                      <a:pt x="4290" y="1258"/>
                      <a:pt x="4290" y="1258"/>
                    </a:cubicBezTo>
                    <a:cubicBezTo>
                      <a:pt x="4290" y="1258"/>
                      <a:pt x="4289" y="1257"/>
                      <a:pt x="4289" y="1252"/>
                    </a:cubicBezTo>
                    <a:lnTo>
                      <a:pt x="4289" y="1251"/>
                    </a:lnTo>
                    <a:cubicBezTo>
                      <a:pt x="4281" y="1217"/>
                      <a:pt x="4246" y="1076"/>
                      <a:pt x="4138" y="896"/>
                    </a:cubicBezTo>
                    <a:cubicBezTo>
                      <a:pt x="4024" y="711"/>
                      <a:pt x="3828" y="487"/>
                      <a:pt x="3495" y="310"/>
                    </a:cubicBezTo>
                    <a:cubicBezTo>
                      <a:pt x="3474" y="298"/>
                      <a:pt x="3453" y="288"/>
                      <a:pt x="3432" y="276"/>
                    </a:cubicBezTo>
                    <a:cubicBezTo>
                      <a:pt x="3101" y="116"/>
                      <a:pt x="2654" y="0"/>
                      <a:pt x="2034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69" name="Google Shape;2469;p13"/>
              <p:cNvSpPr/>
              <p:nvPr/>
            </p:nvSpPr>
            <p:spPr>
              <a:xfrm>
                <a:off x="4449375" y="5048625"/>
                <a:ext cx="204925" cy="127325"/>
              </a:xfrm>
              <a:custGeom>
                <a:avLst/>
                <a:gdLst/>
                <a:ahLst/>
                <a:cxnLst/>
                <a:rect l="l" t="t" r="r" b="b"/>
                <a:pathLst>
                  <a:path w="8197" h="5093" extrusionOk="0">
                    <a:moveTo>
                      <a:pt x="4433" y="0"/>
                    </a:moveTo>
                    <a:cubicBezTo>
                      <a:pt x="4217" y="0"/>
                      <a:pt x="3997" y="22"/>
                      <a:pt x="3777" y="64"/>
                    </a:cubicBezTo>
                    <a:cubicBezTo>
                      <a:pt x="3729" y="73"/>
                      <a:pt x="3679" y="83"/>
                      <a:pt x="3630" y="98"/>
                    </a:cubicBezTo>
                    <a:cubicBezTo>
                      <a:pt x="3533" y="118"/>
                      <a:pt x="3437" y="144"/>
                      <a:pt x="3342" y="174"/>
                    </a:cubicBezTo>
                    <a:cubicBezTo>
                      <a:pt x="3241" y="205"/>
                      <a:pt x="3142" y="240"/>
                      <a:pt x="3040" y="280"/>
                    </a:cubicBezTo>
                    <a:cubicBezTo>
                      <a:pt x="2579" y="459"/>
                      <a:pt x="2134" y="720"/>
                      <a:pt x="1734" y="1043"/>
                    </a:cubicBezTo>
                    <a:cubicBezTo>
                      <a:pt x="1558" y="1185"/>
                      <a:pt x="1393" y="1338"/>
                      <a:pt x="1237" y="1502"/>
                    </a:cubicBezTo>
                    <a:cubicBezTo>
                      <a:pt x="0" y="2821"/>
                      <a:pt x="1155" y="4017"/>
                      <a:pt x="1155" y="4017"/>
                    </a:cubicBezTo>
                    <a:cubicBezTo>
                      <a:pt x="1155" y="4017"/>
                      <a:pt x="1149" y="4098"/>
                      <a:pt x="1149" y="4226"/>
                    </a:cubicBezTo>
                    <a:cubicBezTo>
                      <a:pt x="1149" y="4262"/>
                      <a:pt x="1149" y="4302"/>
                      <a:pt x="1150" y="4346"/>
                    </a:cubicBezTo>
                    <a:cubicBezTo>
                      <a:pt x="1150" y="4367"/>
                      <a:pt x="1151" y="4390"/>
                      <a:pt x="1151" y="4414"/>
                    </a:cubicBezTo>
                    <a:cubicBezTo>
                      <a:pt x="1158" y="4612"/>
                      <a:pt x="1181" y="4855"/>
                      <a:pt x="1242" y="5092"/>
                    </a:cubicBezTo>
                    <a:lnTo>
                      <a:pt x="8197" y="5092"/>
                    </a:lnTo>
                    <a:cubicBezTo>
                      <a:pt x="8011" y="4351"/>
                      <a:pt x="7736" y="3559"/>
                      <a:pt x="7343" y="2829"/>
                    </a:cubicBezTo>
                    <a:cubicBezTo>
                      <a:pt x="7305" y="2750"/>
                      <a:pt x="7259" y="2674"/>
                      <a:pt x="7215" y="2597"/>
                    </a:cubicBezTo>
                    <a:cubicBezTo>
                      <a:pt x="7149" y="2482"/>
                      <a:pt x="7080" y="2370"/>
                      <a:pt x="7006" y="2258"/>
                    </a:cubicBezTo>
                    <a:cubicBezTo>
                      <a:pt x="7240" y="2185"/>
                      <a:pt x="7437" y="2081"/>
                      <a:pt x="7458" y="2002"/>
                    </a:cubicBezTo>
                    <a:cubicBezTo>
                      <a:pt x="7510" y="1820"/>
                      <a:pt x="7520" y="1642"/>
                      <a:pt x="7304" y="1601"/>
                    </a:cubicBezTo>
                    <a:cubicBezTo>
                      <a:pt x="7222" y="1585"/>
                      <a:pt x="7039" y="1573"/>
                      <a:pt x="6835" y="1573"/>
                    </a:cubicBezTo>
                    <a:cubicBezTo>
                      <a:pt x="6787" y="1573"/>
                      <a:pt x="6739" y="1574"/>
                      <a:pt x="6690" y="1575"/>
                    </a:cubicBezTo>
                    <a:cubicBezTo>
                      <a:pt x="6544" y="1092"/>
                      <a:pt x="6280" y="635"/>
                      <a:pt x="5819" y="360"/>
                    </a:cubicBezTo>
                    <a:cubicBezTo>
                      <a:pt x="5400" y="113"/>
                      <a:pt x="4926" y="0"/>
                      <a:pt x="4433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70" name="Google Shape;2470;p13"/>
              <p:cNvSpPr/>
              <p:nvPr/>
            </p:nvSpPr>
            <p:spPr>
              <a:xfrm>
                <a:off x="5114475" y="5058475"/>
                <a:ext cx="169975" cy="117400"/>
              </a:xfrm>
              <a:custGeom>
                <a:avLst/>
                <a:gdLst/>
                <a:ahLst/>
                <a:cxnLst/>
                <a:rect l="l" t="t" r="r" b="b"/>
                <a:pathLst>
                  <a:path w="6799" h="4696" extrusionOk="0">
                    <a:moveTo>
                      <a:pt x="5454" y="1"/>
                    </a:moveTo>
                    <a:cubicBezTo>
                      <a:pt x="5325" y="1"/>
                      <a:pt x="5189" y="14"/>
                      <a:pt x="5048" y="45"/>
                    </a:cubicBezTo>
                    <a:cubicBezTo>
                      <a:pt x="4540" y="154"/>
                      <a:pt x="2861" y="853"/>
                      <a:pt x="1634" y="1643"/>
                    </a:cubicBezTo>
                    <a:lnTo>
                      <a:pt x="1629" y="1648"/>
                    </a:lnTo>
                    <a:cubicBezTo>
                      <a:pt x="1568" y="1684"/>
                      <a:pt x="1511" y="1723"/>
                      <a:pt x="1454" y="1760"/>
                    </a:cubicBezTo>
                    <a:cubicBezTo>
                      <a:pt x="1452" y="1762"/>
                      <a:pt x="1452" y="1765"/>
                      <a:pt x="1451" y="1765"/>
                    </a:cubicBezTo>
                    <a:cubicBezTo>
                      <a:pt x="1174" y="1953"/>
                      <a:pt x="930" y="2143"/>
                      <a:pt x="735" y="2327"/>
                    </a:cubicBezTo>
                    <a:cubicBezTo>
                      <a:pt x="723" y="2337"/>
                      <a:pt x="711" y="2349"/>
                      <a:pt x="701" y="2358"/>
                    </a:cubicBezTo>
                    <a:cubicBezTo>
                      <a:pt x="676" y="2384"/>
                      <a:pt x="655" y="2409"/>
                      <a:pt x="628" y="2434"/>
                    </a:cubicBezTo>
                    <a:cubicBezTo>
                      <a:pt x="613" y="2449"/>
                      <a:pt x="598" y="2468"/>
                      <a:pt x="584" y="2483"/>
                    </a:cubicBezTo>
                    <a:cubicBezTo>
                      <a:pt x="563" y="2507"/>
                      <a:pt x="546" y="2529"/>
                      <a:pt x="527" y="2551"/>
                    </a:cubicBezTo>
                    <a:cubicBezTo>
                      <a:pt x="511" y="2571"/>
                      <a:pt x="497" y="2587"/>
                      <a:pt x="483" y="2608"/>
                    </a:cubicBezTo>
                    <a:cubicBezTo>
                      <a:pt x="466" y="2629"/>
                      <a:pt x="453" y="2648"/>
                      <a:pt x="438" y="2670"/>
                    </a:cubicBezTo>
                    <a:cubicBezTo>
                      <a:pt x="424" y="2688"/>
                      <a:pt x="412" y="2709"/>
                      <a:pt x="398" y="2729"/>
                    </a:cubicBezTo>
                    <a:cubicBezTo>
                      <a:pt x="385" y="2749"/>
                      <a:pt x="373" y="2767"/>
                      <a:pt x="364" y="2787"/>
                    </a:cubicBezTo>
                    <a:cubicBezTo>
                      <a:pt x="353" y="2806"/>
                      <a:pt x="342" y="2828"/>
                      <a:pt x="334" y="2849"/>
                    </a:cubicBezTo>
                    <a:cubicBezTo>
                      <a:pt x="327" y="2866"/>
                      <a:pt x="317" y="2884"/>
                      <a:pt x="311" y="2901"/>
                    </a:cubicBezTo>
                    <a:cubicBezTo>
                      <a:pt x="303" y="2924"/>
                      <a:pt x="297" y="2943"/>
                      <a:pt x="291" y="2964"/>
                    </a:cubicBezTo>
                    <a:cubicBezTo>
                      <a:pt x="285" y="2981"/>
                      <a:pt x="282" y="2999"/>
                      <a:pt x="278" y="3015"/>
                    </a:cubicBezTo>
                    <a:cubicBezTo>
                      <a:pt x="274" y="3037"/>
                      <a:pt x="272" y="3059"/>
                      <a:pt x="271" y="3079"/>
                    </a:cubicBezTo>
                    <a:cubicBezTo>
                      <a:pt x="267" y="3095"/>
                      <a:pt x="266" y="3110"/>
                      <a:pt x="266" y="3123"/>
                    </a:cubicBezTo>
                    <a:cubicBezTo>
                      <a:pt x="267" y="3148"/>
                      <a:pt x="271" y="3173"/>
                      <a:pt x="274" y="3195"/>
                    </a:cubicBezTo>
                    <a:cubicBezTo>
                      <a:pt x="278" y="3206"/>
                      <a:pt x="278" y="3218"/>
                      <a:pt x="279" y="3231"/>
                    </a:cubicBezTo>
                    <a:cubicBezTo>
                      <a:pt x="289" y="3264"/>
                      <a:pt x="301" y="3298"/>
                      <a:pt x="317" y="3332"/>
                    </a:cubicBezTo>
                    <a:lnTo>
                      <a:pt x="319" y="3333"/>
                    </a:lnTo>
                    <a:cubicBezTo>
                      <a:pt x="301" y="3335"/>
                      <a:pt x="283" y="3337"/>
                      <a:pt x="267" y="3343"/>
                    </a:cubicBezTo>
                    <a:cubicBezTo>
                      <a:pt x="79" y="3377"/>
                      <a:pt x="1" y="3551"/>
                      <a:pt x="7" y="3813"/>
                    </a:cubicBezTo>
                    <a:cubicBezTo>
                      <a:pt x="12" y="4046"/>
                      <a:pt x="83" y="4349"/>
                      <a:pt x="198" y="4696"/>
                    </a:cubicBezTo>
                    <a:lnTo>
                      <a:pt x="6675" y="4696"/>
                    </a:lnTo>
                    <a:cubicBezTo>
                      <a:pt x="6556" y="3888"/>
                      <a:pt x="6404" y="3130"/>
                      <a:pt x="6311" y="2689"/>
                    </a:cubicBezTo>
                    <a:cubicBezTo>
                      <a:pt x="6259" y="2438"/>
                      <a:pt x="6226" y="2290"/>
                      <a:pt x="6226" y="2290"/>
                    </a:cubicBezTo>
                    <a:cubicBezTo>
                      <a:pt x="6226" y="2290"/>
                      <a:pt x="6228" y="2285"/>
                      <a:pt x="6232" y="2277"/>
                    </a:cubicBezTo>
                    <a:cubicBezTo>
                      <a:pt x="6234" y="2276"/>
                      <a:pt x="6238" y="2273"/>
                      <a:pt x="6240" y="2269"/>
                    </a:cubicBezTo>
                    <a:cubicBezTo>
                      <a:pt x="6245" y="2263"/>
                      <a:pt x="6246" y="2257"/>
                      <a:pt x="6252" y="2248"/>
                    </a:cubicBezTo>
                    <a:cubicBezTo>
                      <a:pt x="6256" y="2241"/>
                      <a:pt x="6262" y="2230"/>
                      <a:pt x="6266" y="2222"/>
                    </a:cubicBezTo>
                    <a:cubicBezTo>
                      <a:pt x="6273" y="2215"/>
                      <a:pt x="6276" y="2208"/>
                      <a:pt x="6281" y="2200"/>
                    </a:cubicBezTo>
                    <a:cubicBezTo>
                      <a:pt x="6288" y="2190"/>
                      <a:pt x="6294" y="2178"/>
                      <a:pt x="6302" y="2163"/>
                    </a:cubicBezTo>
                    <a:cubicBezTo>
                      <a:pt x="6307" y="2153"/>
                      <a:pt x="6313" y="2145"/>
                      <a:pt x="6319" y="2136"/>
                    </a:cubicBezTo>
                    <a:cubicBezTo>
                      <a:pt x="6326" y="2119"/>
                      <a:pt x="6337" y="2105"/>
                      <a:pt x="6345" y="2089"/>
                    </a:cubicBezTo>
                    <a:cubicBezTo>
                      <a:pt x="6350" y="2078"/>
                      <a:pt x="6356" y="2068"/>
                      <a:pt x="6362" y="2056"/>
                    </a:cubicBezTo>
                    <a:cubicBezTo>
                      <a:pt x="6372" y="2039"/>
                      <a:pt x="6384" y="2021"/>
                      <a:pt x="6393" y="2004"/>
                    </a:cubicBezTo>
                    <a:cubicBezTo>
                      <a:pt x="6399" y="1992"/>
                      <a:pt x="6406" y="1980"/>
                      <a:pt x="6415" y="1966"/>
                    </a:cubicBezTo>
                    <a:cubicBezTo>
                      <a:pt x="6423" y="1947"/>
                      <a:pt x="6435" y="1929"/>
                      <a:pt x="6445" y="1908"/>
                    </a:cubicBezTo>
                    <a:cubicBezTo>
                      <a:pt x="6454" y="1892"/>
                      <a:pt x="6461" y="1876"/>
                      <a:pt x="6471" y="1862"/>
                    </a:cubicBezTo>
                    <a:cubicBezTo>
                      <a:pt x="6479" y="1844"/>
                      <a:pt x="6489" y="1823"/>
                      <a:pt x="6501" y="1802"/>
                    </a:cubicBezTo>
                    <a:cubicBezTo>
                      <a:pt x="6648" y="1513"/>
                      <a:pt x="6799" y="1158"/>
                      <a:pt x="6799" y="905"/>
                    </a:cubicBezTo>
                    <a:cubicBezTo>
                      <a:pt x="6799" y="853"/>
                      <a:pt x="6791" y="806"/>
                      <a:pt x="6778" y="763"/>
                    </a:cubicBezTo>
                    <a:cubicBezTo>
                      <a:pt x="6684" y="484"/>
                      <a:pt x="6370" y="191"/>
                      <a:pt x="5924" y="65"/>
                    </a:cubicBezTo>
                    <a:cubicBezTo>
                      <a:pt x="5780" y="24"/>
                      <a:pt x="5623" y="1"/>
                      <a:pt x="5454" y="1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71" name="Google Shape;2471;p13"/>
              <p:cNvSpPr/>
              <p:nvPr/>
            </p:nvSpPr>
            <p:spPr>
              <a:xfrm>
                <a:off x="5714200" y="5010750"/>
                <a:ext cx="250950" cy="165125"/>
              </a:xfrm>
              <a:custGeom>
                <a:avLst/>
                <a:gdLst/>
                <a:ahLst/>
                <a:cxnLst/>
                <a:rect l="l" t="t" r="r" b="b"/>
                <a:pathLst>
                  <a:path w="10038" h="6605" extrusionOk="0">
                    <a:moveTo>
                      <a:pt x="5066" y="1"/>
                    </a:moveTo>
                    <a:cubicBezTo>
                      <a:pt x="4426" y="1"/>
                      <a:pt x="3996" y="243"/>
                      <a:pt x="3996" y="608"/>
                    </a:cubicBezTo>
                    <a:cubicBezTo>
                      <a:pt x="3996" y="648"/>
                      <a:pt x="3998" y="690"/>
                      <a:pt x="4010" y="733"/>
                    </a:cubicBezTo>
                    <a:cubicBezTo>
                      <a:pt x="3597" y="1063"/>
                      <a:pt x="3134" y="1604"/>
                      <a:pt x="2674" y="2231"/>
                    </a:cubicBezTo>
                    <a:cubicBezTo>
                      <a:pt x="2579" y="2119"/>
                      <a:pt x="2509" y="2039"/>
                      <a:pt x="2497" y="2033"/>
                    </a:cubicBezTo>
                    <a:lnTo>
                      <a:pt x="2251" y="2201"/>
                    </a:lnTo>
                    <a:cubicBezTo>
                      <a:pt x="2251" y="2201"/>
                      <a:pt x="2285" y="2355"/>
                      <a:pt x="2417" y="2591"/>
                    </a:cubicBezTo>
                    <a:cubicBezTo>
                      <a:pt x="2257" y="2818"/>
                      <a:pt x="2099" y="3054"/>
                      <a:pt x="1943" y="3292"/>
                    </a:cubicBezTo>
                    <a:cubicBezTo>
                      <a:pt x="975" y="4775"/>
                      <a:pt x="148" y="6324"/>
                      <a:pt x="0" y="6605"/>
                    </a:cubicBezTo>
                    <a:lnTo>
                      <a:pt x="7871" y="6605"/>
                    </a:lnTo>
                    <a:lnTo>
                      <a:pt x="8324" y="6329"/>
                    </a:lnTo>
                    <a:lnTo>
                      <a:pt x="9022" y="6408"/>
                    </a:lnTo>
                    <a:cubicBezTo>
                      <a:pt x="9044" y="6246"/>
                      <a:pt x="9064" y="6037"/>
                      <a:pt x="9087" y="5809"/>
                    </a:cubicBezTo>
                    <a:lnTo>
                      <a:pt x="9242" y="5238"/>
                    </a:lnTo>
                    <a:lnTo>
                      <a:pt x="10038" y="5272"/>
                    </a:lnTo>
                    <a:cubicBezTo>
                      <a:pt x="10016" y="5176"/>
                      <a:pt x="9993" y="5082"/>
                      <a:pt x="9965" y="4987"/>
                    </a:cubicBezTo>
                    <a:cubicBezTo>
                      <a:pt x="9957" y="4963"/>
                      <a:pt x="9951" y="4937"/>
                      <a:pt x="9944" y="4914"/>
                    </a:cubicBezTo>
                    <a:cubicBezTo>
                      <a:pt x="9926" y="4847"/>
                      <a:pt x="9908" y="4779"/>
                      <a:pt x="9888" y="4714"/>
                    </a:cubicBezTo>
                    <a:cubicBezTo>
                      <a:pt x="9882" y="4690"/>
                      <a:pt x="9874" y="4665"/>
                      <a:pt x="9866" y="4642"/>
                    </a:cubicBezTo>
                    <a:cubicBezTo>
                      <a:pt x="9848" y="4575"/>
                      <a:pt x="9827" y="4510"/>
                      <a:pt x="9807" y="4446"/>
                    </a:cubicBezTo>
                    <a:cubicBezTo>
                      <a:pt x="9799" y="4428"/>
                      <a:pt x="9793" y="4406"/>
                      <a:pt x="9786" y="4387"/>
                    </a:cubicBezTo>
                    <a:cubicBezTo>
                      <a:pt x="9764" y="4320"/>
                      <a:pt x="9740" y="4253"/>
                      <a:pt x="9718" y="4188"/>
                    </a:cubicBezTo>
                    <a:cubicBezTo>
                      <a:pt x="9712" y="4173"/>
                      <a:pt x="9707" y="4160"/>
                      <a:pt x="9702" y="4144"/>
                    </a:cubicBezTo>
                    <a:cubicBezTo>
                      <a:pt x="9677" y="4075"/>
                      <a:pt x="9651" y="4005"/>
                      <a:pt x="9624" y="3937"/>
                    </a:cubicBezTo>
                    <a:cubicBezTo>
                      <a:pt x="9621" y="3926"/>
                      <a:pt x="9617" y="3918"/>
                      <a:pt x="9612" y="3911"/>
                    </a:cubicBezTo>
                    <a:cubicBezTo>
                      <a:pt x="9582" y="3834"/>
                      <a:pt x="9554" y="3762"/>
                      <a:pt x="9524" y="3692"/>
                    </a:cubicBezTo>
                    <a:cubicBezTo>
                      <a:pt x="9524" y="3688"/>
                      <a:pt x="9521" y="3686"/>
                      <a:pt x="9521" y="3683"/>
                    </a:cubicBezTo>
                    <a:cubicBezTo>
                      <a:pt x="8931" y="2282"/>
                      <a:pt x="8112" y="1353"/>
                      <a:pt x="7288" y="779"/>
                    </a:cubicBezTo>
                    <a:cubicBezTo>
                      <a:pt x="6803" y="444"/>
                      <a:pt x="6318" y="228"/>
                      <a:pt x="5874" y="113"/>
                    </a:cubicBezTo>
                    <a:cubicBezTo>
                      <a:pt x="5583" y="36"/>
                      <a:pt x="5309" y="1"/>
                      <a:pt x="5066" y="1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472" name="Google Shape;2472;p13"/>
            <p:cNvSpPr/>
            <p:nvPr/>
          </p:nvSpPr>
          <p:spPr>
            <a:xfrm>
              <a:off x="1148485" y="1214862"/>
              <a:ext cx="6861022" cy="3299619"/>
            </a:xfrm>
            <a:custGeom>
              <a:avLst/>
              <a:gdLst/>
              <a:ahLst/>
              <a:cxnLst/>
              <a:rect l="l" t="t" r="r" b="b"/>
              <a:pathLst>
                <a:path w="131778" h="63375" extrusionOk="0">
                  <a:moveTo>
                    <a:pt x="65889" y="0"/>
                  </a:moveTo>
                  <a:cubicBezTo>
                    <a:pt x="29499" y="0"/>
                    <a:pt x="0" y="26949"/>
                    <a:pt x="0" y="60192"/>
                  </a:cubicBezTo>
                  <a:cubicBezTo>
                    <a:pt x="0" y="61261"/>
                    <a:pt x="32" y="62320"/>
                    <a:pt x="91" y="63375"/>
                  </a:cubicBezTo>
                  <a:lnTo>
                    <a:pt x="131686" y="63375"/>
                  </a:lnTo>
                  <a:cubicBezTo>
                    <a:pt x="131747" y="62320"/>
                    <a:pt x="131777" y="61261"/>
                    <a:pt x="131777" y="60192"/>
                  </a:cubicBezTo>
                  <a:cubicBezTo>
                    <a:pt x="131777" y="26949"/>
                    <a:pt x="102278" y="0"/>
                    <a:pt x="65889" y="0"/>
                  </a:cubicBezTo>
                  <a:close/>
                </a:path>
              </a:pathLst>
            </a:custGeom>
            <a:solidFill>
              <a:srgbClr val="FFFFFF">
                <a:alpha val="50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473" name="Google Shape;2473;p13"/>
            <p:cNvGrpSpPr/>
            <p:nvPr/>
          </p:nvGrpSpPr>
          <p:grpSpPr>
            <a:xfrm>
              <a:off x="-458058" y="-556657"/>
              <a:ext cx="10075046" cy="5124029"/>
              <a:chOff x="1153438" y="2114550"/>
              <a:chExt cx="4837725" cy="2460400"/>
            </a:xfrm>
          </p:grpSpPr>
          <p:sp>
            <p:nvSpPr>
              <p:cNvPr id="2474" name="Google Shape;2474;p13"/>
              <p:cNvSpPr/>
              <p:nvPr/>
            </p:nvSpPr>
            <p:spPr>
              <a:xfrm>
                <a:off x="1153463" y="2114575"/>
                <a:ext cx="4837700" cy="1199775"/>
              </a:xfrm>
              <a:custGeom>
                <a:avLst/>
                <a:gdLst/>
                <a:ahLst/>
                <a:cxnLst/>
                <a:rect l="l" t="t" r="r" b="b"/>
                <a:pathLst>
                  <a:path w="193508" h="47991" extrusionOk="0">
                    <a:moveTo>
                      <a:pt x="0" y="1"/>
                    </a:moveTo>
                    <a:lnTo>
                      <a:pt x="0" y="47991"/>
                    </a:lnTo>
                    <a:cubicBezTo>
                      <a:pt x="23044" y="29764"/>
                      <a:pt x="56657" y="20996"/>
                      <a:pt x="103236" y="20996"/>
                    </a:cubicBezTo>
                    <a:cubicBezTo>
                      <a:pt x="134779" y="20996"/>
                      <a:pt x="178703" y="33285"/>
                      <a:pt x="193508" y="45668"/>
                    </a:cubicBezTo>
                    <a:lnTo>
                      <a:pt x="193508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75" name="Google Shape;2475;p13"/>
              <p:cNvSpPr/>
              <p:nvPr/>
            </p:nvSpPr>
            <p:spPr>
              <a:xfrm>
                <a:off x="1332388" y="2196525"/>
                <a:ext cx="488675" cy="2378425"/>
              </a:xfrm>
              <a:custGeom>
                <a:avLst/>
                <a:gdLst/>
                <a:ahLst/>
                <a:cxnLst/>
                <a:rect l="l" t="t" r="r" b="b"/>
                <a:pathLst>
                  <a:path w="19547" h="95137" extrusionOk="0">
                    <a:moveTo>
                      <a:pt x="2400" y="0"/>
                    </a:moveTo>
                    <a:lnTo>
                      <a:pt x="1238" y="46143"/>
                    </a:lnTo>
                    <a:lnTo>
                      <a:pt x="1" y="95137"/>
                    </a:lnTo>
                    <a:lnTo>
                      <a:pt x="19546" y="95137"/>
                    </a:lnTo>
                    <a:lnTo>
                      <a:pt x="15568" y="0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76" name="Google Shape;2476;p13"/>
              <p:cNvSpPr/>
              <p:nvPr/>
            </p:nvSpPr>
            <p:spPr>
              <a:xfrm>
                <a:off x="1153438" y="2114575"/>
                <a:ext cx="488625" cy="2460375"/>
              </a:xfrm>
              <a:custGeom>
                <a:avLst/>
                <a:gdLst/>
                <a:ahLst/>
                <a:cxnLst/>
                <a:rect l="l" t="t" r="r" b="b"/>
                <a:pathLst>
                  <a:path w="19545" h="98415" extrusionOk="0">
                    <a:moveTo>
                      <a:pt x="0" y="1"/>
                    </a:moveTo>
                    <a:lnTo>
                      <a:pt x="0" y="98415"/>
                    </a:lnTo>
                    <a:lnTo>
                      <a:pt x="19544" y="98415"/>
                    </a:lnTo>
                    <a:lnTo>
                      <a:pt x="13167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77" name="Google Shape;2477;p13"/>
              <p:cNvSpPr/>
              <p:nvPr/>
            </p:nvSpPr>
            <p:spPr>
              <a:xfrm>
                <a:off x="1153438" y="2114575"/>
                <a:ext cx="380825" cy="1193300"/>
              </a:xfrm>
              <a:custGeom>
                <a:avLst/>
                <a:gdLst/>
                <a:ahLst/>
                <a:cxnLst/>
                <a:rect l="l" t="t" r="r" b="b"/>
                <a:pathLst>
                  <a:path w="15233" h="47732" extrusionOk="0">
                    <a:moveTo>
                      <a:pt x="0" y="1"/>
                    </a:moveTo>
                    <a:lnTo>
                      <a:pt x="0" y="47732"/>
                    </a:lnTo>
                    <a:cubicBezTo>
                      <a:pt x="2691" y="37316"/>
                      <a:pt x="6926" y="30597"/>
                      <a:pt x="11689" y="30597"/>
                    </a:cubicBezTo>
                    <a:cubicBezTo>
                      <a:pt x="12911" y="30597"/>
                      <a:pt x="14098" y="31043"/>
                      <a:pt x="15233" y="31876"/>
                    </a:cubicBezTo>
                    <a:lnTo>
                      <a:pt x="13167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78" name="Google Shape;2478;p13"/>
              <p:cNvSpPr/>
              <p:nvPr/>
            </p:nvSpPr>
            <p:spPr>
              <a:xfrm>
                <a:off x="1389313" y="2285525"/>
                <a:ext cx="120200" cy="2289375"/>
              </a:xfrm>
              <a:custGeom>
                <a:avLst/>
                <a:gdLst/>
                <a:ahLst/>
                <a:cxnLst/>
                <a:rect l="l" t="t" r="r" b="b"/>
                <a:pathLst>
                  <a:path w="4808" h="91575" extrusionOk="0">
                    <a:moveTo>
                      <a:pt x="1349" y="1"/>
                    </a:moveTo>
                    <a:cubicBezTo>
                      <a:pt x="1349" y="2"/>
                      <a:pt x="0" y="7667"/>
                      <a:pt x="169" y="13415"/>
                    </a:cubicBezTo>
                    <a:cubicBezTo>
                      <a:pt x="298" y="17819"/>
                      <a:pt x="3196" y="68234"/>
                      <a:pt x="4545" y="91574"/>
                    </a:cubicBezTo>
                    <a:lnTo>
                      <a:pt x="4807" y="91574"/>
                    </a:lnTo>
                    <a:cubicBezTo>
                      <a:pt x="3946" y="67424"/>
                      <a:pt x="1998" y="13289"/>
                      <a:pt x="1349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79" name="Google Shape;2479;p13"/>
              <p:cNvSpPr/>
              <p:nvPr/>
            </p:nvSpPr>
            <p:spPr>
              <a:xfrm>
                <a:off x="1233338" y="2350400"/>
                <a:ext cx="65450" cy="2224550"/>
              </a:xfrm>
              <a:custGeom>
                <a:avLst/>
                <a:gdLst/>
                <a:ahLst/>
                <a:cxnLst/>
                <a:rect l="l" t="t" r="r" b="b"/>
                <a:pathLst>
                  <a:path w="2618" h="88982" extrusionOk="0">
                    <a:moveTo>
                      <a:pt x="2273" y="0"/>
                    </a:moveTo>
                    <a:cubicBezTo>
                      <a:pt x="2273" y="0"/>
                      <a:pt x="0" y="30685"/>
                      <a:pt x="338" y="49848"/>
                    </a:cubicBezTo>
                    <a:cubicBezTo>
                      <a:pt x="402" y="53528"/>
                      <a:pt x="1326" y="74414"/>
                      <a:pt x="1985" y="88982"/>
                    </a:cubicBezTo>
                    <a:lnTo>
                      <a:pt x="2618" y="88982"/>
                    </a:lnTo>
                    <a:cubicBezTo>
                      <a:pt x="2574" y="63709"/>
                      <a:pt x="2465" y="12835"/>
                      <a:pt x="2273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80" name="Google Shape;2480;p13"/>
              <p:cNvSpPr/>
              <p:nvPr/>
            </p:nvSpPr>
            <p:spPr>
              <a:xfrm>
                <a:off x="5448988" y="2337125"/>
                <a:ext cx="426025" cy="2237825"/>
              </a:xfrm>
              <a:custGeom>
                <a:avLst/>
                <a:gdLst/>
                <a:ahLst/>
                <a:cxnLst/>
                <a:rect l="l" t="t" r="r" b="b"/>
                <a:pathLst>
                  <a:path w="17041" h="89513" extrusionOk="0">
                    <a:moveTo>
                      <a:pt x="924" y="0"/>
                    </a:moveTo>
                    <a:lnTo>
                      <a:pt x="769" y="14886"/>
                    </a:lnTo>
                    <a:lnTo>
                      <a:pt x="0" y="89513"/>
                    </a:lnTo>
                    <a:lnTo>
                      <a:pt x="17041" y="89513"/>
                    </a:lnTo>
                    <a:lnTo>
                      <a:pt x="12403" y="0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81" name="Google Shape;2481;p13"/>
              <p:cNvSpPr/>
              <p:nvPr/>
            </p:nvSpPr>
            <p:spPr>
              <a:xfrm>
                <a:off x="5565088" y="2114575"/>
                <a:ext cx="426050" cy="2460375"/>
              </a:xfrm>
              <a:custGeom>
                <a:avLst/>
                <a:gdLst/>
                <a:ahLst/>
                <a:cxnLst/>
                <a:rect l="l" t="t" r="r" b="b"/>
                <a:pathLst>
                  <a:path w="17042" h="98415" extrusionOk="0">
                    <a:moveTo>
                      <a:pt x="5561" y="1"/>
                    </a:moveTo>
                    <a:lnTo>
                      <a:pt x="1" y="98415"/>
                    </a:lnTo>
                    <a:lnTo>
                      <a:pt x="17042" y="98415"/>
                    </a:lnTo>
                    <a:lnTo>
                      <a:pt x="17042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82" name="Google Shape;2482;p13"/>
              <p:cNvSpPr/>
              <p:nvPr/>
            </p:nvSpPr>
            <p:spPr>
              <a:xfrm>
                <a:off x="5665013" y="2114575"/>
                <a:ext cx="326125" cy="2460375"/>
              </a:xfrm>
              <a:custGeom>
                <a:avLst/>
                <a:gdLst/>
                <a:ahLst/>
                <a:cxnLst/>
                <a:rect l="l" t="t" r="r" b="b"/>
                <a:pathLst>
                  <a:path w="13045" h="98415" extrusionOk="0">
                    <a:moveTo>
                      <a:pt x="1564" y="1"/>
                    </a:moveTo>
                    <a:lnTo>
                      <a:pt x="0" y="27701"/>
                    </a:lnTo>
                    <a:cubicBezTo>
                      <a:pt x="197" y="27665"/>
                      <a:pt x="395" y="27647"/>
                      <a:pt x="595" y="27647"/>
                    </a:cubicBezTo>
                    <a:cubicBezTo>
                      <a:pt x="6877" y="27647"/>
                      <a:pt x="11969" y="45865"/>
                      <a:pt x="11969" y="68339"/>
                    </a:cubicBezTo>
                    <a:cubicBezTo>
                      <a:pt x="11969" y="80253"/>
                      <a:pt x="10538" y="90971"/>
                      <a:pt x="8257" y="98415"/>
                    </a:cubicBezTo>
                    <a:lnTo>
                      <a:pt x="13045" y="98415"/>
                    </a:lnTo>
                    <a:lnTo>
                      <a:pt x="13045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83" name="Google Shape;2483;p13"/>
              <p:cNvSpPr/>
              <p:nvPr/>
            </p:nvSpPr>
            <p:spPr>
              <a:xfrm>
                <a:off x="5676613" y="2454750"/>
                <a:ext cx="130300" cy="2120200"/>
              </a:xfrm>
              <a:custGeom>
                <a:avLst/>
                <a:gdLst/>
                <a:ahLst/>
                <a:cxnLst/>
                <a:rect l="l" t="t" r="r" b="b"/>
                <a:pathLst>
                  <a:path w="5212" h="84808" extrusionOk="0">
                    <a:moveTo>
                      <a:pt x="4115" y="0"/>
                    </a:moveTo>
                    <a:cubicBezTo>
                      <a:pt x="3390" y="12306"/>
                      <a:pt x="1041" y="62442"/>
                      <a:pt x="1" y="84808"/>
                    </a:cubicBezTo>
                    <a:lnTo>
                      <a:pt x="232" y="84808"/>
                    </a:lnTo>
                    <a:cubicBezTo>
                      <a:pt x="1692" y="63190"/>
                      <a:pt x="4830" y="16502"/>
                      <a:pt x="4995" y="12423"/>
                    </a:cubicBezTo>
                    <a:cubicBezTo>
                      <a:pt x="5211" y="7098"/>
                      <a:pt x="4117" y="0"/>
                      <a:pt x="4115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84" name="Google Shape;2484;p13"/>
              <p:cNvSpPr/>
              <p:nvPr/>
            </p:nvSpPr>
            <p:spPr>
              <a:xfrm>
                <a:off x="5861838" y="2514750"/>
                <a:ext cx="74600" cy="2060150"/>
              </a:xfrm>
              <a:custGeom>
                <a:avLst/>
                <a:gdLst/>
                <a:ahLst/>
                <a:cxnLst/>
                <a:rect l="l" t="t" r="r" b="b"/>
                <a:pathLst>
                  <a:path w="2984" h="82406" extrusionOk="0">
                    <a:moveTo>
                      <a:pt x="1348" y="0"/>
                    </a:moveTo>
                    <a:cubicBezTo>
                      <a:pt x="1348" y="0"/>
                      <a:pt x="1348" y="0"/>
                      <a:pt x="1348" y="0"/>
                    </a:cubicBezTo>
                    <a:lnTo>
                      <a:pt x="1348" y="0"/>
                    </a:lnTo>
                    <a:cubicBezTo>
                      <a:pt x="1348" y="0"/>
                      <a:pt x="1348" y="0"/>
                      <a:pt x="1348" y="0"/>
                    </a:cubicBezTo>
                    <a:close/>
                    <a:moveTo>
                      <a:pt x="1348" y="0"/>
                    </a:moveTo>
                    <a:cubicBezTo>
                      <a:pt x="1030" y="11886"/>
                      <a:pt x="336" y="59003"/>
                      <a:pt x="1" y="82405"/>
                    </a:cubicBezTo>
                    <a:lnTo>
                      <a:pt x="556" y="82405"/>
                    </a:lnTo>
                    <a:cubicBezTo>
                      <a:pt x="1305" y="68914"/>
                      <a:pt x="2362" y="49571"/>
                      <a:pt x="2463" y="46165"/>
                    </a:cubicBezTo>
                    <a:cubicBezTo>
                      <a:pt x="2984" y="28428"/>
                      <a:pt x="1349" y="30"/>
                      <a:pt x="1348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85" name="Google Shape;2485;p13"/>
              <p:cNvSpPr/>
              <p:nvPr/>
            </p:nvSpPr>
            <p:spPr>
              <a:xfrm>
                <a:off x="4537288" y="2115700"/>
                <a:ext cx="1091100" cy="482575"/>
              </a:xfrm>
              <a:custGeom>
                <a:avLst/>
                <a:gdLst/>
                <a:ahLst/>
                <a:cxnLst/>
                <a:rect l="l" t="t" r="r" b="b"/>
                <a:pathLst>
                  <a:path w="43644" h="19303" extrusionOk="0">
                    <a:moveTo>
                      <a:pt x="430" y="1"/>
                    </a:moveTo>
                    <a:lnTo>
                      <a:pt x="1" y="12442"/>
                    </a:lnTo>
                    <a:cubicBezTo>
                      <a:pt x="5107" y="16938"/>
                      <a:pt x="11142" y="19303"/>
                      <a:pt x="18286" y="19303"/>
                    </a:cubicBezTo>
                    <a:cubicBezTo>
                      <a:pt x="25249" y="19303"/>
                      <a:pt x="33265" y="17057"/>
                      <a:pt x="42502" y="12348"/>
                    </a:cubicBezTo>
                    <a:lnTo>
                      <a:pt x="43644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86" name="Google Shape;2486;p13"/>
              <p:cNvSpPr/>
              <p:nvPr/>
            </p:nvSpPr>
            <p:spPr>
              <a:xfrm>
                <a:off x="4537263" y="2115700"/>
                <a:ext cx="244625" cy="451500"/>
              </a:xfrm>
              <a:custGeom>
                <a:avLst/>
                <a:gdLst/>
                <a:ahLst/>
                <a:cxnLst/>
                <a:rect l="l" t="t" r="r" b="b"/>
                <a:pathLst>
                  <a:path w="9785" h="18060" extrusionOk="0">
                    <a:moveTo>
                      <a:pt x="430" y="1"/>
                    </a:moveTo>
                    <a:lnTo>
                      <a:pt x="1" y="12442"/>
                    </a:lnTo>
                    <a:cubicBezTo>
                      <a:pt x="2960" y="15046"/>
                      <a:pt x="6212" y="16929"/>
                      <a:pt x="9784" y="18060"/>
                    </a:cubicBezTo>
                    <a:cubicBezTo>
                      <a:pt x="7604" y="14052"/>
                      <a:pt x="6388" y="8548"/>
                      <a:pt x="6656" y="2387"/>
                    </a:cubicBezTo>
                    <a:cubicBezTo>
                      <a:pt x="6688" y="1648"/>
                      <a:pt x="6743" y="724"/>
                      <a:pt x="6814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87" name="Google Shape;2487;p13"/>
              <p:cNvSpPr/>
              <p:nvPr/>
            </p:nvSpPr>
            <p:spPr>
              <a:xfrm>
                <a:off x="5290763" y="2115700"/>
                <a:ext cx="337625" cy="435675"/>
              </a:xfrm>
              <a:custGeom>
                <a:avLst/>
                <a:gdLst/>
                <a:ahLst/>
                <a:cxnLst/>
                <a:rect l="l" t="t" r="r" b="b"/>
                <a:pathLst>
                  <a:path w="13505" h="17427" extrusionOk="0">
                    <a:moveTo>
                      <a:pt x="4856" y="1"/>
                    </a:moveTo>
                    <a:cubicBezTo>
                      <a:pt x="4838" y="729"/>
                      <a:pt x="4802" y="1511"/>
                      <a:pt x="4741" y="2254"/>
                    </a:cubicBezTo>
                    <a:cubicBezTo>
                      <a:pt x="4263" y="8149"/>
                      <a:pt x="2498" y="13452"/>
                      <a:pt x="0" y="17427"/>
                    </a:cubicBezTo>
                    <a:cubicBezTo>
                      <a:pt x="3838" y="16278"/>
                      <a:pt x="7949" y="14597"/>
                      <a:pt x="12360" y="12348"/>
                    </a:cubicBezTo>
                    <a:lnTo>
                      <a:pt x="13505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88" name="Google Shape;2488;p13"/>
              <p:cNvSpPr/>
              <p:nvPr/>
            </p:nvSpPr>
            <p:spPr>
              <a:xfrm>
                <a:off x="4686013" y="2114550"/>
                <a:ext cx="746225" cy="369700"/>
              </a:xfrm>
              <a:custGeom>
                <a:avLst/>
                <a:gdLst/>
                <a:ahLst/>
                <a:cxnLst/>
                <a:rect l="l" t="t" r="r" b="b"/>
                <a:pathLst>
                  <a:path w="29849" h="14788" extrusionOk="0">
                    <a:moveTo>
                      <a:pt x="29830" y="1"/>
                    </a:moveTo>
                    <a:cubicBezTo>
                      <a:pt x="29828" y="1"/>
                      <a:pt x="29825" y="13"/>
                      <a:pt x="29823" y="45"/>
                    </a:cubicBezTo>
                    <a:cubicBezTo>
                      <a:pt x="29801" y="315"/>
                      <a:pt x="29771" y="584"/>
                      <a:pt x="29734" y="850"/>
                    </a:cubicBezTo>
                    <a:lnTo>
                      <a:pt x="29734" y="850"/>
                    </a:lnTo>
                    <a:cubicBezTo>
                      <a:pt x="29777" y="598"/>
                      <a:pt x="29813" y="344"/>
                      <a:pt x="29843" y="89"/>
                    </a:cubicBezTo>
                    <a:lnTo>
                      <a:pt x="29843" y="89"/>
                    </a:lnTo>
                    <a:cubicBezTo>
                      <a:pt x="29843" y="89"/>
                      <a:pt x="29844" y="89"/>
                      <a:pt x="29844" y="89"/>
                    </a:cubicBezTo>
                    <a:cubicBezTo>
                      <a:pt x="29845" y="89"/>
                      <a:pt x="29847" y="77"/>
                      <a:pt x="29848" y="45"/>
                    </a:cubicBezTo>
                    <a:lnTo>
                      <a:pt x="29848" y="45"/>
                    </a:lnTo>
                    <a:cubicBezTo>
                      <a:pt x="29847" y="60"/>
                      <a:pt x="29845" y="74"/>
                      <a:pt x="29843" y="89"/>
                    </a:cubicBezTo>
                    <a:lnTo>
                      <a:pt x="29843" y="89"/>
                    </a:lnTo>
                    <a:cubicBezTo>
                      <a:pt x="29839" y="82"/>
                      <a:pt x="29835" y="1"/>
                      <a:pt x="29830" y="1"/>
                    </a:cubicBezTo>
                    <a:close/>
                    <a:moveTo>
                      <a:pt x="346" y="1"/>
                    </a:moveTo>
                    <a:cubicBezTo>
                      <a:pt x="344" y="1"/>
                      <a:pt x="342" y="13"/>
                      <a:pt x="341" y="45"/>
                    </a:cubicBezTo>
                    <a:cubicBezTo>
                      <a:pt x="1" y="7930"/>
                      <a:pt x="6157" y="14787"/>
                      <a:pt x="14121" y="14787"/>
                    </a:cubicBezTo>
                    <a:cubicBezTo>
                      <a:pt x="14125" y="14787"/>
                      <a:pt x="14129" y="14787"/>
                      <a:pt x="14133" y="14787"/>
                    </a:cubicBezTo>
                    <a:cubicBezTo>
                      <a:pt x="21864" y="14780"/>
                      <a:pt x="28688" y="8448"/>
                      <a:pt x="29734" y="850"/>
                    </a:cubicBezTo>
                    <a:lnTo>
                      <a:pt x="29734" y="850"/>
                    </a:lnTo>
                    <a:cubicBezTo>
                      <a:pt x="28482" y="8217"/>
                      <a:pt x="21773" y="13902"/>
                      <a:pt x="14189" y="13911"/>
                    </a:cubicBezTo>
                    <a:cubicBezTo>
                      <a:pt x="14184" y="13911"/>
                      <a:pt x="14178" y="13911"/>
                      <a:pt x="14173" y="13911"/>
                    </a:cubicBezTo>
                    <a:cubicBezTo>
                      <a:pt x="6354" y="13911"/>
                      <a:pt x="280" y="7732"/>
                      <a:pt x="372" y="45"/>
                    </a:cubicBezTo>
                    <a:lnTo>
                      <a:pt x="372" y="45"/>
                    </a:lnTo>
                    <a:cubicBezTo>
                      <a:pt x="370" y="77"/>
                      <a:pt x="368" y="88"/>
                      <a:pt x="365" y="88"/>
                    </a:cubicBezTo>
                    <a:cubicBezTo>
                      <a:pt x="358" y="88"/>
                      <a:pt x="352" y="1"/>
                      <a:pt x="346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89" name="Google Shape;2489;p13"/>
              <p:cNvSpPr/>
              <p:nvPr/>
            </p:nvSpPr>
            <p:spPr>
              <a:xfrm>
                <a:off x="4711563" y="2115700"/>
                <a:ext cx="718475" cy="315400"/>
              </a:xfrm>
              <a:custGeom>
                <a:avLst/>
                <a:gdLst/>
                <a:ahLst/>
                <a:cxnLst/>
                <a:rect l="l" t="t" r="r" b="b"/>
                <a:pathLst>
                  <a:path w="28739" h="12616" extrusionOk="0">
                    <a:moveTo>
                      <a:pt x="0" y="1"/>
                    </a:moveTo>
                    <a:cubicBezTo>
                      <a:pt x="578" y="7082"/>
                      <a:pt x="6272" y="12616"/>
                      <a:pt x="13496" y="12616"/>
                    </a:cubicBezTo>
                    <a:cubicBezTo>
                      <a:pt x="13506" y="12616"/>
                      <a:pt x="13517" y="12616"/>
                      <a:pt x="13527" y="12616"/>
                    </a:cubicBezTo>
                    <a:cubicBezTo>
                      <a:pt x="20794" y="12601"/>
                      <a:pt x="27248" y="7153"/>
                      <a:pt x="28739" y="1"/>
                    </a:cubicBezTo>
                    <a:lnTo>
                      <a:pt x="28592" y="1"/>
                    </a:lnTo>
                    <a:cubicBezTo>
                      <a:pt x="26759" y="6710"/>
                      <a:pt x="20624" y="10641"/>
                      <a:pt x="13652" y="10659"/>
                    </a:cubicBezTo>
                    <a:cubicBezTo>
                      <a:pt x="13636" y="10659"/>
                      <a:pt x="13621" y="10659"/>
                      <a:pt x="13605" y="10659"/>
                    </a:cubicBezTo>
                    <a:cubicBezTo>
                      <a:pt x="6678" y="10659"/>
                      <a:pt x="1117" y="6636"/>
                      <a:pt x="147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90" name="Google Shape;2490;p13"/>
              <p:cNvSpPr/>
              <p:nvPr/>
            </p:nvSpPr>
            <p:spPr>
              <a:xfrm>
                <a:off x="4724763" y="2115700"/>
                <a:ext cx="183875" cy="148525"/>
              </a:xfrm>
              <a:custGeom>
                <a:avLst/>
                <a:gdLst/>
                <a:ahLst/>
                <a:cxnLst/>
                <a:rect l="l" t="t" r="r" b="b"/>
                <a:pathLst>
                  <a:path w="7355" h="5941" extrusionOk="0">
                    <a:moveTo>
                      <a:pt x="1" y="1"/>
                    </a:moveTo>
                    <a:cubicBezTo>
                      <a:pt x="658" y="2568"/>
                      <a:pt x="3459" y="4844"/>
                      <a:pt x="7354" y="5941"/>
                    </a:cubicBezTo>
                    <a:cubicBezTo>
                      <a:pt x="4628" y="4725"/>
                      <a:pt x="2712" y="2491"/>
                      <a:pt x="2261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91" name="Google Shape;2491;p13"/>
              <p:cNvSpPr/>
              <p:nvPr/>
            </p:nvSpPr>
            <p:spPr>
              <a:xfrm>
                <a:off x="5153888" y="2115700"/>
                <a:ext cx="271900" cy="161675"/>
              </a:xfrm>
              <a:custGeom>
                <a:avLst/>
                <a:gdLst/>
                <a:ahLst/>
                <a:cxnLst/>
                <a:rect l="l" t="t" r="r" b="b"/>
                <a:pathLst>
                  <a:path w="10876" h="6467" extrusionOk="0">
                    <a:moveTo>
                      <a:pt x="7467" y="1"/>
                    </a:moveTo>
                    <a:cubicBezTo>
                      <a:pt x="6562" y="2952"/>
                      <a:pt x="3678" y="5391"/>
                      <a:pt x="1" y="6467"/>
                    </a:cubicBezTo>
                    <a:cubicBezTo>
                      <a:pt x="5366" y="5659"/>
                      <a:pt x="9669" y="3142"/>
                      <a:pt x="10876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92" name="Google Shape;2492;p13"/>
              <p:cNvSpPr/>
              <p:nvPr/>
            </p:nvSpPr>
            <p:spPr>
              <a:xfrm>
                <a:off x="5373838" y="2115700"/>
                <a:ext cx="389975" cy="512925"/>
              </a:xfrm>
              <a:custGeom>
                <a:avLst/>
                <a:gdLst/>
                <a:ahLst/>
                <a:cxnLst/>
                <a:rect l="l" t="t" r="r" b="b"/>
                <a:pathLst>
                  <a:path w="15599" h="20517" extrusionOk="0">
                    <a:moveTo>
                      <a:pt x="7699" y="1"/>
                    </a:moveTo>
                    <a:lnTo>
                      <a:pt x="1" y="17893"/>
                    </a:lnTo>
                    <a:cubicBezTo>
                      <a:pt x="1468" y="19707"/>
                      <a:pt x="4629" y="20516"/>
                      <a:pt x="7776" y="20516"/>
                    </a:cubicBezTo>
                    <a:cubicBezTo>
                      <a:pt x="11027" y="20516"/>
                      <a:pt x="14263" y="19653"/>
                      <a:pt x="15598" y="18144"/>
                    </a:cubicBezTo>
                    <a:lnTo>
                      <a:pt x="12752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93" name="Google Shape;2493;p13"/>
              <p:cNvSpPr/>
              <p:nvPr/>
            </p:nvSpPr>
            <p:spPr>
              <a:xfrm>
                <a:off x="5373838" y="2115700"/>
                <a:ext cx="389975" cy="483625"/>
              </a:xfrm>
              <a:custGeom>
                <a:avLst/>
                <a:gdLst/>
                <a:ahLst/>
                <a:cxnLst/>
                <a:rect l="l" t="t" r="r" b="b"/>
                <a:pathLst>
                  <a:path w="15599" h="19345" extrusionOk="0">
                    <a:moveTo>
                      <a:pt x="5215" y="1"/>
                    </a:moveTo>
                    <a:lnTo>
                      <a:pt x="1" y="17893"/>
                    </a:lnTo>
                    <a:cubicBezTo>
                      <a:pt x="290" y="18252"/>
                      <a:pt x="649" y="18568"/>
                      <a:pt x="1058" y="18849"/>
                    </a:cubicBezTo>
                    <a:cubicBezTo>
                      <a:pt x="2767" y="10892"/>
                      <a:pt x="6309" y="5131"/>
                      <a:pt x="9398" y="5131"/>
                    </a:cubicBezTo>
                    <a:cubicBezTo>
                      <a:pt x="9405" y="5131"/>
                      <a:pt x="9413" y="5131"/>
                      <a:pt x="9420" y="5131"/>
                    </a:cubicBezTo>
                    <a:cubicBezTo>
                      <a:pt x="12553" y="5162"/>
                      <a:pt x="14496" y="11114"/>
                      <a:pt x="13865" y="19344"/>
                    </a:cubicBezTo>
                    <a:cubicBezTo>
                      <a:pt x="14593" y="19007"/>
                      <a:pt x="15190" y="18604"/>
                      <a:pt x="15598" y="18143"/>
                    </a:cubicBezTo>
                    <a:lnTo>
                      <a:pt x="14700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94" name="Google Shape;2494;p13"/>
              <p:cNvSpPr/>
              <p:nvPr/>
            </p:nvSpPr>
            <p:spPr>
              <a:xfrm>
                <a:off x="5448563" y="2305875"/>
                <a:ext cx="108750" cy="314725"/>
              </a:xfrm>
              <a:custGeom>
                <a:avLst/>
                <a:gdLst/>
                <a:ahLst/>
                <a:cxnLst/>
                <a:rect l="l" t="t" r="r" b="b"/>
                <a:pathLst>
                  <a:path w="4350" h="12589" extrusionOk="0">
                    <a:moveTo>
                      <a:pt x="4349" y="1"/>
                    </a:moveTo>
                    <a:lnTo>
                      <a:pt x="4349" y="1"/>
                    </a:lnTo>
                    <a:cubicBezTo>
                      <a:pt x="2648" y="1912"/>
                      <a:pt x="1068" y="5635"/>
                      <a:pt x="288" y="10143"/>
                    </a:cubicBezTo>
                    <a:cubicBezTo>
                      <a:pt x="170" y="10832"/>
                      <a:pt x="74" y="11513"/>
                      <a:pt x="0" y="12182"/>
                    </a:cubicBezTo>
                    <a:cubicBezTo>
                      <a:pt x="480" y="12346"/>
                      <a:pt x="987" y="12481"/>
                      <a:pt x="1515" y="12588"/>
                    </a:cubicBezTo>
                    <a:cubicBezTo>
                      <a:pt x="1515" y="11033"/>
                      <a:pt x="1653" y="9357"/>
                      <a:pt x="1937" y="7638"/>
                    </a:cubicBezTo>
                    <a:cubicBezTo>
                      <a:pt x="2438" y="4620"/>
                      <a:pt x="3316" y="1967"/>
                      <a:pt x="4349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95" name="Google Shape;2495;p13"/>
              <p:cNvSpPr/>
              <p:nvPr/>
            </p:nvSpPr>
            <p:spPr>
              <a:xfrm>
                <a:off x="5621088" y="2332750"/>
                <a:ext cx="50500" cy="290900"/>
              </a:xfrm>
              <a:custGeom>
                <a:avLst/>
                <a:gdLst/>
                <a:ahLst/>
                <a:cxnLst/>
                <a:rect l="l" t="t" r="r" b="b"/>
                <a:pathLst>
                  <a:path w="2020" h="11636" extrusionOk="0">
                    <a:moveTo>
                      <a:pt x="0" y="0"/>
                    </a:moveTo>
                    <a:cubicBezTo>
                      <a:pt x="621" y="2456"/>
                      <a:pt x="893" y="5786"/>
                      <a:pt x="644" y="9576"/>
                    </a:cubicBezTo>
                    <a:cubicBezTo>
                      <a:pt x="598" y="10270"/>
                      <a:pt x="536" y="10956"/>
                      <a:pt x="458" y="11636"/>
                    </a:cubicBezTo>
                    <a:cubicBezTo>
                      <a:pt x="955" y="11564"/>
                      <a:pt x="1438" y="11472"/>
                      <a:pt x="1902" y="11361"/>
                    </a:cubicBezTo>
                    <a:cubicBezTo>
                      <a:pt x="2020" y="6319"/>
                      <a:pt x="1258" y="2207"/>
                      <a:pt x="0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96" name="Google Shape;2496;p13"/>
              <p:cNvSpPr/>
              <p:nvPr/>
            </p:nvSpPr>
            <p:spPr>
              <a:xfrm>
                <a:off x="1387088" y="2115700"/>
                <a:ext cx="1034625" cy="466750"/>
              </a:xfrm>
              <a:custGeom>
                <a:avLst/>
                <a:gdLst/>
                <a:ahLst/>
                <a:cxnLst/>
                <a:rect l="l" t="t" r="r" b="b"/>
                <a:pathLst>
                  <a:path w="41385" h="18670" extrusionOk="0">
                    <a:moveTo>
                      <a:pt x="0" y="1"/>
                    </a:moveTo>
                    <a:lnTo>
                      <a:pt x="1570" y="12026"/>
                    </a:lnTo>
                    <a:cubicBezTo>
                      <a:pt x="7086" y="16380"/>
                      <a:pt x="13128" y="18669"/>
                      <a:pt x="19825" y="18669"/>
                    </a:cubicBezTo>
                    <a:cubicBezTo>
                      <a:pt x="26350" y="18669"/>
                      <a:pt x="33497" y="16496"/>
                      <a:pt x="41384" y="11940"/>
                    </a:cubicBezTo>
                    <a:lnTo>
                      <a:pt x="40441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97" name="Google Shape;2497;p13"/>
              <p:cNvSpPr/>
              <p:nvPr/>
            </p:nvSpPr>
            <p:spPr>
              <a:xfrm>
                <a:off x="1387088" y="2115675"/>
                <a:ext cx="291300" cy="436625"/>
              </a:xfrm>
              <a:custGeom>
                <a:avLst/>
                <a:gdLst/>
                <a:ahLst/>
                <a:cxnLst/>
                <a:rect l="l" t="t" r="r" b="b"/>
                <a:pathLst>
                  <a:path w="11652" h="17465" extrusionOk="0">
                    <a:moveTo>
                      <a:pt x="0" y="0"/>
                    </a:moveTo>
                    <a:lnTo>
                      <a:pt x="1570" y="12026"/>
                    </a:lnTo>
                    <a:cubicBezTo>
                      <a:pt x="4764" y="14548"/>
                      <a:pt x="8118" y="16371"/>
                      <a:pt x="11652" y="17464"/>
                    </a:cubicBezTo>
                    <a:cubicBezTo>
                      <a:pt x="8961" y="13586"/>
                      <a:pt x="6929" y="8260"/>
                      <a:pt x="6183" y="2302"/>
                    </a:cubicBezTo>
                    <a:cubicBezTo>
                      <a:pt x="6093" y="1589"/>
                      <a:pt x="6027" y="699"/>
                      <a:pt x="5977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98" name="Google Shape;2498;p13"/>
              <p:cNvSpPr/>
              <p:nvPr/>
            </p:nvSpPr>
            <p:spPr>
              <a:xfrm>
                <a:off x="2152888" y="2115700"/>
                <a:ext cx="268825" cy="421350"/>
              </a:xfrm>
              <a:custGeom>
                <a:avLst/>
                <a:gdLst/>
                <a:ahLst/>
                <a:cxnLst/>
                <a:rect l="l" t="t" r="r" b="b"/>
                <a:pathLst>
                  <a:path w="10753" h="16854" extrusionOk="0">
                    <a:moveTo>
                      <a:pt x="1720" y="1"/>
                    </a:moveTo>
                    <a:cubicBezTo>
                      <a:pt x="1820" y="704"/>
                      <a:pt x="1906" y="1459"/>
                      <a:pt x="1970" y="2176"/>
                    </a:cubicBezTo>
                    <a:cubicBezTo>
                      <a:pt x="2482" y="7876"/>
                      <a:pt x="1692" y="13005"/>
                      <a:pt x="0" y="16853"/>
                    </a:cubicBezTo>
                    <a:cubicBezTo>
                      <a:pt x="3409" y="15741"/>
                      <a:pt x="6988" y="14114"/>
                      <a:pt x="10752" y="11940"/>
                    </a:cubicBezTo>
                    <a:lnTo>
                      <a:pt x="9808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99" name="Google Shape;2499;p13"/>
              <p:cNvSpPr/>
              <p:nvPr/>
            </p:nvSpPr>
            <p:spPr>
              <a:xfrm>
                <a:off x="1535163" y="2114600"/>
                <a:ext cx="708125" cy="357525"/>
              </a:xfrm>
              <a:custGeom>
                <a:avLst/>
                <a:gdLst/>
                <a:ahLst/>
                <a:cxnLst/>
                <a:rect l="l" t="t" r="r" b="b"/>
                <a:pathLst>
                  <a:path w="28325" h="14301" extrusionOk="0">
                    <a:moveTo>
                      <a:pt x="0" y="43"/>
                    </a:moveTo>
                    <a:lnTo>
                      <a:pt x="0" y="43"/>
                    </a:lnTo>
                    <a:cubicBezTo>
                      <a:pt x="2" y="66"/>
                      <a:pt x="4" y="78"/>
                      <a:pt x="6" y="83"/>
                    </a:cubicBezTo>
                    <a:lnTo>
                      <a:pt x="6" y="83"/>
                    </a:lnTo>
                    <a:cubicBezTo>
                      <a:pt x="4" y="70"/>
                      <a:pt x="2" y="57"/>
                      <a:pt x="0" y="43"/>
                    </a:cubicBezTo>
                    <a:close/>
                    <a:moveTo>
                      <a:pt x="33" y="1"/>
                    </a:moveTo>
                    <a:cubicBezTo>
                      <a:pt x="24" y="1"/>
                      <a:pt x="16" y="85"/>
                      <a:pt x="9" y="85"/>
                    </a:cubicBezTo>
                    <a:cubicBezTo>
                      <a:pt x="8" y="85"/>
                      <a:pt x="7" y="85"/>
                      <a:pt x="6" y="83"/>
                    </a:cubicBezTo>
                    <a:lnTo>
                      <a:pt x="6" y="83"/>
                    </a:lnTo>
                    <a:cubicBezTo>
                      <a:pt x="79" y="540"/>
                      <a:pt x="172" y="991"/>
                      <a:pt x="285" y="1435"/>
                    </a:cubicBezTo>
                    <a:lnTo>
                      <a:pt x="285" y="1435"/>
                    </a:lnTo>
                    <a:cubicBezTo>
                      <a:pt x="183" y="976"/>
                      <a:pt x="103" y="511"/>
                      <a:pt x="44" y="43"/>
                    </a:cubicBezTo>
                    <a:cubicBezTo>
                      <a:pt x="40" y="12"/>
                      <a:pt x="37" y="1"/>
                      <a:pt x="33" y="1"/>
                    </a:cubicBezTo>
                    <a:close/>
                    <a:moveTo>
                      <a:pt x="27634" y="1"/>
                    </a:moveTo>
                    <a:cubicBezTo>
                      <a:pt x="27625" y="1"/>
                      <a:pt x="27615" y="86"/>
                      <a:pt x="27604" y="86"/>
                    </a:cubicBezTo>
                    <a:cubicBezTo>
                      <a:pt x="27600" y="86"/>
                      <a:pt x="27597" y="74"/>
                      <a:pt x="27593" y="43"/>
                    </a:cubicBezTo>
                    <a:lnTo>
                      <a:pt x="27593" y="43"/>
                    </a:lnTo>
                    <a:cubicBezTo>
                      <a:pt x="28028" y="7540"/>
                      <a:pt x="22538" y="13446"/>
                      <a:pt x="15176" y="13453"/>
                    </a:cubicBezTo>
                    <a:cubicBezTo>
                      <a:pt x="15171" y="13453"/>
                      <a:pt x="15165" y="13453"/>
                      <a:pt x="15160" y="13453"/>
                    </a:cubicBezTo>
                    <a:cubicBezTo>
                      <a:pt x="8294" y="13453"/>
                      <a:pt x="2005" y="8209"/>
                      <a:pt x="285" y="1435"/>
                    </a:cubicBezTo>
                    <a:lnTo>
                      <a:pt x="285" y="1435"/>
                    </a:lnTo>
                    <a:cubicBezTo>
                      <a:pt x="1837" y="8458"/>
                      <a:pt x="8245" y="14300"/>
                      <a:pt x="15253" y="14300"/>
                    </a:cubicBezTo>
                    <a:cubicBezTo>
                      <a:pt x="15257" y="14300"/>
                      <a:pt x="15262" y="14300"/>
                      <a:pt x="15267" y="14300"/>
                    </a:cubicBezTo>
                    <a:cubicBezTo>
                      <a:pt x="22766" y="14293"/>
                      <a:pt x="28324" y="7730"/>
                      <a:pt x="27644" y="43"/>
                    </a:cubicBezTo>
                    <a:cubicBezTo>
                      <a:pt x="27641" y="12"/>
                      <a:pt x="27637" y="1"/>
                      <a:pt x="27634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00" name="Google Shape;2500;p13"/>
              <p:cNvSpPr/>
              <p:nvPr/>
            </p:nvSpPr>
            <p:spPr>
              <a:xfrm>
                <a:off x="1540263" y="2115700"/>
                <a:ext cx="672400" cy="304925"/>
              </a:xfrm>
              <a:custGeom>
                <a:avLst/>
                <a:gdLst/>
                <a:ahLst/>
                <a:cxnLst/>
                <a:rect l="l" t="t" r="r" b="b"/>
                <a:pathLst>
                  <a:path w="26896" h="12197" extrusionOk="0">
                    <a:moveTo>
                      <a:pt x="0" y="1"/>
                    </a:moveTo>
                    <a:cubicBezTo>
                      <a:pt x="1688" y="6849"/>
                      <a:pt x="7894" y="12197"/>
                      <a:pt x="14666" y="12197"/>
                    </a:cubicBezTo>
                    <a:cubicBezTo>
                      <a:pt x="14676" y="12197"/>
                      <a:pt x="14686" y="12197"/>
                      <a:pt x="14696" y="12196"/>
                    </a:cubicBezTo>
                    <a:cubicBezTo>
                      <a:pt x="21505" y="12183"/>
                      <a:pt x="26665" y="6914"/>
                      <a:pt x="26895" y="1"/>
                    </a:cubicBezTo>
                    <a:lnTo>
                      <a:pt x="26754" y="1"/>
                    </a:lnTo>
                    <a:cubicBezTo>
                      <a:pt x="26131" y="6487"/>
                      <a:pt x="21024" y="10289"/>
                      <a:pt x="14493" y="10306"/>
                    </a:cubicBezTo>
                    <a:cubicBezTo>
                      <a:pt x="14479" y="10306"/>
                      <a:pt x="14465" y="10306"/>
                      <a:pt x="14450" y="10306"/>
                    </a:cubicBezTo>
                    <a:cubicBezTo>
                      <a:pt x="7959" y="10306"/>
                      <a:pt x="2119" y="6419"/>
                      <a:pt x="137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01" name="Google Shape;2501;p13"/>
              <p:cNvSpPr/>
              <p:nvPr/>
            </p:nvSpPr>
            <p:spPr>
              <a:xfrm>
                <a:off x="1552563" y="2115700"/>
                <a:ext cx="195700" cy="143525"/>
              </a:xfrm>
              <a:custGeom>
                <a:avLst/>
                <a:gdLst/>
                <a:ahLst/>
                <a:cxnLst/>
                <a:rect l="l" t="t" r="r" b="b"/>
                <a:pathLst>
                  <a:path w="7828" h="5741" extrusionOk="0">
                    <a:moveTo>
                      <a:pt x="1" y="1"/>
                    </a:moveTo>
                    <a:cubicBezTo>
                      <a:pt x="1031" y="2483"/>
                      <a:pt x="4001" y="4679"/>
                      <a:pt x="7828" y="5740"/>
                    </a:cubicBezTo>
                    <a:cubicBezTo>
                      <a:pt x="5077" y="4565"/>
                      <a:pt x="2943" y="2407"/>
                      <a:pt x="2116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02" name="Google Shape;2502;p13"/>
              <p:cNvSpPr/>
              <p:nvPr/>
            </p:nvSpPr>
            <p:spPr>
              <a:xfrm>
                <a:off x="1980238" y="2115700"/>
                <a:ext cx="228350" cy="156275"/>
              </a:xfrm>
              <a:custGeom>
                <a:avLst/>
                <a:gdLst/>
                <a:ahLst/>
                <a:cxnLst/>
                <a:rect l="l" t="t" r="r" b="b"/>
                <a:pathLst>
                  <a:path w="9134" h="6251" extrusionOk="0">
                    <a:moveTo>
                      <a:pt x="5944" y="1"/>
                    </a:moveTo>
                    <a:cubicBezTo>
                      <a:pt x="5577" y="2854"/>
                      <a:pt x="3269" y="5211"/>
                      <a:pt x="0" y="6250"/>
                    </a:cubicBezTo>
                    <a:cubicBezTo>
                      <a:pt x="4896" y="5469"/>
                      <a:pt x="8517" y="3037"/>
                      <a:pt x="9134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03" name="Google Shape;2503;p13"/>
              <p:cNvSpPr/>
              <p:nvPr/>
            </p:nvSpPr>
            <p:spPr>
              <a:xfrm>
                <a:off x="1241038" y="2138525"/>
                <a:ext cx="359150" cy="490525"/>
              </a:xfrm>
              <a:custGeom>
                <a:avLst/>
                <a:gdLst/>
                <a:ahLst/>
                <a:cxnLst/>
                <a:rect l="l" t="t" r="r" b="b"/>
                <a:pathLst>
                  <a:path w="14366" h="19621" extrusionOk="0">
                    <a:moveTo>
                      <a:pt x="7897" y="0"/>
                    </a:moveTo>
                    <a:lnTo>
                      <a:pt x="3272" y="25"/>
                    </a:lnTo>
                    <a:lnTo>
                      <a:pt x="1" y="17108"/>
                    </a:lnTo>
                    <a:cubicBezTo>
                      <a:pt x="1732" y="18846"/>
                      <a:pt x="4805" y="19620"/>
                      <a:pt x="7693" y="19620"/>
                    </a:cubicBezTo>
                    <a:cubicBezTo>
                      <a:pt x="10676" y="19620"/>
                      <a:pt x="13462" y="18794"/>
                      <a:pt x="14366" y="17347"/>
                    </a:cubicBezTo>
                    <a:lnTo>
                      <a:pt x="7897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04" name="Google Shape;2504;p13"/>
              <p:cNvSpPr/>
              <p:nvPr/>
            </p:nvSpPr>
            <p:spPr>
              <a:xfrm>
                <a:off x="1241038" y="2115700"/>
                <a:ext cx="359200" cy="462725"/>
              </a:xfrm>
              <a:custGeom>
                <a:avLst/>
                <a:gdLst/>
                <a:ahLst/>
                <a:cxnLst/>
                <a:rect l="l" t="t" r="r" b="b"/>
                <a:pathLst>
                  <a:path w="14368" h="18509" extrusionOk="0">
                    <a:moveTo>
                      <a:pt x="999" y="1"/>
                    </a:moveTo>
                    <a:lnTo>
                      <a:pt x="1" y="17117"/>
                    </a:lnTo>
                    <a:cubicBezTo>
                      <a:pt x="342" y="17461"/>
                      <a:pt x="738" y="17762"/>
                      <a:pt x="1175" y="18033"/>
                    </a:cubicBezTo>
                    <a:cubicBezTo>
                      <a:pt x="1055" y="10418"/>
                      <a:pt x="3079" y="4908"/>
                      <a:pt x="5911" y="4908"/>
                    </a:cubicBezTo>
                    <a:cubicBezTo>
                      <a:pt x="5919" y="4908"/>
                      <a:pt x="5926" y="4908"/>
                      <a:pt x="5933" y="4908"/>
                    </a:cubicBezTo>
                    <a:cubicBezTo>
                      <a:pt x="8812" y="4936"/>
                      <a:pt x="11859" y="10631"/>
                      <a:pt x="13034" y="18508"/>
                    </a:cubicBezTo>
                    <a:cubicBezTo>
                      <a:pt x="13629" y="18186"/>
                      <a:pt x="14091" y="17799"/>
                      <a:pt x="14367" y="17357"/>
                    </a:cubicBezTo>
                    <a:lnTo>
                      <a:pt x="9682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05" name="Google Shape;2505;p13"/>
              <p:cNvSpPr/>
              <p:nvPr/>
            </p:nvSpPr>
            <p:spPr>
              <a:xfrm>
                <a:off x="1309413" y="2320100"/>
                <a:ext cx="47200" cy="301175"/>
              </a:xfrm>
              <a:custGeom>
                <a:avLst/>
                <a:gdLst/>
                <a:ahLst/>
                <a:cxnLst/>
                <a:rect l="l" t="t" r="r" b="b"/>
                <a:pathLst>
                  <a:path w="1888" h="12047" extrusionOk="0">
                    <a:moveTo>
                      <a:pt x="1812" y="1"/>
                    </a:moveTo>
                    <a:lnTo>
                      <a:pt x="1812" y="1"/>
                    </a:lnTo>
                    <a:cubicBezTo>
                      <a:pt x="657" y="1827"/>
                      <a:pt x="0" y="5391"/>
                      <a:pt x="241" y="9706"/>
                    </a:cubicBezTo>
                    <a:cubicBezTo>
                      <a:pt x="278" y="10366"/>
                      <a:pt x="335" y="11018"/>
                      <a:pt x="410" y="11658"/>
                    </a:cubicBezTo>
                    <a:cubicBezTo>
                      <a:pt x="885" y="11815"/>
                      <a:pt x="1379" y="11944"/>
                      <a:pt x="1887" y="12047"/>
                    </a:cubicBezTo>
                    <a:cubicBezTo>
                      <a:pt x="1557" y="10557"/>
                      <a:pt x="1326" y="8953"/>
                      <a:pt x="1223" y="7308"/>
                    </a:cubicBezTo>
                    <a:cubicBezTo>
                      <a:pt x="1040" y="4420"/>
                      <a:pt x="1282" y="1882"/>
                      <a:pt x="1812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06" name="Google Shape;2506;p13"/>
              <p:cNvSpPr/>
              <p:nvPr/>
            </p:nvSpPr>
            <p:spPr>
              <a:xfrm>
                <a:off x="1418963" y="2345875"/>
                <a:ext cx="104025" cy="278450"/>
              </a:xfrm>
              <a:custGeom>
                <a:avLst/>
                <a:gdLst/>
                <a:ahLst/>
                <a:cxnLst/>
                <a:rect l="l" t="t" r="r" b="b"/>
                <a:pathLst>
                  <a:path w="4161" h="11138" extrusionOk="0">
                    <a:moveTo>
                      <a:pt x="0" y="0"/>
                    </a:moveTo>
                    <a:cubicBezTo>
                      <a:pt x="1093" y="2349"/>
                      <a:pt x="2048" y="5534"/>
                      <a:pt x="2626" y="9165"/>
                    </a:cubicBezTo>
                    <a:cubicBezTo>
                      <a:pt x="2733" y="9830"/>
                      <a:pt x="2821" y="10487"/>
                      <a:pt x="2895" y="11137"/>
                    </a:cubicBezTo>
                    <a:cubicBezTo>
                      <a:pt x="3336" y="11069"/>
                      <a:pt x="3760" y="10981"/>
                      <a:pt x="4161" y="10875"/>
                    </a:cubicBezTo>
                    <a:cubicBezTo>
                      <a:pt x="3196" y="6046"/>
                      <a:pt x="1622" y="2110"/>
                      <a:pt x="0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07" name="Google Shape;2507;p13"/>
              <p:cNvSpPr/>
              <p:nvPr/>
            </p:nvSpPr>
            <p:spPr>
              <a:xfrm>
                <a:off x="2405738" y="2115700"/>
                <a:ext cx="1033100" cy="471850"/>
              </a:xfrm>
              <a:custGeom>
                <a:avLst/>
                <a:gdLst/>
                <a:ahLst/>
                <a:cxnLst/>
                <a:rect l="l" t="t" r="r" b="b"/>
                <a:pathLst>
                  <a:path w="41324" h="18874" extrusionOk="0">
                    <a:moveTo>
                      <a:pt x="0" y="1"/>
                    </a:moveTo>
                    <a:lnTo>
                      <a:pt x="118" y="12162"/>
                    </a:lnTo>
                    <a:cubicBezTo>
                      <a:pt x="5199" y="16561"/>
                      <a:pt x="11077" y="18874"/>
                      <a:pt x="17912" y="18874"/>
                    </a:cubicBezTo>
                    <a:cubicBezTo>
                      <a:pt x="24572" y="18874"/>
                      <a:pt x="32141" y="16677"/>
                      <a:pt x="40771" y="12074"/>
                    </a:cubicBezTo>
                    <a:lnTo>
                      <a:pt x="41323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08" name="Google Shape;2508;p13"/>
              <p:cNvSpPr/>
              <p:nvPr/>
            </p:nvSpPr>
            <p:spPr>
              <a:xfrm>
                <a:off x="2405713" y="2115700"/>
                <a:ext cx="243050" cy="441450"/>
              </a:xfrm>
              <a:custGeom>
                <a:avLst/>
                <a:gdLst/>
                <a:ahLst/>
                <a:cxnLst/>
                <a:rect l="l" t="t" r="r" b="b"/>
                <a:pathLst>
                  <a:path w="9722" h="17658" extrusionOk="0">
                    <a:moveTo>
                      <a:pt x="0" y="1"/>
                    </a:moveTo>
                    <a:lnTo>
                      <a:pt x="117" y="12162"/>
                    </a:lnTo>
                    <a:cubicBezTo>
                      <a:pt x="3061" y="14710"/>
                      <a:pt x="6254" y="16552"/>
                      <a:pt x="9722" y="17658"/>
                    </a:cubicBezTo>
                    <a:cubicBezTo>
                      <a:pt x="7465" y="13737"/>
                      <a:pt x="6062" y="8354"/>
                      <a:pt x="6051" y="2329"/>
                    </a:cubicBezTo>
                    <a:cubicBezTo>
                      <a:pt x="6048" y="1608"/>
                      <a:pt x="6069" y="707"/>
                      <a:pt x="6106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09" name="Google Shape;2509;p13"/>
              <p:cNvSpPr/>
              <p:nvPr/>
            </p:nvSpPr>
            <p:spPr>
              <a:xfrm>
                <a:off x="3134988" y="2115675"/>
                <a:ext cx="303900" cy="425975"/>
              </a:xfrm>
              <a:custGeom>
                <a:avLst/>
                <a:gdLst/>
                <a:ahLst/>
                <a:cxnLst/>
                <a:rect l="l" t="t" r="r" b="b"/>
                <a:pathLst>
                  <a:path w="12156" h="17039" extrusionOk="0">
                    <a:moveTo>
                      <a:pt x="3886" y="0"/>
                    </a:moveTo>
                    <a:lnTo>
                      <a:pt x="3886" y="2"/>
                    </a:lnTo>
                    <a:cubicBezTo>
                      <a:pt x="3901" y="713"/>
                      <a:pt x="3896" y="1477"/>
                      <a:pt x="3872" y="2202"/>
                    </a:cubicBezTo>
                    <a:cubicBezTo>
                      <a:pt x="3671" y="7967"/>
                      <a:pt x="2215" y="13151"/>
                      <a:pt x="0" y="17039"/>
                    </a:cubicBezTo>
                    <a:cubicBezTo>
                      <a:pt x="3621" y="15916"/>
                      <a:pt x="7481" y="14272"/>
                      <a:pt x="11601" y="12074"/>
                    </a:cubicBezTo>
                    <a:lnTo>
                      <a:pt x="12156" y="0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10" name="Google Shape;2510;p13"/>
              <p:cNvSpPr/>
              <p:nvPr/>
            </p:nvSpPr>
            <p:spPr>
              <a:xfrm>
                <a:off x="2549063" y="2114575"/>
                <a:ext cx="705025" cy="361475"/>
              </a:xfrm>
              <a:custGeom>
                <a:avLst/>
                <a:gdLst/>
                <a:ahLst/>
                <a:cxnLst/>
                <a:rect l="l" t="t" r="r" b="b"/>
                <a:pathLst>
                  <a:path w="28201" h="14459" extrusionOk="0">
                    <a:moveTo>
                      <a:pt x="28201" y="60"/>
                    </a:moveTo>
                    <a:lnTo>
                      <a:pt x="28201" y="60"/>
                    </a:lnTo>
                    <a:cubicBezTo>
                      <a:pt x="28201" y="79"/>
                      <a:pt x="28201" y="87"/>
                      <a:pt x="28201" y="87"/>
                    </a:cubicBezTo>
                    <a:cubicBezTo>
                      <a:pt x="28201" y="87"/>
                      <a:pt x="28201" y="75"/>
                      <a:pt x="28201" y="60"/>
                    </a:cubicBezTo>
                    <a:close/>
                    <a:moveTo>
                      <a:pt x="28199" y="1"/>
                    </a:moveTo>
                    <a:cubicBezTo>
                      <a:pt x="28198" y="1"/>
                      <a:pt x="28197" y="12"/>
                      <a:pt x="28196" y="44"/>
                    </a:cubicBezTo>
                    <a:cubicBezTo>
                      <a:pt x="28194" y="97"/>
                      <a:pt x="28192" y="150"/>
                      <a:pt x="28189" y="202"/>
                    </a:cubicBezTo>
                    <a:lnTo>
                      <a:pt x="28189" y="202"/>
                    </a:lnTo>
                    <a:cubicBezTo>
                      <a:pt x="28193" y="150"/>
                      <a:pt x="28197" y="98"/>
                      <a:pt x="28201" y="46"/>
                    </a:cubicBezTo>
                    <a:lnTo>
                      <a:pt x="28201" y="46"/>
                    </a:lnTo>
                    <a:cubicBezTo>
                      <a:pt x="28201" y="51"/>
                      <a:pt x="28201" y="56"/>
                      <a:pt x="28201" y="60"/>
                    </a:cubicBezTo>
                    <a:lnTo>
                      <a:pt x="28201" y="60"/>
                    </a:lnTo>
                    <a:cubicBezTo>
                      <a:pt x="28201" y="55"/>
                      <a:pt x="28201" y="50"/>
                      <a:pt x="28201" y="44"/>
                    </a:cubicBezTo>
                    <a:cubicBezTo>
                      <a:pt x="28201" y="45"/>
                      <a:pt x="28201" y="46"/>
                      <a:pt x="28201" y="46"/>
                    </a:cubicBezTo>
                    <a:lnTo>
                      <a:pt x="28201" y="46"/>
                    </a:lnTo>
                    <a:cubicBezTo>
                      <a:pt x="28200" y="24"/>
                      <a:pt x="28200" y="1"/>
                      <a:pt x="28199" y="1"/>
                    </a:cubicBezTo>
                    <a:close/>
                    <a:moveTo>
                      <a:pt x="1" y="1"/>
                    </a:moveTo>
                    <a:cubicBezTo>
                      <a:pt x="1" y="1"/>
                      <a:pt x="1" y="13"/>
                      <a:pt x="1" y="44"/>
                    </a:cubicBezTo>
                    <a:cubicBezTo>
                      <a:pt x="15" y="7754"/>
                      <a:pt x="6181" y="14458"/>
                      <a:pt x="13799" y="14458"/>
                    </a:cubicBezTo>
                    <a:cubicBezTo>
                      <a:pt x="13803" y="14458"/>
                      <a:pt x="13807" y="14458"/>
                      <a:pt x="13811" y="14458"/>
                    </a:cubicBezTo>
                    <a:cubicBezTo>
                      <a:pt x="21413" y="14451"/>
                      <a:pt x="27829" y="7907"/>
                      <a:pt x="28189" y="202"/>
                    </a:cubicBezTo>
                    <a:lnTo>
                      <a:pt x="28189" y="202"/>
                    </a:lnTo>
                    <a:cubicBezTo>
                      <a:pt x="27607" y="7706"/>
                      <a:pt x="21290" y="13594"/>
                      <a:pt x="13826" y="13601"/>
                    </a:cubicBezTo>
                    <a:cubicBezTo>
                      <a:pt x="13820" y="13601"/>
                      <a:pt x="13814" y="13601"/>
                      <a:pt x="13808" y="13601"/>
                    </a:cubicBezTo>
                    <a:cubicBezTo>
                      <a:pt x="6329" y="13601"/>
                      <a:pt x="257" y="7561"/>
                      <a:pt x="10" y="44"/>
                    </a:cubicBezTo>
                    <a:cubicBezTo>
                      <a:pt x="10" y="75"/>
                      <a:pt x="9" y="87"/>
                      <a:pt x="8" y="87"/>
                    </a:cubicBezTo>
                    <a:cubicBezTo>
                      <a:pt x="5" y="87"/>
                      <a:pt x="3" y="1"/>
                      <a:pt x="1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11" name="Google Shape;2511;p13"/>
              <p:cNvSpPr/>
              <p:nvPr/>
            </p:nvSpPr>
            <p:spPr>
              <a:xfrm>
                <a:off x="2562163" y="2115700"/>
                <a:ext cx="687075" cy="308350"/>
              </a:xfrm>
              <a:custGeom>
                <a:avLst/>
                <a:gdLst/>
                <a:ahLst/>
                <a:cxnLst/>
                <a:rect l="l" t="t" r="r" b="b"/>
                <a:pathLst>
                  <a:path w="27483" h="12334" extrusionOk="0">
                    <a:moveTo>
                      <a:pt x="0" y="1"/>
                    </a:moveTo>
                    <a:cubicBezTo>
                      <a:pt x="861" y="6928"/>
                      <a:pt x="6541" y="12334"/>
                      <a:pt x="13455" y="12334"/>
                    </a:cubicBezTo>
                    <a:cubicBezTo>
                      <a:pt x="13464" y="12334"/>
                      <a:pt x="13474" y="12334"/>
                      <a:pt x="13483" y="12334"/>
                    </a:cubicBezTo>
                    <a:cubicBezTo>
                      <a:pt x="20434" y="12318"/>
                      <a:pt x="26370" y="6993"/>
                      <a:pt x="27482" y="1"/>
                    </a:cubicBezTo>
                    <a:lnTo>
                      <a:pt x="27340" y="1"/>
                    </a:lnTo>
                    <a:cubicBezTo>
                      <a:pt x="25879" y="6560"/>
                      <a:pt x="20184" y="10404"/>
                      <a:pt x="13515" y="10421"/>
                    </a:cubicBezTo>
                    <a:cubicBezTo>
                      <a:pt x="13500" y="10421"/>
                      <a:pt x="13486" y="10421"/>
                      <a:pt x="13472" y="10421"/>
                    </a:cubicBezTo>
                    <a:cubicBezTo>
                      <a:pt x="6846" y="10421"/>
                      <a:pt x="1355" y="6489"/>
                      <a:pt x="140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12" name="Google Shape;2512;p13"/>
              <p:cNvSpPr/>
              <p:nvPr/>
            </p:nvSpPr>
            <p:spPr>
              <a:xfrm>
                <a:off x="2574788" y="2115700"/>
                <a:ext cx="182225" cy="145175"/>
              </a:xfrm>
              <a:custGeom>
                <a:avLst/>
                <a:gdLst/>
                <a:ahLst/>
                <a:cxnLst/>
                <a:rect l="l" t="t" r="r" b="b"/>
                <a:pathLst>
                  <a:path w="7289" h="5807" extrusionOk="0">
                    <a:moveTo>
                      <a:pt x="1" y="1"/>
                    </a:moveTo>
                    <a:cubicBezTo>
                      <a:pt x="742" y="2510"/>
                      <a:pt x="3513" y="4734"/>
                      <a:pt x="7289" y="5807"/>
                    </a:cubicBezTo>
                    <a:cubicBezTo>
                      <a:pt x="4625" y="4618"/>
                      <a:pt x="2702" y="2435"/>
                      <a:pt x="2163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13" name="Google Shape;2513;p13"/>
              <p:cNvSpPr/>
              <p:nvPr/>
            </p:nvSpPr>
            <p:spPr>
              <a:xfrm>
                <a:off x="2992163" y="2115700"/>
                <a:ext cx="253000" cy="158025"/>
              </a:xfrm>
              <a:custGeom>
                <a:avLst/>
                <a:gdLst/>
                <a:ahLst/>
                <a:cxnLst/>
                <a:rect l="l" t="t" r="r" b="b"/>
                <a:pathLst>
                  <a:path w="10120" h="6321" extrusionOk="0">
                    <a:moveTo>
                      <a:pt x="6860" y="1"/>
                    </a:moveTo>
                    <a:cubicBezTo>
                      <a:pt x="6121" y="2887"/>
                      <a:pt x="3470" y="5270"/>
                      <a:pt x="0" y="6321"/>
                    </a:cubicBezTo>
                    <a:cubicBezTo>
                      <a:pt x="5098" y="5531"/>
                      <a:pt x="9104" y="3073"/>
                      <a:pt x="10119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14" name="Google Shape;2514;p13"/>
              <p:cNvSpPr/>
              <p:nvPr/>
            </p:nvSpPr>
            <p:spPr>
              <a:xfrm>
                <a:off x="2232538" y="2115700"/>
                <a:ext cx="366425" cy="513275"/>
              </a:xfrm>
              <a:custGeom>
                <a:avLst/>
                <a:gdLst/>
                <a:ahLst/>
                <a:cxnLst/>
                <a:rect l="l" t="t" r="r" b="b"/>
                <a:pathLst>
                  <a:path w="14657" h="20531" extrusionOk="0">
                    <a:moveTo>
                      <a:pt x="4301" y="1"/>
                    </a:moveTo>
                    <a:lnTo>
                      <a:pt x="0" y="17992"/>
                    </a:lnTo>
                    <a:cubicBezTo>
                      <a:pt x="1671" y="19748"/>
                      <a:pt x="4766" y="20531"/>
                      <a:pt x="7715" y="20531"/>
                    </a:cubicBezTo>
                    <a:cubicBezTo>
                      <a:pt x="10762" y="20531"/>
                      <a:pt x="13653" y="19695"/>
                      <a:pt x="14657" y="18235"/>
                    </a:cubicBezTo>
                    <a:lnTo>
                      <a:pt x="9028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15" name="Google Shape;2515;p13"/>
              <p:cNvSpPr/>
              <p:nvPr/>
            </p:nvSpPr>
            <p:spPr>
              <a:xfrm>
                <a:off x="2232538" y="2115700"/>
                <a:ext cx="366400" cy="467725"/>
              </a:xfrm>
              <a:custGeom>
                <a:avLst/>
                <a:gdLst/>
                <a:ahLst/>
                <a:cxnLst/>
                <a:rect l="l" t="t" r="r" b="b"/>
                <a:pathLst>
                  <a:path w="14656" h="18709" extrusionOk="0">
                    <a:moveTo>
                      <a:pt x="1978" y="1"/>
                    </a:moveTo>
                    <a:lnTo>
                      <a:pt x="0" y="17303"/>
                    </a:lnTo>
                    <a:cubicBezTo>
                      <a:pt x="330" y="17649"/>
                      <a:pt x="717" y="17955"/>
                      <a:pt x="1148" y="18228"/>
                    </a:cubicBezTo>
                    <a:cubicBezTo>
                      <a:pt x="1452" y="10532"/>
                      <a:pt x="3828" y="4960"/>
                      <a:pt x="6720" y="4960"/>
                    </a:cubicBezTo>
                    <a:cubicBezTo>
                      <a:pt x="6728" y="4960"/>
                      <a:pt x="6736" y="4960"/>
                      <a:pt x="6744" y="4960"/>
                    </a:cubicBezTo>
                    <a:cubicBezTo>
                      <a:pt x="9681" y="4989"/>
                      <a:pt x="12473" y="10747"/>
                      <a:pt x="13228" y="18709"/>
                    </a:cubicBezTo>
                    <a:cubicBezTo>
                      <a:pt x="13855" y="18382"/>
                      <a:pt x="14347" y="17992"/>
                      <a:pt x="14656" y="17546"/>
                    </a:cubicBezTo>
                    <a:lnTo>
                      <a:pt x="10851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16" name="Google Shape;2516;p13"/>
              <p:cNvSpPr/>
              <p:nvPr/>
            </p:nvSpPr>
            <p:spPr>
              <a:xfrm>
                <a:off x="2308613" y="2316700"/>
                <a:ext cx="53850" cy="304425"/>
              </a:xfrm>
              <a:custGeom>
                <a:avLst/>
                <a:gdLst/>
                <a:ahLst/>
                <a:cxnLst/>
                <a:rect l="l" t="t" r="r" b="b"/>
                <a:pathLst>
                  <a:path w="2154" h="12177" extrusionOk="0">
                    <a:moveTo>
                      <a:pt x="2154" y="0"/>
                    </a:moveTo>
                    <a:cubicBezTo>
                      <a:pt x="872" y="1848"/>
                      <a:pt x="0" y="5451"/>
                      <a:pt x="5" y="9812"/>
                    </a:cubicBezTo>
                    <a:cubicBezTo>
                      <a:pt x="5" y="10478"/>
                      <a:pt x="27" y="11137"/>
                      <a:pt x="67" y="11786"/>
                    </a:cubicBezTo>
                    <a:cubicBezTo>
                      <a:pt x="542" y="11944"/>
                      <a:pt x="1040" y="12074"/>
                      <a:pt x="1555" y="12177"/>
                    </a:cubicBezTo>
                    <a:cubicBezTo>
                      <a:pt x="1301" y="10670"/>
                      <a:pt x="1155" y="9051"/>
                      <a:pt x="1141" y="7388"/>
                    </a:cubicBezTo>
                    <a:cubicBezTo>
                      <a:pt x="1118" y="4469"/>
                      <a:pt x="1507" y="1902"/>
                      <a:pt x="2154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17" name="Google Shape;2517;p13"/>
              <p:cNvSpPr/>
              <p:nvPr/>
            </p:nvSpPr>
            <p:spPr>
              <a:xfrm>
                <a:off x="2426638" y="2342725"/>
                <a:ext cx="90975" cy="281450"/>
              </a:xfrm>
              <a:custGeom>
                <a:avLst/>
                <a:gdLst/>
                <a:ahLst/>
                <a:cxnLst/>
                <a:rect l="l" t="t" r="r" b="b"/>
                <a:pathLst>
                  <a:path w="3639" h="11258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983" y="2374"/>
                      <a:pt x="1781" y="5595"/>
                      <a:pt x="2168" y="9263"/>
                    </a:cubicBezTo>
                    <a:cubicBezTo>
                      <a:pt x="2239" y="9935"/>
                      <a:pt x="2292" y="10600"/>
                      <a:pt x="2332" y="11257"/>
                    </a:cubicBezTo>
                    <a:cubicBezTo>
                      <a:pt x="2786" y="11188"/>
                      <a:pt x="3223" y="11099"/>
                      <a:pt x="3639" y="10992"/>
                    </a:cubicBezTo>
                    <a:cubicBezTo>
                      <a:pt x="2925" y="6113"/>
                      <a:pt x="1538" y="2135"/>
                      <a:pt x="0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18" name="Google Shape;2518;p13"/>
              <p:cNvSpPr/>
              <p:nvPr/>
            </p:nvSpPr>
            <p:spPr>
              <a:xfrm>
                <a:off x="3474338" y="2115700"/>
                <a:ext cx="1056525" cy="477175"/>
              </a:xfrm>
              <a:custGeom>
                <a:avLst/>
                <a:gdLst/>
                <a:ahLst/>
                <a:cxnLst/>
                <a:rect l="l" t="t" r="r" b="b"/>
                <a:pathLst>
                  <a:path w="42261" h="19087" extrusionOk="0">
                    <a:moveTo>
                      <a:pt x="0" y="1"/>
                    </a:moveTo>
                    <a:lnTo>
                      <a:pt x="265" y="12300"/>
                    </a:lnTo>
                    <a:cubicBezTo>
                      <a:pt x="5515" y="16748"/>
                      <a:pt x="11553" y="19087"/>
                      <a:pt x="18543" y="19087"/>
                    </a:cubicBezTo>
                    <a:cubicBezTo>
                      <a:pt x="25356" y="19087"/>
                      <a:pt x="33072" y="16865"/>
                      <a:pt x="41842" y="12209"/>
                    </a:cubicBezTo>
                    <a:lnTo>
                      <a:pt x="42260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19" name="Google Shape;2519;p13"/>
              <p:cNvSpPr/>
              <p:nvPr/>
            </p:nvSpPr>
            <p:spPr>
              <a:xfrm>
                <a:off x="3474338" y="2115700"/>
                <a:ext cx="253850" cy="446475"/>
              </a:xfrm>
              <a:custGeom>
                <a:avLst/>
                <a:gdLst/>
                <a:ahLst/>
                <a:cxnLst/>
                <a:rect l="l" t="t" r="r" b="b"/>
                <a:pathLst>
                  <a:path w="10154" h="17859" extrusionOk="0">
                    <a:moveTo>
                      <a:pt x="0" y="1"/>
                    </a:moveTo>
                    <a:lnTo>
                      <a:pt x="265" y="12300"/>
                    </a:lnTo>
                    <a:cubicBezTo>
                      <a:pt x="3305" y="14876"/>
                      <a:pt x="6594" y="16739"/>
                      <a:pt x="10153" y="17858"/>
                    </a:cubicBezTo>
                    <a:cubicBezTo>
                      <a:pt x="7796" y="13894"/>
                      <a:pt x="6295" y="8450"/>
                      <a:pt x="6213" y="2358"/>
                    </a:cubicBezTo>
                    <a:cubicBezTo>
                      <a:pt x="6202" y="1629"/>
                      <a:pt x="6215" y="716"/>
                      <a:pt x="6245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20" name="Google Shape;2520;p13"/>
              <p:cNvSpPr/>
              <p:nvPr/>
            </p:nvSpPr>
            <p:spPr>
              <a:xfrm>
                <a:off x="4225288" y="2115700"/>
                <a:ext cx="305625" cy="430825"/>
              </a:xfrm>
              <a:custGeom>
                <a:avLst/>
                <a:gdLst/>
                <a:ahLst/>
                <a:cxnLst/>
                <a:rect l="l" t="t" r="r" b="b"/>
                <a:pathLst>
                  <a:path w="12225" h="17233" extrusionOk="0">
                    <a:moveTo>
                      <a:pt x="3768" y="1"/>
                    </a:moveTo>
                    <a:cubicBezTo>
                      <a:pt x="3792" y="721"/>
                      <a:pt x="3797" y="1493"/>
                      <a:pt x="3780" y="2228"/>
                    </a:cubicBezTo>
                    <a:cubicBezTo>
                      <a:pt x="3645" y="8057"/>
                      <a:pt x="2218" y="13300"/>
                      <a:pt x="1" y="17232"/>
                    </a:cubicBezTo>
                    <a:cubicBezTo>
                      <a:pt x="3690" y="16096"/>
                      <a:pt x="7619" y="14432"/>
                      <a:pt x="11805" y="12211"/>
                    </a:cubicBezTo>
                    <a:lnTo>
                      <a:pt x="12225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21" name="Google Shape;2521;p13"/>
              <p:cNvSpPr/>
              <p:nvPr/>
            </p:nvSpPr>
            <p:spPr>
              <a:xfrm>
                <a:off x="3621813" y="2114575"/>
                <a:ext cx="720950" cy="365575"/>
              </a:xfrm>
              <a:custGeom>
                <a:avLst/>
                <a:gdLst/>
                <a:ahLst/>
                <a:cxnLst/>
                <a:rect l="l" t="t" r="r" b="b"/>
                <a:pathLst>
                  <a:path w="28838" h="14623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0" y="1"/>
                      <a:pt x="0" y="11"/>
                      <a:pt x="1" y="25"/>
                    </a:cubicBezTo>
                    <a:lnTo>
                      <a:pt x="1" y="25"/>
                    </a:lnTo>
                    <a:cubicBezTo>
                      <a:pt x="0" y="7"/>
                      <a:pt x="0" y="1"/>
                      <a:pt x="0" y="1"/>
                    </a:cubicBezTo>
                    <a:close/>
                    <a:moveTo>
                      <a:pt x="28837" y="0"/>
                    </a:moveTo>
                    <a:cubicBezTo>
                      <a:pt x="28837" y="0"/>
                      <a:pt x="28837" y="12"/>
                      <a:pt x="28837" y="44"/>
                    </a:cubicBezTo>
                    <a:cubicBezTo>
                      <a:pt x="28837" y="76"/>
                      <a:pt x="28837" y="87"/>
                      <a:pt x="28837" y="87"/>
                    </a:cubicBezTo>
                    <a:cubicBezTo>
                      <a:pt x="28837" y="87"/>
                      <a:pt x="28838" y="0"/>
                      <a:pt x="28837" y="0"/>
                    </a:cubicBezTo>
                    <a:close/>
                    <a:moveTo>
                      <a:pt x="1" y="25"/>
                    </a:moveTo>
                    <a:cubicBezTo>
                      <a:pt x="1" y="30"/>
                      <a:pt x="1" y="37"/>
                      <a:pt x="1" y="44"/>
                    </a:cubicBezTo>
                    <a:cubicBezTo>
                      <a:pt x="110" y="7843"/>
                      <a:pt x="6490" y="14622"/>
                      <a:pt x="14282" y="14622"/>
                    </a:cubicBezTo>
                    <a:cubicBezTo>
                      <a:pt x="14286" y="14622"/>
                      <a:pt x="14289" y="14622"/>
                      <a:pt x="14293" y="14622"/>
                    </a:cubicBezTo>
                    <a:cubicBezTo>
                      <a:pt x="22122" y="14615"/>
                      <a:pt x="28645" y="7906"/>
                      <a:pt x="28837" y="44"/>
                    </a:cubicBezTo>
                    <a:lnTo>
                      <a:pt x="28837" y="44"/>
                    </a:lnTo>
                    <a:cubicBezTo>
                      <a:pt x="28408" y="7711"/>
                      <a:pt x="21984" y="13747"/>
                      <a:pt x="14297" y="13754"/>
                    </a:cubicBezTo>
                    <a:cubicBezTo>
                      <a:pt x="14290" y="13754"/>
                      <a:pt x="14284" y="13754"/>
                      <a:pt x="14278" y="13754"/>
                    </a:cubicBezTo>
                    <a:cubicBezTo>
                      <a:pt x="6627" y="13754"/>
                      <a:pt x="347" y="7646"/>
                      <a:pt x="6" y="44"/>
                    </a:cubicBezTo>
                    <a:cubicBezTo>
                      <a:pt x="5" y="76"/>
                      <a:pt x="4" y="87"/>
                      <a:pt x="3" y="87"/>
                    </a:cubicBezTo>
                    <a:cubicBezTo>
                      <a:pt x="2" y="87"/>
                      <a:pt x="1" y="51"/>
                      <a:pt x="1" y="25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22" name="Google Shape;2522;p13"/>
              <p:cNvSpPr/>
              <p:nvPr/>
            </p:nvSpPr>
            <p:spPr>
              <a:xfrm>
                <a:off x="3634313" y="2115700"/>
                <a:ext cx="702650" cy="311850"/>
              </a:xfrm>
              <a:custGeom>
                <a:avLst/>
                <a:gdLst/>
                <a:ahLst/>
                <a:cxnLst/>
                <a:rect l="l" t="t" r="r" b="b"/>
                <a:pathLst>
                  <a:path w="28106" h="12474" extrusionOk="0">
                    <a:moveTo>
                      <a:pt x="0" y="1"/>
                    </a:moveTo>
                    <a:cubicBezTo>
                      <a:pt x="964" y="7004"/>
                      <a:pt x="6837" y="12474"/>
                      <a:pt x="13908" y="12474"/>
                    </a:cubicBezTo>
                    <a:cubicBezTo>
                      <a:pt x="13917" y="12474"/>
                      <a:pt x="13927" y="12474"/>
                      <a:pt x="13936" y="12474"/>
                    </a:cubicBezTo>
                    <a:cubicBezTo>
                      <a:pt x="21045" y="12458"/>
                      <a:pt x="27051" y="7072"/>
                      <a:pt x="28106" y="1"/>
                    </a:cubicBezTo>
                    <a:lnTo>
                      <a:pt x="27960" y="1"/>
                    </a:lnTo>
                    <a:cubicBezTo>
                      <a:pt x="26547" y="6634"/>
                      <a:pt x="20767" y="10522"/>
                      <a:pt x="13947" y="10540"/>
                    </a:cubicBezTo>
                    <a:cubicBezTo>
                      <a:pt x="13932" y="10540"/>
                      <a:pt x="13916" y="10540"/>
                      <a:pt x="13901" y="10540"/>
                    </a:cubicBezTo>
                    <a:cubicBezTo>
                      <a:pt x="7123" y="10540"/>
                      <a:pt x="1465" y="6564"/>
                      <a:pt x="144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23" name="Google Shape;2523;p13"/>
              <p:cNvSpPr/>
              <p:nvPr/>
            </p:nvSpPr>
            <p:spPr>
              <a:xfrm>
                <a:off x="3647188" y="2115700"/>
                <a:ext cx="188050" cy="146800"/>
              </a:xfrm>
              <a:custGeom>
                <a:avLst/>
                <a:gdLst/>
                <a:ahLst/>
                <a:cxnLst/>
                <a:rect l="l" t="t" r="r" b="b"/>
                <a:pathLst>
                  <a:path w="7522" h="5872" extrusionOk="0">
                    <a:moveTo>
                      <a:pt x="1" y="1"/>
                    </a:moveTo>
                    <a:cubicBezTo>
                      <a:pt x="789" y="2539"/>
                      <a:pt x="3647" y="4789"/>
                      <a:pt x="7521" y="5871"/>
                    </a:cubicBezTo>
                    <a:cubicBezTo>
                      <a:pt x="4786" y="4671"/>
                      <a:pt x="2794" y="2461"/>
                      <a:pt x="2212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24" name="Google Shape;2524;p13"/>
              <p:cNvSpPr/>
              <p:nvPr/>
            </p:nvSpPr>
            <p:spPr>
              <a:xfrm>
                <a:off x="4075938" y="2115700"/>
                <a:ext cx="256825" cy="159825"/>
              </a:xfrm>
              <a:custGeom>
                <a:avLst/>
                <a:gdLst/>
                <a:ahLst/>
                <a:cxnLst/>
                <a:rect l="l" t="t" r="r" b="b"/>
                <a:pathLst>
                  <a:path w="10273" h="6393" extrusionOk="0">
                    <a:moveTo>
                      <a:pt x="6940" y="1"/>
                    </a:moveTo>
                    <a:cubicBezTo>
                      <a:pt x="6219" y="2918"/>
                      <a:pt x="3537" y="5329"/>
                      <a:pt x="1" y="6393"/>
                    </a:cubicBezTo>
                    <a:cubicBezTo>
                      <a:pt x="5204" y="5594"/>
                      <a:pt x="9270" y="3105"/>
                      <a:pt x="10273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25" name="Google Shape;2525;p13"/>
              <p:cNvSpPr/>
              <p:nvPr/>
            </p:nvSpPr>
            <p:spPr>
              <a:xfrm>
                <a:off x="4307163" y="2115700"/>
                <a:ext cx="381875" cy="513025"/>
              </a:xfrm>
              <a:custGeom>
                <a:avLst/>
                <a:gdLst/>
                <a:ahLst/>
                <a:cxnLst/>
                <a:rect l="l" t="t" r="r" b="b"/>
                <a:pathLst>
                  <a:path w="15275" h="20521" extrusionOk="0">
                    <a:moveTo>
                      <a:pt x="6522" y="1"/>
                    </a:moveTo>
                    <a:lnTo>
                      <a:pt x="1" y="17926"/>
                    </a:lnTo>
                    <a:cubicBezTo>
                      <a:pt x="1538" y="19721"/>
                      <a:pt x="4678" y="20521"/>
                      <a:pt x="7757" y="20521"/>
                    </a:cubicBezTo>
                    <a:cubicBezTo>
                      <a:pt x="10937" y="20521"/>
                      <a:pt x="14054" y="19667"/>
                      <a:pt x="15275" y="18174"/>
                    </a:cubicBezTo>
                    <a:lnTo>
                      <a:pt x="11461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26" name="Google Shape;2526;p13"/>
              <p:cNvSpPr/>
              <p:nvPr/>
            </p:nvSpPr>
            <p:spPr>
              <a:xfrm>
                <a:off x="4307163" y="2115700"/>
                <a:ext cx="381875" cy="478250"/>
              </a:xfrm>
              <a:custGeom>
                <a:avLst/>
                <a:gdLst/>
                <a:ahLst/>
                <a:cxnLst/>
                <a:rect l="l" t="t" r="r" b="b"/>
                <a:pathLst>
                  <a:path w="15275" h="19130" extrusionOk="0">
                    <a:moveTo>
                      <a:pt x="4092" y="1"/>
                    </a:moveTo>
                    <a:lnTo>
                      <a:pt x="1" y="17693"/>
                    </a:lnTo>
                    <a:cubicBezTo>
                      <a:pt x="305" y="18047"/>
                      <a:pt x="672" y="18360"/>
                      <a:pt x="1090" y="18640"/>
                    </a:cubicBezTo>
                    <a:cubicBezTo>
                      <a:pt x="2312" y="10774"/>
                      <a:pt x="5449" y="5075"/>
                      <a:pt x="8470" y="5075"/>
                    </a:cubicBezTo>
                    <a:cubicBezTo>
                      <a:pt x="8478" y="5075"/>
                      <a:pt x="8486" y="5075"/>
                      <a:pt x="8494" y="5075"/>
                    </a:cubicBezTo>
                    <a:cubicBezTo>
                      <a:pt x="11559" y="5106"/>
                      <a:pt x="13796" y="10991"/>
                      <a:pt x="13648" y="19129"/>
                    </a:cubicBezTo>
                    <a:cubicBezTo>
                      <a:pt x="14340" y="18798"/>
                      <a:pt x="14900" y="18398"/>
                      <a:pt x="15275" y="17941"/>
                    </a:cubicBezTo>
                    <a:lnTo>
                      <a:pt x="13368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27" name="Google Shape;2527;p13"/>
              <p:cNvSpPr/>
              <p:nvPr/>
            </p:nvSpPr>
            <p:spPr>
              <a:xfrm>
                <a:off x="4382913" y="2309525"/>
                <a:ext cx="89150" cy="311175"/>
              </a:xfrm>
              <a:custGeom>
                <a:avLst/>
                <a:gdLst/>
                <a:ahLst/>
                <a:cxnLst/>
                <a:rect l="l" t="t" r="r" b="b"/>
                <a:pathLst>
                  <a:path w="3566" h="12447" extrusionOk="0">
                    <a:moveTo>
                      <a:pt x="3566" y="1"/>
                    </a:moveTo>
                    <a:lnTo>
                      <a:pt x="3566" y="1"/>
                    </a:lnTo>
                    <a:cubicBezTo>
                      <a:pt x="2010" y="1890"/>
                      <a:pt x="676" y="5572"/>
                      <a:pt x="168" y="10031"/>
                    </a:cubicBezTo>
                    <a:cubicBezTo>
                      <a:pt x="90" y="10712"/>
                      <a:pt x="35" y="11385"/>
                      <a:pt x="0" y="12047"/>
                    </a:cubicBezTo>
                    <a:cubicBezTo>
                      <a:pt x="479" y="12209"/>
                      <a:pt x="983" y="12342"/>
                      <a:pt x="1506" y="12447"/>
                    </a:cubicBezTo>
                    <a:cubicBezTo>
                      <a:pt x="1418" y="10908"/>
                      <a:pt x="1456" y="9253"/>
                      <a:pt x="1638" y="7553"/>
                    </a:cubicBezTo>
                    <a:cubicBezTo>
                      <a:pt x="1959" y="4570"/>
                      <a:pt x="2666" y="1946"/>
                      <a:pt x="3566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28" name="Google Shape;2528;p13"/>
              <p:cNvSpPr/>
              <p:nvPr/>
            </p:nvSpPr>
            <p:spPr>
              <a:xfrm>
                <a:off x="4535988" y="2336200"/>
                <a:ext cx="62650" cy="287675"/>
              </a:xfrm>
              <a:custGeom>
                <a:avLst/>
                <a:gdLst/>
                <a:ahLst/>
                <a:cxnLst/>
                <a:rect l="l" t="t" r="r" b="b"/>
                <a:pathLst>
                  <a:path w="2506" h="11507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748" y="2426"/>
                      <a:pt x="1203" y="5718"/>
                      <a:pt x="1173" y="9468"/>
                    </a:cubicBezTo>
                    <a:cubicBezTo>
                      <a:pt x="1170" y="10155"/>
                      <a:pt x="1147" y="10833"/>
                      <a:pt x="1110" y="11506"/>
                    </a:cubicBezTo>
                    <a:cubicBezTo>
                      <a:pt x="1591" y="11436"/>
                      <a:pt x="2059" y="11346"/>
                      <a:pt x="2505" y="11235"/>
                    </a:cubicBezTo>
                    <a:cubicBezTo>
                      <a:pt x="2335" y="6248"/>
                      <a:pt x="1356" y="2182"/>
                      <a:pt x="1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29" name="Google Shape;2529;p13"/>
              <p:cNvSpPr/>
              <p:nvPr/>
            </p:nvSpPr>
            <p:spPr>
              <a:xfrm>
                <a:off x="3230688" y="2115700"/>
                <a:ext cx="392950" cy="523625"/>
              </a:xfrm>
              <a:custGeom>
                <a:avLst/>
                <a:gdLst/>
                <a:ahLst/>
                <a:cxnLst/>
                <a:rect l="l" t="t" r="r" b="b"/>
                <a:pathLst>
                  <a:path w="15718" h="20945" extrusionOk="0">
                    <a:moveTo>
                      <a:pt x="5693" y="1"/>
                    </a:moveTo>
                    <a:lnTo>
                      <a:pt x="0" y="18992"/>
                    </a:lnTo>
                    <a:cubicBezTo>
                      <a:pt x="1601" y="20357"/>
                      <a:pt x="4410" y="20944"/>
                      <a:pt x="7247" y="20944"/>
                    </a:cubicBezTo>
                    <a:cubicBezTo>
                      <a:pt x="10803" y="20944"/>
                      <a:pt x="14402" y="20021"/>
                      <a:pt x="15718" y="18550"/>
                    </a:cubicBezTo>
                    <a:lnTo>
                      <a:pt x="11491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30" name="Google Shape;2530;p13"/>
              <p:cNvSpPr/>
              <p:nvPr/>
            </p:nvSpPr>
            <p:spPr>
              <a:xfrm>
                <a:off x="3230713" y="2115700"/>
                <a:ext cx="392950" cy="483325"/>
              </a:xfrm>
              <a:custGeom>
                <a:avLst/>
                <a:gdLst/>
                <a:ahLst/>
                <a:cxnLst/>
                <a:rect l="l" t="t" r="r" b="b"/>
                <a:pathLst>
                  <a:path w="15718" h="19333" extrusionOk="0">
                    <a:moveTo>
                      <a:pt x="3323" y="1"/>
                    </a:moveTo>
                    <a:lnTo>
                      <a:pt x="0" y="18527"/>
                    </a:lnTo>
                    <a:cubicBezTo>
                      <a:pt x="362" y="18834"/>
                      <a:pt x="784" y="19101"/>
                      <a:pt x="1254" y="19332"/>
                    </a:cubicBezTo>
                    <a:cubicBezTo>
                      <a:pt x="1799" y="11794"/>
                      <a:pt x="4848" y="5741"/>
                      <a:pt x="8296" y="5728"/>
                    </a:cubicBezTo>
                    <a:cubicBezTo>
                      <a:pt x="8301" y="5728"/>
                      <a:pt x="8305" y="5728"/>
                      <a:pt x="8309" y="5728"/>
                    </a:cubicBezTo>
                    <a:cubicBezTo>
                      <a:pt x="11737" y="5728"/>
                      <a:pt x="14224" y="11705"/>
                      <a:pt x="14105" y="19195"/>
                    </a:cubicBezTo>
                    <a:cubicBezTo>
                      <a:pt x="14789" y="18874"/>
                      <a:pt x="15346" y="18502"/>
                      <a:pt x="15718" y="18087"/>
                    </a:cubicBezTo>
                    <a:lnTo>
                      <a:pt x="12844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31" name="Google Shape;2531;p13"/>
              <p:cNvSpPr/>
              <p:nvPr/>
            </p:nvSpPr>
            <p:spPr>
              <a:xfrm>
                <a:off x="3314463" y="2336500"/>
                <a:ext cx="73950" cy="299400"/>
              </a:xfrm>
              <a:custGeom>
                <a:avLst/>
                <a:gdLst/>
                <a:ahLst/>
                <a:cxnLst/>
                <a:rect l="l" t="t" r="r" b="b"/>
                <a:pathLst>
                  <a:path w="2958" h="11976" extrusionOk="0">
                    <a:moveTo>
                      <a:pt x="2957" y="1"/>
                    </a:moveTo>
                    <a:lnTo>
                      <a:pt x="2957" y="1"/>
                    </a:lnTo>
                    <a:cubicBezTo>
                      <a:pt x="1359" y="1991"/>
                      <a:pt x="195" y="5692"/>
                      <a:pt x="26" y="9888"/>
                    </a:cubicBezTo>
                    <a:cubicBezTo>
                      <a:pt x="2" y="10504"/>
                      <a:pt x="1" y="11109"/>
                      <a:pt x="19" y="11697"/>
                    </a:cubicBezTo>
                    <a:cubicBezTo>
                      <a:pt x="527" y="11816"/>
                      <a:pt x="1057" y="11910"/>
                      <a:pt x="1602" y="11975"/>
                    </a:cubicBezTo>
                    <a:cubicBezTo>
                      <a:pt x="1402" y="10622"/>
                      <a:pt x="1322" y="9123"/>
                      <a:pt x="1387" y="7542"/>
                    </a:cubicBezTo>
                    <a:cubicBezTo>
                      <a:pt x="1507" y="4671"/>
                      <a:pt x="2091" y="2030"/>
                      <a:pt x="2957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32" name="Google Shape;2532;p13"/>
              <p:cNvSpPr/>
              <p:nvPr/>
            </p:nvSpPr>
            <p:spPr>
              <a:xfrm>
                <a:off x="3460513" y="2362575"/>
                <a:ext cx="73675" cy="269275"/>
              </a:xfrm>
              <a:custGeom>
                <a:avLst/>
                <a:gdLst/>
                <a:ahLst/>
                <a:cxnLst/>
                <a:rect l="l" t="t" r="r" b="b"/>
                <a:pathLst>
                  <a:path w="2947" h="10771" extrusionOk="0">
                    <a:moveTo>
                      <a:pt x="0" y="0"/>
                    </a:moveTo>
                    <a:lnTo>
                      <a:pt x="0" y="0"/>
                    </a:lnTo>
                    <a:cubicBezTo>
                      <a:pt x="904" y="2419"/>
                      <a:pt x="1489" y="5566"/>
                      <a:pt x="1569" y="8986"/>
                    </a:cubicBezTo>
                    <a:cubicBezTo>
                      <a:pt x="1584" y="9592"/>
                      <a:pt x="1580" y="10188"/>
                      <a:pt x="1563" y="10771"/>
                    </a:cubicBezTo>
                    <a:cubicBezTo>
                      <a:pt x="2043" y="10687"/>
                      <a:pt x="2507" y="10587"/>
                      <a:pt x="2947" y="10472"/>
                    </a:cubicBezTo>
                    <a:cubicBezTo>
                      <a:pt x="2678" y="6018"/>
                      <a:pt x="1545" y="2160"/>
                      <a:pt x="0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pic>
        <p:nvPicPr>
          <p:cNvPr id="2533" name="Google Shape;2533;p13"/>
          <p:cNvPicPr preferRelativeResize="0"/>
          <p:nvPr/>
        </p:nvPicPr>
        <p:blipFill>
          <a:blip r:embed="rId2">
            <a:alphaModFix amt="10000"/>
          </a:blip>
          <a:stretch>
            <a:fillRect/>
          </a:stretch>
        </p:blipFill>
        <p:spPr>
          <a:xfrm>
            <a:off x="-86342" y="-171400"/>
            <a:ext cx="9316685" cy="5486299"/>
          </a:xfrm>
          <a:prstGeom prst="rect">
            <a:avLst/>
          </a:prstGeom>
          <a:noFill/>
          <a:ln>
            <a:noFill/>
          </a:ln>
        </p:spPr>
      </p:pic>
      <p:sp>
        <p:nvSpPr>
          <p:cNvPr id="2534" name="Google Shape;2534;p13"/>
          <p:cNvSpPr txBox="1">
            <a:spLocks noGrp="1"/>
          </p:cNvSpPr>
          <p:nvPr>
            <p:ph type="title" hasCustomPrompt="1"/>
          </p:nvPr>
        </p:nvSpPr>
        <p:spPr>
          <a:xfrm rot="1973">
            <a:off x="1365600" y="1161499"/>
            <a:ext cx="1045200" cy="65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2535" name="Google Shape;2535;p13"/>
          <p:cNvSpPr txBox="1">
            <a:spLocks noGrp="1"/>
          </p:cNvSpPr>
          <p:nvPr>
            <p:ph type="title" idx="2"/>
          </p:nvPr>
        </p:nvSpPr>
        <p:spPr>
          <a:xfrm>
            <a:off x="720000" y="1640301"/>
            <a:ext cx="2336400" cy="43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2536" name="Google Shape;2536;p13"/>
          <p:cNvSpPr txBox="1">
            <a:spLocks noGrp="1"/>
          </p:cNvSpPr>
          <p:nvPr>
            <p:ph type="subTitle" idx="1"/>
          </p:nvPr>
        </p:nvSpPr>
        <p:spPr>
          <a:xfrm>
            <a:off x="720000" y="2071203"/>
            <a:ext cx="2336400" cy="60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2537" name="Google Shape;2537;p13"/>
          <p:cNvCxnSpPr/>
          <p:nvPr/>
        </p:nvCxnSpPr>
        <p:spPr>
          <a:xfrm>
            <a:off x="4148250" y="1174500"/>
            <a:ext cx="8475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diamond" w="med" len="med"/>
            <a:tailEnd type="diamond" w="med" len="med"/>
          </a:ln>
        </p:spPr>
      </p:cxnSp>
      <p:sp>
        <p:nvSpPr>
          <p:cNvPr id="2538" name="Google Shape;2538;p13"/>
          <p:cNvSpPr txBox="1">
            <a:spLocks noGrp="1"/>
          </p:cNvSpPr>
          <p:nvPr>
            <p:ph type="title" idx="3" hasCustomPrompt="1"/>
          </p:nvPr>
        </p:nvSpPr>
        <p:spPr>
          <a:xfrm rot="1973">
            <a:off x="1365600" y="2630924"/>
            <a:ext cx="1045200" cy="65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2539" name="Google Shape;2539;p13"/>
          <p:cNvSpPr txBox="1">
            <a:spLocks noGrp="1"/>
          </p:cNvSpPr>
          <p:nvPr>
            <p:ph type="title" idx="4"/>
          </p:nvPr>
        </p:nvSpPr>
        <p:spPr>
          <a:xfrm>
            <a:off x="720000" y="3109726"/>
            <a:ext cx="2336400" cy="43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2540" name="Google Shape;2540;p13"/>
          <p:cNvSpPr txBox="1">
            <a:spLocks noGrp="1"/>
          </p:cNvSpPr>
          <p:nvPr>
            <p:ph type="subTitle" idx="5"/>
          </p:nvPr>
        </p:nvSpPr>
        <p:spPr>
          <a:xfrm>
            <a:off x="720000" y="3540628"/>
            <a:ext cx="2336400" cy="60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41" name="Google Shape;2541;p13"/>
          <p:cNvSpPr txBox="1">
            <a:spLocks noGrp="1"/>
          </p:cNvSpPr>
          <p:nvPr>
            <p:ph type="title" idx="6" hasCustomPrompt="1"/>
          </p:nvPr>
        </p:nvSpPr>
        <p:spPr>
          <a:xfrm rot="1973">
            <a:off x="4049400" y="1161499"/>
            <a:ext cx="1045200" cy="65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2542" name="Google Shape;2542;p13"/>
          <p:cNvSpPr txBox="1">
            <a:spLocks noGrp="1"/>
          </p:cNvSpPr>
          <p:nvPr>
            <p:ph type="title" idx="7"/>
          </p:nvPr>
        </p:nvSpPr>
        <p:spPr>
          <a:xfrm>
            <a:off x="3403800" y="1640301"/>
            <a:ext cx="2336400" cy="43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2543" name="Google Shape;2543;p13"/>
          <p:cNvSpPr txBox="1">
            <a:spLocks noGrp="1"/>
          </p:cNvSpPr>
          <p:nvPr>
            <p:ph type="subTitle" idx="8"/>
          </p:nvPr>
        </p:nvSpPr>
        <p:spPr>
          <a:xfrm>
            <a:off x="3403800" y="2071203"/>
            <a:ext cx="2336400" cy="60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44" name="Google Shape;2544;p13"/>
          <p:cNvSpPr txBox="1">
            <a:spLocks noGrp="1"/>
          </p:cNvSpPr>
          <p:nvPr>
            <p:ph type="title" idx="9" hasCustomPrompt="1"/>
          </p:nvPr>
        </p:nvSpPr>
        <p:spPr>
          <a:xfrm rot="1973">
            <a:off x="4049400" y="2630924"/>
            <a:ext cx="1045200" cy="65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2545" name="Google Shape;2545;p13"/>
          <p:cNvSpPr txBox="1">
            <a:spLocks noGrp="1"/>
          </p:cNvSpPr>
          <p:nvPr>
            <p:ph type="title" idx="13"/>
          </p:nvPr>
        </p:nvSpPr>
        <p:spPr>
          <a:xfrm>
            <a:off x="3403800" y="3109726"/>
            <a:ext cx="2336400" cy="43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2546" name="Google Shape;2546;p13"/>
          <p:cNvSpPr txBox="1">
            <a:spLocks noGrp="1"/>
          </p:cNvSpPr>
          <p:nvPr>
            <p:ph type="subTitle" idx="14"/>
          </p:nvPr>
        </p:nvSpPr>
        <p:spPr>
          <a:xfrm>
            <a:off x="3403800" y="3540628"/>
            <a:ext cx="2336400" cy="60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47" name="Google Shape;2547;p13"/>
          <p:cNvSpPr txBox="1">
            <a:spLocks noGrp="1"/>
          </p:cNvSpPr>
          <p:nvPr>
            <p:ph type="title" idx="15" hasCustomPrompt="1"/>
          </p:nvPr>
        </p:nvSpPr>
        <p:spPr>
          <a:xfrm rot="1973">
            <a:off x="6733200" y="1161499"/>
            <a:ext cx="1045200" cy="65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2548" name="Google Shape;2548;p13"/>
          <p:cNvSpPr txBox="1">
            <a:spLocks noGrp="1"/>
          </p:cNvSpPr>
          <p:nvPr>
            <p:ph type="title" idx="16"/>
          </p:nvPr>
        </p:nvSpPr>
        <p:spPr>
          <a:xfrm>
            <a:off x="6087600" y="1640301"/>
            <a:ext cx="2336400" cy="43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2549" name="Google Shape;2549;p13"/>
          <p:cNvSpPr txBox="1">
            <a:spLocks noGrp="1"/>
          </p:cNvSpPr>
          <p:nvPr>
            <p:ph type="subTitle" idx="17"/>
          </p:nvPr>
        </p:nvSpPr>
        <p:spPr>
          <a:xfrm>
            <a:off x="6087600" y="2071203"/>
            <a:ext cx="2336400" cy="60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50" name="Google Shape;2550;p13"/>
          <p:cNvSpPr txBox="1">
            <a:spLocks noGrp="1"/>
          </p:cNvSpPr>
          <p:nvPr>
            <p:ph type="title" idx="18" hasCustomPrompt="1"/>
          </p:nvPr>
        </p:nvSpPr>
        <p:spPr>
          <a:xfrm rot="1973">
            <a:off x="6733200" y="2630924"/>
            <a:ext cx="1045200" cy="65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2551" name="Google Shape;2551;p13"/>
          <p:cNvSpPr txBox="1">
            <a:spLocks noGrp="1"/>
          </p:cNvSpPr>
          <p:nvPr>
            <p:ph type="title" idx="19"/>
          </p:nvPr>
        </p:nvSpPr>
        <p:spPr>
          <a:xfrm>
            <a:off x="6087600" y="3109726"/>
            <a:ext cx="2336400" cy="43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2552" name="Google Shape;2552;p13"/>
          <p:cNvSpPr txBox="1">
            <a:spLocks noGrp="1"/>
          </p:cNvSpPr>
          <p:nvPr>
            <p:ph type="subTitle" idx="20"/>
          </p:nvPr>
        </p:nvSpPr>
        <p:spPr>
          <a:xfrm>
            <a:off x="6087600" y="3540628"/>
            <a:ext cx="2336400" cy="60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53" name="Google Shape;2553;p13"/>
          <p:cNvSpPr txBox="1">
            <a:spLocks noGrp="1"/>
          </p:cNvSpPr>
          <p:nvPr>
            <p:ph type="title" idx="21"/>
          </p:nvPr>
        </p:nvSpPr>
        <p:spPr>
          <a:xfrm>
            <a:off x="720000" y="540000"/>
            <a:ext cx="7704000" cy="63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>
  <p:cSld name="SECTION_HEADER_1">
    <p:spTree>
      <p:nvGrpSpPr>
        <p:cNvPr id="1" name="Shape 27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6" name="Google Shape;2766;p15"/>
          <p:cNvGrpSpPr/>
          <p:nvPr/>
        </p:nvGrpSpPr>
        <p:grpSpPr>
          <a:xfrm>
            <a:off x="-458913" y="-556726"/>
            <a:ext cx="10075901" cy="6045393"/>
            <a:chOff x="-458913" y="-556726"/>
            <a:chExt cx="10075901" cy="6045393"/>
          </a:xfrm>
        </p:grpSpPr>
        <p:grpSp>
          <p:nvGrpSpPr>
            <p:cNvPr id="2767" name="Google Shape;2767;p15"/>
            <p:cNvGrpSpPr/>
            <p:nvPr/>
          </p:nvGrpSpPr>
          <p:grpSpPr>
            <a:xfrm>
              <a:off x="-36152" y="155421"/>
              <a:ext cx="9373434" cy="4411853"/>
              <a:chOff x="-36152" y="155421"/>
              <a:chExt cx="9373434" cy="4411853"/>
            </a:xfrm>
          </p:grpSpPr>
          <p:sp>
            <p:nvSpPr>
              <p:cNvPr id="2768" name="Google Shape;2768;p15"/>
              <p:cNvSpPr/>
              <p:nvPr/>
            </p:nvSpPr>
            <p:spPr>
              <a:xfrm>
                <a:off x="-35892" y="622203"/>
                <a:ext cx="9372768" cy="3860003"/>
              </a:xfrm>
              <a:custGeom>
                <a:avLst/>
                <a:gdLst/>
                <a:ahLst/>
                <a:cxnLst/>
                <a:rect l="l" t="t" r="r" b="b"/>
                <a:pathLst>
                  <a:path w="107947" h="44456" extrusionOk="0">
                    <a:moveTo>
                      <a:pt x="1" y="1"/>
                    </a:moveTo>
                    <a:lnTo>
                      <a:pt x="1" y="44456"/>
                    </a:lnTo>
                    <a:lnTo>
                      <a:pt x="107946" y="44456"/>
                    </a:lnTo>
                    <a:lnTo>
                      <a:pt x="10794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69" name="Google Shape;2769;p15"/>
              <p:cNvSpPr/>
              <p:nvPr/>
            </p:nvSpPr>
            <p:spPr>
              <a:xfrm>
                <a:off x="-35892" y="3871442"/>
                <a:ext cx="9372768" cy="564292"/>
              </a:xfrm>
              <a:custGeom>
                <a:avLst/>
                <a:gdLst/>
                <a:ahLst/>
                <a:cxnLst/>
                <a:rect l="l" t="t" r="r" b="b"/>
                <a:pathLst>
                  <a:path w="107947" h="6499" extrusionOk="0">
                    <a:moveTo>
                      <a:pt x="1" y="1"/>
                    </a:moveTo>
                    <a:lnTo>
                      <a:pt x="1" y="6498"/>
                    </a:lnTo>
                    <a:lnTo>
                      <a:pt x="107946" y="6498"/>
                    </a:lnTo>
                    <a:lnTo>
                      <a:pt x="107946" y="349"/>
                    </a:lnTo>
                    <a:cubicBezTo>
                      <a:pt x="95947" y="2018"/>
                      <a:pt x="76762" y="5100"/>
                      <a:pt x="55146" y="5100"/>
                    </a:cubicBezTo>
                    <a:cubicBezTo>
                      <a:pt x="32055" y="5100"/>
                      <a:pt x="11746" y="1864"/>
                      <a:pt x="1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70" name="Google Shape;2770;p15"/>
              <p:cNvSpPr/>
              <p:nvPr/>
            </p:nvSpPr>
            <p:spPr>
              <a:xfrm>
                <a:off x="-35892" y="157592"/>
                <a:ext cx="9372768" cy="3646408"/>
              </a:xfrm>
              <a:custGeom>
                <a:avLst/>
                <a:gdLst/>
                <a:ahLst/>
                <a:cxnLst/>
                <a:rect l="l" t="t" r="r" b="b"/>
                <a:pathLst>
                  <a:path w="107947" h="41996" extrusionOk="0">
                    <a:moveTo>
                      <a:pt x="1" y="1"/>
                    </a:moveTo>
                    <a:lnTo>
                      <a:pt x="1" y="41995"/>
                    </a:lnTo>
                    <a:cubicBezTo>
                      <a:pt x="11746" y="29946"/>
                      <a:pt x="32055" y="20765"/>
                      <a:pt x="55146" y="20765"/>
                    </a:cubicBezTo>
                    <a:cubicBezTo>
                      <a:pt x="76762" y="20765"/>
                      <a:pt x="95947" y="28964"/>
                      <a:pt x="107946" y="39744"/>
                    </a:cubicBezTo>
                    <a:lnTo>
                      <a:pt x="10794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71" name="Google Shape;2771;p15"/>
              <p:cNvSpPr/>
              <p:nvPr/>
            </p:nvSpPr>
            <p:spPr>
              <a:xfrm>
                <a:off x="807111" y="1692606"/>
                <a:ext cx="213943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4" h="2049" extrusionOk="0">
                    <a:moveTo>
                      <a:pt x="525" y="1"/>
                    </a:moveTo>
                    <a:cubicBezTo>
                      <a:pt x="234" y="1"/>
                      <a:pt x="0" y="235"/>
                      <a:pt x="0" y="525"/>
                    </a:cubicBezTo>
                    <a:lnTo>
                      <a:pt x="0" y="1524"/>
                    </a:lnTo>
                    <a:cubicBezTo>
                      <a:pt x="0" y="1814"/>
                      <a:pt x="234" y="2048"/>
                      <a:pt x="525" y="2048"/>
                    </a:cubicBezTo>
                    <a:lnTo>
                      <a:pt x="1939" y="2048"/>
                    </a:lnTo>
                    <a:cubicBezTo>
                      <a:pt x="2229" y="2048"/>
                      <a:pt x="2464" y="1814"/>
                      <a:pt x="2464" y="1524"/>
                    </a:cubicBezTo>
                    <a:lnTo>
                      <a:pt x="2464" y="525"/>
                    </a:lnTo>
                    <a:cubicBezTo>
                      <a:pt x="2464" y="235"/>
                      <a:pt x="2229" y="1"/>
                      <a:pt x="193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72" name="Google Shape;2772;p15"/>
              <p:cNvSpPr/>
              <p:nvPr/>
            </p:nvSpPr>
            <p:spPr>
              <a:xfrm>
                <a:off x="109457" y="527735"/>
                <a:ext cx="213943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4" h="2049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5"/>
                    </a:cubicBezTo>
                    <a:lnTo>
                      <a:pt x="1" y="1527"/>
                    </a:lnTo>
                    <a:cubicBezTo>
                      <a:pt x="1" y="1814"/>
                      <a:pt x="235" y="2048"/>
                      <a:pt x="525" y="2048"/>
                    </a:cubicBezTo>
                    <a:lnTo>
                      <a:pt x="1939" y="2048"/>
                    </a:lnTo>
                    <a:cubicBezTo>
                      <a:pt x="2230" y="2048"/>
                      <a:pt x="2464" y="1814"/>
                      <a:pt x="2464" y="1527"/>
                    </a:cubicBezTo>
                    <a:lnTo>
                      <a:pt x="2464" y="525"/>
                    </a:lnTo>
                    <a:cubicBezTo>
                      <a:pt x="2464" y="235"/>
                      <a:pt x="2230" y="1"/>
                      <a:pt x="1939" y="1"/>
                    </a:cubicBezTo>
                    <a:close/>
                  </a:path>
                </a:pathLst>
              </a:custGeom>
              <a:solidFill>
                <a:srgbClr val="DDAF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73" name="Google Shape;2773;p15"/>
              <p:cNvSpPr/>
              <p:nvPr/>
            </p:nvSpPr>
            <p:spPr>
              <a:xfrm>
                <a:off x="725668" y="509588"/>
                <a:ext cx="214030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5" h="2049" extrusionOk="0">
                    <a:moveTo>
                      <a:pt x="525" y="0"/>
                    </a:moveTo>
                    <a:cubicBezTo>
                      <a:pt x="235" y="0"/>
                      <a:pt x="1" y="235"/>
                      <a:pt x="1" y="525"/>
                    </a:cubicBezTo>
                    <a:lnTo>
                      <a:pt x="1" y="1526"/>
                    </a:lnTo>
                    <a:cubicBezTo>
                      <a:pt x="1" y="1814"/>
                      <a:pt x="235" y="2048"/>
                      <a:pt x="525" y="2048"/>
                    </a:cubicBezTo>
                    <a:lnTo>
                      <a:pt x="1940" y="2048"/>
                    </a:lnTo>
                    <a:cubicBezTo>
                      <a:pt x="2230" y="2048"/>
                      <a:pt x="2464" y="1814"/>
                      <a:pt x="2464" y="1526"/>
                    </a:cubicBezTo>
                    <a:lnTo>
                      <a:pt x="2464" y="525"/>
                    </a:lnTo>
                    <a:cubicBezTo>
                      <a:pt x="2464" y="235"/>
                      <a:pt x="2230" y="0"/>
                      <a:pt x="194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74" name="Google Shape;2774;p15"/>
              <p:cNvSpPr/>
              <p:nvPr/>
            </p:nvSpPr>
            <p:spPr>
              <a:xfrm>
                <a:off x="1744235" y="980451"/>
                <a:ext cx="214030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5" h="2049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5"/>
                    </a:cubicBezTo>
                    <a:lnTo>
                      <a:pt x="1" y="1524"/>
                    </a:lnTo>
                    <a:cubicBezTo>
                      <a:pt x="1" y="1814"/>
                      <a:pt x="235" y="2048"/>
                      <a:pt x="525" y="2048"/>
                    </a:cubicBezTo>
                    <a:lnTo>
                      <a:pt x="1940" y="2048"/>
                    </a:lnTo>
                    <a:cubicBezTo>
                      <a:pt x="2230" y="2048"/>
                      <a:pt x="2464" y="1814"/>
                      <a:pt x="2464" y="1524"/>
                    </a:cubicBezTo>
                    <a:lnTo>
                      <a:pt x="2464" y="525"/>
                    </a:lnTo>
                    <a:cubicBezTo>
                      <a:pt x="2464" y="235"/>
                      <a:pt x="2230" y="1"/>
                      <a:pt x="194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75" name="Google Shape;2775;p15"/>
              <p:cNvSpPr/>
              <p:nvPr/>
            </p:nvSpPr>
            <p:spPr>
              <a:xfrm>
                <a:off x="3286021" y="1204812"/>
                <a:ext cx="214030" cy="177823"/>
              </a:xfrm>
              <a:custGeom>
                <a:avLst/>
                <a:gdLst/>
                <a:ahLst/>
                <a:cxnLst/>
                <a:rect l="l" t="t" r="r" b="b"/>
                <a:pathLst>
                  <a:path w="2465" h="2048" extrusionOk="0">
                    <a:moveTo>
                      <a:pt x="525" y="0"/>
                    </a:moveTo>
                    <a:cubicBezTo>
                      <a:pt x="235" y="0"/>
                      <a:pt x="1" y="234"/>
                      <a:pt x="1" y="525"/>
                    </a:cubicBezTo>
                    <a:lnTo>
                      <a:pt x="1" y="1526"/>
                    </a:lnTo>
                    <a:cubicBezTo>
                      <a:pt x="1" y="1813"/>
                      <a:pt x="235" y="2048"/>
                      <a:pt x="525" y="2048"/>
                    </a:cubicBezTo>
                    <a:lnTo>
                      <a:pt x="1940" y="2048"/>
                    </a:lnTo>
                    <a:cubicBezTo>
                      <a:pt x="2230" y="2048"/>
                      <a:pt x="2464" y="1813"/>
                      <a:pt x="2464" y="1526"/>
                    </a:cubicBezTo>
                    <a:lnTo>
                      <a:pt x="2464" y="525"/>
                    </a:lnTo>
                    <a:cubicBezTo>
                      <a:pt x="2464" y="234"/>
                      <a:pt x="2230" y="0"/>
                      <a:pt x="194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76" name="Google Shape;2776;p15"/>
              <p:cNvSpPr/>
              <p:nvPr/>
            </p:nvSpPr>
            <p:spPr>
              <a:xfrm>
                <a:off x="3827214" y="533813"/>
                <a:ext cx="213682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9" extrusionOk="0">
                    <a:moveTo>
                      <a:pt x="522" y="0"/>
                    </a:moveTo>
                    <a:cubicBezTo>
                      <a:pt x="235" y="0"/>
                      <a:pt x="0" y="235"/>
                      <a:pt x="0" y="525"/>
                    </a:cubicBezTo>
                    <a:lnTo>
                      <a:pt x="0" y="1526"/>
                    </a:lnTo>
                    <a:cubicBezTo>
                      <a:pt x="0" y="1814"/>
                      <a:pt x="235" y="2048"/>
                      <a:pt x="522" y="2048"/>
                    </a:cubicBezTo>
                    <a:lnTo>
                      <a:pt x="1939" y="2048"/>
                    </a:lnTo>
                    <a:cubicBezTo>
                      <a:pt x="2229" y="2048"/>
                      <a:pt x="2461" y="1814"/>
                      <a:pt x="2461" y="1526"/>
                    </a:cubicBezTo>
                    <a:lnTo>
                      <a:pt x="2461" y="525"/>
                    </a:lnTo>
                    <a:cubicBezTo>
                      <a:pt x="2461" y="235"/>
                      <a:pt x="2229" y="0"/>
                      <a:pt x="193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77" name="Google Shape;2777;p15"/>
              <p:cNvSpPr/>
              <p:nvPr/>
            </p:nvSpPr>
            <p:spPr>
              <a:xfrm>
                <a:off x="4662663" y="612305"/>
                <a:ext cx="213682" cy="177823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8" extrusionOk="0">
                    <a:moveTo>
                      <a:pt x="522" y="0"/>
                    </a:moveTo>
                    <a:cubicBezTo>
                      <a:pt x="232" y="0"/>
                      <a:pt x="0" y="235"/>
                      <a:pt x="0" y="525"/>
                    </a:cubicBezTo>
                    <a:lnTo>
                      <a:pt x="0" y="1523"/>
                    </a:lnTo>
                    <a:cubicBezTo>
                      <a:pt x="0" y="1814"/>
                      <a:pt x="232" y="2048"/>
                      <a:pt x="522" y="2048"/>
                    </a:cubicBezTo>
                    <a:lnTo>
                      <a:pt x="1939" y="2048"/>
                    </a:lnTo>
                    <a:cubicBezTo>
                      <a:pt x="2227" y="2048"/>
                      <a:pt x="2461" y="1814"/>
                      <a:pt x="2461" y="1523"/>
                    </a:cubicBezTo>
                    <a:lnTo>
                      <a:pt x="2461" y="525"/>
                    </a:lnTo>
                    <a:cubicBezTo>
                      <a:pt x="2461" y="235"/>
                      <a:pt x="2227" y="0"/>
                      <a:pt x="193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78" name="Google Shape;2778;p15"/>
              <p:cNvSpPr/>
              <p:nvPr/>
            </p:nvSpPr>
            <p:spPr>
              <a:xfrm>
                <a:off x="2314688" y="845782"/>
                <a:ext cx="214030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5" h="2049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2"/>
                    </a:cubicBezTo>
                    <a:lnTo>
                      <a:pt x="1" y="1524"/>
                    </a:lnTo>
                    <a:cubicBezTo>
                      <a:pt x="1" y="1814"/>
                      <a:pt x="235" y="2048"/>
                      <a:pt x="525" y="2048"/>
                    </a:cubicBezTo>
                    <a:lnTo>
                      <a:pt x="1940" y="2048"/>
                    </a:lnTo>
                    <a:cubicBezTo>
                      <a:pt x="2230" y="2048"/>
                      <a:pt x="2464" y="1814"/>
                      <a:pt x="2464" y="1524"/>
                    </a:cubicBezTo>
                    <a:lnTo>
                      <a:pt x="2464" y="522"/>
                    </a:lnTo>
                    <a:cubicBezTo>
                      <a:pt x="2464" y="235"/>
                      <a:pt x="2230" y="1"/>
                      <a:pt x="194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79" name="Google Shape;2779;p15"/>
              <p:cNvSpPr/>
              <p:nvPr/>
            </p:nvSpPr>
            <p:spPr>
              <a:xfrm>
                <a:off x="1356900" y="467911"/>
                <a:ext cx="214030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5" h="2049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2"/>
                    </a:cubicBezTo>
                    <a:lnTo>
                      <a:pt x="1" y="1524"/>
                    </a:lnTo>
                    <a:cubicBezTo>
                      <a:pt x="1" y="1814"/>
                      <a:pt x="235" y="2048"/>
                      <a:pt x="525" y="2048"/>
                    </a:cubicBezTo>
                    <a:lnTo>
                      <a:pt x="1940" y="2048"/>
                    </a:lnTo>
                    <a:cubicBezTo>
                      <a:pt x="2230" y="2048"/>
                      <a:pt x="2464" y="1814"/>
                      <a:pt x="2464" y="1524"/>
                    </a:cubicBezTo>
                    <a:lnTo>
                      <a:pt x="2464" y="522"/>
                    </a:lnTo>
                    <a:cubicBezTo>
                      <a:pt x="2464" y="235"/>
                      <a:pt x="2230" y="1"/>
                      <a:pt x="194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80" name="Google Shape;2780;p15"/>
              <p:cNvSpPr/>
              <p:nvPr/>
            </p:nvSpPr>
            <p:spPr>
              <a:xfrm>
                <a:off x="1901999" y="1223653"/>
                <a:ext cx="451069" cy="375355"/>
              </a:xfrm>
              <a:custGeom>
                <a:avLst/>
                <a:gdLst/>
                <a:ahLst/>
                <a:cxnLst/>
                <a:rect l="l" t="t" r="r" b="b"/>
                <a:pathLst>
                  <a:path w="5195" h="4323" extrusionOk="0">
                    <a:moveTo>
                      <a:pt x="524" y="1"/>
                    </a:moveTo>
                    <a:cubicBezTo>
                      <a:pt x="234" y="1"/>
                      <a:pt x="0" y="235"/>
                      <a:pt x="0" y="522"/>
                    </a:cubicBezTo>
                    <a:lnTo>
                      <a:pt x="0" y="3798"/>
                    </a:lnTo>
                    <a:cubicBezTo>
                      <a:pt x="0" y="4088"/>
                      <a:pt x="234" y="4322"/>
                      <a:pt x="524" y="4322"/>
                    </a:cubicBezTo>
                    <a:lnTo>
                      <a:pt x="4670" y="4322"/>
                    </a:lnTo>
                    <a:cubicBezTo>
                      <a:pt x="4960" y="4322"/>
                      <a:pt x="5195" y="4088"/>
                      <a:pt x="5195" y="3798"/>
                    </a:cubicBezTo>
                    <a:lnTo>
                      <a:pt x="5195" y="522"/>
                    </a:lnTo>
                    <a:cubicBezTo>
                      <a:pt x="5195" y="238"/>
                      <a:pt x="4960" y="1"/>
                      <a:pt x="467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81" name="Google Shape;2781;p15"/>
              <p:cNvSpPr/>
              <p:nvPr/>
            </p:nvSpPr>
            <p:spPr>
              <a:xfrm>
                <a:off x="878570" y="2217996"/>
                <a:ext cx="344532" cy="286444"/>
              </a:xfrm>
              <a:custGeom>
                <a:avLst/>
                <a:gdLst/>
                <a:ahLst/>
                <a:cxnLst/>
                <a:rect l="l" t="t" r="r" b="b"/>
                <a:pathLst>
                  <a:path w="3968" h="3299" extrusionOk="0">
                    <a:moveTo>
                      <a:pt x="525" y="1"/>
                    </a:moveTo>
                    <a:cubicBezTo>
                      <a:pt x="234" y="1"/>
                      <a:pt x="0" y="235"/>
                      <a:pt x="0" y="522"/>
                    </a:cubicBezTo>
                    <a:lnTo>
                      <a:pt x="0" y="2777"/>
                    </a:lnTo>
                    <a:cubicBezTo>
                      <a:pt x="0" y="3067"/>
                      <a:pt x="234" y="3298"/>
                      <a:pt x="525" y="3298"/>
                    </a:cubicBezTo>
                    <a:lnTo>
                      <a:pt x="3443" y="3298"/>
                    </a:lnTo>
                    <a:cubicBezTo>
                      <a:pt x="3733" y="3298"/>
                      <a:pt x="3967" y="3067"/>
                      <a:pt x="3967" y="2777"/>
                    </a:cubicBezTo>
                    <a:lnTo>
                      <a:pt x="3967" y="522"/>
                    </a:lnTo>
                    <a:cubicBezTo>
                      <a:pt x="3967" y="235"/>
                      <a:pt x="3730" y="1"/>
                      <a:pt x="344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82" name="Google Shape;2782;p15"/>
              <p:cNvSpPr/>
              <p:nvPr/>
            </p:nvSpPr>
            <p:spPr>
              <a:xfrm>
                <a:off x="801989" y="753051"/>
                <a:ext cx="450895" cy="375268"/>
              </a:xfrm>
              <a:custGeom>
                <a:avLst/>
                <a:gdLst/>
                <a:ahLst/>
                <a:cxnLst/>
                <a:rect l="l" t="t" r="r" b="b"/>
                <a:pathLst>
                  <a:path w="5193" h="4322" extrusionOk="0">
                    <a:moveTo>
                      <a:pt x="525" y="0"/>
                    </a:moveTo>
                    <a:cubicBezTo>
                      <a:pt x="235" y="0"/>
                      <a:pt x="1" y="234"/>
                      <a:pt x="1" y="525"/>
                    </a:cubicBezTo>
                    <a:lnTo>
                      <a:pt x="1" y="3800"/>
                    </a:lnTo>
                    <a:cubicBezTo>
                      <a:pt x="1" y="4087"/>
                      <a:pt x="235" y="4321"/>
                      <a:pt x="525" y="4321"/>
                    </a:cubicBezTo>
                    <a:lnTo>
                      <a:pt x="4671" y="4321"/>
                    </a:lnTo>
                    <a:cubicBezTo>
                      <a:pt x="4961" y="4321"/>
                      <a:pt x="5192" y="4087"/>
                      <a:pt x="5192" y="3800"/>
                    </a:cubicBezTo>
                    <a:lnTo>
                      <a:pt x="5192" y="525"/>
                    </a:lnTo>
                    <a:cubicBezTo>
                      <a:pt x="5192" y="234"/>
                      <a:pt x="4961" y="0"/>
                      <a:pt x="4671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83" name="Google Shape;2783;p15"/>
              <p:cNvSpPr/>
              <p:nvPr/>
            </p:nvSpPr>
            <p:spPr>
              <a:xfrm>
                <a:off x="37998" y="1549689"/>
                <a:ext cx="451156" cy="375355"/>
              </a:xfrm>
              <a:custGeom>
                <a:avLst/>
                <a:gdLst/>
                <a:ahLst/>
                <a:cxnLst/>
                <a:rect l="l" t="t" r="r" b="b"/>
                <a:pathLst>
                  <a:path w="5196" h="4323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2"/>
                    </a:cubicBezTo>
                    <a:lnTo>
                      <a:pt x="1" y="3798"/>
                    </a:lnTo>
                    <a:cubicBezTo>
                      <a:pt x="1" y="4088"/>
                      <a:pt x="235" y="4322"/>
                      <a:pt x="525" y="4322"/>
                    </a:cubicBezTo>
                    <a:lnTo>
                      <a:pt x="4668" y="4322"/>
                    </a:lnTo>
                    <a:cubicBezTo>
                      <a:pt x="4958" y="4322"/>
                      <a:pt x="5190" y="4088"/>
                      <a:pt x="5190" y="3798"/>
                    </a:cubicBezTo>
                    <a:lnTo>
                      <a:pt x="5190" y="522"/>
                    </a:lnTo>
                    <a:cubicBezTo>
                      <a:pt x="5195" y="235"/>
                      <a:pt x="4961" y="1"/>
                      <a:pt x="4671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84" name="Google Shape;2784;p15"/>
              <p:cNvSpPr/>
              <p:nvPr/>
            </p:nvSpPr>
            <p:spPr>
              <a:xfrm>
                <a:off x="4143090" y="523654"/>
                <a:ext cx="450808" cy="375268"/>
              </a:xfrm>
              <a:custGeom>
                <a:avLst/>
                <a:gdLst/>
                <a:ahLst/>
                <a:cxnLst/>
                <a:rect l="l" t="t" r="r" b="b"/>
                <a:pathLst>
                  <a:path w="5192" h="4322" extrusionOk="0">
                    <a:moveTo>
                      <a:pt x="522" y="0"/>
                    </a:moveTo>
                    <a:cubicBezTo>
                      <a:pt x="232" y="0"/>
                      <a:pt x="0" y="235"/>
                      <a:pt x="0" y="522"/>
                    </a:cubicBezTo>
                    <a:lnTo>
                      <a:pt x="0" y="3797"/>
                    </a:lnTo>
                    <a:cubicBezTo>
                      <a:pt x="0" y="4087"/>
                      <a:pt x="232" y="4322"/>
                      <a:pt x="522" y="4322"/>
                    </a:cubicBezTo>
                    <a:lnTo>
                      <a:pt x="4667" y="4322"/>
                    </a:lnTo>
                    <a:cubicBezTo>
                      <a:pt x="4958" y="4322"/>
                      <a:pt x="5192" y="4087"/>
                      <a:pt x="5192" y="3797"/>
                    </a:cubicBezTo>
                    <a:lnTo>
                      <a:pt x="5192" y="522"/>
                    </a:lnTo>
                    <a:cubicBezTo>
                      <a:pt x="5192" y="237"/>
                      <a:pt x="4958" y="0"/>
                      <a:pt x="4667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85" name="Google Shape;2785;p15"/>
              <p:cNvSpPr/>
              <p:nvPr/>
            </p:nvSpPr>
            <p:spPr>
              <a:xfrm>
                <a:off x="3363558" y="509588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5" y="0"/>
                    </a:moveTo>
                    <a:cubicBezTo>
                      <a:pt x="235" y="0"/>
                      <a:pt x="1" y="235"/>
                      <a:pt x="1" y="525"/>
                    </a:cubicBezTo>
                    <a:lnTo>
                      <a:pt x="1" y="901"/>
                    </a:lnTo>
                    <a:cubicBezTo>
                      <a:pt x="1" y="1192"/>
                      <a:pt x="235" y="1423"/>
                      <a:pt x="525" y="1423"/>
                    </a:cubicBezTo>
                    <a:lnTo>
                      <a:pt x="1502" y="1423"/>
                    </a:lnTo>
                    <a:cubicBezTo>
                      <a:pt x="1789" y="1423"/>
                      <a:pt x="2023" y="1192"/>
                      <a:pt x="2023" y="901"/>
                    </a:cubicBezTo>
                    <a:lnTo>
                      <a:pt x="2023" y="525"/>
                    </a:lnTo>
                    <a:cubicBezTo>
                      <a:pt x="2023" y="235"/>
                      <a:pt x="1789" y="0"/>
                      <a:pt x="1502" y="0"/>
                    </a:cubicBezTo>
                    <a:close/>
                  </a:path>
                </a:pathLst>
              </a:custGeom>
              <a:solidFill>
                <a:srgbClr val="DDAF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86" name="Google Shape;2786;p15"/>
              <p:cNvSpPr/>
              <p:nvPr/>
            </p:nvSpPr>
            <p:spPr>
              <a:xfrm>
                <a:off x="2808647" y="545882"/>
                <a:ext cx="175652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3" h="1424" extrusionOk="0">
                    <a:moveTo>
                      <a:pt x="522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902"/>
                    </a:lnTo>
                    <a:cubicBezTo>
                      <a:pt x="0" y="1192"/>
                      <a:pt x="235" y="1424"/>
                      <a:pt x="522" y="1424"/>
                    </a:cubicBezTo>
                    <a:lnTo>
                      <a:pt x="1498" y="1424"/>
                    </a:lnTo>
                    <a:cubicBezTo>
                      <a:pt x="1788" y="1424"/>
                      <a:pt x="2023" y="1192"/>
                      <a:pt x="2023" y="902"/>
                    </a:cubicBezTo>
                    <a:lnTo>
                      <a:pt x="2023" y="525"/>
                    </a:lnTo>
                    <a:cubicBezTo>
                      <a:pt x="2023" y="235"/>
                      <a:pt x="1788" y="1"/>
                      <a:pt x="1498" y="1"/>
                    </a:cubicBezTo>
                    <a:close/>
                  </a:path>
                </a:pathLst>
              </a:custGeom>
              <a:solidFill>
                <a:srgbClr val="DDAF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87" name="Google Shape;2787;p15"/>
              <p:cNvSpPr/>
              <p:nvPr/>
            </p:nvSpPr>
            <p:spPr>
              <a:xfrm>
                <a:off x="1169961" y="1703025"/>
                <a:ext cx="175652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3" h="1424" extrusionOk="0">
                    <a:moveTo>
                      <a:pt x="522" y="1"/>
                    </a:moveTo>
                    <a:cubicBezTo>
                      <a:pt x="235" y="1"/>
                      <a:pt x="0" y="232"/>
                      <a:pt x="0" y="522"/>
                    </a:cubicBezTo>
                    <a:lnTo>
                      <a:pt x="0" y="899"/>
                    </a:lnTo>
                    <a:cubicBezTo>
                      <a:pt x="0" y="1189"/>
                      <a:pt x="235" y="1423"/>
                      <a:pt x="522" y="1423"/>
                    </a:cubicBezTo>
                    <a:lnTo>
                      <a:pt x="1498" y="1423"/>
                    </a:lnTo>
                    <a:cubicBezTo>
                      <a:pt x="1789" y="1423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3" y="238"/>
                      <a:pt x="1789" y="1"/>
                      <a:pt x="1498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88" name="Google Shape;2788;p15"/>
              <p:cNvSpPr/>
              <p:nvPr/>
            </p:nvSpPr>
            <p:spPr>
              <a:xfrm>
                <a:off x="1020966" y="2416656"/>
                <a:ext cx="175913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6" h="1424" extrusionOk="0">
                    <a:moveTo>
                      <a:pt x="522" y="0"/>
                    </a:moveTo>
                    <a:cubicBezTo>
                      <a:pt x="235" y="0"/>
                      <a:pt x="1" y="232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5" y="1423"/>
                      <a:pt x="522" y="1423"/>
                    </a:cubicBezTo>
                    <a:lnTo>
                      <a:pt x="1499" y="1423"/>
                    </a:lnTo>
                    <a:cubicBezTo>
                      <a:pt x="1789" y="1423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6" y="237"/>
                      <a:pt x="1789" y="0"/>
                      <a:pt x="149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89" name="Google Shape;2789;p15"/>
              <p:cNvSpPr/>
              <p:nvPr/>
            </p:nvSpPr>
            <p:spPr>
              <a:xfrm>
                <a:off x="2034497" y="567241"/>
                <a:ext cx="175913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6" h="1424" extrusionOk="0">
                    <a:moveTo>
                      <a:pt x="522" y="0"/>
                    </a:moveTo>
                    <a:cubicBezTo>
                      <a:pt x="232" y="0"/>
                      <a:pt x="0" y="235"/>
                      <a:pt x="0" y="522"/>
                    </a:cubicBezTo>
                    <a:lnTo>
                      <a:pt x="0" y="899"/>
                    </a:lnTo>
                    <a:cubicBezTo>
                      <a:pt x="0" y="1189"/>
                      <a:pt x="232" y="1423"/>
                      <a:pt x="522" y="1423"/>
                    </a:cubicBezTo>
                    <a:lnTo>
                      <a:pt x="1498" y="1423"/>
                    </a:lnTo>
                    <a:cubicBezTo>
                      <a:pt x="1788" y="1423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5" y="235"/>
                      <a:pt x="1788" y="0"/>
                      <a:pt x="149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90" name="Google Shape;2790;p15"/>
              <p:cNvSpPr/>
              <p:nvPr/>
            </p:nvSpPr>
            <p:spPr>
              <a:xfrm>
                <a:off x="3571682" y="1016311"/>
                <a:ext cx="175652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3" h="1424" extrusionOk="0">
                    <a:moveTo>
                      <a:pt x="522" y="1"/>
                    </a:moveTo>
                    <a:cubicBezTo>
                      <a:pt x="234" y="1"/>
                      <a:pt x="0" y="232"/>
                      <a:pt x="0" y="522"/>
                    </a:cubicBezTo>
                    <a:lnTo>
                      <a:pt x="0" y="899"/>
                    </a:lnTo>
                    <a:cubicBezTo>
                      <a:pt x="0" y="1189"/>
                      <a:pt x="234" y="1423"/>
                      <a:pt x="522" y="1423"/>
                    </a:cubicBezTo>
                    <a:lnTo>
                      <a:pt x="1498" y="1423"/>
                    </a:lnTo>
                    <a:cubicBezTo>
                      <a:pt x="1788" y="1423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3" y="232"/>
                      <a:pt x="1786" y="1"/>
                      <a:pt x="1498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91" name="Google Shape;2791;p15"/>
              <p:cNvSpPr/>
              <p:nvPr/>
            </p:nvSpPr>
            <p:spPr>
              <a:xfrm>
                <a:off x="99298" y="880947"/>
                <a:ext cx="175652" cy="123556"/>
              </a:xfrm>
              <a:custGeom>
                <a:avLst/>
                <a:gdLst/>
                <a:ahLst/>
                <a:cxnLst/>
                <a:rect l="l" t="t" r="r" b="b"/>
                <a:pathLst>
                  <a:path w="2023" h="1423" extrusionOk="0">
                    <a:moveTo>
                      <a:pt x="522" y="0"/>
                    </a:moveTo>
                    <a:cubicBezTo>
                      <a:pt x="235" y="0"/>
                      <a:pt x="0" y="234"/>
                      <a:pt x="0" y="522"/>
                    </a:cubicBezTo>
                    <a:lnTo>
                      <a:pt x="0" y="898"/>
                    </a:lnTo>
                    <a:cubicBezTo>
                      <a:pt x="0" y="1189"/>
                      <a:pt x="235" y="1423"/>
                      <a:pt x="522" y="1423"/>
                    </a:cubicBezTo>
                    <a:lnTo>
                      <a:pt x="1498" y="1423"/>
                    </a:lnTo>
                    <a:cubicBezTo>
                      <a:pt x="1789" y="1423"/>
                      <a:pt x="2023" y="1189"/>
                      <a:pt x="2023" y="898"/>
                    </a:cubicBezTo>
                    <a:lnTo>
                      <a:pt x="2023" y="522"/>
                    </a:lnTo>
                    <a:cubicBezTo>
                      <a:pt x="2023" y="234"/>
                      <a:pt x="1789" y="0"/>
                      <a:pt x="1498" y="0"/>
                    </a:cubicBezTo>
                    <a:close/>
                  </a:path>
                </a:pathLst>
              </a:custGeom>
              <a:solidFill>
                <a:srgbClr val="DDAF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92" name="Google Shape;2792;p15"/>
              <p:cNvSpPr/>
              <p:nvPr/>
            </p:nvSpPr>
            <p:spPr>
              <a:xfrm>
                <a:off x="2813683" y="1065020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2" y="0"/>
                    </a:moveTo>
                    <a:cubicBezTo>
                      <a:pt x="235" y="0"/>
                      <a:pt x="1" y="235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5" y="1423"/>
                      <a:pt x="522" y="1423"/>
                    </a:cubicBezTo>
                    <a:lnTo>
                      <a:pt x="1499" y="1423"/>
                    </a:lnTo>
                    <a:cubicBezTo>
                      <a:pt x="1789" y="1423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3" y="235"/>
                      <a:pt x="1789" y="0"/>
                      <a:pt x="1499" y="0"/>
                    </a:cubicBezTo>
                    <a:close/>
                  </a:path>
                </a:pathLst>
              </a:custGeom>
              <a:solidFill>
                <a:srgbClr val="DDAF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93" name="Google Shape;2793;p15"/>
              <p:cNvSpPr/>
              <p:nvPr/>
            </p:nvSpPr>
            <p:spPr>
              <a:xfrm>
                <a:off x="1455014" y="1253695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5" y="1"/>
                    </a:moveTo>
                    <a:cubicBezTo>
                      <a:pt x="235" y="1"/>
                      <a:pt x="1" y="232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5" y="1423"/>
                      <a:pt x="525" y="1423"/>
                    </a:cubicBezTo>
                    <a:lnTo>
                      <a:pt x="1502" y="1423"/>
                    </a:lnTo>
                    <a:cubicBezTo>
                      <a:pt x="1792" y="1423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3" y="232"/>
                      <a:pt x="1792" y="1"/>
                      <a:pt x="150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94" name="Google Shape;2794;p15"/>
              <p:cNvSpPr/>
              <p:nvPr/>
            </p:nvSpPr>
            <p:spPr>
              <a:xfrm>
                <a:off x="100514" y="2353446"/>
                <a:ext cx="213682" cy="177649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6" extrusionOk="0">
                    <a:moveTo>
                      <a:pt x="522" y="0"/>
                    </a:moveTo>
                    <a:cubicBezTo>
                      <a:pt x="235" y="0"/>
                      <a:pt x="0" y="232"/>
                      <a:pt x="0" y="522"/>
                    </a:cubicBezTo>
                    <a:lnTo>
                      <a:pt x="0" y="1523"/>
                    </a:lnTo>
                    <a:cubicBezTo>
                      <a:pt x="0" y="1814"/>
                      <a:pt x="235" y="2045"/>
                      <a:pt x="522" y="2045"/>
                    </a:cubicBezTo>
                    <a:lnTo>
                      <a:pt x="1939" y="2045"/>
                    </a:lnTo>
                    <a:cubicBezTo>
                      <a:pt x="2229" y="2045"/>
                      <a:pt x="2461" y="1814"/>
                      <a:pt x="2461" y="1523"/>
                    </a:cubicBezTo>
                    <a:lnTo>
                      <a:pt x="2461" y="522"/>
                    </a:lnTo>
                    <a:cubicBezTo>
                      <a:pt x="2461" y="232"/>
                      <a:pt x="2229" y="0"/>
                      <a:pt x="193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95" name="Google Shape;2795;p15"/>
              <p:cNvSpPr/>
              <p:nvPr/>
            </p:nvSpPr>
            <p:spPr>
              <a:xfrm>
                <a:off x="7624157" y="790560"/>
                <a:ext cx="213682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9" extrusionOk="0">
                    <a:moveTo>
                      <a:pt x="522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1527"/>
                    </a:lnTo>
                    <a:cubicBezTo>
                      <a:pt x="0" y="1814"/>
                      <a:pt x="235" y="2048"/>
                      <a:pt x="522" y="2048"/>
                    </a:cubicBezTo>
                    <a:lnTo>
                      <a:pt x="1939" y="2048"/>
                    </a:lnTo>
                    <a:cubicBezTo>
                      <a:pt x="2229" y="2048"/>
                      <a:pt x="2461" y="1814"/>
                      <a:pt x="2461" y="1527"/>
                    </a:cubicBezTo>
                    <a:lnTo>
                      <a:pt x="2461" y="525"/>
                    </a:lnTo>
                    <a:cubicBezTo>
                      <a:pt x="2461" y="235"/>
                      <a:pt x="2229" y="1"/>
                      <a:pt x="193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96" name="Google Shape;2796;p15"/>
              <p:cNvSpPr/>
              <p:nvPr/>
            </p:nvSpPr>
            <p:spPr>
              <a:xfrm>
                <a:off x="8489822" y="1424484"/>
                <a:ext cx="213769" cy="177649"/>
              </a:xfrm>
              <a:custGeom>
                <a:avLst/>
                <a:gdLst/>
                <a:ahLst/>
                <a:cxnLst/>
                <a:rect l="l" t="t" r="r" b="b"/>
                <a:pathLst>
                  <a:path w="2462" h="2046" extrusionOk="0">
                    <a:moveTo>
                      <a:pt x="523" y="0"/>
                    </a:moveTo>
                    <a:cubicBezTo>
                      <a:pt x="233" y="0"/>
                      <a:pt x="1" y="232"/>
                      <a:pt x="1" y="522"/>
                    </a:cubicBezTo>
                    <a:lnTo>
                      <a:pt x="1" y="1524"/>
                    </a:lnTo>
                    <a:cubicBezTo>
                      <a:pt x="1" y="1814"/>
                      <a:pt x="233" y="2045"/>
                      <a:pt x="523" y="2045"/>
                    </a:cubicBezTo>
                    <a:lnTo>
                      <a:pt x="1940" y="2045"/>
                    </a:lnTo>
                    <a:cubicBezTo>
                      <a:pt x="2227" y="2045"/>
                      <a:pt x="2462" y="1814"/>
                      <a:pt x="2462" y="1524"/>
                    </a:cubicBezTo>
                    <a:lnTo>
                      <a:pt x="2462" y="522"/>
                    </a:lnTo>
                    <a:cubicBezTo>
                      <a:pt x="2462" y="232"/>
                      <a:pt x="2227" y="0"/>
                      <a:pt x="194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97" name="Google Shape;2797;p15"/>
              <p:cNvSpPr/>
              <p:nvPr/>
            </p:nvSpPr>
            <p:spPr>
              <a:xfrm>
                <a:off x="6488113" y="698003"/>
                <a:ext cx="213682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9" extrusionOk="0">
                    <a:moveTo>
                      <a:pt x="522" y="1"/>
                    </a:moveTo>
                    <a:cubicBezTo>
                      <a:pt x="232" y="1"/>
                      <a:pt x="0" y="235"/>
                      <a:pt x="0" y="523"/>
                    </a:cubicBezTo>
                    <a:lnTo>
                      <a:pt x="0" y="1524"/>
                    </a:lnTo>
                    <a:cubicBezTo>
                      <a:pt x="0" y="1814"/>
                      <a:pt x="232" y="2049"/>
                      <a:pt x="522" y="2049"/>
                    </a:cubicBezTo>
                    <a:lnTo>
                      <a:pt x="1939" y="2049"/>
                    </a:lnTo>
                    <a:cubicBezTo>
                      <a:pt x="2229" y="2049"/>
                      <a:pt x="2461" y="1814"/>
                      <a:pt x="2461" y="1524"/>
                    </a:cubicBezTo>
                    <a:lnTo>
                      <a:pt x="2461" y="523"/>
                    </a:lnTo>
                    <a:cubicBezTo>
                      <a:pt x="2461" y="235"/>
                      <a:pt x="2229" y="1"/>
                      <a:pt x="1939" y="1"/>
                    </a:cubicBezTo>
                    <a:close/>
                  </a:path>
                </a:pathLst>
              </a:custGeom>
              <a:solidFill>
                <a:srgbClr val="DDAF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98" name="Google Shape;2798;p15"/>
              <p:cNvSpPr/>
              <p:nvPr/>
            </p:nvSpPr>
            <p:spPr>
              <a:xfrm>
                <a:off x="7313143" y="430142"/>
                <a:ext cx="213943" cy="177649"/>
              </a:xfrm>
              <a:custGeom>
                <a:avLst/>
                <a:gdLst/>
                <a:ahLst/>
                <a:cxnLst/>
                <a:rect l="l" t="t" r="r" b="b"/>
                <a:pathLst>
                  <a:path w="2464" h="2046" extrusionOk="0">
                    <a:moveTo>
                      <a:pt x="525" y="0"/>
                    </a:moveTo>
                    <a:cubicBezTo>
                      <a:pt x="235" y="0"/>
                      <a:pt x="0" y="232"/>
                      <a:pt x="0" y="522"/>
                    </a:cubicBezTo>
                    <a:lnTo>
                      <a:pt x="0" y="1524"/>
                    </a:lnTo>
                    <a:cubicBezTo>
                      <a:pt x="0" y="1814"/>
                      <a:pt x="235" y="2045"/>
                      <a:pt x="525" y="2045"/>
                    </a:cubicBezTo>
                    <a:lnTo>
                      <a:pt x="1939" y="2045"/>
                    </a:lnTo>
                    <a:cubicBezTo>
                      <a:pt x="2229" y="2045"/>
                      <a:pt x="2464" y="1814"/>
                      <a:pt x="2464" y="1524"/>
                    </a:cubicBezTo>
                    <a:lnTo>
                      <a:pt x="2464" y="522"/>
                    </a:lnTo>
                    <a:cubicBezTo>
                      <a:pt x="2464" y="232"/>
                      <a:pt x="2229" y="0"/>
                      <a:pt x="193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99" name="Google Shape;2799;p15"/>
              <p:cNvSpPr/>
              <p:nvPr/>
            </p:nvSpPr>
            <p:spPr>
              <a:xfrm>
                <a:off x="7608354" y="1820502"/>
                <a:ext cx="213769" cy="177649"/>
              </a:xfrm>
              <a:custGeom>
                <a:avLst/>
                <a:gdLst/>
                <a:ahLst/>
                <a:cxnLst/>
                <a:rect l="l" t="t" r="r" b="b"/>
                <a:pathLst>
                  <a:path w="2462" h="2046" extrusionOk="0">
                    <a:moveTo>
                      <a:pt x="523" y="1"/>
                    </a:moveTo>
                    <a:cubicBezTo>
                      <a:pt x="235" y="1"/>
                      <a:pt x="1" y="232"/>
                      <a:pt x="1" y="522"/>
                    </a:cubicBezTo>
                    <a:lnTo>
                      <a:pt x="1" y="1524"/>
                    </a:lnTo>
                    <a:cubicBezTo>
                      <a:pt x="1" y="1814"/>
                      <a:pt x="235" y="2046"/>
                      <a:pt x="523" y="2046"/>
                    </a:cubicBezTo>
                    <a:lnTo>
                      <a:pt x="1940" y="2046"/>
                    </a:lnTo>
                    <a:cubicBezTo>
                      <a:pt x="2230" y="2046"/>
                      <a:pt x="2462" y="1814"/>
                      <a:pt x="2462" y="1524"/>
                    </a:cubicBezTo>
                    <a:lnTo>
                      <a:pt x="2462" y="522"/>
                    </a:lnTo>
                    <a:cubicBezTo>
                      <a:pt x="2462" y="232"/>
                      <a:pt x="2230" y="1"/>
                      <a:pt x="194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00" name="Google Shape;2800;p15"/>
              <p:cNvSpPr/>
              <p:nvPr/>
            </p:nvSpPr>
            <p:spPr>
              <a:xfrm>
                <a:off x="8148331" y="631667"/>
                <a:ext cx="213682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9" extrusionOk="0">
                    <a:moveTo>
                      <a:pt x="522" y="0"/>
                    </a:moveTo>
                    <a:cubicBezTo>
                      <a:pt x="232" y="0"/>
                      <a:pt x="0" y="235"/>
                      <a:pt x="0" y="525"/>
                    </a:cubicBezTo>
                    <a:lnTo>
                      <a:pt x="0" y="1524"/>
                    </a:lnTo>
                    <a:cubicBezTo>
                      <a:pt x="0" y="1814"/>
                      <a:pt x="232" y="2048"/>
                      <a:pt x="522" y="2048"/>
                    </a:cubicBezTo>
                    <a:lnTo>
                      <a:pt x="1939" y="2048"/>
                    </a:lnTo>
                    <a:cubicBezTo>
                      <a:pt x="2227" y="2048"/>
                      <a:pt x="2461" y="1814"/>
                      <a:pt x="2461" y="1524"/>
                    </a:cubicBezTo>
                    <a:lnTo>
                      <a:pt x="2461" y="525"/>
                    </a:lnTo>
                    <a:cubicBezTo>
                      <a:pt x="2461" y="235"/>
                      <a:pt x="2227" y="0"/>
                      <a:pt x="193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01" name="Google Shape;2801;p15"/>
              <p:cNvSpPr/>
              <p:nvPr/>
            </p:nvSpPr>
            <p:spPr>
              <a:xfrm>
                <a:off x="5800357" y="865145"/>
                <a:ext cx="214290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8" h="2049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2"/>
                    </a:cubicBezTo>
                    <a:lnTo>
                      <a:pt x="1" y="1524"/>
                    </a:lnTo>
                    <a:cubicBezTo>
                      <a:pt x="1" y="1814"/>
                      <a:pt x="235" y="2048"/>
                      <a:pt x="525" y="2048"/>
                    </a:cubicBezTo>
                    <a:lnTo>
                      <a:pt x="1940" y="2048"/>
                    </a:lnTo>
                    <a:cubicBezTo>
                      <a:pt x="2230" y="2048"/>
                      <a:pt x="2464" y="1814"/>
                      <a:pt x="2464" y="1524"/>
                    </a:cubicBezTo>
                    <a:lnTo>
                      <a:pt x="2464" y="522"/>
                    </a:lnTo>
                    <a:cubicBezTo>
                      <a:pt x="2467" y="235"/>
                      <a:pt x="2230" y="1"/>
                      <a:pt x="1940" y="1"/>
                    </a:cubicBezTo>
                    <a:close/>
                  </a:path>
                </a:pathLst>
              </a:custGeom>
              <a:solidFill>
                <a:srgbClr val="DDAF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02" name="Google Shape;2802;p15"/>
              <p:cNvSpPr/>
              <p:nvPr/>
            </p:nvSpPr>
            <p:spPr>
              <a:xfrm>
                <a:off x="5094280" y="661449"/>
                <a:ext cx="214030" cy="177649"/>
              </a:xfrm>
              <a:custGeom>
                <a:avLst/>
                <a:gdLst/>
                <a:ahLst/>
                <a:cxnLst/>
                <a:rect l="l" t="t" r="r" b="b"/>
                <a:pathLst>
                  <a:path w="2465" h="2046" extrusionOk="0">
                    <a:moveTo>
                      <a:pt x="525" y="1"/>
                    </a:moveTo>
                    <a:cubicBezTo>
                      <a:pt x="235" y="1"/>
                      <a:pt x="1" y="232"/>
                      <a:pt x="1" y="522"/>
                    </a:cubicBezTo>
                    <a:lnTo>
                      <a:pt x="1" y="1524"/>
                    </a:lnTo>
                    <a:cubicBezTo>
                      <a:pt x="1" y="1814"/>
                      <a:pt x="235" y="2045"/>
                      <a:pt x="525" y="2045"/>
                    </a:cubicBezTo>
                    <a:lnTo>
                      <a:pt x="1940" y="2045"/>
                    </a:lnTo>
                    <a:cubicBezTo>
                      <a:pt x="2230" y="2045"/>
                      <a:pt x="2464" y="1814"/>
                      <a:pt x="2464" y="1524"/>
                    </a:cubicBezTo>
                    <a:lnTo>
                      <a:pt x="2464" y="522"/>
                    </a:lnTo>
                    <a:cubicBezTo>
                      <a:pt x="2464" y="232"/>
                      <a:pt x="2230" y="1"/>
                      <a:pt x="194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03" name="Google Shape;2803;p15"/>
              <p:cNvSpPr/>
              <p:nvPr/>
            </p:nvSpPr>
            <p:spPr>
              <a:xfrm>
                <a:off x="8234811" y="2381751"/>
                <a:ext cx="213943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4" h="2049" extrusionOk="0">
                    <a:moveTo>
                      <a:pt x="525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1524"/>
                    </a:lnTo>
                    <a:cubicBezTo>
                      <a:pt x="0" y="1814"/>
                      <a:pt x="235" y="2048"/>
                      <a:pt x="525" y="2048"/>
                    </a:cubicBezTo>
                    <a:lnTo>
                      <a:pt x="1939" y="2048"/>
                    </a:lnTo>
                    <a:cubicBezTo>
                      <a:pt x="2229" y="2048"/>
                      <a:pt x="2464" y="1814"/>
                      <a:pt x="2464" y="1524"/>
                    </a:cubicBezTo>
                    <a:lnTo>
                      <a:pt x="2464" y="525"/>
                    </a:lnTo>
                    <a:cubicBezTo>
                      <a:pt x="2464" y="235"/>
                      <a:pt x="2229" y="1"/>
                      <a:pt x="193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04" name="Google Shape;2804;p15"/>
              <p:cNvSpPr/>
              <p:nvPr/>
            </p:nvSpPr>
            <p:spPr>
              <a:xfrm>
                <a:off x="7338583" y="1219052"/>
                <a:ext cx="450808" cy="375355"/>
              </a:xfrm>
              <a:custGeom>
                <a:avLst/>
                <a:gdLst/>
                <a:ahLst/>
                <a:cxnLst/>
                <a:rect l="l" t="t" r="r" b="b"/>
                <a:pathLst>
                  <a:path w="5192" h="4323" extrusionOk="0">
                    <a:moveTo>
                      <a:pt x="525" y="1"/>
                    </a:moveTo>
                    <a:cubicBezTo>
                      <a:pt x="234" y="1"/>
                      <a:pt x="0" y="235"/>
                      <a:pt x="0" y="525"/>
                    </a:cubicBezTo>
                    <a:lnTo>
                      <a:pt x="0" y="3798"/>
                    </a:lnTo>
                    <a:cubicBezTo>
                      <a:pt x="0" y="4088"/>
                      <a:pt x="234" y="4322"/>
                      <a:pt x="525" y="4322"/>
                    </a:cubicBezTo>
                    <a:lnTo>
                      <a:pt x="4670" y="4322"/>
                    </a:lnTo>
                    <a:cubicBezTo>
                      <a:pt x="4960" y="4322"/>
                      <a:pt x="5192" y="4088"/>
                      <a:pt x="5192" y="3798"/>
                    </a:cubicBezTo>
                    <a:lnTo>
                      <a:pt x="5192" y="525"/>
                    </a:lnTo>
                    <a:cubicBezTo>
                      <a:pt x="5192" y="235"/>
                      <a:pt x="4955" y="1"/>
                      <a:pt x="467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05" name="Google Shape;2805;p15"/>
              <p:cNvSpPr/>
              <p:nvPr/>
            </p:nvSpPr>
            <p:spPr>
              <a:xfrm>
                <a:off x="8800402" y="1049305"/>
                <a:ext cx="344271" cy="286357"/>
              </a:xfrm>
              <a:custGeom>
                <a:avLst/>
                <a:gdLst/>
                <a:ahLst/>
                <a:cxnLst/>
                <a:rect l="l" t="t" r="r" b="b"/>
                <a:pathLst>
                  <a:path w="3965" h="3298" extrusionOk="0">
                    <a:moveTo>
                      <a:pt x="525" y="0"/>
                    </a:moveTo>
                    <a:cubicBezTo>
                      <a:pt x="235" y="0"/>
                      <a:pt x="0" y="234"/>
                      <a:pt x="0" y="522"/>
                    </a:cubicBezTo>
                    <a:lnTo>
                      <a:pt x="0" y="2776"/>
                    </a:lnTo>
                    <a:cubicBezTo>
                      <a:pt x="0" y="3066"/>
                      <a:pt x="235" y="3298"/>
                      <a:pt x="525" y="3298"/>
                    </a:cubicBezTo>
                    <a:lnTo>
                      <a:pt x="3443" y="3298"/>
                    </a:lnTo>
                    <a:cubicBezTo>
                      <a:pt x="3733" y="3298"/>
                      <a:pt x="3965" y="3066"/>
                      <a:pt x="3965" y="2776"/>
                    </a:cubicBezTo>
                    <a:lnTo>
                      <a:pt x="3965" y="522"/>
                    </a:lnTo>
                    <a:cubicBezTo>
                      <a:pt x="3965" y="237"/>
                      <a:pt x="3733" y="0"/>
                      <a:pt x="3443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06" name="Google Shape;2806;p15"/>
              <p:cNvSpPr/>
              <p:nvPr/>
            </p:nvSpPr>
            <p:spPr>
              <a:xfrm>
                <a:off x="7129764" y="2209574"/>
                <a:ext cx="344271" cy="286357"/>
              </a:xfrm>
              <a:custGeom>
                <a:avLst/>
                <a:gdLst/>
                <a:ahLst/>
                <a:cxnLst/>
                <a:rect l="l" t="t" r="r" b="b"/>
                <a:pathLst>
                  <a:path w="3965" h="3298" extrusionOk="0">
                    <a:moveTo>
                      <a:pt x="522" y="0"/>
                    </a:moveTo>
                    <a:cubicBezTo>
                      <a:pt x="232" y="0"/>
                      <a:pt x="0" y="232"/>
                      <a:pt x="0" y="522"/>
                    </a:cubicBezTo>
                    <a:lnTo>
                      <a:pt x="0" y="2776"/>
                    </a:lnTo>
                    <a:cubicBezTo>
                      <a:pt x="0" y="3066"/>
                      <a:pt x="232" y="3298"/>
                      <a:pt x="522" y="3298"/>
                    </a:cubicBezTo>
                    <a:lnTo>
                      <a:pt x="3440" y="3298"/>
                    </a:lnTo>
                    <a:cubicBezTo>
                      <a:pt x="3730" y="3298"/>
                      <a:pt x="3965" y="3066"/>
                      <a:pt x="3965" y="2776"/>
                    </a:cubicBezTo>
                    <a:lnTo>
                      <a:pt x="3965" y="522"/>
                    </a:lnTo>
                    <a:cubicBezTo>
                      <a:pt x="3965" y="234"/>
                      <a:pt x="3730" y="0"/>
                      <a:pt x="344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07" name="Google Shape;2807;p15"/>
              <p:cNvSpPr/>
              <p:nvPr/>
            </p:nvSpPr>
            <p:spPr>
              <a:xfrm>
                <a:off x="8707410" y="1780041"/>
                <a:ext cx="344532" cy="286704"/>
              </a:xfrm>
              <a:custGeom>
                <a:avLst/>
                <a:gdLst/>
                <a:ahLst/>
                <a:cxnLst/>
                <a:rect l="l" t="t" r="r" b="b"/>
                <a:pathLst>
                  <a:path w="3968" h="3302" extrusionOk="0">
                    <a:moveTo>
                      <a:pt x="525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2777"/>
                    </a:lnTo>
                    <a:cubicBezTo>
                      <a:pt x="0" y="3067"/>
                      <a:pt x="235" y="3301"/>
                      <a:pt x="525" y="3301"/>
                    </a:cubicBezTo>
                    <a:lnTo>
                      <a:pt x="3443" y="3301"/>
                    </a:lnTo>
                    <a:cubicBezTo>
                      <a:pt x="3733" y="3301"/>
                      <a:pt x="3967" y="3067"/>
                      <a:pt x="3967" y="2777"/>
                    </a:cubicBezTo>
                    <a:lnTo>
                      <a:pt x="3967" y="525"/>
                    </a:lnTo>
                    <a:cubicBezTo>
                      <a:pt x="3967" y="238"/>
                      <a:pt x="3733" y="1"/>
                      <a:pt x="344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08" name="Google Shape;2808;p15"/>
              <p:cNvSpPr/>
              <p:nvPr/>
            </p:nvSpPr>
            <p:spPr>
              <a:xfrm>
                <a:off x="7975112" y="1476059"/>
                <a:ext cx="344271" cy="286618"/>
              </a:xfrm>
              <a:custGeom>
                <a:avLst/>
                <a:gdLst/>
                <a:ahLst/>
                <a:cxnLst/>
                <a:rect l="l" t="t" r="r" b="b"/>
                <a:pathLst>
                  <a:path w="3965" h="3301" extrusionOk="0">
                    <a:moveTo>
                      <a:pt x="522" y="1"/>
                    </a:moveTo>
                    <a:cubicBezTo>
                      <a:pt x="232" y="1"/>
                      <a:pt x="1" y="235"/>
                      <a:pt x="1" y="525"/>
                    </a:cubicBezTo>
                    <a:lnTo>
                      <a:pt x="1" y="2776"/>
                    </a:lnTo>
                    <a:cubicBezTo>
                      <a:pt x="1" y="3067"/>
                      <a:pt x="232" y="3301"/>
                      <a:pt x="522" y="3301"/>
                    </a:cubicBezTo>
                    <a:lnTo>
                      <a:pt x="3440" y="3301"/>
                    </a:lnTo>
                    <a:cubicBezTo>
                      <a:pt x="3731" y="3301"/>
                      <a:pt x="3965" y="3067"/>
                      <a:pt x="3965" y="2776"/>
                    </a:cubicBezTo>
                    <a:lnTo>
                      <a:pt x="3965" y="525"/>
                    </a:lnTo>
                    <a:cubicBezTo>
                      <a:pt x="3965" y="235"/>
                      <a:pt x="3731" y="1"/>
                      <a:pt x="344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09" name="Google Shape;2809;p15"/>
              <p:cNvSpPr/>
              <p:nvPr/>
            </p:nvSpPr>
            <p:spPr>
              <a:xfrm>
                <a:off x="6854610" y="647643"/>
                <a:ext cx="451329" cy="375268"/>
              </a:xfrm>
              <a:custGeom>
                <a:avLst/>
                <a:gdLst/>
                <a:ahLst/>
                <a:cxnLst/>
                <a:rect l="l" t="t" r="r" b="b"/>
                <a:pathLst>
                  <a:path w="5198" h="4322" extrusionOk="0">
                    <a:moveTo>
                      <a:pt x="525" y="1"/>
                    </a:moveTo>
                    <a:cubicBezTo>
                      <a:pt x="234" y="1"/>
                      <a:pt x="0" y="235"/>
                      <a:pt x="0" y="525"/>
                    </a:cubicBezTo>
                    <a:lnTo>
                      <a:pt x="0" y="3800"/>
                    </a:lnTo>
                    <a:cubicBezTo>
                      <a:pt x="0" y="4088"/>
                      <a:pt x="234" y="4322"/>
                      <a:pt x="525" y="4322"/>
                    </a:cubicBezTo>
                    <a:lnTo>
                      <a:pt x="4670" y="4322"/>
                    </a:lnTo>
                    <a:cubicBezTo>
                      <a:pt x="4960" y="4322"/>
                      <a:pt x="5195" y="4088"/>
                      <a:pt x="5195" y="3800"/>
                    </a:cubicBezTo>
                    <a:lnTo>
                      <a:pt x="5195" y="525"/>
                    </a:lnTo>
                    <a:cubicBezTo>
                      <a:pt x="5197" y="235"/>
                      <a:pt x="4963" y="1"/>
                      <a:pt x="467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10" name="Google Shape;2810;p15"/>
              <p:cNvSpPr/>
              <p:nvPr/>
            </p:nvSpPr>
            <p:spPr>
              <a:xfrm>
                <a:off x="7635965" y="223754"/>
                <a:ext cx="450895" cy="375268"/>
              </a:xfrm>
              <a:custGeom>
                <a:avLst/>
                <a:gdLst/>
                <a:ahLst/>
                <a:cxnLst/>
                <a:rect l="l" t="t" r="r" b="b"/>
                <a:pathLst>
                  <a:path w="5193" h="4322" extrusionOk="0">
                    <a:moveTo>
                      <a:pt x="523" y="0"/>
                    </a:moveTo>
                    <a:cubicBezTo>
                      <a:pt x="233" y="0"/>
                      <a:pt x="1" y="235"/>
                      <a:pt x="1" y="525"/>
                    </a:cubicBezTo>
                    <a:lnTo>
                      <a:pt x="1" y="3800"/>
                    </a:lnTo>
                    <a:cubicBezTo>
                      <a:pt x="1" y="4087"/>
                      <a:pt x="233" y="4322"/>
                      <a:pt x="523" y="4322"/>
                    </a:cubicBezTo>
                    <a:lnTo>
                      <a:pt x="4668" y="4322"/>
                    </a:lnTo>
                    <a:cubicBezTo>
                      <a:pt x="4958" y="4322"/>
                      <a:pt x="5193" y="4087"/>
                      <a:pt x="5193" y="3800"/>
                    </a:cubicBezTo>
                    <a:lnTo>
                      <a:pt x="5193" y="525"/>
                    </a:lnTo>
                    <a:cubicBezTo>
                      <a:pt x="5193" y="238"/>
                      <a:pt x="4958" y="0"/>
                      <a:pt x="466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11" name="Google Shape;2811;p15"/>
              <p:cNvSpPr/>
              <p:nvPr/>
            </p:nvSpPr>
            <p:spPr>
              <a:xfrm>
                <a:off x="6813627" y="333243"/>
                <a:ext cx="175913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6" h="1424" extrusionOk="0">
                    <a:moveTo>
                      <a:pt x="522" y="0"/>
                    </a:moveTo>
                    <a:cubicBezTo>
                      <a:pt x="232" y="0"/>
                      <a:pt x="1" y="232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2" y="1423"/>
                      <a:pt x="522" y="1423"/>
                    </a:cubicBezTo>
                    <a:lnTo>
                      <a:pt x="1499" y="1423"/>
                    </a:lnTo>
                    <a:cubicBezTo>
                      <a:pt x="1789" y="1423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6" y="232"/>
                      <a:pt x="1789" y="0"/>
                      <a:pt x="1499" y="0"/>
                    </a:cubicBezTo>
                    <a:close/>
                  </a:path>
                </a:pathLst>
              </a:custGeom>
              <a:solidFill>
                <a:srgbClr val="DDAF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12" name="Google Shape;2812;p15"/>
              <p:cNvSpPr/>
              <p:nvPr/>
            </p:nvSpPr>
            <p:spPr>
              <a:xfrm>
                <a:off x="6294576" y="565331"/>
                <a:ext cx="175652" cy="123556"/>
              </a:xfrm>
              <a:custGeom>
                <a:avLst/>
                <a:gdLst/>
                <a:ahLst/>
                <a:cxnLst/>
                <a:rect l="l" t="t" r="r" b="b"/>
                <a:pathLst>
                  <a:path w="2023" h="1423" extrusionOk="0">
                    <a:moveTo>
                      <a:pt x="522" y="0"/>
                    </a:moveTo>
                    <a:cubicBezTo>
                      <a:pt x="234" y="0"/>
                      <a:pt x="0" y="234"/>
                      <a:pt x="0" y="524"/>
                    </a:cubicBezTo>
                    <a:lnTo>
                      <a:pt x="0" y="901"/>
                    </a:lnTo>
                    <a:cubicBezTo>
                      <a:pt x="0" y="1188"/>
                      <a:pt x="234" y="1423"/>
                      <a:pt x="522" y="1423"/>
                    </a:cubicBezTo>
                    <a:lnTo>
                      <a:pt x="1498" y="1423"/>
                    </a:lnTo>
                    <a:cubicBezTo>
                      <a:pt x="1788" y="1423"/>
                      <a:pt x="2023" y="1188"/>
                      <a:pt x="2023" y="901"/>
                    </a:cubicBezTo>
                    <a:lnTo>
                      <a:pt x="2023" y="524"/>
                    </a:lnTo>
                    <a:cubicBezTo>
                      <a:pt x="2023" y="234"/>
                      <a:pt x="1786" y="0"/>
                      <a:pt x="1498" y="0"/>
                    </a:cubicBezTo>
                    <a:close/>
                  </a:path>
                </a:pathLst>
              </a:custGeom>
              <a:solidFill>
                <a:srgbClr val="DDAF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13" name="Google Shape;2813;p15"/>
              <p:cNvSpPr/>
              <p:nvPr/>
            </p:nvSpPr>
            <p:spPr>
              <a:xfrm>
                <a:off x="8778348" y="463049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2" y="1"/>
                    </a:moveTo>
                    <a:cubicBezTo>
                      <a:pt x="235" y="1"/>
                      <a:pt x="1" y="235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5" y="1424"/>
                      <a:pt x="522" y="1424"/>
                    </a:cubicBezTo>
                    <a:lnTo>
                      <a:pt x="1499" y="1424"/>
                    </a:lnTo>
                    <a:cubicBezTo>
                      <a:pt x="1789" y="1424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3" y="235"/>
                      <a:pt x="1789" y="1"/>
                      <a:pt x="1499" y="1"/>
                    </a:cubicBezTo>
                    <a:close/>
                  </a:path>
                </a:pathLst>
              </a:custGeom>
              <a:solidFill>
                <a:srgbClr val="DDAF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14" name="Google Shape;2814;p15"/>
              <p:cNvSpPr/>
              <p:nvPr/>
            </p:nvSpPr>
            <p:spPr>
              <a:xfrm>
                <a:off x="5520340" y="586604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3" y="1"/>
                    </a:moveTo>
                    <a:cubicBezTo>
                      <a:pt x="232" y="1"/>
                      <a:pt x="1" y="235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2" y="1423"/>
                      <a:pt x="523" y="1423"/>
                    </a:cubicBezTo>
                    <a:lnTo>
                      <a:pt x="1499" y="1423"/>
                    </a:lnTo>
                    <a:cubicBezTo>
                      <a:pt x="1789" y="1423"/>
                      <a:pt x="2024" y="1189"/>
                      <a:pt x="2024" y="899"/>
                    </a:cubicBezTo>
                    <a:lnTo>
                      <a:pt x="2024" y="522"/>
                    </a:lnTo>
                    <a:cubicBezTo>
                      <a:pt x="2024" y="235"/>
                      <a:pt x="1789" y="1"/>
                      <a:pt x="1499" y="1"/>
                    </a:cubicBezTo>
                    <a:close/>
                  </a:path>
                </a:pathLst>
              </a:custGeom>
              <a:solidFill>
                <a:srgbClr val="DDAF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15" name="Google Shape;2815;p15"/>
              <p:cNvSpPr/>
              <p:nvPr/>
            </p:nvSpPr>
            <p:spPr>
              <a:xfrm>
                <a:off x="6702923" y="1064760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5" y="1"/>
                    </a:moveTo>
                    <a:cubicBezTo>
                      <a:pt x="235" y="1"/>
                      <a:pt x="1" y="232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5" y="1423"/>
                      <a:pt x="525" y="1423"/>
                    </a:cubicBezTo>
                    <a:lnTo>
                      <a:pt x="1502" y="1423"/>
                    </a:lnTo>
                    <a:cubicBezTo>
                      <a:pt x="1792" y="1423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3" y="232"/>
                      <a:pt x="1792" y="1"/>
                      <a:pt x="150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16" name="Google Shape;2816;p15"/>
              <p:cNvSpPr/>
              <p:nvPr/>
            </p:nvSpPr>
            <p:spPr>
              <a:xfrm>
                <a:off x="6299351" y="1084383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5" y="1423"/>
                      <a:pt x="525" y="1423"/>
                    </a:cubicBezTo>
                    <a:lnTo>
                      <a:pt x="1502" y="1423"/>
                    </a:lnTo>
                    <a:cubicBezTo>
                      <a:pt x="1789" y="1423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3" y="235"/>
                      <a:pt x="1789" y="1"/>
                      <a:pt x="1502" y="1"/>
                    </a:cubicBezTo>
                    <a:close/>
                  </a:path>
                </a:pathLst>
              </a:custGeom>
              <a:solidFill>
                <a:srgbClr val="DDAF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17" name="Google Shape;2817;p15"/>
              <p:cNvSpPr/>
              <p:nvPr/>
            </p:nvSpPr>
            <p:spPr>
              <a:xfrm>
                <a:off x="7146175" y="1867302"/>
                <a:ext cx="175739" cy="123556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3" extrusionOk="0">
                    <a:moveTo>
                      <a:pt x="525" y="0"/>
                    </a:moveTo>
                    <a:cubicBezTo>
                      <a:pt x="235" y="0"/>
                      <a:pt x="1" y="234"/>
                      <a:pt x="1" y="525"/>
                    </a:cubicBezTo>
                    <a:lnTo>
                      <a:pt x="1" y="901"/>
                    </a:lnTo>
                    <a:cubicBezTo>
                      <a:pt x="1" y="1191"/>
                      <a:pt x="235" y="1423"/>
                      <a:pt x="525" y="1423"/>
                    </a:cubicBezTo>
                    <a:lnTo>
                      <a:pt x="1502" y="1423"/>
                    </a:lnTo>
                    <a:cubicBezTo>
                      <a:pt x="1792" y="1423"/>
                      <a:pt x="2024" y="1191"/>
                      <a:pt x="2024" y="901"/>
                    </a:cubicBezTo>
                    <a:lnTo>
                      <a:pt x="2024" y="525"/>
                    </a:lnTo>
                    <a:cubicBezTo>
                      <a:pt x="2024" y="234"/>
                      <a:pt x="1792" y="0"/>
                      <a:pt x="150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18" name="Google Shape;2818;p15"/>
              <p:cNvSpPr/>
              <p:nvPr/>
            </p:nvSpPr>
            <p:spPr>
              <a:xfrm>
                <a:off x="8489822" y="1018742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3" y="0"/>
                    </a:moveTo>
                    <a:cubicBezTo>
                      <a:pt x="233" y="0"/>
                      <a:pt x="1" y="232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3" y="1423"/>
                      <a:pt x="523" y="1423"/>
                    </a:cubicBezTo>
                    <a:lnTo>
                      <a:pt x="1499" y="1423"/>
                    </a:lnTo>
                    <a:cubicBezTo>
                      <a:pt x="1789" y="1423"/>
                      <a:pt x="2024" y="1189"/>
                      <a:pt x="2024" y="899"/>
                    </a:cubicBezTo>
                    <a:lnTo>
                      <a:pt x="2024" y="522"/>
                    </a:lnTo>
                    <a:cubicBezTo>
                      <a:pt x="2024" y="232"/>
                      <a:pt x="1789" y="0"/>
                      <a:pt x="149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19" name="Google Shape;2819;p15"/>
              <p:cNvSpPr/>
              <p:nvPr/>
            </p:nvSpPr>
            <p:spPr>
              <a:xfrm>
                <a:off x="6508430" y="1566880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2" y="1"/>
                    </a:moveTo>
                    <a:cubicBezTo>
                      <a:pt x="232" y="1"/>
                      <a:pt x="0" y="235"/>
                      <a:pt x="0" y="525"/>
                    </a:cubicBezTo>
                    <a:lnTo>
                      <a:pt x="0" y="902"/>
                    </a:lnTo>
                    <a:cubicBezTo>
                      <a:pt x="0" y="1192"/>
                      <a:pt x="232" y="1424"/>
                      <a:pt x="522" y="1424"/>
                    </a:cubicBezTo>
                    <a:lnTo>
                      <a:pt x="1499" y="1424"/>
                    </a:lnTo>
                    <a:cubicBezTo>
                      <a:pt x="1789" y="1424"/>
                      <a:pt x="2023" y="1192"/>
                      <a:pt x="2023" y="902"/>
                    </a:cubicBezTo>
                    <a:lnTo>
                      <a:pt x="2023" y="528"/>
                    </a:lnTo>
                    <a:cubicBezTo>
                      <a:pt x="2023" y="235"/>
                      <a:pt x="1789" y="1"/>
                      <a:pt x="149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20" name="Google Shape;2820;p15"/>
              <p:cNvSpPr/>
              <p:nvPr/>
            </p:nvSpPr>
            <p:spPr>
              <a:xfrm>
                <a:off x="7959830" y="2412054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5" y="0"/>
                    </a:moveTo>
                    <a:cubicBezTo>
                      <a:pt x="235" y="0"/>
                      <a:pt x="1" y="235"/>
                      <a:pt x="1" y="525"/>
                    </a:cubicBezTo>
                    <a:lnTo>
                      <a:pt x="1" y="901"/>
                    </a:lnTo>
                    <a:cubicBezTo>
                      <a:pt x="1" y="1189"/>
                      <a:pt x="235" y="1423"/>
                      <a:pt x="525" y="1423"/>
                    </a:cubicBezTo>
                    <a:lnTo>
                      <a:pt x="1502" y="1423"/>
                    </a:lnTo>
                    <a:cubicBezTo>
                      <a:pt x="1789" y="1423"/>
                      <a:pt x="2024" y="1189"/>
                      <a:pt x="2024" y="901"/>
                    </a:cubicBezTo>
                    <a:lnTo>
                      <a:pt x="2024" y="525"/>
                    </a:lnTo>
                    <a:cubicBezTo>
                      <a:pt x="2024" y="235"/>
                      <a:pt x="1789" y="0"/>
                      <a:pt x="150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21" name="Google Shape;2821;p15"/>
              <p:cNvSpPr/>
              <p:nvPr/>
            </p:nvSpPr>
            <p:spPr>
              <a:xfrm>
                <a:off x="8219269" y="1961769"/>
                <a:ext cx="175739" cy="123556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3" extrusionOk="0">
                    <a:moveTo>
                      <a:pt x="525" y="0"/>
                    </a:moveTo>
                    <a:cubicBezTo>
                      <a:pt x="235" y="0"/>
                      <a:pt x="1" y="234"/>
                      <a:pt x="1" y="525"/>
                    </a:cubicBezTo>
                    <a:lnTo>
                      <a:pt x="1" y="901"/>
                    </a:lnTo>
                    <a:cubicBezTo>
                      <a:pt x="1" y="1191"/>
                      <a:pt x="235" y="1423"/>
                      <a:pt x="525" y="1423"/>
                    </a:cubicBezTo>
                    <a:lnTo>
                      <a:pt x="1502" y="1423"/>
                    </a:lnTo>
                    <a:cubicBezTo>
                      <a:pt x="1792" y="1423"/>
                      <a:pt x="2023" y="1191"/>
                      <a:pt x="2023" y="901"/>
                    </a:cubicBezTo>
                    <a:lnTo>
                      <a:pt x="2023" y="525"/>
                    </a:lnTo>
                    <a:cubicBezTo>
                      <a:pt x="2023" y="234"/>
                      <a:pt x="1792" y="0"/>
                      <a:pt x="150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22" name="Google Shape;2822;p15"/>
              <p:cNvSpPr/>
              <p:nvPr/>
            </p:nvSpPr>
            <p:spPr>
              <a:xfrm>
                <a:off x="6917299" y="1451400"/>
                <a:ext cx="214030" cy="177562"/>
              </a:xfrm>
              <a:custGeom>
                <a:avLst/>
                <a:gdLst/>
                <a:ahLst/>
                <a:cxnLst/>
                <a:rect l="l" t="t" r="r" b="b"/>
                <a:pathLst>
                  <a:path w="2465" h="2045" extrusionOk="0">
                    <a:moveTo>
                      <a:pt x="525" y="0"/>
                    </a:moveTo>
                    <a:cubicBezTo>
                      <a:pt x="235" y="0"/>
                      <a:pt x="1" y="232"/>
                      <a:pt x="1" y="522"/>
                    </a:cubicBezTo>
                    <a:lnTo>
                      <a:pt x="1" y="1523"/>
                    </a:lnTo>
                    <a:cubicBezTo>
                      <a:pt x="1" y="1813"/>
                      <a:pt x="235" y="2045"/>
                      <a:pt x="525" y="2045"/>
                    </a:cubicBezTo>
                    <a:lnTo>
                      <a:pt x="1940" y="2045"/>
                    </a:lnTo>
                    <a:cubicBezTo>
                      <a:pt x="2230" y="2045"/>
                      <a:pt x="2464" y="1813"/>
                      <a:pt x="2464" y="1523"/>
                    </a:cubicBezTo>
                    <a:lnTo>
                      <a:pt x="2464" y="522"/>
                    </a:lnTo>
                    <a:cubicBezTo>
                      <a:pt x="2464" y="237"/>
                      <a:pt x="2230" y="0"/>
                      <a:pt x="194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23" name="Google Shape;2823;p15"/>
              <p:cNvSpPr/>
              <p:nvPr/>
            </p:nvSpPr>
            <p:spPr>
              <a:xfrm>
                <a:off x="4994776" y="4072793"/>
                <a:ext cx="227488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2620" h="1641" extrusionOk="0">
                    <a:moveTo>
                      <a:pt x="522" y="0"/>
                    </a:moveTo>
                    <a:cubicBezTo>
                      <a:pt x="234" y="0"/>
                      <a:pt x="0" y="234"/>
                      <a:pt x="0" y="525"/>
                    </a:cubicBezTo>
                    <a:lnTo>
                      <a:pt x="0" y="1116"/>
                    </a:lnTo>
                    <a:cubicBezTo>
                      <a:pt x="0" y="1406"/>
                      <a:pt x="234" y="1640"/>
                      <a:pt x="522" y="1640"/>
                    </a:cubicBezTo>
                    <a:lnTo>
                      <a:pt x="2095" y="1640"/>
                    </a:lnTo>
                    <a:cubicBezTo>
                      <a:pt x="2385" y="1640"/>
                      <a:pt x="2620" y="1406"/>
                      <a:pt x="2620" y="1116"/>
                    </a:cubicBezTo>
                    <a:lnTo>
                      <a:pt x="2620" y="525"/>
                    </a:lnTo>
                    <a:cubicBezTo>
                      <a:pt x="2620" y="234"/>
                      <a:pt x="2385" y="0"/>
                      <a:pt x="209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24" name="Google Shape;2824;p15"/>
              <p:cNvSpPr/>
              <p:nvPr/>
            </p:nvSpPr>
            <p:spPr>
              <a:xfrm>
                <a:off x="4339753" y="4087293"/>
                <a:ext cx="227575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2621" h="1641" extrusionOk="0">
                    <a:moveTo>
                      <a:pt x="525" y="0"/>
                    </a:moveTo>
                    <a:cubicBezTo>
                      <a:pt x="235" y="0"/>
                      <a:pt x="0" y="235"/>
                      <a:pt x="0" y="525"/>
                    </a:cubicBezTo>
                    <a:lnTo>
                      <a:pt x="0" y="1116"/>
                    </a:lnTo>
                    <a:cubicBezTo>
                      <a:pt x="0" y="1407"/>
                      <a:pt x="235" y="1641"/>
                      <a:pt x="525" y="1641"/>
                    </a:cubicBezTo>
                    <a:lnTo>
                      <a:pt x="2096" y="1641"/>
                    </a:lnTo>
                    <a:cubicBezTo>
                      <a:pt x="2386" y="1641"/>
                      <a:pt x="2620" y="1407"/>
                      <a:pt x="2620" y="1116"/>
                    </a:cubicBezTo>
                    <a:lnTo>
                      <a:pt x="2620" y="525"/>
                    </a:lnTo>
                    <a:cubicBezTo>
                      <a:pt x="2620" y="235"/>
                      <a:pt x="2386" y="0"/>
                      <a:pt x="209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25" name="Google Shape;2825;p15"/>
              <p:cNvSpPr/>
              <p:nvPr/>
            </p:nvSpPr>
            <p:spPr>
              <a:xfrm>
                <a:off x="1919886" y="3952364"/>
                <a:ext cx="227575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2621" h="1639" extrusionOk="0">
                    <a:moveTo>
                      <a:pt x="525" y="1"/>
                    </a:moveTo>
                    <a:cubicBezTo>
                      <a:pt x="235" y="1"/>
                      <a:pt x="0" y="232"/>
                      <a:pt x="0" y="522"/>
                    </a:cubicBezTo>
                    <a:lnTo>
                      <a:pt x="0" y="1116"/>
                    </a:lnTo>
                    <a:cubicBezTo>
                      <a:pt x="0" y="1407"/>
                      <a:pt x="235" y="1638"/>
                      <a:pt x="525" y="1638"/>
                    </a:cubicBezTo>
                    <a:lnTo>
                      <a:pt x="2096" y="1638"/>
                    </a:lnTo>
                    <a:cubicBezTo>
                      <a:pt x="2386" y="1638"/>
                      <a:pt x="2620" y="1407"/>
                      <a:pt x="2620" y="1116"/>
                    </a:cubicBezTo>
                    <a:lnTo>
                      <a:pt x="2620" y="522"/>
                    </a:lnTo>
                    <a:cubicBezTo>
                      <a:pt x="2620" y="232"/>
                      <a:pt x="2386" y="1"/>
                      <a:pt x="209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26" name="Google Shape;2826;p15"/>
              <p:cNvSpPr/>
              <p:nvPr/>
            </p:nvSpPr>
            <p:spPr>
              <a:xfrm>
                <a:off x="729054" y="3055181"/>
                <a:ext cx="227575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2621" h="1641" extrusionOk="0">
                    <a:moveTo>
                      <a:pt x="523" y="0"/>
                    </a:moveTo>
                    <a:cubicBezTo>
                      <a:pt x="235" y="0"/>
                      <a:pt x="1" y="235"/>
                      <a:pt x="1" y="525"/>
                    </a:cubicBezTo>
                    <a:lnTo>
                      <a:pt x="1" y="1116"/>
                    </a:lnTo>
                    <a:cubicBezTo>
                      <a:pt x="1" y="1403"/>
                      <a:pt x="235" y="1641"/>
                      <a:pt x="523" y="1641"/>
                    </a:cubicBezTo>
                    <a:lnTo>
                      <a:pt x="2096" y="1641"/>
                    </a:lnTo>
                    <a:cubicBezTo>
                      <a:pt x="2386" y="1641"/>
                      <a:pt x="2620" y="1406"/>
                      <a:pt x="2620" y="1116"/>
                    </a:cubicBezTo>
                    <a:lnTo>
                      <a:pt x="2620" y="525"/>
                    </a:lnTo>
                    <a:cubicBezTo>
                      <a:pt x="2620" y="235"/>
                      <a:pt x="2386" y="0"/>
                      <a:pt x="209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27" name="Google Shape;2827;p15"/>
              <p:cNvSpPr/>
              <p:nvPr/>
            </p:nvSpPr>
            <p:spPr>
              <a:xfrm>
                <a:off x="155041" y="4005416"/>
                <a:ext cx="227488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2620" h="1639" extrusionOk="0">
                    <a:moveTo>
                      <a:pt x="522" y="1"/>
                    </a:moveTo>
                    <a:cubicBezTo>
                      <a:pt x="234" y="1"/>
                      <a:pt x="0" y="232"/>
                      <a:pt x="0" y="522"/>
                    </a:cubicBezTo>
                    <a:lnTo>
                      <a:pt x="0" y="1116"/>
                    </a:lnTo>
                    <a:cubicBezTo>
                      <a:pt x="0" y="1404"/>
                      <a:pt x="237" y="1638"/>
                      <a:pt x="522" y="1638"/>
                    </a:cubicBezTo>
                    <a:lnTo>
                      <a:pt x="2095" y="1638"/>
                    </a:lnTo>
                    <a:cubicBezTo>
                      <a:pt x="2385" y="1638"/>
                      <a:pt x="2620" y="1404"/>
                      <a:pt x="2620" y="1116"/>
                    </a:cubicBezTo>
                    <a:lnTo>
                      <a:pt x="2620" y="522"/>
                    </a:lnTo>
                    <a:cubicBezTo>
                      <a:pt x="2620" y="232"/>
                      <a:pt x="2385" y="1"/>
                      <a:pt x="2095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28" name="Google Shape;2828;p15"/>
              <p:cNvSpPr/>
              <p:nvPr/>
            </p:nvSpPr>
            <p:spPr>
              <a:xfrm>
                <a:off x="3668494" y="4120982"/>
                <a:ext cx="227575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2621" h="1641" extrusionOk="0">
                    <a:moveTo>
                      <a:pt x="523" y="0"/>
                    </a:moveTo>
                    <a:cubicBezTo>
                      <a:pt x="235" y="0"/>
                      <a:pt x="1" y="235"/>
                      <a:pt x="1" y="525"/>
                    </a:cubicBezTo>
                    <a:lnTo>
                      <a:pt x="1" y="1116"/>
                    </a:lnTo>
                    <a:cubicBezTo>
                      <a:pt x="1" y="1404"/>
                      <a:pt x="235" y="1641"/>
                      <a:pt x="523" y="1641"/>
                    </a:cubicBezTo>
                    <a:lnTo>
                      <a:pt x="2096" y="1641"/>
                    </a:lnTo>
                    <a:cubicBezTo>
                      <a:pt x="2386" y="1641"/>
                      <a:pt x="2621" y="1406"/>
                      <a:pt x="2621" y="1116"/>
                    </a:cubicBezTo>
                    <a:lnTo>
                      <a:pt x="2621" y="525"/>
                    </a:lnTo>
                    <a:cubicBezTo>
                      <a:pt x="2621" y="235"/>
                      <a:pt x="2386" y="0"/>
                      <a:pt x="209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29" name="Google Shape;2829;p15"/>
              <p:cNvSpPr/>
              <p:nvPr/>
            </p:nvSpPr>
            <p:spPr>
              <a:xfrm>
                <a:off x="95651" y="2355877"/>
                <a:ext cx="227575" cy="142223"/>
              </a:xfrm>
              <a:custGeom>
                <a:avLst/>
                <a:gdLst/>
                <a:ahLst/>
                <a:cxnLst/>
                <a:rect l="l" t="t" r="r" b="b"/>
                <a:pathLst>
                  <a:path w="2621" h="1638" extrusionOk="0">
                    <a:moveTo>
                      <a:pt x="522" y="0"/>
                    </a:moveTo>
                    <a:cubicBezTo>
                      <a:pt x="232" y="0"/>
                      <a:pt x="1" y="232"/>
                      <a:pt x="1" y="522"/>
                    </a:cubicBezTo>
                    <a:lnTo>
                      <a:pt x="1" y="1116"/>
                    </a:lnTo>
                    <a:cubicBezTo>
                      <a:pt x="1" y="1403"/>
                      <a:pt x="235" y="1638"/>
                      <a:pt x="522" y="1638"/>
                    </a:cubicBezTo>
                    <a:lnTo>
                      <a:pt x="2096" y="1638"/>
                    </a:lnTo>
                    <a:cubicBezTo>
                      <a:pt x="2386" y="1638"/>
                      <a:pt x="2620" y="1403"/>
                      <a:pt x="2620" y="1116"/>
                    </a:cubicBezTo>
                    <a:lnTo>
                      <a:pt x="2620" y="522"/>
                    </a:lnTo>
                    <a:cubicBezTo>
                      <a:pt x="2620" y="232"/>
                      <a:pt x="2386" y="0"/>
                      <a:pt x="209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30" name="Google Shape;2830;p15"/>
              <p:cNvSpPr/>
              <p:nvPr/>
            </p:nvSpPr>
            <p:spPr>
              <a:xfrm>
                <a:off x="2699143" y="1787504"/>
                <a:ext cx="478940" cy="299989"/>
              </a:xfrm>
              <a:custGeom>
                <a:avLst/>
                <a:gdLst/>
                <a:ahLst/>
                <a:cxnLst/>
                <a:rect l="l" t="t" r="r" b="b"/>
                <a:pathLst>
                  <a:path w="5516" h="3455" extrusionOk="0">
                    <a:moveTo>
                      <a:pt x="525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2933"/>
                    </a:lnTo>
                    <a:cubicBezTo>
                      <a:pt x="0" y="3220"/>
                      <a:pt x="235" y="3454"/>
                      <a:pt x="525" y="3454"/>
                    </a:cubicBezTo>
                    <a:lnTo>
                      <a:pt x="4994" y="3454"/>
                    </a:lnTo>
                    <a:cubicBezTo>
                      <a:pt x="5284" y="3454"/>
                      <a:pt x="5516" y="3220"/>
                      <a:pt x="5516" y="2933"/>
                    </a:cubicBezTo>
                    <a:lnTo>
                      <a:pt x="5516" y="525"/>
                    </a:lnTo>
                    <a:cubicBezTo>
                      <a:pt x="5516" y="235"/>
                      <a:pt x="5284" y="1"/>
                      <a:pt x="499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31" name="Google Shape;2831;p15"/>
              <p:cNvSpPr/>
              <p:nvPr/>
            </p:nvSpPr>
            <p:spPr>
              <a:xfrm>
                <a:off x="1098937" y="2657427"/>
                <a:ext cx="366412" cy="228964"/>
              </a:xfrm>
              <a:custGeom>
                <a:avLst/>
                <a:gdLst/>
                <a:ahLst/>
                <a:cxnLst/>
                <a:rect l="l" t="t" r="r" b="b"/>
                <a:pathLst>
                  <a:path w="4220" h="2637" extrusionOk="0">
                    <a:moveTo>
                      <a:pt x="525" y="0"/>
                    </a:moveTo>
                    <a:cubicBezTo>
                      <a:pt x="235" y="0"/>
                      <a:pt x="1" y="232"/>
                      <a:pt x="1" y="522"/>
                    </a:cubicBezTo>
                    <a:lnTo>
                      <a:pt x="1" y="2112"/>
                    </a:lnTo>
                    <a:cubicBezTo>
                      <a:pt x="1" y="2402"/>
                      <a:pt x="235" y="2637"/>
                      <a:pt x="525" y="2637"/>
                    </a:cubicBezTo>
                    <a:lnTo>
                      <a:pt x="3695" y="2637"/>
                    </a:lnTo>
                    <a:cubicBezTo>
                      <a:pt x="3985" y="2637"/>
                      <a:pt x="4219" y="2402"/>
                      <a:pt x="4219" y="2112"/>
                    </a:cubicBezTo>
                    <a:lnTo>
                      <a:pt x="4219" y="522"/>
                    </a:lnTo>
                    <a:cubicBezTo>
                      <a:pt x="4219" y="232"/>
                      <a:pt x="3985" y="0"/>
                      <a:pt x="369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32" name="Google Shape;2832;p15"/>
              <p:cNvSpPr/>
              <p:nvPr/>
            </p:nvSpPr>
            <p:spPr>
              <a:xfrm>
                <a:off x="163984" y="3445382"/>
                <a:ext cx="366325" cy="228964"/>
              </a:xfrm>
              <a:custGeom>
                <a:avLst/>
                <a:gdLst/>
                <a:ahLst/>
                <a:cxnLst/>
                <a:rect l="l" t="t" r="r" b="b"/>
                <a:pathLst>
                  <a:path w="4219" h="2637" extrusionOk="0">
                    <a:moveTo>
                      <a:pt x="525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2115"/>
                    </a:lnTo>
                    <a:cubicBezTo>
                      <a:pt x="0" y="2405"/>
                      <a:pt x="235" y="2637"/>
                      <a:pt x="525" y="2637"/>
                    </a:cubicBezTo>
                    <a:lnTo>
                      <a:pt x="3694" y="2637"/>
                    </a:lnTo>
                    <a:cubicBezTo>
                      <a:pt x="3984" y="2637"/>
                      <a:pt x="4218" y="2405"/>
                      <a:pt x="4218" y="2115"/>
                    </a:cubicBezTo>
                    <a:lnTo>
                      <a:pt x="4218" y="525"/>
                    </a:lnTo>
                    <a:cubicBezTo>
                      <a:pt x="4218" y="235"/>
                      <a:pt x="3984" y="1"/>
                      <a:pt x="369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33" name="Google Shape;2833;p15"/>
              <p:cNvSpPr/>
              <p:nvPr/>
            </p:nvSpPr>
            <p:spPr>
              <a:xfrm>
                <a:off x="455375" y="3918936"/>
                <a:ext cx="478940" cy="299989"/>
              </a:xfrm>
              <a:custGeom>
                <a:avLst/>
                <a:gdLst/>
                <a:ahLst/>
                <a:cxnLst/>
                <a:rect l="l" t="t" r="r" b="b"/>
                <a:pathLst>
                  <a:path w="5516" h="3455" extrusionOk="0">
                    <a:moveTo>
                      <a:pt x="522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2930"/>
                    </a:lnTo>
                    <a:cubicBezTo>
                      <a:pt x="0" y="3217"/>
                      <a:pt x="235" y="3454"/>
                      <a:pt x="522" y="3454"/>
                    </a:cubicBezTo>
                    <a:lnTo>
                      <a:pt x="4994" y="3454"/>
                    </a:lnTo>
                    <a:cubicBezTo>
                      <a:pt x="5281" y="3454"/>
                      <a:pt x="5516" y="3220"/>
                      <a:pt x="5516" y="2930"/>
                    </a:cubicBezTo>
                    <a:lnTo>
                      <a:pt x="5516" y="525"/>
                    </a:lnTo>
                    <a:cubicBezTo>
                      <a:pt x="5516" y="235"/>
                      <a:pt x="5281" y="1"/>
                      <a:pt x="499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34" name="Google Shape;2834;p15"/>
              <p:cNvSpPr/>
              <p:nvPr/>
            </p:nvSpPr>
            <p:spPr>
              <a:xfrm>
                <a:off x="2165953" y="4102315"/>
                <a:ext cx="186679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2150" h="1136" extrusionOk="0">
                    <a:moveTo>
                      <a:pt x="525" y="0"/>
                    </a:moveTo>
                    <a:cubicBezTo>
                      <a:pt x="235" y="0"/>
                      <a:pt x="1" y="232"/>
                      <a:pt x="1" y="522"/>
                    </a:cubicBezTo>
                    <a:lnTo>
                      <a:pt x="1" y="614"/>
                    </a:lnTo>
                    <a:cubicBezTo>
                      <a:pt x="1" y="902"/>
                      <a:pt x="238" y="1136"/>
                      <a:pt x="525" y="1136"/>
                    </a:cubicBezTo>
                    <a:lnTo>
                      <a:pt x="1627" y="1136"/>
                    </a:lnTo>
                    <a:cubicBezTo>
                      <a:pt x="1917" y="1136"/>
                      <a:pt x="2149" y="902"/>
                      <a:pt x="2149" y="614"/>
                    </a:cubicBezTo>
                    <a:lnTo>
                      <a:pt x="2149" y="522"/>
                    </a:lnTo>
                    <a:cubicBezTo>
                      <a:pt x="2149" y="232"/>
                      <a:pt x="1917" y="0"/>
                      <a:pt x="1627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35" name="Google Shape;2835;p15"/>
              <p:cNvSpPr/>
              <p:nvPr/>
            </p:nvSpPr>
            <p:spPr>
              <a:xfrm>
                <a:off x="2989073" y="4085383"/>
                <a:ext cx="186592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2149" h="1136" extrusionOk="0">
                    <a:moveTo>
                      <a:pt x="522" y="0"/>
                    </a:moveTo>
                    <a:cubicBezTo>
                      <a:pt x="235" y="0"/>
                      <a:pt x="1" y="232"/>
                      <a:pt x="1" y="522"/>
                    </a:cubicBezTo>
                    <a:lnTo>
                      <a:pt x="1" y="614"/>
                    </a:lnTo>
                    <a:cubicBezTo>
                      <a:pt x="1" y="898"/>
                      <a:pt x="235" y="1136"/>
                      <a:pt x="522" y="1136"/>
                    </a:cubicBezTo>
                    <a:lnTo>
                      <a:pt x="1624" y="1136"/>
                    </a:lnTo>
                    <a:cubicBezTo>
                      <a:pt x="1914" y="1136"/>
                      <a:pt x="2149" y="901"/>
                      <a:pt x="2149" y="614"/>
                    </a:cubicBezTo>
                    <a:lnTo>
                      <a:pt x="2149" y="522"/>
                    </a:lnTo>
                    <a:cubicBezTo>
                      <a:pt x="2149" y="232"/>
                      <a:pt x="1914" y="0"/>
                      <a:pt x="1624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36" name="Google Shape;2836;p15"/>
              <p:cNvSpPr/>
              <p:nvPr/>
            </p:nvSpPr>
            <p:spPr>
              <a:xfrm>
                <a:off x="1260782" y="3061172"/>
                <a:ext cx="186592" cy="98983"/>
              </a:xfrm>
              <a:custGeom>
                <a:avLst/>
                <a:gdLst/>
                <a:ahLst/>
                <a:cxnLst/>
                <a:rect l="l" t="t" r="r" b="b"/>
                <a:pathLst>
                  <a:path w="2149" h="1140" extrusionOk="0">
                    <a:moveTo>
                      <a:pt x="522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615"/>
                    </a:lnTo>
                    <a:cubicBezTo>
                      <a:pt x="0" y="905"/>
                      <a:pt x="235" y="1139"/>
                      <a:pt x="522" y="1139"/>
                    </a:cubicBezTo>
                    <a:lnTo>
                      <a:pt x="1624" y="1139"/>
                    </a:lnTo>
                    <a:cubicBezTo>
                      <a:pt x="1914" y="1139"/>
                      <a:pt x="2149" y="905"/>
                      <a:pt x="2149" y="615"/>
                    </a:cubicBezTo>
                    <a:lnTo>
                      <a:pt x="2149" y="525"/>
                    </a:lnTo>
                    <a:cubicBezTo>
                      <a:pt x="2149" y="235"/>
                      <a:pt x="1914" y="1"/>
                      <a:pt x="162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37" name="Google Shape;2837;p15"/>
              <p:cNvSpPr/>
              <p:nvPr/>
            </p:nvSpPr>
            <p:spPr>
              <a:xfrm>
                <a:off x="643616" y="2389045"/>
                <a:ext cx="186592" cy="98897"/>
              </a:xfrm>
              <a:custGeom>
                <a:avLst/>
                <a:gdLst/>
                <a:ahLst/>
                <a:cxnLst/>
                <a:rect l="l" t="t" r="r" b="b"/>
                <a:pathLst>
                  <a:path w="2149" h="1139" extrusionOk="0">
                    <a:moveTo>
                      <a:pt x="525" y="0"/>
                    </a:moveTo>
                    <a:cubicBezTo>
                      <a:pt x="234" y="0"/>
                      <a:pt x="0" y="235"/>
                      <a:pt x="0" y="525"/>
                    </a:cubicBezTo>
                    <a:lnTo>
                      <a:pt x="0" y="614"/>
                    </a:lnTo>
                    <a:cubicBezTo>
                      <a:pt x="0" y="904"/>
                      <a:pt x="234" y="1139"/>
                      <a:pt x="525" y="1139"/>
                    </a:cubicBezTo>
                    <a:lnTo>
                      <a:pt x="1626" y="1139"/>
                    </a:lnTo>
                    <a:cubicBezTo>
                      <a:pt x="1917" y="1139"/>
                      <a:pt x="2148" y="904"/>
                      <a:pt x="2148" y="614"/>
                    </a:cubicBezTo>
                    <a:lnTo>
                      <a:pt x="2148" y="525"/>
                    </a:lnTo>
                    <a:cubicBezTo>
                      <a:pt x="2148" y="235"/>
                      <a:pt x="1917" y="0"/>
                      <a:pt x="162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38" name="Google Shape;2838;p15"/>
              <p:cNvSpPr/>
              <p:nvPr/>
            </p:nvSpPr>
            <p:spPr>
              <a:xfrm>
                <a:off x="119876" y="2985633"/>
                <a:ext cx="186592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2149" h="1136" extrusionOk="0">
                    <a:moveTo>
                      <a:pt x="522" y="1"/>
                    </a:moveTo>
                    <a:cubicBezTo>
                      <a:pt x="232" y="1"/>
                      <a:pt x="1" y="232"/>
                      <a:pt x="1" y="522"/>
                    </a:cubicBezTo>
                    <a:lnTo>
                      <a:pt x="1" y="614"/>
                    </a:lnTo>
                    <a:cubicBezTo>
                      <a:pt x="1" y="902"/>
                      <a:pt x="235" y="1136"/>
                      <a:pt x="522" y="1136"/>
                    </a:cubicBezTo>
                    <a:lnTo>
                      <a:pt x="1624" y="1136"/>
                    </a:lnTo>
                    <a:cubicBezTo>
                      <a:pt x="1914" y="1136"/>
                      <a:pt x="2149" y="902"/>
                      <a:pt x="2149" y="614"/>
                    </a:cubicBezTo>
                    <a:lnTo>
                      <a:pt x="2149" y="522"/>
                    </a:lnTo>
                    <a:cubicBezTo>
                      <a:pt x="2149" y="232"/>
                      <a:pt x="1914" y="1"/>
                      <a:pt x="162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39" name="Google Shape;2839;p15"/>
              <p:cNvSpPr/>
              <p:nvPr/>
            </p:nvSpPr>
            <p:spPr>
              <a:xfrm>
                <a:off x="8545131" y="3141835"/>
                <a:ext cx="168185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39" extrusionOk="0">
                    <a:moveTo>
                      <a:pt x="525" y="1"/>
                    </a:moveTo>
                    <a:cubicBezTo>
                      <a:pt x="234" y="1"/>
                      <a:pt x="0" y="232"/>
                      <a:pt x="0" y="523"/>
                    </a:cubicBezTo>
                    <a:lnTo>
                      <a:pt x="0" y="1117"/>
                    </a:lnTo>
                    <a:cubicBezTo>
                      <a:pt x="0" y="1404"/>
                      <a:pt x="234" y="1639"/>
                      <a:pt x="525" y="1639"/>
                    </a:cubicBezTo>
                    <a:lnTo>
                      <a:pt x="1414" y="1639"/>
                    </a:lnTo>
                    <a:cubicBezTo>
                      <a:pt x="1702" y="1639"/>
                      <a:pt x="1936" y="1404"/>
                      <a:pt x="1936" y="1117"/>
                    </a:cubicBezTo>
                    <a:lnTo>
                      <a:pt x="1936" y="523"/>
                    </a:lnTo>
                    <a:cubicBezTo>
                      <a:pt x="1936" y="232"/>
                      <a:pt x="1702" y="1"/>
                      <a:pt x="141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40" name="Google Shape;2840;p15"/>
              <p:cNvSpPr/>
              <p:nvPr/>
            </p:nvSpPr>
            <p:spPr>
              <a:xfrm>
                <a:off x="9093703" y="4072793"/>
                <a:ext cx="168272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641" extrusionOk="0">
                    <a:moveTo>
                      <a:pt x="525" y="0"/>
                    </a:moveTo>
                    <a:cubicBezTo>
                      <a:pt x="235" y="0"/>
                      <a:pt x="1" y="234"/>
                      <a:pt x="1" y="525"/>
                    </a:cubicBezTo>
                    <a:lnTo>
                      <a:pt x="1" y="1116"/>
                    </a:lnTo>
                    <a:cubicBezTo>
                      <a:pt x="1" y="1406"/>
                      <a:pt x="235" y="1640"/>
                      <a:pt x="525" y="1640"/>
                    </a:cubicBezTo>
                    <a:lnTo>
                      <a:pt x="1415" y="1640"/>
                    </a:lnTo>
                    <a:cubicBezTo>
                      <a:pt x="1703" y="1640"/>
                      <a:pt x="1937" y="1406"/>
                      <a:pt x="1937" y="1116"/>
                    </a:cubicBezTo>
                    <a:lnTo>
                      <a:pt x="1937" y="525"/>
                    </a:lnTo>
                    <a:cubicBezTo>
                      <a:pt x="1937" y="234"/>
                      <a:pt x="1703" y="0"/>
                      <a:pt x="141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41" name="Google Shape;2841;p15"/>
              <p:cNvSpPr/>
              <p:nvPr/>
            </p:nvSpPr>
            <p:spPr>
              <a:xfrm>
                <a:off x="8609296" y="4087293"/>
                <a:ext cx="168185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41" extrusionOk="0">
                    <a:moveTo>
                      <a:pt x="525" y="0"/>
                    </a:moveTo>
                    <a:cubicBezTo>
                      <a:pt x="235" y="0"/>
                      <a:pt x="0" y="235"/>
                      <a:pt x="0" y="525"/>
                    </a:cubicBezTo>
                    <a:lnTo>
                      <a:pt x="0" y="1116"/>
                    </a:lnTo>
                    <a:cubicBezTo>
                      <a:pt x="0" y="1407"/>
                      <a:pt x="235" y="1641"/>
                      <a:pt x="525" y="1641"/>
                    </a:cubicBezTo>
                    <a:lnTo>
                      <a:pt x="1415" y="1641"/>
                    </a:lnTo>
                    <a:cubicBezTo>
                      <a:pt x="1702" y="1641"/>
                      <a:pt x="1936" y="1407"/>
                      <a:pt x="1936" y="1116"/>
                    </a:cubicBezTo>
                    <a:lnTo>
                      <a:pt x="1936" y="525"/>
                    </a:lnTo>
                    <a:cubicBezTo>
                      <a:pt x="1936" y="235"/>
                      <a:pt x="1702" y="0"/>
                      <a:pt x="141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42" name="Google Shape;2842;p15"/>
              <p:cNvSpPr/>
              <p:nvPr/>
            </p:nvSpPr>
            <p:spPr>
              <a:xfrm>
                <a:off x="7808491" y="3711333"/>
                <a:ext cx="168185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39" extrusionOk="0">
                    <a:moveTo>
                      <a:pt x="525" y="1"/>
                    </a:moveTo>
                    <a:cubicBezTo>
                      <a:pt x="235" y="1"/>
                      <a:pt x="0" y="235"/>
                      <a:pt x="0" y="522"/>
                    </a:cubicBezTo>
                    <a:lnTo>
                      <a:pt x="0" y="1117"/>
                    </a:lnTo>
                    <a:cubicBezTo>
                      <a:pt x="0" y="1401"/>
                      <a:pt x="235" y="1638"/>
                      <a:pt x="525" y="1638"/>
                    </a:cubicBezTo>
                    <a:lnTo>
                      <a:pt x="1412" y="1638"/>
                    </a:lnTo>
                    <a:cubicBezTo>
                      <a:pt x="1702" y="1638"/>
                      <a:pt x="1936" y="1407"/>
                      <a:pt x="1936" y="1117"/>
                    </a:cubicBezTo>
                    <a:lnTo>
                      <a:pt x="1936" y="522"/>
                    </a:lnTo>
                    <a:cubicBezTo>
                      <a:pt x="1936" y="235"/>
                      <a:pt x="1702" y="1"/>
                      <a:pt x="141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43" name="Google Shape;2843;p15"/>
              <p:cNvSpPr/>
              <p:nvPr/>
            </p:nvSpPr>
            <p:spPr>
              <a:xfrm>
                <a:off x="7864407" y="2635633"/>
                <a:ext cx="168185" cy="142223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38" extrusionOk="0">
                    <a:moveTo>
                      <a:pt x="525" y="0"/>
                    </a:moveTo>
                    <a:cubicBezTo>
                      <a:pt x="235" y="0"/>
                      <a:pt x="1" y="232"/>
                      <a:pt x="1" y="522"/>
                    </a:cubicBezTo>
                    <a:lnTo>
                      <a:pt x="1" y="1116"/>
                    </a:lnTo>
                    <a:cubicBezTo>
                      <a:pt x="1" y="1401"/>
                      <a:pt x="238" y="1638"/>
                      <a:pt x="525" y="1638"/>
                    </a:cubicBezTo>
                    <a:lnTo>
                      <a:pt x="1415" y="1638"/>
                    </a:lnTo>
                    <a:cubicBezTo>
                      <a:pt x="1703" y="1638"/>
                      <a:pt x="1937" y="1404"/>
                      <a:pt x="1937" y="1116"/>
                    </a:cubicBezTo>
                    <a:lnTo>
                      <a:pt x="1937" y="522"/>
                    </a:lnTo>
                    <a:cubicBezTo>
                      <a:pt x="1937" y="232"/>
                      <a:pt x="1703" y="0"/>
                      <a:pt x="141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44" name="Google Shape;2844;p15"/>
              <p:cNvSpPr/>
              <p:nvPr/>
            </p:nvSpPr>
            <p:spPr>
              <a:xfrm>
                <a:off x="6819705" y="3952364"/>
                <a:ext cx="167924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1934" h="1639" extrusionOk="0">
                    <a:moveTo>
                      <a:pt x="522" y="1"/>
                    </a:moveTo>
                    <a:cubicBezTo>
                      <a:pt x="232" y="1"/>
                      <a:pt x="0" y="232"/>
                      <a:pt x="0" y="522"/>
                    </a:cubicBezTo>
                    <a:lnTo>
                      <a:pt x="0" y="1116"/>
                    </a:lnTo>
                    <a:cubicBezTo>
                      <a:pt x="0" y="1407"/>
                      <a:pt x="232" y="1638"/>
                      <a:pt x="522" y="1638"/>
                    </a:cubicBezTo>
                    <a:lnTo>
                      <a:pt x="1412" y="1638"/>
                    </a:lnTo>
                    <a:cubicBezTo>
                      <a:pt x="1702" y="1638"/>
                      <a:pt x="1934" y="1407"/>
                      <a:pt x="1934" y="1116"/>
                    </a:cubicBezTo>
                    <a:lnTo>
                      <a:pt x="1934" y="522"/>
                    </a:lnTo>
                    <a:cubicBezTo>
                      <a:pt x="1934" y="232"/>
                      <a:pt x="1702" y="1"/>
                      <a:pt x="141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45" name="Google Shape;2845;p15"/>
              <p:cNvSpPr/>
              <p:nvPr/>
            </p:nvSpPr>
            <p:spPr>
              <a:xfrm>
                <a:off x="6322187" y="3843831"/>
                <a:ext cx="168185" cy="142571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42" extrusionOk="0">
                    <a:moveTo>
                      <a:pt x="522" y="1"/>
                    </a:moveTo>
                    <a:cubicBezTo>
                      <a:pt x="234" y="1"/>
                      <a:pt x="0" y="235"/>
                      <a:pt x="0" y="525"/>
                    </a:cubicBezTo>
                    <a:lnTo>
                      <a:pt x="0" y="1117"/>
                    </a:lnTo>
                    <a:cubicBezTo>
                      <a:pt x="0" y="1407"/>
                      <a:pt x="234" y="1641"/>
                      <a:pt x="522" y="1641"/>
                    </a:cubicBezTo>
                    <a:lnTo>
                      <a:pt x="1412" y="1641"/>
                    </a:lnTo>
                    <a:cubicBezTo>
                      <a:pt x="1702" y="1641"/>
                      <a:pt x="1936" y="1407"/>
                      <a:pt x="1936" y="1117"/>
                    </a:cubicBezTo>
                    <a:lnTo>
                      <a:pt x="1936" y="525"/>
                    </a:lnTo>
                    <a:cubicBezTo>
                      <a:pt x="1936" y="235"/>
                      <a:pt x="1702" y="1"/>
                      <a:pt x="141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46" name="Google Shape;2846;p15"/>
              <p:cNvSpPr/>
              <p:nvPr/>
            </p:nvSpPr>
            <p:spPr>
              <a:xfrm>
                <a:off x="5514349" y="4005416"/>
                <a:ext cx="168185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39" extrusionOk="0">
                    <a:moveTo>
                      <a:pt x="522" y="1"/>
                    </a:moveTo>
                    <a:cubicBezTo>
                      <a:pt x="232" y="1"/>
                      <a:pt x="0" y="232"/>
                      <a:pt x="0" y="522"/>
                    </a:cubicBezTo>
                    <a:lnTo>
                      <a:pt x="0" y="1116"/>
                    </a:lnTo>
                    <a:cubicBezTo>
                      <a:pt x="0" y="1404"/>
                      <a:pt x="232" y="1638"/>
                      <a:pt x="522" y="1638"/>
                    </a:cubicBezTo>
                    <a:lnTo>
                      <a:pt x="1412" y="1638"/>
                    </a:lnTo>
                    <a:cubicBezTo>
                      <a:pt x="1702" y="1638"/>
                      <a:pt x="1936" y="1404"/>
                      <a:pt x="1936" y="1116"/>
                    </a:cubicBezTo>
                    <a:lnTo>
                      <a:pt x="1936" y="522"/>
                    </a:lnTo>
                    <a:cubicBezTo>
                      <a:pt x="1936" y="232"/>
                      <a:pt x="1702" y="1"/>
                      <a:pt x="141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47" name="Google Shape;2847;p15"/>
              <p:cNvSpPr/>
              <p:nvPr/>
            </p:nvSpPr>
            <p:spPr>
              <a:xfrm>
                <a:off x="7360116" y="3818911"/>
                <a:ext cx="168185" cy="142223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38" extrusionOk="0">
                    <a:moveTo>
                      <a:pt x="522" y="0"/>
                    </a:moveTo>
                    <a:cubicBezTo>
                      <a:pt x="235" y="0"/>
                      <a:pt x="0" y="232"/>
                      <a:pt x="0" y="522"/>
                    </a:cubicBezTo>
                    <a:lnTo>
                      <a:pt x="0" y="1116"/>
                    </a:lnTo>
                    <a:cubicBezTo>
                      <a:pt x="0" y="1404"/>
                      <a:pt x="235" y="1638"/>
                      <a:pt x="522" y="1638"/>
                    </a:cubicBezTo>
                    <a:lnTo>
                      <a:pt x="1412" y="1638"/>
                    </a:lnTo>
                    <a:cubicBezTo>
                      <a:pt x="1702" y="1638"/>
                      <a:pt x="1936" y="1404"/>
                      <a:pt x="1936" y="1116"/>
                    </a:cubicBezTo>
                    <a:lnTo>
                      <a:pt x="1936" y="522"/>
                    </a:lnTo>
                    <a:cubicBezTo>
                      <a:pt x="1936" y="232"/>
                      <a:pt x="1702" y="0"/>
                      <a:pt x="141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48" name="Google Shape;2848;p15"/>
              <p:cNvSpPr/>
              <p:nvPr/>
            </p:nvSpPr>
            <p:spPr>
              <a:xfrm>
                <a:off x="8112732" y="4120982"/>
                <a:ext cx="168185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41" extrusionOk="0">
                    <a:moveTo>
                      <a:pt x="525" y="0"/>
                    </a:moveTo>
                    <a:cubicBezTo>
                      <a:pt x="235" y="0"/>
                      <a:pt x="0" y="235"/>
                      <a:pt x="0" y="525"/>
                    </a:cubicBezTo>
                    <a:lnTo>
                      <a:pt x="0" y="1116"/>
                    </a:lnTo>
                    <a:cubicBezTo>
                      <a:pt x="0" y="1404"/>
                      <a:pt x="235" y="1641"/>
                      <a:pt x="525" y="1641"/>
                    </a:cubicBezTo>
                    <a:lnTo>
                      <a:pt x="1415" y="1641"/>
                    </a:lnTo>
                    <a:cubicBezTo>
                      <a:pt x="1702" y="1641"/>
                      <a:pt x="1936" y="1406"/>
                      <a:pt x="1936" y="1116"/>
                    </a:cubicBezTo>
                    <a:lnTo>
                      <a:pt x="1936" y="525"/>
                    </a:lnTo>
                    <a:cubicBezTo>
                      <a:pt x="1936" y="235"/>
                      <a:pt x="1702" y="0"/>
                      <a:pt x="141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49" name="Google Shape;2849;p15"/>
              <p:cNvSpPr/>
              <p:nvPr/>
            </p:nvSpPr>
            <p:spPr>
              <a:xfrm>
                <a:off x="7380955" y="3359163"/>
                <a:ext cx="354690" cy="299989"/>
              </a:xfrm>
              <a:custGeom>
                <a:avLst/>
                <a:gdLst/>
                <a:ahLst/>
                <a:cxnLst/>
                <a:rect l="l" t="t" r="r" b="b"/>
                <a:pathLst>
                  <a:path w="4085" h="3455" extrusionOk="0">
                    <a:moveTo>
                      <a:pt x="525" y="0"/>
                    </a:moveTo>
                    <a:cubicBezTo>
                      <a:pt x="235" y="0"/>
                      <a:pt x="0" y="235"/>
                      <a:pt x="0" y="525"/>
                    </a:cubicBezTo>
                    <a:lnTo>
                      <a:pt x="0" y="2930"/>
                    </a:lnTo>
                    <a:cubicBezTo>
                      <a:pt x="0" y="3220"/>
                      <a:pt x="235" y="3454"/>
                      <a:pt x="525" y="3454"/>
                    </a:cubicBezTo>
                    <a:lnTo>
                      <a:pt x="3560" y="3454"/>
                    </a:lnTo>
                    <a:cubicBezTo>
                      <a:pt x="3850" y="3454"/>
                      <a:pt x="4085" y="3220"/>
                      <a:pt x="4085" y="2930"/>
                    </a:cubicBezTo>
                    <a:lnTo>
                      <a:pt x="4085" y="525"/>
                    </a:lnTo>
                    <a:cubicBezTo>
                      <a:pt x="4085" y="235"/>
                      <a:pt x="3850" y="0"/>
                      <a:pt x="356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50" name="Google Shape;2850;p15"/>
              <p:cNvSpPr/>
              <p:nvPr/>
            </p:nvSpPr>
            <p:spPr>
              <a:xfrm>
                <a:off x="7337368" y="2848273"/>
                <a:ext cx="271075" cy="229051"/>
              </a:xfrm>
              <a:custGeom>
                <a:avLst/>
                <a:gdLst/>
                <a:ahLst/>
                <a:cxnLst/>
                <a:rect l="l" t="t" r="r" b="b"/>
                <a:pathLst>
                  <a:path w="3122" h="2638" extrusionOk="0">
                    <a:moveTo>
                      <a:pt x="527" y="1"/>
                    </a:moveTo>
                    <a:cubicBezTo>
                      <a:pt x="237" y="1"/>
                      <a:pt x="3" y="235"/>
                      <a:pt x="3" y="525"/>
                    </a:cubicBezTo>
                    <a:lnTo>
                      <a:pt x="3" y="2115"/>
                    </a:lnTo>
                    <a:cubicBezTo>
                      <a:pt x="0" y="2406"/>
                      <a:pt x="237" y="2637"/>
                      <a:pt x="527" y="2637"/>
                    </a:cubicBezTo>
                    <a:lnTo>
                      <a:pt x="2597" y="2637"/>
                    </a:lnTo>
                    <a:cubicBezTo>
                      <a:pt x="2888" y="2637"/>
                      <a:pt x="3122" y="2406"/>
                      <a:pt x="3122" y="2115"/>
                    </a:cubicBezTo>
                    <a:lnTo>
                      <a:pt x="3122" y="525"/>
                    </a:lnTo>
                    <a:cubicBezTo>
                      <a:pt x="3122" y="235"/>
                      <a:pt x="2888" y="1"/>
                      <a:pt x="2597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51" name="Google Shape;2851;p15"/>
              <p:cNvSpPr/>
              <p:nvPr/>
            </p:nvSpPr>
            <p:spPr>
              <a:xfrm>
                <a:off x="8566924" y="2739739"/>
                <a:ext cx="270902" cy="229051"/>
              </a:xfrm>
              <a:custGeom>
                <a:avLst/>
                <a:gdLst/>
                <a:ahLst/>
                <a:cxnLst/>
                <a:rect l="l" t="t" r="r" b="b"/>
                <a:pathLst>
                  <a:path w="3120" h="2638" extrusionOk="0">
                    <a:moveTo>
                      <a:pt x="525" y="1"/>
                    </a:moveTo>
                    <a:cubicBezTo>
                      <a:pt x="234" y="1"/>
                      <a:pt x="0" y="232"/>
                      <a:pt x="0" y="523"/>
                    </a:cubicBezTo>
                    <a:lnTo>
                      <a:pt x="0" y="2113"/>
                    </a:lnTo>
                    <a:cubicBezTo>
                      <a:pt x="0" y="2403"/>
                      <a:pt x="234" y="2637"/>
                      <a:pt x="525" y="2637"/>
                    </a:cubicBezTo>
                    <a:lnTo>
                      <a:pt x="2595" y="2637"/>
                    </a:lnTo>
                    <a:cubicBezTo>
                      <a:pt x="2885" y="2637"/>
                      <a:pt x="3119" y="2403"/>
                      <a:pt x="3119" y="2113"/>
                    </a:cubicBezTo>
                    <a:lnTo>
                      <a:pt x="3119" y="523"/>
                    </a:lnTo>
                    <a:cubicBezTo>
                      <a:pt x="3119" y="232"/>
                      <a:pt x="2885" y="1"/>
                      <a:pt x="2595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52" name="Google Shape;2852;p15"/>
              <p:cNvSpPr/>
              <p:nvPr/>
            </p:nvSpPr>
            <p:spPr>
              <a:xfrm>
                <a:off x="8362968" y="3735557"/>
                <a:ext cx="354690" cy="299729"/>
              </a:xfrm>
              <a:custGeom>
                <a:avLst/>
                <a:gdLst/>
                <a:ahLst/>
                <a:cxnLst/>
                <a:rect l="l" t="t" r="r" b="b"/>
                <a:pathLst>
                  <a:path w="4085" h="3452" extrusionOk="0">
                    <a:moveTo>
                      <a:pt x="522" y="1"/>
                    </a:moveTo>
                    <a:cubicBezTo>
                      <a:pt x="234" y="1"/>
                      <a:pt x="0" y="235"/>
                      <a:pt x="0" y="522"/>
                    </a:cubicBezTo>
                    <a:lnTo>
                      <a:pt x="0" y="2930"/>
                    </a:lnTo>
                    <a:cubicBezTo>
                      <a:pt x="0" y="3220"/>
                      <a:pt x="234" y="3452"/>
                      <a:pt x="522" y="3452"/>
                    </a:cubicBezTo>
                    <a:lnTo>
                      <a:pt x="3560" y="3452"/>
                    </a:lnTo>
                    <a:cubicBezTo>
                      <a:pt x="3850" y="3452"/>
                      <a:pt x="4084" y="3220"/>
                      <a:pt x="4084" y="2930"/>
                    </a:cubicBezTo>
                    <a:lnTo>
                      <a:pt x="4084" y="522"/>
                    </a:lnTo>
                    <a:cubicBezTo>
                      <a:pt x="4084" y="235"/>
                      <a:pt x="3850" y="1"/>
                      <a:pt x="356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53" name="Google Shape;2853;p15"/>
              <p:cNvSpPr/>
              <p:nvPr/>
            </p:nvSpPr>
            <p:spPr>
              <a:xfrm>
                <a:off x="8963637" y="3098768"/>
                <a:ext cx="354777" cy="299989"/>
              </a:xfrm>
              <a:custGeom>
                <a:avLst/>
                <a:gdLst/>
                <a:ahLst/>
                <a:cxnLst/>
                <a:rect l="l" t="t" r="r" b="b"/>
                <a:pathLst>
                  <a:path w="4086" h="3455" extrusionOk="0">
                    <a:moveTo>
                      <a:pt x="522" y="0"/>
                    </a:moveTo>
                    <a:cubicBezTo>
                      <a:pt x="232" y="0"/>
                      <a:pt x="1" y="235"/>
                      <a:pt x="1" y="525"/>
                    </a:cubicBezTo>
                    <a:lnTo>
                      <a:pt x="1" y="2930"/>
                    </a:lnTo>
                    <a:cubicBezTo>
                      <a:pt x="1" y="3217"/>
                      <a:pt x="235" y="3454"/>
                      <a:pt x="522" y="3454"/>
                    </a:cubicBezTo>
                    <a:lnTo>
                      <a:pt x="3561" y="3454"/>
                    </a:lnTo>
                    <a:cubicBezTo>
                      <a:pt x="3851" y="3454"/>
                      <a:pt x="4085" y="3220"/>
                      <a:pt x="4085" y="2930"/>
                    </a:cubicBezTo>
                    <a:lnTo>
                      <a:pt x="4085" y="525"/>
                    </a:lnTo>
                    <a:cubicBezTo>
                      <a:pt x="4085" y="235"/>
                      <a:pt x="3851" y="0"/>
                      <a:pt x="3561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54" name="Google Shape;2854;p15"/>
              <p:cNvSpPr/>
              <p:nvPr/>
            </p:nvSpPr>
            <p:spPr>
              <a:xfrm>
                <a:off x="5736191" y="3918936"/>
                <a:ext cx="354690" cy="299989"/>
              </a:xfrm>
              <a:custGeom>
                <a:avLst/>
                <a:gdLst/>
                <a:ahLst/>
                <a:cxnLst/>
                <a:rect l="l" t="t" r="r" b="b"/>
                <a:pathLst>
                  <a:path w="4085" h="3455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5"/>
                    </a:cubicBezTo>
                    <a:lnTo>
                      <a:pt x="1" y="2930"/>
                    </a:lnTo>
                    <a:cubicBezTo>
                      <a:pt x="1" y="3217"/>
                      <a:pt x="235" y="3454"/>
                      <a:pt x="525" y="3454"/>
                    </a:cubicBezTo>
                    <a:lnTo>
                      <a:pt x="3560" y="3454"/>
                    </a:lnTo>
                    <a:cubicBezTo>
                      <a:pt x="3851" y="3454"/>
                      <a:pt x="4085" y="3220"/>
                      <a:pt x="4085" y="2930"/>
                    </a:cubicBezTo>
                    <a:lnTo>
                      <a:pt x="4085" y="525"/>
                    </a:lnTo>
                    <a:cubicBezTo>
                      <a:pt x="4085" y="235"/>
                      <a:pt x="3851" y="1"/>
                      <a:pt x="356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55" name="Google Shape;2855;p15"/>
              <p:cNvSpPr/>
              <p:nvPr/>
            </p:nvSpPr>
            <p:spPr>
              <a:xfrm>
                <a:off x="6565389" y="4130881"/>
                <a:ext cx="137882" cy="98897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139" extrusionOk="0">
                    <a:moveTo>
                      <a:pt x="522" y="1"/>
                    </a:moveTo>
                    <a:cubicBezTo>
                      <a:pt x="232" y="1"/>
                      <a:pt x="0" y="235"/>
                      <a:pt x="0" y="525"/>
                    </a:cubicBezTo>
                    <a:lnTo>
                      <a:pt x="0" y="614"/>
                    </a:lnTo>
                    <a:cubicBezTo>
                      <a:pt x="0" y="905"/>
                      <a:pt x="232" y="1139"/>
                      <a:pt x="522" y="1139"/>
                    </a:cubicBezTo>
                    <a:lnTo>
                      <a:pt x="1066" y="1139"/>
                    </a:lnTo>
                    <a:cubicBezTo>
                      <a:pt x="1356" y="1139"/>
                      <a:pt x="1587" y="905"/>
                      <a:pt x="1587" y="614"/>
                    </a:cubicBezTo>
                    <a:lnTo>
                      <a:pt x="1587" y="525"/>
                    </a:lnTo>
                    <a:cubicBezTo>
                      <a:pt x="1587" y="235"/>
                      <a:pt x="1356" y="1"/>
                      <a:pt x="106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56" name="Google Shape;2856;p15"/>
              <p:cNvSpPr/>
              <p:nvPr/>
            </p:nvSpPr>
            <p:spPr>
              <a:xfrm>
                <a:off x="7001608" y="4102315"/>
                <a:ext cx="138403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1594" h="1136" extrusionOk="0">
                    <a:moveTo>
                      <a:pt x="528" y="0"/>
                    </a:moveTo>
                    <a:cubicBezTo>
                      <a:pt x="238" y="0"/>
                      <a:pt x="3" y="232"/>
                      <a:pt x="3" y="522"/>
                    </a:cubicBezTo>
                    <a:lnTo>
                      <a:pt x="3" y="614"/>
                    </a:lnTo>
                    <a:cubicBezTo>
                      <a:pt x="0" y="902"/>
                      <a:pt x="235" y="1136"/>
                      <a:pt x="528" y="1136"/>
                    </a:cubicBezTo>
                    <a:lnTo>
                      <a:pt x="1072" y="1136"/>
                    </a:lnTo>
                    <a:cubicBezTo>
                      <a:pt x="1359" y="1136"/>
                      <a:pt x="1593" y="902"/>
                      <a:pt x="1593" y="614"/>
                    </a:cubicBezTo>
                    <a:lnTo>
                      <a:pt x="1593" y="522"/>
                    </a:lnTo>
                    <a:cubicBezTo>
                      <a:pt x="1593" y="232"/>
                      <a:pt x="1359" y="0"/>
                      <a:pt x="107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57" name="Google Shape;2857;p15"/>
              <p:cNvSpPr/>
              <p:nvPr/>
            </p:nvSpPr>
            <p:spPr>
              <a:xfrm>
                <a:off x="8290033" y="3177000"/>
                <a:ext cx="138143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1591" h="1136" extrusionOk="0">
                    <a:moveTo>
                      <a:pt x="522" y="0"/>
                    </a:moveTo>
                    <a:cubicBezTo>
                      <a:pt x="232" y="0"/>
                      <a:pt x="0" y="232"/>
                      <a:pt x="0" y="522"/>
                    </a:cubicBezTo>
                    <a:lnTo>
                      <a:pt x="0" y="614"/>
                    </a:lnTo>
                    <a:cubicBezTo>
                      <a:pt x="0" y="902"/>
                      <a:pt x="232" y="1136"/>
                      <a:pt x="522" y="1136"/>
                    </a:cubicBezTo>
                    <a:lnTo>
                      <a:pt x="1066" y="1136"/>
                    </a:lnTo>
                    <a:cubicBezTo>
                      <a:pt x="1356" y="1136"/>
                      <a:pt x="1591" y="902"/>
                      <a:pt x="1591" y="614"/>
                    </a:cubicBezTo>
                    <a:lnTo>
                      <a:pt x="1591" y="522"/>
                    </a:lnTo>
                    <a:cubicBezTo>
                      <a:pt x="1591" y="232"/>
                      <a:pt x="1356" y="0"/>
                      <a:pt x="106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58" name="Google Shape;2858;p15"/>
              <p:cNvSpPr/>
              <p:nvPr/>
            </p:nvSpPr>
            <p:spPr>
              <a:xfrm>
                <a:off x="8142774" y="2787494"/>
                <a:ext cx="138143" cy="98897"/>
              </a:xfrm>
              <a:custGeom>
                <a:avLst/>
                <a:gdLst/>
                <a:ahLst/>
                <a:cxnLst/>
                <a:rect l="l" t="t" r="r" b="b"/>
                <a:pathLst>
                  <a:path w="1591" h="1139" extrusionOk="0">
                    <a:moveTo>
                      <a:pt x="525" y="0"/>
                    </a:moveTo>
                    <a:cubicBezTo>
                      <a:pt x="235" y="0"/>
                      <a:pt x="0" y="235"/>
                      <a:pt x="0" y="525"/>
                    </a:cubicBezTo>
                    <a:lnTo>
                      <a:pt x="0" y="614"/>
                    </a:lnTo>
                    <a:cubicBezTo>
                      <a:pt x="0" y="904"/>
                      <a:pt x="237" y="1139"/>
                      <a:pt x="525" y="1139"/>
                    </a:cubicBezTo>
                    <a:lnTo>
                      <a:pt x="1069" y="1139"/>
                    </a:lnTo>
                    <a:cubicBezTo>
                      <a:pt x="1356" y="1139"/>
                      <a:pt x="1590" y="904"/>
                      <a:pt x="1590" y="614"/>
                    </a:cubicBezTo>
                    <a:lnTo>
                      <a:pt x="1590" y="525"/>
                    </a:lnTo>
                    <a:cubicBezTo>
                      <a:pt x="1590" y="235"/>
                      <a:pt x="1356" y="0"/>
                      <a:pt x="106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59" name="Google Shape;2859;p15"/>
              <p:cNvSpPr/>
              <p:nvPr/>
            </p:nvSpPr>
            <p:spPr>
              <a:xfrm>
                <a:off x="7610091" y="4085383"/>
                <a:ext cx="138664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1597" h="1136" extrusionOk="0">
                    <a:moveTo>
                      <a:pt x="528" y="0"/>
                    </a:moveTo>
                    <a:cubicBezTo>
                      <a:pt x="238" y="0"/>
                      <a:pt x="6" y="232"/>
                      <a:pt x="6" y="522"/>
                    </a:cubicBezTo>
                    <a:lnTo>
                      <a:pt x="6" y="614"/>
                    </a:lnTo>
                    <a:cubicBezTo>
                      <a:pt x="0" y="898"/>
                      <a:pt x="235" y="1136"/>
                      <a:pt x="528" y="1136"/>
                    </a:cubicBezTo>
                    <a:lnTo>
                      <a:pt x="1072" y="1136"/>
                    </a:lnTo>
                    <a:cubicBezTo>
                      <a:pt x="1362" y="1136"/>
                      <a:pt x="1596" y="901"/>
                      <a:pt x="1596" y="614"/>
                    </a:cubicBezTo>
                    <a:lnTo>
                      <a:pt x="1596" y="522"/>
                    </a:lnTo>
                    <a:cubicBezTo>
                      <a:pt x="1596" y="232"/>
                      <a:pt x="1362" y="0"/>
                      <a:pt x="107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60" name="Google Shape;2860;p15"/>
              <p:cNvSpPr/>
              <p:nvPr/>
            </p:nvSpPr>
            <p:spPr>
              <a:xfrm>
                <a:off x="9131994" y="3834193"/>
                <a:ext cx="138143" cy="98897"/>
              </a:xfrm>
              <a:custGeom>
                <a:avLst/>
                <a:gdLst/>
                <a:ahLst/>
                <a:cxnLst/>
                <a:rect l="l" t="t" r="r" b="b"/>
                <a:pathLst>
                  <a:path w="1591" h="1139" extrusionOk="0">
                    <a:moveTo>
                      <a:pt x="522" y="0"/>
                    </a:moveTo>
                    <a:cubicBezTo>
                      <a:pt x="235" y="0"/>
                      <a:pt x="1" y="234"/>
                      <a:pt x="1" y="525"/>
                    </a:cubicBezTo>
                    <a:lnTo>
                      <a:pt x="1" y="614"/>
                    </a:lnTo>
                    <a:cubicBezTo>
                      <a:pt x="1" y="904"/>
                      <a:pt x="235" y="1138"/>
                      <a:pt x="522" y="1138"/>
                    </a:cubicBezTo>
                    <a:lnTo>
                      <a:pt x="1066" y="1138"/>
                    </a:lnTo>
                    <a:cubicBezTo>
                      <a:pt x="1357" y="1138"/>
                      <a:pt x="1591" y="904"/>
                      <a:pt x="1591" y="614"/>
                    </a:cubicBezTo>
                    <a:lnTo>
                      <a:pt x="1591" y="525"/>
                    </a:lnTo>
                    <a:cubicBezTo>
                      <a:pt x="1591" y="234"/>
                      <a:pt x="1357" y="0"/>
                      <a:pt x="106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61" name="Google Shape;2861;p15"/>
              <p:cNvSpPr/>
              <p:nvPr/>
            </p:nvSpPr>
            <p:spPr>
              <a:xfrm>
                <a:off x="8065933" y="3536724"/>
                <a:ext cx="138229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1592" h="1136" extrusionOk="0">
                    <a:moveTo>
                      <a:pt x="523" y="0"/>
                    </a:moveTo>
                    <a:cubicBezTo>
                      <a:pt x="232" y="0"/>
                      <a:pt x="1" y="232"/>
                      <a:pt x="1" y="522"/>
                    </a:cubicBezTo>
                    <a:lnTo>
                      <a:pt x="1" y="614"/>
                    </a:lnTo>
                    <a:cubicBezTo>
                      <a:pt x="1" y="901"/>
                      <a:pt x="232" y="1136"/>
                      <a:pt x="523" y="1136"/>
                    </a:cubicBezTo>
                    <a:lnTo>
                      <a:pt x="1067" y="1136"/>
                    </a:lnTo>
                    <a:cubicBezTo>
                      <a:pt x="1357" y="1136"/>
                      <a:pt x="1591" y="901"/>
                      <a:pt x="1591" y="614"/>
                    </a:cubicBezTo>
                    <a:lnTo>
                      <a:pt x="1591" y="522"/>
                    </a:lnTo>
                    <a:cubicBezTo>
                      <a:pt x="1591" y="232"/>
                      <a:pt x="1357" y="0"/>
                      <a:pt x="1067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62" name="Google Shape;2862;p15"/>
              <p:cNvSpPr/>
              <p:nvPr/>
            </p:nvSpPr>
            <p:spPr>
              <a:xfrm>
                <a:off x="7894449" y="3003085"/>
                <a:ext cx="138143" cy="98897"/>
              </a:xfrm>
              <a:custGeom>
                <a:avLst/>
                <a:gdLst/>
                <a:ahLst/>
                <a:cxnLst/>
                <a:rect l="l" t="t" r="r" b="b"/>
                <a:pathLst>
                  <a:path w="1591" h="1139" extrusionOk="0">
                    <a:moveTo>
                      <a:pt x="525" y="0"/>
                    </a:moveTo>
                    <a:cubicBezTo>
                      <a:pt x="235" y="0"/>
                      <a:pt x="1" y="235"/>
                      <a:pt x="1" y="525"/>
                    </a:cubicBezTo>
                    <a:lnTo>
                      <a:pt x="1" y="614"/>
                    </a:lnTo>
                    <a:cubicBezTo>
                      <a:pt x="1" y="904"/>
                      <a:pt x="238" y="1139"/>
                      <a:pt x="525" y="1139"/>
                    </a:cubicBezTo>
                    <a:lnTo>
                      <a:pt x="1069" y="1139"/>
                    </a:lnTo>
                    <a:cubicBezTo>
                      <a:pt x="1357" y="1139"/>
                      <a:pt x="1591" y="904"/>
                      <a:pt x="1591" y="614"/>
                    </a:cubicBezTo>
                    <a:lnTo>
                      <a:pt x="1591" y="525"/>
                    </a:lnTo>
                    <a:cubicBezTo>
                      <a:pt x="1591" y="235"/>
                      <a:pt x="1357" y="0"/>
                      <a:pt x="106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63" name="Google Shape;2863;p15"/>
              <p:cNvSpPr/>
              <p:nvPr/>
            </p:nvSpPr>
            <p:spPr>
              <a:xfrm>
                <a:off x="8892438" y="2347368"/>
                <a:ext cx="168445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1940" h="1639" extrusionOk="0">
                    <a:moveTo>
                      <a:pt x="528" y="0"/>
                    </a:moveTo>
                    <a:cubicBezTo>
                      <a:pt x="238" y="0"/>
                      <a:pt x="3" y="232"/>
                      <a:pt x="3" y="522"/>
                    </a:cubicBezTo>
                    <a:lnTo>
                      <a:pt x="3" y="1116"/>
                    </a:lnTo>
                    <a:cubicBezTo>
                      <a:pt x="1" y="1404"/>
                      <a:pt x="238" y="1638"/>
                      <a:pt x="528" y="1638"/>
                    </a:cubicBezTo>
                    <a:lnTo>
                      <a:pt x="1418" y="1638"/>
                    </a:lnTo>
                    <a:cubicBezTo>
                      <a:pt x="1705" y="1638"/>
                      <a:pt x="1940" y="1404"/>
                      <a:pt x="1940" y="1116"/>
                    </a:cubicBezTo>
                    <a:lnTo>
                      <a:pt x="1940" y="522"/>
                    </a:lnTo>
                    <a:cubicBezTo>
                      <a:pt x="1940" y="232"/>
                      <a:pt x="1705" y="0"/>
                      <a:pt x="141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2864" name="Google Shape;2864;p15"/>
              <p:cNvGrpSpPr/>
              <p:nvPr/>
            </p:nvGrpSpPr>
            <p:grpSpPr>
              <a:xfrm>
                <a:off x="8010038" y="1066236"/>
                <a:ext cx="739597" cy="2531629"/>
                <a:chOff x="7476638" y="1066236"/>
                <a:chExt cx="739597" cy="2531629"/>
              </a:xfrm>
            </p:grpSpPr>
            <p:sp>
              <p:nvSpPr>
                <p:cNvPr id="2865" name="Google Shape;2865;p15"/>
                <p:cNvSpPr/>
                <p:nvPr/>
              </p:nvSpPr>
              <p:spPr>
                <a:xfrm>
                  <a:off x="7476638" y="1066236"/>
                  <a:ext cx="739597" cy="25316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18" h="29157" extrusionOk="0">
                      <a:moveTo>
                        <a:pt x="4257" y="0"/>
                      </a:moveTo>
                      <a:cubicBezTo>
                        <a:pt x="4257" y="0"/>
                        <a:pt x="1200" y="6905"/>
                        <a:pt x="793" y="9413"/>
                      </a:cubicBezTo>
                      <a:cubicBezTo>
                        <a:pt x="0" y="14267"/>
                        <a:pt x="1317" y="29156"/>
                        <a:pt x="1317" y="29156"/>
                      </a:cubicBezTo>
                      <a:lnTo>
                        <a:pt x="7201" y="29156"/>
                      </a:lnTo>
                      <a:cubicBezTo>
                        <a:pt x="7198" y="29154"/>
                        <a:pt x="8517" y="14269"/>
                        <a:pt x="7725" y="9413"/>
                      </a:cubicBezTo>
                      <a:cubicBezTo>
                        <a:pt x="7318" y="6905"/>
                        <a:pt x="4257" y="0"/>
                        <a:pt x="4257" y="0"/>
                      </a:cubicBezTo>
                      <a:close/>
                      <a:moveTo>
                        <a:pt x="7201" y="29156"/>
                      </a:moveTo>
                      <a:cubicBezTo>
                        <a:pt x="7201" y="29156"/>
                        <a:pt x="7201" y="29156"/>
                        <a:pt x="7201" y="29156"/>
                      </a:cubicBezTo>
                      <a:cubicBezTo>
                        <a:pt x="7201" y="29156"/>
                        <a:pt x="7201" y="29156"/>
                        <a:pt x="7201" y="29156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66" name="Google Shape;2866;p15"/>
                <p:cNvSpPr/>
                <p:nvPr/>
              </p:nvSpPr>
              <p:spPr>
                <a:xfrm>
                  <a:off x="7502078" y="1123368"/>
                  <a:ext cx="688716" cy="24172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32" h="27840" extrusionOk="0">
                      <a:moveTo>
                        <a:pt x="3964" y="1"/>
                      </a:moveTo>
                      <a:cubicBezTo>
                        <a:pt x="3964" y="1"/>
                        <a:pt x="1119" y="6590"/>
                        <a:pt x="737" y="8987"/>
                      </a:cubicBezTo>
                      <a:cubicBezTo>
                        <a:pt x="0" y="13623"/>
                        <a:pt x="1225" y="27840"/>
                        <a:pt x="1225" y="27840"/>
                      </a:cubicBezTo>
                      <a:lnTo>
                        <a:pt x="6698" y="27840"/>
                      </a:lnTo>
                      <a:cubicBezTo>
                        <a:pt x="6704" y="27840"/>
                        <a:pt x="7932" y="13626"/>
                        <a:pt x="7195" y="8987"/>
                      </a:cubicBezTo>
                      <a:cubicBezTo>
                        <a:pt x="6816" y="6593"/>
                        <a:pt x="3964" y="1"/>
                        <a:pt x="3964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67" name="Google Shape;2867;p15"/>
                <p:cNvSpPr/>
                <p:nvPr/>
              </p:nvSpPr>
              <p:spPr>
                <a:xfrm>
                  <a:off x="7642825" y="2889429"/>
                  <a:ext cx="406960" cy="6272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87" h="7224" extrusionOk="0">
                      <a:moveTo>
                        <a:pt x="1289" y="1"/>
                      </a:moveTo>
                      <a:lnTo>
                        <a:pt x="0" y="7224"/>
                      </a:lnTo>
                      <a:lnTo>
                        <a:pt x="4687" y="7224"/>
                      </a:lnTo>
                      <a:lnTo>
                        <a:pt x="3401" y="1"/>
                      </a:ln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68" name="Google Shape;2868;p15"/>
                <p:cNvSpPr/>
                <p:nvPr/>
              </p:nvSpPr>
              <p:spPr>
                <a:xfrm>
                  <a:off x="7706035" y="1590410"/>
                  <a:ext cx="280279" cy="12538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28" h="14441" extrusionOk="0">
                      <a:moveTo>
                        <a:pt x="1615" y="0"/>
                      </a:moveTo>
                      <a:cubicBezTo>
                        <a:pt x="1615" y="0"/>
                        <a:pt x="463" y="2796"/>
                        <a:pt x="310" y="4076"/>
                      </a:cubicBezTo>
                      <a:cubicBezTo>
                        <a:pt x="0" y="6643"/>
                        <a:pt x="508" y="14440"/>
                        <a:pt x="508" y="14440"/>
                      </a:cubicBezTo>
                      <a:lnTo>
                        <a:pt x="2726" y="14440"/>
                      </a:lnTo>
                      <a:cubicBezTo>
                        <a:pt x="2726" y="14440"/>
                        <a:pt x="3228" y="6643"/>
                        <a:pt x="2924" y="4076"/>
                      </a:cubicBezTo>
                      <a:cubicBezTo>
                        <a:pt x="2770" y="2799"/>
                        <a:pt x="1615" y="0"/>
                        <a:pt x="1615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69" name="Google Shape;2869;p15"/>
                <p:cNvSpPr/>
                <p:nvPr/>
              </p:nvSpPr>
              <p:spPr>
                <a:xfrm>
                  <a:off x="7834191" y="1554551"/>
                  <a:ext cx="24051" cy="13163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7" h="15161" extrusionOk="0">
                      <a:moveTo>
                        <a:pt x="0" y="0"/>
                      </a:moveTo>
                      <a:lnTo>
                        <a:pt x="0" y="15160"/>
                      </a:lnTo>
                      <a:lnTo>
                        <a:pt x="276" y="15160"/>
                      </a:lnTo>
                      <a:lnTo>
                        <a:pt x="276" y="0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70" name="Google Shape;2870;p15"/>
                <p:cNvSpPr/>
                <p:nvPr/>
              </p:nvSpPr>
              <p:spPr>
                <a:xfrm>
                  <a:off x="7695616" y="2035399"/>
                  <a:ext cx="280106" cy="240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26" h="277" extrusionOk="0">
                      <a:moveTo>
                        <a:pt x="0" y="0"/>
                      </a:moveTo>
                      <a:lnTo>
                        <a:pt x="0" y="276"/>
                      </a:lnTo>
                      <a:lnTo>
                        <a:pt x="3225" y="276"/>
                      </a:lnTo>
                      <a:lnTo>
                        <a:pt x="3225" y="0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71" name="Google Shape;2871;p15"/>
                <p:cNvSpPr/>
                <p:nvPr/>
              </p:nvSpPr>
              <p:spPr>
                <a:xfrm>
                  <a:off x="7695616" y="2487333"/>
                  <a:ext cx="280106" cy="241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26" h="278" extrusionOk="0">
                      <a:moveTo>
                        <a:pt x="0" y="1"/>
                      </a:moveTo>
                      <a:lnTo>
                        <a:pt x="0" y="277"/>
                      </a:lnTo>
                      <a:lnTo>
                        <a:pt x="3225" y="277"/>
                      </a:lnTo>
                      <a:lnTo>
                        <a:pt x="3225" y="1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2872" name="Google Shape;2872;p15"/>
              <p:cNvGrpSpPr/>
              <p:nvPr/>
            </p:nvGrpSpPr>
            <p:grpSpPr>
              <a:xfrm>
                <a:off x="472806" y="1066236"/>
                <a:ext cx="739336" cy="2612278"/>
                <a:chOff x="1006206" y="1066236"/>
                <a:chExt cx="739336" cy="2612278"/>
              </a:xfrm>
            </p:grpSpPr>
            <p:sp>
              <p:nvSpPr>
                <p:cNvPr id="2873" name="Google Shape;2873;p15"/>
                <p:cNvSpPr/>
                <p:nvPr/>
              </p:nvSpPr>
              <p:spPr>
                <a:xfrm>
                  <a:off x="1097027" y="3378525"/>
                  <a:ext cx="478940" cy="29998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16" h="3455" extrusionOk="0">
                      <a:moveTo>
                        <a:pt x="522" y="1"/>
                      </a:moveTo>
                      <a:cubicBezTo>
                        <a:pt x="232" y="1"/>
                        <a:pt x="1" y="235"/>
                        <a:pt x="1" y="525"/>
                      </a:cubicBezTo>
                      <a:lnTo>
                        <a:pt x="1" y="2933"/>
                      </a:lnTo>
                      <a:cubicBezTo>
                        <a:pt x="1" y="3217"/>
                        <a:pt x="232" y="3454"/>
                        <a:pt x="522" y="3454"/>
                      </a:cubicBezTo>
                      <a:lnTo>
                        <a:pt x="4994" y="3454"/>
                      </a:lnTo>
                      <a:cubicBezTo>
                        <a:pt x="5282" y="3454"/>
                        <a:pt x="5516" y="3220"/>
                        <a:pt x="5516" y="2930"/>
                      </a:cubicBezTo>
                      <a:lnTo>
                        <a:pt x="5516" y="525"/>
                      </a:lnTo>
                      <a:cubicBezTo>
                        <a:pt x="5516" y="235"/>
                        <a:pt x="5282" y="1"/>
                        <a:pt x="4994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74" name="Google Shape;2874;p15"/>
                <p:cNvSpPr/>
                <p:nvPr/>
              </p:nvSpPr>
              <p:spPr>
                <a:xfrm>
                  <a:off x="1006206" y="1066236"/>
                  <a:ext cx="739336" cy="25316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15" h="29157" extrusionOk="0">
                      <a:moveTo>
                        <a:pt x="4258" y="0"/>
                      </a:moveTo>
                      <a:cubicBezTo>
                        <a:pt x="4258" y="0"/>
                        <a:pt x="1200" y="6905"/>
                        <a:pt x="790" y="9413"/>
                      </a:cubicBezTo>
                      <a:cubicBezTo>
                        <a:pt x="0" y="14267"/>
                        <a:pt x="1317" y="29156"/>
                        <a:pt x="1317" y="29156"/>
                      </a:cubicBezTo>
                      <a:lnTo>
                        <a:pt x="7201" y="29156"/>
                      </a:lnTo>
                      <a:cubicBezTo>
                        <a:pt x="7199" y="29154"/>
                        <a:pt x="8515" y="14269"/>
                        <a:pt x="7722" y="9413"/>
                      </a:cubicBezTo>
                      <a:cubicBezTo>
                        <a:pt x="7315" y="6905"/>
                        <a:pt x="4258" y="0"/>
                        <a:pt x="4258" y="0"/>
                      </a:cubicBezTo>
                      <a:close/>
                      <a:moveTo>
                        <a:pt x="7201" y="29156"/>
                      </a:moveTo>
                      <a:lnTo>
                        <a:pt x="7201" y="29156"/>
                      </a:lnTo>
                      <a:cubicBezTo>
                        <a:pt x="7201" y="29156"/>
                        <a:pt x="7201" y="29156"/>
                        <a:pt x="7201" y="29156"/>
                      </a:cubicBezTo>
                      <a:cubicBezTo>
                        <a:pt x="7201" y="29156"/>
                        <a:pt x="7201" y="29156"/>
                        <a:pt x="7201" y="29156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75" name="Google Shape;2875;p15"/>
                <p:cNvSpPr/>
                <p:nvPr/>
              </p:nvSpPr>
              <p:spPr>
                <a:xfrm>
                  <a:off x="1031385" y="1123368"/>
                  <a:ext cx="688716" cy="24172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32" h="27840" extrusionOk="0">
                      <a:moveTo>
                        <a:pt x="3968" y="1"/>
                      </a:moveTo>
                      <a:cubicBezTo>
                        <a:pt x="3968" y="1"/>
                        <a:pt x="1122" y="6590"/>
                        <a:pt x="737" y="8987"/>
                      </a:cubicBezTo>
                      <a:cubicBezTo>
                        <a:pt x="0" y="13623"/>
                        <a:pt x="1225" y="27840"/>
                        <a:pt x="1225" y="27840"/>
                      </a:cubicBezTo>
                      <a:lnTo>
                        <a:pt x="6702" y="27840"/>
                      </a:lnTo>
                      <a:cubicBezTo>
                        <a:pt x="6704" y="27840"/>
                        <a:pt x="7932" y="13626"/>
                        <a:pt x="7195" y="8987"/>
                      </a:cubicBezTo>
                      <a:cubicBezTo>
                        <a:pt x="6816" y="6593"/>
                        <a:pt x="3968" y="1"/>
                        <a:pt x="3968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76" name="Google Shape;2876;p15"/>
                <p:cNvSpPr/>
                <p:nvPr/>
              </p:nvSpPr>
              <p:spPr>
                <a:xfrm>
                  <a:off x="1172392" y="2889429"/>
                  <a:ext cx="406960" cy="6272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87" h="7224" extrusionOk="0">
                      <a:moveTo>
                        <a:pt x="1283" y="1"/>
                      </a:moveTo>
                      <a:lnTo>
                        <a:pt x="0" y="7224"/>
                      </a:lnTo>
                      <a:lnTo>
                        <a:pt x="4687" y="7224"/>
                      </a:lnTo>
                      <a:lnTo>
                        <a:pt x="3401" y="1"/>
                      </a:ln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77" name="Google Shape;2877;p15"/>
                <p:cNvSpPr/>
                <p:nvPr/>
              </p:nvSpPr>
              <p:spPr>
                <a:xfrm>
                  <a:off x="1235603" y="1590410"/>
                  <a:ext cx="280106" cy="12538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26" h="14441" extrusionOk="0">
                      <a:moveTo>
                        <a:pt x="1616" y="0"/>
                      </a:moveTo>
                      <a:cubicBezTo>
                        <a:pt x="1616" y="0"/>
                        <a:pt x="461" y="2796"/>
                        <a:pt x="307" y="4076"/>
                      </a:cubicBezTo>
                      <a:cubicBezTo>
                        <a:pt x="0" y="6643"/>
                        <a:pt x="505" y="14440"/>
                        <a:pt x="505" y="14440"/>
                      </a:cubicBezTo>
                      <a:lnTo>
                        <a:pt x="2723" y="14440"/>
                      </a:lnTo>
                      <a:cubicBezTo>
                        <a:pt x="2723" y="14440"/>
                        <a:pt x="3225" y="6643"/>
                        <a:pt x="2924" y="4076"/>
                      </a:cubicBezTo>
                      <a:cubicBezTo>
                        <a:pt x="2771" y="2799"/>
                        <a:pt x="1616" y="0"/>
                        <a:pt x="1616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78" name="Google Shape;2878;p15"/>
                <p:cNvSpPr/>
                <p:nvPr/>
              </p:nvSpPr>
              <p:spPr>
                <a:xfrm>
                  <a:off x="1363759" y="1554551"/>
                  <a:ext cx="24051" cy="13163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7" h="15161" extrusionOk="0">
                      <a:moveTo>
                        <a:pt x="0" y="0"/>
                      </a:moveTo>
                      <a:lnTo>
                        <a:pt x="0" y="15160"/>
                      </a:lnTo>
                      <a:lnTo>
                        <a:pt x="276" y="15160"/>
                      </a:lnTo>
                      <a:lnTo>
                        <a:pt x="276" y="0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79" name="Google Shape;2879;p15"/>
                <p:cNvSpPr/>
                <p:nvPr/>
              </p:nvSpPr>
              <p:spPr>
                <a:xfrm>
                  <a:off x="1224923" y="2035399"/>
                  <a:ext cx="280366" cy="240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29" h="277" extrusionOk="0">
                      <a:moveTo>
                        <a:pt x="1" y="0"/>
                      </a:moveTo>
                      <a:lnTo>
                        <a:pt x="1" y="276"/>
                      </a:lnTo>
                      <a:lnTo>
                        <a:pt x="3228" y="276"/>
                      </a:lnTo>
                      <a:lnTo>
                        <a:pt x="3228" y="0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80" name="Google Shape;2880;p15"/>
                <p:cNvSpPr/>
                <p:nvPr/>
              </p:nvSpPr>
              <p:spPr>
                <a:xfrm>
                  <a:off x="1224923" y="2487333"/>
                  <a:ext cx="280366" cy="241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29" h="278" extrusionOk="0">
                      <a:moveTo>
                        <a:pt x="1" y="1"/>
                      </a:moveTo>
                      <a:lnTo>
                        <a:pt x="1" y="277"/>
                      </a:lnTo>
                      <a:lnTo>
                        <a:pt x="3228" y="277"/>
                      </a:lnTo>
                      <a:lnTo>
                        <a:pt x="3228" y="1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2881" name="Google Shape;2881;p15"/>
              <p:cNvSpPr/>
              <p:nvPr/>
            </p:nvSpPr>
            <p:spPr>
              <a:xfrm>
                <a:off x="2857096" y="157592"/>
                <a:ext cx="1818515" cy="1827719"/>
              </a:xfrm>
              <a:custGeom>
                <a:avLst/>
                <a:gdLst/>
                <a:ahLst/>
                <a:cxnLst/>
                <a:rect l="l" t="t" r="r" b="b"/>
                <a:pathLst>
                  <a:path w="20944" h="21050" extrusionOk="0">
                    <a:moveTo>
                      <a:pt x="0" y="1"/>
                    </a:moveTo>
                    <a:lnTo>
                      <a:pt x="0" y="21050"/>
                    </a:lnTo>
                    <a:lnTo>
                      <a:pt x="438" y="21050"/>
                    </a:lnTo>
                    <a:cubicBezTo>
                      <a:pt x="4790" y="10301"/>
                      <a:pt x="11966" y="4264"/>
                      <a:pt x="20943" y="1256"/>
                    </a:cubicBezTo>
                    <a:lnTo>
                      <a:pt x="20943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2" name="Google Shape;2882;p15"/>
              <p:cNvSpPr/>
              <p:nvPr/>
            </p:nvSpPr>
            <p:spPr>
              <a:xfrm>
                <a:off x="1363759" y="157592"/>
                <a:ext cx="1653543" cy="1827719"/>
              </a:xfrm>
              <a:custGeom>
                <a:avLst/>
                <a:gdLst/>
                <a:ahLst/>
                <a:cxnLst/>
                <a:rect l="l" t="t" r="r" b="b"/>
                <a:pathLst>
                  <a:path w="19044" h="21050" extrusionOk="0">
                    <a:moveTo>
                      <a:pt x="0" y="1"/>
                    </a:moveTo>
                    <a:lnTo>
                      <a:pt x="0" y="1256"/>
                    </a:lnTo>
                    <a:cubicBezTo>
                      <a:pt x="8143" y="4264"/>
                      <a:pt x="14646" y="10301"/>
                      <a:pt x="18594" y="21050"/>
                    </a:cubicBezTo>
                    <a:lnTo>
                      <a:pt x="19043" y="21050"/>
                    </a:lnTo>
                    <a:lnTo>
                      <a:pt x="19043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3" name="Google Shape;2883;p15"/>
              <p:cNvSpPr/>
              <p:nvPr/>
            </p:nvSpPr>
            <p:spPr>
              <a:xfrm>
                <a:off x="-35892" y="157592"/>
                <a:ext cx="1576527" cy="1827719"/>
              </a:xfrm>
              <a:custGeom>
                <a:avLst/>
                <a:gdLst/>
                <a:ahLst/>
                <a:cxnLst/>
                <a:rect l="l" t="t" r="r" b="b"/>
                <a:pathLst>
                  <a:path w="18157" h="21050" extrusionOk="0">
                    <a:moveTo>
                      <a:pt x="1" y="1"/>
                    </a:moveTo>
                    <a:lnTo>
                      <a:pt x="1" y="21050"/>
                    </a:lnTo>
                    <a:lnTo>
                      <a:pt x="383" y="21050"/>
                    </a:lnTo>
                    <a:cubicBezTo>
                      <a:pt x="4155" y="10301"/>
                      <a:pt x="10373" y="4264"/>
                      <a:pt x="18157" y="1256"/>
                    </a:cubicBezTo>
                    <a:lnTo>
                      <a:pt x="18157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4" name="Google Shape;2884;p15"/>
              <p:cNvSpPr/>
              <p:nvPr/>
            </p:nvSpPr>
            <p:spPr>
              <a:xfrm>
                <a:off x="4594330" y="157592"/>
                <a:ext cx="1823638" cy="1827719"/>
              </a:xfrm>
              <a:custGeom>
                <a:avLst/>
                <a:gdLst/>
                <a:ahLst/>
                <a:cxnLst/>
                <a:rect l="l" t="t" r="r" b="b"/>
                <a:pathLst>
                  <a:path w="21003" h="21050" extrusionOk="0">
                    <a:moveTo>
                      <a:pt x="1" y="1"/>
                    </a:moveTo>
                    <a:lnTo>
                      <a:pt x="1" y="1256"/>
                    </a:lnTo>
                    <a:cubicBezTo>
                      <a:pt x="8981" y="4264"/>
                      <a:pt x="16153" y="10301"/>
                      <a:pt x="20506" y="21050"/>
                    </a:cubicBezTo>
                    <a:lnTo>
                      <a:pt x="21002" y="21050"/>
                    </a:lnTo>
                    <a:lnTo>
                      <a:pt x="21002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5" name="Google Shape;2885;p15"/>
              <p:cNvSpPr/>
              <p:nvPr/>
            </p:nvSpPr>
            <p:spPr>
              <a:xfrm>
                <a:off x="6278773" y="157592"/>
                <a:ext cx="1559596" cy="1827719"/>
              </a:xfrm>
              <a:custGeom>
                <a:avLst/>
                <a:gdLst/>
                <a:ahLst/>
                <a:cxnLst/>
                <a:rect l="l" t="t" r="r" b="b"/>
                <a:pathLst>
                  <a:path w="17962" h="21050" extrusionOk="0">
                    <a:moveTo>
                      <a:pt x="1" y="1"/>
                    </a:moveTo>
                    <a:lnTo>
                      <a:pt x="1" y="21050"/>
                    </a:lnTo>
                    <a:lnTo>
                      <a:pt x="377" y="21050"/>
                    </a:lnTo>
                    <a:cubicBezTo>
                      <a:pt x="4110" y="10301"/>
                      <a:pt x="10262" y="4264"/>
                      <a:pt x="17961" y="1256"/>
                    </a:cubicBezTo>
                    <a:lnTo>
                      <a:pt x="1796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6" name="Google Shape;2886;p15"/>
              <p:cNvSpPr/>
              <p:nvPr/>
            </p:nvSpPr>
            <p:spPr>
              <a:xfrm>
                <a:off x="7717670" y="157592"/>
                <a:ext cx="1618899" cy="1827719"/>
              </a:xfrm>
              <a:custGeom>
                <a:avLst/>
                <a:gdLst/>
                <a:ahLst/>
                <a:cxnLst/>
                <a:rect l="l" t="t" r="r" b="b"/>
                <a:pathLst>
                  <a:path w="18645" h="21050" extrusionOk="0">
                    <a:moveTo>
                      <a:pt x="0" y="1"/>
                    </a:moveTo>
                    <a:lnTo>
                      <a:pt x="0" y="1256"/>
                    </a:lnTo>
                    <a:cubicBezTo>
                      <a:pt x="7973" y="4264"/>
                      <a:pt x="14340" y="10301"/>
                      <a:pt x="18204" y="21050"/>
                    </a:cubicBezTo>
                    <a:lnTo>
                      <a:pt x="18644" y="21050"/>
                    </a:lnTo>
                    <a:lnTo>
                      <a:pt x="18644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7" name="Google Shape;2887;p15"/>
              <p:cNvSpPr/>
              <p:nvPr/>
            </p:nvSpPr>
            <p:spPr>
              <a:xfrm>
                <a:off x="2904764" y="157592"/>
                <a:ext cx="1770847" cy="934177"/>
              </a:xfrm>
              <a:custGeom>
                <a:avLst/>
                <a:gdLst/>
                <a:ahLst/>
                <a:cxnLst/>
                <a:rect l="l" t="t" r="r" b="b"/>
                <a:pathLst>
                  <a:path w="20395" h="10759" extrusionOk="0">
                    <a:moveTo>
                      <a:pt x="1" y="1"/>
                    </a:moveTo>
                    <a:lnTo>
                      <a:pt x="1" y="10758"/>
                    </a:lnTo>
                    <a:lnTo>
                      <a:pt x="430" y="10758"/>
                    </a:lnTo>
                    <a:cubicBezTo>
                      <a:pt x="4668" y="5265"/>
                      <a:pt x="11648" y="2180"/>
                      <a:pt x="20394" y="642"/>
                    </a:cubicBezTo>
                    <a:lnTo>
                      <a:pt x="20394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8" name="Google Shape;2888;p15"/>
              <p:cNvSpPr/>
              <p:nvPr/>
            </p:nvSpPr>
            <p:spPr>
              <a:xfrm>
                <a:off x="1363759" y="157592"/>
                <a:ext cx="1579392" cy="934177"/>
              </a:xfrm>
              <a:custGeom>
                <a:avLst/>
                <a:gdLst/>
                <a:ahLst/>
                <a:cxnLst/>
                <a:rect l="l" t="t" r="r" b="b"/>
                <a:pathLst>
                  <a:path w="18190" h="10759" extrusionOk="0">
                    <a:moveTo>
                      <a:pt x="0" y="1"/>
                    </a:moveTo>
                    <a:lnTo>
                      <a:pt x="0" y="642"/>
                    </a:lnTo>
                    <a:cubicBezTo>
                      <a:pt x="7781" y="2180"/>
                      <a:pt x="13991" y="5265"/>
                      <a:pt x="17760" y="10758"/>
                    </a:cubicBezTo>
                    <a:lnTo>
                      <a:pt x="18190" y="10758"/>
                    </a:lnTo>
                    <a:lnTo>
                      <a:pt x="18190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9" name="Google Shape;2889;p15"/>
              <p:cNvSpPr/>
              <p:nvPr/>
            </p:nvSpPr>
            <p:spPr>
              <a:xfrm>
                <a:off x="-35892" y="157592"/>
                <a:ext cx="1576527" cy="934177"/>
              </a:xfrm>
              <a:custGeom>
                <a:avLst/>
                <a:gdLst/>
                <a:ahLst/>
                <a:cxnLst/>
                <a:rect l="l" t="t" r="r" b="b"/>
                <a:pathLst>
                  <a:path w="18157" h="10759" extrusionOk="0">
                    <a:moveTo>
                      <a:pt x="1" y="1"/>
                    </a:moveTo>
                    <a:lnTo>
                      <a:pt x="1" y="10758"/>
                    </a:lnTo>
                    <a:lnTo>
                      <a:pt x="383" y="10758"/>
                    </a:lnTo>
                    <a:cubicBezTo>
                      <a:pt x="4155" y="5265"/>
                      <a:pt x="10373" y="2180"/>
                      <a:pt x="18157" y="642"/>
                    </a:cubicBezTo>
                    <a:lnTo>
                      <a:pt x="18157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0" name="Google Shape;2890;p15"/>
              <p:cNvSpPr/>
              <p:nvPr/>
            </p:nvSpPr>
            <p:spPr>
              <a:xfrm>
                <a:off x="4594070" y="157592"/>
                <a:ext cx="1751918" cy="934177"/>
              </a:xfrm>
              <a:custGeom>
                <a:avLst/>
                <a:gdLst/>
                <a:ahLst/>
                <a:cxnLst/>
                <a:rect l="l" t="t" r="r" b="b"/>
                <a:pathLst>
                  <a:path w="20177" h="10759" extrusionOk="0">
                    <a:moveTo>
                      <a:pt x="1" y="1"/>
                    </a:moveTo>
                    <a:lnTo>
                      <a:pt x="1" y="642"/>
                    </a:lnTo>
                    <a:cubicBezTo>
                      <a:pt x="8630" y="2180"/>
                      <a:pt x="15520" y="5265"/>
                      <a:pt x="19699" y="10758"/>
                    </a:cubicBezTo>
                    <a:lnTo>
                      <a:pt x="20177" y="10758"/>
                    </a:lnTo>
                    <a:lnTo>
                      <a:pt x="20177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1" name="Google Shape;2891;p15"/>
              <p:cNvSpPr/>
              <p:nvPr/>
            </p:nvSpPr>
            <p:spPr>
              <a:xfrm>
                <a:off x="6326528" y="157592"/>
                <a:ext cx="1511580" cy="934177"/>
              </a:xfrm>
              <a:custGeom>
                <a:avLst/>
                <a:gdLst/>
                <a:ahLst/>
                <a:cxnLst/>
                <a:rect l="l" t="t" r="r" b="b"/>
                <a:pathLst>
                  <a:path w="17409" h="10759" extrusionOk="0">
                    <a:moveTo>
                      <a:pt x="0" y="1"/>
                    </a:moveTo>
                    <a:lnTo>
                      <a:pt x="0" y="10758"/>
                    </a:lnTo>
                    <a:lnTo>
                      <a:pt x="369" y="10758"/>
                    </a:lnTo>
                    <a:cubicBezTo>
                      <a:pt x="3984" y="5265"/>
                      <a:pt x="9946" y="2180"/>
                      <a:pt x="17409" y="642"/>
                    </a:cubicBezTo>
                    <a:lnTo>
                      <a:pt x="17409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2" name="Google Shape;2892;p15"/>
              <p:cNvSpPr/>
              <p:nvPr/>
            </p:nvSpPr>
            <p:spPr>
              <a:xfrm>
                <a:off x="7717670" y="157592"/>
                <a:ext cx="1618899" cy="934177"/>
              </a:xfrm>
              <a:custGeom>
                <a:avLst/>
                <a:gdLst/>
                <a:ahLst/>
                <a:cxnLst/>
                <a:rect l="l" t="t" r="r" b="b"/>
                <a:pathLst>
                  <a:path w="18645" h="10759" extrusionOk="0">
                    <a:moveTo>
                      <a:pt x="0" y="1"/>
                    </a:moveTo>
                    <a:lnTo>
                      <a:pt x="0" y="642"/>
                    </a:lnTo>
                    <a:cubicBezTo>
                      <a:pt x="7973" y="2180"/>
                      <a:pt x="14340" y="5265"/>
                      <a:pt x="18204" y="10758"/>
                    </a:cubicBezTo>
                    <a:lnTo>
                      <a:pt x="18644" y="10758"/>
                    </a:lnTo>
                    <a:lnTo>
                      <a:pt x="18644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3" name="Google Shape;2893;p15"/>
              <p:cNvSpPr/>
              <p:nvPr/>
            </p:nvSpPr>
            <p:spPr>
              <a:xfrm>
                <a:off x="2721907" y="1429520"/>
                <a:ext cx="456192" cy="20231"/>
              </a:xfrm>
              <a:custGeom>
                <a:avLst/>
                <a:gdLst/>
                <a:ahLst/>
                <a:cxnLst/>
                <a:rect l="l" t="t" r="r" b="b"/>
                <a:pathLst>
                  <a:path w="5254" h="233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42" y="73"/>
                      <a:pt x="90" y="154"/>
                      <a:pt x="132" y="230"/>
                    </a:cubicBezTo>
                    <a:lnTo>
                      <a:pt x="5106" y="233"/>
                    </a:lnTo>
                    <a:lnTo>
                      <a:pt x="5254" y="4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4" name="Google Shape;2894;p15"/>
              <p:cNvSpPr/>
              <p:nvPr/>
            </p:nvSpPr>
            <p:spPr>
              <a:xfrm>
                <a:off x="-36152" y="155421"/>
                <a:ext cx="4726021" cy="1313005"/>
              </a:xfrm>
              <a:custGeom>
                <a:avLst/>
                <a:gdLst/>
                <a:ahLst/>
                <a:cxnLst/>
                <a:rect l="l" t="t" r="r" b="b"/>
                <a:pathLst>
                  <a:path w="54430" h="15122" extrusionOk="0">
                    <a:moveTo>
                      <a:pt x="40860" y="1248"/>
                    </a:moveTo>
                    <a:lnTo>
                      <a:pt x="42283" y="1251"/>
                    </a:lnTo>
                    <a:lnTo>
                      <a:pt x="42682" y="1256"/>
                    </a:lnTo>
                    <a:lnTo>
                      <a:pt x="44766" y="1262"/>
                    </a:lnTo>
                    <a:lnTo>
                      <a:pt x="44727" y="3780"/>
                    </a:lnTo>
                    <a:lnTo>
                      <a:pt x="44727" y="3780"/>
                    </a:lnTo>
                    <a:lnTo>
                      <a:pt x="42640" y="3775"/>
                    </a:lnTo>
                    <a:lnTo>
                      <a:pt x="42241" y="3775"/>
                    </a:lnTo>
                    <a:lnTo>
                      <a:pt x="40860" y="3772"/>
                    </a:lnTo>
                    <a:lnTo>
                      <a:pt x="40863" y="1412"/>
                    </a:lnTo>
                    <a:lnTo>
                      <a:pt x="40860" y="1278"/>
                    </a:lnTo>
                    <a:lnTo>
                      <a:pt x="40860" y="1248"/>
                    </a:lnTo>
                    <a:close/>
                    <a:moveTo>
                      <a:pt x="2082" y="1245"/>
                    </a:moveTo>
                    <a:lnTo>
                      <a:pt x="8769" y="1262"/>
                    </a:lnTo>
                    <a:lnTo>
                      <a:pt x="8750" y="3784"/>
                    </a:lnTo>
                    <a:lnTo>
                      <a:pt x="2049" y="3770"/>
                    </a:lnTo>
                    <a:lnTo>
                      <a:pt x="2082" y="1245"/>
                    </a:lnTo>
                    <a:close/>
                    <a:moveTo>
                      <a:pt x="27391" y="1245"/>
                    </a:moveTo>
                    <a:lnTo>
                      <a:pt x="28702" y="1248"/>
                    </a:lnTo>
                    <a:lnTo>
                      <a:pt x="29098" y="1253"/>
                    </a:lnTo>
                    <a:lnTo>
                      <a:pt x="30870" y="1256"/>
                    </a:lnTo>
                    <a:lnTo>
                      <a:pt x="30831" y="3772"/>
                    </a:lnTo>
                    <a:lnTo>
                      <a:pt x="31230" y="3772"/>
                    </a:lnTo>
                    <a:lnTo>
                      <a:pt x="31263" y="1256"/>
                    </a:lnTo>
                    <a:lnTo>
                      <a:pt x="35780" y="1264"/>
                    </a:lnTo>
                    <a:lnTo>
                      <a:pt x="35763" y="3786"/>
                    </a:lnTo>
                    <a:lnTo>
                      <a:pt x="29059" y="3772"/>
                    </a:lnTo>
                    <a:lnTo>
                      <a:pt x="28663" y="3772"/>
                    </a:lnTo>
                    <a:lnTo>
                      <a:pt x="27391" y="3770"/>
                    </a:lnTo>
                    <a:lnTo>
                      <a:pt x="27394" y="1410"/>
                    </a:lnTo>
                    <a:lnTo>
                      <a:pt x="27391" y="1276"/>
                    </a:lnTo>
                    <a:lnTo>
                      <a:pt x="27391" y="1245"/>
                    </a:lnTo>
                    <a:close/>
                    <a:moveTo>
                      <a:pt x="36173" y="1262"/>
                    </a:moveTo>
                    <a:lnTo>
                      <a:pt x="40450" y="1273"/>
                    </a:lnTo>
                    <a:lnTo>
                      <a:pt x="40442" y="3795"/>
                    </a:lnTo>
                    <a:lnTo>
                      <a:pt x="36157" y="3784"/>
                    </a:lnTo>
                    <a:lnTo>
                      <a:pt x="36173" y="1262"/>
                    </a:lnTo>
                    <a:close/>
                    <a:moveTo>
                      <a:pt x="22724" y="1267"/>
                    </a:moveTo>
                    <a:lnTo>
                      <a:pt x="27000" y="1276"/>
                    </a:lnTo>
                    <a:lnTo>
                      <a:pt x="26995" y="3770"/>
                    </a:lnTo>
                    <a:lnTo>
                      <a:pt x="26903" y="3770"/>
                    </a:lnTo>
                    <a:lnTo>
                      <a:pt x="26897" y="3798"/>
                    </a:lnTo>
                    <a:lnTo>
                      <a:pt x="22707" y="3786"/>
                    </a:lnTo>
                    <a:lnTo>
                      <a:pt x="22724" y="1267"/>
                    </a:lnTo>
                    <a:close/>
                    <a:moveTo>
                      <a:pt x="27533" y="4032"/>
                    </a:moveTo>
                    <a:lnTo>
                      <a:pt x="32845" y="4043"/>
                    </a:lnTo>
                    <a:lnTo>
                      <a:pt x="32817" y="6699"/>
                    </a:lnTo>
                    <a:lnTo>
                      <a:pt x="32817" y="6699"/>
                    </a:lnTo>
                    <a:lnTo>
                      <a:pt x="27491" y="6693"/>
                    </a:lnTo>
                    <a:lnTo>
                      <a:pt x="27533" y="4032"/>
                    </a:lnTo>
                    <a:close/>
                    <a:moveTo>
                      <a:pt x="520" y="4029"/>
                    </a:moveTo>
                    <a:lnTo>
                      <a:pt x="5832" y="4038"/>
                    </a:lnTo>
                    <a:lnTo>
                      <a:pt x="5804" y="6696"/>
                    </a:lnTo>
                    <a:lnTo>
                      <a:pt x="5845" y="6696"/>
                    </a:lnTo>
                    <a:lnTo>
                      <a:pt x="5845" y="6699"/>
                    </a:lnTo>
                    <a:lnTo>
                      <a:pt x="478" y="6688"/>
                    </a:lnTo>
                    <a:lnTo>
                      <a:pt x="520" y="4029"/>
                    </a:lnTo>
                    <a:close/>
                    <a:moveTo>
                      <a:pt x="33241" y="4046"/>
                    </a:moveTo>
                    <a:lnTo>
                      <a:pt x="38082" y="4057"/>
                    </a:lnTo>
                    <a:lnTo>
                      <a:pt x="38070" y="6713"/>
                    </a:lnTo>
                    <a:lnTo>
                      <a:pt x="33216" y="6702"/>
                    </a:lnTo>
                    <a:lnTo>
                      <a:pt x="33241" y="4046"/>
                    </a:lnTo>
                    <a:close/>
                    <a:moveTo>
                      <a:pt x="38475" y="4051"/>
                    </a:moveTo>
                    <a:lnTo>
                      <a:pt x="40693" y="4054"/>
                    </a:lnTo>
                    <a:lnTo>
                      <a:pt x="40651" y="6688"/>
                    </a:lnTo>
                    <a:lnTo>
                      <a:pt x="40269" y="6693"/>
                    </a:lnTo>
                    <a:lnTo>
                      <a:pt x="40266" y="6713"/>
                    </a:lnTo>
                    <a:lnTo>
                      <a:pt x="38467" y="6710"/>
                    </a:lnTo>
                    <a:lnTo>
                      <a:pt x="38475" y="4051"/>
                    </a:lnTo>
                    <a:close/>
                    <a:moveTo>
                      <a:pt x="28415" y="6953"/>
                    </a:moveTo>
                    <a:lnTo>
                      <a:pt x="35155" y="6964"/>
                    </a:lnTo>
                    <a:lnTo>
                      <a:pt x="35138" y="9196"/>
                    </a:lnTo>
                    <a:lnTo>
                      <a:pt x="28384" y="9185"/>
                    </a:lnTo>
                    <a:lnTo>
                      <a:pt x="28415" y="6953"/>
                    </a:lnTo>
                    <a:close/>
                    <a:moveTo>
                      <a:pt x="32237" y="9461"/>
                    </a:moveTo>
                    <a:lnTo>
                      <a:pt x="37791" y="9469"/>
                    </a:lnTo>
                    <a:lnTo>
                      <a:pt x="37783" y="11626"/>
                    </a:lnTo>
                    <a:lnTo>
                      <a:pt x="32212" y="11620"/>
                    </a:lnTo>
                    <a:lnTo>
                      <a:pt x="32237" y="9461"/>
                    </a:lnTo>
                    <a:close/>
                    <a:moveTo>
                      <a:pt x="2872" y="1"/>
                    </a:moveTo>
                    <a:lnTo>
                      <a:pt x="2858" y="966"/>
                    </a:lnTo>
                    <a:lnTo>
                      <a:pt x="68" y="960"/>
                    </a:lnTo>
                    <a:lnTo>
                      <a:pt x="51" y="1220"/>
                    </a:lnTo>
                    <a:lnTo>
                      <a:pt x="1689" y="1225"/>
                    </a:lnTo>
                    <a:lnTo>
                      <a:pt x="1650" y="3750"/>
                    </a:lnTo>
                    <a:lnTo>
                      <a:pt x="1" y="3745"/>
                    </a:lnTo>
                    <a:lnTo>
                      <a:pt x="1" y="4007"/>
                    </a:lnTo>
                    <a:lnTo>
                      <a:pt x="124" y="4007"/>
                    </a:lnTo>
                    <a:lnTo>
                      <a:pt x="82" y="6668"/>
                    </a:lnTo>
                    <a:lnTo>
                      <a:pt x="1" y="6668"/>
                    </a:lnTo>
                    <a:lnTo>
                      <a:pt x="1" y="6933"/>
                    </a:lnTo>
                    <a:lnTo>
                      <a:pt x="1005" y="6936"/>
                    </a:lnTo>
                    <a:lnTo>
                      <a:pt x="972" y="9168"/>
                    </a:lnTo>
                    <a:lnTo>
                      <a:pt x="1" y="9165"/>
                    </a:lnTo>
                    <a:lnTo>
                      <a:pt x="1" y="9430"/>
                    </a:lnTo>
                    <a:lnTo>
                      <a:pt x="4824" y="9436"/>
                    </a:lnTo>
                    <a:lnTo>
                      <a:pt x="4799" y="11623"/>
                    </a:lnTo>
                    <a:lnTo>
                      <a:pt x="1" y="11620"/>
                    </a:lnTo>
                    <a:lnTo>
                      <a:pt x="1" y="11888"/>
                    </a:lnTo>
                    <a:lnTo>
                      <a:pt x="1" y="14675"/>
                    </a:lnTo>
                    <a:lnTo>
                      <a:pt x="1" y="14904"/>
                    </a:lnTo>
                    <a:lnTo>
                      <a:pt x="2969" y="14909"/>
                    </a:lnTo>
                    <a:lnTo>
                      <a:pt x="2964" y="15121"/>
                    </a:lnTo>
                    <a:cubicBezTo>
                      <a:pt x="3003" y="15052"/>
                      <a:pt x="3042" y="14979"/>
                      <a:pt x="3081" y="14909"/>
                    </a:cubicBezTo>
                    <a:lnTo>
                      <a:pt x="3206" y="14678"/>
                    </a:lnTo>
                    <a:lnTo>
                      <a:pt x="227" y="14675"/>
                    </a:lnTo>
                    <a:lnTo>
                      <a:pt x="274" y="11888"/>
                    </a:lnTo>
                    <a:lnTo>
                      <a:pt x="4905" y="11891"/>
                    </a:lnTo>
                    <a:cubicBezTo>
                      <a:pt x="4967" y="11801"/>
                      <a:pt x="5025" y="11715"/>
                      <a:pt x="5089" y="11626"/>
                    </a:cubicBezTo>
                    <a:cubicBezTo>
                      <a:pt x="5129" y="11570"/>
                      <a:pt x="5165" y="11514"/>
                      <a:pt x="5207" y="11464"/>
                    </a:cubicBezTo>
                    <a:lnTo>
                      <a:pt x="5229" y="9469"/>
                    </a:lnTo>
                    <a:lnTo>
                      <a:pt x="6727" y="9472"/>
                    </a:lnTo>
                    <a:cubicBezTo>
                      <a:pt x="6802" y="9380"/>
                      <a:pt x="6878" y="9293"/>
                      <a:pt x="6950" y="9207"/>
                    </a:cubicBezTo>
                    <a:lnTo>
                      <a:pt x="1373" y="9199"/>
                    </a:lnTo>
                    <a:lnTo>
                      <a:pt x="1407" y="6967"/>
                    </a:lnTo>
                    <a:lnTo>
                      <a:pt x="8147" y="6978"/>
                    </a:lnTo>
                    <a:lnTo>
                      <a:pt x="8139" y="7896"/>
                    </a:lnTo>
                    <a:cubicBezTo>
                      <a:pt x="8273" y="7759"/>
                      <a:pt x="8407" y="7622"/>
                      <a:pt x="8540" y="7488"/>
                    </a:cubicBezTo>
                    <a:lnTo>
                      <a:pt x="8546" y="6978"/>
                    </a:lnTo>
                    <a:lnTo>
                      <a:pt x="9068" y="6978"/>
                    </a:lnTo>
                    <a:cubicBezTo>
                      <a:pt x="9163" y="6891"/>
                      <a:pt x="9255" y="6799"/>
                      <a:pt x="9355" y="6713"/>
                    </a:cubicBezTo>
                    <a:lnTo>
                      <a:pt x="6208" y="6707"/>
                    </a:lnTo>
                    <a:lnTo>
                      <a:pt x="6233" y="4049"/>
                    </a:lnTo>
                    <a:lnTo>
                      <a:pt x="11074" y="4060"/>
                    </a:lnTo>
                    <a:lnTo>
                      <a:pt x="11065" y="5262"/>
                    </a:lnTo>
                    <a:cubicBezTo>
                      <a:pt x="11199" y="5162"/>
                      <a:pt x="11330" y="5061"/>
                      <a:pt x="11464" y="4964"/>
                    </a:cubicBezTo>
                    <a:lnTo>
                      <a:pt x="11467" y="4060"/>
                    </a:lnTo>
                    <a:lnTo>
                      <a:pt x="12747" y="4063"/>
                    </a:lnTo>
                    <a:cubicBezTo>
                      <a:pt x="12881" y="3976"/>
                      <a:pt x="13015" y="3884"/>
                      <a:pt x="13152" y="3800"/>
                    </a:cubicBezTo>
                    <a:lnTo>
                      <a:pt x="9149" y="3795"/>
                    </a:lnTo>
                    <a:lnTo>
                      <a:pt x="9165" y="1273"/>
                    </a:lnTo>
                    <a:lnTo>
                      <a:pt x="13439" y="1284"/>
                    </a:lnTo>
                    <a:lnTo>
                      <a:pt x="13437" y="3627"/>
                    </a:lnTo>
                    <a:cubicBezTo>
                      <a:pt x="13570" y="3547"/>
                      <a:pt x="13699" y="3466"/>
                      <a:pt x="13835" y="3387"/>
                    </a:cubicBezTo>
                    <a:lnTo>
                      <a:pt x="13838" y="1415"/>
                    </a:lnTo>
                    <a:lnTo>
                      <a:pt x="13835" y="1284"/>
                    </a:lnTo>
                    <a:lnTo>
                      <a:pt x="13835" y="1253"/>
                    </a:lnTo>
                    <a:lnTo>
                      <a:pt x="15258" y="1256"/>
                    </a:lnTo>
                    <a:lnTo>
                      <a:pt x="15654" y="1259"/>
                    </a:lnTo>
                    <a:lnTo>
                      <a:pt x="17741" y="1264"/>
                    </a:lnTo>
                    <a:lnTo>
                      <a:pt x="17730" y="1931"/>
                    </a:lnTo>
                    <a:cubicBezTo>
                      <a:pt x="17861" y="1990"/>
                      <a:pt x="17992" y="2046"/>
                      <a:pt x="18123" y="2107"/>
                    </a:cubicBezTo>
                    <a:lnTo>
                      <a:pt x="18137" y="1264"/>
                    </a:lnTo>
                    <a:lnTo>
                      <a:pt x="22339" y="1276"/>
                    </a:lnTo>
                    <a:lnTo>
                      <a:pt x="22322" y="3798"/>
                    </a:lnTo>
                    <a:lnTo>
                      <a:pt x="21357" y="3795"/>
                    </a:lnTo>
                    <a:lnTo>
                      <a:pt x="21357" y="3795"/>
                    </a:lnTo>
                    <a:cubicBezTo>
                      <a:pt x="21499" y="3881"/>
                      <a:pt x="21641" y="3968"/>
                      <a:pt x="21781" y="4054"/>
                    </a:cubicBezTo>
                    <a:lnTo>
                      <a:pt x="24638" y="4063"/>
                    </a:lnTo>
                    <a:lnTo>
                      <a:pt x="24626" y="6105"/>
                    </a:lnTo>
                    <a:cubicBezTo>
                      <a:pt x="24760" y="6214"/>
                      <a:pt x="24891" y="6325"/>
                      <a:pt x="25025" y="6437"/>
                    </a:cubicBezTo>
                    <a:lnTo>
                      <a:pt x="25036" y="4063"/>
                    </a:lnTo>
                    <a:lnTo>
                      <a:pt x="27146" y="4065"/>
                    </a:lnTo>
                    <a:lnTo>
                      <a:pt x="27104" y="6699"/>
                    </a:lnTo>
                    <a:lnTo>
                      <a:pt x="26719" y="6699"/>
                    </a:lnTo>
                    <a:lnTo>
                      <a:pt x="26716" y="6718"/>
                    </a:lnTo>
                    <a:lnTo>
                      <a:pt x="25357" y="6716"/>
                    </a:lnTo>
                    <a:lnTo>
                      <a:pt x="25357" y="6716"/>
                    </a:lnTo>
                    <a:cubicBezTo>
                      <a:pt x="25455" y="6802"/>
                      <a:pt x="25553" y="6894"/>
                      <a:pt x="25653" y="6981"/>
                    </a:cubicBezTo>
                    <a:lnTo>
                      <a:pt x="27553" y="6984"/>
                    </a:lnTo>
                    <a:lnTo>
                      <a:pt x="27553" y="6964"/>
                    </a:lnTo>
                    <a:lnTo>
                      <a:pt x="28027" y="6964"/>
                    </a:lnTo>
                    <a:lnTo>
                      <a:pt x="27994" y="9196"/>
                    </a:lnTo>
                    <a:lnTo>
                      <a:pt x="27854" y="9196"/>
                    </a:lnTo>
                    <a:cubicBezTo>
                      <a:pt x="27929" y="9282"/>
                      <a:pt x="28008" y="9374"/>
                      <a:pt x="28086" y="9461"/>
                    </a:cubicBezTo>
                    <a:lnTo>
                      <a:pt x="31849" y="9464"/>
                    </a:lnTo>
                    <a:lnTo>
                      <a:pt x="31824" y="11623"/>
                    </a:lnTo>
                    <a:lnTo>
                      <a:pt x="29810" y="11620"/>
                    </a:lnTo>
                    <a:lnTo>
                      <a:pt x="29810" y="11620"/>
                    </a:lnTo>
                    <a:cubicBezTo>
                      <a:pt x="29877" y="11707"/>
                      <a:pt x="29938" y="11796"/>
                      <a:pt x="30002" y="11888"/>
                    </a:cubicBezTo>
                    <a:lnTo>
                      <a:pt x="35685" y="11894"/>
                    </a:lnTo>
                    <a:lnTo>
                      <a:pt x="35640" y="14675"/>
                    </a:lnTo>
                    <a:lnTo>
                      <a:pt x="36042" y="14675"/>
                    </a:lnTo>
                    <a:lnTo>
                      <a:pt x="36087" y="11894"/>
                    </a:lnTo>
                    <a:lnTo>
                      <a:pt x="38988" y="11899"/>
                    </a:lnTo>
                    <a:cubicBezTo>
                      <a:pt x="39058" y="11807"/>
                      <a:pt x="39128" y="11721"/>
                      <a:pt x="39197" y="11634"/>
                    </a:cubicBezTo>
                    <a:lnTo>
                      <a:pt x="38196" y="11634"/>
                    </a:lnTo>
                    <a:lnTo>
                      <a:pt x="38207" y="9475"/>
                    </a:lnTo>
                    <a:lnTo>
                      <a:pt x="41081" y="9478"/>
                    </a:lnTo>
                    <a:lnTo>
                      <a:pt x="41081" y="9461"/>
                    </a:lnTo>
                    <a:lnTo>
                      <a:pt x="41100" y="9461"/>
                    </a:lnTo>
                    <a:cubicBezTo>
                      <a:pt x="41187" y="9374"/>
                      <a:pt x="41273" y="9282"/>
                      <a:pt x="41360" y="9196"/>
                    </a:cubicBezTo>
                    <a:lnTo>
                      <a:pt x="40121" y="9193"/>
                    </a:lnTo>
                    <a:lnTo>
                      <a:pt x="40118" y="9210"/>
                    </a:lnTo>
                    <a:lnTo>
                      <a:pt x="35551" y="9201"/>
                    </a:lnTo>
                    <a:lnTo>
                      <a:pt x="35568" y="6975"/>
                    </a:lnTo>
                    <a:lnTo>
                      <a:pt x="41011" y="6984"/>
                    </a:lnTo>
                    <a:lnTo>
                      <a:pt x="41011" y="6964"/>
                    </a:lnTo>
                    <a:lnTo>
                      <a:pt x="41594" y="6967"/>
                    </a:lnTo>
                    <a:lnTo>
                      <a:pt x="41560" y="8992"/>
                    </a:lnTo>
                    <a:cubicBezTo>
                      <a:pt x="41697" y="8861"/>
                      <a:pt x="41831" y="8727"/>
                      <a:pt x="41965" y="8596"/>
                    </a:cubicBezTo>
                    <a:lnTo>
                      <a:pt x="41990" y="6967"/>
                    </a:lnTo>
                    <a:lnTo>
                      <a:pt x="43801" y="6970"/>
                    </a:lnTo>
                    <a:cubicBezTo>
                      <a:pt x="43909" y="6880"/>
                      <a:pt x="44021" y="6794"/>
                      <a:pt x="44133" y="6705"/>
                    </a:cubicBezTo>
                    <a:lnTo>
                      <a:pt x="41067" y="6699"/>
                    </a:lnTo>
                    <a:lnTo>
                      <a:pt x="41108" y="4038"/>
                    </a:lnTo>
                    <a:lnTo>
                      <a:pt x="46420" y="4049"/>
                    </a:lnTo>
                    <a:lnTo>
                      <a:pt x="46409" y="5056"/>
                    </a:lnTo>
                    <a:cubicBezTo>
                      <a:pt x="46540" y="4969"/>
                      <a:pt x="46674" y="4883"/>
                      <a:pt x="46811" y="4799"/>
                    </a:cubicBezTo>
                    <a:lnTo>
                      <a:pt x="46816" y="4049"/>
                    </a:lnTo>
                    <a:lnTo>
                      <a:pt x="48058" y="4051"/>
                    </a:lnTo>
                    <a:cubicBezTo>
                      <a:pt x="48211" y="3965"/>
                      <a:pt x="48370" y="3879"/>
                      <a:pt x="48529" y="3789"/>
                    </a:cubicBezTo>
                    <a:lnTo>
                      <a:pt x="44996" y="3781"/>
                    </a:lnTo>
                    <a:lnTo>
                      <a:pt x="45126" y="3781"/>
                    </a:lnTo>
                    <a:lnTo>
                      <a:pt x="45162" y="1262"/>
                    </a:lnTo>
                    <a:lnTo>
                      <a:pt x="49363" y="1273"/>
                    </a:lnTo>
                    <a:lnTo>
                      <a:pt x="49350" y="3362"/>
                    </a:lnTo>
                    <a:cubicBezTo>
                      <a:pt x="49481" y="3293"/>
                      <a:pt x="49615" y="3226"/>
                      <a:pt x="49746" y="3162"/>
                    </a:cubicBezTo>
                    <a:lnTo>
                      <a:pt x="49760" y="1276"/>
                    </a:lnTo>
                    <a:lnTo>
                      <a:pt x="54036" y="1287"/>
                    </a:lnTo>
                    <a:lnTo>
                      <a:pt x="54036" y="1527"/>
                    </a:lnTo>
                    <a:cubicBezTo>
                      <a:pt x="54167" y="1571"/>
                      <a:pt x="54299" y="1622"/>
                      <a:pt x="54430" y="1669"/>
                    </a:cubicBezTo>
                    <a:lnTo>
                      <a:pt x="54430" y="1418"/>
                    </a:lnTo>
                    <a:lnTo>
                      <a:pt x="54427" y="1287"/>
                    </a:lnTo>
                    <a:lnTo>
                      <a:pt x="54391" y="1016"/>
                    </a:lnTo>
                    <a:lnTo>
                      <a:pt x="52309" y="1008"/>
                    </a:lnTo>
                    <a:lnTo>
                      <a:pt x="52312" y="20"/>
                    </a:lnTo>
                    <a:lnTo>
                      <a:pt x="51919" y="20"/>
                    </a:lnTo>
                    <a:lnTo>
                      <a:pt x="51916" y="1005"/>
                    </a:lnTo>
                    <a:lnTo>
                      <a:pt x="48331" y="994"/>
                    </a:lnTo>
                    <a:lnTo>
                      <a:pt x="48337" y="17"/>
                    </a:lnTo>
                    <a:lnTo>
                      <a:pt x="47943" y="17"/>
                    </a:lnTo>
                    <a:lnTo>
                      <a:pt x="47932" y="994"/>
                    </a:lnTo>
                    <a:lnTo>
                      <a:pt x="43817" y="983"/>
                    </a:lnTo>
                    <a:lnTo>
                      <a:pt x="43831" y="17"/>
                    </a:lnTo>
                    <a:lnTo>
                      <a:pt x="43441" y="17"/>
                    </a:lnTo>
                    <a:lnTo>
                      <a:pt x="43427" y="983"/>
                    </a:lnTo>
                    <a:lnTo>
                      <a:pt x="40637" y="977"/>
                    </a:lnTo>
                    <a:lnTo>
                      <a:pt x="40634" y="1008"/>
                    </a:lnTo>
                    <a:lnTo>
                      <a:pt x="38751" y="1002"/>
                    </a:lnTo>
                    <a:lnTo>
                      <a:pt x="38754" y="15"/>
                    </a:lnTo>
                    <a:lnTo>
                      <a:pt x="38361" y="15"/>
                    </a:lnTo>
                    <a:lnTo>
                      <a:pt x="38358" y="997"/>
                    </a:lnTo>
                    <a:lnTo>
                      <a:pt x="34773" y="988"/>
                    </a:lnTo>
                    <a:lnTo>
                      <a:pt x="34778" y="12"/>
                    </a:lnTo>
                    <a:lnTo>
                      <a:pt x="34385" y="12"/>
                    </a:lnTo>
                    <a:lnTo>
                      <a:pt x="34379" y="988"/>
                    </a:lnTo>
                    <a:lnTo>
                      <a:pt x="30265" y="977"/>
                    </a:lnTo>
                    <a:lnTo>
                      <a:pt x="30278" y="12"/>
                    </a:lnTo>
                    <a:lnTo>
                      <a:pt x="29882" y="12"/>
                    </a:lnTo>
                    <a:lnTo>
                      <a:pt x="29868" y="977"/>
                    </a:lnTo>
                    <a:lnTo>
                      <a:pt x="27079" y="969"/>
                    </a:lnTo>
                    <a:lnTo>
                      <a:pt x="27076" y="1002"/>
                    </a:lnTo>
                    <a:lnTo>
                      <a:pt x="25301" y="997"/>
                    </a:lnTo>
                    <a:lnTo>
                      <a:pt x="25304" y="12"/>
                    </a:lnTo>
                    <a:lnTo>
                      <a:pt x="24911" y="12"/>
                    </a:lnTo>
                    <a:lnTo>
                      <a:pt x="24908" y="994"/>
                    </a:lnTo>
                    <a:lnTo>
                      <a:pt x="21323" y="983"/>
                    </a:lnTo>
                    <a:lnTo>
                      <a:pt x="21329" y="6"/>
                    </a:lnTo>
                    <a:lnTo>
                      <a:pt x="20935" y="6"/>
                    </a:lnTo>
                    <a:lnTo>
                      <a:pt x="20924" y="983"/>
                    </a:lnTo>
                    <a:lnTo>
                      <a:pt x="16809" y="974"/>
                    </a:lnTo>
                    <a:lnTo>
                      <a:pt x="16823" y="6"/>
                    </a:lnTo>
                    <a:lnTo>
                      <a:pt x="16433" y="6"/>
                    </a:lnTo>
                    <a:lnTo>
                      <a:pt x="16419" y="974"/>
                    </a:lnTo>
                    <a:lnTo>
                      <a:pt x="13629" y="966"/>
                    </a:lnTo>
                    <a:lnTo>
                      <a:pt x="13626" y="997"/>
                    </a:lnTo>
                    <a:lnTo>
                      <a:pt x="11743" y="991"/>
                    </a:lnTo>
                    <a:lnTo>
                      <a:pt x="11746" y="3"/>
                    </a:lnTo>
                    <a:lnTo>
                      <a:pt x="11353" y="3"/>
                    </a:lnTo>
                    <a:lnTo>
                      <a:pt x="11350" y="988"/>
                    </a:lnTo>
                    <a:lnTo>
                      <a:pt x="7765" y="977"/>
                    </a:lnTo>
                    <a:lnTo>
                      <a:pt x="7770" y="1"/>
                    </a:lnTo>
                    <a:lnTo>
                      <a:pt x="7377" y="1"/>
                    </a:lnTo>
                    <a:lnTo>
                      <a:pt x="7366" y="977"/>
                    </a:lnTo>
                    <a:lnTo>
                      <a:pt x="3251" y="966"/>
                    </a:lnTo>
                    <a:lnTo>
                      <a:pt x="3265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5" name="Google Shape;2895;p15"/>
              <p:cNvSpPr/>
              <p:nvPr/>
            </p:nvSpPr>
            <p:spPr>
              <a:xfrm>
                <a:off x="6092269" y="1429520"/>
                <a:ext cx="462530" cy="104974"/>
              </a:xfrm>
              <a:custGeom>
                <a:avLst/>
                <a:gdLst/>
                <a:ahLst/>
                <a:cxnLst/>
                <a:rect l="l" t="t" r="r" b="b"/>
                <a:pathLst>
                  <a:path w="5327" h="1209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42" y="73"/>
                      <a:pt x="93" y="154"/>
                      <a:pt x="140" y="230"/>
                    </a:cubicBezTo>
                    <a:lnTo>
                      <a:pt x="338" y="230"/>
                    </a:lnTo>
                    <a:lnTo>
                      <a:pt x="335" y="548"/>
                    </a:lnTo>
                    <a:cubicBezTo>
                      <a:pt x="469" y="763"/>
                      <a:pt x="598" y="986"/>
                      <a:pt x="729" y="1209"/>
                    </a:cubicBezTo>
                    <a:lnTo>
                      <a:pt x="743" y="230"/>
                    </a:lnTo>
                    <a:lnTo>
                      <a:pt x="5201" y="233"/>
                    </a:lnTo>
                    <a:lnTo>
                      <a:pt x="5326" y="4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6" name="Google Shape;2896;p15"/>
              <p:cNvSpPr/>
              <p:nvPr/>
            </p:nvSpPr>
            <p:spPr>
              <a:xfrm>
                <a:off x="4690013" y="155421"/>
                <a:ext cx="4647268" cy="1294077"/>
              </a:xfrm>
              <a:custGeom>
                <a:avLst/>
                <a:gdLst/>
                <a:ahLst/>
                <a:cxnLst/>
                <a:rect l="l" t="t" r="r" b="b"/>
                <a:pathLst>
                  <a:path w="53523" h="14904" extrusionOk="0">
                    <a:moveTo>
                      <a:pt x="40896" y="1242"/>
                    </a:moveTo>
                    <a:lnTo>
                      <a:pt x="42319" y="1245"/>
                    </a:lnTo>
                    <a:lnTo>
                      <a:pt x="42718" y="1248"/>
                    </a:lnTo>
                    <a:lnTo>
                      <a:pt x="44802" y="1256"/>
                    </a:lnTo>
                    <a:lnTo>
                      <a:pt x="44763" y="3772"/>
                    </a:lnTo>
                    <a:lnTo>
                      <a:pt x="45162" y="3772"/>
                    </a:lnTo>
                    <a:lnTo>
                      <a:pt x="45195" y="1256"/>
                    </a:lnTo>
                    <a:lnTo>
                      <a:pt x="49399" y="1264"/>
                    </a:lnTo>
                    <a:lnTo>
                      <a:pt x="49377" y="3784"/>
                    </a:lnTo>
                    <a:lnTo>
                      <a:pt x="42676" y="3770"/>
                    </a:lnTo>
                    <a:lnTo>
                      <a:pt x="42277" y="3770"/>
                    </a:lnTo>
                    <a:lnTo>
                      <a:pt x="40896" y="3767"/>
                    </a:lnTo>
                    <a:lnTo>
                      <a:pt x="40899" y="1407"/>
                    </a:lnTo>
                    <a:lnTo>
                      <a:pt x="40896" y="1273"/>
                    </a:lnTo>
                    <a:lnTo>
                      <a:pt x="40896" y="1242"/>
                    </a:lnTo>
                    <a:close/>
                    <a:moveTo>
                      <a:pt x="15205" y="1248"/>
                    </a:moveTo>
                    <a:lnTo>
                      <a:pt x="15604" y="1253"/>
                    </a:lnTo>
                    <a:lnTo>
                      <a:pt x="17688" y="1259"/>
                    </a:lnTo>
                    <a:lnTo>
                      <a:pt x="17652" y="3778"/>
                    </a:lnTo>
                    <a:lnTo>
                      <a:pt x="18048" y="3778"/>
                    </a:lnTo>
                    <a:lnTo>
                      <a:pt x="18084" y="1259"/>
                    </a:lnTo>
                    <a:lnTo>
                      <a:pt x="22285" y="1270"/>
                    </a:lnTo>
                    <a:lnTo>
                      <a:pt x="22269" y="3792"/>
                    </a:lnTo>
                    <a:lnTo>
                      <a:pt x="15565" y="3775"/>
                    </a:lnTo>
                    <a:lnTo>
                      <a:pt x="15169" y="3775"/>
                    </a:lnTo>
                    <a:lnTo>
                      <a:pt x="13788" y="3772"/>
                    </a:lnTo>
                    <a:lnTo>
                      <a:pt x="13790" y="1412"/>
                    </a:lnTo>
                    <a:lnTo>
                      <a:pt x="13788" y="1281"/>
                    </a:lnTo>
                    <a:lnTo>
                      <a:pt x="13788" y="1248"/>
                    </a:lnTo>
                    <a:close/>
                    <a:moveTo>
                      <a:pt x="9123" y="1267"/>
                    </a:moveTo>
                    <a:lnTo>
                      <a:pt x="13400" y="1276"/>
                    </a:lnTo>
                    <a:lnTo>
                      <a:pt x="13397" y="3795"/>
                    </a:lnTo>
                    <a:lnTo>
                      <a:pt x="9106" y="3786"/>
                    </a:lnTo>
                    <a:lnTo>
                      <a:pt x="9123" y="1267"/>
                    </a:lnTo>
                    <a:close/>
                    <a:moveTo>
                      <a:pt x="22679" y="1262"/>
                    </a:moveTo>
                    <a:lnTo>
                      <a:pt x="26953" y="1273"/>
                    </a:lnTo>
                    <a:lnTo>
                      <a:pt x="26950" y="3767"/>
                    </a:lnTo>
                    <a:lnTo>
                      <a:pt x="26947" y="3795"/>
                    </a:lnTo>
                    <a:lnTo>
                      <a:pt x="22662" y="3784"/>
                    </a:lnTo>
                    <a:lnTo>
                      <a:pt x="22679" y="1262"/>
                    </a:lnTo>
                    <a:close/>
                    <a:moveTo>
                      <a:pt x="14042" y="4032"/>
                    </a:moveTo>
                    <a:lnTo>
                      <a:pt x="19351" y="4043"/>
                    </a:lnTo>
                    <a:lnTo>
                      <a:pt x="19323" y="6699"/>
                    </a:lnTo>
                    <a:lnTo>
                      <a:pt x="19323" y="6699"/>
                    </a:lnTo>
                    <a:lnTo>
                      <a:pt x="14000" y="6693"/>
                    </a:lnTo>
                    <a:lnTo>
                      <a:pt x="14042" y="4032"/>
                    </a:lnTo>
                    <a:close/>
                    <a:moveTo>
                      <a:pt x="11422" y="4051"/>
                    </a:moveTo>
                    <a:lnTo>
                      <a:pt x="13640" y="4057"/>
                    </a:lnTo>
                    <a:lnTo>
                      <a:pt x="13598" y="6688"/>
                    </a:lnTo>
                    <a:lnTo>
                      <a:pt x="13216" y="6688"/>
                    </a:lnTo>
                    <a:lnTo>
                      <a:pt x="13210" y="6710"/>
                    </a:lnTo>
                    <a:lnTo>
                      <a:pt x="11411" y="6707"/>
                    </a:lnTo>
                    <a:lnTo>
                      <a:pt x="11422" y="4051"/>
                    </a:lnTo>
                    <a:close/>
                    <a:moveTo>
                      <a:pt x="46852" y="4046"/>
                    </a:moveTo>
                    <a:lnTo>
                      <a:pt x="51693" y="4051"/>
                    </a:lnTo>
                    <a:lnTo>
                      <a:pt x="51681" y="6710"/>
                    </a:lnTo>
                    <a:lnTo>
                      <a:pt x="46827" y="6702"/>
                    </a:lnTo>
                    <a:lnTo>
                      <a:pt x="46852" y="4046"/>
                    </a:lnTo>
                    <a:close/>
                    <a:moveTo>
                      <a:pt x="19747" y="4046"/>
                    </a:moveTo>
                    <a:lnTo>
                      <a:pt x="24587" y="4057"/>
                    </a:lnTo>
                    <a:lnTo>
                      <a:pt x="24576" y="6713"/>
                    </a:lnTo>
                    <a:lnTo>
                      <a:pt x="19722" y="6702"/>
                    </a:lnTo>
                    <a:lnTo>
                      <a:pt x="19747" y="4046"/>
                    </a:lnTo>
                    <a:close/>
                    <a:moveTo>
                      <a:pt x="24983" y="4051"/>
                    </a:moveTo>
                    <a:lnTo>
                      <a:pt x="27193" y="4054"/>
                    </a:lnTo>
                    <a:lnTo>
                      <a:pt x="27151" y="6688"/>
                    </a:lnTo>
                    <a:lnTo>
                      <a:pt x="26763" y="6693"/>
                    </a:lnTo>
                    <a:lnTo>
                      <a:pt x="26760" y="6713"/>
                    </a:lnTo>
                    <a:lnTo>
                      <a:pt x="24975" y="6710"/>
                    </a:lnTo>
                    <a:lnTo>
                      <a:pt x="24983" y="4051"/>
                    </a:lnTo>
                    <a:close/>
                    <a:moveTo>
                      <a:pt x="14923" y="6953"/>
                    </a:moveTo>
                    <a:lnTo>
                      <a:pt x="21663" y="6964"/>
                    </a:lnTo>
                    <a:lnTo>
                      <a:pt x="21647" y="9196"/>
                    </a:lnTo>
                    <a:lnTo>
                      <a:pt x="14892" y="9185"/>
                    </a:lnTo>
                    <a:lnTo>
                      <a:pt x="14923" y="6953"/>
                    </a:lnTo>
                    <a:close/>
                    <a:moveTo>
                      <a:pt x="2824" y="1"/>
                    </a:moveTo>
                    <a:lnTo>
                      <a:pt x="2810" y="966"/>
                    </a:lnTo>
                    <a:lnTo>
                      <a:pt x="20" y="960"/>
                    </a:lnTo>
                    <a:lnTo>
                      <a:pt x="1" y="1220"/>
                    </a:lnTo>
                    <a:lnTo>
                      <a:pt x="1641" y="1225"/>
                    </a:lnTo>
                    <a:lnTo>
                      <a:pt x="2037" y="1228"/>
                    </a:lnTo>
                    <a:lnTo>
                      <a:pt x="3809" y="1231"/>
                    </a:lnTo>
                    <a:lnTo>
                      <a:pt x="3778" y="3298"/>
                    </a:lnTo>
                    <a:cubicBezTo>
                      <a:pt x="3912" y="3365"/>
                      <a:pt x="4040" y="3435"/>
                      <a:pt x="4171" y="3505"/>
                    </a:cubicBezTo>
                    <a:lnTo>
                      <a:pt x="4205" y="1231"/>
                    </a:lnTo>
                    <a:lnTo>
                      <a:pt x="8719" y="1242"/>
                    </a:lnTo>
                    <a:lnTo>
                      <a:pt x="8702" y="3764"/>
                    </a:lnTo>
                    <a:lnTo>
                      <a:pt x="4637" y="3753"/>
                    </a:lnTo>
                    <a:lnTo>
                      <a:pt x="4637" y="3753"/>
                    </a:lnTo>
                    <a:cubicBezTo>
                      <a:pt x="4793" y="3839"/>
                      <a:pt x="4952" y="3926"/>
                      <a:pt x="5111" y="4015"/>
                    </a:cubicBezTo>
                    <a:lnTo>
                      <a:pt x="5781" y="4018"/>
                    </a:lnTo>
                    <a:lnTo>
                      <a:pt x="5775" y="4409"/>
                    </a:lnTo>
                    <a:cubicBezTo>
                      <a:pt x="5909" y="4489"/>
                      <a:pt x="6038" y="4568"/>
                      <a:pt x="6172" y="4651"/>
                    </a:cubicBezTo>
                    <a:lnTo>
                      <a:pt x="6177" y="4018"/>
                    </a:lnTo>
                    <a:lnTo>
                      <a:pt x="11017" y="4029"/>
                    </a:lnTo>
                    <a:lnTo>
                      <a:pt x="11006" y="6685"/>
                    </a:lnTo>
                    <a:lnTo>
                      <a:pt x="9053" y="6682"/>
                    </a:lnTo>
                    <a:lnTo>
                      <a:pt x="9053" y="6682"/>
                    </a:lnTo>
                    <a:cubicBezTo>
                      <a:pt x="9162" y="6769"/>
                      <a:pt x="9271" y="6861"/>
                      <a:pt x="9380" y="6947"/>
                    </a:cubicBezTo>
                    <a:lnTo>
                      <a:pt x="13933" y="6953"/>
                    </a:lnTo>
                    <a:lnTo>
                      <a:pt x="13933" y="6933"/>
                    </a:lnTo>
                    <a:lnTo>
                      <a:pt x="14516" y="6936"/>
                    </a:lnTo>
                    <a:lnTo>
                      <a:pt x="14480" y="9168"/>
                    </a:lnTo>
                    <a:lnTo>
                      <a:pt x="13043" y="9165"/>
                    </a:lnTo>
                    <a:lnTo>
                      <a:pt x="13040" y="9182"/>
                    </a:lnTo>
                    <a:lnTo>
                      <a:pt x="11824" y="9179"/>
                    </a:lnTo>
                    <a:lnTo>
                      <a:pt x="11824" y="9179"/>
                    </a:lnTo>
                    <a:cubicBezTo>
                      <a:pt x="11910" y="9266"/>
                      <a:pt x="11997" y="9358"/>
                      <a:pt x="12080" y="9444"/>
                    </a:cubicBezTo>
                    <a:lnTo>
                      <a:pt x="14000" y="9447"/>
                    </a:lnTo>
                    <a:lnTo>
                      <a:pt x="14000" y="9430"/>
                    </a:lnTo>
                    <a:lnTo>
                      <a:pt x="18329" y="9436"/>
                    </a:lnTo>
                    <a:lnTo>
                      <a:pt x="18307" y="11595"/>
                    </a:lnTo>
                    <a:lnTo>
                      <a:pt x="13958" y="11592"/>
                    </a:lnTo>
                    <a:lnTo>
                      <a:pt x="13958" y="11592"/>
                    </a:lnTo>
                    <a:cubicBezTo>
                      <a:pt x="14030" y="11679"/>
                      <a:pt x="14100" y="11771"/>
                      <a:pt x="14170" y="11860"/>
                    </a:cubicBezTo>
                    <a:lnTo>
                      <a:pt x="22163" y="11868"/>
                    </a:lnTo>
                    <a:lnTo>
                      <a:pt x="22135" y="13450"/>
                    </a:lnTo>
                    <a:cubicBezTo>
                      <a:pt x="22271" y="13221"/>
                      <a:pt x="22408" y="12993"/>
                      <a:pt x="22548" y="12775"/>
                    </a:cubicBezTo>
                    <a:lnTo>
                      <a:pt x="22562" y="11871"/>
                    </a:lnTo>
                    <a:lnTo>
                      <a:pt x="23133" y="11871"/>
                    </a:lnTo>
                    <a:cubicBezTo>
                      <a:pt x="23192" y="11779"/>
                      <a:pt x="23251" y="11693"/>
                      <a:pt x="23315" y="11606"/>
                    </a:cubicBezTo>
                    <a:lnTo>
                      <a:pt x="23315" y="11606"/>
                    </a:lnTo>
                    <a:lnTo>
                      <a:pt x="18717" y="11623"/>
                    </a:lnTo>
                    <a:lnTo>
                      <a:pt x="18742" y="9464"/>
                    </a:lnTo>
                    <a:lnTo>
                      <a:pt x="24300" y="9472"/>
                    </a:lnTo>
                    <a:lnTo>
                      <a:pt x="24297" y="10292"/>
                    </a:lnTo>
                    <a:cubicBezTo>
                      <a:pt x="24431" y="10116"/>
                      <a:pt x="24562" y="9946"/>
                      <a:pt x="24699" y="9779"/>
                    </a:cubicBezTo>
                    <a:lnTo>
                      <a:pt x="24701" y="9472"/>
                    </a:lnTo>
                    <a:lnTo>
                      <a:pt x="24952" y="9472"/>
                    </a:lnTo>
                    <a:cubicBezTo>
                      <a:pt x="25025" y="9386"/>
                      <a:pt x="25097" y="9293"/>
                      <a:pt x="25167" y="9207"/>
                    </a:cubicBezTo>
                    <a:lnTo>
                      <a:pt x="22048" y="9204"/>
                    </a:lnTo>
                    <a:lnTo>
                      <a:pt x="22065" y="6975"/>
                    </a:lnTo>
                    <a:lnTo>
                      <a:pt x="27265" y="6981"/>
                    </a:lnTo>
                    <a:lnTo>
                      <a:pt x="27285" y="6961"/>
                    </a:lnTo>
                    <a:cubicBezTo>
                      <a:pt x="27380" y="6875"/>
                      <a:pt x="27474" y="6783"/>
                      <a:pt x="27566" y="6696"/>
                    </a:cubicBezTo>
                    <a:lnTo>
                      <a:pt x="27552" y="6696"/>
                    </a:lnTo>
                    <a:lnTo>
                      <a:pt x="27594" y="4035"/>
                    </a:lnTo>
                    <a:lnTo>
                      <a:pt x="30939" y="4043"/>
                    </a:lnTo>
                    <a:cubicBezTo>
                      <a:pt x="31073" y="3954"/>
                      <a:pt x="31207" y="3865"/>
                      <a:pt x="31341" y="3781"/>
                    </a:cubicBezTo>
                    <a:lnTo>
                      <a:pt x="29120" y="3778"/>
                    </a:lnTo>
                    <a:lnTo>
                      <a:pt x="28721" y="3778"/>
                    </a:lnTo>
                    <a:lnTo>
                      <a:pt x="27352" y="3772"/>
                    </a:lnTo>
                    <a:lnTo>
                      <a:pt x="27354" y="1412"/>
                    </a:lnTo>
                    <a:lnTo>
                      <a:pt x="27352" y="1281"/>
                    </a:lnTo>
                    <a:lnTo>
                      <a:pt x="27352" y="1248"/>
                    </a:lnTo>
                    <a:lnTo>
                      <a:pt x="28760" y="1253"/>
                    </a:lnTo>
                    <a:lnTo>
                      <a:pt x="29157" y="1256"/>
                    </a:lnTo>
                    <a:lnTo>
                      <a:pt x="30928" y="1259"/>
                    </a:lnTo>
                    <a:lnTo>
                      <a:pt x="30892" y="3778"/>
                    </a:lnTo>
                    <a:lnTo>
                      <a:pt x="31288" y="3778"/>
                    </a:lnTo>
                    <a:lnTo>
                      <a:pt x="31324" y="1259"/>
                    </a:lnTo>
                    <a:lnTo>
                      <a:pt x="35838" y="1270"/>
                    </a:lnTo>
                    <a:lnTo>
                      <a:pt x="35835" y="1666"/>
                    </a:lnTo>
                    <a:cubicBezTo>
                      <a:pt x="35969" y="1719"/>
                      <a:pt x="36098" y="1775"/>
                      <a:pt x="36232" y="1834"/>
                    </a:cubicBezTo>
                    <a:lnTo>
                      <a:pt x="36234" y="1270"/>
                    </a:lnTo>
                    <a:lnTo>
                      <a:pt x="40508" y="1281"/>
                    </a:lnTo>
                    <a:lnTo>
                      <a:pt x="40505" y="3798"/>
                    </a:lnTo>
                    <a:lnTo>
                      <a:pt x="40012" y="3795"/>
                    </a:lnTo>
                    <a:lnTo>
                      <a:pt x="40430" y="4057"/>
                    </a:lnTo>
                    <a:lnTo>
                      <a:pt x="40757" y="4057"/>
                    </a:lnTo>
                    <a:lnTo>
                      <a:pt x="40754" y="4269"/>
                    </a:lnTo>
                    <a:cubicBezTo>
                      <a:pt x="40885" y="4356"/>
                      <a:pt x="41016" y="4448"/>
                      <a:pt x="41144" y="4534"/>
                    </a:cubicBezTo>
                    <a:lnTo>
                      <a:pt x="41150" y="4032"/>
                    </a:lnTo>
                    <a:lnTo>
                      <a:pt x="46462" y="4043"/>
                    </a:lnTo>
                    <a:lnTo>
                      <a:pt x="46434" y="6699"/>
                    </a:lnTo>
                    <a:lnTo>
                      <a:pt x="46434" y="6699"/>
                    </a:lnTo>
                    <a:lnTo>
                      <a:pt x="43890" y="6696"/>
                    </a:lnTo>
                    <a:lnTo>
                      <a:pt x="43890" y="6696"/>
                    </a:lnTo>
                    <a:cubicBezTo>
                      <a:pt x="43987" y="6783"/>
                      <a:pt x="44082" y="6875"/>
                      <a:pt x="44182" y="6961"/>
                    </a:cubicBezTo>
                    <a:lnTo>
                      <a:pt x="48772" y="6967"/>
                    </a:lnTo>
                    <a:lnTo>
                      <a:pt x="48752" y="9196"/>
                    </a:lnTo>
                    <a:lnTo>
                      <a:pt x="46353" y="9193"/>
                    </a:lnTo>
                    <a:lnTo>
                      <a:pt x="46353" y="9193"/>
                    </a:lnTo>
                    <a:cubicBezTo>
                      <a:pt x="46431" y="9280"/>
                      <a:pt x="46506" y="9372"/>
                      <a:pt x="46584" y="9458"/>
                    </a:cubicBezTo>
                    <a:lnTo>
                      <a:pt x="51405" y="9464"/>
                    </a:lnTo>
                    <a:lnTo>
                      <a:pt x="51397" y="11623"/>
                    </a:lnTo>
                    <a:lnTo>
                      <a:pt x="48261" y="11620"/>
                    </a:lnTo>
                    <a:lnTo>
                      <a:pt x="48261" y="11620"/>
                    </a:lnTo>
                    <a:cubicBezTo>
                      <a:pt x="48322" y="11707"/>
                      <a:pt x="48387" y="11799"/>
                      <a:pt x="48448" y="11888"/>
                    </a:cubicBezTo>
                    <a:lnTo>
                      <a:pt x="49282" y="11888"/>
                    </a:lnTo>
                    <a:lnTo>
                      <a:pt x="49263" y="13118"/>
                    </a:lnTo>
                    <a:cubicBezTo>
                      <a:pt x="49394" y="13327"/>
                      <a:pt x="49522" y="13542"/>
                      <a:pt x="49653" y="13754"/>
                    </a:cubicBezTo>
                    <a:lnTo>
                      <a:pt x="49684" y="11888"/>
                    </a:lnTo>
                    <a:lnTo>
                      <a:pt x="52758" y="11891"/>
                    </a:lnTo>
                    <a:lnTo>
                      <a:pt x="52750" y="14675"/>
                    </a:lnTo>
                    <a:lnTo>
                      <a:pt x="50186" y="14672"/>
                    </a:lnTo>
                    <a:lnTo>
                      <a:pt x="50186" y="14672"/>
                    </a:lnTo>
                    <a:cubicBezTo>
                      <a:pt x="50228" y="14747"/>
                      <a:pt x="50273" y="14826"/>
                      <a:pt x="50314" y="14901"/>
                    </a:cubicBezTo>
                    <a:lnTo>
                      <a:pt x="51082" y="14901"/>
                    </a:lnTo>
                    <a:lnTo>
                      <a:pt x="53517" y="14904"/>
                    </a:lnTo>
                    <a:lnTo>
                      <a:pt x="53517" y="14672"/>
                    </a:lnTo>
                    <a:lnTo>
                      <a:pt x="53154" y="14672"/>
                    </a:lnTo>
                    <a:lnTo>
                      <a:pt x="53160" y="11888"/>
                    </a:lnTo>
                    <a:lnTo>
                      <a:pt x="53517" y="11888"/>
                    </a:lnTo>
                    <a:lnTo>
                      <a:pt x="53517" y="11623"/>
                    </a:lnTo>
                    <a:lnTo>
                      <a:pt x="51796" y="11620"/>
                    </a:lnTo>
                    <a:lnTo>
                      <a:pt x="51807" y="9461"/>
                    </a:lnTo>
                    <a:lnTo>
                      <a:pt x="53520" y="9464"/>
                    </a:lnTo>
                    <a:lnTo>
                      <a:pt x="53520" y="9199"/>
                    </a:lnTo>
                    <a:lnTo>
                      <a:pt x="49157" y="9193"/>
                    </a:lnTo>
                    <a:lnTo>
                      <a:pt x="49173" y="6964"/>
                    </a:lnTo>
                    <a:lnTo>
                      <a:pt x="53523" y="6972"/>
                    </a:lnTo>
                    <a:lnTo>
                      <a:pt x="53523" y="6707"/>
                    </a:lnTo>
                    <a:lnTo>
                      <a:pt x="52086" y="6702"/>
                    </a:lnTo>
                    <a:lnTo>
                      <a:pt x="52097" y="4046"/>
                    </a:lnTo>
                    <a:lnTo>
                      <a:pt x="53523" y="4049"/>
                    </a:lnTo>
                    <a:lnTo>
                      <a:pt x="53523" y="3786"/>
                    </a:lnTo>
                    <a:lnTo>
                      <a:pt x="49782" y="3781"/>
                    </a:lnTo>
                    <a:lnTo>
                      <a:pt x="49798" y="1259"/>
                    </a:lnTo>
                    <a:lnTo>
                      <a:pt x="53517" y="1273"/>
                    </a:lnTo>
                    <a:lnTo>
                      <a:pt x="53517" y="1011"/>
                    </a:lnTo>
                    <a:lnTo>
                      <a:pt x="52365" y="1008"/>
                    </a:lnTo>
                    <a:lnTo>
                      <a:pt x="52370" y="20"/>
                    </a:lnTo>
                    <a:lnTo>
                      <a:pt x="51974" y="20"/>
                    </a:lnTo>
                    <a:lnTo>
                      <a:pt x="51972" y="1005"/>
                    </a:lnTo>
                    <a:lnTo>
                      <a:pt x="48387" y="994"/>
                    </a:lnTo>
                    <a:lnTo>
                      <a:pt x="48392" y="17"/>
                    </a:lnTo>
                    <a:lnTo>
                      <a:pt x="47999" y="17"/>
                    </a:lnTo>
                    <a:lnTo>
                      <a:pt x="47988" y="994"/>
                    </a:lnTo>
                    <a:lnTo>
                      <a:pt x="43873" y="983"/>
                    </a:lnTo>
                    <a:lnTo>
                      <a:pt x="43887" y="17"/>
                    </a:lnTo>
                    <a:lnTo>
                      <a:pt x="43493" y="17"/>
                    </a:lnTo>
                    <a:lnTo>
                      <a:pt x="43479" y="983"/>
                    </a:lnTo>
                    <a:lnTo>
                      <a:pt x="40690" y="977"/>
                    </a:lnTo>
                    <a:lnTo>
                      <a:pt x="40687" y="1008"/>
                    </a:lnTo>
                    <a:lnTo>
                      <a:pt x="38804" y="1002"/>
                    </a:lnTo>
                    <a:lnTo>
                      <a:pt x="38807" y="15"/>
                    </a:lnTo>
                    <a:lnTo>
                      <a:pt x="38413" y="15"/>
                    </a:lnTo>
                    <a:lnTo>
                      <a:pt x="38410" y="997"/>
                    </a:lnTo>
                    <a:lnTo>
                      <a:pt x="34825" y="988"/>
                    </a:lnTo>
                    <a:lnTo>
                      <a:pt x="34831" y="12"/>
                    </a:lnTo>
                    <a:lnTo>
                      <a:pt x="34438" y="12"/>
                    </a:lnTo>
                    <a:lnTo>
                      <a:pt x="34427" y="988"/>
                    </a:lnTo>
                    <a:lnTo>
                      <a:pt x="30312" y="977"/>
                    </a:lnTo>
                    <a:lnTo>
                      <a:pt x="30326" y="12"/>
                    </a:lnTo>
                    <a:lnTo>
                      <a:pt x="29932" y="12"/>
                    </a:lnTo>
                    <a:lnTo>
                      <a:pt x="29918" y="977"/>
                    </a:lnTo>
                    <a:lnTo>
                      <a:pt x="27128" y="969"/>
                    </a:lnTo>
                    <a:lnTo>
                      <a:pt x="27126" y="1002"/>
                    </a:lnTo>
                    <a:lnTo>
                      <a:pt x="25251" y="997"/>
                    </a:lnTo>
                    <a:lnTo>
                      <a:pt x="25256" y="12"/>
                    </a:lnTo>
                    <a:lnTo>
                      <a:pt x="24860" y="12"/>
                    </a:lnTo>
                    <a:lnTo>
                      <a:pt x="24858" y="994"/>
                    </a:lnTo>
                    <a:lnTo>
                      <a:pt x="21273" y="983"/>
                    </a:lnTo>
                    <a:lnTo>
                      <a:pt x="21281" y="6"/>
                    </a:lnTo>
                    <a:lnTo>
                      <a:pt x="20885" y="6"/>
                    </a:lnTo>
                    <a:lnTo>
                      <a:pt x="20877" y="983"/>
                    </a:lnTo>
                    <a:lnTo>
                      <a:pt x="16762" y="974"/>
                    </a:lnTo>
                    <a:lnTo>
                      <a:pt x="16776" y="6"/>
                    </a:lnTo>
                    <a:lnTo>
                      <a:pt x="16382" y="6"/>
                    </a:lnTo>
                    <a:lnTo>
                      <a:pt x="16368" y="974"/>
                    </a:lnTo>
                    <a:lnTo>
                      <a:pt x="13578" y="966"/>
                    </a:lnTo>
                    <a:lnTo>
                      <a:pt x="13573" y="997"/>
                    </a:lnTo>
                    <a:lnTo>
                      <a:pt x="11690" y="991"/>
                    </a:lnTo>
                    <a:lnTo>
                      <a:pt x="11695" y="3"/>
                    </a:lnTo>
                    <a:lnTo>
                      <a:pt x="11299" y="3"/>
                    </a:lnTo>
                    <a:lnTo>
                      <a:pt x="11296" y="988"/>
                    </a:lnTo>
                    <a:lnTo>
                      <a:pt x="7711" y="977"/>
                    </a:lnTo>
                    <a:lnTo>
                      <a:pt x="7720" y="1"/>
                    </a:lnTo>
                    <a:lnTo>
                      <a:pt x="7324" y="1"/>
                    </a:lnTo>
                    <a:lnTo>
                      <a:pt x="7318" y="977"/>
                    </a:lnTo>
                    <a:lnTo>
                      <a:pt x="3203" y="966"/>
                    </a:lnTo>
                    <a:lnTo>
                      <a:pt x="3217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7" name="Google Shape;2897;p15"/>
              <p:cNvSpPr/>
              <p:nvPr/>
            </p:nvSpPr>
            <p:spPr>
              <a:xfrm>
                <a:off x="6119880" y="4249313"/>
                <a:ext cx="419898" cy="184422"/>
              </a:xfrm>
              <a:custGeom>
                <a:avLst/>
                <a:gdLst/>
                <a:ahLst/>
                <a:cxnLst/>
                <a:rect l="l" t="t" r="r" b="b"/>
                <a:pathLst>
                  <a:path w="4836" h="2124" extrusionOk="0">
                    <a:moveTo>
                      <a:pt x="4325" y="1"/>
                    </a:moveTo>
                    <a:cubicBezTo>
                      <a:pt x="4085" y="807"/>
                      <a:pt x="3309" y="1393"/>
                      <a:pt x="2391" y="1393"/>
                    </a:cubicBezTo>
                    <a:cubicBezTo>
                      <a:pt x="1507" y="1393"/>
                      <a:pt x="757" y="849"/>
                      <a:pt x="489" y="87"/>
                    </a:cubicBezTo>
                    <a:lnTo>
                      <a:pt x="1" y="2124"/>
                    </a:lnTo>
                    <a:lnTo>
                      <a:pt x="4835" y="2124"/>
                    </a:lnTo>
                    <a:lnTo>
                      <a:pt x="4325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8" name="Google Shape;2898;p15"/>
              <p:cNvSpPr/>
              <p:nvPr/>
            </p:nvSpPr>
            <p:spPr>
              <a:xfrm>
                <a:off x="-35892" y="4387628"/>
                <a:ext cx="9372768" cy="179646"/>
              </a:xfrm>
              <a:custGeom>
                <a:avLst/>
                <a:gdLst/>
                <a:ahLst/>
                <a:cxnLst/>
                <a:rect l="l" t="t" r="r" b="b"/>
                <a:pathLst>
                  <a:path w="107947" h="2069" extrusionOk="0">
                    <a:moveTo>
                      <a:pt x="1" y="1"/>
                    </a:moveTo>
                    <a:lnTo>
                      <a:pt x="1" y="2068"/>
                    </a:lnTo>
                    <a:lnTo>
                      <a:pt x="107946" y="2068"/>
                    </a:lnTo>
                    <a:lnTo>
                      <a:pt x="107946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9" name="Google Shape;2899;p15"/>
              <p:cNvSpPr/>
              <p:nvPr/>
            </p:nvSpPr>
            <p:spPr>
              <a:xfrm>
                <a:off x="1230219" y="4387628"/>
                <a:ext cx="6840270" cy="179386"/>
              </a:xfrm>
              <a:custGeom>
                <a:avLst/>
                <a:gdLst/>
                <a:ahLst/>
                <a:cxnLst/>
                <a:rect l="l" t="t" r="r" b="b"/>
                <a:pathLst>
                  <a:path w="78780" h="2066" extrusionOk="0">
                    <a:moveTo>
                      <a:pt x="22687" y="1"/>
                    </a:moveTo>
                    <a:lnTo>
                      <a:pt x="1" y="2065"/>
                    </a:lnTo>
                    <a:lnTo>
                      <a:pt x="56092" y="2065"/>
                    </a:lnTo>
                    <a:lnTo>
                      <a:pt x="78779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0" name="Google Shape;2900;p15"/>
              <p:cNvSpPr/>
              <p:nvPr/>
            </p:nvSpPr>
            <p:spPr>
              <a:xfrm>
                <a:off x="6070736" y="338105"/>
                <a:ext cx="57740" cy="57480"/>
              </a:xfrm>
              <a:custGeom>
                <a:avLst/>
                <a:gdLst/>
                <a:ahLst/>
                <a:cxnLst/>
                <a:rect l="l" t="t" r="r" b="b"/>
                <a:pathLst>
                  <a:path w="665" h="662" extrusionOk="0">
                    <a:moveTo>
                      <a:pt x="332" y="0"/>
                    </a:moveTo>
                    <a:cubicBezTo>
                      <a:pt x="148" y="0"/>
                      <a:pt x="0" y="148"/>
                      <a:pt x="0" y="329"/>
                    </a:cubicBezTo>
                    <a:cubicBezTo>
                      <a:pt x="0" y="511"/>
                      <a:pt x="148" y="661"/>
                      <a:pt x="332" y="661"/>
                    </a:cubicBezTo>
                    <a:cubicBezTo>
                      <a:pt x="516" y="661"/>
                      <a:pt x="664" y="516"/>
                      <a:pt x="664" y="329"/>
                    </a:cubicBezTo>
                    <a:cubicBezTo>
                      <a:pt x="664" y="145"/>
                      <a:pt x="516" y="0"/>
                      <a:pt x="33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1" name="Google Shape;2901;p15"/>
              <p:cNvSpPr/>
              <p:nvPr/>
            </p:nvSpPr>
            <p:spPr>
              <a:xfrm>
                <a:off x="6504784" y="336108"/>
                <a:ext cx="57480" cy="57740"/>
              </a:xfrm>
              <a:custGeom>
                <a:avLst/>
                <a:gdLst/>
                <a:ahLst/>
                <a:cxnLst/>
                <a:rect l="l" t="t" r="r" b="b"/>
                <a:pathLst>
                  <a:path w="662" h="665" extrusionOk="0">
                    <a:moveTo>
                      <a:pt x="330" y="1"/>
                    </a:moveTo>
                    <a:cubicBezTo>
                      <a:pt x="146" y="1"/>
                      <a:pt x="1" y="152"/>
                      <a:pt x="1" y="333"/>
                    </a:cubicBezTo>
                    <a:cubicBezTo>
                      <a:pt x="1" y="514"/>
                      <a:pt x="146" y="665"/>
                      <a:pt x="330" y="665"/>
                    </a:cubicBezTo>
                    <a:cubicBezTo>
                      <a:pt x="517" y="665"/>
                      <a:pt x="662" y="517"/>
                      <a:pt x="662" y="333"/>
                    </a:cubicBezTo>
                    <a:cubicBezTo>
                      <a:pt x="662" y="149"/>
                      <a:pt x="517" y="1"/>
                      <a:pt x="33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2" name="Google Shape;2902;p15"/>
              <p:cNvSpPr/>
              <p:nvPr/>
            </p:nvSpPr>
            <p:spPr>
              <a:xfrm>
                <a:off x="6101733" y="356512"/>
                <a:ext cx="428841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4939" h="363" extrusionOk="0">
                    <a:moveTo>
                      <a:pt x="182" y="0"/>
                    </a:moveTo>
                    <a:cubicBezTo>
                      <a:pt x="84" y="0"/>
                      <a:pt x="0" y="81"/>
                      <a:pt x="0" y="182"/>
                    </a:cubicBezTo>
                    <a:cubicBezTo>
                      <a:pt x="0" y="279"/>
                      <a:pt x="81" y="363"/>
                      <a:pt x="182" y="363"/>
                    </a:cubicBezTo>
                    <a:lnTo>
                      <a:pt x="4757" y="363"/>
                    </a:lnTo>
                    <a:cubicBezTo>
                      <a:pt x="4855" y="363"/>
                      <a:pt x="4938" y="282"/>
                      <a:pt x="4938" y="182"/>
                    </a:cubicBezTo>
                    <a:cubicBezTo>
                      <a:pt x="4936" y="76"/>
                      <a:pt x="4855" y="0"/>
                      <a:pt x="47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3" name="Google Shape;2903;p15"/>
              <p:cNvSpPr/>
              <p:nvPr/>
            </p:nvSpPr>
            <p:spPr>
              <a:xfrm>
                <a:off x="6056930" y="362504"/>
                <a:ext cx="513845" cy="852125"/>
              </a:xfrm>
              <a:custGeom>
                <a:avLst/>
                <a:gdLst/>
                <a:ahLst/>
                <a:cxnLst/>
                <a:rect l="l" t="t" r="r" b="b"/>
                <a:pathLst>
                  <a:path w="5918" h="9814" extrusionOk="0">
                    <a:moveTo>
                      <a:pt x="463" y="1"/>
                    </a:moveTo>
                    <a:lnTo>
                      <a:pt x="0" y="9712"/>
                    </a:lnTo>
                    <a:cubicBezTo>
                      <a:pt x="884" y="9454"/>
                      <a:pt x="1490" y="9365"/>
                      <a:pt x="1991" y="9365"/>
                    </a:cubicBezTo>
                    <a:cubicBezTo>
                      <a:pt x="3116" y="9365"/>
                      <a:pt x="3715" y="9814"/>
                      <a:pt x="5740" y="9814"/>
                    </a:cubicBezTo>
                    <a:cubicBezTo>
                      <a:pt x="5798" y="9814"/>
                      <a:pt x="5857" y="9813"/>
                      <a:pt x="5917" y="9813"/>
                    </a:cubicBezTo>
                    <a:lnTo>
                      <a:pt x="5507" y="99"/>
                    </a:lnTo>
                    <a:cubicBezTo>
                      <a:pt x="4825" y="620"/>
                      <a:pt x="3662" y="1050"/>
                      <a:pt x="2592" y="1050"/>
                    </a:cubicBezTo>
                    <a:cubicBezTo>
                      <a:pt x="1716" y="1050"/>
                      <a:pt x="902" y="762"/>
                      <a:pt x="46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4" name="Google Shape;2904;p15"/>
              <p:cNvSpPr/>
              <p:nvPr/>
            </p:nvSpPr>
            <p:spPr>
              <a:xfrm>
                <a:off x="6080894" y="365195"/>
                <a:ext cx="465395" cy="806541"/>
              </a:xfrm>
              <a:custGeom>
                <a:avLst/>
                <a:gdLst/>
                <a:ahLst/>
                <a:cxnLst/>
                <a:rect l="l" t="t" r="r" b="b"/>
                <a:pathLst>
                  <a:path w="5360" h="9289" extrusionOk="0">
                    <a:moveTo>
                      <a:pt x="293" y="1"/>
                    </a:moveTo>
                    <a:lnTo>
                      <a:pt x="0" y="9187"/>
                    </a:lnTo>
                    <a:cubicBezTo>
                      <a:pt x="800" y="8928"/>
                      <a:pt x="1349" y="8839"/>
                      <a:pt x="1804" y="8839"/>
                    </a:cubicBezTo>
                    <a:cubicBezTo>
                      <a:pt x="2822" y="8839"/>
                      <a:pt x="3366" y="9289"/>
                      <a:pt x="5199" y="9289"/>
                    </a:cubicBezTo>
                    <a:cubicBezTo>
                      <a:pt x="5252" y="9289"/>
                      <a:pt x="5305" y="9289"/>
                      <a:pt x="5360" y="9288"/>
                    </a:cubicBezTo>
                    <a:lnTo>
                      <a:pt x="5156" y="1"/>
                    </a:lnTo>
                    <a:cubicBezTo>
                      <a:pt x="4466" y="312"/>
                      <a:pt x="3611" y="449"/>
                      <a:pt x="2772" y="449"/>
                    </a:cubicBezTo>
                    <a:cubicBezTo>
                      <a:pt x="1847" y="449"/>
                      <a:pt x="940" y="283"/>
                      <a:pt x="293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5" name="Google Shape;2905;p15"/>
              <p:cNvSpPr/>
              <p:nvPr/>
            </p:nvSpPr>
            <p:spPr>
              <a:xfrm>
                <a:off x="6272522" y="382908"/>
                <a:ext cx="245201" cy="248587"/>
              </a:xfrm>
              <a:custGeom>
                <a:avLst/>
                <a:gdLst/>
                <a:ahLst/>
                <a:cxnLst/>
                <a:rect l="l" t="t" r="r" b="b"/>
                <a:pathLst>
                  <a:path w="2824" h="2863" extrusionOk="0">
                    <a:moveTo>
                      <a:pt x="2762" y="0"/>
                    </a:moveTo>
                    <a:cubicBezTo>
                      <a:pt x="2158" y="271"/>
                      <a:pt x="1410" y="392"/>
                      <a:pt x="676" y="392"/>
                    </a:cubicBezTo>
                    <a:cubicBezTo>
                      <a:pt x="448" y="392"/>
                      <a:pt x="221" y="380"/>
                      <a:pt x="0" y="357"/>
                    </a:cubicBezTo>
                    <a:lnTo>
                      <a:pt x="0" y="357"/>
                    </a:lnTo>
                    <a:cubicBezTo>
                      <a:pt x="89" y="628"/>
                      <a:pt x="212" y="899"/>
                      <a:pt x="368" y="1164"/>
                    </a:cubicBezTo>
                    <a:cubicBezTo>
                      <a:pt x="991" y="2210"/>
                      <a:pt x="1961" y="2846"/>
                      <a:pt x="2823" y="2863"/>
                    </a:cubicBezTo>
                    <a:lnTo>
                      <a:pt x="2762" y="0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6" name="Google Shape;2906;p15"/>
              <p:cNvSpPr/>
              <p:nvPr/>
            </p:nvSpPr>
            <p:spPr>
              <a:xfrm>
                <a:off x="6081415" y="497259"/>
                <a:ext cx="465656" cy="674129"/>
              </a:xfrm>
              <a:custGeom>
                <a:avLst/>
                <a:gdLst/>
                <a:ahLst/>
                <a:cxnLst/>
                <a:rect l="l" t="t" r="r" b="b"/>
                <a:pathLst>
                  <a:path w="5363" h="7764" extrusionOk="0">
                    <a:moveTo>
                      <a:pt x="243" y="0"/>
                    </a:moveTo>
                    <a:lnTo>
                      <a:pt x="0" y="7666"/>
                    </a:lnTo>
                    <a:cubicBezTo>
                      <a:pt x="14" y="7658"/>
                      <a:pt x="28" y="7655"/>
                      <a:pt x="42" y="7650"/>
                    </a:cubicBezTo>
                    <a:cubicBezTo>
                      <a:pt x="89" y="5457"/>
                      <a:pt x="809" y="2801"/>
                      <a:pt x="1875" y="2600"/>
                    </a:cubicBezTo>
                    <a:cubicBezTo>
                      <a:pt x="1918" y="2592"/>
                      <a:pt x="1961" y="2588"/>
                      <a:pt x="2005" y="2588"/>
                    </a:cubicBezTo>
                    <a:cubicBezTo>
                      <a:pt x="3204" y="2588"/>
                      <a:pt x="4409" y="5612"/>
                      <a:pt x="4910" y="7758"/>
                    </a:cubicBezTo>
                    <a:cubicBezTo>
                      <a:pt x="5008" y="7760"/>
                      <a:pt x="5110" y="7764"/>
                      <a:pt x="5217" y="7764"/>
                    </a:cubicBezTo>
                    <a:cubicBezTo>
                      <a:pt x="5264" y="7764"/>
                      <a:pt x="5313" y="7763"/>
                      <a:pt x="5362" y="7761"/>
                    </a:cubicBezTo>
                    <a:lnTo>
                      <a:pt x="5273" y="3627"/>
                    </a:lnTo>
                    <a:cubicBezTo>
                      <a:pt x="4411" y="3432"/>
                      <a:pt x="3510" y="3245"/>
                      <a:pt x="2595" y="2611"/>
                    </a:cubicBezTo>
                    <a:cubicBezTo>
                      <a:pt x="1562" y="1900"/>
                      <a:pt x="714" y="812"/>
                      <a:pt x="243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7" name="Google Shape;2907;p15"/>
              <p:cNvSpPr/>
              <p:nvPr/>
            </p:nvSpPr>
            <p:spPr>
              <a:xfrm>
                <a:off x="6084802" y="336369"/>
                <a:ext cx="462443" cy="31605"/>
              </a:xfrm>
              <a:custGeom>
                <a:avLst/>
                <a:gdLst/>
                <a:ahLst/>
                <a:cxnLst/>
                <a:rect l="l" t="t" r="r" b="b"/>
                <a:pathLst>
                  <a:path w="5326" h="364" extrusionOk="0">
                    <a:moveTo>
                      <a:pt x="181" y="1"/>
                    </a:moveTo>
                    <a:cubicBezTo>
                      <a:pt x="84" y="1"/>
                      <a:pt x="0" y="82"/>
                      <a:pt x="0" y="182"/>
                    </a:cubicBezTo>
                    <a:cubicBezTo>
                      <a:pt x="0" y="280"/>
                      <a:pt x="81" y="363"/>
                      <a:pt x="181" y="363"/>
                    </a:cubicBezTo>
                    <a:lnTo>
                      <a:pt x="5145" y="363"/>
                    </a:lnTo>
                    <a:cubicBezTo>
                      <a:pt x="5242" y="363"/>
                      <a:pt x="5326" y="285"/>
                      <a:pt x="5326" y="182"/>
                    </a:cubicBezTo>
                    <a:cubicBezTo>
                      <a:pt x="5326" y="82"/>
                      <a:pt x="5239" y="1"/>
                      <a:pt x="514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8" name="Google Shape;2908;p15"/>
              <p:cNvSpPr/>
              <p:nvPr/>
            </p:nvSpPr>
            <p:spPr>
              <a:xfrm>
                <a:off x="6084975" y="344878"/>
                <a:ext cx="462530" cy="22575"/>
              </a:xfrm>
              <a:custGeom>
                <a:avLst/>
                <a:gdLst/>
                <a:ahLst/>
                <a:cxnLst/>
                <a:rect l="l" t="t" r="r" b="b"/>
                <a:pathLst>
                  <a:path w="5327" h="260" extrusionOk="0">
                    <a:moveTo>
                      <a:pt x="18" y="0"/>
                    </a:moveTo>
                    <a:cubicBezTo>
                      <a:pt x="6" y="25"/>
                      <a:pt x="1" y="51"/>
                      <a:pt x="1" y="78"/>
                    </a:cubicBezTo>
                    <a:cubicBezTo>
                      <a:pt x="1" y="176"/>
                      <a:pt x="82" y="260"/>
                      <a:pt x="182" y="260"/>
                    </a:cubicBezTo>
                    <a:lnTo>
                      <a:pt x="5145" y="260"/>
                    </a:lnTo>
                    <a:cubicBezTo>
                      <a:pt x="5243" y="260"/>
                      <a:pt x="5327" y="179"/>
                      <a:pt x="5327" y="78"/>
                    </a:cubicBezTo>
                    <a:cubicBezTo>
                      <a:pt x="5327" y="51"/>
                      <a:pt x="5318" y="25"/>
                      <a:pt x="5307" y="0"/>
                    </a:cubicBezTo>
                    <a:cubicBezTo>
                      <a:pt x="5274" y="62"/>
                      <a:pt x="5212" y="104"/>
                      <a:pt x="5143" y="104"/>
                    </a:cubicBezTo>
                    <a:lnTo>
                      <a:pt x="179" y="104"/>
                    </a:lnTo>
                    <a:cubicBezTo>
                      <a:pt x="110" y="104"/>
                      <a:pt x="46" y="62"/>
                      <a:pt x="18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9" name="Google Shape;2909;p15"/>
              <p:cNvSpPr/>
              <p:nvPr/>
            </p:nvSpPr>
            <p:spPr>
              <a:xfrm>
                <a:off x="6070736" y="322824"/>
                <a:ext cx="57740" cy="57740"/>
              </a:xfrm>
              <a:custGeom>
                <a:avLst/>
                <a:gdLst/>
                <a:ahLst/>
                <a:cxnLst/>
                <a:rect l="l" t="t" r="r" b="b"/>
                <a:pathLst>
                  <a:path w="665" h="665" extrusionOk="0">
                    <a:moveTo>
                      <a:pt x="332" y="0"/>
                    </a:moveTo>
                    <a:cubicBezTo>
                      <a:pt x="148" y="0"/>
                      <a:pt x="0" y="148"/>
                      <a:pt x="0" y="332"/>
                    </a:cubicBezTo>
                    <a:cubicBezTo>
                      <a:pt x="0" y="517"/>
                      <a:pt x="148" y="664"/>
                      <a:pt x="332" y="664"/>
                    </a:cubicBezTo>
                    <a:cubicBezTo>
                      <a:pt x="516" y="664"/>
                      <a:pt x="664" y="517"/>
                      <a:pt x="664" y="332"/>
                    </a:cubicBezTo>
                    <a:cubicBezTo>
                      <a:pt x="664" y="151"/>
                      <a:pt x="516" y="0"/>
                      <a:pt x="332" y="0"/>
                    </a:cubicBezTo>
                    <a:close/>
                  </a:path>
                </a:pathLst>
              </a:custGeom>
              <a:solidFill>
                <a:srgbClr val="F4D5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0" name="Google Shape;2910;p15"/>
              <p:cNvSpPr/>
              <p:nvPr/>
            </p:nvSpPr>
            <p:spPr>
              <a:xfrm>
                <a:off x="6505044" y="322824"/>
                <a:ext cx="57480" cy="57740"/>
              </a:xfrm>
              <a:custGeom>
                <a:avLst/>
                <a:gdLst/>
                <a:ahLst/>
                <a:cxnLst/>
                <a:rect l="l" t="t" r="r" b="b"/>
                <a:pathLst>
                  <a:path w="662" h="665" extrusionOk="0">
                    <a:moveTo>
                      <a:pt x="330" y="0"/>
                    </a:moveTo>
                    <a:cubicBezTo>
                      <a:pt x="148" y="0"/>
                      <a:pt x="0" y="148"/>
                      <a:pt x="0" y="332"/>
                    </a:cubicBezTo>
                    <a:cubicBezTo>
                      <a:pt x="0" y="514"/>
                      <a:pt x="148" y="664"/>
                      <a:pt x="330" y="664"/>
                    </a:cubicBezTo>
                    <a:cubicBezTo>
                      <a:pt x="514" y="664"/>
                      <a:pt x="662" y="514"/>
                      <a:pt x="662" y="332"/>
                    </a:cubicBezTo>
                    <a:cubicBezTo>
                      <a:pt x="662" y="148"/>
                      <a:pt x="514" y="0"/>
                      <a:pt x="330" y="0"/>
                    </a:cubicBezTo>
                    <a:close/>
                  </a:path>
                </a:pathLst>
              </a:custGeom>
              <a:solidFill>
                <a:srgbClr val="F4D5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1" name="Google Shape;2911;p15"/>
              <p:cNvSpPr/>
              <p:nvPr/>
            </p:nvSpPr>
            <p:spPr>
              <a:xfrm>
                <a:off x="2668161" y="338105"/>
                <a:ext cx="57480" cy="57480"/>
              </a:xfrm>
              <a:custGeom>
                <a:avLst/>
                <a:gdLst/>
                <a:ahLst/>
                <a:cxnLst/>
                <a:rect l="l" t="t" r="r" b="b"/>
                <a:pathLst>
                  <a:path w="662" h="662" extrusionOk="0">
                    <a:moveTo>
                      <a:pt x="332" y="0"/>
                    </a:moveTo>
                    <a:cubicBezTo>
                      <a:pt x="145" y="0"/>
                      <a:pt x="0" y="148"/>
                      <a:pt x="0" y="329"/>
                    </a:cubicBezTo>
                    <a:cubicBezTo>
                      <a:pt x="0" y="511"/>
                      <a:pt x="145" y="661"/>
                      <a:pt x="332" y="661"/>
                    </a:cubicBezTo>
                    <a:cubicBezTo>
                      <a:pt x="516" y="661"/>
                      <a:pt x="661" y="516"/>
                      <a:pt x="661" y="329"/>
                    </a:cubicBezTo>
                    <a:cubicBezTo>
                      <a:pt x="661" y="145"/>
                      <a:pt x="516" y="0"/>
                      <a:pt x="33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2" name="Google Shape;2912;p15"/>
              <p:cNvSpPr/>
              <p:nvPr/>
            </p:nvSpPr>
            <p:spPr>
              <a:xfrm>
                <a:off x="3101948" y="336108"/>
                <a:ext cx="57740" cy="57740"/>
              </a:xfrm>
              <a:custGeom>
                <a:avLst/>
                <a:gdLst/>
                <a:ahLst/>
                <a:cxnLst/>
                <a:rect l="l" t="t" r="r" b="b"/>
                <a:pathLst>
                  <a:path w="665" h="665" extrusionOk="0">
                    <a:moveTo>
                      <a:pt x="333" y="1"/>
                    </a:moveTo>
                    <a:cubicBezTo>
                      <a:pt x="148" y="4"/>
                      <a:pt x="1" y="152"/>
                      <a:pt x="1" y="333"/>
                    </a:cubicBezTo>
                    <a:cubicBezTo>
                      <a:pt x="1" y="514"/>
                      <a:pt x="148" y="665"/>
                      <a:pt x="333" y="665"/>
                    </a:cubicBezTo>
                    <a:cubicBezTo>
                      <a:pt x="514" y="665"/>
                      <a:pt x="665" y="517"/>
                      <a:pt x="665" y="333"/>
                    </a:cubicBezTo>
                    <a:cubicBezTo>
                      <a:pt x="665" y="149"/>
                      <a:pt x="517" y="1"/>
                      <a:pt x="33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3" name="Google Shape;2913;p15"/>
              <p:cNvSpPr/>
              <p:nvPr/>
            </p:nvSpPr>
            <p:spPr>
              <a:xfrm>
                <a:off x="2698897" y="356512"/>
                <a:ext cx="428841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4939" h="363" extrusionOk="0">
                    <a:moveTo>
                      <a:pt x="182" y="0"/>
                    </a:moveTo>
                    <a:cubicBezTo>
                      <a:pt x="84" y="0"/>
                      <a:pt x="0" y="81"/>
                      <a:pt x="0" y="182"/>
                    </a:cubicBezTo>
                    <a:cubicBezTo>
                      <a:pt x="0" y="279"/>
                      <a:pt x="81" y="363"/>
                      <a:pt x="182" y="363"/>
                    </a:cubicBezTo>
                    <a:lnTo>
                      <a:pt x="4757" y="363"/>
                    </a:lnTo>
                    <a:cubicBezTo>
                      <a:pt x="4855" y="363"/>
                      <a:pt x="4938" y="282"/>
                      <a:pt x="4938" y="182"/>
                    </a:cubicBezTo>
                    <a:cubicBezTo>
                      <a:pt x="4936" y="76"/>
                      <a:pt x="4855" y="0"/>
                      <a:pt x="47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4" name="Google Shape;2914;p15"/>
              <p:cNvSpPr/>
              <p:nvPr/>
            </p:nvSpPr>
            <p:spPr>
              <a:xfrm>
                <a:off x="2654095" y="362504"/>
                <a:ext cx="514106" cy="852125"/>
              </a:xfrm>
              <a:custGeom>
                <a:avLst/>
                <a:gdLst/>
                <a:ahLst/>
                <a:cxnLst/>
                <a:rect l="l" t="t" r="r" b="b"/>
                <a:pathLst>
                  <a:path w="5921" h="9814" extrusionOk="0">
                    <a:moveTo>
                      <a:pt x="466" y="1"/>
                    </a:moveTo>
                    <a:lnTo>
                      <a:pt x="0" y="9712"/>
                    </a:lnTo>
                    <a:cubicBezTo>
                      <a:pt x="884" y="9454"/>
                      <a:pt x="1491" y="9365"/>
                      <a:pt x="1993" y="9365"/>
                    </a:cubicBezTo>
                    <a:cubicBezTo>
                      <a:pt x="3119" y="9365"/>
                      <a:pt x="3718" y="9814"/>
                      <a:pt x="5743" y="9814"/>
                    </a:cubicBezTo>
                    <a:cubicBezTo>
                      <a:pt x="5801" y="9814"/>
                      <a:pt x="5860" y="9813"/>
                      <a:pt x="5920" y="9813"/>
                    </a:cubicBezTo>
                    <a:lnTo>
                      <a:pt x="5507" y="99"/>
                    </a:lnTo>
                    <a:cubicBezTo>
                      <a:pt x="4825" y="620"/>
                      <a:pt x="3662" y="1050"/>
                      <a:pt x="2592" y="1050"/>
                    </a:cubicBezTo>
                    <a:cubicBezTo>
                      <a:pt x="1717" y="1050"/>
                      <a:pt x="903" y="762"/>
                      <a:pt x="46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5" name="Google Shape;2915;p15"/>
              <p:cNvSpPr/>
              <p:nvPr/>
            </p:nvSpPr>
            <p:spPr>
              <a:xfrm>
                <a:off x="2678059" y="365195"/>
                <a:ext cx="465395" cy="806541"/>
              </a:xfrm>
              <a:custGeom>
                <a:avLst/>
                <a:gdLst/>
                <a:ahLst/>
                <a:cxnLst/>
                <a:rect l="l" t="t" r="r" b="b"/>
                <a:pathLst>
                  <a:path w="5360" h="9289" extrusionOk="0">
                    <a:moveTo>
                      <a:pt x="293" y="1"/>
                    </a:moveTo>
                    <a:lnTo>
                      <a:pt x="0" y="9187"/>
                    </a:lnTo>
                    <a:cubicBezTo>
                      <a:pt x="801" y="8928"/>
                      <a:pt x="1351" y="8839"/>
                      <a:pt x="1805" y="8839"/>
                    </a:cubicBezTo>
                    <a:cubicBezTo>
                      <a:pt x="2825" y="8839"/>
                      <a:pt x="3368" y="9289"/>
                      <a:pt x="5199" y="9289"/>
                    </a:cubicBezTo>
                    <a:cubicBezTo>
                      <a:pt x="5252" y="9289"/>
                      <a:pt x="5305" y="9289"/>
                      <a:pt x="5360" y="9288"/>
                    </a:cubicBezTo>
                    <a:lnTo>
                      <a:pt x="5159" y="1"/>
                    </a:lnTo>
                    <a:cubicBezTo>
                      <a:pt x="4469" y="312"/>
                      <a:pt x="3614" y="449"/>
                      <a:pt x="2774" y="449"/>
                    </a:cubicBezTo>
                    <a:cubicBezTo>
                      <a:pt x="1849" y="449"/>
                      <a:pt x="941" y="283"/>
                      <a:pt x="293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6" name="Google Shape;2916;p15"/>
              <p:cNvSpPr/>
              <p:nvPr/>
            </p:nvSpPr>
            <p:spPr>
              <a:xfrm>
                <a:off x="2869426" y="382908"/>
                <a:ext cx="245461" cy="248587"/>
              </a:xfrm>
              <a:custGeom>
                <a:avLst/>
                <a:gdLst/>
                <a:ahLst/>
                <a:cxnLst/>
                <a:rect l="l" t="t" r="r" b="b"/>
                <a:pathLst>
                  <a:path w="2827" h="2863" extrusionOk="0">
                    <a:moveTo>
                      <a:pt x="2762" y="0"/>
                    </a:moveTo>
                    <a:cubicBezTo>
                      <a:pt x="2158" y="271"/>
                      <a:pt x="1410" y="392"/>
                      <a:pt x="676" y="392"/>
                    </a:cubicBezTo>
                    <a:cubicBezTo>
                      <a:pt x="448" y="392"/>
                      <a:pt x="221" y="380"/>
                      <a:pt x="0" y="357"/>
                    </a:cubicBezTo>
                    <a:lnTo>
                      <a:pt x="0" y="357"/>
                    </a:lnTo>
                    <a:cubicBezTo>
                      <a:pt x="90" y="628"/>
                      <a:pt x="212" y="899"/>
                      <a:pt x="369" y="1164"/>
                    </a:cubicBezTo>
                    <a:cubicBezTo>
                      <a:pt x="991" y="2210"/>
                      <a:pt x="1964" y="2846"/>
                      <a:pt x="2826" y="2863"/>
                    </a:cubicBezTo>
                    <a:lnTo>
                      <a:pt x="2762" y="0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7" name="Google Shape;2917;p15"/>
              <p:cNvSpPr/>
              <p:nvPr/>
            </p:nvSpPr>
            <p:spPr>
              <a:xfrm>
                <a:off x="2678319" y="497259"/>
                <a:ext cx="465916" cy="674129"/>
              </a:xfrm>
              <a:custGeom>
                <a:avLst/>
                <a:gdLst/>
                <a:ahLst/>
                <a:cxnLst/>
                <a:rect l="l" t="t" r="r" b="b"/>
                <a:pathLst>
                  <a:path w="5366" h="7764" extrusionOk="0">
                    <a:moveTo>
                      <a:pt x="246" y="0"/>
                    </a:moveTo>
                    <a:lnTo>
                      <a:pt x="0" y="7666"/>
                    </a:lnTo>
                    <a:cubicBezTo>
                      <a:pt x="14" y="7658"/>
                      <a:pt x="28" y="7655"/>
                      <a:pt x="42" y="7650"/>
                    </a:cubicBezTo>
                    <a:cubicBezTo>
                      <a:pt x="92" y="5457"/>
                      <a:pt x="809" y="2801"/>
                      <a:pt x="1878" y="2600"/>
                    </a:cubicBezTo>
                    <a:cubicBezTo>
                      <a:pt x="1921" y="2592"/>
                      <a:pt x="1964" y="2588"/>
                      <a:pt x="2008" y="2588"/>
                    </a:cubicBezTo>
                    <a:cubicBezTo>
                      <a:pt x="3207" y="2588"/>
                      <a:pt x="4409" y="5612"/>
                      <a:pt x="4910" y="7758"/>
                    </a:cubicBezTo>
                    <a:cubicBezTo>
                      <a:pt x="5008" y="7760"/>
                      <a:pt x="5111" y="7764"/>
                      <a:pt x="5218" y="7764"/>
                    </a:cubicBezTo>
                    <a:cubicBezTo>
                      <a:pt x="5266" y="7764"/>
                      <a:pt x="5315" y="7763"/>
                      <a:pt x="5365" y="7761"/>
                    </a:cubicBezTo>
                    <a:lnTo>
                      <a:pt x="5273" y="3627"/>
                    </a:lnTo>
                    <a:cubicBezTo>
                      <a:pt x="4417" y="3432"/>
                      <a:pt x="3510" y="3245"/>
                      <a:pt x="2595" y="2611"/>
                    </a:cubicBezTo>
                    <a:cubicBezTo>
                      <a:pt x="1563" y="1900"/>
                      <a:pt x="714" y="812"/>
                      <a:pt x="246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8" name="Google Shape;2918;p15"/>
              <p:cNvSpPr/>
              <p:nvPr/>
            </p:nvSpPr>
            <p:spPr>
              <a:xfrm>
                <a:off x="2681966" y="336369"/>
                <a:ext cx="462443" cy="31605"/>
              </a:xfrm>
              <a:custGeom>
                <a:avLst/>
                <a:gdLst/>
                <a:ahLst/>
                <a:cxnLst/>
                <a:rect l="l" t="t" r="r" b="b"/>
                <a:pathLst>
                  <a:path w="5326" h="364" extrusionOk="0">
                    <a:moveTo>
                      <a:pt x="181" y="1"/>
                    </a:moveTo>
                    <a:cubicBezTo>
                      <a:pt x="84" y="1"/>
                      <a:pt x="0" y="82"/>
                      <a:pt x="0" y="182"/>
                    </a:cubicBezTo>
                    <a:cubicBezTo>
                      <a:pt x="0" y="280"/>
                      <a:pt x="81" y="363"/>
                      <a:pt x="181" y="363"/>
                    </a:cubicBezTo>
                    <a:lnTo>
                      <a:pt x="5145" y="363"/>
                    </a:lnTo>
                    <a:cubicBezTo>
                      <a:pt x="5242" y="363"/>
                      <a:pt x="5326" y="285"/>
                      <a:pt x="5326" y="182"/>
                    </a:cubicBezTo>
                    <a:cubicBezTo>
                      <a:pt x="5323" y="82"/>
                      <a:pt x="5242" y="1"/>
                      <a:pt x="514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9" name="Google Shape;2919;p15"/>
              <p:cNvSpPr/>
              <p:nvPr/>
            </p:nvSpPr>
            <p:spPr>
              <a:xfrm>
                <a:off x="2682400" y="344878"/>
                <a:ext cx="462270" cy="22575"/>
              </a:xfrm>
              <a:custGeom>
                <a:avLst/>
                <a:gdLst/>
                <a:ahLst/>
                <a:cxnLst/>
                <a:rect l="l" t="t" r="r" b="b"/>
                <a:pathLst>
                  <a:path w="5324" h="260" extrusionOk="0">
                    <a:moveTo>
                      <a:pt x="17" y="0"/>
                    </a:moveTo>
                    <a:cubicBezTo>
                      <a:pt x="6" y="25"/>
                      <a:pt x="1" y="51"/>
                      <a:pt x="1" y="78"/>
                    </a:cubicBezTo>
                    <a:cubicBezTo>
                      <a:pt x="1" y="176"/>
                      <a:pt x="79" y="260"/>
                      <a:pt x="182" y="260"/>
                    </a:cubicBezTo>
                    <a:lnTo>
                      <a:pt x="5142" y="260"/>
                    </a:lnTo>
                    <a:cubicBezTo>
                      <a:pt x="5240" y="260"/>
                      <a:pt x="5324" y="179"/>
                      <a:pt x="5324" y="78"/>
                    </a:cubicBezTo>
                    <a:cubicBezTo>
                      <a:pt x="5324" y="51"/>
                      <a:pt x="5318" y="25"/>
                      <a:pt x="5307" y="0"/>
                    </a:cubicBezTo>
                    <a:cubicBezTo>
                      <a:pt x="5273" y="62"/>
                      <a:pt x="5209" y="104"/>
                      <a:pt x="5140" y="104"/>
                    </a:cubicBezTo>
                    <a:lnTo>
                      <a:pt x="176" y="104"/>
                    </a:lnTo>
                    <a:cubicBezTo>
                      <a:pt x="107" y="104"/>
                      <a:pt x="45" y="62"/>
                      <a:pt x="17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20" name="Google Shape;2920;p15"/>
              <p:cNvSpPr/>
              <p:nvPr/>
            </p:nvSpPr>
            <p:spPr>
              <a:xfrm>
                <a:off x="2667900" y="322563"/>
                <a:ext cx="57480" cy="57480"/>
              </a:xfrm>
              <a:custGeom>
                <a:avLst/>
                <a:gdLst/>
                <a:ahLst/>
                <a:cxnLst/>
                <a:rect l="l" t="t" r="r" b="b"/>
                <a:pathLst>
                  <a:path w="662" h="662" extrusionOk="0">
                    <a:moveTo>
                      <a:pt x="330" y="1"/>
                    </a:moveTo>
                    <a:cubicBezTo>
                      <a:pt x="148" y="1"/>
                      <a:pt x="0" y="149"/>
                      <a:pt x="0" y="333"/>
                    </a:cubicBezTo>
                    <a:cubicBezTo>
                      <a:pt x="0" y="514"/>
                      <a:pt x="148" y="662"/>
                      <a:pt x="330" y="662"/>
                    </a:cubicBezTo>
                    <a:cubicBezTo>
                      <a:pt x="514" y="662"/>
                      <a:pt x="662" y="514"/>
                      <a:pt x="662" y="333"/>
                    </a:cubicBezTo>
                    <a:cubicBezTo>
                      <a:pt x="662" y="149"/>
                      <a:pt x="514" y="1"/>
                      <a:pt x="330" y="1"/>
                    </a:cubicBezTo>
                    <a:close/>
                  </a:path>
                </a:pathLst>
              </a:custGeom>
              <a:solidFill>
                <a:srgbClr val="F4D5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21" name="Google Shape;2921;p15"/>
              <p:cNvSpPr/>
              <p:nvPr/>
            </p:nvSpPr>
            <p:spPr>
              <a:xfrm>
                <a:off x="3101948" y="322824"/>
                <a:ext cx="57740" cy="57740"/>
              </a:xfrm>
              <a:custGeom>
                <a:avLst/>
                <a:gdLst/>
                <a:ahLst/>
                <a:cxnLst/>
                <a:rect l="l" t="t" r="r" b="b"/>
                <a:pathLst>
                  <a:path w="665" h="665" extrusionOk="0">
                    <a:moveTo>
                      <a:pt x="333" y="0"/>
                    </a:moveTo>
                    <a:cubicBezTo>
                      <a:pt x="148" y="0"/>
                      <a:pt x="1" y="148"/>
                      <a:pt x="1" y="332"/>
                    </a:cubicBezTo>
                    <a:cubicBezTo>
                      <a:pt x="1" y="517"/>
                      <a:pt x="148" y="664"/>
                      <a:pt x="333" y="664"/>
                    </a:cubicBezTo>
                    <a:cubicBezTo>
                      <a:pt x="514" y="664"/>
                      <a:pt x="665" y="517"/>
                      <a:pt x="665" y="332"/>
                    </a:cubicBezTo>
                    <a:cubicBezTo>
                      <a:pt x="665" y="151"/>
                      <a:pt x="517" y="0"/>
                      <a:pt x="333" y="0"/>
                    </a:cubicBezTo>
                    <a:close/>
                  </a:path>
                </a:pathLst>
              </a:custGeom>
              <a:solidFill>
                <a:srgbClr val="F4D5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22" name="Google Shape;2922;p15"/>
              <p:cNvSpPr/>
              <p:nvPr/>
            </p:nvSpPr>
            <p:spPr>
              <a:xfrm>
                <a:off x="6129149" y="1787504"/>
                <a:ext cx="478940" cy="299989"/>
              </a:xfrm>
              <a:custGeom>
                <a:avLst/>
                <a:gdLst/>
                <a:ahLst/>
                <a:cxnLst/>
                <a:rect l="l" t="t" r="r" b="b"/>
                <a:pathLst>
                  <a:path w="5516" h="3455" extrusionOk="0">
                    <a:moveTo>
                      <a:pt x="525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2933"/>
                    </a:lnTo>
                    <a:cubicBezTo>
                      <a:pt x="0" y="3220"/>
                      <a:pt x="235" y="3454"/>
                      <a:pt x="525" y="3454"/>
                    </a:cubicBezTo>
                    <a:lnTo>
                      <a:pt x="4994" y="3454"/>
                    </a:lnTo>
                    <a:cubicBezTo>
                      <a:pt x="5284" y="3454"/>
                      <a:pt x="5516" y="3220"/>
                      <a:pt x="5516" y="2933"/>
                    </a:cubicBezTo>
                    <a:lnTo>
                      <a:pt x="5516" y="525"/>
                    </a:lnTo>
                    <a:cubicBezTo>
                      <a:pt x="5516" y="235"/>
                      <a:pt x="5284" y="1"/>
                      <a:pt x="499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2923" name="Google Shape;2923;p15"/>
              <p:cNvGrpSpPr/>
              <p:nvPr/>
            </p:nvGrpSpPr>
            <p:grpSpPr>
              <a:xfrm>
                <a:off x="5926253" y="1660903"/>
                <a:ext cx="1413945" cy="2796560"/>
                <a:chOff x="6643175" y="3157775"/>
                <a:chExt cx="543825" cy="1075600"/>
              </a:xfrm>
            </p:grpSpPr>
            <p:sp>
              <p:nvSpPr>
                <p:cNvPr id="2924" name="Google Shape;2924;p15"/>
                <p:cNvSpPr/>
                <p:nvPr/>
              </p:nvSpPr>
              <p:spPr>
                <a:xfrm>
                  <a:off x="6643175" y="3257250"/>
                  <a:ext cx="543825" cy="577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753" h="23119" extrusionOk="0">
                      <a:moveTo>
                        <a:pt x="10876" y="0"/>
                      </a:moveTo>
                      <a:cubicBezTo>
                        <a:pt x="7992" y="0"/>
                        <a:pt x="5226" y="1219"/>
                        <a:pt x="3185" y="3386"/>
                      </a:cubicBezTo>
                      <a:cubicBezTo>
                        <a:pt x="1146" y="5554"/>
                        <a:pt x="1" y="8494"/>
                        <a:pt x="1" y="11559"/>
                      </a:cubicBezTo>
                      <a:cubicBezTo>
                        <a:pt x="1" y="14626"/>
                        <a:pt x="1146" y="17566"/>
                        <a:pt x="3185" y="19733"/>
                      </a:cubicBezTo>
                      <a:cubicBezTo>
                        <a:pt x="5226" y="21901"/>
                        <a:pt x="7992" y="23118"/>
                        <a:pt x="10876" y="23118"/>
                      </a:cubicBezTo>
                      <a:cubicBezTo>
                        <a:pt x="13761" y="23118"/>
                        <a:pt x="16528" y="21901"/>
                        <a:pt x="18567" y="19733"/>
                      </a:cubicBezTo>
                      <a:cubicBezTo>
                        <a:pt x="20607" y="17566"/>
                        <a:pt x="21752" y="14626"/>
                        <a:pt x="21752" y="11559"/>
                      </a:cubicBezTo>
                      <a:cubicBezTo>
                        <a:pt x="21752" y="8494"/>
                        <a:pt x="20607" y="5554"/>
                        <a:pt x="18567" y="3386"/>
                      </a:cubicBezTo>
                      <a:cubicBezTo>
                        <a:pt x="16528" y="1219"/>
                        <a:pt x="13761" y="0"/>
                        <a:pt x="10876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925" name="Google Shape;2925;p15"/>
                <p:cNvSpPr/>
                <p:nvPr/>
              </p:nvSpPr>
              <p:spPr>
                <a:xfrm>
                  <a:off x="6783650" y="3406575"/>
                  <a:ext cx="262875" cy="27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515" h="11174" extrusionOk="0">
                      <a:moveTo>
                        <a:pt x="5257" y="1"/>
                      </a:moveTo>
                      <a:cubicBezTo>
                        <a:pt x="2354" y="1"/>
                        <a:pt x="0" y="2501"/>
                        <a:pt x="0" y="5586"/>
                      </a:cubicBezTo>
                      <a:cubicBezTo>
                        <a:pt x="0" y="8671"/>
                        <a:pt x="2354" y="11173"/>
                        <a:pt x="5257" y="11173"/>
                      </a:cubicBezTo>
                      <a:cubicBezTo>
                        <a:pt x="8161" y="11173"/>
                        <a:pt x="10515" y="8671"/>
                        <a:pt x="10515" y="5586"/>
                      </a:cubicBezTo>
                      <a:cubicBezTo>
                        <a:pt x="10515" y="2501"/>
                        <a:pt x="8161" y="1"/>
                        <a:pt x="5257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926" name="Google Shape;2926;p15"/>
                <p:cNvSpPr/>
                <p:nvPr/>
              </p:nvSpPr>
              <p:spPr>
                <a:xfrm>
                  <a:off x="6895400" y="3157775"/>
                  <a:ext cx="4375" cy="1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5" h="52" extrusionOk="0">
                      <a:moveTo>
                        <a:pt x="1" y="0"/>
                      </a:moveTo>
                      <a:lnTo>
                        <a:pt x="175" y="52"/>
                      </a:lnTo>
                      <a:cubicBezTo>
                        <a:pt x="117" y="29"/>
                        <a:pt x="60" y="9"/>
                        <a:pt x="1" y="0"/>
                      </a:cubicBezTo>
                      <a:close/>
                    </a:path>
                  </a:pathLst>
                </a:custGeom>
                <a:solidFill>
                  <a:srgbClr val="FFB05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927" name="Google Shape;2927;p15"/>
                <p:cNvSpPr/>
                <p:nvPr/>
              </p:nvSpPr>
              <p:spPr>
                <a:xfrm>
                  <a:off x="6956725" y="3365350"/>
                  <a:ext cx="8375" cy="38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5" h="1551" extrusionOk="0">
                      <a:moveTo>
                        <a:pt x="192" y="0"/>
                      </a:moveTo>
                      <a:cubicBezTo>
                        <a:pt x="159" y="190"/>
                        <a:pt x="80" y="400"/>
                        <a:pt x="53" y="586"/>
                      </a:cubicBezTo>
                      <a:cubicBezTo>
                        <a:pt x="1" y="941"/>
                        <a:pt x="149" y="1242"/>
                        <a:pt x="265" y="1551"/>
                      </a:cubicBezTo>
                      <a:cubicBezTo>
                        <a:pt x="297" y="1339"/>
                        <a:pt x="317" y="1128"/>
                        <a:pt x="324" y="920"/>
                      </a:cubicBezTo>
                      <a:cubicBezTo>
                        <a:pt x="334" y="596"/>
                        <a:pt x="314" y="273"/>
                        <a:pt x="192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928" name="Google Shape;2928;p15"/>
                <p:cNvSpPr/>
                <p:nvPr/>
              </p:nvSpPr>
              <p:spPr>
                <a:xfrm>
                  <a:off x="6867675" y="3233500"/>
                  <a:ext cx="95875" cy="420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35" h="16834" extrusionOk="0">
                      <a:moveTo>
                        <a:pt x="2334" y="0"/>
                      </a:moveTo>
                      <a:lnTo>
                        <a:pt x="2334" y="0"/>
                      </a:lnTo>
                      <a:cubicBezTo>
                        <a:pt x="2363" y="867"/>
                        <a:pt x="2297" y="1746"/>
                        <a:pt x="2136" y="2601"/>
                      </a:cubicBezTo>
                      <a:cubicBezTo>
                        <a:pt x="2002" y="3305"/>
                        <a:pt x="1785" y="4031"/>
                        <a:pt x="1360" y="4484"/>
                      </a:cubicBezTo>
                      <a:cubicBezTo>
                        <a:pt x="1583" y="5538"/>
                        <a:pt x="1665" y="6658"/>
                        <a:pt x="1604" y="7777"/>
                      </a:cubicBezTo>
                      <a:cubicBezTo>
                        <a:pt x="1591" y="8029"/>
                        <a:pt x="1489" y="8363"/>
                        <a:pt x="1326" y="8363"/>
                      </a:cubicBezTo>
                      <a:cubicBezTo>
                        <a:pt x="1312" y="8363"/>
                        <a:pt x="1297" y="8360"/>
                        <a:pt x="1282" y="8355"/>
                      </a:cubicBezTo>
                      <a:cubicBezTo>
                        <a:pt x="1177" y="8319"/>
                        <a:pt x="1133" y="8159"/>
                        <a:pt x="1108" y="8017"/>
                      </a:cubicBezTo>
                      <a:cubicBezTo>
                        <a:pt x="1070" y="7799"/>
                        <a:pt x="1051" y="7573"/>
                        <a:pt x="1044" y="7346"/>
                      </a:cubicBezTo>
                      <a:cubicBezTo>
                        <a:pt x="932" y="7507"/>
                        <a:pt x="893" y="7756"/>
                        <a:pt x="879" y="7978"/>
                      </a:cubicBezTo>
                      <a:cubicBezTo>
                        <a:pt x="815" y="9065"/>
                        <a:pt x="1087" y="10150"/>
                        <a:pt x="1613" y="10914"/>
                      </a:cubicBezTo>
                      <a:cubicBezTo>
                        <a:pt x="1496" y="10987"/>
                        <a:pt x="1372" y="11021"/>
                        <a:pt x="1250" y="11021"/>
                      </a:cubicBezTo>
                      <a:cubicBezTo>
                        <a:pt x="842" y="11021"/>
                        <a:pt x="445" y="10648"/>
                        <a:pt x="360" y="10101"/>
                      </a:cubicBezTo>
                      <a:lnTo>
                        <a:pt x="360" y="10101"/>
                      </a:lnTo>
                      <a:cubicBezTo>
                        <a:pt x="328" y="11233"/>
                        <a:pt x="726" y="12337"/>
                        <a:pt x="515" y="13448"/>
                      </a:cubicBezTo>
                      <a:cubicBezTo>
                        <a:pt x="449" y="13462"/>
                        <a:pt x="380" y="13476"/>
                        <a:pt x="314" y="13491"/>
                      </a:cubicBezTo>
                      <a:cubicBezTo>
                        <a:pt x="352" y="13411"/>
                        <a:pt x="289" y="13313"/>
                        <a:pt x="228" y="13313"/>
                      </a:cubicBezTo>
                      <a:cubicBezTo>
                        <a:pt x="211" y="13313"/>
                        <a:pt x="193" y="13321"/>
                        <a:pt x="179" y="13340"/>
                      </a:cubicBezTo>
                      <a:cubicBezTo>
                        <a:pt x="1" y="13903"/>
                        <a:pt x="140" y="14599"/>
                        <a:pt x="495" y="14920"/>
                      </a:cubicBezTo>
                      <a:cubicBezTo>
                        <a:pt x="708" y="15113"/>
                        <a:pt x="975" y="15178"/>
                        <a:pt x="1179" y="15382"/>
                      </a:cubicBezTo>
                      <a:cubicBezTo>
                        <a:pt x="1364" y="15567"/>
                        <a:pt x="1481" y="15849"/>
                        <a:pt x="1636" y="16079"/>
                      </a:cubicBezTo>
                      <a:cubicBezTo>
                        <a:pt x="1762" y="16268"/>
                        <a:pt x="1940" y="16427"/>
                        <a:pt x="2128" y="16427"/>
                      </a:cubicBezTo>
                      <a:cubicBezTo>
                        <a:pt x="2157" y="16427"/>
                        <a:pt x="2187" y="16423"/>
                        <a:pt x="2217" y="16414"/>
                      </a:cubicBezTo>
                      <a:lnTo>
                        <a:pt x="2217" y="16414"/>
                      </a:lnTo>
                      <a:cubicBezTo>
                        <a:pt x="2128" y="16465"/>
                        <a:pt x="2097" y="16670"/>
                        <a:pt x="2169" y="16766"/>
                      </a:cubicBezTo>
                      <a:cubicBezTo>
                        <a:pt x="2204" y="16812"/>
                        <a:pt x="2252" y="16833"/>
                        <a:pt x="2303" y="16833"/>
                      </a:cubicBezTo>
                      <a:cubicBezTo>
                        <a:pt x="2366" y="16833"/>
                        <a:pt x="2433" y="16802"/>
                        <a:pt x="2485" y="16748"/>
                      </a:cubicBezTo>
                      <a:cubicBezTo>
                        <a:pt x="2580" y="16653"/>
                        <a:pt x="2640" y="16507"/>
                        <a:pt x="2698" y="16366"/>
                      </a:cubicBezTo>
                      <a:cubicBezTo>
                        <a:pt x="2827" y="16043"/>
                        <a:pt x="2956" y="15721"/>
                        <a:pt x="3087" y="15398"/>
                      </a:cubicBezTo>
                      <a:cubicBezTo>
                        <a:pt x="3296" y="14880"/>
                        <a:pt x="3504" y="14359"/>
                        <a:pt x="3619" y="13795"/>
                      </a:cubicBezTo>
                      <a:cubicBezTo>
                        <a:pt x="3806" y="12879"/>
                        <a:pt x="3724" y="11919"/>
                        <a:pt x="3592" y="11008"/>
                      </a:cubicBezTo>
                      <a:cubicBezTo>
                        <a:pt x="3493" y="10306"/>
                        <a:pt x="3144" y="9263"/>
                        <a:pt x="3722" y="9263"/>
                      </a:cubicBezTo>
                      <a:cubicBezTo>
                        <a:pt x="3756" y="9263"/>
                        <a:pt x="3794" y="9267"/>
                        <a:pt x="3834" y="9275"/>
                      </a:cubicBezTo>
                      <a:cubicBezTo>
                        <a:pt x="3786" y="8881"/>
                        <a:pt x="3546" y="8790"/>
                        <a:pt x="3273" y="8619"/>
                      </a:cubicBezTo>
                      <a:cubicBezTo>
                        <a:pt x="3077" y="8343"/>
                        <a:pt x="3182" y="8095"/>
                        <a:pt x="3150" y="7705"/>
                      </a:cubicBezTo>
                      <a:cubicBezTo>
                        <a:pt x="3130" y="7483"/>
                        <a:pt x="3139" y="7246"/>
                        <a:pt x="3070" y="7047"/>
                      </a:cubicBezTo>
                      <a:cubicBezTo>
                        <a:pt x="3020" y="6904"/>
                        <a:pt x="2931" y="6793"/>
                        <a:pt x="2862" y="6665"/>
                      </a:cubicBezTo>
                      <a:cubicBezTo>
                        <a:pt x="2613" y="6218"/>
                        <a:pt x="2599" y="5541"/>
                        <a:pt x="2827" y="5034"/>
                      </a:cubicBezTo>
                      <a:cubicBezTo>
                        <a:pt x="2510" y="4852"/>
                        <a:pt x="2488" y="4252"/>
                        <a:pt x="2528" y="3767"/>
                      </a:cubicBezTo>
                      <a:cubicBezTo>
                        <a:pt x="2622" y="2641"/>
                        <a:pt x="2791" y="1452"/>
                        <a:pt x="2488" y="431"/>
                      </a:cubicBezTo>
                      <a:cubicBezTo>
                        <a:pt x="2445" y="285"/>
                        <a:pt x="2390" y="143"/>
                        <a:pt x="2334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929" name="Google Shape;2929;p15"/>
                <p:cNvSpPr/>
                <p:nvPr/>
              </p:nvSpPr>
              <p:spPr>
                <a:xfrm>
                  <a:off x="6867750" y="3283325"/>
                  <a:ext cx="92425" cy="371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97" h="14844" extrusionOk="0">
                      <a:moveTo>
                        <a:pt x="1537" y="7065"/>
                      </a:moveTo>
                      <a:cubicBezTo>
                        <a:pt x="1535" y="7070"/>
                        <a:pt x="1534" y="7076"/>
                        <a:pt x="1532" y="7082"/>
                      </a:cubicBezTo>
                      <a:lnTo>
                        <a:pt x="1532" y="7082"/>
                      </a:lnTo>
                      <a:cubicBezTo>
                        <a:pt x="1534" y="7076"/>
                        <a:pt x="1535" y="7070"/>
                        <a:pt x="1537" y="7065"/>
                      </a:cubicBezTo>
                      <a:close/>
                      <a:moveTo>
                        <a:pt x="2653" y="0"/>
                      </a:moveTo>
                      <a:cubicBezTo>
                        <a:pt x="2192" y="1183"/>
                        <a:pt x="1827" y="2409"/>
                        <a:pt x="1857" y="3679"/>
                      </a:cubicBezTo>
                      <a:cubicBezTo>
                        <a:pt x="1881" y="4625"/>
                        <a:pt x="2123" y="5549"/>
                        <a:pt x="2241" y="6485"/>
                      </a:cubicBezTo>
                      <a:cubicBezTo>
                        <a:pt x="2277" y="6771"/>
                        <a:pt x="2285" y="7102"/>
                        <a:pt x="2091" y="7302"/>
                      </a:cubicBezTo>
                      <a:cubicBezTo>
                        <a:pt x="2031" y="7364"/>
                        <a:pt x="1948" y="7391"/>
                        <a:pt x="1864" y="7391"/>
                      </a:cubicBezTo>
                      <a:cubicBezTo>
                        <a:pt x="1682" y="7391"/>
                        <a:pt x="1496" y="7263"/>
                        <a:pt x="1532" y="7082"/>
                      </a:cubicBezTo>
                      <a:lnTo>
                        <a:pt x="1532" y="7082"/>
                      </a:lnTo>
                      <a:cubicBezTo>
                        <a:pt x="1494" y="7244"/>
                        <a:pt x="1456" y="7407"/>
                        <a:pt x="1417" y="7569"/>
                      </a:cubicBezTo>
                      <a:cubicBezTo>
                        <a:pt x="1170" y="7494"/>
                        <a:pt x="1048" y="7201"/>
                        <a:pt x="969" y="6938"/>
                      </a:cubicBezTo>
                      <a:cubicBezTo>
                        <a:pt x="937" y="6840"/>
                        <a:pt x="911" y="6740"/>
                        <a:pt x="883" y="6641"/>
                      </a:cubicBezTo>
                      <a:lnTo>
                        <a:pt x="883" y="6641"/>
                      </a:lnTo>
                      <a:cubicBezTo>
                        <a:pt x="936" y="7497"/>
                        <a:pt x="1192" y="8315"/>
                        <a:pt x="1611" y="8925"/>
                      </a:cubicBezTo>
                      <a:cubicBezTo>
                        <a:pt x="1496" y="8999"/>
                        <a:pt x="1373" y="9032"/>
                        <a:pt x="1251" y="9032"/>
                      </a:cubicBezTo>
                      <a:cubicBezTo>
                        <a:pt x="1184" y="9032"/>
                        <a:pt x="1118" y="9022"/>
                        <a:pt x="1052" y="9003"/>
                      </a:cubicBezTo>
                      <a:lnTo>
                        <a:pt x="1052" y="9003"/>
                      </a:lnTo>
                      <a:cubicBezTo>
                        <a:pt x="1271" y="9301"/>
                        <a:pt x="1501" y="9589"/>
                        <a:pt x="1669" y="9918"/>
                      </a:cubicBezTo>
                      <a:cubicBezTo>
                        <a:pt x="1864" y="10301"/>
                        <a:pt x="1976" y="10732"/>
                        <a:pt x="1991" y="11167"/>
                      </a:cubicBezTo>
                      <a:cubicBezTo>
                        <a:pt x="2005" y="11590"/>
                        <a:pt x="1927" y="12009"/>
                        <a:pt x="1798" y="12409"/>
                      </a:cubicBezTo>
                      <a:cubicBezTo>
                        <a:pt x="1139" y="12391"/>
                        <a:pt x="557" y="11935"/>
                        <a:pt x="190" y="11340"/>
                      </a:cubicBezTo>
                      <a:cubicBezTo>
                        <a:pt x="187" y="11342"/>
                        <a:pt x="182" y="11345"/>
                        <a:pt x="177" y="11350"/>
                      </a:cubicBezTo>
                      <a:cubicBezTo>
                        <a:pt x="0" y="11914"/>
                        <a:pt x="138" y="12610"/>
                        <a:pt x="493" y="12930"/>
                      </a:cubicBezTo>
                      <a:cubicBezTo>
                        <a:pt x="706" y="13123"/>
                        <a:pt x="973" y="13188"/>
                        <a:pt x="1179" y="13393"/>
                      </a:cubicBezTo>
                      <a:cubicBezTo>
                        <a:pt x="1363" y="13577"/>
                        <a:pt x="1481" y="13860"/>
                        <a:pt x="1634" y="14090"/>
                      </a:cubicBezTo>
                      <a:cubicBezTo>
                        <a:pt x="1762" y="14279"/>
                        <a:pt x="1941" y="14438"/>
                        <a:pt x="2128" y="14438"/>
                      </a:cubicBezTo>
                      <a:cubicBezTo>
                        <a:pt x="2158" y="14438"/>
                        <a:pt x="2187" y="14434"/>
                        <a:pt x="2217" y="14426"/>
                      </a:cubicBezTo>
                      <a:lnTo>
                        <a:pt x="2217" y="14426"/>
                      </a:lnTo>
                      <a:cubicBezTo>
                        <a:pt x="2126" y="14476"/>
                        <a:pt x="2095" y="14680"/>
                        <a:pt x="2169" y="14775"/>
                      </a:cubicBezTo>
                      <a:cubicBezTo>
                        <a:pt x="2204" y="14823"/>
                        <a:pt x="2251" y="14844"/>
                        <a:pt x="2302" y="14844"/>
                      </a:cubicBezTo>
                      <a:cubicBezTo>
                        <a:pt x="2365" y="14844"/>
                        <a:pt x="2432" y="14812"/>
                        <a:pt x="2485" y="14760"/>
                      </a:cubicBezTo>
                      <a:cubicBezTo>
                        <a:pt x="2580" y="14665"/>
                        <a:pt x="2639" y="14517"/>
                        <a:pt x="2696" y="14377"/>
                      </a:cubicBezTo>
                      <a:cubicBezTo>
                        <a:pt x="2826" y="14054"/>
                        <a:pt x="2955" y="13732"/>
                        <a:pt x="3086" y="13409"/>
                      </a:cubicBezTo>
                      <a:cubicBezTo>
                        <a:pt x="3294" y="12892"/>
                        <a:pt x="3502" y="12368"/>
                        <a:pt x="3617" y="11807"/>
                      </a:cubicBezTo>
                      <a:cubicBezTo>
                        <a:pt x="3656" y="11621"/>
                        <a:pt x="3679" y="11433"/>
                        <a:pt x="3696" y="11245"/>
                      </a:cubicBezTo>
                      <a:cubicBezTo>
                        <a:pt x="3255" y="11018"/>
                        <a:pt x="3020" y="10473"/>
                        <a:pt x="2975" y="9953"/>
                      </a:cubicBezTo>
                      <a:cubicBezTo>
                        <a:pt x="2928" y="9408"/>
                        <a:pt x="3040" y="8865"/>
                        <a:pt x="3061" y="8321"/>
                      </a:cubicBezTo>
                      <a:cubicBezTo>
                        <a:pt x="3106" y="7201"/>
                        <a:pt x="2780" y="6105"/>
                        <a:pt x="2639" y="4995"/>
                      </a:cubicBezTo>
                      <a:cubicBezTo>
                        <a:pt x="2542" y="4231"/>
                        <a:pt x="2535" y="3465"/>
                        <a:pt x="2581" y="2699"/>
                      </a:cubicBezTo>
                      <a:cubicBezTo>
                        <a:pt x="2498" y="2435"/>
                        <a:pt x="2498" y="2083"/>
                        <a:pt x="2524" y="1777"/>
                      </a:cubicBezTo>
                      <a:cubicBezTo>
                        <a:pt x="2573" y="1190"/>
                        <a:pt x="2640" y="587"/>
                        <a:pt x="2653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930" name="Google Shape;2930;p15"/>
                <p:cNvSpPr/>
                <p:nvPr/>
              </p:nvSpPr>
              <p:spPr>
                <a:xfrm>
                  <a:off x="6950800" y="3664125"/>
                  <a:ext cx="94825" cy="569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93" h="22770" extrusionOk="0">
                      <a:moveTo>
                        <a:pt x="359" y="0"/>
                      </a:moveTo>
                      <a:lnTo>
                        <a:pt x="1" y="12"/>
                      </a:lnTo>
                      <a:cubicBezTo>
                        <a:pt x="157" y="5267"/>
                        <a:pt x="127" y="9380"/>
                        <a:pt x="101" y="12686"/>
                      </a:cubicBezTo>
                      <a:cubicBezTo>
                        <a:pt x="61" y="18346"/>
                        <a:pt x="40" y="21186"/>
                        <a:pt x="1048" y="22268"/>
                      </a:cubicBezTo>
                      <a:cubicBezTo>
                        <a:pt x="1363" y="22605"/>
                        <a:pt x="1775" y="22769"/>
                        <a:pt x="2311" y="22769"/>
                      </a:cubicBezTo>
                      <a:cubicBezTo>
                        <a:pt x="2875" y="22769"/>
                        <a:pt x="3309" y="22479"/>
                        <a:pt x="3526" y="21954"/>
                      </a:cubicBezTo>
                      <a:cubicBezTo>
                        <a:pt x="3793" y="21312"/>
                        <a:pt x="3668" y="20449"/>
                        <a:pt x="3232" y="19943"/>
                      </a:cubicBezTo>
                      <a:cubicBezTo>
                        <a:pt x="2994" y="19665"/>
                        <a:pt x="2692" y="19523"/>
                        <a:pt x="2356" y="19523"/>
                      </a:cubicBezTo>
                      <a:cubicBezTo>
                        <a:pt x="2204" y="19523"/>
                        <a:pt x="2046" y="19552"/>
                        <a:pt x="1883" y="19611"/>
                      </a:cubicBezTo>
                      <a:lnTo>
                        <a:pt x="1998" y="19970"/>
                      </a:lnTo>
                      <a:cubicBezTo>
                        <a:pt x="2129" y="19923"/>
                        <a:pt x="2247" y="19903"/>
                        <a:pt x="2353" y="19903"/>
                      </a:cubicBezTo>
                      <a:cubicBezTo>
                        <a:pt x="2643" y="19903"/>
                        <a:pt x="2842" y="20051"/>
                        <a:pt x="2968" y="20199"/>
                      </a:cubicBezTo>
                      <a:cubicBezTo>
                        <a:pt x="3306" y="20591"/>
                        <a:pt x="3409" y="21295"/>
                        <a:pt x="3198" y="21801"/>
                      </a:cubicBezTo>
                      <a:cubicBezTo>
                        <a:pt x="3087" y="22068"/>
                        <a:pt x="2843" y="22390"/>
                        <a:pt x="2311" y="22390"/>
                      </a:cubicBezTo>
                      <a:cubicBezTo>
                        <a:pt x="1872" y="22390"/>
                        <a:pt x="1550" y="22266"/>
                        <a:pt x="1301" y="22000"/>
                      </a:cubicBezTo>
                      <a:cubicBezTo>
                        <a:pt x="396" y="21031"/>
                        <a:pt x="420" y="18067"/>
                        <a:pt x="459" y="12689"/>
                      </a:cubicBezTo>
                      <a:cubicBezTo>
                        <a:pt x="485" y="9380"/>
                        <a:pt x="515" y="5261"/>
                        <a:pt x="359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931" name="Google Shape;2931;p15"/>
                <p:cNvSpPr/>
                <p:nvPr/>
              </p:nvSpPr>
              <p:spPr>
                <a:xfrm>
                  <a:off x="6799325" y="3664025"/>
                  <a:ext cx="94750" cy="56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90" h="22774" extrusionOk="0">
                      <a:moveTo>
                        <a:pt x="3433" y="0"/>
                      </a:moveTo>
                      <a:cubicBezTo>
                        <a:pt x="3276" y="5261"/>
                        <a:pt x="3306" y="9381"/>
                        <a:pt x="3332" y="12689"/>
                      </a:cubicBezTo>
                      <a:cubicBezTo>
                        <a:pt x="3371" y="18069"/>
                        <a:pt x="3394" y="21032"/>
                        <a:pt x="2489" y="22000"/>
                      </a:cubicBezTo>
                      <a:cubicBezTo>
                        <a:pt x="2242" y="22266"/>
                        <a:pt x="1920" y="22390"/>
                        <a:pt x="1480" y="22390"/>
                      </a:cubicBezTo>
                      <a:cubicBezTo>
                        <a:pt x="948" y="22390"/>
                        <a:pt x="704" y="22071"/>
                        <a:pt x="592" y="21800"/>
                      </a:cubicBezTo>
                      <a:cubicBezTo>
                        <a:pt x="382" y="21296"/>
                        <a:pt x="484" y="20592"/>
                        <a:pt x="822" y="20198"/>
                      </a:cubicBezTo>
                      <a:cubicBezTo>
                        <a:pt x="948" y="20051"/>
                        <a:pt x="1147" y="19903"/>
                        <a:pt x="1435" y="19903"/>
                      </a:cubicBezTo>
                      <a:cubicBezTo>
                        <a:pt x="1542" y="19903"/>
                        <a:pt x="1660" y="19924"/>
                        <a:pt x="1792" y="19971"/>
                      </a:cubicBezTo>
                      <a:lnTo>
                        <a:pt x="1907" y="19612"/>
                      </a:lnTo>
                      <a:cubicBezTo>
                        <a:pt x="1744" y="19554"/>
                        <a:pt x="1585" y="19525"/>
                        <a:pt x="1434" y="19525"/>
                      </a:cubicBezTo>
                      <a:cubicBezTo>
                        <a:pt x="1098" y="19525"/>
                        <a:pt x="798" y="19667"/>
                        <a:pt x="559" y="19944"/>
                      </a:cubicBezTo>
                      <a:cubicBezTo>
                        <a:pt x="125" y="20448"/>
                        <a:pt x="0" y="21312"/>
                        <a:pt x="266" y="21956"/>
                      </a:cubicBezTo>
                      <a:cubicBezTo>
                        <a:pt x="484" y="22483"/>
                        <a:pt x="915" y="22773"/>
                        <a:pt x="1482" y="22773"/>
                      </a:cubicBezTo>
                      <a:cubicBezTo>
                        <a:pt x="2015" y="22773"/>
                        <a:pt x="2430" y="22609"/>
                        <a:pt x="2743" y="22267"/>
                      </a:cubicBezTo>
                      <a:cubicBezTo>
                        <a:pt x="3752" y="21187"/>
                        <a:pt x="3730" y="18347"/>
                        <a:pt x="3689" y="12687"/>
                      </a:cubicBezTo>
                      <a:cubicBezTo>
                        <a:pt x="3666" y="9381"/>
                        <a:pt x="3636" y="5267"/>
                        <a:pt x="3789" y="13"/>
                      </a:cubicBezTo>
                      <a:lnTo>
                        <a:pt x="3433" y="0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932" name="Google Shape;2932;p15"/>
                <p:cNvSpPr/>
                <p:nvPr/>
              </p:nvSpPr>
              <p:spPr>
                <a:xfrm>
                  <a:off x="6879850" y="3707875"/>
                  <a:ext cx="83350" cy="23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34" h="922" extrusionOk="0">
                      <a:moveTo>
                        <a:pt x="1" y="1"/>
                      </a:moveTo>
                      <a:lnTo>
                        <a:pt x="1" y="922"/>
                      </a:lnTo>
                      <a:lnTo>
                        <a:pt x="3333" y="922"/>
                      </a:lnTo>
                      <a:lnTo>
                        <a:pt x="3333" y="1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933" name="Google Shape;2933;p15"/>
                <p:cNvSpPr/>
                <p:nvPr/>
              </p:nvSpPr>
              <p:spPr>
                <a:xfrm>
                  <a:off x="6876450" y="3666675"/>
                  <a:ext cx="89025" cy="31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61" h="1261" extrusionOk="0">
                      <a:moveTo>
                        <a:pt x="0" y="0"/>
                      </a:moveTo>
                      <a:lnTo>
                        <a:pt x="0" y="1261"/>
                      </a:lnTo>
                      <a:lnTo>
                        <a:pt x="3561" y="1261"/>
                      </a:lnTo>
                      <a:lnTo>
                        <a:pt x="3561" y="0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934" name="Google Shape;2934;p15"/>
                <p:cNvSpPr/>
                <p:nvPr/>
              </p:nvSpPr>
              <p:spPr>
                <a:xfrm>
                  <a:off x="6856250" y="3643650"/>
                  <a:ext cx="130500" cy="41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20" h="1649" extrusionOk="0">
                      <a:moveTo>
                        <a:pt x="1" y="0"/>
                      </a:moveTo>
                      <a:cubicBezTo>
                        <a:pt x="139" y="927"/>
                        <a:pt x="1254" y="1649"/>
                        <a:pt x="2610" y="1649"/>
                      </a:cubicBezTo>
                      <a:cubicBezTo>
                        <a:pt x="3967" y="1649"/>
                        <a:pt x="5082" y="927"/>
                        <a:pt x="5220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935" name="Google Shape;2935;p15"/>
                <p:cNvSpPr/>
                <p:nvPr/>
              </p:nvSpPr>
              <p:spPr>
                <a:xfrm>
                  <a:off x="6917575" y="3688975"/>
                  <a:ext cx="8975" cy="539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9" h="21585" extrusionOk="0">
                      <a:moveTo>
                        <a:pt x="1" y="1"/>
                      </a:moveTo>
                      <a:lnTo>
                        <a:pt x="1" y="21584"/>
                      </a:lnTo>
                      <a:lnTo>
                        <a:pt x="358" y="21584"/>
                      </a:lnTo>
                      <a:lnTo>
                        <a:pt x="358" y="1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936" name="Google Shape;2936;p15"/>
                <p:cNvSpPr/>
                <p:nvPr/>
              </p:nvSpPr>
              <p:spPr>
                <a:xfrm>
                  <a:off x="6879325" y="3646700"/>
                  <a:ext cx="84375" cy="24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75" h="971" extrusionOk="0">
                      <a:moveTo>
                        <a:pt x="0" y="0"/>
                      </a:moveTo>
                      <a:cubicBezTo>
                        <a:pt x="91" y="544"/>
                        <a:pt x="811" y="970"/>
                        <a:pt x="1687" y="970"/>
                      </a:cubicBezTo>
                      <a:cubicBezTo>
                        <a:pt x="2564" y="970"/>
                        <a:pt x="3284" y="545"/>
                        <a:pt x="3374" y="0"/>
                      </a:cubicBezTo>
                      <a:close/>
                    </a:path>
                  </a:pathLst>
                </a:custGeom>
                <a:solidFill>
                  <a:srgbClr val="000000">
                    <a:alpha val="1348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937" name="Google Shape;2937;p15"/>
                <p:cNvSpPr/>
                <p:nvPr/>
              </p:nvSpPr>
              <p:spPr>
                <a:xfrm>
                  <a:off x="6895400" y="3157775"/>
                  <a:ext cx="4375" cy="1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5" h="52" extrusionOk="0">
                      <a:moveTo>
                        <a:pt x="1" y="0"/>
                      </a:moveTo>
                      <a:lnTo>
                        <a:pt x="175" y="52"/>
                      </a:lnTo>
                      <a:cubicBezTo>
                        <a:pt x="117" y="29"/>
                        <a:pt x="60" y="9"/>
                        <a:pt x="1" y="0"/>
                      </a:cubicBezTo>
                      <a:close/>
                    </a:path>
                  </a:pathLst>
                </a:custGeom>
                <a:solidFill>
                  <a:srgbClr val="FFB05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938" name="Google Shape;2938;p15"/>
                <p:cNvSpPr/>
                <p:nvPr/>
              </p:nvSpPr>
              <p:spPr>
                <a:xfrm>
                  <a:off x="6900625" y="3220350"/>
                  <a:ext cx="9150" cy="25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6" h="1020" extrusionOk="0">
                      <a:moveTo>
                        <a:pt x="180" y="0"/>
                      </a:moveTo>
                      <a:cubicBezTo>
                        <a:pt x="253" y="304"/>
                        <a:pt x="180" y="663"/>
                        <a:pt x="16" y="990"/>
                      </a:cubicBezTo>
                      <a:cubicBezTo>
                        <a:pt x="10" y="1001"/>
                        <a:pt x="6" y="1011"/>
                        <a:pt x="0" y="1019"/>
                      </a:cubicBezTo>
                      <a:cubicBezTo>
                        <a:pt x="176" y="881"/>
                        <a:pt x="318" y="728"/>
                        <a:pt x="365" y="536"/>
                      </a:cubicBezTo>
                      <a:lnTo>
                        <a:pt x="180" y="0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939" name="Google Shape;2939;p15"/>
                <p:cNvSpPr/>
                <p:nvPr/>
              </p:nvSpPr>
              <p:spPr>
                <a:xfrm>
                  <a:off x="6880675" y="3283325"/>
                  <a:ext cx="8375" cy="56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5" h="2266" extrusionOk="0">
                      <a:moveTo>
                        <a:pt x="202" y="0"/>
                      </a:moveTo>
                      <a:cubicBezTo>
                        <a:pt x="166" y="269"/>
                        <a:pt x="87" y="561"/>
                        <a:pt x="57" y="828"/>
                      </a:cubicBezTo>
                      <a:cubicBezTo>
                        <a:pt x="1" y="1337"/>
                        <a:pt x="140" y="1794"/>
                        <a:pt x="252" y="2265"/>
                      </a:cubicBezTo>
                      <a:cubicBezTo>
                        <a:pt x="287" y="1963"/>
                        <a:pt x="310" y="1660"/>
                        <a:pt x="318" y="1360"/>
                      </a:cubicBezTo>
                      <a:cubicBezTo>
                        <a:pt x="334" y="890"/>
                        <a:pt x="318" y="419"/>
                        <a:pt x="202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940" name="Google Shape;2940;p15"/>
                <p:cNvSpPr/>
                <p:nvPr/>
              </p:nvSpPr>
              <p:spPr>
                <a:xfrm>
                  <a:off x="6895400" y="3157775"/>
                  <a:ext cx="4375" cy="1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5" h="52" extrusionOk="0">
                      <a:moveTo>
                        <a:pt x="1" y="0"/>
                      </a:moveTo>
                      <a:lnTo>
                        <a:pt x="175" y="52"/>
                      </a:lnTo>
                      <a:cubicBezTo>
                        <a:pt x="117" y="29"/>
                        <a:pt x="60" y="9"/>
                        <a:pt x="1" y="0"/>
                      </a:cubicBezTo>
                      <a:close/>
                    </a:path>
                  </a:pathLst>
                </a:custGeom>
                <a:solidFill>
                  <a:srgbClr val="FFC97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2941" name="Google Shape;2941;p15"/>
            <p:cNvSpPr/>
            <p:nvPr/>
          </p:nvSpPr>
          <p:spPr>
            <a:xfrm>
              <a:off x="-458151" y="4827856"/>
              <a:ext cx="155883" cy="660392"/>
            </a:xfrm>
            <a:custGeom>
              <a:avLst/>
              <a:gdLst/>
              <a:ahLst/>
              <a:cxnLst/>
              <a:rect l="l" t="t" r="r" b="b"/>
              <a:pathLst>
                <a:path w="2994" h="12684" extrusionOk="0">
                  <a:moveTo>
                    <a:pt x="1" y="1"/>
                  </a:moveTo>
                  <a:lnTo>
                    <a:pt x="1" y="8232"/>
                  </a:lnTo>
                  <a:cubicBezTo>
                    <a:pt x="2" y="8204"/>
                    <a:pt x="7" y="8175"/>
                    <a:pt x="8" y="8147"/>
                  </a:cubicBezTo>
                  <a:cubicBezTo>
                    <a:pt x="921" y="7913"/>
                    <a:pt x="1437" y="7175"/>
                    <a:pt x="1182" y="6661"/>
                  </a:cubicBezTo>
                  <a:cubicBezTo>
                    <a:pt x="1055" y="6406"/>
                    <a:pt x="843" y="6292"/>
                    <a:pt x="629" y="6292"/>
                  </a:cubicBezTo>
                  <a:cubicBezTo>
                    <a:pt x="608" y="6292"/>
                    <a:pt x="587" y="6293"/>
                    <a:pt x="566" y="6295"/>
                  </a:cubicBezTo>
                  <a:cubicBezTo>
                    <a:pt x="572" y="6272"/>
                    <a:pt x="578" y="6247"/>
                    <a:pt x="580" y="6224"/>
                  </a:cubicBezTo>
                  <a:cubicBezTo>
                    <a:pt x="602" y="6134"/>
                    <a:pt x="618" y="6049"/>
                    <a:pt x="636" y="5964"/>
                  </a:cubicBezTo>
                  <a:cubicBezTo>
                    <a:pt x="641" y="5950"/>
                    <a:pt x="642" y="5937"/>
                    <a:pt x="646" y="5922"/>
                  </a:cubicBezTo>
                  <a:cubicBezTo>
                    <a:pt x="665" y="5824"/>
                    <a:pt x="682" y="5730"/>
                    <a:pt x="697" y="5635"/>
                  </a:cubicBezTo>
                  <a:cubicBezTo>
                    <a:pt x="702" y="5612"/>
                    <a:pt x="703" y="5592"/>
                    <a:pt x="707" y="5567"/>
                  </a:cubicBezTo>
                  <a:cubicBezTo>
                    <a:pt x="719" y="5499"/>
                    <a:pt x="727" y="5430"/>
                    <a:pt x="737" y="5363"/>
                  </a:cubicBezTo>
                  <a:cubicBezTo>
                    <a:pt x="742" y="5337"/>
                    <a:pt x="744" y="5309"/>
                    <a:pt x="746" y="5284"/>
                  </a:cubicBezTo>
                  <a:cubicBezTo>
                    <a:pt x="755" y="5221"/>
                    <a:pt x="761" y="5157"/>
                    <a:pt x="769" y="5096"/>
                  </a:cubicBezTo>
                  <a:cubicBezTo>
                    <a:pt x="770" y="5075"/>
                    <a:pt x="774" y="5055"/>
                    <a:pt x="775" y="5033"/>
                  </a:cubicBezTo>
                  <a:cubicBezTo>
                    <a:pt x="791" y="4870"/>
                    <a:pt x="798" y="4719"/>
                    <a:pt x="803" y="4578"/>
                  </a:cubicBezTo>
                  <a:cubicBezTo>
                    <a:pt x="804" y="4559"/>
                    <a:pt x="804" y="4541"/>
                    <a:pt x="804" y="4521"/>
                  </a:cubicBezTo>
                  <a:lnTo>
                    <a:pt x="804" y="4370"/>
                  </a:lnTo>
                  <a:cubicBezTo>
                    <a:pt x="804" y="4351"/>
                    <a:pt x="804" y="4333"/>
                    <a:pt x="803" y="4313"/>
                  </a:cubicBezTo>
                  <a:cubicBezTo>
                    <a:pt x="803" y="4261"/>
                    <a:pt x="800" y="4210"/>
                    <a:pt x="797" y="4163"/>
                  </a:cubicBezTo>
                  <a:cubicBezTo>
                    <a:pt x="797" y="4150"/>
                    <a:pt x="797" y="4140"/>
                    <a:pt x="794" y="4126"/>
                  </a:cubicBezTo>
                  <a:cubicBezTo>
                    <a:pt x="791" y="4067"/>
                    <a:pt x="787" y="4007"/>
                    <a:pt x="780" y="3951"/>
                  </a:cubicBezTo>
                  <a:cubicBezTo>
                    <a:pt x="780" y="3943"/>
                    <a:pt x="778" y="3932"/>
                    <a:pt x="778" y="3924"/>
                  </a:cubicBezTo>
                  <a:cubicBezTo>
                    <a:pt x="772" y="3877"/>
                    <a:pt x="766" y="3833"/>
                    <a:pt x="761" y="3791"/>
                  </a:cubicBezTo>
                  <a:cubicBezTo>
                    <a:pt x="760" y="3775"/>
                    <a:pt x="755" y="3760"/>
                    <a:pt x="754" y="3743"/>
                  </a:cubicBezTo>
                  <a:cubicBezTo>
                    <a:pt x="748" y="3707"/>
                    <a:pt x="742" y="3672"/>
                    <a:pt x="734" y="3636"/>
                  </a:cubicBezTo>
                  <a:cubicBezTo>
                    <a:pt x="732" y="3623"/>
                    <a:pt x="727" y="3610"/>
                    <a:pt x="726" y="3596"/>
                  </a:cubicBezTo>
                  <a:cubicBezTo>
                    <a:pt x="719" y="3555"/>
                    <a:pt x="709" y="3517"/>
                    <a:pt x="699" y="3481"/>
                  </a:cubicBezTo>
                  <a:cubicBezTo>
                    <a:pt x="697" y="3475"/>
                    <a:pt x="697" y="3469"/>
                    <a:pt x="695" y="3465"/>
                  </a:cubicBezTo>
                  <a:cubicBezTo>
                    <a:pt x="685" y="3423"/>
                    <a:pt x="673" y="3381"/>
                    <a:pt x="661" y="3345"/>
                  </a:cubicBezTo>
                  <a:cubicBezTo>
                    <a:pt x="657" y="3333"/>
                    <a:pt x="653" y="3323"/>
                    <a:pt x="648" y="3312"/>
                  </a:cubicBezTo>
                  <a:cubicBezTo>
                    <a:pt x="641" y="3284"/>
                    <a:pt x="633" y="3260"/>
                    <a:pt x="623" y="3234"/>
                  </a:cubicBezTo>
                  <a:cubicBezTo>
                    <a:pt x="617" y="3222"/>
                    <a:pt x="614" y="3209"/>
                    <a:pt x="610" y="3198"/>
                  </a:cubicBezTo>
                  <a:cubicBezTo>
                    <a:pt x="600" y="3177"/>
                    <a:pt x="593" y="3154"/>
                    <a:pt x="582" y="3132"/>
                  </a:cubicBezTo>
                  <a:cubicBezTo>
                    <a:pt x="578" y="3124"/>
                    <a:pt x="574" y="3113"/>
                    <a:pt x="568" y="3102"/>
                  </a:cubicBezTo>
                  <a:cubicBezTo>
                    <a:pt x="556" y="3075"/>
                    <a:pt x="543" y="3046"/>
                    <a:pt x="532" y="3020"/>
                  </a:cubicBezTo>
                  <a:cubicBezTo>
                    <a:pt x="527" y="3013"/>
                    <a:pt x="524" y="3007"/>
                    <a:pt x="520" y="2998"/>
                  </a:cubicBezTo>
                  <a:cubicBezTo>
                    <a:pt x="511" y="2983"/>
                    <a:pt x="500" y="2962"/>
                    <a:pt x="490" y="2947"/>
                  </a:cubicBezTo>
                  <a:cubicBezTo>
                    <a:pt x="484" y="2935"/>
                    <a:pt x="478" y="2926"/>
                    <a:pt x="475" y="2917"/>
                  </a:cubicBezTo>
                  <a:cubicBezTo>
                    <a:pt x="469" y="2905"/>
                    <a:pt x="460" y="2894"/>
                    <a:pt x="453" y="2882"/>
                  </a:cubicBezTo>
                  <a:cubicBezTo>
                    <a:pt x="447" y="2873"/>
                    <a:pt x="441" y="2862"/>
                    <a:pt x="436" y="2853"/>
                  </a:cubicBezTo>
                  <a:cubicBezTo>
                    <a:pt x="428" y="2844"/>
                    <a:pt x="422" y="2833"/>
                    <a:pt x="416" y="2825"/>
                  </a:cubicBezTo>
                  <a:cubicBezTo>
                    <a:pt x="317" y="2679"/>
                    <a:pt x="234" y="2624"/>
                    <a:pt x="234" y="2624"/>
                  </a:cubicBezTo>
                  <a:cubicBezTo>
                    <a:pt x="670" y="1648"/>
                    <a:pt x="360" y="671"/>
                    <a:pt x="1" y="1"/>
                  </a:cubicBezTo>
                  <a:close/>
                  <a:moveTo>
                    <a:pt x="4" y="10804"/>
                  </a:moveTo>
                  <a:lnTo>
                    <a:pt x="4" y="12684"/>
                  </a:lnTo>
                  <a:lnTo>
                    <a:pt x="2994" y="12684"/>
                  </a:lnTo>
                  <a:cubicBezTo>
                    <a:pt x="2712" y="12342"/>
                    <a:pt x="2414" y="12038"/>
                    <a:pt x="2103" y="11783"/>
                  </a:cubicBezTo>
                  <a:cubicBezTo>
                    <a:pt x="2101" y="11782"/>
                    <a:pt x="2097" y="11778"/>
                    <a:pt x="2093" y="11776"/>
                  </a:cubicBezTo>
                  <a:cubicBezTo>
                    <a:pt x="2036" y="11727"/>
                    <a:pt x="1975" y="11681"/>
                    <a:pt x="1916" y="11639"/>
                  </a:cubicBezTo>
                  <a:cubicBezTo>
                    <a:pt x="1910" y="11630"/>
                    <a:pt x="1904" y="11619"/>
                    <a:pt x="1899" y="11617"/>
                  </a:cubicBezTo>
                  <a:cubicBezTo>
                    <a:pt x="1892" y="11607"/>
                    <a:pt x="1879" y="11600"/>
                    <a:pt x="1869" y="11589"/>
                  </a:cubicBezTo>
                  <a:cubicBezTo>
                    <a:pt x="1862" y="11588"/>
                    <a:pt x="1856" y="11583"/>
                    <a:pt x="1852" y="11580"/>
                  </a:cubicBezTo>
                  <a:cubicBezTo>
                    <a:pt x="1848" y="11575"/>
                    <a:pt x="1844" y="11574"/>
                    <a:pt x="1838" y="11571"/>
                  </a:cubicBezTo>
                  <a:cubicBezTo>
                    <a:pt x="1837" y="11569"/>
                    <a:pt x="1832" y="11566"/>
                    <a:pt x="1830" y="11564"/>
                  </a:cubicBezTo>
                  <a:cubicBezTo>
                    <a:pt x="1808" y="11551"/>
                    <a:pt x="1785" y="11539"/>
                    <a:pt x="1758" y="11523"/>
                  </a:cubicBezTo>
                  <a:cubicBezTo>
                    <a:pt x="1751" y="11520"/>
                    <a:pt x="1745" y="11515"/>
                    <a:pt x="1738" y="11510"/>
                  </a:cubicBezTo>
                  <a:cubicBezTo>
                    <a:pt x="1717" y="11496"/>
                    <a:pt x="1696" y="11487"/>
                    <a:pt x="1675" y="11479"/>
                  </a:cubicBezTo>
                  <a:cubicBezTo>
                    <a:pt x="1662" y="11475"/>
                    <a:pt x="1649" y="11471"/>
                    <a:pt x="1635" y="11467"/>
                  </a:cubicBezTo>
                  <a:cubicBezTo>
                    <a:pt x="1600" y="11453"/>
                    <a:pt x="1563" y="11434"/>
                    <a:pt x="1523" y="11419"/>
                  </a:cubicBezTo>
                  <a:cubicBezTo>
                    <a:pt x="1517" y="11417"/>
                    <a:pt x="1511" y="11414"/>
                    <a:pt x="1509" y="11413"/>
                  </a:cubicBezTo>
                  <a:cubicBezTo>
                    <a:pt x="1487" y="11404"/>
                    <a:pt x="1466" y="11396"/>
                    <a:pt x="1444" y="11386"/>
                  </a:cubicBezTo>
                  <a:cubicBezTo>
                    <a:pt x="1363" y="11047"/>
                    <a:pt x="1128" y="10804"/>
                    <a:pt x="854" y="10804"/>
                  </a:cubicBezTo>
                  <a:close/>
                </a:path>
              </a:pathLst>
            </a:custGeom>
            <a:solidFill>
              <a:srgbClr val="2623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2" name="Google Shape;2942;p15"/>
            <p:cNvSpPr/>
            <p:nvPr/>
          </p:nvSpPr>
          <p:spPr>
            <a:xfrm>
              <a:off x="-458064" y="-556726"/>
              <a:ext cx="10074994" cy="4523668"/>
            </a:xfrm>
            <a:custGeom>
              <a:avLst/>
              <a:gdLst/>
              <a:ahLst/>
              <a:cxnLst/>
              <a:rect l="l" t="t" r="r" b="b"/>
              <a:pathLst>
                <a:path w="193508" h="86885" extrusionOk="0">
                  <a:moveTo>
                    <a:pt x="0" y="1"/>
                  </a:moveTo>
                  <a:lnTo>
                    <a:pt x="0" y="86885"/>
                  </a:lnTo>
                  <a:cubicBezTo>
                    <a:pt x="10949" y="60938"/>
                    <a:pt x="51182" y="24189"/>
                    <a:pt x="99259" y="24189"/>
                  </a:cubicBezTo>
                  <a:cubicBezTo>
                    <a:pt x="129355" y="24189"/>
                    <a:pt x="162524" y="38589"/>
                    <a:pt x="193508" y="79053"/>
                  </a:cubicBezTo>
                  <a:lnTo>
                    <a:pt x="193508" y="1"/>
                  </a:ln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3" name="Google Shape;2943;p15"/>
            <p:cNvSpPr/>
            <p:nvPr/>
          </p:nvSpPr>
          <p:spPr>
            <a:xfrm>
              <a:off x="790907" y="4510941"/>
              <a:ext cx="7719313" cy="261991"/>
            </a:xfrm>
            <a:custGeom>
              <a:avLst/>
              <a:gdLst/>
              <a:ahLst/>
              <a:cxnLst/>
              <a:rect l="l" t="t" r="r" b="b"/>
              <a:pathLst>
                <a:path w="148263" h="5032" extrusionOk="0">
                  <a:moveTo>
                    <a:pt x="857" y="1"/>
                  </a:moveTo>
                  <a:cubicBezTo>
                    <a:pt x="292" y="218"/>
                    <a:pt x="1" y="439"/>
                    <a:pt x="1" y="665"/>
                  </a:cubicBezTo>
                  <a:cubicBezTo>
                    <a:pt x="1" y="3076"/>
                    <a:pt x="33190" y="5031"/>
                    <a:pt x="74132" y="5031"/>
                  </a:cubicBezTo>
                  <a:cubicBezTo>
                    <a:pt x="115072" y="5031"/>
                    <a:pt x="148262" y="3076"/>
                    <a:pt x="148262" y="665"/>
                  </a:cubicBezTo>
                  <a:cubicBezTo>
                    <a:pt x="148261" y="439"/>
                    <a:pt x="147969" y="218"/>
                    <a:pt x="147404" y="1"/>
                  </a:cubicBezTo>
                  <a:close/>
                </a:path>
              </a:pathLst>
            </a:custGeom>
            <a:solidFill>
              <a:srgbClr val="FFFFFF">
                <a:alpha val="2527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4" name="Google Shape;2944;p15"/>
            <p:cNvSpPr/>
            <p:nvPr/>
          </p:nvSpPr>
          <p:spPr>
            <a:xfrm>
              <a:off x="9610083" y="5272745"/>
              <a:ext cx="6716" cy="45297"/>
            </a:xfrm>
            <a:custGeom>
              <a:avLst/>
              <a:gdLst/>
              <a:ahLst/>
              <a:cxnLst/>
              <a:rect l="l" t="t" r="r" b="b"/>
              <a:pathLst>
                <a:path w="129" h="870" extrusionOk="0">
                  <a:moveTo>
                    <a:pt x="129" y="1"/>
                  </a:moveTo>
                  <a:cubicBezTo>
                    <a:pt x="80" y="70"/>
                    <a:pt x="45" y="137"/>
                    <a:pt x="22" y="205"/>
                  </a:cubicBezTo>
                  <a:cubicBezTo>
                    <a:pt x="8" y="248"/>
                    <a:pt x="1" y="293"/>
                    <a:pt x="1" y="347"/>
                  </a:cubicBezTo>
                  <a:cubicBezTo>
                    <a:pt x="1" y="497"/>
                    <a:pt x="56" y="685"/>
                    <a:pt x="129" y="870"/>
                  </a:cubicBezTo>
                  <a:lnTo>
                    <a:pt x="129" y="1"/>
                  </a:lnTo>
                  <a:close/>
                </a:path>
              </a:pathLst>
            </a:custGeom>
            <a:solidFill>
              <a:srgbClr val="3230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5" name="Google Shape;2945;p15"/>
            <p:cNvSpPr/>
            <p:nvPr/>
          </p:nvSpPr>
          <p:spPr>
            <a:xfrm>
              <a:off x="9616487" y="5487145"/>
              <a:ext cx="312" cy="1093"/>
            </a:xfrm>
            <a:custGeom>
              <a:avLst/>
              <a:gdLst/>
              <a:ahLst/>
              <a:cxnLst/>
              <a:rect l="l" t="t" r="r" b="b"/>
              <a:pathLst>
                <a:path w="6" h="21" extrusionOk="0">
                  <a:moveTo>
                    <a:pt x="6" y="0"/>
                  </a:moveTo>
                  <a:cubicBezTo>
                    <a:pt x="6" y="6"/>
                    <a:pt x="2" y="13"/>
                    <a:pt x="1" y="21"/>
                  </a:cubicBezTo>
                  <a:lnTo>
                    <a:pt x="6" y="21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3230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946" name="Google Shape;2946;p15"/>
            <p:cNvGrpSpPr/>
            <p:nvPr/>
          </p:nvGrpSpPr>
          <p:grpSpPr>
            <a:xfrm>
              <a:off x="-458913" y="4511095"/>
              <a:ext cx="10075827" cy="977572"/>
              <a:chOff x="1321675" y="4706600"/>
              <a:chExt cx="4838100" cy="469400"/>
            </a:xfrm>
          </p:grpSpPr>
          <p:sp>
            <p:nvSpPr>
              <p:cNvPr id="2947" name="Google Shape;2947;p15"/>
              <p:cNvSpPr/>
              <p:nvPr/>
            </p:nvSpPr>
            <p:spPr>
              <a:xfrm>
                <a:off x="1322100" y="4706600"/>
                <a:ext cx="4837675" cy="241925"/>
              </a:xfrm>
              <a:custGeom>
                <a:avLst/>
                <a:gdLst/>
                <a:ahLst/>
                <a:cxnLst/>
                <a:rect l="l" t="t" r="r" b="b"/>
                <a:pathLst>
                  <a:path w="193507" h="9677" extrusionOk="0">
                    <a:moveTo>
                      <a:pt x="0" y="1"/>
                    </a:moveTo>
                    <a:lnTo>
                      <a:pt x="0" y="9676"/>
                    </a:lnTo>
                    <a:lnTo>
                      <a:pt x="193506" y="9676"/>
                    </a:lnTo>
                    <a:lnTo>
                      <a:pt x="19350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48" name="Google Shape;2948;p15"/>
              <p:cNvSpPr/>
              <p:nvPr/>
            </p:nvSpPr>
            <p:spPr>
              <a:xfrm>
                <a:off x="1366000" y="4831275"/>
                <a:ext cx="257275" cy="344550"/>
              </a:xfrm>
              <a:custGeom>
                <a:avLst/>
                <a:gdLst/>
                <a:ahLst/>
                <a:cxnLst/>
                <a:rect l="l" t="t" r="r" b="b"/>
                <a:pathLst>
                  <a:path w="10291" h="13782" extrusionOk="0">
                    <a:moveTo>
                      <a:pt x="5592" y="0"/>
                    </a:moveTo>
                    <a:cubicBezTo>
                      <a:pt x="5482" y="0"/>
                      <a:pt x="5376" y="5"/>
                      <a:pt x="5275" y="13"/>
                    </a:cubicBezTo>
                    <a:cubicBezTo>
                      <a:pt x="3601" y="145"/>
                      <a:pt x="2753" y="1081"/>
                      <a:pt x="3088" y="2197"/>
                    </a:cubicBezTo>
                    <a:cubicBezTo>
                      <a:pt x="2376" y="3744"/>
                      <a:pt x="3292" y="6203"/>
                      <a:pt x="3803" y="6438"/>
                    </a:cubicBezTo>
                    <a:cubicBezTo>
                      <a:pt x="4200" y="6362"/>
                      <a:pt x="4544" y="6262"/>
                      <a:pt x="4840" y="6144"/>
                    </a:cubicBezTo>
                    <a:lnTo>
                      <a:pt x="4840" y="6144"/>
                    </a:lnTo>
                    <a:cubicBezTo>
                      <a:pt x="4767" y="6375"/>
                      <a:pt x="4686" y="6610"/>
                      <a:pt x="4600" y="6838"/>
                    </a:cubicBezTo>
                    <a:lnTo>
                      <a:pt x="4598" y="6838"/>
                    </a:lnTo>
                    <a:cubicBezTo>
                      <a:pt x="4551" y="6839"/>
                      <a:pt x="4506" y="6842"/>
                      <a:pt x="4459" y="6842"/>
                    </a:cubicBezTo>
                    <a:cubicBezTo>
                      <a:pt x="4449" y="6842"/>
                      <a:pt x="4442" y="6844"/>
                      <a:pt x="4431" y="6844"/>
                    </a:cubicBezTo>
                    <a:cubicBezTo>
                      <a:pt x="4393" y="6844"/>
                      <a:pt x="4352" y="6845"/>
                      <a:pt x="4313" y="6848"/>
                    </a:cubicBezTo>
                    <a:cubicBezTo>
                      <a:pt x="4291" y="6848"/>
                      <a:pt x="4272" y="6850"/>
                      <a:pt x="4253" y="6850"/>
                    </a:cubicBezTo>
                    <a:cubicBezTo>
                      <a:pt x="4224" y="6851"/>
                      <a:pt x="4196" y="6855"/>
                      <a:pt x="4168" y="6855"/>
                    </a:cubicBezTo>
                    <a:cubicBezTo>
                      <a:pt x="4118" y="6859"/>
                      <a:pt x="4071" y="6861"/>
                      <a:pt x="4026" y="6863"/>
                    </a:cubicBezTo>
                    <a:cubicBezTo>
                      <a:pt x="4026" y="6865"/>
                      <a:pt x="4026" y="6872"/>
                      <a:pt x="4024" y="6875"/>
                    </a:cubicBezTo>
                    <a:cubicBezTo>
                      <a:pt x="3990" y="6878"/>
                      <a:pt x="3954" y="6881"/>
                      <a:pt x="3920" y="6884"/>
                    </a:cubicBezTo>
                    <a:cubicBezTo>
                      <a:pt x="3756" y="6900"/>
                      <a:pt x="3626" y="6920"/>
                      <a:pt x="3540" y="6942"/>
                    </a:cubicBezTo>
                    <a:cubicBezTo>
                      <a:pt x="3538" y="6944"/>
                      <a:pt x="3535" y="6944"/>
                      <a:pt x="3534" y="6944"/>
                    </a:cubicBezTo>
                    <a:cubicBezTo>
                      <a:pt x="3518" y="6951"/>
                      <a:pt x="3505" y="6953"/>
                      <a:pt x="3491" y="6958"/>
                    </a:cubicBezTo>
                    <a:cubicBezTo>
                      <a:pt x="3489" y="6959"/>
                      <a:pt x="3489" y="6959"/>
                      <a:pt x="3487" y="6959"/>
                    </a:cubicBezTo>
                    <a:cubicBezTo>
                      <a:pt x="3473" y="6965"/>
                      <a:pt x="3463" y="6969"/>
                      <a:pt x="3453" y="6975"/>
                    </a:cubicBezTo>
                    <a:cubicBezTo>
                      <a:pt x="3383" y="7000"/>
                      <a:pt x="3307" y="7036"/>
                      <a:pt x="3231" y="7078"/>
                    </a:cubicBezTo>
                    <a:cubicBezTo>
                      <a:pt x="3219" y="7084"/>
                      <a:pt x="3208" y="7090"/>
                      <a:pt x="3196" y="7098"/>
                    </a:cubicBezTo>
                    <a:cubicBezTo>
                      <a:pt x="3177" y="7110"/>
                      <a:pt x="3158" y="7121"/>
                      <a:pt x="3137" y="7134"/>
                    </a:cubicBezTo>
                    <a:cubicBezTo>
                      <a:pt x="3109" y="7151"/>
                      <a:pt x="3079" y="7172"/>
                      <a:pt x="3048" y="7194"/>
                    </a:cubicBezTo>
                    <a:cubicBezTo>
                      <a:pt x="3036" y="7201"/>
                      <a:pt x="3025" y="7209"/>
                      <a:pt x="3013" y="7219"/>
                    </a:cubicBezTo>
                    <a:cubicBezTo>
                      <a:pt x="2985" y="7240"/>
                      <a:pt x="2957" y="7262"/>
                      <a:pt x="2929" y="7285"/>
                    </a:cubicBezTo>
                    <a:cubicBezTo>
                      <a:pt x="2917" y="7293"/>
                      <a:pt x="2906" y="7304"/>
                      <a:pt x="2896" y="7313"/>
                    </a:cubicBezTo>
                    <a:cubicBezTo>
                      <a:pt x="2860" y="7343"/>
                      <a:pt x="2823" y="7377"/>
                      <a:pt x="2784" y="7412"/>
                    </a:cubicBezTo>
                    <a:cubicBezTo>
                      <a:pt x="2757" y="7438"/>
                      <a:pt x="2733" y="7467"/>
                      <a:pt x="2703" y="7497"/>
                    </a:cubicBezTo>
                    <a:cubicBezTo>
                      <a:pt x="2697" y="7505"/>
                      <a:pt x="2693" y="7512"/>
                      <a:pt x="2687" y="7518"/>
                    </a:cubicBezTo>
                    <a:lnTo>
                      <a:pt x="1091" y="7518"/>
                    </a:lnTo>
                    <a:cubicBezTo>
                      <a:pt x="773" y="7518"/>
                      <a:pt x="518" y="7731"/>
                      <a:pt x="518" y="7993"/>
                    </a:cubicBezTo>
                    <a:lnTo>
                      <a:pt x="518" y="12025"/>
                    </a:lnTo>
                    <a:cubicBezTo>
                      <a:pt x="419" y="12098"/>
                      <a:pt x="328" y="12189"/>
                      <a:pt x="253" y="12293"/>
                    </a:cubicBezTo>
                    <a:cubicBezTo>
                      <a:pt x="163" y="12414"/>
                      <a:pt x="105" y="12541"/>
                      <a:pt x="77" y="12666"/>
                    </a:cubicBezTo>
                    <a:cubicBezTo>
                      <a:pt x="0" y="12979"/>
                      <a:pt x="105" y="13278"/>
                      <a:pt x="376" y="13417"/>
                    </a:cubicBezTo>
                    <a:cubicBezTo>
                      <a:pt x="419" y="13440"/>
                      <a:pt x="467" y="13458"/>
                      <a:pt x="517" y="13471"/>
                    </a:cubicBezTo>
                    <a:lnTo>
                      <a:pt x="517" y="13781"/>
                    </a:lnTo>
                    <a:lnTo>
                      <a:pt x="10288" y="13781"/>
                    </a:lnTo>
                    <a:lnTo>
                      <a:pt x="10288" y="8227"/>
                    </a:lnTo>
                    <a:cubicBezTo>
                      <a:pt x="10291" y="7838"/>
                      <a:pt x="9909" y="7522"/>
                      <a:pt x="9441" y="7522"/>
                    </a:cubicBezTo>
                    <a:lnTo>
                      <a:pt x="8014" y="7522"/>
                    </a:lnTo>
                    <a:cubicBezTo>
                      <a:pt x="8001" y="7507"/>
                      <a:pt x="7986" y="7494"/>
                      <a:pt x="7977" y="7480"/>
                    </a:cubicBezTo>
                    <a:cubicBezTo>
                      <a:pt x="7946" y="7446"/>
                      <a:pt x="7917" y="7418"/>
                      <a:pt x="7886" y="7389"/>
                    </a:cubicBezTo>
                    <a:cubicBezTo>
                      <a:pt x="7870" y="7373"/>
                      <a:pt x="7855" y="7360"/>
                      <a:pt x="7838" y="7347"/>
                    </a:cubicBezTo>
                    <a:cubicBezTo>
                      <a:pt x="7808" y="7319"/>
                      <a:pt x="7776" y="7294"/>
                      <a:pt x="7746" y="7270"/>
                    </a:cubicBezTo>
                    <a:cubicBezTo>
                      <a:pt x="7731" y="7258"/>
                      <a:pt x="7718" y="7249"/>
                      <a:pt x="7705" y="7240"/>
                    </a:cubicBezTo>
                    <a:cubicBezTo>
                      <a:pt x="7663" y="7209"/>
                      <a:pt x="7622" y="7183"/>
                      <a:pt x="7584" y="7158"/>
                    </a:cubicBezTo>
                    <a:cubicBezTo>
                      <a:pt x="7579" y="7157"/>
                      <a:pt x="7577" y="7152"/>
                      <a:pt x="7576" y="7151"/>
                    </a:cubicBezTo>
                    <a:cubicBezTo>
                      <a:pt x="7528" y="7124"/>
                      <a:pt x="7485" y="7102"/>
                      <a:pt x="7442" y="7082"/>
                    </a:cubicBezTo>
                    <a:cubicBezTo>
                      <a:pt x="7436" y="7078"/>
                      <a:pt x="7430" y="7076"/>
                      <a:pt x="7423" y="7074"/>
                    </a:cubicBezTo>
                    <a:cubicBezTo>
                      <a:pt x="7386" y="7060"/>
                      <a:pt x="7351" y="7045"/>
                      <a:pt x="7316" y="7037"/>
                    </a:cubicBezTo>
                    <a:cubicBezTo>
                      <a:pt x="7308" y="7032"/>
                      <a:pt x="7299" y="7031"/>
                      <a:pt x="7290" y="7030"/>
                    </a:cubicBezTo>
                    <a:cubicBezTo>
                      <a:pt x="7256" y="7021"/>
                      <a:pt x="7226" y="7014"/>
                      <a:pt x="7198" y="7009"/>
                    </a:cubicBezTo>
                    <a:cubicBezTo>
                      <a:pt x="7189" y="7009"/>
                      <a:pt x="7182" y="7008"/>
                      <a:pt x="7176" y="7008"/>
                    </a:cubicBezTo>
                    <a:cubicBezTo>
                      <a:pt x="7158" y="7005"/>
                      <a:pt x="7141" y="7004"/>
                      <a:pt x="7124" y="7004"/>
                    </a:cubicBezTo>
                    <a:cubicBezTo>
                      <a:pt x="7108" y="7004"/>
                      <a:pt x="7091" y="7005"/>
                      <a:pt x="7076" y="7008"/>
                    </a:cubicBezTo>
                    <a:cubicBezTo>
                      <a:pt x="7040" y="6999"/>
                      <a:pt x="6999" y="6988"/>
                      <a:pt x="6956" y="6978"/>
                    </a:cubicBezTo>
                    <a:cubicBezTo>
                      <a:pt x="6951" y="6978"/>
                      <a:pt x="6949" y="6977"/>
                      <a:pt x="6946" y="6977"/>
                    </a:cubicBezTo>
                    <a:cubicBezTo>
                      <a:pt x="6903" y="6969"/>
                      <a:pt x="6855" y="6960"/>
                      <a:pt x="6807" y="6951"/>
                    </a:cubicBezTo>
                    <a:cubicBezTo>
                      <a:pt x="6758" y="6941"/>
                      <a:pt x="6703" y="6930"/>
                      <a:pt x="6649" y="6923"/>
                    </a:cubicBezTo>
                    <a:cubicBezTo>
                      <a:pt x="6635" y="6921"/>
                      <a:pt x="6619" y="6918"/>
                      <a:pt x="6605" y="6917"/>
                    </a:cubicBezTo>
                    <a:cubicBezTo>
                      <a:pt x="6593" y="6915"/>
                      <a:pt x="6579" y="6912"/>
                      <a:pt x="6568" y="6912"/>
                    </a:cubicBezTo>
                    <a:cubicBezTo>
                      <a:pt x="6533" y="6904"/>
                      <a:pt x="6497" y="6900"/>
                      <a:pt x="6460" y="6897"/>
                    </a:cubicBezTo>
                    <a:cubicBezTo>
                      <a:pt x="6447" y="6896"/>
                      <a:pt x="6435" y="6896"/>
                      <a:pt x="6424" y="6892"/>
                    </a:cubicBezTo>
                    <a:cubicBezTo>
                      <a:pt x="6289" y="6878"/>
                      <a:pt x="6143" y="6865"/>
                      <a:pt x="5991" y="6857"/>
                    </a:cubicBezTo>
                    <a:cubicBezTo>
                      <a:pt x="5998" y="6835"/>
                      <a:pt x="6006" y="6811"/>
                      <a:pt x="6014" y="6788"/>
                    </a:cubicBezTo>
                    <a:cubicBezTo>
                      <a:pt x="6026" y="6746"/>
                      <a:pt x="6036" y="6709"/>
                      <a:pt x="6051" y="6667"/>
                    </a:cubicBezTo>
                    <a:cubicBezTo>
                      <a:pt x="6057" y="6650"/>
                      <a:pt x="6063" y="6631"/>
                      <a:pt x="6065" y="6613"/>
                    </a:cubicBezTo>
                    <a:cubicBezTo>
                      <a:pt x="6073" y="6587"/>
                      <a:pt x="6081" y="6563"/>
                      <a:pt x="6088" y="6540"/>
                    </a:cubicBezTo>
                    <a:cubicBezTo>
                      <a:pt x="6093" y="6520"/>
                      <a:pt x="6097" y="6503"/>
                      <a:pt x="6103" y="6484"/>
                    </a:cubicBezTo>
                    <a:cubicBezTo>
                      <a:pt x="6110" y="6458"/>
                      <a:pt x="6118" y="6434"/>
                      <a:pt x="6125" y="6407"/>
                    </a:cubicBezTo>
                    <a:cubicBezTo>
                      <a:pt x="6130" y="6392"/>
                      <a:pt x="6133" y="6373"/>
                      <a:pt x="6138" y="6356"/>
                    </a:cubicBezTo>
                    <a:cubicBezTo>
                      <a:pt x="6147" y="6328"/>
                      <a:pt x="6153" y="6304"/>
                      <a:pt x="6160" y="6279"/>
                    </a:cubicBezTo>
                    <a:cubicBezTo>
                      <a:pt x="6165" y="6262"/>
                      <a:pt x="6167" y="6246"/>
                      <a:pt x="6173" y="6229"/>
                    </a:cubicBezTo>
                    <a:cubicBezTo>
                      <a:pt x="6179" y="6201"/>
                      <a:pt x="6187" y="6176"/>
                      <a:pt x="6193" y="6150"/>
                    </a:cubicBezTo>
                    <a:cubicBezTo>
                      <a:pt x="6195" y="6142"/>
                      <a:pt x="6198" y="6136"/>
                      <a:pt x="6199" y="6128"/>
                    </a:cubicBezTo>
                    <a:cubicBezTo>
                      <a:pt x="6201" y="6119"/>
                      <a:pt x="6204" y="6108"/>
                      <a:pt x="6207" y="6100"/>
                    </a:cubicBezTo>
                    <a:cubicBezTo>
                      <a:pt x="6341" y="6095"/>
                      <a:pt x="6469" y="6083"/>
                      <a:pt x="6590" y="6057"/>
                    </a:cubicBezTo>
                    <a:cubicBezTo>
                      <a:pt x="6689" y="6040"/>
                      <a:pt x="6781" y="6016"/>
                      <a:pt x="6872" y="5986"/>
                    </a:cubicBezTo>
                    <a:cubicBezTo>
                      <a:pt x="7277" y="5851"/>
                      <a:pt x="7609" y="5609"/>
                      <a:pt x="7878" y="5308"/>
                    </a:cubicBezTo>
                    <a:cubicBezTo>
                      <a:pt x="9391" y="5111"/>
                      <a:pt x="10108" y="3707"/>
                      <a:pt x="10066" y="2637"/>
                    </a:cubicBezTo>
                    <a:cubicBezTo>
                      <a:pt x="10061" y="2533"/>
                      <a:pt x="10045" y="2437"/>
                      <a:pt x="10023" y="2346"/>
                    </a:cubicBezTo>
                    <a:cubicBezTo>
                      <a:pt x="9817" y="1520"/>
                      <a:pt x="8886" y="1181"/>
                      <a:pt x="8213" y="1045"/>
                    </a:cubicBezTo>
                    <a:cubicBezTo>
                      <a:pt x="7548" y="265"/>
                      <a:pt x="6452" y="0"/>
                      <a:pt x="559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49" name="Google Shape;2949;p15"/>
              <p:cNvSpPr/>
              <p:nvPr/>
            </p:nvSpPr>
            <p:spPr>
              <a:xfrm>
                <a:off x="1712075" y="4789650"/>
                <a:ext cx="409800" cy="386225"/>
              </a:xfrm>
              <a:custGeom>
                <a:avLst/>
                <a:gdLst/>
                <a:ahLst/>
                <a:cxnLst/>
                <a:rect l="l" t="t" r="r" b="b"/>
                <a:pathLst>
                  <a:path w="16392" h="15449" extrusionOk="0">
                    <a:moveTo>
                      <a:pt x="10027" y="1"/>
                    </a:moveTo>
                    <a:cubicBezTo>
                      <a:pt x="10060" y="52"/>
                      <a:pt x="10726" y="1095"/>
                      <a:pt x="8488" y="1308"/>
                    </a:cubicBezTo>
                    <a:cubicBezTo>
                      <a:pt x="6893" y="1464"/>
                      <a:pt x="6184" y="2323"/>
                      <a:pt x="5899" y="2832"/>
                    </a:cubicBezTo>
                    <a:cubicBezTo>
                      <a:pt x="5898" y="2837"/>
                      <a:pt x="5895" y="2840"/>
                      <a:pt x="5893" y="2845"/>
                    </a:cubicBezTo>
                    <a:cubicBezTo>
                      <a:pt x="5879" y="2871"/>
                      <a:pt x="5864" y="2896"/>
                      <a:pt x="5853" y="2922"/>
                    </a:cubicBezTo>
                    <a:cubicBezTo>
                      <a:pt x="5851" y="2923"/>
                      <a:pt x="5848" y="2928"/>
                      <a:pt x="5846" y="2931"/>
                    </a:cubicBezTo>
                    <a:cubicBezTo>
                      <a:pt x="5819" y="2985"/>
                      <a:pt x="5799" y="3032"/>
                      <a:pt x="5782" y="3072"/>
                    </a:cubicBezTo>
                    <a:cubicBezTo>
                      <a:pt x="5782" y="3077"/>
                      <a:pt x="5779" y="3078"/>
                      <a:pt x="5777" y="3081"/>
                    </a:cubicBezTo>
                    <a:cubicBezTo>
                      <a:pt x="5769" y="3101"/>
                      <a:pt x="5763" y="3117"/>
                      <a:pt x="5757" y="3131"/>
                    </a:cubicBezTo>
                    <a:lnTo>
                      <a:pt x="5757" y="3133"/>
                    </a:lnTo>
                    <a:cubicBezTo>
                      <a:pt x="5751" y="3148"/>
                      <a:pt x="5745" y="3162"/>
                      <a:pt x="5741" y="3174"/>
                    </a:cubicBezTo>
                    <a:cubicBezTo>
                      <a:pt x="5741" y="3175"/>
                      <a:pt x="5741" y="3175"/>
                      <a:pt x="5740" y="3179"/>
                    </a:cubicBezTo>
                    <a:cubicBezTo>
                      <a:pt x="5739" y="3187"/>
                      <a:pt x="5735" y="3196"/>
                      <a:pt x="5734" y="3199"/>
                    </a:cubicBezTo>
                    <a:cubicBezTo>
                      <a:pt x="5734" y="3202"/>
                      <a:pt x="5733" y="3204"/>
                      <a:pt x="5733" y="3204"/>
                    </a:cubicBezTo>
                    <a:cubicBezTo>
                      <a:pt x="5733" y="3210"/>
                      <a:pt x="5731" y="3211"/>
                      <a:pt x="5731" y="3211"/>
                    </a:cubicBezTo>
                    <a:cubicBezTo>
                      <a:pt x="5731" y="3211"/>
                      <a:pt x="5654" y="3115"/>
                      <a:pt x="5533" y="3115"/>
                    </a:cubicBezTo>
                    <a:cubicBezTo>
                      <a:pt x="5418" y="3115"/>
                      <a:pt x="5263" y="3202"/>
                      <a:pt x="5096" y="3544"/>
                    </a:cubicBezTo>
                    <a:cubicBezTo>
                      <a:pt x="4933" y="3877"/>
                      <a:pt x="5103" y="4870"/>
                      <a:pt x="5378" y="5839"/>
                    </a:cubicBezTo>
                    <a:cubicBezTo>
                      <a:pt x="5337" y="5832"/>
                      <a:pt x="5295" y="5828"/>
                      <a:pt x="5254" y="5828"/>
                    </a:cubicBezTo>
                    <a:cubicBezTo>
                      <a:pt x="5045" y="5828"/>
                      <a:pt x="4839" y="5920"/>
                      <a:pt x="4715" y="6128"/>
                    </a:cubicBezTo>
                    <a:cubicBezTo>
                      <a:pt x="4463" y="6552"/>
                      <a:pt x="4989" y="7172"/>
                      <a:pt x="5909" y="7346"/>
                    </a:cubicBezTo>
                    <a:cubicBezTo>
                      <a:pt x="5921" y="7372"/>
                      <a:pt x="5930" y="7395"/>
                      <a:pt x="5942" y="7421"/>
                    </a:cubicBezTo>
                    <a:cubicBezTo>
                      <a:pt x="6001" y="7987"/>
                      <a:pt x="6070" y="8427"/>
                      <a:pt x="6132" y="8533"/>
                    </a:cubicBezTo>
                    <a:cubicBezTo>
                      <a:pt x="6155" y="8574"/>
                      <a:pt x="6221" y="8631"/>
                      <a:pt x="6314" y="8702"/>
                    </a:cubicBezTo>
                    <a:lnTo>
                      <a:pt x="6238" y="9164"/>
                    </a:lnTo>
                    <a:lnTo>
                      <a:pt x="5723" y="9376"/>
                    </a:lnTo>
                    <a:lnTo>
                      <a:pt x="5743" y="9396"/>
                    </a:lnTo>
                    <a:lnTo>
                      <a:pt x="5723" y="9403"/>
                    </a:lnTo>
                    <a:lnTo>
                      <a:pt x="5733" y="9413"/>
                    </a:lnTo>
                    <a:cubicBezTo>
                      <a:pt x="5645" y="9436"/>
                      <a:pt x="5558" y="9460"/>
                      <a:pt x="5475" y="9482"/>
                    </a:cubicBezTo>
                    <a:cubicBezTo>
                      <a:pt x="5462" y="9487"/>
                      <a:pt x="5447" y="9490"/>
                      <a:pt x="5435" y="9494"/>
                    </a:cubicBezTo>
                    <a:lnTo>
                      <a:pt x="5372" y="9494"/>
                    </a:lnTo>
                    <a:cubicBezTo>
                      <a:pt x="5237" y="9494"/>
                      <a:pt x="5119" y="9566"/>
                      <a:pt x="5041" y="9676"/>
                    </a:cubicBezTo>
                    <a:cubicBezTo>
                      <a:pt x="4229" y="9923"/>
                      <a:pt x="3529" y="10180"/>
                      <a:pt x="3352" y="10301"/>
                    </a:cubicBezTo>
                    <a:cubicBezTo>
                      <a:pt x="3300" y="10313"/>
                      <a:pt x="3248" y="10336"/>
                      <a:pt x="3196" y="10378"/>
                    </a:cubicBezTo>
                    <a:cubicBezTo>
                      <a:pt x="1787" y="11459"/>
                      <a:pt x="738" y="13403"/>
                      <a:pt x="179" y="14929"/>
                    </a:cubicBezTo>
                    <a:cubicBezTo>
                      <a:pt x="114" y="15107"/>
                      <a:pt x="53" y="15282"/>
                      <a:pt x="1" y="15449"/>
                    </a:cubicBezTo>
                    <a:lnTo>
                      <a:pt x="16392" y="15449"/>
                    </a:lnTo>
                    <a:cubicBezTo>
                      <a:pt x="16088" y="14712"/>
                      <a:pt x="15648" y="13792"/>
                      <a:pt x="15085" y="12900"/>
                    </a:cubicBezTo>
                    <a:cubicBezTo>
                      <a:pt x="14445" y="11884"/>
                      <a:pt x="13646" y="10909"/>
                      <a:pt x="12723" y="10294"/>
                    </a:cubicBezTo>
                    <a:cubicBezTo>
                      <a:pt x="12722" y="10293"/>
                      <a:pt x="12717" y="10289"/>
                      <a:pt x="12714" y="10288"/>
                    </a:cubicBezTo>
                    <a:cubicBezTo>
                      <a:pt x="12656" y="10250"/>
                      <a:pt x="12595" y="10210"/>
                      <a:pt x="12537" y="10175"/>
                    </a:cubicBezTo>
                    <a:cubicBezTo>
                      <a:pt x="12531" y="10167"/>
                      <a:pt x="12525" y="10160"/>
                      <a:pt x="12520" y="10155"/>
                    </a:cubicBezTo>
                    <a:cubicBezTo>
                      <a:pt x="12513" y="10148"/>
                      <a:pt x="12500" y="10142"/>
                      <a:pt x="12489" y="10135"/>
                    </a:cubicBezTo>
                    <a:cubicBezTo>
                      <a:pt x="12483" y="10132"/>
                      <a:pt x="12477" y="10128"/>
                      <a:pt x="12472" y="10125"/>
                    </a:cubicBezTo>
                    <a:cubicBezTo>
                      <a:pt x="12466" y="10120"/>
                      <a:pt x="12458" y="10118"/>
                      <a:pt x="12449" y="10113"/>
                    </a:cubicBezTo>
                    <a:cubicBezTo>
                      <a:pt x="12429" y="10104"/>
                      <a:pt x="12406" y="10092"/>
                      <a:pt x="12379" y="10080"/>
                    </a:cubicBezTo>
                    <a:cubicBezTo>
                      <a:pt x="12370" y="10077"/>
                      <a:pt x="12364" y="10071"/>
                      <a:pt x="12358" y="10070"/>
                    </a:cubicBezTo>
                    <a:cubicBezTo>
                      <a:pt x="12338" y="10058"/>
                      <a:pt x="12316" y="10051"/>
                      <a:pt x="12296" y="10045"/>
                    </a:cubicBezTo>
                    <a:cubicBezTo>
                      <a:pt x="12283" y="10039"/>
                      <a:pt x="12270" y="10037"/>
                      <a:pt x="12255" y="10032"/>
                    </a:cubicBezTo>
                    <a:cubicBezTo>
                      <a:pt x="12221" y="10020"/>
                      <a:pt x="12184" y="10007"/>
                      <a:pt x="12143" y="9995"/>
                    </a:cubicBezTo>
                    <a:cubicBezTo>
                      <a:pt x="12138" y="9992"/>
                      <a:pt x="12133" y="9990"/>
                      <a:pt x="12130" y="9989"/>
                    </a:cubicBezTo>
                    <a:cubicBezTo>
                      <a:pt x="12108" y="9983"/>
                      <a:pt x="12087" y="9974"/>
                      <a:pt x="12065" y="9967"/>
                    </a:cubicBezTo>
                    <a:cubicBezTo>
                      <a:pt x="11984" y="9692"/>
                      <a:pt x="11749" y="9493"/>
                      <a:pt x="11475" y="9493"/>
                    </a:cubicBezTo>
                    <a:lnTo>
                      <a:pt x="10601" y="9493"/>
                    </a:lnTo>
                    <a:lnTo>
                      <a:pt x="10228" y="9201"/>
                    </a:lnTo>
                    <a:lnTo>
                      <a:pt x="10170" y="9224"/>
                    </a:lnTo>
                    <a:lnTo>
                      <a:pt x="10106" y="8793"/>
                    </a:lnTo>
                    <a:cubicBezTo>
                      <a:pt x="10274" y="8701"/>
                      <a:pt x="10394" y="8618"/>
                      <a:pt x="10430" y="8568"/>
                    </a:cubicBezTo>
                    <a:cubicBezTo>
                      <a:pt x="10478" y="8496"/>
                      <a:pt x="10562" y="7993"/>
                      <a:pt x="10633" y="7333"/>
                    </a:cubicBezTo>
                    <a:cubicBezTo>
                      <a:pt x="11543" y="7143"/>
                      <a:pt x="12059" y="6541"/>
                      <a:pt x="11804" y="6126"/>
                    </a:cubicBezTo>
                    <a:cubicBezTo>
                      <a:pt x="11678" y="5919"/>
                      <a:pt x="11468" y="5825"/>
                      <a:pt x="11256" y="5825"/>
                    </a:cubicBezTo>
                    <a:cubicBezTo>
                      <a:pt x="11233" y="5825"/>
                      <a:pt x="11210" y="5826"/>
                      <a:pt x="11188" y="5828"/>
                    </a:cubicBezTo>
                    <a:cubicBezTo>
                      <a:pt x="11194" y="5808"/>
                      <a:pt x="11197" y="5790"/>
                      <a:pt x="11203" y="5770"/>
                    </a:cubicBezTo>
                    <a:cubicBezTo>
                      <a:pt x="11224" y="5699"/>
                      <a:pt x="11240" y="5627"/>
                      <a:pt x="11258" y="5559"/>
                    </a:cubicBezTo>
                    <a:cubicBezTo>
                      <a:pt x="11263" y="5547"/>
                      <a:pt x="11265" y="5536"/>
                      <a:pt x="11268" y="5525"/>
                    </a:cubicBezTo>
                    <a:cubicBezTo>
                      <a:pt x="11288" y="5444"/>
                      <a:pt x="11305" y="5367"/>
                      <a:pt x="11319" y="5292"/>
                    </a:cubicBezTo>
                    <a:cubicBezTo>
                      <a:pt x="11324" y="5275"/>
                      <a:pt x="11325" y="5257"/>
                      <a:pt x="11329" y="5237"/>
                    </a:cubicBezTo>
                    <a:cubicBezTo>
                      <a:pt x="11341" y="5180"/>
                      <a:pt x="11350" y="5124"/>
                      <a:pt x="11359" y="5070"/>
                    </a:cubicBezTo>
                    <a:cubicBezTo>
                      <a:pt x="11364" y="5049"/>
                      <a:pt x="11367" y="5027"/>
                      <a:pt x="11368" y="5006"/>
                    </a:cubicBezTo>
                    <a:cubicBezTo>
                      <a:pt x="11378" y="4954"/>
                      <a:pt x="11384" y="4903"/>
                      <a:pt x="11391" y="4852"/>
                    </a:cubicBezTo>
                    <a:cubicBezTo>
                      <a:pt x="11392" y="4836"/>
                      <a:pt x="11396" y="4818"/>
                      <a:pt x="11397" y="4801"/>
                    </a:cubicBezTo>
                    <a:cubicBezTo>
                      <a:pt x="11413" y="4669"/>
                      <a:pt x="11420" y="4547"/>
                      <a:pt x="11425" y="4432"/>
                    </a:cubicBezTo>
                    <a:cubicBezTo>
                      <a:pt x="11425" y="4417"/>
                      <a:pt x="11426" y="4401"/>
                      <a:pt x="11426" y="4384"/>
                    </a:cubicBezTo>
                    <a:lnTo>
                      <a:pt x="11426" y="4263"/>
                    </a:lnTo>
                    <a:cubicBezTo>
                      <a:pt x="11426" y="4247"/>
                      <a:pt x="11425" y="4230"/>
                      <a:pt x="11425" y="4214"/>
                    </a:cubicBezTo>
                    <a:cubicBezTo>
                      <a:pt x="11425" y="4172"/>
                      <a:pt x="11420" y="4131"/>
                      <a:pt x="11419" y="4093"/>
                    </a:cubicBezTo>
                    <a:cubicBezTo>
                      <a:pt x="11419" y="4084"/>
                      <a:pt x="11416" y="4072"/>
                      <a:pt x="11416" y="4062"/>
                    </a:cubicBezTo>
                    <a:cubicBezTo>
                      <a:pt x="11413" y="4014"/>
                      <a:pt x="11409" y="3965"/>
                      <a:pt x="11402" y="3921"/>
                    </a:cubicBezTo>
                    <a:cubicBezTo>
                      <a:pt x="11402" y="3914"/>
                      <a:pt x="11401" y="3907"/>
                      <a:pt x="11401" y="3898"/>
                    </a:cubicBezTo>
                    <a:cubicBezTo>
                      <a:pt x="11395" y="3862"/>
                      <a:pt x="11389" y="3825"/>
                      <a:pt x="11384" y="3791"/>
                    </a:cubicBezTo>
                    <a:cubicBezTo>
                      <a:pt x="11382" y="3779"/>
                      <a:pt x="11378" y="3764"/>
                      <a:pt x="11376" y="3755"/>
                    </a:cubicBezTo>
                    <a:cubicBezTo>
                      <a:pt x="11370" y="3726"/>
                      <a:pt x="11364" y="3696"/>
                      <a:pt x="11356" y="3667"/>
                    </a:cubicBezTo>
                    <a:cubicBezTo>
                      <a:pt x="11354" y="3655"/>
                      <a:pt x="11350" y="3647"/>
                      <a:pt x="11348" y="3634"/>
                    </a:cubicBezTo>
                    <a:cubicBezTo>
                      <a:pt x="11341" y="3600"/>
                      <a:pt x="11331" y="3570"/>
                      <a:pt x="11322" y="3540"/>
                    </a:cubicBezTo>
                    <a:cubicBezTo>
                      <a:pt x="11319" y="3536"/>
                      <a:pt x="11319" y="3531"/>
                      <a:pt x="11317" y="3526"/>
                    </a:cubicBezTo>
                    <a:cubicBezTo>
                      <a:pt x="11307" y="3493"/>
                      <a:pt x="11295" y="3461"/>
                      <a:pt x="11283" y="3429"/>
                    </a:cubicBezTo>
                    <a:cubicBezTo>
                      <a:pt x="11279" y="3421"/>
                      <a:pt x="11276" y="3412"/>
                      <a:pt x="11271" y="3402"/>
                    </a:cubicBezTo>
                    <a:cubicBezTo>
                      <a:pt x="11263" y="3380"/>
                      <a:pt x="11255" y="3360"/>
                      <a:pt x="11245" y="3339"/>
                    </a:cubicBezTo>
                    <a:cubicBezTo>
                      <a:pt x="11239" y="3331"/>
                      <a:pt x="11237" y="3320"/>
                      <a:pt x="11232" y="3311"/>
                    </a:cubicBezTo>
                    <a:cubicBezTo>
                      <a:pt x="11222" y="3290"/>
                      <a:pt x="11215" y="3275"/>
                      <a:pt x="11204" y="3256"/>
                    </a:cubicBezTo>
                    <a:cubicBezTo>
                      <a:pt x="11200" y="3248"/>
                      <a:pt x="11197" y="3239"/>
                      <a:pt x="11190" y="3230"/>
                    </a:cubicBezTo>
                    <a:cubicBezTo>
                      <a:pt x="11178" y="3208"/>
                      <a:pt x="11165" y="3184"/>
                      <a:pt x="11154" y="3165"/>
                    </a:cubicBezTo>
                    <a:cubicBezTo>
                      <a:pt x="11149" y="3157"/>
                      <a:pt x="11147" y="3153"/>
                      <a:pt x="11142" y="3148"/>
                    </a:cubicBezTo>
                    <a:cubicBezTo>
                      <a:pt x="11133" y="3133"/>
                      <a:pt x="11122" y="3118"/>
                      <a:pt x="11113" y="3105"/>
                    </a:cubicBezTo>
                    <a:cubicBezTo>
                      <a:pt x="11107" y="3096"/>
                      <a:pt x="11101" y="3089"/>
                      <a:pt x="11097" y="3081"/>
                    </a:cubicBezTo>
                    <a:cubicBezTo>
                      <a:pt x="11091" y="3069"/>
                      <a:pt x="11082" y="3060"/>
                      <a:pt x="11075" y="3052"/>
                    </a:cubicBezTo>
                    <a:cubicBezTo>
                      <a:pt x="11069" y="3044"/>
                      <a:pt x="11063" y="3035"/>
                      <a:pt x="11058" y="3027"/>
                    </a:cubicBezTo>
                    <a:cubicBezTo>
                      <a:pt x="11051" y="3019"/>
                      <a:pt x="11045" y="3013"/>
                      <a:pt x="11039" y="3005"/>
                    </a:cubicBezTo>
                    <a:cubicBezTo>
                      <a:pt x="10939" y="2887"/>
                      <a:pt x="10856" y="2841"/>
                      <a:pt x="10856" y="2841"/>
                    </a:cubicBezTo>
                    <a:cubicBezTo>
                      <a:pt x="11109" y="2384"/>
                      <a:pt x="11110" y="1928"/>
                      <a:pt x="11000" y="1519"/>
                    </a:cubicBezTo>
                    <a:cubicBezTo>
                      <a:pt x="10775" y="683"/>
                      <a:pt x="10074" y="42"/>
                      <a:pt x="1002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0" name="Google Shape;2950;p15"/>
              <p:cNvSpPr/>
              <p:nvPr/>
            </p:nvSpPr>
            <p:spPr>
              <a:xfrm>
                <a:off x="3025500" y="4801775"/>
                <a:ext cx="355025" cy="373950"/>
              </a:xfrm>
              <a:custGeom>
                <a:avLst/>
                <a:gdLst/>
                <a:ahLst/>
                <a:cxnLst/>
                <a:rect l="l" t="t" r="r" b="b"/>
                <a:pathLst>
                  <a:path w="14201" h="14958" extrusionOk="0">
                    <a:moveTo>
                      <a:pt x="7076" y="1"/>
                    </a:moveTo>
                    <a:cubicBezTo>
                      <a:pt x="5424" y="1"/>
                      <a:pt x="3849" y="1483"/>
                      <a:pt x="3502" y="1830"/>
                    </a:cubicBezTo>
                    <a:lnTo>
                      <a:pt x="3501" y="1831"/>
                    </a:lnTo>
                    <a:cubicBezTo>
                      <a:pt x="3463" y="1869"/>
                      <a:pt x="3441" y="1893"/>
                      <a:pt x="3433" y="1900"/>
                    </a:cubicBezTo>
                    <a:lnTo>
                      <a:pt x="3430" y="1903"/>
                    </a:lnTo>
                    <a:cubicBezTo>
                      <a:pt x="3214" y="1937"/>
                      <a:pt x="3120" y="2239"/>
                      <a:pt x="3113" y="2677"/>
                    </a:cubicBezTo>
                    <a:cubicBezTo>
                      <a:pt x="3108" y="2951"/>
                      <a:pt x="3139" y="3277"/>
                      <a:pt x="3192" y="3623"/>
                    </a:cubicBezTo>
                    <a:cubicBezTo>
                      <a:pt x="3241" y="3928"/>
                      <a:pt x="3306" y="4252"/>
                      <a:pt x="3388" y="4568"/>
                    </a:cubicBezTo>
                    <a:cubicBezTo>
                      <a:pt x="3370" y="4566"/>
                      <a:pt x="3351" y="4566"/>
                      <a:pt x="3333" y="4566"/>
                    </a:cubicBezTo>
                    <a:cubicBezTo>
                      <a:pt x="2965" y="4566"/>
                      <a:pt x="2551" y="4804"/>
                      <a:pt x="2633" y="5100"/>
                    </a:cubicBezTo>
                    <a:cubicBezTo>
                      <a:pt x="2718" y="5408"/>
                      <a:pt x="3512" y="5935"/>
                      <a:pt x="3945" y="6153"/>
                    </a:cubicBezTo>
                    <a:cubicBezTo>
                      <a:pt x="4067" y="6389"/>
                      <a:pt x="4190" y="6560"/>
                      <a:pt x="4304" y="6627"/>
                    </a:cubicBezTo>
                    <a:cubicBezTo>
                      <a:pt x="4310" y="6661"/>
                      <a:pt x="4317" y="6691"/>
                      <a:pt x="4323" y="6718"/>
                    </a:cubicBezTo>
                    <a:cubicBezTo>
                      <a:pt x="4340" y="6875"/>
                      <a:pt x="4360" y="7022"/>
                      <a:pt x="4381" y="7158"/>
                    </a:cubicBezTo>
                    <a:cubicBezTo>
                      <a:pt x="4382" y="7162"/>
                      <a:pt x="4382" y="7164"/>
                      <a:pt x="4382" y="7166"/>
                    </a:cubicBezTo>
                    <a:cubicBezTo>
                      <a:pt x="4389" y="7213"/>
                      <a:pt x="4395" y="7258"/>
                      <a:pt x="4402" y="7302"/>
                    </a:cubicBezTo>
                    <a:cubicBezTo>
                      <a:pt x="4402" y="7307"/>
                      <a:pt x="4405" y="7310"/>
                      <a:pt x="4405" y="7314"/>
                    </a:cubicBezTo>
                    <a:cubicBezTo>
                      <a:pt x="4412" y="7359"/>
                      <a:pt x="4419" y="7404"/>
                      <a:pt x="4427" y="7444"/>
                    </a:cubicBezTo>
                    <a:lnTo>
                      <a:pt x="4168" y="7764"/>
                    </a:lnTo>
                    <a:lnTo>
                      <a:pt x="4226" y="7811"/>
                    </a:lnTo>
                    <a:lnTo>
                      <a:pt x="4199" y="7833"/>
                    </a:lnTo>
                    <a:lnTo>
                      <a:pt x="4129" y="7833"/>
                    </a:lnTo>
                    <a:lnTo>
                      <a:pt x="4093" y="7748"/>
                    </a:lnTo>
                    <a:lnTo>
                      <a:pt x="3938" y="7833"/>
                    </a:lnTo>
                    <a:lnTo>
                      <a:pt x="3032" y="7833"/>
                    </a:lnTo>
                    <a:cubicBezTo>
                      <a:pt x="2713" y="7833"/>
                      <a:pt x="2457" y="8036"/>
                      <a:pt x="2457" y="8285"/>
                    </a:cubicBezTo>
                    <a:lnTo>
                      <a:pt x="2457" y="8683"/>
                    </a:lnTo>
                    <a:cubicBezTo>
                      <a:pt x="2118" y="8839"/>
                      <a:pt x="1814" y="8991"/>
                      <a:pt x="1571" y="9122"/>
                    </a:cubicBezTo>
                    <a:cubicBezTo>
                      <a:pt x="1315" y="9263"/>
                      <a:pt x="1121" y="9383"/>
                      <a:pt x="1027" y="9470"/>
                    </a:cubicBezTo>
                    <a:cubicBezTo>
                      <a:pt x="1014" y="9476"/>
                      <a:pt x="1005" y="9482"/>
                      <a:pt x="993" y="9489"/>
                    </a:cubicBezTo>
                    <a:cubicBezTo>
                      <a:pt x="726" y="9669"/>
                      <a:pt x="525" y="10006"/>
                      <a:pt x="373" y="10446"/>
                    </a:cubicBezTo>
                    <a:cubicBezTo>
                      <a:pt x="172" y="11031"/>
                      <a:pt x="62" y="11800"/>
                      <a:pt x="20" y="12616"/>
                    </a:cubicBezTo>
                    <a:cubicBezTo>
                      <a:pt x="19" y="12633"/>
                      <a:pt x="19" y="12649"/>
                      <a:pt x="15" y="12666"/>
                    </a:cubicBezTo>
                    <a:cubicBezTo>
                      <a:pt x="14" y="12708"/>
                      <a:pt x="12" y="12751"/>
                      <a:pt x="12" y="12793"/>
                    </a:cubicBezTo>
                    <a:cubicBezTo>
                      <a:pt x="9" y="12813"/>
                      <a:pt x="9" y="12831"/>
                      <a:pt x="9" y="12852"/>
                    </a:cubicBezTo>
                    <a:cubicBezTo>
                      <a:pt x="8" y="12892"/>
                      <a:pt x="6" y="12933"/>
                      <a:pt x="6" y="12976"/>
                    </a:cubicBezTo>
                    <a:cubicBezTo>
                      <a:pt x="3" y="12995"/>
                      <a:pt x="3" y="13012"/>
                      <a:pt x="3" y="13031"/>
                    </a:cubicBezTo>
                    <a:cubicBezTo>
                      <a:pt x="2" y="13076"/>
                      <a:pt x="2" y="13119"/>
                      <a:pt x="2" y="13162"/>
                    </a:cubicBezTo>
                    <a:cubicBezTo>
                      <a:pt x="2" y="13177"/>
                      <a:pt x="1" y="13196"/>
                      <a:pt x="1" y="13211"/>
                    </a:cubicBezTo>
                    <a:lnTo>
                      <a:pt x="1" y="13612"/>
                    </a:lnTo>
                    <a:cubicBezTo>
                      <a:pt x="2" y="13661"/>
                      <a:pt x="2" y="13706"/>
                      <a:pt x="6" y="13753"/>
                    </a:cubicBezTo>
                    <a:lnTo>
                      <a:pt x="6" y="13809"/>
                    </a:lnTo>
                    <a:cubicBezTo>
                      <a:pt x="7" y="13852"/>
                      <a:pt x="7" y="13893"/>
                      <a:pt x="9" y="13934"/>
                    </a:cubicBezTo>
                    <a:cubicBezTo>
                      <a:pt x="9" y="13955"/>
                      <a:pt x="12" y="13976"/>
                      <a:pt x="12" y="13996"/>
                    </a:cubicBezTo>
                    <a:cubicBezTo>
                      <a:pt x="13" y="14038"/>
                      <a:pt x="13" y="14079"/>
                      <a:pt x="15" y="14118"/>
                    </a:cubicBezTo>
                    <a:cubicBezTo>
                      <a:pt x="18" y="14137"/>
                      <a:pt x="18" y="14156"/>
                      <a:pt x="18" y="14176"/>
                    </a:cubicBezTo>
                    <a:cubicBezTo>
                      <a:pt x="19" y="14222"/>
                      <a:pt x="24" y="14269"/>
                      <a:pt x="25" y="14316"/>
                    </a:cubicBezTo>
                    <a:cubicBezTo>
                      <a:pt x="25" y="14328"/>
                      <a:pt x="25" y="14341"/>
                      <a:pt x="26" y="14352"/>
                    </a:cubicBezTo>
                    <a:cubicBezTo>
                      <a:pt x="28" y="14411"/>
                      <a:pt x="32" y="14472"/>
                      <a:pt x="36" y="14531"/>
                    </a:cubicBezTo>
                    <a:cubicBezTo>
                      <a:pt x="36" y="14538"/>
                      <a:pt x="37" y="14547"/>
                      <a:pt x="37" y="14554"/>
                    </a:cubicBezTo>
                    <a:cubicBezTo>
                      <a:pt x="39" y="14604"/>
                      <a:pt x="43" y="14653"/>
                      <a:pt x="46" y="14702"/>
                    </a:cubicBezTo>
                    <a:cubicBezTo>
                      <a:pt x="48" y="14719"/>
                      <a:pt x="48" y="14739"/>
                      <a:pt x="51" y="14757"/>
                    </a:cubicBezTo>
                    <a:cubicBezTo>
                      <a:pt x="52" y="14798"/>
                      <a:pt x="57" y="14836"/>
                      <a:pt x="60" y="14876"/>
                    </a:cubicBezTo>
                    <a:cubicBezTo>
                      <a:pt x="60" y="14897"/>
                      <a:pt x="62" y="14918"/>
                      <a:pt x="64" y="14938"/>
                    </a:cubicBezTo>
                    <a:cubicBezTo>
                      <a:pt x="64" y="14944"/>
                      <a:pt x="67" y="14952"/>
                      <a:pt x="67" y="14958"/>
                    </a:cubicBezTo>
                    <a:lnTo>
                      <a:pt x="14124" y="14958"/>
                    </a:lnTo>
                    <a:cubicBezTo>
                      <a:pt x="14190" y="14301"/>
                      <a:pt x="14201" y="13499"/>
                      <a:pt x="14147" y="12703"/>
                    </a:cubicBezTo>
                    <a:cubicBezTo>
                      <a:pt x="14050" y="11290"/>
                      <a:pt x="13745" y="9888"/>
                      <a:pt x="13151" y="9291"/>
                    </a:cubicBezTo>
                    <a:cubicBezTo>
                      <a:pt x="13145" y="9283"/>
                      <a:pt x="13142" y="9275"/>
                      <a:pt x="13136" y="9269"/>
                    </a:cubicBezTo>
                    <a:cubicBezTo>
                      <a:pt x="13113" y="9244"/>
                      <a:pt x="13073" y="9213"/>
                      <a:pt x="13026" y="9179"/>
                    </a:cubicBezTo>
                    <a:cubicBezTo>
                      <a:pt x="12973" y="9142"/>
                      <a:pt x="12920" y="9104"/>
                      <a:pt x="12864" y="9076"/>
                    </a:cubicBezTo>
                    <a:cubicBezTo>
                      <a:pt x="12854" y="9072"/>
                      <a:pt x="12844" y="9069"/>
                      <a:pt x="12835" y="9064"/>
                    </a:cubicBezTo>
                    <a:cubicBezTo>
                      <a:pt x="12680" y="8978"/>
                      <a:pt x="12475" y="8875"/>
                      <a:pt x="12233" y="8766"/>
                    </a:cubicBezTo>
                    <a:lnTo>
                      <a:pt x="12233" y="8507"/>
                    </a:lnTo>
                    <a:cubicBezTo>
                      <a:pt x="12233" y="8134"/>
                      <a:pt x="11852" y="7835"/>
                      <a:pt x="11381" y="7835"/>
                    </a:cubicBezTo>
                    <a:lnTo>
                      <a:pt x="10156" y="7835"/>
                    </a:lnTo>
                    <a:lnTo>
                      <a:pt x="9810" y="7717"/>
                    </a:lnTo>
                    <a:lnTo>
                      <a:pt x="9785" y="7782"/>
                    </a:lnTo>
                    <a:cubicBezTo>
                      <a:pt x="9725" y="7760"/>
                      <a:pt x="9667" y="7738"/>
                      <a:pt x="9608" y="7717"/>
                    </a:cubicBezTo>
                    <a:lnTo>
                      <a:pt x="9600" y="7713"/>
                    </a:lnTo>
                    <a:cubicBezTo>
                      <a:pt x="9549" y="7693"/>
                      <a:pt x="9499" y="7676"/>
                      <a:pt x="9449" y="7658"/>
                    </a:cubicBezTo>
                    <a:lnTo>
                      <a:pt x="9110" y="7239"/>
                    </a:lnTo>
                    <a:lnTo>
                      <a:pt x="8893" y="7354"/>
                    </a:lnTo>
                    <a:cubicBezTo>
                      <a:pt x="8910" y="7228"/>
                      <a:pt x="8929" y="7079"/>
                      <a:pt x="8947" y="6918"/>
                    </a:cubicBezTo>
                    <a:cubicBezTo>
                      <a:pt x="8947" y="6912"/>
                      <a:pt x="8950" y="6906"/>
                      <a:pt x="8950" y="6901"/>
                    </a:cubicBezTo>
                    <a:cubicBezTo>
                      <a:pt x="8951" y="6893"/>
                      <a:pt x="8951" y="6887"/>
                      <a:pt x="8951" y="6880"/>
                    </a:cubicBezTo>
                    <a:cubicBezTo>
                      <a:pt x="8974" y="6845"/>
                      <a:pt x="9006" y="6681"/>
                      <a:pt x="9037" y="6433"/>
                    </a:cubicBezTo>
                    <a:cubicBezTo>
                      <a:pt x="9053" y="6399"/>
                      <a:pt x="9066" y="6364"/>
                      <a:pt x="9081" y="6328"/>
                    </a:cubicBezTo>
                    <a:cubicBezTo>
                      <a:pt x="9448" y="6119"/>
                      <a:pt x="10295" y="5429"/>
                      <a:pt x="10327" y="5086"/>
                    </a:cubicBezTo>
                    <a:cubicBezTo>
                      <a:pt x="10353" y="4832"/>
                      <a:pt x="10028" y="4656"/>
                      <a:pt x="9699" y="4627"/>
                    </a:cubicBezTo>
                    <a:cubicBezTo>
                      <a:pt x="10570" y="1690"/>
                      <a:pt x="9278" y="1680"/>
                      <a:pt x="9278" y="1680"/>
                    </a:cubicBezTo>
                    <a:cubicBezTo>
                      <a:pt x="9278" y="1680"/>
                      <a:pt x="9269" y="1589"/>
                      <a:pt x="9230" y="1448"/>
                    </a:cubicBezTo>
                    <a:cubicBezTo>
                      <a:pt x="9171" y="1228"/>
                      <a:pt x="9031" y="888"/>
                      <a:pt x="8727" y="591"/>
                    </a:cubicBezTo>
                    <a:cubicBezTo>
                      <a:pt x="8422" y="295"/>
                      <a:pt x="7950" y="46"/>
                      <a:pt x="7220" y="4"/>
                    </a:cubicBezTo>
                    <a:cubicBezTo>
                      <a:pt x="7172" y="2"/>
                      <a:pt x="7124" y="1"/>
                      <a:pt x="7076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1" name="Google Shape;2951;p15"/>
              <p:cNvSpPr/>
              <p:nvPr/>
            </p:nvSpPr>
            <p:spPr>
              <a:xfrm>
                <a:off x="2172350" y="4831250"/>
                <a:ext cx="258150" cy="344550"/>
              </a:xfrm>
              <a:custGeom>
                <a:avLst/>
                <a:gdLst/>
                <a:ahLst/>
                <a:cxnLst/>
                <a:rect l="l" t="t" r="r" b="b"/>
                <a:pathLst>
                  <a:path w="10326" h="13782" extrusionOk="0">
                    <a:moveTo>
                      <a:pt x="5624" y="0"/>
                    </a:moveTo>
                    <a:cubicBezTo>
                      <a:pt x="5515" y="0"/>
                      <a:pt x="5409" y="5"/>
                      <a:pt x="5308" y="13"/>
                    </a:cubicBezTo>
                    <a:cubicBezTo>
                      <a:pt x="3632" y="144"/>
                      <a:pt x="2785" y="1080"/>
                      <a:pt x="3121" y="2196"/>
                    </a:cubicBezTo>
                    <a:cubicBezTo>
                      <a:pt x="2409" y="3743"/>
                      <a:pt x="3326" y="6202"/>
                      <a:pt x="3834" y="6438"/>
                    </a:cubicBezTo>
                    <a:cubicBezTo>
                      <a:pt x="4233" y="6362"/>
                      <a:pt x="4575" y="6261"/>
                      <a:pt x="4872" y="6143"/>
                    </a:cubicBezTo>
                    <a:lnTo>
                      <a:pt x="4872" y="6143"/>
                    </a:lnTo>
                    <a:cubicBezTo>
                      <a:pt x="4799" y="6374"/>
                      <a:pt x="4719" y="6609"/>
                      <a:pt x="4633" y="6837"/>
                    </a:cubicBezTo>
                    <a:lnTo>
                      <a:pt x="4630" y="6837"/>
                    </a:lnTo>
                    <a:cubicBezTo>
                      <a:pt x="4584" y="6839"/>
                      <a:pt x="4538" y="6842"/>
                      <a:pt x="4490" y="6842"/>
                    </a:cubicBezTo>
                    <a:cubicBezTo>
                      <a:pt x="4482" y="6842"/>
                      <a:pt x="4475" y="6843"/>
                      <a:pt x="4464" y="6843"/>
                    </a:cubicBezTo>
                    <a:cubicBezTo>
                      <a:pt x="4426" y="6843"/>
                      <a:pt x="4385" y="6845"/>
                      <a:pt x="4345" y="6848"/>
                    </a:cubicBezTo>
                    <a:cubicBezTo>
                      <a:pt x="4324" y="6848"/>
                      <a:pt x="4304" y="6849"/>
                      <a:pt x="4286" y="6849"/>
                    </a:cubicBezTo>
                    <a:cubicBezTo>
                      <a:pt x="4257" y="6851"/>
                      <a:pt x="4228" y="6854"/>
                      <a:pt x="4201" y="6854"/>
                    </a:cubicBezTo>
                    <a:cubicBezTo>
                      <a:pt x="4153" y="6858"/>
                      <a:pt x="4104" y="6860"/>
                      <a:pt x="4058" y="6863"/>
                    </a:cubicBezTo>
                    <a:lnTo>
                      <a:pt x="4058" y="6875"/>
                    </a:lnTo>
                    <a:cubicBezTo>
                      <a:pt x="4021" y="6876"/>
                      <a:pt x="3986" y="6881"/>
                      <a:pt x="3953" y="6882"/>
                    </a:cubicBezTo>
                    <a:cubicBezTo>
                      <a:pt x="3789" y="6899"/>
                      <a:pt x="3658" y="6919"/>
                      <a:pt x="3572" y="6942"/>
                    </a:cubicBezTo>
                    <a:cubicBezTo>
                      <a:pt x="3570" y="6943"/>
                      <a:pt x="3567" y="6943"/>
                      <a:pt x="3566" y="6943"/>
                    </a:cubicBezTo>
                    <a:cubicBezTo>
                      <a:pt x="3551" y="6949"/>
                      <a:pt x="3536" y="6953"/>
                      <a:pt x="3523" y="6958"/>
                    </a:cubicBezTo>
                    <a:cubicBezTo>
                      <a:pt x="3522" y="6959"/>
                      <a:pt x="3522" y="6959"/>
                      <a:pt x="3518" y="6959"/>
                    </a:cubicBezTo>
                    <a:cubicBezTo>
                      <a:pt x="3505" y="6965"/>
                      <a:pt x="3496" y="6967"/>
                      <a:pt x="3485" y="6973"/>
                    </a:cubicBezTo>
                    <a:cubicBezTo>
                      <a:pt x="3415" y="7000"/>
                      <a:pt x="3340" y="7034"/>
                      <a:pt x="3263" y="7077"/>
                    </a:cubicBezTo>
                    <a:cubicBezTo>
                      <a:pt x="3251" y="7083"/>
                      <a:pt x="3241" y="7089"/>
                      <a:pt x="3229" y="7097"/>
                    </a:cubicBezTo>
                    <a:cubicBezTo>
                      <a:pt x="3208" y="7110"/>
                      <a:pt x="3190" y="7119"/>
                      <a:pt x="3169" y="7134"/>
                    </a:cubicBezTo>
                    <a:cubicBezTo>
                      <a:pt x="3140" y="7150"/>
                      <a:pt x="3111" y="7171"/>
                      <a:pt x="3080" y="7192"/>
                    </a:cubicBezTo>
                    <a:cubicBezTo>
                      <a:pt x="3067" y="7201"/>
                      <a:pt x="3056" y="7209"/>
                      <a:pt x="3044" y="7219"/>
                    </a:cubicBezTo>
                    <a:cubicBezTo>
                      <a:pt x="3018" y="7240"/>
                      <a:pt x="2988" y="7261"/>
                      <a:pt x="2962" y="7283"/>
                    </a:cubicBezTo>
                    <a:cubicBezTo>
                      <a:pt x="2950" y="7293"/>
                      <a:pt x="2939" y="7304"/>
                      <a:pt x="2928" y="7312"/>
                    </a:cubicBezTo>
                    <a:cubicBezTo>
                      <a:pt x="2891" y="7343"/>
                      <a:pt x="2855" y="7377"/>
                      <a:pt x="2817" y="7411"/>
                    </a:cubicBezTo>
                    <a:cubicBezTo>
                      <a:pt x="2792" y="7438"/>
                      <a:pt x="2765" y="7466"/>
                      <a:pt x="2734" y="7496"/>
                    </a:cubicBezTo>
                    <a:cubicBezTo>
                      <a:pt x="2731" y="7504"/>
                      <a:pt x="2726" y="7512"/>
                      <a:pt x="2720" y="7518"/>
                    </a:cubicBezTo>
                    <a:lnTo>
                      <a:pt x="1122" y="7518"/>
                    </a:lnTo>
                    <a:cubicBezTo>
                      <a:pt x="805" y="7518"/>
                      <a:pt x="549" y="7730"/>
                      <a:pt x="549" y="7993"/>
                    </a:cubicBezTo>
                    <a:lnTo>
                      <a:pt x="549" y="12025"/>
                    </a:lnTo>
                    <a:cubicBezTo>
                      <a:pt x="450" y="12098"/>
                      <a:pt x="359" y="12189"/>
                      <a:pt x="283" y="12292"/>
                    </a:cubicBezTo>
                    <a:cubicBezTo>
                      <a:pt x="231" y="12363"/>
                      <a:pt x="191" y="12438"/>
                      <a:pt x="158" y="12511"/>
                    </a:cubicBezTo>
                    <a:cubicBezTo>
                      <a:pt x="0" y="12878"/>
                      <a:pt x="94" y="13255"/>
                      <a:pt x="406" y="13416"/>
                    </a:cubicBezTo>
                    <a:cubicBezTo>
                      <a:pt x="450" y="13438"/>
                      <a:pt x="497" y="13457"/>
                      <a:pt x="547" y="13471"/>
                    </a:cubicBezTo>
                    <a:lnTo>
                      <a:pt x="547" y="13781"/>
                    </a:lnTo>
                    <a:lnTo>
                      <a:pt x="10320" y="13781"/>
                    </a:lnTo>
                    <a:lnTo>
                      <a:pt x="10320" y="8225"/>
                    </a:lnTo>
                    <a:cubicBezTo>
                      <a:pt x="10326" y="7839"/>
                      <a:pt x="9945" y="7523"/>
                      <a:pt x="9476" y="7523"/>
                    </a:cubicBezTo>
                    <a:lnTo>
                      <a:pt x="8050" y="7523"/>
                    </a:lnTo>
                    <a:cubicBezTo>
                      <a:pt x="8036" y="7508"/>
                      <a:pt x="8023" y="7495"/>
                      <a:pt x="8012" y="7481"/>
                    </a:cubicBezTo>
                    <a:cubicBezTo>
                      <a:pt x="7982" y="7447"/>
                      <a:pt x="7953" y="7419"/>
                      <a:pt x="7921" y="7390"/>
                    </a:cubicBezTo>
                    <a:cubicBezTo>
                      <a:pt x="7906" y="7374"/>
                      <a:pt x="7891" y="7361"/>
                      <a:pt x="7874" y="7348"/>
                    </a:cubicBezTo>
                    <a:cubicBezTo>
                      <a:pt x="7843" y="7320"/>
                      <a:pt x="7812" y="7295"/>
                      <a:pt x="7781" y="7271"/>
                    </a:cubicBezTo>
                    <a:cubicBezTo>
                      <a:pt x="7768" y="7259"/>
                      <a:pt x="7753" y="7250"/>
                      <a:pt x="7740" y="7241"/>
                    </a:cubicBezTo>
                    <a:cubicBezTo>
                      <a:pt x="7699" y="7210"/>
                      <a:pt x="7658" y="7184"/>
                      <a:pt x="7621" y="7159"/>
                    </a:cubicBezTo>
                    <a:cubicBezTo>
                      <a:pt x="7616" y="7158"/>
                      <a:pt x="7612" y="7153"/>
                      <a:pt x="7611" y="7152"/>
                    </a:cubicBezTo>
                    <a:cubicBezTo>
                      <a:pt x="7564" y="7125"/>
                      <a:pt x="7520" y="7103"/>
                      <a:pt x="7477" y="7083"/>
                    </a:cubicBezTo>
                    <a:cubicBezTo>
                      <a:pt x="7471" y="7079"/>
                      <a:pt x="7465" y="7077"/>
                      <a:pt x="7458" y="7075"/>
                    </a:cubicBezTo>
                    <a:cubicBezTo>
                      <a:pt x="7423" y="7061"/>
                      <a:pt x="7386" y="7046"/>
                      <a:pt x="7351" y="7038"/>
                    </a:cubicBezTo>
                    <a:cubicBezTo>
                      <a:pt x="7344" y="7033"/>
                      <a:pt x="7336" y="7032"/>
                      <a:pt x="7325" y="7031"/>
                    </a:cubicBezTo>
                    <a:cubicBezTo>
                      <a:pt x="7291" y="7022"/>
                      <a:pt x="7261" y="7015"/>
                      <a:pt x="7233" y="7010"/>
                    </a:cubicBezTo>
                    <a:cubicBezTo>
                      <a:pt x="7225" y="7010"/>
                      <a:pt x="7219" y="7009"/>
                      <a:pt x="7211" y="7009"/>
                    </a:cubicBezTo>
                    <a:cubicBezTo>
                      <a:pt x="7194" y="7006"/>
                      <a:pt x="7176" y="7005"/>
                      <a:pt x="7160" y="7005"/>
                    </a:cubicBezTo>
                    <a:cubicBezTo>
                      <a:pt x="7143" y="7005"/>
                      <a:pt x="7127" y="7006"/>
                      <a:pt x="7112" y="7009"/>
                    </a:cubicBezTo>
                    <a:cubicBezTo>
                      <a:pt x="7075" y="7000"/>
                      <a:pt x="7035" y="6989"/>
                      <a:pt x="6991" y="6979"/>
                    </a:cubicBezTo>
                    <a:cubicBezTo>
                      <a:pt x="6986" y="6979"/>
                      <a:pt x="6985" y="6978"/>
                      <a:pt x="6982" y="6978"/>
                    </a:cubicBezTo>
                    <a:cubicBezTo>
                      <a:pt x="6938" y="6970"/>
                      <a:pt x="6890" y="6961"/>
                      <a:pt x="6842" y="6952"/>
                    </a:cubicBezTo>
                    <a:cubicBezTo>
                      <a:pt x="6793" y="6942"/>
                      <a:pt x="6739" y="6931"/>
                      <a:pt x="6684" y="6924"/>
                    </a:cubicBezTo>
                    <a:cubicBezTo>
                      <a:pt x="6670" y="6922"/>
                      <a:pt x="6656" y="6919"/>
                      <a:pt x="6640" y="6918"/>
                    </a:cubicBezTo>
                    <a:cubicBezTo>
                      <a:pt x="6593" y="6910"/>
                      <a:pt x="6547" y="6904"/>
                      <a:pt x="6494" y="6898"/>
                    </a:cubicBezTo>
                    <a:cubicBezTo>
                      <a:pt x="6481" y="6897"/>
                      <a:pt x="6469" y="6897"/>
                      <a:pt x="6458" y="6893"/>
                    </a:cubicBezTo>
                    <a:cubicBezTo>
                      <a:pt x="6323" y="6879"/>
                      <a:pt x="6177" y="6866"/>
                      <a:pt x="6025" y="6858"/>
                    </a:cubicBezTo>
                    <a:cubicBezTo>
                      <a:pt x="6032" y="6836"/>
                      <a:pt x="6040" y="6812"/>
                      <a:pt x="6048" y="6789"/>
                    </a:cubicBezTo>
                    <a:cubicBezTo>
                      <a:pt x="6060" y="6747"/>
                      <a:pt x="6070" y="6710"/>
                      <a:pt x="6085" y="6668"/>
                    </a:cubicBezTo>
                    <a:cubicBezTo>
                      <a:pt x="6091" y="6651"/>
                      <a:pt x="6097" y="6632"/>
                      <a:pt x="6099" y="6614"/>
                    </a:cubicBezTo>
                    <a:cubicBezTo>
                      <a:pt x="6107" y="6588"/>
                      <a:pt x="6115" y="6564"/>
                      <a:pt x="6122" y="6541"/>
                    </a:cubicBezTo>
                    <a:cubicBezTo>
                      <a:pt x="6127" y="6521"/>
                      <a:pt x="6131" y="6504"/>
                      <a:pt x="6137" y="6485"/>
                    </a:cubicBezTo>
                    <a:cubicBezTo>
                      <a:pt x="6143" y="6459"/>
                      <a:pt x="6152" y="6435"/>
                      <a:pt x="6159" y="6408"/>
                    </a:cubicBezTo>
                    <a:cubicBezTo>
                      <a:pt x="6164" y="6393"/>
                      <a:pt x="6167" y="6374"/>
                      <a:pt x="6172" y="6357"/>
                    </a:cubicBezTo>
                    <a:cubicBezTo>
                      <a:pt x="6180" y="6329"/>
                      <a:pt x="6186" y="6305"/>
                      <a:pt x="6194" y="6280"/>
                    </a:cubicBezTo>
                    <a:cubicBezTo>
                      <a:pt x="6198" y="6263"/>
                      <a:pt x="6201" y="6247"/>
                      <a:pt x="6207" y="6230"/>
                    </a:cubicBezTo>
                    <a:cubicBezTo>
                      <a:pt x="6214" y="6202"/>
                      <a:pt x="6221" y="6177"/>
                      <a:pt x="6227" y="6151"/>
                    </a:cubicBezTo>
                    <a:cubicBezTo>
                      <a:pt x="6228" y="6143"/>
                      <a:pt x="6232" y="6137"/>
                      <a:pt x="6233" y="6129"/>
                    </a:cubicBezTo>
                    <a:cubicBezTo>
                      <a:pt x="6234" y="6120"/>
                      <a:pt x="6238" y="6109"/>
                      <a:pt x="6240" y="6101"/>
                    </a:cubicBezTo>
                    <a:cubicBezTo>
                      <a:pt x="6481" y="6092"/>
                      <a:pt x="6703" y="6054"/>
                      <a:pt x="6906" y="5987"/>
                    </a:cubicBezTo>
                    <a:cubicBezTo>
                      <a:pt x="7311" y="5852"/>
                      <a:pt x="7643" y="5610"/>
                      <a:pt x="7911" y="5309"/>
                    </a:cubicBezTo>
                    <a:cubicBezTo>
                      <a:pt x="8220" y="5268"/>
                      <a:pt x="8493" y="5180"/>
                      <a:pt x="8736" y="5050"/>
                    </a:cubicBezTo>
                    <a:cubicBezTo>
                      <a:pt x="9687" y="4554"/>
                      <a:pt x="10134" y="3489"/>
                      <a:pt x="10099" y="2635"/>
                    </a:cubicBezTo>
                    <a:cubicBezTo>
                      <a:pt x="10091" y="2444"/>
                      <a:pt x="10049" y="2275"/>
                      <a:pt x="9981" y="2125"/>
                    </a:cubicBezTo>
                    <a:cubicBezTo>
                      <a:pt x="9676" y="1456"/>
                      <a:pt x="8857" y="1167"/>
                      <a:pt x="8244" y="1043"/>
                    </a:cubicBezTo>
                    <a:cubicBezTo>
                      <a:pt x="7580" y="265"/>
                      <a:pt x="6484" y="0"/>
                      <a:pt x="562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2" name="Google Shape;2952;p15"/>
              <p:cNvSpPr/>
              <p:nvPr/>
            </p:nvSpPr>
            <p:spPr>
              <a:xfrm>
                <a:off x="3423850" y="4756100"/>
                <a:ext cx="481950" cy="419750"/>
              </a:xfrm>
              <a:custGeom>
                <a:avLst/>
                <a:gdLst/>
                <a:ahLst/>
                <a:cxnLst/>
                <a:rect l="l" t="t" r="r" b="b"/>
                <a:pathLst>
                  <a:path w="19278" h="16790" extrusionOk="0">
                    <a:moveTo>
                      <a:pt x="10753" y="0"/>
                    </a:moveTo>
                    <a:cubicBezTo>
                      <a:pt x="10271" y="0"/>
                      <a:pt x="9020" y="462"/>
                      <a:pt x="8484" y="801"/>
                    </a:cubicBezTo>
                    <a:cubicBezTo>
                      <a:pt x="8669" y="619"/>
                      <a:pt x="8852" y="370"/>
                      <a:pt x="8567" y="284"/>
                    </a:cubicBezTo>
                    <a:cubicBezTo>
                      <a:pt x="8535" y="275"/>
                      <a:pt x="8492" y="270"/>
                      <a:pt x="8440" y="270"/>
                    </a:cubicBezTo>
                    <a:cubicBezTo>
                      <a:pt x="7916" y="270"/>
                      <a:pt x="6492" y="798"/>
                      <a:pt x="6299" y="2559"/>
                    </a:cubicBezTo>
                    <a:lnTo>
                      <a:pt x="6299" y="2561"/>
                    </a:lnTo>
                    <a:cubicBezTo>
                      <a:pt x="6289" y="2637"/>
                      <a:pt x="6283" y="2715"/>
                      <a:pt x="6280" y="2793"/>
                    </a:cubicBezTo>
                    <a:lnTo>
                      <a:pt x="6280" y="2801"/>
                    </a:lnTo>
                    <a:cubicBezTo>
                      <a:pt x="6277" y="2878"/>
                      <a:pt x="6275" y="2957"/>
                      <a:pt x="6277" y="3041"/>
                    </a:cubicBezTo>
                    <a:lnTo>
                      <a:pt x="6277" y="3062"/>
                    </a:lnTo>
                    <a:cubicBezTo>
                      <a:pt x="6280" y="3139"/>
                      <a:pt x="6283" y="3218"/>
                      <a:pt x="6289" y="3302"/>
                    </a:cubicBezTo>
                    <a:cubicBezTo>
                      <a:pt x="6289" y="3315"/>
                      <a:pt x="6292" y="3331"/>
                      <a:pt x="6294" y="3346"/>
                    </a:cubicBezTo>
                    <a:cubicBezTo>
                      <a:pt x="6300" y="3422"/>
                      <a:pt x="6308" y="3500"/>
                      <a:pt x="6320" y="3579"/>
                    </a:cubicBezTo>
                    <a:cubicBezTo>
                      <a:pt x="6322" y="3604"/>
                      <a:pt x="6328" y="3629"/>
                      <a:pt x="6332" y="3654"/>
                    </a:cubicBezTo>
                    <a:cubicBezTo>
                      <a:pt x="6342" y="3726"/>
                      <a:pt x="6354" y="3798"/>
                      <a:pt x="6367" y="3872"/>
                    </a:cubicBezTo>
                    <a:cubicBezTo>
                      <a:pt x="6374" y="3909"/>
                      <a:pt x="6383" y="3951"/>
                      <a:pt x="6393" y="3990"/>
                    </a:cubicBezTo>
                    <a:cubicBezTo>
                      <a:pt x="6407" y="4054"/>
                      <a:pt x="6419" y="4117"/>
                      <a:pt x="6434" y="4183"/>
                    </a:cubicBezTo>
                    <a:cubicBezTo>
                      <a:pt x="6447" y="4241"/>
                      <a:pt x="6464" y="4302"/>
                      <a:pt x="6481" y="4360"/>
                    </a:cubicBezTo>
                    <a:cubicBezTo>
                      <a:pt x="6495" y="4411"/>
                      <a:pt x="6507" y="4461"/>
                      <a:pt x="6523" y="4511"/>
                    </a:cubicBezTo>
                    <a:cubicBezTo>
                      <a:pt x="6556" y="4625"/>
                      <a:pt x="6592" y="4742"/>
                      <a:pt x="6633" y="4859"/>
                    </a:cubicBezTo>
                    <a:lnTo>
                      <a:pt x="6693" y="4894"/>
                    </a:lnTo>
                    <a:cubicBezTo>
                      <a:pt x="6444" y="6422"/>
                      <a:pt x="6478" y="7906"/>
                      <a:pt x="6514" y="7949"/>
                    </a:cubicBezTo>
                    <a:cubicBezTo>
                      <a:pt x="6541" y="7979"/>
                      <a:pt x="6913" y="8112"/>
                      <a:pt x="7356" y="8243"/>
                    </a:cubicBezTo>
                    <a:lnTo>
                      <a:pt x="7321" y="8397"/>
                    </a:lnTo>
                    <a:lnTo>
                      <a:pt x="7288" y="8387"/>
                    </a:lnTo>
                    <a:lnTo>
                      <a:pt x="6847" y="8848"/>
                    </a:lnTo>
                    <a:lnTo>
                      <a:pt x="6876" y="8869"/>
                    </a:lnTo>
                    <a:lnTo>
                      <a:pt x="6762" y="8910"/>
                    </a:lnTo>
                    <a:lnTo>
                      <a:pt x="6763" y="8911"/>
                    </a:lnTo>
                    <a:cubicBezTo>
                      <a:pt x="6688" y="8933"/>
                      <a:pt x="6615" y="8954"/>
                      <a:pt x="6542" y="8977"/>
                    </a:cubicBezTo>
                    <a:cubicBezTo>
                      <a:pt x="6428" y="9007"/>
                      <a:pt x="6317" y="9039"/>
                      <a:pt x="6209" y="9072"/>
                    </a:cubicBezTo>
                    <a:cubicBezTo>
                      <a:pt x="6192" y="9078"/>
                      <a:pt x="6174" y="9084"/>
                      <a:pt x="6158" y="9086"/>
                    </a:cubicBezTo>
                    <a:cubicBezTo>
                      <a:pt x="6050" y="9121"/>
                      <a:pt x="5941" y="9158"/>
                      <a:pt x="5841" y="9194"/>
                    </a:cubicBezTo>
                    <a:cubicBezTo>
                      <a:pt x="5839" y="9196"/>
                      <a:pt x="5835" y="9196"/>
                      <a:pt x="5832" y="9196"/>
                    </a:cubicBezTo>
                    <a:cubicBezTo>
                      <a:pt x="3615" y="10035"/>
                      <a:pt x="1962" y="12027"/>
                      <a:pt x="720" y="14246"/>
                    </a:cubicBezTo>
                    <a:cubicBezTo>
                      <a:pt x="712" y="14255"/>
                      <a:pt x="704" y="14263"/>
                      <a:pt x="698" y="14273"/>
                    </a:cubicBezTo>
                    <a:cubicBezTo>
                      <a:pt x="663" y="14313"/>
                      <a:pt x="633" y="14352"/>
                      <a:pt x="601" y="14391"/>
                    </a:cubicBezTo>
                    <a:cubicBezTo>
                      <a:pt x="582" y="14414"/>
                      <a:pt x="565" y="14438"/>
                      <a:pt x="546" y="14461"/>
                    </a:cubicBezTo>
                    <a:cubicBezTo>
                      <a:pt x="521" y="14492"/>
                      <a:pt x="498" y="14523"/>
                      <a:pt x="476" y="14552"/>
                    </a:cubicBezTo>
                    <a:cubicBezTo>
                      <a:pt x="459" y="14578"/>
                      <a:pt x="439" y="14602"/>
                      <a:pt x="420" y="14628"/>
                    </a:cubicBezTo>
                    <a:cubicBezTo>
                      <a:pt x="393" y="14664"/>
                      <a:pt x="370" y="14699"/>
                      <a:pt x="347" y="14735"/>
                    </a:cubicBezTo>
                    <a:cubicBezTo>
                      <a:pt x="334" y="14750"/>
                      <a:pt x="322" y="14769"/>
                      <a:pt x="312" y="14789"/>
                    </a:cubicBezTo>
                    <a:cubicBezTo>
                      <a:pt x="284" y="14832"/>
                      <a:pt x="256" y="14874"/>
                      <a:pt x="233" y="14914"/>
                    </a:cubicBezTo>
                    <a:cubicBezTo>
                      <a:pt x="224" y="14927"/>
                      <a:pt x="218" y="14937"/>
                      <a:pt x="212" y="14950"/>
                    </a:cubicBezTo>
                    <a:cubicBezTo>
                      <a:pt x="191" y="14985"/>
                      <a:pt x="174" y="15020"/>
                      <a:pt x="155" y="15054"/>
                    </a:cubicBezTo>
                    <a:cubicBezTo>
                      <a:pt x="149" y="15069"/>
                      <a:pt x="143" y="15081"/>
                      <a:pt x="138" y="15093"/>
                    </a:cubicBezTo>
                    <a:cubicBezTo>
                      <a:pt x="116" y="15133"/>
                      <a:pt x="100" y="15174"/>
                      <a:pt x="82" y="15215"/>
                    </a:cubicBezTo>
                    <a:cubicBezTo>
                      <a:pt x="77" y="15223"/>
                      <a:pt x="76" y="15234"/>
                      <a:pt x="72" y="15243"/>
                    </a:cubicBezTo>
                    <a:cubicBezTo>
                      <a:pt x="59" y="15278"/>
                      <a:pt x="47" y="15313"/>
                      <a:pt x="37" y="15348"/>
                    </a:cubicBezTo>
                    <a:cubicBezTo>
                      <a:pt x="36" y="15354"/>
                      <a:pt x="31" y="15362"/>
                      <a:pt x="31" y="15368"/>
                    </a:cubicBezTo>
                    <a:cubicBezTo>
                      <a:pt x="19" y="15405"/>
                      <a:pt x="15" y="15443"/>
                      <a:pt x="9" y="15479"/>
                    </a:cubicBezTo>
                    <a:cubicBezTo>
                      <a:pt x="9" y="15488"/>
                      <a:pt x="7" y="15495"/>
                      <a:pt x="7" y="15506"/>
                    </a:cubicBezTo>
                    <a:cubicBezTo>
                      <a:pt x="3" y="15540"/>
                      <a:pt x="1" y="15577"/>
                      <a:pt x="3" y="15611"/>
                    </a:cubicBezTo>
                    <a:cubicBezTo>
                      <a:pt x="4" y="15654"/>
                      <a:pt x="12" y="15697"/>
                      <a:pt x="24" y="15740"/>
                    </a:cubicBezTo>
                    <a:cubicBezTo>
                      <a:pt x="29" y="15753"/>
                      <a:pt x="31" y="15765"/>
                      <a:pt x="36" y="15777"/>
                    </a:cubicBezTo>
                    <a:cubicBezTo>
                      <a:pt x="46" y="15806"/>
                      <a:pt x="55" y="15836"/>
                      <a:pt x="70" y="15865"/>
                    </a:cubicBezTo>
                    <a:cubicBezTo>
                      <a:pt x="76" y="15878"/>
                      <a:pt x="82" y="15891"/>
                      <a:pt x="86" y="15905"/>
                    </a:cubicBezTo>
                    <a:cubicBezTo>
                      <a:pt x="102" y="15935"/>
                      <a:pt x="120" y="15964"/>
                      <a:pt x="138" y="15995"/>
                    </a:cubicBezTo>
                    <a:cubicBezTo>
                      <a:pt x="144" y="16004"/>
                      <a:pt x="147" y="16014"/>
                      <a:pt x="153" y="16023"/>
                    </a:cubicBezTo>
                    <a:cubicBezTo>
                      <a:pt x="181" y="16059"/>
                      <a:pt x="210" y="16096"/>
                      <a:pt x="240" y="16130"/>
                    </a:cubicBezTo>
                    <a:cubicBezTo>
                      <a:pt x="247" y="16139"/>
                      <a:pt x="256" y="16150"/>
                      <a:pt x="267" y="16159"/>
                    </a:cubicBezTo>
                    <a:cubicBezTo>
                      <a:pt x="290" y="16184"/>
                      <a:pt x="317" y="16211"/>
                      <a:pt x="345" y="16237"/>
                    </a:cubicBezTo>
                    <a:cubicBezTo>
                      <a:pt x="357" y="16249"/>
                      <a:pt x="370" y="16260"/>
                      <a:pt x="382" y="16269"/>
                    </a:cubicBezTo>
                    <a:cubicBezTo>
                      <a:pt x="410" y="16296"/>
                      <a:pt x="438" y="16318"/>
                      <a:pt x="467" y="16341"/>
                    </a:cubicBezTo>
                    <a:cubicBezTo>
                      <a:pt x="481" y="16351"/>
                      <a:pt x="493" y="16360"/>
                      <a:pt x="504" y="16369"/>
                    </a:cubicBezTo>
                    <a:cubicBezTo>
                      <a:pt x="546" y="16402"/>
                      <a:pt x="590" y="16431"/>
                      <a:pt x="637" y="16461"/>
                    </a:cubicBezTo>
                    <a:cubicBezTo>
                      <a:pt x="642" y="16463"/>
                      <a:pt x="645" y="16466"/>
                      <a:pt x="650" y="16467"/>
                    </a:cubicBezTo>
                    <a:cubicBezTo>
                      <a:pt x="692" y="16494"/>
                      <a:pt x="736" y="16522"/>
                      <a:pt x="783" y="16546"/>
                    </a:cubicBezTo>
                    <a:cubicBezTo>
                      <a:pt x="799" y="16555"/>
                      <a:pt x="814" y="16563"/>
                      <a:pt x="831" y="16572"/>
                    </a:cubicBezTo>
                    <a:cubicBezTo>
                      <a:pt x="867" y="16594"/>
                      <a:pt x="904" y="16613"/>
                      <a:pt x="942" y="16631"/>
                    </a:cubicBezTo>
                    <a:cubicBezTo>
                      <a:pt x="958" y="16639"/>
                      <a:pt x="973" y="16646"/>
                      <a:pt x="990" y="16655"/>
                    </a:cubicBezTo>
                    <a:cubicBezTo>
                      <a:pt x="1037" y="16675"/>
                      <a:pt x="1083" y="16697"/>
                      <a:pt x="1130" y="16718"/>
                    </a:cubicBezTo>
                    <a:cubicBezTo>
                      <a:pt x="1137" y="16723"/>
                      <a:pt x="1143" y="16725"/>
                      <a:pt x="1152" y="16727"/>
                    </a:cubicBezTo>
                    <a:cubicBezTo>
                      <a:pt x="1200" y="16748"/>
                      <a:pt x="1250" y="16770"/>
                      <a:pt x="1299" y="16789"/>
                    </a:cubicBezTo>
                    <a:lnTo>
                      <a:pt x="17457" y="16789"/>
                    </a:lnTo>
                    <a:cubicBezTo>
                      <a:pt x="17486" y="16780"/>
                      <a:pt x="17517" y="16770"/>
                      <a:pt x="17548" y="16760"/>
                    </a:cubicBezTo>
                    <a:cubicBezTo>
                      <a:pt x="17596" y="16746"/>
                      <a:pt x="17643" y="16730"/>
                      <a:pt x="17692" y="16712"/>
                    </a:cubicBezTo>
                    <a:cubicBezTo>
                      <a:pt x="18252" y="16518"/>
                      <a:pt x="18821" y="16241"/>
                      <a:pt x="19098" y="15871"/>
                    </a:cubicBezTo>
                    <a:lnTo>
                      <a:pt x="19104" y="15865"/>
                    </a:lnTo>
                    <a:cubicBezTo>
                      <a:pt x="19118" y="15848"/>
                      <a:pt x="19131" y="15829"/>
                      <a:pt x="19140" y="15810"/>
                    </a:cubicBezTo>
                    <a:cubicBezTo>
                      <a:pt x="19149" y="15800"/>
                      <a:pt x="19155" y="15788"/>
                      <a:pt x="19162" y="15776"/>
                    </a:cubicBezTo>
                    <a:cubicBezTo>
                      <a:pt x="19171" y="15761"/>
                      <a:pt x="19179" y="15746"/>
                      <a:pt x="19189" y="15729"/>
                    </a:cubicBezTo>
                    <a:cubicBezTo>
                      <a:pt x="19203" y="15702"/>
                      <a:pt x="19216" y="15674"/>
                      <a:pt x="19225" y="15647"/>
                    </a:cubicBezTo>
                    <a:cubicBezTo>
                      <a:pt x="19230" y="15637"/>
                      <a:pt x="19231" y="15628"/>
                      <a:pt x="19235" y="15617"/>
                    </a:cubicBezTo>
                    <a:cubicBezTo>
                      <a:pt x="19242" y="15595"/>
                      <a:pt x="19250" y="15573"/>
                      <a:pt x="19256" y="15551"/>
                    </a:cubicBezTo>
                    <a:cubicBezTo>
                      <a:pt x="19256" y="15544"/>
                      <a:pt x="19261" y="15539"/>
                      <a:pt x="19261" y="15534"/>
                    </a:cubicBezTo>
                    <a:cubicBezTo>
                      <a:pt x="19262" y="15528"/>
                      <a:pt x="19262" y="15526"/>
                      <a:pt x="19262" y="15521"/>
                    </a:cubicBezTo>
                    <a:cubicBezTo>
                      <a:pt x="19270" y="15488"/>
                      <a:pt x="19274" y="15455"/>
                      <a:pt x="19278" y="15422"/>
                    </a:cubicBezTo>
                    <a:cubicBezTo>
                      <a:pt x="19273" y="15387"/>
                      <a:pt x="19270" y="15347"/>
                      <a:pt x="19267" y="15306"/>
                    </a:cubicBezTo>
                    <a:cubicBezTo>
                      <a:pt x="19265" y="15290"/>
                      <a:pt x="19259" y="15272"/>
                      <a:pt x="19258" y="15257"/>
                    </a:cubicBezTo>
                    <a:cubicBezTo>
                      <a:pt x="19252" y="15232"/>
                      <a:pt x="19248" y="15205"/>
                      <a:pt x="19242" y="15178"/>
                    </a:cubicBezTo>
                    <a:cubicBezTo>
                      <a:pt x="19236" y="15156"/>
                      <a:pt x="19228" y="15136"/>
                      <a:pt x="19220" y="15114"/>
                    </a:cubicBezTo>
                    <a:cubicBezTo>
                      <a:pt x="19212" y="15088"/>
                      <a:pt x="19206" y="15065"/>
                      <a:pt x="19197" y="15042"/>
                    </a:cubicBezTo>
                    <a:cubicBezTo>
                      <a:pt x="19188" y="15016"/>
                      <a:pt x="19174" y="14991"/>
                      <a:pt x="19162" y="14963"/>
                    </a:cubicBezTo>
                    <a:cubicBezTo>
                      <a:pt x="19162" y="14963"/>
                      <a:pt x="19162" y="14962"/>
                      <a:pt x="19161" y="14959"/>
                    </a:cubicBezTo>
                    <a:cubicBezTo>
                      <a:pt x="18985" y="14133"/>
                      <a:pt x="18164" y="12859"/>
                      <a:pt x="17241" y="11700"/>
                    </a:cubicBezTo>
                    <a:cubicBezTo>
                      <a:pt x="16353" y="10582"/>
                      <a:pt x="15371" y="9574"/>
                      <a:pt x="14787" y="9179"/>
                    </a:cubicBezTo>
                    <a:cubicBezTo>
                      <a:pt x="14724" y="9136"/>
                      <a:pt x="14666" y="9100"/>
                      <a:pt x="14611" y="9073"/>
                    </a:cubicBezTo>
                    <a:cubicBezTo>
                      <a:pt x="14564" y="9050"/>
                      <a:pt x="14510" y="9025"/>
                      <a:pt x="14453" y="9005"/>
                    </a:cubicBezTo>
                    <a:lnTo>
                      <a:pt x="14453" y="9002"/>
                    </a:lnTo>
                    <a:cubicBezTo>
                      <a:pt x="14447" y="9001"/>
                      <a:pt x="14441" y="8999"/>
                      <a:pt x="14436" y="8996"/>
                    </a:cubicBezTo>
                    <a:cubicBezTo>
                      <a:pt x="14398" y="8983"/>
                      <a:pt x="14355" y="8968"/>
                      <a:pt x="14310" y="8954"/>
                    </a:cubicBezTo>
                    <a:cubicBezTo>
                      <a:pt x="14304" y="8953"/>
                      <a:pt x="14296" y="8949"/>
                      <a:pt x="14289" y="8946"/>
                    </a:cubicBezTo>
                    <a:cubicBezTo>
                      <a:pt x="14242" y="8933"/>
                      <a:pt x="14196" y="8919"/>
                      <a:pt x="14142" y="8904"/>
                    </a:cubicBezTo>
                    <a:cubicBezTo>
                      <a:pt x="14136" y="8903"/>
                      <a:pt x="14129" y="8900"/>
                      <a:pt x="14121" y="8898"/>
                    </a:cubicBezTo>
                    <a:cubicBezTo>
                      <a:pt x="14067" y="8885"/>
                      <a:pt x="14011" y="8871"/>
                      <a:pt x="13953" y="8855"/>
                    </a:cubicBezTo>
                    <a:cubicBezTo>
                      <a:pt x="13946" y="8855"/>
                      <a:pt x="13939" y="8854"/>
                      <a:pt x="13937" y="8854"/>
                    </a:cubicBezTo>
                    <a:cubicBezTo>
                      <a:pt x="13875" y="8840"/>
                      <a:pt x="13810" y="8825"/>
                      <a:pt x="13744" y="8812"/>
                    </a:cubicBezTo>
                    <a:cubicBezTo>
                      <a:pt x="13740" y="8812"/>
                      <a:pt x="13736" y="8812"/>
                      <a:pt x="13731" y="8810"/>
                    </a:cubicBezTo>
                    <a:cubicBezTo>
                      <a:pt x="13662" y="8797"/>
                      <a:pt x="13590" y="8782"/>
                      <a:pt x="13517" y="8773"/>
                    </a:cubicBezTo>
                    <a:cubicBezTo>
                      <a:pt x="13516" y="8773"/>
                      <a:pt x="13513" y="8773"/>
                      <a:pt x="13511" y="8770"/>
                    </a:cubicBezTo>
                    <a:cubicBezTo>
                      <a:pt x="13436" y="8758"/>
                      <a:pt x="13357" y="8745"/>
                      <a:pt x="13276" y="8734"/>
                    </a:cubicBezTo>
                    <a:lnTo>
                      <a:pt x="13274" y="8734"/>
                    </a:lnTo>
                    <a:cubicBezTo>
                      <a:pt x="13191" y="8722"/>
                      <a:pt x="13107" y="8712"/>
                      <a:pt x="13020" y="8700"/>
                    </a:cubicBezTo>
                    <a:lnTo>
                      <a:pt x="13019" y="8700"/>
                    </a:lnTo>
                    <a:cubicBezTo>
                      <a:pt x="12933" y="8688"/>
                      <a:pt x="12843" y="8678"/>
                      <a:pt x="12752" y="8669"/>
                    </a:cubicBezTo>
                    <a:lnTo>
                      <a:pt x="12633" y="8649"/>
                    </a:lnTo>
                    <a:lnTo>
                      <a:pt x="12674" y="8618"/>
                    </a:lnTo>
                    <a:lnTo>
                      <a:pt x="12060" y="8076"/>
                    </a:lnTo>
                    <a:lnTo>
                      <a:pt x="11998" y="8106"/>
                    </a:lnTo>
                    <a:lnTo>
                      <a:pt x="11926" y="7677"/>
                    </a:lnTo>
                    <a:lnTo>
                      <a:pt x="11892" y="7474"/>
                    </a:lnTo>
                    <a:cubicBezTo>
                      <a:pt x="12102" y="6617"/>
                      <a:pt x="12296" y="5777"/>
                      <a:pt x="12459" y="5031"/>
                    </a:cubicBezTo>
                    <a:cubicBezTo>
                      <a:pt x="12487" y="4896"/>
                      <a:pt x="12516" y="4763"/>
                      <a:pt x="12544" y="4632"/>
                    </a:cubicBezTo>
                    <a:cubicBezTo>
                      <a:pt x="12557" y="4569"/>
                      <a:pt x="12570" y="4505"/>
                      <a:pt x="12582" y="4443"/>
                    </a:cubicBezTo>
                    <a:cubicBezTo>
                      <a:pt x="12633" y="4191"/>
                      <a:pt x="12679" y="3957"/>
                      <a:pt x="12718" y="3743"/>
                    </a:cubicBezTo>
                    <a:cubicBezTo>
                      <a:pt x="12728" y="3688"/>
                      <a:pt x="12739" y="3636"/>
                      <a:pt x="12746" y="3585"/>
                    </a:cubicBezTo>
                    <a:cubicBezTo>
                      <a:pt x="12854" y="2970"/>
                      <a:pt x="12903" y="2540"/>
                      <a:pt x="12858" y="2400"/>
                    </a:cubicBezTo>
                    <a:cubicBezTo>
                      <a:pt x="12825" y="2297"/>
                      <a:pt x="12759" y="2187"/>
                      <a:pt x="12680" y="2083"/>
                    </a:cubicBezTo>
                    <a:cubicBezTo>
                      <a:pt x="12663" y="2060"/>
                      <a:pt x="12645" y="2036"/>
                      <a:pt x="12626" y="2012"/>
                    </a:cubicBezTo>
                    <a:cubicBezTo>
                      <a:pt x="12605" y="1986"/>
                      <a:pt x="12582" y="1958"/>
                      <a:pt x="12557" y="1931"/>
                    </a:cubicBezTo>
                    <a:cubicBezTo>
                      <a:pt x="12530" y="1901"/>
                      <a:pt x="12502" y="1868"/>
                      <a:pt x="12474" y="1841"/>
                    </a:cubicBezTo>
                    <a:cubicBezTo>
                      <a:pt x="12320" y="1678"/>
                      <a:pt x="12182" y="1560"/>
                      <a:pt x="12182" y="1560"/>
                    </a:cubicBezTo>
                    <a:cubicBezTo>
                      <a:pt x="12182" y="1560"/>
                      <a:pt x="13914" y="932"/>
                      <a:pt x="13561" y="353"/>
                    </a:cubicBezTo>
                    <a:cubicBezTo>
                      <a:pt x="13475" y="212"/>
                      <a:pt x="13237" y="158"/>
                      <a:pt x="12926" y="158"/>
                    </a:cubicBezTo>
                    <a:cubicBezTo>
                      <a:pt x="11985" y="158"/>
                      <a:pt x="10376" y="645"/>
                      <a:pt x="10278" y="676"/>
                    </a:cubicBezTo>
                    <a:cubicBezTo>
                      <a:pt x="10359" y="627"/>
                      <a:pt x="11307" y="69"/>
                      <a:pt x="10828" y="5"/>
                    </a:cubicBezTo>
                    <a:cubicBezTo>
                      <a:pt x="10806" y="2"/>
                      <a:pt x="10781" y="0"/>
                      <a:pt x="1075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3" name="Google Shape;2953;p15"/>
              <p:cNvSpPr/>
              <p:nvPr/>
            </p:nvSpPr>
            <p:spPr>
              <a:xfrm>
                <a:off x="2478200" y="4777325"/>
                <a:ext cx="481950" cy="398625"/>
              </a:xfrm>
              <a:custGeom>
                <a:avLst/>
                <a:gdLst/>
                <a:ahLst/>
                <a:cxnLst/>
                <a:rect l="l" t="t" r="r" b="b"/>
                <a:pathLst>
                  <a:path w="19278" h="15945" extrusionOk="0">
                    <a:moveTo>
                      <a:pt x="10516" y="1"/>
                    </a:moveTo>
                    <a:cubicBezTo>
                      <a:pt x="8900" y="1"/>
                      <a:pt x="7095" y="713"/>
                      <a:pt x="7095" y="713"/>
                    </a:cubicBezTo>
                    <a:cubicBezTo>
                      <a:pt x="7095" y="713"/>
                      <a:pt x="6956" y="831"/>
                      <a:pt x="6800" y="993"/>
                    </a:cubicBezTo>
                    <a:cubicBezTo>
                      <a:pt x="6773" y="1021"/>
                      <a:pt x="6745" y="1052"/>
                      <a:pt x="6719" y="1083"/>
                    </a:cubicBezTo>
                    <a:lnTo>
                      <a:pt x="6648" y="1165"/>
                    </a:lnTo>
                    <a:cubicBezTo>
                      <a:pt x="6631" y="1188"/>
                      <a:pt x="6612" y="1212"/>
                      <a:pt x="6593" y="1235"/>
                    </a:cubicBezTo>
                    <a:cubicBezTo>
                      <a:pt x="6516" y="1340"/>
                      <a:pt x="6451" y="1449"/>
                      <a:pt x="6417" y="1552"/>
                    </a:cubicBezTo>
                    <a:cubicBezTo>
                      <a:pt x="6373" y="1692"/>
                      <a:pt x="6418" y="2122"/>
                      <a:pt x="6528" y="2737"/>
                    </a:cubicBezTo>
                    <a:cubicBezTo>
                      <a:pt x="6538" y="2789"/>
                      <a:pt x="6548" y="2842"/>
                      <a:pt x="6557" y="2895"/>
                    </a:cubicBezTo>
                    <a:cubicBezTo>
                      <a:pt x="6595" y="3109"/>
                      <a:pt x="6642" y="3345"/>
                      <a:pt x="6694" y="3595"/>
                    </a:cubicBezTo>
                    <a:cubicBezTo>
                      <a:pt x="6706" y="3658"/>
                      <a:pt x="6720" y="3722"/>
                      <a:pt x="6732" y="3786"/>
                    </a:cubicBezTo>
                    <a:cubicBezTo>
                      <a:pt x="6759" y="3915"/>
                      <a:pt x="6788" y="4048"/>
                      <a:pt x="6817" y="4183"/>
                    </a:cubicBezTo>
                    <a:cubicBezTo>
                      <a:pt x="6980" y="4928"/>
                      <a:pt x="7176" y="5768"/>
                      <a:pt x="7383" y="6626"/>
                    </a:cubicBezTo>
                    <a:lnTo>
                      <a:pt x="7348" y="6830"/>
                    </a:lnTo>
                    <a:lnTo>
                      <a:pt x="7278" y="7258"/>
                    </a:lnTo>
                    <a:lnTo>
                      <a:pt x="7213" y="7229"/>
                    </a:lnTo>
                    <a:lnTo>
                      <a:pt x="6601" y="7772"/>
                    </a:lnTo>
                    <a:lnTo>
                      <a:pt x="6642" y="7802"/>
                    </a:lnTo>
                    <a:lnTo>
                      <a:pt x="6524" y="7822"/>
                    </a:lnTo>
                    <a:lnTo>
                      <a:pt x="6522" y="7822"/>
                    </a:lnTo>
                    <a:cubicBezTo>
                      <a:pt x="6431" y="7830"/>
                      <a:pt x="6343" y="7841"/>
                      <a:pt x="6254" y="7852"/>
                    </a:cubicBezTo>
                    <a:cubicBezTo>
                      <a:pt x="6167" y="7863"/>
                      <a:pt x="6083" y="7875"/>
                      <a:pt x="6002" y="7887"/>
                    </a:cubicBezTo>
                    <a:lnTo>
                      <a:pt x="5997" y="7887"/>
                    </a:lnTo>
                    <a:cubicBezTo>
                      <a:pt x="5918" y="7899"/>
                      <a:pt x="5839" y="7913"/>
                      <a:pt x="5762" y="7924"/>
                    </a:cubicBezTo>
                    <a:cubicBezTo>
                      <a:pt x="5761" y="7925"/>
                      <a:pt x="5759" y="7925"/>
                      <a:pt x="5756" y="7925"/>
                    </a:cubicBezTo>
                    <a:cubicBezTo>
                      <a:pt x="5681" y="7937"/>
                      <a:pt x="5609" y="7950"/>
                      <a:pt x="5542" y="7963"/>
                    </a:cubicBezTo>
                    <a:cubicBezTo>
                      <a:pt x="5537" y="7964"/>
                      <a:pt x="5535" y="7964"/>
                      <a:pt x="5530" y="7964"/>
                    </a:cubicBezTo>
                    <a:cubicBezTo>
                      <a:pt x="5462" y="7978"/>
                      <a:pt x="5398" y="7992"/>
                      <a:pt x="5337" y="8006"/>
                    </a:cubicBezTo>
                    <a:cubicBezTo>
                      <a:pt x="5331" y="8006"/>
                      <a:pt x="5328" y="8009"/>
                      <a:pt x="5322" y="8009"/>
                    </a:cubicBezTo>
                    <a:cubicBezTo>
                      <a:pt x="5263" y="8023"/>
                      <a:pt x="5207" y="8037"/>
                      <a:pt x="5152" y="8051"/>
                    </a:cubicBezTo>
                    <a:cubicBezTo>
                      <a:pt x="5145" y="8053"/>
                      <a:pt x="5139" y="8055"/>
                      <a:pt x="5133" y="8057"/>
                    </a:cubicBezTo>
                    <a:cubicBezTo>
                      <a:pt x="5080" y="8071"/>
                      <a:pt x="5032" y="8085"/>
                      <a:pt x="4983" y="8100"/>
                    </a:cubicBezTo>
                    <a:cubicBezTo>
                      <a:pt x="4977" y="8101"/>
                      <a:pt x="4970" y="8106"/>
                      <a:pt x="4963" y="8107"/>
                    </a:cubicBezTo>
                    <a:cubicBezTo>
                      <a:pt x="4918" y="8121"/>
                      <a:pt x="4878" y="8136"/>
                      <a:pt x="4837" y="8150"/>
                    </a:cubicBezTo>
                    <a:cubicBezTo>
                      <a:pt x="4831" y="8151"/>
                      <a:pt x="4825" y="8155"/>
                      <a:pt x="4820" y="8156"/>
                    </a:cubicBezTo>
                    <a:lnTo>
                      <a:pt x="4820" y="8157"/>
                    </a:lnTo>
                    <a:cubicBezTo>
                      <a:pt x="4763" y="8179"/>
                      <a:pt x="4709" y="8201"/>
                      <a:pt x="4662" y="8225"/>
                    </a:cubicBezTo>
                    <a:cubicBezTo>
                      <a:pt x="4416" y="8353"/>
                      <a:pt x="4054" y="8654"/>
                      <a:pt x="3639" y="9056"/>
                    </a:cubicBezTo>
                    <a:cubicBezTo>
                      <a:pt x="2289" y="10372"/>
                      <a:pt x="390" y="12803"/>
                      <a:pt x="112" y="14113"/>
                    </a:cubicBezTo>
                    <a:cubicBezTo>
                      <a:pt x="112" y="14115"/>
                      <a:pt x="112" y="14118"/>
                      <a:pt x="110" y="14118"/>
                    </a:cubicBezTo>
                    <a:cubicBezTo>
                      <a:pt x="98" y="14146"/>
                      <a:pt x="87" y="14172"/>
                      <a:pt x="77" y="14197"/>
                    </a:cubicBezTo>
                    <a:cubicBezTo>
                      <a:pt x="68" y="14220"/>
                      <a:pt x="60" y="14244"/>
                      <a:pt x="51" y="14268"/>
                    </a:cubicBezTo>
                    <a:cubicBezTo>
                      <a:pt x="43" y="14289"/>
                      <a:pt x="36" y="14311"/>
                      <a:pt x="30" y="14332"/>
                    </a:cubicBezTo>
                    <a:cubicBezTo>
                      <a:pt x="23" y="14359"/>
                      <a:pt x="18" y="14386"/>
                      <a:pt x="14" y="14411"/>
                    </a:cubicBezTo>
                    <a:cubicBezTo>
                      <a:pt x="13" y="14426"/>
                      <a:pt x="7" y="14445"/>
                      <a:pt x="6" y="14459"/>
                    </a:cubicBezTo>
                    <a:cubicBezTo>
                      <a:pt x="5" y="14488"/>
                      <a:pt x="1" y="14520"/>
                      <a:pt x="1" y="14547"/>
                    </a:cubicBezTo>
                    <a:lnTo>
                      <a:pt x="1" y="14577"/>
                    </a:lnTo>
                    <a:cubicBezTo>
                      <a:pt x="2" y="14610"/>
                      <a:pt x="8" y="14641"/>
                      <a:pt x="14" y="14675"/>
                    </a:cubicBezTo>
                    <a:cubicBezTo>
                      <a:pt x="17" y="14680"/>
                      <a:pt x="17" y="14683"/>
                      <a:pt x="17" y="14689"/>
                    </a:cubicBezTo>
                    <a:cubicBezTo>
                      <a:pt x="18" y="14695"/>
                      <a:pt x="20" y="14699"/>
                      <a:pt x="23" y="14706"/>
                    </a:cubicBezTo>
                    <a:cubicBezTo>
                      <a:pt x="29" y="14726"/>
                      <a:pt x="35" y="14750"/>
                      <a:pt x="42" y="14771"/>
                    </a:cubicBezTo>
                    <a:cubicBezTo>
                      <a:pt x="47" y="14784"/>
                      <a:pt x="50" y="14792"/>
                      <a:pt x="54" y="14802"/>
                    </a:cubicBezTo>
                    <a:cubicBezTo>
                      <a:pt x="67" y="14829"/>
                      <a:pt x="77" y="14856"/>
                      <a:pt x="91" y="14883"/>
                    </a:cubicBezTo>
                    <a:cubicBezTo>
                      <a:pt x="98" y="14899"/>
                      <a:pt x="108" y="14914"/>
                      <a:pt x="118" y="14931"/>
                    </a:cubicBezTo>
                    <a:cubicBezTo>
                      <a:pt x="124" y="14943"/>
                      <a:pt x="132" y="14954"/>
                      <a:pt x="139" y="14963"/>
                    </a:cubicBezTo>
                    <a:cubicBezTo>
                      <a:pt x="152" y="14984"/>
                      <a:pt x="163" y="15000"/>
                      <a:pt x="176" y="15018"/>
                    </a:cubicBezTo>
                    <a:cubicBezTo>
                      <a:pt x="177" y="15021"/>
                      <a:pt x="181" y="15023"/>
                      <a:pt x="181" y="15024"/>
                    </a:cubicBezTo>
                    <a:cubicBezTo>
                      <a:pt x="461" y="15397"/>
                      <a:pt x="1027" y="15673"/>
                      <a:pt x="1588" y="15866"/>
                    </a:cubicBezTo>
                    <a:cubicBezTo>
                      <a:pt x="1637" y="15883"/>
                      <a:pt x="1683" y="15899"/>
                      <a:pt x="1731" y="15915"/>
                    </a:cubicBezTo>
                    <a:cubicBezTo>
                      <a:pt x="1762" y="15923"/>
                      <a:pt x="1793" y="15934"/>
                      <a:pt x="1823" y="15944"/>
                    </a:cubicBezTo>
                    <a:lnTo>
                      <a:pt x="17980" y="15944"/>
                    </a:lnTo>
                    <a:cubicBezTo>
                      <a:pt x="18030" y="15923"/>
                      <a:pt x="18078" y="15903"/>
                      <a:pt x="18129" y="15881"/>
                    </a:cubicBezTo>
                    <a:cubicBezTo>
                      <a:pt x="18134" y="15880"/>
                      <a:pt x="18143" y="15875"/>
                      <a:pt x="18149" y="15872"/>
                    </a:cubicBezTo>
                    <a:cubicBezTo>
                      <a:pt x="18197" y="15851"/>
                      <a:pt x="18242" y="15830"/>
                      <a:pt x="18289" y="15808"/>
                    </a:cubicBezTo>
                    <a:cubicBezTo>
                      <a:pt x="18306" y="15801"/>
                      <a:pt x="18321" y="15793"/>
                      <a:pt x="18337" y="15786"/>
                    </a:cubicBezTo>
                    <a:cubicBezTo>
                      <a:pt x="18375" y="15765"/>
                      <a:pt x="18413" y="15747"/>
                      <a:pt x="18449" y="15727"/>
                    </a:cubicBezTo>
                    <a:cubicBezTo>
                      <a:pt x="18465" y="15719"/>
                      <a:pt x="18479" y="15711"/>
                      <a:pt x="18496" y="15701"/>
                    </a:cubicBezTo>
                    <a:cubicBezTo>
                      <a:pt x="18540" y="15674"/>
                      <a:pt x="18586" y="15649"/>
                      <a:pt x="18630" y="15622"/>
                    </a:cubicBezTo>
                    <a:cubicBezTo>
                      <a:pt x="18635" y="15620"/>
                      <a:pt x="18637" y="15617"/>
                      <a:pt x="18642" y="15616"/>
                    </a:cubicBezTo>
                    <a:cubicBezTo>
                      <a:pt x="18690" y="15586"/>
                      <a:pt x="18732" y="15556"/>
                      <a:pt x="18775" y="15522"/>
                    </a:cubicBezTo>
                    <a:cubicBezTo>
                      <a:pt x="18788" y="15515"/>
                      <a:pt x="18800" y="15507"/>
                      <a:pt x="18811" y="15496"/>
                    </a:cubicBezTo>
                    <a:cubicBezTo>
                      <a:pt x="18842" y="15473"/>
                      <a:pt x="18869" y="15448"/>
                      <a:pt x="18897" y="15424"/>
                    </a:cubicBezTo>
                    <a:cubicBezTo>
                      <a:pt x="18911" y="15415"/>
                      <a:pt x="18923" y="15403"/>
                      <a:pt x="18935" y="15391"/>
                    </a:cubicBezTo>
                    <a:cubicBezTo>
                      <a:pt x="18963" y="15364"/>
                      <a:pt x="18987" y="15339"/>
                      <a:pt x="19013" y="15313"/>
                    </a:cubicBezTo>
                    <a:cubicBezTo>
                      <a:pt x="19023" y="15304"/>
                      <a:pt x="19030" y="15294"/>
                      <a:pt x="19041" y="15284"/>
                    </a:cubicBezTo>
                    <a:cubicBezTo>
                      <a:pt x="19071" y="15249"/>
                      <a:pt x="19099" y="15213"/>
                      <a:pt x="19126" y="15176"/>
                    </a:cubicBezTo>
                    <a:cubicBezTo>
                      <a:pt x="19132" y="15169"/>
                      <a:pt x="19138" y="15160"/>
                      <a:pt x="19142" y="15149"/>
                    </a:cubicBezTo>
                    <a:cubicBezTo>
                      <a:pt x="19162" y="15120"/>
                      <a:pt x="19178" y="15091"/>
                      <a:pt x="19194" y="15059"/>
                    </a:cubicBezTo>
                    <a:cubicBezTo>
                      <a:pt x="19200" y="15046"/>
                      <a:pt x="19206" y="15033"/>
                      <a:pt x="19211" y="15018"/>
                    </a:cubicBezTo>
                    <a:cubicBezTo>
                      <a:pt x="19224" y="14990"/>
                      <a:pt x="19233" y="14961"/>
                      <a:pt x="19244" y="14932"/>
                    </a:cubicBezTo>
                    <a:cubicBezTo>
                      <a:pt x="19249" y="14918"/>
                      <a:pt x="19251" y="14906"/>
                      <a:pt x="19256" y="14894"/>
                    </a:cubicBezTo>
                    <a:cubicBezTo>
                      <a:pt x="19266" y="14852"/>
                      <a:pt x="19273" y="14809"/>
                      <a:pt x="19278" y="14765"/>
                    </a:cubicBezTo>
                    <a:cubicBezTo>
                      <a:pt x="19278" y="14729"/>
                      <a:pt x="19275" y="14692"/>
                      <a:pt x="19272" y="14657"/>
                    </a:cubicBezTo>
                    <a:cubicBezTo>
                      <a:pt x="19272" y="14647"/>
                      <a:pt x="19269" y="14640"/>
                      <a:pt x="19269" y="14632"/>
                    </a:cubicBezTo>
                    <a:cubicBezTo>
                      <a:pt x="19263" y="14595"/>
                      <a:pt x="19256" y="14559"/>
                      <a:pt x="19247" y="14519"/>
                    </a:cubicBezTo>
                    <a:cubicBezTo>
                      <a:pt x="19245" y="14513"/>
                      <a:pt x="19243" y="14505"/>
                      <a:pt x="19241" y="14499"/>
                    </a:cubicBezTo>
                    <a:cubicBezTo>
                      <a:pt x="19232" y="14464"/>
                      <a:pt x="19219" y="14429"/>
                      <a:pt x="19206" y="14395"/>
                    </a:cubicBezTo>
                    <a:cubicBezTo>
                      <a:pt x="19201" y="14385"/>
                      <a:pt x="19199" y="14374"/>
                      <a:pt x="19194" y="14366"/>
                    </a:cubicBezTo>
                    <a:cubicBezTo>
                      <a:pt x="19178" y="14324"/>
                      <a:pt x="19160" y="14283"/>
                      <a:pt x="19139" y="14244"/>
                    </a:cubicBezTo>
                    <a:cubicBezTo>
                      <a:pt x="19133" y="14231"/>
                      <a:pt x="19127" y="14219"/>
                      <a:pt x="19120" y="14206"/>
                    </a:cubicBezTo>
                    <a:cubicBezTo>
                      <a:pt x="19103" y="14171"/>
                      <a:pt x="19083" y="14136"/>
                      <a:pt x="19063" y="14101"/>
                    </a:cubicBezTo>
                    <a:cubicBezTo>
                      <a:pt x="19055" y="14088"/>
                      <a:pt x="19049" y="14079"/>
                      <a:pt x="19043" y="14067"/>
                    </a:cubicBezTo>
                    <a:cubicBezTo>
                      <a:pt x="19018" y="14025"/>
                      <a:pt x="18992" y="13983"/>
                      <a:pt x="18964" y="13940"/>
                    </a:cubicBezTo>
                    <a:cubicBezTo>
                      <a:pt x="18951" y="13921"/>
                      <a:pt x="18939" y="13904"/>
                      <a:pt x="18928" y="13886"/>
                    </a:cubicBezTo>
                    <a:cubicBezTo>
                      <a:pt x="18905" y="13850"/>
                      <a:pt x="18879" y="13815"/>
                      <a:pt x="18855" y="13779"/>
                    </a:cubicBezTo>
                    <a:cubicBezTo>
                      <a:pt x="18838" y="13753"/>
                      <a:pt x="18818" y="13729"/>
                      <a:pt x="18799" y="13703"/>
                    </a:cubicBezTo>
                    <a:cubicBezTo>
                      <a:pt x="18777" y="13674"/>
                      <a:pt x="18752" y="13644"/>
                      <a:pt x="18728" y="13612"/>
                    </a:cubicBezTo>
                    <a:cubicBezTo>
                      <a:pt x="18711" y="13589"/>
                      <a:pt x="18692" y="13565"/>
                      <a:pt x="18674" y="13542"/>
                    </a:cubicBezTo>
                    <a:cubicBezTo>
                      <a:pt x="18643" y="13504"/>
                      <a:pt x="18611" y="13465"/>
                      <a:pt x="18577" y="13424"/>
                    </a:cubicBezTo>
                    <a:cubicBezTo>
                      <a:pt x="18569" y="13416"/>
                      <a:pt x="18563" y="13407"/>
                      <a:pt x="18556" y="13398"/>
                    </a:cubicBezTo>
                    <a:cubicBezTo>
                      <a:pt x="18415" y="13145"/>
                      <a:pt x="18267" y="12896"/>
                      <a:pt x="18117" y="12653"/>
                    </a:cubicBezTo>
                    <a:cubicBezTo>
                      <a:pt x="17444" y="11567"/>
                      <a:pt x="16661" y="10568"/>
                      <a:pt x="15751" y="9771"/>
                    </a:cubicBezTo>
                    <a:cubicBezTo>
                      <a:pt x="15059" y="9158"/>
                      <a:pt x="14289" y="8667"/>
                      <a:pt x="13435" y="8345"/>
                    </a:cubicBezTo>
                    <a:cubicBezTo>
                      <a:pt x="13332" y="8309"/>
                      <a:pt x="13226" y="8272"/>
                      <a:pt x="13117" y="8237"/>
                    </a:cubicBezTo>
                    <a:cubicBezTo>
                      <a:pt x="13100" y="8234"/>
                      <a:pt x="13081" y="8229"/>
                      <a:pt x="13064" y="8223"/>
                    </a:cubicBezTo>
                    <a:cubicBezTo>
                      <a:pt x="12959" y="8189"/>
                      <a:pt x="12846" y="8158"/>
                      <a:pt x="12731" y="8128"/>
                    </a:cubicBezTo>
                    <a:cubicBezTo>
                      <a:pt x="12661" y="8106"/>
                      <a:pt x="12584" y="8084"/>
                      <a:pt x="12511" y="8063"/>
                    </a:cubicBezTo>
                    <a:lnTo>
                      <a:pt x="12513" y="8061"/>
                    </a:lnTo>
                    <a:lnTo>
                      <a:pt x="12397" y="8021"/>
                    </a:lnTo>
                    <a:lnTo>
                      <a:pt x="12428" y="7999"/>
                    </a:lnTo>
                    <a:lnTo>
                      <a:pt x="11988" y="7538"/>
                    </a:lnTo>
                    <a:lnTo>
                      <a:pt x="11952" y="7548"/>
                    </a:lnTo>
                    <a:lnTo>
                      <a:pt x="11920" y="7395"/>
                    </a:lnTo>
                    <a:cubicBezTo>
                      <a:pt x="12360" y="7263"/>
                      <a:pt x="12734" y="7131"/>
                      <a:pt x="12761" y="7100"/>
                    </a:cubicBezTo>
                    <a:cubicBezTo>
                      <a:pt x="12796" y="7057"/>
                      <a:pt x="12831" y="5573"/>
                      <a:pt x="12582" y="4045"/>
                    </a:cubicBezTo>
                    <a:lnTo>
                      <a:pt x="12644" y="4011"/>
                    </a:lnTo>
                    <a:cubicBezTo>
                      <a:pt x="12685" y="3892"/>
                      <a:pt x="12722" y="3776"/>
                      <a:pt x="12755" y="3662"/>
                    </a:cubicBezTo>
                    <a:cubicBezTo>
                      <a:pt x="12768" y="3612"/>
                      <a:pt x="12780" y="3562"/>
                      <a:pt x="12792" y="3512"/>
                    </a:cubicBezTo>
                    <a:cubicBezTo>
                      <a:pt x="12809" y="3453"/>
                      <a:pt x="12826" y="3392"/>
                      <a:pt x="12841" y="3334"/>
                    </a:cubicBezTo>
                    <a:cubicBezTo>
                      <a:pt x="12857" y="3269"/>
                      <a:pt x="12869" y="3205"/>
                      <a:pt x="12882" y="3142"/>
                    </a:cubicBezTo>
                    <a:cubicBezTo>
                      <a:pt x="12889" y="3103"/>
                      <a:pt x="12899" y="3063"/>
                      <a:pt x="12908" y="3023"/>
                    </a:cubicBezTo>
                    <a:cubicBezTo>
                      <a:pt x="12922" y="2950"/>
                      <a:pt x="12931" y="2877"/>
                      <a:pt x="12943" y="2805"/>
                    </a:cubicBezTo>
                    <a:cubicBezTo>
                      <a:pt x="12948" y="2780"/>
                      <a:pt x="12950" y="2755"/>
                      <a:pt x="12955" y="2730"/>
                    </a:cubicBezTo>
                    <a:cubicBezTo>
                      <a:pt x="12965" y="2651"/>
                      <a:pt x="12972" y="2573"/>
                      <a:pt x="12981" y="2498"/>
                    </a:cubicBezTo>
                    <a:cubicBezTo>
                      <a:pt x="12981" y="2482"/>
                      <a:pt x="12983" y="2467"/>
                      <a:pt x="12985" y="2453"/>
                    </a:cubicBezTo>
                    <a:cubicBezTo>
                      <a:pt x="12991" y="2370"/>
                      <a:pt x="12995" y="2291"/>
                      <a:pt x="12998" y="2213"/>
                    </a:cubicBezTo>
                    <a:lnTo>
                      <a:pt x="12998" y="2192"/>
                    </a:lnTo>
                    <a:cubicBezTo>
                      <a:pt x="12999" y="2109"/>
                      <a:pt x="12998" y="2030"/>
                      <a:pt x="12993" y="1952"/>
                    </a:cubicBezTo>
                    <a:lnTo>
                      <a:pt x="12993" y="1945"/>
                    </a:lnTo>
                    <a:cubicBezTo>
                      <a:pt x="12989" y="1866"/>
                      <a:pt x="12984" y="1788"/>
                      <a:pt x="12977" y="1712"/>
                    </a:cubicBezTo>
                    <a:lnTo>
                      <a:pt x="12977" y="1710"/>
                    </a:lnTo>
                    <a:cubicBezTo>
                      <a:pt x="12784" y="383"/>
                      <a:pt x="11701" y="1"/>
                      <a:pt x="10516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4" name="Google Shape;2954;p15"/>
              <p:cNvSpPr/>
              <p:nvPr/>
            </p:nvSpPr>
            <p:spPr>
              <a:xfrm>
                <a:off x="3774350" y="4789650"/>
                <a:ext cx="409800" cy="386200"/>
              </a:xfrm>
              <a:custGeom>
                <a:avLst/>
                <a:gdLst/>
                <a:ahLst/>
                <a:cxnLst/>
                <a:rect l="l" t="t" r="r" b="b"/>
                <a:pathLst>
                  <a:path w="16392" h="15448" extrusionOk="0">
                    <a:moveTo>
                      <a:pt x="10027" y="1"/>
                    </a:moveTo>
                    <a:lnTo>
                      <a:pt x="10027" y="1"/>
                    </a:lnTo>
                    <a:cubicBezTo>
                      <a:pt x="10061" y="52"/>
                      <a:pt x="10726" y="1095"/>
                      <a:pt x="8486" y="1308"/>
                    </a:cubicBezTo>
                    <a:cubicBezTo>
                      <a:pt x="7190" y="1435"/>
                      <a:pt x="6479" y="2027"/>
                      <a:pt x="6106" y="2516"/>
                    </a:cubicBezTo>
                    <a:cubicBezTo>
                      <a:pt x="6021" y="2628"/>
                      <a:pt x="5951" y="2736"/>
                      <a:pt x="5899" y="2832"/>
                    </a:cubicBezTo>
                    <a:cubicBezTo>
                      <a:pt x="5897" y="2837"/>
                      <a:pt x="5894" y="2840"/>
                      <a:pt x="5893" y="2845"/>
                    </a:cubicBezTo>
                    <a:cubicBezTo>
                      <a:pt x="5877" y="2871"/>
                      <a:pt x="5865" y="2896"/>
                      <a:pt x="5852" y="2922"/>
                    </a:cubicBezTo>
                    <a:cubicBezTo>
                      <a:pt x="5849" y="2923"/>
                      <a:pt x="5847" y="2928"/>
                      <a:pt x="5846" y="2931"/>
                    </a:cubicBezTo>
                    <a:cubicBezTo>
                      <a:pt x="5819" y="2985"/>
                      <a:pt x="5797" y="3032"/>
                      <a:pt x="5781" y="3072"/>
                    </a:cubicBezTo>
                    <a:cubicBezTo>
                      <a:pt x="5780" y="3077"/>
                      <a:pt x="5778" y="3078"/>
                      <a:pt x="5778" y="3081"/>
                    </a:cubicBezTo>
                    <a:cubicBezTo>
                      <a:pt x="5769" y="3101"/>
                      <a:pt x="5762" y="3117"/>
                      <a:pt x="5757" y="3131"/>
                    </a:cubicBezTo>
                    <a:cubicBezTo>
                      <a:pt x="5756" y="3131"/>
                      <a:pt x="5756" y="3133"/>
                      <a:pt x="5756" y="3133"/>
                    </a:cubicBezTo>
                    <a:cubicBezTo>
                      <a:pt x="5750" y="3148"/>
                      <a:pt x="5747" y="3162"/>
                      <a:pt x="5742" y="3174"/>
                    </a:cubicBezTo>
                    <a:cubicBezTo>
                      <a:pt x="5741" y="3175"/>
                      <a:pt x="5741" y="3175"/>
                      <a:pt x="5741" y="3179"/>
                    </a:cubicBezTo>
                    <a:cubicBezTo>
                      <a:pt x="5736" y="3187"/>
                      <a:pt x="5735" y="3196"/>
                      <a:pt x="5733" y="3199"/>
                    </a:cubicBezTo>
                    <a:lnTo>
                      <a:pt x="5733" y="3204"/>
                    </a:lnTo>
                    <a:cubicBezTo>
                      <a:pt x="5731" y="3210"/>
                      <a:pt x="5731" y="3211"/>
                      <a:pt x="5731" y="3211"/>
                    </a:cubicBezTo>
                    <a:cubicBezTo>
                      <a:pt x="5731" y="3211"/>
                      <a:pt x="5654" y="3115"/>
                      <a:pt x="5533" y="3115"/>
                    </a:cubicBezTo>
                    <a:cubicBezTo>
                      <a:pt x="5418" y="3115"/>
                      <a:pt x="5263" y="3202"/>
                      <a:pt x="5097" y="3544"/>
                    </a:cubicBezTo>
                    <a:cubicBezTo>
                      <a:pt x="4934" y="3877"/>
                      <a:pt x="5102" y="4870"/>
                      <a:pt x="5378" y="5839"/>
                    </a:cubicBezTo>
                    <a:cubicBezTo>
                      <a:pt x="5337" y="5832"/>
                      <a:pt x="5295" y="5828"/>
                      <a:pt x="5253" y="5828"/>
                    </a:cubicBezTo>
                    <a:cubicBezTo>
                      <a:pt x="5044" y="5828"/>
                      <a:pt x="4838" y="5920"/>
                      <a:pt x="4716" y="6128"/>
                    </a:cubicBezTo>
                    <a:cubicBezTo>
                      <a:pt x="4462" y="6552"/>
                      <a:pt x="4990" y="7172"/>
                      <a:pt x="5908" y="7346"/>
                    </a:cubicBezTo>
                    <a:cubicBezTo>
                      <a:pt x="5920" y="7372"/>
                      <a:pt x="5931" y="7395"/>
                      <a:pt x="5943" y="7421"/>
                    </a:cubicBezTo>
                    <a:cubicBezTo>
                      <a:pt x="6000" y="7987"/>
                      <a:pt x="6068" y="8427"/>
                      <a:pt x="6131" y="8533"/>
                    </a:cubicBezTo>
                    <a:cubicBezTo>
                      <a:pt x="6153" y="8574"/>
                      <a:pt x="6220" y="8631"/>
                      <a:pt x="6315" y="8702"/>
                    </a:cubicBezTo>
                    <a:lnTo>
                      <a:pt x="6237" y="9164"/>
                    </a:lnTo>
                    <a:lnTo>
                      <a:pt x="5724" y="9376"/>
                    </a:lnTo>
                    <a:lnTo>
                      <a:pt x="5740" y="9396"/>
                    </a:lnTo>
                    <a:lnTo>
                      <a:pt x="5724" y="9403"/>
                    </a:lnTo>
                    <a:lnTo>
                      <a:pt x="5731" y="9413"/>
                    </a:lnTo>
                    <a:cubicBezTo>
                      <a:pt x="5645" y="9436"/>
                      <a:pt x="5560" y="9460"/>
                      <a:pt x="5475" y="9482"/>
                    </a:cubicBezTo>
                    <a:cubicBezTo>
                      <a:pt x="5460" y="9487"/>
                      <a:pt x="5447" y="9490"/>
                      <a:pt x="5434" y="9494"/>
                    </a:cubicBezTo>
                    <a:lnTo>
                      <a:pt x="5372" y="9494"/>
                    </a:lnTo>
                    <a:cubicBezTo>
                      <a:pt x="5236" y="9494"/>
                      <a:pt x="5118" y="9566"/>
                      <a:pt x="5041" y="9676"/>
                    </a:cubicBezTo>
                    <a:cubicBezTo>
                      <a:pt x="4227" y="9923"/>
                      <a:pt x="3528" y="10180"/>
                      <a:pt x="3352" y="10301"/>
                    </a:cubicBezTo>
                    <a:cubicBezTo>
                      <a:pt x="3308" y="10311"/>
                      <a:pt x="3261" y="10330"/>
                      <a:pt x="3217" y="10359"/>
                    </a:cubicBezTo>
                    <a:cubicBezTo>
                      <a:pt x="3210" y="10365"/>
                      <a:pt x="3203" y="10372"/>
                      <a:pt x="3194" y="10375"/>
                    </a:cubicBezTo>
                    <a:cubicBezTo>
                      <a:pt x="2628" y="10811"/>
                      <a:pt x="2119" y="11386"/>
                      <a:pt x="1678" y="12016"/>
                    </a:cubicBezTo>
                    <a:cubicBezTo>
                      <a:pt x="1641" y="12070"/>
                      <a:pt x="1601" y="12124"/>
                      <a:pt x="1566" y="12179"/>
                    </a:cubicBezTo>
                    <a:cubicBezTo>
                      <a:pt x="1493" y="12287"/>
                      <a:pt x="1420" y="12397"/>
                      <a:pt x="1352" y="12510"/>
                    </a:cubicBezTo>
                    <a:cubicBezTo>
                      <a:pt x="1296" y="12601"/>
                      <a:pt x="1241" y="12693"/>
                      <a:pt x="1188" y="12784"/>
                    </a:cubicBezTo>
                    <a:cubicBezTo>
                      <a:pt x="991" y="13120"/>
                      <a:pt x="812" y="13461"/>
                      <a:pt x="657" y="13795"/>
                    </a:cubicBezTo>
                    <a:cubicBezTo>
                      <a:pt x="378" y="14379"/>
                      <a:pt x="156" y="14950"/>
                      <a:pt x="1" y="15447"/>
                    </a:cubicBezTo>
                    <a:lnTo>
                      <a:pt x="16391" y="15447"/>
                    </a:lnTo>
                    <a:cubicBezTo>
                      <a:pt x="16120" y="14792"/>
                      <a:pt x="15739" y="13988"/>
                      <a:pt x="15260" y="13188"/>
                    </a:cubicBezTo>
                    <a:cubicBezTo>
                      <a:pt x="15203" y="13091"/>
                      <a:pt x="15144" y="12996"/>
                      <a:pt x="15084" y="12900"/>
                    </a:cubicBezTo>
                    <a:cubicBezTo>
                      <a:pt x="14683" y="12265"/>
                      <a:pt x="14223" y="11647"/>
                      <a:pt x="13708" y="11121"/>
                    </a:cubicBezTo>
                    <a:cubicBezTo>
                      <a:pt x="13421" y="10830"/>
                      <a:pt x="13120" y="10568"/>
                      <a:pt x="12803" y="10350"/>
                    </a:cubicBezTo>
                    <a:cubicBezTo>
                      <a:pt x="12775" y="10330"/>
                      <a:pt x="12748" y="10312"/>
                      <a:pt x="12720" y="10294"/>
                    </a:cubicBezTo>
                    <a:cubicBezTo>
                      <a:pt x="12717" y="10293"/>
                      <a:pt x="12713" y="10289"/>
                      <a:pt x="12712" y="10288"/>
                    </a:cubicBezTo>
                    <a:cubicBezTo>
                      <a:pt x="12652" y="10250"/>
                      <a:pt x="12593" y="10210"/>
                      <a:pt x="12533" y="10175"/>
                    </a:cubicBezTo>
                    <a:cubicBezTo>
                      <a:pt x="12527" y="10167"/>
                      <a:pt x="12522" y="10160"/>
                      <a:pt x="12517" y="10155"/>
                    </a:cubicBezTo>
                    <a:cubicBezTo>
                      <a:pt x="12509" y="10148"/>
                      <a:pt x="12497" y="10142"/>
                      <a:pt x="12483" y="10135"/>
                    </a:cubicBezTo>
                    <a:cubicBezTo>
                      <a:pt x="12478" y="10132"/>
                      <a:pt x="12475" y="10128"/>
                      <a:pt x="12469" y="10125"/>
                    </a:cubicBezTo>
                    <a:cubicBezTo>
                      <a:pt x="12460" y="10120"/>
                      <a:pt x="12453" y="10118"/>
                      <a:pt x="12442" y="10113"/>
                    </a:cubicBezTo>
                    <a:cubicBezTo>
                      <a:pt x="12421" y="10104"/>
                      <a:pt x="12398" y="10092"/>
                      <a:pt x="12371" y="10080"/>
                    </a:cubicBezTo>
                    <a:cubicBezTo>
                      <a:pt x="12365" y="10077"/>
                      <a:pt x="12357" y="10071"/>
                      <a:pt x="12351" y="10070"/>
                    </a:cubicBezTo>
                    <a:cubicBezTo>
                      <a:pt x="12330" y="10058"/>
                      <a:pt x="12311" y="10051"/>
                      <a:pt x="12289" y="10045"/>
                    </a:cubicBezTo>
                    <a:cubicBezTo>
                      <a:pt x="12275" y="10039"/>
                      <a:pt x="12263" y="10037"/>
                      <a:pt x="12251" y="10032"/>
                    </a:cubicBezTo>
                    <a:cubicBezTo>
                      <a:pt x="12216" y="10020"/>
                      <a:pt x="12178" y="10007"/>
                      <a:pt x="12138" y="9995"/>
                    </a:cubicBezTo>
                    <a:cubicBezTo>
                      <a:pt x="12132" y="9992"/>
                      <a:pt x="12130" y="9990"/>
                      <a:pt x="12123" y="9989"/>
                    </a:cubicBezTo>
                    <a:cubicBezTo>
                      <a:pt x="12102" y="9983"/>
                      <a:pt x="12082" y="9974"/>
                      <a:pt x="12059" y="9967"/>
                    </a:cubicBezTo>
                    <a:cubicBezTo>
                      <a:pt x="11978" y="9692"/>
                      <a:pt x="11747" y="9493"/>
                      <a:pt x="11472" y="9493"/>
                    </a:cubicBezTo>
                    <a:lnTo>
                      <a:pt x="10598" y="9493"/>
                    </a:lnTo>
                    <a:lnTo>
                      <a:pt x="10223" y="9201"/>
                    </a:lnTo>
                    <a:lnTo>
                      <a:pt x="10166" y="9224"/>
                    </a:lnTo>
                    <a:lnTo>
                      <a:pt x="10101" y="8793"/>
                    </a:lnTo>
                    <a:cubicBezTo>
                      <a:pt x="10270" y="8701"/>
                      <a:pt x="10391" y="8618"/>
                      <a:pt x="10425" y="8568"/>
                    </a:cubicBezTo>
                    <a:cubicBezTo>
                      <a:pt x="10473" y="8496"/>
                      <a:pt x="10558" y="7993"/>
                      <a:pt x="10629" y="7333"/>
                    </a:cubicBezTo>
                    <a:cubicBezTo>
                      <a:pt x="11539" y="7143"/>
                      <a:pt x="12055" y="6541"/>
                      <a:pt x="11801" y="6126"/>
                    </a:cubicBezTo>
                    <a:cubicBezTo>
                      <a:pt x="11675" y="5919"/>
                      <a:pt x="11465" y="5825"/>
                      <a:pt x="11250" y="5825"/>
                    </a:cubicBezTo>
                    <a:cubicBezTo>
                      <a:pt x="11227" y="5825"/>
                      <a:pt x="11205" y="5826"/>
                      <a:pt x="11182" y="5828"/>
                    </a:cubicBezTo>
                    <a:cubicBezTo>
                      <a:pt x="11188" y="5808"/>
                      <a:pt x="11194" y="5790"/>
                      <a:pt x="11199" y="5770"/>
                    </a:cubicBezTo>
                    <a:cubicBezTo>
                      <a:pt x="11218" y="5699"/>
                      <a:pt x="11236" y="5627"/>
                      <a:pt x="11255" y="5559"/>
                    </a:cubicBezTo>
                    <a:cubicBezTo>
                      <a:pt x="11256" y="5547"/>
                      <a:pt x="11261" y="5536"/>
                      <a:pt x="11262" y="5525"/>
                    </a:cubicBezTo>
                    <a:cubicBezTo>
                      <a:pt x="11281" y="5444"/>
                      <a:pt x="11298" y="5367"/>
                      <a:pt x="11314" y="5292"/>
                    </a:cubicBezTo>
                    <a:cubicBezTo>
                      <a:pt x="11318" y="5275"/>
                      <a:pt x="11321" y="5257"/>
                      <a:pt x="11326" y="5237"/>
                    </a:cubicBezTo>
                    <a:cubicBezTo>
                      <a:pt x="11335" y="5180"/>
                      <a:pt x="11347" y="5124"/>
                      <a:pt x="11354" y="5070"/>
                    </a:cubicBezTo>
                    <a:cubicBezTo>
                      <a:pt x="11359" y="5049"/>
                      <a:pt x="11363" y="5027"/>
                      <a:pt x="11366" y="5006"/>
                    </a:cubicBezTo>
                    <a:cubicBezTo>
                      <a:pt x="11375" y="4954"/>
                      <a:pt x="11382" y="4903"/>
                      <a:pt x="11388" y="4852"/>
                    </a:cubicBezTo>
                    <a:cubicBezTo>
                      <a:pt x="11390" y="4836"/>
                      <a:pt x="11393" y="4818"/>
                      <a:pt x="11394" y="4801"/>
                    </a:cubicBezTo>
                    <a:cubicBezTo>
                      <a:pt x="11409" y="4669"/>
                      <a:pt x="11420" y="4547"/>
                      <a:pt x="11424" y="4432"/>
                    </a:cubicBezTo>
                    <a:lnTo>
                      <a:pt x="11424" y="4384"/>
                    </a:lnTo>
                    <a:cubicBezTo>
                      <a:pt x="11424" y="4342"/>
                      <a:pt x="11425" y="4302"/>
                      <a:pt x="11424" y="4263"/>
                    </a:cubicBezTo>
                    <a:lnTo>
                      <a:pt x="11424" y="4214"/>
                    </a:lnTo>
                    <a:cubicBezTo>
                      <a:pt x="11421" y="4172"/>
                      <a:pt x="11419" y="4131"/>
                      <a:pt x="11415" y="4093"/>
                    </a:cubicBezTo>
                    <a:lnTo>
                      <a:pt x="11415" y="4062"/>
                    </a:lnTo>
                    <a:cubicBezTo>
                      <a:pt x="11414" y="4046"/>
                      <a:pt x="11411" y="4028"/>
                      <a:pt x="11409" y="4011"/>
                    </a:cubicBezTo>
                    <a:cubicBezTo>
                      <a:pt x="11408" y="3981"/>
                      <a:pt x="11403" y="3952"/>
                      <a:pt x="11400" y="3921"/>
                    </a:cubicBezTo>
                    <a:cubicBezTo>
                      <a:pt x="11399" y="3914"/>
                      <a:pt x="11399" y="3907"/>
                      <a:pt x="11396" y="3898"/>
                    </a:cubicBezTo>
                    <a:cubicBezTo>
                      <a:pt x="11390" y="3862"/>
                      <a:pt x="11383" y="3825"/>
                      <a:pt x="11379" y="3791"/>
                    </a:cubicBezTo>
                    <a:cubicBezTo>
                      <a:pt x="11377" y="3779"/>
                      <a:pt x="11375" y="3764"/>
                      <a:pt x="11371" y="3755"/>
                    </a:cubicBezTo>
                    <a:cubicBezTo>
                      <a:pt x="11365" y="3726"/>
                      <a:pt x="11359" y="3696"/>
                      <a:pt x="11354" y="3667"/>
                    </a:cubicBezTo>
                    <a:cubicBezTo>
                      <a:pt x="11351" y="3655"/>
                      <a:pt x="11348" y="3647"/>
                      <a:pt x="11346" y="3634"/>
                    </a:cubicBezTo>
                    <a:cubicBezTo>
                      <a:pt x="11338" y="3600"/>
                      <a:pt x="11329" y="3570"/>
                      <a:pt x="11320" y="3540"/>
                    </a:cubicBezTo>
                    <a:cubicBezTo>
                      <a:pt x="11318" y="3536"/>
                      <a:pt x="11315" y="3531"/>
                      <a:pt x="11315" y="3526"/>
                    </a:cubicBezTo>
                    <a:cubicBezTo>
                      <a:pt x="11303" y="3493"/>
                      <a:pt x="11292" y="3461"/>
                      <a:pt x="11280" y="3429"/>
                    </a:cubicBezTo>
                    <a:cubicBezTo>
                      <a:pt x="11275" y="3421"/>
                      <a:pt x="11273" y="3412"/>
                      <a:pt x="11272" y="3402"/>
                    </a:cubicBezTo>
                    <a:cubicBezTo>
                      <a:pt x="11262" y="3380"/>
                      <a:pt x="11255" y="3360"/>
                      <a:pt x="11244" y="3339"/>
                    </a:cubicBezTo>
                    <a:cubicBezTo>
                      <a:pt x="11239" y="3331"/>
                      <a:pt x="11235" y="3320"/>
                      <a:pt x="11230" y="3311"/>
                    </a:cubicBezTo>
                    <a:cubicBezTo>
                      <a:pt x="11223" y="3290"/>
                      <a:pt x="11213" y="3275"/>
                      <a:pt x="11202" y="3256"/>
                    </a:cubicBezTo>
                    <a:cubicBezTo>
                      <a:pt x="11199" y="3248"/>
                      <a:pt x="11195" y="3239"/>
                      <a:pt x="11190" y="3230"/>
                    </a:cubicBezTo>
                    <a:cubicBezTo>
                      <a:pt x="11177" y="3208"/>
                      <a:pt x="11165" y="3184"/>
                      <a:pt x="11153" y="3165"/>
                    </a:cubicBezTo>
                    <a:cubicBezTo>
                      <a:pt x="11148" y="3157"/>
                      <a:pt x="11145" y="3153"/>
                      <a:pt x="11140" y="3148"/>
                    </a:cubicBezTo>
                    <a:cubicBezTo>
                      <a:pt x="11133" y="3133"/>
                      <a:pt x="11123" y="3118"/>
                      <a:pt x="11114" y="3105"/>
                    </a:cubicBezTo>
                    <a:cubicBezTo>
                      <a:pt x="11108" y="3096"/>
                      <a:pt x="11101" y="3089"/>
                      <a:pt x="11097" y="3081"/>
                    </a:cubicBezTo>
                    <a:cubicBezTo>
                      <a:pt x="11089" y="3069"/>
                      <a:pt x="11081" y="3060"/>
                      <a:pt x="11075" y="3052"/>
                    </a:cubicBezTo>
                    <a:cubicBezTo>
                      <a:pt x="11067" y="3044"/>
                      <a:pt x="11061" y="3035"/>
                      <a:pt x="11055" y="3027"/>
                    </a:cubicBezTo>
                    <a:cubicBezTo>
                      <a:pt x="11049" y="3019"/>
                      <a:pt x="11043" y="3013"/>
                      <a:pt x="11036" y="3005"/>
                    </a:cubicBezTo>
                    <a:cubicBezTo>
                      <a:pt x="10935" y="2887"/>
                      <a:pt x="10854" y="2841"/>
                      <a:pt x="10854" y="2841"/>
                    </a:cubicBezTo>
                    <a:cubicBezTo>
                      <a:pt x="11618" y="1452"/>
                      <a:pt x="10097" y="63"/>
                      <a:pt x="1002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5" name="Google Shape;2955;p15"/>
              <p:cNvSpPr/>
              <p:nvPr/>
            </p:nvSpPr>
            <p:spPr>
              <a:xfrm>
                <a:off x="4602425" y="4789700"/>
                <a:ext cx="409800" cy="386250"/>
              </a:xfrm>
              <a:custGeom>
                <a:avLst/>
                <a:gdLst/>
                <a:ahLst/>
                <a:cxnLst/>
                <a:rect l="l" t="t" r="r" b="b"/>
                <a:pathLst>
                  <a:path w="16392" h="15450" extrusionOk="0">
                    <a:moveTo>
                      <a:pt x="10026" y="0"/>
                    </a:moveTo>
                    <a:cubicBezTo>
                      <a:pt x="10060" y="52"/>
                      <a:pt x="10725" y="1094"/>
                      <a:pt x="8488" y="1308"/>
                    </a:cubicBezTo>
                    <a:cubicBezTo>
                      <a:pt x="6893" y="1463"/>
                      <a:pt x="6183" y="2322"/>
                      <a:pt x="5899" y="2832"/>
                    </a:cubicBezTo>
                    <a:cubicBezTo>
                      <a:pt x="5898" y="2836"/>
                      <a:pt x="5894" y="2839"/>
                      <a:pt x="5893" y="2844"/>
                    </a:cubicBezTo>
                    <a:cubicBezTo>
                      <a:pt x="5878" y="2872"/>
                      <a:pt x="5864" y="2896"/>
                      <a:pt x="5852" y="2921"/>
                    </a:cubicBezTo>
                    <a:cubicBezTo>
                      <a:pt x="5851" y="2923"/>
                      <a:pt x="5848" y="2928"/>
                      <a:pt x="5846" y="2930"/>
                    </a:cubicBezTo>
                    <a:cubicBezTo>
                      <a:pt x="5819" y="2985"/>
                      <a:pt x="5797" y="3031"/>
                      <a:pt x="5781" y="3072"/>
                    </a:cubicBezTo>
                    <a:cubicBezTo>
                      <a:pt x="5781" y="3076"/>
                      <a:pt x="5779" y="3078"/>
                      <a:pt x="5776" y="3081"/>
                    </a:cubicBezTo>
                    <a:cubicBezTo>
                      <a:pt x="5770" y="3100"/>
                      <a:pt x="5763" y="3116"/>
                      <a:pt x="5757" y="3131"/>
                    </a:cubicBezTo>
                    <a:lnTo>
                      <a:pt x="5757" y="3133"/>
                    </a:lnTo>
                    <a:cubicBezTo>
                      <a:pt x="5751" y="3148"/>
                      <a:pt x="5745" y="3161"/>
                      <a:pt x="5741" y="3173"/>
                    </a:cubicBezTo>
                    <a:lnTo>
                      <a:pt x="5741" y="3178"/>
                    </a:lnTo>
                    <a:cubicBezTo>
                      <a:pt x="5736" y="3188"/>
                      <a:pt x="5735" y="3195"/>
                      <a:pt x="5734" y="3200"/>
                    </a:cubicBezTo>
                    <a:cubicBezTo>
                      <a:pt x="5734" y="3201"/>
                      <a:pt x="5734" y="3203"/>
                      <a:pt x="5733" y="3203"/>
                    </a:cubicBezTo>
                    <a:cubicBezTo>
                      <a:pt x="5733" y="3209"/>
                      <a:pt x="5730" y="3212"/>
                      <a:pt x="5730" y="3212"/>
                    </a:cubicBezTo>
                    <a:cubicBezTo>
                      <a:pt x="5730" y="3212"/>
                      <a:pt x="5653" y="3115"/>
                      <a:pt x="5532" y="3115"/>
                    </a:cubicBezTo>
                    <a:cubicBezTo>
                      <a:pt x="5417" y="3115"/>
                      <a:pt x="5263" y="3202"/>
                      <a:pt x="5096" y="3544"/>
                    </a:cubicBezTo>
                    <a:cubicBezTo>
                      <a:pt x="4933" y="3877"/>
                      <a:pt x="5103" y="4871"/>
                      <a:pt x="5378" y="5838"/>
                    </a:cubicBezTo>
                    <a:cubicBezTo>
                      <a:pt x="5337" y="5831"/>
                      <a:pt x="5296" y="5827"/>
                      <a:pt x="5254" y="5827"/>
                    </a:cubicBezTo>
                    <a:cubicBezTo>
                      <a:pt x="5045" y="5827"/>
                      <a:pt x="4839" y="5920"/>
                      <a:pt x="4716" y="6128"/>
                    </a:cubicBezTo>
                    <a:cubicBezTo>
                      <a:pt x="4463" y="6551"/>
                      <a:pt x="4989" y="7171"/>
                      <a:pt x="5909" y="7345"/>
                    </a:cubicBezTo>
                    <a:cubicBezTo>
                      <a:pt x="5921" y="7372"/>
                      <a:pt x="5931" y="7395"/>
                      <a:pt x="5942" y="7420"/>
                    </a:cubicBezTo>
                    <a:cubicBezTo>
                      <a:pt x="6001" y="7988"/>
                      <a:pt x="6069" y="8426"/>
                      <a:pt x="6131" y="8532"/>
                    </a:cubicBezTo>
                    <a:cubicBezTo>
                      <a:pt x="6154" y="8573"/>
                      <a:pt x="6221" y="8632"/>
                      <a:pt x="6316" y="8701"/>
                    </a:cubicBezTo>
                    <a:lnTo>
                      <a:pt x="6238" y="9163"/>
                    </a:lnTo>
                    <a:lnTo>
                      <a:pt x="5723" y="9375"/>
                    </a:lnTo>
                    <a:lnTo>
                      <a:pt x="5742" y="9395"/>
                    </a:lnTo>
                    <a:lnTo>
                      <a:pt x="5723" y="9403"/>
                    </a:lnTo>
                    <a:lnTo>
                      <a:pt x="5733" y="9412"/>
                    </a:lnTo>
                    <a:cubicBezTo>
                      <a:pt x="5645" y="9435"/>
                      <a:pt x="5558" y="9459"/>
                      <a:pt x="5475" y="9482"/>
                    </a:cubicBezTo>
                    <a:cubicBezTo>
                      <a:pt x="5462" y="9486"/>
                      <a:pt x="5448" y="9490"/>
                      <a:pt x="5435" y="9495"/>
                    </a:cubicBezTo>
                    <a:lnTo>
                      <a:pt x="5372" y="9495"/>
                    </a:lnTo>
                    <a:cubicBezTo>
                      <a:pt x="5237" y="9495"/>
                      <a:pt x="5119" y="9565"/>
                      <a:pt x="5041" y="9677"/>
                    </a:cubicBezTo>
                    <a:cubicBezTo>
                      <a:pt x="4228" y="9922"/>
                      <a:pt x="3528" y="10179"/>
                      <a:pt x="3353" y="10300"/>
                    </a:cubicBezTo>
                    <a:cubicBezTo>
                      <a:pt x="3299" y="10312"/>
                      <a:pt x="3248" y="10336"/>
                      <a:pt x="3195" y="10377"/>
                    </a:cubicBezTo>
                    <a:cubicBezTo>
                      <a:pt x="2356" y="11020"/>
                      <a:pt x="1646" y="11971"/>
                      <a:pt x="1088" y="12955"/>
                    </a:cubicBezTo>
                    <a:cubicBezTo>
                      <a:pt x="1076" y="12977"/>
                      <a:pt x="1066" y="12998"/>
                      <a:pt x="1054" y="13020"/>
                    </a:cubicBezTo>
                    <a:cubicBezTo>
                      <a:pt x="583" y="13866"/>
                      <a:pt x="225" y="14732"/>
                      <a:pt x="0" y="15449"/>
                    </a:cubicBezTo>
                    <a:lnTo>
                      <a:pt x="16391" y="15449"/>
                    </a:lnTo>
                    <a:cubicBezTo>
                      <a:pt x="16090" y="14710"/>
                      <a:pt x="15650" y="13790"/>
                      <a:pt x="15087" y="12898"/>
                    </a:cubicBezTo>
                    <a:cubicBezTo>
                      <a:pt x="14447" y="11882"/>
                      <a:pt x="13650" y="10907"/>
                      <a:pt x="12726" y="10292"/>
                    </a:cubicBezTo>
                    <a:cubicBezTo>
                      <a:pt x="12721" y="10291"/>
                      <a:pt x="12720" y="10287"/>
                      <a:pt x="12716" y="10286"/>
                    </a:cubicBezTo>
                    <a:cubicBezTo>
                      <a:pt x="12659" y="10248"/>
                      <a:pt x="12599" y="10208"/>
                      <a:pt x="12539" y="10173"/>
                    </a:cubicBezTo>
                    <a:cubicBezTo>
                      <a:pt x="12533" y="10165"/>
                      <a:pt x="12529" y="10158"/>
                      <a:pt x="12522" y="10153"/>
                    </a:cubicBezTo>
                    <a:cubicBezTo>
                      <a:pt x="12515" y="10146"/>
                      <a:pt x="12505" y="10140"/>
                      <a:pt x="12492" y="10133"/>
                    </a:cubicBezTo>
                    <a:cubicBezTo>
                      <a:pt x="12486" y="10130"/>
                      <a:pt x="12479" y="10126"/>
                      <a:pt x="12476" y="10123"/>
                    </a:cubicBezTo>
                    <a:cubicBezTo>
                      <a:pt x="12469" y="10118"/>
                      <a:pt x="12460" y="10116"/>
                      <a:pt x="12450" y="10111"/>
                    </a:cubicBezTo>
                    <a:cubicBezTo>
                      <a:pt x="12430" y="10102"/>
                      <a:pt x="12407" y="10090"/>
                      <a:pt x="12379" y="10078"/>
                    </a:cubicBezTo>
                    <a:cubicBezTo>
                      <a:pt x="12371" y="10075"/>
                      <a:pt x="12365" y="10069"/>
                      <a:pt x="12359" y="10068"/>
                    </a:cubicBezTo>
                    <a:cubicBezTo>
                      <a:pt x="12339" y="10056"/>
                      <a:pt x="12317" y="10049"/>
                      <a:pt x="12297" y="10043"/>
                    </a:cubicBezTo>
                    <a:cubicBezTo>
                      <a:pt x="12284" y="10037"/>
                      <a:pt x="12269" y="10035"/>
                      <a:pt x="12256" y="10030"/>
                    </a:cubicBezTo>
                    <a:cubicBezTo>
                      <a:pt x="12223" y="10018"/>
                      <a:pt x="12184" y="10005"/>
                      <a:pt x="12145" y="9993"/>
                    </a:cubicBezTo>
                    <a:cubicBezTo>
                      <a:pt x="12139" y="9990"/>
                      <a:pt x="12133" y="9988"/>
                      <a:pt x="12129" y="9987"/>
                    </a:cubicBezTo>
                    <a:cubicBezTo>
                      <a:pt x="12109" y="9981"/>
                      <a:pt x="12087" y="9972"/>
                      <a:pt x="12066" y="9965"/>
                    </a:cubicBezTo>
                    <a:cubicBezTo>
                      <a:pt x="11984" y="9690"/>
                      <a:pt x="11750" y="9491"/>
                      <a:pt x="11476" y="9491"/>
                    </a:cubicBezTo>
                    <a:lnTo>
                      <a:pt x="10602" y="9491"/>
                    </a:lnTo>
                    <a:lnTo>
                      <a:pt x="10228" y="9199"/>
                    </a:lnTo>
                    <a:lnTo>
                      <a:pt x="10171" y="9222"/>
                    </a:lnTo>
                    <a:lnTo>
                      <a:pt x="10106" y="8791"/>
                    </a:lnTo>
                    <a:cubicBezTo>
                      <a:pt x="10109" y="8791"/>
                      <a:pt x="10109" y="8790"/>
                      <a:pt x="10111" y="8790"/>
                    </a:cubicBezTo>
                    <a:cubicBezTo>
                      <a:pt x="10279" y="8696"/>
                      <a:pt x="10395" y="8617"/>
                      <a:pt x="10431" y="8567"/>
                    </a:cubicBezTo>
                    <a:cubicBezTo>
                      <a:pt x="10456" y="8531"/>
                      <a:pt x="10488" y="8383"/>
                      <a:pt x="10524" y="8158"/>
                    </a:cubicBezTo>
                    <a:cubicBezTo>
                      <a:pt x="10561" y="7943"/>
                      <a:pt x="10597" y="7657"/>
                      <a:pt x="10632" y="7333"/>
                    </a:cubicBezTo>
                    <a:cubicBezTo>
                      <a:pt x="10659" y="7327"/>
                      <a:pt x="10687" y="7321"/>
                      <a:pt x="10714" y="7313"/>
                    </a:cubicBezTo>
                    <a:cubicBezTo>
                      <a:pt x="11574" y="7107"/>
                      <a:pt x="12051" y="6529"/>
                      <a:pt x="11804" y="6125"/>
                    </a:cubicBezTo>
                    <a:cubicBezTo>
                      <a:pt x="11677" y="5918"/>
                      <a:pt x="11467" y="5824"/>
                      <a:pt x="11252" y="5824"/>
                    </a:cubicBezTo>
                    <a:cubicBezTo>
                      <a:pt x="11230" y="5824"/>
                      <a:pt x="11208" y="5825"/>
                      <a:pt x="11186" y="5827"/>
                    </a:cubicBezTo>
                    <a:cubicBezTo>
                      <a:pt x="11193" y="5808"/>
                      <a:pt x="11199" y="5789"/>
                      <a:pt x="11202" y="5770"/>
                    </a:cubicBezTo>
                    <a:cubicBezTo>
                      <a:pt x="11223" y="5698"/>
                      <a:pt x="11240" y="5627"/>
                      <a:pt x="11258" y="5559"/>
                    </a:cubicBezTo>
                    <a:cubicBezTo>
                      <a:pt x="11263" y="5546"/>
                      <a:pt x="11264" y="5535"/>
                      <a:pt x="11267" y="5524"/>
                    </a:cubicBezTo>
                    <a:cubicBezTo>
                      <a:pt x="11287" y="5443"/>
                      <a:pt x="11303" y="5366"/>
                      <a:pt x="11319" y="5291"/>
                    </a:cubicBezTo>
                    <a:cubicBezTo>
                      <a:pt x="11324" y="5274"/>
                      <a:pt x="11325" y="5256"/>
                      <a:pt x="11327" y="5236"/>
                    </a:cubicBezTo>
                    <a:cubicBezTo>
                      <a:pt x="11340" y="5181"/>
                      <a:pt x="11349" y="5123"/>
                      <a:pt x="11358" y="5069"/>
                    </a:cubicBezTo>
                    <a:cubicBezTo>
                      <a:pt x="11363" y="5048"/>
                      <a:pt x="11366" y="5026"/>
                      <a:pt x="11368" y="5006"/>
                    </a:cubicBezTo>
                    <a:cubicBezTo>
                      <a:pt x="11376" y="4953"/>
                      <a:pt x="11382" y="4902"/>
                      <a:pt x="11391" y="4852"/>
                    </a:cubicBezTo>
                    <a:cubicBezTo>
                      <a:pt x="11392" y="4835"/>
                      <a:pt x="11394" y="4817"/>
                      <a:pt x="11397" y="4800"/>
                    </a:cubicBezTo>
                    <a:cubicBezTo>
                      <a:pt x="11411" y="4668"/>
                      <a:pt x="11422" y="4546"/>
                      <a:pt x="11423" y="4431"/>
                    </a:cubicBezTo>
                    <a:cubicBezTo>
                      <a:pt x="11425" y="4416"/>
                      <a:pt x="11425" y="4400"/>
                      <a:pt x="11425" y="4385"/>
                    </a:cubicBezTo>
                    <a:lnTo>
                      <a:pt x="11425" y="4263"/>
                    </a:lnTo>
                    <a:cubicBezTo>
                      <a:pt x="11425" y="4251"/>
                      <a:pt x="11425" y="4240"/>
                      <a:pt x="11423" y="4228"/>
                    </a:cubicBezTo>
                    <a:lnTo>
                      <a:pt x="11423" y="4214"/>
                    </a:lnTo>
                    <a:cubicBezTo>
                      <a:pt x="11423" y="4172"/>
                      <a:pt x="11422" y="4131"/>
                      <a:pt x="11417" y="4093"/>
                    </a:cubicBezTo>
                    <a:cubicBezTo>
                      <a:pt x="11417" y="4083"/>
                      <a:pt x="11417" y="4071"/>
                      <a:pt x="11416" y="4063"/>
                    </a:cubicBezTo>
                    <a:cubicBezTo>
                      <a:pt x="11411" y="4014"/>
                      <a:pt x="11409" y="3965"/>
                      <a:pt x="11403" y="3920"/>
                    </a:cubicBezTo>
                    <a:cubicBezTo>
                      <a:pt x="11400" y="3913"/>
                      <a:pt x="11398" y="3906"/>
                      <a:pt x="11398" y="3899"/>
                    </a:cubicBezTo>
                    <a:cubicBezTo>
                      <a:pt x="11392" y="3862"/>
                      <a:pt x="11386" y="3826"/>
                      <a:pt x="11381" y="3790"/>
                    </a:cubicBezTo>
                    <a:cubicBezTo>
                      <a:pt x="11380" y="3778"/>
                      <a:pt x="11375" y="3765"/>
                      <a:pt x="11374" y="3754"/>
                    </a:cubicBezTo>
                    <a:cubicBezTo>
                      <a:pt x="11368" y="3725"/>
                      <a:pt x="11361" y="3696"/>
                      <a:pt x="11354" y="3668"/>
                    </a:cubicBezTo>
                    <a:cubicBezTo>
                      <a:pt x="11352" y="3655"/>
                      <a:pt x="11349" y="3646"/>
                      <a:pt x="11346" y="3634"/>
                    </a:cubicBezTo>
                    <a:cubicBezTo>
                      <a:pt x="11338" y="3601"/>
                      <a:pt x="11330" y="3570"/>
                      <a:pt x="11319" y="3540"/>
                    </a:cubicBezTo>
                    <a:cubicBezTo>
                      <a:pt x="11319" y="3535"/>
                      <a:pt x="11318" y="3530"/>
                      <a:pt x="11314" y="3525"/>
                    </a:cubicBezTo>
                    <a:cubicBezTo>
                      <a:pt x="11306" y="3493"/>
                      <a:pt x="11293" y="3461"/>
                      <a:pt x="11281" y="3428"/>
                    </a:cubicBezTo>
                    <a:cubicBezTo>
                      <a:pt x="11276" y="3420"/>
                      <a:pt x="11274" y="3412"/>
                      <a:pt x="11269" y="3401"/>
                    </a:cubicBezTo>
                    <a:cubicBezTo>
                      <a:pt x="11262" y="3380"/>
                      <a:pt x="11252" y="3359"/>
                      <a:pt x="11244" y="3340"/>
                    </a:cubicBezTo>
                    <a:cubicBezTo>
                      <a:pt x="11238" y="3330"/>
                      <a:pt x="11234" y="3319"/>
                      <a:pt x="11229" y="3310"/>
                    </a:cubicBezTo>
                    <a:cubicBezTo>
                      <a:pt x="11221" y="3291"/>
                      <a:pt x="11213" y="3274"/>
                      <a:pt x="11202" y="3256"/>
                    </a:cubicBezTo>
                    <a:cubicBezTo>
                      <a:pt x="11197" y="3248"/>
                      <a:pt x="11195" y="3239"/>
                      <a:pt x="11189" y="3230"/>
                    </a:cubicBezTo>
                    <a:cubicBezTo>
                      <a:pt x="11177" y="3207"/>
                      <a:pt x="11162" y="3183"/>
                      <a:pt x="11152" y="3165"/>
                    </a:cubicBezTo>
                    <a:cubicBezTo>
                      <a:pt x="11148" y="3157"/>
                      <a:pt x="11144" y="3152"/>
                      <a:pt x="11140" y="3148"/>
                    </a:cubicBezTo>
                    <a:cubicBezTo>
                      <a:pt x="11131" y="3133"/>
                      <a:pt x="11120" y="3117"/>
                      <a:pt x="11111" y="3104"/>
                    </a:cubicBezTo>
                    <a:cubicBezTo>
                      <a:pt x="11105" y="3096"/>
                      <a:pt x="11099" y="3088"/>
                      <a:pt x="11094" y="3081"/>
                    </a:cubicBezTo>
                    <a:cubicBezTo>
                      <a:pt x="11088" y="3069"/>
                      <a:pt x="11081" y="3060"/>
                      <a:pt x="11073" y="3052"/>
                    </a:cubicBezTo>
                    <a:cubicBezTo>
                      <a:pt x="11067" y="3043"/>
                      <a:pt x="11061" y="3036"/>
                      <a:pt x="11056" y="3026"/>
                    </a:cubicBezTo>
                    <a:cubicBezTo>
                      <a:pt x="11050" y="3019"/>
                      <a:pt x="11043" y="3013"/>
                      <a:pt x="11037" y="3005"/>
                    </a:cubicBezTo>
                    <a:cubicBezTo>
                      <a:pt x="10936" y="2886"/>
                      <a:pt x="10855" y="2841"/>
                      <a:pt x="10855" y="2841"/>
                    </a:cubicBezTo>
                    <a:cubicBezTo>
                      <a:pt x="11618" y="1451"/>
                      <a:pt x="10096" y="62"/>
                      <a:pt x="1002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6" name="Google Shape;2956;p15"/>
              <p:cNvSpPr/>
              <p:nvPr/>
            </p:nvSpPr>
            <p:spPr>
              <a:xfrm>
                <a:off x="5857625" y="4801850"/>
                <a:ext cx="302075" cy="374000"/>
              </a:xfrm>
              <a:custGeom>
                <a:avLst/>
                <a:gdLst/>
                <a:ahLst/>
                <a:cxnLst/>
                <a:rect l="l" t="t" r="r" b="b"/>
                <a:pathLst>
                  <a:path w="12083" h="14960" extrusionOk="0">
                    <a:moveTo>
                      <a:pt x="7075" y="0"/>
                    </a:moveTo>
                    <a:cubicBezTo>
                      <a:pt x="5423" y="0"/>
                      <a:pt x="3851" y="1481"/>
                      <a:pt x="3502" y="1828"/>
                    </a:cubicBezTo>
                    <a:cubicBezTo>
                      <a:pt x="3501" y="1828"/>
                      <a:pt x="3501" y="1829"/>
                      <a:pt x="3501" y="1829"/>
                    </a:cubicBezTo>
                    <a:cubicBezTo>
                      <a:pt x="3462" y="1867"/>
                      <a:pt x="3438" y="1891"/>
                      <a:pt x="3432" y="1900"/>
                    </a:cubicBezTo>
                    <a:cubicBezTo>
                      <a:pt x="3431" y="1900"/>
                      <a:pt x="3431" y="1901"/>
                      <a:pt x="3431" y="1901"/>
                    </a:cubicBezTo>
                    <a:cubicBezTo>
                      <a:pt x="3213" y="1936"/>
                      <a:pt x="3121" y="2237"/>
                      <a:pt x="3113" y="2675"/>
                    </a:cubicBezTo>
                    <a:cubicBezTo>
                      <a:pt x="3112" y="2788"/>
                      <a:pt x="3115" y="2908"/>
                      <a:pt x="3126" y="3036"/>
                    </a:cubicBezTo>
                    <a:cubicBezTo>
                      <a:pt x="3139" y="3219"/>
                      <a:pt x="3162" y="3416"/>
                      <a:pt x="3194" y="3622"/>
                    </a:cubicBezTo>
                    <a:cubicBezTo>
                      <a:pt x="3241" y="3927"/>
                      <a:pt x="3308" y="4251"/>
                      <a:pt x="3387" y="4567"/>
                    </a:cubicBezTo>
                    <a:cubicBezTo>
                      <a:pt x="3368" y="4566"/>
                      <a:pt x="3349" y="4565"/>
                      <a:pt x="3329" y="4565"/>
                    </a:cubicBezTo>
                    <a:cubicBezTo>
                      <a:pt x="2962" y="4565"/>
                      <a:pt x="2551" y="4802"/>
                      <a:pt x="2632" y="5098"/>
                    </a:cubicBezTo>
                    <a:cubicBezTo>
                      <a:pt x="2718" y="5407"/>
                      <a:pt x="3513" y="5934"/>
                      <a:pt x="3946" y="6153"/>
                    </a:cubicBezTo>
                    <a:cubicBezTo>
                      <a:pt x="4067" y="6387"/>
                      <a:pt x="4190" y="6560"/>
                      <a:pt x="4304" y="6627"/>
                    </a:cubicBezTo>
                    <a:cubicBezTo>
                      <a:pt x="4310" y="6660"/>
                      <a:pt x="4318" y="6689"/>
                      <a:pt x="4324" y="6718"/>
                    </a:cubicBezTo>
                    <a:cubicBezTo>
                      <a:pt x="4341" y="6873"/>
                      <a:pt x="4360" y="7022"/>
                      <a:pt x="4380" y="7157"/>
                    </a:cubicBezTo>
                    <a:cubicBezTo>
                      <a:pt x="4380" y="7161"/>
                      <a:pt x="4382" y="7163"/>
                      <a:pt x="4382" y="7164"/>
                    </a:cubicBezTo>
                    <a:cubicBezTo>
                      <a:pt x="4388" y="7211"/>
                      <a:pt x="4395" y="7256"/>
                      <a:pt x="4403" y="7301"/>
                    </a:cubicBezTo>
                    <a:cubicBezTo>
                      <a:pt x="4403" y="7305"/>
                      <a:pt x="4404" y="7308"/>
                      <a:pt x="4404" y="7313"/>
                    </a:cubicBezTo>
                    <a:cubicBezTo>
                      <a:pt x="4412" y="7357"/>
                      <a:pt x="4420" y="7402"/>
                      <a:pt x="4427" y="7442"/>
                    </a:cubicBezTo>
                    <a:lnTo>
                      <a:pt x="4167" y="7763"/>
                    </a:lnTo>
                    <a:lnTo>
                      <a:pt x="4227" y="7809"/>
                    </a:lnTo>
                    <a:lnTo>
                      <a:pt x="4200" y="7831"/>
                    </a:lnTo>
                    <a:lnTo>
                      <a:pt x="4129" y="7831"/>
                    </a:lnTo>
                    <a:lnTo>
                      <a:pt x="4093" y="7746"/>
                    </a:lnTo>
                    <a:lnTo>
                      <a:pt x="3939" y="7831"/>
                    </a:lnTo>
                    <a:lnTo>
                      <a:pt x="3031" y="7831"/>
                    </a:lnTo>
                    <a:cubicBezTo>
                      <a:pt x="2714" y="7831"/>
                      <a:pt x="2457" y="8034"/>
                      <a:pt x="2457" y="8283"/>
                    </a:cubicBezTo>
                    <a:lnTo>
                      <a:pt x="2457" y="8682"/>
                    </a:lnTo>
                    <a:cubicBezTo>
                      <a:pt x="2110" y="8842"/>
                      <a:pt x="1800" y="8998"/>
                      <a:pt x="1552" y="9133"/>
                    </a:cubicBezTo>
                    <a:cubicBezTo>
                      <a:pt x="1304" y="9267"/>
                      <a:pt x="1120" y="9385"/>
                      <a:pt x="1024" y="9470"/>
                    </a:cubicBezTo>
                    <a:cubicBezTo>
                      <a:pt x="1012" y="9476"/>
                      <a:pt x="1001" y="9483"/>
                      <a:pt x="990" y="9490"/>
                    </a:cubicBezTo>
                    <a:cubicBezTo>
                      <a:pt x="746" y="9654"/>
                      <a:pt x="553" y="9954"/>
                      <a:pt x="406" y="10345"/>
                    </a:cubicBezTo>
                    <a:cubicBezTo>
                      <a:pt x="181" y="10941"/>
                      <a:pt x="60" y="11751"/>
                      <a:pt x="17" y="12618"/>
                    </a:cubicBezTo>
                    <a:cubicBezTo>
                      <a:pt x="17" y="12634"/>
                      <a:pt x="17" y="12651"/>
                      <a:pt x="16" y="12668"/>
                    </a:cubicBezTo>
                    <a:cubicBezTo>
                      <a:pt x="15" y="12710"/>
                      <a:pt x="11" y="12753"/>
                      <a:pt x="10" y="12795"/>
                    </a:cubicBezTo>
                    <a:cubicBezTo>
                      <a:pt x="10" y="12815"/>
                      <a:pt x="10" y="12833"/>
                      <a:pt x="9" y="12852"/>
                    </a:cubicBezTo>
                    <a:cubicBezTo>
                      <a:pt x="9" y="12894"/>
                      <a:pt x="6" y="12935"/>
                      <a:pt x="4" y="12977"/>
                    </a:cubicBezTo>
                    <a:lnTo>
                      <a:pt x="4" y="13033"/>
                    </a:lnTo>
                    <a:cubicBezTo>
                      <a:pt x="2" y="13063"/>
                      <a:pt x="2" y="13092"/>
                      <a:pt x="2" y="13118"/>
                    </a:cubicBezTo>
                    <a:lnTo>
                      <a:pt x="2" y="13162"/>
                    </a:lnTo>
                    <a:cubicBezTo>
                      <a:pt x="0" y="13179"/>
                      <a:pt x="0" y="13197"/>
                      <a:pt x="0" y="13213"/>
                    </a:cubicBezTo>
                    <a:lnTo>
                      <a:pt x="0" y="13614"/>
                    </a:lnTo>
                    <a:cubicBezTo>
                      <a:pt x="2" y="13663"/>
                      <a:pt x="2" y="13708"/>
                      <a:pt x="2" y="13755"/>
                    </a:cubicBezTo>
                    <a:cubicBezTo>
                      <a:pt x="4" y="13775"/>
                      <a:pt x="4" y="13793"/>
                      <a:pt x="4" y="13811"/>
                    </a:cubicBezTo>
                    <a:cubicBezTo>
                      <a:pt x="5" y="13854"/>
                      <a:pt x="5" y="13895"/>
                      <a:pt x="9" y="13936"/>
                    </a:cubicBezTo>
                    <a:cubicBezTo>
                      <a:pt x="9" y="13957"/>
                      <a:pt x="9" y="13976"/>
                      <a:pt x="10" y="13998"/>
                    </a:cubicBezTo>
                    <a:cubicBezTo>
                      <a:pt x="10" y="14040"/>
                      <a:pt x="11" y="14080"/>
                      <a:pt x="15" y="14120"/>
                    </a:cubicBezTo>
                    <a:cubicBezTo>
                      <a:pt x="15" y="14139"/>
                      <a:pt x="16" y="14157"/>
                      <a:pt x="16" y="14177"/>
                    </a:cubicBezTo>
                    <a:cubicBezTo>
                      <a:pt x="17" y="14224"/>
                      <a:pt x="21" y="14270"/>
                      <a:pt x="23" y="14317"/>
                    </a:cubicBezTo>
                    <a:cubicBezTo>
                      <a:pt x="23" y="14329"/>
                      <a:pt x="23" y="14343"/>
                      <a:pt x="24" y="14353"/>
                    </a:cubicBezTo>
                    <a:cubicBezTo>
                      <a:pt x="27" y="14413"/>
                      <a:pt x="30" y="14473"/>
                      <a:pt x="34" y="14533"/>
                    </a:cubicBezTo>
                    <a:cubicBezTo>
                      <a:pt x="34" y="14540"/>
                      <a:pt x="34" y="14548"/>
                      <a:pt x="35" y="14556"/>
                    </a:cubicBezTo>
                    <a:cubicBezTo>
                      <a:pt x="36" y="14606"/>
                      <a:pt x="41" y="14654"/>
                      <a:pt x="45" y="14704"/>
                    </a:cubicBezTo>
                    <a:cubicBezTo>
                      <a:pt x="45" y="14721"/>
                      <a:pt x="46" y="14741"/>
                      <a:pt x="49" y="14759"/>
                    </a:cubicBezTo>
                    <a:cubicBezTo>
                      <a:pt x="51" y="14800"/>
                      <a:pt x="55" y="14838"/>
                      <a:pt x="57" y="14878"/>
                    </a:cubicBezTo>
                    <a:cubicBezTo>
                      <a:pt x="58" y="14899"/>
                      <a:pt x="61" y="14918"/>
                      <a:pt x="63" y="14940"/>
                    </a:cubicBezTo>
                    <a:cubicBezTo>
                      <a:pt x="63" y="14946"/>
                      <a:pt x="64" y="14953"/>
                      <a:pt x="64" y="14959"/>
                    </a:cubicBezTo>
                    <a:lnTo>
                      <a:pt x="12083" y="14959"/>
                    </a:lnTo>
                    <a:lnTo>
                      <a:pt x="12083" y="8130"/>
                    </a:lnTo>
                    <a:cubicBezTo>
                      <a:pt x="11932" y="7951"/>
                      <a:pt x="11675" y="7833"/>
                      <a:pt x="11379" y="7833"/>
                    </a:cubicBezTo>
                    <a:lnTo>
                      <a:pt x="10156" y="7833"/>
                    </a:lnTo>
                    <a:lnTo>
                      <a:pt x="9809" y="7716"/>
                    </a:lnTo>
                    <a:lnTo>
                      <a:pt x="9784" y="7781"/>
                    </a:lnTo>
                    <a:cubicBezTo>
                      <a:pt x="9724" y="7758"/>
                      <a:pt x="9665" y="7736"/>
                      <a:pt x="9607" y="7716"/>
                    </a:cubicBezTo>
                    <a:lnTo>
                      <a:pt x="9598" y="7711"/>
                    </a:lnTo>
                    <a:cubicBezTo>
                      <a:pt x="9548" y="7691"/>
                      <a:pt x="9498" y="7674"/>
                      <a:pt x="9447" y="7656"/>
                    </a:cubicBezTo>
                    <a:lnTo>
                      <a:pt x="9107" y="7237"/>
                    </a:lnTo>
                    <a:lnTo>
                      <a:pt x="8893" y="7352"/>
                    </a:lnTo>
                    <a:cubicBezTo>
                      <a:pt x="8910" y="7226"/>
                      <a:pt x="8929" y="7078"/>
                      <a:pt x="8948" y="6916"/>
                    </a:cubicBezTo>
                    <a:cubicBezTo>
                      <a:pt x="8948" y="6910"/>
                      <a:pt x="8949" y="6904"/>
                      <a:pt x="8949" y="6900"/>
                    </a:cubicBezTo>
                    <a:cubicBezTo>
                      <a:pt x="8949" y="6892"/>
                      <a:pt x="8951" y="6886"/>
                      <a:pt x="8951" y="6878"/>
                    </a:cubicBezTo>
                    <a:cubicBezTo>
                      <a:pt x="8973" y="6843"/>
                      <a:pt x="9006" y="6679"/>
                      <a:pt x="9038" y="6432"/>
                    </a:cubicBezTo>
                    <a:cubicBezTo>
                      <a:pt x="9052" y="6397"/>
                      <a:pt x="9067" y="6362"/>
                      <a:pt x="9081" y="6327"/>
                    </a:cubicBezTo>
                    <a:cubicBezTo>
                      <a:pt x="9447" y="6118"/>
                      <a:pt x="10295" y="5427"/>
                      <a:pt x="10327" y="5085"/>
                    </a:cubicBezTo>
                    <a:cubicBezTo>
                      <a:pt x="10352" y="4831"/>
                      <a:pt x="10028" y="4654"/>
                      <a:pt x="9700" y="4625"/>
                    </a:cubicBezTo>
                    <a:cubicBezTo>
                      <a:pt x="10569" y="1688"/>
                      <a:pt x="9277" y="1678"/>
                      <a:pt x="9277" y="1678"/>
                    </a:cubicBezTo>
                    <a:cubicBezTo>
                      <a:pt x="9277" y="1678"/>
                      <a:pt x="9270" y="1587"/>
                      <a:pt x="9231" y="1446"/>
                    </a:cubicBezTo>
                    <a:cubicBezTo>
                      <a:pt x="9171" y="1226"/>
                      <a:pt x="9031" y="886"/>
                      <a:pt x="8726" y="590"/>
                    </a:cubicBezTo>
                    <a:cubicBezTo>
                      <a:pt x="8420" y="293"/>
                      <a:pt x="7949" y="44"/>
                      <a:pt x="7220" y="4"/>
                    </a:cubicBezTo>
                    <a:cubicBezTo>
                      <a:pt x="7171" y="1"/>
                      <a:pt x="7123" y="0"/>
                      <a:pt x="707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7" name="Google Shape;2957;p15"/>
              <p:cNvSpPr/>
              <p:nvPr/>
            </p:nvSpPr>
            <p:spPr>
              <a:xfrm>
                <a:off x="4247650" y="4829150"/>
                <a:ext cx="324650" cy="346725"/>
              </a:xfrm>
              <a:custGeom>
                <a:avLst/>
                <a:gdLst/>
                <a:ahLst/>
                <a:cxnLst/>
                <a:rect l="l" t="t" r="r" b="b"/>
                <a:pathLst>
                  <a:path w="12986" h="13869" extrusionOk="0">
                    <a:moveTo>
                      <a:pt x="9410" y="11004"/>
                    </a:moveTo>
                    <a:lnTo>
                      <a:pt x="9410" y="11165"/>
                    </a:lnTo>
                    <a:cubicBezTo>
                      <a:pt x="9384" y="11116"/>
                      <a:pt x="9360" y="11068"/>
                      <a:pt x="9332" y="11019"/>
                    </a:cubicBezTo>
                    <a:cubicBezTo>
                      <a:pt x="9337" y="11013"/>
                      <a:pt x="9338" y="11011"/>
                      <a:pt x="9340" y="11004"/>
                    </a:cubicBezTo>
                    <a:close/>
                    <a:moveTo>
                      <a:pt x="10082" y="11004"/>
                    </a:moveTo>
                    <a:cubicBezTo>
                      <a:pt x="10185" y="11004"/>
                      <a:pt x="10281" y="11040"/>
                      <a:pt x="10362" y="11096"/>
                    </a:cubicBezTo>
                    <a:cubicBezTo>
                      <a:pt x="10168" y="11504"/>
                      <a:pt x="9998" y="11867"/>
                      <a:pt x="9893" y="12115"/>
                    </a:cubicBezTo>
                    <a:cubicBezTo>
                      <a:pt x="9881" y="12088"/>
                      <a:pt x="9868" y="12063"/>
                      <a:pt x="9857" y="12037"/>
                    </a:cubicBezTo>
                    <a:lnTo>
                      <a:pt x="9857" y="11004"/>
                    </a:lnTo>
                    <a:close/>
                    <a:moveTo>
                      <a:pt x="9276" y="12993"/>
                    </a:moveTo>
                    <a:lnTo>
                      <a:pt x="9276" y="12993"/>
                    </a:lnTo>
                    <a:cubicBezTo>
                      <a:pt x="9323" y="13057"/>
                      <a:pt x="9370" y="13118"/>
                      <a:pt x="9410" y="13172"/>
                    </a:cubicBezTo>
                    <a:lnTo>
                      <a:pt x="9410" y="13308"/>
                    </a:lnTo>
                    <a:cubicBezTo>
                      <a:pt x="9366" y="13204"/>
                      <a:pt x="9321" y="13097"/>
                      <a:pt x="9276" y="12993"/>
                    </a:cubicBezTo>
                    <a:close/>
                    <a:moveTo>
                      <a:pt x="3665" y="1"/>
                    </a:moveTo>
                    <a:cubicBezTo>
                      <a:pt x="2597" y="1"/>
                      <a:pt x="1614" y="363"/>
                      <a:pt x="1022" y="1351"/>
                    </a:cubicBezTo>
                    <a:cubicBezTo>
                      <a:pt x="444" y="2313"/>
                      <a:pt x="0" y="4634"/>
                      <a:pt x="1043" y="5532"/>
                    </a:cubicBezTo>
                    <a:cubicBezTo>
                      <a:pt x="1043" y="5532"/>
                      <a:pt x="328" y="9722"/>
                      <a:pt x="2738" y="11693"/>
                    </a:cubicBezTo>
                    <a:cubicBezTo>
                      <a:pt x="2815" y="11759"/>
                      <a:pt x="2894" y="11820"/>
                      <a:pt x="2978" y="11877"/>
                    </a:cubicBezTo>
                    <a:cubicBezTo>
                      <a:pt x="2900" y="12487"/>
                      <a:pt x="2828" y="13155"/>
                      <a:pt x="2765" y="13867"/>
                    </a:cubicBezTo>
                    <a:lnTo>
                      <a:pt x="3755" y="13867"/>
                    </a:lnTo>
                    <a:cubicBezTo>
                      <a:pt x="3799" y="13705"/>
                      <a:pt x="3844" y="13541"/>
                      <a:pt x="3887" y="13380"/>
                    </a:cubicBezTo>
                    <a:cubicBezTo>
                      <a:pt x="3916" y="13380"/>
                      <a:pt x="3945" y="13381"/>
                      <a:pt x="3976" y="13381"/>
                    </a:cubicBezTo>
                    <a:lnTo>
                      <a:pt x="3976" y="13867"/>
                    </a:lnTo>
                    <a:lnTo>
                      <a:pt x="4443" y="13867"/>
                    </a:lnTo>
                    <a:lnTo>
                      <a:pt x="4443" y="13381"/>
                    </a:lnTo>
                    <a:cubicBezTo>
                      <a:pt x="4712" y="13377"/>
                      <a:pt x="5028" y="13368"/>
                      <a:pt x="5368" y="13352"/>
                    </a:cubicBezTo>
                    <a:lnTo>
                      <a:pt x="5368" y="13867"/>
                    </a:lnTo>
                    <a:lnTo>
                      <a:pt x="5813" y="13867"/>
                    </a:lnTo>
                    <a:lnTo>
                      <a:pt x="5813" y="13332"/>
                    </a:lnTo>
                    <a:cubicBezTo>
                      <a:pt x="5977" y="13322"/>
                      <a:pt x="6146" y="13312"/>
                      <a:pt x="6313" y="13302"/>
                    </a:cubicBezTo>
                    <a:cubicBezTo>
                      <a:pt x="6390" y="13496"/>
                      <a:pt x="6462" y="13684"/>
                      <a:pt x="6526" y="13867"/>
                    </a:cubicBezTo>
                    <a:lnTo>
                      <a:pt x="9862" y="13867"/>
                    </a:lnTo>
                    <a:lnTo>
                      <a:pt x="9862" y="13612"/>
                    </a:lnTo>
                    <a:cubicBezTo>
                      <a:pt x="9927" y="13638"/>
                      <a:pt x="9988" y="13649"/>
                      <a:pt x="10045" y="13649"/>
                    </a:cubicBezTo>
                    <a:cubicBezTo>
                      <a:pt x="10160" y="13649"/>
                      <a:pt x="10256" y="13602"/>
                      <a:pt x="10326" y="13526"/>
                    </a:cubicBezTo>
                    <a:cubicBezTo>
                      <a:pt x="10421" y="13468"/>
                      <a:pt x="10524" y="13325"/>
                      <a:pt x="10635" y="13108"/>
                    </a:cubicBezTo>
                    <a:lnTo>
                      <a:pt x="10635" y="13869"/>
                    </a:lnTo>
                    <a:lnTo>
                      <a:pt x="11116" y="13869"/>
                    </a:lnTo>
                    <a:lnTo>
                      <a:pt x="11116" y="11842"/>
                    </a:lnTo>
                    <a:cubicBezTo>
                      <a:pt x="11354" y="11066"/>
                      <a:pt x="11596" y="10094"/>
                      <a:pt x="11813" y="9044"/>
                    </a:cubicBezTo>
                    <a:cubicBezTo>
                      <a:pt x="11827" y="8976"/>
                      <a:pt x="11840" y="8911"/>
                      <a:pt x="11855" y="8844"/>
                    </a:cubicBezTo>
                    <a:cubicBezTo>
                      <a:pt x="11862" y="8810"/>
                      <a:pt x="11868" y="8772"/>
                      <a:pt x="11875" y="8736"/>
                    </a:cubicBezTo>
                    <a:cubicBezTo>
                      <a:pt x="11885" y="8685"/>
                      <a:pt x="11897" y="8631"/>
                      <a:pt x="11906" y="8580"/>
                    </a:cubicBezTo>
                    <a:cubicBezTo>
                      <a:pt x="12031" y="8551"/>
                      <a:pt x="12192" y="8510"/>
                      <a:pt x="12347" y="8466"/>
                    </a:cubicBezTo>
                    <a:lnTo>
                      <a:pt x="12542" y="8404"/>
                    </a:lnTo>
                    <a:lnTo>
                      <a:pt x="12573" y="8394"/>
                    </a:lnTo>
                    <a:cubicBezTo>
                      <a:pt x="12681" y="8353"/>
                      <a:pt x="12766" y="8315"/>
                      <a:pt x="12793" y="8282"/>
                    </a:cubicBezTo>
                    <a:cubicBezTo>
                      <a:pt x="12847" y="8217"/>
                      <a:pt x="12861" y="8143"/>
                      <a:pt x="12861" y="8084"/>
                    </a:cubicBezTo>
                    <a:cubicBezTo>
                      <a:pt x="12869" y="8067"/>
                      <a:pt x="12867" y="8051"/>
                      <a:pt x="12860" y="8041"/>
                    </a:cubicBezTo>
                    <a:cubicBezTo>
                      <a:pt x="12855" y="8005"/>
                      <a:pt x="12847" y="7983"/>
                      <a:pt x="12847" y="7983"/>
                    </a:cubicBezTo>
                    <a:cubicBezTo>
                      <a:pt x="12884" y="7924"/>
                      <a:pt x="12897" y="7862"/>
                      <a:pt x="12902" y="7807"/>
                    </a:cubicBezTo>
                    <a:cubicBezTo>
                      <a:pt x="12922" y="7777"/>
                      <a:pt x="12925" y="7750"/>
                      <a:pt x="12909" y="7736"/>
                    </a:cubicBezTo>
                    <a:cubicBezTo>
                      <a:pt x="12908" y="7733"/>
                      <a:pt x="12903" y="7731"/>
                      <a:pt x="12902" y="7729"/>
                    </a:cubicBezTo>
                    <a:cubicBezTo>
                      <a:pt x="12897" y="7693"/>
                      <a:pt x="12890" y="7671"/>
                      <a:pt x="12890" y="7671"/>
                    </a:cubicBezTo>
                    <a:cubicBezTo>
                      <a:pt x="12890" y="7671"/>
                      <a:pt x="12948" y="7580"/>
                      <a:pt x="12960" y="7497"/>
                    </a:cubicBezTo>
                    <a:cubicBezTo>
                      <a:pt x="12978" y="7458"/>
                      <a:pt x="12986" y="7430"/>
                      <a:pt x="12969" y="7413"/>
                    </a:cubicBezTo>
                    <a:cubicBezTo>
                      <a:pt x="12963" y="7406"/>
                      <a:pt x="12950" y="7401"/>
                      <a:pt x="12936" y="7398"/>
                    </a:cubicBezTo>
                    <a:cubicBezTo>
                      <a:pt x="12931" y="7394"/>
                      <a:pt x="12930" y="7389"/>
                      <a:pt x="12926" y="7384"/>
                    </a:cubicBezTo>
                    <a:cubicBezTo>
                      <a:pt x="12915" y="7375"/>
                      <a:pt x="12895" y="7372"/>
                      <a:pt x="12868" y="7372"/>
                    </a:cubicBezTo>
                    <a:cubicBezTo>
                      <a:pt x="12813" y="7372"/>
                      <a:pt x="12729" y="7388"/>
                      <a:pt x="12628" y="7412"/>
                    </a:cubicBezTo>
                    <a:lnTo>
                      <a:pt x="12551" y="7433"/>
                    </a:lnTo>
                    <a:lnTo>
                      <a:pt x="12375" y="7483"/>
                    </a:lnTo>
                    <a:cubicBezTo>
                      <a:pt x="12369" y="7485"/>
                      <a:pt x="12366" y="7488"/>
                      <a:pt x="12360" y="7488"/>
                    </a:cubicBezTo>
                    <a:cubicBezTo>
                      <a:pt x="11963" y="7608"/>
                      <a:pt x="11700" y="7907"/>
                      <a:pt x="11698" y="8243"/>
                    </a:cubicBezTo>
                    <a:lnTo>
                      <a:pt x="11698" y="8387"/>
                    </a:lnTo>
                    <a:cubicBezTo>
                      <a:pt x="11633" y="8513"/>
                      <a:pt x="11535" y="8710"/>
                      <a:pt x="11414" y="8953"/>
                    </a:cubicBezTo>
                    <a:cubicBezTo>
                      <a:pt x="11322" y="9135"/>
                      <a:pt x="11222" y="9342"/>
                      <a:pt x="11111" y="9562"/>
                    </a:cubicBezTo>
                    <a:lnTo>
                      <a:pt x="11111" y="8575"/>
                    </a:lnTo>
                    <a:cubicBezTo>
                      <a:pt x="11111" y="8194"/>
                      <a:pt x="10833" y="7884"/>
                      <a:pt x="10490" y="7884"/>
                    </a:cubicBezTo>
                    <a:lnTo>
                      <a:pt x="10071" y="7884"/>
                    </a:lnTo>
                    <a:cubicBezTo>
                      <a:pt x="10070" y="7705"/>
                      <a:pt x="10061" y="7524"/>
                      <a:pt x="10048" y="7342"/>
                    </a:cubicBezTo>
                    <a:cubicBezTo>
                      <a:pt x="10042" y="7251"/>
                      <a:pt x="10034" y="7159"/>
                      <a:pt x="10025" y="7068"/>
                    </a:cubicBezTo>
                    <a:cubicBezTo>
                      <a:pt x="10005" y="6893"/>
                      <a:pt x="9984" y="6717"/>
                      <a:pt x="9956" y="6545"/>
                    </a:cubicBezTo>
                    <a:cubicBezTo>
                      <a:pt x="9839" y="5779"/>
                      <a:pt x="9633" y="5011"/>
                      <a:pt x="9361" y="4298"/>
                    </a:cubicBezTo>
                    <a:cubicBezTo>
                      <a:pt x="9344" y="4254"/>
                      <a:pt x="9326" y="4208"/>
                      <a:pt x="9310" y="4164"/>
                    </a:cubicBezTo>
                    <a:cubicBezTo>
                      <a:pt x="8979" y="3332"/>
                      <a:pt x="8563" y="2573"/>
                      <a:pt x="8083" y="1967"/>
                    </a:cubicBezTo>
                    <a:cubicBezTo>
                      <a:pt x="8006" y="1870"/>
                      <a:pt x="7928" y="1777"/>
                      <a:pt x="7849" y="1690"/>
                    </a:cubicBezTo>
                    <a:cubicBezTo>
                      <a:pt x="7667" y="1489"/>
                      <a:pt x="7482" y="1307"/>
                      <a:pt x="7289" y="1151"/>
                    </a:cubicBezTo>
                    <a:cubicBezTo>
                      <a:pt x="7288" y="1150"/>
                      <a:pt x="7283" y="1147"/>
                      <a:pt x="7282" y="1145"/>
                    </a:cubicBezTo>
                    <a:cubicBezTo>
                      <a:pt x="7197" y="1076"/>
                      <a:pt x="7107" y="1013"/>
                      <a:pt x="7019" y="956"/>
                    </a:cubicBezTo>
                    <a:cubicBezTo>
                      <a:pt x="6912" y="884"/>
                      <a:pt x="6805" y="822"/>
                      <a:pt x="6696" y="767"/>
                    </a:cubicBezTo>
                    <a:cubicBezTo>
                      <a:pt x="6680" y="758"/>
                      <a:pt x="6667" y="752"/>
                      <a:pt x="6651" y="744"/>
                    </a:cubicBezTo>
                    <a:cubicBezTo>
                      <a:pt x="6609" y="724"/>
                      <a:pt x="6565" y="703"/>
                      <a:pt x="6520" y="685"/>
                    </a:cubicBezTo>
                    <a:cubicBezTo>
                      <a:pt x="5646" y="290"/>
                      <a:pt x="4621" y="1"/>
                      <a:pt x="3665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8" name="Google Shape;2958;p15"/>
              <p:cNvSpPr/>
              <p:nvPr/>
            </p:nvSpPr>
            <p:spPr>
              <a:xfrm>
                <a:off x="5003750" y="4831275"/>
                <a:ext cx="258825" cy="344550"/>
              </a:xfrm>
              <a:custGeom>
                <a:avLst/>
                <a:gdLst/>
                <a:ahLst/>
                <a:cxnLst/>
                <a:rect l="l" t="t" r="r" b="b"/>
                <a:pathLst>
                  <a:path w="10353" h="13782" extrusionOk="0">
                    <a:moveTo>
                      <a:pt x="5652" y="0"/>
                    </a:moveTo>
                    <a:cubicBezTo>
                      <a:pt x="5542" y="0"/>
                      <a:pt x="5436" y="5"/>
                      <a:pt x="5335" y="13"/>
                    </a:cubicBezTo>
                    <a:cubicBezTo>
                      <a:pt x="3661" y="145"/>
                      <a:pt x="2812" y="1081"/>
                      <a:pt x="3148" y="2197"/>
                    </a:cubicBezTo>
                    <a:cubicBezTo>
                      <a:pt x="2436" y="3744"/>
                      <a:pt x="3352" y="6203"/>
                      <a:pt x="3862" y="6438"/>
                    </a:cubicBezTo>
                    <a:cubicBezTo>
                      <a:pt x="4260" y="6362"/>
                      <a:pt x="4604" y="6262"/>
                      <a:pt x="4899" y="6144"/>
                    </a:cubicBezTo>
                    <a:lnTo>
                      <a:pt x="4899" y="6144"/>
                    </a:lnTo>
                    <a:cubicBezTo>
                      <a:pt x="4827" y="6375"/>
                      <a:pt x="4745" y="6610"/>
                      <a:pt x="4660" y="6838"/>
                    </a:cubicBezTo>
                    <a:lnTo>
                      <a:pt x="4658" y="6838"/>
                    </a:lnTo>
                    <a:cubicBezTo>
                      <a:pt x="4611" y="6839"/>
                      <a:pt x="4565" y="6842"/>
                      <a:pt x="4519" y="6842"/>
                    </a:cubicBezTo>
                    <a:cubicBezTo>
                      <a:pt x="4509" y="6842"/>
                      <a:pt x="4502" y="6844"/>
                      <a:pt x="4491" y="6844"/>
                    </a:cubicBezTo>
                    <a:cubicBezTo>
                      <a:pt x="4453" y="6844"/>
                      <a:pt x="4412" y="6845"/>
                      <a:pt x="4373" y="6848"/>
                    </a:cubicBezTo>
                    <a:cubicBezTo>
                      <a:pt x="4351" y="6848"/>
                      <a:pt x="4331" y="6850"/>
                      <a:pt x="4313" y="6850"/>
                    </a:cubicBezTo>
                    <a:cubicBezTo>
                      <a:pt x="4284" y="6851"/>
                      <a:pt x="4256" y="6855"/>
                      <a:pt x="4228" y="6855"/>
                    </a:cubicBezTo>
                    <a:cubicBezTo>
                      <a:pt x="4178" y="6859"/>
                      <a:pt x="4130" y="6861"/>
                      <a:pt x="4082" y="6863"/>
                    </a:cubicBezTo>
                    <a:lnTo>
                      <a:pt x="4082" y="6875"/>
                    </a:lnTo>
                    <a:cubicBezTo>
                      <a:pt x="4047" y="6878"/>
                      <a:pt x="4012" y="6881"/>
                      <a:pt x="3979" y="6884"/>
                    </a:cubicBezTo>
                    <a:cubicBezTo>
                      <a:pt x="3815" y="6900"/>
                      <a:pt x="3682" y="6920"/>
                      <a:pt x="3597" y="6942"/>
                    </a:cubicBezTo>
                    <a:cubicBezTo>
                      <a:pt x="3596" y="6944"/>
                      <a:pt x="3594" y="6944"/>
                      <a:pt x="3591" y="6944"/>
                    </a:cubicBezTo>
                    <a:cubicBezTo>
                      <a:pt x="3577" y="6951"/>
                      <a:pt x="3563" y="6953"/>
                      <a:pt x="3549" y="6958"/>
                    </a:cubicBezTo>
                    <a:cubicBezTo>
                      <a:pt x="3548" y="6959"/>
                      <a:pt x="3545" y="6959"/>
                      <a:pt x="3543" y="6959"/>
                    </a:cubicBezTo>
                    <a:cubicBezTo>
                      <a:pt x="3531" y="6965"/>
                      <a:pt x="3522" y="6969"/>
                      <a:pt x="3512" y="6975"/>
                    </a:cubicBezTo>
                    <a:cubicBezTo>
                      <a:pt x="3442" y="7000"/>
                      <a:pt x="3367" y="7036"/>
                      <a:pt x="3290" y="7078"/>
                    </a:cubicBezTo>
                    <a:cubicBezTo>
                      <a:pt x="3278" y="7084"/>
                      <a:pt x="3267" y="7090"/>
                      <a:pt x="3255" y="7098"/>
                    </a:cubicBezTo>
                    <a:cubicBezTo>
                      <a:pt x="3235" y="7110"/>
                      <a:pt x="3217" y="7121"/>
                      <a:pt x="3195" y="7134"/>
                    </a:cubicBezTo>
                    <a:cubicBezTo>
                      <a:pt x="3166" y="7151"/>
                      <a:pt x="3138" y="7172"/>
                      <a:pt x="3105" y="7194"/>
                    </a:cubicBezTo>
                    <a:cubicBezTo>
                      <a:pt x="3093" y="7201"/>
                      <a:pt x="3083" y="7209"/>
                      <a:pt x="3071" y="7219"/>
                    </a:cubicBezTo>
                    <a:cubicBezTo>
                      <a:pt x="3042" y="7240"/>
                      <a:pt x="3014" y="7262"/>
                      <a:pt x="2987" y="7285"/>
                    </a:cubicBezTo>
                    <a:cubicBezTo>
                      <a:pt x="2975" y="7293"/>
                      <a:pt x="2964" y="7304"/>
                      <a:pt x="2953" y="7313"/>
                    </a:cubicBezTo>
                    <a:cubicBezTo>
                      <a:pt x="2917" y="7343"/>
                      <a:pt x="2880" y="7377"/>
                      <a:pt x="2843" y="7412"/>
                    </a:cubicBezTo>
                    <a:cubicBezTo>
                      <a:pt x="2816" y="7438"/>
                      <a:pt x="2788" y="7467"/>
                      <a:pt x="2761" y="7497"/>
                    </a:cubicBezTo>
                    <a:cubicBezTo>
                      <a:pt x="2755" y="7505"/>
                      <a:pt x="2749" y="7512"/>
                      <a:pt x="2746" y="7518"/>
                    </a:cubicBezTo>
                    <a:lnTo>
                      <a:pt x="1148" y="7518"/>
                    </a:lnTo>
                    <a:cubicBezTo>
                      <a:pt x="830" y="7518"/>
                      <a:pt x="574" y="7731"/>
                      <a:pt x="574" y="7993"/>
                    </a:cubicBezTo>
                    <a:lnTo>
                      <a:pt x="574" y="12025"/>
                    </a:lnTo>
                    <a:cubicBezTo>
                      <a:pt x="474" y="12098"/>
                      <a:pt x="386" y="12189"/>
                      <a:pt x="310" y="12293"/>
                    </a:cubicBezTo>
                    <a:cubicBezTo>
                      <a:pt x="0" y="12718"/>
                      <a:pt x="58" y="13223"/>
                      <a:pt x="435" y="13417"/>
                    </a:cubicBezTo>
                    <a:cubicBezTo>
                      <a:pt x="479" y="13440"/>
                      <a:pt x="527" y="13458"/>
                      <a:pt x="575" y="13471"/>
                    </a:cubicBezTo>
                    <a:lnTo>
                      <a:pt x="575" y="13781"/>
                    </a:lnTo>
                    <a:lnTo>
                      <a:pt x="10348" y="13781"/>
                    </a:lnTo>
                    <a:lnTo>
                      <a:pt x="10348" y="8227"/>
                    </a:lnTo>
                    <a:cubicBezTo>
                      <a:pt x="10353" y="7838"/>
                      <a:pt x="9971" y="7522"/>
                      <a:pt x="9502" y="7522"/>
                    </a:cubicBezTo>
                    <a:lnTo>
                      <a:pt x="8078" y="7522"/>
                    </a:lnTo>
                    <a:lnTo>
                      <a:pt x="8037" y="7480"/>
                    </a:lnTo>
                    <a:cubicBezTo>
                      <a:pt x="8007" y="7446"/>
                      <a:pt x="7977" y="7418"/>
                      <a:pt x="7947" y="7389"/>
                    </a:cubicBezTo>
                    <a:cubicBezTo>
                      <a:pt x="7932" y="7373"/>
                      <a:pt x="7916" y="7360"/>
                      <a:pt x="7899" y="7347"/>
                    </a:cubicBezTo>
                    <a:cubicBezTo>
                      <a:pt x="7869" y="7319"/>
                      <a:pt x="7837" y="7294"/>
                      <a:pt x="7807" y="7270"/>
                    </a:cubicBezTo>
                    <a:cubicBezTo>
                      <a:pt x="7794" y="7258"/>
                      <a:pt x="7780" y="7249"/>
                      <a:pt x="7766" y="7240"/>
                    </a:cubicBezTo>
                    <a:cubicBezTo>
                      <a:pt x="7724" y="7209"/>
                      <a:pt x="7685" y="7183"/>
                      <a:pt x="7646" y="7158"/>
                    </a:cubicBezTo>
                    <a:cubicBezTo>
                      <a:pt x="7642" y="7157"/>
                      <a:pt x="7638" y="7152"/>
                      <a:pt x="7637" y="7151"/>
                    </a:cubicBezTo>
                    <a:cubicBezTo>
                      <a:pt x="7589" y="7124"/>
                      <a:pt x="7546" y="7102"/>
                      <a:pt x="7503" y="7082"/>
                    </a:cubicBezTo>
                    <a:cubicBezTo>
                      <a:pt x="7497" y="7078"/>
                      <a:pt x="7490" y="7076"/>
                      <a:pt x="7484" y="7074"/>
                    </a:cubicBezTo>
                    <a:cubicBezTo>
                      <a:pt x="7447" y="7060"/>
                      <a:pt x="7412" y="7045"/>
                      <a:pt x="7377" y="7037"/>
                    </a:cubicBezTo>
                    <a:cubicBezTo>
                      <a:pt x="7369" y="7032"/>
                      <a:pt x="7361" y="7031"/>
                      <a:pt x="7351" y="7030"/>
                    </a:cubicBezTo>
                    <a:cubicBezTo>
                      <a:pt x="7318" y="7021"/>
                      <a:pt x="7288" y="7014"/>
                      <a:pt x="7258" y="7009"/>
                    </a:cubicBezTo>
                    <a:cubicBezTo>
                      <a:pt x="7252" y="7009"/>
                      <a:pt x="7243" y="7008"/>
                      <a:pt x="7237" y="7008"/>
                    </a:cubicBezTo>
                    <a:cubicBezTo>
                      <a:pt x="7220" y="7005"/>
                      <a:pt x="7203" y="7004"/>
                      <a:pt x="7186" y="7004"/>
                    </a:cubicBezTo>
                    <a:cubicBezTo>
                      <a:pt x="7169" y="7004"/>
                      <a:pt x="7153" y="7005"/>
                      <a:pt x="7137" y="7008"/>
                    </a:cubicBezTo>
                    <a:cubicBezTo>
                      <a:pt x="7101" y="6999"/>
                      <a:pt x="7060" y="6988"/>
                      <a:pt x="7017" y="6978"/>
                    </a:cubicBezTo>
                    <a:cubicBezTo>
                      <a:pt x="7012" y="6978"/>
                      <a:pt x="7010" y="6977"/>
                      <a:pt x="7005" y="6977"/>
                    </a:cubicBezTo>
                    <a:cubicBezTo>
                      <a:pt x="6962" y="6969"/>
                      <a:pt x="6915" y="6960"/>
                      <a:pt x="6869" y="6951"/>
                    </a:cubicBezTo>
                    <a:cubicBezTo>
                      <a:pt x="6820" y="6941"/>
                      <a:pt x="6765" y="6930"/>
                      <a:pt x="6711" y="6923"/>
                    </a:cubicBezTo>
                    <a:cubicBezTo>
                      <a:pt x="6695" y="6921"/>
                      <a:pt x="6680" y="6918"/>
                      <a:pt x="6666" y="6917"/>
                    </a:cubicBezTo>
                    <a:cubicBezTo>
                      <a:pt x="6620" y="6909"/>
                      <a:pt x="6572" y="6903"/>
                      <a:pt x="6520" y="6897"/>
                    </a:cubicBezTo>
                    <a:cubicBezTo>
                      <a:pt x="6507" y="6896"/>
                      <a:pt x="6494" y="6896"/>
                      <a:pt x="6482" y="6892"/>
                    </a:cubicBezTo>
                    <a:cubicBezTo>
                      <a:pt x="6349" y="6878"/>
                      <a:pt x="6204" y="6865"/>
                      <a:pt x="6051" y="6857"/>
                    </a:cubicBezTo>
                    <a:cubicBezTo>
                      <a:pt x="6058" y="6835"/>
                      <a:pt x="6067" y="6811"/>
                      <a:pt x="6073" y="6788"/>
                    </a:cubicBezTo>
                    <a:cubicBezTo>
                      <a:pt x="6086" y="6746"/>
                      <a:pt x="6098" y="6709"/>
                      <a:pt x="6110" y="6667"/>
                    </a:cubicBezTo>
                    <a:cubicBezTo>
                      <a:pt x="6115" y="6650"/>
                      <a:pt x="6119" y="6631"/>
                      <a:pt x="6125" y="6613"/>
                    </a:cubicBezTo>
                    <a:cubicBezTo>
                      <a:pt x="6134" y="6587"/>
                      <a:pt x="6141" y="6563"/>
                      <a:pt x="6147" y="6540"/>
                    </a:cubicBezTo>
                    <a:cubicBezTo>
                      <a:pt x="6153" y="6520"/>
                      <a:pt x="6159" y="6503"/>
                      <a:pt x="6164" y="6484"/>
                    </a:cubicBezTo>
                    <a:cubicBezTo>
                      <a:pt x="6170" y="6458"/>
                      <a:pt x="6177" y="6434"/>
                      <a:pt x="6183" y="6407"/>
                    </a:cubicBezTo>
                    <a:cubicBezTo>
                      <a:pt x="6189" y="6392"/>
                      <a:pt x="6196" y="6373"/>
                      <a:pt x="6198" y="6356"/>
                    </a:cubicBezTo>
                    <a:cubicBezTo>
                      <a:pt x="6206" y="6328"/>
                      <a:pt x="6213" y="6304"/>
                      <a:pt x="6220" y="6279"/>
                    </a:cubicBezTo>
                    <a:cubicBezTo>
                      <a:pt x="6225" y="6262"/>
                      <a:pt x="6227" y="6246"/>
                      <a:pt x="6232" y="6229"/>
                    </a:cubicBezTo>
                    <a:cubicBezTo>
                      <a:pt x="6239" y="6201"/>
                      <a:pt x="6247" y="6176"/>
                      <a:pt x="6253" y="6150"/>
                    </a:cubicBezTo>
                    <a:cubicBezTo>
                      <a:pt x="6255" y="6142"/>
                      <a:pt x="6258" y="6136"/>
                      <a:pt x="6259" y="6128"/>
                    </a:cubicBezTo>
                    <a:cubicBezTo>
                      <a:pt x="6260" y="6119"/>
                      <a:pt x="6264" y="6108"/>
                      <a:pt x="6266" y="6100"/>
                    </a:cubicBezTo>
                    <a:cubicBezTo>
                      <a:pt x="6507" y="6091"/>
                      <a:pt x="6728" y="6053"/>
                      <a:pt x="6932" y="5986"/>
                    </a:cubicBezTo>
                    <a:cubicBezTo>
                      <a:pt x="7335" y="5851"/>
                      <a:pt x="7668" y="5609"/>
                      <a:pt x="7937" y="5308"/>
                    </a:cubicBezTo>
                    <a:cubicBezTo>
                      <a:pt x="9450" y="5111"/>
                      <a:pt x="10167" y="3707"/>
                      <a:pt x="10124" y="2637"/>
                    </a:cubicBezTo>
                    <a:cubicBezTo>
                      <a:pt x="10083" y="1598"/>
                      <a:pt x="9022" y="1197"/>
                      <a:pt x="8271" y="1045"/>
                    </a:cubicBezTo>
                    <a:cubicBezTo>
                      <a:pt x="7607" y="265"/>
                      <a:pt x="6511" y="0"/>
                      <a:pt x="565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9" name="Google Shape;2959;p15"/>
              <p:cNvSpPr/>
              <p:nvPr/>
            </p:nvSpPr>
            <p:spPr>
              <a:xfrm>
                <a:off x="5310250" y="4777325"/>
                <a:ext cx="481975" cy="398550"/>
              </a:xfrm>
              <a:custGeom>
                <a:avLst/>
                <a:gdLst/>
                <a:ahLst/>
                <a:cxnLst/>
                <a:rect l="l" t="t" r="r" b="b"/>
                <a:pathLst>
                  <a:path w="19279" h="15942" extrusionOk="0">
                    <a:moveTo>
                      <a:pt x="10511" y="1"/>
                    </a:moveTo>
                    <a:cubicBezTo>
                      <a:pt x="8895" y="1"/>
                      <a:pt x="7090" y="713"/>
                      <a:pt x="7090" y="713"/>
                    </a:cubicBezTo>
                    <a:cubicBezTo>
                      <a:pt x="7090" y="713"/>
                      <a:pt x="6950" y="831"/>
                      <a:pt x="6795" y="993"/>
                    </a:cubicBezTo>
                    <a:cubicBezTo>
                      <a:pt x="6768" y="1021"/>
                      <a:pt x="6740" y="1052"/>
                      <a:pt x="6713" y="1083"/>
                    </a:cubicBezTo>
                    <a:lnTo>
                      <a:pt x="6643" y="1165"/>
                    </a:lnTo>
                    <a:cubicBezTo>
                      <a:pt x="6624" y="1188"/>
                      <a:pt x="6607" y="1212"/>
                      <a:pt x="6588" y="1235"/>
                    </a:cubicBezTo>
                    <a:cubicBezTo>
                      <a:pt x="6512" y="1340"/>
                      <a:pt x="6442" y="1449"/>
                      <a:pt x="6412" y="1552"/>
                    </a:cubicBezTo>
                    <a:cubicBezTo>
                      <a:pt x="6368" y="1692"/>
                      <a:pt x="6415" y="2122"/>
                      <a:pt x="6524" y="2737"/>
                    </a:cubicBezTo>
                    <a:cubicBezTo>
                      <a:pt x="6532" y="2789"/>
                      <a:pt x="6543" y="2842"/>
                      <a:pt x="6552" y="2895"/>
                    </a:cubicBezTo>
                    <a:cubicBezTo>
                      <a:pt x="6591" y="3109"/>
                      <a:pt x="6637" y="3345"/>
                      <a:pt x="6688" y="3595"/>
                    </a:cubicBezTo>
                    <a:cubicBezTo>
                      <a:pt x="6701" y="3658"/>
                      <a:pt x="6715" y="3722"/>
                      <a:pt x="6728" y="3786"/>
                    </a:cubicBezTo>
                    <a:cubicBezTo>
                      <a:pt x="6756" y="3915"/>
                      <a:pt x="6785" y="4048"/>
                      <a:pt x="6813" y="4183"/>
                    </a:cubicBezTo>
                    <a:cubicBezTo>
                      <a:pt x="6975" y="4928"/>
                      <a:pt x="7172" y="5768"/>
                      <a:pt x="7381" y="6626"/>
                    </a:cubicBezTo>
                    <a:lnTo>
                      <a:pt x="7345" y="6830"/>
                    </a:lnTo>
                    <a:lnTo>
                      <a:pt x="7274" y="7258"/>
                    </a:lnTo>
                    <a:lnTo>
                      <a:pt x="7210" y="7229"/>
                    </a:lnTo>
                    <a:lnTo>
                      <a:pt x="6598" y="7772"/>
                    </a:lnTo>
                    <a:lnTo>
                      <a:pt x="6639" y="7802"/>
                    </a:lnTo>
                    <a:lnTo>
                      <a:pt x="6520" y="7822"/>
                    </a:lnTo>
                    <a:lnTo>
                      <a:pt x="6519" y="7822"/>
                    </a:lnTo>
                    <a:cubicBezTo>
                      <a:pt x="6428" y="7830"/>
                      <a:pt x="6339" y="7841"/>
                      <a:pt x="6252" y="7852"/>
                    </a:cubicBezTo>
                    <a:cubicBezTo>
                      <a:pt x="6165" y="7864"/>
                      <a:pt x="6080" y="7875"/>
                      <a:pt x="5998" y="7887"/>
                    </a:cubicBezTo>
                    <a:lnTo>
                      <a:pt x="5993" y="7887"/>
                    </a:lnTo>
                    <a:cubicBezTo>
                      <a:pt x="5911" y="7899"/>
                      <a:pt x="5835" y="7913"/>
                      <a:pt x="5760" y="7924"/>
                    </a:cubicBezTo>
                    <a:cubicBezTo>
                      <a:pt x="5758" y="7925"/>
                      <a:pt x="5753" y="7925"/>
                      <a:pt x="5752" y="7925"/>
                    </a:cubicBezTo>
                    <a:cubicBezTo>
                      <a:pt x="5679" y="7937"/>
                      <a:pt x="5606" y="7950"/>
                      <a:pt x="5537" y="7963"/>
                    </a:cubicBezTo>
                    <a:cubicBezTo>
                      <a:pt x="5533" y="7964"/>
                      <a:pt x="5530" y="7964"/>
                      <a:pt x="5529" y="7964"/>
                    </a:cubicBezTo>
                    <a:cubicBezTo>
                      <a:pt x="5461" y="7978"/>
                      <a:pt x="5396" y="7992"/>
                      <a:pt x="5335" y="8006"/>
                    </a:cubicBezTo>
                    <a:cubicBezTo>
                      <a:pt x="5329" y="8006"/>
                      <a:pt x="5323" y="8009"/>
                      <a:pt x="5321" y="8009"/>
                    </a:cubicBezTo>
                    <a:cubicBezTo>
                      <a:pt x="5261" y="8023"/>
                      <a:pt x="5205" y="8037"/>
                      <a:pt x="5148" y="8051"/>
                    </a:cubicBezTo>
                    <a:cubicBezTo>
                      <a:pt x="5142" y="8053"/>
                      <a:pt x="5136" y="8055"/>
                      <a:pt x="5132" y="8057"/>
                    </a:cubicBezTo>
                    <a:cubicBezTo>
                      <a:pt x="5080" y="8071"/>
                      <a:pt x="5029" y="8085"/>
                      <a:pt x="4983" y="8100"/>
                    </a:cubicBezTo>
                    <a:cubicBezTo>
                      <a:pt x="4976" y="8101"/>
                      <a:pt x="4970" y="8106"/>
                      <a:pt x="4962" y="8107"/>
                    </a:cubicBezTo>
                    <a:cubicBezTo>
                      <a:pt x="4917" y="8121"/>
                      <a:pt x="4877" y="8136"/>
                      <a:pt x="4837" y="8150"/>
                    </a:cubicBezTo>
                    <a:cubicBezTo>
                      <a:pt x="4831" y="8151"/>
                      <a:pt x="4824" y="8155"/>
                      <a:pt x="4820" y="8156"/>
                    </a:cubicBezTo>
                    <a:lnTo>
                      <a:pt x="4820" y="8157"/>
                    </a:lnTo>
                    <a:cubicBezTo>
                      <a:pt x="4763" y="8179"/>
                      <a:pt x="4707" y="8201"/>
                      <a:pt x="4662" y="8225"/>
                    </a:cubicBezTo>
                    <a:cubicBezTo>
                      <a:pt x="4134" y="8501"/>
                      <a:pt x="3079" y="9553"/>
                      <a:pt x="2114" y="10750"/>
                    </a:cubicBezTo>
                    <a:cubicBezTo>
                      <a:pt x="1809" y="11129"/>
                      <a:pt x="1512" y="11522"/>
                      <a:pt x="1244" y="11911"/>
                    </a:cubicBezTo>
                    <a:cubicBezTo>
                      <a:pt x="674" y="12736"/>
                      <a:pt x="235" y="13533"/>
                      <a:pt x="111" y="14110"/>
                    </a:cubicBezTo>
                    <a:cubicBezTo>
                      <a:pt x="111" y="14112"/>
                      <a:pt x="111" y="14115"/>
                      <a:pt x="110" y="14115"/>
                    </a:cubicBezTo>
                    <a:cubicBezTo>
                      <a:pt x="98" y="14142"/>
                      <a:pt x="84" y="14170"/>
                      <a:pt x="75" y="14194"/>
                    </a:cubicBezTo>
                    <a:cubicBezTo>
                      <a:pt x="66" y="14216"/>
                      <a:pt x="60" y="14240"/>
                      <a:pt x="53" y="14265"/>
                    </a:cubicBezTo>
                    <a:cubicBezTo>
                      <a:pt x="44" y="14287"/>
                      <a:pt x="37" y="14307"/>
                      <a:pt x="31" y="14329"/>
                    </a:cubicBezTo>
                    <a:cubicBezTo>
                      <a:pt x="24" y="14356"/>
                      <a:pt x="19" y="14384"/>
                      <a:pt x="16" y="14408"/>
                    </a:cubicBezTo>
                    <a:cubicBezTo>
                      <a:pt x="12" y="14423"/>
                      <a:pt x="8" y="14441"/>
                      <a:pt x="7" y="14457"/>
                    </a:cubicBezTo>
                    <a:cubicBezTo>
                      <a:pt x="2" y="14482"/>
                      <a:pt x="1" y="14508"/>
                      <a:pt x="1" y="14532"/>
                    </a:cubicBezTo>
                    <a:cubicBezTo>
                      <a:pt x="1" y="14548"/>
                      <a:pt x="2" y="14561"/>
                      <a:pt x="2" y="14575"/>
                    </a:cubicBezTo>
                    <a:cubicBezTo>
                      <a:pt x="4" y="14609"/>
                      <a:pt x="10" y="14640"/>
                      <a:pt x="16" y="14674"/>
                    </a:cubicBezTo>
                    <a:cubicBezTo>
                      <a:pt x="18" y="14678"/>
                      <a:pt x="18" y="14682"/>
                      <a:pt x="18" y="14688"/>
                    </a:cubicBezTo>
                    <a:cubicBezTo>
                      <a:pt x="19" y="14694"/>
                      <a:pt x="23" y="14696"/>
                      <a:pt x="24" y="14705"/>
                    </a:cubicBezTo>
                    <a:cubicBezTo>
                      <a:pt x="30" y="14725"/>
                      <a:pt x="36" y="14748"/>
                      <a:pt x="43" y="14769"/>
                    </a:cubicBezTo>
                    <a:cubicBezTo>
                      <a:pt x="48" y="14781"/>
                      <a:pt x="50" y="14791"/>
                      <a:pt x="55" y="14799"/>
                    </a:cubicBezTo>
                    <a:cubicBezTo>
                      <a:pt x="65" y="14827"/>
                      <a:pt x="78" y="14854"/>
                      <a:pt x="92" y="14882"/>
                    </a:cubicBezTo>
                    <a:cubicBezTo>
                      <a:pt x="99" y="14897"/>
                      <a:pt x="109" y="14912"/>
                      <a:pt x="120" y="14929"/>
                    </a:cubicBezTo>
                    <a:cubicBezTo>
                      <a:pt x="126" y="14942"/>
                      <a:pt x="133" y="14951"/>
                      <a:pt x="140" y="14962"/>
                    </a:cubicBezTo>
                    <a:cubicBezTo>
                      <a:pt x="153" y="14982"/>
                      <a:pt x="163" y="14999"/>
                      <a:pt x="177" y="15017"/>
                    </a:cubicBezTo>
                    <a:cubicBezTo>
                      <a:pt x="178" y="15018"/>
                      <a:pt x="182" y="15022"/>
                      <a:pt x="182" y="15023"/>
                    </a:cubicBezTo>
                    <a:cubicBezTo>
                      <a:pt x="462" y="15395"/>
                      <a:pt x="1027" y="15672"/>
                      <a:pt x="1590" y="15865"/>
                    </a:cubicBezTo>
                    <a:cubicBezTo>
                      <a:pt x="1636" y="15881"/>
                      <a:pt x="1684" y="15898"/>
                      <a:pt x="1732" y="15914"/>
                    </a:cubicBezTo>
                    <a:cubicBezTo>
                      <a:pt x="1763" y="15922"/>
                      <a:pt x="1794" y="15933"/>
                      <a:pt x="1823" y="15942"/>
                    </a:cubicBezTo>
                    <a:lnTo>
                      <a:pt x="17981" y="15942"/>
                    </a:lnTo>
                    <a:cubicBezTo>
                      <a:pt x="18032" y="15922"/>
                      <a:pt x="18081" y="15902"/>
                      <a:pt x="18129" y="15880"/>
                    </a:cubicBezTo>
                    <a:cubicBezTo>
                      <a:pt x="18136" y="15878"/>
                      <a:pt x="18144" y="15874"/>
                      <a:pt x="18150" y="15871"/>
                    </a:cubicBezTo>
                    <a:cubicBezTo>
                      <a:pt x="18198" y="15849"/>
                      <a:pt x="18245" y="15829"/>
                      <a:pt x="18290" y="15807"/>
                    </a:cubicBezTo>
                    <a:cubicBezTo>
                      <a:pt x="18307" y="15800"/>
                      <a:pt x="18324" y="15792"/>
                      <a:pt x="18338" y="15784"/>
                    </a:cubicBezTo>
                    <a:cubicBezTo>
                      <a:pt x="18375" y="15764"/>
                      <a:pt x="18415" y="15746"/>
                      <a:pt x="18451" y="15725"/>
                    </a:cubicBezTo>
                    <a:cubicBezTo>
                      <a:pt x="18466" y="15717"/>
                      <a:pt x="18482" y="15710"/>
                      <a:pt x="18495" y="15699"/>
                    </a:cubicBezTo>
                    <a:cubicBezTo>
                      <a:pt x="18542" y="15673"/>
                      <a:pt x="18586" y="15648"/>
                      <a:pt x="18630" y="15620"/>
                    </a:cubicBezTo>
                    <a:cubicBezTo>
                      <a:pt x="18635" y="15618"/>
                      <a:pt x="18637" y="15616"/>
                      <a:pt x="18642" y="15614"/>
                    </a:cubicBezTo>
                    <a:cubicBezTo>
                      <a:pt x="18686" y="15583"/>
                      <a:pt x="18732" y="15555"/>
                      <a:pt x="18774" y="15521"/>
                    </a:cubicBezTo>
                    <a:cubicBezTo>
                      <a:pt x="18788" y="15514"/>
                      <a:pt x="18800" y="15504"/>
                      <a:pt x="18811" y="15494"/>
                    </a:cubicBezTo>
                    <a:cubicBezTo>
                      <a:pt x="18841" y="15471"/>
                      <a:pt x="18868" y="15447"/>
                      <a:pt x="18897" y="15423"/>
                    </a:cubicBezTo>
                    <a:cubicBezTo>
                      <a:pt x="18909" y="15413"/>
                      <a:pt x="18923" y="15401"/>
                      <a:pt x="18934" y="15389"/>
                    </a:cubicBezTo>
                    <a:cubicBezTo>
                      <a:pt x="18963" y="15363"/>
                      <a:pt x="18988" y="15338"/>
                      <a:pt x="19013" y="15312"/>
                    </a:cubicBezTo>
                    <a:cubicBezTo>
                      <a:pt x="19020" y="15302"/>
                      <a:pt x="19030" y="15292"/>
                      <a:pt x="19038" y="15283"/>
                    </a:cubicBezTo>
                    <a:cubicBezTo>
                      <a:pt x="19072" y="15248"/>
                      <a:pt x="19101" y="15211"/>
                      <a:pt x="19126" y="15175"/>
                    </a:cubicBezTo>
                    <a:cubicBezTo>
                      <a:pt x="19132" y="15168"/>
                      <a:pt x="19138" y="15158"/>
                      <a:pt x="19140" y="15148"/>
                    </a:cubicBezTo>
                    <a:cubicBezTo>
                      <a:pt x="19160" y="15119"/>
                      <a:pt x="19177" y="15090"/>
                      <a:pt x="19192" y="15058"/>
                    </a:cubicBezTo>
                    <a:cubicBezTo>
                      <a:pt x="19200" y="15045"/>
                      <a:pt x="19206" y="15030"/>
                      <a:pt x="19212" y="15017"/>
                    </a:cubicBezTo>
                    <a:cubicBezTo>
                      <a:pt x="19224" y="14988"/>
                      <a:pt x="19235" y="14960"/>
                      <a:pt x="19245" y="14931"/>
                    </a:cubicBezTo>
                    <a:cubicBezTo>
                      <a:pt x="19250" y="14917"/>
                      <a:pt x="19253" y="14905"/>
                      <a:pt x="19257" y="14893"/>
                    </a:cubicBezTo>
                    <a:cubicBezTo>
                      <a:pt x="19267" y="14850"/>
                      <a:pt x="19274" y="14808"/>
                      <a:pt x="19279" y="14763"/>
                    </a:cubicBezTo>
                    <a:cubicBezTo>
                      <a:pt x="19279" y="14729"/>
                      <a:pt x="19277" y="14692"/>
                      <a:pt x="19273" y="14657"/>
                    </a:cubicBezTo>
                    <a:cubicBezTo>
                      <a:pt x="19271" y="14647"/>
                      <a:pt x="19271" y="14640"/>
                      <a:pt x="19268" y="14632"/>
                    </a:cubicBezTo>
                    <a:cubicBezTo>
                      <a:pt x="19263" y="14595"/>
                      <a:pt x="19256" y="14559"/>
                      <a:pt x="19247" y="14519"/>
                    </a:cubicBezTo>
                    <a:cubicBezTo>
                      <a:pt x="19245" y="14513"/>
                      <a:pt x="19242" y="14505"/>
                      <a:pt x="19241" y="14499"/>
                    </a:cubicBezTo>
                    <a:cubicBezTo>
                      <a:pt x="19231" y="14464"/>
                      <a:pt x="19219" y="14429"/>
                      <a:pt x="19206" y="14395"/>
                    </a:cubicBezTo>
                    <a:cubicBezTo>
                      <a:pt x="19201" y="14385"/>
                      <a:pt x="19198" y="14374"/>
                      <a:pt x="19194" y="14366"/>
                    </a:cubicBezTo>
                    <a:cubicBezTo>
                      <a:pt x="19178" y="14324"/>
                      <a:pt x="19158" y="14283"/>
                      <a:pt x="19139" y="14244"/>
                    </a:cubicBezTo>
                    <a:cubicBezTo>
                      <a:pt x="19133" y="14231"/>
                      <a:pt x="19126" y="14219"/>
                      <a:pt x="19120" y="14206"/>
                    </a:cubicBezTo>
                    <a:cubicBezTo>
                      <a:pt x="19102" y="14171"/>
                      <a:pt x="19083" y="14136"/>
                      <a:pt x="19062" y="14101"/>
                    </a:cubicBezTo>
                    <a:cubicBezTo>
                      <a:pt x="19055" y="14088"/>
                      <a:pt x="19049" y="14079"/>
                      <a:pt x="19043" y="14067"/>
                    </a:cubicBezTo>
                    <a:cubicBezTo>
                      <a:pt x="19017" y="14025"/>
                      <a:pt x="18992" y="13983"/>
                      <a:pt x="18962" y="13940"/>
                    </a:cubicBezTo>
                    <a:cubicBezTo>
                      <a:pt x="18949" y="13921"/>
                      <a:pt x="18938" y="13904"/>
                      <a:pt x="18926" y="13886"/>
                    </a:cubicBezTo>
                    <a:cubicBezTo>
                      <a:pt x="18903" y="13850"/>
                      <a:pt x="18878" y="13815"/>
                      <a:pt x="18853" y="13779"/>
                    </a:cubicBezTo>
                    <a:cubicBezTo>
                      <a:pt x="18836" y="13753"/>
                      <a:pt x="18817" y="13729"/>
                      <a:pt x="18797" y="13703"/>
                    </a:cubicBezTo>
                    <a:cubicBezTo>
                      <a:pt x="18774" y="13674"/>
                      <a:pt x="18750" y="13644"/>
                      <a:pt x="18727" y="13612"/>
                    </a:cubicBezTo>
                    <a:cubicBezTo>
                      <a:pt x="18710" y="13589"/>
                      <a:pt x="18691" y="13565"/>
                      <a:pt x="18672" y="13542"/>
                    </a:cubicBezTo>
                    <a:cubicBezTo>
                      <a:pt x="18642" y="13504"/>
                      <a:pt x="18609" y="13465"/>
                      <a:pt x="18575" y="13424"/>
                    </a:cubicBezTo>
                    <a:cubicBezTo>
                      <a:pt x="18568" y="13416"/>
                      <a:pt x="18562" y="13407"/>
                      <a:pt x="18554" y="13398"/>
                    </a:cubicBezTo>
                    <a:cubicBezTo>
                      <a:pt x="18406" y="13137"/>
                      <a:pt x="18257" y="12879"/>
                      <a:pt x="18096" y="12627"/>
                    </a:cubicBezTo>
                    <a:cubicBezTo>
                      <a:pt x="16911" y="10725"/>
                      <a:pt x="15392" y="9085"/>
                      <a:pt x="13434" y="8345"/>
                    </a:cubicBezTo>
                    <a:cubicBezTo>
                      <a:pt x="13330" y="8309"/>
                      <a:pt x="13223" y="8272"/>
                      <a:pt x="13114" y="8237"/>
                    </a:cubicBezTo>
                    <a:cubicBezTo>
                      <a:pt x="13098" y="8234"/>
                      <a:pt x="13080" y="8229"/>
                      <a:pt x="13063" y="8223"/>
                    </a:cubicBezTo>
                    <a:cubicBezTo>
                      <a:pt x="12955" y="8189"/>
                      <a:pt x="12844" y="8158"/>
                      <a:pt x="12730" y="8128"/>
                    </a:cubicBezTo>
                    <a:cubicBezTo>
                      <a:pt x="12658" y="8106"/>
                      <a:pt x="12583" y="8084"/>
                      <a:pt x="12510" y="8063"/>
                    </a:cubicBezTo>
                    <a:lnTo>
                      <a:pt x="12511" y="8061"/>
                    </a:lnTo>
                    <a:lnTo>
                      <a:pt x="12396" y="8021"/>
                    </a:lnTo>
                    <a:lnTo>
                      <a:pt x="12425" y="7999"/>
                    </a:lnTo>
                    <a:lnTo>
                      <a:pt x="11986" y="7538"/>
                    </a:lnTo>
                    <a:lnTo>
                      <a:pt x="11951" y="7548"/>
                    </a:lnTo>
                    <a:lnTo>
                      <a:pt x="11916" y="7395"/>
                    </a:lnTo>
                    <a:cubicBezTo>
                      <a:pt x="12359" y="7263"/>
                      <a:pt x="12734" y="7131"/>
                      <a:pt x="12759" y="7100"/>
                    </a:cubicBezTo>
                    <a:cubicBezTo>
                      <a:pt x="12794" y="7057"/>
                      <a:pt x="12828" y="5573"/>
                      <a:pt x="12579" y="4045"/>
                    </a:cubicBezTo>
                    <a:lnTo>
                      <a:pt x="12642" y="4011"/>
                    </a:lnTo>
                    <a:cubicBezTo>
                      <a:pt x="12683" y="3892"/>
                      <a:pt x="12718" y="3776"/>
                      <a:pt x="12749" y="3662"/>
                    </a:cubicBezTo>
                    <a:cubicBezTo>
                      <a:pt x="12765" y="3612"/>
                      <a:pt x="12777" y="3562"/>
                      <a:pt x="12791" y="3512"/>
                    </a:cubicBezTo>
                    <a:cubicBezTo>
                      <a:pt x="12807" y="3453"/>
                      <a:pt x="12825" y="3392"/>
                      <a:pt x="12838" y="3334"/>
                    </a:cubicBezTo>
                    <a:cubicBezTo>
                      <a:pt x="12855" y="3269"/>
                      <a:pt x="12867" y="3205"/>
                      <a:pt x="12881" y="3142"/>
                    </a:cubicBezTo>
                    <a:cubicBezTo>
                      <a:pt x="12888" y="3103"/>
                      <a:pt x="12898" y="3063"/>
                      <a:pt x="12906" y="3023"/>
                    </a:cubicBezTo>
                    <a:cubicBezTo>
                      <a:pt x="12920" y="2950"/>
                      <a:pt x="12929" y="2877"/>
                      <a:pt x="12941" y="2805"/>
                    </a:cubicBezTo>
                    <a:cubicBezTo>
                      <a:pt x="12946" y="2780"/>
                      <a:pt x="12949" y="2755"/>
                      <a:pt x="12954" y="2730"/>
                    </a:cubicBezTo>
                    <a:cubicBezTo>
                      <a:pt x="12962" y="2651"/>
                      <a:pt x="12971" y="2573"/>
                      <a:pt x="12977" y="2498"/>
                    </a:cubicBezTo>
                    <a:cubicBezTo>
                      <a:pt x="12978" y="2482"/>
                      <a:pt x="12980" y="2467"/>
                      <a:pt x="12983" y="2453"/>
                    </a:cubicBezTo>
                    <a:cubicBezTo>
                      <a:pt x="12989" y="2370"/>
                      <a:pt x="12991" y="2291"/>
                      <a:pt x="12991" y="2213"/>
                    </a:cubicBezTo>
                    <a:cubicBezTo>
                      <a:pt x="12992" y="2206"/>
                      <a:pt x="12992" y="2198"/>
                      <a:pt x="12992" y="2192"/>
                    </a:cubicBezTo>
                    <a:cubicBezTo>
                      <a:pt x="12995" y="2109"/>
                      <a:pt x="12992" y="2030"/>
                      <a:pt x="12989" y="1952"/>
                    </a:cubicBezTo>
                    <a:lnTo>
                      <a:pt x="12989" y="1945"/>
                    </a:lnTo>
                    <a:cubicBezTo>
                      <a:pt x="12984" y="1866"/>
                      <a:pt x="12979" y="1788"/>
                      <a:pt x="12972" y="1712"/>
                    </a:cubicBezTo>
                    <a:lnTo>
                      <a:pt x="12972" y="1710"/>
                    </a:lnTo>
                    <a:cubicBezTo>
                      <a:pt x="12779" y="383"/>
                      <a:pt x="11696" y="1"/>
                      <a:pt x="10511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60" name="Google Shape;2960;p15"/>
              <p:cNvSpPr/>
              <p:nvPr/>
            </p:nvSpPr>
            <p:spPr>
              <a:xfrm>
                <a:off x="2320200" y="4852000"/>
                <a:ext cx="336175" cy="323950"/>
              </a:xfrm>
              <a:custGeom>
                <a:avLst/>
                <a:gdLst/>
                <a:ahLst/>
                <a:cxnLst/>
                <a:rect l="l" t="t" r="r" b="b"/>
                <a:pathLst>
                  <a:path w="13447" h="12958" extrusionOk="0">
                    <a:moveTo>
                      <a:pt x="6735" y="1"/>
                    </a:moveTo>
                    <a:cubicBezTo>
                      <a:pt x="5731" y="1"/>
                      <a:pt x="4755" y="673"/>
                      <a:pt x="4067" y="1297"/>
                    </a:cubicBezTo>
                    <a:cubicBezTo>
                      <a:pt x="3622" y="1699"/>
                      <a:pt x="3296" y="2081"/>
                      <a:pt x="3160" y="2249"/>
                    </a:cubicBezTo>
                    <a:lnTo>
                      <a:pt x="3159" y="2251"/>
                    </a:lnTo>
                    <a:cubicBezTo>
                      <a:pt x="3120" y="2300"/>
                      <a:pt x="3096" y="2328"/>
                      <a:pt x="3090" y="2336"/>
                    </a:cubicBezTo>
                    <a:cubicBezTo>
                      <a:pt x="3088" y="2337"/>
                      <a:pt x="3088" y="2340"/>
                      <a:pt x="3088" y="2340"/>
                    </a:cubicBezTo>
                    <a:cubicBezTo>
                      <a:pt x="2871" y="2382"/>
                      <a:pt x="2779" y="2755"/>
                      <a:pt x="2771" y="3293"/>
                    </a:cubicBezTo>
                    <a:cubicBezTo>
                      <a:pt x="2766" y="3566"/>
                      <a:pt x="2786" y="3883"/>
                      <a:pt x="2822" y="4221"/>
                    </a:cubicBezTo>
                    <a:cubicBezTo>
                      <a:pt x="2831" y="4296"/>
                      <a:pt x="2839" y="4374"/>
                      <a:pt x="2850" y="4453"/>
                    </a:cubicBezTo>
                    <a:cubicBezTo>
                      <a:pt x="2898" y="4830"/>
                      <a:pt x="2965" y="5228"/>
                      <a:pt x="3044" y="5614"/>
                    </a:cubicBezTo>
                    <a:cubicBezTo>
                      <a:pt x="3026" y="5612"/>
                      <a:pt x="3009" y="5612"/>
                      <a:pt x="2992" y="5612"/>
                    </a:cubicBezTo>
                    <a:cubicBezTo>
                      <a:pt x="2623" y="5612"/>
                      <a:pt x="2206" y="5904"/>
                      <a:pt x="2288" y="6270"/>
                    </a:cubicBezTo>
                    <a:cubicBezTo>
                      <a:pt x="2317" y="6390"/>
                      <a:pt x="2415" y="6537"/>
                      <a:pt x="2551" y="6693"/>
                    </a:cubicBezTo>
                    <a:cubicBezTo>
                      <a:pt x="2843" y="7022"/>
                      <a:pt x="3306" y="7383"/>
                      <a:pt x="3602" y="7568"/>
                    </a:cubicBezTo>
                    <a:cubicBezTo>
                      <a:pt x="3724" y="7856"/>
                      <a:pt x="3847" y="8063"/>
                      <a:pt x="3961" y="8149"/>
                    </a:cubicBezTo>
                    <a:cubicBezTo>
                      <a:pt x="3967" y="8187"/>
                      <a:pt x="3974" y="8225"/>
                      <a:pt x="3980" y="8260"/>
                    </a:cubicBezTo>
                    <a:cubicBezTo>
                      <a:pt x="3985" y="8303"/>
                      <a:pt x="3988" y="8345"/>
                      <a:pt x="3993" y="8388"/>
                    </a:cubicBezTo>
                    <a:cubicBezTo>
                      <a:pt x="4006" y="8535"/>
                      <a:pt x="4022" y="8671"/>
                      <a:pt x="4036" y="8802"/>
                    </a:cubicBezTo>
                    <a:cubicBezTo>
                      <a:pt x="4036" y="8804"/>
                      <a:pt x="4038" y="8808"/>
                      <a:pt x="4038" y="8810"/>
                    </a:cubicBezTo>
                    <a:cubicBezTo>
                      <a:pt x="4044" y="8868"/>
                      <a:pt x="4052" y="8925"/>
                      <a:pt x="4059" y="8980"/>
                    </a:cubicBezTo>
                    <a:cubicBezTo>
                      <a:pt x="4059" y="8985"/>
                      <a:pt x="4059" y="8987"/>
                      <a:pt x="4061" y="8993"/>
                    </a:cubicBezTo>
                    <a:cubicBezTo>
                      <a:pt x="4068" y="9050"/>
                      <a:pt x="4076" y="9101"/>
                      <a:pt x="4084" y="9155"/>
                    </a:cubicBezTo>
                    <a:lnTo>
                      <a:pt x="3824" y="9550"/>
                    </a:lnTo>
                    <a:lnTo>
                      <a:pt x="3883" y="9606"/>
                    </a:lnTo>
                    <a:lnTo>
                      <a:pt x="3855" y="9631"/>
                    </a:lnTo>
                    <a:lnTo>
                      <a:pt x="3786" y="9631"/>
                    </a:lnTo>
                    <a:lnTo>
                      <a:pt x="3748" y="9528"/>
                    </a:lnTo>
                    <a:lnTo>
                      <a:pt x="3594" y="9631"/>
                    </a:lnTo>
                    <a:lnTo>
                      <a:pt x="2691" y="9631"/>
                    </a:lnTo>
                    <a:cubicBezTo>
                      <a:pt x="2373" y="9631"/>
                      <a:pt x="2116" y="9880"/>
                      <a:pt x="2116" y="10189"/>
                    </a:cubicBezTo>
                    <a:lnTo>
                      <a:pt x="2116" y="10679"/>
                    </a:lnTo>
                    <a:cubicBezTo>
                      <a:pt x="1418" y="11076"/>
                      <a:pt x="873" y="11441"/>
                      <a:pt x="684" y="11646"/>
                    </a:cubicBezTo>
                    <a:cubicBezTo>
                      <a:pt x="671" y="11653"/>
                      <a:pt x="660" y="11660"/>
                      <a:pt x="651" y="11671"/>
                    </a:cubicBezTo>
                    <a:cubicBezTo>
                      <a:pt x="368" y="11906"/>
                      <a:pt x="154" y="12362"/>
                      <a:pt x="1" y="12957"/>
                    </a:cubicBezTo>
                    <a:lnTo>
                      <a:pt x="13447" y="12957"/>
                    </a:lnTo>
                    <a:cubicBezTo>
                      <a:pt x="13289" y="12296"/>
                      <a:pt x="13077" y="11752"/>
                      <a:pt x="12804" y="11417"/>
                    </a:cubicBezTo>
                    <a:cubicBezTo>
                      <a:pt x="12799" y="11405"/>
                      <a:pt x="12797" y="11397"/>
                      <a:pt x="12791" y="11391"/>
                    </a:cubicBezTo>
                    <a:cubicBezTo>
                      <a:pt x="12768" y="11360"/>
                      <a:pt x="12729" y="11323"/>
                      <a:pt x="12678" y="11280"/>
                    </a:cubicBezTo>
                    <a:cubicBezTo>
                      <a:pt x="12628" y="11233"/>
                      <a:pt x="12574" y="11189"/>
                      <a:pt x="12520" y="11155"/>
                    </a:cubicBezTo>
                    <a:cubicBezTo>
                      <a:pt x="12511" y="11149"/>
                      <a:pt x="12500" y="11146"/>
                      <a:pt x="12492" y="11140"/>
                    </a:cubicBezTo>
                    <a:cubicBezTo>
                      <a:pt x="12336" y="11033"/>
                      <a:pt x="12131" y="10907"/>
                      <a:pt x="11888" y="10772"/>
                    </a:cubicBezTo>
                    <a:lnTo>
                      <a:pt x="11888" y="10455"/>
                    </a:lnTo>
                    <a:cubicBezTo>
                      <a:pt x="11888" y="9998"/>
                      <a:pt x="11509" y="9629"/>
                      <a:pt x="11040" y="9629"/>
                    </a:cubicBezTo>
                    <a:lnTo>
                      <a:pt x="9815" y="9629"/>
                    </a:lnTo>
                    <a:lnTo>
                      <a:pt x="9468" y="9485"/>
                    </a:lnTo>
                    <a:lnTo>
                      <a:pt x="9442" y="9564"/>
                    </a:lnTo>
                    <a:cubicBezTo>
                      <a:pt x="9383" y="9538"/>
                      <a:pt x="9326" y="9510"/>
                      <a:pt x="9267" y="9484"/>
                    </a:cubicBezTo>
                    <a:lnTo>
                      <a:pt x="9254" y="9479"/>
                    </a:lnTo>
                    <a:cubicBezTo>
                      <a:pt x="9205" y="9457"/>
                      <a:pt x="9156" y="9435"/>
                      <a:pt x="9105" y="9411"/>
                    </a:cubicBezTo>
                    <a:lnTo>
                      <a:pt x="8765" y="8895"/>
                    </a:lnTo>
                    <a:lnTo>
                      <a:pt x="8551" y="9040"/>
                    </a:lnTo>
                    <a:cubicBezTo>
                      <a:pt x="8568" y="8884"/>
                      <a:pt x="8586" y="8704"/>
                      <a:pt x="8606" y="8505"/>
                    </a:cubicBezTo>
                    <a:cubicBezTo>
                      <a:pt x="8606" y="8499"/>
                      <a:pt x="8607" y="8491"/>
                      <a:pt x="8607" y="8483"/>
                    </a:cubicBezTo>
                    <a:cubicBezTo>
                      <a:pt x="8607" y="8475"/>
                      <a:pt x="8609" y="8467"/>
                      <a:pt x="8609" y="8456"/>
                    </a:cubicBezTo>
                    <a:cubicBezTo>
                      <a:pt x="8631" y="8413"/>
                      <a:pt x="8664" y="8212"/>
                      <a:pt x="8695" y="7908"/>
                    </a:cubicBezTo>
                    <a:cubicBezTo>
                      <a:pt x="8710" y="7863"/>
                      <a:pt x="8725" y="7823"/>
                      <a:pt x="8739" y="7778"/>
                    </a:cubicBezTo>
                    <a:cubicBezTo>
                      <a:pt x="9105" y="7521"/>
                      <a:pt x="9953" y="6671"/>
                      <a:pt x="9985" y="6250"/>
                    </a:cubicBezTo>
                    <a:cubicBezTo>
                      <a:pt x="9991" y="6185"/>
                      <a:pt x="9979" y="6123"/>
                      <a:pt x="9958" y="6067"/>
                    </a:cubicBezTo>
                    <a:cubicBezTo>
                      <a:pt x="9873" y="5855"/>
                      <a:pt x="9615" y="5714"/>
                      <a:pt x="9358" y="5686"/>
                    </a:cubicBezTo>
                    <a:cubicBezTo>
                      <a:pt x="10227" y="2076"/>
                      <a:pt x="8935" y="2066"/>
                      <a:pt x="8935" y="2066"/>
                    </a:cubicBezTo>
                    <a:cubicBezTo>
                      <a:pt x="8935" y="2066"/>
                      <a:pt x="8928" y="1953"/>
                      <a:pt x="8889" y="1780"/>
                    </a:cubicBezTo>
                    <a:cubicBezTo>
                      <a:pt x="8825" y="1510"/>
                      <a:pt x="8688" y="1088"/>
                      <a:pt x="8384" y="726"/>
                    </a:cubicBezTo>
                    <a:cubicBezTo>
                      <a:pt x="8078" y="363"/>
                      <a:pt x="7607" y="54"/>
                      <a:pt x="6877" y="5"/>
                    </a:cubicBezTo>
                    <a:cubicBezTo>
                      <a:pt x="6830" y="2"/>
                      <a:pt x="6783" y="1"/>
                      <a:pt x="6735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61" name="Google Shape;2961;p15"/>
              <p:cNvSpPr/>
              <p:nvPr/>
            </p:nvSpPr>
            <p:spPr>
              <a:xfrm>
                <a:off x="3331700" y="4888225"/>
                <a:ext cx="244450" cy="287650"/>
              </a:xfrm>
              <a:custGeom>
                <a:avLst/>
                <a:gdLst/>
                <a:ahLst/>
                <a:cxnLst/>
                <a:rect l="l" t="t" r="r" b="b"/>
                <a:pathLst>
                  <a:path w="9778" h="11506" extrusionOk="0">
                    <a:moveTo>
                      <a:pt x="5076" y="1"/>
                    </a:moveTo>
                    <a:cubicBezTo>
                      <a:pt x="4967" y="1"/>
                      <a:pt x="4861" y="6"/>
                      <a:pt x="4761" y="16"/>
                    </a:cubicBezTo>
                    <a:cubicBezTo>
                      <a:pt x="3085" y="179"/>
                      <a:pt x="2238" y="1331"/>
                      <a:pt x="2574" y="2704"/>
                    </a:cubicBezTo>
                    <a:cubicBezTo>
                      <a:pt x="1861" y="4602"/>
                      <a:pt x="2778" y="7627"/>
                      <a:pt x="3286" y="7917"/>
                    </a:cubicBezTo>
                    <a:cubicBezTo>
                      <a:pt x="3687" y="7824"/>
                      <a:pt x="4027" y="7700"/>
                      <a:pt x="4325" y="7554"/>
                    </a:cubicBezTo>
                    <a:lnTo>
                      <a:pt x="4325" y="7554"/>
                    </a:lnTo>
                    <a:cubicBezTo>
                      <a:pt x="4252" y="7838"/>
                      <a:pt x="4170" y="8127"/>
                      <a:pt x="4085" y="8409"/>
                    </a:cubicBezTo>
                    <a:cubicBezTo>
                      <a:pt x="4084" y="8409"/>
                      <a:pt x="4084" y="8411"/>
                      <a:pt x="4084" y="8411"/>
                    </a:cubicBezTo>
                    <a:cubicBezTo>
                      <a:pt x="4035" y="8411"/>
                      <a:pt x="3989" y="8412"/>
                      <a:pt x="3942" y="8415"/>
                    </a:cubicBezTo>
                    <a:cubicBezTo>
                      <a:pt x="3935" y="8415"/>
                      <a:pt x="3927" y="8415"/>
                      <a:pt x="3916" y="8417"/>
                    </a:cubicBezTo>
                    <a:cubicBezTo>
                      <a:pt x="3875" y="8417"/>
                      <a:pt x="3837" y="8418"/>
                      <a:pt x="3796" y="8421"/>
                    </a:cubicBezTo>
                    <a:cubicBezTo>
                      <a:pt x="3777" y="8423"/>
                      <a:pt x="3758" y="8423"/>
                      <a:pt x="3739" y="8425"/>
                    </a:cubicBezTo>
                    <a:cubicBezTo>
                      <a:pt x="3710" y="8428"/>
                      <a:pt x="3681" y="8430"/>
                      <a:pt x="3654" y="8431"/>
                    </a:cubicBezTo>
                    <a:cubicBezTo>
                      <a:pt x="3604" y="8434"/>
                      <a:pt x="3555" y="8437"/>
                      <a:pt x="3508" y="8441"/>
                    </a:cubicBezTo>
                    <a:lnTo>
                      <a:pt x="3508" y="8454"/>
                    </a:lnTo>
                    <a:cubicBezTo>
                      <a:pt x="3473" y="8459"/>
                      <a:pt x="3438" y="8462"/>
                      <a:pt x="3405" y="8466"/>
                    </a:cubicBezTo>
                    <a:lnTo>
                      <a:pt x="3404" y="8466"/>
                    </a:lnTo>
                    <a:cubicBezTo>
                      <a:pt x="3241" y="8486"/>
                      <a:pt x="3108" y="8510"/>
                      <a:pt x="3023" y="8539"/>
                    </a:cubicBezTo>
                    <a:cubicBezTo>
                      <a:pt x="3018" y="8539"/>
                      <a:pt x="3017" y="8541"/>
                      <a:pt x="3016" y="8541"/>
                    </a:cubicBezTo>
                    <a:cubicBezTo>
                      <a:pt x="3000" y="8547"/>
                      <a:pt x="2987" y="8553"/>
                      <a:pt x="2975" y="8558"/>
                    </a:cubicBezTo>
                    <a:cubicBezTo>
                      <a:pt x="2973" y="8558"/>
                      <a:pt x="2970" y="8559"/>
                      <a:pt x="2969" y="8559"/>
                    </a:cubicBezTo>
                    <a:cubicBezTo>
                      <a:pt x="2956" y="8565"/>
                      <a:pt x="2945" y="8571"/>
                      <a:pt x="2938" y="8576"/>
                    </a:cubicBezTo>
                    <a:cubicBezTo>
                      <a:pt x="2866" y="8606"/>
                      <a:pt x="2792" y="8649"/>
                      <a:pt x="2717" y="8702"/>
                    </a:cubicBezTo>
                    <a:cubicBezTo>
                      <a:pt x="2705" y="8709"/>
                      <a:pt x="2694" y="8717"/>
                      <a:pt x="2682" y="8728"/>
                    </a:cubicBezTo>
                    <a:cubicBezTo>
                      <a:pt x="2662" y="8741"/>
                      <a:pt x="2640" y="8757"/>
                      <a:pt x="2621" y="8771"/>
                    </a:cubicBezTo>
                    <a:cubicBezTo>
                      <a:pt x="2592" y="8795"/>
                      <a:pt x="2561" y="8819"/>
                      <a:pt x="2531" y="8844"/>
                    </a:cubicBezTo>
                    <a:cubicBezTo>
                      <a:pt x="2519" y="8854"/>
                      <a:pt x="2508" y="8866"/>
                      <a:pt x="2496" y="8878"/>
                    </a:cubicBezTo>
                    <a:cubicBezTo>
                      <a:pt x="2468" y="8904"/>
                      <a:pt x="2440" y="8929"/>
                      <a:pt x="2413" y="8957"/>
                    </a:cubicBezTo>
                    <a:lnTo>
                      <a:pt x="2378" y="8993"/>
                    </a:lnTo>
                    <a:cubicBezTo>
                      <a:pt x="2341" y="9030"/>
                      <a:pt x="2306" y="9072"/>
                      <a:pt x="2270" y="9114"/>
                    </a:cubicBezTo>
                    <a:cubicBezTo>
                      <a:pt x="2243" y="9145"/>
                      <a:pt x="2215" y="9182"/>
                      <a:pt x="2188" y="9220"/>
                    </a:cubicBezTo>
                    <a:cubicBezTo>
                      <a:pt x="2182" y="9227"/>
                      <a:pt x="2176" y="9237"/>
                      <a:pt x="2171" y="9245"/>
                    </a:cubicBezTo>
                    <a:lnTo>
                      <a:pt x="575" y="9245"/>
                    </a:lnTo>
                    <a:cubicBezTo>
                      <a:pt x="257" y="9245"/>
                      <a:pt x="1" y="9509"/>
                      <a:pt x="1" y="9832"/>
                    </a:cubicBezTo>
                    <a:lnTo>
                      <a:pt x="1" y="11506"/>
                    </a:lnTo>
                    <a:lnTo>
                      <a:pt x="9772" y="11506"/>
                    </a:lnTo>
                    <a:lnTo>
                      <a:pt x="9772" y="10113"/>
                    </a:lnTo>
                    <a:cubicBezTo>
                      <a:pt x="9777" y="9634"/>
                      <a:pt x="9397" y="9245"/>
                      <a:pt x="8928" y="9245"/>
                    </a:cubicBezTo>
                    <a:lnTo>
                      <a:pt x="7504" y="9245"/>
                    </a:lnTo>
                    <a:lnTo>
                      <a:pt x="7462" y="9196"/>
                    </a:lnTo>
                    <a:cubicBezTo>
                      <a:pt x="7433" y="9158"/>
                      <a:pt x="7403" y="9118"/>
                      <a:pt x="7371" y="9084"/>
                    </a:cubicBezTo>
                    <a:cubicBezTo>
                      <a:pt x="7355" y="9067"/>
                      <a:pt x="7342" y="9049"/>
                      <a:pt x="7327" y="9033"/>
                    </a:cubicBezTo>
                    <a:cubicBezTo>
                      <a:pt x="7297" y="8999"/>
                      <a:pt x="7264" y="8968"/>
                      <a:pt x="7234" y="8939"/>
                    </a:cubicBezTo>
                    <a:cubicBezTo>
                      <a:pt x="7221" y="8926"/>
                      <a:pt x="7207" y="8911"/>
                      <a:pt x="7194" y="8901"/>
                    </a:cubicBezTo>
                    <a:cubicBezTo>
                      <a:pt x="7152" y="8865"/>
                      <a:pt x="7111" y="8831"/>
                      <a:pt x="7072" y="8802"/>
                    </a:cubicBezTo>
                    <a:cubicBezTo>
                      <a:pt x="7070" y="8798"/>
                      <a:pt x="7066" y="8796"/>
                      <a:pt x="7063" y="8795"/>
                    </a:cubicBezTo>
                    <a:cubicBezTo>
                      <a:pt x="7019" y="8762"/>
                      <a:pt x="6973" y="8733"/>
                      <a:pt x="6930" y="8709"/>
                    </a:cubicBezTo>
                    <a:cubicBezTo>
                      <a:pt x="6923" y="8705"/>
                      <a:pt x="6917" y="8703"/>
                      <a:pt x="6911" y="8701"/>
                    </a:cubicBezTo>
                    <a:cubicBezTo>
                      <a:pt x="6874" y="8680"/>
                      <a:pt x="6839" y="8666"/>
                      <a:pt x="6805" y="8652"/>
                    </a:cubicBezTo>
                    <a:cubicBezTo>
                      <a:pt x="6795" y="8650"/>
                      <a:pt x="6788" y="8646"/>
                      <a:pt x="6778" y="8644"/>
                    </a:cubicBezTo>
                    <a:cubicBezTo>
                      <a:pt x="6745" y="8632"/>
                      <a:pt x="6715" y="8624"/>
                      <a:pt x="6685" y="8622"/>
                    </a:cubicBezTo>
                    <a:cubicBezTo>
                      <a:pt x="6679" y="8620"/>
                      <a:pt x="6671" y="8620"/>
                      <a:pt x="6665" y="8617"/>
                    </a:cubicBezTo>
                    <a:cubicBezTo>
                      <a:pt x="6648" y="8615"/>
                      <a:pt x="6631" y="8614"/>
                      <a:pt x="6615" y="8614"/>
                    </a:cubicBezTo>
                    <a:cubicBezTo>
                      <a:pt x="6597" y="8614"/>
                      <a:pt x="6580" y="8615"/>
                      <a:pt x="6564" y="8618"/>
                    </a:cubicBezTo>
                    <a:cubicBezTo>
                      <a:pt x="6528" y="8605"/>
                      <a:pt x="6487" y="8593"/>
                      <a:pt x="6444" y="8582"/>
                    </a:cubicBezTo>
                    <a:cubicBezTo>
                      <a:pt x="6440" y="8581"/>
                      <a:pt x="6437" y="8581"/>
                      <a:pt x="6432" y="8577"/>
                    </a:cubicBezTo>
                    <a:cubicBezTo>
                      <a:pt x="6389" y="8569"/>
                      <a:pt x="6343" y="8556"/>
                      <a:pt x="6296" y="8547"/>
                    </a:cubicBezTo>
                    <a:lnTo>
                      <a:pt x="6293" y="8547"/>
                    </a:lnTo>
                    <a:cubicBezTo>
                      <a:pt x="6244" y="8533"/>
                      <a:pt x="6194" y="8521"/>
                      <a:pt x="6138" y="8513"/>
                    </a:cubicBezTo>
                    <a:cubicBezTo>
                      <a:pt x="6122" y="8510"/>
                      <a:pt x="6107" y="8507"/>
                      <a:pt x="6090" y="8504"/>
                    </a:cubicBezTo>
                    <a:cubicBezTo>
                      <a:pt x="6043" y="8497"/>
                      <a:pt x="5996" y="8490"/>
                      <a:pt x="5945" y="8482"/>
                    </a:cubicBezTo>
                    <a:cubicBezTo>
                      <a:pt x="5932" y="8480"/>
                      <a:pt x="5921" y="8477"/>
                      <a:pt x="5908" y="8477"/>
                    </a:cubicBezTo>
                    <a:cubicBezTo>
                      <a:pt x="5774" y="8458"/>
                      <a:pt x="5630" y="8443"/>
                      <a:pt x="5477" y="8434"/>
                    </a:cubicBezTo>
                    <a:cubicBezTo>
                      <a:pt x="5484" y="8406"/>
                      <a:pt x="5490" y="8377"/>
                      <a:pt x="5497" y="8349"/>
                    </a:cubicBezTo>
                    <a:cubicBezTo>
                      <a:pt x="5512" y="8300"/>
                      <a:pt x="5524" y="8251"/>
                      <a:pt x="5534" y="8200"/>
                    </a:cubicBezTo>
                    <a:cubicBezTo>
                      <a:pt x="5540" y="8180"/>
                      <a:pt x="5546" y="8157"/>
                      <a:pt x="5551" y="8132"/>
                    </a:cubicBezTo>
                    <a:cubicBezTo>
                      <a:pt x="5558" y="8103"/>
                      <a:pt x="5564" y="8073"/>
                      <a:pt x="5573" y="8041"/>
                    </a:cubicBezTo>
                    <a:cubicBezTo>
                      <a:pt x="5579" y="8020"/>
                      <a:pt x="5585" y="7997"/>
                      <a:pt x="5587" y="7973"/>
                    </a:cubicBezTo>
                    <a:cubicBezTo>
                      <a:pt x="5595" y="7943"/>
                      <a:pt x="5603" y="7914"/>
                      <a:pt x="5609" y="7882"/>
                    </a:cubicBezTo>
                    <a:cubicBezTo>
                      <a:pt x="5615" y="7859"/>
                      <a:pt x="5618" y="7838"/>
                      <a:pt x="5624" y="7816"/>
                    </a:cubicBezTo>
                    <a:cubicBezTo>
                      <a:pt x="5630" y="7783"/>
                      <a:pt x="5637" y="7753"/>
                      <a:pt x="5643" y="7723"/>
                    </a:cubicBezTo>
                    <a:cubicBezTo>
                      <a:pt x="5649" y="7701"/>
                      <a:pt x="5653" y="7681"/>
                      <a:pt x="5658" y="7660"/>
                    </a:cubicBezTo>
                    <a:cubicBezTo>
                      <a:pt x="5665" y="7627"/>
                      <a:pt x="5671" y="7595"/>
                      <a:pt x="5678" y="7562"/>
                    </a:cubicBezTo>
                    <a:cubicBezTo>
                      <a:pt x="5680" y="7554"/>
                      <a:pt x="5683" y="7547"/>
                      <a:pt x="5683" y="7537"/>
                    </a:cubicBezTo>
                    <a:cubicBezTo>
                      <a:pt x="5688" y="7523"/>
                      <a:pt x="5689" y="7511"/>
                      <a:pt x="5691" y="7500"/>
                    </a:cubicBezTo>
                    <a:cubicBezTo>
                      <a:pt x="5931" y="7492"/>
                      <a:pt x="6152" y="7443"/>
                      <a:pt x="6358" y="7359"/>
                    </a:cubicBezTo>
                    <a:cubicBezTo>
                      <a:pt x="6760" y="7192"/>
                      <a:pt x="7093" y="6894"/>
                      <a:pt x="7362" y="6527"/>
                    </a:cubicBezTo>
                    <a:cubicBezTo>
                      <a:pt x="8629" y="6326"/>
                      <a:pt x="9337" y="5086"/>
                      <a:pt x="9510" y="3914"/>
                    </a:cubicBezTo>
                    <a:cubicBezTo>
                      <a:pt x="9544" y="3683"/>
                      <a:pt x="9559" y="3457"/>
                      <a:pt x="9550" y="3241"/>
                    </a:cubicBezTo>
                    <a:cubicBezTo>
                      <a:pt x="9508" y="1964"/>
                      <a:pt x="8448" y="1470"/>
                      <a:pt x="7694" y="1283"/>
                    </a:cubicBezTo>
                    <a:cubicBezTo>
                      <a:pt x="7030" y="325"/>
                      <a:pt x="5934" y="1"/>
                      <a:pt x="5076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62" name="Google Shape;2962;p15"/>
              <p:cNvSpPr/>
              <p:nvPr/>
            </p:nvSpPr>
            <p:spPr>
              <a:xfrm>
                <a:off x="1472200" y="4888200"/>
                <a:ext cx="244400" cy="287650"/>
              </a:xfrm>
              <a:custGeom>
                <a:avLst/>
                <a:gdLst/>
                <a:ahLst/>
                <a:cxnLst/>
                <a:rect l="l" t="t" r="r" b="b"/>
                <a:pathLst>
                  <a:path w="9776" h="11506" extrusionOk="0">
                    <a:moveTo>
                      <a:pt x="5073" y="1"/>
                    </a:moveTo>
                    <a:cubicBezTo>
                      <a:pt x="4965" y="1"/>
                      <a:pt x="4860" y="6"/>
                      <a:pt x="4762" y="16"/>
                    </a:cubicBezTo>
                    <a:cubicBezTo>
                      <a:pt x="3086" y="178"/>
                      <a:pt x="2239" y="1329"/>
                      <a:pt x="2574" y="2702"/>
                    </a:cubicBezTo>
                    <a:cubicBezTo>
                      <a:pt x="2449" y="3034"/>
                      <a:pt x="2375" y="3400"/>
                      <a:pt x="2340" y="3782"/>
                    </a:cubicBezTo>
                    <a:cubicBezTo>
                      <a:pt x="2313" y="4062"/>
                      <a:pt x="2307" y="4352"/>
                      <a:pt x="2319" y="4637"/>
                    </a:cubicBezTo>
                    <a:cubicBezTo>
                      <a:pt x="2381" y="6189"/>
                      <a:pt x="2933" y="7713"/>
                      <a:pt x="3288" y="7916"/>
                    </a:cubicBezTo>
                    <a:cubicBezTo>
                      <a:pt x="3686" y="7823"/>
                      <a:pt x="4029" y="7699"/>
                      <a:pt x="4325" y="7554"/>
                    </a:cubicBezTo>
                    <a:lnTo>
                      <a:pt x="4325" y="7554"/>
                    </a:lnTo>
                    <a:cubicBezTo>
                      <a:pt x="4253" y="7837"/>
                      <a:pt x="4171" y="8127"/>
                      <a:pt x="4086" y="8408"/>
                    </a:cubicBezTo>
                    <a:lnTo>
                      <a:pt x="4084" y="8410"/>
                    </a:lnTo>
                    <a:cubicBezTo>
                      <a:pt x="4037" y="8410"/>
                      <a:pt x="3990" y="8412"/>
                      <a:pt x="3944" y="8414"/>
                    </a:cubicBezTo>
                    <a:cubicBezTo>
                      <a:pt x="3935" y="8414"/>
                      <a:pt x="3928" y="8414"/>
                      <a:pt x="3917" y="8416"/>
                    </a:cubicBezTo>
                    <a:cubicBezTo>
                      <a:pt x="3876" y="8416"/>
                      <a:pt x="3838" y="8418"/>
                      <a:pt x="3798" y="8420"/>
                    </a:cubicBezTo>
                    <a:cubicBezTo>
                      <a:pt x="3777" y="8422"/>
                      <a:pt x="3758" y="8422"/>
                      <a:pt x="3740" y="8425"/>
                    </a:cubicBezTo>
                    <a:cubicBezTo>
                      <a:pt x="3711" y="8426"/>
                      <a:pt x="3681" y="8430"/>
                      <a:pt x="3655" y="8431"/>
                    </a:cubicBezTo>
                    <a:cubicBezTo>
                      <a:pt x="3604" y="8432"/>
                      <a:pt x="3555" y="8437"/>
                      <a:pt x="3509" y="8441"/>
                    </a:cubicBezTo>
                    <a:lnTo>
                      <a:pt x="3509" y="8454"/>
                    </a:lnTo>
                    <a:cubicBezTo>
                      <a:pt x="3474" y="8459"/>
                      <a:pt x="3438" y="8461"/>
                      <a:pt x="3406" y="8466"/>
                    </a:cubicBezTo>
                    <a:cubicBezTo>
                      <a:pt x="3241" y="8486"/>
                      <a:pt x="3109" y="8510"/>
                      <a:pt x="3024" y="8539"/>
                    </a:cubicBezTo>
                    <a:cubicBezTo>
                      <a:pt x="3023" y="8539"/>
                      <a:pt x="3019" y="8540"/>
                      <a:pt x="3017" y="8540"/>
                    </a:cubicBezTo>
                    <a:cubicBezTo>
                      <a:pt x="3002" y="8546"/>
                      <a:pt x="2987" y="8553"/>
                      <a:pt x="2975" y="8557"/>
                    </a:cubicBezTo>
                    <a:cubicBezTo>
                      <a:pt x="2974" y="8557"/>
                      <a:pt x="2970" y="8559"/>
                      <a:pt x="2969" y="8559"/>
                    </a:cubicBezTo>
                    <a:cubicBezTo>
                      <a:pt x="2957" y="8565"/>
                      <a:pt x="2947" y="8571"/>
                      <a:pt x="2939" y="8576"/>
                    </a:cubicBezTo>
                    <a:cubicBezTo>
                      <a:pt x="2867" y="8606"/>
                      <a:pt x="2793" y="8649"/>
                      <a:pt x="2717" y="8702"/>
                    </a:cubicBezTo>
                    <a:cubicBezTo>
                      <a:pt x="2704" y="8709"/>
                      <a:pt x="2695" y="8717"/>
                      <a:pt x="2682" y="8727"/>
                    </a:cubicBezTo>
                    <a:cubicBezTo>
                      <a:pt x="2662" y="8741"/>
                      <a:pt x="2644" y="8757"/>
                      <a:pt x="2623" y="8771"/>
                    </a:cubicBezTo>
                    <a:cubicBezTo>
                      <a:pt x="2594" y="8794"/>
                      <a:pt x="2565" y="8819"/>
                      <a:pt x="2533" y="8844"/>
                    </a:cubicBezTo>
                    <a:cubicBezTo>
                      <a:pt x="2521" y="8854"/>
                      <a:pt x="2510" y="8866"/>
                      <a:pt x="2498" y="8878"/>
                    </a:cubicBezTo>
                    <a:cubicBezTo>
                      <a:pt x="2470" y="8904"/>
                      <a:pt x="2442" y="8929"/>
                      <a:pt x="2415" y="8957"/>
                    </a:cubicBezTo>
                    <a:cubicBezTo>
                      <a:pt x="2403" y="8969"/>
                      <a:pt x="2392" y="8979"/>
                      <a:pt x="2381" y="8991"/>
                    </a:cubicBezTo>
                    <a:cubicBezTo>
                      <a:pt x="2345" y="9030"/>
                      <a:pt x="2308" y="9070"/>
                      <a:pt x="2271" y="9113"/>
                    </a:cubicBezTo>
                    <a:cubicBezTo>
                      <a:pt x="2243" y="9143"/>
                      <a:pt x="2216" y="9182"/>
                      <a:pt x="2188" y="9220"/>
                    </a:cubicBezTo>
                    <a:cubicBezTo>
                      <a:pt x="2182" y="9227"/>
                      <a:pt x="2176" y="9237"/>
                      <a:pt x="2173" y="9245"/>
                    </a:cubicBezTo>
                    <a:lnTo>
                      <a:pt x="575" y="9245"/>
                    </a:lnTo>
                    <a:cubicBezTo>
                      <a:pt x="258" y="9245"/>
                      <a:pt x="1" y="9508"/>
                      <a:pt x="1" y="9832"/>
                    </a:cubicBezTo>
                    <a:lnTo>
                      <a:pt x="1" y="11505"/>
                    </a:lnTo>
                    <a:lnTo>
                      <a:pt x="9774" y="11505"/>
                    </a:lnTo>
                    <a:lnTo>
                      <a:pt x="9774" y="10113"/>
                    </a:lnTo>
                    <a:cubicBezTo>
                      <a:pt x="9776" y="9635"/>
                      <a:pt x="9397" y="9246"/>
                      <a:pt x="8925" y="9246"/>
                    </a:cubicBezTo>
                    <a:lnTo>
                      <a:pt x="7501" y="9246"/>
                    </a:lnTo>
                    <a:lnTo>
                      <a:pt x="7459" y="9197"/>
                    </a:lnTo>
                    <a:cubicBezTo>
                      <a:pt x="7430" y="9159"/>
                      <a:pt x="7400" y="9119"/>
                      <a:pt x="7370" y="9085"/>
                    </a:cubicBezTo>
                    <a:cubicBezTo>
                      <a:pt x="7355" y="9068"/>
                      <a:pt x="7339" y="9050"/>
                      <a:pt x="7322" y="9034"/>
                    </a:cubicBezTo>
                    <a:cubicBezTo>
                      <a:pt x="7292" y="9000"/>
                      <a:pt x="7260" y="8969"/>
                      <a:pt x="7230" y="8940"/>
                    </a:cubicBezTo>
                    <a:cubicBezTo>
                      <a:pt x="7216" y="8927"/>
                      <a:pt x="7203" y="8912"/>
                      <a:pt x="7188" y="8902"/>
                    </a:cubicBezTo>
                    <a:cubicBezTo>
                      <a:pt x="7148" y="8866"/>
                      <a:pt x="7107" y="8832"/>
                      <a:pt x="7067" y="8803"/>
                    </a:cubicBezTo>
                    <a:cubicBezTo>
                      <a:pt x="7066" y="8799"/>
                      <a:pt x="7061" y="8797"/>
                      <a:pt x="7060" y="8796"/>
                    </a:cubicBezTo>
                    <a:cubicBezTo>
                      <a:pt x="7012" y="8763"/>
                      <a:pt x="6969" y="8734"/>
                      <a:pt x="6926" y="8710"/>
                    </a:cubicBezTo>
                    <a:cubicBezTo>
                      <a:pt x="6919" y="8706"/>
                      <a:pt x="6913" y="8704"/>
                      <a:pt x="6907" y="8702"/>
                    </a:cubicBezTo>
                    <a:cubicBezTo>
                      <a:pt x="6870" y="8681"/>
                      <a:pt x="6835" y="8667"/>
                      <a:pt x="6800" y="8653"/>
                    </a:cubicBezTo>
                    <a:cubicBezTo>
                      <a:pt x="6792" y="8651"/>
                      <a:pt x="6784" y="8647"/>
                      <a:pt x="6774" y="8645"/>
                    </a:cubicBezTo>
                    <a:cubicBezTo>
                      <a:pt x="6741" y="8633"/>
                      <a:pt x="6711" y="8625"/>
                      <a:pt x="6681" y="8623"/>
                    </a:cubicBezTo>
                    <a:cubicBezTo>
                      <a:pt x="6674" y="8621"/>
                      <a:pt x="6666" y="8621"/>
                      <a:pt x="6660" y="8618"/>
                    </a:cubicBezTo>
                    <a:cubicBezTo>
                      <a:pt x="6644" y="8616"/>
                      <a:pt x="6627" y="8615"/>
                      <a:pt x="6611" y="8615"/>
                    </a:cubicBezTo>
                    <a:cubicBezTo>
                      <a:pt x="6594" y="8615"/>
                      <a:pt x="6576" y="8616"/>
                      <a:pt x="6560" y="8619"/>
                    </a:cubicBezTo>
                    <a:cubicBezTo>
                      <a:pt x="6524" y="8606"/>
                      <a:pt x="6482" y="8594"/>
                      <a:pt x="6440" y="8583"/>
                    </a:cubicBezTo>
                    <a:cubicBezTo>
                      <a:pt x="6435" y="8582"/>
                      <a:pt x="6433" y="8582"/>
                      <a:pt x="6428" y="8578"/>
                    </a:cubicBezTo>
                    <a:cubicBezTo>
                      <a:pt x="6385" y="8570"/>
                      <a:pt x="6338" y="8557"/>
                      <a:pt x="6292" y="8548"/>
                    </a:cubicBezTo>
                    <a:cubicBezTo>
                      <a:pt x="6243" y="8534"/>
                      <a:pt x="6187" y="8522"/>
                      <a:pt x="6134" y="8514"/>
                    </a:cubicBezTo>
                    <a:cubicBezTo>
                      <a:pt x="6118" y="8511"/>
                      <a:pt x="6103" y="8508"/>
                      <a:pt x="6089" y="8505"/>
                    </a:cubicBezTo>
                    <a:cubicBezTo>
                      <a:pt x="6074" y="8504"/>
                      <a:pt x="6056" y="8499"/>
                      <a:pt x="6040" y="8498"/>
                    </a:cubicBezTo>
                    <a:cubicBezTo>
                      <a:pt x="6010" y="8492"/>
                      <a:pt x="5977" y="8489"/>
                      <a:pt x="5943" y="8483"/>
                    </a:cubicBezTo>
                    <a:cubicBezTo>
                      <a:pt x="5930" y="8481"/>
                      <a:pt x="5917" y="8478"/>
                      <a:pt x="5905" y="8478"/>
                    </a:cubicBezTo>
                    <a:cubicBezTo>
                      <a:pt x="5772" y="8459"/>
                      <a:pt x="5627" y="8444"/>
                      <a:pt x="5474" y="8435"/>
                    </a:cubicBezTo>
                    <a:cubicBezTo>
                      <a:pt x="5481" y="8407"/>
                      <a:pt x="5488" y="8378"/>
                      <a:pt x="5496" y="8350"/>
                    </a:cubicBezTo>
                    <a:cubicBezTo>
                      <a:pt x="5509" y="8301"/>
                      <a:pt x="5521" y="8252"/>
                      <a:pt x="5533" y="8201"/>
                    </a:cubicBezTo>
                    <a:cubicBezTo>
                      <a:pt x="5538" y="8181"/>
                      <a:pt x="5542" y="8158"/>
                      <a:pt x="5548" y="8133"/>
                    </a:cubicBezTo>
                    <a:cubicBezTo>
                      <a:pt x="5556" y="8104"/>
                      <a:pt x="5564" y="8074"/>
                      <a:pt x="5570" y="8042"/>
                    </a:cubicBezTo>
                    <a:cubicBezTo>
                      <a:pt x="5576" y="8021"/>
                      <a:pt x="5582" y="7998"/>
                      <a:pt x="5587" y="7974"/>
                    </a:cubicBezTo>
                    <a:cubicBezTo>
                      <a:pt x="5593" y="7944"/>
                      <a:pt x="5600" y="7915"/>
                      <a:pt x="5606" y="7883"/>
                    </a:cubicBezTo>
                    <a:cubicBezTo>
                      <a:pt x="5612" y="7860"/>
                      <a:pt x="5618" y="7839"/>
                      <a:pt x="5621" y="7817"/>
                    </a:cubicBezTo>
                    <a:cubicBezTo>
                      <a:pt x="5629" y="7784"/>
                      <a:pt x="5635" y="7754"/>
                      <a:pt x="5643" y="7724"/>
                    </a:cubicBezTo>
                    <a:cubicBezTo>
                      <a:pt x="5648" y="7702"/>
                      <a:pt x="5650" y="7682"/>
                      <a:pt x="5655" y="7661"/>
                    </a:cubicBezTo>
                    <a:cubicBezTo>
                      <a:pt x="5662" y="7628"/>
                      <a:pt x="5669" y="7596"/>
                      <a:pt x="5676" y="7563"/>
                    </a:cubicBezTo>
                    <a:cubicBezTo>
                      <a:pt x="5678" y="7555"/>
                      <a:pt x="5680" y="7548"/>
                      <a:pt x="5682" y="7538"/>
                    </a:cubicBezTo>
                    <a:cubicBezTo>
                      <a:pt x="5684" y="7524"/>
                      <a:pt x="5686" y="7512"/>
                      <a:pt x="5688" y="7501"/>
                    </a:cubicBezTo>
                    <a:cubicBezTo>
                      <a:pt x="5809" y="7495"/>
                      <a:pt x="5928" y="7482"/>
                      <a:pt x="6040" y="7458"/>
                    </a:cubicBezTo>
                    <a:cubicBezTo>
                      <a:pt x="6152" y="7435"/>
                      <a:pt x="6255" y="7402"/>
                      <a:pt x="6356" y="7360"/>
                    </a:cubicBezTo>
                    <a:cubicBezTo>
                      <a:pt x="6761" y="7193"/>
                      <a:pt x="7091" y="6895"/>
                      <a:pt x="7361" y="6528"/>
                    </a:cubicBezTo>
                    <a:cubicBezTo>
                      <a:pt x="8875" y="6286"/>
                      <a:pt x="9592" y="4562"/>
                      <a:pt x="9550" y="3242"/>
                    </a:cubicBezTo>
                    <a:cubicBezTo>
                      <a:pt x="9507" y="1965"/>
                      <a:pt x="8446" y="1471"/>
                      <a:pt x="7696" y="1284"/>
                    </a:cubicBezTo>
                    <a:cubicBezTo>
                      <a:pt x="7203" y="572"/>
                      <a:pt x="6469" y="210"/>
                      <a:pt x="5773" y="70"/>
                    </a:cubicBezTo>
                    <a:cubicBezTo>
                      <a:pt x="5531" y="22"/>
                      <a:pt x="5294" y="1"/>
                      <a:pt x="5073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63" name="Google Shape;2963;p15"/>
              <p:cNvSpPr/>
              <p:nvPr/>
            </p:nvSpPr>
            <p:spPr>
              <a:xfrm>
                <a:off x="2758175" y="4795875"/>
                <a:ext cx="395650" cy="380100"/>
              </a:xfrm>
              <a:custGeom>
                <a:avLst/>
                <a:gdLst/>
                <a:ahLst/>
                <a:cxnLst/>
                <a:rect l="l" t="t" r="r" b="b"/>
                <a:pathLst>
                  <a:path w="15826" h="15204" extrusionOk="0">
                    <a:moveTo>
                      <a:pt x="8824" y="0"/>
                    </a:moveTo>
                    <a:cubicBezTo>
                      <a:pt x="8342" y="0"/>
                      <a:pt x="7090" y="567"/>
                      <a:pt x="6554" y="982"/>
                    </a:cubicBezTo>
                    <a:cubicBezTo>
                      <a:pt x="6738" y="761"/>
                      <a:pt x="6922" y="452"/>
                      <a:pt x="6636" y="347"/>
                    </a:cubicBezTo>
                    <a:cubicBezTo>
                      <a:pt x="6605" y="336"/>
                      <a:pt x="6562" y="330"/>
                      <a:pt x="6512" y="330"/>
                    </a:cubicBezTo>
                    <a:cubicBezTo>
                      <a:pt x="5989" y="330"/>
                      <a:pt x="4561" y="977"/>
                      <a:pt x="4368" y="3145"/>
                    </a:cubicBezTo>
                    <a:lnTo>
                      <a:pt x="4368" y="3147"/>
                    </a:lnTo>
                    <a:cubicBezTo>
                      <a:pt x="4360" y="3240"/>
                      <a:pt x="4354" y="3336"/>
                      <a:pt x="4351" y="3434"/>
                    </a:cubicBezTo>
                    <a:lnTo>
                      <a:pt x="4351" y="3441"/>
                    </a:lnTo>
                    <a:cubicBezTo>
                      <a:pt x="4346" y="3539"/>
                      <a:pt x="4346" y="3635"/>
                      <a:pt x="4346" y="3738"/>
                    </a:cubicBezTo>
                    <a:cubicBezTo>
                      <a:pt x="4348" y="3745"/>
                      <a:pt x="4348" y="3755"/>
                      <a:pt x="4348" y="3763"/>
                    </a:cubicBezTo>
                    <a:cubicBezTo>
                      <a:pt x="4349" y="3861"/>
                      <a:pt x="4352" y="3957"/>
                      <a:pt x="4360" y="4059"/>
                    </a:cubicBezTo>
                    <a:cubicBezTo>
                      <a:pt x="4360" y="4078"/>
                      <a:pt x="4361" y="4096"/>
                      <a:pt x="4364" y="4115"/>
                    </a:cubicBezTo>
                    <a:cubicBezTo>
                      <a:pt x="4370" y="4207"/>
                      <a:pt x="4378" y="4303"/>
                      <a:pt x="4391" y="4399"/>
                    </a:cubicBezTo>
                    <a:cubicBezTo>
                      <a:pt x="4392" y="4429"/>
                      <a:pt x="4398" y="4462"/>
                      <a:pt x="4403" y="4492"/>
                    </a:cubicBezTo>
                    <a:cubicBezTo>
                      <a:pt x="4411" y="4579"/>
                      <a:pt x="4423" y="4669"/>
                      <a:pt x="4437" y="4760"/>
                    </a:cubicBezTo>
                    <a:cubicBezTo>
                      <a:pt x="4443" y="4807"/>
                      <a:pt x="4453" y="4857"/>
                      <a:pt x="4460" y="4906"/>
                    </a:cubicBezTo>
                    <a:cubicBezTo>
                      <a:pt x="4473" y="4983"/>
                      <a:pt x="4488" y="5061"/>
                      <a:pt x="4502" y="5141"/>
                    </a:cubicBezTo>
                    <a:cubicBezTo>
                      <a:pt x="4516" y="5213"/>
                      <a:pt x="4533" y="5288"/>
                      <a:pt x="4550" y="5361"/>
                    </a:cubicBezTo>
                    <a:cubicBezTo>
                      <a:pt x="4563" y="5423"/>
                      <a:pt x="4575" y="5483"/>
                      <a:pt x="4591" y="5545"/>
                    </a:cubicBezTo>
                    <a:cubicBezTo>
                      <a:pt x="4624" y="5685"/>
                      <a:pt x="4660" y="5828"/>
                      <a:pt x="4698" y="5975"/>
                    </a:cubicBezTo>
                    <a:lnTo>
                      <a:pt x="4761" y="6016"/>
                    </a:lnTo>
                    <a:cubicBezTo>
                      <a:pt x="4607" y="7179"/>
                      <a:pt x="4562" y="8319"/>
                      <a:pt x="4557" y="9032"/>
                    </a:cubicBezTo>
                    <a:cubicBezTo>
                      <a:pt x="4556" y="9476"/>
                      <a:pt x="4569" y="9754"/>
                      <a:pt x="4583" y="9774"/>
                    </a:cubicBezTo>
                    <a:cubicBezTo>
                      <a:pt x="4609" y="9810"/>
                      <a:pt x="4981" y="9973"/>
                      <a:pt x="5425" y="10136"/>
                    </a:cubicBezTo>
                    <a:lnTo>
                      <a:pt x="5390" y="10324"/>
                    </a:lnTo>
                    <a:lnTo>
                      <a:pt x="5357" y="10312"/>
                    </a:lnTo>
                    <a:lnTo>
                      <a:pt x="4916" y="10877"/>
                    </a:lnTo>
                    <a:lnTo>
                      <a:pt x="4945" y="10903"/>
                    </a:lnTo>
                    <a:lnTo>
                      <a:pt x="4829" y="10953"/>
                    </a:lnTo>
                    <a:lnTo>
                      <a:pt x="4834" y="10957"/>
                    </a:lnTo>
                    <a:cubicBezTo>
                      <a:pt x="4758" y="10983"/>
                      <a:pt x="4683" y="11007"/>
                      <a:pt x="4611" y="11040"/>
                    </a:cubicBezTo>
                    <a:cubicBezTo>
                      <a:pt x="4496" y="11074"/>
                      <a:pt x="4386" y="11113"/>
                      <a:pt x="4278" y="11153"/>
                    </a:cubicBezTo>
                    <a:cubicBezTo>
                      <a:pt x="4261" y="11162"/>
                      <a:pt x="4242" y="11168"/>
                      <a:pt x="4227" y="11175"/>
                    </a:cubicBezTo>
                    <a:cubicBezTo>
                      <a:pt x="4115" y="11217"/>
                      <a:pt x="4009" y="11260"/>
                      <a:pt x="3907" y="11309"/>
                    </a:cubicBezTo>
                    <a:cubicBezTo>
                      <a:pt x="2341" y="12034"/>
                      <a:pt x="1059" y="13466"/>
                      <a:pt x="0" y="15203"/>
                    </a:cubicBezTo>
                    <a:lnTo>
                      <a:pt x="15826" y="15203"/>
                    </a:lnTo>
                    <a:cubicBezTo>
                      <a:pt x="15550" y="14746"/>
                      <a:pt x="15262" y="14293"/>
                      <a:pt x="14970" y="13865"/>
                    </a:cubicBezTo>
                    <a:cubicBezTo>
                      <a:pt x="14082" y="12560"/>
                      <a:pt x="13162" y="11457"/>
                      <a:pt x="12681" y="11152"/>
                    </a:cubicBezTo>
                    <a:cubicBezTo>
                      <a:pt x="12633" y="11123"/>
                      <a:pt x="12581" y="11095"/>
                      <a:pt x="12520" y="11067"/>
                    </a:cubicBezTo>
                    <a:cubicBezTo>
                      <a:pt x="12514" y="11062"/>
                      <a:pt x="12511" y="11061"/>
                      <a:pt x="12505" y="11059"/>
                    </a:cubicBezTo>
                    <a:cubicBezTo>
                      <a:pt x="12463" y="11042"/>
                      <a:pt x="12423" y="11023"/>
                      <a:pt x="12378" y="11005"/>
                    </a:cubicBezTo>
                    <a:cubicBezTo>
                      <a:pt x="12372" y="11004"/>
                      <a:pt x="12365" y="10999"/>
                      <a:pt x="12358" y="10997"/>
                    </a:cubicBezTo>
                    <a:cubicBezTo>
                      <a:pt x="12310" y="10980"/>
                      <a:pt x="12260" y="10961"/>
                      <a:pt x="12208" y="10943"/>
                    </a:cubicBezTo>
                    <a:cubicBezTo>
                      <a:pt x="12202" y="10940"/>
                      <a:pt x="12196" y="10938"/>
                      <a:pt x="12191" y="10937"/>
                    </a:cubicBezTo>
                    <a:cubicBezTo>
                      <a:pt x="12136" y="10920"/>
                      <a:pt x="12079" y="10901"/>
                      <a:pt x="12020" y="10884"/>
                    </a:cubicBezTo>
                    <a:cubicBezTo>
                      <a:pt x="12015" y="10884"/>
                      <a:pt x="12011" y="10883"/>
                      <a:pt x="12006" y="10880"/>
                    </a:cubicBezTo>
                    <a:cubicBezTo>
                      <a:pt x="11944" y="10864"/>
                      <a:pt x="11879" y="10847"/>
                      <a:pt x="11813" y="10830"/>
                    </a:cubicBezTo>
                    <a:cubicBezTo>
                      <a:pt x="11809" y="10830"/>
                      <a:pt x="11806" y="10829"/>
                      <a:pt x="11801" y="10829"/>
                    </a:cubicBezTo>
                    <a:cubicBezTo>
                      <a:pt x="11732" y="10812"/>
                      <a:pt x="11660" y="10795"/>
                      <a:pt x="11587" y="10780"/>
                    </a:cubicBezTo>
                    <a:cubicBezTo>
                      <a:pt x="11586" y="10779"/>
                      <a:pt x="11582" y="10779"/>
                      <a:pt x="11581" y="10779"/>
                    </a:cubicBezTo>
                    <a:cubicBezTo>
                      <a:pt x="11503" y="10763"/>
                      <a:pt x="11427" y="10748"/>
                      <a:pt x="11345" y="10731"/>
                    </a:cubicBezTo>
                    <a:lnTo>
                      <a:pt x="11340" y="10731"/>
                    </a:lnTo>
                    <a:cubicBezTo>
                      <a:pt x="11259" y="10716"/>
                      <a:pt x="11174" y="10702"/>
                      <a:pt x="11089" y="10689"/>
                    </a:cubicBezTo>
                    <a:lnTo>
                      <a:pt x="11088" y="10689"/>
                    </a:lnTo>
                    <a:cubicBezTo>
                      <a:pt x="11082" y="10689"/>
                      <a:pt x="11075" y="10688"/>
                      <a:pt x="11071" y="10688"/>
                    </a:cubicBezTo>
                    <a:cubicBezTo>
                      <a:pt x="10988" y="10673"/>
                      <a:pt x="10907" y="10661"/>
                      <a:pt x="10821" y="10651"/>
                    </a:cubicBezTo>
                    <a:lnTo>
                      <a:pt x="10702" y="10628"/>
                    </a:lnTo>
                    <a:lnTo>
                      <a:pt x="10741" y="10592"/>
                    </a:lnTo>
                    <a:lnTo>
                      <a:pt x="10129" y="9923"/>
                    </a:lnTo>
                    <a:lnTo>
                      <a:pt x="10064" y="9958"/>
                    </a:lnTo>
                    <a:lnTo>
                      <a:pt x="9994" y="9434"/>
                    </a:lnTo>
                    <a:lnTo>
                      <a:pt x="9959" y="9182"/>
                    </a:lnTo>
                    <a:cubicBezTo>
                      <a:pt x="9996" y="8986"/>
                      <a:pt x="10036" y="8788"/>
                      <a:pt x="10074" y="8595"/>
                    </a:cubicBezTo>
                    <a:cubicBezTo>
                      <a:pt x="10238" y="7748"/>
                      <a:pt x="10393" y="6928"/>
                      <a:pt x="10525" y="6182"/>
                    </a:cubicBezTo>
                    <a:cubicBezTo>
                      <a:pt x="10555" y="6013"/>
                      <a:pt x="10583" y="5851"/>
                      <a:pt x="10610" y="5692"/>
                    </a:cubicBezTo>
                    <a:cubicBezTo>
                      <a:pt x="10623" y="5613"/>
                      <a:pt x="10638" y="5535"/>
                      <a:pt x="10651" y="5459"/>
                    </a:cubicBezTo>
                    <a:cubicBezTo>
                      <a:pt x="10701" y="5149"/>
                      <a:pt x="10749" y="4861"/>
                      <a:pt x="10787" y="4596"/>
                    </a:cubicBezTo>
                    <a:cubicBezTo>
                      <a:pt x="10797" y="4530"/>
                      <a:pt x="10808" y="4467"/>
                      <a:pt x="10815" y="4403"/>
                    </a:cubicBezTo>
                    <a:cubicBezTo>
                      <a:pt x="10924" y="3647"/>
                      <a:pt x="10970" y="3118"/>
                      <a:pt x="10927" y="2947"/>
                    </a:cubicBezTo>
                    <a:cubicBezTo>
                      <a:pt x="10894" y="2820"/>
                      <a:pt x="10829" y="2687"/>
                      <a:pt x="10750" y="2559"/>
                    </a:cubicBezTo>
                    <a:cubicBezTo>
                      <a:pt x="10733" y="2530"/>
                      <a:pt x="10715" y="2501"/>
                      <a:pt x="10695" y="2472"/>
                    </a:cubicBezTo>
                    <a:cubicBezTo>
                      <a:pt x="10674" y="2439"/>
                      <a:pt x="10651" y="2403"/>
                      <a:pt x="10627" y="2373"/>
                    </a:cubicBezTo>
                    <a:cubicBezTo>
                      <a:pt x="10598" y="2335"/>
                      <a:pt x="10571" y="2295"/>
                      <a:pt x="10543" y="2261"/>
                    </a:cubicBezTo>
                    <a:cubicBezTo>
                      <a:pt x="10389" y="2062"/>
                      <a:pt x="10249" y="1920"/>
                      <a:pt x="10249" y="1920"/>
                    </a:cubicBezTo>
                    <a:cubicBezTo>
                      <a:pt x="10249" y="1920"/>
                      <a:pt x="11982" y="1149"/>
                      <a:pt x="11631" y="435"/>
                    </a:cubicBezTo>
                    <a:cubicBezTo>
                      <a:pt x="11546" y="262"/>
                      <a:pt x="11307" y="196"/>
                      <a:pt x="10996" y="196"/>
                    </a:cubicBezTo>
                    <a:cubicBezTo>
                      <a:pt x="10025" y="196"/>
                      <a:pt x="8339" y="833"/>
                      <a:pt x="8339" y="833"/>
                    </a:cubicBezTo>
                    <a:cubicBezTo>
                      <a:pt x="8339" y="833"/>
                      <a:pt x="9398" y="92"/>
                      <a:pt x="8898" y="6"/>
                    </a:cubicBezTo>
                    <a:cubicBezTo>
                      <a:pt x="8876" y="2"/>
                      <a:pt x="8851" y="0"/>
                      <a:pt x="8824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64" name="Google Shape;2964;p15"/>
              <p:cNvSpPr/>
              <p:nvPr/>
            </p:nvSpPr>
            <p:spPr>
              <a:xfrm>
                <a:off x="1802300" y="4821875"/>
                <a:ext cx="395675" cy="353850"/>
              </a:xfrm>
              <a:custGeom>
                <a:avLst/>
                <a:gdLst/>
                <a:ahLst/>
                <a:cxnLst/>
                <a:rect l="l" t="t" r="r" b="b"/>
                <a:pathLst>
                  <a:path w="15827" h="14154" extrusionOk="0">
                    <a:moveTo>
                      <a:pt x="8994" y="0"/>
                    </a:moveTo>
                    <a:cubicBezTo>
                      <a:pt x="8456" y="0"/>
                      <a:pt x="7899" y="97"/>
                      <a:pt x="7393" y="226"/>
                    </a:cubicBezTo>
                    <a:cubicBezTo>
                      <a:pt x="6377" y="486"/>
                      <a:pt x="5571" y="875"/>
                      <a:pt x="5571" y="875"/>
                    </a:cubicBezTo>
                    <a:cubicBezTo>
                      <a:pt x="5571" y="875"/>
                      <a:pt x="5432" y="1017"/>
                      <a:pt x="5277" y="1216"/>
                    </a:cubicBezTo>
                    <a:cubicBezTo>
                      <a:pt x="5249" y="1252"/>
                      <a:pt x="5223" y="1289"/>
                      <a:pt x="5195" y="1329"/>
                    </a:cubicBezTo>
                    <a:cubicBezTo>
                      <a:pt x="5172" y="1360"/>
                      <a:pt x="5147" y="1394"/>
                      <a:pt x="5126" y="1428"/>
                    </a:cubicBezTo>
                    <a:cubicBezTo>
                      <a:pt x="5105" y="1457"/>
                      <a:pt x="5089" y="1485"/>
                      <a:pt x="5071" y="1514"/>
                    </a:cubicBezTo>
                    <a:cubicBezTo>
                      <a:pt x="4993" y="1642"/>
                      <a:pt x="4925" y="1775"/>
                      <a:pt x="4895" y="1902"/>
                    </a:cubicBezTo>
                    <a:cubicBezTo>
                      <a:pt x="4850" y="2073"/>
                      <a:pt x="4896" y="2602"/>
                      <a:pt x="5005" y="3359"/>
                    </a:cubicBezTo>
                    <a:cubicBezTo>
                      <a:pt x="5014" y="3422"/>
                      <a:pt x="5025" y="3486"/>
                      <a:pt x="5034" y="3551"/>
                    </a:cubicBezTo>
                    <a:cubicBezTo>
                      <a:pt x="5072" y="3817"/>
                      <a:pt x="5119" y="4104"/>
                      <a:pt x="5169" y="4414"/>
                    </a:cubicBezTo>
                    <a:cubicBezTo>
                      <a:pt x="5183" y="4490"/>
                      <a:pt x="5196" y="4569"/>
                      <a:pt x="5211" y="4648"/>
                    </a:cubicBezTo>
                    <a:cubicBezTo>
                      <a:pt x="5237" y="4806"/>
                      <a:pt x="5266" y="4969"/>
                      <a:pt x="5296" y="5137"/>
                    </a:cubicBezTo>
                    <a:cubicBezTo>
                      <a:pt x="5456" y="6053"/>
                      <a:pt x="5654" y="7085"/>
                      <a:pt x="5862" y="8137"/>
                    </a:cubicBezTo>
                    <a:lnTo>
                      <a:pt x="5827" y="8390"/>
                    </a:lnTo>
                    <a:lnTo>
                      <a:pt x="5755" y="8914"/>
                    </a:lnTo>
                    <a:lnTo>
                      <a:pt x="5692" y="8878"/>
                    </a:lnTo>
                    <a:lnTo>
                      <a:pt x="5133" y="9487"/>
                    </a:lnTo>
                    <a:lnTo>
                      <a:pt x="5081" y="9546"/>
                    </a:lnTo>
                    <a:lnTo>
                      <a:pt x="5119" y="9582"/>
                    </a:lnTo>
                    <a:lnTo>
                      <a:pt x="5004" y="9605"/>
                    </a:lnTo>
                    <a:lnTo>
                      <a:pt x="5002" y="9605"/>
                    </a:lnTo>
                    <a:cubicBezTo>
                      <a:pt x="4910" y="9617"/>
                      <a:pt x="4823" y="9631"/>
                      <a:pt x="4734" y="9643"/>
                    </a:cubicBezTo>
                    <a:cubicBezTo>
                      <a:pt x="4648" y="9656"/>
                      <a:pt x="4563" y="9669"/>
                      <a:pt x="4481" y="9685"/>
                    </a:cubicBezTo>
                    <a:lnTo>
                      <a:pt x="4477" y="9685"/>
                    </a:lnTo>
                    <a:cubicBezTo>
                      <a:pt x="4394" y="9700"/>
                      <a:pt x="4319" y="9716"/>
                      <a:pt x="4241" y="9733"/>
                    </a:cubicBezTo>
                    <a:cubicBezTo>
                      <a:pt x="4240" y="9733"/>
                      <a:pt x="4236" y="9733"/>
                      <a:pt x="4235" y="9734"/>
                    </a:cubicBezTo>
                    <a:cubicBezTo>
                      <a:pt x="4162" y="9748"/>
                      <a:pt x="4089" y="9764"/>
                      <a:pt x="4021" y="9782"/>
                    </a:cubicBezTo>
                    <a:cubicBezTo>
                      <a:pt x="4016" y="9782"/>
                      <a:pt x="4014" y="9784"/>
                      <a:pt x="4009" y="9784"/>
                    </a:cubicBezTo>
                    <a:cubicBezTo>
                      <a:pt x="3943" y="9801"/>
                      <a:pt x="3880" y="9818"/>
                      <a:pt x="3817" y="9834"/>
                    </a:cubicBezTo>
                    <a:cubicBezTo>
                      <a:pt x="3811" y="9836"/>
                      <a:pt x="3805" y="9838"/>
                      <a:pt x="3802" y="9838"/>
                    </a:cubicBezTo>
                    <a:cubicBezTo>
                      <a:pt x="3743" y="9855"/>
                      <a:pt x="3687" y="9874"/>
                      <a:pt x="3631" y="9891"/>
                    </a:cubicBezTo>
                    <a:cubicBezTo>
                      <a:pt x="3625" y="9892"/>
                      <a:pt x="3619" y="9894"/>
                      <a:pt x="3614" y="9897"/>
                    </a:cubicBezTo>
                    <a:cubicBezTo>
                      <a:pt x="3562" y="9913"/>
                      <a:pt x="3510" y="9933"/>
                      <a:pt x="3464" y="9951"/>
                    </a:cubicBezTo>
                    <a:cubicBezTo>
                      <a:pt x="3457" y="9953"/>
                      <a:pt x="3451" y="9957"/>
                      <a:pt x="3444" y="9959"/>
                    </a:cubicBezTo>
                    <a:cubicBezTo>
                      <a:pt x="3400" y="9976"/>
                      <a:pt x="3359" y="9995"/>
                      <a:pt x="3317" y="10013"/>
                    </a:cubicBezTo>
                    <a:cubicBezTo>
                      <a:pt x="3312" y="10015"/>
                      <a:pt x="3305" y="10018"/>
                      <a:pt x="3303" y="10021"/>
                    </a:cubicBezTo>
                    <a:cubicBezTo>
                      <a:pt x="3244" y="10049"/>
                      <a:pt x="3188" y="10077"/>
                      <a:pt x="3145" y="10106"/>
                    </a:cubicBezTo>
                    <a:cubicBezTo>
                      <a:pt x="2831" y="10305"/>
                      <a:pt x="2332" y="10842"/>
                      <a:pt x="1775" y="11553"/>
                    </a:cubicBezTo>
                    <a:cubicBezTo>
                      <a:pt x="1197" y="12293"/>
                      <a:pt x="559" y="13222"/>
                      <a:pt x="1" y="14154"/>
                    </a:cubicBezTo>
                    <a:lnTo>
                      <a:pt x="15827" y="14154"/>
                    </a:lnTo>
                    <a:cubicBezTo>
                      <a:pt x="15554" y="13712"/>
                      <a:pt x="15269" y="13288"/>
                      <a:pt x="14967" y="12890"/>
                    </a:cubicBezTo>
                    <a:cubicBezTo>
                      <a:pt x="14090" y="11734"/>
                      <a:pt x="13081" y="10804"/>
                      <a:pt x="11917" y="10264"/>
                    </a:cubicBezTo>
                    <a:cubicBezTo>
                      <a:pt x="11814" y="10215"/>
                      <a:pt x="11707" y="10173"/>
                      <a:pt x="11598" y="10130"/>
                    </a:cubicBezTo>
                    <a:cubicBezTo>
                      <a:pt x="11581" y="10123"/>
                      <a:pt x="11562" y="10117"/>
                      <a:pt x="11547" y="10109"/>
                    </a:cubicBezTo>
                    <a:cubicBezTo>
                      <a:pt x="11439" y="10068"/>
                      <a:pt x="11328" y="10030"/>
                      <a:pt x="11214" y="9995"/>
                    </a:cubicBezTo>
                    <a:cubicBezTo>
                      <a:pt x="11142" y="9965"/>
                      <a:pt x="11067" y="9939"/>
                      <a:pt x="10994" y="9913"/>
                    </a:cubicBezTo>
                    <a:lnTo>
                      <a:pt x="10995" y="9909"/>
                    </a:lnTo>
                    <a:lnTo>
                      <a:pt x="10880" y="9858"/>
                    </a:lnTo>
                    <a:lnTo>
                      <a:pt x="10909" y="9832"/>
                    </a:lnTo>
                    <a:lnTo>
                      <a:pt x="10469" y="9267"/>
                    </a:lnTo>
                    <a:lnTo>
                      <a:pt x="10434" y="9279"/>
                    </a:lnTo>
                    <a:lnTo>
                      <a:pt x="10400" y="9091"/>
                    </a:lnTo>
                    <a:cubicBezTo>
                      <a:pt x="10843" y="8928"/>
                      <a:pt x="11216" y="8767"/>
                      <a:pt x="11242" y="8730"/>
                    </a:cubicBezTo>
                    <a:cubicBezTo>
                      <a:pt x="11277" y="8678"/>
                      <a:pt x="11312" y="6853"/>
                      <a:pt x="11063" y="4971"/>
                    </a:cubicBezTo>
                    <a:lnTo>
                      <a:pt x="11125" y="4930"/>
                    </a:lnTo>
                    <a:cubicBezTo>
                      <a:pt x="11166" y="4783"/>
                      <a:pt x="11202" y="4641"/>
                      <a:pt x="11233" y="4501"/>
                    </a:cubicBezTo>
                    <a:cubicBezTo>
                      <a:pt x="11248" y="4438"/>
                      <a:pt x="11260" y="4380"/>
                      <a:pt x="11274" y="4316"/>
                    </a:cubicBezTo>
                    <a:cubicBezTo>
                      <a:pt x="11289" y="4244"/>
                      <a:pt x="11307" y="4168"/>
                      <a:pt x="11321" y="4097"/>
                    </a:cubicBezTo>
                    <a:cubicBezTo>
                      <a:pt x="11338" y="4015"/>
                      <a:pt x="11350" y="3939"/>
                      <a:pt x="11363" y="3861"/>
                    </a:cubicBezTo>
                    <a:cubicBezTo>
                      <a:pt x="11372" y="3812"/>
                      <a:pt x="11380" y="3762"/>
                      <a:pt x="11390" y="3715"/>
                    </a:cubicBezTo>
                    <a:cubicBezTo>
                      <a:pt x="11403" y="3624"/>
                      <a:pt x="11412" y="3536"/>
                      <a:pt x="11424" y="3448"/>
                    </a:cubicBezTo>
                    <a:cubicBezTo>
                      <a:pt x="11426" y="3417"/>
                      <a:pt x="11432" y="3384"/>
                      <a:pt x="11436" y="3354"/>
                    </a:cubicBezTo>
                    <a:cubicBezTo>
                      <a:pt x="11446" y="3257"/>
                      <a:pt x="11453" y="3162"/>
                      <a:pt x="11459" y="3070"/>
                    </a:cubicBezTo>
                    <a:cubicBezTo>
                      <a:pt x="11460" y="3053"/>
                      <a:pt x="11464" y="3033"/>
                      <a:pt x="11465" y="3014"/>
                    </a:cubicBezTo>
                    <a:cubicBezTo>
                      <a:pt x="11471" y="2913"/>
                      <a:pt x="11473" y="2816"/>
                      <a:pt x="11475" y="2718"/>
                    </a:cubicBezTo>
                    <a:cubicBezTo>
                      <a:pt x="11475" y="2711"/>
                      <a:pt x="11476" y="2703"/>
                      <a:pt x="11476" y="2693"/>
                    </a:cubicBezTo>
                    <a:cubicBezTo>
                      <a:pt x="11476" y="2590"/>
                      <a:pt x="11476" y="2494"/>
                      <a:pt x="11471" y="2396"/>
                    </a:cubicBezTo>
                    <a:lnTo>
                      <a:pt x="11471" y="2389"/>
                    </a:lnTo>
                    <a:cubicBezTo>
                      <a:pt x="11466" y="2291"/>
                      <a:pt x="11463" y="2196"/>
                      <a:pt x="11454" y="2102"/>
                    </a:cubicBezTo>
                    <a:lnTo>
                      <a:pt x="11454" y="2100"/>
                    </a:lnTo>
                    <a:cubicBezTo>
                      <a:pt x="11262" y="469"/>
                      <a:pt x="10178" y="0"/>
                      <a:pt x="8994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65" name="Google Shape;2965;p15"/>
              <p:cNvSpPr/>
              <p:nvPr/>
            </p:nvSpPr>
            <p:spPr>
              <a:xfrm>
                <a:off x="3727025" y="4837200"/>
                <a:ext cx="278250" cy="338800"/>
              </a:xfrm>
              <a:custGeom>
                <a:avLst/>
                <a:gdLst/>
                <a:ahLst/>
                <a:cxnLst/>
                <a:rect l="l" t="t" r="r" b="b"/>
                <a:pathLst>
                  <a:path w="11130" h="13552" extrusionOk="0">
                    <a:moveTo>
                      <a:pt x="7550" y="1"/>
                    </a:moveTo>
                    <a:cubicBezTo>
                      <a:pt x="7592" y="78"/>
                      <a:pt x="8231" y="1342"/>
                      <a:pt x="6009" y="1606"/>
                    </a:cubicBezTo>
                    <a:cubicBezTo>
                      <a:pt x="4414" y="1796"/>
                      <a:pt x="3705" y="2852"/>
                      <a:pt x="3421" y="3477"/>
                    </a:cubicBezTo>
                    <a:cubicBezTo>
                      <a:pt x="3417" y="3484"/>
                      <a:pt x="3415" y="3487"/>
                      <a:pt x="3414" y="3493"/>
                    </a:cubicBezTo>
                    <a:cubicBezTo>
                      <a:pt x="3400" y="3526"/>
                      <a:pt x="3387" y="3556"/>
                      <a:pt x="3372" y="3586"/>
                    </a:cubicBezTo>
                    <a:cubicBezTo>
                      <a:pt x="3371" y="3590"/>
                      <a:pt x="3371" y="3593"/>
                      <a:pt x="3369" y="3599"/>
                    </a:cubicBezTo>
                    <a:cubicBezTo>
                      <a:pt x="3341" y="3665"/>
                      <a:pt x="3320" y="3724"/>
                      <a:pt x="3303" y="3774"/>
                    </a:cubicBezTo>
                    <a:cubicBezTo>
                      <a:pt x="3302" y="3779"/>
                      <a:pt x="3302" y="3781"/>
                      <a:pt x="3298" y="3786"/>
                    </a:cubicBezTo>
                    <a:cubicBezTo>
                      <a:pt x="3291" y="3807"/>
                      <a:pt x="3285" y="3829"/>
                      <a:pt x="3279" y="3846"/>
                    </a:cubicBezTo>
                    <a:cubicBezTo>
                      <a:pt x="3279" y="3847"/>
                      <a:pt x="3278" y="3847"/>
                      <a:pt x="3278" y="3849"/>
                    </a:cubicBezTo>
                    <a:cubicBezTo>
                      <a:pt x="3272" y="3870"/>
                      <a:pt x="3268" y="3885"/>
                      <a:pt x="3263" y="3900"/>
                    </a:cubicBezTo>
                    <a:cubicBezTo>
                      <a:pt x="3263" y="3902"/>
                      <a:pt x="3262" y="3902"/>
                      <a:pt x="3262" y="3904"/>
                    </a:cubicBezTo>
                    <a:cubicBezTo>
                      <a:pt x="3257" y="3916"/>
                      <a:pt x="3256" y="3926"/>
                      <a:pt x="3255" y="3932"/>
                    </a:cubicBezTo>
                    <a:lnTo>
                      <a:pt x="3255" y="3938"/>
                    </a:lnTo>
                    <a:cubicBezTo>
                      <a:pt x="3253" y="3943"/>
                      <a:pt x="3253" y="3945"/>
                      <a:pt x="3253" y="3945"/>
                    </a:cubicBezTo>
                    <a:cubicBezTo>
                      <a:pt x="3253" y="3945"/>
                      <a:pt x="3176" y="3826"/>
                      <a:pt x="3054" y="3826"/>
                    </a:cubicBezTo>
                    <a:cubicBezTo>
                      <a:pt x="2939" y="3826"/>
                      <a:pt x="2784" y="3933"/>
                      <a:pt x="2618" y="4354"/>
                    </a:cubicBezTo>
                    <a:cubicBezTo>
                      <a:pt x="2513" y="4620"/>
                      <a:pt x="2546" y="5225"/>
                      <a:pt x="2659" y="5942"/>
                    </a:cubicBezTo>
                    <a:cubicBezTo>
                      <a:pt x="2719" y="6332"/>
                      <a:pt x="2801" y="6754"/>
                      <a:pt x="2899" y="7173"/>
                    </a:cubicBezTo>
                    <a:cubicBezTo>
                      <a:pt x="2858" y="7165"/>
                      <a:pt x="2817" y="7160"/>
                      <a:pt x="2777" y="7160"/>
                    </a:cubicBezTo>
                    <a:cubicBezTo>
                      <a:pt x="2566" y="7160"/>
                      <a:pt x="2360" y="7273"/>
                      <a:pt x="2236" y="7529"/>
                    </a:cubicBezTo>
                    <a:cubicBezTo>
                      <a:pt x="1983" y="8051"/>
                      <a:pt x="2512" y="8810"/>
                      <a:pt x="3430" y="9026"/>
                    </a:cubicBezTo>
                    <a:cubicBezTo>
                      <a:pt x="3442" y="9060"/>
                      <a:pt x="3451" y="9089"/>
                      <a:pt x="3464" y="9117"/>
                    </a:cubicBezTo>
                    <a:cubicBezTo>
                      <a:pt x="3498" y="9521"/>
                      <a:pt x="3535" y="9871"/>
                      <a:pt x="3572" y="10120"/>
                    </a:cubicBezTo>
                    <a:cubicBezTo>
                      <a:pt x="3600" y="10302"/>
                      <a:pt x="3626" y="10432"/>
                      <a:pt x="3651" y="10488"/>
                    </a:cubicBezTo>
                    <a:cubicBezTo>
                      <a:pt x="3674" y="10537"/>
                      <a:pt x="3741" y="10608"/>
                      <a:pt x="3834" y="10693"/>
                    </a:cubicBezTo>
                    <a:lnTo>
                      <a:pt x="3758" y="11262"/>
                    </a:lnTo>
                    <a:lnTo>
                      <a:pt x="3397" y="11448"/>
                    </a:lnTo>
                    <a:lnTo>
                      <a:pt x="3244" y="11526"/>
                    </a:lnTo>
                    <a:lnTo>
                      <a:pt x="3261" y="11546"/>
                    </a:lnTo>
                    <a:lnTo>
                      <a:pt x="3244" y="11559"/>
                    </a:lnTo>
                    <a:lnTo>
                      <a:pt x="3253" y="11571"/>
                    </a:lnTo>
                    <a:cubicBezTo>
                      <a:pt x="3163" y="11599"/>
                      <a:pt x="3078" y="11627"/>
                      <a:pt x="2993" y="11656"/>
                    </a:cubicBezTo>
                    <a:cubicBezTo>
                      <a:pt x="2980" y="11662"/>
                      <a:pt x="2965" y="11666"/>
                      <a:pt x="2952" y="11672"/>
                    </a:cubicBezTo>
                    <a:lnTo>
                      <a:pt x="2890" y="11672"/>
                    </a:lnTo>
                    <a:cubicBezTo>
                      <a:pt x="2756" y="11672"/>
                      <a:pt x="2636" y="11758"/>
                      <a:pt x="2561" y="11893"/>
                    </a:cubicBezTo>
                    <a:cubicBezTo>
                      <a:pt x="2556" y="11894"/>
                      <a:pt x="2551" y="11898"/>
                      <a:pt x="2546" y="11899"/>
                    </a:cubicBezTo>
                    <a:cubicBezTo>
                      <a:pt x="1738" y="12198"/>
                      <a:pt x="1044" y="12511"/>
                      <a:pt x="872" y="12660"/>
                    </a:cubicBezTo>
                    <a:cubicBezTo>
                      <a:pt x="819" y="12675"/>
                      <a:pt x="765" y="12705"/>
                      <a:pt x="714" y="12754"/>
                    </a:cubicBezTo>
                    <a:cubicBezTo>
                      <a:pt x="464" y="12990"/>
                      <a:pt x="228" y="13257"/>
                      <a:pt x="0" y="13552"/>
                    </a:cubicBezTo>
                    <a:lnTo>
                      <a:pt x="11129" y="13552"/>
                    </a:lnTo>
                    <a:cubicBezTo>
                      <a:pt x="10851" y="13205"/>
                      <a:pt x="10553" y="12901"/>
                      <a:pt x="10242" y="12646"/>
                    </a:cubicBezTo>
                    <a:cubicBezTo>
                      <a:pt x="10237" y="12645"/>
                      <a:pt x="10236" y="12641"/>
                      <a:pt x="10232" y="12639"/>
                    </a:cubicBezTo>
                    <a:cubicBezTo>
                      <a:pt x="10175" y="12590"/>
                      <a:pt x="10114" y="12544"/>
                      <a:pt x="10055" y="12502"/>
                    </a:cubicBezTo>
                    <a:cubicBezTo>
                      <a:pt x="10049" y="12493"/>
                      <a:pt x="10043" y="12482"/>
                      <a:pt x="10038" y="12480"/>
                    </a:cubicBezTo>
                    <a:cubicBezTo>
                      <a:pt x="10031" y="12470"/>
                      <a:pt x="10018" y="12463"/>
                      <a:pt x="10008" y="12452"/>
                    </a:cubicBezTo>
                    <a:cubicBezTo>
                      <a:pt x="10001" y="12451"/>
                      <a:pt x="9995" y="12446"/>
                      <a:pt x="9991" y="12443"/>
                    </a:cubicBezTo>
                    <a:cubicBezTo>
                      <a:pt x="9983" y="12437"/>
                      <a:pt x="9976" y="12431"/>
                      <a:pt x="9965" y="12427"/>
                    </a:cubicBezTo>
                    <a:cubicBezTo>
                      <a:pt x="9946" y="12414"/>
                      <a:pt x="9921" y="12402"/>
                      <a:pt x="9893" y="12386"/>
                    </a:cubicBezTo>
                    <a:cubicBezTo>
                      <a:pt x="9887" y="12383"/>
                      <a:pt x="9881" y="12378"/>
                      <a:pt x="9874" y="12373"/>
                    </a:cubicBezTo>
                    <a:cubicBezTo>
                      <a:pt x="9854" y="12359"/>
                      <a:pt x="9833" y="12350"/>
                      <a:pt x="9812" y="12342"/>
                    </a:cubicBezTo>
                    <a:cubicBezTo>
                      <a:pt x="9800" y="12338"/>
                      <a:pt x="9786" y="12334"/>
                      <a:pt x="9774" y="12330"/>
                    </a:cubicBezTo>
                    <a:cubicBezTo>
                      <a:pt x="9739" y="12316"/>
                      <a:pt x="9702" y="12297"/>
                      <a:pt x="9661" y="12282"/>
                    </a:cubicBezTo>
                    <a:cubicBezTo>
                      <a:pt x="9656" y="12280"/>
                      <a:pt x="9653" y="12277"/>
                      <a:pt x="9647" y="12276"/>
                    </a:cubicBezTo>
                    <a:cubicBezTo>
                      <a:pt x="9625" y="12267"/>
                      <a:pt x="9605" y="12259"/>
                      <a:pt x="9582" y="12249"/>
                    </a:cubicBezTo>
                    <a:cubicBezTo>
                      <a:pt x="9502" y="11910"/>
                      <a:pt x="9270" y="11667"/>
                      <a:pt x="8994" y="11667"/>
                    </a:cubicBezTo>
                    <a:lnTo>
                      <a:pt x="8122" y="11667"/>
                    </a:lnTo>
                    <a:lnTo>
                      <a:pt x="7746" y="11305"/>
                    </a:lnTo>
                    <a:lnTo>
                      <a:pt x="7688" y="11335"/>
                    </a:lnTo>
                    <a:lnTo>
                      <a:pt x="7624" y="10805"/>
                    </a:lnTo>
                    <a:cubicBezTo>
                      <a:pt x="7793" y="10691"/>
                      <a:pt x="7912" y="10591"/>
                      <a:pt x="7949" y="10527"/>
                    </a:cubicBezTo>
                    <a:cubicBezTo>
                      <a:pt x="7996" y="10442"/>
                      <a:pt x="8081" y="9821"/>
                      <a:pt x="8149" y="9010"/>
                    </a:cubicBezTo>
                    <a:cubicBezTo>
                      <a:pt x="9061" y="8777"/>
                      <a:pt x="9577" y="8038"/>
                      <a:pt x="9322" y="7525"/>
                    </a:cubicBezTo>
                    <a:cubicBezTo>
                      <a:pt x="9195" y="7270"/>
                      <a:pt x="8984" y="7156"/>
                      <a:pt x="8767" y="7156"/>
                    </a:cubicBezTo>
                    <a:cubicBezTo>
                      <a:pt x="8745" y="7156"/>
                      <a:pt x="8724" y="7157"/>
                      <a:pt x="8702" y="7160"/>
                    </a:cubicBezTo>
                    <a:cubicBezTo>
                      <a:pt x="8708" y="7136"/>
                      <a:pt x="8715" y="7111"/>
                      <a:pt x="8719" y="7088"/>
                    </a:cubicBezTo>
                    <a:cubicBezTo>
                      <a:pt x="8739" y="6999"/>
                      <a:pt x="8757" y="6914"/>
                      <a:pt x="8775" y="6829"/>
                    </a:cubicBezTo>
                    <a:cubicBezTo>
                      <a:pt x="8778" y="6814"/>
                      <a:pt x="8781" y="6801"/>
                      <a:pt x="8784" y="6788"/>
                    </a:cubicBezTo>
                    <a:cubicBezTo>
                      <a:pt x="8803" y="6689"/>
                      <a:pt x="8820" y="6594"/>
                      <a:pt x="8835" y="6501"/>
                    </a:cubicBezTo>
                    <a:cubicBezTo>
                      <a:pt x="8840" y="6478"/>
                      <a:pt x="8842" y="6456"/>
                      <a:pt x="8847" y="6432"/>
                    </a:cubicBezTo>
                    <a:cubicBezTo>
                      <a:pt x="8859" y="6364"/>
                      <a:pt x="8869" y="6296"/>
                      <a:pt x="8877" y="6229"/>
                    </a:cubicBezTo>
                    <a:cubicBezTo>
                      <a:pt x="8882" y="6201"/>
                      <a:pt x="8883" y="6174"/>
                      <a:pt x="8887" y="6150"/>
                    </a:cubicBezTo>
                    <a:cubicBezTo>
                      <a:pt x="8894" y="6085"/>
                      <a:pt x="8902" y="6022"/>
                      <a:pt x="8908" y="5961"/>
                    </a:cubicBezTo>
                    <a:cubicBezTo>
                      <a:pt x="8909" y="5939"/>
                      <a:pt x="8914" y="5919"/>
                      <a:pt x="8915" y="5897"/>
                    </a:cubicBezTo>
                    <a:cubicBezTo>
                      <a:pt x="8931" y="5735"/>
                      <a:pt x="8938" y="5585"/>
                      <a:pt x="8943" y="5444"/>
                    </a:cubicBezTo>
                    <a:lnTo>
                      <a:pt x="8943" y="5385"/>
                    </a:lnTo>
                    <a:cubicBezTo>
                      <a:pt x="8944" y="5335"/>
                      <a:pt x="8944" y="5286"/>
                      <a:pt x="8943" y="5235"/>
                    </a:cubicBezTo>
                    <a:lnTo>
                      <a:pt x="8943" y="5178"/>
                    </a:lnTo>
                    <a:cubicBezTo>
                      <a:pt x="8942" y="5125"/>
                      <a:pt x="8938" y="5074"/>
                      <a:pt x="8937" y="5027"/>
                    </a:cubicBezTo>
                    <a:cubicBezTo>
                      <a:pt x="8936" y="5015"/>
                      <a:pt x="8936" y="5004"/>
                      <a:pt x="8936" y="4990"/>
                    </a:cubicBezTo>
                    <a:cubicBezTo>
                      <a:pt x="8931" y="4931"/>
                      <a:pt x="8926" y="4872"/>
                      <a:pt x="8920" y="4815"/>
                    </a:cubicBezTo>
                    <a:cubicBezTo>
                      <a:pt x="8920" y="4807"/>
                      <a:pt x="8919" y="4796"/>
                      <a:pt x="8915" y="4789"/>
                    </a:cubicBezTo>
                    <a:cubicBezTo>
                      <a:pt x="8911" y="4741"/>
                      <a:pt x="8907" y="4698"/>
                      <a:pt x="8899" y="4655"/>
                    </a:cubicBezTo>
                    <a:cubicBezTo>
                      <a:pt x="8897" y="4639"/>
                      <a:pt x="8894" y="4625"/>
                      <a:pt x="8893" y="4608"/>
                    </a:cubicBezTo>
                    <a:cubicBezTo>
                      <a:pt x="8887" y="4571"/>
                      <a:pt x="8879" y="4536"/>
                      <a:pt x="8873" y="4502"/>
                    </a:cubicBezTo>
                    <a:cubicBezTo>
                      <a:pt x="8869" y="4487"/>
                      <a:pt x="8866" y="4474"/>
                      <a:pt x="8865" y="4461"/>
                    </a:cubicBezTo>
                    <a:cubicBezTo>
                      <a:pt x="8857" y="4419"/>
                      <a:pt x="8848" y="4382"/>
                      <a:pt x="8838" y="4345"/>
                    </a:cubicBezTo>
                    <a:cubicBezTo>
                      <a:pt x="8836" y="4339"/>
                      <a:pt x="8834" y="4333"/>
                      <a:pt x="8834" y="4329"/>
                    </a:cubicBezTo>
                    <a:cubicBezTo>
                      <a:pt x="8821" y="4287"/>
                      <a:pt x="8811" y="4247"/>
                      <a:pt x="8798" y="4210"/>
                    </a:cubicBezTo>
                    <a:cubicBezTo>
                      <a:pt x="8795" y="4198"/>
                      <a:pt x="8792" y="4187"/>
                      <a:pt x="8790" y="4176"/>
                    </a:cubicBezTo>
                    <a:cubicBezTo>
                      <a:pt x="8780" y="4149"/>
                      <a:pt x="8773" y="4125"/>
                      <a:pt x="8762" y="4098"/>
                    </a:cubicBezTo>
                    <a:cubicBezTo>
                      <a:pt x="8758" y="4086"/>
                      <a:pt x="8755" y="4073"/>
                      <a:pt x="8749" y="4062"/>
                    </a:cubicBezTo>
                    <a:cubicBezTo>
                      <a:pt x="8741" y="4041"/>
                      <a:pt x="8732" y="4018"/>
                      <a:pt x="8723" y="3998"/>
                    </a:cubicBezTo>
                    <a:cubicBezTo>
                      <a:pt x="8717" y="3988"/>
                      <a:pt x="8713" y="3977"/>
                      <a:pt x="8710" y="3967"/>
                    </a:cubicBezTo>
                    <a:cubicBezTo>
                      <a:pt x="8698" y="3939"/>
                      <a:pt x="8683" y="3910"/>
                      <a:pt x="8671" y="3885"/>
                    </a:cubicBezTo>
                    <a:cubicBezTo>
                      <a:pt x="8667" y="3877"/>
                      <a:pt x="8665" y="3871"/>
                      <a:pt x="8662" y="3864"/>
                    </a:cubicBezTo>
                    <a:cubicBezTo>
                      <a:pt x="8653" y="3847"/>
                      <a:pt x="8643" y="3827"/>
                      <a:pt x="8633" y="3812"/>
                    </a:cubicBezTo>
                    <a:cubicBezTo>
                      <a:pt x="8627" y="3799"/>
                      <a:pt x="8621" y="3791"/>
                      <a:pt x="8616" y="3781"/>
                    </a:cubicBezTo>
                    <a:cubicBezTo>
                      <a:pt x="8609" y="3769"/>
                      <a:pt x="8603" y="3758"/>
                      <a:pt x="8595" y="3746"/>
                    </a:cubicBezTo>
                    <a:cubicBezTo>
                      <a:pt x="8589" y="3737"/>
                      <a:pt x="8583" y="3727"/>
                      <a:pt x="8576" y="3718"/>
                    </a:cubicBezTo>
                    <a:cubicBezTo>
                      <a:pt x="8570" y="3708"/>
                      <a:pt x="8564" y="3697"/>
                      <a:pt x="8559" y="3689"/>
                    </a:cubicBezTo>
                    <a:cubicBezTo>
                      <a:pt x="8458" y="3543"/>
                      <a:pt x="8377" y="3488"/>
                      <a:pt x="8377" y="3488"/>
                    </a:cubicBezTo>
                    <a:cubicBezTo>
                      <a:pt x="8870" y="2385"/>
                      <a:pt x="8407" y="1279"/>
                      <a:pt x="8000" y="617"/>
                    </a:cubicBezTo>
                    <a:cubicBezTo>
                      <a:pt x="7781" y="258"/>
                      <a:pt x="7576" y="30"/>
                      <a:pt x="7550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66" name="Google Shape;2966;p15"/>
              <p:cNvSpPr/>
              <p:nvPr/>
            </p:nvSpPr>
            <p:spPr>
              <a:xfrm>
                <a:off x="1830025" y="5058650"/>
                <a:ext cx="184475" cy="117325"/>
              </a:xfrm>
              <a:custGeom>
                <a:avLst/>
                <a:gdLst/>
                <a:ahLst/>
                <a:cxnLst/>
                <a:rect l="l" t="t" r="r" b="b"/>
                <a:pathLst>
                  <a:path w="7379" h="4693" extrusionOk="0">
                    <a:moveTo>
                      <a:pt x="3471" y="1"/>
                    </a:moveTo>
                    <a:cubicBezTo>
                      <a:pt x="2511" y="1"/>
                      <a:pt x="1535" y="176"/>
                      <a:pt x="1245" y="489"/>
                    </a:cubicBezTo>
                    <a:cubicBezTo>
                      <a:pt x="813" y="952"/>
                      <a:pt x="681" y="1508"/>
                      <a:pt x="667" y="2087"/>
                    </a:cubicBezTo>
                    <a:cubicBezTo>
                      <a:pt x="664" y="2258"/>
                      <a:pt x="669" y="2434"/>
                      <a:pt x="681" y="2611"/>
                    </a:cubicBezTo>
                    <a:cubicBezTo>
                      <a:pt x="616" y="2887"/>
                      <a:pt x="585" y="3138"/>
                      <a:pt x="597" y="3315"/>
                    </a:cubicBezTo>
                    <a:cubicBezTo>
                      <a:pt x="601" y="3382"/>
                      <a:pt x="596" y="3467"/>
                      <a:pt x="584" y="3562"/>
                    </a:cubicBezTo>
                    <a:lnTo>
                      <a:pt x="105" y="3562"/>
                    </a:lnTo>
                    <a:lnTo>
                      <a:pt x="79" y="3697"/>
                    </a:lnTo>
                    <a:lnTo>
                      <a:pt x="49" y="3867"/>
                    </a:lnTo>
                    <a:lnTo>
                      <a:pt x="50" y="3867"/>
                    </a:lnTo>
                    <a:cubicBezTo>
                      <a:pt x="0" y="4206"/>
                      <a:pt x="1" y="4481"/>
                      <a:pt x="67" y="4692"/>
                    </a:cubicBezTo>
                    <a:lnTo>
                      <a:pt x="7321" y="4692"/>
                    </a:lnTo>
                    <a:cubicBezTo>
                      <a:pt x="7364" y="4542"/>
                      <a:pt x="7379" y="4402"/>
                      <a:pt x="7349" y="4297"/>
                    </a:cubicBezTo>
                    <a:cubicBezTo>
                      <a:pt x="7311" y="4172"/>
                      <a:pt x="7227" y="4121"/>
                      <a:pt x="7121" y="4121"/>
                    </a:cubicBezTo>
                    <a:cubicBezTo>
                      <a:pt x="7026" y="4121"/>
                      <a:pt x="6914" y="4162"/>
                      <a:pt x="6804" y="4228"/>
                    </a:cubicBezTo>
                    <a:cubicBezTo>
                      <a:pt x="6922" y="3754"/>
                      <a:pt x="6980" y="3346"/>
                      <a:pt x="6995" y="2993"/>
                    </a:cubicBezTo>
                    <a:cubicBezTo>
                      <a:pt x="7000" y="2985"/>
                      <a:pt x="7002" y="2974"/>
                      <a:pt x="7008" y="2964"/>
                    </a:cubicBezTo>
                    <a:cubicBezTo>
                      <a:pt x="7011" y="2958"/>
                      <a:pt x="7014" y="2951"/>
                      <a:pt x="7017" y="2944"/>
                    </a:cubicBezTo>
                    <a:cubicBezTo>
                      <a:pt x="7038" y="2895"/>
                      <a:pt x="7056" y="2845"/>
                      <a:pt x="7072" y="2795"/>
                    </a:cubicBezTo>
                    <a:cubicBezTo>
                      <a:pt x="7072" y="2789"/>
                      <a:pt x="7073" y="2784"/>
                      <a:pt x="7073" y="2780"/>
                    </a:cubicBezTo>
                    <a:cubicBezTo>
                      <a:pt x="7087" y="2724"/>
                      <a:pt x="7097" y="2667"/>
                      <a:pt x="7103" y="2609"/>
                    </a:cubicBezTo>
                    <a:cubicBezTo>
                      <a:pt x="7109" y="2535"/>
                      <a:pt x="7112" y="2459"/>
                      <a:pt x="7110" y="2387"/>
                    </a:cubicBezTo>
                    <a:cubicBezTo>
                      <a:pt x="7110" y="2362"/>
                      <a:pt x="7106" y="2341"/>
                      <a:pt x="7106" y="2318"/>
                    </a:cubicBezTo>
                    <a:cubicBezTo>
                      <a:pt x="7103" y="2269"/>
                      <a:pt x="7099" y="2221"/>
                      <a:pt x="7093" y="2177"/>
                    </a:cubicBezTo>
                    <a:cubicBezTo>
                      <a:pt x="7090" y="2149"/>
                      <a:pt x="7086" y="2123"/>
                      <a:pt x="7080" y="2098"/>
                    </a:cubicBezTo>
                    <a:cubicBezTo>
                      <a:pt x="7074" y="2058"/>
                      <a:pt x="7067" y="2016"/>
                      <a:pt x="7055" y="1976"/>
                    </a:cubicBezTo>
                    <a:cubicBezTo>
                      <a:pt x="7048" y="1950"/>
                      <a:pt x="7041" y="1924"/>
                      <a:pt x="7033" y="1899"/>
                    </a:cubicBezTo>
                    <a:cubicBezTo>
                      <a:pt x="7022" y="1860"/>
                      <a:pt x="7011" y="1822"/>
                      <a:pt x="6996" y="1788"/>
                    </a:cubicBezTo>
                    <a:cubicBezTo>
                      <a:pt x="6988" y="1761"/>
                      <a:pt x="6977" y="1738"/>
                      <a:pt x="6968" y="1711"/>
                    </a:cubicBezTo>
                    <a:cubicBezTo>
                      <a:pt x="6952" y="1677"/>
                      <a:pt x="6935" y="1642"/>
                      <a:pt x="6920" y="1607"/>
                    </a:cubicBezTo>
                    <a:cubicBezTo>
                      <a:pt x="6909" y="1584"/>
                      <a:pt x="6897" y="1560"/>
                      <a:pt x="6883" y="1536"/>
                    </a:cubicBezTo>
                    <a:cubicBezTo>
                      <a:pt x="6863" y="1502"/>
                      <a:pt x="6842" y="1468"/>
                      <a:pt x="6820" y="1434"/>
                    </a:cubicBezTo>
                    <a:cubicBezTo>
                      <a:pt x="6808" y="1414"/>
                      <a:pt x="6796" y="1395"/>
                      <a:pt x="6782" y="1376"/>
                    </a:cubicBezTo>
                    <a:cubicBezTo>
                      <a:pt x="6756" y="1337"/>
                      <a:pt x="6726" y="1298"/>
                      <a:pt x="6696" y="1261"/>
                    </a:cubicBezTo>
                    <a:cubicBezTo>
                      <a:pt x="6686" y="1250"/>
                      <a:pt x="6679" y="1236"/>
                      <a:pt x="6667" y="1224"/>
                    </a:cubicBezTo>
                    <a:cubicBezTo>
                      <a:pt x="6626" y="1176"/>
                      <a:pt x="6583" y="1128"/>
                      <a:pt x="6539" y="1084"/>
                    </a:cubicBezTo>
                    <a:cubicBezTo>
                      <a:pt x="6525" y="1070"/>
                      <a:pt x="6504" y="1053"/>
                      <a:pt x="6489" y="1036"/>
                    </a:cubicBezTo>
                    <a:cubicBezTo>
                      <a:pt x="6458" y="1009"/>
                      <a:pt x="6429" y="980"/>
                      <a:pt x="6398" y="952"/>
                    </a:cubicBezTo>
                    <a:cubicBezTo>
                      <a:pt x="6376" y="934"/>
                      <a:pt x="6353" y="914"/>
                      <a:pt x="6333" y="897"/>
                    </a:cubicBezTo>
                    <a:cubicBezTo>
                      <a:pt x="6304" y="873"/>
                      <a:pt x="6277" y="852"/>
                      <a:pt x="6248" y="829"/>
                    </a:cubicBezTo>
                    <a:cubicBezTo>
                      <a:pt x="6222" y="811"/>
                      <a:pt x="6198" y="791"/>
                      <a:pt x="6171" y="774"/>
                    </a:cubicBezTo>
                    <a:cubicBezTo>
                      <a:pt x="6144" y="755"/>
                      <a:pt x="6115" y="737"/>
                      <a:pt x="6088" y="716"/>
                    </a:cubicBezTo>
                    <a:cubicBezTo>
                      <a:pt x="6060" y="700"/>
                      <a:pt x="6034" y="682"/>
                      <a:pt x="6006" y="665"/>
                    </a:cubicBezTo>
                    <a:cubicBezTo>
                      <a:pt x="5977" y="648"/>
                      <a:pt x="5950" y="630"/>
                      <a:pt x="5921" y="614"/>
                    </a:cubicBezTo>
                    <a:cubicBezTo>
                      <a:pt x="5892" y="597"/>
                      <a:pt x="5865" y="579"/>
                      <a:pt x="5836" y="563"/>
                    </a:cubicBezTo>
                    <a:cubicBezTo>
                      <a:pt x="5807" y="547"/>
                      <a:pt x="5779" y="531"/>
                      <a:pt x="5751" y="517"/>
                    </a:cubicBezTo>
                    <a:cubicBezTo>
                      <a:pt x="5719" y="500"/>
                      <a:pt x="5690" y="484"/>
                      <a:pt x="5659" y="469"/>
                    </a:cubicBezTo>
                    <a:lnTo>
                      <a:pt x="5578" y="428"/>
                    </a:lnTo>
                    <a:cubicBezTo>
                      <a:pt x="5546" y="412"/>
                      <a:pt x="5514" y="398"/>
                      <a:pt x="5481" y="384"/>
                    </a:cubicBezTo>
                    <a:cubicBezTo>
                      <a:pt x="5359" y="327"/>
                      <a:pt x="5237" y="277"/>
                      <a:pt x="5115" y="230"/>
                    </a:cubicBezTo>
                    <a:cubicBezTo>
                      <a:pt x="4826" y="122"/>
                      <a:pt x="4443" y="51"/>
                      <a:pt x="4027" y="21"/>
                    </a:cubicBezTo>
                    <a:cubicBezTo>
                      <a:pt x="3846" y="7"/>
                      <a:pt x="3659" y="1"/>
                      <a:pt x="3471" y="1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67" name="Google Shape;2967;p15"/>
              <p:cNvSpPr/>
              <p:nvPr/>
            </p:nvSpPr>
            <p:spPr>
              <a:xfrm>
                <a:off x="1321675" y="5048625"/>
                <a:ext cx="171875" cy="127225"/>
              </a:xfrm>
              <a:custGeom>
                <a:avLst/>
                <a:gdLst/>
                <a:ahLst/>
                <a:cxnLst/>
                <a:rect l="l" t="t" r="r" b="b"/>
                <a:pathLst>
                  <a:path w="6875" h="5089" extrusionOk="0">
                    <a:moveTo>
                      <a:pt x="3098" y="0"/>
                    </a:moveTo>
                    <a:cubicBezTo>
                      <a:pt x="2822" y="0"/>
                      <a:pt x="2550" y="34"/>
                      <a:pt x="2291" y="112"/>
                    </a:cubicBezTo>
                    <a:cubicBezTo>
                      <a:pt x="2090" y="169"/>
                      <a:pt x="1896" y="252"/>
                      <a:pt x="1714" y="360"/>
                    </a:cubicBezTo>
                    <a:cubicBezTo>
                      <a:pt x="1252" y="635"/>
                      <a:pt x="988" y="1092"/>
                      <a:pt x="844" y="1575"/>
                    </a:cubicBezTo>
                    <a:cubicBezTo>
                      <a:pt x="792" y="1574"/>
                      <a:pt x="741" y="1573"/>
                      <a:pt x="691" y="1573"/>
                    </a:cubicBezTo>
                    <a:cubicBezTo>
                      <a:pt x="491" y="1573"/>
                      <a:pt x="311" y="1585"/>
                      <a:pt x="230" y="1601"/>
                    </a:cubicBezTo>
                    <a:cubicBezTo>
                      <a:pt x="12" y="1642"/>
                      <a:pt x="23" y="1820"/>
                      <a:pt x="73" y="2002"/>
                    </a:cubicBezTo>
                    <a:cubicBezTo>
                      <a:pt x="96" y="2081"/>
                      <a:pt x="292" y="2185"/>
                      <a:pt x="528" y="2258"/>
                    </a:cubicBezTo>
                    <a:cubicBezTo>
                      <a:pt x="337" y="2549"/>
                      <a:pt x="167" y="2854"/>
                      <a:pt x="17" y="3170"/>
                    </a:cubicBezTo>
                    <a:cubicBezTo>
                      <a:pt x="11" y="3183"/>
                      <a:pt x="4" y="3196"/>
                      <a:pt x="0" y="3207"/>
                    </a:cubicBezTo>
                    <a:lnTo>
                      <a:pt x="17" y="3207"/>
                    </a:lnTo>
                    <a:lnTo>
                      <a:pt x="17" y="5088"/>
                    </a:lnTo>
                    <a:lnTo>
                      <a:pt x="6286" y="5088"/>
                    </a:lnTo>
                    <a:cubicBezTo>
                      <a:pt x="6346" y="4853"/>
                      <a:pt x="6370" y="4608"/>
                      <a:pt x="6379" y="4410"/>
                    </a:cubicBezTo>
                    <a:cubicBezTo>
                      <a:pt x="6379" y="4389"/>
                      <a:pt x="6380" y="4364"/>
                      <a:pt x="6380" y="4342"/>
                    </a:cubicBezTo>
                    <a:cubicBezTo>
                      <a:pt x="6382" y="4299"/>
                      <a:pt x="6382" y="4258"/>
                      <a:pt x="6382" y="4222"/>
                    </a:cubicBezTo>
                    <a:cubicBezTo>
                      <a:pt x="6382" y="4094"/>
                      <a:pt x="6376" y="4013"/>
                      <a:pt x="6376" y="4013"/>
                    </a:cubicBezTo>
                    <a:cubicBezTo>
                      <a:pt x="6376" y="4013"/>
                      <a:pt x="6850" y="3526"/>
                      <a:pt x="6865" y="2829"/>
                    </a:cubicBezTo>
                    <a:cubicBezTo>
                      <a:pt x="6875" y="2437"/>
                      <a:pt x="6738" y="1978"/>
                      <a:pt x="6293" y="1502"/>
                    </a:cubicBezTo>
                    <a:cubicBezTo>
                      <a:pt x="6137" y="1338"/>
                      <a:pt x="5973" y="1185"/>
                      <a:pt x="5797" y="1043"/>
                    </a:cubicBezTo>
                    <a:cubicBezTo>
                      <a:pt x="4998" y="395"/>
                      <a:pt x="4016" y="0"/>
                      <a:pt x="3098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68" name="Google Shape;2968;p15"/>
              <p:cNvSpPr/>
              <p:nvPr/>
            </p:nvSpPr>
            <p:spPr>
              <a:xfrm>
                <a:off x="3196650" y="5048350"/>
                <a:ext cx="158225" cy="127525"/>
              </a:xfrm>
              <a:custGeom>
                <a:avLst/>
                <a:gdLst/>
                <a:ahLst/>
                <a:cxnLst/>
                <a:rect l="l" t="t" r="r" b="b"/>
                <a:pathLst>
                  <a:path w="6329" h="5101" extrusionOk="0">
                    <a:moveTo>
                      <a:pt x="2043" y="0"/>
                    </a:moveTo>
                    <a:cubicBezTo>
                      <a:pt x="0" y="0"/>
                      <a:pt x="596" y="2601"/>
                      <a:pt x="596" y="2601"/>
                    </a:cubicBezTo>
                    <a:cubicBezTo>
                      <a:pt x="141" y="2901"/>
                      <a:pt x="50" y="3843"/>
                      <a:pt x="304" y="5101"/>
                    </a:cubicBezTo>
                    <a:lnTo>
                      <a:pt x="6323" y="5101"/>
                    </a:lnTo>
                    <a:cubicBezTo>
                      <a:pt x="6327" y="4940"/>
                      <a:pt x="6329" y="4785"/>
                      <a:pt x="6325" y="4636"/>
                    </a:cubicBezTo>
                    <a:cubicBezTo>
                      <a:pt x="6322" y="4508"/>
                      <a:pt x="6317" y="4382"/>
                      <a:pt x="6310" y="4262"/>
                    </a:cubicBezTo>
                    <a:cubicBezTo>
                      <a:pt x="6305" y="4201"/>
                      <a:pt x="6301" y="4144"/>
                      <a:pt x="6296" y="4086"/>
                    </a:cubicBezTo>
                    <a:cubicBezTo>
                      <a:pt x="6280" y="3912"/>
                      <a:pt x="6260" y="3752"/>
                      <a:pt x="6234" y="3599"/>
                    </a:cubicBezTo>
                    <a:cubicBezTo>
                      <a:pt x="6226" y="3549"/>
                      <a:pt x="6216" y="3499"/>
                      <a:pt x="6206" y="3450"/>
                    </a:cubicBezTo>
                    <a:cubicBezTo>
                      <a:pt x="6161" y="3223"/>
                      <a:pt x="6108" y="3023"/>
                      <a:pt x="6045" y="2840"/>
                    </a:cubicBezTo>
                    <a:cubicBezTo>
                      <a:pt x="5514" y="1290"/>
                      <a:pt x="4397" y="1258"/>
                      <a:pt x="4304" y="1258"/>
                    </a:cubicBezTo>
                    <a:cubicBezTo>
                      <a:pt x="4300" y="1258"/>
                      <a:pt x="4298" y="1258"/>
                      <a:pt x="4298" y="1258"/>
                    </a:cubicBezTo>
                    <a:lnTo>
                      <a:pt x="4298" y="1252"/>
                    </a:lnTo>
                    <a:lnTo>
                      <a:pt x="4298" y="1250"/>
                    </a:lnTo>
                    <a:cubicBezTo>
                      <a:pt x="4291" y="1217"/>
                      <a:pt x="4256" y="1076"/>
                      <a:pt x="4148" y="896"/>
                    </a:cubicBezTo>
                    <a:cubicBezTo>
                      <a:pt x="4035" y="711"/>
                      <a:pt x="3837" y="487"/>
                      <a:pt x="3504" y="310"/>
                    </a:cubicBezTo>
                    <a:cubicBezTo>
                      <a:pt x="3172" y="133"/>
                      <a:pt x="2702" y="0"/>
                      <a:pt x="2043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69" name="Google Shape;2969;p15"/>
              <p:cNvSpPr/>
              <p:nvPr/>
            </p:nvSpPr>
            <p:spPr>
              <a:xfrm>
                <a:off x="3626300" y="5048625"/>
                <a:ext cx="204950" cy="127350"/>
              </a:xfrm>
              <a:custGeom>
                <a:avLst/>
                <a:gdLst/>
                <a:ahLst/>
                <a:cxnLst/>
                <a:rect l="l" t="t" r="r" b="b"/>
                <a:pathLst>
                  <a:path w="8198" h="5094" extrusionOk="0">
                    <a:moveTo>
                      <a:pt x="4436" y="1"/>
                    </a:moveTo>
                    <a:cubicBezTo>
                      <a:pt x="3516" y="1"/>
                      <a:pt x="2534" y="397"/>
                      <a:pt x="1736" y="1045"/>
                    </a:cubicBezTo>
                    <a:cubicBezTo>
                      <a:pt x="1560" y="1186"/>
                      <a:pt x="1395" y="1340"/>
                      <a:pt x="1239" y="1504"/>
                    </a:cubicBezTo>
                    <a:cubicBezTo>
                      <a:pt x="1" y="2822"/>
                      <a:pt x="1155" y="4018"/>
                      <a:pt x="1155" y="4018"/>
                    </a:cubicBezTo>
                    <a:cubicBezTo>
                      <a:pt x="1155" y="4018"/>
                      <a:pt x="1149" y="4099"/>
                      <a:pt x="1149" y="4227"/>
                    </a:cubicBezTo>
                    <a:cubicBezTo>
                      <a:pt x="1149" y="4263"/>
                      <a:pt x="1149" y="4303"/>
                      <a:pt x="1152" y="4347"/>
                    </a:cubicBezTo>
                    <a:cubicBezTo>
                      <a:pt x="1152" y="4369"/>
                      <a:pt x="1153" y="4391"/>
                      <a:pt x="1153" y="4415"/>
                    </a:cubicBezTo>
                    <a:cubicBezTo>
                      <a:pt x="1160" y="4613"/>
                      <a:pt x="1183" y="4856"/>
                      <a:pt x="1244" y="5093"/>
                    </a:cubicBezTo>
                    <a:lnTo>
                      <a:pt x="8197" y="5093"/>
                    </a:lnTo>
                    <a:cubicBezTo>
                      <a:pt x="8025" y="4406"/>
                      <a:pt x="7775" y="3672"/>
                      <a:pt x="7426" y="2986"/>
                    </a:cubicBezTo>
                    <a:cubicBezTo>
                      <a:pt x="7329" y="2795"/>
                      <a:pt x="7225" y="2607"/>
                      <a:pt x="7110" y="2426"/>
                    </a:cubicBezTo>
                    <a:cubicBezTo>
                      <a:pt x="7077" y="2370"/>
                      <a:pt x="7042" y="2313"/>
                      <a:pt x="7005" y="2258"/>
                    </a:cubicBezTo>
                    <a:cubicBezTo>
                      <a:pt x="7106" y="2228"/>
                      <a:pt x="7199" y="2190"/>
                      <a:pt x="7274" y="2153"/>
                    </a:cubicBezTo>
                    <a:cubicBezTo>
                      <a:pt x="7377" y="2103"/>
                      <a:pt x="7446" y="2048"/>
                      <a:pt x="7459" y="2002"/>
                    </a:cubicBezTo>
                    <a:cubicBezTo>
                      <a:pt x="7474" y="1940"/>
                      <a:pt x="7489" y="1878"/>
                      <a:pt x="7489" y="1823"/>
                    </a:cubicBezTo>
                    <a:cubicBezTo>
                      <a:pt x="7490" y="1715"/>
                      <a:pt x="7446" y="1630"/>
                      <a:pt x="7303" y="1602"/>
                    </a:cubicBezTo>
                    <a:cubicBezTo>
                      <a:pt x="7222" y="1586"/>
                      <a:pt x="7037" y="1574"/>
                      <a:pt x="6833" y="1574"/>
                    </a:cubicBezTo>
                    <a:cubicBezTo>
                      <a:pt x="6786" y="1574"/>
                      <a:pt x="6738" y="1575"/>
                      <a:pt x="6689" y="1577"/>
                    </a:cubicBezTo>
                    <a:cubicBezTo>
                      <a:pt x="6544" y="1094"/>
                      <a:pt x="6281" y="636"/>
                      <a:pt x="5819" y="361"/>
                    </a:cubicBezTo>
                    <a:cubicBezTo>
                      <a:pt x="5401" y="114"/>
                      <a:pt x="4927" y="1"/>
                      <a:pt x="4436" y="1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70" name="Google Shape;2970;p15"/>
              <p:cNvSpPr/>
              <p:nvPr/>
            </p:nvSpPr>
            <p:spPr>
              <a:xfrm>
                <a:off x="2301325" y="5058500"/>
                <a:ext cx="169925" cy="117375"/>
              </a:xfrm>
              <a:custGeom>
                <a:avLst/>
                <a:gdLst/>
                <a:ahLst/>
                <a:cxnLst/>
                <a:rect l="l" t="t" r="r" b="b"/>
                <a:pathLst>
                  <a:path w="6797" h="4695" extrusionOk="0">
                    <a:moveTo>
                      <a:pt x="5453" y="0"/>
                    </a:moveTo>
                    <a:cubicBezTo>
                      <a:pt x="5361" y="0"/>
                      <a:pt x="5265" y="7"/>
                      <a:pt x="5167" y="22"/>
                    </a:cubicBezTo>
                    <a:cubicBezTo>
                      <a:pt x="5126" y="27"/>
                      <a:pt x="5084" y="34"/>
                      <a:pt x="5042" y="44"/>
                    </a:cubicBezTo>
                    <a:cubicBezTo>
                      <a:pt x="4968" y="59"/>
                      <a:pt x="4868" y="88"/>
                      <a:pt x="4746" y="129"/>
                    </a:cubicBezTo>
                    <a:cubicBezTo>
                      <a:pt x="4049" y="362"/>
                      <a:pt x="2676" y="969"/>
                      <a:pt x="1631" y="1642"/>
                    </a:cubicBezTo>
                    <a:cubicBezTo>
                      <a:pt x="1629" y="1642"/>
                      <a:pt x="1626" y="1645"/>
                      <a:pt x="1624" y="1647"/>
                    </a:cubicBezTo>
                    <a:cubicBezTo>
                      <a:pt x="1566" y="1683"/>
                      <a:pt x="1509" y="1722"/>
                      <a:pt x="1453" y="1759"/>
                    </a:cubicBezTo>
                    <a:cubicBezTo>
                      <a:pt x="1451" y="1761"/>
                      <a:pt x="1448" y="1764"/>
                      <a:pt x="1447" y="1764"/>
                    </a:cubicBezTo>
                    <a:cubicBezTo>
                      <a:pt x="1171" y="1952"/>
                      <a:pt x="927" y="2142"/>
                      <a:pt x="731" y="2326"/>
                    </a:cubicBezTo>
                    <a:lnTo>
                      <a:pt x="701" y="2357"/>
                    </a:lnTo>
                    <a:cubicBezTo>
                      <a:pt x="675" y="2383"/>
                      <a:pt x="651" y="2408"/>
                      <a:pt x="628" y="2433"/>
                    </a:cubicBezTo>
                    <a:cubicBezTo>
                      <a:pt x="611" y="2448"/>
                      <a:pt x="596" y="2467"/>
                      <a:pt x="581" y="2482"/>
                    </a:cubicBezTo>
                    <a:cubicBezTo>
                      <a:pt x="561" y="2506"/>
                      <a:pt x="542" y="2528"/>
                      <a:pt x="525" y="2550"/>
                    </a:cubicBezTo>
                    <a:cubicBezTo>
                      <a:pt x="508" y="2570"/>
                      <a:pt x="493" y="2586"/>
                      <a:pt x="477" y="2607"/>
                    </a:cubicBezTo>
                    <a:cubicBezTo>
                      <a:pt x="463" y="2628"/>
                      <a:pt x="448" y="2647"/>
                      <a:pt x="434" y="2669"/>
                    </a:cubicBezTo>
                    <a:cubicBezTo>
                      <a:pt x="421" y="2687"/>
                      <a:pt x="408" y="2708"/>
                      <a:pt x="396" y="2728"/>
                    </a:cubicBezTo>
                    <a:cubicBezTo>
                      <a:pt x="381" y="2748"/>
                      <a:pt x="373" y="2766"/>
                      <a:pt x="361" y="2786"/>
                    </a:cubicBezTo>
                    <a:cubicBezTo>
                      <a:pt x="350" y="2805"/>
                      <a:pt x="339" y="2827"/>
                      <a:pt x="330" y="2848"/>
                    </a:cubicBezTo>
                    <a:cubicBezTo>
                      <a:pt x="323" y="2865"/>
                      <a:pt x="315" y="2883"/>
                      <a:pt x="307" y="2900"/>
                    </a:cubicBezTo>
                    <a:cubicBezTo>
                      <a:pt x="300" y="2923"/>
                      <a:pt x="294" y="2942"/>
                      <a:pt x="288" y="2963"/>
                    </a:cubicBezTo>
                    <a:cubicBezTo>
                      <a:pt x="283" y="2980"/>
                      <a:pt x="278" y="2998"/>
                      <a:pt x="274" y="3014"/>
                    </a:cubicBezTo>
                    <a:cubicBezTo>
                      <a:pt x="271" y="3036"/>
                      <a:pt x="268" y="3058"/>
                      <a:pt x="266" y="3078"/>
                    </a:cubicBezTo>
                    <a:cubicBezTo>
                      <a:pt x="266" y="3094"/>
                      <a:pt x="265" y="3109"/>
                      <a:pt x="265" y="3122"/>
                    </a:cubicBezTo>
                    <a:cubicBezTo>
                      <a:pt x="265" y="3147"/>
                      <a:pt x="268" y="3172"/>
                      <a:pt x="272" y="3194"/>
                    </a:cubicBezTo>
                    <a:cubicBezTo>
                      <a:pt x="274" y="3205"/>
                      <a:pt x="274" y="3217"/>
                      <a:pt x="278" y="3230"/>
                    </a:cubicBezTo>
                    <a:cubicBezTo>
                      <a:pt x="287" y="3263"/>
                      <a:pt x="300" y="3297"/>
                      <a:pt x="317" y="3331"/>
                    </a:cubicBezTo>
                    <a:lnTo>
                      <a:pt x="317" y="3332"/>
                    </a:lnTo>
                    <a:cubicBezTo>
                      <a:pt x="92" y="3348"/>
                      <a:pt x="1" y="3526"/>
                      <a:pt x="7" y="3812"/>
                    </a:cubicBezTo>
                    <a:cubicBezTo>
                      <a:pt x="11" y="4045"/>
                      <a:pt x="81" y="4348"/>
                      <a:pt x="197" y="4695"/>
                    </a:cubicBezTo>
                    <a:lnTo>
                      <a:pt x="6670" y="4695"/>
                    </a:lnTo>
                    <a:cubicBezTo>
                      <a:pt x="6482" y="3427"/>
                      <a:pt x="6219" y="2287"/>
                      <a:pt x="6219" y="2287"/>
                    </a:cubicBezTo>
                    <a:cubicBezTo>
                      <a:pt x="6219" y="2287"/>
                      <a:pt x="6224" y="2282"/>
                      <a:pt x="6229" y="2276"/>
                    </a:cubicBezTo>
                    <a:cubicBezTo>
                      <a:pt x="6230" y="2275"/>
                      <a:pt x="6233" y="2272"/>
                      <a:pt x="6235" y="2268"/>
                    </a:cubicBezTo>
                    <a:cubicBezTo>
                      <a:pt x="6239" y="2262"/>
                      <a:pt x="6242" y="2256"/>
                      <a:pt x="6247" y="2247"/>
                    </a:cubicBezTo>
                    <a:cubicBezTo>
                      <a:pt x="6251" y="2240"/>
                      <a:pt x="6257" y="2230"/>
                      <a:pt x="6263" y="2221"/>
                    </a:cubicBezTo>
                    <a:cubicBezTo>
                      <a:pt x="6268" y="2214"/>
                      <a:pt x="6271" y="2207"/>
                      <a:pt x="6278" y="2200"/>
                    </a:cubicBezTo>
                    <a:cubicBezTo>
                      <a:pt x="6284" y="2189"/>
                      <a:pt x="6291" y="2177"/>
                      <a:pt x="6298" y="2163"/>
                    </a:cubicBezTo>
                    <a:cubicBezTo>
                      <a:pt x="6303" y="2152"/>
                      <a:pt x="6308" y="2145"/>
                      <a:pt x="6315" y="2135"/>
                    </a:cubicBezTo>
                    <a:cubicBezTo>
                      <a:pt x="6324" y="2118"/>
                      <a:pt x="6332" y="2104"/>
                      <a:pt x="6341" y="2088"/>
                    </a:cubicBezTo>
                    <a:cubicBezTo>
                      <a:pt x="6347" y="2078"/>
                      <a:pt x="6354" y="2067"/>
                      <a:pt x="6360" y="2055"/>
                    </a:cubicBezTo>
                    <a:cubicBezTo>
                      <a:pt x="6370" y="2038"/>
                      <a:pt x="6381" y="2020"/>
                      <a:pt x="6389" y="2003"/>
                    </a:cubicBezTo>
                    <a:cubicBezTo>
                      <a:pt x="6397" y="1991"/>
                      <a:pt x="6405" y="1979"/>
                      <a:pt x="6411" y="1965"/>
                    </a:cubicBezTo>
                    <a:cubicBezTo>
                      <a:pt x="6423" y="1946"/>
                      <a:pt x="6432" y="1928"/>
                      <a:pt x="6444" y="1908"/>
                    </a:cubicBezTo>
                    <a:cubicBezTo>
                      <a:pt x="6451" y="1891"/>
                      <a:pt x="6460" y="1875"/>
                      <a:pt x="6467" y="1861"/>
                    </a:cubicBezTo>
                    <a:cubicBezTo>
                      <a:pt x="6476" y="1843"/>
                      <a:pt x="6488" y="1823"/>
                      <a:pt x="6497" y="1801"/>
                    </a:cubicBezTo>
                    <a:cubicBezTo>
                      <a:pt x="6643" y="1513"/>
                      <a:pt x="6796" y="1156"/>
                      <a:pt x="6796" y="903"/>
                    </a:cubicBezTo>
                    <a:cubicBezTo>
                      <a:pt x="6796" y="852"/>
                      <a:pt x="6789" y="805"/>
                      <a:pt x="6776" y="762"/>
                    </a:cubicBezTo>
                    <a:cubicBezTo>
                      <a:pt x="6650" y="396"/>
                      <a:pt x="6147" y="0"/>
                      <a:pt x="5453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71" name="Google Shape;2971;p15"/>
              <p:cNvSpPr/>
              <p:nvPr/>
            </p:nvSpPr>
            <p:spPr>
              <a:xfrm>
                <a:off x="2883000" y="5010800"/>
                <a:ext cx="250925" cy="165150"/>
              </a:xfrm>
              <a:custGeom>
                <a:avLst/>
                <a:gdLst/>
                <a:ahLst/>
                <a:cxnLst/>
                <a:rect l="l" t="t" r="r" b="b"/>
                <a:pathLst>
                  <a:path w="10037" h="6606" extrusionOk="0">
                    <a:moveTo>
                      <a:pt x="5072" y="0"/>
                    </a:moveTo>
                    <a:cubicBezTo>
                      <a:pt x="4432" y="0"/>
                      <a:pt x="3998" y="243"/>
                      <a:pt x="3998" y="608"/>
                    </a:cubicBezTo>
                    <a:cubicBezTo>
                      <a:pt x="3998" y="647"/>
                      <a:pt x="4001" y="689"/>
                      <a:pt x="4013" y="732"/>
                    </a:cubicBezTo>
                    <a:cubicBezTo>
                      <a:pt x="3600" y="1064"/>
                      <a:pt x="3137" y="1605"/>
                      <a:pt x="2676" y="2232"/>
                    </a:cubicBezTo>
                    <a:cubicBezTo>
                      <a:pt x="2579" y="2119"/>
                      <a:pt x="2512" y="2038"/>
                      <a:pt x="2500" y="2032"/>
                    </a:cubicBezTo>
                    <a:lnTo>
                      <a:pt x="2253" y="2201"/>
                    </a:lnTo>
                    <a:cubicBezTo>
                      <a:pt x="2253" y="2201"/>
                      <a:pt x="2287" y="2354"/>
                      <a:pt x="2420" y="2590"/>
                    </a:cubicBezTo>
                    <a:cubicBezTo>
                      <a:pt x="2253" y="2827"/>
                      <a:pt x="2089" y="3071"/>
                      <a:pt x="1928" y="3319"/>
                    </a:cubicBezTo>
                    <a:cubicBezTo>
                      <a:pt x="966" y="4794"/>
                      <a:pt x="147" y="6327"/>
                      <a:pt x="0" y="6605"/>
                    </a:cubicBezTo>
                    <a:lnTo>
                      <a:pt x="7871" y="6605"/>
                    </a:lnTo>
                    <a:lnTo>
                      <a:pt x="8326" y="6328"/>
                    </a:lnTo>
                    <a:lnTo>
                      <a:pt x="9023" y="6407"/>
                    </a:lnTo>
                    <a:cubicBezTo>
                      <a:pt x="9042" y="6247"/>
                      <a:pt x="9066" y="6036"/>
                      <a:pt x="9089" y="5809"/>
                    </a:cubicBezTo>
                    <a:lnTo>
                      <a:pt x="9243" y="5238"/>
                    </a:lnTo>
                    <a:lnTo>
                      <a:pt x="9977" y="5268"/>
                    </a:lnTo>
                    <a:lnTo>
                      <a:pt x="10037" y="5270"/>
                    </a:lnTo>
                    <a:cubicBezTo>
                      <a:pt x="10015" y="5174"/>
                      <a:pt x="9989" y="5080"/>
                      <a:pt x="9970" y="4989"/>
                    </a:cubicBezTo>
                    <a:cubicBezTo>
                      <a:pt x="9961" y="4965"/>
                      <a:pt x="9955" y="4938"/>
                      <a:pt x="9948" y="4916"/>
                    </a:cubicBezTo>
                    <a:cubicBezTo>
                      <a:pt x="9930" y="4848"/>
                      <a:pt x="9912" y="4780"/>
                      <a:pt x="9892" y="4715"/>
                    </a:cubicBezTo>
                    <a:cubicBezTo>
                      <a:pt x="9885" y="4690"/>
                      <a:pt x="9876" y="4666"/>
                      <a:pt x="9870" y="4644"/>
                    </a:cubicBezTo>
                    <a:cubicBezTo>
                      <a:pt x="9850" y="4577"/>
                      <a:pt x="9830" y="4511"/>
                      <a:pt x="9808" y="4447"/>
                    </a:cubicBezTo>
                    <a:cubicBezTo>
                      <a:pt x="9802" y="4430"/>
                      <a:pt x="9795" y="4408"/>
                      <a:pt x="9789" y="4389"/>
                    </a:cubicBezTo>
                    <a:cubicBezTo>
                      <a:pt x="9767" y="4322"/>
                      <a:pt x="9743" y="4255"/>
                      <a:pt x="9721" y="4189"/>
                    </a:cubicBezTo>
                    <a:cubicBezTo>
                      <a:pt x="9716" y="4173"/>
                      <a:pt x="9710" y="4160"/>
                      <a:pt x="9704" y="4146"/>
                    </a:cubicBezTo>
                    <a:cubicBezTo>
                      <a:pt x="9678" y="4075"/>
                      <a:pt x="9654" y="4007"/>
                      <a:pt x="9627" y="3939"/>
                    </a:cubicBezTo>
                    <a:cubicBezTo>
                      <a:pt x="9624" y="3928"/>
                      <a:pt x="9620" y="3919"/>
                      <a:pt x="9615" y="3911"/>
                    </a:cubicBezTo>
                    <a:cubicBezTo>
                      <a:pt x="9585" y="3836"/>
                      <a:pt x="9557" y="3764"/>
                      <a:pt x="9526" y="3692"/>
                    </a:cubicBezTo>
                    <a:cubicBezTo>
                      <a:pt x="9526" y="3690"/>
                      <a:pt x="9524" y="3686"/>
                      <a:pt x="9524" y="3685"/>
                    </a:cubicBezTo>
                    <a:cubicBezTo>
                      <a:pt x="8927" y="2274"/>
                      <a:pt x="8105" y="1341"/>
                      <a:pt x="7273" y="768"/>
                    </a:cubicBezTo>
                    <a:cubicBezTo>
                      <a:pt x="6485" y="224"/>
                      <a:pt x="5689" y="2"/>
                      <a:pt x="5081" y="0"/>
                    </a:cubicBezTo>
                    <a:cubicBezTo>
                      <a:pt x="5078" y="0"/>
                      <a:pt x="5075" y="0"/>
                      <a:pt x="5072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72" name="Google Shape;2972;p15"/>
              <p:cNvSpPr/>
              <p:nvPr/>
            </p:nvSpPr>
            <p:spPr>
              <a:xfrm>
                <a:off x="5789300" y="4837175"/>
                <a:ext cx="278175" cy="338800"/>
              </a:xfrm>
              <a:custGeom>
                <a:avLst/>
                <a:gdLst/>
                <a:ahLst/>
                <a:cxnLst/>
                <a:rect l="l" t="t" r="r" b="b"/>
                <a:pathLst>
                  <a:path w="11127" h="13552" extrusionOk="0">
                    <a:moveTo>
                      <a:pt x="7544" y="0"/>
                    </a:moveTo>
                    <a:cubicBezTo>
                      <a:pt x="7585" y="77"/>
                      <a:pt x="8225" y="1341"/>
                      <a:pt x="6004" y="1606"/>
                    </a:cubicBezTo>
                    <a:cubicBezTo>
                      <a:pt x="5955" y="1612"/>
                      <a:pt x="5904" y="1619"/>
                      <a:pt x="5855" y="1625"/>
                    </a:cubicBezTo>
                    <a:cubicBezTo>
                      <a:pt x="4365" y="1861"/>
                      <a:pt x="3691" y="2871"/>
                      <a:pt x="3416" y="3477"/>
                    </a:cubicBezTo>
                    <a:cubicBezTo>
                      <a:pt x="3415" y="3483"/>
                      <a:pt x="3411" y="3486"/>
                      <a:pt x="3410" y="3492"/>
                    </a:cubicBezTo>
                    <a:cubicBezTo>
                      <a:pt x="3394" y="3526"/>
                      <a:pt x="3381" y="3556"/>
                      <a:pt x="3369" y="3585"/>
                    </a:cubicBezTo>
                    <a:cubicBezTo>
                      <a:pt x="3367" y="3589"/>
                      <a:pt x="3364" y="3593"/>
                      <a:pt x="3363" y="3599"/>
                    </a:cubicBezTo>
                    <a:cubicBezTo>
                      <a:pt x="3336" y="3664"/>
                      <a:pt x="3314" y="3723"/>
                      <a:pt x="3297" y="3774"/>
                    </a:cubicBezTo>
                    <a:cubicBezTo>
                      <a:pt x="3297" y="3777"/>
                      <a:pt x="3296" y="3781"/>
                      <a:pt x="3293" y="3786"/>
                    </a:cubicBezTo>
                    <a:cubicBezTo>
                      <a:pt x="3285" y="3807"/>
                      <a:pt x="3279" y="3828"/>
                      <a:pt x="3273" y="3844"/>
                    </a:cubicBezTo>
                    <a:lnTo>
                      <a:pt x="3273" y="3849"/>
                    </a:lnTo>
                    <a:cubicBezTo>
                      <a:pt x="3267" y="3869"/>
                      <a:pt x="3260" y="3884"/>
                      <a:pt x="3258" y="3899"/>
                    </a:cubicBezTo>
                    <a:cubicBezTo>
                      <a:pt x="3258" y="3901"/>
                      <a:pt x="3258" y="3901"/>
                      <a:pt x="3257" y="3904"/>
                    </a:cubicBezTo>
                    <a:cubicBezTo>
                      <a:pt x="3254" y="3916"/>
                      <a:pt x="3252" y="3926"/>
                      <a:pt x="3251" y="3932"/>
                    </a:cubicBezTo>
                    <a:cubicBezTo>
                      <a:pt x="3251" y="3933"/>
                      <a:pt x="3248" y="3935"/>
                      <a:pt x="3248" y="3938"/>
                    </a:cubicBezTo>
                    <a:cubicBezTo>
                      <a:pt x="3248" y="3941"/>
                      <a:pt x="3247" y="3945"/>
                      <a:pt x="3247" y="3945"/>
                    </a:cubicBezTo>
                    <a:cubicBezTo>
                      <a:pt x="3247" y="3945"/>
                      <a:pt x="3170" y="3825"/>
                      <a:pt x="3049" y="3825"/>
                    </a:cubicBezTo>
                    <a:cubicBezTo>
                      <a:pt x="2934" y="3825"/>
                      <a:pt x="2780" y="3933"/>
                      <a:pt x="2613" y="4353"/>
                    </a:cubicBezTo>
                    <a:cubicBezTo>
                      <a:pt x="2456" y="4750"/>
                      <a:pt x="2610" y="5906"/>
                      <a:pt x="2869" y="7058"/>
                    </a:cubicBezTo>
                    <a:cubicBezTo>
                      <a:pt x="2876" y="7095"/>
                      <a:pt x="2884" y="7135"/>
                      <a:pt x="2895" y="7173"/>
                    </a:cubicBezTo>
                    <a:cubicBezTo>
                      <a:pt x="2854" y="7164"/>
                      <a:pt x="2813" y="7160"/>
                      <a:pt x="2772" y="7160"/>
                    </a:cubicBezTo>
                    <a:cubicBezTo>
                      <a:pt x="2562" y="7160"/>
                      <a:pt x="2355" y="7273"/>
                      <a:pt x="2232" y="7529"/>
                    </a:cubicBezTo>
                    <a:cubicBezTo>
                      <a:pt x="2006" y="7993"/>
                      <a:pt x="2400" y="8647"/>
                      <a:pt x="3138" y="8936"/>
                    </a:cubicBezTo>
                    <a:cubicBezTo>
                      <a:pt x="3229" y="8971"/>
                      <a:pt x="3324" y="9002"/>
                      <a:pt x="3424" y="9026"/>
                    </a:cubicBezTo>
                    <a:cubicBezTo>
                      <a:pt x="3437" y="9060"/>
                      <a:pt x="3448" y="9088"/>
                      <a:pt x="3459" y="9117"/>
                    </a:cubicBezTo>
                    <a:cubicBezTo>
                      <a:pt x="3518" y="9816"/>
                      <a:pt x="3586" y="10355"/>
                      <a:pt x="3648" y="10488"/>
                    </a:cubicBezTo>
                    <a:cubicBezTo>
                      <a:pt x="3671" y="10536"/>
                      <a:pt x="3738" y="10607"/>
                      <a:pt x="3830" y="10692"/>
                    </a:cubicBezTo>
                    <a:lnTo>
                      <a:pt x="3755" y="11262"/>
                    </a:lnTo>
                    <a:lnTo>
                      <a:pt x="3240" y="11524"/>
                    </a:lnTo>
                    <a:lnTo>
                      <a:pt x="3259" y="11546"/>
                    </a:lnTo>
                    <a:lnTo>
                      <a:pt x="3240" y="11558"/>
                    </a:lnTo>
                    <a:lnTo>
                      <a:pt x="3248" y="11571"/>
                    </a:lnTo>
                    <a:cubicBezTo>
                      <a:pt x="3162" y="11597"/>
                      <a:pt x="3075" y="11626"/>
                      <a:pt x="2992" y="11656"/>
                    </a:cubicBezTo>
                    <a:cubicBezTo>
                      <a:pt x="2979" y="11662"/>
                      <a:pt x="2965" y="11664"/>
                      <a:pt x="2951" y="11670"/>
                    </a:cubicBezTo>
                    <a:lnTo>
                      <a:pt x="2889" y="11670"/>
                    </a:lnTo>
                    <a:cubicBezTo>
                      <a:pt x="2833" y="11670"/>
                      <a:pt x="2780" y="11685"/>
                      <a:pt x="2734" y="11711"/>
                    </a:cubicBezTo>
                    <a:cubicBezTo>
                      <a:pt x="2664" y="11749"/>
                      <a:pt x="2604" y="11815"/>
                      <a:pt x="2558" y="11894"/>
                    </a:cubicBezTo>
                    <a:cubicBezTo>
                      <a:pt x="1745" y="12196"/>
                      <a:pt x="1045" y="12511"/>
                      <a:pt x="870" y="12659"/>
                    </a:cubicBezTo>
                    <a:cubicBezTo>
                      <a:pt x="815" y="12675"/>
                      <a:pt x="763" y="12703"/>
                      <a:pt x="712" y="12754"/>
                    </a:cubicBezTo>
                    <a:cubicBezTo>
                      <a:pt x="463" y="12989"/>
                      <a:pt x="225" y="13256"/>
                      <a:pt x="0" y="13551"/>
                    </a:cubicBezTo>
                    <a:lnTo>
                      <a:pt x="11126" y="13551"/>
                    </a:lnTo>
                    <a:cubicBezTo>
                      <a:pt x="10848" y="13206"/>
                      <a:pt x="10550" y="12902"/>
                      <a:pt x="10239" y="12647"/>
                    </a:cubicBezTo>
                    <a:cubicBezTo>
                      <a:pt x="10238" y="12646"/>
                      <a:pt x="10233" y="12642"/>
                      <a:pt x="10230" y="12640"/>
                    </a:cubicBezTo>
                    <a:cubicBezTo>
                      <a:pt x="10173" y="12591"/>
                      <a:pt x="10112" y="12545"/>
                      <a:pt x="10052" y="12503"/>
                    </a:cubicBezTo>
                    <a:cubicBezTo>
                      <a:pt x="10046" y="12494"/>
                      <a:pt x="10044" y="12483"/>
                      <a:pt x="10035" y="12481"/>
                    </a:cubicBezTo>
                    <a:cubicBezTo>
                      <a:pt x="10028" y="12471"/>
                      <a:pt x="10016" y="12464"/>
                      <a:pt x="10005" y="12453"/>
                    </a:cubicBezTo>
                    <a:cubicBezTo>
                      <a:pt x="9999" y="12452"/>
                      <a:pt x="9993" y="12447"/>
                      <a:pt x="9988" y="12444"/>
                    </a:cubicBezTo>
                    <a:cubicBezTo>
                      <a:pt x="9983" y="12438"/>
                      <a:pt x="9973" y="12432"/>
                      <a:pt x="9966" y="12428"/>
                    </a:cubicBezTo>
                    <a:cubicBezTo>
                      <a:pt x="9944" y="12415"/>
                      <a:pt x="9922" y="12403"/>
                      <a:pt x="9894" y="12387"/>
                    </a:cubicBezTo>
                    <a:cubicBezTo>
                      <a:pt x="9887" y="12384"/>
                      <a:pt x="9881" y="12379"/>
                      <a:pt x="9875" y="12374"/>
                    </a:cubicBezTo>
                    <a:cubicBezTo>
                      <a:pt x="9853" y="12360"/>
                      <a:pt x="9832" y="12351"/>
                      <a:pt x="9812" y="12343"/>
                    </a:cubicBezTo>
                    <a:cubicBezTo>
                      <a:pt x="9798" y="12339"/>
                      <a:pt x="9785" y="12335"/>
                      <a:pt x="9772" y="12331"/>
                    </a:cubicBezTo>
                    <a:cubicBezTo>
                      <a:pt x="9736" y="12317"/>
                      <a:pt x="9700" y="12298"/>
                      <a:pt x="9660" y="12283"/>
                    </a:cubicBezTo>
                    <a:cubicBezTo>
                      <a:pt x="9654" y="12281"/>
                      <a:pt x="9649" y="12278"/>
                      <a:pt x="9645" y="12277"/>
                    </a:cubicBezTo>
                    <a:cubicBezTo>
                      <a:pt x="9623" y="12268"/>
                      <a:pt x="9603" y="12260"/>
                      <a:pt x="9581" y="12250"/>
                    </a:cubicBezTo>
                    <a:cubicBezTo>
                      <a:pt x="9501" y="11911"/>
                      <a:pt x="9265" y="11668"/>
                      <a:pt x="8990" y="11668"/>
                    </a:cubicBezTo>
                    <a:lnTo>
                      <a:pt x="8116" y="11668"/>
                    </a:lnTo>
                    <a:lnTo>
                      <a:pt x="7743" y="11306"/>
                    </a:lnTo>
                    <a:lnTo>
                      <a:pt x="7685" y="11336"/>
                    </a:lnTo>
                    <a:lnTo>
                      <a:pt x="7622" y="10806"/>
                    </a:lnTo>
                    <a:cubicBezTo>
                      <a:pt x="7791" y="10692"/>
                      <a:pt x="7910" y="10592"/>
                      <a:pt x="7945" y="10528"/>
                    </a:cubicBezTo>
                    <a:cubicBezTo>
                      <a:pt x="7994" y="10443"/>
                      <a:pt x="8079" y="9822"/>
                      <a:pt x="8149" y="9011"/>
                    </a:cubicBezTo>
                    <a:cubicBezTo>
                      <a:pt x="9058" y="8778"/>
                      <a:pt x="9575" y="8039"/>
                      <a:pt x="9319" y="7526"/>
                    </a:cubicBezTo>
                    <a:cubicBezTo>
                      <a:pt x="9192" y="7271"/>
                      <a:pt x="8983" y="7157"/>
                      <a:pt x="8767" y="7157"/>
                    </a:cubicBezTo>
                    <a:cubicBezTo>
                      <a:pt x="8746" y="7157"/>
                      <a:pt x="8725" y="7158"/>
                      <a:pt x="8703" y="7161"/>
                    </a:cubicBezTo>
                    <a:cubicBezTo>
                      <a:pt x="8709" y="7137"/>
                      <a:pt x="8716" y="7112"/>
                      <a:pt x="8718" y="7089"/>
                    </a:cubicBezTo>
                    <a:cubicBezTo>
                      <a:pt x="8740" y="7000"/>
                      <a:pt x="8757" y="6915"/>
                      <a:pt x="8775" y="6830"/>
                    </a:cubicBezTo>
                    <a:cubicBezTo>
                      <a:pt x="8779" y="6815"/>
                      <a:pt x="8781" y="6802"/>
                      <a:pt x="8784" y="6789"/>
                    </a:cubicBezTo>
                    <a:cubicBezTo>
                      <a:pt x="8803" y="6690"/>
                      <a:pt x="8820" y="6595"/>
                      <a:pt x="8836" y="6502"/>
                    </a:cubicBezTo>
                    <a:cubicBezTo>
                      <a:pt x="8839" y="6479"/>
                      <a:pt x="8842" y="6457"/>
                      <a:pt x="8844" y="6433"/>
                    </a:cubicBezTo>
                    <a:cubicBezTo>
                      <a:pt x="8856" y="6365"/>
                      <a:pt x="8866" y="6297"/>
                      <a:pt x="8875" y="6230"/>
                    </a:cubicBezTo>
                    <a:cubicBezTo>
                      <a:pt x="8880" y="6202"/>
                      <a:pt x="8882" y="6175"/>
                      <a:pt x="8884" y="6151"/>
                    </a:cubicBezTo>
                    <a:cubicBezTo>
                      <a:pt x="8893" y="6086"/>
                      <a:pt x="8899" y="6023"/>
                      <a:pt x="8906" y="5962"/>
                    </a:cubicBezTo>
                    <a:cubicBezTo>
                      <a:pt x="8909" y="5940"/>
                      <a:pt x="8911" y="5920"/>
                      <a:pt x="8912" y="5898"/>
                    </a:cubicBezTo>
                    <a:cubicBezTo>
                      <a:pt x="8928" y="5736"/>
                      <a:pt x="8939" y="5586"/>
                      <a:pt x="8940" y="5445"/>
                    </a:cubicBezTo>
                    <a:cubicBezTo>
                      <a:pt x="8942" y="5424"/>
                      <a:pt x="8942" y="5406"/>
                      <a:pt x="8942" y="5386"/>
                    </a:cubicBezTo>
                    <a:lnTo>
                      <a:pt x="8942" y="5236"/>
                    </a:lnTo>
                    <a:cubicBezTo>
                      <a:pt x="8942" y="5216"/>
                      <a:pt x="8942" y="5198"/>
                      <a:pt x="8940" y="5179"/>
                    </a:cubicBezTo>
                    <a:cubicBezTo>
                      <a:pt x="8940" y="5126"/>
                      <a:pt x="8939" y="5075"/>
                      <a:pt x="8934" y="5028"/>
                    </a:cubicBezTo>
                    <a:cubicBezTo>
                      <a:pt x="8934" y="5016"/>
                      <a:pt x="8934" y="5005"/>
                      <a:pt x="8933" y="4991"/>
                    </a:cubicBezTo>
                    <a:cubicBezTo>
                      <a:pt x="8928" y="4932"/>
                      <a:pt x="8925" y="4873"/>
                      <a:pt x="8918" y="4816"/>
                    </a:cubicBezTo>
                    <a:cubicBezTo>
                      <a:pt x="8917" y="4808"/>
                      <a:pt x="8915" y="4797"/>
                      <a:pt x="8915" y="4790"/>
                    </a:cubicBezTo>
                    <a:cubicBezTo>
                      <a:pt x="8909" y="4742"/>
                      <a:pt x="8903" y="4699"/>
                      <a:pt x="8898" y="4656"/>
                    </a:cubicBezTo>
                    <a:cubicBezTo>
                      <a:pt x="8897" y="4640"/>
                      <a:pt x="8892" y="4626"/>
                      <a:pt x="8891" y="4609"/>
                    </a:cubicBezTo>
                    <a:cubicBezTo>
                      <a:pt x="8884" y="4572"/>
                      <a:pt x="8878" y="4537"/>
                      <a:pt x="8870" y="4503"/>
                    </a:cubicBezTo>
                    <a:cubicBezTo>
                      <a:pt x="8869" y="4488"/>
                      <a:pt x="8866" y="4475"/>
                      <a:pt x="8863" y="4462"/>
                    </a:cubicBezTo>
                    <a:cubicBezTo>
                      <a:pt x="8855" y="4420"/>
                      <a:pt x="8846" y="4383"/>
                      <a:pt x="8836" y="4346"/>
                    </a:cubicBezTo>
                    <a:cubicBezTo>
                      <a:pt x="8836" y="4340"/>
                      <a:pt x="8833" y="4334"/>
                      <a:pt x="8831" y="4330"/>
                    </a:cubicBezTo>
                    <a:cubicBezTo>
                      <a:pt x="8822" y="4288"/>
                      <a:pt x="8810" y="4248"/>
                      <a:pt x="8798" y="4211"/>
                    </a:cubicBezTo>
                    <a:cubicBezTo>
                      <a:pt x="8793" y="4199"/>
                      <a:pt x="8790" y="4188"/>
                      <a:pt x="8786" y="4177"/>
                    </a:cubicBezTo>
                    <a:cubicBezTo>
                      <a:pt x="8777" y="4150"/>
                      <a:pt x="8769" y="4126"/>
                      <a:pt x="8759" y="4099"/>
                    </a:cubicBezTo>
                    <a:cubicBezTo>
                      <a:pt x="8753" y="4087"/>
                      <a:pt x="8751" y="4074"/>
                      <a:pt x="8746" y="4063"/>
                    </a:cubicBezTo>
                    <a:cubicBezTo>
                      <a:pt x="8737" y="4042"/>
                      <a:pt x="8729" y="4019"/>
                      <a:pt x="8719" y="3999"/>
                    </a:cubicBezTo>
                    <a:cubicBezTo>
                      <a:pt x="8714" y="3989"/>
                      <a:pt x="8711" y="3978"/>
                      <a:pt x="8705" y="3968"/>
                    </a:cubicBezTo>
                    <a:cubicBezTo>
                      <a:pt x="8692" y="3940"/>
                      <a:pt x="8679" y="3911"/>
                      <a:pt x="8668" y="3886"/>
                    </a:cubicBezTo>
                    <a:cubicBezTo>
                      <a:pt x="8664" y="3878"/>
                      <a:pt x="8661" y="3872"/>
                      <a:pt x="8656" y="3865"/>
                    </a:cubicBezTo>
                    <a:cubicBezTo>
                      <a:pt x="8647" y="3848"/>
                      <a:pt x="8637" y="3828"/>
                      <a:pt x="8628" y="3813"/>
                    </a:cubicBezTo>
                    <a:cubicBezTo>
                      <a:pt x="8622" y="3800"/>
                      <a:pt x="8616" y="3792"/>
                      <a:pt x="8611" y="3782"/>
                    </a:cubicBezTo>
                    <a:cubicBezTo>
                      <a:pt x="8605" y="3770"/>
                      <a:pt x="8598" y="3759"/>
                      <a:pt x="8589" y="3747"/>
                    </a:cubicBezTo>
                    <a:cubicBezTo>
                      <a:pt x="8583" y="3738"/>
                      <a:pt x="8577" y="3728"/>
                      <a:pt x="8573" y="3719"/>
                    </a:cubicBezTo>
                    <a:cubicBezTo>
                      <a:pt x="8565" y="3709"/>
                      <a:pt x="8559" y="3698"/>
                      <a:pt x="8553" y="3690"/>
                    </a:cubicBezTo>
                    <a:cubicBezTo>
                      <a:pt x="8453" y="3544"/>
                      <a:pt x="8370" y="3489"/>
                      <a:pt x="8370" y="3489"/>
                    </a:cubicBezTo>
                    <a:cubicBezTo>
                      <a:pt x="9134" y="1788"/>
                      <a:pt x="7621" y="83"/>
                      <a:pt x="7544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73" name="Google Shape;2973;p15"/>
              <p:cNvSpPr/>
              <p:nvPr/>
            </p:nvSpPr>
            <p:spPr>
              <a:xfrm>
                <a:off x="4797625" y="4852025"/>
                <a:ext cx="336175" cy="323925"/>
              </a:xfrm>
              <a:custGeom>
                <a:avLst/>
                <a:gdLst/>
                <a:ahLst/>
                <a:cxnLst/>
                <a:rect l="l" t="t" r="r" b="b"/>
                <a:pathLst>
                  <a:path w="13447" h="12957" extrusionOk="0">
                    <a:moveTo>
                      <a:pt x="6738" y="1"/>
                    </a:moveTo>
                    <a:cubicBezTo>
                      <a:pt x="5486" y="1"/>
                      <a:pt x="4280" y="1044"/>
                      <a:pt x="3618" y="1736"/>
                    </a:cubicBezTo>
                    <a:cubicBezTo>
                      <a:pt x="3405" y="1960"/>
                      <a:pt x="3248" y="2144"/>
                      <a:pt x="3163" y="2250"/>
                    </a:cubicBezTo>
                    <a:cubicBezTo>
                      <a:pt x="3163" y="2251"/>
                      <a:pt x="3162" y="2251"/>
                      <a:pt x="3162" y="2251"/>
                    </a:cubicBezTo>
                    <a:cubicBezTo>
                      <a:pt x="3123" y="2300"/>
                      <a:pt x="3103" y="2329"/>
                      <a:pt x="3093" y="2336"/>
                    </a:cubicBezTo>
                    <a:cubicBezTo>
                      <a:pt x="3093" y="2338"/>
                      <a:pt x="3092" y="2341"/>
                      <a:pt x="3092" y="2341"/>
                    </a:cubicBezTo>
                    <a:cubicBezTo>
                      <a:pt x="2874" y="2384"/>
                      <a:pt x="2782" y="2756"/>
                      <a:pt x="2775" y="3293"/>
                    </a:cubicBezTo>
                    <a:cubicBezTo>
                      <a:pt x="2770" y="3627"/>
                      <a:pt x="2800" y="4030"/>
                      <a:pt x="2854" y="4453"/>
                    </a:cubicBezTo>
                    <a:cubicBezTo>
                      <a:pt x="2868" y="4574"/>
                      <a:pt x="2886" y="4696"/>
                      <a:pt x="2905" y="4821"/>
                    </a:cubicBezTo>
                    <a:cubicBezTo>
                      <a:pt x="2946" y="5084"/>
                      <a:pt x="2992" y="5351"/>
                      <a:pt x="3048" y="5614"/>
                    </a:cubicBezTo>
                    <a:cubicBezTo>
                      <a:pt x="3032" y="5613"/>
                      <a:pt x="3015" y="5612"/>
                      <a:pt x="2999" y="5612"/>
                    </a:cubicBezTo>
                    <a:cubicBezTo>
                      <a:pt x="2905" y="5612"/>
                      <a:pt x="2807" y="5630"/>
                      <a:pt x="2715" y="5665"/>
                    </a:cubicBezTo>
                    <a:cubicBezTo>
                      <a:pt x="2448" y="5764"/>
                      <a:pt x="2233" y="5997"/>
                      <a:pt x="2293" y="6270"/>
                    </a:cubicBezTo>
                    <a:cubicBezTo>
                      <a:pt x="2295" y="6280"/>
                      <a:pt x="2297" y="6287"/>
                      <a:pt x="2301" y="6298"/>
                    </a:cubicBezTo>
                    <a:cubicBezTo>
                      <a:pt x="2358" y="6494"/>
                      <a:pt x="2592" y="6756"/>
                      <a:pt x="2861" y="6999"/>
                    </a:cubicBezTo>
                    <a:cubicBezTo>
                      <a:pt x="3114" y="7226"/>
                      <a:pt x="3399" y="7439"/>
                      <a:pt x="3603" y="7567"/>
                    </a:cubicBezTo>
                    <a:cubicBezTo>
                      <a:pt x="3725" y="7855"/>
                      <a:pt x="3849" y="8062"/>
                      <a:pt x="3962" y="8148"/>
                    </a:cubicBezTo>
                    <a:cubicBezTo>
                      <a:pt x="3968" y="8186"/>
                      <a:pt x="3976" y="8224"/>
                      <a:pt x="3982" y="8259"/>
                    </a:cubicBezTo>
                    <a:cubicBezTo>
                      <a:pt x="3998" y="8451"/>
                      <a:pt x="4019" y="8634"/>
                      <a:pt x="4040" y="8801"/>
                    </a:cubicBezTo>
                    <a:lnTo>
                      <a:pt x="4040" y="8809"/>
                    </a:lnTo>
                    <a:cubicBezTo>
                      <a:pt x="4047" y="8867"/>
                      <a:pt x="4053" y="8924"/>
                      <a:pt x="4060" y="8979"/>
                    </a:cubicBezTo>
                    <a:cubicBezTo>
                      <a:pt x="4060" y="8984"/>
                      <a:pt x="4063" y="8986"/>
                      <a:pt x="4063" y="8992"/>
                    </a:cubicBezTo>
                    <a:cubicBezTo>
                      <a:pt x="4070" y="9049"/>
                      <a:pt x="4077" y="9100"/>
                      <a:pt x="4085" y="9154"/>
                    </a:cubicBezTo>
                    <a:lnTo>
                      <a:pt x="3826" y="9549"/>
                    </a:lnTo>
                    <a:lnTo>
                      <a:pt x="3884" y="9605"/>
                    </a:lnTo>
                    <a:lnTo>
                      <a:pt x="3857" y="9630"/>
                    </a:lnTo>
                    <a:lnTo>
                      <a:pt x="3787" y="9630"/>
                    </a:lnTo>
                    <a:lnTo>
                      <a:pt x="3750" y="9527"/>
                    </a:lnTo>
                    <a:lnTo>
                      <a:pt x="3596" y="9630"/>
                    </a:lnTo>
                    <a:lnTo>
                      <a:pt x="2689" y="9630"/>
                    </a:lnTo>
                    <a:cubicBezTo>
                      <a:pt x="2371" y="9630"/>
                      <a:pt x="2115" y="9879"/>
                      <a:pt x="2115" y="10188"/>
                    </a:cubicBezTo>
                    <a:lnTo>
                      <a:pt x="2115" y="10678"/>
                    </a:lnTo>
                    <a:cubicBezTo>
                      <a:pt x="1416" y="11075"/>
                      <a:pt x="873" y="11440"/>
                      <a:pt x="682" y="11645"/>
                    </a:cubicBezTo>
                    <a:cubicBezTo>
                      <a:pt x="671" y="11652"/>
                      <a:pt x="661" y="11659"/>
                      <a:pt x="649" y="11670"/>
                    </a:cubicBezTo>
                    <a:cubicBezTo>
                      <a:pt x="366" y="11905"/>
                      <a:pt x="153" y="12361"/>
                      <a:pt x="0" y="12956"/>
                    </a:cubicBezTo>
                    <a:lnTo>
                      <a:pt x="13446" y="12956"/>
                    </a:lnTo>
                    <a:cubicBezTo>
                      <a:pt x="13321" y="12406"/>
                      <a:pt x="13151" y="11938"/>
                      <a:pt x="12942" y="11601"/>
                    </a:cubicBezTo>
                    <a:cubicBezTo>
                      <a:pt x="12900" y="11536"/>
                      <a:pt x="12856" y="11474"/>
                      <a:pt x="12811" y="11416"/>
                    </a:cubicBezTo>
                    <a:cubicBezTo>
                      <a:pt x="12805" y="11404"/>
                      <a:pt x="12801" y="11396"/>
                      <a:pt x="12795" y="11390"/>
                    </a:cubicBezTo>
                    <a:cubicBezTo>
                      <a:pt x="12772" y="11359"/>
                      <a:pt x="12733" y="11322"/>
                      <a:pt x="12685" y="11279"/>
                    </a:cubicBezTo>
                    <a:cubicBezTo>
                      <a:pt x="12632" y="11232"/>
                      <a:pt x="12580" y="11188"/>
                      <a:pt x="12523" y="11154"/>
                    </a:cubicBezTo>
                    <a:cubicBezTo>
                      <a:pt x="12514" y="11148"/>
                      <a:pt x="12503" y="11145"/>
                      <a:pt x="12495" y="11139"/>
                    </a:cubicBezTo>
                    <a:cubicBezTo>
                      <a:pt x="12339" y="11032"/>
                      <a:pt x="12134" y="10906"/>
                      <a:pt x="11893" y="10771"/>
                    </a:cubicBezTo>
                    <a:lnTo>
                      <a:pt x="11893" y="10454"/>
                    </a:lnTo>
                    <a:cubicBezTo>
                      <a:pt x="11893" y="9997"/>
                      <a:pt x="11512" y="9628"/>
                      <a:pt x="11040" y="9628"/>
                    </a:cubicBezTo>
                    <a:lnTo>
                      <a:pt x="9817" y="9628"/>
                    </a:lnTo>
                    <a:lnTo>
                      <a:pt x="9470" y="9484"/>
                    </a:lnTo>
                    <a:lnTo>
                      <a:pt x="9445" y="9563"/>
                    </a:lnTo>
                    <a:cubicBezTo>
                      <a:pt x="9386" y="9537"/>
                      <a:pt x="9326" y="9509"/>
                      <a:pt x="9269" y="9483"/>
                    </a:cubicBezTo>
                    <a:lnTo>
                      <a:pt x="9259" y="9478"/>
                    </a:lnTo>
                    <a:cubicBezTo>
                      <a:pt x="9209" y="9456"/>
                      <a:pt x="9158" y="9434"/>
                      <a:pt x="9108" y="9410"/>
                    </a:cubicBezTo>
                    <a:lnTo>
                      <a:pt x="8824" y="8978"/>
                    </a:lnTo>
                    <a:lnTo>
                      <a:pt x="8769" y="8894"/>
                    </a:lnTo>
                    <a:lnTo>
                      <a:pt x="8553" y="9039"/>
                    </a:lnTo>
                    <a:cubicBezTo>
                      <a:pt x="8570" y="8883"/>
                      <a:pt x="8589" y="8703"/>
                      <a:pt x="8608" y="8504"/>
                    </a:cubicBezTo>
                    <a:cubicBezTo>
                      <a:pt x="8608" y="8498"/>
                      <a:pt x="8609" y="8490"/>
                      <a:pt x="8609" y="8482"/>
                    </a:cubicBezTo>
                    <a:cubicBezTo>
                      <a:pt x="8610" y="8474"/>
                      <a:pt x="8610" y="8466"/>
                      <a:pt x="8610" y="8455"/>
                    </a:cubicBezTo>
                    <a:cubicBezTo>
                      <a:pt x="8633" y="8412"/>
                      <a:pt x="8665" y="8211"/>
                      <a:pt x="8697" y="7907"/>
                    </a:cubicBezTo>
                    <a:cubicBezTo>
                      <a:pt x="8712" y="7862"/>
                      <a:pt x="8725" y="7822"/>
                      <a:pt x="8741" y="7777"/>
                    </a:cubicBezTo>
                    <a:cubicBezTo>
                      <a:pt x="8767" y="7761"/>
                      <a:pt x="8792" y="7740"/>
                      <a:pt x="8823" y="7719"/>
                    </a:cubicBezTo>
                    <a:cubicBezTo>
                      <a:pt x="9098" y="7501"/>
                      <a:pt x="9538" y="7068"/>
                      <a:pt x="9792" y="6692"/>
                    </a:cubicBezTo>
                    <a:cubicBezTo>
                      <a:pt x="9903" y="6524"/>
                      <a:pt x="9977" y="6371"/>
                      <a:pt x="9988" y="6251"/>
                    </a:cubicBezTo>
                    <a:cubicBezTo>
                      <a:pt x="10014" y="5939"/>
                      <a:pt x="9689" y="5722"/>
                      <a:pt x="9361" y="5687"/>
                    </a:cubicBezTo>
                    <a:cubicBezTo>
                      <a:pt x="10231" y="2076"/>
                      <a:pt x="8938" y="2068"/>
                      <a:pt x="8938" y="2068"/>
                    </a:cubicBezTo>
                    <a:cubicBezTo>
                      <a:pt x="8938" y="2068"/>
                      <a:pt x="8931" y="1954"/>
                      <a:pt x="8892" y="1780"/>
                    </a:cubicBezTo>
                    <a:cubicBezTo>
                      <a:pt x="8832" y="1510"/>
                      <a:pt x="8693" y="1090"/>
                      <a:pt x="8389" y="726"/>
                    </a:cubicBezTo>
                    <a:cubicBezTo>
                      <a:pt x="8084" y="363"/>
                      <a:pt x="7611" y="54"/>
                      <a:pt x="6882" y="6"/>
                    </a:cubicBezTo>
                    <a:cubicBezTo>
                      <a:pt x="6834" y="2"/>
                      <a:pt x="6786" y="1"/>
                      <a:pt x="6738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74" name="Google Shape;2974;p15"/>
              <p:cNvSpPr/>
              <p:nvPr/>
            </p:nvSpPr>
            <p:spPr>
              <a:xfrm>
                <a:off x="3949825" y="4888275"/>
                <a:ext cx="244325" cy="287700"/>
              </a:xfrm>
              <a:custGeom>
                <a:avLst/>
                <a:gdLst/>
                <a:ahLst/>
                <a:cxnLst/>
                <a:rect l="l" t="t" r="r" b="b"/>
                <a:pathLst>
                  <a:path w="9773" h="11508" extrusionOk="0">
                    <a:moveTo>
                      <a:pt x="5077" y="1"/>
                    </a:moveTo>
                    <a:cubicBezTo>
                      <a:pt x="4966" y="1"/>
                      <a:pt x="4860" y="6"/>
                      <a:pt x="4758" y="16"/>
                    </a:cubicBezTo>
                    <a:cubicBezTo>
                      <a:pt x="4632" y="28"/>
                      <a:pt x="4510" y="47"/>
                      <a:pt x="4392" y="71"/>
                    </a:cubicBezTo>
                    <a:cubicBezTo>
                      <a:pt x="2960" y="354"/>
                      <a:pt x="2260" y="1434"/>
                      <a:pt x="2571" y="2704"/>
                    </a:cubicBezTo>
                    <a:cubicBezTo>
                      <a:pt x="1860" y="4604"/>
                      <a:pt x="2776" y="7627"/>
                      <a:pt x="3284" y="7918"/>
                    </a:cubicBezTo>
                    <a:cubicBezTo>
                      <a:pt x="3683" y="7825"/>
                      <a:pt x="4025" y="7700"/>
                      <a:pt x="4322" y="7554"/>
                    </a:cubicBezTo>
                    <a:lnTo>
                      <a:pt x="4322" y="7554"/>
                    </a:lnTo>
                    <a:cubicBezTo>
                      <a:pt x="4249" y="7839"/>
                      <a:pt x="4169" y="8129"/>
                      <a:pt x="4082" y="8410"/>
                    </a:cubicBezTo>
                    <a:cubicBezTo>
                      <a:pt x="4082" y="8410"/>
                      <a:pt x="4082" y="8411"/>
                      <a:pt x="4080" y="8411"/>
                    </a:cubicBezTo>
                    <a:cubicBezTo>
                      <a:pt x="4034" y="8411"/>
                      <a:pt x="3988" y="8413"/>
                      <a:pt x="3940" y="8416"/>
                    </a:cubicBezTo>
                    <a:cubicBezTo>
                      <a:pt x="3932" y="8416"/>
                      <a:pt x="3925" y="8416"/>
                      <a:pt x="3915" y="8417"/>
                    </a:cubicBezTo>
                    <a:cubicBezTo>
                      <a:pt x="3873" y="8417"/>
                      <a:pt x="3833" y="8419"/>
                      <a:pt x="3794" y="8422"/>
                    </a:cubicBezTo>
                    <a:cubicBezTo>
                      <a:pt x="3774" y="8423"/>
                      <a:pt x="3754" y="8423"/>
                      <a:pt x="3736" y="8427"/>
                    </a:cubicBezTo>
                    <a:cubicBezTo>
                      <a:pt x="3707" y="8428"/>
                      <a:pt x="3678" y="8432"/>
                      <a:pt x="3651" y="8433"/>
                    </a:cubicBezTo>
                    <a:cubicBezTo>
                      <a:pt x="3602" y="8434"/>
                      <a:pt x="3554" y="8439"/>
                      <a:pt x="3508" y="8441"/>
                    </a:cubicBezTo>
                    <a:lnTo>
                      <a:pt x="3508" y="8456"/>
                    </a:lnTo>
                    <a:cubicBezTo>
                      <a:pt x="3471" y="8460"/>
                      <a:pt x="3436" y="8463"/>
                      <a:pt x="3403" y="8468"/>
                    </a:cubicBezTo>
                    <a:cubicBezTo>
                      <a:pt x="3239" y="8488"/>
                      <a:pt x="3108" y="8512"/>
                      <a:pt x="3022" y="8541"/>
                    </a:cubicBezTo>
                    <a:cubicBezTo>
                      <a:pt x="3020" y="8541"/>
                      <a:pt x="3017" y="8542"/>
                      <a:pt x="3016" y="8542"/>
                    </a:cubicBezTo>
                    <a:cubicBezTo>
                      <a:pt x="3001" y="8548"/>
                      <a:pt x="2986" y="8554"/>
                      <a:pt x="2973" y="8559"/>
                    </a:cubicBezTo>
                    <a:cubicBezTo>
                      <a:pt x="2972" y="8559"/>
                      <a:pt x="2972" y="8560"/>
                      <a:pt x="2968" y="8560"/>
                    </a:cubicBezTo>
                    <a:cubicBezTo>
                      <a:pt x="2955" y="8567"/>
                      <a:pt x="2946" y="8573"/>
                      <a:pt x="2938" y="8577"/>
                    </a:cubicBezTo>
                    <a:lnTo>
                      <a:pt x="2937" y="8577"/>
                    </a:lnTo>
                    <a:cubicBezTo>
                      <a:pt x="2867" y="8608"/>
                      <a:pt x="2791" y="8650"/>
                      <a:pt x="2715" y="8703"/>
                    </a:cubicBezTo>
                    <a:cubicBezTo>
                      <a:pt x="2703" y="8711"/>
                      <a:pt x="2692" y="8718"/>
                      <a:pt x="2680" y="8729"/>
                    </a:cubicBezTo>
                    <a:cubicBezTo>
                      <a:pt x="2661" y="8743"/>
                      <a:pt x="2642" y="8757"/>
                      <a:pt x="2622" y="8773"/>
                    </a:cubicBezTo>
                    <a:cubicBezTo>
                      <a:pt x="2591" y="8796"/>
                      <a:pt x="2563" y="8820"/>
                      <a:pt x="2531" y="8846"/>
                    </a:cubicBezTo>
                    <a:cubicBezTo>
                      <a:pt x="2520" y="8855"/>
                      <a:pt x="2509" y="8867"/>
                      <a:pt x="2497" y="8879"/>
                    </a:cubicBezTo>
                    <a:cubicBezTo>
                      <a:pt x="2469" y="8906"/>
                      <a:pt x="2440" y="8931"/>
                      <a:pt x="2413" y="8958"/>
                    </a:cubicBezTo>
                    <a:cubicBezTo>
                      <a:pt x="2401" y="8970"/>
                      <a:pt x="2392" y="8981"/>
                      <a:pt x="2379" y="8993"/>
                    </a:cubicBezTo>
                    <a:cubicBezTo>
                      <a:pt x="2344" y="9031"/>
                      <a:pt x="2307" y="9072"/>
                      <a:pt x="2268" y="9115"/>
                    </a:cubicBezTo>
                    <a:cubicBezTo>
                      <a:pt x="2243" y="9145"/>
                      <a:pt x="2217" y="9183"/>
                      <a:pt x="2187" y="9222"/>
                    </a:cubicBezTo>
                    <a:cubicBezTo>
                      <a:pt x="2182" y="9229"/>
                      <a:pt x="2177" y="9237"/>
                      <a:pt x="2171" y="9247"/>
                    </a:cubicBezTo>
                    <a:lnTo>
                      <a:pt x="573" y="9247"/>
                    </a:lnTo>
                    <a:cubicBezTo>
                      <a:pt x="328" y="9247"/>
                      <a:pt x="121" y="9404"/>
                      <a:pt x="37" y="9626"/>
                    </a:cubicBezTo>
                    <a:cubicBezTo>
                      <a:pt x="14" y="9691"/>
                      <a:pt x="1" y="9760"/>
                      <a:pt x="1" y="9833"/>
                    </a:cubicBezTo>
                    <a:lnTo>
                      <a:pt x="1" y="11507"/>
                    </a:lnTo>
                    <a:lnTo>
                      <a:pt x="9772" y="11507"/>
                    </a:lnTo>
                    <a:lnTo>
                      <a:pt x="9772" y="10115"/>
                    </a:lnTo>
                    <a:cubicBezTo>
                      <a:pt x="9772" y="9632"/>
                      <a:pt x="9392" y="9243"/>
                      <a:pt x="8924" y="9243"/>
                    </a:cubicBezTo>
                    <a:lnTo>
                      <a:pt x="7497" y="9243"/>
                    </a:lnTo>
                    <a:cubicBezTo>
                      <a:pt x="7484" y="9228"/>
                      <a:pt x="7469" y="9211"/>
                      <a:pt x="7460" y="9194"/>
                    </a:cubicBezTo>
                    <a:cubicBezTo>
                      <a:pt x="7429" y="9156"/>
                      <a:pt x="7400" y="9116"/>
                      <a:pt x="7368" y="9082"/>
                    </a:cubicBezTo>
                    <a:cubicBezTo>
                      <a:pt x="7353" y="9065"/>
                      <a:pt x="7338" y="9047"/>
                      <a:pt x="7321" y="9031"/>
                    </a:cubicBezTo>
                    <a:cubicBezTo>
                      <a:pt x="7291" y="8997"/>
                      <a:pt x="7259" y="8966"/>
                      <a:pt x="7229" y="8937"/>
                    </a:cubicBezTo>
                    <a:cubicBezTo>
                      <a:pt x="7214" y="8924"/>
                      <a:pt x="7201" y="8909"/>
                      <a:pt x="7187" y="8899"/>
                    </a:cubicBezTo>
                    <a:cubicBezTo>
                      <a:pt x="7146" y="8863"/>
                      <a:pt x="7107" y="8829"/>
                      <a:pt x="7067" y="8800"/>
                    </a:cubicBezTo>
                    <a:cubicBezTo>
                      <a:pt x="7062" y="8796"/>
                      <a:pt x="7060" y="8794"/>
                      <a:pt x="7057" y="8793"/>
                    </a:cubicBezTo>
                    <a:cubicBezTo>
                      <a:pt x="7011" y="8760"/>
                      <a:pt x="6966" y="8731"/>
                      <a:pt x="6925" y="8707"/>
                    </a:cubicBezTo>
                    <a:cubicBezTo>
                      <a:pt x="6919" y="8703"/>
                      <a:pt x="6913" y="8701"/>
                      <a:pt x="6904" y="8699"/>
                    </a:cubicBezTo>
                    <a:cubicBezTo>
                      <a:pt x="6870" y="8678"/>
                      <a:pt x="6834" y="8664"/>
                      <a:pt x="6798" y="8650"/>
                    </a:cubicBezTo>
                    <a:cubicBezTo>
                      <a:pt x="6791" y="8648"/>
                      <a:pt x="6783" y="8644"/>
                      <a:pt x="6773" y="8642"/>
                    </a:cubicBezTo>
                    <a:cubicBezTo>
                      <a:pt x="6739" y="8630"/>
                      <a:pt x="6709" y="8622"/>
                      <a:pt x="6679" y="8620"/>
                    </a:cubicBezTo>
                    <a:cubicBezTo>
                      <a:pt x="6672" y="8618"/>
                      <a:pt x="6666" y="8618"/>
                      <a:pt x="6659" y="8615"/>
                    </a:cubicBezTo>
                    <a:cubicBezTo>
                      <a:pt x="6642" y="8613"/>
                      <a:pt x="6625" y="8612"/>
                      <a:pt x="6609" y="8612"/>
                    </a:cubicBezTo>
                    <a:cubicBezTo>
                      <a:pt x="6591" y="8612"/>
                      <a:pt x="6574" y="8613"/>
                      <a:pt x="6558" y="8616"/>
                    </a:cubicBezTo>
                    <a:cubicBezTo>
                      <a:pt x="6521" y="8603"/>
                      <a:pt x="6483" y="8591"/>
                      <a:pt x="6439" y="8580"/>
                    </a:cubicBezTo>
                    <a:cubicBezTo>
                      <a:pt x="6436" y="8579"/>
                      <a:pt x="6433" y="8579"/>
                      <a:pt x="6429" y="8575"/>
                    </a:cubicBezTo>
                    <a:cubicBezTo>
                      <a:pt x="6385" y="8567"/>
                      <a:pt x="6338" y="8554"/>
                      <a:pt x="6289" y="8545"/>
                    </a:cubicBezTo>
                    <a:cubicBezTo>
                      <a:pt x="6241" y="8531"/>
                      <a:pt x="6186" y="8519"/>
                      <a:pt x="6131" y="8511"/>
                    </a:cubicBezTo>
                    <a:cubicBezTo>
                      <a:pt x="6118" y="8508"/>
                      <a:pt x="6102" y="8505"/>
                      <a:pt x="6088" y="8502"/>
                    </a:cubicBezTo>
                    <a:cubicBezTo>
                      <a:pt x="6040" y="8495"/>
                      <a:pt x="5993" y="8488"/>
                      <a:pt x="5942" y="8480"/>
                    </a:cubicBezTo>
                    <a:cubicBezTo>
                      <a:pt x="5928" y="8478"/>
                      <a:pt x="5915" y="8475"/>
                      <a:pt x="5905" y="8475"/>
                    </a:cubicBezTo>
                    <a:cubicBezTo>
                      <a:pt x="5770" y="8456"/>
                      <a:pt x="5625" y="8441"/>
                      <a:pt x="5473" y="8432"/>
                    </a:cubicBezTo>
                    <a:cubicBezTo>
                      <a:pt x="5480" y="8404"/>
                      <a:pt x="5487" y="8375"/>
                      <a:pt x="5495" y="8347"/>
                    </a:cubicBezTo>
                    <a:cubicBezTo>
                      <a:pt x="5507" y="8298"/>
                      <a:pt x="5521" y="8249"/>
                      <a:pt x="5531" y="8198"/>
                    </a:cubicBezTo>
                    <a:cubicBezTo>
                      <a:pt x="5537" y="8178"/>
                      <a:pt x="5543" y="8155"/>
                      <a:pt x="5547" y="8130"/>
                    </a:cubicBezTo>
                    <a:cubicBezTo>
                      <a:pt x="5554" y="8101"/>
                      <a:pt x="5561" y="8071"/>
                      <a:pt x="5569" y="8039"/>
                    </a:cubicBezTo>
                    <a:cubicBezTo>
                      <a:pt x="5574" y="8018"/>
                      <a:pt x="5578" y="7995"/>
                      <a:pt x="5584" y="7971"/>
                    </a:cubicBezTo>
                    <a:cubicBezTo>
                      <a:pt x="5591" y="7941"/>
                      <a:pt x="5598" y="7912"/>
                      <a:pt x="5605" y="7880"/>
                    </a:cubicBezTo>
                    <a:cubicBezTo>
                      <a:pt x="5610" y="7857"/>
                      <a:pt x="5615" y="7836"/>
                      <a:pt x="5620" y="7814"/>
                    </a:cubicBezTo>
                    <a:cubicBezTo>
                      <a:pt x="5627" y="7781"/>
                      <a:pt x="5633" y="7751"/>
                      <a:pt x="5640" y="7721"/>
                    </a:cubicBezTo>
                    <a:cubicBezTo>
                      <a:pt x="5645" y="7699"/>
                      <a:pt x="5648" y="7679"/>
                      <a:pt x="5654" y="7658"/>
                    </a:cubicBezTo>
                    <a:cubicBezTo>
                      <a:pt x="5660" y="7625"/>
                      <a:pt x="5668" y="7593"/>
                      <a:pt x="5674" y="7560"/>
                    </a:cubicBezTo>
                    <a:cubicBezTo>
                      <a:pt x="5676" y="7552"/>
                      <a:pt x="5678" y="7545"/>
                      <a:pt x="5680" y="7535"/>
                    </a:cubicBezTo>
                    <a:cubicBezTo>
                      <a:pt x="5682" y="7521"/>
                      <a:pt x="5684" y="7509"/>
                      <a:pt x="5688" y="7498"/>
                    </a:cubicBezTo>
                    <a:cubicBezTo>
                      <a:pt x="5927" y="7490"/>
                      <a:pt x="6150" y="7441"/>
                      <a:pt x="6353" y="7357"/>
                    </a:cubicBezTo>
                    <a:cubicBezTo>
                      <a:pt x="6472" y="7309"/>
                      <a:pt x="6583" y="7249"/>
                      <a:pt x="6690" y="7178"/>
                    </a:cubicBezTo>
                    <a:cubicBezTo>
                      <a:pt x="6896" y="7044"/>
                      <a:pt x="7078" y="6876"/>
                      <a:pt x="7236" y="6682"/>
                    </a:cubicBezTo>
                    <a:cubicBezTo>
                      <a:pt x="7280" y="6631"/>
                      <a:pt x="7321" y="6578"/>
                      <a:pt x="7360" y="6526"/>
                    </a:cubicBezTo>
                    <a:cubicBezTo>
                      <a:pt x="8873" y="6284"/>
                      <a:pt x="9591" y="4561"/>
                      <a:pt x="9547" y="3240"/>
                    </a:cubicBezTo>
                    <a:cubicBezTo>
                      <a:pt x="9505" y="1963"/>
                      <a:pt x="8445" y="1470"/>
                      <a:pt x="7694" y="1283"/>
                    </a:cubicBezTo>
                    <a:cubicBezTo>
                      <a:pt x="7031" y="326"/>
                      <a:pt x="5936" y="1"/>
                      <a:pt x="5077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75" name="Google Shape;2975;p15"/>
              <p:cNvSpPr/>
              <p:nvPr/>
            </p:nvSpPr>
            <p:spPr>
              <a:xfrm>
                <a:off x="5235675" y="4795875"/>
                <a:ext cx="395600" cy="380100"/>
              </a:xfrm>
              <a:custGeom>
                <a:avLst/>
                <a:gdLst/>
                <a:ahLst/>
                <a:cxnLst/>
                <a:rect l="l" t="t" r="r" b="b"/>
                <a:pathLst>
                  <a:path w="15824" h="15204" extrusionOk="0">
                    <a:moveTo>
                      <a:pt x="8826" y="0"/>
                    </a:moveTo>
                    <a:cubicBezTo>
                      <a:pt x="8344" y="0"/>
                      <a:pt x="7093" y="567"/>
                      <a:pt x="6555" y="982"/>
                    </a:cubicBezTo>
                    <a:cubicBezTo>
                      <a:pt x="6740" y="761"/>
                      <a:pt x="6923" y="452"/>
                      <a:pt x="6638" y="347"/>
                    </a:cubicBezTo>
                    <a:cubicBezTo>
                      <a:pt x="6606" y="336"/>
                      <a:pt x="6564" y="330"/>
                      <a:pt x="6513" y="330"/>
                    </a:cubicBezTo>
                    <a:cubicBezTo>
                      <a:pt x="5990" y="330"/>
                      <a:pt x="4563" y="977"/>
                      <a:pt x="4370" y="3145"/>
                    </a:cubicBezTo>
                    <a:lnTo>
                      <a:pt x="4370" y="3147"/>
                    </a:lnTo>
                    <a:cubicBezTo>
                      <a:pt x="4362" y="3240"/>
                      <a:pt x="4356" y="3336"/>
                      <a:pt x="4351" y="3434"/>
                    </a:cubicBezTo>
                    <a:lnTo>
                      <a:pt x="4351" y="3441"/>
                    </a:lnTo>
                    <a:cubicBezTo>
                      <a:pt x="4350" y="3539"/>
                      <a:pt x="4346" y="3635"/>
                      <a:pt x="4350" y="3738"/>
                    </a:cubicBezTo>
                    <a:lnTo>
                      <a:pt x="4350" y="3763"/>
                    </a:lnTo>
                    <a:cubicBezTo>
                      <a:pt x="4351" y="3861"/>
                      <a:pt x="4356" y="3957"/>
                      <a:pt x="4362" y="4059"/>
                    </a:cubicBezTo>
                    <a:cubicBezTo>
                      <a:pt x="4363" y="4078"/>
                      <a:pt x="4365" y="4096"/>
                      <a:pt x="4365" y="4115"/>
                    </a:cubicBezTo>
                    <a:cubicBezTo>
                      <a:pt x="4371" y="4207"/>
                      <a:pt x="4380" y="4303"/>
                      <a:pt x="4392" y="4399"/>
                    </a:cubicBezTo>
                    <a:cubicBezTo>
                      <a:pt x="4393" y="4429"/>
                      <a:pt x="4399" y="4462"/>
                      <a:pt x="4404" y="4492"/>
                    </a:cubicBezTo>
                    <a:cubicBezTo>
                      <a:pt x="4413" y="4579"/>
                      <a:pt x="4425" y="4669"/>
                      <a:pt x="4438" y="4760"/>
                    </a:cubicBezTo>
                    <a:cubicBezTo>
                      <a:pt x="4447" y="4807"/>
                      <a:pt x="4455" y="4857"/>
                      <a:pt x="4465" y="4906"/>
                    </a:cubicBezTo>
                    <a:cubicBezTo>
                      <a:pt x="4478" y="4983"/>
                      <a:pt x="4490" y="5061"/>
                      <a:pt x="4505" y="5141"/>
                    </a:cubicBezTo>
                    <a:cubicBezTo>
                      <a:pt x="4520" y="5213"/>
                      <a:pt x="4535" y="5288"/>
                      <a:pt x="4552" y="5361"/>
                    </a:cubicBezTo>
                    <a:cubicBezTo>
                      <a:pt x="4566" y="5423"/>
                      <a:pt x="4578" y="5483"/>
                      <a:pt x="4594" y="5545"/>
                    </a:cubicBezTo>
                    <a:cubicBezTo>
                      <a:pt x="4628" y="5685"/>
                      <a:pt x="4664" y="5828"/>
                      <a:pt x="4704" y="5975"/>
                    </a:cubicBezTo>
                    <a:lnTo>
                      <a:pt x="4764" y="6016"/>
                    </a:lnTo>
                    <a:cubicBezTo>
                      <a:pt x="4515" y="7896"/>
                      <a:pt x="4550" y="9723"/>
                      <a:pt x="4586" y="9774"/>
                    </a:cubicBezTo>
                    <a:cubicBezTo>
                      <a:pt x="4606" y="9802"/>
                      <a:pt x="4814" y="9899"/>
                      <a:pt x="5103" y="10010"/>
                    </a:cubicBezTo>
                    <a:cubicBezTo>
                      <a:pt x="5203" y="10051"/>
                      <a:pt x="5313" y="10093"/>
                      <a:pt x="5427" y="10136"/>
                    </a:cubicBezTo>
                    <a:lnTo>
                      <a:pt x="5392" y="10324"/>
                    </a:lnTo>
                    <a:lnTo>
                      <a:pt x="5359" y="10312"/>
                    </a:lnTo>
                    <a:lnTo>
                      <a:pt x="4918" y="10877"/>
                    </a:lnTo>
                    <a:lnTo>
                      <a:pt x="4949" y="10903"/>
                    </a:lnTo>
                    <a:lnTo>
                      <a:pt x="4833" y="10953"/>
                    </a:lnTo>
                    <a:lnTo>
                      <a:pt x="4836" y="10957"/>
                    </a:lnTo>
                    <a:cubicBezTo>
                      <a:pt x="4759" y="10983"/>
                      <a:pt x="4686" y="11007"/>
                      <a:pt x="4612" y="11040"/>
                    </a:cubicBezTo>
                    <a:cubicBezTo>
                      <a:pt x="4498" y="11074"/>
                      <a:pt x="4387" y="11113"/>
                      <a:pt x="4279" y="11153"/>
                    </a:cubicBezTo>
                    <a:cubicBezTo>
                      <a:pt x="4264" y="11162"/>
                      <a:pt x="4246" y="11168"/>
                      <a:pt x="4230" y="11174"/>
                    </a:cubicBezTo>
                    <a:cubicBezTo>
                      <a:pt x="4229" y="11174"/>
                      <a:pt x="4229" y="11175"/>
                      <a:pt x="4226" y="11175"/>
                    </a:cubicBezTo>
                    <a:cubicBezTo>
                      <a:pt x="4119" y="11217"/>
                      <a:pt x="4009" y="11260"/>
                      <a:pt x="3908" y="11309"/>
                    </a:cubicBezTo>
                    <a:cubicBezTo>
                      <a:pt x="3003" y="11728"/>
                      <a:pt x="2193" y="12383"/>
                      <a:pt x="1466" y="13197"/>
                    </a:cubicBezTo>
                    <a:cubicBezTo>
                      <a:pt x="1332" y="13343"/>
                      <a:pt x="1205" y="13495"/>
                      <a:pt x="1078" y="13650"/>
                    </a:cubicBezTo>
                    <a:cubicBezTo>
                      <a:pt x="693" y="14129"/>
                      <a:pt x="336" y="14649"/>
                      <a:pt x="0" y="15203"/>
                    </a:cubicBezTo>
                    <a:lnTo>
                      <a:pt x="15824" y="15203"/>
                    </a:lnTo>
                    <a:cubicBezTo>
                      <a:pt x="14735" y="13371"/>
                      <a:pt x="13323" y="11559"/>
                      <a:pt x="12681" y="11152"/>
                    </a:cubicBezTo>
                    <a:cubicBezTo>
                      <a:pt x="12634" y="11123"/>
                      <a:pt x="12581" y="11095"/>
                      <a:pt x="12523" y="11067"/>
                    </a:cubicBezTo>
                    <a:cubicBezTo>
                      <a:pt x="12517" y="11062"/>
                      <a:pt x="12511" y="11061"/>
                      <a:pt x="12506" y="11059"/>
                    </a:cubicBezTo>
                    <a:cubicBezTo>
                      <a:pt x="12468" y="11042"/>
                      <a:pt x="12426" y="11023"/>
                      <a:pt x="12381" y="11005"/>
                    </a:cubicBezTo>
                    <a:cubicBezTo>
                      <a:pt x="12375" y="11004"/>
                      <a:pt x="12366" y="10999"/>
                      <a:pt x="12359" y="10997"/>
                    </a:cubicBezTo>
                    <a:cubicBezTo>
                      <a:pt x="12312" y="10980"/>
                      <a:pt x="12265" y="10961"/>
                      <a:pt x="12212" y="10943"/>
                    </a:cubicBezTo>
                    <a:cubicBezTo>
                      <a:pt x="12206" y="10940"/>
                      <a:pt x="12199" y="10938"/>
                      <a:pt x="12192" y="10937"/>
                    </a:cubicBezTo>
                    <a:cubicBezTo>
                      <a:pt x="12138" y="10920"/>
                      <a:pt x="12081" y="10901"/>
                      <a:pt x="12022" y="10884"/>
                    </a:cubicBezTo>
                    <a:cubicBezTo>
                      <a:pt x="12016" y="10884"/>
                      <a:pt x="12010" y="10883"/>
                      <a:pt x="12007" y="10880"/>
                    </a:cubicBezTo>
                    <a:cubicBezTo>
                      <a:pt x="11945" y="10864"/>
                      <a:pt x="11880" y="10847"/>
                      <a:pt x="11813" y="10830"/>
                    </a:cubicBezTo>
                    <a:cubicBezTo>
                      <a:pt x="11810" y="10830"/>
                      <a:pt x="11806" y="10829"/>
                      <a:pt x="11801" y="10829"/>
                    </a:cubicBezTo>
                    <a:cubicBezTo>
                      <a:pt x="11732" y="10812"/>
                      <a:pt x="11660" y="10795"/>
                      <a:pt x="11587" y="10780"/>
                    </a:cubicBezTo>
                    <a:cubicBezTo>
                      <a:pt x="11586" y="10779"/>
                      <a:pt x="11582" y="10779"/>
                      <a:pt x="11581" y="10779"/>
                    </a:cubicBezTo>
                    <a:cubicBezTo>
                      <a:pt x="11506" y="10763"/>
                      <a:pt x="11427" y="10748"/>
                      <a:pt x="11345" y="10731"/>
                    </a:cubicBezTo>
                    <a:lnTo>
                      <a:pt x="11344" y="10731"/>
                    </a:lnTo>
                    <a:cubicBezTo>
                      <a:pt x="11260" y="10716"/>
                      <a:pt x="11178" y="10702"/>
                      <a:pt x="11090" y="10689"/>
                    </a:cubicBezTo>
                    <a:lnTo>
                      <a:pt x="11089" y="10689"/>
                    </a:lnTo>
                    <a:cubicBezTo>
                      <a:pt x="11003" y="10675"/>
                      <a:pt x="10913" y="10661"/>
                      <a:pt x="10822" y="10651"/>
                    </a:cubicBezTo>
                    <a:lnTo>
                      <a:pt x="10704" y="10628"/>
                    </a:lnTo>
                    <a:lnTo>
                      <a:pt x="10744" y="10592"/>
                    </a:lnTo>
                    <a:lnTo>
                      <a:pt x="10130" y="9923"/>
                    </a:lnTo>
                    <a:lnTo>
                      <a:pt x="10068" y="9958"/>
                    </a:lnTo>
                    <a:lnTo>
                      <a:pt x="9995" y="9434"/>
                    </a:lnTo>
                    <a:lnTo>
                      <a:pt x="9963" y="9182"/>
                    </a:lnTo>
                    <a:cubicBezTo>
                      <a:pt x="10172" y="8130"/>
                      <a:pt x="10366" y="7098"/>
                      <a:pt x="10529" y="6182"/>
                    </a:cubicBezTo>
                    <a:cubicBezTo>
                      <a:pt x="10558" y="6013"/>
                      <a:pt x="10586" y="5851"/>
                      <a:pt x="10614" y="5692"/>
                    </a:cubicBezTo>
                    <a:cubicBezTo>
                      <a:pt x="10627" y="5613"/>
                      <a:pt x="10639" y="5535"/>
                      <a:pt x="10652" y="5459"/>
                    </a:cubicBezTo>
                    <a:cubicBezTo>
                      <a:pt x="10704" y="5149"/>
                      <a:pt x="10749" y="4861"/>
                      <a:pt x="10789" y="4596"/>
                    </a:cubicBezTo>
                    <a:cubicBezTo>
                      <a:pt x="10797" y="4530"/>
                      <a:pt x="10808" y="4467"/>
                      <a:pt x="10816" y="4403"/>
                    </a:cubicBezTo>
                    <a:cubicBezTo>
                      <a:pt x="10924" y="3647"/>
                      <a:pt x="10972" y="3118"/>
                      <a:pt x="10927" y="2947"/>
                    </a:cubicBezTo>
                    <a:cubicBezTo>
                      <a:pt x="10895" y="2820"/>
                      <a:pt x="10829" y="2687"/>
                      <a:pt x="10750" y="2559"/>
                    </a:cubicBezTo>
                    <a:cubicBezTo>
                      <a:pt x="10733" y="2530"/>
                      <a:pt x="10715" y="2501"/>
                      <a:pt x="10695" y="2472"/>
                    </a:cubicBezTo>
                    <a:cubicBezTo>
                      <a:pt x="10675" y="2439"/>
                      <a:pt x="10652" y="2403"/>
                      <a:pt x="10627" y="2373"/>
                    </a:cubicBezTo>
                    <a:cubicBezTo>
                      <a:pt x="10599" y="2335"/>
                      <a:pt x="10573" y="2295"/>
                      <a:pt x="10543" y="2261"/>
                    </a:cubicBezTo>
                    <a:cubicBezTo>
                      <a:pt x="10390" y="2062"/>
                      <a:pt x="10252" y="1920"/>
                      <a:pt x="10252" y="1920"/>
                    </a:cubicBezTo>
                    <a:cubicBezTo>
                      <a:pt x="10252" y="1920"/>
                      <a:pt x="11985" y="1149"/>
                      <a:pt x="11631" y="435"/>
                    </a:cubicBezTo>
                    <a:cubicBezTo>
                      <a:pt x="11546" y="261"/>
                      <a:pt x="11308" y="195"/>
                      <a:pt x="10997" y="195"/>
                    </a:cubicBezTo>
                    <a:cubicBezTo>
                      <a:pt x="10604" y="195"/>
                      <a:pt x="10096" y="299"/>
                      <a:pt x="9630" y="423"/>
                    </a:cubicBezTo>
                    <a:cubicBezTo>
                      <a:pt x="8939" y="607"/>
                      <a:pt x="8343" y="833"/>
                      <a:pt x="8343" y="833"/>
                    </a:cubicBezTo>
                    <a:cubicBezTo>
                      <a:pt x="8343" y="833"/>
                      <a:pt x="9400" y="92"/>
                      <a:pt x="8900" y="6"/>
                    </a:cubicBezTo>
                    <a:cubicBezTo>
                      <a:pt x="8878" y="2"/>
                      <a:pt x="8853" y="0"/>
                      <a:pt x="8826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76" name="Google Shape;2976;p15"/>
              <p:cNvSpPr/>
              <p:nvPr/>
            </p:nvSpPr>
            <p:spPr>
              <a:xfrm>
                <a:off x="4279875" y="4821900"/>
                <a:ext cx="395600" cy="353925"/>
              </a:xfrm>
              <a:custGeom>
                <a:avLst/>
                <a:gdLst/>
                <a:ahLst/>
                <a:cxnLst/>
                <a:rect l="l" t="t" r="r" b="b"/>
                <a:pathLst>
                  <a:path w="15824" h="14157" extrusionOk="0">
                    <a:moveTo>
                      <a:pt x="8993" y="0"/>
                    </a:moveTo>
                    <a:cubicBezTo>
                      <a:pt x="7377" y="0"/>
                      <a:pt x="5572" y="875"/>
                      <a:pt x="5572" y="875"/>
                    </a:cubicBezTo>
                    <a:cubicBezTo>
                      <a:pt x="5572" y="875"/>
                      <a:pt x="5502" y="947"/>
                      <a:pt x="5408" y="1059"/>
                    </a:cubicBezTo>
                    <a:cubicBezTo>
                      <a:pt x="5367" y="1106"/>
                      <a:pt x="5323" y="1160"/>
                      <a:pt x="5278" y="1217"/>
                    </a:cubicBezTo>
                    <a:cubicBezTo>
                      <a:pt x="5252" y="1252"/>
                      <a:pt x="5224" y="1290"/>
                      <a:pt x="5197" y="1330"/>
                    </a:cubicBezTo>
                    <a:cubicBezTo>
                      <a:pt x="5174" y="1360"/>
                      <a:pt x="5149" y="1395"/>
                      <a:pt x="5126" y="1428"/>
                    </a:cubicBezTo>
                    <a:cubicBezTo>
                      <a:pt x="5111" y="1457"/>
                      <a:pt x="5091" y="1486"/>
                      <a:pt x="5072" y="1514"/>
                    </a:cubicBezTo>
                    <a:cubicBezTo>
                      <a:pt x="4995" y="1642"/>
                      <a:pt x="4930" y="1776"/>
                      <a:pt x="4895" y="1902"/>
                    </a:cubicBezTo>
                    <a:cubicBezTo>
                      <a:pt x="4852" y="2073"/>
                      <a:pt x="4898" y="2602"/>
                      <a:pt x="5007" y="3359"/>
                    </a:cubicBezTo>
                    <a:cubicBezTo>
                      <a:pt x="5016" y="3422"/>
                      <a:pt x="5027" y="3487"/>
                      <a:pt x="5035" y="3552"/>
                    </a:cubicBezTo>
                    <a:cubicBezTo>
                      <a:pt x="5074" y="3817"/>
                      <a:pt x="5120" y="4105"/>
                      <a:pt x="5173" y="4415"/>
                    </a:cubicBezTo>
                    <a:cubicBezTo>
                      <a:pt x="5185" y="4490"/>
                      <a:pt x="5198" y="4569"/>
                      <a:pt x="5210" y="4648"/>
                    </a:cubicBezTo>
                    <a:cubicBezTo>
                      <a:pt x="5238" y="4806"/>
                      <a:pt x="5266" y="4969"/>
                      <a:pt x="5295" y="5138"/>
                    </a:cubicBezTo>
                    <a:cubicBezTo>
                      <a:pt x="5458" y="6053"/>
                      <a:pt x="5654" y="7085"/>
                      <a:pt x="5862" y="8137"/>
                    </a:cubicBezTo>
                    <a:lnTo>
                      <a:pt x="5828" y="8390"/>
                    </a:lnTo>
                    <a:lnTo>
                      <a:pt x="5756" y="8914"/>
                    </a:lnTo>
                    <a:lnTo>
                      <a:pt x="5691" y="8879"/>
                    </a:lnTo>
                    <a:lnTo>
                      <a:pt x="5080" y="9547"/>
                    </a:lnTo>
                    <a:lnTo>
                      <a:pt x="5120" y="9583"/>
                    </a:lnTo>
                    <a:lnTo>
                      <a:pt x="5002" y="9606"/>
                    </a:lnTo>
                    <a:cubicBezTo>
                      <a:pt x="4910" y="9619"/>
                      <a:pt x="4820" y="9632"/>
                      <a:pt x="4734" y="9644"/>
                    </a:cubicBezTo>
                    <a:cubicBezTo>
                      <a:pt x="4646" y="9659"/>
                      <a:pt x="4561" y="9672"/>
                      <a:pt x="4480" y="9687"/>
                    </a:cubicBezTo>
                    <a:lnTo>
                      <a:pt x="4475" y="9687"/>
                    </a:lnTo>
                    <a:cubicBezTo>
                      <a:pt x="4396" y="9703"/>
                      <a:pt x="4317" y="9717"/>
                      <a:pt x="4242" y="9734"/>
                    </a:cubicBezTo>
                    <a:cubicBezTo>
                      <a:pt x="4239" y="9734"/>
                      <a:pt x="4237" y="9734"/>
                      <a:pt x="4236" y="9735"/>
                    </a:cubicBezTo>
                    <a:cubicBezTo>
                      <a:pt x="4159" y="9751"/>
                      <a:pt x="4087" y="9766"/>
                      <a:pt x="4021" y="9784"/>
                    </a:cubicBezTo>
                    <a:cubicBezTo>
                      <a:pt x="4017" y="9784"/>
                      <a:pt x="4013" y="9786"/>
                      <a:pt x="4008" y="9786"/>
                    </a:cubicBezTo>
                    <a:cubicBezTo>
                      <a:pt x="3940" y="9802"/>
                      <a:pt x="3877" y="9819"/>
                      <a:pt x="3816" y="9836"/>
                    </a:cubicBezTo>
                    <a:cubicBezTo>
                      <a:pt x="3810" y="9837"/>
                      <a:pt x="3807" y="9841"/>
                      <a:pt x="3801" y="9841"/>
                    </a:cubicBezTo>
                    <a:cubicBezTo>
                      <a:pt x="3741" y="9857"/>
                      <a:pt x="3685" y="9875"/>
                      <a:pt x="3630" y="9892"/>
                    </a:cubicBezTo>
                    <a:cubicBezTo>
                      <a:pt x="3623" y="9893"/>
                      <a:pt x="3617" y="9897"/>
                      <a:pt x="3611" y="9898"/>
                    </a:cubicBezTo>
                    <a:cubicBezTo>
                      <a:pt x="3559" y="9915"/>
                      <a:pt x="3510" y="9935"/>
                      <a:pt x="3462" y="9953"/>
                    </a:cubicBezTo>
                    <a:cubicBezTo>
                      <a:pt x="3455" y="9954"/>
                      <a:pt x="3448" y="9959"/>
                      <a:pt x="3441" y="9960"/>
                    </a:cubicBezTo>
                    <a:cubicBezTo>
                      <a:pt x="3397" y="9977"/>
                      <a:pt x="3356" y="9997"/>
                      <a:pt x="3316" y="10015"/>
                    </a:cubicBezTo>
                    <a:cubicBezTo>
                      <a:pt x="3310" y="10017"/>
                      <a:pt x="3304" y="10020"/>
                      <a:pt x="3300" y="10023"/>
                    </a:cubicBezTo>
                    <a:cubicBezTo>
                      <a:pt x="3242" y="10050"/>
                      <a:pt x="3187" y="10079"/>
                      <a:pt x="3142" y="10108"/>
                    </a:cubicBezTo>
                    <a:cubicBezTo>
                      <a:pt x="2768" y="10347"/>
                      <a:pt x="2130" y="11064"/>
                      <a:pt x="1448" y="11982"/>
                    </a:cubicBezTo>
                    <a:cubicBezTo>
                      <a:pt x="962" y="12637"/>
                      <a:pt x="453" y="13396"/>
                      <a:pt x="1" y="14156"/>
                    </a:cubicBezTo>
                    <a:lnTo>
                      <a:pt x="15824" y="14156"/>
                    </a:lnTo>
                    <a:cubicBezTo>
                      <a:pt x="15313" y="13319"/>
                      <a:pt x="14748" y="12551"/>
                      <a:pt x="14123" y="11898"/>
                    </a:cubicBezTo>
                    <a:cubicBezTo>
                      <a:pt x="14072" y="11842"/>
                      <a:pt x="14017" y="11787"/>
                      <a:pt x="13960" y="11731"/>
                    </a:cubicBezTo>
                    <a:cubicBezTo>
                      <a:pt x="13339" y="11111"/>
                      <a:pt x="12658" y="10608"/>
                      <a:pt x="11913" y="10263"/>
                    </a:cubicBezTo>
                    <a:cubicBezTo>
                      <a:pt x="11810" y="10214"/>
                      <a:pt x="11704" y="10172"/>
                      <a:pt x="11596" y="10129"/>
                    </a:cubicBezTo>
                    <a:cubicBezTo>
                      <a:pt x="11579" y="10122"/>
                      <a:pt x="11560" y="10116"/>
                      <a:pt x="11541" y="10108"/>
                    </a:cubicBezTo>
                    <a:cubicBezTo>
                      <a:pt x="11436" y="10067"/>
                      <a:pt x="11323" y="10029"/>
                      <a:pt x="11208" y="9994"/>
                    </a:cubicBezTo>
                    <a:cubicBezTo>
                      <a:pt x="11138" y="9964"/>
                      <a:pt x="11061" y="9938"/>
                      <a:pt x="10989" y="9912"/>
                    </a:cubicBezTo>
                    <a:lnTo>
                      <a:pt x="10990" y="9908"/>
                    </a:lnTo>
                    <a:lnTo>
                      <a:pt x="10874" y="9857"/>
                    </a:lnTo>
                    <a:lnTo>
                      <a:pt x="10905" y="9831"/>
                    </a:lnTo>
                    <a:lnTo>
                      <a:pt x="10516" y="9332"/>
                    </a:lnTo>
                    <a:lnTo>
                      <a:pt x="10465" y="9266"/>
                    </a:lnTo>
                    <a:lnTo>
                      <a:pt x="10430" y="9278"/>
                    </a:lnTo>
                    <a:lnTo>
                      <a:pt x="10410" y="9164"/>
                    </a:lnTo>
                    <a:lnTo>
                      <a:pt x="10397" y="9091"/>
                    </a:lnTo>
                    <a:cubicBezTo>
                      <a:pt x="10459" y="9069"/>
                      <a:pt x="10518" y="9045"/>
                      <a:pt x="10579" y="9023"/>
                    </a:cubicBezTo>
                    <a:cubicBezTo>
                      <a:pt x="10938" y="8887"/>
                      <a:pt x="11216" y="8761"/>
                      <a:pt x="11238" y="8729"/>
                    </a:cubicBezTo>
                    <a:cubicBezTo>
                      <a:pt x="11240" y="8724"/>
                      <a:pt x="11244" y="8712"/>
                      <a:pt x="11246" y="8690"/>
                    </a:cubicBezTo>
                    <a:cubicBezTo>
                      <a:pt x="11258" y="8577"/>
                      <a:pt x="11267" y="8222"/>
                      <a:pt x="11260" y="7722"/>
                    </a:cubicBezTo>
                    <a:cubicBezTo>
                      <a:pt x="11246" y="7007"/>
                      <a:pt x="11195" y="5999"/>
                      <a:pt x="11059" y="4972"/>
                    </a:cubicBezTo>
                    <a:lnTo>
                      <a:pt x="11121" y="4932"/>
                    </a:lnTo>
                    <a:cubicBezTo>
                      <a:pt x="11162" y="4783"/>
                      <a:pt x="11199" y="4641"/>
                      <a:pt x="11232" y="4501"/>
                    </a:cubicBezTo>
                    <a:cubicBezTo>
                      <a:pt x="11245" y="4439"/>
                      <a:pt x="11258" y="4380"/>
                      <a:pt x="11269" y="4318"/>
                    </a:cubicBezTo>
                    <a:cubicBezTo>
                      <a:pt x="11286" y="4245"/>
                      <a:pt x="11303" y="4168"/>
                      <a:pt x="11319" y="4097"/>
                    </a:cubicBezTo>
                    <a:cubicBezTo>
                      <a:pt x="11334" y="4015"/>
                      <a:pt x="11346" y="3939"/>
                      <a:pt x="11359" y="3862"/>
                    </a:cubicBezTo>
                    <a:cubicBezTo>
                      <a:pt x="11368" y="3814"/>
                      <a:pt x="11376" y="3763"/>
                      <a:pt x="11386" y="3716"/>
                    </a:cubicBezTo>
                    <a:cubicBezTo>
                      <a:pt x="11399" y="3625"/>
                      <a:pt x="11408" y="3537"/>
                      <a:pt x="11420" y="3449"/>
                    </a:cubicBezTo>
                    <a:cubicBezTo>
                      <a:pt x="11425" y="3419"/>
                      <a:pt x="11428" y="3385"/>
                      <a:pt x="11432" y="3354"/>
                    </a:cubicBezTo>
                    <a:cubicBezTo>
                      <a:pt x="11442" y="3257"/>
                      <a:pt x="11449" y="3163"/>
                      <a:pt x="11459" y="3070"/>
                    </a:cubicBezTo>
                    <a:cubicBezTo>
                      <a:pt x="11459" y="3054"/>
                      <a:pt x="11460" y="3033"/>
                      <a:pt x="11462" y="3014"/>
                    </a:cubicBezTo>
                    <a:cubicBezTo>
                      <a:pt x="11469" y="2914"/>
                      <a:pt x="11472" y="2817"/>
                      <a:pt x="11475" y="2720"/>
                    </a:cubicBezTo>
                    <a:lnTo>
                      <a:pt x="11475" y="2693"/>
                    </a:lnTo>
                    <a:cubicBezTo>
                      <a:pt x="11476" y="2590"/>
                      <a:pt x="11475" y="2495"/>
                      <a:pt x="11471" y="2398"/>
                    </a:cubicBezTo>
                    <a:lnTo>
                      <a:pt x="11471" y="2389"/>
                    </a:lnTo>
                    <a:cubicBezTo>
                      <a:pt x="11466" y="2291"/>
                      <a:pt x="11461" y="2197"/>
                      <a:pt x="11454" y="2103"/>
                    </a:cubicBezTo>
                    <a:lnTo>
                      <a:pt x="11454" y="2101"/>
                    </a:lnTo>
                    <a:cubicBezTo>
                      <a:pt x="11261" y="469"/>
                      <a:pt x="10178" y="0"/>
                      <a:pt x="8993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77" name="Google Shape;2977;p15"/>
              <p:cNvSpPr/>
              <p:nvPr/>
            </p:nvSpPr>
            <p:spPr>
              <a:xfrm>
                <a:off x="4044925" y="5048350"/>
                <a:ext cx="158000" cy="127525"/>
              </a:xfrm>
              <a:custGeom>
                <a:avLst/>
                <a:gdLst/>
                <a:ahLst/>
                <a:cxnLst/>
                <a:rect l="l" t="t" r="r" b="b"/>
                <a:pathLst>
                  <a:path w="6320" h="5101" extrusionOk="0">
                    <a:moveTo>
                      <a:pt x="2034" y="0"/>
                    </a:moveTo>
                    <a:cubicBezTo>
                      <a:pt x="2014" y="0"/>
                      <a:pt x="1997" y="0"/>
                      <a:pt x="1980" y="2"/>
                    </a:cubicBezTo>
                    <a:cubicBezTo>
                      <a:pt x="0" y="45"/>
                      <a:pt x="585" y="2601"/>
                      <a:pt x="585" y="2601"/>
                    </a:cubicBezTo>
                    <a:cubicBezTo>
                      <a:pt x="130" y="2901"/>
                      <a:pt x="39" y="3843"/>
                      <a:pt x="293" y="5101"/>
                    </a:cubicBezTo>
                    <a:lnTo>
                      <a:pt x="6313" y="5101"/>
                    </a:lnTo>
                    <a:cubicBezTo>
                      <a:pt x="6317" y="4940"/>
                      <a:pt x="6319" y="4785"/>
                      <a:pt x="6314" y="4636"/>
                    </a:cubicBezTo>
                    <a:cubicBezTo>
                      <a:pt x="6311" y="4505"/>
                      <a:pt x="6307" y="4382"/>
                      <a:pt x="6300" y="4262"/>
                    </a:cubicBezTo>
                    <a:cubicBezTo>
                      <a:pt x="6295" y="4201"/>
                      <a:pt x="6290" y="4144"/>
                      <a:pt x="6286" y="4086"/>
                    </a:cubicBezTo>
                    <a:cubicBezTo>
                      <a:pt x="6271" y="3912"/>
                      <a:pt x="6250" y="3752"/>
                      <a:pt x="6223" y="3599"/>
                    </a:cubicBezTo>
                    <a:cubicBezTo>
                      <a:pt x="6216" y="3549"/>
                      <a:pt x="6205" y="3499"/>
                      <a:pt x="6197" y="3450"/>
                    </a:cubicBezTo>
                    <a:cubicBezTo>
                      <a:pt x="5777" y="1298"/>
                      <a:pt x="4396" y="1258"/>
                      <a:pt x="4296" y="1258"/>
                    </a:cubicBezTo>
                    <a:cubicBezTo>
                      <a:pt x="4292" y="1258"/>
                      <a:pt x="4290" y="1258"/>
                      <a:pt x="4290" y="1258"/>
                    </a:cubicBezTo>
                    <a:cubicBezTo>
                      <a:pt x="4290" y="1258"/>
                      <a:pt x="4289" y="1257"/>
                      <a:pt x="4289" y="1252"/>
                    </a:cubicBezTo>
                    <a:lnTo>
                      <a:pt x="4289" y="1251"/>
                    </a:lnTo>
                    <a:cubicBezTo>
                      <a:pt x="4281" y="1217"/>
                      <a:pt x="4246" y="1076"/>
                      <a:pt x="4138" y="896"/>
                    </a:cubicBezTo>
                    <a:cubicBezTo>
                      <a:pt x="4024" y="711"/>
                      <a:pt x="3828" y="487"/>
                      <a:pt x="3495" y="310"/>
                    </a:cubicBezTo>
                    <a:cubicBezTo>
                      <a:pt x="3474" y="298"/>
                      <a:pt x="3453" y="288"/>
                      <a:pt x="3432" y="276"/>
                    </a:cubicBezTo>
                    <a:cubicBezTo>
                      <a:pt x="3101" y="116"/>
                      <a:pt x="2654" y="0"/>
                      <a:pt x="2034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78" name="Google Shape;2978;p15"/>
              <p:cNvSpPr/>
              <p:nvPr/>
            </p:nvSpPr>
            <p:spPr>
              <a:xfrm>
                <a:off x="4449375" y="5048625"/>
                <a:ext cx="204925" cy="127325"/>
              </a:xfrm>
              <a:custGeom>
                <a:avLst/>
                <a:gdLst/>
                <a:ahLst/>
                <a:cxnLst/>
                <a:rect l="l" t="t" r="r" b="b"/>
                <a:pathLst>
                  <a:path w="8197" h="5093" extrusionOk="0">
                    <a:moveTo>
                      <a:pt x="4433" y="0"/>
                    </a:moveTo>
                    <a:cubicBezTo>
                      <a:pt x="4217" y="0"/>
                      <a:pt x="3997" y="22"/>
                      <a:pt x="3777" y="64"/>
                    </a:cubicBezTo>
                    <a:cubicBezTo>
                      <a:pt x="3729" y="73"/>
                      <a:pt x="3679" y="83"/>
                      <a:pt x="3630" y="98"/>
                    </a:cubicBezTo>
                    <a:cubicBezTo>
                      <a:pt x="3533" y="118"/>
                      <a:pt x="3437" y="144"/>
                      <a:pt x="3342" y="174"/>
                    </a:cubicBezTo>
                    <a:cubicBezTo>
                      <a:pt x="3241" y="205"/>
                      <a:pt x="3142" y="240"/>
                      <a:pt x="3040" y="280"/>
                    </a:cubicBezTo>
                    <a:cubicBezTo>
                      <a:pt x="2579" y="459"/>
                      <a:pt x="2134" y="720"/>
                      <a:pt x="1734" y="1043"/>
                    </a:cubicBezTo>
                    <a:cubicBezTo>
                      <a:pt x="1558" y="1185"/>
                      <a:pt x="1393" y="1338"/>
                      <a:pt x="1237" y="1502"/>
                    </a:cubicBezTo>
                    <a:cubicBezTo>
                      <a:pt x="0" y="2821"/>
                      <a:pt x="1155" y="4017"/>
                      <a:pt x="1155" y="4017"/>
                    </a:cubicBezTo>
                    <a:cubicBezTo>
                      <a:pt x="1155" y="4017"/>
                      <a:pt x="1149" y="4098"/>
                      <a:pt x="1149" y="4226"/>
                    </a:cubicBezTo>
                    <a:cubicBezTo>
                      <a:pt x="1149" y="4262"/>
                      <a:pt x="1149" y="4302"/>
                      <a:pt x="1150" y="4346"/>
                    </a:cubicBezTo>
                    <a:cubicBezTo>
                      <a:pt x="1150" y="4367"/>
                      <a:pt x="1151" y="4390"/>
                      <a:pt x="1151" y="4414"/>
                    </a:cubicBezTo>
                    <a:cubicBezTo>
                      <a:pt x="1158" y="4612"/>
                      <a:pt x="1181" y="4855"/>
                      <a:pt x="1242" y="5092"/>
                    </a:cubicBezTo>
                    <a:lnTo>
                      <a:pt x="8197" y="5092"/>
                    </a:lnTo>
                    <a:cubicBezTo>
                      <a:pt x="8011" y="4351"/>
                      <a:pt x="7736" y="3559"/>
                      <a:pt x="7343" y="2829"/>
                    </a:cubicBezTo>
                    <a:cubicBezTo>
                      <a:pt x="7305" y="2750"/>
                      <a:pt x="7259" y="2674"/>
                      <a:pt x="7215" y="2597"/>
                    </a:cubicBezTo>
                    <a:cubicBezTo>
                      <a:pt x="7149" y="2482"/>
                      <a:pt x="7080" y="2370"/>
                      <a:pt x="7006" y="2258"/>
                    </a:cubicBezTo>
                    <a:cubicBezTo>
                      <a:pt x="7240" y="2185"/>
                      <a:pt x="7437" y="2081"/>
                      <a:pt x="7458" y="2002"/>
                    </a:cubicBezTo>
                    <a:cubicBezTo>
                      <a:pt x="7510" y="1820"/>
                      <a:pt x="7520" y="1642"/>
                      <a:pt x="7304" y="1601"/>
                    </a:cubicBezTo>
                    <a:cubicBezTo>
                      <a:pt x="7222" y="1585"/>
                      <a:pt x="7039" y="1573"/>
                      <a:pt x="6835" y="1573"/>
                    </a:cubicBezTo>
                    <a:cubicBezTo>
                      <a:pt x="6787" y="1573"/>
                      <a:pt x="6739" y="1574"/>
                      <a:pt x="6690" y="1575"/>
                    </a:cubicBezTo>
                    <a:cubicBezTo>
                      <a:pt x="6544" y="1092"/>
                      <a:pt x="6280" y="635"/>
                      <a:pt x="5819" y="360"/>
                    </a:cubicBezTo>
                    <a:cubicBezTo>
                      <a:pt x="5400" y="113"/>
                      <a:pt x="4926" y="0"/>
                      <a:pt x="4433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79" name="Google Shape;2979;p15"/>
              <p:cNvSpPr/>
              <p:nvPr/>
            </p:nvSpPr>
            <p:spPr>
              <a:xfrm>
                <a:off x="5114475" y="5058475"/>
                <a:ext cx="169975" cy="117400"/>
              </a:xfrm>
              <a:custGeom>
                <a:avLst/>
                <a:gdLst/>
                <a:ahLst/>
                <a:cxnLst/>
                <a:rect l="l" t="t" r="r" b="b"/>
                <a:pathLst>
                  <a:path w="6799" h="4696" extrusionOk="0">
                    <a:moveTo>
                      <a:pt x="5454" y="1"/>
                    </a:moveTo>
                    <a:cubicBezTo>
                      <a:pt x="5325" y="1"/>
                      <a:pt x="5189" y="14"/>
                      <a:pt x="5048" y="45"/>
                    </a:cubicBezTo>
                    <a:cubicBezTo>
                      <a:pt x="4540" y="154"/>
                      <a:pt x="2861" y="853"/>
                      <a:pt x="1634" y="1643"/>
                    </a:cubicBezTo>
                    <a:lnTo>
                      <a:pt x="1629" y="1648"/>
                    </a:lnTo>
                    <a:cubicBezTo>
                      <a:pt x="1568" y="1684"/>
                      <a:pt x="1511" y="1723"/>
                      <a:pt x="1454" y="1760"/>
                    </a:cubicBezTo>
                    <a:cubicBezTo>
                      <a:pt x="1452" y="1762"/>
                      <a:pt x="1452" y="1765"/>
                      <a:pt x="1451" y="1765"/>
                    </a:cubicBezTo>
                    <a:cubicBezTo>
                      <a:pt x="1174" y="1953"/>
                      <a:pt x="930" y="2143"/>
                      <a:pt x="735" y="2327"/>
                    </a:cubicBezTo>
                    <a:cubicBezTo>
                      <a:pt x="723" y="2337"/>
                      <a:pt x="711" y="2349"/>
                      <a:pt x="701" y="2358"/>
                    </a:cubicBezTo>
                    <a:cubicBezTo>
                      <a:pt x="676" y="2384"/>
                      <a:pt x="655" y="2409"/>
                      <a:pt x="628" y="2434"/>
                    </a:cubicBezTo>
                    <a:cubicBezTo>
                      <a:pt x="613" y="2449"/>
                      <a:pt x="598" y="2468"/>
                      <a:pt x="584" y="2483"/>
                    </a:cubicBezTo>
                    <a:cubicBezTo>
                      <a:pt x="563" y="2507"/>
                      <a:pt x="546" y="2529"/>
                      <a:pt x="527" y="2551"/>
                    </a:cubicBezTo>
                    <a:cubicBezTo>
                      <a:pt x="511" y="2571"/>
                      <a:pt x="497" y="2587"/>
                      <a:pt x="483" y="2608"/>
                    </a:cubicBezTo>
                    <a:cubicBezTo>
                      <a:pt x="466" y="2629"/>
                      <a:pt x="453" y="2648"/>
                      <a:pt x="438" y="2670"/>
                    </a:cubicBezTo>
                    <a:cubicBezTo>
                      <a:pt x="424" y="2688"/>
                      <a:pt x="412" y="2709"/>
                      <a:pt x="398" y="2729"/>
                    </a:cubicBezTo>
                    <a:cubicBezTo>
                      <a:pt x="385" y="2749"/>
                      <a:pt x="373" y="2767"/>
                      <a:pt x="364" y="2787"/>
                    </a:cubicBezTo>
                    <a:cubicBezTo>
                      <a:pt x="353" y="2806"/>
                      <a:pt x="342" y="2828"/>
                      <a:pt x="334" y="2849"/>
                    </a:cubicBezTo>
                    <a:cubicBezTo>
                      <a:pt x="327" y="2866"/>
                      <a:pt x="317" y="2884"/>
                      <a:pt x="311" y="2901"/>
                    </a:cubicBezTo>
                    <a:cubicBezTo>
                      <a:pt x="303" y="2924"/>
                      <a:pt x="297" y="2943"/>
                      <a:pt x="291" y="2964"/>
                    </a:cubicBezTo>
                    <a:cubicBezTo>
                      <a:pt x="285" y="2981"/>
                      <a:pt x="282" y="2999"/>
                      <a:pt x="278" y="3015"/>
                    </a:cubicBezTo>
                    <a:cubicBezTo>
                      <a:pt x="274" y="3037"/>
                      <a:pt x="272" y="3059"/>
                      <a:pt x="271" y="3079"/>
                    </a:cubicBezTo>
                    <a:cubicBezTo>
                      <a:pt x="267" y="3095"/>
                      <a:pt x="266" y="3110"/>
                      <a:pt x="266" y="3123"/>
                    </a:cubicBezTo>
                    <a:cubicBezTo>
                      <a:pt x="267" y="3148"/>
                      <a:pt x="271" y="3173"/>
                      <a:pt x="274" y="3195"/>
                    </a:cubicBezTo>
                    <a:cubicBezTo>
                      <a:pt x="278" y="3206"/>
                      <a:pt x="278" y="3218"/>
                      <a:pt x="279" y="3231"/>
                    </a:cubicBezTo>
                    <a:cubicBezTo>
                      <a:pt x="289" y="3264"/>
                      <a:pt x="301" y="3298"/>
                      <a:pt x="317" y="3332"/>
                    </a:cubicBezTo>
                    <a:lnTo>
                      <a:pt x="319" y="3333"/>
                    </a:lnTo>
                    <a:cubicBezTo>
                      <a:pt x="301" y="3335"/>
                      <a:pt x="283" y="3337"/>
                      <a:pt x="267" y="3343"/>
                    </a:cubicBezTo>
                    <a:cubicBezTo>
                      <a:pt x="79" y="3377"/>
                      <a:pt x="1" y="3551"/>
                      <a:pt x="7" y="3813"/>
                    </a:cubicBezTo>
                    <a:cubicBezTo>
                      <a:pt x="12" y="4046"/>
                      <a:pt x="83" y="4349"/>
                      <a:pt x="198" y="4696"/>
                    </a:cubicBezTo>
                    <a:lnTo>
                      <a:pt x="6675" y="4696"/>
                    </a:lnTo>
                    <a:cubicBezTo>
                      <a:pt x="6556" y="3888"/>
                      <a:pt x="6404" y="3130"/>
                      <a:pt x="6311" y="2689"/>
                    </a:cubicBezTo>
                    <a:cubicBezTo>
                      <a:pt x="6259" y="2438"/>
                      <a:pt x="6226" y="2290"/>
                      <a:pt x="6226" y="2290"/>
                    </a:cubicBezTo>
                    <a:cubicBezTo>
                      <a:pt x="6226" y="2290"/>
                      <a:pt x="6228" y="2285"/>
                      <a:pt x="6232" y="2277"/>
                    </a:cubicBezTo>
                    <a:cubicBezTo>
                      <a:pt x="6234" y="2276"/>
                      <a:pt x="6238" y="2273"/>
                      <a:pt x="6240" y="2269"/>
                    </a:cubicBezTo>
                    <a:cubicBezTo>
                      <a:pt x="6245" y="2263"/>
                      <a:pt x="6246" y="2257"/>
                      <a:pt x="6252" y="2248"/>
                    </a:cubicBezTo>
                    <a:cubicBezTo>
                      <a:pt x="6256" y="2241"/>
                      <a:pt x="6262" y="2230"/>
                      <a:pt x="6266" y="2222"/>
                    </a:cubicBezTo>
                    <a:cubicBezTo>
                      <a:pt x="6273" y="2215"/>
                      <a:pt x="6276" y="2208"/>
                      <a:pt x="6281" y="2200"/>
                    </a:cubicBezTo>
                    <a:cubicBezTo>
                      <a:pt x="6288" y="2190"/>
                      <a:pt x="6294" y="2178"/>
                      <a:pt x="6302" y="2163"/>
                    </a:cubicBezTo>
                    <a:cubicBezTo>
                      <a:pt x="6307" y="2153"/>
                      <a:pt x="6313" y="2145"/>
                      <a:pt x="6319" y="2136"/>
                    </a:cubicBezTo>
                    <a:cubicBezTo>
                      <a:pt x="6326" y="2119"/>
                      <a:pt x="6337" y="2105"/>
                      <a:pt x="6345" y="2089"/>
                    </a:cubicBezTo>
                    <a:cubicBezTo>
                      <a:pt x="6350" y="2078"/>
                      <a:pt x="6356" y="2068"/>
                      <a:pt x="6362" y="2056"/>
                    </a:cubicBezTo>
                    <a:cubicBezTo>
                      <a:pt x="6372" y="2039"/>
                      <a:pt x="6384" y="2021"/>
                      <a:pt x="6393" y="2004"/>
                    </a:cubicBezTo>
                    <a:cubicBezTo>
                      <a:pt x="6399" y="1992"/>
                      <a:pt x="6406" y="1980"/>
                      <a:pt x="6415" y="1966"/>
                    </a:cubicBezTo>
                    <a:cubicBezTo>
                      <a:pt x="6423" y="1947"/>
                      <a:pt x="6435" y="1929"/>
                      <a:pt x="6445" y="1908"/>
                    </a:cubicBezTo>
                    <a:cubicBezTo>
                      <a:pt x="6454" y="1892"/>
                      <a:pt x="6461" y="1876"/>
                      <a:pt x="6471" y="1862"/>
                    </a:cubicBezTo>
                    <a:cubicBezTo>
                      <a:pt x="6479" y="1844"/>
                      <a:pt x="6489" y="1823"/>
                      <a:pt x="6501" y="1802"/>
                    </a:cubicBezTo>
                    <a:cubicBezTo>
                      <a:pt x="6648" y="1513"/>
                      <a:pt x="6799" y="1158"/>
                      <a:pt x="6799" y="905"/>
                    </a:cubicBezTo>
                    <a:cubicBezTo>
                      <a:pt x="6799" y="853"/>
                      <a:pt x="6791" y="806"/>
                      <a:pt x="6778" y="763"/>
                    </a:cubicBezTo>
                    <a:cubicBezTo>
                      <a:pt x="6684" y="484"/>
                      <a:pt x="6370" y="191"/>
                      <a:pt x="5924" y="65"/>
                    </a:cubicBezTo>
                    <a:cubicBezTo>
                      <a:pt x="5780" y="24"/>
                      <a:pt x="5623" y="1"/>
                      <a:pt x="5454" y="1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80" name="Google Shape;2980;p15"/>
              <p:cNvSpPr/>
              <p:nvPr/>
            </p:nvSpPr>
            <p:spPr>
              <a:xfrm>
                <a:off x="5714200" y="5010750"/>
                <a:ext cx="250950" cy="165125"/>
              </a:xfrm>
              <a:custGeom>
                <a:avLst/>
                <a:gdLst/>
                <a:ahLst/>
                <a:cxnLst/>
                <a:rect l="l" t="t" r="r" b="b"/>
                <a:pathLst>
                  <a:path w="10038" h="6605" extrusionOk="0">
                    <a:moveTo>
                      <a:pt x="5066" y="1"/>
                    </a:moveTo>
                    <a:cubicBezTo>
                      <a:pt x="4426" y="1"/>
                      <a:pt x="3996" y="243"/>
                      <a:pt x="3996" y="608"/>
                    </a:cubicBezTo>
                    <a:cubicBezTo>
                      <a:pt x="3996" y="648"/>
                      <a:pt x="3998" y="690"/>
                      <a:pt x="4010" y="733"/>
                    </a:cubicBezTo>
                    <a:cubicBezTo>
                      <a:pt x="3597" y="1063"/>
                      <a:pt x="3134" y="1604"/>
                      <a:pt x="2674" y="2231"/>
                    </a:cubicBezTo>
                    <a:cubicBezTo>
                      <a:pt x="2579" y="2119"/>
                      <a:pt x="2509" y="2039"/>
                      <a:pt x="2497" y="2033"/>
                    </a:cubicBezTo>
                    <a:lnTo>
                      <a:pt x="2251" y="2201"/>
                    </a:lnTo>
                    <a:cubicBezTo>
                      <a:pt x="2251" y="2201"/>
                      <a:pt x="2285" y="2355"/>
                      <a:pt x="2417" y="2591"/>
                    </a:cubicBezTo>
                    <a:cubicBezTo>
                      <a:pt x="2257" y="2818"/>
                      <a:pt x="2099" y="3054"/>
                      <a:pt x="1943" y="3292"/>
                    </a:cubicBezTo>
                    <a:cubicBezTo>
                      <a:pt x="975" y="4775"/>
                      <a:pt x="148" y="6324"/>
                      <a:pt x="0" y="6605"/>
                    </a:cubicBezTo>
                    <a:lnTo>
                      <a:pt x="7871" y="6605"/>
                    </a:lnTo>
                    <a:lnTo>
                      <a:pt x="8324" y="6329"/>
                    </a:lnTo>
                    <a:lnTo>
                      <a:pt x="9022" y="6408"/>
                    </a:lnTo>
                    <a:cubicBezTo>
                      <a:pt x="9044" y="6246"/>
                      <a:pt x="9064" y="6037"/>
                      <a:pt x="9087" y="5809"/>
                    </a:cubicBezTo>
                    <a:lnTo>
                      <a:pt x="9242" y="5238"/>
                    </a:lnTo>
                    <a:lnTo>
                      <a:pt x="10038" y="5272"/>
                    </a:lnTo>
                    <a:cubicBezTo>
                      <a:pt x="10016" y="5176"/>
                      <a:pt x="9993" y="5082"/>
                      <a:pt x="9965" y="4987"/>
                    </a:cubicBezTo>
                    <a:cubicBezTo>
                      <a:pt x="9957" y="4963"/>
                      <a:pt x="9951" y="4937"/>
                      <a:pt x="9944" y="4914"/>
                    </a:cubicBezTo>
                    <a:cubicBezTo>
                      <a:pt x="9926" y="4847"/>
                      <a:pt x="9908" y="4779"/>
                      <a:pt x="9888" y="4714"/>
                    </a:cubicBezTo>
                    <a:cubicBezTo>
                      <a:pt x="9882" y="4690"/>
                      <a:pt x="9874" y="4665"/>
                      <a:pt x="9866" y="4642"/>
                    </a:cubicBezTo>
                    <a:cubicBezTo>
                      <a:pt x="9848" y="4575"/>
                      <a:pt x="9827" y="4510"/>
                      <a:pt x="9807" y="4446"/>
                    </a:cubicBezTo>
                    <a:cubicBezTo>
                      <a:pt x="9799" y="4428"/>
                      <a:pt x="9793" y="4406"/>
                      <a:pt x="9786" y="4387"/>
                    </a:cubicBezTo>
                    <a:cubicBezTo>
                      <a:pt x="9764" y="4320"/>
                      <a:pt x="9740" y="4253"/>
                      <a:pt x="9718" y="4188"/>
                    </a:cubicBezTo>
                    <a:cubicBezTo>
                      <a:pt x="9712" y="4173"/>
                      <a:pt x="9707" y="4160"/>
                      <a:pt x="9702" y="4144"/>
                    </a:cubicBezTo>
                    <a:cubicBezTo>
                      <a:pt x="9677" y="4075"/>
                      <a:pt x="9651" y="4005"/>
                      <a:pt x="9624" y="3937"/>
                    </a:cubicBezTo>
                    <a:cubicBezTo>
                      <a:pt x="9621" y="3926"/>
                      <a:pt x="9617" y="3918"/>
                      <a:pt x="9612" y="3911"/>
                    </a:cubicBezTo>
                    <a:cubicBezTo>
                      <a:pt x="9582" y="3834"/>
                      <a:pt x="9554" y="3762"/>
                      <a:pt x="9524" y="3692"/>
                    </a:cubicBezTo>
                    <a:cubicBezTo>
                      <a:pt x="9524" y="3688"/>
                      <a:pt x="9521" y="3686"/>
                      <a:pt x="9521" y="3683"/>
                    </a:cubicBezTo>
                    <a:cubicBezTo>
                      <a:pt x="8931" y="2282"/>
                      <a:pt x="8112" y="1353"/>
                      <a:pt x="7288" y="779"/>
                    </a:cubicBezTo>
                    <a:cubicBezTo>
                      <a:pt x="6803" y="444"/>
                      <a:pt x="6318" y="228"/>
                      <a:pt x="5874" y="113"/>
                    </a:cubicBezTo>
                    <a:cubicBezTo>
                      <a:pt x="5583" y="36"/>
                      <a:pt x="5309" y="1"/>
                      <a:pt x="5066" y="1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981" name="Google Shape;2981;p15"/>
            <p:cNvSpPr/>
            <p:nvPr/>
          </p:nvSpPr>
          <p:spPr>
            <a:xfrm>
              <a:off x="1148485" y="1214862"/>
              <a:ext cx="6861022" cy="3299619"/>
            </a:xfrm>
            <a:custGeom>
              <a:avLst/>
              <a:gdLst/>
              <a:ahLst/>
              <a:cxnLst/>
              <a:rect l="l" t="t" r="r" b="b"/>
              <a:pathLst>
                <a:path w="131778" h="63375" extrusionOk="0">
                  <a:moveTo>
                    <a:pt x="65889" y="0"/>
                  </a:moveTo>
                  <a:cubicBezTo>
                    <a:pt x="29499" y="0"/>
                    <a:pt x="0" y="26949"/>
                    <a:pt x="0" y="60192"/>
                  </a:cubicBezTo>
                  <a:cubicBezTo>
                    <a:pt x="0" y="61261"/>
                    <a:pt x="32" y="62320"/>
                    <a:pt x="91" y="63375"/>
                  </a:cubicBezTo>
                  <a:lnTo>
                    <a:pt x="131686" y="63375"/>
                  </a:lnTo>
                  <a:cubicBezTo>
                    <a:pt x="131747" y="62320"/>
                    <a:pt x="131777" y="61261"/>
                    <a:pt x="131777" y="60192"/>
                  </a:cubicBezTo>
                  <a:cubicBezTo>
                    <a:pt x="131777" y="26949"/>
                    <a:pt x="102278" y="0"/>
                    <a:pt x="65889" y="0"/>
                  </a:cubicBezTo>
                  <a:close/>
                </a:path>
              </a:pathLst>
            </a:custGeom>
            <a:solidFill>
              <a:srgbClr val="FFFFFF">
                <a:alpha val="50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982" name="Google Shape;2982;p15"/>
            <p:cNvGrpSpPr/>
            <p:nvPr/>
          </p:nvGrpSpPr>
          <p:grpSpPr>
            <a:xfrm>
              <a:off x="-458058" y="-556657"/>
              <a:ext cx="10075046" cy="5124029"/>
              <a:chOff x="1153438" y="2114550"/>
              <a:chExt cx="4837725" cy="2460400"/>
            </a:xfrm>
          </p:grpSpPr>
          <p:sp>
            <p:nvSpPr>
              <p:cNvPr id="2983" name="Google Shape;2983;p15"/>
              <p:cNvSpPr/>
              <p:nvPr/>
            </p:nvSpPr>
            <p:spPr>
              <a:xfrm>
                <a:off x="1153463" y="2114575"/>
                <a:ext cx="4837700" cy="1199775"/>
              </a:xfrm>
              <a:custGeom>
                <a:avLst/>
                <a:gdLst/>
                <a:ahLst/>
                <a:cxnLst/>
                <a:rect l="l" t="t" r="r" b="b"/>
                <a:pathLst>
                  <a:path w="193508" h="47991" extrusionOk="0">
                    <a:moveTo>
                      <a:pt x="0" y="1"/>
                    </a:moveTo>
                    <a:lnTo>
                      <a:pt x="0" y="47991"/>
                    </a:lnTo>
                    <a:cubicBezTo>
                      <a:pt x="23044" y="29764"/>
                      <a:pt x="56657" y="20996"/>
                      <a:pt x="103236" y="20996"/>
                    </a:cubicBezTo>
                    <a:cubicBezTo>
                      <a:pt x="134779" y="20996"/>
                      <a:pt x="178703" y="33285"/>
                      <a:pt x="193508" y="45668"/>
                    </a:cubicBezTo>
                    <a:lnTo>
                      <a:pt x="193508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84" name="Google Shape;2984;p15"/>
              <p:cNvSpPr/>
              <p:nvPr/>
            </p:nvSpPr>
            <p:spPr>
              <a:xfrm>
                <a:off x="1332388" y="2196525"/>
                <a:ext cx="488675" cy="2378425"/>
              </a:xfrm>
              <a:custGeom>
                <a:avLst/>
                <a:gdLst/>
                <a:ahLst/>
                <a:cxnLst/>
                <a:rect l="l" t="t" r="r" b="b"/>
                <a:pathLst>
                  <a:path w="19547" h="95137" extrusionOk="0">
                    <a:moveTo>
                      <a:pt x="2400" y="0"/>
                    </a:moveTo>
                    <a:lnTo>
                      <a:pt x="1238" y="46143"/>
                    </a:lnTo>
                    <a:lnTo>
                      <a:pt x="1" y="95137"/>
                    </a:lnTo>
                    <a:lnTo>
                      <a:pt x="19546" y="95137"/>
                    </a:lnTo>
                    <a:lnTo>
                      <a:pt x="15568" y="0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85" name="Google Shape;2985;p15"/>
              <p:cNvSpPr/>
              <p:nvPr/>
            </p:nvSpPr>
            <p:spPr>
              <a:xfrm>
                <a:off x="1153438" y="2114575"/>
                <a:ext cx="488625" cy="2460375"/>
              </a:xfrm>
              <a:custGeom>
                <a:avLst/>
                <a:gdLst/>
                <a:ahLst/>
                <a:cxnLst/>
                <a:rect l="l" t="t" r="r" b="b"/>
                <a:pathLst>
                  <a:path w="19545" h="98415" extrusionOk="0">
                    <a:moveTo>
                      <a:pt x="0" y="1"/>
                    </a:moveTo>
                    <a:lnTo>
                      <a:pt x="0" y="98415"/>
                    </a:lnTo>
                    <a:lnTo>
                      <a:pt x="19544" y="98415"/>
                    </a:lnTo>
                    <a:lnTo>
                      <a:pt x="13167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86" name="Google Shape;2986;p15"/>
              <p:cNvSpPr/>
              <p:nvPr/>
            </p:nvSpPr>
            <p:spPr>
              <a:xfrm>
                <a:off x="1153438" y="2114575"/>
                <a:ext cx="380825" cy="1193300"/>
              </a:xfrm>
              <a:custGeom>
                <a:avLst/>
                <a:gdLst/>
                <a:ahLst/>
                <a:cxnLst/>
                <a:rect l="l" t="t" r="r" b="b"/>
                <a:pathLst>
                  <a:path w="15233" h="47732" extrusionOk="0">
                    <a:moveTo>
                      <a:pt x="0" y="1"/>
                    </a:moveTo>
                    <a:lnTo>
                      <a:pt x="0" y="47732"/>
                    </a:lnTo>
                    <a:cubicBezTo>
                      <a:pt x="2691" y="37316"/>
                      <a:pt x="6926" y="30597"/>
                      <a:pt x="11689" y="30597"/>
                    </a:cubicBezTo>
                    <a:cubicBezTo>
                      <a:pt x="12911" y="30597"/>
                      <a:pt x="14098" y="31043"/>
                      <a:pt x="15233" y="31876"/>
                    </a:cubicBezTo>
                    <a:lnTo>
                      <a:pt x="13167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87" name="Google Shape;2987;p15"/>
              <p:cNvSpPr/>
              <p:nvPr/>
            </p:nvSpPr>
            <p:spPr>
              <a:xfrm>
                <a:off x="1389313" y="2285525"/>
                <a:ext cx="120200" cy="2289375"/>
              </a:xfrm>
              <a:custGeom>
                <a:avLst/>
                <a:gdLst/>
                <a:ahLst/>
                <a:cxnLst/>
                <a:rect l="l" t="t" r="r" b="b"/>
                <a:pathLst>
                  <a:path w="4808" h="91575" extrusionOk="0">
                    <a:moveTo>
                      <a:pt x="1349" y="1"/>
                    </a:moveTo>
                    <a:cubicBezTo>
                      <a:pt x="1349" y="2"/>
                      <a:pt x="0" y="7667"/>
                      <a:pt x="169" y="13415"/>
                    </a:cubicBezTo>
                    <a:cubicBezTo>
                      <a:pt x="298" y="17819"/>
                      <a:pt x="3196" y="68234"/>
                      <a:pt x="4545" y="91574"/>
                    </a:cubicBezTo>
                    <a:lnTo>
                      <a:pt x="4807" y="91574"/>
                    </a:lnTo>
                    <a:cubicBezTo>
                      <a:pt x="3946" y="67424"/>
                      <a:pt x="1998" y="13289"/>
                      <a:pt x="1349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88" name="Google Shape;2988;p15"/>
              <p:cNvSpPr/>
              <p:nvPr/>
            </p:nvSpPr>
            <p:spPr>
              <a:xfrm>
                <a:off x="1233338" y="2350400"/>
                <a:ext cx="65450" cy="2224550"/>
              </a:xfrm>
              <a:custGeom>
                <a:avLst/>
                <a:gdLst/>
                <a:ahLst/>
                <a:cxnLst/>
                <a:rect l="l" t="t" r="r" b="b"/>
                <a:pathLst>
                  <a:path w="2618" h="88982" extrusionOk="0">
                    <a:moveTo>
                      <a:pt x="2273" y="0"/>
                    </a:moveTo>
                    <a:cubicBezTo>
                      <a:pt x="2273" y="0"/>
                      <a:pt x="0" y="30685"/>
                      <a:pt x="338" y="49848"/>
                    </a:cubicBezTo>
                    <a:cubicBezTo>
                      <a:pt x="402" y="53528"/>
                      <a:pt x="1326" y="74414"/>
                      <a:pt x="1985" y="88982"/>
                    </a:cubicBezTo>
                    <a:lnTo>
                      <a:pt x="2618" y="88982"/>
                    </a:lnTo>
                    <a:cubicBezTo>
                      <a:pt x="2574" y="63709"/>
                      <a:pt x="2465" y="12835"/>
                      <a:pt x="2273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89" name="Google Shape;2989;p15"/>
              <p:cNvSpPr/>
              <p:nvPr/>
            </p:nvSpPr>
            <p:spPr>
              <a:xfrm>
                <a:off x="5448988" y="2337125"/>
                <a:ext cx="426025" cy="2237825"/>
              </a:xfrm>
              <a:custGeom>
                <a:avLst/>
                <a:gdLst/>
                <a:ahLst/>
                <a:cxnLst/>
                <a:rect l="l" t="t" r="r" b="b"/>
                <a:pathLst>
                  <a:path w="17041" h="89513" extrusionOk="0">
                    <a:moveTo>
                      <a:pt x="924" y="0"/>
                    </a:moveTo>
                    <a:lnTo>
                      <a:pt x="769" y="14886"/>
                    </a:lnTo>
                    <a:lnTo>
                      <a:pt x="0" y="89513"/>
                    </a:lnTo>
                    <a:lnTo>
                      <a:pt x="17041" y="89513"/>
                    </a:lnTo>
                    <a:lnTo>
                      <a:pt x="12403" y="0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90" name="Google Shape;2990;p15"/>
              <p:cNvSpPr/>
              <p:nvPr/>
            </p:nvSpPr>
            <p:spPr>
              <a:xfrm>
                <a:off x="5565088" y="2114575"/>
                <a:ext cx="426050" cy="2460375"/>
              </a:xfrm>
              <a:custGeom>
                <a:avLst/>
                <a:gdLst/>
                <a:ahLst/>
                <a:cxnLst/>
                <a:rect l="l" t="t" r="r" b="b"/>
                <a:pathLst>
                  <a:path w="17042" h="98415" extrusionOk="0">
                    <a:moveTo>
                      <a:pt x="5561" y="1"/>
                    </a:moveTo>
                    <a:lnTo>
                      <a:pt x="1" y="98415"/>
                    </a:lnTo>
                    <a:lnTo>
                      <a:pt x="17042" y="98415"/>
                    </a:lnTo>
                    <a:lnTo>
                      <a:pt x="17042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91" name="Google Shape;2991;p15"/>
              <p:cNvSpPr/>
              <p:nvPr/>
            </p:nvSpPr>
            <p:spPr>
              <a:xfrm>
                <a:off x="5665013" y="2114575"/>
                <a:ext cx="326125" cy="2460375"/>
              </a:xfrm>
              <a:custGeom>
                <a:avLst/>
                <a:gdLst/>
                <a:ahLst/>
                <a:cxnLst/>
                <a:rect l="l" t="t" r="r" b="b"/>
                <a:pathLst>
                  <a:path w="13045" h="98415" extrusionOk="0">
                    <a:moveTo>
                      <a:pt x="1564" y="1"/>
                    </a:moveTo>
                    <a:lnTo>
                      <a:pt x="0" y="27701"/>
                    </a:lnTo>
                    <a:cubicBezTo>
                      <a:pt x="197" y="27665"/>
                      <a:pt x="395" y="27647"/>
                      <a:pt x="595" y="27647"/>
                    </a:cubicBezTo>
                    <a:cubicBezTo>
                      <a:pt x="6877" y="27647"/>
                      <a:pt x="11969" y="45865"/>
                      <a:pt x="11969" y="68339"/>
                    </a:cubicBezTo>
                    <a:cubicBezTo>
                      <a:pt x="11969" y="80253"/>
                      <a:pt x="10538" y="90971"/>
                      <a:pt x="8257" y="98415"/>
                    </a:cubicBezTo>
                    <a:lnTo>
                      <a:pt x="13045" y="98415"/>
                    </a:lnTo>
                    <a:lnTo>
                      <a:pt x="13045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92" name="Google Shape;2992;p15"/>
              <p:cNvSpPr/>
              <p:nvPr/>
            </p:nvSpPr>
            <p:spPr>
              <a:xfrm>
                <a:off x="5676613" y="2454750"/>
                <a:ext cx="130300" cy="2120200"/>
              </a:xfrm>
              <a:custGeom>
                <a:avLst/>
                <a:gdLst/>
                <a:ahLst/>
                <a:cxnLst/>
                <a:rect l="l" t="t" r="r" b="b"/>
                <a:pathLst>
                  <a:path w="5212" h="84808" extrusionOk="0">
                    <a:moveTo>
                      <a:pt x="4115" y="0"/>
                    </a:moveTo>
                    <a:cubicBezTo>
                      <a:pt x="3390" y="12306"/>
                      <a:pt x="1041" y="62442"/>
                      <a:pt x="1" y="84808"/>
                    </a:cubicBezTo>
                    <a:lnTo>
                      <a:pt x="232" y="84808"/>
                    </a:lnTo>
                    <a:cubicBezTo>
                      <a:pt x="1692" y="63190"/>
                      <a:pt x="4830" y="16502"/>
                      <a:pt x="4995" y="12423"/>
                    </a:cubicBezTo>
                    <a:cubicBezTo>
                      <a:pt x="5211" y="7098"/>
                      <a:pt x="4117" y="0"/>
                      <a:pt x="4115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93" name="Google Shape;2993;p15"/>
              <p:cNvSpPr/>
              <p:nvPr/>
            </p:nvSpPr>
            <p:spPr>
              <a:xfrm>
                <a:off x="5861838" y="2514750"/>
                <a:ext cx="74600" cy="2060150"/>
              </a:xfrm>
              <a:custGeom>
                <a:avLst/>
                <a:gdLst/>
                <a:ahLst/>
                <a:cxnLst/>
                <a:rect l="l" t="t" r="r" b="b"/>
                <a:pathLst>
                  <a:path w="2984" h="82406" extrusionOk="0">
                    <a:moveTo>
                      <a:pt x="1348" y="0"/>
                    </a:moveTo>
                    <a:cubicBezTo>
                      <a:pt x="1348" y="0"/>
                      <a:pt x="1348" y="0"/>
                      <a:pt x="1348" y="0"/>
                    </a:cubicBezTo>
                    <a:lnTo>
                      <a:pt x="1348" y="0"/>
                    </a:lnTo>
                    <a:cubicBezTo>
                      <a:pt x="1348" y="0"/>
                      <a:pt x="1348" y="0"/>
                      <a:pt x="1348" y="0"/>
                    </a:cubicBezTo>
                    <a:close/>
                    <a:moveTo>
                      <a:pt x="1348" y="0"/>
                    </a:moveTo>
                    <a:cubicBezTo>
                      <a:pt x="1030" y="11886"/>
                      <a:pt x="336" y="59003"/>
                      <a:pt x="1" y="82405"/>
                    </a:cubicBezTo>
                    <a:lnTo>
                      <a:pt x="556" y="82405"/>
                    </a:lnTo>
                    <a:cubicBezTo>
                      <a:pt x="1305" y="68914"/>
                      <a:pt x="2362" y="49571"/>
                      <a:pt x="2463" y="46165"/>
                    </a:cubicBezTo>
                    <a:cubicBezTo>
                      <a:pt x="2984" y="28428"/>
                      <a:pt x="1349" y="30"/>
                      <a:pt x="1348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94" name="Google Shape;2994;p15"/>
              <p:cNvSpPr/>
              <p:nvPr/>
            </p:nvSpPr>
            <p:spPr>
              <a:xfrm>
                <a:off x="4537288" y="2115700"/>
                <a:ext cx="1091100" cy="482575"/>
              </a:xfrm>
              <a:custGeom>
                <a:avLst/>
                <a:gdLst/>
                <a:ahLst/>
                <a:cxnLst/>
                <a:rect l="l" t="t" r="r" b="b"/>
                <a:pathLst>
                  <a:path w="43644" h="19303" extrusionOk="0">
                    <a:moveTo>
                      <a:pt x="430" y="1"/>
                    </a:moveTo>
                    <a:lnTo>
                      <a:pt x="1" y="12442"/>
                    </a:lnTo>
                    <a:cubicBezTo>
                      <a:pt x="5107" y="16938"/>
                      <a:pt x="11142" y="19303"/>
                      <a:pt x="18286" y="19303"/>
                    </a:cubicBezTo>
                    <a:cubicBezTo>
                      <a:pt x="25249" y="19303"/>
                      <a:pt x="33265" y="17057"/>
                      <a:pt x="42502" y="12348"/>
                    </a:cubicBezTo>
                    <a:lnTo>
                      <a:pt x="43644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95" name="Google Shape;2995;p15"/>
              <p:cNvSpPr/>
              <p:nvPr/>
            </p:nvSpPr>
            <p:spPr>
              <a:xfrm>
                <a:off x="4537263" y="2115700"/>
                <a:ext cx="244625" cy="451500"/>
              </a:xfrm>
              <a:custGeom>
                <a:avLst/>
                <a:gdLst/>
                <a:ahLst/>
                <a:cxnLst/>
                <a:rect l="l" t="t" r="r" b="b"/>
                <a:pathLst>
                  <a:path w="9785" h="18060" extrusionOk="0">
                    <a:moveTo>
                      <a:pt x="430" y="1"/>
                    </a:moveTo>
                    <a:lnTo>
                      <a:pt x="1" y="12442"/>
                    </a:lnTo>
                    <a:cubicBezTo>
                      <a:pt x="2960" y="15046"/>
                      <a:pt x="6212" y="16929"/>
                      <a:pt x="9784" y="18060"/>
                    </a:cubicBezTo>
                    <a:cubicBezTo>
                      <a:pt x="7604" y="14052"/>
                      <a:pt x="6388" y="8548"/>
                      <a:pt x="6656" y="2387"/>
                    </a:cubicBezTo>
                    <a:cubicBezTo>
                      <a:pt x="6688" y="1648"/>
                      <a:pt x="6743" y="724"/>
                      <a:pt x="6814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96" name="Google Shape;2996;p15"/>
              <p:cNvSpPr/>
              <p:nvPr/>
            </p:nvSpPr>
            <p:spPr>
              <a:xfrm>
                <a:off x="5290763" y="2115700"/>
                <a:ext cx="337625" cy="435675"/>
              </a:xfrm>
              <a:custGeom>
                <a:avLst/>
                <a:gdLst/>
                <a:ahLst/>
                <a:cxnLst/>
                <a:rect l="l" t="t" r="r" b="b"/>
                <a:pathLst>
                  <a:path w="13505" h="17427" extrusionOk="0">
                    <a:moveTo>
                      <a:pt x="4856" y="1"/>
                    </a:moveTo>
                    <a:cubicBezTo>
                      <a:pt x="4838" y="729"/>
                      <a:pt x="4802" y="1511"/>
                      <a:pt x="4741" y="2254"/>
                    </a:cubicBezTo>
                    <a:cubicBezTo>
                      <a:pt x="4263" y="8149"/>
                      <a:pt x="2498" y="13452"/>
                      <a:pt x="0" y="17427"/>
                    </a:cubicBezTo>
                    <a:cubicBezTo>
                      <a:pt x="3838" y="16278"/>
                      <a:pt x="7949" y="14597"/>
                      <a:pt x="12360" y="12348"/>
                    </a:cubicBezTo>
                    <a:lnTo>
                      <a:pt x="13505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97" name="Google Shape;2997;p15"/>
              <p:cNvSpPr/>
              <p:nvPr/>
            </p:nvSpPr>
            <p:spPr>
              <a:xfrm>
                <a:off x="4686013" y="2114550"/>
                <a:ext cx="746225" cy="369700"/>
              </a:xfrm>
              <a:custGeom>
                <a:avLst/>
                <a:gdLst/>
                <a:ahLst/>
                <a:cxnLst/>
                <a:rect l="l" t="t" r="r" b="b"/>
                <a:pathLst>
                  <a:path w="29849" h="14788" extrusionOk="0">
                    <a:moveTo>
                      <a:pt x="29830" y="1"/>
                    </a:moveTo>
                    <a:cubicBezTo>
                      <a:pt x="29828" y="1"/>
                      <a:pt x="29825" y="13"/>
                      <a:pt x="29823" y="45"/>
                    </a:cubicBezTo>
                    <a:cubicBezTo>
                      <a:pt x="29801" y="315"/>
                      <a:pt x="29771" y="584"/>
                      <a:pt x="29734" y="850"/>
                    </a:cubicBezTo>
                    <a:lnTo>
                      <a:pt x="29734" y="850"/>
                    </a:lnTo>
                    <a:cubicBezTo>
                      <a:pt x="29777" y="598"/>
                      <a:pt x="29813" y="344"/>
                      <a:pt x="29843" y="89"/>
                    </a:cubicBezTo>
                    <a:lnTo>
                      <a:pt x="29843" y="89"/>
                    </a:lnTo>
                    <a:cubicBezTo>
                      <a:pt x="29843" y="89"/>
                      <a:pt x="29844" y="89"/>
                      <a:pt x="29844" y="89"/>
                    </a:cubicBezTo>
                    <a:cubicBezTo>
                      <a:pt x="29845" y="89"/>
                      <a:pt x="29847" y="77"/>
                      <a:pt x="29848" y="45"/>
                    </a:cubicBezTo>
                    <a:lnTo>
                      <a:pt x="29848" y="45"/>
                    </a:lnTo>
                    <a:cubicBezTo>
                      <a:pt x="29847" y="60"/>
                      <a:pt x="29845" y="74"/>
                      <a:pt x="29843" y="89"/>
                    </a:cubicBezTo>
                    <a:lnTo>
                      <a:pt x="29843" y="89"/>
                    </a:lnTo>
                    <a:cubicBezTo>
                      <a:pt x="29839" y="82"/>
                      <a:pt x="29835" y="1"/>
                      <a:pt x="29830" y="1"/>
                    </a:cubicBezTo>
                    <a:close/>
                    <a:moveTo>
                      <a:pt x="346" y="1"/>
                    </a:moveTo>
                    <a:cubicBezTo>
                      <a:pt x="344" y="1"/>
                      <a:pt x="342" y="13"/>
                      <a:pt x="341" y="45"/>
                    </a:cubicBezTo>
                    <a:cubicBezTo>
                      <a:pt x="1" y="7930"/>
                      <a:pt x="6157" y="14787"/>
                      <a:pt x="14121" y="14787"/>
                    </a:cubicBezTo>
                    <a:cubicBezTo>
                      <a:pt x="14125" y="14787"/>
                      <a:pt x="14129" y="14787"/>
                      <a:pt x="14133" y="14787"/>
                    </a:cubicBezTo>
                    <a:cubicBezTo>
                      <a:pt x="21864" y="14780"/>
                      <a:pt x="28688" y="8448"/>
                      <a:pt x="29734" y="850"/>
                    </a:cubicBezTo>
                    <a:lnTo>
                      <a:pt x="29734" y="850"/>
                    </a:lnTo>
                    <a:cubicBezTo>
                      <a:pt x="28482" y="8217"/>
                      <a:pt x="21773" y="13902"/>
                      <a:pt x="14189" y="13911"/>
                    </a:cubicBezTo>
                    <a:cubicBezTo>
                      <a:pt x="14184" y="13911"/>
                      <a:pt x="14178" y="13911"/>
                      <a:pt x="14173" y="13911"/>
                    </a:cubicBezTo>
                    <a:cubicBezTo>
                      <a:pt x="6354" y="13911"/>
                      <a:pt x="280" y="7732"/>
                      <a:pt x="372" y="45"/>
                    </a:cubicBezTo>
                    <a:lnTo>
                      <a:pt x="372" y="45"/>
                    </a:lnTo>
                    <a:cubicBezTo>
                      <a:pt x="370" y="77"/>
                      <a:pt x="368" y="88"/>
                      <a:pt x="365" y="88"/>
                    </a:cubicBezTo>
                    <a:cubicBezTo>
                      <a:pt x="358" y="88"/>
                      <a:pt x="352" y="1"/>
                      <a:pt x="346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98" name="Google Shape;2998;p15"/>
              <p:cNvSpPr/>
              <p:nvPr/>
            </p:nvSpPr>
            <p:spPr>
              <a:xfrm>
                <a:off x="4711563" y="2115700"/>
                <a:ext cx="718475" cy="315400"/>
              </a:xfrm>
              <a:custGeom>
                <a:avLst/>
                <a:gdLst/>
                <a:ahLst/>
                <a:cxnLst/>
                <a:rect l="l" t="t" r="r" b="b"/>
                <a:pathLst>
                  <a:path w="28739" h="12616" extrusionOk="0">
                    <a:moveTo>
                      <a:pt x="0" y="1"/>
                    </a:moveTo>
                    <a:cubicBezTo>
                      <a:pt x="578" y="7082"/>
                      <a:pt x="6272" y="12616"/>
                      <a:pt x="13496" y="12616"/>
                    </a:cubicBezTo>
                    <a:cubicBezTo>
                      <a:pt x="13506" y="12616"/>
                      <a:pt x="13517" y="12616"/>
                      <a:pt x="13527" y="12616"/>
                    </a:cubicBezTo>
                    <a:cubicBezTo>
                      <a:pt x="20794" y="12601"/>
                      <a:pt x="27248" y="7153"/>
                      <a:pt x="28739" y="1"/>
                    </a:cubicBezTo>
                    <a:lnTo>
                      <a:pt x="28592" y="1"/>
                    </a:lnTo>
                    <a:cubicBezTo>
                      <a:pt x="26759" y="6710"/>
                      <a:pt x="20624" y="10641"/>
                      <a:pt x="13652" y="10659"/>
                    </a:cubicBezTo>
                    <a:cubicBezTo>
                      <a:pt x="13636" y="10659"/>
                      <a:pt x="13621" y="10659"/>
                      <a:pt x="13605" y="10659"/>
                    </a:cubicBezTo>
                    <a:cubicBezTo>
                      <a:pt x="6678" y="10659"/>
                      <a:pt x="1117" y="6636"/>
                      <a:pt x="147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99" name="Google Shape;2999;p15"/>
              <p:cNvSpPr/>
              <p:nvPr/>
            </p:nvSpPr>
            <p:spPr>
              <a:xfrm>
                <a:off x="4724763" y="2115700"/>
                <a:ext cx="183875" cy="148525"/>
              </a:xfrm>
              <a:custGeom>
                <a:avLst/>
                <a:gdLst/>
                <a:ahLst/>
                <a:cxnLst/>
                <a:rect l="l" t="t" r="r" b="b"/>
                <a:pathLst>
                  <a:path w="7355" h="5941" extrusionOk="0">
                    <a:moveTo>
                      <a:pt x="1" y="1"/>
                    </a:moveTo>
                    <a:cubicBezTo>
                      <a:pt x="658" y="2568"/>
                      <a:pt x="3459" y="4844"/>
                      <a:pt x="7354" y="5941"/>
                    </a:cubicBezTo>
                    <a:cubicBezTo>
                      <a:pt x="4628" y="4725"/>
                      <a:pt x="2712" y="2491"/>
                      <a:pt x="2261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00" name="Google Shape;3000;p15"/>
              <p:cNvSpPr/>
              <p:nvPr/>
            </p:nvSpPr>
            <p:spPr>
              <a:xfrm>
                <a:off x="5153888" y="2115700"/>
                <a:ext cx="271900" cy="161675"/>
              </a:xfrm>
              <a:custGeom>
                <a:avLst/>
                <a:gdLst/>
                <a:ahLst/>
                <a:cxnLst/>
                <a:rect l="l" t="t" r="r" b="b"/>
                <a:pathLst>
                  <a:path w="10876" h="6467" extrusionOk="0">
                    <a:moveTo>
                      <a:pt x="7467" y="1"/>
                    </a:moveTo>
                    <a:cubicBezTo>
                      <a:pt x="6562" y="2952"/>
                      <a:pt x="3678" y="5391"/>
                      <a:pt x="1" y="6467"/>
                    </a:cubicBezTo>
                    <a:cubicBezTo>
                      <a:pt x="5366" y="5659"/>
                      <a:pt x="9669" y="3142"/>
                      <a:pt x="10876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01" name="Google Shape;3001;p15"/>
              <p:cNvSpPr/>
              <p:nvPr/>
            </p:nvSpPr>
            <p:spPr>
              <a:xfrm>
                <a:off x="5373838" y="2115700"/>
                <a:ext cx="389975" cy="512925"/>
              </a:xfrm>
              <a:custGeom>
                <a:avLst/>
                <a:gdLst/>
                <a:ahLst/>
                <a:cxnLst/>
                <a:rect l="l" t="t" r="r" b="b"/>
                <a:pathLst>
                  <a:path w="15599" h="20517" extrusionOk="0">
                    <a:moveTo>
                      <a:pt x="7699" y="1"/>
                    </a:moveTo>
                    <a:lnTo>
                      <a:pt x="1" y="17893"/>
                    </a:lnTo>
                    <a:cubicBezTo>
                      <a:pt x="1468" y="19707"/>
                      <a:pt x="4629" y="20516"/>
                      <a:pt x="7776" y="20516"/>
                    </a:cubicBezTo>
                    <a:cubicBezTo>
                      <a:pt x="11027" y="20516"/>
                      <a:pt x="14263" y="19653"/>
                      <a:pt x="15598" y="18144"/>
                    </a:cubicBezTo>
                    <a:lnTo>
                      <a:pt x="12752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02" name="Google Shape;3002;p15"/>
              <p:cNvSpPr/>
              <p:nvPr/>
            </p:nvSpPr>
            <p:spPr>
              <a:xfrm>
                <a:off x="5373838" y="2115700"/>
                <a:ext cx="389975" cy="483625"/>
              </a:xfrm>
              <a:custGeom>
                <a:avLst/>
                <a:gdLst/>
                <a:ahLst/>
                <a:cxnLst/>
                <a:rect l="l" t="t" r="r" b="b"/>
                <a:pathLst>
                  <a:path w="15599" h="19345" extrusionOk="0">
                    <a:moveTo>
                      <a:pt x="5215" y="1"/>
                    </a:moveTo>
                    <a:lnTo>
                      <a:pt x="1" y="17893"/>
                    </a:lnTo>
                    <a:cubicBezTo>
                      <a:pt x="290" y="18252"/>
                      <a:pt x="649" y="18568"/>
                      <a:pt x="1058" y="18849"/>
                    </a:cubicBezTo>
                    <a:cubicBezTo>
                      <a:pt x="2767" y="10892"/>
                      <a:pt x="6309" y="5131"/>
                      <a:pt x="9398" y="5131"/>
                    </a:cubicBezTo>
                    <a:cubicBezTo>
                      <a:pt x="9405" y="5131"/>
                      <a:pt x="9413" y="5131"/>
                      <a:pt x="9420" y="5131"/>
                    </a:cubicBezTo>
                    <a:cubicBezTo>
                      <a:pt x="12553" y="5162"/>
                      <a:pt x="14496" y="11114"/>
                      <a:pt x="13865" y="19344"/>
                    </a:cubicBezTo>
                    <a:cubicBezTo>
                      <a:pt x="14593" y="19007"/>
                      <a:pt x="15190" y="18604"/>
                      <a:pt x="15598" y="18143"/>
                    </a:cubicBezTo>
                    <a:lnTo>
                      <a:pt x="14700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03" name="Google Shape;3003;p15"/>
              <p:cNvSpPr/>
              <p:nvPr/>
            </p:nvSpPr>
            <p:spPr>
              <a:xfrm>
                <a:off x="5448563" y="2305875"/>
                <a:ext cx="108750" cy="314725"/>
              </a:xfrm>
              <a:custGeom>
                <a:avLst/>
                <a:gdLst/>
                <a:ahLst/>
                <a:cxnLst/>
                <a:rect l="l" t="t" r="r" b="b"/>
                <a:pathLst>
                  <a:path w="4350" h="12589" extrusionOk="0">
                    <a:moveTo>
                      <a:pt x="4349" y="1"/>
                    </a:moveTo>
                    <a:lnTo>
                      <a:pt x="4349" y="1"/>
                    </a:lnTo>
                    <a:cubicBezTo>
                      <a:pt x="2648" y="1912"/>
                      <a:pt x="1068" y="5635"/>
                      <a:pt x="288" y="10143"/>
                    </a:cubicBezTo>
                    <a:cubicBezTo>
                      <a:pt x="170" y="10832"/>
                      <a:pt x="74" y="11513"/>
                      <a:pt x="0" y="12182"/>
                    </a:cubicBezTo>
                    <a:cubicBezTo>
                      <a:pt x="480" y="12346"/>
                      <a:pt x="987" y="12481"/>
                      <a:pt x="1515" y="12588"/>
                    </a:cubicBezTo>
                    <a:cubicBezTo>
                      <a:pt x="1515" y="11033"/>
                      <a:pt x="1653" y="9357"/>
                      <a:pt x="1937" y="7638"/>
                    </a:cubicBezTo>
                    <a:cubicBezTo>
                      <a:pt x="2438" y="4620"/>
                      <a:pt x="3316" y="1967"/>
                      <a:pt x="4349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04" name="Google Shape;3004;p15"/>
              <p:cNvSpPr/>
              <p:nvPr/>
            </p:nvSpPr>
            <p:spPr>
              <a:xfrm>
                <a:off x="5621088" y="2332750"/>
                <a:ext cx="50500" cy="290900"/>
              </a:xfrm>
              <a:custGeom>
                <a:avLst/>
                <a:gdLst/>
                <a:ahLst/>
                <a:cxnLst/>
                <a:rect l="l" t="t" r="r" b="b"/>
                <a:pathLst>
                  <a:path w="2020" h="11636" extrusionOk="0">
                    <a:moveTo>
                      <a:pt x="0" y="0"/>
                    </a:moveTo>
                    <a:cubicBezTo>
                      <a:pt x="621" y="2456"/>
                      <a:pt x="893" y="5786"/>
                      <a:pt x="644" y="9576"/>
                    </a:cubicBezTo>
                    <a:cubicBezTo>
                      <a:pt x="598" y="10270"/>
                      <a:pt x="536" y="10956"/>
                      <a:pt x="458" y="11636"/>
                    </a:cubicBezTo>
                    <a:cubicBezTo>
                      <a:pt x="955" y="11564"/>
                      <a:pt x="1438" y="11472"/>
                      <a:pt x="1902" y="11361"/>
                    </a:cubicBezTo>
                    <a:cubicBezTo>
                      <a:pt x="2020" y="6319"/>
                      <a:pt x="1258" y="2207"/>
                      <a:pt x="0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05" name="Google Shape;3005;p15"/>
              <p:cNvSpPr/>
              <p:nvPr/>
            </p:nvSpPr>
            <p:spPr>
              <a:xfrm>
                <a:off x="1387088" y="2115700"/>
                <a:ext cx="1034625" cy="466750"/>
              </a:xfrm>
              <a:custGeom>
                <a:avLst/>
                <a:gdLst/>
                <a:ahLst/>
                <a:cxnLst/>
                <a:rect l="l" t="t" r="r" b="b"/>
                <a:pathLst>
                  <a:path w="41385" h="18670" extrusionOk="0">
                    <a:moveTo>
                      <a:pt x="0" y="1"/>
                    </a:moveTo>
                    <a:lnTo>
                      <a:pt x="1570" y="12026"/>
                    </a:lnTo>
                    <a:cubicBezTo>
                      <a:pt x="7086" y="16380"/>
                      <a:pt x="13128" y="18669"/>
                      <a:pt x="19825" y="18669"/>
                    </a:cubicBezTo>
                    <a:cubicBezTo>
                      <a:pt x="26350" y="18669"/>
                      <a:pt x="33497" y="16496"/>
                      <a:pt x="41384" y="11940"/>
                    </a:cubicBezTo>
                    <a:lnTo>
                      <a:pt x="40441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06" name="Google Shape;3006;p15"/>
              <p:cNvSpPr/>
              <p:nvPr/>
            </p:nvSpPr>
            <p:spPr>
              <a:xfrm>
                <a:off x="1387088" y="2115675"/>
                <a:ext cx="291300" cy="436625"/>
              </a:xfrm>
              <a:custGeom>
                <a:avLst/>
                <a:gdLst/>
                <a:ahLst/>
                <a:cxnLst/>
                <a:rect l="l" t="t" r="r" b="b"/>
                <a:pathLst>
                  <a:path w="11652" h="17465" extrusionOk="0">
                    <a:moveTo>
                      <a:pt x="0" y="0"/>
                    </a:moveTo>
                    <a:lnTo>
                      <a:pt x="1570" y="12026"/>
                    </a:lnTo>
                    <a:cubicBezTo>
                      <a:pt x="4764" y="14548"/>
                      <a:pt x="8118" y="16371"/>
                      <a:pt x="11652" y="17464"/>
                    </a:cubicBezTo>
                    <a:cubicBezTo>
                      <a:pt x="8961" y="13586"/>
                      <a:pt x="6929" y="8260"/>
                      <a:pt x="6183" y="2302"/>
                    </a:cubicBezTo>
                    <a:cubicBezTo>
                      <a:pt x="6093" y="1589"/>
                      <a:pt x="6027" y="699"/>
                      <a:pt x="5977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07" name="Google Shape;3007;p15"/>
              <p:cNvSpPr/>
              <p:nvPr/>
            </p:nvSpPr>
            <p:spPr>
              <a:xfrm>
                <a:off x="2152888" y="2115700"/>
                <a:ext cx="268825" cy="421350"/>
              </a:xfrm>
              <a:custGeom>
                <a:avLst/>
                <a:gdLst/>
                <a:ahLst/>
                <a:cxnLst/>
                <a:rect l="l" t="t" r="r" b="b"/>
                <a:pathLst>
                  <a:path w="10753" h="16854" extrusionOk="0">
                    <a:moveTo>
                      <a:pt x="1720" y="1"/>
                    </a:moveTo>
                    <a:cubicBezTo>
                      <a:pt x="1820" y="704"/>
                      <a:pt x="1906" y="1459"/>
                      <a:pt x="1970" y="2176"/>
                    </a:cubicBezTo>
                    <a:cubicBezTo>
                      <a:pt x="2482" y="7876"/>
                      <a:pt x="1692" y="13005"/>
                      <a:pt x="0" y="16853"/>
                    </a:cubicBezTo>
                    <a:cubicBezTo>
                      <a:pt x="3409" y="15741"/>
                      <a:pt x="6988" y="14114"/>
                      <a:pt x="10752" y="11940"/>
                    </a:cubicBezTo>
                    <a:lnTo>
                      <a:pt x="9808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08" name="Google Shape;3008;p15"/>
              <p:cNvSpPr/>
              <p:nvPr/>
            </p:nvSpPr>
            <p:spPr>
              <a:xfrm>
                <a:off x="1535163" y="2114600"/>
                <a:ext cx="708125" cy="357525"/>
              </a:xfrm>
              <a:custGeom>
                <a:avLst/>
                <a:gdLst/>
                <a:ahLst/>
                <a:cxnLst/>
                <a:rect l="l" t="t" r="r" b="b"/>
                <a:pathLst>
                  <a:path w="28325" h="14301" extrusionOk="0">
                    <a:moveTo>
                      <a:pt x="0" y="43"/>
                    </a:moveTo>
                    <a:lnTo>
                      <a:pt x="0" y="43"/>
                    </a:lnTo>
                    <a:cubicBezTo>
                      <a:pt x="2" y="66"/>
                      <a:pt x="4" y="78"/>
                      <a:pt x="6" y="83"/>
                    </a:cubicBezTo>
                    <a:lnTo>
                      <a:pt x="6" y="83"/>
                    </a:lnTo>
                    <a:cubicBezTo>
                      <a:pt x="4" y="70"/>
                      <a:pt x="2" y="57"/>
                      <a:pt x="0" y="43"/>
                    </a:cubicBezTo>
                    <a:close/>
                    <a:moveTo>
                      <a:pt x="33" y="1"/>
                    </a:moveTo>
                    <a:cubicBezTo>
                      <a:pt x="24" y="1"/>
                      <a:pt x="16" y="85"/>
                      <a:pt x="9" y="85"/>
                    </a:cubicBezTo>
                    <a:cubicBezTo>
                      <a:pt x="8" y="85"/>
                      <a:pt x="7" y="85"/>
                      <a:pt x="6" y="83"/>
                    </a:cubicBezTo>
                    <a:lnTo>
                      <a:pt x="6" y="83"/>
                    </a:lnTo>
                    <a:cubicBezTo>
                      <a:pt x="79" y="540"/>
                      <a:pt x="172" y="991"/>
                      <a:pt x="285" y="1435"/>
                    </a:cubicBezTo>
                    <a:lnTo>
                      <a:pt x="285" y="1435"/>
                    </a:lnTo>
                    <a:cubicBezTo>
                      <a:pt x="183" y="976"/>
                      <a:pt x="103" y="511"/>
                      <a:pt x="44" y="43"/>
                    </a:cubicBezTo>
                    <a:cubicBezTo>
                      <a:pt x="40" y="12"/>
                      <a:pt x="37" y="1"/>
                      <a:pt x="33" y="1"/>
                    </a:cubicBezTo>
                    <a:close/>
                    <a:moveTo>
                      <a:pt x="27634" y="1"/>
                    </a:moveTo>
                    <a:cubicBezTo>
                      <a:pt x="27625" y="1"/>
                      <a:pt x="27615" y="86"/>
                      <a:pt x="27604" y="86"/>
                    </a:cubicBezTo>
                    <a:cubicBezTo>
                      <a:pt x="27600" y="86"/>
                      <a:pt x="27597" y="74"/>
                      <a:pt x="27593" y="43"/>
                    </a:cubicBezTo>
                    <a:lnTo>
                      <a:pt x="27593" y="43"/>
                    </a:lnTo>
                    <a:cubicBezTo>
                      <a:pt x="28028" y="7540"/>
                      <a:pt x="22538" y="13446"/>
                      <a:pt x="15176" y="13453"/>
                    </a:cubicBezTo>
                    <a:cubicBezTo>
                      <a:pt x="15171" y="13453"/>
                      <a:pt x="15165" y="13453"/>
                      <a:pt x="15160" y="13453"/>
                    </a:cubicBezTo>
                    <a:cubicBezTo>
                      <a:pt x="8294" y="13453"/>
                      <a:pt x="2005" y="8209"/>
                      <a:pt x="285" y="1435"/>
                    </a:cubicBezTo>
                    <a:lnTo>
                      <a:pt x="285" y="1435"/>
                    </a:lnTo>
                    <a:cubicBezTo>
                      <a:pt x="1837" y="8458"/>
                      <a:pt x="8245" y="14300"/>
                      <a:pt x="15253" y="14300"/>
                    </a:cubicBezTo>
                    <a:cubicBezTo>
                      <a:pt x="15257" y="14300"/>
                      <a:pt x="15262" y="14300"/>
                      <a:pt x="15267" y="14300"/>
                    </a:cubicBezTo>
                    <a:cubicBezTo>
                      <a:pt x="22766" y="14293"/>
                      <a:pt x="28324" y="7730"/>
                      <a:pt x="27644" y="43"/>
                    </a:cubicBezTo>
                    <a:cubicBezTo>
                      <a:pt x="27641" y="12"/>
                      <a:pt x="27637" y="1"/>
                      <a:pt x="27634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09" name="Google Shape;3009;p15"/>
              <p:cNvSpPr/>
              <p:nvPr/>
            </p:nvSpPr>
            <p:spPr>
              <a:xfrm>
                <a:off x="1540263" y="2115700"/>
                <a:ext cx="672400" cy="304925"/>
              </a:xfrm>
              <a:custGeom>
                <a:avLst/>
                <a:gdLst/>
                <a:ahLst/>
                <a:cxnLst/>
                <a:rect l="l" t="t" r="r" b="b"/>
                <a:pathLst>
                  <a:path w="26896" h="12197" extrusionOk="0">
                    <a:moveTo>
                      <a:pt x="0" y="1"/>
                    </a:moveTo>
                    <a:cubicBezTo>
                      <a:pt x="1688" y="6849"/>
                      <a:pt x="7894" y="12197"/>
                      <a:pt x="14666" y="12197"/>
                    </a:cubicBezTo>
                    <a:cubicBezTo>
                      <a:pt x="14676" y="12197"/>
                      <a:pt x="14686" y="12197"/>
                      <a:pt x="14696" y="12196"/>
                    </a:cubicBezTo>
                    <a:cubicBezTo>
                      <a:pt x="21505" y="12183"/>
                      <a:pt x="26665" y="6914"/>
                      <a:pt x="26895" y="1"/>
                    </a:cubicBezTo>
                    <a:lnTo>
                      <a:pt x="26754" y="1"/>
                    </a:lnTo>
                    <a:cubicBezTo>
                      <a:pt x="26131" y="6487"/>
                      <a:pt x="21024" y="10289"/>
                      <a:pt x="14493" y="10306"/>
                    </a:cubicBezTo>
                    <a:cubicBezTo>
                      <a:pt x="14479" y="10306"/>
                      <a:pt x="14465" y="10306"/>
                      <a:pt x="14450" y="10306"/>
                    </a:cubicBezTo>
                    <a:cubicBezTo>
                      <a:pt x="7959" y="10306"/>
                      <a:pt x="2119" y="6419"/>
                      <a:pt x="137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10" name="Google Shape;3010;p15"/>
              <p:cNvSpPr/>
              <p:nvPr/>
            </p:nvSpPr>
            <p:spPr>
              <a:xfrm>
                <a:off x="1552563" y="2115700"/>
                <a:ext cx="195700" cy="143525"/>
              </a:xfrm>
              <a:custGeom>
                <a:avLst/>
                <a:gdLst/>
                <a:ahLst/>
                <a:cxnLst/>
                <a:rect l="l" t="t" r="r" b="b"/>
                <a:pathLst>
                  <a:path w="7828" h="5741" extrusionOk="0">
                    <a:moveTo>
                      <a:pt x="1" y="1"/>
                    </a:moveTo>
                    <a:cubicBezTo>
                      <a:pt x="1031" y="2483"/>
                      <a:pt x="4001" y="4679"/>
                      <a:pt x="7828" y="5740"/>
                    </a:cubicBezTo>
                    <a:cubicBezTo>
                      <a:pt x="5077" y="4565"/>
                      <a:pt x="2943" y="2407"/>
                      <a:pt x="2116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11" name="Google Shape;3011;p15"/>
              <p:cNvSpPr/>
              <p:nvPr/>
            </p:nvSpPr>
            <p:spPr>
              <a:xfrm>
                <a:off x="1980238" y="2115700"/>
                <a:ext cx="228350" cy="156275"/>
              </a:xfrm>
              <a:custGeom>
                <a:avLst/>
                <a:gdLst/>
                <a:ahLst/>
                <a:cxnLst/>
                <a:rect l="l" t="t" r="r" b="b"/>
                <a:pathLst>
                  <a:path w="9134" h="6251" extrusionOk="0">
                    <a:moveTo>
                      <a:pt x="5944" y="1"/>
                    </a:moveTo>
                    <a:cubicBezTo>
                      <a:pt x="5577" y="2854"/>
                      <a:pt x="3269" y="5211"/>
                      <a:pt x="0" y="6250"/>
                    </a:cubicBezTo>
                    <a:cubicBezTo>
                      <a:pt x="4896" y="5469"/>
                      <a:pt x="8517" y="3037"/>
                      <a:pt x="9134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12" name="Google Shape;3012;p15"/>
              <p:cNvSpPr/>
              <p:nvPr/>
            </p:nvSpPr>
            <p:spPr>
              <a:xfrm>
                <a:off x="1241038" y="2138525"/>
                <a:ext cx="359150" cy="490525"/>
              </a:xfrm>
              <a:custGeom>
                <a:avLst/>
                <a:gdLst/>
                <a:ahLst/>
                <a:cxnLst/>
                <a:rect l="l" t="t" r="r" b="b"/>
                <a:pathLst>
                  <a:path w="14366" h="19621" extrusionOk="0">
                    <a:moveTo>
                      <a:pt x="7897" y="0"/>
                    </a:moveTo>
                    <a:lnTo>
                      <a:pt x="3272" y="25"/>
                    </a:lnTo>
                    <a:lnTo>
                      <a:pt x="1" y="17108"/>
                    </a:lnTo>
                    <a:cubicBezTo>
                      <a:pt x="1732" y="18846"/>
                      <a:pt x="4805" y="19620"/>
                      <a:pt x="7693" y="19620"/>
                    </a:cubicBezTo>
                    <a:cubicBezTo>
                      <a:pt x="10676" y="19620"/>
                      <a:pt x="13462" y="18794"/>
                      <a:pt x="14366" y="17347"/>
                    </a:cubicBezTo>
                    <a:lnTo>
                      <a:pt x="7897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13" name="Google Shape;3013;p15"/>
              <p:cNvSpPr/>
              <p:nvPr/>
            </p:nvSpPr>
            <p:spPr>
              <a:xfrm>
                <a:off x="1241038" y="2115700"/>
                <a:ext cx="359200" cy="462725"/>
              </a:xfrm>
              <a:custGeom>
                <a:avLst/>
                <a:gdLst/>
                <a:ahLst/>
                <a:cxnLst/>
                <a:rect l="l" t="t" r="r" b="b"/>
                <a:pathLst>
                  <a:path w="14368" h="18509" extrusionOk="0">
                    <a:moveTo>
                      <a:pt x="999" y="1"/>
                    </a:moveTo>
                    <a:lnTo>
                      <a:pt x="1" y="17117"/>
                    </a:lnTo>
                    <a:cubicBezTo>
                      <a:pt x="342" y="17461"/>
                      <a:pt x="738" y="17762"/>
                      <a:pt x="1175" y="18033"/>
                    </a:cubicBezTo>
                    <a:cubicBezTo>
                      <a:pt x="1055" y="10418"/>
                      <a:pt x="3079" y="4908"/>
                      <a:pt x="5911" y="4908"/>
                    </a:cubicBezTo>
                    <a:cubicBezTo>
                      <a:pt x="5919" y="4908"/>
                      <a:pt x="5926" y="4908"/>
                      <a:pt x="5933" y="4908"/>
                    </a:cubicBezTo>
                    <a:cubicBezTo>
                      <a:pt x="8812" y="4936"/>
                      <a:pt x="11859" y="10631"/>
                      <a:pt x="13034" y="18508"/>
                    </a:cubicBezTo>
                    <a:cubicBezTo>
                      <a:pt x="13629" y="18186"/>
                      <a:pt x="14091" y="17799"/>
                      <a:pt x="14367" y="17357"/>
                    </a:cubicBezTo>
                    <a:lnTo>
                      <a:pt x="9682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14" name="Google Shape;3014;p15"/>
              <p:cNvSpPr/>
              <p:nvPr/>
            </p:nvSpPr>
            <p:spPr>
              <a:xfrm>
                <a:off x="1309413" y="2320100"/>
                <a:ext cx="47200" cy="301175"/>
              </a:xfrm>
              <a:custGeom>
                <a:avLst/>
                <a:gdLst/>
                <a:ahLst/>
                <a:cxnLst/>
                <a:rect l="l" t="t" r="r" b="b"/>
                <a:pathLst>
                  <a:path w="1888" h="12047" extrusionOk="0">
                    <a:moveTo>
                      <a:pt x="1812" y="1"/>
                    </a:moveTo>
                    <a:lnTo>
                      <a:pt x="1812" y="1"/>
                    </a:lnTo>
                    <a:cubicBezTo>
                      <a:pt x="657" y="1827"/>
                      <a:pt x="0" y="5391"/>
                      <a:pt x="241" y="9706"/>
                    </a:cubicBezTo>
                    <a:cubicBezTo>
                      <a:pt x="278" y="10366"/>
                      <a:pt x="335" y="11018"/>
                      <a:pt x="410" y="11658"/>
                    </a:cubicBezTo>
                    <a:cubicBezTo>
                      <a:pt x="885" y="11815"/>
                      <a:pt x="1379" y="11944"/>
                      <a:pt x="1887" y="12047"/>
                    </a:cubicBezTo>
                    <a:cubicBezTo>
                      <a:pt x="1557" y="10557"/>
                      <a:pt x="1326" y="8953"/>
                      <a:pt x="1223" y="7308"/>
                    </a:cubicBezTo>
                    <a:cubicBezTo>
                      <a:pt x="1040" y="4420"/>
                      <a:pt x="1282" y="1882"/>
                      <a:pt x="1812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15" name="Google Shape;3015;p15"/>
              <p:cNvSpPr/>
              <p:nvPr/>
            </p:nvSpPr>
            <p:spPr>
              <a:xfrm>
                <a:off x="1418963" y="2345875"/>
                <a:ext cx="104025" cy="278450"/>
              </a:xfrm>
              <a:custGeom>
                <a:avLst/>
                <a:gdLst/>
                <a:ahLst/>
                <a:cxnLst/>
                <a:rect l="l" t="t" r="r" b="b"/>
                <a:pathLst>
                  <a:path w="4161" h="11138" extrusionOk="0">
                    <a:moveTo>
                      <a:pt x="0" y="0"/>
                    </a:moveTo>
                    <a:cubicBezTo>
                      <a:pt x="1093" y="2349"/>
                      <a:pt x="2048" y="5534"/>
                      <a:pt x="2626" y="9165"/>
                    </a:cubicBezTo>
                    <a:cubicBezTo>
                      <a:pt x="2733" y="9830"/>
                      <a:pt x="2821" y="10487"/>
                      <a:pt x="2895" y="11137"/>
                    </a:cubicBezTo>
                    <a:cubicBezTo>
                      <a:pt x="3336" y="11069"/>
                      <a:pt x="3760" y="10981"/>
                      <a:pt x="4161" y="10875"/>
                    </a:cubicBezTo>
                    <a:cubicBezTo>
                      <a:pt x="3196" y="6046"/>
                      <a:pt x="1622" y="2110"/>
                      <a:pt x="0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16" name="Google Shape;3016;p15"/>
              <p:cNvSpPr/>
              <p:nvPr/>
            </p:nvSpPr>
            <p:spPr>
              <a:xfrm>
                <a:off x="2405738" y="2115700"/>
                <a:ext cx="1033100" cy="471850"/>
              </a:xfrm>
              <a:custGeom>
                <a:avLst/>
                <a:gdLst/>
                <a:ahLst/>
                <a:cxnLst/>
                <a:rect l="l" t="t" r="r" b="b"/>
                <a:pathLst>
                  <a:path w="41324" h="18874" extrusionOk="0">
                    <a:moveTo>
                      <a:pt x="0" y="1"/>
                    </a:moveTo>
                    <a:lnTo>
                      <a:pt x="118" y="12162"/>
                    </a:lnTo>
                    <a:cubicBezTo>
                      <a:pt x="5199" y="16561"/>
                      <a:pt x="11077" y="18874"/>
                      <a:pt x="17912" y="18874"/>
                    </a:cubicBezTo>
                    <a:cubicBezTo>
                      <a:pt x="24572" y="18874"/>
                      <a:pt x="32141" y="16677"/>
                      <a:pt x="40771" y="12074"/>
                    </a:cubicBezTo>
                    <a:lnTo>
                      <a:pt x="41323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17" name="Google Shape;3017;p15"/>
              <p:cNvSpPr/>
              <p:nvPr/>
            </p:nvSpPr>
            <p:spPr>
              <a:xfrm>
                <a:off x="2405713" y="2115700"/>
                <a:ext cx="243050" cy="441450"/>
              </a:xfrm>
              <a:custGeom>
                <a:avLst/>
                <a:gdLst/>
                <a:ahLst/>
                <a:cxnLst/>
                <a:rect l="l" t="t" r="r" b="b"/>
                <a:pathLst>
                  <a:path w="9722" h="17658" extrusionOk="0">
                    <a:moveTo>
                      <a:pt x="0" y="1"/>
                    </a:moveTo>
                    <a:lnTo>
                      <a:pt x="117" y="12162"/>
                    </a:lnTo>
                    <a:cubicBezTo>
                      <a:pt x="3061" y="14710"/>
                      <a:pt x="6254" y="16552"/>
                      <a:pt x="9722" y="17658"/>
                    </a:cubicBezTo>
                    <a:cubicBezTo>
                      <a:pt x="7465" y="13737"/>
                      <a:pt x="6062" y="8354"/>
                      <a:pt x="6051" y="2329"/>
                    </a:cubicBezTo>
                    <a:cubicBezTo>
                      <a:pt x="6048" y="1608"/>
                      <a:pt x="6069" y="707"/>
                      <a:pt x="6106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18" name="Google Shape;3018;p15"/>
              <p:cNvSpPr/>
              <p:nvPr/>
            </p:nvSpPr>
            <p:spPr>
              <a:xfrm>
                <a:off x="3134988" y="2115675"/>
                <a:ext cx="303900" cy="425975"/>
              </a:xfrm>
              <a:custGeom>
                <a:avLst/>
                <a:gdLst/>
                <a:ahLst/>
                <a:cxnLst/>
                <a:rect l="l" t="t" r="r" b="b"/>
                <a:pathLst>
                  <a:path w="12156" h="17039" extrusionOk="0">
                    <a:moveTo>
                      <a:pt x="3886" y="0"/>
                    </a:moveTo>
                    <a:lnTo>
                      <a:pt x="3886" y="2"/>
                    </a:lnTo>
                    <a:cubicBezTo>
                      <a:pt x="3901" y="713"/>
                      <a:pt x="3896" y="1477"/>
                      <a:pt x="3872" y="2202"/>
                    </a:cubicBezTo>
                    <a:cubicBezTo>
                      <a:pt x="3671" y="7967"/>
                      <a:pt x="2215" y="13151"/>
                      <a:pt x="0" y="17039"/>
                    </a:cubicBezTo>
                    <a:cubicBezTo>
                      <a:pt x="3621" y="15916"/>
                      <a:pt x="7481" y="14272"/>
                      <a:pt x="11601" y="12074"/>
                    </a:cubicBezTo>
                    <a:lnTo>
                      <a:pt x="12156" y="0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19" name="Google Shape;3019;p15"/>
              <p:cNvSpPr/>
              <p:nvPr/>
            </p:nvSpPr>
            <p:spPr>
              <a:xfrm>
                <a:off x="2549063" y="2114575"/>
                <a:ext cx="705025" cy="361475"/>
              </a:xfrm>
              <a:custGeom>
                <a:avLst/>
                <a:gdLst/>
                <a:ahLst/>
                <a:cxnLst/>
                <a:rect l="l" t="t" r="r" b="b"/>
                <a:pathLst>
                  <a:path w="28201" h="14459" extrusionOk="0">
                    <a:moveTo>
                      <a:pt x="28201" y="60"/>
                    </a:moveTo>
                    <a:lnTo>
                      <a:pt x="28201" y="60"/>
                    </a:lnTo>
                    <a:cubicBezTo>
                      <a:pt x="28201" y="79"/>
                      <a:pt x="28201" y="87"/>
                      <a:pt x="28201" y="87"/>
                    </a:cubicBezTo>
                    <a:cubicBezTo>
                      <a:pt x="28201" y="87"/>
                      <a:pt x="28201" y="75"/>
                      <a:pt x="28201" y="60"/>
                    </a:cubicBezTo>
                    <a:close/>
                    <a:moveTo>
                      <a:pt x="28199" y="1"/>
                    </a:moveTo>
                    <a:cubicBezTo>
                      <a:pt x="28198" y="1"/>
                      <a:pt x="28197" y="12"/>
                      <a:pt x="28196" y="44"/>
                    </a:cubicBezTo>
                    <a:cubicBezTo>
                      <a:pt x="28194" y="97"/>
                      <a:pt x="28192" y="150"/>
                      <a:pt x="28189" y="202"/>
                    </a:cubicBezTo>
                    <a:lnTo>
                      <a:pt x="28189" y="202"/>
                    </a:lnTo>
                    <a:cubicBezTo>
                      <a:pt x="28193" y="150"/>
                      <a:pt x="28197" y="98"/>
                      <a:pt x="28201" y="46"/>
                    </a:cubicBezTo>
                    <a:lnTo>
                      <a:pt x="28201" y="46"/>
                    </a:lnTo>
                    <a:cubicBezTo>
                      <a:pt x="28201" y="51"/>
                      <a:pt x="28201" y="56"/>
                      <a:pt x="28201" y="60"/>
                    </a:cubicBezTo>
                    <a:lnTo>
                      <a:pt x="28201" y="60"/>
                    </a:lnTo>
                    <a:cubicBezTo>
                      <a:pt x="28201" y="55"/>
                      <a:pt x="28201" y="50"/>
                      <a:pt x="28201" y="44"/>
                    </a:cubicBezTo>
                    <a:cubicBezTo>
                      <a:pt x="28201" y="45"/>
                      <a:pt x="28201" y="46"/>
                      <a:pt x="28201" y="46"/>
                    </a:cubicBezTo>
                    <a:lnTo>
                      <a:pt x="28201" y="46"/>
                    </a:lnTo>
                    <a:cubicBezTo>
                      <a:pt x="28200" y="24"/>
                      <a:pt x="28200" y="1"/>
                      <a:pt x="28199" y="1"/>
                    </a:cubicBezTo>
                    <a:close/>
                    <a:moveTo>
                      <a:pt x="1" y="1"/>
                    </a:moveTo>
                    <a:cubicBezTo>
                      <a:pt x="1" y="1"/>
                      <a:pt x="1" y="13"/>
                      <a:pt x="1" y="44"/>
                    </a:cubicBezTo>
                    <a:cubicBezTo>
                      <a:pt x="15" y="7754"/>
                      <a:pt x="6181" y="14458"/>
                      <a:pt x="13799" y="14458"/>
                    </a:cubicBezTo>
                    <a:cubicBezTo>
                      <a:pt x="13803" y="14458"/>
                      <a:pt x="13807" y="14458"/>
                      <a:pt x="13811" y="14458"/>
                    </a:cubicBezTo>
                    <a:cubicBezTo>
                      <a:pt x="21413" y="14451"/>
                      <a:pt x="27829" y="7907"/>
                      <a:pt x="28189" y="202"/>
                    </a:cubicBezTo>
                    <a:lnTo>
                      <a:pt x="28189" y="202"/>
                    </a:lnTo>
                    <a:cubicBezTo>
                      <a:pt x="27607" y="7706"/>
                      <a:pt x="21290" y="13594"/>
                      <a:pt x="13826" y="13601"/>
                    </a:cubicBezTo>
                    <a:cubicBezTo>
                      <a:pt x="13820" y="13601"/>
                      <a:pt x="13814" y="13601"/>
                      <a:pt x="13808" y="13601"/>
                    </a:cubicBezTo>
                    <a:cubicBezTo>
                      <a:pt x="6329" y="13601"/>
                      <a:pt x="257" y="7561"/>
                      <a:pt x="10" y="44"/>
                    </a:cubicBezTo>
                    <a:cubicBezTo>
                      <a:pt x="10" y="75"/>
                      <a:pt x="9" y="87"/>
                      <a:pt x="8" y="87"/>
                    </a:cubicBezTo>
                    <a:cubicBezTo>
                      <a:pt x="5" y="87"/>
                      <a:pt x="3" y="1"/>
                      <a:pt x="1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20" name="Google Shape;3020;p15"/>
              <p:cNvSpPr/>
              <p:nvPr/>
            </p:nvSpPr>
            <p:spPr>
              <a:xfrm>
                <a:off x="2562163" y="2115700"/>
                <a:ext cx="687075" cy="308350"/>
              </a:xfrm>
              <a:custGeom>
                <a:avLst/>
                <a:gdLst/>
                <a:ahLst/>
                <a:cxnLst/>
                <a:rect l="l" t="t" r="r" b="b"/>
                <a:pathLst>
                  <a:path w="27483" h="12334" extrusionOk="0">
                    <a:moveTo>
                      <a:pt x="0" y="1"/>
                    </a:moveTo>
                    <a:cubicBezTo>
                      <a:pt x="861" y="6928"/>
                      <a:pt x="6541" y="12334"/>
                      <a:pt x="13455" y="12334"/>
                    </a:cubicBezTo>
                    <a:cubicBezTo>
                      <a:pt x="13464" y="12334"/>
                      <a:pt x="13474" y="12334"/>
                      <a:pt x="13483" y="12334"/>
                    </a:cubicBezTo>
                    <a:cubicBezTo>
                      <a:pt x="20434" y="12318"/>
                      <a:pt x="26370" y="6993"/>
                      <a:pt x="27482" y="1"/>
                    </a:cubicBezTo>
                    <a:lnTo>
                      <a:pt x="27340" y="1"/>
                    </a:lnTo>
                    <a:cubicBezTo>
                      <a:pt x="25879" y="6560"/>
                      <a:pt x="20184" y="10404"/>
                      <a:pt x="13515" y="10421"/>
                    </a:cubicBezTo>
                    <a:cubicBezTo>
                      <a:pt x="13500" y="10421"/>
                      <a:pt x="13486" y="10421"/>
                      <a:pt x="13472" y="10421"/>
                    </a:cubicBezTo>
                    <a:cubicBezTo>
                      <a:pt x="6846" y="10421"/>
                      <a:pt x="1355" y="6489"/>
                      <a:pt x="140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21" name="Google Shape;3021;p15"/>
              <p:cNvSpPr/>
              <p:nvPr/>
            </p:nvSpPr>
            <p:spPr>
              <a:xfrm>
                <a:off x="2574788" y="2115700"/>
                <a:ext cx="182225" cy="145175"/>
              </a:xfrm>
              <a:custGeom>
                <a:avLst/>
                <a:gdLst/>
                <a:ahLst/>
                <a:cxnLst/>
                <a:rect l="l" t="t" r="r" b="b"/>
                <a:pathLst>
                  <a:path w="7289" h="5807" extrusionOk="0">
                    <a:moveTo>
                      <a:pt x="1" y="1"/>
                    </a:moveTo>
                    <a:cubicBezTo>
                      <a:pt x="742" y="2510"/>
                      <a:pt x="3513" y="4734"/>
                      <a:pt x="7289" y="5807"/>
                    </a:cubicBezTo>
                    <a:cubicBezTo>
                      <a:pt x="4625" y="4618"/>
                      <a:pt x="2702" y="2435"/>
                      <a:pt x="2163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22" name="Google Shape;3022;p15"/>
              <p:cNvSpPr/>
              <p:nvPr/>
            </p:nvSpPr>
            <p:spPr>
              <a:xfrm>
                <a:off x="2992163" y="2115700"/>
                <a:ext cx="253000" cy="158025"/>
              </a:xfrm>
              <a:custGeom>
                <a:avLst/>
                <a:gdLst/>
                <a:ahLst/>
                <a:cxnLst/>
                <a:rect l="l" t="t" r="r" b="b"/>
                <a:pathLst>
                  <a:path w="10120" h="6321" extrusionOk="0">
                    <a:moveTo>
                      <a:pt x="6860" y="1"/>
                    </a:moveTo>
                    <a:cubicBezTo>
                      <a:pt x="6121" y="2887"/>
                      <a:pt x="3470" y="5270"/>
                      <a:pt x="0" y="6321"/>
                    </a:cubicBezTo>
                    <a:cubicBezTo>
                      <a:pt x="5098" y="5531"/>
                      <a:pt x="9104" y="3073"/>
                      <a:pt x="10119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23" name="Google Shape;3023;p15"/>
              <p:cNvSpPr/>
              <p:nvPr/>
            </p:nvSpPr>
            <p:spPr>
              <a:xfrm>
                <a:off x="2232538" y="2115700"/>
                <a:ext cx="366425" cy="513275"/>
              </a:xfrm>
              <a:custGeom>
                <a:avLst/>
                <a:gdLst/>
                <a:ahLst/>
                <a:cxnLst/>
                <a:rect l="l" t="t" r="r" b="b"/>
                <a:pathLst>
                  <a:path w="14657" h="20531" extrusionOk="0">
                    <a:moveTo>
                      <a:pt x="4301" y="1"/>
                    </a:moveTo>
                    <a:lnTo>
                      <a:pt x="0" y="17992"/>
                    </a:lnTo>
                    <a:cubicBezTo>
                      <a:pt x="1671" y="19748"/>
                      <a:pt x="4766" y="20531"/>
                      <a:pt x="7715" y="20531"/>
                    </a:cubicBezTo>
                    <a:cubicBezTo>
                      <a:pt x="10762" y="20531"/>
                      <a:pt x="13653" y="19695"/>
                      <a:pt x="14657" y="18235"/>
                    </a:cubicBezTo>
                    <a:lnTo>
                      <a:pt x="9028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24" name="Google Shape;3024;p15"/>
              <p:cNvSpPr/>
              <p:nvPr/>
            </p:nvSpPr>
            <p:spPr>
              <a:xfrm>
                <a:off x="2232538" y="2115700"/>
                <a:ext cx="366400" cy="467725"/>
              </a:xfrm>
              <a:custGeom>
                <a:avLst/>
                <a:gdLst/>
                <a:ahLst/>
                <a:cxnLst/>
                <a:rect l="l" t="t" r="r" b="b"/>
                <a:pathLst>
                  <a:path w="14656" h="18709" extrusionOk="0">
                    <a:moveTo>
                      <a:pt x="1978" y="1"/>
                    </a:moveTo>
                    <a:lnTo>
                      <a:pt x="0" y="17303"/>
                    </a:lnTo>
                    <a:cubicBezTo>
                      <a:pt x="330" y="17649"/>
                      <a:pt x="717" y="17955"/>
                      <a:pt x="1148" y="18228"/>
                    </a:cubicBezTo>
                    <a:cubicBezTo>
                      <a:pt x="1452" y="10532"/>
                      <a:pt x="3828" y="4960"/>
                      <a:pt x="6720" y="4960"/>
                    </a:cubicBezTo>
                    <a:cubicBezTo>
                      <a:pt x="6728" y="4960"/>
                      <a:pt x="6736" y="4960"/>
                      <a:pt x="6744" y="4960"/>
                    </a:cubicBezTo>
                    <a:cubicBezTo>
                      <a:pt x="9681" y="4989"/>
                      <a:pt x="12473" y="10747"/>
                      <a:pt x="13228" y="18709"/>
                    </a:cubicBezTo>
                    <a:cubicBezTo>
                      <a:pt x="13855" y="18382"/>
                      <a:pt x="14347" y="17992"/>
                      <a:pt x="14656" y="17546"/>
                    </a:cubicBezTo>
                    <a:lnTo>
                      <a:pt x="10851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25" name="Google Shape;3025;p15"/>
              <p:cNvSpPr/>
              <p:nvPr/>
            </p:nvSpPr>
            <p:spPr>
              <a:xfrm>
                <a:off x="2308613" y="2316700"/>
                <a:ext cx="53850" cy="304425"/>
              </a:xfrm>
              <a:custGeom>
                <a:avLst/>
                <a:gdLst/>
                <a:ahLst/>
                <a:cxnLst/>
                <a:rect l="l" t="t" r="r" b="b"/>
                <a:pathLst>
                  <a:path w="2154" h="12177" extrusionOk="0">
                    <a:moveTo>
                      <a:pt x="2154" y="0"/>
                    </a:moveTo>
                    <a:cubicBezTo>
                      <a:pt x="872" y="1848"/>
                      <a:pt x="0" y="5451"/>
                      <a:pt x="5" y="9812"/>
                    </a:cubicBezTo>
                    <a:cubicBezTo>
                      <a:pt x="5" y="10478"/>
                      <a:pt x="27" y="11137"/>
                      <a:pt x="67" y="11786"/>
                    </a:cubicBezTo>
                    <a:cubicBezTo>
                      <a:pt x="542" y="11944"/>
                      <a:pt x="1040" y="12074"/>
                      <a:pt x="1555" y="12177"/>
                    </a:cubicBezTo>
                    <a:cubicBezTo>
                      <a:pt x="1301" y="10670"/>
                      <a:pt x="1155" y="9051"/>
                      <a:pt x="1141" y="7388"/>
                    </a:cubicBezTo>
                    <a:cubicBezTo>
                      <a:pt x="1118" y="4469"/>
                      <a:pt x="1507" y="1902"/>
                      <a:pt x="2154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26" name="Google Shape;3026;p15"/>
              <p:cNvSpPr/>
              <p:nvPr/>
            </p:nvSpPr>
            <p:spPr>
              <a:xfrm>
                <a:off x="2426638" y="2342725"/>
                <a:ext cx="90975" cy="281450"/>
              </a:xfrm>
              <a:custGeom>
                <a:avLst/>
                <a:gdLst/>
                <a:ahLst/>
                <a:cxnLst/>
                <a:rect l="l" t="t" r="r" b="b"/>
                <a:pathLst>
                  <a:path w="3639" h="11258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983" y="2374"/>
                      <a:pt x="1781" y="5595"/>
                      <a:pt x="2168" y="9263"/>
                    </a:cubicBezTo>
                    <a:cubicBezTo>
                      <a:pt x="2239" y="9935"/>
                      <a:pt x="2292" y="10600"/>
                      <a:pt x="2332" y="11257"/>
                    </a:cubicBezTo>
                    <a:cubicBezTo>
                      <a:pt x="2786" y="11188"/>
                      <a:pt x="3223" y="11099"/>
                      <a:pt x="3639" y="10992"/>
                    </a:cubicBezTo>
                    <a:cubicBezTo>
                      <a:pt x="2925" y="6113"/>
                      <a:pt x="1538" y="2135"/>
                      <a:pt x="0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27" name="Google Shape;3027;p15"/>
              <p:cNvSpPr/>
              <p:nvPr/>
            </p:nvSpPr>
            <p:spPr>
              <a:xfrm>
                <a:off x="3474338" y="2115700"/>
                <a:ext cx="1056525" cy="477175"/>
              </a:xfrm>
              <a:custGeom>
                <a:avLst/>
                <a:gdLst/>
                <a:ahLst/>
                <a:cxnLst/>
                <a:rect l="l" t="t" r="r" b="b"/>
                <a:pathLst>
                  <a:path w="42261" h="19087" extrusionOk="0">
                    <a:moveTo>
                      <a:pt x="0" y="1"/>
                    </a:moveTo>
                    <a:lnTo>
                      <a:pt x="265" y="12300"/>
                    </a:lnTo>
                    <a:cubicBezTo>
                      <a:pt x="5515" y="16748"/>
                      <a:pt x="11553" y="19087"/>
                      <a:pt x="18543" y="19087"/>
                    </a:cubicBezTo>
                    <a:cubicBezTo>
                      <a:pt x="25356" y="19087"/>
                      <a:pt x="33072" y="16865"/>
                      <a:pt x="41842" y="12209"/>
                    </a:cubicBezTo>
                    <a:lnTo>
                      <a:pt x="42260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28" name="Google Shape;3028;p15"/>
              <p:cNvSpPr/>
              <p:nvPr/>
            </p:nvSpPr>
            <p:spPr>
              <a:xfrm>
                <a:off x="3474338" y="2115700"/>
                <a:ext cx="253850" cy="446475"/>
              </a:xfrm>
              <a:custGeom>
                <a:avLst/>
                <a:gdLst/>
                <a:ahLst/>
                <a:cxnLst/>
                <a:rect l="l" t="t" r="r" b="b"/>
                <a:pathLst>
                  <a:path w="10154" h="17859" extrusionOk="0">
                    <a:moveTo>
                      <a:pt x="0" y="1"/>
                    </a:moveTo>
                    <a:lnTo>
                      <a:pt x="265" y="12300"/>
                    </a:lnTo>
                    <a:cubicBezTo>
                      <a:pt x="3305" y="14876"/>
                      <a:pt x="6594" y="16739"/>
                      <a:pt x="10153" y="17858"/>
                    </a:cubicBezTo>
                    <a:cubicBezTo>
                      <a:pt x="7796" y="13894"/>
                      <a:pt x="6295" y="8450"/>
                      <a:pt x="6213" y="2358"/>
                    </a:cubicBezTo>
                    <a:cubicBezTo>
                      <a:pt x="6202" y="1629"/>
                      <a:pt x="6215" y="716"/>
                      <a:pt x="6245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29" name="Google Shape;3029;p15"/>
              <p:cNvSpPr/>
              <p:nvPr/>
            </p:nvSpPr>
            <p:spPr>
              <a:xfrm>
                <a:off x="4225288" y="2115700"/>
                <a:ext cx="305625" cy="430825"/>
              </a:xfrm>
              <a:custGeom>
                <a:avLst/>
                <a:gdLst/>
                <a:ahLst/>
                <a:cxnLst/>
                <a:rect l="l" t="t" r="r" b="b"/>
                <a:pathLst>
                  <a:path w="12225" h="17233" extrusionOk="0">
                    <a:moveTo>
                      <a:pt x="3768" y="1"/>
                    </a:moveTo>
                    <a:cubicBezTo>
                      <a:pt x="3792" y="721"/>
                      <a:pt x="3797" y="1493"/>
                      <a:pt x="3780" y="2228"/>
                    </a:cubicBezTo>
                    <a:cubicBezTo>
                      <a:pt x="3645" y="8057"/>
                      <a:pt x="2218" y="13300"/>
                      <a:pt x="1" y="17232"/>
                    </a:cubicBezTo>
                    <a:cubicBezTo>
                      <a:pt x="3690" y="16096"/>
                      <a:pt x="7619" y="14432"/>
                      <a:pt x="11805" y="12211"/>
                    </a:cubicBezTo>
                    <a:lnTo>
                      <a:pt x="12225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30" name="Google Shape;3030;p15"/>
              <p:cNvSpPr/>
              <p:nvPr/>
            </p:nvSpPr>
            <p:spPr>
              <a:xfrm>
                <a:off x="3621813" y="2114575"/>
                <a:ext cx="720950" cy="365575"/>
              </a:xfrm>
              <a:custGeom>
                <a:avLst/>
                <a:gdLst/>
                <a:ahLst/>
                <a:cxnLst/>
                <a:rect l="l" t="t" r="r" b="b"/>
                <a:pathLst>
                  <a:path w="28838" h="14623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0" y="1"/>
                      <a:pt x="0" y="11"/>
                      <a:pt x="1" y="25"/>
                    </a:cubicBezTo>
                    <a:lnTo>
                      <a:pt x="1" y="25"/>
                    </a:lnTo>
                    <a:cubicBezTo>
                      <a:pt x="0" y="7"/>
                      <a:pt x="0" y="1"/>
                      <a:pt x="0" y="1"/>
                    </a:cubicBezTo>
                    <a:close/>
                    <a:moveTo>
                      <a:pt x="28837" y="0"/>
                    </a:moveTo>
                    <a:cubicBezTo>
                      <a:pt x="28837" y="0"/>
                      <a:pt x="28837" y="12"/>
                      <a:pt x="28837" y="44"/>
                    </a:cubicBezTo>
                    <a:cubicBezTo>
                      <a:pt x="28837" y="76"/>
                      <a:pt x="28837" y="87"/>
                      <a:pt x="28837" y="87"/>
                    </a:cubicBezTo>
                    <a:cubicBezTo>
                      <a:pt x="28837" y="87"/>
                      <a:pt x="28838" y="0"/>
                      <a:pt x="28837" y="0"/>
                    </a:cubicBezTo>
                    <a:close/>
                    <a:moveTo>
                      <a:pt x="1" y="25"/>
                    </a:moveTo>
                    <a:cubicBezTo>
                      <a:pt x="1" y="30"/>
                      <a:pt x="1" y="37"/>
                      <a:pt x="1" y="44"/>
                    </a:cubicBezTo>
                    <a:cubicBezTo>
                      <a:pt x="110" y="7843"/>
                      <a:pt x="6490" y="14622"/>
                      <a:pt x="14282" y="14622"/>
                    </a:cubicBezTo>
                    <a:cubicBezTo>
                      <a:pt x="14286" y="14622"/>
                      <a:pt x="14289" y="14622"/>
                      <a:pt x="14293" y="14622"/>
                    </a:cubicBezTo>
                    <a:cubicBezTo>
                      <a:pt x="22122" y="14615"/>
                      <a:pt x="28645" y="7906"/>
                      <a:pt x="28837" y="44"/>
                    </a:cubicBezTo>
                    <a:lnTo>
                      <a:pt x="28837" y="44"/>
                    </a:lnTo>
                    <a:cubicBezTo>
                      <a:pt x="28408" y="7711"/>
                      <a:pt x="21984" y="13747"/>
                      <a:pt x="14297" y="13754"/>
                    </a:cubicBezTo>
                    <a:cubicBezTo>
                      <a:pt x="14290" y="13754"/>
                      <a:pt x="14284" y="13754"/>
                      <a:pt x="14278" y="13754"/>
                    </a:cubicBezTo>
                    <a:cubicBezTo>
                      <a:pt x="6627" y="13754"/>
                      <a:pt x="347" y="7646"/>
                      <a:pt x="6" y="44"/>
                    </a:cubicBezTo>
                    <a:cubicBezTo>
                      <a:pt x="5" y="76"/>
                      <a:pt x="4" y="87"/>
                      <a:pt x="3" y="87"/>
                    </a:cubicBezTo>
                    <a:cubicBezTo>
                      <a:pt x="2" y="87"/>
                      <a:pt x="1" y="51"/>
                      <a:pt x="1" y="25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31" name="Google Shape;3031;p15"/>
              <p:cNvSpPr/>
              <p:nvPr/>
            </p:nvSpPr>
            <p:spPr>
              <a:xfrm>
                <a:off x="3634313" y="2115700"/>
                <a:ext cx="702650" cy="311850"/>
              </a:xfrm>
              <a:custGeom>
                <a:avLst/>
                <a:gdLst/>
                <a:ahLst/>
                <a:cxnLst/>
                <a:rect l="l" t="t" r="r" b="b"/>
                <a:pathLst>
                  <a:path w="28106" h="12474" extrusionOk="0">
                    <a:moveTo>
                      <a:pt x="0" y="1"/>
                    </a:moveTo>
                    <a:cubicBezTo>
                      <a:pt x="964" y="7004"/>
                      <a:pt x="6837" y="12474"/>
                      <a:pt x="13908" y="12474"/>
                    </a:cubicBezTo>
                    <a:cubicBezTo>
                      <a:pt x="13917" y="12474"/>
                      <a:pt x="13927" y="12474"/>
                      <a:pt x="13936" y="12474"/>
                    </a:cubicBezTo>
                    <a:cubicBezTo>
                      <a:pt x="21045" y="12458"/>
                      <a:pt x="27051" y="7072"/>
                      <a:pt x="28106" y="1"/>
                    </a:cubicBezTo>
                    <a:lnTo>
                      <a:pt x="27960" y="1"/>
                    </a:lnTo>
                    <a:cubicBezTo>
                      <a:pt x="26547" y="6634"/>
                      <a:pt x="20767" y="10522"/>
                      <a:pt x="13947" y="10540"/>
                    </a:cubicBezTo>
                    <a:cubicBezTo>
                      <a:pt x="13932" y="10540"/>
                      <a:pt x="13916" y="10540"/>
                      <a:pt x="13901" y="10540"/>
                    </a:cubicBezTo>
                    <a:cubicBezTo>
                      <a:pt x="7123" y="10540"/>
                      <a:pt x="1465" y="6564"/>
                      <a:pt x="144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32" name="Google Shape;3032;p15"/>
              <p:cNvSpPr/>
              <p:nvPr/>
            </p:nvSpPr>
            <p:spPr>
              <a:xfrm>
                <a:off x="3647188" y="2115700"/>
                <a:ext cx="188050" cy="146800"/>
              </a:xfrm>
              <a:custGeom>
                <a:avLst/>
                <a:gdLst/>
                <a:ahLst/>
                <a:cxnLst/>
                <a:rect l="l" t="t" r="r" b="b"/>
                <a:pathLst>
                  <a:path w="7522" h="5872" extrusionOk="0">
                    <a:moveTo>
                      <a:pt x="1" y="1"/>
                    </a:moveTo>
                    <a:cubicBezTo>
                      <a:pt x="789" y="2539"/>
                      <a:pt x="3647" y="4789"/>
                      <a:pt x="7521" y="5871"/>
                    </a:cubicBezTo>
                    <a:cubicBezTo>
                      <a:pt x="4786" y="4671"/>
                      <a:pt x="2794" y="2461"/>
                      <a:pt x="2212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33" name="Google Shape;3033;p15"/>
              <p:cNvSpPr/>
              <p:nvPr/>
            </p:nvSpPr>
            <p:spPr>
              <a:xfrm>
                <a:off x="4075938" y="2115700"/>
                <a:ext cx="256825" cy="159825"/>
              </a:xfrm>
              <a:custGeom>
                <a:avLst/>
                <a:gdLst/>
                <a:ahLst/>
                <a:cxnLst/>
                <a:rect l="l" t="t" r="r" b="b"/>
                <a:pathLst>
                  <a:path w="10273" h="6393" extrusionOk="0">
                    <a:moveTo>
                      <a:pt x="6940" y="1"/>
                    </a:moveTo>
                    <a:cubicBezTo>
                      <a:pt x="6219" y="2918"/>
                      <a:pt x="3537" y="5329"/>
                      <a:pt x="1" y="6393"/>
                    </a:cubicBezTo>
                    <a:cubicBezTo>
                      <a:pt x="5204" y="5594"/>
                      <a:pt x="9270" y="3105"/>
                      <a:pt x="10273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34" name="Google Shape;3034;p15"/>
              <p:cNvSpPr/>
              <p:nvPr/>
            </p:nvSpPr>
            <p:spPr>
              <a:xfrm>
                <a:off x="4307163" y="2115700"/>
                <a:ext cx="381875" cy="513025"/>
              </a:xfrm>
              <a:custGeom>
                <a:avLst/>
                <a:gdLst/>
                <a:ahLst/>
                <a:cxnLst/>
                <a:rect l="l" t="t" r="r" b="b"/>
                <a:pathLst>
                  <a:path w="15275" h="20521" extrusionOk="0">
                    <a:moveTo>
                      <a:pt x="6522" y="1"/>
                    </a:moveTo>
                    <a:lnTo>
                      <a:pt x="1" y="17926"/>
                    </a:lnTo>
                    <a:cubicBezTo>
                      <a:pt x="1538" y="19721"/>
                      <a:pt x="4678" y="20521"/>
                      <a:pt x="7757" y="20521"/>
                    </a:cubicBezTo>
                    <a:cubicBezTo>
                      <a:pt x="10937" y="20521"/>
                      <a:pt x="14054" y="19667"/>
                      <a:pt x="15275" y="18174"/>
                    </a:cubicBezTo>
                    <a:lnTo>
                      <a:pt x="11461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35" name="Google Shape;3035;p15"/>
              <p:cNvSpPr/>
              <p:nvPr/>
            </p:nvSpPr>
            <p:spPr>
              <a:xfrm>
                <a:off x="4307163" y="2115700"/>
                <a:ext cx="381875" cy="478250"/>
              </a:xfrm>
              <a:custGeom>
                <a:avLst/>
                <a:gdLst/>
                <a:ahLst/>
                <a:cxnLst/>
                <a:rect l="l" t="t" r="r" b="b"/>
                <a:pathLst>
                  <a:path w="15275" h="19130" extrusionOk="0">
                    <a:moveTo>
                      <a:pt x="4092" y="1"/>
                    </a:moveTo>
                    <a:lnTo>
                      <a:pt x="1" y="17693"/>
                    </a:lnTo>
                    <a:cubicBezTo>
                      <a:pt x="305" y="18047"/>
                      <a:pt x="672" y="18360"/>
                      <a:pt x="1090" y="18640"/>
                    </a:cubicBezTo>
                    <a:cubicBezTo>
                      <a:pt x="2312" y="10774"/>
                      <a:pt x="5449" y="5075"/>
                      <a:pt x="8470" y="5075"/>
                    </a:cubicBezTo>
                    <a:cubicBezTo>
                      <a:pt x="8478" y="5075"/>
                      <a:pt x="8486" y="5075"/>
                      <a:pt x="8494" y="5075"/>
                    </a:cubicBezTo>
                    <a:cubicBezTo>
                      <a:pt x="11559" y="5106"/>
                      <a:pt x="13796" y="10991"/>
                      <a:pt x="13648" y="19129"/>
                    </a:cubicBezTo>
                    <a:cubicBezTo>
                      <a:pt x="14340" y="18798"/>
                      <a:pt x="14900" y="18398"/>
                      <a:pt x="15275" y="17941"/>
                    </a:cubicBezTo>
                    <a:lnTo>
                      <a:pt x="13368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36" name="Google Shape;3036;p15"/>
              <p:cNvSpPr/>
              <p:nvPr/>
            </p:nvSpPr>
            <p:spPr>
              <a:xfrm>
                <a:off x="4382913" y="2309525"/>
                <a:ext cx="89150" cy="311175"/>
              </a:xfrm>
              <a:custGeom>
                <a:avLst/>
                <a:gdLst/>
                <a:ahLst/>
                <a:cxnLst/>
                <a:rect l="l" t="t" r="r" b="b"/>
                <a:pathLst>
                  <a:path w="3566" h="12447" extrusionOk="0">
                    <a:moveTo>
                      <a:pt x="3566" y="1"/>
                    </a:moveTo>
                    <a:lnTo>
                      <a:pt x="3566" y="1"/>
                    </a:lnTo>
                    <a:cubicBezTo>
                      <a:pt x="2010" y="1890"/>
                      <a:pt x="676" y="5572"/>
                      <a:pt x="168" y="10031"/>
                    </a:cubicBezTo>
                    <a:cubicBezTo>
                      <a:pt x="90" y="10712"/>
                      <a:pt x="35" y="11385"/>
                      <a:pt x="0" y="12047"/>
                    </a:cubicBezTo>
                    <a:cubicBezTo>
                      <a:pt x="479" y="12209"/>
                      <a:pt x="983" y="12342"/>
                      <a:pt x="1506" y="12447"/>
                    </a:cubicBezTo>
                    <a:cubicBezTo>
                      <a:pt x="1418" y="10908"/>
                      <a:pt x="1456" y="9253"/>
                      <a:pt x="1638" y="7553"/>
                    </a:cubicBezTo>
                    <a:cubicBezTo>
                      <a:pt x="1959" y="4570"/>
                      <a:pt x="2666" y="1946"/>
                      <a:pt x="3566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37" name="Google Shape;3037;p15"/>
              <p:cNvSpPr/>
              <p:nvPr/>
            </p:nvSpPr>
            <p:spPr>
              <a:xfrm>
                <a:off x="4535988" y="2336200"/>
                <a:ext cx="62650" cy="287675"/>
              </a:xfrm>
              <a:custGeom>
                <a:avLst/>
                <a:gdLst/>
                <a:ahLst/>
                <a:cxnLst/>
                <a:rect l="l" t="t" r="r" b="b"/>
                <a:pathLst>
                  <a:path w="2506" h="11507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748" y="2426"/>
                      <a:pt x="1203" y="5718"/>
                      <a:pt x="1173" y="9468"/>
                    </a:cubicBezTo>
                    <a:cubicBezTo>
                      <a:pt x="1170" y="10155"/>
                      <a:pt x="1147" y="10833"/>
                      <a:pt x="1110" y="11506"/>
                    </a:cubicBezTo>
                    <a:cubicBezTo>
                      <a:pt x="1591" y="11436"/>
                      <a:pt x="2059" y="11346"/>
                      <a:pt x="2505" y="11235"/>
                    </a:cubicBezTo>
                    <a:cubicBezTo>
                      <a:pt x="2335" y="6248"/>
                      <a:pt x="1356" y="2182"/>
                      <a:pt x="1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38" name="Google Shape;3038;p15"/>
              <p:cNvSpPr/>
              <p:nvPr/>
            </p:nvSpPr>
            <p:spPr>
              <a:xfrm>
                <a:off x="3230688" y="2115700"/>
                <a:ext cx="392950" cy="523625"/>
              </a:xfrm>
              <a:custGeom>
                <a:avLst/>
                <a:gdLst/>
                <a:ahLst/>
                <a:cxnLst/>
                <a:rect l="l" t="t" r="r" b="b"/>
                <a:pathLst>
                  <a:path w="15718" h="20945" extrusionOk="0">
                    <a:moveTo>
                      <a:pt x="5693" y="1"/>
                    </a:moveTo>
                    <a:lnTo>
                      <a:pt x="0" y="18992"/>
                    </a:lnTo>
                    <a:cubicBezTo>
                      <a:pt x="1601" y="20357"/>
                      <a:pt x="4410" y="20944"/>
                      <a:pt x="7247" y="20944"/>
                    </a:cubicBezTo>
                    <a:cubicBezTo>
                      <a:pt x="10803" y="20944"/>
                      <a:pt x="14402" y="20021"/>
                      <a:pt x="15718" y="18550"/>
                    </a:cubicBezTo>
                    <a:lnTo>
                      <a:pt x="11491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39" name="Google Shape;3039;p15"/>
              <p:cNvSpPr/>
              <p:nvPr/>
            </p:nvSpPr>
            <p:spPr>
              <a:xfrm>
                <a:off x="3230713" y="2115700"/>
                <a:ext cx="392950" cy="483325"/>
              </a:xfrm>
              <a:custGeom>
                <a:avLst/>
                <a:gdLst/>
                <a:ahLst/>
                <a:cxnLst/>
                <a:rect l="l" t="t" r="r" b="b"/>
                <a:pathLst>
                  <a:path w="15718" h="19333" extrusionOk="0">
                    <a:moveTo>
                      <a:pt x="3323" y="1"/>
                    </a:moveTo>
                    <a:lnTo>
                      <a:pt x="0" y="18527"/>
                    </a:lnTo>
                    <a:cubicBezTo>
                      <a:pt x="362" y="18834"/>
                      <a:pt x="784" y="19101"/>
                      <a:pt x="1254" y="19332"/>
                    </a:cubicBezTo>
                    <a:cubicBezTo>
                      <a:pt x="1799" y="11794"/>
                      <a:pt x="4848" y="5741"/>
                      <a:pt x="8296" y="5728"/>
                    </a:cubicBezTo>
                    <a:cubicBezTo>
                      <a:pt x="8301" y="5728"/>
                      <a:pt x="8305" y="5728"/>
                      <a:pt x="8309" y="5728"/>
                    </a:cubicBezTo>
                    <a:cubicBezTo>
                      <a:pt x="11737" y="5728"/>
                      <a:pt x="14224" y="11705"/>
                      <a:pt x="14105" y="19195"/>
                    </a:cubicBezTo>
                    <a:cubicBezTo>
                      <a:pt x="14789" y="18874"/>
                      <a:pt x="15346" y="18502"/>
                      <a:pt x="15718" y="18087"/>
                    </a:cubicBezTo>
                    <a:lnTo>
                      <a:pt x="12844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40" name="Google Shape;3040;p15"/>
              <p:cNvSpPr/>
              <p:nvPr/>
            </p:nvSpPr>
            <p:spPr>
              <a:xfrm>
                <a:off x="3314463" y="2336500"/>
                <a:ext cx="73950" cy="299400"/>
              </a:xfrm>
              <a:custGeom>
                <a:avLst/>
                <a:gdLst/>
                <a:ahLst/>
                <a:cxnLst/>
                <a:rect l="l" t="t" r="r" b="b"/>
                <a:pathLst>
                  <a:path w="2958" h="11976" extrusionOk="0">
                    <a:moveTo>
                      <a:pt x="2957" y="1"/>
                    </a:moveTo>
                    <a:lnTo>
                      <a:pt x="2957" y="1"/>
                    </a:lnTo>
                    <a:cubicBezTo>
                      <a:pt x="1359" y="1991"/>
                      <a:pt x="195" y="5692"/>
                      <a:pt x="26" y="9888"/>
                    </a:cubicBezTo>
                    <a:cubicBezTo>
                      <a:pt x="2" y="10504"/>
                      <a:pt x="1" y="11109"/>
                      <a:pt x="19" y="11697"/>
                    </a:cubicBezTo>
                    <a:cubicBezTo>
                      <a:pt x="527" y="11816"/>
                      <a:pt x="1057" y="11910"/>
                      <a:pt x="1602" y="11975"/>
                    </a:cubicBezTo>
                    <a:cubicBezTo>
                      <a:pt x="1402" y="10622"/>
                      <a:pt x="1322" y="9123"/>
                      <a:pt x="1387" y="7542"/>
                    </a:cubicBezTo>
                    <a:cubicBezTo>
                      <a:pt x="1507" y="4671"/>
                      <a:pt x="2091" y="2030"/>
                      <a:pt x="2957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41" name="Google Shape;3041;p15"/>
              <p:cNvSpPr/>
              <p:nvPr/>
            </p:nvSpPr>
            <p:spPr>
              <a:xfrm>
                <a:off x="3460513" y="2362575"/>
                <a:ext cx="73675" cy="269275"/>
              </a:xfrm>
              <a:custGeom>
                <a:avLst/>
                <a:gdLst/>
                <a:ahLst/>
                <a:cxnLst/>
                <a:rect l="l" t="t" r="r" b="b"/>
                <a:pathLst>
                  <a:path w="2947" h="10771" extrusionOk="0">
                    <a:moveTo>
                      <a:pt x="0" y="0"/>
                    </a:moveTo>
                    <a:lnTo>
                      <a:pt x="0" y="0"/>
                    </a:lnTo>
                    <a:cubicBezTo>
                      <a:pt x="904" y="2419"/>
                      <a:pt x="1489" y="5566"/>
                      <a:pt x="1569" y="8986"/>
                    </a:cubicBezTo>
                    <a:cubicBezTo>
                      <a:pt x="1584" y="9592"/>
                      <a:pt x="1580" y="10188"/>
                      <a:pt x="1563" y="10771"/>
                    </a:cubicBezTo>
                    <a:cubicBezTo>
                      <a:pt x="2043" y="10687"/>
                      <a:pt x="2507" y="10587"/>
                      <a:pt x="2947" y="10472"/>
                    </a:cubicBezTo>
                    <a:cubicBezTo>
                      <a:pt x="2678" y="6018"/>
                      <a:pt x="1545" y="2160"/>
                      <a:pt x="0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pic>
        <p:nvPicPr>
          <p:cNvPr id="3042" name="Google Shape;3042;p15"/>
          <p:cNvPicPr preferRelativeResize="0"/>
          <p:nvPr/>
        </p:nvPicPr>
        <p:blipFill>
          <a:blip r:embed="rId2">
            <a:alphaModFix amt="10000"/>
          </a:blip>
          <a:stretch>
            <a:fillRect/>
          </a:stretch>
        </p:blipFill>
        <p:spPr>
          <a:xfrm>
            <a:off x="-86342" y="-171400"/>
            <a:ext cx="9316685" cy="5486299"/>
          </a:xfrm>
          <a:prstGeom prst="rect">
            <a:avLst/>
          </a:prstGeom>
          <a:noFill/>
          <a:ln>
            <a:noFill/>
          </a:ln>
        </p:spPr>
      </p:pic>
      <p:sp>
        <p:nvSpPr>
          <p:cNvPr id="3043" name="Google Shape;3043;p15"/>
          <p:cNvSpPr txBox="1">
            <a:spLocks noGrp="1"/>
          </p:cNvSpPr>
          <p:nvPr>
            <p:ph type="title"/>
          </p:nvPr>
        </p:nvSpPr>
        <p:spPr>
          <a:xfrm>
            <a:off x="720000" y="2456325"/>
            <a:ext cx="5156100" cy="9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5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3044" name="Google Shape;3044;p15"/>
          <p:cNvSpPr txBox="1">
            <a:spLocks noGrp="1"/>
          </p:cNvSpPr>
          <p:nvPr>
            <p:ph type="title" idx="2" hasCustomPrompt="1"/>
          </p:nvPr>
        </p:nvSpPr>
        <p:spPr>
          <a:xfrm>
            <a:off x="2522901" y="1097673"/>
            <a:ext cx="1550100" cy="122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7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3045" name="Google Shape;3045;p15"/>
          <p:cNvSpPr txBox="1">
            <a:spLocks noGrp="1"/>
          </p:cNvSpPr>
          <p:nvPr>
            <p:ph type="subTitle" idx="1"/>
          </p:nvPr>
        </p:nvSpPr>
        <p:spPr>
          <a:xfrm rot="549">
            <a:off x="1420450" y="3651638"/>
            <a:ext cx="3755400" cy="39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3">
  <p:cSld name="SECTION_HEADER_1_1_1">
    <p:spTree>
      <p:nvGrpSpPr>
        <p:cNvPr id="1" name="Shape 35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20" name="Google Shape;3520;p17"/>
          <p:cNvGrpSpPr/>
          <p:nvPr/>
        </p:nvGrpSpPr>
        <p:grpSpPr>
          <a:xfrm>
            <a:off x="-458913" y="-556726"/>
            <a:ext cx="10075901" cy="6045393"/>
            <a:chOff x="-458913" y="-556726"/>
            <a:chExt cx="10075901" cy="6045393"/>
          </a:xfrm>
        </p:grpSpPr>
        <p:grpSp>
          <p:nvGrpSpPr>
            <p:cNvPr id="3521" name="Google Shape;3521;p17"/>
            <p:cNvGrpSpPr/>
            <p:nvPr/>
          </p:nvGrpSpPr>
          <p:grpSpPr>
            <a:xfrm>
              <a:off x="-36152" y="155421"/>
              <a:ext cx="9373434" cy="4411853"/>
              <a:chOff x="-36152" y="155421"/>
              <a:chExt cx="9373434" cy="4411853"/>
            </a:xfrm>
          </p:grpSpPr>
          <p:sp>
            <p:nvSpPr>
              <p:cNvPr id="3522" name="Google Shape;3522;p17"/>
              <p:cNvSpPr/>
              <p:nvPr/>
            </p:nvSpPr>
            <p:spPr>
              <a:xfrm>
                <a:off x="-35892" y="622203"/>
                <a:ext cx="9372768" cy="3860003"/>
              </a:xfrm>
              <a:custGeom>
                <a:avLst/>
                <a:gdLst/>
                <a:ahLst/>
                <a:cxnLst/>
                <a:rect l="l" t="t" r="r" b="b"/>
                <a:pathLst>
                  <a:path w="107947" h="44456" extrusionOk="0">
                    <a:moveTo>
                      <a:pt x="1" y="1"/>
                    </a:moveTo>
                    <a:lnTo>
                      <a:pt x="1" y="44456"/>
                    </a:lnTo>
                    <a:lnTo>
                      <a:pt x="107946" y="44456"/>
                    </a:lnTo>
                    <a:lnTo>
                      <a:pt x="10794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23" name="Google Shape;3523;p17"/>
              <p:cNvSpPr/>
              <p:nvPr/>
            </p:nvSpPr>
            <p:spPr>
              <a:xfrm>
                <a:off x="-35892" y="3871442"/>
                <a:ext cx="9372768" cy="564292"/>
              </a:xfrm>
              <a:custGeom>
                <a:avLst/>
                <a:gdLst/>
                <a:ahLst/>
                <a:cxnLst/>
                <a:rect l="l" t="t" r="r" b="b"/>
                <a:pathLst>
                  <a:path w="107947" h="6499" extrusionOk="0">
                    <a:moveTo>
                      <a:pt x="1" y="1"/>
                    </a:moveTo>
                    <a:lnTo>
                      <a:pt x="1" y="6498"/>
                    </a:lnTo>
                    <a:lnTo>
                      <a:pt x="107946" y="6498"/>
                    </a:lnTo>
                    <a:lnTo>
                      <a:pt x="107946" y="349"/>
                    </a:lnTo>
                    <a:cubicBezTo>
                      <a:pt x="95947" y="2018"/>
                      <a:pt x="76762" y="5100"/>
                      <a:pt x="55146" y="5100"/>
                    </a:cubicBezTo>
                    <a:cubicBezTo>
                      <a:pt x="32055" y="5100"/>
                      <a:pt x="11746" y="1864"/>
                      <a:pt x="1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24" name="Google Shape;3524;p17"/>
              <p:cNvSpPr/>
              <p:nvPr/>
            </p:nvSpPr>
            <p:spPr>
              <a:xfrm>
                <a:off x="-35892" y="157592"/>
                <a:ext cx="9372768" cy="3646408"/>
              </a:xfrm>
              <a:custGeom>
                <a:avLst/>
                <a:gdLst/>
                <a:ahLst/>
                <a:cxnLst/>
                <a:rect l="l" t="t" r="r" b="b"/>
                <a:pathLst>
                  <a:path w="107947" h="41996" extrusionOk="0">
                    <a:moveTo>
                      <a:pt x="1" y="1"/>
                    </a:moveTo>
                    <a:lnTo>
                      <a:pt x="1" y="41995"/>
                    </a:lnTo>
                    <a:cubicBezTo>
                      <a:pt x="11746" y="29946"/>
                      <a:pt x="32055" y="20765"/>
                      <a:pt x="55146" y="20765"/>
                    </a:cubicBezTo>
                    <a:cubicBezTo>
                      <a:pt x="76762" y="20765"/>
                      <a:pt x="95947" y="28964"/>
                      <a:pt x="107946" y="39744"/>
                    </a:cubicBezTo>
                    <a:lnTo>
                      <a:pt x="10794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25" name="Google Shape;3525;p17"/>
              <p:cNvSpPr/>
              <p:nvPr/>
            </p:nvSpPr>
            <p:spPr>
              <a:xfrm>
                <a:off x="807111" y="1692606"/>
                <a:ext cx="213943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4" h="2049" extrusionOk="0">
                    <a:moveTo>
                      <a:pt x="525" y="1"/>
                    </a:moveTo>
                    <a:cubicBezTo>
                      <a:pt x="234" y="1"/>
                      <a:pt x="0" y="235"/>
                      <a:pt x="0" y="525"/>
                    </a:cubicBezTo>
                    <a:lnTo>
                      <a:pt x="0" y="1524"/>
                    </a:lnTo>
                    <a:cubicBezTo>
                      <a:pt x="0" y="1814"/>
                      <a:pt x="234" y="2048"/>
                      <a:pt x="525" y="2048"/>
                    </a:cubicBezTo>
                    <a:lnTo>
                      <a:pt x="1939" y="2048"/>
                    </a:lnTo>
                    <a:cubicBezTo>
                      <a:pt x="2229" y="2048"/>
                      <a:pt x="2464" y="1814"/>
                      <a:pt x="2464" y="1524"/>
                    </a:cubicBezTo>
                    <a:lnTo>
                      <a:pt x="2464" y="525"/>
                    </a:lnTo>
                    <a:cubicBezTo>
                      <a:pt x="2464" y="235"/>
                      <a:pt x="2229" y="1"/>
                      <a:pt x="193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26" name="Google Shape;3526;p17"/>
              <p:cNvSpPr/>
              <p:nvPr/>
            </p:nvSpPr>
            <p:spPr>
              <a:xfrm>
                <a:off x="109457" y="527735"/>
                <a:ext cx="213943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4" h="2049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5"/>
                    </a:cubicBezTo>
                    <a:lnTo>
                      <a:pt x="1" y="1527"/>
                    </a:lnTo>
                    <a:cubicBezTo>
                      <a:pt x="1" y="1814"/>
                      <a:pt x="235" y="2048"/>
                      <a:pt x="525" y="2048"/>
                    </a:cubicBezTo>
                    <a:lnTo>
                      <a:pt x="1939" y="2048"/>
                    </a:lnTo>
                    <a:cubicBezTo>
                      <a:pt x="2230" y="2048"/>
                      <a:pt x="2464" y="1814"/>
                      <a:pt x="2464" y="1527"/>
                    </a:cubicBezTo>
                    <a:lnTo>
                      <a:pt x="2464" y="525"/>
                    </a:lnTo>
                    <a:cubicBezTo>
                      <a:pt x="2464" y="235"/>
                      <a:pt x="2230" y="1"/>
                      <a:pt x="1939" y="1"/>
                    </a:cubicBezTo>
                    <a:close/>
                  </a:path>
                </a:pathLst>
              </a:custGeom>
              <a:solidFill>
                <a:srgbClr val="DDAF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27" name="Google Shape;3527;p17"/>
              <p:cNvSpPr/>
              <p:nvPr/>
            </p:nvSpPr>
            <p:spPr>
              <a:xfrm>
                <a:off x="725668" y="509588"/>
                <a:ext cx="214030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5" h="2049" extrusionOk="0">
                    <a:moveTo>
                      <a:pt x="525" y="0"/>
                    </a:moveTo>
                    <a:cubicBezTo>
                      <a:pt x="235" y="0"/>
                      <a:pt x="1" y="235"/>
                      <a:pt x="1" y="525"/>
                    </a:cubicBezTo>
                    <a:lnTo>
                      <a:pt x="1" y="1526"/>
                    </a:lnTo>
                    <a:cubicBezTo>
                      <a:pt x="1" y="1814"/>
                      <a:pt x="235" y="2048"/>
                      <a:pt x="525" y="2048"/>
                    </a:cubicBezTo>
                    <a:lnTo>
                      <a:pt x="1940" y="2048"/>
                    </a:lnTo>
                    <a:cubicBezTo>
                      <a:pt x="2230" y="2048"/>
                      <a:pt x="2464" y="1814"/>
                      <a:pt x="2464" y="1526"/>
                    </a:cubicBezTo>
                    <a:lnTo>
                      <a:pt x="2464" y="525"/>
                    </a:lnTo>
                    <a:cubicBezTo>
                      <a:pt x="2464" y="235"/>
                      <a:pt x="2230" y="0"/>
                      <a:pt x="194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28" name="Google Shape;3528;p17"/>
              <p:cNvSpPr/>
              <p:nvPr/>
            </p:nvSpPr>
            <p:spPr>
              <a:xfrm>
                <a:off x="1744235" y="980451"/>
                <a:ext cx="214030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5" h="2049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5"/>
                    </a:cubicBezTo>
                    <a:lnTo>
                      <a:pt x="1" y="1524"/>
                    </a:lnTo>
                    <a:cubicBezTo>
                      <a:pt x="1" y="1814"/>
                      <a:pt x="235" y="2048"/>
                      <a:pt x="525" y="2048"/>
                    </a:cubicBezTo>
                    <a:lnTo>
                      <a:pt x="1940" y="2048"/>
                    </a:lnTo>
                    <a:cubicBezTo>
                      <a:pt x="2230" y="2048"/>
                      <a:pt x="2464" y="1814"/>
                      <a:pt x="2464" y="1524"/>
                    </a:cubicBezTo>
                    <a:lnTo>
                      <a:pt x="2464" y="525"/>
                    </a:lnTo>
                    <a:cubicBezTo>
                      <a:pt x="2464" y="235"/>
                      <a:pt x="2230" y="1"/>
                      <a:pt x="194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29" name="Google Shape;3529;p17"/>
              <p:cNvSpPr/>
              <p:nvPr/>
            </p:nvSpPr>
            <p:spPr>
              <a:xfrm>
                <a:off x="3286021" y="1204812"/>
                <a:ext cx="214030" cy="177823"/>
              </a:xfrm>
              <a:custGeom>
                <a:avLst/>
                <a:gdLst/>
                <a:ahLst/>
                <a:cxnLst/>
                <a:rect l="l" t="t" r="r" b="b"/>
                <a:pathLst>
                  <a:path w="2465" h="2048" extrusionOk="0">
                    <a:moveTo>
                      <a:pt x="525" y="0"/>
                    </a:moveTo>
                    <a:cubicBezTo>
                      <a:pt x="235" y="0"/>
                      <a:pt x="1" y="234"/>
                      <a:pt x="1" y="525"/>
                    </a:cubicBezTo>
                    <a:lnTo>
                      <a:pt x="1" y="1526"/>
                    </a:lnTo>
                    <a:cubicBezTo>
                      <a:pt x="1" y="1813"/>
                      <a:pt x="235" y="2048"/>
                      <a:pt x="525" y="2048"/>
                    </a:cubicBezTo>
                    <a:lnTo>
                      <a:pt x="1940" y="2048"/>
                    </a:lnTo>
                    <a:cubicBezTo>
                      <a:pt x="2230" y="2048"/>
                      <a:pt x="2464" y="1813"/>
                      <a:pt x="2464" y="1526"/>
                    </a:cubicBezTo>
                    <a:lnTo>
                      <a:pt x="2464" y="525"/>
                    </a:lnTo>
                    <a:cubicBezTo>
                      <a:pt x="2464" y="234"/>
                      <a:pt x="2230" y="0"/>
                      <a:pt x="194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30" name="Google Shape;3530;p17"/>
              <p:cNvSpPr/>
              <p:nvPr/>
            </p:nvSpPr>
            <p:spPr>
              <a:xfrm>
                <a:off x="3827214" y="533813"/>
                <a:ext cx="213682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9" extrusionOk="0">
                    <a:moveTo>
                      <a:pt x="522" y="0"/>
                    </a:moveTo>
                    <a:cubicBezTo>
                      <a:pt x="235" y="0"/>
                      <a:pt x="0" y="235"/>
                      <a:pt x="0" y="525"/>
                    </a:cubicBezTo>
                    <a:lnTo>
                      <a:pt x="0" y="1526"/>
                    </a:lnTo>
                    <a:cubicBezTo>
                      <a:pt x="0" y="1814"/>
                      <a:pt x="235" y="2048"/>
                      <a:pt x="522" y="2048"/>
                    </a:cubicBezTo>
                    <a:lnTo>
                      <a:pt x="1939" y="2048"/>
                    </a:lnTo>
                    <a:cubicBezTo>
                      <a:pt x="2229" y="2048"/>
                      <a:pt x="2461" y="1814"/>
                      <a:pt x="2461" y="1526"/>
                    </a:cubicBezTo>
                    <a:lnTo>
                      <a:pt x="2461" y="525"/>
                    </a:lnTo>
                    <a:cubicBezTo>
                      <a:pt x="2461" y="235"/>
                      <a:pt x="2229" y="0"/>
                      <a:pt x="193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31" name="Google Shape;3531;p17"/>
              <p:cNvSpPr/>
              <p:nvPr/>
            </p:nvSpPr>
            <p:spPr>
              <a:xfrm>
                <a:off x="4662663" y="612305"/>
                <a:ext cx="213682" cy="177823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8" extrusionOk="0">
                    <a:moveTo>
                      <a:pt x="522" y="0"/>
                    </a:moveTo>
                    <a:cubicBezTo>
                      <a:pt x="232" y="0"/>
                      <a:pt x="0" y="235"/>
                      <a:pt x="0" y="525"/>
                    </a:cubicBezTo>
                    <a:lnTo>
                      <a:pt x="0" y="1523"/>
                    </a:lnTo>
                    <a:cubicBezTo>
                      <a:pt x="0" y="1814"/>
                      <a:pt x="232" y="2048"/>
                      <a:pt x="522" y="2048"/>
                    </a:cubicBezTo>
                    <a:lnTo>
                      <a:pt x="1939" y="2048"/>
                    </a:lnTo>
                    <a:cubicBezTo>
                      <a:pt x="2227" y="2048"/>
                      <a:pt x="2461" y="1814"/>
                      <a:pt x="2461" y="1523"/>
                    </a:cubicBezTo>
                    <a:lnTo>
                      <a:pt x="2461" y="525"/>
                    </a:lnTo>
                    <a:cubicBezTo>
                      <a:pt x="2461" y="235"/>
                      <a:pt x="2227" y="0"/>
                      <a:pt x="193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32" name="Google Shape;3532;p17"/>
              <p:cNvSpPr/>
              <p:nvPr/>
            </p:nvSpPr>
            <p:spPr>
              <a:xfrm>
                <a:off x="2314688" y="845782"/>
                <a:ext cx="214030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5" h="2049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2"/>
                    </a:cubicBezTo>
                    <a:lnTo>
                      <a:pt x="1" y="1524"/>
                    </a:lnTo>
                    <a:cubicBezTo>
                      <a:pt x="1" y="1814"/>
                      <a:pt x="235" y="2048"/>
                      <a:pt x="525" y="2048"/>
                    </a:cubicBezTo>
                    <a:lnTo>
                      <a:pt x="1940" y="2048"/>
                    </a:lnTo>
                    <a:cubicBezTo>
                      <a:pt x="2230" y="2048"/>
                      <a:pt x="2464" y="1814"/>
                      <a:pt x="2464" y="1524"/>
                    </a:cubicBezTo>
                    <a:lnTo>
                      <a:pt x="2464" y="522"/>
                    </a:lnTo>
                    <a:cubicBezTo>
                      <a:pt x="2464" y="235"/>
                      <a:pt x="2230" y="1"/>
                      <a:pt x="194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33" name="Google Shape;3533;p17"/>
              <p:cNvSpPr/>
              <p:nvPr/>
            </p:nvSpPr>
            <p:spPr>
              <a:xfrm>
                <a:off x="1356900" y="467911"/>
                <a:ext cx="214030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5" h="2049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2"/>
                    </a:cubicBezTo>
                    <a:lnTo>
                      <a:pt x="1" y="1524"/>
                    </a:lnTo>
                    <a:cubicBezTo>
                      <a:pt x="1" y="1814"/>
                      <a:pt x="235" y="2048"/>
                      <a:pt x="525" y="2048"/>
                    </a:cubicBezTo>
                    <a:lnTo>
                      <a:pt x="1940" y="2048"/>
                    </a:lnTo>
                    <a:cubicBezTo>
                      <a:pt x="2230" y="2048"/>
                      <a:pt x="2464" y="1814"/>
                      <a:pt x="2464" y="1524"/>
                    </a:cubicBezTo>
                    <a:lnTo>
                      <a:pt x="2464" y="522"/>
                    </a:lnTo>
                    <a:cubicBezTo>
                      <a:pt x="2464" y="235"/>
                      <a:pt x="2230" y="1"/>
                      <a:pt x="194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34" name="Google Shape;3534;p17"/>
              <p:cNvSpPr/>
              <p:nvPr/>
            </p:nvSpPr>
            <p:spPr>
              <a:xfrm>
                <a:off x="1901999" y="1223653"/>
                <a:ext cx="451069" cy="375355"/>
              </a:xfrm>
              <a:custGeom>
                <a:avLst/>
                <a:gdLst/>
                <a:ahLst/>
                <a:cxnLst/>
                <a:rect l="l" t="t" r="r" b="b"/>
                <a:pathLst>
                  <a:path w="5195" h="4323" extrusionOk="0">
                    <a:moveTo>
                      <a:pt x="524" y="1"/>
                    </a:moveTo>
                    <a:cubicBezTo>
                      <a:pt x="234" y="1"/>
                      <a:pt x="0" y="235"/>
                      <a:pt x="0" y="522"/>
                    </a:cubicBezTo>
                    <a:lnTo>
                      <a:pt x="0" y="3798"/>
                    </a:lnTo>
                    <a:cubicBezTo>
                      <a:pt x="0" y="4088"/>
                      <a:pt x="234" y="4322"/>
                      <a:pt x="524" y="4322"/>
                    </a:cubicBezTo>
                    <a:lnTo>
                      <a:pt x="4670" y="4322"/>
                    </a:lnTo>
                    <a:cubicBezTo>
                      <a:pt x="4960" y="4322"/>
                      <a:pt x="5195" y="4088"/>
                      <a:pt x="5195" y="3798"/>
                    </a:cubicBezTo>
                    <a:lnTo>
                      <a:pt x="5195" y="522"/>
                    </a:lnTo>
                    <a:cubicBezTo>
                      <a:pt x="5195" y="238"/>
                      <a:pt x="4960" y="1"/>
                      <a:pt x="467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35" name="Google Shape;3535;p17"/>
              <p:cNvSpPr/>
              <p:nvPr/>
            </p:nvSpPr>
            <p:spPr>
              <a:xfrm>
                <a:off x="878570" y="2217996"/>
                <a:ext cx="344532" cy="286444"/>
              </a:xfrm>
              <a:custGeom>
                <a:avLst/>
                <a:gdLst/>
                <a:ahLst/>
                <a:cxnLst/>
                <a:rect l="l" t="t" r="r" b="b"/>
                <a:pathLst>
                  <a:path w="3968" h="3299" extrusionOk="0">
                    <a:moveTo>
                      <a:pt x="525" y="1"/>
                    </a:moveTo>
                    <a:cubicBezTo>
                      <a:pt x="234" y="1"/>
                      <a:pt x="0" y="235"/>
                      <a:pt x="0" y="522"/>
                    </a:cubicBezTo>
                    <a:lnTo>
                      <a:pt x="0" y="2777"/>
                    </a:lnTo>
                    <a:cubicBezTo>
                      <a:pt x="0" y="3067"/>
                      <a:pt x="234" y="3298"/>
                      <a:pt x="525" y="3298"/>
                    </a:cubicBezTo>
                    <a:lnTo>
                      <a:pt x="3443" y="3298"/>
                    </a:lnTo>
                    <a:cubicBezTo>
                      <a:pt x="3733" y="3298"/>
                      <a:pt x="3967" y="3067"/>
                      <a:pt x="3967" y="2777"/>
                    </a:cubicBezTo>
                    <a:lnTo>
                      <a:pt x="3967" y="522"/>
                    </a:lnTo>
                    <a:cubicBezTo>
                      <a:pt x="3967" y="235"/>
                      <a:pt x="3730" y="1"/>
                      <a:pt x="344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36" name="Google Shape;3536;p17"/>
              <p:cNvSpPr/>
              <p:nvPr/>
            </p:nvSpPr>
            <p:spPr>
              <a:xfrm>
                <a:off x="801989" y="753051"/>
                <a:ext cx="450895" cy="375268"/>
              </a:xfrm>
              <a:custGeom>
                <a:avLst/>
                <a:gdLst/>
                <a:ahLst/>
                <a:cxnLst/>
                <a:rect l="l" t="t" r="r" b="b"/>
                <a:pathLst>
                  <a:path w="5193" h="4322" extrusionOk="0">
                    <a:moveTo>
                      <a:pt x="525" y="0"/>
                    </a:moveTo>
                    <a:cubicBezTo>
                      <a:pt x="235" y="0"/>
                      <a:pt x="1" y="234"/>
                      <a:pt x="1" y="525"/>
                    </a:cubicBezTo>
                    <a:lnTo>
                      <a:pt x="1" y="3800"/>
                    </a:lnTo>
                    <a:cubicBezTo>
                      <a:pt x="1" y="4087"/>
                      <a:pt x="235" y="4321"/>
                      <a:pt x="525" y="4321"/>
                    </a:cubicBezTo>
                    <a:lnTo>
                      <a:pt x="4671" y="4321"/>
                    </a:lnTo>
                    <a:cubicBezTo>
                      <a:pt x="4961" y="4321"/>
                      <a:pt x="5192" y="4087"/>
                      <a:pt x="5192" y="3800"/>
                    </a:cubicBezTo>
                    <a:lnTo>
                      <a:pt x="5192" y="525"/>
                    </a:lnTo>
                    <a:cubicBezTo>
                      <a:pt x="5192" y="234"/>
                      <a:pt x="4961" y="0"/>
                      <a:pt x="4671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37" name="Google Shape;3537;p17"/>
              <p:cNvSpPr/>
              <p:nvPr/>
            </p:nvSpPr>
            <p:spPr>
              <a:xfrm>
                <a:off x="37998" y="1549689"/>
                <a:ext cx="451156" cy="375355"/>
              </a:xfrm>
              <a:custGeom>
                <a:avLst/>
                <a:gdLst/>
                <a:ahLst/>
                <a:cxnLst/>
                <a:rect l="l" t="t" r="r" b="b"/>
                <a:pathLst>
                  <a:path w="5196" h="4323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2"/>
                    </a:cubicBezTo>
                    <a:lnTo>
                      <a:pt x="1" y="3798"/>
                    </a:lnTo>
                    <a:cubicBezTo>
                      <a:pt x="1" y="4088"/>
                      <a:pt x="235" y="4322"/>
                      <a:pt x="525" y="4322"/>
                    </a:cubicBezTo>
                    <a:lnTo>
                      <a:pt x="4668" y="4322"/>
                    </a:lnTo>
                    <a:cubicBezTo>
                      <a:pt x="4958" y="4322"/>
                      <a:pt x="5190" y="4088"/>
                      <a:pt x="5190" y="3798"/>
                    </a:cubicBezTo>
                    <a:lnTo>
                      <a:pt x="5190" y="522"/>
                    </a:lnTo>
                    <a:cubicBezTo>
                      <a:pt x="5195" y="235"/>
                      <a:pt x="4961" y="1"/>
                      <a:pt x="4671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38" name="Google Shape;3538;p17"/>
              <p:cNvSpPr/>
              <p:nvPr/>
            </p:nvSpPr>
            <p:spPr>
              <a:xfrm>
                <a:off x="4143090" y="523654"/>
                <a:ext cx="450808" cy="375268"/>
              </a:xfrm>
              <a:custGeom>
                <a:avLst/>
                <a:gdLst/>
                <a:ahLst/>
                <a:cxnLst/>
                <a:rect l="l" t="t" r="r" b="b"/>
                <a:pathLst>
                  <a:path w="5192" h="4322" extrusionOk="0">
                    <a:moveTo>
                      <a:pt x="522" y="0"/>
                    </a:moveTo>
                    <a:cubicBezTo>
                      <a:pt x="232" y="0"/>
                      <a:pt x="0" y="235"/>
                      <a:pt x="0" y="522"/>
                    </a:cubicBezTo>
                    <a:lnTo>
                      <a:pt x="0" y="3797"/>
                    </a:lnTo>
                    <a:cubicBezTo>
                      <a:pt x="0" y="4087"/>
                      <a:pt x="232" y="4322"/>
                      <a:pt x="522" y="4322"/>
                    </a:cubicBezTo>
                    <a:lnTo>
                      <a:pt x="4667" y="4322"/>
                    </a:lnTo>
                    <a:cubicBezTo>
                      <a:pt x="4958" y="4322"/>
                      <a:pt x="5192" y="4087"/>
                      <a:pt x="5192" y="3797"/>
                    </a:cubicBezTo>
                    <a:lnTo>
                      <a:pt x="5192" y="522"/>
                    </a:lnTo>
                    <a:cubicBezTo>
                      <a:pt x="5192" y="237"/>
                      <a:pt x="4958" y="0"/>
                      <a:pt x="4667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39" name="Google Shape;3539;p17"/>
              <p:cNvSpPr/>
              <p:nvPr/>
            </p:nvSpPr>
            <p:spPr>
              <a:xfrm>
                <a:off x="3363558" y="509588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5" y="0"/>
                    </a:moveTo>
                    <a:cubicBezTo>
                      <a:pt x="235" y="0"/>
                      <a:pt x="1" y="235"/>
                      <a:pt x="1" y="525"/>
                    </a:cubicBezTo>
                    <a:lnTo>
                      <a:pt x="1" y="901"/>
                    </a:lnTo>
                    <a:cubicBezTo>
                      <a:pt x="1" y="1192"/>
                      <a:pt x="235" y="1423"/>
                      <a:pt x="525" y="1423"/>
                    </a:cubicBezTo>
                    <a:lnTo>
                      <a:pt x="1502" y="1423"/>
                    </a:lnTo>
                    <a:cubicBezTo>
                      <a:pt x="1789" y="1423"/>
                      <a:pt x="2023" y="1192"/>
                      <a:pt x="2023" y="901"/>
                    </a:cubicBezTo>
                    <a:lnTo>
                      <a:pt x="2023" y="525"/>
                    </a:lnTo>
                    <a:cubicBezTo>
                      <a:pt x="2023" y="235"/>
                      <a:pt x="1789" y="0"/>
                      <a:pt x="1502" y="0"/>
                    </a:cubicBezTo>
                    <a:close/>
                  </a:path>
                </a:pathLst>
              </a:custGeom>
              <a:solidFill>
                <a:srgbClr val="DDAF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40" name="Google Shape;3540;p17"/>
              <p:cNvSpPr/>
              <p:nvPr/>
            </p:nvSpPr>
            <p:spPr>
              <a:xfrm>
                <a:off x="2808647" y="545882"/>
                <a:ext cx="175652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3" h="1424" extrusionOk="0">
                    <a:moveTo>
                      <a:pt x="522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902"/>
                    </a:lnTo>
                    <a:cubicBezTo>
                      <a:pt x="0" y="1192"/>
                      <a:pt x="235" y="1424"/>
                      <a:pt x="522" y="1424"/>
                    </a:cubicBezTo>
                    <a:lnTo>
                      <a:pt x="1498" y="1424"/>
                    </a:lnTo>
                    <a:cubicBezTo>
                      <a:pt x="1788" y="1424"/>
                      <a:pt x="2023" y="1192"/>
                      <a:pt x="2023" y="902"/>
                    </a:cubicBezTo>
                    <a:lnTo>
                      <a:pt x="2023" y="525"/>
                    </a:lnTo>
                    <a:cubicBezTo>
                      <a:pt x="2023" y="235"/>
                      <a:pt x="1788" y="1"/>
                      <a:pt x="1498" y="1"/>
                    </a:cubicBezTo>
                    <a:close/>
                  </a:path>
                </a:pathLst>
              </a:custGeom>
              <a:solidFill>
                <a:srgbClr val="DDAF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41" name="Google Shape;3541;p17"/>
              <p:cNvSpPr/>
              <p:nvPr/>
            </p:nvSpPr>
            <p:spPr>
              <a:xfrm>
                <a:off x="1169961" y="1703025"/>
                <a:ext cx="175652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3" h="1424" extrusionOk="0">
                    <a:moveTo>
                      <a:pt x="522" y="1"/>
                    </a:moveTo>
                    <a:cubicBezTo>
                      <a:pt x="235" y="1"/>
                      <a:pt x="0" y="232"/>
                      <a:pt x="0" y="522"/>
                    </a:cubicBezTo>
                    <a:lnTo>
                      <a:pt x="0" y="899"/>
                    </a:lnTo>
                    <a:cubicBezTo>
                      <a:pt x="0" y="1189"/>
                      <a:pt x="235" y="1423"/>
                      <a:pt x="522" y="1423"/>
                    </a:cubicBezTo>
                    <a:lnTo>
                      <a:pt x="1498" y="1423"/>
                    </a:lnTo>
                    <a:cubicBezTo>
                      <a:pt x="1789" y="1423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3" y="238"/>
                      <a:pt x="1789" y="1"/>
                      <a:pt x="1498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42" name="Google Shape;3542;p17"/>
              <p:cNvSpPr/>
              <p:nvPr/>
            </p:nvSpPr>
            <p:spPr>
              <a:xfrm>
                <a:off x="1020966" y="2416656"/>
                <a:ext cx="175913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6" h="1424" extrusionOk="0">
                    <a:moveTo>
                      <a:pt x="522" y="0"/>
                    </a:moveTo>
                    <a:cubicBezTo>
                      <a:pt x="235" y="0"/>
                      <a:pt x="1" y="232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5" y="1423"/>
                      <a:pt x="522" y="1423"/>
                    </a:cubicBezTo>
                    <a:lnTo>
                      <a:pt x="1499" y="1423"/>
                    </a:lnTo>
                    <a:cubicBezTo>
                      <a:pt x="1789" y="1423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6" y="237"/>
                      <a:pt x="1789" y="0"/>
                      <a:pt x="149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43" name="Google Shape;3543;p17"/>
              <p:cNvSpPr/>
              <p:nvPr/>
            </p:nvSpPr>
            <p:spPr>
              <a:xfrm>
                <a:off x="2034497" y="567241"/>
                <a:ext cx="175913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6" h="1424" extrusionOk="0">
                    <a:moveTo>
                      <a:pt x="522" y="0"/>
                    </a:moveTo>
                    <a:cubicBezTo>
                      <a:pt x="232" y="0"/>
                      <a:pt x="0" y="235"/>
                      <a:pt x="0" y="522"/>
                    </a:cubicBezTo>
                    <a:lnTo>
                      <a:pt x="0" y="899"/>
                    </a:lnTo>
                    <a:cubicBezTo>
                      <a:pt x="0" y="1189"/>
                      <a:pt x="232" y="1423"/>
                      <a:pt x="522" y="1423"/>
                    </a:cubicBezTo>
                    <a:lnTo>
                      <a:pt x="1498" y="1423"/>
                    </a:lnTo>
                    <a:cubicBezTo>
                      <a:pt x="1788" y="1423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5" y="235"/>
                      <a:pt x="1788" y="0"/>
                      <a:pt x="149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44" name="Google Shape;3544;p17"/>
              <p:cNvSpPr/>
              <p:nvPr/>
            </p:nvSpPr>
            <p:spPr>
              <a:xfrm>
                <a:off x="3571682" y="1016311"/>
                <a:ext cx="175652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3" h="1424" extrusionOk="0">
                    <a:moveTo>
                      <a:pt x="522" y="1"/>
                    </a:moveTo>
                    <a:cubicBezTo>
                      <a:pt x="234" y="1"/>
                      <a:pt x="0" y="232"/>
                      <a:pt x="0" y="522"/>
                    </a:cubicBezTo>
                    <a:lnTo>
                      <a:pt x="0" y="899"/>
                    </a:lnTo>
                    <a:cubicBezTo>
                      <a:pt x="0" y="1189"/>
                      <a:pt x="234" y="1423"/>
                      <a:pt x="522" y="1423"/>
                    </a:cubicBezTo>
                    <a:lnTo>
                      <a:pt x="1498" y="1423"/>
                    </a:lnTo>
                    <a:cubicBezTo>
                      <a:pt x="1788" y="1423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3" y="232"/>
                      <a:pt x="1786" y="1"/>
                      <a:pt x="1498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45" name="Google Shape;3545;p17"/>
              <p:cNvSpPr/>
              <p:nvPr/>
            </p:nvSpPr>
            <p:spPr>
              <a:xfrm>
                <a:off x="99298" y="880947"/>
                <a:ext cx="175652" cy="123556"/>
              </a:xfrm>
              <a:custGeom>
                <a:avLst/>
                <a:gdLst/>
                <a:ahLst/>
                <a:cxnLst/>
                <a:rect l="l" t="t" r="r" b="b"/>
                <a:pathLst>
                  <a:path w="2023" h="1423" extrusionOk="0">
                    <a:moveTo>
                      <a:pt x="522" y="0"/>
                    </a:moveTo>
                    <a:cubicBezTo>
                      <a:pt x="235" y="0"/>
                      <a:pt x="0" y="234"/>
                      <a:pt x="0" y="522"/>
                    </a:cubicBezTo>
                    <a:lnTo>
                      <a:pt x="0" y="898"/>
                    </a:lnTo>
                    <a:cubicBezTo>
                      <a:pt x="0" y="1189"/>
                      <a:pt x="235" y="1423"/>
                      <a:pt x="522" y="1423"/>
                    </a:cubicBezTo>
                    <a:lnTo>
                      <a:pt x="1498" y="1423"/>
                    </a:lnTo>
                    <a:cubicBezTo>
                      <a:pt x="1789" y="1423"/>
                      <a:pt x="2023" y="1189"/>
                      <a:pt x="2023" y="898"/>
                    </a:cubicBezTo>
                    <a:lnTo>
                      <a:pt x="2023" y="522"/>
                    </a:lnTo>
                    <a:cubicBezTo>
                      <a:pt x="2023" y="234"/>
                      <a:pt x="1789" y="0"/>
                      <a:pt x="1498" y="0"/>
                    </a:cubicBezTo>
                    <a:close/>
                  </a:path>
                </a:pathLst>
              </a:custGeom>
              <a:solidFill>
                <a:srgbClr val="DDAF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46" name="Google Shape;3546;p17"/>
              <p:cNvSpPr/>
              <p:nvPr/>
            </p:nvSpPr>
            <p:spPr>
              <a:xfrm>
                <a:off x="2813683" y="1065020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2" y="0"/>
                    </a:moveTo>
                    <a:cubicBezTo>
                      <a:pt x="235" y="0"/>
                      <a:pt x="1" y="235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5" y="1423"/>
                      <a:pt x="522" y="1423"/>
                    </a:cubicBezTo>
                    <a:lnTo>
                      <a:pt x="1499" y="1423"/>
                    </a:lnTo>
                    <a:cubicBezTo>
                      <a:pt x="1789" y="1423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3" y="235"/>
                      <a:pt x="1789" y="0"/>
                      <a:pt x="1499" y="0"/>
                    </a:cubicBezTo>
                    <a:close/>
                  </a:path>
                </a:pathLst>
              </a:custGeom>
              <a:solidFill>
                <a:srgbClr val="DDAF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47" name="Google Shape;3547;p17"/>
              <p:cNvSpPr/>
              <p:nvPr/>
            </p:nvSpPr>
            <p:spPr>
              <a:xfrm>
                <a:off x="1455014" y="1253695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5" y="1"/>
                    </a:moveTo>
                    <a:cubicBezTo>
                      <a:pt x="235" y="1"/>
                      <a:pt x="1" y="232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5" y="1423"/>
                      <a:pt x="525" y="1423"/>
                    </a:cubicBezTo>
                    <a:lnTo>
                      <a:pt x="1502" y="1423"/>
                    </a:lnTo>
                    <a:cubicBezTo>
                      <a:pt x="1792" y="1423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3" y="232"/>
                      <a:pt x="1792" y="1"/>
                      <a:pt x="150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48" name="Google Shape;3548;p17"/>
              <p:cNvSpPr/>
              <p:nvPr/>
            </p:nvSpPr>
            <p:spPr>
              <a:xfrm>
                <a:off x="100514" y="2353446"/>
                <a:ext cx="213682" cy="177649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6" extrusionOk="0">
                    <a:moveTo>
                      <a:pt x="522" y="0"/>
                    </a:moveTo>
                    <a:cubicBezTo>
                      <a:pt x="235" y="0"/>
                      <a:pt x="0" y="232"/>
                      <a:pt x="0" y="522"/>
                    </a:cubicBezTo>
                    <a:lnTo>
                      <a:pt x="0" y="1523"/>
                    </a:lnTo>
                    <a:cubicBezTo>
                      <a:pt x="0" y="1814"/>
                      <a:pt x="235" y="2045"/>
                      <a:pt x="522" y="2045"/>
                    </a:cubicBezTo>
                    <a:lnTo>
                      <a:pt x="1939" y="2045"/>
                    </a:lnTo>
                    <a:cubicBezTo>
                      <a:pt x="2229" y="2045"/>
                      <a:pt x="2461" y="1814"/>
                      <a:pt x="2461" y="1523"/>
                    </a:cubicBezTo>
                    <a:lnTo>
                      <a:pt x="2461" y="522"/>
                    </a:lnTo>
                    <a:cubicBezTo>
                      <a:pt x="2461" y="232"/>
                      <a:pt x="2229" y="0"/>
                      <a:pt x="193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49" name="Google Shape;3549;p17"/>
              <p:cNvSpPr/>
              <p:nvPr/>
            </p:nvSpPr>
            <p:spPr>
              <a:xfrm>
                <a:off x="7624157" y="790560"/>
                <a:ext cx="213682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9" extrusionOk="0">
                    <a:moveTo>
                      <a:pt x="522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1527"/>
                    </a:lnTo>
                    <a:cubicBezTo>
                      <a:pt x="0" y="1814"/>
                      <a:pt x="235" y="2048"/>
                      <a:pt x="522" y="2048"/>
                    </a:cubicBezTo>
                    <a:lnTo>
                      <a:pt x="1939" y="2048"/>
                    </a:lnTo>
                    <a:cubicBezTo>
                      <a:pt x="2229" y="2048"/>
                      <a:pt x="2461" y="1814"/>
                      <a:pt x="2461" y="1527"/>
                    </a:cubicBezTo>
                    <a:lnTo>
                      <a:pt x="2461" y="525"/>
                    </a:lnTo>
                    <a:cubicBezTo>
                      <a:pt x="2461" y="235"/>
                      <a:pt x="2229" y="1"/>
                      <a:pt x="193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50" name="Google Shape;3550;p17"/>
              <p:cNvSpPr/>
              <p:nvPr/>
            </p:nvSpPr>
            <p:spPr>
              <a:xfrm>
                <a:off x="8489822" y="1424484"/>
                <a:ext cx="213769" cy="177649"/>
              </a:xfrm>
              <a:custGeom>
                <a:avLst/>
                <a:gdLst/>
                <a:ahLst/>
                <a:cxnLst/>
                <a:rect l="l" t="t" r="r" b="b"/>
                <a:pathLst>
                  <a:path w="2462" h="2046" extrusionOk="0">
                    <a:moveTo>
                      <a:pt x="523" y="0"/>
                    </a:moveTo>
                    <a:cubicBezTo>
                      <a:pt x="233" y="0"/>
                      <a:pt x="1" y="232"/>
                      <a:pt x="1" y="522"/>
                    </a:cubicBezTo>
                    <a:lnTo>
                      <a:pt x="1" y="1524"/>
                    </a:lnTo>
                    <a:cubicBezTo>
                      <a:pt x="1" y="1814"/>
                      <a:pt x="233" y="2045"/>
                      <a:pt x="523" y="2045"/>
                    </a:cubicBezTo>
                    <a:lnTo>
                      <a:pt x="1940" y="2045"/>
                    </a:lnTo>
                    <a:cubicBezTo>
                      <a:pt x="2227" y="2045"/>
                      <a:pt x="2462" y="1814"/>
                      <a:pt x="2462" y="1524"/>
                    </a:cubicBezTo>
                    <a:lnTo>
                      <a:pt x="2462" y="522"/>
                    </a:lnTo>
                    <a:cubicBezTo>
                      <a:pt x="2462" y="232"/>
                      <a:pt x="2227" y="0"/>
                      <a:pt x="194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51" name="Google Shape;3551;p17"/>
              <p:cNvSpPr/>
              <p:nvPr/>
            </p:nvSpPr>
            <p:spPr>
              <a:xfrm>
                <a:off x="6488113" y="698003"/>
                <a:ext cx="213682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9" extrusionOk="0">
                    <a:moveTo>
                      <a:pt x="522" y="1"/>
                    </a:moveTo>
                    <a:cubicBezTo>
                      <a:pt x="232" y="1"/>
                      <a:pt x="0" y="235"/>
                      <a:pt x="0" y="523"/>
                    </a:cubicBezTo>
                    <a:lnTo>
                      <a:pt x="0" y="1524"/>
                    </a:lnTo>
                    <a:cubicBezTo>
                      <a:pt x="0" y="1814"/>
                      <a:pt x="232" y="2049"/>
                      <a:pt x="522" y="2049"/>
                    </a:cubicBezTo>
                    <a:lnTo>
                      <a:pt x="1939" y="2049"/>
                    </a:lnTo>
                    <a:cubicBezTo>
                      <a:pt x="2229" y="2049"/>
                      <a:pt x="2461" y="1814"/>
                      <a:pt x="2461" y="1524"/>
                    </a:cubicBezTo>
                    <a:lnTo>
                      <a:pt x="2461" y="523"/>
                    </a:lnTo>
                    <a:cubicBezTo>
                      <a:pt x="2461" y="235"/>
                      <a:pt x="2229" y="1"/>
                      <a:pt x="1939" y="1"/>
                    </a:cubicBezTo>
                    <a:close/>
                  </a:path>
                </a:pathLst>
              </a:custGeom>
              <a:solidFill>
                <a:srgbClr val="DDAF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52" name="Google Shape;3552;p17"/>
              <p:cNvSpPr/>
              <p:nvPr/>
            </p:nvSpPr>
            <p:spPr>
              <a:xfrm>
                <a:off x="7313143" y="430142"/>
                <a:ext cx="213943" cy="177649"/>
              </a:xfrm>
              <a:custGeom>
                <a:avLst/>
                <a:gdLst/>
                <a:ahLst/>
                <a:cxnLst/>
                <a:rect l="l" t="t" r="r" b="b"/>
                <a:pathLst>
                  <a:path w="2464" h="2046" extrusionOk="0">
                    <a:moveTo>
                      <a:pt x="525" y="0"/>
                    </a:moveTo>
                    <a:cubicBezTo>
                      <a:pt x="235" y="0"/>
                      <a:pt x="0" y="232"/>
                      <a:pt x="0" y="522"/>
                    </a:cubicBezTo>
                    <a:lnTo>
                      <a:pt x="0" y="1524"/>
                    </a:lnTo>
                    <a:cubicBezTo>
                      <a:pt x="0" y="1814"/>
                      <a:pt x="235" y="2045"/>
                      <a:pt x="525" y="2045"/>
                    </a:cubicBezTo>
                    <a:lnTo>
                      <a:pt x="1939" y="2045"/>
                    </a:lnTo>
                    <a:cubicBezTo>
                      <a:pt x="2229" y="2045"/>
                      <a:pt x="2464" y="1814"/>
                      <a:pt x="2464" y="1524"/>
                    </a:cubicBezTo>
                    <a:lnTo>
                      <a:pt x="2464" y="522"/>
                    </a:lnTo>
                    <a:cubicBezTo>
                      <a:pt x="2464" y="232"/>
                      <a:pt x="2229" y="0"/>
                      <a:pt x="193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53" name="Google Shape;3553;p17"/>
              <p:cNvSpPr/>
              <p:nvPr/>
            </p:nvSpPr>
            <p:spPr>
              <a:xfrm>
                <a:off x="7608354" y="1820502"/>
                <a:ext cx="213769" cy="177649"/>
              </a:xfrm>
              <a:custGeom>
                <a:avLst/>
                <a:gdLst/>
                <a:ahLst/>
                <a:cxnLst/>
                <a:rect l="l" t="t" r="r" b="b"/>
                <a:pathLst>
                  <a:path w="2462" h="2046" extrusionOk="0">
                    <a:moveTo>
                      <a:pt x="523" y="1"/>
                    </a:moveTo>
                    <a:cubicBezTo>
                      <a:pt x="235" y="1"/>
                      <a:pt x="1" y="232"/>
                      <a:pt x="1" y="522"/>
                    </a:cubicBezTo>
                    <a:lnTo>
                      <a:pt x="1" y="1524"/>
                    </a:lnTo>
                    <a:cubicBezTo>
                      <a:pt x="1" y="1814"/>
                      <a:pt x="235" y="2046"/>
                      <a:pt x="523" y="2046"/>
                    </a:cubicBezTo>
                    <a:lnTo>
                      <a:pt x="1940" y="2046"/>
                    </a:lnTo>
                    <a:cubicBezTo>
                      <a:pt x="2230" y="2046"/>
                      <a:pt x="2462" y="1814"/>
                      <a:pt x="2462" y="1524"/>
                    </a:cubicBezTo>
                    <a:lnTo>
                      <a:pt x="2462" y="522"/>
                    </a:lnTo>
                    <a:cubicBezTo>
                      <a:pt x="2462" y="232"/>
                      <a:pt x="2230" y="1"/>
                      <a:pt x="194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54" name="Google Shape;3554;p17"/>
              <p:cNvSpPr/>
              <p:nvPr/>
            </p:nvSpPr>
            <p:spPr>
              <a:xfrm>
                <a:off x="8148331" y="631667"/>
                <a:ext cx="213682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9" extrusionOk="0">
                    <a:moveTo>
                      <a:pt x="522" y="0"/>
                    </a:moveTo>
                    <a:cubicBezTo>
                      <a:pt x="232" y="0"/>
                      <a:pt x="0" y="235"/>
                      <a:pt x="0" y="525"/>
                    </a:cubicBezTo>
                    <a:lnTo>
                      <a:pt x="0" y="1524"/>
                    </a:lnTo>
                    <a:cubicBezTo>
                      <a:pt x="0" y="1814"/>
                      <a:pt x="232" y="2048"/>
                      <a:pt x="522" y="2048"/>
                    </a:cubicBezTo>
                    <a:lnTo>
                      <a:pt x="1939" y="2048"/>
                    </a:lnTo>
                    <a:cubicBezTo>
                      <a:pt x="2227" y="2048"/>
                      <a:pt x="2461" y="1814"/>
                      <a:pt x="2461" y="1524"/>
                    </a:cubicBezTo>
                    <a:lnTo>
                      <a:pt x="2461" y="525"/>
                    </a:lnTo>
                    <a:cubicBezTo>
                      <a:pt x="2461" y="235"/>
                      <a:pt x="2227" y="0"/>
                      <a:pt x="193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55" name="Google Shape;3555;p17"/>
              <p:cNvSpPr/>
              <p:nvPr/>
            </p:nvSpPr>
            <p:spPr>
              <a:xfrm>
                <a:off x="5800357" y="865145"/>
                <a:ext cx="214290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8" h="2049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2"/>
                    </a:cubicBezTo>
                    <a:lnTo>
                      <a:pt x="1" y="1524"/>
                    </a:lnTo>
                    <a:cubicBezTo>
                      <a:pt x="1" y="1814"/>
                      <a:pt x="235" y="2048"/>
                      <a:pt x="525" y="2048"/>
                    </a:cubicBezTo>
                    <a:lnTo>
                      <a:pt x="1940" y="2048"/>
                    </a:lnTo>
                    <a:cubicBezTo>
                      <a:pt x="2230" y="2048"/>
                      <a:pt x="2464" y="1814"/>
                      <a:pt x="2464" y="1524"/>
                    </a:cubicBezTo>
                    <a:lnTo>
                      <a:pt x="2464" y="522"/>
                    </a:lnTo>
                    <a:cubicBezTo>
                      <a:pt x="2467" y="235"/>
                      <a:pt x="2230" y="1"/>
                      <a:pt x="1940" y="1"/>
                    </a:cubicBezTo>
                    <a:close/>
                  </a:path>
                </a:pathLst>
              </a:custGeom>
              <a:solidFill>
                <a:srgbClr val="DDAF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56" name="Google Shape;3556;p17"/>
              <p:cNvSpPr/>
              <p:nvPr/>
            </p:nvSpPr>
            <p:spPr>
              <a:xfrm>
                <a:off x="5094280" y="661449"/>
                <a:ext cx="214030" cy="177649"/>
              </a:xfrm>
              <a:custGeom>
                <a:avLst/>
                <a:gdLst/>
                <a:ahLst/>
                <a:cxnLst/>
                <a:rect l="l" t="t" r="r" b="b"/>
                <a:pathLst>
                  <a:path w="2465" h="2046" extrusionOk="0">
                    <a:moveTo>
                      <a:pt x="525" y="1"/>
                    </a:moveTo>
                    <a:cubicBezTo>
                      <a:pt x="235" y="1"/>
                      <a:pt x="1" y="232"/>
                      <a:pt x="1" y="522"/>
                    </a:cubicBezTo>
                    <a:lnTo>
                      <a:pt x="1" y="1524"/>
                    </a:lnTo>
                    <a:cubicBezTo>
                      <a:pt x="1" y="1814"/>
                      <a:pt x="235" y="2045"/>
                      <a:pt x="525" y="2045"/>
                    </a:cubicBezTo>
                    <a:lnTo>
                      <a:pt x="1940" y="2045"/>
                    </a:lnTo>
                    <a:cubicBezTo>
                      <a:pt x="2230" y="2045"/>
                      <a:pt x="2464" y="1814"/>
                      <a:pt x="2464" y="1524"/>
                    </a:cubicBezTo>
                    <a:lnTo>
                      <a:pt x="2464" y="522"/>
                    </a:lnTo>
                    <a:cubicBezTo>
                      <a:pt x="2464" y="232"/>
                      <a:pt x="2230" y="1"/>
                      <a:pt x="194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57" name="Google Shape;3557;p17"/>
              <p:cNvSpPr/>
              <p:nvPr/>
            </p:nvSpPr>
            <p:spPr>
              <a:xfrm>
                <a:off x="8234811" y="2381751"/>
                <a:ext cx="213943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4" h="2049" extrusionOk="0">
                    <a:moveTo>
                      <a:pt x="525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1524"/>
                    </a:lnTo>
                    <a:cubicBezTo>
                      <a:pt x="0" y="1814"/>
                      <a:pt x="235" y="2048"/>
                      <a:pt x="525" y="2048"/>
                    </a:cubicBezTo>
                    <a:lnTo>
                      <a:pt x="1939" y="2048"/>
                    </a:lnTo>
                    <a:cubicBezTo>
                      <a:pt x="2229" y="2048"/>
                      <a:pt x="2464" y="1814"/>
                      <a:pt x="2464" y="1524"/>
                    </a:cubicBezTo>
                    <a:lnTo>
                      <a:pt x="2464" y="525"/>
                    </a:lnTo>
                    <a:cubicBezTo>
                      <a:pt x="2464" y="235"/>
                      <a:pt x="2229" y="1"/>
                      <a:pt x="193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58" name="Google Shape;3558;p17"/>
              <p:cNvSpPr/>
              <p:nvPr/>
            </p:nvSpPr>
            <p:spPr>
              <a:xfrm>
                <a:off x="7338583" y="1219052"/>
                <a:ext cx="450808" cy="375355"/>
              </a:xfrm>
              <a:custGeom>
                <a:avLst/>
                <a:gdLst/>
                <a:ahLst/>
                <a:cxnLst/>
                <a:rect l="l" t="t" r="r" b="b"/>
                <a:pathLst>
                  <a:path w="5192" h="4323" extrusionOk="0">
                    <a:moveTo>
                      <a:pt x="525" y="1"/>
                    </a:moveTo>
                    <a:cubicBezTo>
                      <a:pt x="234" y="1"/>
                      <a:pt x="0" y="235"/>
                      <a:pt x="0" y="525"/>
                    </a:cubicBezTo>
                    <a:lnTo>
                      <a:pt x="0" y="3798"/>
                    </a:lnTo>
                    <a:cubicBezTo>
                      <a:pt x="0" y="4088"/>
                      <a:pt x="234" y="4322"/>
                      <a:pt x="525" y="4322"/>
                    </a:cubicBezTo>
                    <a:lnTo>
                      <a:pt x="4670" y="4322"/>
                    </a:lnTo>
                    <a:cubicBezTo>
                      <a:pt x="4960" y="4322"/>
                      <a:pt x="5192" y="4088"/>
                      <a:pt x="5192" y="3798"/>
                    </a:cubicBezTo>
                    <a:lnTo>
                      <a:pt x="5192" y="525"/>
                    </a:lnTo>
                    <a:cubicBezTo>
                      <a:pt x="5192" y="235"/>
                      <a:pt x="4955" y="1"/>
                      <a:pt x="467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59" name="Google Shape;3559;p17"/>
              <p:cNvSpPr/>
              <p:nvPr/>
            </p:nvSpPr>
            <p:spPr>
              <a:xfrm>
                <a:off x="8800402" y="1049305"/>
                <a:ext cx="344271" cy="286357"/>
              </a:xfrm>
              <a:custGeom>
                <a:avLst/>
                <a:gdLst/>
                <a:ahLst/>
                <a:cxnLst/>
                <a:rect l="l" t="t" r="r" b="b"/>
                <a:pathLst>
                  <a:path w="3965" h="3298" extrusionOk="0">
                    <a:moveTo>
                      <a:pt x="525" y="0"/>
                    </a:moveTo>
                    <a:cubicBezTo>
                      <a:pt x="235" y="0"/>
                      <a:pt x="0" y="234"/>
                      <a:pt x="0" y="522"/>
                    </a:cubicBezTo>
                    <a:lnTo>
                      <a:pt x="0" y="2776"/>
                    </a:lnTo>
                    <a:cubicBezTo>
                      <a:pt x="0" y="3066"/>
                      <a:pt x="235" y="3298"/>
                      <a:pt x="525" y="3298"/>
                    </a:cubicBezTo>
                    <a:lnTo>
                      <a:pt x="3443" y="3298"/>
                    </a:lnTo>
                    <a:cubicBezTo>
                      <a:pt x="3733" y="3298"/>
                      <a:pt x="3965" y="3066"/>
                      <a:pt x="3965" y="2776"/>
                    </a:cubicBezTo>
                    <a:lnTo>
                      <a:pt x="3965" y="522"/>
                    </a:lnTo>
                    <a:cubicBezTo>
                      <a:pt x="3965" y="237"/>
                      <a:pt x="3733" y="0"/>
                      <a:pt x="3443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60" name="Google Shape;3560;p17"/>
              <p:cNvSpPr/>
              <p:nvPr/>
            </p:nvSpPr>
            <p:spPr>
              <a:xfrm>
                <a:off x="7129764" y="2209574"/>
                <a:ext cx="344271" cy="286357"/>
              </a:xfrm>
              <a:custGeom>
                <a:avLst/>
                <a:gdLst/>
                <a:ahLst/>
                <a:cxnLst/>
                <a:rect l="l" t="t" r="r" b="b"/>
                <a:pathLst>
                  <a:path w="3965" h="3298" extrusionOk="0">
                    <a:moveTo>
                      <a:pt x="522" y="0"/>
                    </a:moveTo>
                    <a:cubicBezTo>
                      <a:pt x="232" y="0"/>
                      <a:pt x="0" y="232"/>
                      <a:pt x="0" y="522"/>
                    </a:cubicBezTo>
                    <a:lnTo>
                      <a:pt x="0" y="2776"/>
                    </a:lnTo>
                    <a:cubicBezTo>
                      <a:pt x="0" y="3066"/>
                      <a:pt x="232" y="3298"/>
                      <a:pt x="522" y="3298"/>
                    </a:cubicBezTo>
                    <a:lnTo>
                      <a:pt x="3440" y="3298"/>
                    </a:lnTo>
                    <a:cubicBezTo>
                      <a:pt x="3730" y="3298"/>
                      <a:pt x="3965" y="3066"/>
                      <a:pt x="3965" y="2776"/>
                    </a:cubicBezTo>
                    <a:lnTo>
                      <a:pt x="3965" y="522"/>
                    </a:lnTo>
                    <a:cubicBezTo>
                      <a:pt x="3965" y="234"/>
                      <a:pt x="3730" y="0"/>
                      <a:pt x="344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61" name="Google Shape;3561;p17"/>
              <p:cNvSpPr/>
              <p:nvPr/>
            </p:nvSpPr>
            <p:spPr>
              <a:xfrm>
                <a:off x="8707410" y="1780041"/>
                <a:ext cx="344532" cy="286704"/>
              </a:xfrm>
              <a:custGeom>
                <a:avLst/>
                <a:gdLst/>
                <a:ahLst/>
                <a:cxnLst/>
                <a:rect l="l" t="t" r="r" b="b"/>
                <a:pathLst>
                  <a:path w="3968" h="3302" extrusionOk="0">
                    <a:moveTo>
                      <a:pt x="525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2777"/>
                    </a:lnTo>
                    <a:cubicBezTo>
                      <a:pt x="0" y="3067"/>
                      <a:pt x="235" y="3301"/>
                      <a:pt x="525" y="3301"/>
                    </a:cubicBezTo>
                    <a:lnTo>
                      <a:pt x="3443" y="3301"/>
                    </a:lnTo>
                    <a:cubicBezTo>
                      <a:pt x="3733" y="3301"/>
                      <a:pt x="3967" y="3067"/>
                      <a:pt x="3967" y="2777"/>
                    </a:cubicBezTo>
                    <a:lnTo>
                      <a:pt x="3967" y="525"/>
                    </a:lnTo>
                    <a:cubicBezTo>
                      <a:pt x="3967" y="238"/>
                      <a:pt x="3733" y="1"/>
                      <a:pt x="344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62" name="Google Shape;3562;p17"/>
              <p:cNvSpPr/>
              <p:nvPr/>
            </p:nvSpPr>
            <p:spPr>
              <a:xfrm>
                <a:off x="7975112" y="1476059"/>
                <a:ext cx="344271" cy="286618"/>
              </a:xfrm>
              <a:custGeom>
                <a:avLst/>
                <a:gdLst/>
                <a:ahLst/>
                <a:cxnLst/>
                <a:rect l="l" t="t" r="r" b="b"/>
                <a:pathLst>
                  <a:path w="3965" h="3301" extrusionOk="0">
                    <a:moveTo>
                      <a:pt x="522" y="1"/>
                    </a:moveTo>
                    <a:cubicBezTo>
                      <a:pt x="232" y="1"/>
                      <a:pt x="1" y="235"/>
                      <a:pt x="1" y="525"/>
                    </a:cubicBezTo>
                    <a:lnTo>
                      <a:pt x="1" y="2776"/>
                    </a:lnTo>
                    <a:cubicBezTo>
                      <a:pt x="1" y="3067"/>
                      <a:pt x="232" y="3301"/>
                      <a:pt x="522" y="3301"/>
                    </a:cubicBezTo>
                    <a:lnTo>
                      <a:pt x="3440" y="3301"/>
                    </a:lnTo>
                    <a:cubicBezTo>
                      <a:pt x="3731" y="3301"/>
                      <a:pt x="3965" y="3067"/>
                      <a:pt x="3965" y="2776"/>
                    </a:cubicBezTo>
                    <a:lnTo>
                      <a:pt x="3965" y="525"/>
                    </a:lnTo>
                    <a:cubicBezTo>
                      <a:pt x="3965" y="235"/>
                      <a:pt x="3731" y="1"/>
                      <a:pt x="344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63" name="Google Shape;3563;p17"/>
              <p:cNvSpPr/>
              <p:nvPr/>
            </p:nvSpPr>
            <p:spPr>
              <a:xfrm>
                <a:off x="6854610" y="647643"/>
                <a:ext cx="451329" cy="375268"/>
              </a:xfrm>
              <a:custGeom>
                <a:avLst/>
                <a:gdLst/>
                <a:ahLst/>
                <a:cxnLst/>
                <a:rect l="l" t="t" r="r" b="b"/>
                <a:pathLst>
                  <a:path w="5198" h="4322" extrusionOk="0">
                    <a:moveTo>
                      <a:pt x="525" y="1"/>
                    </a:moveTo>
                    <a:cubicBezTo>
                      <a:pt x="234" y="1"/>
                      <a:pt x="0" y="235"/>
                      <a:pt x="0" y="525"/>
                    </a:cubicBezTo>
                    <a:lnTo>
                      <a:pt x="0" y="3800"/>
                    </a:lnTo>
                    <a:cubicBezTo>
                      <a:pt x="0" y="4088"/>
                      <a:pt x="234" y="4322"/>
                      <a:pt x="525" y="4322"/>
                    </a:cubicBezTo>
                    <a:lnTo>
                      <a:pt x="4670" y="4322"/>
                    </a:lnTo>
                    <a:cubicBezTo>
                      <a:pt x="4960" y="4322"/>
                      <a:pt x="5195" y="4088"/>
                      <a:pt x="5195" y="3800"/>
                    </a:cubicBezTo>
                    <a:lnTo>
                      <a:pt x="5195" y="525"/>
                    </a:lnTo>
                    <a:cubicBezTo>
                      <a:pt x="5197" y="235"/>
                      <a:pt x="4963" y="1"/>
                      <a:pt x="467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64" name="Google Shape;3564;p17"/>
              <p:cNvSpPr/>
              <p:nvPr/>
            </p:nvSpPr>
            <p:spPr>
              <a:xfrm>
                <a:off x="7635965" y="223754"/>
                <a:ext cx="450895" cy="375268"/>
              </a:xfrm>
              <a:custGeom>
                <a:avLst/>
                <a:gdLst/>
                <a:ahLst/>
                <a:cxnLst/>
                <a:rect l="l" t="t" r="r" b="b"/>
                <a:pathLst>
                  <a:path w="5193" h="4322" extrusionOk="0">
                    <a:moveTo>
                      <a:pt x="523" y="0"/>
                    </a:moveTo>
                    <a:cubicBezTo>
                      <a:pt x="233" y="0"/>
                      <a:pt x="1" y="235"/>
                      <a:pt x="1" y="525"/>
                    </a:cubicBezTo>
                    <a:lnTo>
                      <a:pt x="1" y="3800"/>
                    </a:lnTo>
                    <a:cubicBezTo>
                      <a:pt x="1" y="4087"/>
                      <a:pt x="233" y="4322"/>
                      <a:pt x="523" y="4322"/>
                    </a:cubicBezTo>
                    <a:lnTo>
                      <a:pt x="4668" y="4322"/>
                    </a:lnTo>
                    <a:cubicBezTo>
                      <a:pt x="4958" y="4322"/>
                      <a:pt x="5193" y="4087"/>
                      <a:pt x="5193" y="3800"/>
                    </a:cubicBezTo>
                    <a:lnTo>
                      <a:pt x="5193" y="525"/>
                    </a:lnTo>
                    <a:cubicBezTo>
                      <a:pt x="5193" y="238"/>
                      <a:pt x="4958" y="0"/>
                      <a:pt x="466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65" name="Google Shape;3565;p17"/>
              <p:cNvSpPr/>
              <p:nvPr/>
            </p:nvSpPr>
            <p:spPr>
              <a:xfrm>
                <a:off x="6813627" y="333243"/>
                <a:ext cx="175913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6" h="1424" extrusionOk="0">
                    <a:moveTo>
                      <a:pt x="522" y="0"/>
                    </a:moveTo>
                    <a:cubicBezTo>
                      <a:pt x="232" y="0"/>
                      <a:pt x="1" y="232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2" y="1423"/>
                      <a:pt x="522" y="1423"/>
                    </a:cubicBezTo>
                    <a:lnTo>
                      <a:pt x="1499" y="1423"/>
                    </a:lnTo>
                    <a:cubicBezTo>
                      <a:pt x="1789" y="1423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6" y="232"/>
                      <a:pt x="1789" y="0"/>
                      <a:pt x="1499" y="0"/>
                    </a:cubicBezTo>
                    <a:close/>
                  </a:path>
                </a:pathLst>
              </a:custGeom>
              <a:solidFill>
                <a:srgbClr val="DDAF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66" name="Google Shape;3566;p17"/>
              <p:cNvSpPr/>
              <p:nvPr/>
            </p:nvSpPr>
            <p:spPr>
              <a:xfrm>
                <a:off x="6294576" y="565331"/>
                <a:ext cx="175652" cy="123556"/>
              </a:xfrm>
              <a:custGeom>
                <a:avLst/>
                <a:gdLst/>
                <a:ahLst/>
                <a:cxnLst/>
                <a:rect l="l" t="t" r="r" b="b"/>
                <a:pathLst>
                  <a:path w="2023" h="1423" extrusionOk="0">
                    <a:moveTo>
                      <a:pt x="522" y="0"/>
                    </a:moveTo>
                    <a:cubicBezTo>
                      <a:pt x="234" y="0"/>
                      <a:pt x="0" y="234"/>
                      <a:pt x="0" y="524"/>
                    </a:cubicBezTo>
                    <a:lnTo>
                      <a:pt x="0" y="901"/>
                    </a:lnTo>
                    <a:cubicBezTo>
                      <a:pt x="0" y="1188"/>
                      <a:pt x="234" y="1423"/>
                      <a:pt x="522" y="1423"/>
                    </a:cubicBezTo>
                    <a:lnTo>
                      <a:pt x="1498" y="1423"/>
                    </a:lnTo>
                    <a:cubicBezTo>
                      <a:pt x="1788" y="1423"/>
                      <a:pt x="2023" y="1188"/>
                      <a:pt x="2023" y="901"/>
                    </a:cubicBezTo>
                    <a:lnTo>
                      <a:pt x="2023" y="524"/>
                    </a:lnTo>
                    <a:cubicBezTo>
                      <a:pt x="2023" y="234"/>
                      <a:pt x="1786" y="0"/>
                      <a:pt x="1498" y="0"/>
                    </a:cubicBezTo>
                    <a:close/>
                  </a:path>
                </a:pathLst>
              </a:custGeom>
              <a:solidFill>
                <a:srgbClr val="DDAF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67" name="Google Shape;3567;p17"/>
              <p:cNvSpPr/>
              <p:nvPr/>
            </p:nvSpPr>
            <p:spPr>
              <a:xfrm>
                <a:off x="8778348" y="463049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2" y="1"/>
                    </a:moveTo>
                    <a:cubicBezTo>
                      <a:pt x="235" y="1"/>
                      <a:pt x="1" y="235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5" y="1424"/>
                      <a:pt x="522" y="1424"/>
                    </a:cubicBezTo>
                    <a:lnTo>
                      <a:pt x="1499" y="1424"/>
                    </a:lnTo>
                    <a:cubicBezTo>
                      <a:pt x="1789" y="1424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3" y="235"/>
                      <a:pt x="1789" y="1"/>
                      <a:pt x="1499" y="1"/>
                    </a:cubicBezTo>
                    <a:close/>
                  </a:path>
                </a:pathLst>
              </a:custGeom>
              <a:solidFill>
                <a:srgbClr val="DDAF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68" name="Google Shape;3568;p17"/>
              <p:cNvSpPr/>
              <p:nvPr/>
            </p:nvSpPr>
            <p:spPr>
              <a:xfrm>
                <a:off x="5520340" y="586604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3" y="1"/>
                    </a:moveTo>
                    <a:cubicBezTo>
                      <a:pt x="232" y="1"/>
                      <a:pt x="1" y="235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2" y="1423"/>
                      <a:pt x="523" y="1423"/>
                    </a:cubicBezTo>
                    <a:lnTo>
                      <a:pt x="1499" y="1423"/>
                    </a:lnTo>
                    <a:cubicBezTo>
                      <a:pt x="1789" y="1423"/>
                      <a:pt x="2024" y="1189"/>
                      <a:pt x="2024" y="899"/>
                    </a:cubicBezTo>
                    <a:lnTo>
                      <a:pt x="2024" y="522"/>
                    </a:lnTo>
                    <a:cubicBezTo>
                      <a:pt x="2024" y="235"/>
                      <a:pt x="1789" y="1"/>
                      <a:pt x="1499" y="1"/>
                    </a:cubicBezTo>
                    <a:close/>
                  </a:path>
                </a:pathLst>
              </a:custGeom>
              <a:solidFill>
                <a:srgbClr val="DDAF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69" name="Google Shape;3569;p17"/>
              <p:cNvSpPr/>
              <p:nvPr/>
            </p:nvSpPr>
            <p:spPr>
              <a:xfrm>
                <a:off x="6702923" y="1064760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5" y="1"/>
                    </a:moveTo>
                    <a:cubicBezTo>
                      <a:pt x="235" y="1"/>
                      <a:pt x="1" y="232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5" y="1423"/>
                      <a:pt x="525" y="1423"/>
                    </a:cubicBezTo>
                    <a:lnTo>
                      <a:pt x="1502" y="1423"/>
                    </a:lnTo>
                    <a:cubicBezTo>
                      <a:pt x="1792" y="1423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3" y="232"/>
                      <a:pt x="1792" y="1"/>
                      <a:pt x="150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70" name="Google Shape;3570;p17"/>
              <p:cNvSpPr/>
              <p:nvPr/>
            </p:nvSpPr>
            <p:spPr>
              <a:xfrm>
                <a:off x="6299351" y="1084383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5" y="1423"/>
                      <a:pt x="525" y="1423"/>
                    </a:cubicBezTo>
                    <a:lnTo>
                      <a:pt x="1502" y="1423"/>
                    </a:lnTo>
                    <a:cubicBezTo>
                      <a:pt x="1789" y="1423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3" y="235"/>
                      <a:pt x="1789" y="1"/>
                      <a:pt x="1502" y="1"/>
                    </a:cubicBezTo>
                    <a:close/>
                  </a:path>
                </a:pathLst>
              </a:custGeom>
              <a:solidFill>
                <a:srgbClr val="DDAF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71" name="Google Shape;3571;p17"/>
              <p:cNvSpPr/>
              <p:nvPr/>
            </p:nvSpPr>
            <p:spPr>
              <a:xfrm>
                <a:off x="7146175" y="1867302"/>
                <a:ext cx="175739" cy="123556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3" extrusionOk="0">
                    <a:moveTo>
                      <a:pt x="525" y="0"/>
                    </a:moveTo>
                    <a:cubicBezTo>
                      <a:pt x="235" y="0"/>
                      <a:pt x="1" y="234"/>
                      <a:pt x="1" y="525"/>
                    </a:cubicBezTo>
                    <a:lnTo>
                      <a:pt x="1" y="901"/>
                    </a:lnTo>
                    <a:cubicBezTo>
                      <a:pt x="1" y="1191"/>
                      <a:pt x="235" y="1423"/>
                      <a:pt x="525" y="1423"/>
                    </a:cubicBezTo>
                    <a:lnTo>
                      <a:pt x="1502" y="1423"/>
                    </a:lnTo>
                    <a:cubicBezTo>
                      <a:pt x="1792" y="1423"/>
                      <a:pt x="2024" y="1191"/>
                      <a:pt x="2024" y="901"/>
                    </a:cubicBezTo>
                    <a:lnTo>
                      <a:pt x="2024" y="525"/>
                    </a:lnTo>
                    <a:cubicBezTo>
                      <a:pt x="2024" y="234"/>
                      <a:pt x="1792" y="0"/>
                      <a:pt x="150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72" name="Google Shape;3572;p17"/>
              <p:cNvSpPr/>
              <p:nvPr/>
            </p:nvSpPr>
            <p:spPr>
              <a:xfrm>
                <a:off x="8489822" y="1018742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3" y="0"/>
                    </a:moveTo>
                    <a:cubicBezTo>
                      <a:pt x="233" y="0"/>
                      <a:pt x="1" y="232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3" y="1423"/>
                      <a:pt x="523" y="1423"/>
                    </a:cubicBezTo>
                    <a:lnTo>
                      <a:pt x="1499" y="1423"/>
                    </a:lnTo>
                    <a:cubicBezTo>
                      <a:pt x="1789" y="1423"/>
                      <a:pt x="2024" y="1189"/>
                      <a:pt x="2024" y="899"/>
                    </a:cubicBezTo>
                    <a:lnTo>
                      <a:pt x="2024" y="522"/>
                    </a:lnTo>
                    <a:cubicBezTo>
                      <a:pt x="2024" y="232"/>
                      <a:pt x="1789" y="0"/>
                      <a:pt x="149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73" name="Google Shape;3573;p17"/>
              <p:cNvSpPr/>
              <p:nvPr/>
            </p:nvSpPr>
            <p:spPr>
              <a:xfrm>
                <a:off x="6508430" y="1566880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2" y="1"/>
                    </a:moveTo>
                    <a:cubicBezTo>
                      <a:pt x="232" y="1"/>
                      <a:pt x="0" y="235"/>
                      <a:pt x="0" y="525"/>
                    </a:cubicBezTo>
                    <a:lnTo>
                      <a:pt x="0" y="902"/>
                    </a:lnTo>
                    <a:cubicBezTo>
                      <a:pt x="0" y="1192"/>
                      <a:pt x="232" y="1424"/>
                      <a:pt x="522" y="1424"/>
                    </a:cubicBezTo>
                    <a:lnTo>
                      <a:pt x="1499" y="1424"/>
                    </a:lnTo>
                    <a:cubicBezTo>
                      <a:pt x="1789" y="1424"/>
                      <a:pt x="2023" y="1192"/>
                      <a:pt x="2023" y="902"/>
                    </a:cubicBezTo>
                    <a:lnTo>
                      <a:pt x="2023" y="528"/>
                    </a:lnTo>
                    <a:cubicBezTo>
                      <a:pt x="2023" y="235"/>
                      <a:pt x="1789" y="1"/>
                      <a:pt x="149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74" name="Google Shape;3574;p17"/>
              <p:cNvSpPr/>
              <p:nvPr/>
            </p:nvSpPr>
            <p:spPr>
              <a:xfrm>
                <a:off x="7959830" y="2412054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5" y="0"/>
                    </a:moveTo>
                    <a:cubicBezTo>
                      <a:pt x="235" y="0"/>
                      <a:pt x="1" y="235"/>
                      <a:pt x="1" y="525"/>
                    </a:cubicBezTo>
                    <a:lnTo>
                      <a:pt x="1" y="901"/>
                    </a:lnTo>
                    <a:cubicBezTo>
                      <a:pt x="1" y="1189"/>
                      <a:pt x="235" y="1423"/>
                      <a:pt x="525" y="1423"/>
                    </a:cubicBezTo>
                    <a:lnTo>
                      <a:pt x="1502" y="1423"/>
                    </a:lnTo>
                    <a:cubicBezTo>
                      <a:pt x="1789" y="1423"/>
                      <a:pt x="2024" y="1189"/>
                      <a:pt x="2024" y="901"/>
                    </a:cubicBezTo>
                    <a:lnTo>
                      <a:pt x="2024" y="525"/>
                    </a:lnTo>
                    <a:cubicBezTo>
                      <a:pt x="2024" y="235"/>
                      <a:pt x="1789" y="0"/>
                      <a:pt x="150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75" name="Google Shape;3575;p17"/>
              <p:cNvSpPr/>
              <p:nvPr/>
            </p:nvSpPr>
            <p:spPr>
              <a:xfrm>
                <a:off x="8219269" y="1961769"/>
                <a:ext cx="175739" cy="123556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3" extrusionOk="0">
                    <a:moveTo>
                      <a:pt x="525" y="0"/>
                    </a:moveTo>
                    <a:cubicBezTo>
                      <a:pt x="235" y="0"/>
                      <a:pt x="1" y="234"/>
                      <a:pt x="1" y="525"/>
                    </a:cubicBezTo>
                    <a:lnTo>
                      <a:pt x="1" y="901"/>
                    </a:lnTo>
                    <a:cubicBezTo>
                      <a:pt x="1" y="1191"/>
                      <a:pt x="235" y="1423"/>
                      <a:pt x="525" y="1423"/>
                    </a:cubicBezTo>
                    <a:lnTo>
                      <a:pt x="1502" y="1423"/>
                    </a:lnTo>
                    <a:cubicBezTo>
                      <a:pt x="1792" y="1423"/>
                      <a:pt x="2023" y="1191"/>
                      <a:pt x="2023" y="901"/>
                    </a:cubicBezTo>
                    <a:lnTo>
                      <a:pt x="2023" y="525"/>
                    </a:lnTo>
                    <a:cubicBezTo>
                      <a:pt x="2023" y="234"/>
                      <a:pt x="1792" y="0"/>
                      <a:pt x="150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76" name="Google Shape;3576;p17"/>
              <p:cNvSpPr/>
              <p:nvPr/>
            </p:nvSpPr>
            <p:spPr>
              <a:xfrm>
                <a:off x="6917299" y="1451400"/>
                <a:ext cx="214030" cy="177562"/>
              </a:xfrm>
              <a:custGeom>
                <a:avLst/>
                <a:gdLst/>
                <a:ahLst/>
                <a:cxnLst/>
                <a:rect l="l" t="t" r="r" b="b"/>
                <a:pathLst>
                  <a:path w="2465" h="2045" extrusionOk="0">
                    <a:moveTo>
                      <a:pt x="525" y="0"/>
                    </a:moveTo>
                    <a:cubicBezTo>
                      <a:pt x="235" y="0"/>
                      <a:pt x="1" y="232"/>
                      <a:pt x="1" y="522"/>
                    </a:cubicBezTo>
                    <a:lnTo>
                      <a:pt x="1" y="1523"/>
                    </a:lnTo>
                    <a:cubicBezTo>
                      <a:pt x="1" y="1813"/>
                      <a:pt x="235" y="2045"/>
                      <a:pt x="525" y="2045"/>
                    </a:cubicBezTo>
                    <a:lnTo>
                      <a:pt x="1940" y="2045"/>
                    </a:lnTo>
                    <a:cubicBezTo>
                      <a:pt x="2230" y="2045"/>
                      <a:pt x="2464" y="1813"/>
                      <a:pt x="2464" y="1523"/>
                    </a:cubicBezTo>
                    <a:lnTo>
                      <a:pt x="2464" y="522"/>
                    </a:lnTo>
                    <a:cubicBezTo>
                      <a:pt x="2464" y="237"/>
                      <a:pt x="2230" y="0"/>
                      <a:pt x="194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77" name="Google Shape;3577;p17"/>
              <p:cNvSpPr/>
              <p:nvPr/>
            </p:nvSpPr>
            <p:spPr>
              <a:xfrm>
                <a:off x="4994776" y="4072793"/>
                <a:ext cx="227488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2620" h="1641" extrusionOk="0">
                    <a:moveTo>
                      <a:pt x="522" y="0"/>
                    </a:moveTo>
                    <a:cubicBezTo>
                      <a:pt x="234" y="0"/>
                      <a:pt x="0" y="234"/>
                      <a:pt x="0" y="525"/>
                    </a:cubicBezTo>
                    <a:lnTo>
                      <a:pt x="0" y="1116"/>
                    </a:lnTo>
                    <a:cubicBezTo>
                      <a:pt x="0" y="1406"/>
                      <a:pt x="234" y="1640"/>
                      <a:pt x="522" y="1640"/>
                    </a:cubicBezTo>
                    <a:lnTo>
                      <a:pt x="2095" y="1640"/>
                    </a:lnTo>
                    <a:cubicBezTo>
                      <a:pt x="2385" y="1640"/>
                      <a:pt x="2620" y="1406"/>
                      <a:pt x="2620" y="1116"/>
                    </a:cubicBezTo>
                    <a:lnTo>
                      <a:pt x="2620" y="525"/>
                    </a:lnTo>
                    <a:cubicBezTo>
                      <a:pt x="2620" y="234"/>
                      <a:pt x="2385" y="0"/>
                      <a:pt x="209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78" name="Google Shape;3578;p17"/>
              <p:cNvSpPr/>
              <p:nvPr/>
            </p:nvSpPr>
            <p:spPr>
              <a:xfrm>
                <a:off x="4339753" y="4087293"/>
                <a:ext cx="227575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2621" h="1641" extrusionOk="0">
                    <a:moveTo>
                      <a:pt x="525" y="0"/>
                    </a:moveTo>
                    <a:cubicBezTo>
                      <a:pt x="235" y="0"/>
                      <a:pt x="0" y="235"/>
                      <a:pt x="0" y="525"/>
                    </a:cubicBezTo>
                    <a:lnTo>
                      <a:pt x="0" y="1116"/>
                    </a:lnTo>
                    <a:cubicBezTo>
                      <a:pt x="0" y="1407"/>
                      <a:pt x="235" y="1641"/>
                      <a:pt x="525" y="1641"/>
                    </a:cubicBezTo>
                    <a:lnTo>
                      <a:pt x="2096" y="1641"/>
                    </a:lnTo>
                    <a:cubicBezTo>
                      <a:pt x="2386" y="1641"/>
                      <a:pt x="2620" y="1407"/>
                      <a:pt x="2620" y="1116"/>
                    </a:cubicBezTo>
                    <a:lnTo>
                      <a:pt x="2620" y="525"/>
                    </a:lnTo>
                    <a:cubicBezTo>
                      <a:pt x="2620" y="235"/>
                      <a:pt x="2386" y="0"/>
                      <a:pt x="209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79" name="Google Shape;3579;p17"/>
              <p:cNvSpPr/>
              <p:nvPr/>
            </p:nvSpPr>
            <p:spPr>
              <a:xfrm>
                <a:off x="1919886" y="3952364"/>
                <a:ext cx="227575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2621" h="1639" extrusionOk="0">
                    <a:moveTo>
                      <a:pt x="525" y="1"/>
                    </a:moveTo>
                    <a:cubicBezTo>
                      <a:pt x="235" y="1"/>
                      <a:pt x="0" y="232"/>
                      <a:pt x="0" y="522"/>
                    </a:cubicBezTo>
                    <a:lnTo>
                      <a:pt x="0" y="1116"/>
                    </a:lnTo>
                    <a:cubicBezTo>
                      <a:pt x="0" y="1407"/>
                      <a:pt x="235" y="1638"/>
                      <a:pt x="525" y="1638"/>
                    </a:cubicBezTo>
                    <a:lnTo>
                      <a:pt x="2096" y="1638"/>
                    </a:lnTo>
                    <a:cubicBezTo>
                      <a:pt x="2386" y="1638"/>
                      <a:pt x="2620" y="1407"/>
                      <a:pt x="2620" y="1116"/>
                    </a:cubicBezTo>
                    <a:lnTo>
                      <a:pt x="2620" y="522"/>
                    </a:lnTo>
                    <a:cubicBezTo>
                      <a:pt x="2620" y="232"/>
                      <a:pt x="2386" y="1"/>
                      <a:pt x="209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80" name="Google Shape;3580;p17"/>
              <p:cNvSpPr/>
              <p:nvPr/>
            </p:nvSpPr>
            <p:spPr>
              <a:xfrm>
                <a:off x="729054" y="3055181"/>
                <a:ext cx="227575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2621" h="1641" extrusionOk="0">
                    <a:moveTo>
                      <a:pt x="523" y="0"/>
                    </a:moveTo>
                    <a:cubicBezTo>
                      <a:pt x="235" y="0"/>
                      <a:pt x="1" y="235"/>
                      <a:pt x="1" y="525"/>
                    </a:cubicBezTo>
                    <a:lnTo>
                      <a:pt x="1" y="1116"/>
                    </a:lnTo>
                    <a:cubicBezTo>
                      <a:pt x="1" y="1403"/>
                      <a:pt x="235" y="1641"/>
                      <a:pt x="523" y="1641"/>
                    </a:cubicBezTo>
                    <a:lnTo>
                      <a:pt x="2096" y="1641"/>
                    </a:lnTo>
                    <a:cubicBezTo>
                      <a:pt x="2386" y="1641"/>
                      <a:pt x="2620" y="1406"/>
                      <a:pt x="2620" y="1116"/>
                    </a:cubicBezTo>
                    <a:lnTo>
                      <a:pt x="2620" y="525"/>
                    </a:lnTo>
                    <a:cubicBezTo>
                      <a:pt x="2620" y="235"/>
                      <a:pt x="2386" y="0"/>
                      <a:pt x="209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81" name="Google Shape;3581;p17"/>
              <p:cNvSpPr/>
              <p:nvPr/>
            </p:nvSpPr>
            <p:spPr>
              <a:xfrm>
                <a:off x="155041" y="4005416"/>
                <a:ext cx="227488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2620" h="1639" extrusionOk="0">
                    <a:moveTo>
                      <a:pt x="522" y="1"/>
                    </a:moveTo>
                    <a:cubicBezTo>
                      <a:pt x="234" y="1"/>
                      <a:pt x="0" y="232"/>
                      <a:pt x="0" y="522"/>
                    </a:cubicBezTo>
                    <a:lnTo>
                      <a:pt x="0" y="1116"/>
                    </a:lnTo>
                    <a:cubicBezTo>
                      <a:pt x="0" y="1404"/>
                      <a:pt x="237" y="1638"/>
                      <a:pt x="522" y="1638"/>
                    </a:cubicBezTo>
                    <a:lnTo>
                      <a:pt x="2095" y="1638"/>
                    </a:lnTo>
                    <a:cubicBezTo>
                      <a:pt x="2385" y="1638"/>
                      <a:pt x="2620" y="1404"/>
                      <a:pt x="2620" y="1116"/>
                    </a:cubicBezTo>
                    <a:lnTo>
                      <a:pt x="2620" y="522"/>
                    </a:lnTo>
                    <a:cubicBezTo>
                      <a:pt x="2620" y="232"/>
                      <a:pt x="2385" y="1"/>
                      <a:pt x="2095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82" name="Google Shape;3582;p17"/>
              <p:cNvSpPr/>
              <p:nvPr/>
            </p:nvSpPr>
            <p:spPr>
              <a:xfrm>
                <a:off x="3668494" y="4120982"/>
                <a:ext cx="227575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2621" h="1641" extrusionOk="0">
                    <a:moveTo>
                      <a:pt x="523" y="0"/>
                    </a:moveTo>
                    <a:cubicBezTo>
                      <a:pt x="235" y="0"/>
                      <a:pt x="1" y="235"/>
                      <a:pt x="1" y="525"/>
                    </a:cubicBezTo>
                    <a:lnTo>
                      <a:pt x="1" y="1116"/>
                    </a:lnTo>
                    <a:cubicBezTo>
                      <a:pt x="1" y="1404"/>
                      <a:pt x="235" y="1641"/>
                      <a:pt x="523" y="1641"/>
                    </a:cubicBezTo>
                    <a:lnTo>
                      <a:pt x="2096" y="1641"/>
                    </a:lnTo>
                    <a:cubicBezTo>
                      <a:pt x="2386" y="1641"/>
                      <a:pt x="2621" y="1406"/>
                      <a:pt x="2621" y="1116"/>
                    </a:cubicBezTo>
                    <a:lnTo>
                      <a:pt x="2621" y="525"/>
                    </a:lnTo>
                    <a:cubicBezTo>
                      <a:pt x="2621" y="235"/>
                      <a:pt x="2386" y="0"/>
                      <a:pt x="209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83" name="Google Shape;3583;p17"/>
              <p:cNvSpPr/>
              <p:nvPr/>
            </p:nvSpPr>
            <p:spPr>
              <a:xfrm>
                <a:off x="95651" y="2355877"/>
                <a:ext cx="227575" cy="142223"/>
              </a:xfrm>
              <a:custGeom>
                <a:avLst/>
                <a:gdLst/>
                <a:ahLst/>
                <a:cxnLst/>
                <a:rect l="l" t="t" r="r" b="b"/>
                <a:pathLst>
                  <a:path w="2621" h="1638" extrusionOk="0">
                    <a:moveTo>
                      <a:pt x="522" y="0"/>
                    </a:moveTo>
                    <a:cubicBezTo>
                      <a:pt x="232" y="0"/>
                      <a:pt x="1" y="232"/>
                      <a:pt x="1" y="522"/>
                    </a:cubicBezTo>
                    <a:lnTo>
                      <a:pt x="1" y="1116"/>
                    </a:lnTo>
                    <a:cubicBezTo>
                      <a:pt x="1" y="1403"/>
                      <a:pt x="235" y="1638"/>
                      <a:pt x="522" y="1638"/>
                    </a:cubicBezTo>
                    <a:lnTo>
                      <a:pt x="2096" y="1638"/>
                    </a:lnTo>
                    <a:cubicBezTo>
                      <a:pt x="2386" y="1638"/>
                      <a:pt x="2620" y="1403"/>
                      <a:pt x="2620" y="1116"/>
                    </a:cubicBezTo>
                    <a:lnTo>
                      <a:pt x="2620" y="522"/>
                    </a:lnTo>
                    <a:cubicBezTo>
                      <a:pt x="2620" y="232"/>
                      <a:pt x="2386" y="0"/>
                      <a:pt x="209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84" name="Google Shape;3584;p17"/>
              <p:cNvSpPr/>
              <p:nvPr/>
            </p:nvSpPr>
            <p:spPr>
              <a:xfrm>
                <a:off x="2699143" y="1787504"/>
                <a:ext cx="478940" cy="299989"/>
              </a:xfrm>
              <a:custGeom>
                <a:avLst/>
                <a:gdLst/>
                <a:ahLst/>
                <a:cxnLst/>
                <a:rect l="l" t="t" r="r" b="b"/>
                <a:pathLst>
                  <a:path w="5516" h="3455" extrusionOk="0">
                    <a:moveTo>
                      <a:pt x="525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2933"/>
                    </a:lnTo>
                    <a:cubicBezTo>
                      <a:pt x="0" y="3220"/>
                      <a:pt x="235" y="3454"/>
                      <a:pt x="525" y="3454"/>
                    </a:cubicBezTo>
                    <a:lnTo>
                      <a:pt x="4994" y="3454"/>
                    </a:lnTo>
                    <a:cubicBezTo>
                      <a:pt x="5284" y="3454"/>
                      <a:pt x="5516" y="3220"/>
                      <a:pt x="5516" y="2933"/>
                    </a:cubicBezTo>
                    <a:lnTo>
                      <a:pt x="5516" y="525"/>
                    </a:lnTo>
                    <a:cubicBezTo>
                      <a:pt x="5516" y="235"/>
                      <a:pt x="5284" y="1"/>
                      <a:pt x="499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85" name="Google Shape;3585;p17"/>
              <p:cNvSpPr/>
              <p:nvPr/>
            </p:nvSpPr>
            <p:spPr>
              <a:xfrm>
                <a:off x="1098937" y="2657427"/>
                <a:ext cx="366412" cy="228964"/>
              </a:xfrm>
              <a:custGeom>
                <a:avLst/>
                <a:gdLst/>
                <a:ahLst/>
                <a:cxnLst/>
                <a:rect l="l" t="t" r="r" b="b"/>
                <a:pathLst>
                  <a:path w="4220" h="2637" extrusionOk="0">
                    <a:moveTo>
                      <a:pt x="525" y="0"/>
                    </a:moveTo>
                    <a:cubicBezTo>
                      <a:pt x="235" y="0"/>
                      <a:pt x="1" y="232"/>
                      <a:pt x="1" y="522"/>
                    </a:cubicBezTo>
                    <a:lnTo>
                      <a:pt x="1" y="2112"/>
                    </a:lnTo>
                    <a:cubicBezTo>
                      <a:pt x="1" y="2402"/>
                      <a:pt x="235" y="2637"/>
                      <a:pt x="525" y="2637"/>
                    </a:cubicBezTo>
                    <a:lnTo>
                      <a:pt x="3695" y="2637"/>
                    </a:lnTo>
                    <a:cubicBezTo>
                      <a:pt x="3985" y="2637"/>
                      <a:pt x="4219" y="2402"/>
                      <a:pt x="4219" y="2112"/>
                    </a:cubicBezTo>
                    <a:lnTo>
                      <a:pt x="4219" y="522"/>
                    </a:lnTo>
                    <a:cubicBezTo>
                      <a:pt x="4219" y="232"/>
                      <a:pt x="3985" y="0"/>
                      <a:pt x="369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86" name="Google Shape;3586;p17"/>
              <p:cNvSpPr/>
              <p:nvPr/>
            </p:nvSpPr>
            <p:spPr>
              <a:xfrm>
                <a:off x="163984" y="3445382"/>
                <a:ext cx="366325" cy="228964"/>
              </a:xfrm>
              <a:custGeom>
                <a:avLst/>
                <a:gdLst/>
                <a:ahLst/>
                <a:cxnLst/>
                <a:rect l="l" t="t" r="r" b="b"/>
                <a:pathLst>
                  <a:path w="4219" h="2637" extrusionOk="0">
                    <a:moveTo>
                      <a:pt x="525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2115"/>
                    </a:lnTo>
                    <a:cubicBezTo>
                      <a:pt x="0" y="2405"/>
                      <a:pt x="235" y="2637"/>
                      <a:pt x="525" y="2637"/>
                    </a:cubicBezTo>
                    <a:lnTo>
                      <a:pt x="3694" y="2637"/>
                    </a:lnTo>
                    <a:cubicBezTo>
                      <a:pt x="3984" y="2637"/>
                      <a:pt x="4218" y="2405"/>
                      <a:pt x="4218" y="2115"/>
                    </a:cubicBezTo>
                    <a:lnTo>
                      <a:pt x="4218" y="525"/>
                    </a:lnTo>
                    <a:cubicBezTo>
                      <a:pt x="4218" y="235"/>
                      <a:pt x="3984" y="1"/>
                      <a:pt x="369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87" name="Google Shape;3587;p17"/>
              <p:cNvSpPr/>
              <p:nvPr/>
            </p:nvSpPr>
            <p:spPr>
              <a:xfrm>
                <a:off x="455375" y="3918936"/>
                <a:ext cx="478940" cy="299989"/>
              </a:xfrm>
              <a:custGeom>
                <a:avLst/>
                <a:gdLst/>
                <a:ahLst/>
                <a:cxnLst/>
                <a:rect l="l" t="t" r="r" b="b"/>
                <a:pathLst>
                  <a:path w="5516" h="3455" extrusionOk="0">
                    <a:moveTo>
                      <a:pt x="522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2930"/>
                    </a:lnTo>
                    <a:cubicBezTo>
                      <a:pt x="0" y="3217"/>
                      <a:pt x="235" y="3454"/>
                      <a:pt x="522" y="3454"/>
                    </a:cubicBezTo>
                    <a:lnTo>
                      <a:pt x="4994" y="3454"/>
                    </a:lnTo>
                    <a:cubicBezTo>
                      <a:pt x="5281" y="3454"/>
                      <a:pt x="5516" y="3220"/>
                      <a:pt x="5516" y="2930"/>
                    </a:cubicBezTo>
                    <a:lnTo>
                      <a:pt x="5516" y="525"/>
                    </a:lnTo>
                    <a:cubicBezTo>
                      <a:pt x="5516" y="235"/>
                      <a:pt x="5281" y="1"/>
                      <a:pt x="499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88" name="Google Shape;3588;p17"/>
              <p:cNvSpPr/>
              <p:nvPr/>
            </p:nvSpPr>
            <p:spPr>
              <a:xfrm>
                <a:off x="2165953" y="4102315"/>
                <a:ext cx="186679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2150" h="1136" extrusionOk="0">
                    <a:moveTo>
                      <a:pt x="525" y="0"/>
                    </a:moveTo>
                    <a:cubicBezTo>
                      <a:pt x="235" y="0"/>
                      <a:pt x="1" y="232"/>
                      <a:pt x="1" y="522"/>
                    </a:cubicBezTo>
                    <a:lnTo>
                      <a:pt x="1" y="614"/>
                    </a:lnTo>
                    <a:cubicBezTo>
                      <a:pt x="1" y="902"/>
                      <a:pt x="238" y="1136"/>
                      <a:pt x="525" y="1136"/>
                    </a:cubicBezTo>
                    <a:lnTo>
                      <a:pt x="1627" y="1136"/>
                    </a:lnTo>
                    <a:cubicBezTo>
                      <a:pt x="1917" y="1136"/>
                      <a:pt x="2149" y="902"/>
                      <a:pt x="2149" y="614"/>
                    </a:cubicBezTo>
                    <a:lnTo>
                      <a:pt x="2149" y="522"/>
                    </a:lnTo>
                    <a:cubicBezTo>
                      <a:pt x="2149" y="232"/>
                      <a:pt x="1917" y="0"/>
                      <a:pt x="1627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89" name="Google Shape;3589;p17"/>
              <p:cNvSpPr/>
              <p:nvPr/>
            </p:nvSpPr>
            <p:spPr>
              <a:xfrm>
                <a:off x="2989073" y="4085383"/>
                <a:ext cx="186592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2149" h="1136" extrusionOk="0">
                    <a:moveTo>
                      <a:pt x="522" y="0"/>
                    </a:moveTo>
                    <a:cubicBezTo>
                      <a:pt x="235" y="0"/>
                      <a:pt x="1" y="232"/>
                      <a:pt x="1" y="522"/>
                    </a:cubicBezTo>
                    <a:lnTo>
                      <a:pt x="1" y="614"/>
                    </a:lnTo>
                    <a:cubicBezTo>
                      <a:pt x="1" y="898"/>
                      <a:pt x="235" y="1136"/>
                      <a:pt x="522" y="1136"/>
                    </a:cubicBezTo>
                    <a:lnTo>
                      <a:pt x="1624" y="1136"/>
                    </a:lnTo>
                    <a:cubicBezTo>
                      <a:pt x="1914" y="1136"/>
                      <a:pt x="2149" y="901"/>
                      <a:pt x="2149" y="614"/>
                    </a:cubicBezTo>
                    <a:lnTo>
                      <a:pt x="2149" y="522"/>
                    </a:lnTo>
                    <a:cubicBezTo>
                      <a:pt x="2149" y="232"/>
                      <a:pt x="1914" y="0"/>
                      <a:pt x="1624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90" name="Google Shape;3590;p17"/>
              <p:cNvSpPr/>
              <p:nvPr/>
            </p:nvSpPr>
            <p:spPr>
              <a:xfrm>
                <a:off x="1260782" y="3061172"/>
                <a:ext cx="186592" cy="98983"/>
              </a:xfrm>
              <a:custGeom>
                <a:avLst/>
                <a:gdLst/>
                <a:ahLst/>
                <a:cxnLst/>
                <a:rect l="l" t="t" r="r" b="b"/>
                <a:pathLst>
                  <a:path w="2149" h="1140" extrusionOk="0">
                    <a:moveTo>
                      <a:pt x="522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615"/>
                    </a:lnTo>
                    <a:cubicBezTo>
                      <a:pt x="0" y="905"/>
                      <a:pt x="235" y="1139"/>
                      <a:pt x="522" y="1139"/>
                    </a:cubicBezTo>
                    <a:lnTo>
                      <a:pt x="1624" y="1139"/>
                    </a:lnTo>
                    <a:cubicBezTo>
                      <a:pt x="1914" y="1139"/>
                      <a:pt x="2149" y="905"/>
                      <a:pt x="2149" y="615"/>
                    </a:cubicBezTo>
                    <a:lnTo>
                      <a:pt x="2149" y="525"/>
                    </a:lnTo>
                    <a:cubicBezTo>
                      <a:pt x="2149" y="235"/>
                      <a:pt x="1914" y="1"/>
                      <a:pt x="162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91" name="Google Shape;3591;p17"/>
              <p:cNvSpPr/>
              <p:nvPr/>
            </p:nvSpPr>
            <p:spPr>
              <a:xfrm>
                <a:off x="643616" y="2389045"/>
                <a:ext cx="186592" cy="98897"/>
              </a:xfrm>
              <a:custGeom>
                <a:avLst/>
                <a:gdLst/>
                <a:ahLst/>
                <a:cxnLst/>
                <a:rect l="l" t="t" r="r" b="b"/>
                <a:pathLst>
                  <a:path w="2149" h="1139" extrusionOk="0">
                    <a:moveTo>
                      <a:pt x="525" y="0"/>
                    </a:moveTo>
                    <a:cubicBezTo>
                      <a:pt x="234" y="0"/>
                      <a:pt x="0" y="235"/>
                      <a:pt x="0" y="525"/>
                    </a:cubicBezTo>
                    <a:lnTo>
                      <a:pt x="0" y="614"/>
                    </a:lnTo>
                    <a:cubicBezTo>
                      <a:pt x="0" y="904"/>
                      <a:pt x="234" y="1139"/>
                      <a:pt x="525" y="1139"/>
                    </a:cubicBezTo>
                    <a:lnTo>
                      <a:pt x="1626" y="1139"/>
                    </a:lnTo>
                    <a:cubicBezTo>
                      <a:pt x="1917" y="1139"/>
                      <a:pt x="2148" y="904"/>
                      <a:pt x="2148" y="614"/>
                    </a:cubicBezTo>
                    <a:lnTo>
                      <a:pt x="2148" y="525"/>
                    </a:lnTo>
                    <a:cubicBezTo>
                      <a:pt x="2148" y="235"/>
                      <a:pt x="1917" y="0"/>
                      <a:pt x="162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92" name="Google Shape;3592;p17"/>
              <p:cNvSpPr/>
              <p:nvPr/>
            </p:nvSpPr>
            <p:spPr>
              <a:xfrm>
                <a:off x="119876" y="2985633"/>
                <a:ext cx="186592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2149" h="1136" extrusionOk="0">
                    <a:moveTo>
                      <a:pt x="522" y="1"/>
                    </a:moveTo>
                    <a:cubicBezTo>
                      <a:pt x="232" y="1"/>
                      <a:pt x="1" y="232"/>
                      <a:pt x="1" y="522"/>
                    </a:cubicBezTo>
                    <a:lnTo>
                      <a:pt x="1" y="614"/>
                    </a:lnTo>
                    <a:cubicBezTo>
                      <a:pt x="1" y="902"/>
                      <a:pt x="235" y="1136"/>
                      <a:pt x="522" y="1136"/>
                    </a:cubicBezTo>
                    <a:lnTo>
                      <a:pt x="1624" y="1136"/>
                    </a:lnTo>
                    <a:cubicBezTo>
                      <a:pt x="1914" y="1136"/>
                      <a:pt x="2149" y="902"/>
                      <a:pt x="2149" y="614"/>
                    </a:cubicBezTo>
                    <a:lnTo>
                      <a:pt x="2149" y="522"/>
                    </a:lnTo>
                    <a:cubicBezTo>
                      <a:pt x="2149" y="232"/>
                      <a:pt x="1914" y="1"/>
                      <a:pt x="162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93" name="Google Shape;3593;p17"/>
              <p:cNvSpPr/>
              <p:nvPr/>
            </p:nvSpPr>
            <p:spPr>
              <a:xfrm>
                <a:off x="8545131" y="3141835"/>
                <a:ext cx="168185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39" extrusionOk="0">
                    <a:moveTo>
                      <a:pt x="525" y="1"/>
                    </a:moveTo>
                    <a:cubicBezTo>
                      <a:pt x="234" y="1"/>
                      <a:pt x="0" y="232"/>
                      <a:pt x="0" y="523"/>
                    </a:cubicBezTo>
                    <a:lnTo>
                      <a:pt x="0" y="1117"/>
                    </a:lnTo>
                    <a:cubicBezTo>
                      <a:pt x="0" y="1404"/>
                      <a:pt x="234" y="1639"/>
                      <a:pt x="525" y="1639"/>
                    </a:cubicBezTo>
                    <a:lnTo>
                      <a:pt x="1414" y="1639"/>
                    </a:lnTo>
                    <a:cubicBezTo>
                      <a:pt x="1702" y="1639"/>
                      <a:pt x="1936" y="1404"/>
                      <a:pt x="1936" y="1117"/>
                    </a:cubicBezTo>
                    <a:lnTo>
                      <a:pt x="1936" y="523"/>
                    </a:lnTo>
                    <a:cubicBezTo>
                      <a:pt x="1936" y="232"/>
                      <a:pt x="1702" y="1"/>
                      <a:pt x="141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94" name="Google Shape;3594;p17"/>
              <p:cNvSpPr/>
              <p:nvPr/>
            </p:nvSpPr>
            <p:spPr>
              <a:xfrm>
                <a:off x="9093703" y="4072793"/>
                <a:ext cx="168272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641" extrusionOk="0">
                    <a:moveTo>
                      <a:pt x="525" y="0"/>
                    </a:moveTo>
                    <a:cubicBezTo>
                      <a:pt x="235" y="0"/>
                      <a:pt x="1" y="234"/>
                      <a:pt x="1" y="525"/>
                    </a:cubicBezTo>
                    <a:lnTo>
                      <a:pt x="1" y="1116"/>
                    </a:lnTo>
                    <a:cubicBezTo>
                      <a:pt x="1" y="1406"/>
                      <a:pt x="235" y="1640"/>
                      <a:pt x="525" y="1640"/>
                    </a:cubicBezTo>
                    <a:lnTo>
                      <a:pt x="1415" y="1640"/>
                    </a:lnTo>
                    <a:cubicBezTo>
                      <a:pt x="1703" y="1640"/>
                      <a:pt x="1937" y="1406"/>
                      <a:pt x="1937" y="1116"/>
                    </a:cubicBezTo>
                    <a:lnTo>
                      <a:pt x="1937" y="525"/>
                    </a:lnTo>
                    <a:cubicBezTo>
                      <a:pt x="1937" y="234"/>
                      <a:pt x="1703" y="0"/>
                      <a:pt x="141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95" name="Google Shape;3595;p17"/>
              <p:cNvSpPr/>
              <p:nvPr/>
            </p:nvSpPr>
            <p:spPr>
              <a:xfrm>
                <a:off x="8609296" y="4087293"/>
                <a:ext cx="168185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41" extrusionOk="0">
                    <a:moveTo>
                      <a:pt x="525" y="0"/>
                    </a:moveTo>
                    <a:cubicBezTo>
                      <a:pt x="235" y="0"/>
                      <a:pt x="0" y="235"/>
                      <a:pt x="0" y="525"/>
                    </a:cubicBezTo>
                    <a:lnTo>
                      <a:pt x="0" y="1116"/>
                    </a:lnTo>
                    <a:cubicBezTo>
                      <a:pt x="0" y="1407"/>
                      <a:pt x="235" y="1641"/>
                      <a:pt x="525" y="1641"/>
                    </a:cubicBezTo>
                    <a:lnTo>
                      <a:pt x="1415" y="1641"/>
                    </a:lnTo>
                    <a:cubicBezTo>
                      <a:pt x="1702" y="1641"/>
                      <a:pt x="1936" y="1407"/>
                      <a:pt x="1936" y="1116"/>
                    </a:cubicBezTo>
                    <a:lnTo>
                      <a:pt x="1936" y="525"/>
                    </a:lnTo>
                    <a:cubicBezTo>
                      <a:pt x="1936" y="235"/>
                      <a:pt x="1702" y="0"/>
                      <a:pt x="141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96" name="Google Shape;3596;p17"/>
              <p:cNvSpPr/>
              <p:nvPr/>
            </p:nvSpPr>
            <p:spPr>
              <a:xfrm>
                <a:off x="7808491" y="3711333"/>
                <a:ext cx="168185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39" extrusionOk="0">
                    <a:moveTo>
                      <a:pt x="525" y="1"/>
                    </a:moveTo>
                    <a:cubicBezTo>
                      <a:pt x="235" y="1"/>
                      <a:pt x="0" y="235"/>
                      <a:pt x="0" y="522"/>
                    </a:cubicBezTo>
                    <a:lnTo>
                      <a:pt x="0" y="1117"/>
                    </a:lnTo>
                    <a:cubicBezTo>
                      <a:pt x="0" y="1401"/>
                      <a:pt x="235" y="1638"/>
                      <a:pt x="525" y="1638"/>
                    </a:cubicBezTo>
                    <a:lnTo>
                      <a:pt x="1412" y="1638"/>
                    </a:lnTo>
                    <a:cubicBezTo>
                      <a:pt x="1702" y="1638"/>
                      <a:pt x="1936" y="1407"/>
                      <a:pt x="1936" y="1117"/>
                    </a:cubicBezTo>
                    <a:lnTo>
                      <a:pt x="1936" y="522"/>
                    </a:lnTo>
                    <a:cubicBezTo>
                      <a:pt x="1936" y="235"/>
                      <a:pt x="1702" y="1"/>
                      <a:pt x="141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97" name="Google Shape;3597;p17"/>
              <p:cNvSpPr/>
              <p:nvPr/>
            </p:nvSpPr>
            <p:spPr>
              <a:xfrm>
                <a:off x="7864407" y="2635633"/>
                <a:ext cx="168185" cy="142223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38" extrusionOk="0">
                    <a:moveTo>
                      <a:pt x="525" y="0"/>
                    </a:moveTo>
                    <a:cubicBezTo>
                      <a:pt x="235" y="0"/>
                      <a:pt x="1" y="232"/>
                      <a:pt x="1" y="522"/>
                    </a:cubicBezTo>
                    <a:lnTo>
                      <a:pt x="1" y="1116"/>
                    </a:lnTo>
                    <a:cubicBezTo>
                      <a:pt x="1" y="1401"/>
                      <a:pt x="238" y="1638"/>
                      <a:pt x="525" y="1638"/>
                    </a:cubicBezTo>
                    <a:lnTo>
                      <a:pt x="1415" y="1638"/>
                    </a:lnTo>
                    <a:cubicBezTo>
                      <a:pt x="1703" y="1638"/>
                      <a:pt x="1937" y="1404"/>
                      <a:pt x="1937" y="1116"/>
                    </a:cubicBezTo>
                    <a:lnTo>
                      <a:pt x="1937" y="522"/>
                    </a:lnTo>
                    <a:cubicBezTo>
                      <a:pt x="1937" y="232"/>
                      <a:pt x="1703" y="0"/>
                      <a:pt x="141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98" name="Google Shape;3598;p17"/>
              <p:cNvSpPr/>
              <p:nvPr/>
            </p:nvSpPr>
            <p:spPr>
              <a:xfrm>
                <a:off x="6819705" y="3952364"/>
                <a:ext cx="167924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1934" h="1639" extrusionOk="0">
                    <a:moveTo>
                      <a:pt x="522" y="1"/>
                    </a:moveTo>
                    <a:cubicBezTo>
                      <a:pt x="232" y="1"/>
                      <a:pt x="0" y="232"/>
                      <a:pt x="0" y="522"/>
                    </a:cubicBezTo>
                    <a:lnTo>
                      <a:pt x="0" y="1116"/>
                    </a:lnTo>
                    <a:cubicBezTo>
                      <a:pt x="0" y="1407"/>
                      <a:pt x="232" y="1638"/>
                      <a:pt x="522" y="1638"/>
                    </a:cubicBezTo>
                    <a:lnTo>
                      <a:pt x="1412" y="1638"/>
                    </a:lnTo>
                    <a:cubicBezTo>
                      <a:pt x="1702" y="1638"/>
                      <a:pt x="1934" y="1407"/>
                      <a:pt x="1934" y="1116"/>
                    </a:cubicBezTo>
                    <a:lnTo>
                      <a:pt x="1934" y="522"/>
                    </a:lnTo>
                    <a:cubicBezTo>
                      <a:pt x="1934" y="232"/>
                      <a:pt x="1702" y="1"/>
                      <a:pt x="141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99" name="Google Shape;3599;p17"/>
              <p:cNvSpPr/>
              <p:nvPr/>
            </p:nvSpPr>
            <p:spPr>
              <a:xfrm>
                <a:off x="6322187" y="3843831"/>
                <a:ext cx="168185" cy="142571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42" extrusionOk="0">
                    <a:moveTo>
                      <a:pt x="522" y="1"/>
                    </a:moveTo>
                    <a:cubicBezTo>
                      <a:pt x="234" y="1"/>
                      <a:pt x="0" y="235"/>
                      <a:pt x="0" y="525"/>
                    </a:cubicBezTo>
                    <a:lnTo>
                      <a:pt x="0" y="1117"/>
                    </a:lnTo>
                    <a:cubicBezTo>
                      <a:pt x="0" y="1407"/>
                      <a:pt x="234" y="1641"/>
                      <a:pt x="522" y="1641"/>
                    </a:cubicBezTo>
                    <a:lnTo>
                      <a:pt x="1412" y="1641"/>
                    </a:lnTo>
                    <a:cubicBezTo>
                      <a:pt x="1702" y="1641"/>
                      <a:pt x="1936" y="1407"/>
                      <a:pt x="1936" y="1117"/>
                    </a:cubicBezTo>
                    <a:lnTo>
                      <a:pt x="1936" y="525"/>
                    </a:lnTo>
                    <a:cubicBezTo>
                      <a:pt x="1936" y="235"/>
                      <a:pt x="1702" y="1"/>
                      <a:pt x="141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0" name="Google Shape;3600;p17"/>
              <p:cNvSpPr/>
              <p:nvPr/>
            </p:nvSpPr>
            <p:spPr>
              <a:xfrm>
                <a:off x="5514349" y="4005416"/>
                <a:ext cx="168185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39" extrusionOk="0">
                    <a:moveTo>
                      <a:pt x="522" y="1"/>
                    </a:moveTo>
                    <a:cubicBezTo>
                      <a:pt x="232" y="1"/>
                      <a:pt x="0" y="232"/>
                      <a:pt x="0" y="522"/>
                    </a:cubicBezTo>
                    <a:lnTo>
                      <a:pt x="0" y="1116"/>
                    </a:lnTo>
                    <a:cubicBezTo>
                      <a:pt x="0" y="1404"/>
                      <a:pt x="232" y="1638"/>
                      <a:pt x="522" y="1638"/>
                    </a:cubicBezTo>
                    <a:lnTo>
                      <a:pt x="1412" y="1638"/>
                    </a:lnTo>
                    <a:cubicBezTo>
                      <a:pt x="1702" y="1638"/>
                      <a:pt x="1936" y="1404"/>
                      <a:pt x="1936" y="1116"/>
                    </a:cubicBezTo>
                    <a:lnTo>
                      <a:pt x="1936" y="522"/>
                    </a:lnTo>
                    <a:cubicBezTo>
                      <a:pt x="1936" y="232"/>
                      <a:pt x="1702" y="1"/>
                      <a:pt x="141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1" name="Google Shape;3601;p17"/>
              <p:cNvSpPr/>
              <p:nvPr/>
            </p:nvSpPr>
            <p:spPr>
              <a:xfrm>
                <a:off x="7360116" y="3818911"/>
                <a:ext cx="168185" cy="142223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38" extrusionOk="0">
                    <a:moveTo>
                      <a:pt x="522" y="0"/>
                    </a:moveTo>
                    <a:cubicBezTo>
                      <a:pt x="235" y="0"/>
                      <a:pt x="0" y="232"/>
                      <a:pt x="0" y="522"/>
                    </a:cubicBezTo>
                    <a:lnTo>
                      <a:pt x="0" y="1116"/>
                    </a:lnTo>
                    <a:cubicBezTo>
                      <a:pt x="0" y="1404"/>
                      <a:pt x="235" y="1638"/>
                      <a:pt x="522" y="1638"/>
                    </a:cubicBezTo>
                    <a:lnTo>
                      <a:pt x="1412" y="1638"/>
                    </a:lnTo>
                    <a:cubicBezTo>
                      <a:pt x="1702" y="1638"/>
                      <a:pt x="1936" y="1404"/>
                      <a:pt x="1936" y="1116"/>
                    </a:cubicBezTo>
                    <a:lnTo>
                      <a:pt x="1936" y="522"/>
                    </a:lnTo>
                    <a:cubicBezTo>
                      <a:pt x="1936" y="232"/>
                      <a:pt x="1702" y="0"/>
                      <a:pt x="141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2" name="Google Shape;3602;p17"/>
              <p:cNvSpPr/>
              <p:nvPr/>
            </p:nvSpPr>
            <p:spPr>
              <a:xfrm>
                <a:off x="8112732" y="4120982"/>
                <a:ext cx="168185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41" extrusionOk="0">
                    <a:moveTo>
                      <a:pt x="525" y="0"/>
                    </a:moveTo>
                    <a:cubicBezTo>
                      <a:pt x="235" y="0"/>
                      <a:pt x="0" y="235"/>
                      <a:pt x="0" y="525"/>
                    </a:cubicBezTo>
                    <a:lnTo>
                      <a:pt x="0" y="1116"/>
                    </a:lnTo>
                    <a:cubicBezTo>
                      <a:pt x="0" y="1404"/>
                      <a:pt x="235" y="1641"/>
                      <a:pt x="525" y="1641"/>
                    </a:cubicBezTo>
                    <a:lnTo>
                      <a:pt x="1415" y="1641"/>
                    </a:lnTo>
                    <a:cubicBezTo>
                      <a:pt x="1702" y="1641"/>
                      <a:pt x="1936" y="1406"/>
                      <a:pt x="1936" y="1116"/>
                    </a:cubicBezTo>
                    <a:lnTo>
                      <a:pt x="1936" y="525"/>
                    </a:lnTo>
                    <a:cubicBezTo>
                      <a:pt x="1936" y="235"/>
                      <a:pt x="1702" y="0"/>
                      <a:pt x="141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3" name="Google Shape;3603;p17"/>
              <p:cNvSpPr/>
              <p:nvPr/>
            </p:nvSpPr>
            <p:spPr>
              <a:xfrm>
                <a:off x="7380955" y="3359163"/>
                <a:ext cx="354690" cy="299989"/>
              </a:xfrm>
              <a:custGeom>
                <a:avLst/>
                <a:gdLst/>
                <a:ahLst/>
                <a:cxnLst/>
                <a:rect l="l" t="t" r="r" b="b"/>
                <a:pathLst>
                  <a:path w="4085" h="3455" extrusionOk="0">
                    <a:moveTo>
                      <a:pt x="525" y="0"/>
                    </a:moveTo>
                    <a:cubicBezTo>
                      <a:pt x="235" y="0"/>
                      <a:pt x="0" y="235"/>
                      <a:pt x="0" y="525"/>
                    </a:cubicBezTo>
                    <a:lnTo>
                      <a:pt x="0" y="2930"/>
                    </a:lnTo>
                    <a:cubicBezTo>
                      <a:pt x="0" y="3220"/>
                      <a:pt x="235" y="3454"/>
                      <a:pt x="525" y="3454"/>
                    </a:cubicBezTo>
                    <a:lnTo>
                      <a:pt x="3560" y="3454"/>
                    </a:lnTo>
                    <a:cubicBezTo>
                      <a:pt x="3850" y="3454"/>
                      <a:pt x="4085" y="3220"/>
                      <a:pt x="4085" y="2930"/>
                    </a:cubicBezTo>
                    <a:lnTo>
                      <a:pt x="4085" y="525"/>
                    </a:lnTo>
                    <a:cubicBezTo>
                      <a:pt x="4085" y="235"/>
                      <a:pt x="3850" y="0"/>
                      <a:pt x="356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4" name="Google Shape;3604;p17"/>
              <p:cNvSpPr/>
              <p:nvPr/>
            </p:nvSpPr>
            <p:spPr>
              <a:xfrm>
                <a:off x="7337368" y="2848273"/>
                <a:ext cx="271075" cy="229051"/>
              </a:xfrm>
              <a:custGeom>
                <a:avLst/>
                <a:gdLst/>
                <a:ahLst/>
                <a:cxnLst/>
                <a:rect l="l" t="t" r="r" b="b"/>
                <a:pathLst>
                  <a:path w="3122" h="2638" extrusionOk="0">
                    <a:moveTo>
                      <a:pt x="527" y="1"/>
                    </a:moveTo>
                    <a:cubicBezTo>
                      <a:pt x="237" y="1"/>
                      <a:pt x="3" y="235"/>
                      <a:pt x="3" y="525"/>
                    </a:cubicBezTo>
                    <a:lnTo>
                      <a:pt x="3" y="2115"/>
                    </a:lnTo>
                    <a:cubicBezTo>
                      <a:pt x="0" y="2406"/>
                      <a:pt x="237" y="2637"/>
                      <a:pt x="527" y="2637"/>
                    </a:cubicBezTo>
                    <a:lnTo>
                      <a:pt x="2597" y="2637"/>
                    </a:lnTo>
                    <a:cubicBezTo>
                      <a:pt x="2888" y="2637"/>
                      <a:pt x="3122" y="2406"/>
                      <a:pt x="3122" y="2115"/>
                    </a:cubicBezTo>
                    <a:lnTo>
                      <a:pt x="3122" y="525"/>
                    </a:lnTo>
                    <a:cubicBezTo>
                      <a:pt x="3122" y="235"/>
                      <a:pt x="2888" y="1"/>
                      <a:pt x="2597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5" name="Google Shape;3605;p17"/>
              <p:cNvSpPr/>
              <p:nvPr/>
            </p:nvSpPr>
            <p:spPr>
              <a:xfrm>
                <a:off x="8566924" y="2739739"/>
                <a:ext cx="270902" cy="229051"/>
              </a:xfrm>
              <a:custGeom>
                <a:avLst/>
                <a:gdLst/>
                <a:ahLst/>
                <a:cxnLst/>
                <a:rect l="l" t="t" r="r" b="b"/>
                <a:pathLst>
                  <a:path w="3120" h="2638" extrusionOk="0">
                    <a:moveTo>
                      <a:pt x="525" y="1"/>
                    </a:moveTo>
                    <a:cubicBezTo>
                      <a:pt x="234" y="1"/>
                      <a:pt x="0" y="232"/>
                      <a:pt x="0" y="523"/>
                    </a:cubicBezTo>
                    <a:lnTo>
                      <a:pt x="0" y="2113"/>
                    </a:lnTo>
                    <a:cubicBezTo>
                      <a:pt x="0" y="2403"/>
                      <a:pt x="234" y="2637"/>
                      <a:pt x="525" y="2637"/>
                    </a:cubicBezTo>
                    <a:lnTo>
                      <a:pt x="2595" y="2637"/>
                    </a:lnTo>
                    <a:cubicBezTo>
                      <a:pt x="2885" y="2637"/>
                      <a:pt x="3119" y="2403"/>
                      <a:pt x="3119" y="2113"/>
                    </a:cubicBezTo>
                    <a:lnTo>
                      <a:pt x="3119" y="523"/>
                    </a:lnTo>
                    <a:cubicBezTo>
                      <a:pt x="3119" y="232"/>
                      <a:pt x="2885" y="1"/>
                      <a:pt x="2595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6" name="Google Shape;3606;p17"/>
              <p:cNvSpPr/>
              <p:nvPr/>
            </p:nvSpPr>
            <p:spPr>
              <a:xfrm>
                <a:off x="8362968" y="3735557"/>
                <a:ext cx="354690" cy="299729"/>
              </a:xfrm>
              <a:custGeom>
                <a:avLst/>
                <a:gdLst/>
                <a:ahLst/>
                <a:cxnLst/>
                <a:rect l="l" t="t" r="r" b="b"/>
                <a:pathLst>
                  <a:path w="4085" h="3452" extrusionOk="0">
                    <a:moveTo>
                      <a:pt x="522" y="1"/>
                    </a:moveTo>
                    <a:cubicBezTo>
                      <a:pt x="234" y="1"/>
                      <a:pt x="0" y="235"/>
                      <a:pt x="0" y="522"/>
                    </a:cubicBezTo>
                    <a:lnTo>
                      <a:pt x="0" y="2930"/>
                    </a:lnTo>
                    <a:cubicBezTo>
                      <a:pt x="0" y="3220"/>
                      <a:pt x="234" y="3452"/>
                      <a:pt x="522" y="3452"/>
                    </a:cubicBezTo>
                    <a:lnTo>
                      <a:pt x="3560" y="3452"/>
                    </a:lnTo>
                    <a:cubicBezTo>
                      <a:pt x="3850" y="3452"/>
                      <a:pt x="4084" y="3220"/>
                      <a:pt x="4084" y="2930"/>
                    </a:cubicBezTo>
                    <a:lnTo>
                      <a:pt x="4084" y="522"/>
                    </a:lnTo>
                    <a:cubicBezTo>
                      <a:pt x="4084" y="235"/>
                      <a:pt x="3850" y="1"/>
                      <a:pt x="356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7" name="Google Shape;3607;p17"/>
              <p:cNvSpPr/>
              <p:nvPr/>
            </p:nvSpPr>
            <p:spPr>
              <a:xfrm>
                <a:off x="8963637" y="3098768"/>
                <a:ext cx="354777" cy="299989"/>
              </a:xfrm>
              <a:custGeom>
                <a:avLst/>
                <a:gdLst/>
                <a:ahLst/>
                <a:cxnLst/>
                <a:rect l="l" t="t" r="r" b="b"/>
                <a:pathLst>
                  <a:path w="4086" h="3455" extrusionOk="0">
                    <a:moveTo>
                      <a:pt x="522" y="0"/>
                    </a:moveTo>
                    <a:cubicBezTo>
                      <a:pt x="232" y="0"/>
                      <a:pt x="1" y="235"/>
                      <a:pt x="1" y="525"/>
                    </a:cubicBezTo>
                    <a:lnTo>
                      <a:pt x="1" y="2930"/>
                    </a:lnTo>
                    <a:cubicBezTo>
                      <a:pt x="1" y="3217"/>
                      <a:pt x="235" y="3454"/>
                      <a:pt x="522" y="3454"/>
                    </a:cubicBezTo>
                    <a:lnTo>
                      <a:pt x="3561" y="3454"/>
                    </a:lnTo>
                    <a:cubicBezTo>
                      <a:pt x="3851" y="3454"/>
                      <a:pt x="4085" y="3220"/>
                      <a:pt x="4085" y="2930"/>
                    </a:cubicBezTo>
                    <a:lnTo>
                      <a:pt x="4085" y="525"/>
                    </a:lnTo>
                    <a:cubicBezTo>
                      <a:pt x="4085" y="235"/>
                      <a:pt x="3851" y="0"/>
                      <a:pt x="3561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8" name="Google Shape;3608;p17"/>
              <p:cNvSpPr/>
              <p:nvPr/>
            </p:nvSpPr>
            <p:spPr>
              <a:xfrm>
                <a:off x="5736191" y="3918936"/>
                <a:ext cx="354690" cy="299989"/>
              </a:xfrm>
              <a:custGeom>
                <a:avLst/>
                <a:gdLst/>
                <a:ahLst/>
                <a:cxnLst/>
                <a:rect l="l" t="t" r="r" b="b"/>
                <a:pathLst>
                  <a:path w="4085" h="3455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5"/>
                    </a:cubicBezTo>
                    <a:lnTo>
                      <a:pt x="1" y="2930"/>
                    </a:lnTo>
                    <a:cubicBezTo>
                      <a:pt x="1" y="3217"/>
                      <a:pt x="235" y="3454"/>
                      <a:pt x="525" y="3454"/>
                    </a:cubicBezTo>
                    <a:lnTo>
                      <a:pt x="3560" y="3454"/>
                    </a:lnTo>
                    <a:cubicBezTo>
                      <a:pt x="3851" y="3454"/>
                      <a:pt x="4085" y="3220"/>
                      <a:pt x="4085" y="2930"/>
                    </a:cubicBezTo>
                    <a:lnTo>
                      <a:pt x="4085" y="525"/>
                    </a:lnTo>
                    <a:cubicBezTo>
                      <a:pt x="4085" y="235"/>
                      <a:pt x="3851" y="1"/>
                      <a:pt x="356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9" name="Google Shape;3609;p17"/>
              <p:cNvSpPr/>
              <p:nvPr/>
            </p:nvSpPr>
            <p:spPr>
              <a:xfrm>
                <a:off x="6565389" y="4130881"/>
                <a:ext cx="137882" cy="98897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139" extrusionOk="0">
                    <a:moveTo>
                      <a:pt x="522" y="1"/>
                    </a:moveTo>
                    <a:cubicBezTo>
                      <a:pt x="232" y="1"/>
                      <a:pt x="0" y="235"/>
                      <a:pt x="0" y="525"/>
                    </a:cubicBezTo>
                    <a:lnTo>
                      <a:pt x="0" y="614"/>
                    </a:lnTo>
                    <a:cubicBezTo>
                      <a:pt x="0" y="905"/>
                      <a:pt x="232" y="1139"/>
                      <a:pt x="522" y="1139"/>
                    </a:cubicBezTo>
                    <a:lnTo>
                      <a:pt x="1066" y="1139"/>
                    </a:lnTo>
                    <a:cubicBezTo>
                      <a:pt x="1356" y="1139"/>
                      <a:pt x="1587" y="905"/>
                      <a:pt x="1587" y="614"/>
                    </a:cubicBezTo>
                    <a:lnTo>
                      <a:pt x="1587" y="525"/>
                    </a:lnTo>
                    <a:cubicBezTo>
                      <a:pt x="1587" y="235"/>
                      <a:pt x="1356" y="1"/>
                      <a:pt x="106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10" name="Google Shape;3610;p17"/>
              <p:cNvSpPr/>
              <p:nvPr/>
            </p:nvSpPr>
            <p:spPr>
              <a:xfrm>
                <a:off x="7001608" y="4102315"/>
                <a:ext cx="138403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1594" h="1136" extrusionOk="0">
                    <a:moveTo>
                      <a:pt x="528" y="0"/>
                    </a:moveTo>
                    <a:cubicBezTo>
                      <a:pt x="238" y="0"/>
                      <a:pt x="3" y="232"/>
                      <a:pt x="3" y="522"/>
                    </a:cubicBezTo>
                    <a:lnTo>
                      <a:pt x="3" y="614"/>
                    </a:lnTo>
                    <a:cubicBezTo>
                      <a:pt x="0" y="902"/>
                      <a:pt x="235" y="1136"/>
                      <a:pt x="528" y="1136"/>
                    </a:cubicBezTo>
                    <a:lnTo>
                      <a:pt x="1072" y="1136"/>
                    </a:lnTo>
                    <a:cubicBezTo>
                      <a:pt x="1359" y="1136"/>
                      <a:pt x="1593" y="902"/>
                      <a:pt x="1593" y="614"/>
                    </a:cubicBezTo>
                    <a:lnTo>
                      <a:pt x="1593" y="522"/>
                    </a:lnTo>
                    <a:cubicBezTo>
                      <a:pt x="1593" y="232"/>
                      <a:pt x="1359" y="0"/>
                      <a:pt x="107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11" name="Google Shape;3611;p17"/>
              <p:cNvSpPr/>
              <p:nvPr/>
            </p:nvSpPr>
            <p:spPr>
              <a:xfrm>
                <a:off x="8290033" y="3177000"/>
                <a:ext cx="138143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1591" h="1136" extrusionOk="0">
                    <a:moveTo>
                      <a:pt x="522" y="0"/>
                    </a:moveTo>
                    <a:cubicBezTo>
                      <a:pt x="232" y="0"/>
                      <a:pt x="0" y="232"/>
                      <a:pt x="0" y="522"/>
                    </a:cubicBezTo>
                    <a:lnTo>
                      <a:pt x="0" y="614"/>
                    </a:lnTo>
                    <a:cubicBezTo>
                      <a:pt x="0" y="902"/>
                      <a:pt x="232" y="1136"/>
                      <a:pt x="522" y="1136"/>
                    </a:cubicBezTo>
                    <a:lnTo>
                      <a:pt x="1066" y="1136"/>
                    </a:lnTo>
                    <a:cubicBezTo>
                      <a:pt x="1356" y="1136"/>
                      <a:pt x="1591" y="902"/>
                      <a:pt x="1591" y="614"/>
                    </a:cubicBezTo>
                    <a:lnTo>
                      <a:pt x="1591" y="522"/>
                    </a:lnTo>
                    <a:cubicBezTo>
                      <a:pt x="1591" y="232"/>
                      <a:pt x="1356" y="0"/>
                      <a:pt x="106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12" name="Google Shape;3612;p17"/>
              <p:cNvSpPr/>
              <p:nvPr/>
            </p:nvSpPr>
            <p:spPr>
              <a:xfrm>
                <a:off x="8142774" y="2787494"/>
                <a:ext cx="138143" cy="98897"/>
              </a:xfrm>
              <a:custGeom>
                <a:avLst/>
                <a:gdLst/>
                <a:ahLst/>
                <a:cxnLst/>
                <a:rect l="l" t="t" r="r" b="b"/>
                <a:pathLst>
                  <a:path w="1591" h="1139" extrusionOk="0">
                    <a:moveTo>
                      <a:pt x="525" y="0"/>
                    </a:moveTo>
                    <a:cubicBezTo>
                      <a:pt x="235" y="0"/>
                      <a:pt x="0" y="235"/>
                      <a:pt x="0" y="525"/>
                    </a:cubicBezTo>
                    <a:lnTo>
                      <a:pt x="0" y="614"/>
                    </a:lnTo>
                    <a:cubicBezTo>
                      <a:pt x="0" y="904"/>
                      <a:pt x="237" y="1139"/>
                      <a:pt x="525" y="1139"/>
                    </a:cubicBezTo>
                    <a:lnTo>
                      <a:pt x="1069" y="1139"/>
                    </a:lnTo>
                    <a:cubicBezTo>
                      <a:pt x="1356" y="1139"/>
                      <a:pt x="1590" y="904"/>
                      <a:pt x="1590" y="614"/>
                    </a:cubicBezTo>
                    <a:lnTo>
                      <a:pt x="1590" y="525"/>
                    </a:lnTo>
                    <a:cubicBezTo>
                      <a:pt x="1590" y="235"/>
                      <a:pt x="1356" y="0"/>
                      <a:pt x="106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13" name="Google Shape;3613;p17"/>
              <p:cNvSpPr/>
              <p:nvPr/>
            </p:nvSpPr>
            <p:spPr>
              <a:xfrm>
                <a:off x="7610091" y="4085383"/>
                <a:ext cx="138664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1597" h="1136" extrusionOk="0">
                    <a:moveTo>
                      <a:pt x="528" y="0"/>
                    </a:moveTo>
                    <a:cubicBezTo>
                      <a:pt x="238" y="0"/>
                      <a:pt x="6" y="232"/>
                      <a:pt x="6" y="522"/>
                    </a:cubicBezTo>
                    <a:lnTo>
                      <a:pt x="6" y="614"/>
                    </a:lnTo>
                    <a:cubicBezTo>
                      <a:pt x="0" y="898"/>
                      <a:pt x="235" y="1136"/>
                      <a:pt x="528" y="1136"/>
                    </a:cubicBezTo>
                    <a:lnTo>
                      <a:pt x="1072" y="1136"/>
                    </a:lnTo>
                    <a:cubicBezTo>
                      <a:pt x="1362" y="1136"/>
                      <a:pt x="1596" y="901"/>
                      <a:pt x="1596" y="614"/>
                    </a:cubicBezTo>
                    <a:lnTo>
                      <a:pt x="1596" y="522"/>
                    </a:lnTo>
                    <a:cubicBezTo>
                      <a:pt x="1596" y="232"/>
                      <a:pt x="1362" y="0"/>
                      <a:pt x="107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14" name="Google Shape;3614;p17"/>
              <p:cNvSpPr/>
              <p:nvPr/>
            </p:nvSpPr>
            <p:spPr>
              <a:xfrm>
                <a:off x="9131994" y="3834193"/>
                <a:ext cx="138143" cy="98897"/>
              </a:xfrm>
              <a:custGeom>
                <a:avLst/>
                <a:gdLst/>
                <a:ahLst/>
                <a:cxnLst/>
                <a:rect l="l" t="t" r="r" b="b"/>
                <a:pathLst>
                  <a:path w="1591" h="1139" extrusionOk="0">
                    <a:moveTo>
                      <a:pt x="522" y="0"/>
                    </a:moveTo>
                    <a:cubicBezTo>
                      <a:pt x="235" y="0"/>
                      <a:pt x="1" y="234"/>
                      <a:pt x="1" y="525"/>
                    </a:cubicBezTo>
                    <a:lnTo>
                      <a:pt x="1" y="614"/>
                    </a:lnTo>
                    <a:cubicBezTo>
                      <a:pt x="1" y="904"/>
                      <a:pt x="235" y="1138"/>
                      <a:pt x="522" y="1138"/>
                    </a:cubicBezTo>
                    <a:lnTo>
                      <a:pt x="1066" y="1138"/>
                    </a:lnTo>
                    <a:cubicBezTo>
                      <a:pt x="1357" y="1138"/>
                      <a:pt x="1591" y="904"/>
                      <a:pt x="1591" y="614"/>
                    </a:cubicBezTo>
                    <a:lnTo>
                      <a:pt x="1591" y="525"/>
                    </a:lnTo>
                    <a:cubicBezTo>
                      <a:pt x="1591" y="234"/>
                      <a:pt x="1357" y="0"/>
                      <a:pt x="106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15" name="Google Shape;3615;p17"/>
              <p:cNvSpPr/>
              <p:nvPr/>
            </p:nvSpPr>
            <p:spPr>
              <a:xfrm>
                <a:off x="8065933" y="3536724"/>
                <a:ext cx="138229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1592" h="1136" extrusionOk="0">
                    <a:moveTo>
                      <a:pt x="523" y="0"/>
                    </a:moveTo>
                    <a:cubicBezTo>
                      <a:pt x="232" y="0"/>
                      <a:pt x="1" y="232"/>
                      <a:pt x="1" y="522"/>
                    </a:cubicBezTo>
                    <a:lnTo>
                      <a:pt x="1" y="614"/>
                    </a:lnTo>
                    <a:cubicBezTo>
                      <a:pt x="1" y="901"/>
                      <a:pt x="232" y="1136"/>
                      <a:pt x="523" y="1136"/>
                    </a:cubicBezTo>
                    <a:lnTo>
                      <a:pt x="1067" y="1136"/>
                    </a:lnTo>
                    <a:cubicBezTo>
                      <a:pt x="1357" y="1136"/>
                      <a:pt x="1591" y="901"/>
                      <a:pt x="1591" y="614"/>
                    </a:cubicBezTo>
                    <a:lnTo>
                      <a:pt x="1591" y="522"/>
                    </a:lnTo>
                    <a:cubicBezTo>
                      <a:pt x="1591" y="232"/>
                      <a:pt x="1357" y="0"/>
                      <a:pt x="1067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16" name="Google Shape;3616;p17"/>
              <p:cNvSpPr/>
              <p:nvPr/>
            </p:nvSpPr>
            <p:spPr>
              <a:xfrm>
                <a:off x="7894449" y="3003085"/>
                <a:ext cx="138143" cy="98897"/>
              </a:xfrm>
              <a:custGeom>
                <a:avLst/>
                <a:gdLst/>
                <a:ahLst/>
                <a:cxnLst/>
                <a:rect l="l" t="t" r="r" b="b"/>
                <a:pathLst>
                  <a:path w="1591" h="1139" extrusionOk="0">
                    <a:moveTo>
                      <a:pt x="525" y="0"/>
                    </a:moveTo>
                    <a:cubicBezTo>
                      <a:pt x="235" y="0"/>
                      <a:pt x="1" y="235"/>
                      <a:pt x="1" y="525"/>
                    </a:cubicBezTo>
                    <a:lnTo>
                      <a:pt x="1" y="614"/>
                    </a:lnTo>
                    <a:cubicBezTo>
                      <a:pt x="1" y="904"/>
                      <a:pt x="238" y="1139"/>
                      <a:pt x="525" y="1139"/>
                    </a:cubicBezTo>
                    <a:lnTo>
                      <a:pt x="1069" y="1139"/>
                    </a:lnTo>
                    <a:cubicBezTo>
                      <a:pt x="1357" y="1139"/>
                      <a:pt x="1591" y="904"/>
                      <a:pt x="1591" y="614"/>
                    </a:cubicBezTo>
                    <a:lnTo>
                      <a:pt x="1591" y="525"/>
                    </a:lnTo>
                    <a:cubicBezTo>
                      <a:pt x="1591" y="235"/>
                      <a:pt x="1357" y="0"/>
                      <a:pt x="106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17" name="Google Shape;3617;p17"/>
              <p:cNvSpPr/>
              <p:nvPr/>
            </p:nvSpPr>
            <p:spPr>
              <a:xfrm>
                <a:off x="8892438" y="2347368"/>
                <a:ext cx="168445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1940" h="1639" extrusionOk="0">
                    <a:moveTo>
                      <a:pt x="528" y="0"/>
                    </a:moveTo>
                    <a:cubicBezTo>
                      <a:pt x="238" y="0"/>
                      <a:pt x="3" y="232"/>
                      <a:pt x="3" y="522"/>
                    </a:cubicBezTo>
                    <a:lnTo>
                      <a:pt x="3" y="1116"/>
                    </a:lnTo>
                    <a:cubicBezTo>
                      <a:pt x="1" y="1404"/>
                      <a:pt x="238" y="1638"/>
                      <a:pt x="528" y="1638"/>
                    </a:cubicBezTo>
                    <a:lnTo>
                      <a:pt x="1418" y="1638"/>
                    </a:lnTo>
                    <a:cubicBezTo>
                      <a:pt x="1705" y="1638"/>
                      <a:pt x="1940" y="1404"/>
                      <a:pt x="1940" y="1116"/>
                    </a:cubicBezTo>
                    <a:lnTo>
                      <a:pt x="1940" y="522"/>
                    </a:lnTo>
                    <a:cubicBezTo>
                      <a:pt x="1940" y="232"/>
                      <a:pt x="1705" y="0"/>
                      <a:pt x="141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3618" name="Google Shape;3618;p17"/>
              <p:cNvGrpSpPr/>
              <p:nvPr/>
            </p:nvGrpSpPr>
            <p:grpSpPr>
              <a:xfrm>
                <a:off x="8010038" y="1066236"/>
                <a:ext cx="739597" cy="2531629"/>
                <a:chOff x="7476638" y="1066236"/>
                <a:chExt cx="739597" cy="2531629"/>
              </a:xfrm>
            </p:grpSpPr>
            <p:sp>
              <p:nvSpPr>
                <p:cNvPr id="3619" name="Google Shape;3619;p17"/>
                <p:cNvSpPr/>
                <p:nvPr/>
              </p:nvSpPr>
              <p:spPr>
                <a:xfrm>
                  <a:off x="7476638" y="1066236"/>
                  <a:ext cx="739597" cy="25316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18" h="29157" extrusionOk="0">
                      <a:moveTo>
                        <a:pt x="4257" y="0"/>
                      </a:moveTo>
                      <a:cubicBezTo>
                        <a:pt x="4257" y="0"/>
                        <a:pt x="1200" y="6905"/>
                        <a:pt x="793" y="9413"/>
                      </a:cubicBezTo>
                      <a:cubicBezTo>
                        <a:pt x="0" y="14267"/>
                        <a:pt x="1317" y="29156"/>
                        <a:pt x="1317" y="29156"/>
                      </a:cubicBezTo>
                      <a:lnTo>
                        <a:pt x="7201" y="29156"/>
                      </a:lnTo>
                      <a:cubicBezTo>
                        <a:pt x="7198" y="29154"/>
                        <a:pt x="8517" y="14269"/>
                        <a:pt x="7725" y="9413"/>
                      </a:cubicBezTo>
                      <a:cubicBezTo>
                        <a:pt x="7318" y="6905"/>
                        <a:pt x="4257" y="0"/>
                        <a:pt x="4257" y="0"/>
                      </a:cubicBezTo>
                      <a:close/>
                      <a:moveTo>
                        <a:pt x="7201" y="29156"/>
                      </a:moveTo>
                      <a:cubicBezTo>
                        <a:pt x="7201" y="29156"/>
                        <a:pt x="7201" y="29156"/>
                        <a:pt x="7201" y="29156"/>
                      </a:cubicBezTo>
                      <a:cubicBezTo>
                        <a:pt x="7201" y="29156"/>
                        <a:pt x="7201" y="29156"/>
                        <a:pt x="7201" y="29156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20" name="Google Shape;3620;p17"/>
                <p:cNvSpPr/>
                <p:nvPr/>
              </p:nvSpPr>
              <p:spPr>
                <a:xfrm>
                  <a:off x="7502078" y="1123368"/>
                  <a:ext cx="688716" cy="24172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32" h="27840" extrusionOk="0">
                      <a:moveTo>
                        <a:pt x="3964" y="1"/>
                      </a:moveTo>
                      <a:cubicBezTo>
                        <a:pt x="3964" y="1"/>
                        <a:pt x="1119" y="6590"/>
                        <a:pt x="737" y="8987"/>
                      </a:cubicBezTo>
                      <a:cubicBezTo>
                        <a:pt x="0" y="13623"/>
                        <a:pt x="1225" y="27840"/>
                        <a:pt x="1225" y="27840"/>
                      </a:cubicBezTo>
                      <a:lnTo>
                        <a:pt x="6698" y="27840"/>
                      </a:lnTo>
                      <a:cubicBezTo>
                        <a:pt x="6704" y="27840"/>
                        <a:pt x="7932" y="13626"/>
                        <a:pt x="7195" y="8987"/>
                      </a:cubicBezTo>
                      <a:cubicBezTo>
                        <a:pt x="6816" y="6593"/>
                        <a:pt x="3964" y="1"/>
                        <a:pt x="3964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21" name="Google Shape;3621;p17"/>
                <p:cNvSpPr/>
                <p:nvPr/>
              </p:nvSpPr>
              <p:spPr>
                <a:xfrm>
                  <a:off x="7642825" y="2889429"/>
                  <a:ext cx="406960" cy="6272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87" h="7224" extrusionOk="0">
                      <a:moveTo>
                        <a:pt x="1289" y="1"/>
                      </a:moveTo>
                      <a:lnTo>
                        <a:pt x="0" y="7224"/>
                      </a:lnTo>
                      <a:lnTo>
                        <a:pt x="4687" y="7224"/>
                      </a:lnTo>
                      <a:lnTo>
                        <a:pt x="3401" y="1"/>
                      </a:ln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22" name="Google Shape;3622;p17"/>
                <p:cNvSpPr/>
                <p:nvPr/>
              </p:nvSpPr>
              <p:spPr>
                <a:xfrm>
                  <a:off x="7706035" y="1590410"/>
                  <a:ext cx="280279" cy="12538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28" h="14441" extrusionOk="0">
                      <a:moveTo>
                        <a:pt x="1615" y="0"/>
                      </a:moveTo>
                      <a:cubicBezTo>
                        <a:pt x="1615" y="0"/>
                        <a:pt x="463" y="2796"/>
                        <a:pt x="310" y="4076"/>
                      </a:cubicBezTo>
                      <a:cubicBezTo>
                        <a:pt x="0" y="6643"/>
                        <a:pt x="508" y="14440"/>
                        <a:pt x="508" y="14440"/>
                      </a:cubicBezTo>
                      <a:lnTo>
                        <a:pt x="2726" y="14440"/>
                      </a:lnTo>
                      <a:cubicBezTo>
                        <a:pt x="2726" y="14440"/>
                        <a:pt x="3228" y="6643"/>
                        <a:pt x="2924" y="4076"/>
                      </a:cubicBezTo>
                      <a:cubicBezTo>
                        <a:pt x="2770" y="2799"/>
                        <a:pt x="1615" y="0"/>
                        <a:pt x="1615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23" name="Google Shape;3623;p17"/>
                <p:cNvSpPr/>
                <p:nvPr/>
              </p:nvSpPr>
              <p:spPr>
                <a:xfrm>
                  <a:off x="7834191" y="1554551"/>
                  <a:ext cx="24051" cy="13163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7" h="15161" extrusionOk="0">
                      <a:moveTo>
                        <a:pt x="0" y="0"/>
                      </a:moveTo>
                      <a:lnTo>
                        <a:pt x="0" y="15160"/>
                      </a:lnTo>
                      <a:lnTo>
                        <a:pt x="276" y="15160"/>
                      </a:lnTo>
                      <a:lnTo>
                        <a:pt x="276" y="0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24" name="Google Shape;3624;p17"/>
                <p:cNvSpPr/>
                <p:nvPr/>
              </p:nvSpPr>
              <p:spPr>
                <a:xfrm>
                  <a:off x="7695616" y="2035399"/>
                  <a:ext cx="280106" cy="240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26" h="277" extrusionOk="0">
                      <a:moveTo>
                        <a:pt x="0" y="0"/>
                      </a:moveTo>
                      <a:lnTo>
                        <a:pt x="0" y="276"/>
                      </a:lnTo>
                      <a:lnTo>
                        <a:pt x="3225" y="276"/>
                      </a:lnTo>
                      <a:lnTo>
                        <a:pt x="3225" y="0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25" name="Google Shape;3625;p17"/>
                <p:cNvSpPr/>
                <p:nvPr/>
              </p:nvSpPr>
              <p:spPr>
                <a:xfrm>
                  <a:off x="7695616" y="2487333"/>
                  <a:ext cx="280106" cy="241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26" h="278" extrusionOk="0">
                      <a:moveTo>
                        <a:pt x="0" y="1"/>
                      </a:moveTo>
                      <a:lnTo>
                        <a:pt x="0" y="277"/>
                      </a:lnTo>
                      <a:lnTo>
                        <a:pt x="3225" y="277"/>
                      </a:lnTo>
                      <a:lnTo>
                        <a:pt x="3225" y="1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3626" name="Google Shape;3626;p17"/>
              <p:cNvGrpSpPr/>
              <p:nvPr/>
            </p:nvGrpSpPr>
            <p:grpSpPr>
              <a:xfrm>
                <a:off x="472806" y="1066236"/>
                <a:ext cx="739336" cy="2612278"/>
                <a:chOff x="1006206" y="1066236"/>
                <a:chExt cx="739336" cy="2612278"/>
              </a:xfrm>
            </p:grpSpPr>
            <p:sp>
              <p:nvSpPr>
                <p:cNvPr id="3627" name="Google Shape;3627;p17"/>
                <p:cNvSpPr/>
                <p:nvPr/>
              </p:nvSpPr>
              <p:spPr>
                <a:xfrm>
                  <a:off x="1097027" y="3378525"/>
                  <a:ext cx="478940" cy="29998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16" h="3455" extrusionOk="0">
                      <a:moveTo>
                        <a:pt x="522" y="1"/>
                      </a:moveTo>
                      <a:cubicBezTo>
                        <a:pt x="232" y="1"/>
                        <a:pt x="1" y="235"/>
                        <a:pt x="1" y="525"/>
                      </a:cubicBezTo>
                      <a:lnTo>
                        <a:pt x="1" y="2933"/>
                      </a:lnTo>
                      <a:cubicBezTo>
                        <a:pt x="1" y="3217"/>
                        <a:pt x="232" y="3454"/>
                        <a:pt x="522" y="3454"/>
                      </a:cubicBezTo>
                      <a:lnTo>
                        <a:pt x="4994" y="3454"/>
                      </a:lnTo>
                      <a:cubicBezTo>
                        <a:pt x="5282" y="3454"/>
                        <a:pt x="5516" y="3220"/>
                        <a:pt x="5516" y="2930"/>
                      </a:cubicBezTo>
                      <a:lnTo>
                        <a:pt x="5516" y="525"/>
                      </a:lnTo>
                      <a:cubicBezTo>
                        <a:pt x="5516" y="235"/>
                        <a:pt x="5282" y="1"/>
                        <a:pt x="4994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28" name="Google Shape;3628;p17"/>
                <p:cNvSpPr/>
                <p:nvPr/>
              </p:nvSpPr>
              <p:spPr>
                <a:xfrm>
                  <a:off x="1006206" y="1066236"/>
                  <a:ext cx="739336" cy="25316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15" h="29157" extrusionOk="0">
                      <a:moveTo>
                        <a:pt x="4258" y="0"/>
                      </a:moveTo>
                      <a:cubicBezTo>
                        <a:pt x="4258" y="0"/>
                        <a:pt x="1200" y="6905"/>
                        <a:pt x="790" y="9413"/>
                      </a:cubicBezTo>
                      <a:cubicBezTo>
                        <a:pt x="0" y="14267"/>
                        <a:pt x="1317" y="29156"/>
                        <a:pt x="1317" y="29156"/>
                      </a:cubicBezTo>
                      <a:lnTo>
                        <a:pt x="7201" y="29156"/>
                      </a:lnTo>
                      <a:cubicBezTo>
                        <a:pt x="7199" y="29154"/>
                        <a:pt x="8515" y="14269"/>
                        <a:pt x="7722" y="9413"/>
                      </a:cubicBezTo>
                      <a:cubicBezTo>
                        <a:pt x="7315" y="6905"/>
                        <a:pt x="4258" y="0"/>
                        <a:pt x="4258" y="0"/>
                      </a:cubicBezTo>
                      <a:close/>
                      <a:moveTo>
                        <a:pt x="7201" y="29156"/>
                      </a:moveTo>
                      <a:lnTo>
                        <a:pt x="7201" y="29156"/>
                      </a:lnTo>
                      <a:cubicBezTo>
                        <a:pt x="7201" y="29156"/>
                        <a:pt x="7201" y="29156"/>
                        <a:pt x="7201" y="29156"/>
                      </a:cubicBezTo>
                      <a:cubicBezTo>
                        <a:pt x="7201" y="29156"/>
                        <a:pt x="7201" y="29156"/>
                        <a:pt x="7201" y="29156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29" name="Google Shape;3629;p17"/>
                <p:cNvSpPr/>
                <p:nvPr/>
              </p:nvSpPr>
              <p:spPr>
                <a:xfrm>
                  <a:off x="1031385" y="1123368"/>
                  <a:ext cx="688716" cy="24172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32" h="27840" extrusionOk="0">
                      <a:moveTo>
                        <a:pt x="3968" y="1"/>
                      </a:moveTo>
                      <a:cubicBezTo>
                        <a:pt x="3968" y="1"/>
                        <a:pt x="1122" y="6590"/>
                        <a:pt x="737" y="8987"/>
                      </a:cubicBezTo>
                      <a:cubicBezTo>
                        <a:pt x="0" y="13623"/>
                        <a:pt x="1225" y="27840"/>
                        <a:pt x="1225" y="27840"/>
                      </a:cubicBezTo>
                      <a:lnTo>
                        <a:pt x="6702" y="27840"/>
                      </a:lnTo>
                      <a:cubicBezTo>
                        <a:pt x="6704" y="27840"/>
                        <a:pt x="7932" y="13626"/>
                        <a:pt x="7195" y="8987"/>
                      </a:cubicBezTo>
                      <a:cubicBezTo>
                        <a:pt x="6816" y="6593"/>
                        <a:pt x="3968" y="1"/>
                        <a:pt x="3968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30" name="Google Shape;3630;p17"/>
                <p:cNvSpPr/>
                <p:nvPr/>
              </p:nvSpPr>
              <p:spPr>
                <a:xfrm>
                  <a:off x="1172392" y="2889429"/>
                  <a:ext cx="406960" cy="6272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87" h="7224" extrusionOk="0">
                      <a:moveTo>
                        <a:pt x="1283" y="1"/>
                      </a:moveTo>
                      <a:lnTo>
                        <a:pt x="0" y="7224"/>
                      </a:lnTo>
                      <a:lnTo>
                        <a:pt x="4687" y="7224"/>
                      </a:lnTo>
                      <a:lnTo>
                        <a:pt x="3401" y="1"/>
                      </a:ln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31" name="Google Shape;3631;p17"/>
                <p:cNvSpPr/>
                <p:nvPr/>
              </p:nvSpPr>
              <p:spPr>
                <a:xfrm>
                  <a:off x="1235603" y="1590410"/>
                  <a:ext cx="280106" cy="12538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26" h="14441" extrusionOk="0">
                      <a:moveTo>
                        <a:pt x="1616" y="0"/>
                      </a:moveTo>
                      <a:cubicBezTo>
                        <a:pt x="1616" y="0"/>
                        <a:pt x="461" y="2796"/>
                        <a:pt x="307" y="4076"/>
                      </a:cubicBezTo>
                      <a:cubicBezTo>
                        <a:pt x="0" y="6643"/>
                        <a:pt x="505" y="14440"/>
                        <a:pt x="505" y="14440"/>
                      </a:cubicBezTo>
                      <a:lnTo>
                        <a:pt x="2723" y="14440"/>
                      </a:lnTo>
                      <a:cubicBezTo>
                        <a:pt x="2723" y="14440"/>
                        <a:pt x="3225" y="6643"/>
                        <a:pt x="2924" y="4076"/>
                      </a:cubicBezTo>
                      <a:cubicBezTo>
                        <a:pt x="2771" y="2799"/>
                        <a:pt x="1616" y="0"/>
                        <a:pt x="1616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32" name="Google Shape;3632;p17"/>
                <p:cNvSpPr/>
                <p:nvPr/>
              </p:nvSpPr>
              <p:spPr>
                <a:xfrm>
                  <a:off x="1363759" y="1554551"/>
                  <a:ext cx="24051" cy="13163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7" h="15161" extrusionOk="0">
                      <a:moveTo>
                        <a:pt x="0" y="0"/>
                      </a:moveTo>
                      <a:lnTo>
                        <a:pt x="0" y="15160"/>
                      </a:lnTo>
                      <a:lnTo>
                        <a:pt x="276" y="15160"/>
                      </a:lnTo>
                      <a:lnTo>
                        <a:pt x="276" y="0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33" name="Google Shape;3633;p17"/>
                <p:cNvSpPr/>
                <p:nvPr/>
              </p:nvSpPr>
              <p:spPr>
                <a:xfrm>
                  <a:off x="1224923" y="2035399"/>
                  <a:ext cx="280366" cy="240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29" h="277" extrusionOk="0">
                      <a:moveTo>
                        <a:pt x="1" y="0"/>
                      </a:moveTo>
                      <a:lnTo>
                        <a:pt x="1" y="276"/>
                      </a:lnTo>
                      <a:lnTo>
                        <a:pt x="3228" y="276"/>
                      </a:lnTo>
                      <a:lnTo>
                        <a:pt x="3228" y="0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34" name="Google Shape;3634;p17"/>
                <p:cNvSpPr/>
                <p:nvPr/>
              </p:nvSpPr>
              <p:spPr>
                <a:xfrm>
                  <a:off x="1224923" y="2487333"/>
                  <a:ext cx="280366" cy="241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29" h="278" extrusionOk="0">
                      <a:moveTo>
                        <a:pt x="1" y="1"/>
                      </a:moveTo>
                      <a:lnTo>
                        <a:pt x="1" y="277"/>
                      </a:lnTo>
                      <a:lnTo>
                        <a:pt x="3228" y="277"/>
                      </a:lnTo>
                      <a:lnTo>
                        <a:pt x="3228" y="1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3635" name="Google Shape;3635;p17"/>
              <p:cNvSpPr/>
              <p:nvPr/>
            </p:nvSpPr>
            <p:spPr>
              <a:xfrm>
                <a:off x="2857096" y="157592"/>
                <a:ext cx="1818515" cy="1827719"/>
              </a:xfrm>
              <a:custGeom>
                <a:avLst/>
                <a:gdLst/>
                <a:ahLst/>
                <a:cxnLst/>
                <a:rect l="l" t="t" r="r" b="b"/>
                <a:pathLst>
                  <a:path w="20944" h="21050" extrusionOk="0">
                    <a:moveTo>
                      <a:pt x="0" y="1"/>
                    </a:moveTo>
                    <a:lnTo>
                      <a:pt x="0" y="21050"/>
                    </a:lnTo>
                    <a:lnTo>
                      <a:pt x="438" y="21050"/>
                    </a:lnTo>
                    <a:cubicBezTo>
                      <a:pt x="4790" y="10301"/>
                      <a:pt x="11966" y="4264"/>
                      <a:pt x="20943" y="1256"/>
                    </a:cubicBezTo>
                    <a:lnTo>
                      <a:pt x="20943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36" name="Google Shape;3636;p17"/>
              <p:cNvSpPr/>
              <p:nvPr/>
            </p:nvSpPr>
            <p:spPr>
              <a:xfrm>
                <a:off x="1363759" y="157592"/>
                <a:ext cx="1653543" cy="1827719"/>
              </a:xfrm>
              <a:custGeom>
                <a:avLst/>
                <a:gdLst/>
                <a:ahLst/>
                <a:cxnLst/>
                <a:rect l="l" t="t" r="r" b="b"/>
                <a:pathLst>
                  <a:path w="19044" h="21050" extrusionOk="0">
                    <a:moveTo>
                      <a:pt x="0" y="1"/>
                    </a:moveTo>
                    <a:lnTo>
                      <a:pt x="0" y="1256"/>
                    </a:lnTo>
                    <a:cubicBezTo>
                      <a:pt x="8143" y="4264"/>
                      <a:pt x="14646" y="10301"/>
                      <a:pt x="18594" y="21050"/>
                    </a:cubicBezTo>
                    <a:lnTo>
                      <a:pt x="19043" y="21050"/>
                    </a:lnTo>
                    <a:lnTo>
                      <a:pt x="19043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37" name="Google Shape;3637;p17"/>
              <p:cNvSpPr/>
              <p:nvPr/>
            </p:nvSpPr>
            <p:spPr>
              <a:xfrm>
                <a:off x="-35892" y="157592"/>
                <a:ext cx="1576527" cy="1827719"/>
              </a:xfrm>
              <a:custGeom>
                <a:avLst/>
                <a:gdLst/>
                <a:ahLst/>
                <a:cxnLst/>
                <a:rect l="l" t="t" r="r" b="b"/>
                <a:pathLst>
                  <a:path w="18157" h="21050" extrusionOk="0">
                    <a:moveTo>
                      <a:pt x="1" y="1"/>
                    </a:moveTo>
                    <a:lnTo>
                      <a:pt x="1" y="21050"/>
                    </a:lnTo>
                    <a:lnTo>
                      <a:pt x="383" y="21050"/>
                    </a:lnTo>
                    <a:cubicBezTo>
                      <a:pt x="4155" y="10301"/>
                      <a:pt x="10373" y="4264"/>
                      <a:pt x="18157" y="1256"/>
                    </a:cubicBezTo>
                    <a:lnTo>
                      <a:pt x="18157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38" name="Google Shape;3638;p17"/>
              <p:cNvSpPr/>
              <p:nvPr/>
            </p:nvSpPr>
            <p:spPr>
              <a:xfrm>
                <a:off x="4594330" y="157592"/>
                <a:ext cx="1823638" cy="1827719"/>
              </a:xfrm>
              <a:custGeom>
                <a:avLst/>
                <a:gdLst/>
                <a:ahLst/>
                <a:cxnLst/>
                <a:rect l="l" t="t" r="r" b="b"/>
                <a:pathLst>
                  <a:path w="21003" h="21050" extrusionOk="0">
                    <a:moveTo>
                      <a:pt x="1" y="1"/>
                    </a:moveTo>
                    <a:lnTo>
                      <a:pt x="1" y="1256"/>
                    </a:lnTo>
                    <a:cubicBezTo>
                      <a:pt x="8981" y="4264"/>
                      <a:pt x="16153" y="10301"/>
                      <a:pt x="20506" y="21050"/>
                    </a:cubicBezTo>
                    <a:lnTo>
                      <a:pt x="21002" y="21050"/>
                    </a:lnTo>
                    <a:lnTo>
                      <a:pt x="21002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39" name="Google Shape;3639;p17"/>
              <p:cNvSpPr/>
              <p:nvPr/>
            </p:nvSpPr>
            <p:spPr>
              <a:xfrm>
                <a:off x="6278773" y="157592"/>
                <a:ext cx="1559596" cy="1827719"/>
              </a:xfrm>
              <a:custGeom>
                <a:avLst/>
                <a:gdLst/>
                <a:ahLst/>
                <a:cxnLst/>
                <a:rect l="l" t="t" r="r" b="b"/>
                <a:pathLst>
                  <a:path w="17962" h="21050" extrusionOk="0">
                    <a:moveTo>
                      <a:pt x="1" y="1"/>
                    </a:moveTo>
                    <a:lnTo>
                      <a:pt x="1" y="21050"/>
                    </a:lnTo>
                    <a:lnTo>
                      <a:pt x="377" y="21050"/>
                    </a:lnTo>
                    <a:cubicBezTo>
                      <a:pt x="4110" y="10301"/>
                      <a:pt x="10262" y="4264"/>
                      <a:pt x="17961" y="1256"/>
                    </a:cubicBezTo>
                    <a:lnTo>
                      <a:pt x="1796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40" name="Google Shape;3640;p17"/>
              <p:cNvSpPr/>
              <p:nvPr/>
            </p:nvSpPr>
            <p:spPr>
              <a:xfrm>
                <a:off x="7717670" y="157592"/>
                <a:ext cx="1618899" cy="1827719"/>
              </a:xfrm>
              <a:custGeom>
                <a:avLst/>
                <a:gdLst/>
                <a:ahLst/>
                <a:cxnLst/>
                <a:rect l="l" t="t" r="r" b="b"/>
                <a:pathLst>
                  <a:path w="18645" h="21050" extrusionOk="0">
                    <a:moveTo>
                      <a:pt x="0" y="1"/>
                    </a:moveTo>
                    <a:lnTo>
                      <a:pt x="0" y="1256"/>
                    </a:lnTo>
                    <a:cubicBezTo>
                      <a:pt x="7973" y="4264"/>
                      <a:pt x="14340" y="10301"/>
                      <a:pt x="18204" y="21050"/>
                    </a:cubicBezTo>
                    <a:lnTo>
                      <a:pt x="18644" y="21050"/>
                    </a:lnTo>
                    <a:lnTo>
                      <a:pt x="18644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41" name="Google Shape;3641;p17"/>
              <p:cNvSpPr/>
              <p:nvPr/>
            </p:nvSpPr>
            <p:spPr>
              <a:xfrm>
                <a:off x="2904764" y="157592"/>
                <a:ext cx="1770847" cy="934177"/>
              </a:xfrm>
              <a:custGeom>
                <a:avLst/>
                <a:gdLst/>
                <a:ahLst/>
                <a:cxnLst/>
                <a:rect l="l" t="t" r="r" b="b"/>
                <a:pathLst>
                  <a:path w="20395" h="10759" extrusionOk="0">
                    <a:moveTo>
                      <a:pt x="1" y="1"/>
                    </a:moveTo>
                    <a:lnTo>
                      <a:pt x="1" y="10758"/>
                    </a:lnTo>
                    <a:lnTo>
                      <a:pt x="430" y="10758"/>
                    </a:lnTo>
                    <a:cubicBezTo>
                      <a:pt x="4668" y="5265"/>
                      <a:pt x="11648" y="2180"/>
                      <a:pt x="20394" y="642"/>
                    </a:cubicBezTo>
                    <a:lnTo>
                      <a:pt x="20394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42" name="Google Shape;3642;p17"/>
              <p:cNvSpPr/>
              <p:nvPr/>
            </p:nvSpPr>
            <p:spPr>
              <a:xfrm>
                <a:off x="1363759" y="157592"/>
                <a:ext cx="1579392" cy="934177"/>
              </a:xfrm>
              <a:custGeom>
                <a:avLst/>
                <a:gdLst/>
                <a:ahLst/>
                <a:cxnLst/>
                <a:rect l="l" t="t" r="r" b="b"/>
                <a:pathLst>
                  <a:path w="18190" h="10759" extrusionOk="0">
                    <a:moveTo>
                      <a:pt x="0" y="1"/>
                    </a:moveTo>
                    <a:lnTo>
                      <a:pt x="0" y="642"/>
                    </a:lnTo>
                    <a:cubicBezTo>
                      <a:pt x="7781" y="2180"/>
                      <a:pt x="13991" y="5265"/>
                      <a:pt x="17760" y="10758"/>
                    </a:cubicBezTo>
                    <a:lnTo>
                      <a:pt x="18190" y="10758"/>
                    </a:lnTo>
                    <a:lnTo>
                      <a:pt x="18190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43" name="Google Shape;3643;p17"/>
              <p:cNvSpPr/>
              <p:nvPr/>
            </p:nvSpPr>
            <p:spPr>
              <a:xfrm>
                <a:off x="-35892" y="157592"/>
                <a:ext cx="1576527" cy="934177"/>
              </a:xfrm>
              <a:custGeom>
                <a:avLst/>
                <a:gdLst/>
                <a:ahLst/>
                <a:cxnLst/>
                <a:rect l="l" t="t" r="r" b="b"/>
                <a:pathLst>
                  <a:path w="18157" h="10759" extrusionOk="0">
                    <a:moveTo>
                      <a:pt x="1" y="1"/>
                    </a:moveTo>
                    <a:lnTo>
                      <a:pt x="1" y="10758"/>
                    </a:lnTo>
                    <a:lnTo>
                      <a:pt x="383" y="10758"/>
                    </a:lnTo>
                    <a:cubicBezTo>
                      <a:pt x="4155" y="5265"/>
                      <a:pt x="10373" y="2180"/>
                      <a:pt x="18157" y="642"/>
                    </a:cubicBezTo>
                    <a:lnTo>
                      <a:pt x="18157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44" name="Google Shape;3644;p17"/>
              <p:cNvSpPr/>
              <p:nvPr/>
            </p:nvSpPr>
            <p:spPr>
              <a:xfrm>
                <a:off x="4594070" y="157592"/>
                <a:ext cx="1751918" cy="934177"/>
              </a:xfrm>
              <a:custGeom>
                <a:avLst/>
                <a:gdLst/>
                <a:ahLst/>
                <a:cxnLst/>
                <a:rect l="l" t="t" r="r" b="b"/>
                <a:pathLst>
                  <a:path w="20177" h="10759" extrusionOk="0">
                    <a:moveTo>
                      <a:pt x="1" y="1"/>
                    </a:moveTo>
                    <a:lnTo>
                      <a:pt x="1" y="642"/>
                    </a:lnTo>
                    <a:cubicBezTo>
                      <a:pt x="8630" y="2180"/>
                      <a:pt x="15520" y="5265"/>
                      <a:pt x="19699" y="10758"/>
                    </a:cubicBezTo>
                    <a:lnTo>
                      <a:pt x="20177" y="10758"/>
                    </a:lnTo>
                    <a:lnTo>
                      <a:pt x="20177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45" name="Google Shape;3645;p17"/>
              <p:cNvSpPr/>
              <p:nvPr/>
            </p:nvSpPr>
            <p:spPr>
              <a:xfrm>
                <a:off x="6326528" y="157592"/>
                <a:ext cx="1511580" cy="934177"/>
              </a:xfrm>
              <a:custGeom>
                <a:avLst/>
                <a:gdLst/>
                <a:ahLst/>
                <a:cxnLst/>
                <a:rect l="l" t="t" r="r" b="b"/>
                <a:pathLst>
                  <a:path w="17409" h="10759" extrusionOk="0">
                    <a:moveTo>
                      <a:pt x="0" y="1"/>
                    </a:moveTo>
                    <a:lnTo>
                      <a:pt x="0" y="10758"/>
                    </a:lnTo>
                    <a:lnTo>
                      <a:pt x="369" y="10758"/>
                    </a:lnTo>
                    <a:cubicBezTo>
                      <a:pt x="3984" y="5265"/>
                      <a:pt x="9946" y="2180"/>
                      <a:pt x="17409" y="642"/>
                    </a:cubicBezTo>
                    <a:lnTo>
                      <a:pt x="17409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46" name="Google Shape;3646;p17"/>
              <p:cNvSpPr/>
              <p:nvPr/>
            </p:nvSpPr>
            <p:spPr>
              <a:xfrm>
                <a:off x="7717670" y="157592"/>
                <a:ext cx="1618899" cy="934177"/>
              </a:xfrm>
              <a:custGeom>
                <a:avLst/>
                <a:gdLst/>
                <a:ahLst/>
                <a:cxnLst/>
                <a:rect l="l" t="t" r="r" b="b"/>
                <a:pathLst>
                  <a:path w="18645" h="10759" extrusionOk="0">
                    <a:moveTo>
                      <a:pt x="0" y="1"/>
                    </a:moveTo>
                    <a:lnTo>
                      <a:pt x="0" y="642"/>
                    </a:lnTo>
                    <a:cubicBezTo>
                      <a:pt x="7973" y="2180"/>
                      <a:pt x="14340" y="5265"/>
                      <a:pt x="18204" y="10758"/>
                    </a:cubicBezTo>
                    <a:lnTo>
                      <a:pt x="18644" y="10758"/>
                    </a:lnTo>
                    <a:lnTo>
                      <a:pt x="18644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47" name="Google Shape;3647;p17"/>
              <p:cNvSpPr/>
              <p:nvPr/>
            </p:nvSpPr>
            <p:spPr>
              <a:xfrm>
                <a:off x="2721907" y="1429520"/>
                <a:ext cx="456192" cy="20231"/>
              </a:xfrm>
              <a:custGeom>
                <a:avLst/>
                <a:gdLst/>
                <a:ahLst/>
                <a:cxnLst/>
                <a:rect l="l" t="t" r="r" b="b"/>
                <a:pathLst>
                  <a:path w="5254" h="233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42" y="73"/>
                      <a:pt x="90" y="154"/>
                      <a:pt x="132" y="230"/>
                    </a:cubicBezTo>
                    <a:lnTo>
                      <a:pt x="5106" y="233"/>
                    </a:lnTo>
                    <a:lnTo>
                      <a:pt x="5254" y="4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48" name="Google Shape;3648;p17"/>
              <p:cNvSpPr/>
              <p:nvPr/>
            </p:nvSpPr>
            <p:spPr>
              <a:xfrm>
                <a:off x="-36152" y="155421"/>
                <a:ext cx="4726021" cy="1313005"/>
              </a:xfrm>
              <a:custGeom>
                <a:avLst/>
                <a:gdLst/>
                <a:ahLst/>
                <a:cxnLst/>
                <a:rect l="l" t="t" r="r" b="b"/>
                <a:pathLst>
                  <a:path w="54430" h="15122" extrusionOk="0">
                    <a:moveTo>
                      <a:pt x="40860" y="1248"/>
                    </a:moveTo>
                    <a:lnTo>
                      <a:pt x="42283" y="1251"/>
                    </a:lnTo>
                    <a:lnTo>
                      <a:pt x="42682" y="1256"/>
                    </a:lnTo>
                    <a:lnTo>
                      <a:pt x="44766" y="1262"/>
                    </a:lnTo>
                    <a:lnTo>
                      <a:pt x="44727" y="3780"/>
                    </a:lnTo>
                    <a:lnTo>
                      <a:pt x="44727" y="3780"/>
                    </a:lnTo>
                    <a:lnTo>
                      <a:pt x="42640" y="3775"/>
                    </a:lnTo>
                    <a:lnTo>
                      <a:pt x="42241" y="3775"/>
                    </a:lnTo>
                    <a:lnTo>
                      <a:pt x="40860" y="3772"/>
                    </a:lnTo>
                    <a:lnTo>
                      <a:pt x="40863" y="1412"/>
                    </a:lnTo>
                    <a:lnTo>
                      <a:pt x="40860" y="1278"/>
                    </a:lnTo>
                    <a:lnTo>
                      <a:pt x="40860" y="1248"/>
                    </a:lnTo>
                    <a:close/>
                    <a:moveTo>
                      <a:pt x="2082" y="1245"/>
                    </a:moveTo>
                    <a:lnTo>
                      <a:pt x="8769" y="1262"/>
                    </a:lnTo>
                    <a:lnTo>
                      <a:pt x="8750" y="3784"/>
                    </a:lnTo>
                    <a:lnTo>
                      <a:pt x="2049" y="3770"/>
                    </a:lnTo>
                    <a:lnTo>
                      <a:pt x="2082" y="1245"/>
                    </a:lnTo>
                    <a:close/>
                    <a:moveTo>
                      <a:pt x="27391" y="1245"/>
                    </a:moveTo>
                    <a:lnTo>
                      <a:pt x="28702" y="1248"/>
                    </a:lnTo>
                    <a:lnTo>
                      <a:pt x="29098" y="1253"/>
                    </a:lnTo>
                    <a:lnTo>
                      <a:pt x="30870" y="1256"/>
                    </a:lnTo>
                    <a:lnTo>
                      <a:pt x="30831" y="3772"/>
                    </a:lnTo>
                    <a:lnTo>
                      <a:pt x="31230" y="3772"/>
                    </a:lnTo>
                    <a:lnTo>
                      <a:pt x="31263" y="1256"/>
                    </a:lnTo>
                    <a:lnTo>
                      <a:pt x="35780" y="1264"/>
                    </a:lnTo>
                    <a:lnTo>
                      <a:pt x="35763" y="3786"/>
                    </a:lnTo>
                    <a:lnTo>
                      <a:pt x="29059" y="3772"/>
                    </a:lnTo>
                    <a:lnTo>
                      <a:pt x="28663" y="3772"/>
                    </a:lnTo>
                    <a:lnTo>
                      <a:pt x="27391" y="3770"/>
                    </a:lnTo>
                    <a:lnTo>
                      <a:pt x="27394" y="1410"/>
                    </a:lnTo>
                    <a:lnTo>
                      <a:pt x="27391" y="1276"/>
                    </a:lnTo>
                    <a:lnTo>
                      <a:pt x="27391" y="1245"/>
                    </a:lnTo>
                    <a:close/>
                    <a:moveTo>
                      <a:pt x="36173" y="1262"/>
                    </a:moveTo>
                    <a:lnTo>
                      <a:pt x="40450" y="1273"/>
                    </a:lnTo>
                    <a:lnTo>
                      <a:pt x="40442" y="3795"/>
                    </a:lnTo>
                    <a:lnTo>
                      <a:pt x="36157" y="3784"/>
                    </a:lnTo>
                    <a:lnTo>
                      <a:pt x="36173" y="1262"/>
                    </a:lnTo>
                    <a:close/>
                    <a:moveTo>
                      <a:pt x="22724" y="1267"/>
                    </a:moveTo>
                    <a:lnTo>
                      <a:pt x="27000" y="1276"/>
                    </a:lnTo>
                    <a:lnTo>
                      <a:pt x="26995" y="3770"/>
                    </a:lnTo>
                    <a:lnTo>
                      <a:pt x="26903" y="3770"/>
                    </a:lnTo>
                    <a:lnTo>
                      <a:pt x="26897" y="3798"/>
                    </a:lnTo>
                    <a:lnTo>
                      <a:pt x="22707" y="3786"/>
                    </a:lnTo>
                    <a:lnTo>
                      <a:pt x="22724" y="1267"/>
                    </a:lnTo>
                    <a:close/>
                    <a:moveTo>
                      <a:pt x="27533" y="4032"/>
                    </a:moveTo>
                    <a:lnTo>
                      <a:pt x="32845" y="4043"/>
                    </a:lnTo>
                    <a:lnTo>
                      <a:pt x="32817" y="6699"/>
                    </a:lnTo>
                    <a:lnTo>
                      <a:pt x="32817" y="6699"/>
                    </a:lnTo>
                    <a:lnTo>
                      <a:pt x="27491" y="6693"/>
                    </a:lnTo>
                    <a:lnTo>
                      <a:pt x="27533" y="4032"/>
                    </a:lnTo>
                    <a:close/>
                    <a:moveTo>
                      <a:pt x="520" y="4029"/>
                    </a:moveTo>
                    <a:lnTo>
                      <a:pt x="5832" y="4038"/>
                    </a:lnTo>
                    <a:lnTo>
                      <a:pt x="5804" y="6696"/>
                    </a:lnTo>
                    <a:lnTo>
                      <a:pt x="5845" y="6696"/>
                    </a:lnTo>
                    <a:lnTo>
                      <a:pt x="5845" y="6699"/>
                    </a:lnTo>
                    <a:lnTo>
                      <a:pt x="478" y="6688"/>
                    </a:lnTo>
                    <a:lnTo>
                      <a:pt x="520" y="4029"/>
                    </a:lnTo>
                    <a:close/>
                    <a:moveTo>
                      <a:pt x="33241" y="4046"/>
                    </a:moveTo>
                    <a:lnTo>
                      <a:pt x="38082" y="4057"/>
                    </a:lnTo>
                    <a:lnTo>
                      <a:pt x="38070" y="6713"/>
                    </a:lnTo>
                    <a:lnTo>
                      <a:pt x="33216" y="6702"/>
                    </a:lnTo>
                    <a:lnTo>
                      <a:pt x="33241" y="4046"/>
                    </a:lnTo>
                    <a:close/>
                    <a:moveTo>
                      <a:pt x="38475" y="4051"/>
                    </a:moveTo>
                    <a:lnTo>
                      <a:pt x="40693" y="4054"/>
                    </a:lnTo>
                    <a:lnTo>
                      <a:pt x="40651" y="6688"/>
                    </a:lnTo>
                    <a:lnTo>
                      <a:pt x="40269" y="6693"/>
                    </a:lnTo>
                    <a:lnTo>
                      <a:pt x="40266" y="6713"/>
                    </a:lnTo>
                    <a:lnTo>
                      <a:pt x="38467" y="6710"/>
                    </a:lnTo>
                    <a:lnTo>
                      <a:pt x="38475" y="4051"/>
                    </a:lnTo>
                    <a:close/>
                    <a:moveTo>
                      <a:pt x="28415" y="6953"/>
                    </a:moveTo>
                    <a:lnTo>
                      <a:pt x="35155" y="6964"/>
                    </a:lnTo>
                    <a:lnTo>
                      <a:pt x="35138" y="9196"/>
                    </a:lnTo>
                    <a:lnTo>
                      <a:pt x="28384" y="9185"/>
                    </a:lnTo>
                    <a:lnTo>
                      <a:pt x="28415" y="6953"/>
                    </a:lnTo>
                    <a:close/>
                    <a:moveTo>
                      <a:pt x="32237" y="9461"/>
                    </a:moveTo>
                    <a:lnTo>
                      <a:pt x="37791" y="9469"/>
                    </a:lnTo>
                    <a:lnTo>
                      <a:pt x="37783" y="11626"/>
                    </a:lnTo>
                    <a:lnTo>
                      <a:pt x="32212" y="11620"/>
                    </a:lnTo>
                    <a:lnTo>
                      <a:pt x="32237" y="9461"/>
                    </a:lnTo>
                    <a:close/>
                    <a:moveTo>
                      <a:pt x="2872" y="1"/>
                    </a:moveTo>
                    <a:lnTo>
                      <a:pt x="2858" y="966"/>
                    </a:lnTo>
                    <a:lnTo>
                      <a:pt x="68" y="960"/>
                    </a:lnTo>
                    <a:lnTo>
                      <a:pt x="51" y="1220"/>
                    </a:lnTo>
                    <a:lnTo>
                      <a:pt x="1689" y="1225"/>
                    </a:lnTo>
                    <a:lnTo>
                      <a:pt x="1650" y="3750"/>
                    </a:lnTo>
                    <a:lnTo>
                      <a:pt x="1" y="3745"/>
                    </a:lnTo>
                    <a:lnTo>
                      <a:pt x="1" y="4007"/>
                    </a:lnTo>
                    <a:lnTo>
                      <a:pt x="124" y="4007"/>
                    </a:lnTo>
                    <a:lnTo>
                      <a:pt x="82" y="6668"/>
                    </a:lnTo>
                    <a:lnTo>
                      <a:pt x="1" y="6668"/>
                    </a:lnTo>
                    <a:lnTo>
                      <a:pt x="1" y="6933"/>
                    </a:lnTo>
                    <a:lnTo>
                      <a:pt x="1005" y="6936"/>
                    </a:lnTo>
                    <a:lnTo>
                      <a:pt x="972" y="9168"/>
                    </a:lnTo>
                    <a:lnTo>
                      <a:pt x="1" y="9165"/>
                    </a:lnTo>
                    <a:lnTo>
                      <a:pt x="1" y="9430"/>
                    </a:lnTo>
                    <a:lnTo>
                      <a:pt x="4824" y="9436"/>
                    </a:lnTo>
                    <a:lnTo>
                      <a:pt x="4799" y="11623"/>
                    </a:lnTo>
                    <a:lnTo>
                      <a:pt x="1" y="11620"/>
                    </a:lnTo>
                    <a:lnTo>
                      <a:pt x="1" y="11888"/>
                    </a:lnTo>
                    <a:lnTo>
                      <a:pt x="1" y="14675"/>
                    </a:lnTo>
                    <a:lnTo>
                      <a:pt x="1" y="14904"/>
                    </a:lnTo>
                    <a:lnTo>
                      <a:pt x="2969" y="14909"/>
                    </a:lnTo>
                    <a:lnTo>
                      <a:pt x="2964" y="15121"/>
                    </a:lnTo>
                    <a:cubicBezTo>
                      <a:pt x="3003" y="15052"/>
                      <a:pt x="3042" y="14979"/>
                      <a:pt x="3081" y="14909"/>
                    </a:cubicBezTo>
                    <a:lnTo>
                      <a:pt x="3206" y="14678"/>
                    </a:lnTo>
                    <a:lnTo>
                      <a:pt x="227" y="14675"/>
                    </a:lnTo>
                    <a:lnTo>
                      <a:pt x="274" y="11888"/>
                    </a:lnTo>
                    <a:lnTo>
                      <a:pt x="4905" y="11891"/>
                    </a:lnTo>
                    <a:cubicBezTo>
                      <a:pt x="4967" y="11801"/>
                      <a:pt x="5025" y="11715"/>
                      <a:pt x="5089" y="11626"/>
                    </a:cubicBezTo>
                    <a:cubicBezTo>
                      <a:pt x="5129" y="11570"/>
                      <a:pt x="5165" y="11514"/>
                      <a:pt x="5207" y="11464"/>
                    </a:cubicBezTo>
                    <a:lnTo>
                      <a:pt x="5229" y="9469"/>
                    </a:lnTo>
                    <a:lnTo>
                      <a:pt x="6727" y="9472"/>
                    </a:lnTo>
                    <a:cubicBezTo>
                      <a:pt x="6802" y="9380"/>
                      <a:pt x="6878" y="9293"/>
                      <a:pt x="6950" y="9207"/>
                    </a:cubicBezTo>
                    <a:lnTo>
                      <a:pt x="1373" y="9199"/>
                    </a:lnTo>
                    <a:lnTo>
                      <a:pt x="1407" y="6967"/>
                    </a:lnTo>
                    <a:lnTo>
                      <a:pt x="8147" y="6978"/>
                    </a:lnTo>
                    <a:lnTo>
                      <a:pt x="8139" y="7896"/>
                    </a:lnTo>
                    <a:cubicBezTo>
                      <a:pt x="8273" y="7759"/>
                      <a:pt x="8407" y="7622"/>
                      <a:pt x="8540" y="7488"/>
                    </a:cubicBezTo>
                    <a:lnTo>
                      <a:pt x="8546" y="6978"/>
                    </a:lnTo>
                    <a:lnTo>
                      <a:pt x="9068" y="6978"/>
                    </a:lnTo>
                    <a:cubicBezTo>
                      <a:pt x="9163" y="6891"/>
                      <a:pt x="9255" y="6799"/>
                      <a:pt x="9355" y="6713"/>
                    </a:cubicBezTo>
                    <a:lnTo>
                      <a:pt x="6208" y="6707"/>
                    </a:lnTo>
                    <a:lnTo>
                      <a:pt x="6233" y="4049"/>
                    </a:lnTo>
                    <a:lnTo>
                      <a:pt x="11074" y="4060"/>
                    </a:lnTo>
                    <a:lnTo>
                      <a:pt x="11065" y="5262"/>
                    </a:lnTo>
                    <a:cubicBezTo>
                      <a:pt x="11199" y="5162"/>
                      <a:pt x="11330" y="5061"/>
                      <a:pt x="11464" y="4964"/>
                    </a:cubicBezTo>
                    <a:lnTo>
                      <a:pt x="11467" y="4060"/>
                    </a:lnTo>
                    <a:lnTo>
                      <a:pt x="12747" y="4063"/>
                    </a:lnTo>
                    <a:cubicBezTo>
                      <a:pt x="12881" y="3976"/>
                      <a:pt x="13015" y="3884"/>
                      <a:pt x="13152" y="3800"/>
                    </a:cubicBezTo>
                    <a:lnTo>
                      <a:pt x="9149" y="3795"/>
                    </a:lnTo>
                    <a:lnTo>
                      <a:pt x="9165" y="1273"/>
                    </a:lnTo>
                    <a:lnTo>
                      <a:pt x="13439" y="1284"/>
                    </a:lnTo>
                    <a:lnTo>
                      <a:pt x="13437" y="3627"/>
                    </a:lnTo>
                    <a:cubicBezTo>
                      <a:pt x="13570" y="3547"/>
                      <a:pt x="13699" y="3466"/>
                      <a:pt x="13835" y="3387"/>
                    </a:cubicBezTo>
                    <a:lnTo>
                      <a:pt x="13838" y="1415"/>
                    </a:lnTo>
                    <a:lnTo>
                      <a:pt x="13835" y="1284"/>
                    </a:lnTo>
                    <a:lnTo>
                      <a:pt x="13835" y="1253"/>
                    </a:lnTo>
                    <a:lnTo>
                      <a:pt x="15258" y="1256"/>
                    </a:lnTo>
                    <a:lnTo>
                      <a:pt x="15654" y="1259"/>
                    </a:lnTo>
                    <a:lnTo>
                      <a:pt x="17741" y="1264"/>
                    </a:lnTo>
                    <a:lnTo>
                      <a:pt x="17730" y="1931"/>
                    </a:lnTo>
                    <a:cubicBezTo>
                      <a:pt x="17861" y="1990"/>
                      <a:pt x="17992" y="2046"/>
                      <a:pt x="18123" y="2107"/>
                    </a:cubicBezTo>
                    <a:lnTo>
                      <a:pt x="18137" y="1264"/>
                    </a:lnTo>
                    <a:lnTo>
                      <a:pt x="22339" y="1276"/>
                    </a:lnTo>
                    <a:lnTo>
                      <a:pt x="22322" y="3798"/>
                    </a:lnTo>
                    <a:lnTo>
                      <a:pt x="21357" y="3795"/>
                    </a:lnTo>
                    <a:lnTo>
                      <a:pt x="21357" y="3795"/>
                    </a:lnTo>
                    <a:cubicBezTo>
                      <a:pt x="21499" y="3881"/>
                      <a:pt x="21641" y="3968"/>
                      <a:pt x="21781" y="4054"/>
                    </a:cubicBezTo>
                    <a:lnTo>
                      <a:pt x="24638" y="4063"/>
                    </a:lnTo>
                    <a:lnTo>
                      <a:pt x="24626" y="6105"/>
                    </a:lnTo>
                    <a:cubicBezTo>
                      <a:pt x="24760" y="6214"/>
                      <a:pt x="24891" y="6325"/>
                      <a:pt x="25025" y="6437"/>
                    </a:cubicBezTo>
                    <a:lnTo>
                      <a:pt x="25036" y="4063"/>
                    </a:lnTo>
                    <a:lnTo>
                      <a:pt x="27146" y="4065"/>
                    </a:lnTo>
                    <a:lnTo>
                      <a:pt x="27104" y="6699"/>
                    </a:lnTo>
                    <a:lnTo>
                      <a:pt x="26719" y="6699"/>
                    </a:lnTo>
                    <a:lnTo>
                      <a:pt x="26716" y="6718"/>
                    </a:lnTo>
                    <a:lnTo>
                      <a:pt x="25357" y="6716"/>
                    </a:lnTo>
                    <a:lnTo>
                      <a:pt x="25357" y="6716"/>
                    </a:lnTo>
                    <a:cubicBezTo>
                      <a:pt x="25455" y="6802"/>
                      <a:pt x="25553" y="6894"/>
                      <a:pt x="25653" y="6981"/>
                    </a:cubicBezTo>
                    <a:lnTo>
                      <a:pt x="27553" y="6984"/>
                    </a:lnTo>
                    <a:lnTo>
                      <a:pt x="27553" y="6964"/>
                    </a:lnTo>
                    <a:lnTo>
                      <a:pt x="28027" y="6964"/>
                    </a:lnTo>
                    <a:lnTo>
                      <a:pt x="27994" y="9196"/>
                    </a:lnTo>
                    <a:lnTo>
                      <a:pt x="27854" y="9196"/>
                    </a:lnTo>
                    <a:cubicBezTo>
                      <a:pt x="27929" y="9282"/>
                      <a:pt x="28008" y="9374"/>
                      <a:pt x="28086" y="9461"/>
                    </a:cubicBezTo>
                    <a:lnTo>
                      <a:pt x="31849" y="9464"/>
                    </a:lnTo>
                    <a:lnTo>
                      <a:pt x="31824" y="11623"/>
                    </a:lnTo>
                    <a:lnTo>
                      <a:pt x="29810" y="11620"/>
                    </a:lnTo>
                    <a:lnTo>
                      <a:pt x="29810" y="11620"/>
                    </a:lnTo>
                    <a:cubicBezTo>
                      <a:pt x="29877" y="11707"/>
                      <a:pt x="29938" y="11796"/>
                      <a:pt x="30002" y="11888"/>
                    </a:cubicBezTo>
                    <a:lnTo>
                      <a:pt x="35685" y="11894"/>
                    </a:lnTo>
                    <a:lnTo>
                      <a:pt x="35640" y="14675"/>
                    </a:lnTo>
                    <a:lnTo>
                      <a:pt x="36042" y="14675"/>
                    </a:lnTo>
                    <a:lnTo>
                      <a:pt x="36087" y="11894"/>
                    </a:lnTo>
                    <a:lnTo>
                      <a:pt x="38988" y="11899"/>
                    </a:lnTo>
                    <a:cubicBezTo>
                      <a:pt x="39058" y="11807"/>
                      <a:pt x="39128" y="11721"/>
                      <a:pt x="39197" y="11634"/>
                    </a:cubicBezTo>
                    <a:lnTo>
                      <a:pt x="38196" y="11634"/>
                    </a:lnTo>
                    <a:lnTo>
                      <a:pt x="38207" y="9475"/>
                    </a:lnTo>
                    <a:lnTo>
                      <a:pt x="41081" y="9478"/>
                    </a:lnTo>
                    <a:lnTo>
                      <a:pt x="41081" y="9461"/>
                    </a:lnTo>
                    <a:lnTo>
                      <a:pt x="41100" y="9461"/>
                    </a:lnTo>
                    <a:cubicBezTo>
                      <a:pt x="41187" y="9374"/>
                      <a:pt x="41273" y="9282"/>
                      <a:pt x="41360" y="9196"/>
                    </a:cubicBezTo>
                    <a:lnTo>
                      <a:pt x="40121" y="9193"/>
                    </a:lnTo>
                    <a:lnTo>
                      <a:pt x="40118" y="9210"/>
                    </a:lnTo>
                    <a:lnTo>
                      <a:pt x="35551" y="9201"/>
                    </a:lnTo>
                    <a:lnTo>
                      <a:pt x="35568" y="6975"/>
                    </a:lnTo>
                    <a:lnTo>
                      <a:pt x="41011" y="6984"/>
                    </a:lnTo>
                    <a:lnTo>
                      <a:pt x="41011" y="6964"/>
                    </a:lnTo>
                    <a:lnTo>
                      <a:pt x="41594" y="6967"/>
                    </a:lnTo>
                    <a:lnTo>
                      <a:pt x="41560" y="8992"/>
                    </a:lnTo>
                    <a:cubicBezTo>
                      <a:pt x="41697" y="8861"/>
                      <a:pt x="41831" y="8727"/>
                      <a:pt x="41965" y="8596"/>
                    </a:cubicBezTo>
                    <a:lnTo>
                      <a:pt x="41990" y="6967"/>
                    </a:lnTo>
                    <a:lnTo>
                      <a:pt x="43801" y="6970"/>
                    </a:lnTo>
                    <a:cubicBezTo>
                      <a:pt x="43909" y="6880"/>
                      <a:pt x="44021" y="6794"/>
                      <a:pt x="44133" y="6705"/>
                    </a:cubicBezTo>
                    <a:lnTo>
                      <a:pt x="41067" y="6699"/>
                    </a:lnTo>
                    <a:lnTo>
                      <a:pt x="41108" y="4038"/>
                    </a:lnTo>
                    <a:lnTo>
                      <a:pt x="46420" y="4049"/>
                    </a:lnTo>
                    <a:lnTo>
                      <a:pt x="46409" y="5056"/>
                    </a:lnTo>
                    <a:cubicBezTo>
                      <a:pt x="46540" y="4969"/>
                      <a:pt x="46674" y="4883"/>
                      <a:pt x="46811" y="4799"/>
                    </a:cubicBezTo>
                    <a:lnTo>
                      <a:pt x="46816" y="4049"/>
                    </a:lnTo>
                    <a:lnTo>
                      <a:pt x="48058" y="4051"/>
                    </a:lnTo>
                    <a:cubicBezTo>
                      <a:pt x="48211" y="3965"/>
                      <a:pt x="48370" y="3879"/>
                      <a:pt x="48529" y="3789"/>
                    </a:cubicBezTo>
                    <a:lnTo>
                      <a:pt x="44996" y="3781"/>
                    </a:lnTo>
                    <a:lnTo>
                      <a:pt x="45126" y="3781"/>
                    </a:lnTo>
                    <a:lnTo>
                      <a:pt x="45162" y="1262"/>
                    </a:lnTo>
                    <a:lnTo>
                      <a:pt x="49363" y="1273"/>
                    </a:lnTo>
                    <a:lnTo>
                      <a:pt x="49350" y="3362"/>
                    </a:lnTo>
                    <a:cubicBezTo>
                      <a:pt x="49481" y="3293"/>
                      <a:pt x="49615" y="3226"/>
                      <a:pt x="49746" y="3162"/>
                    </a:cubicBezTo>
                    <a:lnTo>
                      <a:pt x="49760" y="1276"/>
                    </a:lnTo>
                    <a:lnTo>
                      <a:pt x="54036" y="1287"/>
                    </a:lnTo>
                    <a:lnTo>
                      <a:pt x="54036" y="1527"/>
                    </a:lnTo>
                    <a:cubicBezTo>
                      <a:pt x="54167" y="1571"/>
                      <a:pt x="54299" y="1622"/>
                      <a:pt x="54430" y="1669"/>
                    </a:cubicBezTo>
                    <a:lnTo>
                      <a:pt x="54430" y="1418"/>
                    </a:lnTo>
                    <a:lnTo>
                      <a:pt x="54427" y="1287"/>
                    </a:lnTo>
                    <a:lnTo>
                      <a:pt x="54391" y="1016"/>
                    </a:lnTo>
                    <a:lnTo>
                      <a:pt x="52309" y="1008"/>
                    </a:lnTo>
                    <a:lnTo>
                      <a:pt x="52312" y="20"/>
                    </a:lnTo>
                    <a:lnTo>
                      <a:pt x="51919" y="20"/>
                    </a:lnTo>
                    <a:lnTo>
                      <a:pt x="51916" y="1005"/>
                    </a:lnTo>
                    <a:lnTo>
                      <a:pt x="48331" y="994"/>
                    </a:lnTo>
                    <a:lnTo>
                      <a:pt x="48337" y="17"/>
                    </a:lnTo>
                    <a:lnTo>
                      <a:pt x="47943" y="17"/>
                    </a:lnTo>
                    <a:lnTo>
                      <a:pt x="47932" y="994"/>
                    </a:lnTo>
                    <a:lnTo>
                      <a:pt x="43817" y="983"/>
                    </a:lnTo>
                    <a:lnTo>
                      <a:pt x="43831" y="17"/>
                    </a:lnTo>
                    <a:lnTo>
                      <a:pt x="43441" y="17"/>
                    </a:lnTo>
                    <a:lnTo>
                      <a:pt x="43427" y="983"/>
                    </a:lnTo>
                    <a:lnTo>
                      <a:pt x="40637" y="977"/>
                    </a:lnTo>
                    <a:lnTo>
                      <a:pt x="40634" y="1008"/>
                    </a:lnTo>
                    <a:lnTo>
                      <a:pt x="38751" y="1002"/>
                    </a:lnTo>
                    <a:lnTo>
                      <a:pt x="38754" y="15"/>
                    </a:lnTo>
                    <a:lnTo>
                      <a:pt x="38361" y="15"/>
                    </a:lnTo>
                    <a:lnTo>
                      <a:pt x="38358" y="997"/>
                    </a:lnTo>
                    <a:lnTo>
                      <a:pt x="34773" y="988"/>
                    </a:lnTo>
                    <a:lnTo>
                      <a:pt x="34778" y="12"/>
                    </a:lnTo>
                    <a:lnTo>
                      <a:pt x="34385" y="12"/>
                    </a:lnTo>
                    <a:lnTo>
                      <a:pt x="34379" y="988"/>
                    </a:lnTo>
                    <a:lnTo>
                      <a:pt x="30265" y="977"/>
                    </a:lnTo>
                    <a:lnTo>
                      <a:pt x="30278" y="12"/>
                    </a:lnTo>
                    <a:lnTo>
                      <a:pt x="29882" y="12"/>
                    </a:lnTo>
                    <a:lnTo>
                      <a:pt x="29868" y="977"/>
                    </a:lnTo>
                    <a:lnTo>
                      <a:pt x="27079" y="969"/>
                    </a:lnTo>
                    <a:lnTo>
                      <a:pt x="27076" y="1002"/>
                    </a:lnTo>
                    <a:lnTo>
                      <a:pt x="25301" y="997"/>
                    </a:lnTo>
                    <a:lnTo>
                      <a:pt x="25304" y="12"/>
                    </a:lnTo>
                    <a:lnTo>
                      <a:pt x="24911" y="12"/>
                    </a:lnTo>
                    <a:lnTo>
                      <a:pt x="24908" y="994"/>
                    </a:lnTo>
                    <a:lnTo>
                      <a:pt x="21323" y="983"/>
                    </a:lnTo>
                    <a:lnTo>
                      <a:pt x="21329" y="6"/>
                    </a:lnTo>
                    <a:lnTo>
                      <a:pt x="20935" y="6"/>
                    </a:lnTo>
                    <a:lnTo>
                      <a:pt x="20924" y="983"/>
                    </a:lnTo>
                    <a:lnTo>
                      <a:pt x="16809" y="974"/>
                    </a:lnTo>
                    <a:lnTo>
                      <a:pt x="16823" y="6"/>
                    </a:lnTo>
                    <a:lnTo>
                      <a:pt x="16433" y="6"/>
                    </a:lnTo>
                    <a:lnTo>
                      <a:pt x="16419" y="974"/>
                    </a:lnTo>
                    <a:lnTo>
                      <a:pt x="13629" y="966"/>
                    </a:lnTo>
                    <a:lnTo>
                      <a:pt x="13626" y="997"/>
                    </a:lnTo>
                    <a:lnTo>
                      <a:pt x="11743" y="991"/>
                    </a:lnTo>
                    <a:lnTo>
                      <a:pt x="11746" y="3"/>
                    </a:lnTo>
                    <a:lnTo>
                      <a:pt x="11353" y="3"/>
                    </a:lnTo>
                    <a:lnTo>
                      <a:pt x="11350" y="988"/>
                    </a:lnTo>
                    <a:lnTo>
                      <a:pt x="7765" y="977"/>
                    </a:lnTo>
                    <a:lnTo>
                      <a:pt x="7770" y="1"/>
                    </a:lnTo>
                    <a:lnTo>
                      <a:pt x="7377" y="1"/>
                    </a:lnTo>
                    <a:lnTo>
                      <a:pt x="7366" y="977"/>
                    </a:lnTo>
                    <a:lnTo>
                      <a:pt x="3251" y="966"/>
                    </a:lnTo>
                    <a:lnTo>
                      <a:pt x="3265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49" name="Google Shape;3649;p17"/>
              <p:cNvSpPr/>
              <p:nvPr/>
            </p:nvSpPr>
            <p:spPr>
              <a:xfrm>
                <a:off x="6092269" y="1429520"/>
                <a:ext cx="462530" cy="104974"/>
              </a:xfrm>
              <a:custGeom>
                <a:avLst/>
                <a:gdLst/>
                <a:ahLst/>
                <a:cxnLst/>
                <a:rect l="l" t="t" r="r" b="b"/>
                <a:pathLst>
                  <a:path w="5327" h="1209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42" y="73"/>
                      <a:pt x="93" y="154"/>
                      <a:pt x="140" y="230"/>
                    </a:cubicBezTo>
                    <a:lnTo>
                      <a:pt x="338" y="230"/>
                    </a:lnTo>
                    <a:lnTo>
                      <a:pt x="335" y="548"/>
                    </a:lnTo>
                    <a:cubicBezTo>
                      <a:pt x="469" y="763"/>
                      <a:pt x="598" y="986"/>
                      <a:pt x="729" y="1209"/>
                    </a:cubicBezTo>
                    <a:lnTo>
                      <a:pt x="743" y="230"/>
                    </a:lnTo>
                    <a:lnTo>
                      <a:pt x="5201" y="233"/>
                    </a:lnTo>
                    <a:lnTo>
                      <a:pt x="5326" y="4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50" name="Google Shape;3650;p17"/>
              <p:cNvSpPr/>
              <p:nvPr/>
            </p:nvSpPr>
            <p:spPr>
              <a:xfrm>
                <a:off x="4690013" y="155421"/>
                <a:ext cx="4647268" cy="1294077"/>
              </a:xfrm>
              <a:custGeom>
                <a:avLst/>
                <a:gdLst/>
                <a:ahLst/>
                <a:cxnLst/>
                <a:rect l="l" t="t" r="r" b="b"/>
                <a:pathLst>
                  <a:path w="53523" h="14904" extrusionOk="0">
                    <a:moveTo>
                      <a:pt x="40896" y="1242"/>
                    </a:moveTo>
                    <a:lnTo>
                      <a:pt x="42319" y="1245"/>
                    </a:lnTo>
                    <a:lnTo>
                      <a:pt x="42718" y="1248"/>
                    </a:lnTo>
                    <a:lnTo>
                      <a:pt x="44802" y="1256"/>
                    </a:lnTo>
                    <a:lnTo>
                      <a:pt x="44763" y="3772"/>
                    </a:lnTo>
                    <a:lnTo>
                      <a:pt x="45162" y="3772"/>
                    </a:lnTo>
                    <a:lnTo>
                      <a:pt x="45195" y="1256"/>
                    </a:lnTo>
                    <a:lnTo>
                      <a:pt x="49399" y="1264"/>
                    </a:lnTo>
                    <a:lnTo>
                      <a:pt x="49377" y="3784"/>
                    </a:lnTo>
                    <a:lnTo>
                      <a:pt x="42676" y="3770"/>
                    </a:lnTo>
                    <a:lnTo>
                      <a:pt x="42277" y="3770"/>
                    </a:lnTo>
                    <a:lnTo>
                      <a:pt x="40896" y="3767"/>
                    </a:lnTo>
                    <a:lnTo>
                      <a:pt x="40899" y="1407"/>
                    </a:lnTo>
                    <a:lnTo>
                      <a:pt x="40896" y="1273"/>
                    </a:lnTo>
                    <a:lnTo>
                      <a:pt x="40896" y="1242"/>
                    </a:lnTo>
                    <a:close/>
                    <a:moveTo>
                      <a:pt x="15205" y="1248"/>
                    </a:moveTo>
                    <a:lnTo>
                      <a:pt x="15604" y="1253"/>
                    </a:lnTo>
                    <a:lnTo>
                      <a:pt x="17688" y="1259"/>
                    </a:lnTo>
                    <a:lnTo>
                      <a:pt x="17652" y="3778"/>
                    </a:lnTo>
                    <a:lnTo>
                      <a:pt x="18048" y="3778"/>
                    </a:lnTo>
                    <a:lnTo>
                      <a:pt x="18084" y="1259"/>
                    </a:lnTo>
                    <a:lnTo>
                      <a:pt x="22285" y="1270"/>
                    </a:lnTo>
                    <a:lnTo>
                      <a:pt x="22269" y="3792"/>
                    </a:lnTo>
                    <a:lnTo>
                      <a:pt x="15565" y="3775"/>
                    </a:lnTo>
                    <a:lnTo>
                      <a:pt x="15169" y="3775"/>
                    </a:lnTo>
                    <a:lnTo>
                      <a:pt x="13788" y="3772"/>
                    </a:lnTo>
                    <a:lnTo>
                      <a:pt x="13790" y="1412"/>
                    </a:lnTo>
                    <a:lnTo>
                      <a:pt x="13788" y="1281"/>
                    </a:lnTo>
                    <a:lnTo>
                      <a:pt x="13788" y="1248"/>
                    </a:lnTo>
                    <a:close/>
                    <a:moveTo>
                      <a:pt x="9123" y="1267"/>
                    </a:moveTo>
                    <a:lnTo>
                      <a:pt x="13400" y="1276"/>
                    </a:lnTo>
                    <a:lnTo>
                      <a:pt x="13397" y="3795"/>
                    </a:lnTo>
                    <a:lnTo>
                      <a:pt x="9106" y="3786"/>
                    </a:lnTo>
                    <a:lnTo>
                      <a:pt x="9123" y="1267"/>
                    </a:lnTo>
                    <a:close/>
                    <a:moveTo>
                      <a:pt x="22679" y="1262"/>
                    </a:moveTo>
                    <a:lnTo>
                      <a:pt x="26953" y="1273"/>
                    </a:lnTo>
                    <a:lnTo>
                      <a:pt x="26950" y="3767"/>
                    </a:lnTo>
                    <a:lnTo>
                      <a:pt x="26947" y="3795"/>
                    </a:lnTo>
                    <a:lnTo>
                      <a:pt x="22662" y="3784"/>
                    </a:lnTo>
                    <a:lnTo>
                      <a:pt x="22679" y="1262"/>
                    </a:lnTo>
                    <a:close/>
                    <a:moveTo>
                      <a:pt x="14042" y="4032"/>
                    </a:moveTo>
                    <a:lnTo>
                      <a:pt x="19351" y="4043"/>
                    </a:lnTo>
                    <a:lnTo>
                      <a:pt x="19323" y="6699"/>
                    </a:lnTo>
                    <a:lnTo>
                      <a:pt x="19323" y="6699"/>
                    </a:lnTo>
                    <a:lnTo>
                      <a:pt x="14000" y="6693"/>
                    </a:lnTo>
                    <a:lnTo>
                      <a:pt x="14042" y="4032"/>
                    </a:lnTo>
                    <a:close/>
                    <a:moveTo>
                      <a:pt x="11422" y="4051"/>
                    </a:moveTo>
                    <a:lnTo>
                      <a:pt x="13640" y="4057"/>
                    </a:lnTo>
                    <a:lnTo>
                      <a:pt x="13598" y="6688"/>
                    </a:lnTo>
                    <a:lnTo>
                      <a:pt x="13216" y="6688"/>
                    </a:lnTo>
                    <a:lnTo>
                      <a:pt x="13210" y="6710"/>
                    </a:lnTo>
                    <a:lnTo>
                      <a:pt x="11411" y="6707"/>
                    </a:lnTo>
                    <a:lnTo>
                      <a:pt x="11422" y="4051"/>
                    </a:lnTo>
                    <a:close/>
                    <a:moveTo>
                      <a:pt x="46852" y="4046"/>
                    </a:moveTo>
                    <a:lnTo>
                      <a:pt x="51693" y="4051"/>
                    </a:lnTo>
                    <a:lnTo>
                      <a:pt x="51681" y="6710"/>
                    </a:lnTo>
                    <a:lnTo>
                      <a:pt x="46827" y="6702"/>
                    </a:lnTo>
                    <a:lnTo>
                      <a:pt x="46852" y="4046"/>
                    </a:lnTo>
                    <a:close/>
                    <a:moveTo>
                      <a:pt x="19747" y="4046"/>
                    </a:moveTo>
                    <a:lnTo>
                      <a:pt x="24587" y="4057"/>
                    </a:lnTo>
                    <a:lnTo>
                      <a:pt x="24576" y="6713"/>
                    </a:lnTo>
                    <a:lnTo>
                      <a:pt x="19722" y="6702"/>
                    </a:lnTo>
                    <a:lnTo>
                      <a:pt x="19747" y="4046"/>
                    </a:lnTo>
                    <a:close/>
                    <a:moveTo>
                      <a:pt x="24983" y="4051"/>
                    </a:moveTo>
                    <a:lnTo>
                      <a:pt x="27193" y="4054"/>
                    </a:lnTo>
                    <a:lnTo>
                      <a:pt x="27151" y="6688"/>
                    </a:lnTo>
                    <a:lnTo>
                      <a:pt x="26763" y="6693"/>
                    </a:lnTo>
                    <a:lnTo>
                      <a:pt x="26760" y="6713"/>
                    </a:lnTo>
                    <a:lnTo>
                      <a:pt x="24975" y="6710"/>
                    </a:lnTo>
                    <a:lnTo>
                      <a:pt x="24983" y="4051"/>
                    </a:lnTo>
                    <a:close/>
                    <a:moveTo>
                      <a:pt x="14923" y="6953"/>
                    </a:moveTo>
                    <a:lnTo>
                      <a:pt x="21663" y="6964"/>
                    </a:lnTo>
                    <a:lnTo>
                      <a:pt x="21647" y="9196"/>
                    </a:lnTo>
                    <a:lnTo>
                      <a:pt x="14892" y="9185"/>
                    </a:lnTo>
                    <a:lnTo>
                      <a:pt x="14923" y="6953"/>
                    </a:lnTo>
                    <a:close/>
                    <a:moveTo>
                      <a:pt x="2824" y="1"/>
                    </a:moveTo>
                    <a:lnTo>
                      <a:pt x="2810" y="966"/>
                    </a:lnTo>
                    <a:lnTo>
                      <a:pt x="20" y="960"/>
                    </a:lnTo>
                    <a:lnTo>
                      <a:pt x="1" y="1220"/>
                    </a:lnTo>
                    <a:lnTo>
                      <a:pt x="1641" y="1225"/>
                    </a:lnTo>
                    <a:lnTo>
                      <a:pt x="2037" y="1228"/>
                    </a:lnTo>
                    <a:lnTo>
                      <a:pt x="3809" y="1231"/>
                    </a:lnTo>
                    <a:lnTo>
                      <a:pt x="3778" y="3298"/>
                    </a:lnTo>
                    <a:cubicBezTo>
                      <a:pt x="3912" y="3365"/>
                      <a:pt x="4040" y="3435"/>
                      <a:pt x="4171" y="3505"/>
                    </a:cubicBezTo>
                    <a:lnTo>
                      <a:pt x="4205" y="1231"/>
                    </a:lnTo>
                    <a:lnTo>
                      <a:pt x="8719" y="1242"/>
                    </a:lnTo>
                    <a:lnTo>
                      <a:pt x="8702" y="3764"/>
                    </a:lnTo>
                    <a:lnTo>
                      <a:pt x="4637" y="3753"/>
                    </a:lnTo>
                    <a:lnTo>
                      <a:pt x="4637" y="3753"/>
                    </a:lnTo>
                    <a:cubicBezTo>
                      <a:pt x="4793" y="3839"/>
                      <a:pt x="4952" y="3926"/>
                      <a:pt x="5111" y="4015"/>
                    </a:cubicBezTo>
                    <a:lnTo>
                      <a:pt x="5781" y="4018"/>
                    </a:lnTo>
                    <a:lnTo>
                      <a:pt x="5775" y="4409"/>
                    </a:lnTo>
                    <a:cubicBezTo>
                      <a:pt x="5909" y="4489"/>
                      <a:pt x="6038" y="4568"/>
                      <a:pt x="6172" y="4651"/>
                    </a:cubicBezTo>
                    <a:lnTo>
                      <a:pt x="6177" y="4018"/>
                    </a:lnTo>
                    <a:lnTo>
                      <a:pt x="11017" y="4029"/>
                    </a:lnTo>
                    <a:lnTo>
                      <a:pt x="11006" y="6685"/>
                    </a:lnTo>
                    <a:lnTo>
                      <a:pt x="9053" y="6682"/>
                    </a:lnTo>
                    <a:lnTo>
                      <a:pt x="9053" y="6682"/>
                    </a:lnTo>
                    <a:cubicBezTo>
                      <a:pt x="9162" y="6769"/>
                      <a:pt x="9271" y="6861"/>
                      <a:pt x="9380" y="6947"/>
                    </a:cubicBezTo>
                    <a:lnTo>
                      <a:pt x="13933" y="6953"/>
                    </a:lnTo>
                    <a:lnTo>
                      <a:pt x="13933" y="6933"/>
                    </a:lnTo>
                    <a:lnTo>
                      <a:pt x="14516" y="6936"/>
                    </a:lnTo>
                    <a:lnTo>
                      <a:pt x="14480" y="9168"/>
                    </a:lnTo>
                    <a:lnTo>
                      <a:pt x="13043" y="9165"/>
                    </a:lnTo>
                    <a:lnTo>
                      <a:pt x="13040" y="9182"/>
                    </a:lnTo>
                    <a:lnTo>
                      <a:pt x="11824" y="9179"/>
                    </a:lnTo>
                    <a:lnTo>
                      <a:pt x="11824" y="9179"/>
                    </a:lnTo>
                    <a:cubicBezTo>
                      <a:pt x="11910" y="9266"/>
                      <a:pt x="11997" y="9358"/>
                      <a:pt x="12080" y="9444"/>
                    </a:cubicBezTo>
                    <a:lnTo>
                      <a:pt x="14000" y="9447"/>
                    </a:lnTo>
                    <a:lnTo>
                      <a:pt x="14000" y="9430"/>
                    </a:lnTo>
                    <a:lnTo>
                      <a:pt x="18329" y="9436"/>
                    </a:lnTo>
                    <a:lnTo>
                      <a:pt x="18307" y="11595"/>
                    </a:lnTo>
                    <a:lnTo>
                      <a:pt x="13958" y="11592"/>
                    </a:lnTo>
                    <a:lnTo>
                      <a:pt x="13958" y="11592"/>
                    </a:lnTo>
                    <a:cubicBezTo>
                      <a:pt x="14030" y="11679"/>
                      <a:pt x="14100" y="11771"/>
                      <a:pt x="14170" y="11860"/>
                    </a:cubicBezTo>
                    <a:lnTo>
                      <a:pt x="22163" y="11868"/>
                    </a:lnTo>
                    <a:lnTo>
                      <a:pt x="22135" y="13450"/>
                    </a:lnTo>
                    <a:cubicBezTo>
                      <a:pt x="22271" y="13221"/>
                      <a:pt x="22408" y="12993"/>
                      <a:pt x="22548" y="12775"/>
                    </a:cubicBezTo>
                    <a:lnTo>
                      <a:pt x="22562" y="11871"/>
                    </a:lnTo>
                    <a:lnTo>
                      <a:pt x="23133" y="11871"/>
                    </a:lnTo>
                    <a:cubicBezTo>
                      <a:pt x="23192" y="11779"/>
                      <a:pt x="23251" y="11693"/>
                      <a:pt x="23315" y="11606"/>
                    </a:cubicBezTo>
                    <a:lnTo>
                      <a:pt x="23315" y="11606"/>
                    </a:lnTo>
                    <a:lnTo>
                      <a:pt x="18717" y="11623"/>
                    </a:lnTo>
                    <a:lnTo>
                      <a:pt x="18742" y="9464"/>
                    </a:lnTo>
                    <a:lnTo>
                      <a:pt x="24300" y="9472"/>
                    </a:lnTo>
                    <a:lnTo>
                      <a:pt x="24297" y="10292"/>
                    </a:lnTo>
                    <a:cubicBezTo>
                      <a:pt x="24431" y="10116"/>
                      <a:pt x="24562" y="9946"/>
                      <a:pt x="24699" y="9779"/>
                    </a:cubicBezTo>
                    <a:lnTo>
                      <a:pt x="24701" y="9472"/>
                    </a:lnTo>
                    <a:lnTo>
                      <a:pt x="24952" y="9472"/>
                    </a:lnTo>
                    <a:cubicBezTo>
                      <a:pt x="25025" y="9386"/>
                      <a:pt x="25097" y="9293"/>
                      <a:pt x="25167" y="9207"/>
                    </a:cubicBezTo>
                    <a:lnTo>
                      <a:pt x="22048" y="9204"/>
                    </a:lnTo>
                    <a:lnTo>
                      <a:pt x="22065" y="6975"/>
                    </a:lnTo>
                    <a:lnTo>
                      <a:pt x="27265" y="6981"/>
                    </a:lnTo>
                    <a:lnTo>
                      <a:pt x="27285" y="6961"/>
                    </a:lnTo>
                    <a:cubicBezTo>
                      <a:pt x="27380" y="6875"/>
                      <a:pt x="27474" y="6783"/>
                      <a:pt x="27566" y="6696"/>
                    </a:cubicBezTo>
                    <a:lnTo>
                      <a:pt x="27552" y="6696"/>
                    </a:lnTo>
                    <a:lnTo>
                      <a:pt x="27594" y="4035"/>
                    </a:lnTo>
                    <a:lnTo>
                      <a:pt x="30939" y="4043"/>
                    </a:lnTo>
                    <a:cubicBezTo>
                      <a:pt x="31073" y="3954"/>
                      <a:pt x="31207" y="3865"/>
                      <a:pt x="31341" y="3781"/>
                    </a:cubicBezTo>
                    <a:lnTo>
                      <a:pt x="29120" y="3778"/>
                    </a:lnTo>
                    <a:lnTo>
                      <a:pt x="28721" y="3778"/>
                    </a:lnTo>
                    <a:lnTo>
                      <a:pt x="27352" y="3772"/>
                    </a:lnTo>
                    <a:lnTo>
                      <a:pt x="27354" y="1412"/>
                    </a:lnTo>
                    <a:lnTo>
                      <a:pt x="27352" y="1281"/>
                    </a:lnTo>
                    <a:lnTo>
                      <a:pt x="27352" y="1248"/>
                    </a:lnTo>
                    <a:lnTo>
                      <a:pt x="28760" y="1253"/>
                    </a:lnTo>
                    <a:lnTo>
                      <a:pt x="29157" y="1256"/>
                    </a:lnTo>
                    <a:lnTo>
                      <a:pt x="30928" y="1259"/>
                    </a:lnTo>
                    <a:lnTo>
                      <a:pt x="30892" y="3778"/>
                    </a:lnTo>
                    <a:lnTo>
                      <a:pt x="31288" y="3778"/>
                    </a:lnTo>
                    <a:lnTo>
                      <a:pt x="31324" y="1259"/>
                    </a:lnTo>
                    <a:lnTo>
                      <a:pt x="35838" y="1270"/>
                    </a:lnTo>
                    <a:lnTo>
                      <a:pt x="35835" y="1666"/>
                    </a:lnTo>
                    <a:cubicBezTo>
                      <a:pt x="35969" y="1719"/>
                      <a:pt x="36098" y="1775"/>
                      <a:pt x="36232" y="1834"/>
                    </a:cubicBezTo>
                    <a:lnTo>
                      <a:pt x="36234" y="1270"/>
                    </a:lnTo>
                    <a:lnTo>
                      <a:pt x="40508" y="1281"/>
                    </a:lnTo>
                    <a:lnTo>
                      <a:pt x="40505" y="3798"/>
                    </a:lnTo>
                    <a:lnTo>
                      <a:pt x="40012" y="3795"/>
                    </a:lnTo>
                    <a:lnTo>
                      <a:pt x="40430" y="4057"/>
                    </a:lnTo>
                    <a:lnTo>
                      <a:pt x="40757" y="4057"/>
                    </a:lnTo>
                    <a:lnTo>
                      <a:pt x="40754" y="4269"/>
                    </a:lnTo>
                    <a:cubicBezTo>
                      <a:pt x="40885" y="4356"/>
                      <a:pt x="41016" y="4448"/>
                      <a:pt x="41144" y="4534"/>
                    </a:cubicBezTo>
                    <a:lnTo>
                      <a:pt x="41150" y="4032"/>
                    </a:lnTo>
                    <a:lnTo>
                      <a:pt x="46462" y="4043"/>
                    </a:lnTo>
                    <a:lnTo>
                      <a:pt x="46434" y="6699"/>
                    </a:lnTo>
                    <a:lnTo>
                      <a:pt x="46434" y="6699"/>
                    </a:lnTo>
                    <a:lnTo>
                      <a:pt x="43890" y="6696"/>
                    </a:lnTo>
                    <a:lnTo>
                      <a:pt x="43890" y="6696"/>
                    </a:lnTo>
                    <a:cubicBezTo>
                      <a:pt x="43987" y="6783"/>
                      <a:pt x="44082" y="6875"/>
                      <a:pt x="44182" y="6961"/>
                    </a:cubicBezTo>
                    <a:lnTo>
                      <a:pt x="48772" y="6967"/>
                    </a:lnTo>
                    <a:lnTo>
                      <a:pt x="48752" y="9196"/>
                    </a:lnTo>
                    <a:lnTo>
                      <a:pt x="46353" y="9193"/>
                    </a:lnTo>
                    <a:lnTo>
                      <a:pt x="46353" y="9193"/>
                    </a:lnTo>
                    <a:cubicBezTo>
                      <a:pt x="46431" y="9280"/>
                      <a:pt x="46506" y="9372"/>
                      <a:pt x="46584" y="9458"/>
                    </a:cubicBezTo>
                    <a:lnTo>
                      <a:pt x="51405" y="9464"/>
                    </a:lnTo>
                    <a:lnTo>
                      <a:pt x="51397" y="11623"/>
                    </a:lnTo>
                    <a:lnTo>
                      <a:pt x="48261" y="11620"/>
                    </a:lnTo>
                    <a:lnTo>
                      <a:pt x="48261" y="11620"/>
                    </a:lnTo>
                    <a:cubicBezTo>
                      <a:pt x="48322" y="11707"/>
                      <a:pt x="48387" y="11799"/>
                      <a:pt x="48448" y="11888"/>
                    </a:cubicBezTo>
                    <a:lnTo>
                      <a:pt x="49282" y="11888"/>
                    </a:lnTo>
                    <a:lnTo>
                      <a:pt x="49263" y="13118"/>
                    </a:lnTo>
                    <a:cubicBezTo>
                      <a:pt x="49394" y="13327"/>
                      <a:pt x="49522" y="13542"/>
                      <a:pt x="49653" y="13754"/>
                    </a:cubicBezTo>
                    <a:lnTo>
                      <a:pt x="49684" y="11888"/>
                    </a:lnTo>
                    <a:lnTo>
                      <a:pt x="52758" y="11891"/>
                    </a:lnTo>
                    <a:lnTo>
                      <a:pt x="52750" y="14675"/>
                    </a:lnTo>
                    <a:lnTo>
                      <a:pt x="50186" y="14672"/>
                    </a:lnTo>
                    <a:lnTo>
                      <a:pt x="50186" y="14672"/>
                    </a:lnTo>
                    <a:cubicBezTo>
                      <a:pt x="50228" y="14747"/>
                      <a:pt x="50273" y="14826"/>
                      <a:pt x="50314" y="14901"/>
                    </a:cubicBezTo>
                    <a:lnTo>
                      <a:pt x="51082" y="14901"/>
                    </a:lnTo>
                    <a:lnTo>
                      <a:pt x="53517" y="14904"/>
                    </a:lnTo>
                    <a:lnTo>
                      <a:pt x="53517" y="14672"/>
                    </a:lnTo>
                    <a:lnTo>
                      <a:pt x="53154" y="14672"/>
                    </a:lnTo>
                    <a:lnTo>
                      <a:pt x="53160" y="11888"/>
                    </a:lnTo>
                    <a:lnTo>
                      <a:pt x="53517" y="11888"/>
                    </a:lnTo>
                    <a:lnTo>
                      <a:pt x="53517" y="11623"/>
                    </a:lnTo>
                    <a:lnTo>
                      <a:pt x="51796" y="11620"/>
                    </a:lnTo>
                    <a:lnTo>
                      <a:pt x="51807" y="9461"/>
                    </a:lnTo>
                    <a:lnTo>
                      <a:pt x="53520" y="9464"/>
                    </a:lnTo>
                    <a:lnTo>
                      <a:pt x="53520" y="9199"/>
                    </a:lnTo>
                    <a:lnTo>
                      <a:pt x="49157" y="9193"/>
                    </a:lnTo>
                    <a:lnTo>
                      <a:pt x="49173" y="6964"/>
                    </a:lnTo>
                    <a:lnTo>
                      <a:pt x="53523" y="6972"/>
                    </a:lnTo>
                    <a:lnTo>
                      <a:pt x="53523" y="6707"/>
                    </a:lnTo>
                    <a:lnTo>
                      <a:pt x="52086" y="6702"/>
                    </a:lnTo>
                    <a:lnTo>
                      <a:pt x="52097" y="4046"/>
                    </a:lnTo>
                    <a:lnTo>
                      <a:pt x="53523" y="4049"/>
                    </a:lnTo>
                    <a:lnTo>
                      <a:pt x="53523" y="3786"/>
                    </a:lnTo>
                    <a:lnTo>
                      <a:pt x="49782" y="3781"/>
                    </a:lnTo>
                    <a:lnTo>
                      <a:pt x="49798" y="1259"/>
                    </a:lnTo>
                    <a:lnTo>
                      <a:pt x="53517" y="1273"/>
                    </a:lnTo>
                    <a:lnTo>
                      <a:pt x="53517" y="1011"/>
                    </a:lnTo>
                    <a:lnTo>
                      <a:pt x="52365" y="1008"/>
                    </a:lnTo>
                    <a:lnTo>
                      <a:pt x="52370" y="20"/>
                    </a:lnTo>
                    <a:lnTo>
                      <a:pt x="51974" y="20"/>
                    </a:lnTo>
                    <a:lnTo>
                      <a:pt x="51972" y="1005"/>
                    </a:lnTo>
                    <a:lnTo>
                      <a:pt x="48387" y="994"/>
                    </a:lnTo>
                    <a:lnTo>
                      <a:pt x="48392" y="17"/>
                    </a:lnTo>
                    <a:lnTo>
                      <a:pt x="47999" y="17"/>
                    </a:lnTo>
                    <a:lnTo>
                      <a:pt x="47988" y="994"/>
                    </a:lnTo>
                    <a:lnTo>
                      <a:pt x="43873" y="983"/>
                    </a:lnTo>
                    <a:lnTo>
                      <a:pt x="43887" y="17"/>
                    </a:lnTo>
                    <a:lnTo>
                      <a:pt x="43493" y="17"/>
                    </a:lnTo>
                    <a:lnTo>
                      <a:pt x="43479" y="983"/>
                    </a:lnTo>
                    <a:lnTo>
                      <a:pt x="40690" y="977"/>
                    </a:lnTo>
                    <a:lnTo>
                      <a:pt x="40687" y="1008"/>
                    </a:lnTo>
                    <a:lnTo>
                      <a:pt x="38804" y="1002"/>
                    </a:lnTo>
                    <a:lnTo>
                      <a:pt x="38807" y="15"/>
                    </a:lnTo>
                    <a:lnTo>
                      <a:pt x="38413" y="15"/>
                    </a:lnTo>
                    <a:lnTo>
                      <a:pt x="38410" y="997"/>
                    </a:lnTo>
                    <a:lnTo>
                      <a:pt x="34825" y="988"/>
                    </a:lnTo>
                    <a:lnTo>
                      <a:pt x="34831" y="12"/>
                    </a:lnTo>
                    <a:lnTo>
                      <a:pt x="34438" y="12"/>
                    </a:lnTo>
                    <a:lnTo>
                      <a:pt x="34427" y="988"/>
                    </a:lnTo>
                    <a:lnTo>
                      <a:pt x="30312" y="977"/>
                    </a:lnTo>
                    <a:lnTo>
                      <a:pt x="30326" y="12"/>
                    </a:lnTo>
                    <a:lnTo>
                      <a:pt x="29932" y="12"/>
                    </a:lnTo>
                    <a:lnTo>
                      <a:pt x="29918" y="977"/>
                    </a:lnTo>
                    <a:lnTo>
                      <a:pt x="27128" y="969"/>
                    </a:lnTo>
                    <a:lnTo>
                      <a:pt x="27126" y="1002"/>
                    </a:lnTo>
                    <a:lnTo>
                      <a:pt x="25251" y="997"/>
                    </a:lnTo>
                    <a:lnTo>
                      <a:pt x="25256" y="12"/>
                    </a:lnTo>
                    <a:lnTo>
                      <a:pt x="24860" y="12"/>
                    </a:lnTo>
                    <a:lnTo>
                      <a:pt x="24858" y="994"/>
                    </a:lnTo>
                    <a:lnTo>
                      <a:pt x="21273" y="983"/>
                    </a:lnTo>
                    <a:lnTo>
                      <a:pt x="21281" y="6"/>
                    </a:lnTo>
                    <a:lnTo>
                      <a:pt x="20885" y="6"/>
                    </a:lnTo>
                    <a:lnTo>
                      <a:pt x="20877" y="983"/>
                    </a:lnTo>
                    <a:lnTo>
                      <a:pt x="16762" y="974"/>
                    </a:lnTo>
                    <a:lnTo>
                      <a:pt x="16776" y="6"/>
                    </a:lnTo>
                    <a:lnTo>
                      <a:pt x="16382" y="6"/>
                    </a:lnTo>
                    <a:lnTo>
                      <a:pt x="16368" y="974"/>
                    </a:lnTo>
                    <a:lnTo>
                      <a:pt x="13578" y="966"/>
                    </a:lnTo>
                    <a:lnTo>
                      <a:pt x="13573" y="997"/>
                    </a:lnTo>
                    <a:lnTo>
                      <a:pt x="11690" y="991"/>
                    </a:lnTo>
                    <a:lnTo>
                      <a:pt x="11695" y="3"/>
                    </a:lnTo>
                    <a:lnTo>
                      <a:pt x="11299" y="3"/>
                    </a:lnTo>
                    <a:lnTo>
                      <a:pt x="11296" y="988"/>
                    </a:lnTo>
                    <a:lnTo>
                      <a:pt x="7711" y="977"/>
                    </a:lnTo>
                    <a:lnTo>
                      <a:pt x="7720" y="1"/>
                    </a:lnTo>
                    <a:lnTo>
                      <a:pt x="7324" y="1"/>
                    </a:lnTo>
                    <a:lnTo>
                      <a:pt x="7318" y="977"/>
                    </a:lnTo>
                    <a:lnTo>
                      <a:pt x="3203" y="966"/>
                    </a:lnTo>
                    <a:lnTo>
                      <a:pt x="3217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51" name="Google Shape;3651;p17"/>
              <p:cNvSpPr/>
              <p:nvPr/>
            </p:nvSpPr>
            <p:spPr>
              <a:xfrm>
                <a:off x="6119880" y="4249313"/>
                <a:ext cx="419898" cy="184422"/>
              </a:xfrm>
              <a:custGeom>
                <a:avLst/>
                <a:gdLst/>
                <a:ahLst/>
                <a:cxnLst/>
                <a:rect l="l" t="t" r="r" b="b"/>
                <a:pathLst>
                  <a:path w="4836" h="2124" extrusionOk="0">
                    <a:moveTo>
                      <a:pt x="4325" y="1"/>
                    </a:moveTo>
                    <a:cubicBezTo>
                      <a:pt x="4085" y="807"/>
                      <a:pt x="3309" y="1393"/>
                      <a:pt x="2391" y="1393"/>
                    </a:cubicBezTo>
                    <a:cubicBezTo>
                      <a:pt x="1507" y="1393"/>
                      <a:pt x="757" y="849"/>
                      <a:pt x="489" y="87"/>
                    </a:cubicBezTo>
                    <a:lnTo>
                      <a:pt x="1" y="2124"/>
                    </a:lnTo>
                    <a:lnTo>
                      <a:pt x="4835" y="2124"/>
                    </a:lnTo>
                    <a:lnTo>
                      <a:pt x="4325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52" name="Google Shape;3652;p17"/>
              <p:cNvSpPr/>
              <p:nvPr/>
            </p:nvSpPr>
            <p:spPr>
              <a:xfrm>
                <a:off x="-35892" y="4387628"/>
                <a:ext cx="9372768" cy="179646"/>
              </a:xfrm>
              <a:custGeom>
                <a:avLst/>
                <a:gdLst/>
                <a:ahLst/>
                <a:cxnLst/>
                <a:rect l="l" t="t" r="r" b="b"/>
                <a:pathLst>
                  <a:path w="107947" h="2069" extrusionOk="0">
                    <a:moveTo>
                      <a:pt x="1" y="1"/>
                    </a:moveTo>
                    <a:lnTo>
                      <a:pt x="1" y="2068"/>
                    </a:lnTo>
                    <a:lnTo>
                      <a:pt x="107946" y="2068"/>
                    </a:lnTo>
                    <a:lnTo>
                      <a:pt x="107946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53" name="Google Shape;3653;p17"/>
              <p:cNvSpPr/>
              <p:nvPr/>
            </p:nvSpPr>
            <p:spPr>
              <a:xfrm>
                <a:off x="1230219" y="4387628"/>
                <a:ext cx="6840270" cy="179386"/>
              </a:xfrm>
              <a:custGeom>
                <a:avLst/>
                <a:gdLst/>
                <a:ahLst/>
                <a:cxnLst/>
                <a:rect l="l" t="t" r="r" b="b"/>
                <a:pathLst>
                  <a:path w="78780" h="2066" extrusionOk="0">
                    <a:moveTo>
                      <a:pt x="22687" y="1"/>
                    </a:moveTo>
                    <a:lnTo>
                      <a:pt x="1" y="2065"/>
                    </a:lnTo>
                    <a:lnTo>
                      <a:pt x="56092" y="2065"/>
                    </a:lnTo>
                    <a:lnTo>
                      <a:pt x="78779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54" name="Google Shape;3654;p17"/>
              <p:cNvSpPr/>
              <p:nvPr/>
            </p:nvSpPr>
            <p:spPr>
              <a:xfrm>
                <a:off x="6070736" y="338105"/>
                <a:ext cx="57740" cy="57480"/>
              </a:xfrm>
              <a:custGeom>
                <a:avLst/>
                <a:gdLst/>
                <a:ahLst/>
                <a:cxnLst/>
                <a:rect l="l" t="t" r="r" b="b"/>
                <a:pathLst>
                  <a:path w="665" h="662" extrusionOk="0">
                    <a:moveTo>
                      <a:pt x="332" y="0"/>
                    </a:moveTo>
                    <a:cubicBezTo>
                      <a:pt x="148" y="0"/>
                      <a:pt x="0" y="148"/>
                      <a:pt x="0" y="329"/>
                    </a:cubicBezTo>
                    <a:cubicBezTo>
                      <a:pt x="0" y="511"/>
                      <a:pt x="148" y="661"/>
                      <a:pt x="332" y="661"/>
                    </a:cubicBezTo>
                    <a:cubicBezTo>
                      <a:pt x="516" y="661"/>
                      <a:pt x="664" y="516"/>
                      <a:pt x="664" y="329"/>
                    </a:cubicBezTo>
                    <a:cubicBezTo>
                      <a:pt x="664" y="145"/>
                      <a:pt x="516" y="0"/>
                      <a:pt x="33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55" name="Google Shape;3655;p17"/>
              <p:cNvSpPr/>
              <p:nvPr/>
            </p:nvSpPr>
            <p:spPr>
              <a:xfrm>
                <a:off x="6504784" y="336108"/>
                <a:ext cx="57480" cy="57740"/>
              </a:xfrm>
              <a:custGeom>
                <a:avLst/>
                <a:gdLst/>
                <a:ahLst/>
                <a:cxnLst/>
                <a:rect l="l" t="t" r="r" b="b"/>
                <a:pathLst>
                  <a:path w="662" h="665" extrusionOk="0">
                    <a:moveTo>
                      <a:pt x="330" y="1"/>
                    </a:moveTo>
                    <a:cubicBezTo>
                      <a:pt x="146" y="1"/>
                      <a:pt x="1" y="152"/>
                      <a:pt x="1" y="333"/>
                    </a:cubicBezTo>
                    <a:cubicBezTo>
                      <a:pt x="1" y="514"/>
                      <a:pt x="146" y="665"/>
                      <a:pt x="330" y="665"/>
                    </a:cubicBezTo>
                    <a:cubicBezTo>
                      <a:pt x="517" y="665"/>
                      <a:pt x="662" y="517"/>
                      <a:pt x="662" y="333"/>
                    </a:cubicBezTo>
                    <a:cubicBezTo>
                      <a:pt x="662" y="149"/>
                      <a:pt x="517" y="1"/>
                      <a:pt x="33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56" name="Google Shape;3656;p17"/>
              <p:cNvSpPr/>
              <p:nvPr/>
            </p:nvSpPr>
            <p:spPr>
              <a:xfrm>
                <a:off x="6101733" y="356512"/>
                <a:ext cx="428841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4939" h="363" extrusionOk="0">
                    <a:moveTo>
                      <a:pt x="182" y="0"/>
                    </a:moveTo>
                    <a:cubicBezTo>
                      <a:pt x="84" y="0"/>
                      <a:pt x="0" y="81"/>
                      <a:pt x="0" y="182"/>
                    </a:cubicBezTo>
                    <a:cubicBezTo>
                      <a:pt x="0" y="279"/>
                      <a:pt x="81" y="363"/>
                      <a:pt x="182" y="363"/>
                    </a:cubicBezTo>
                    <a:lnTo>
                      <a:pt x="4757" y="363"/>
                    </a:lnTo>
                    <a:cubicBezTo>
                      <a:pt x="4855" y="363"/>
                      <a:pt x="4938" y="282"/>
                      <a:pt x="4938" y="182"/>
                    </a:cubicBezTo>
                    <a:cubicBezTo>
                      <a:pt x="4936" y="76"/>
                      <a:pt x="4855" y="0"/>
                      <a:pt x="47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57" name="Google Shape;3657;p17"/>
              <p:cNvSpPr/>
              <p:nvPr/>
            </p:nvSpPr>
            <p:spPr>
              <a:xfrm>
                <a:off x="6056930" y="362504"/>
                <a:ext cx="513845" cy="852125"/>
              </a:xfrm>
              <a:custGeom>
                <a:avLst/>
                <a:gdLst/>
                <a:ahLst/>
                <a:cxnLst/>
                <a:rect l="l" t="t" r="r" b="b"/>
                <a:pathLst>
                  <a:path w="5918" h="9814" extrusionOk="0">
                    <a:moveTo>
                      <a:pt x="463" y="1"/>
                    </a:moveTo>
                    <a:lnTo>
                      <a:pt x="0" y="9712"/>
                    </a:lnTo>
                    <a:cubicBezTo>
                      <a:pt x="884" y="9454"/>
                      <a:pt x="1490" y="9365"/>
                      <a:pt x="1991" y="9365"/>
                    </a:cubicBezTo>
                    <a:cubicBezTo>
                      <a:pt x="3116" y="9365"/>
                      <a:pt x="3715" y="9814"/>
                      <a:pt x="5740" y="9814"/>
                    </a:cubicBezTo>
                    <a:cubicBezTo>
                      <a:pt x="5798" y="9814"/>
                      <a:pt x="5857" y="9813"/>
                      <a:pt x="5917" y="9813"/>
                    </a:cubicBezTo>
                    <a:lnTo>
                      <a:pt x="5507" y="99"/>
                    </a:lnTo>
                    <a:cubicBezTo>
                      <a:pt x="4825" y="620"/>
                      <a:pt x="3662" y="1050"/>
                      <a:pt x="2592" y="1050"/>
                    </a:cubicBezTo>
                    <a:cubicBezTo>
                      <a:pt x="1716" y="1050"/>
                      <a:pt x="902" y="762"/>
                      <a:pt x="46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58" name="Google Shape;3658;p17"/>
              <p:cNvSpPr/>
              <p:nvPr/>
            </p:nvSpPr>
            <p:spPr>
              <a:xfrm>
                <a:off x="6080894" y="365195"/>
                <a:ext cx="465395" cy="806541"/>
              </a:xfrm>
              <a:custGeom>
                <a:avLst/>
                <a:gdLst/>
                <a:ahLst/>
                <a:cxnLst/>
                <a:rect l="l" t="t" r="r" b="b"/>
                <a:pathLst>
                  <a:path w="5360" h="9289" extrusionOk="0">
                    <a:moveTo>
                      <a:pt x="293" y="1"/>
                    </a:moveTo>
                    <a:lnTo>
                      <a:pt x="0" y="9187"/>
                    </a:lnTo>
                    <a:cubicBezTo>
                      <a:pt x="800" y="8928"/>
                      <a:pt x="1349" y="8839"/>
                      <a:pt x="1804" y="8839"/>
                    </a:cubicBezTo>
                    <a:cubicBezTo>
                      <a:pt x="2822" y="8839"/>
                      <a:pt x="3366" y="9289"/>
                      <a:pt x="5199" y="9289"/>
                    </a:cubicBezTo>
                    <a:cubicBezTo>
                      <a:pt x="5252" y="9289"/>
                      <a:pt x="5305" y="9289"/>
                      <a:pt x="5360" y="9288"/>
                    </a:cubicBezTo>
                    <a:lnTo>
                      <a:pt x="5156" y="1"/>
                    </a:lnTo>
                    <a:cubicBezTo>
                      <a:pt x="4466" y="312"/>
                      <a:pt x="3611" y="449"/>
                      <a:pt x="2772" y="449"/>
                    </a:cubicBezTo>
                    <a:cubicBezTo>
                      <a:pt x="1847" y="449"/>
                      <a:pt x="940" y="283"/>
                      <a:pt x="293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59" name="Google Shape;3659;p17"/>
              <p:cNvSpPr/>
              <p:nvPr/>
            </p:nvSpPr>
            <p:spPr>
              <a:xfrm>
                <a:off x="6272522" y="382908"/>
                <a:ext cx="245201" cy="248587"/>
              </a:xfrm>
              <a:custGeom>
                <a:avLst/>
                <a:gdLst/>
                <a:ahLst/>
                <a:cxnLst/>
                <a:rect l="l" t="t" r="r" b="b"/>
                <a:pathLst>
                  <a:path w="2824" h="2863" extrusionOk="0">
                    <a:moveTo>
                      <a:pt x="2762" y="0"/>
                    </a:moveTo>
                    <a:cubicBezTo>
                      <a:pt x="2158" y="271"/>
                      <a:pt x="1410" y="392"/>
                      <a:pt x="676" y="392"/>
                    </a:cubicBezTo>
                    <a:cubicBezTo>
                      <a:pt x="448" y="392"/>
                      <a:pt x="221" y="380"/>
                      <a:pt x="0" y="357"/>
                    </a:cubicBezTo>
                    <a:lnTo>
                      <a:pt x="0" y="357"/>
                    </a:lnTo>
                    <a:cubicBezTo>
                      <a:pt x="89" y="628"/>
                      <a:pt x="212" y="899"/>
                      <a:pt x="368" y="1164"/>
                    </a:cubicBezTo>
                    <a:cubicBezTo>
                      <a:pt x="991" y="2210"/>
                      <a:pt x="1961" y="2846"/>
                      <a:pt x="2823" y="2863"/>
                    </a:cubicBezTo>
                    <a:lnTo>
                      <a:pt x="2762" y="0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60" name="Google Shape;3660;p17"/>
              <p:cNvSpPr/>
              <p:nvPr/>
            </p:nvSpPr>
            <p:spPr>
              <a:xfrm>
                <a:off x="6081415" y="497259"/>
                <a:ext cx="465656" cy="674129"/>
              </a:xfrm>
              <a:custGeom>
                <a:avLst/>
                <a:gdLst/>
                <a:ahLst/>
                <a:cxnLst/>
                <a:rect l="l" t="t" r="r" b="b"/>
                <a:pathLst>
                  <a:path w="5363" h="7764" extrusionOk="0">
                    <a:moveTo>
                      <a:pt x="243" y="0"/>
                    </a:moveTo>
                    <a:lnTo>
                      <a:pt x="0" y="7666"/>
                    </a:lnTo>
                    <a:cubicBezTo>
                      <a:pt x="14" y="7658"/>
                      <a:pt x="28" y="7655"/>
                      <a:pt x="42" y="7650"/>
                    </a:cubicBezTo>
                    <a:cubicBezTo>
                      <a:pt x="89" y="5457"/>
                      <a:pt x="809" y="2801"/>
                      <a:pt x="1875" y="2600"/>
                    </a:cubicBezTo>
                    <a:cubicBezTo>
                      <a:pt x="1918" y="2592"/>
                      <a:pt x="1961" y="2588"/>
                      <a:pt x="2005" y="2588"/>
                    </a:cubicBezTo>
                    <a:cubicBezTo>
                      <a:pt x="3204" y="2588"/>
                      <a:pt x="4409" y="5612"/>
                      <a:pt x="4910" y="7758"/>
                    </a:cubicBezTo>
                    <a:cubicBezTo>
                      <a:pt x="5008" y="7760"/>
                      <a:pt x="5110" y="7764"/>
                      <a:pt x="5217" y="7764"/>
                    </a:cubicBezTo>
                    <a:cubicBezTo>
                      <a:pt x="5264" y="7764"/>
                      <a:pt x="5313" y="7763"/>
                      <a:pt x="5362" y="7761"/>
                    </a:cubicBezTo>
                    <a:lnTo>
                      <a:pt x="5273" y="3627"/>
                    </a:lnTo>
                    <a:cubicBezTo>
                      <a:pt x="4411" y="3432"/>
                      <a:pt x="3510" y="3245"/>
                      <a:pt x="2595" y="2611"/>
                    </a:cubicBezTo>
                    <a:cubicBezTo>
                      <a:pt x="1562" y="1900"/>
                      <a:pt x="714" y="812"/>
                      <a:pt x="243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61" name="Google Shape;3661;p17"/>
              <p:cNvSpPr/>
              <p:nvPr/>
            </p:nvSpPr>
            <p:spPr>
              <a:xfrm>
                <a:off x="6084802" y="336369"/>
                <a:ext cx="462443" cy="31605"/>
              </a:xfrm>
              <a:custGeom>
                <a:avLst/>
                <a:gdLst/>
                <a:ahLst/>
                <a:cxnLst/>
                <a:rect l="l" t="t" r="r" b="b"/>
                <a:pathLst>
                  <a:path w="5326" h="364" extrusionOk="0">
                    <a:moveTo>
                      <a:pt x="181" y="1"/>
                    </a:moveTo>
                    <a:cubicBezTo>
                      <a:pt x="84" y="1"/>
                      <a:pt x="0" y="82"/>
                      <a:pt x="0" y="182"/>
                    </a:cubicBezTo>
                    <a:cubicBezTo>
                      <a:pt x="0" y="280"/>
                      <a:pt x="81" y="363"/>
                      <a:pt x="181" y="363"/>
                    </a:cubicBezTo>
                    <a:lnTo>
                      <a:pt x="5145" y="363"/>
                    </a:lnTo>
                    <a:cubicBezTo>
                      <a:pt x="5242" y="363"/>
                      <a:pt x="5326" y="285"/>
                      <a:pt x="5326" y="182"/>
                    </a:cubicBezTo>
                    <a:cubicBezTo>
                      <a:pt x="5326" y="82"/>
                      <a:pt x="5239" y="1"/>
                      <a:pt x="514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62" name="Google Shape;3662;p17"/>
              <p:cNvSpPr/>
              <p:nvPr/>
            </p:nvSpPr>
            <p:spPr>
              <a:xfrm>
                <a:off x="6084975" y="344878"/>
                <a:ext cx="462530" cy="22575"/>
              </a:xfrm>
              <a:custGeom>
                <a:avLst/>
                <a:gdLst/>
                <a:ahLst/>
                <a:cxnLst/>
                <a:rect l="l" t="t" r="r" b="b"/>
                <a:pathLst>
                  <a:path w="5327" h="260" extrusionOk="0">
                    <a:moveTo>
                      <a:pt x="18" y="0"/>
                    </a:moveTo>
                    <a:cubicBezTo>
                      <a:pt x="6" y="25"/>
                      <a:pt x="1" y="51"/>
                      <a:pt x="1" y="78"/>
                    </a:cubicBezTo>
                    <a:cubicBezTo>
                      <a:pt x="1" y="176"/>
                      <a:pt x="82" y="260"/>
                      <a:pt x="182" y="260"/>
                    </a:cubicBezTo>
                    <a:lnTo>
                      <a:pt x="5145" y="260"/>
                    </a:lnTo>
                    <a:cubicBezTo>
                      <a:pt x="5243" y="260"/>
                      <a:pt x="5327" y="179"/>
                      <a:pt x="5327" y="78"/>
                    </a:cubicBezTo>
                    <a:cubicBezTo>
                      <a:pt x="5327" y="51"/>
                      <a:pt x="5318" y="25"/>
                      <a:pt x="5307" y="0"/>
                    </a:cubicBezTo>
                    <a:cubicBezTo>
                      <a:pt x="5274" y="62"/>
                      <a:pt x="5212" y="104"/>
                      <a:pt x="5143" y="104"/>
                    </a:cubicBezTo>
                    <a:lnTo>
                      <a:pt x="179" y="104"/>
                    </a:lnTo>
                    <a:cubicBezTo>
                      <a:pt x="110" y="104"/>
                      <a:pt x="46" y="62"/>
                      <a:pt x="18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63" name="Google Shape;3663;p17"/>
              <p:cNvSpPr/>
              <p:nvPr/>
            </p:nvSpPr>
            <p:spPr>
              <a:xfrm>
                <a:off x="6070736" y="322824"/>
                <a:ext cx="57740" cy="57740"/>
              </a:xfrm>
              <a:custGeom>
                <a:avLst/>
                <a:gdLst/>
                <a:ahLst/>
                <a:cxnLst/>
                <a:rect l="l" t="t" r="r" b="b"/>
                <a:pathLst>
                  <a:path w="665" h="665" extrusionOk="0">
                    <a:moveTo>
                      <a:pt x="332" y="0"/>
                    </a:moveTo>
                    <a:cubicBezTo>
                      <a:pt x="148" y="0"/>
                      <a:pt x="0" y="148"/>
                      <a:pt x="0" y="332"/>
                    </a:cubicBezTo>
                    <a:cubicBezTo>
                      <a:pt x="0" y="517"/>
                      <a:pt x="148" y="664"/>
                      <a:pt x="332" y="664"/>
                    </a:cubicBezTo>
                    <a:cubicBezTo>
                      <a:pt x="516" y="664"/>
                      <a:pt x="664" y="517"/>
                      <a:pt x="664" y="332"/>
                    </a:cubicBezTo>
                    <a:cubicBezTo>
                      <a:pt x="664" y="151"/>
                      <a:pt x="516" y="0"/>
                      <a:pt x="332" y="0"/>
                    </a:cubicBezTo>
                    <a:close/>
                  </a:path>
                </a:pathLst>
              </a:custGeom>
              <a:solidFill>
                <a:srgbClr val="F4D5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64" name="Google Shape;3664;p17"/>
              <p:cNvSpPr/>
              <p:nvPr/>
            </p:nvSpPr>
            <p:spPr>
              <a:xfrm>
                <a:off x="6505044" y="322824"/>
                <a:ext cx="57480" cy="57740"/>
              </a:xfrm>
              <a:custGeom>
                <a:avLst/>
                <a:gdLst/>
                <a:ahLst/>
                <a:cxnLst/>
                <a:rect l="l" t="t" r="r" b="b"/>
                <a:pathLst>
                  <a:path w="662" h="665" extrusionOk="0">
                    <a:moveTo>
                      <a:pt x="330" y="0"/>
                    </a:moveTo>
                    <a:cubicBezTo>
                      <a:pt x="148" y="0"/>
                      <a:pt x="0" y="148"/>
                      <a:pt x="0" y="332"/>
                    </a:cubicBezTo>
                    <a:cubicBezTo>
                      <a:pt x="0" y="514"/>
                      <a:pt x="148" y="664"/>
                      <a:pt x="330" y="664"/>
                    </a:cubicBezTo>
                    <a:cubicBezTo>
                      <a:pt x="514" y="664"/>
                      <a:pt x="662" y="514"/>
                      <a:pt x="662" y="332"/>
                    </a:cubicBezTo>
                    <a:cubicBezTo>
                      <a:pt x="662" y="148"/>
                      <a:pt x="514" y="0"/>
                      <a:pt x="330" y="0"/>
                    </a:cubicBezTo>
                    <a:close/>
                  </a:path>
                </a:pathLst>
              </a:custGeom>
              <a:solidFill>
                <a:srgbClr val="F4D5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65" name="Google Shape;3665;p17"/>
              <p:cNvSpPr/>
              <p:nvPr/>
            </p:nvSpPr>
            <p:spPr>
              <a:xfrm>
                <a:off x="2668161" y="338105"/>
                <a:ext cx="57480" cy="57480"/>
              </a:xfrm>
              <a:custGeom>
                <a:avLst/>
                <a:gdLst/>
                <a:ahLst/>
                <a:cxnLst/>
                <a:rect l="l" t="t" r="r" b="b"/>
                <a:pathLst>
                  <a:path w="662" h="662" extrusionOk="0">
                    <a:moveTo>
                      <a:pt x="332" y="0"/>
                    </a:moveTo>
                    <a:cubicBezTo>
                      <a:pt x="145" y="0"/>
                      <a:pt x="0" y="148"/>
                      <a:pt x="0" y="329"/>
                    </a:cubicBezTo>
                    <a:cubicBezTo>
                      <a:pt x="0" y="511"/>
                      <a:pt x="145" y="661"/>
                      <a:pt x="332" y="661"/>
                    </a:cubicBezTo>
                    <a:cubicBezTo>
                      <a:pt x="516" y="661"/>
                      <a:pt x="661" y="516"/>
                      <a:pt x="661" y="329"/>
                    </a:cubicBezTo>
                    <a:cubicBezTo>
                      <a:pt x="661" y="145"/>
                      <a:pt x="516" y="0"/>
                      <a:pt x="33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66" name="Google Shape;3666;p17"/>
              <p:cNvSpPr/>
              <p:nvPr/>
            </p:nvSpPr>
            <p:spPr>
              <a:xfrm>
                <a:off x="3101948" y="336108"/>
                <a:ext cx="57740" cy="57740"/>
              </a:xfrm>
              <a:custGeom>
                <a:avLst/>
                <a:gdLst/>
                <a:ahLst/>
                <a:cxnLst/>
                <a:rect l="l" t="t" r="r" b="b"/>
                <a:pathLst>
                  <a:path w="665" h="665" extrusionOk="0">
                    <a:moveTo>
                      <a:pt x="333" y="1"/>
                    </a:moveTo>
                    <a:cubicBezTo>
                      <a:pt x="148" y="4"/>
                      <a:pt x="1" y="152"/>
                      <a:pt x="1" y="333"/>
                    </a:cubicBezTo>
                    <a:cubicBezTo>
                      <a:pt x="1" y="514"/>
                      <a:pt x="148" y="665"/>
                      <a:pt x="333" y="665"/>
                    </a:cubicBezTo>
                    <a:cubicBezTo>
                      <a:pt x="514" y="665"/>
                      <a:pt x="665" y="517"/>
                      <a:pt x="665" y="333"/>
                    </a:cubicBezTo>
                    <a:cubicBezTo>
                      <a:pt x="665" y="149"/>
                      <a:pt x="517" y="1"/>
                      <a:pt x="33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67" name="Google Shape;3667;p17"/>
              <p:cNvSpPr/>
              <p:nvPr/>
            </p:nvSpPr>
            <p:spPr>
              <a:xfrm>
                <a:off x="2698897" y="356512"/>
                <a:ext cx="428841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4939" h="363" extrusionOk="0">
                    <a:moveTo>
                      <a:pt x="182" y="0"/>
                    </a:moveTo>
                    <a:cubicBezTo>
                      <a:pt x="84" y="0"/>
                      <a:pt x="0" y="81"/>
                      <a:pt x="0" y="182"/>
                    </a:cubicBezTo>
                    <a:cubicBezTo>
                      <a:pt x="0" y="279"/>
                      <a:pt x="81" y="363"/>
                      <a:pt x="182" y="363"/>
                    </a:cubicBezTo>
                    <a:lnTo>
                      <a:pt x="4757" y="363"/>
                    </a:lnTo>
                    <a:cubicBezTo>
                      <a:pt x="4855" y="363"/>
                      <a:pt x="4938" y="282"/>
                      <a:pt x="4938" y="182"/>
                    </a:cubicBezTo>
                    <a:cubicBezTo>
                      <a:pt x="4936" y="76"/>
                      <a:pt x="4855" y="0"/>
                      <a:pt x="47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68" name="Google Shape;3668;p17"/>
              <p:cNvSpPr/>
              <p:nvPr/>
            </p:nvSpPr>
            <p:spPr>
              <a:xfrm>
                <a:off x="2654095" y="362504"/>
                <a:ext cx="514106" cy="852125"/>
              </a:xfrm>
              <a:custGeom>
                <a:avLst/>
                <a:gdLst/>
                <a:ahLst/>
                <a:cxnLst/>
                <a:rect l="l" t="t" r="r" b="b"/>
                <a:pathLst>
                  <a:path w="5921" h="9814" extrusionOk="0">
                    <a:moveTo>
                      <a:pt x="466" y="1"/>
                    </a:moveTo>
                    <a:lnTo>
                      <a:pt x="0" y="9712"/>
                    </a:lnTo>
                    <a:cubicBezTo>
                      <a:pt x="884" y="9454"/>
                      <a:pt x="1491" y="9365"/>
                      <a:pt x="1993" y="9365"/>
                    </a:cubicBezTo>
                    <a:cubicBezTo>
                      <a:pt x="3119" y="9365"/>
                      <a:pt x="3718" y="9814"/>
                      <a:pt x="5743" y="9814"/>
                    </a:cubicBezTo>
                    <a:cubicBezTo>
                      <a:pt x="5801" y="9814"/>
                      <a:pt x="5860" y="9813"/>
                      <a:pt x="5920" y="9813"/>
                    </a:cubicBezTo>
                    <a:lnTo>
                      <a:pt x="5507" y="99"/>
                    </a:lnTo>
                    <a:cubicBezTo>
                      <a:pt x="4825" y="620"/>
                      <a:pt x="3662" y="1050"/>
                      <a:pt x="2592" y="1050"/>
                    </a:cubicBezTo>
                    <a:cubicBezTo>
                      <a:pt x="1717" y="1050"/>
                      <a:pt x="903" y="762"/>
                      <a:pt x="46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69" name="Google Shape;3669;p17"/>
              <p:cNvSpPr/>
              <p:nvPr/>
            </p:nvSpPr>
            <p:spPr>
              <a:xfrm>
                <a:off x="2678059" y="365195"/>
                <a:ext cx="465395" cy="806541"/>
              </a:xfrm>
              <a:custGeom>
                <a:avLst/>
                <a:gdLst/>
                <a:ahLst/>
                <a:cxnLst/>
                <a:rect l="l" t="t" r="r" b="b"/>
                <a:pathLst>
                  <a:path w="5360" h="9289" extrusionOk="0">
                    <a:moveTo>
                      <a:pt x="293" y="1"/>
                    </a:moveTo>
                    <a:lnTo>
                      <a:pt x="0" y="9187"/>
                    </a:lnTo>
                    <a:cubicBezTo>
                      <a:pt x="801" y="8928"/>
                      <a:pt x="1351" y="8839"/>
                      <a:pt x="1805" y="8839"/>
                    </a:cubicBezTo>
                    <a:cubicBezTo>
                      <a:pt x="2825" y="8839"/>
                      <a:pt x="3368" y="9289"/>
                      <a:pt x="5199" y="9289"/>
                    </a:cubicBezTo>
                    <a:cubicBezTo>
                      <a:pt x="5252" y="9289"/>
                      <a:pt x="5305" y="9289"/>
                      <a:pt x="5360" y="9288"/>
                    </a:cubicBezTo>
                    <a:lnTo>
                      <a:pt x="5159" y="1"/>
                    </a:lnTo>
                    <a:cubicBezTo>
                      <a:pt x="4469" y="312"/>
                      <a:pt x="3614" y="449"/>
                      <a:pt x="2774" y="449"/>
                    </a:cubicBezTo>
                    <a:cubicBezTo>
                      <a:pt x="1849" y="449"/>
                      <a:pt x="941" y="283"/>
                      <a:pt x="293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70" name="Google Shape;3670;p17"/>
              <p:cNvSpPr/>
              <p:nvPr/>
            </p:nvSpPr>
            <p:spPr>
              <a:xfrm>
                <a:off x="2869426" y="382908"/>
                <a:ext cx="245461" cy="248587"/>
              </a:xfrm>
              <a:custGeom>
                <a:avLst/>
                <a:gdLst/>
                <a:ahLst/>
                <a:cxnLst/>
                <a:rect l="l" t="t" r="r" b="b"/>
                <a:pathLst>
                  <a:path w="2827" h="2863" extrusionOk="0">
                    <a:moveTo>
                      <a:pt x="2762" y="0"/>
                    </a:moveTo>
                    <a:cubicBezTo>
                      <a:pt x="2158" y="271"/>
                      <a:pt x="1410" y="392"/>
                      <a:pt x="676" y="392"/>
                    </a:cubicBezTo>
                    <a:cubicBezTo>
                      <a:pt x="448" y="392"/>
                      <a:pt x="221" y="380"/>
                      <a:pt x="0" y="357"/>
                    </a:cubicBezTo>
                    <a:lnTo>
                      <a:pt x="0" y="357"/>
                    </a:lnTo>
                    <a:cubicBezTo>
                      <a:pt x="90" y="628"/>
                      <a:pt x="212" y="899"/>
                      <a:pt x="369" y="1164"/>
                    </a:cubicBezTo>
                    <a:cubicBezTo>
                      <a:pt x="991" y="2210"/>
                      <a:pt x="1964" y="2846"/>
                      <a:pt x="2826" y="2863"/>
                    </a:cubicBezTo>
                    <a:lnTo>
                      <a:pt x="2762" y="0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71" name="Google Shape;3671;p17"/>
              <p:cNvSpPr/>
              <p:nvPr/>
            </p:nvSpPr>
            <p:spPr>
              <a:xfrm>
                <a:off x="2678319" y="497259"/>
                <a:ext cx="465916" cy="674129"/>
              </a:xfrm>
              <a:custGeom>
                <a:avLst/>
                <a:gdLst/>
                <a:ahLst/>
                <a:cxnLst/>
                <a:rect l="l" t="t" r="r" b="b"/>
                <a:pathLst>
                  <a:path w="5366" h="7764" extrusionOk="0">
                    <a:moveTo>
                      <a:pt x="246" y="0"/>
                    </a:moveTo>
                    <a:lnTo>
                      <a:pt x="0" y="7666"/>
                    </a:lnTo>
                    <a:cubicBezTo>
                      <a:pt x="14" y="7658"/>
                      <a:pt x="28" y="7655"/>
                      <a:pt x="42" y="7650"/>
                    </a:cubicBezTo>
                    <a:cubicBezTo>
                      <a:pt x="92" y="5457"/>
                      <a:pt x="809" y="2801"/>
                      <a:pt x="1878" y="2600"/>
                    </a:cubicBezTo>
                    <a:cubicBezTo>
                      <a:pt x="1921" y="2592"/>
                      <a:pt x="1964" y="2588"/>
                      <a:pt x="2008" y="2588"/>
                    </a:cubicBezTo>
                    <a:cubicBezTo>
                      <a:pt x="3207" y="2588"/>
                      <a:pt x="4409" y="5612"/>
                      <a:pt x="4910" y="7758"/>
                    </a:cubicBezTo>
                    <a:cubicBezTo>
                      <a:pt x="5008" y="7760"/>
                      <a:pt x="5111" y="7764"/>
                      <a:pt x="5218" y="7764"/>
                    </a:cubicBezTo>
                    <a:cubicBezTo>
                      <a:pt x="5266" y="7764"/>
                      <a:pt x="5315" y="7763"/>
                      <a:pt x="5365" y="7761"/>
                    </a:cubicBezTo>
                    <a:lnTo>
                      <a:pt x="5273" y="3627"/>
                    </a:lnTo>
                    <a:cubicBezTo>
                      <a:pt x="4417" y="3432"/>
                      <a:pt x="3510" y="3245"/>
                      <a:pt x="2595" y="2611"/>
                    </a:cubicBezTo>
                    <a:cubicBezTo>
                      <a:pt x="1563" y="1900"/>
                      <a:pt x="714" y="812"/>
                      <a:pt x="246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72" name="Google Shape;3672;p17"/>
              <p:cNvSpPr/>
              <p:nvPr/>
            </p:nvSpPr>
            <p:spPr>
              <a:xfrm>
                <a:off x="2681966" y="336369"/>
                <a:ext cx="462443" cy="31605"/>
              </a:xfrm>
              <a:custGeom>
                <a:avLst/>
                <a:gdLst/>
                <a:ahLst/>
                <a:cxnLst/>
                <a:rect l="l" t="t" r="r" b="b"/>
                <a:pathLst>
                  <a:path w="5326" h="364" extrusionOk="0">
                    <a:moveTo>
                      <a:pt x="181" y="1"/>
                    </a:moveTo>
                    <a:cubicBezTo>
                      <a:pt x="84" y="1"/>
                      <a:pt x="0" y="82"/>
                      <a:pt x="0" y="182"/>
                    </a:cubicBezTo>
                    <a:cubicBezTo>
                      <a:pt x="0" y="280"/>
                      <a:pt x="81" y="363"/>
                      <a:pt x="181" y="363"/>
                    </a:cubicBezTo>
                    <a:lnTo>
                      <a:pt x="5145" y="363"/>
                    </a:lnTo>
                    <a:cubicBezTo>
                      <a:pt x="5242" y="363"/>
                      <a:pt x="5326" y="285"/>
                      <a:pt x="5326" y="182"/>
                    </a:cubicBezTo>
                    <a:cubicBezTo>
                      <a:pt x="5323" y="82"/>
                      <a:pt x="5242" y="1"/>
                      <a:pt x="514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73" name="Google Shape;3673;p17"/>
              <p:cNvSpPr/>
              <p:nvPr/>
            </p:nvSpPr>
            <p:spPr>
              <a:xfrm>
                <a:off x="2682400" y="344878"/>
                <a:ext cx="462270" cy="22575"/>
              </a:xfrm>
              <a:custGeom>
                <a:avLst/>
                <a:gdLst/>
                <a:ahLst/>
                <a:cxnLst/>
                <a:rect l="l" t="t" r="r" b="b"/>
                <a:pathLst>
                  <a:path w="5324" h="260" extrusionOk="0">
                    <a:moveTo>
                      <a:pt x="17" y="0"/>
                    </a:moveTo>
                    <a:cubicBezTo>
                      <a:pt x="6" y="25"/>
                      <a:pt x="1" y="51"/>
                      <a:pt x="1" y="78"/>
                    </a:cubicBezTo>
                    <a:cubicBezTo>
                      <a:pt x="1" y="176"/>
                      <a:pt x="79" y="260"/>
                      <a:pt x="182" y="260"/>
                    </a:cubicBezTo>
                    <a:lnTo>
                      <a:pt x="5142" y="260"/>
                    </a:lnTo>
                    <a:cubicBezTo>
                      <a:pt x="5240" y="260"/>
                      <a:pt x="5324" y="179"/>
                      <a:pt x="5324" y="78"/>
                    </a:cubicBezTo>
                    <a:cubicBezTo>
                      <a:pt x="5324" y="51"/>
                      <a:pt x="5318" y="25"/>
                      <a:pt x="5307" y="0"/>
                    </a:cubicBezTo>
                    <a:cubicBezTo>
                      <a:pt x="5273" y="62"/>
                      <a:pt x="5209" y="104"/>
                      <a:pt x="5140" y="104"/>
                    </a:cubicBezTo>
                    <a:lnTo>
                      <a:pt x="176" y="104"/>
                    </a:lnTo>
                    <a:cubicBezTo>
                      <a:pt x="107" y="104"/>
                      <a:pt x="45" y="62"/>
                      <a:pt x="17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74" name="Google Shape;3674;p17"/>
              <p:cNvSpPr/>
              <p:nvPr/>
            </p:nvSpPr>
            <p:spPr>
              <a:xfrm>
                <a:off x="2667900" y="322563"/>
                <a:ext cx="57480" cy="57480"/>
              </a:xfrm>
              <a:custGeom>
                <a:avLst/>
                <a:gdLst/>
                <a:ahLst/>
                <a:cxnLst/>
                <a:rect l="l" t="t" r="r" b="b"/>
                <a:pathLst>
                  <a:path w="662" h="662" extrusionOk="0">
                    <a:moveTo>
                      <a:pt x="330" y="1"/>
                    </a:moveTo>
                    <a:cubicBezTo>
                      <a:pt x="148" y="1"/>
                      <a:pt x="0" y="149"/>
                      <a:pt x="0" y="333"/>
                    </a:cubicBezTo>
                    <a:cubicBezTo>
                      <a:pt x="0" y="514"/>
                      <a:pt x="148" y="662"/>
                      <a:pt x="330" y="662"/>
                    </a:cubicBezTo>
                    <a:cubicBezTo>
                      <a:pt x="514" y="662"/>
                      <a:pt x="662" y="514"/>
                      <a:pt x="662" y="333"/>
                    </a:cubicBezTo>
                    <a:cubicBezTo>
                      <a:pt x="662" y="149"/>
                      <a:pt x="514" y="1"/>
                      <a:pt x="330" y="1"/>
                    </a:cubicBezTo>
                    <a:close/>
                  </a:path>
                </a:pathLst>
              </a:custGeom>
              <a:solidFill>
                <a:srgbClr val="F4D5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75" name="Google Shape;3675;p17"/>
              <p:cNvSpPr/>
              <p:nvPr/>
            </p:nvSpPr>
            <p:spPr>
              <a:xfrm>
                <a:off x="3101948" y="322824"/>
                <a:ext cx="57740" cy="57740"/>
              </a:xfrm>
              <a:custGeom>
                <a:avLst/>
                <a:gdLst/>
                <a:ahLst/>
                <a:cxnLst/>
                <a:rect l="l" t="t" r="r" b="b"/>
                <a:pathLst>
                  <a:path w="665" h="665" extrusionOk="0">
                    <a:moveTo>
                      <a:pt x="333" y="0"/>
                    </a:moveTo>
                    <a:cubicBezTo>
                      <a:pt x="148" y="0"/>
                      <a:pt x="1" y="148"/>
                      <a:pt x="1" y="332"/>
                    </a:cubicBezTo>
                    <a:cubicBezTo>
                      <a:pt x="1" y="517"/>
                      <a:pt x="148" y="664"/>
                      <a:pt x="333" y="664"/>
                    </a:cubicBezTo>
                    <a:cubicBezTo>
                      <a:pt x="514" y="664"/>
                      <a:pt x="665" y="517"/>
                      <a:pt x="665" y="332"/>
                    </a:cubicBezTo>
                    <a:cubicBezTo>
                      <a:pt x="665" y="151"/>
                      <a:pt x="517" y="0"/>
                      <a:pt x="333" y="0"/>
                    </a:cubicBezTo>
                    <a:close/>
                  </a:path>
                </a:pathLst>
              </a:custGeom>
              <a:solidFill>
                <a:srgbClr val="F4D5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76" name="Google Shape;3676;p17"/>
              <p:cNvSpPr/>
              <p:nvPr/>
            </p:nvSpPr>
            <p:spPr>
              <a:xfrm>
                <a:off x="6129149" y="1787504"/>
                <a:ext cx="478940" cy="299989"/>
              </a:xfrm>
              <a:custGeom>
                <a:avLst/>
                <a:gdLst/>
                <a:ahLst/>
                <a:cxnLst/>
                <a:rect l="l" t="t" r="r" b="b"/>
                <a:pathLst>
                  <a:path w="5516" h="3455" extrusionOk="0">
                    <a:moveTo>
                      <a:pt x="525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2933"/>
                    </a:lnTo>
                    <a:cubicBezTo>
                      <a:pt x="0" y="3220"/>
                      <a:pt x="235" y="3454"/>
                      <a:pt x="525" y="3454"/>
                    </a:cubicBezTo>
                    <a:lnTo>
                      <a:pt x="4994" y="3454"/>
                    </a:lnTo>
                    <a:cubicBezTo>
                      <a:pt x="5284" y="3454"/>
                      <a:pt x="5516" y="3220"/>
                      <a:pt x="5516" y="2933"/>
                    </a:cubicBezTo>
                    <a:lnTo>
                      <a:pt x="5516" y="525"/>
                    </a:lnTo>
                    <a:cubicBezTo>
                      <a:pt x="5516" y="235"/>
                      <a:pt x="5284" y="1"/>
                      <a:pt x="499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3677" name="Google Shape;3677;p17"/>
              <p:cNvGrpSpPr/>
              <p:nvPr/>
            </p:nvGrpSpPr>
            <p:grpSpPr>
              <a:xfrm>
                <a:off x="6985780" y="1195501"/>
                <a:ext cx="1187275" cy="3228583"/>
                <a:chOff x="5754800" y="3037825"/>
                <a:chExt cx="439650" cy="1195550"/>
              </a:xfrm>
            </p:grpSpPr>
            <p:sp>
              <p:nvSpPr>
                <p:cNvPr id="3678" name="Google Shape;3678;p17"/>
                <p:cNvSpPr/>
                <p:nvPr/>
              </p:nvSpPr>
              <p:spPr>
                <a:xfrm>
                  <a:off x="5781275" y="3433850"/>
                  <a:ext cx="94075" cy="157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63" h="6309" extrusionOk="0">
                      <a:moveTo>
                        <a:pt x="1412" y="0"/>
                      </a:moveTo>
                      <a:cubicBezTo>
                        <a:pt x="1094" y="0"/>
                        <a:pt x="716" y="177"/>
                        <a:pt x="334" y="762"/>
                      </a:cubicBezTo>
                      <a:cubicBezTo>
                        <a:pt x="1" y="2272"/>
                        <a:pt x="3629" y="6309"/>
                        <a:pt x="3629" y="6309"/>
                      </a:cubicBezTo>
                      <a:lnTo>
                        <a:pt x="3763" y="6244"/>
                      </a:lnTo>
                      <a:cubicBezTo>
                        <a:pt x="3405" y="1604"/>
                        <a:pt x="2234" y="406"/>
                        <a:pt x="2234" y="406"/>
                      </a:cubicBezTo>
                      <a:cubicBezTo>
                        <a:pt x="2234" y="406"/>
                        <a:pt x="1893" y="0"/>
                        <a:pt x="1412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79" name="Google Shape;3679;p17"/>
                <p:cNvSpPr/>
                <p:nvPr/>
              </p:nvSpPr>
              <p:spPr>
                <a:xfrm>
                  <a:off x="5775675" y="3434225"/>
                  <a:ext cx="99225" cy="157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69" h="6294" extrusionOk="0">
                      <a:moveTo>
                        <a:pt x="1501" y="1"/>
                      </a:moveTo>
                      <a:cubicBezTo>
                        <a:pt x="1139" y="1"/>
                        <a:pt x="720" y="178"/>
                        <a:pt x="333" y="771"/>
                      </a:cubicBezTo>
                      <a:cubicBezTo>
                        <a:pt x="1" y="2282"/>
                        <a:pt x="3852" y="6294"/>
                        <a:pt x="3852" y="6294"/>
                      </a:cubicBezTo>
                      <a:lnTo>
                        <a:pt x="3968" y="6238"/>
                      </a:lnTo>
                      <a:cubicBezTo>
                        <a:pt x="3483" y="5403"/>
                        <a:pt x="1219" y="1422"/>
                        <a:pt x="1791" y="176"/>
                      </a:cubicBezTo>
                      <a:cubicBezTo>
                        <a:pt x="1831" y="139"/>
                        <a:pt x="1869" y="103"/>
                        <a:pt x="1906" y="72"/>
                      </a:cubicBezTo>
                      <a:cubicBezTo>
                        <a:pt x="1784" y="29"/>
                        <a:pt x="1647" y="1"/>
                        <a:pt x="1501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80" name="Google Shape;3680;p17"/>
                <p:cNvSpPr/>
                <p:nvPr/>
              </p:nvSpPr>
              <p:spPr>
                <a:xfrm>
                  <a:off x="5787425" y="3270400"/>
                  <a:ext cx="128325" cy="196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33" h="7878" extrusionOk="0">
                      <a:moveTo>
                        <a:pt x="5132" y="0"/>
                      </a:moveTo>
                      <a:lnTo>
                        <a:pt x="5132" y="0"/>
                      </a:lnTo>
                      <a:cubicBezTo>
                        <a:pt x="933" y="2674"/>
                        <a:pt x="120" y="6364"/>
                        <a:pt x="54" y="7106"/>
                      </a:cubicBezTo>
                      <a:cubicBezTo>
                        <a:pt x="1" y="7687"/>
                        <a:pt x="716" y="7877"/>
                        <a:pt x="1277" y="7877"/>
                      </a:cubicBezTo>
                      <a:cubicBezTo>
                        <a:pt x="1442" y="7877"/>
                        <a:pt x="1593" y="7861"/>
                        <a:pt x="1708" y="7833"/>
                      </a:cubicBezTo>
                      <a:cubicBezTo>
                        <a:pt x="2212" y="7711"/>
                        <a:pt x="3807" y="6571"/>
                        <a:pt x="3807" y="6571"/>
                      </a:cubicBezTo>
                      <a:lnTo>
                        <a:pt x="5132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81" name="Google Shape;3681;p17"/>
                <p:cNvSpPr/>
                <p:nvPr/>
              </p:nvSpPr>
              <p:spPr>
                <a:xfrm>
                  <a:off x="5782150" y="3275625"/>
                  <a:ext cx="127475" cy="196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99" h="7850" extrusionOk="0">
                      <a:moveTo>
                        <a:pt x="5099" y="1"/>
                      </a:moveTo>
                      <a:lnTo>
                        <a:pt x="5099" y="1"/>
                      </a:lnTo>
                      <a:cubicBezTo>
                        <a:pt x="945" y="2554"/>
                        <a:pt x="105" y="6460"/>
                        <a:pt x="46" y="7102"/>
                      </a:cubicBezTo>
                      <a:cubicBezTo>
                        <a:pt x="0" y="7623"/>
                        <a:pt x="985" y="7821"/>
                        <a:pt x="1555" y="7850"/>
                      </a:cubicBezTo>
                      <a:cubicBezTo>
                        <a:pt x="1302" y="7052"/>
                        <a:pt x="2634" y="3250"/>
                        <a:pt x="3791" y="2119"/>
                      </a:cubicBezTo>
                      <a:cubicBezTo>
                        <a:pt x="4502" y="1424"/>
                        <a:pt x="4801" y="439"/>
                        <a:pt x="5099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82" name="Google Shape;3682;p17"/>
                <p:cNvSpPr/>
                <p:nvPr/>
              </p:nvSpPr>
              <p:spPr>
                <a:xfrm>
                  <a:off x="5875200" y="3037825"/>
                  <a:ext cx="138075" cy="150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23" h="6037" extrusionOk="0">
                      <a:moveTo>
                        <a:pt x="2736" y="0"/>
                      </a:moveTo>
                      <a:cubicBezTo>
                        <a:pt x="2675" y="0"/>
                        <a:pt x="2613" y="11"/>
                        <a:pt x="2555" y="32"/>
                      </a:cubicBezTo>
                      <a:cubicBezTo>
                        <a:pt x="2312" y="121"/>
                        <a:pt x="2140" y="390"/>
                        <a:pt x="2150" y="663"/>
                      </a:cubicBezTo>
                      <a:cubicBezTo>
                        <a:pt x="2083" y="592"/>
                        <a:pt x="1989" y="556"/>
                        <a:pt x="1896" y="556"/>
                      </a:cubicBezTo>
                      <a:cubicBezTo>
                        <a:pt x="1807" y="556"/>
                        <a:pt x="1718" y="588"/>
                        <a:pt x="1653" y="653"/>
                      </a:cubicBezTo>
                      <a:cubicBezTo>
                        <a:pt x="1521" y="785"/>
                        <a:pt x="1509" y="1035"/>
                        <a:pt x="1631" y="1180"/>
                      </a:cubicBezTo>
                      <a:cubicBezTo>
                        <a:pt x="1594" y="1234"/>
                        <a:pt x="1544" y="1252"/>
                        <a:pt x="1486" y="1252"/>
                      </a:cubicBezTo>
                      <a:cubicBezTo>
                        <a:pt x="1370" y="1252"/>
                        <a:pt x="1222" y="1178"/>
                        <a:pt x="1093" y="1178"/>
                      </a:cubicBezTo>
                      <a:cubicBezTo>
                        <a:pt x="1050" y="1178"/>
                        <a:pt x="1009" y="1187"/>
                        <a:pt x="972" y="1209"/>
                      </a:cubicBezTo>
                      <a:cubicBezTo>
                        <a:pt x="910" y="1246"/>
                        <a:pt x="870" y="1321"/>
                        <a:pt x="805" y="1354"/>
                      </a:cubicBezTo>
                      <a:cubicBezTo>
                        <a:pt x="732" y="1395"/>
                        <a:pt x="641" y="1380"/>
                        <a:pt x="561" y="1403"/>
                      </a:cubicBezTo>
                      <a:cubicBezTo>
                        <a:pt x="332" y="1473"/>
                        <a:pt x="315" y="1791"/>
                        <a:pt x="368" y="2049"/>
                      </a:cubicBezTo>
                      <a:cubicBezTo>
                        <a:pt x="338" y="2075"/>
                        <a:pt x="309" y="2101"/>
                        <a:pt x="283" y="2133"/>
                      </a:cubicBezTo>
                      <a:cubicBezTo>
                        <a:pt x="0" y="2465"/>
                        <a:pt x="181" y="3092"/>
                        <a:pt x="591" y="3200"/>
                      </a:cubicBezTo>
                      <a:cubicBezTo>
                        <a:pt x="467" y="3591"/>
                        <a:pt x="535" y="4045"/>
                        <a:pt x="769" y="4374"/>
                      </a:cubicBezTo>
                      <a:cubicBezTo>
                        <a:pt x="991" y="4687"/>
                        <a:pt x="1358" y="4880"/>
                        <a:pt x="1728" y="4880"/>
                      </a:cubicBezTo>
                      <a:cubicBezTo>
                        <a:pt x="1746" y="4880"/>
                        <a:pt x="1764" y="4880"/>
                        <a:pt x="1782" y="4879"/>
                      </a:cubicBezTo>
                      <a:lnTo>
                        <a:pt x="1782" y="4879"/>
                      </a:lnTo>
                      <a:cubicBezTo>
                        <a:pt x="1717" y="5413"/>
                        <a:pt x="2166" y="5905"/>
                        <a:pt x="2664" y="6008"/>
                      </a:cubicBezTo>
                      <a:cubicBezTo>
                        <a:pt x="2757" y="6028"/>
                        <a:pt x="2851" y="6037"/>
                        <a:pt x="2944" y="6037"/>
                      </a:cubicBezTo>
                      <a:cubicBezTo>
                        <a:pt x="3350" y="6037"/>
                        <a:pt x="3755" y="5866"/>
                        <a:pt x="4111" y="5647"/>
                      </a:cubicBezTo>
                      <a:cubicBezTo>
                        <a:pt x="4849" y="5196"/>
                        <a:pt x="5504" y="4413"/>
                        <a:pt x="5461" y="3512"/>
                      </a:cubicBezTo>
                      <a:cubicBezTo>
                        <a:pt x="5445" y="3156"/>
                        <a:pt x="5318" y="2796"/>
                        <a:pt x="5393" y="2449"/>
                      </a:cubicBezTo>
                      <a:cubicBezTo>
                        <a:pt x="5415" y="2348"/>
                        <a:pt x="5452" y="2252"/>
                        <a:pt x="5466" y="2151"/>
                      </a:cubicBezTo>
                      <a:cubicBezTo>
                        <a:pt x="5523" y="1760"/>
                        <a:pt x="5231" y="1418"/>
                        <a:pt x="4962" y="1143"/>
                      </a:cubicBezTo>
                      <a:cubicBezTo>
                        <a:pt x="4850" y="1028"/>
                        <a:pt x="4739" y="914"/>
                        <a:pt x="4627" y="799"/>
                      </a:cubicBezTo>
                      <a:cubicBezTo>
                        <a:pt x="4564" y="734"/>
                        <a:pt x="4499" y="668"/>
                        <a:pt x="4430" y="611"/>
                      </a:cubicBezTo>
                      <a:cubicBezTo>
                        <a:pt x="4328" y="527"/>
                        <a:pt x="4190" y="466"/>
                        <a:pt x="4064" y="466"/>
                      </a:cubicBezTo>
                      <a:cubicBezTo>
                        <a:pt x="3982" y="466"/>
                        <a:pt x="3905" y="492"/>
                        <a:pt x="3846" y="556"/>
                      </a:cubicBezTo>
                      <a:cubicBezTo>
                        <a:pt x="3856" y="341"/>
                        <a:pt x="3648" y="180"/>
                        <a:pt x="3454" y="180"/>
                      </a:cubicBezTo>
                      <a:cubicBezTo>
                        <a:pt x="3374" y="180"/>
                        <a:pt x="3297" y="207"/>
                        <a:pt x="3238" y="269"/>
                      </a:cubicBezTo>
                      <a:cubicBezTo>
                        <a:pt x="3125" y="100"/>
                        <a:pt x="2930" y="0"/>
                        <a:pt x="2736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83" name="Google Shape;3683;p17"/>
                <p:cNvSpPr/>
                <p:nvPr/>
              </p:nvSpPr>
              <p:spPr>
                <a:xfrm>
                  <a:off x="5881700" y="3038575"/>
                  <a:ext cx="131575" cy="150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63" h="6007" extrusionOk="0">
                      <a:moveTo>
                        <a:pt x="2663" y="0"/>
                      </a:moveTo>
                      <a:lnTo>
                        <a:pt x="2663" y="0"/>
                      </a:lnTo>
                      <a:cubicBezTo>
                        <a:pt x="2683" y="105"/>
                        <a:pt x="2669" y="203"/>
                        <a:pt x="2594" y="282"/>
                      </a:cubicBezTo>
                      <a:cubicBezTo>
                        <a:pt x="2535" y="345"/>
                        <a:pt x="2449" y="378"/>
                        <a:pt x="2404" y="453"/>
                      </a:cubicBezTo>
                      <a:cubicBezTo>
                        <a:pt x="2364" y="518"/>
                        <a:pt x="2364" y="602"/>
                        <a:pt x="2327" y="667"/>
                      </a:cubicBezTo>
                      <a:cubicBezTo>
                        <a:pt x="2206" y="877"/>
                        <a:pt x="1794" y="791"/>
                        <a:pt x="1766" y="1036"/>
                      </a:cubicBezTo>
                      <a:cubicBezTo>
                        <a:pt x="1940" y="1100"/>
                        <a:pt x="2047" y="1322"/>
                        <a:pt x="1991" y="1508"/>
                      </a:cubicBezTo>
                      <a:cubicBezTo>
                        <a:pt x="1945" y="1664"/>
                        <a:pt x="1793" y="1771"/>
                        <a:pt x="1641" y="1771"/>
                      </a:cubicBezTo>
                      <a:cubicBezTo>
                        <a:pt x="1611" y="1771"/>
                        <a:pt x="1581" y="1766"/>
                        <a:pt x="1552" y="1758"/>
                      </a:cubicBezTo>
                      <a:lnTo>
                        <a:pt x="1552" y="1758"/>
                      </a:lnTo>
                      <a:cubicBezTo>
                        <a:pt x="1689" y="1989"/>
                        <a:pt x="1663" y="2314"/>
                        <a:pt x="1492" y="2516"/>
                      </a:cubicBezTo>
                      <a:cubicBezTo>
                        <a:pt x="1379" y="2652"/>
                        <a:pt x="1208" y="2726"/>
                        <a:pt x="1039" y="2726"/>
                      </a:cubicBezTo>
                      <a:cubicBezTo>
                        <a:pt x="952" y="2726"/>
                        <a:pt x="866" y="2706"/>
                        <a:pt x="788" y="2666"/>
                      </a:cubicBezTo>
                      <a:cubicBezTo>
                        <a:pt x="744" y="2827"/>
                        <a:pt x="587" y="2913"/>
                        <a:pt x="433" y="2913"/>
                      </a:cubicBezTo>
                      <a:cubicBezTo>
                        <a:pt x="307" y="2913"/>
                        <a:pt x="182" y="2855"/>
                        <a:pt x="125" y="2732"/>
                      </a:cubicBezTo>
                      <a:cubicBezTo>
                        <a:pt x="105" y="2810"/>
                        <a:pt x="61" y="2866"/>
                        <a:pt x="0" y="2909"/>
                      </a:cubicBezTo>
                      <a:cubicBezTo>
                        <a:pt x="78" y="3034"/>
                        <a:pt x="191" y="3133"/>
                        <a:pt x="331" y="3170"/>
                      </a:cubicBezTo>
                      <a:cubicBezTo>
                        <a:pt x="207" y="3561"/>
                        <a:pt x="276" y="4015"/>
                        <a:pt x="509" y="4344"/>
                      </a:cubicBezTo>
                      <a:cubicBezTo>
                        <a:pt x="732" y="4657"/>
                        <a:pt x="1098" y="4850"/>
                        <a:pt x="1468" y="4850"/>
                      </a:cubicBezTo>
                      <a:cubicBezTo>
                        <a:pt x="1486" y="4850"/>
                        <a:pt x="1504" y="4850"/>
                        <a:pt x="1522" y="4849"/>
                      </a:cubicBezTo>
                      <a:lnTo>
                        <a:pt x="1522" y="4849"/>
                      </a:lnTo>
                      <a:cubicBezTo>
                        <a:pt x="1457" y="5383"/>
                        <a:pt x="1907" y="5875"/>
                        <a:pt x="2404" y="5978"/>
                      </a:cubicBezTo>
                      <a:cubicBezTo>
                        <a:pt x="2497" y="5998"/>
                        <a:pt x="2591" y="6007"/>
                        <a:pt x="2684" y="6007"/>
                      </a:cubicBezTo>
                      <a:cubicBezTo>
                        <a:pt x="3090" y="6007"/>
                        <a:pt x="3495" y="5836"/>
                        <a:pt x="3851" y="5617"/>
                      </a:cubicBezTo>
                      <a:cubicBezTo>
                        <a:pt x="4587" y="5165"/>
                        <a:pt x="5242" y="4382"/>
                        <a:pt x="5199" y="3479"/>
                      </a:cubicBezTo>
                      <a:cubicBezTo>
                        <a:pt x="5183" y="3124"/>
                        <a:pt x="5057" y="2765"/>
                        <a:pt x="5130" y="2416"/>
                      </a:cubicBezTo>
                      <a:cubicBezTo>
                        <a:pt x="5155" y="2320"/>
                        <a:pt x="5192" y="2222"/>
                        <a:pt x="5206" y="2121"/>
                      </a:cubicBezTo>
                      <a:cubicBezTo>
                        <a:pt x="5263" y="1730"/>
                        <a:pt x="4971" y="1388"/>
                        <a:pt x="4702" y="1113"/>
                      </a:cubicBezTo>
                      <a:cubicBezTo>
                        <a:pt x="4590" y="998"/>
                        <a:pt x="4479" y="884"/>
                        <a:pt x="4367" y="769"/>
                      </a:cubicBezTo>
                      <a:cubicBezTo>
                        <a:pt x="4304" y="704"/>
                        <a:pt x="4239" y="638"/>
                        <a:pt x="4170" y="581"/>
                      </a:cubicBezTo>
                      <a:cubicBezTo>
                        <a:pt x="4068" y="497"/>
                        <a:pt x="3929" y="435"/>
                        <a:pt x="3803" y="435"/>
                      </a:cubicBezTo>
                      <a:cubicBezTo>
                        <a:pt x="3721" y="435"/>
                        <a:pt x="3644" y="461"/>
                        <a:pt x="3586" y="525"/>
                      </a:cubicBezTo>
                      <a:cubicBezTo>
                        <a:pt x="3596" y="310"/>
                        <a:pt x="3388" y="148"/>
                        <a:pt x="3194" y="148"/>
                      </a:cubicBezTo>
                      <a:cubicBezTo>
                        <a:pt x="3114" y="148"/>
                        <a:pt x="3037" y="175"/>
                        <a:pt x="2978" y="237"/>
                      </a:cubicBezTo>
                      <a:cubicBezTo>
                        <a:pt x="2902" y="122"/>
                        <a:pt x="2788" y="42"/>
                        <a:pt x="2663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84" name="Google Shape;3684;p17"/>
                <p:cNvSpPr/>
                <p:nvPr/>
              </p:nvSpPr>
              <p:spPr>
                <a:xfrm>
                  <a:off x="5948975" y="3047925"/>
                  <a:ext cx="104975" cy="215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99" h="8605" extrusionOk="0">
                      <a:moveTo>
                        <a:pt x="1996" y="1"/>
                      </a:moveTo>
                      <a:cubicBezTo>
                        <a:pt x="1720" y="1"/>
                        <a:pt x="1442" y="154"/>
                        <a:pt x="1304" y="411"/>
                      </a:cubicBezTo>
                      <a:cubicBezTo>
                        <a:pt x="1254" y="507"/>
                        <a:pt x="1221" y="615"/>
                        <a:pt x="1150" y="695"/>
                      </a:cubicBezTo>
                      <a:cubicBezTo>
                        <a:pt x="1103" y="749"/>
                        <a:pt x="1043" y="787"/>
                        <a:pt x="1005" y="848"/>
                      </a:cubicBezTo>
                      <a:cubicBezTo>
                        <a:pt x="966" y="910"/>
                        <a:pt x="969" y="1006"/>
                        <a:pt x="1030" y="1039"/>
                      </a:cubicBezTo>
                      <a:cubicBezTo>
                        <a:pt x="989" y="1023"/>
                        <a:pt x="946" y="1015"/>
                        <a:pt x="904" y="1015"/>
                      </a:cubicBezTo>
                      <a:cubicBezTo>
                        <a:pt x="759" y="1015"/>
                        <a:pt x="613" y="1100"/>
                        <a:pt x="517" y="1220"/>
                      </a:cubicBezTo>
                      <a:cubicBezTo>
                        <a:pt x="390" y="1374"/>
                        <a:pt x="333" y="1578"/>
                        <a:pt x="287" y="1775"/>
                      </a:cubicBezTo>
                      <a:cubicBezTo>
                        <a:pt x="147" y="2354"/>
                        <a:pt x="78" y="2950"/>
                        <a:pt x="74" y="3546"/>
                      </a:cubicBezTo>
                      <a:cubicBezTo>
                        <a:pt x="74" y="3772"/>
                        <a:pt x="101" y="4036"/>
                        <a:pt x="282" y="4154"/>
                      </a:cubicBezTo>
                      <a:cubicBezTo>
                        <a:pt x="90" y="4315"/>
                        <a:pt x="8" y="4590"/>
                        <a:pt x="4" y="4850"/>
                      </a:cubicBezTo>
                      <a:cubicBezTo>
                        <a:pt x="1" y="5110"/>
                        <a:pt x="64" y="5366"/>
                        <a:pt x="109" y="5623"/>
                      </a:cubicBezTo>
                      <a:cubicBezTo>
                        <a:pt x="212" y="6206"/>
                        <a:pt x="231" y="6810"/>
                        <a:pt x="409" y="7372"/>
                      </a:cubicBezTo>
                      <a:cubicBezTo>
                        <a:pt x="584" y="7935"/>
                        <a:pt x="969" y="8477"/>
                        <a:pt x="1512" y="8605"/>
                      </a:cubicBezTo>
                      <a:lnTo>
                        <a:pt x="1379" y="8484"/>
                      </a:lnTo>
                      <a:cubicBezTo>
                        <a:pt x="1380" y="8317"/>
                        <a:pt x="1337" y="8149"/>
                        <a:pt x="1304" y="7984"/>
                      </a:cubicBezTo>
                      <a:cubicBezTo>
                        <a:pt x="1271" y="7797"/>
                        <a:pt x="1258" y="7593"/>
                        <a:pt x="1350" y="7431"/>
                      </a:cubicBezTo>
                      <a:cubicBezTo>
                        <a:pt x="1410" y="7324"/>
                        <a:pt x="1531" y="7253"/>
                        <a:pt x="1644" y="7253"/>
                      </a:cubicBezTo>
                      <a:cubicBezTo>
                        <a:pt x="1703" y="7253"/>
                        <a:pt x="1760" y="7272"/>
                        <a:pt x="1804" y="7316"/>
                      </a:cubicBezTo>
                      <a:cubicBezTo>
                        <a:pt x="1816" y="7465"/>
                        <a:pt x="1960" y="7555"/>
                        <a:pt x="2103" y="7555"/>
                      </a:cubicBezTo>
                      <a:cubicBezTo>
                        <a:pt x="2151" y="7555"/>
                        <a:pt x="2200" y="7544"/>
                        <a:pt x="2242" y="7522"/>
                      </a:cubicBezTo>
                      <a:cubicBezTo>
                        <a:pt x="2411" y="7435"/>
                        <a:pt x="2504" y="7241"/>
                        <a:pt x="2567" y="7053"/>
                      </a:cubicBezTo>
                      <a:cubicBezTo>
                        <a:pt x="2653" y="6794"/>
                        <a:pt x="2705" y="6522"/>
                        <a:pt x="2722" y="6249"/>
                      </a:cubicBezTo>
                      <a:cubicBezTo>
                        <a:pt x="2727" y="6154"/>
                        <a:pt x="2727" y="6055"/>
                        <a:pt x="2682" y="5972"/>
                      </a:cubicBezTo>
                      <a:cubicBezTo>
                        <a:pt x="2651" y="5913"/>
                        <a:pt x="2586" y="5871"/>
                        <a:pt x="2524" y="5871"/>
                      </a:cubicBezTo>
                      <a:cubicBezTo>
                        <a:pt x="2682" y="5798"/>
                        <a:pt x="2741" y="5524"/>
                        <a:pt x="2597" y="5403"/>
                      </a:cubicBezTo>
                      <a:cubicBezTo>
                        <a:pt x="2806" y="5393"/>
                        <a:pt x="2981" y="5164"/>
                        <a:pt x="2947" y="4945"/>
                      </a:cubicBezTo>
                      <a:lnTo>
                        <a:pt x="2947" y="4945"/>
                      </a:lnTo>
                      <a:cubicBezTo>
                        <a:pt x="2988" y="5034"/>
                        <a:pt x="3083" y="5078"/>
                        <a:pt x="3178" y="5078"/>
                      </a:cubicBezTo>
                      <a:cubicBezTo>
                        <a:pt x="3218" y="5078"/>
                        <a:pt x="3258" y="5070"/>
                        <a:pt x="3294" y="5055"/>
                      </a:cubicBezTo>
                      <a:cubicBezTo>
                        <a:pt x="3419" y="5002"/>
                        <a:pt x="3508" y="4890"/>
                        <a:pt x="3586" y="4775"/>
                      </a:cubicBezTo>
                      <a:cubicBezTo>
                        <a:pt x="3826" y="4417"/>
                        <a:pt x="4001" y="4008"/>
                        <a:pt x="4092" y="3578"/>
                      </a:cubicBezTo>
                      <a:cubicBezTo>
                        <a:pt x="4185" y="3187"/>
                        <a:pt x="4198" y="2763"/>
                        <a:pt x="4046" y="2397"/>
                      </a:cubicBezTo>
                      <a:cubicBezTo>
                        <a:pt x="3925" y="2109"/>
                        <a:pt x="3685" y="1869"/>
                        <a:pt x="3405" y="1788"/>
                      </a:cubicBezTo>
                      <a:cubicBezTo>
                        <a:pt x="3401" y="1729"/>
                        <a:pt x="3383" y="1668"/>
                        <a:pt x="3347" y="1624"/>
                      </a:cubicBezTo>
                      <a:cubicBezTo>
                        <a:pt x="3261" y="1513"/>
                        <a:pt x="3120" y="1470"/>
                        <a:pt x="2988" y="1434"/>
                      </a:cubicBezTo>
                      <a:cubicBezTo>
                        <a:pt x="3072" y="1172"/>
                        <a:pt x="2852" y="924"/>
                        <a:pt x="2651" y="749"/>
                      </a:cubicBezTo>
                      <a:cubicBezTo>
                        <a:pt x="2449" y="575"/>
                        <a:pt x="2224" y="332"/>
                        <a:pt x="2300" y="69"/>
                      </a:cubicBezTo>
                      <a:cubicBezTo>
                        <a:pt x="2204" y="22"/>
                        <a:pt x="2101" y="1"/>
                        <a:pt x="1996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85" name="Google Shape;3685;p17"/>
                <p:cNvSpPr/>
                <p:nvPr/>
              </p:nvSpPr>
              <p:spPr>
                <a:xfrm>
                  <a:off x="5852925" y="3248600"/>
                  <a:ext cx="186025" cy="427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441" h="17090" extrusionOk="0">
                      <a:moveTo>
                        <a:pt x="3804" y="0"/>
                      </a:moveTo>
                      <a:cubicBezTo>
                        <a:pt x="3765" y="0"/>
                        <a:pt x="3730" y="4"/>
                        <a:pt x="3698" y="11"/>
                      </a:cubicBezTo>
                      <a:cubicBezTo>
                        <a:pt x="2923" y="194"/>
                        <a:pt x="1444" y="1622"/>
                        <a:pt x="1015" y="2947"/>
                      </a:cubicBezTo>
                      <a:cubicBezTo>
                        <a:pt x="476" y="4613"/>
                        <a:pt x="0" y="10312"/>
                        <a:pt x="1187" y="17090"/>
                      </a:cubicBezTo>
                      <a:cubicBezTo>
                        <a:pt x="1187" y="17090"/>
                        <a:pt x="7441" y="3308"/>
                        <a:pt x="7349" y="2621"/>
                      </a:cubicBezTo>
                      <a:cubicBezTo>
                        <a:pt x="7261" y="1964"/>
                        <a:pt x="4697" y="0"/>
                        <a:pt x="3804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86" name="Google Shape;3686;p17"/>
                <p:cNvSpPr/>
                <p:nvPr/>
              </p:nvSpPr>
              <p:spPr>
                <a:xfrm>
                  <a:off x="5863200" y="3344950"/>
                  <a:ext cx="77225" cy="160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89" h="6412" extrusionOk="0">
                      <a:moveTo>
                        <a:pt x="2515" y="1"/>
                      </a:moveTo>
                      <a:cubicBezTo>
                        <a:pt x="2430" y="1"/>
                        <a:pt x="1931" y="1215"/>
                        <a:pt x="1903" y="4341"/>
                      </a:cubicBezTo>
                      <a:lnTo>
                        <a:pt x="0" y="4131"/>
                      </a:lnTo>
                      <a:lnTo>
                        <a:pt x="39" y="4696"/>
                      </a:lnTo>
                      <a:cubicBezTo>
                        <a:pt x="39" y="4696"/>
                        <a:pt x="1628" y="5440"/>
                        <a:pt x="1917" y="6265"/>
                      </a:cubicBezTo>
                      <a:cubicBezTo>
                        <a:pt x="1953" y="6367"/>
                        <a:pt x="1998" y="6412"/>
                        <a:pt x="2049" y="6412"/>
                      </a:cubicBezTo>
                      <a:cubicBezTo>
                        <a:pt x="2411" y="6412"/>
                        <a:pt x="3088" y="4179"/>
                        <a:pt x="3088" y="4179"/>
                      </a:cubicBezTo>
                      <a:lnTo>
                        <a:pt x="3088" y="4179"/>
                      </a:lnTo>
                      <a:lnTo>
                        <a:pt x="2268" y="4243"/>
                      </a:lnTo>
                      <a:cubicBezTo>
                        <a:pt x="2268" y="4243"/>
                        <a:pt x="2557" y="557"/>
                        <a:pt x="2526" y="24"/>
                      </a:cubicBezTo>
                      <a:cubicBezTo>
                        <a:pt x="2525" y="9"/>
                        <a:pt x="2521" y="1"/>
                        <a:pt x="2515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87" name="Google Shape;3687;p17"/>
                <p:cNvSpPr/>
                <p:nvPr/>
              </p:nvSpPr>
              <p:spPr>
                <a:xfrm>
                  <a:off x="5851475" y="3260575"/>
                  <a:ext cx="96175" cy="198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47" h="7926" extrusionOk="0">
                      <a:moveTo>
                        <a:pt x="2952" y="1"/>
                      </a:moveTo>
                      <a:cubicBezTo>
                        <a:pt x="1" y="1992"/>
                        <a:pt x="48" y="7571"/>
                        <a:pt x="48" y="7571"/>
                      </a:cubicBezTo>
                      <a:cubicBezTo>
                        <a:pt x="48" y="7571"/>
                        <a:pt x="420" y="7925"/>
                        <a:pt x="1417" y="7925"/>
                      </a:cubicBezTo>
                      <a:cubicBezTo>
                        <a:pt x="1706" y="7925"/>
                        <a:pt x="2046" y="7896"/>
                        <a:pt x="2445" y="7819"/>
                      </a:cubicBezTo>
                      <a:cubicBezTo>
                        <a:pt x="2730" y="5177"/>
                        <a:pt x="3060" y="2674"/>
                        <a:pt x="3846" y="1475"/>
                      </a:cubicBezTo>
                      <a:lnTo>
                        <a:pt x="2952" y="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88" name="Google Shape;3688;p17"/>
                <p:cNvSpPr/>
                <p:nvPr/>
              </p:nvSpPr>
              <p:spPr>
                <a:xfrm>
                  <a:off x="5914525" y="3174050"/>
                  <a:ext cx="74575" cy="122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83" h="4915" extrusionOk="0">
                      <a:moveTo>
                        <a:pt x="2070" y="0"/>
                      </a:moveTo>
                      <a:lnTo>
                        <a:pt x="1188" y="276"/>
                      </a:lnTo>
                      <a:cubicBezTo>
                        <a:pt x="1188" y="276"/>
                        <a:pt x="366" y="2472"/>
                        <a:pt x="1" y="4915"/>
                      </a:cubicBezTo>
                      <a:lnTo>
                        <a:pt x="2982" y="4274"/>
                      </a:lnTo>
                      <a:lnTo>
                        <a:pt x="2070" y="0"/>
                      </a:lnTo>
                      <a:close/>
                    </a:path>
                  </a:pathLst>
                </a:custGeom>
                <a:solidFill>
                  <a:srgbClr val="EFD8BD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89" name="Google Shape;3689;p17"/>
                <p:cNvSpPr/>
                <p:nvPr/>
              </p:nvSpPr>
              <p:spPr>
                <a:xfrm>
                  <a:off x="5889950" y="3080000"/>
                  <a:ext cx="93325" cy="178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33" h="7138" extrusionOk="0">
                      <a:moveTo>
                        <a:pt x="2328" y="1"/>
                      </a:moveTo>
                      <a:cubicBezTo>
                        <a:pt x="2051" y="1"/>
                        <a:pt x="1807" y="99"/>
                        <a:pt x="1685" y="223"/>
                      </a:cubicBezTo>
                      <a:cubicBezTo>
                        <a:pt x="238" y="1674"/>
                        <a:pt x="1" y="6317"/>
                        <a:pt x="466" y="7092"/>
                      </a:cubicBezTo>
                      <a:cubicBezTo>
                        <a:pt x="466" y="7092"/>
                        <a:pt x="762" y="7137"/>
                        <a:pt x="1193" y="7137"/>
                      </a:cubicBezTo>
                      <a:cubicBezTo>
                        <a:pt x="1880" y="7137"/>
                        <a:pt x="2910" y="7021"/>
                        <a:pt x="3625" y="6421"/>
                      </a:cubicBezTo>
                      <a:cubicBezTo>
                        <a:pt x="3625" y="6421"/>
                        <a:pt x="3733" y="1252"/>
                        <a:pt x="3326" y="589"/>
                      </a:cubicBezTo>
                      <a:cubicBezTo>
                        <a:pt x="3057" y="151"/>
                        <a:pt x="2668" y="1"/>
                        <a:pt x="2328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90" name="Google Shape;3690;p17"/>
                <p:cNvSpPr/>
                <p:nvPr/>
              </p:nvSpPr>
              <p:spPr>
                <a:xfrm>
                  <a:off x="5897825" y="3197000"/>
                  <a:ext cx="131150" cy="1125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46" h="4370" extrusionOk="0">
                      <a:moveTo>
                        <a:pt x="3406" y="0"/>
                      </a:moveTo>
                      <a:cubicBezTo>
                        <a:pt x="3147" y="1320"/>
                        <a:pt x="2357" y="1966"/>
                        <a:pt x="151" y="2409"/>
                      </a:cubicBezTo>
                      <a:cubicBezTo>
                        <a:pt x="151" y="2409"/>
                        <a:pt x="445" y="2455"/>
                        <a:pt x="872" y="2455"/>
                      </a:cubicBezTo>
                      <a:cubicBezTo>
                        <a:pt x="901" y="2455"/>
                        <a:pt x="930" y="2455"/>
                        <a:pt x="960" y="2455"/>
                      </a:cubicBezTo>
                      <a:lnTo>
                        <a:pt x="960" y="2455"/>
                      </a:lnTo>
                      <a:cubicBezTo>
                        <a:pt x="939" y="2552"/>
                        <a:pt x="861" y="2571"/>
                        <a:pt x="840" y="2673"/>
                      </a:cubicBezTo>
                      <a:cubicBezTo>
                        <a:pt x="572" y="2925"/>
                        <a:pt x="263" y="3212"/>
                        <a:pt x="1" y="3590"/>
                      </a:cubicBezTo>
                      <a:cubicBezTo>
                        <a:pt x="634" y="3909"/>
                        <a:pt x="1577" y="4179"/>
                        <a:pt x="2511" y="4297"/>
                      </a:cubicBezTo>
                      <a:cubicBezTo>
                        <a:pt x="2895" y="4346"/>
                        <a:pt x="3268" y="4369"/>
                        <a:pt x="3622" y="4369"/>
                      </a:cubicBezTo>
                      <a:cubicBezTo>
                        <a:pt x="4234" y="4369"/>
                        <a:pt x="4790" y="4299"/>
                        <a:pt x="5245" y="4172"/>
                      </a:cubicBezTo>
                      <a:cubicBezTo>
                        <a:pt x="4866" y="3729"/>
                        <a:pt x="4324" y="3030"/>
                        <a:pt x="3658" y="2596"/>
                      </a:cubicBezTo>
                      <a:lnTo>
                        <a:pt x="3306" y="1743"/>
                      </a:lnTo>
                      <a:cubicBezTo>
                        <a:pt x="3306" y="1743"/>
                        <a:pt x="3306" y="1743"/>
                        <a:pt x="3306" y="1743"/>
                      </a:cubicBezTo>
                      <a:cubicBezTo>
                        <a:pt x="3313" y="1743"/>
                        <a:pt x="3425" y="1795"/>
                        <a:pt x="3429" y="1795"/>
                      </a:cubicBezTo>
                      <a:cubicBezTo>
                        <a:pt x="3429" y="1795"/>
                        <a:pt x="3429" y="1795"/>
                        <a:pt x="3429" y="1795"/>
                      </a:cubicBezTo>
                      <a:cubicBezTo>
                        <a:pt x="3429" y="1795"/>
                        <a:pt x="3399" y="1356"/>
                        <a:pt x="3817" y="1356"/>
                      </a:cubicBezTo>
                      <a:cubicBezTo>
                        <a:pt x="3829" y="1356"/>
                        <a:pt x="3841" y="1356"/>
                        <a:pt x="3853" y="1357"/>
                      </a:cubicBezTo>
                      <a:cubicBezTo>
                        <a:pt x="4037" y="508"/>
                        <a:pt x="3557" y="20"/>
                        <a:pt x="3406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91" name="Google Shape;3691;p17"/>
                <p:cNvSpPr/>
                <p:nvPr/>
              </p:nvSpPr>
              <p:spPr>
                <a:xfrm>
                  <a:off x="5807300" y="3278725"/>
                  <a:ext cx="302350" cy="880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94" h="35208" extrusionOk="0">
                      <a:moveTo>
                        <a:pt x="9154" y="0"/>
                      </a:moveTo>
                      <a:cubicBezTo>
                        <a:pt x="9126" y="0"/>
                        <a:pt x="9097" y="2"/>
                        <a:pt x="9066" y="6"/>
                      </a:cubicBezTo>
                      <a:cubicBezTo>
                        <a:pt x="8335" y="101"/>
                        <a:pt x="7392" y="1032"/>
                        <a:pt x="4518" y="6497"/>
                      </a:cubicBezTo>
                      <a:cubicBezTo>
                        <a:pt x="1643" y="11963"/>
                        <a:pt x="2601" y="13580"/>
                        <a:pt x="2601" y="13580"/>
                      </a:cubicBezTo>
                      <a:cubicBezTo>
                        <a:pt x="1097" y="16527"/>
                        <a:pt x="2282" y="17716"/>
                        <a:pt x="2282" y="17716"/>
                      </a:cubicBezTo>
                      <a:cubicBezTo>
                        <a:pt x="776" y="19854"/>
                        <a:pt x="0" y="24751"/>
                        <a:pt x="594" y="25701"/>
                      </a:cubicBezTo>
                      <a:cubicBezTo>
                        <a:pt x="1186" y="26651"/>
                        <a:pt x="431" y="29647"/>
                        <a:pt x="776" y="35208"/>
                      </a:cubicBezTo>
                      <a:lnTo>
                        <a:pt x="11229" y="34876"/>
                      </a:lnTo>
                      <a:cubicBezTo>
                        <a:pt x="11821" y="23991"/>
                        <a:pt x="10954" y="19569"/>
                        <a:pt x="10954" y="19569"/>
                      </a:cubicBezTo>
                      <a:cubicBezTo>
                        <a:pt x="12094" y="2646"/>
                        <a:pt x="9539" y="983"/>
                        <a:pt x="9539" y="983"/>
                      </a:cubicBezTo>
                      <a:cubicBezTo>
                        <a:pt x="9539" y="983"/>
                        <a:pt x="9776" y="0"/>
                        <a:pt x="9154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92" name="Google Shape;3692;p17"/>
                <p:cNvSpPr/>
                <p:nvPr/>
              </p:nvSpPr>
              <p:spPr>
                <a:xfrm>
                  <a:off x="5824875" y="3278725"/>
                  <a:ext cx="284775" cy="880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391" h="35208" extrusionOk="0">
                      <a:moveTo>
                        <a:pt x="8451" y="0"/>
                      </a:moveTo>
                      <a:cubicBezTo>
                        <a:pt x="8423" y="0"/>
                        <a:pt x="8394" y="2"/>
                        <a:pt x="8363" y="6"/>
                      </a:cubicBezTo>
                      <a:cubicBezTo>
                        <a:pt x="8046" y="48"/>
                        <a:pt x="7688" y="246"/>
                        <a:pt x="7149" y="907"/>
                      </a:cubicBezTo>
                      <a:cubicBezTo>
                        <a:pt x="6051" y="2754"/>
                        <a:pt x="6021" y="5146"/>
                        <a:pt x="5351" y="8509"/>
                      </a:cubicBezTo>
                      <a:cubicBezTo>
                        <a:pt x="4468" y="12953"/>
                        <a:pt x="3289" y="16733"/>
                        <a:pt x="1418" y="17487"/>
                      </a:cubicBezTo>
                      <a:cubicBezTo>
                        <a:pt x="1505" y="17641"/>
                        <a:pt x="1579" y="17716"/>
                        <a:pt x="1579" y="17716"/>
                      </a:cubicBezTo>
                      <a:cubicBezTo>
                        <a:pt x="1131" y="18351"/>
                        <a:pt x="749" y="19233"/>
                        <a:pt x="445" y="20180"/>
                      </a:cubicBezTo>
                      <a:cubicBezTo>
                        <a:pt x="1965" y="17680"/>
                        <a:pt x="3676" y="16099"/>
                        <a:pt x="4966" y="16099"/>
                      </a:cubicBezTo>
                      <a:cubicBezTo>
                        <a:pt x="5171" y="16099"/>
                        <a:pt x="5366" y="16139"/>
                        <a:pt x="5548" y="16223"/>
                      </a:cubicBezTo>
                      <a:cubicBezTo>
                        <a:pt x="7321" y="17036"/>
                        <a:pt x="7156" y="21638"/>
                        <a:pt x="5180" y="26500"/>
                      </a:cubicBezTo>
                      <a:cubicBezTo>
                        <a:pt x="3720" y="30092"/>
                        <a:pt x="1681" y="32821"/>
                        <a:pt x="0" y="33675"/>
                      </a:cubicBezTo>
                      <a:cubicBezTo>
                        <a:pt x="14" y="34163"/>
                        <a:pt x="37" y="34673"/>
                        <a:pt x="70" y="35208"/>
                      </a:cubicBezTo>
                      <a:lnTo>
                        <a:pt x="10522" y="34876"/>
                      </a:lnTo>
                      <a:cubicBezTo>
                        <a:pt x="11118" y="23991"/>
                        <a:pt x="10251" y="19569"/>
                        <a:pt x="10251" y="19569"/>
                      </a:cubicBezTo>
                      <a:cubicBezTo>
                        <a:pt x="11391" y="2646"/>
                        <a:pt x="8836" y="983"/>
                        <a:pt x="8836" y="983"/>
                      </a:cubicBezTo>
                      <a:cubicBezTo>
                        <a:pt x="8836" y="983"/>
                        <a:pt x="9073" y="0"/>
                        <a:pt x="8451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93" name="Google Shape;3693;p17"/>
                <p:cNvSpPr/>
                <p:nvPr/>
              </p:nvSpPr>
              <p:spPr>
                <a:xfrm>
                  <a:off x="5970175" y="3345700"/>
                  <a:ext cx="118375" cy="331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35" h="13247" extrusionOk="0">
                      <a:moveTo>
                        <a:pt x="2404" y="1"/>
                      </a:moveTo>
                      <a:cubicBezTo>
                        <a:pt x="1957" y="1"/>
                        <a:pt x="1522" y="317"/>
                        <a:pt x="1186" y="1078"/>
                      </a:cubicBezTo>
                      <a:cubicBezTo>
                        <a:pt x="1" y="3761"/>
                        <a:pt x="545" y="12976"/>
                        <a:pt x="2614" y="13235"/>
                      </a:cubicBezTo>
                      <a:cubicBezTo>
                        <a:pt x="2677" y="13242"/>
                        <a:pt x="2736" y="13246"/>
                        <a:pt x="2794" y="13246"/>
                      </a:cubicBezTo>
                      <a:cubicBezTo>
                        <a:pt x="4649" y="13246"/>
                        <a:pt x="4104" y="9238"/>
                        <a:pt x="4562" y="4019"/>
                      </a:cubicBezTo>
                      <a:cubicBezTo>
                        <a:pt x="4735" y="2027"/>
                        <a:pt x="3534" y="1"/>
                        <a:pt x="2404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94" name="Google Shape;3694;p17"/>
                <p:cNvSpPr/>
                <p:nvPr/>
              </p:nvSpPr>
              <p:spPr>
                <a:xfrm>
                  <a:off x="6000675" y="3392850"/>
                  <a:ext cx="93800" cy="182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52" h="7294" extrusionOk="0">
                      <a:moveTo>
                        <a:pt x="2010" y="0"/>
                      </a:moveTo>
                      <a:cubicBezTo>
                        <a:pt x="1537" y="0"/>
                        <a:pt x="1052" y="280"/>
                        <a:pt x="755" y="922"/>
                      </a:cubicBezTo>
                      <a:cubicBezTo>
                        <a:pt x="1" y="2551"/>
                        <a:pt x="831" y="7128"/>
                        <a:pt x="2308" y="7286"/>
                      </a:cubicBezTo>
                      <a:cubicBezTo>
                        <a:pt x="2353" y="7291"/>
                        <a:pt x="2395" y="7293"/>
                        <a:pt x="2436" y="7293"/>
                      </a:cubicBezTo>
                      <a:cubicBezTo>
                        <a:pt x="3752" y="7293"/>
                        <a:pt x="3236" y="4858"/>
                        <a:pt x="3393" y="1688"/>
                      </a:cubicBezTo>
                      <a:cubicBezTo>
                        <a:pt x="3443" y="664"/>
                        <a:pt x="2740" y="0"/>
                        <a:pt x="2010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95" name="Google Shape;3695;p17"/>
                <p:cNvSpPr/>
                <p:nvPr/>
              </p:nvSpPr>
              <p:spPr>
                <a:xfrm>
                  <a:off x="5987825" y="3303825"/>
                  <a:ext cx="199200" cy="195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68" h="7809" extrusionOk="0">
                      <a:moveTo>
                        <a:pt x="2341" y="1"/>
                      </a:moveTo>
                      <a:cubicBezTo>
                        <a:pt x="2341" y="1"/>
                        <a:pt x="0" y="678"/>
                        <a:pt x="293" y="5730"/>
                      </a:cubicBezTo>
                      <a:cubicBezTo>
                        <a:pt x="293" y="5730"/>
                        <a:pt x="3404" y="6038"/>
                        <a:pt x="4887" y="7182"/>
                      </a:cubicBezTo>
                      <a:cubicBezTo>
                        <a:pt x="5458" y="7622"/>
                        <a:pt x="6178" y="7809"/>
                        <a:pt x="6775" y="7809"/>
                      </a:cubicBezTo>
                      <a:cubicBezTo>
                        <a:pt x="7450" y="7809"/>
                        <a:pt x="7967" y="7569"/>
                        <a:pt x="7934" y="7187"/>
                      </a:cubicBezTo>
                      <a:cubicBezTo>
                        <a:pt x="7615" y="3522"/>
                        <a:pt x="2341" y="1"/>
                        <a:pt x="2341" y="1"/>
                      </a:cubicBezTo>
                      <a:close/>
                    </a:path>
                  </a:pathLst>
                </a:custGeom>
                <a:solidFill>
                  <a:srgbClr val="EFD8BD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96" name="Google Shape;3696;p17"/>
                <p:cNvSpPr/>
                <p:nvPr/>
              </p:nvSpPr>
              <p:spPr>
                <a:xfrm>
                  <a:off x="5987825" y="3303825"/>
                  <a:ext cx="199200" cy="195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68" h="7809" extrusionOk="0">
                      <a:moveTo>
                        <a:pt x="2341" y="1"/>
                      </a:moveTo>
                      <a:cubicBezTo>
                        <a:pt x="2341" y="1"/>
                        <a:pt x="0" y="678"/>
                        <a:pt x="293" y="5730"/>
                      </a:cubicBezTo>
                      <a:cubicBezTo>
                        <a:pt x="293" y="5730"/>
                        <a:pt x="3404" y="6038"/>
                        <a:pt x="4887" y="7182"/>
                      </a:cubicBezTo>
                      <a:cubicBezTo>
                        <a:pt x="5458" y="7622"/>
                        <a:pt x="6178" y="7809"/>
                        <a:pt x="6775" y="7809"/>
                      </a:cubicBezTo>
                      <a:cubicBezTo>
                        <a:pt x="7450" y="7809"/>
                        <a:pt x="7967" y="7569"/>
                        <a:pt x="7934" y="7187"/>
                      </a:cubicBezTo>
                      <a:cubicBezTo>
                        <a:pt x="7615" y="3522"/>
                        <a:pt x="2341" y="1"/>
                        <a:pt x="2341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97" name="Google Shape;3697;p17"/>
                <p:cNvSpPr/>
                <p:nvPr/>
              </p:nvSpPr>
              <p:spPr>
                <a:xfrm>
                  <a:off x="6002825" y="3305125"/>
                  <a:ext cx="161750" cy="165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70" h="6636" extrusionOk="0">
                      <a:moveTo>
                        <a:pt x="1648" y="1"/>
                      </a:moveTo>
                      <a:cubicBezTo>
                        <a:pt x="1648" y="1"/>
                        <a:pt x="1" y="468"/>
                        <a:pt x="205" y="4118"/>
                      </a:cubicBezTo>
                      <a:cubicBezTo>
                        <a:pt x="205" y="4118"/>
                        <a:pt x="2517" y="4437"/>
                        <a:pt x="3685" y="5379"/>
                      </a:cubicBezTo>
                      <a:cubicBezTo>
                        <a:pt x="4445" y="5991"/>
                        <a:pt x="5697" y="6636"/>
                        <a:pt x="6219" y="6636"/>
                      </a:cubicBezTo>
                      <a:cubicBezTo>
                        <a:pt x="6378" y="6636"/>
                        <a:pt x="6469" y="6576"/>
                        <a:pt x="6459" y="6437"/>
                      </a:cubicBezTo>
                      <a:cubicBezTo>
                        <a:pt x="6190" y="2879"/>
                        <a:pt x="1648" y="1"/>
                        <a:pt x="1648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98" name="Google Shape;3698;p17"/>
                <p:cNvSpPr/>
                <p:nvPr/>
              </p:nvSpPr>
              <p:spPr>
                <a:xfrm>
                  <a:off x="6034275" y="3446875"/>
                  <a:ext cx="160175" cy="158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07" h="6353" extrusionOk="0">
                      <a:moveTo>
                        <a:pt x="3559" y="1"/>
                      </a:moveTo>
                      <a:cubicBezTo>
                        <a:pt x="3558" y="1"/>
                        <a:pt x="3558" y="1"/>
                        <a:pt x="3558" y="1"/>
                      </a:cubicBezTo>
                      <a:cubicBezTo>
                        <a:pt x="3558" y="1"/>
                        <a:pt x="1620" y="1704"/>
                        <a:pt x="0" y="6200"/>
                      </a:cubicBezTo>
                      <a:lnTo>
                        <a:pt x="101" y="6352"/>
                      </a:lnTo>
                      <a:cubicBezTo>
                        <a:pt x="101" y="6352"/>
                        <a:pt x="5686" y="3397"/>
                        <a:pt x="6047" y="1695"/>
                      </a:cubicBezTo>
                      <a:cubicBezTo>
                        <a:pt x="6406" y="8"/>
                        <a:pt x="3606" y="1"/>
                        <a:pt x="3559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99" name="Google Shape;3699;p17"/>
                <p:cNvSpPr/>
                <p:nvPr/>
              </p:nvSpPr>
              <p:spPr>
                <a:xfrm>
                  <a:off x="6035225" y="3435300"/>
                  <a:ext cx="132625" cy="165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05" h="6625" extrusionOk="0">
                      <a:moveTo>
                        <a:pt x="4125" y="1"/>
                      </a:moveTo>
                      <a:cubicBezTo>
                        <a:pt x="3770" y="1"/>
                        <a:pt x="3480" y="169"/>
                        <a:pt x="3480" y="169"/>
                      </a:cubicBezTo>
                      <a:cubicBezTo>
                        <a:pt x="3480" y="169"/>
                        <a:pt x="1974" y="1139"/>
                        <a:pt x="1" y="6496"/>
                      </a:cubicBezTo>
                      <a:lnTo>
                        <a:pt x="102" y="6624"/>
                      </a:lnTo>
                      <a:cubicBezTo>
                        <a:pt x="102" y="6624"/>
                        <a:pt x="5078" y="3347"/>
                        <a:pt x="5305" y="1431"/>
                      </a:cubicBezTo>
                      <a:cubicBezTo>
                        <a:pt x="5103" y="261"/>
                        <a:pt x="4565" y="1"/>
                        <a:pt x="4125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00" name="Google Shape;3700;p17"/>
                <p:cNvSpPr/>
                <p:nvPr/>
              </p:nvSpPr>
              <p:spPr>
                <a:xfrm>
                  <a:off x="5913700" y="3732850"/>
                  <a:ext cx="171500" cy="357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60" h="14295" extrusionOk="0">
                      <a:moveTo>
                        <a:pt x="6786" y="0"/>
                      </a:moveTo>
                      <a:lnTo>
                        <a:pt x="6786" y="0"/>
                      </a:lnTo>
                      <a:cubicBezTo>
                        <a:pt x="3872" y="4543"/>
                        <a:pt x="1" y="13979"/>
                        <a:pt x="1997" y="14288"/>
                      </a:cubicBezTo>
                      <a:cubicBezTo>
                        <a:pt x="2025" y="14293"/>
                        <a:pt x="2054" y="14295"/>
                        <a:pt x="2082" y="14295"/>
                      </a:cubicBezTo>
                      <a:cubicBezTo>
                        <a:pt x="3793" y="14295"/>
                        <a:pt x="5476" y="6463"/>
                        <a:pt x="6859" y="2562"/>
                      </a:cubicBezTo>
                      <a:cubicBezTo>
                        <a:pt x="6770" y="1775"/>
                        <a:pt x="6698" y="1404"/>
                        <a:pt x="6698" y="1404"/>
                      </a:cubicBezTo>
                      <a:cubicBezTo>
                        <a:pt x="6730" y="923"/>
                        <a:pt x="6759" y="457"/>
                        <a:pt x="6786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01" name="Google Shape;3701;p17"/>
                <p:cNvSpPr/>
                <p:nvPr/>
              </p:nvSpPr>
              <p:spPr>
                <a:xfrm>
                  <a:off x="5851400" y="3951500"/>
                  <a:ext cx="234850" cy="206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394" h="8250" extrusionOk="0">
                      <a:moveTo>
                        <a:pt x="9259" y="0"/>
                      </a:moveTo>
                      <a:cubicBezTo>
                        <a:pt x="8871" y="0"/>
                        <a:pt x="7287" y="4898"/>
                        <a:pt x="6361" y="6075"/>
                      </a:cubicBezTo>
                      <a:cubicBezTo>
                        <a:pt x="5861" y="6710"/>
                        <a:pt x="5122" y="7018"/>
                        <a:pt x="4465" y="7018"/>
                      </a:cubicBezTo>
                      <a:cubicBezTo>
                        <a:pt x="3481" y="7018"/>
                        <a:pt x="2679" y="6327"/>
                        <a:pt x="3135" y="5009"/>
                      </a:cubicBezTo>
                      <a:cubicBezTo>
                        <a:pt x="3309" y="4506"/>
                        <a:pt x="3320" y="4253"/>
                        <a:pt x="3179" y="4253"/>
                      </a:cubicBezTo>
                      <a:cubicBezTo>
                        <a:pt x="2858" y="4253"/>
                        <a:pt x="1754" y="5560"/>
                        <a:pt x="1" y="8209"/>
                      </a:cubicBezTo>
                      <a:lnTo>
                        <a:pt x="520" y="8249"/>
                      </a:lnTo>
                      <a:lnTo>
                        <a:pt x="8778" y="7986"/>
                      </a:lnTo>
                      <a:cubicBezTo>
                        <a:pt x="8676" y="7093"/>
                        <a:pt x="8672" y="5365"/>
                        <a:pt x="9159" y="2099"/>
                      </a:cubicBezTo>
                      <a:cubicBezTo>
                        <a:pt x="9385" y="582"/>
                        <a:pt x="9393" y="0"/>
                        <a:pt x="9259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02" name="Google Shape;3702;p17"/>
                <p:cNvSpPr/>
                <p:nvPr/>
              </p:nvSpPr>
              <p:spPr>
                <a:xfrm>
                  <a:off x="5754800" y="4134900"/>
                  <a:ext cx="390250" cy="98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10" h="3939" extrusionOk="0">
                      <a:moveTo>
                        <a:pt x="1781" y="1"/>
                      </a:moveTo>
                      <a:lnTo>
                        <a:pt x="1" y="3938"/>
                      </a:lnTo>
                      <a:lnTo>
                        <a:pt x="15609" y="3938"/>
                      </a:lnTo>
                      <a:lnTo>
                        <a:pt x="14241" y="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03" name="Google Shape;3703;p17"/>
                <p:cNvSpPr/>
                <p:nvPr/>
              </p:nvSpPr>
              <p:spPr>
                <a:xfrm>
                  <a:off x="5946250" y="3732300"/>
                  <a:ext cx="1025" cy="1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" h="70" extrusionOk="0">
                      <a:moveTo>
                        <a:pt x="41" y="1"/>
                      </a:moveTo>
                      <a:cubicBezTo>
                        <a:pt x="41" y="1"/>
                        <a:pt x="25" y="27"/>
                        <a:pt x="1" y="70"/>
                      </a:cubicBezTo>
                      <a:cubicBezTo>
                        <a:pt x="26" y="27"/>
                        <a:pt x="41" y="1"/>
                        <a:pt x="41" y="1"/>
                      </a:cubicBezTo>
                      <a:close/>
                    </a:path>
                  </a:pathLst>
                </a:custGeom>
                <a:solidFill>
                  <a:srgbClr val="D8BFA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04" name="Google Shape;3704;p17"/>
                <p:cNvSpPr/>
                <p:nvPr/>
              </p:nvSpPr>
              <p:spPr>
                <a:xfrm>
                  <a:off x="5818475" y="3734025"/>
                  <a:ext cx="127800" cy="229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12" h="9165" extrusionOk="0">
                      <a:moveTo>
                        <a:pt x="5112" y="1"/>
                      </a:moveTo>
                      <a:cubicBezTo>
                        <a:pt x="4818" y="478"/>
                        <a:pt x="2917" y="3537"/>
                        <a:pt x="0" y="7042"/>
                      </a:cubicBezTo>
                      <a:cubicBezTo>
                        <a:pt x="33" y="7230"/>
                        <a:pt x="82" y="7385"/>
                        <a:pt x="147" y="7489"/>
                      </a:cubicBezTo>
                      <a:cubicBezTo>
                        <a:pt x="345" y="7809"/>
                        <a:pt x="393" y="8362"/>
                        <a:pt x="380" y="9164"/>
                      </a:cubicBezTo>
                      <a:cubicBezTo>
                        <a:pt x="1835" y="5453"/>
                        <a:pt x="4735" y="620"/>
                        <a:pt x="5112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05" name="Google Shape;3705;p17"/>
                <p:cNvSpPr/>
                <p:nvPr/>
              </p:nvSpPr>
              <p:spPr>
                <a:xfrm>
                  <a:off x="5974525" y="3155375"/>
                  <a:ext cx="24600" cy="54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4" h="2163" extrusionOk="0">
                      <a:moveTo>
                        <a:pt x="802" y="1"/>
                      </a:moveTo>
                      <a:cubicBezTo>
                        <a:pt x="610" y="1"/>
                        <a:pt x="295" y="438"/>
                        <a:pt x="35" y="1206"/>
                      </a:cubicBezTo>
                      <a:cubicBezTo>
                        <a:pt x="35" y="1206"/>
                        <a:pt x="21" y="1545"/>
                        <a:pt x="3" y="2046"/>
                      </a:cubicBezTo>
                      <a:cubicBezTo>
                        <a:pt x="1" y="2127"/>
                        <a:pt x="24" y="2163"/>
                        <a:pt x="64" y="2163"/>
                      </a:cubicBezTo>
                      <a:cubicBezTo>
                        <a:pt x="276" y="2163"/>
                        <a:pt x="966" y="1182"/>
                        <a:pt x="978" y="463"/>
                      </a:cubicBezTo>
                      <a:cubicBezTo>
                        <a:pt x="983" y="148"/>
                        <a:pt x="913" y="1"/>
                        <a:pt x="802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06" name="Google Shape;3706;p17"/>
                <p:cNvSpPr/>
                <p:nvPr/>
              </p:nvSpPr>
              <p:spPr>
                <a:xfrm>
                  <a:off x="5979025" y="3171800"/>
                  <a:ext cx="11125" cy="24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" h="979" extrusionOk="0">
                      <a:moveTo>
                        <a:pt x="361" y="0"/>
                      </a:moveTo>
                      <a:cubicBezTo>
                        <a:pt x="274" y="0"/>
                        <a:pt x="132" y="198"/>
                        <a:pt x="14" y="546"/>
                      </a:cubicBezTo>
                      <a:cubicBezTo>
                        <a:pt x="14" y="546"/>
                        <a:pt x="7" y="698"/>
                        <a:pt x="2" y="926"/>
                      </a:cubicBezTo>
                      <a:cubicBezTo>
                        <a:pt x="0" y="963"/>
                        <a:pt x="11" y="979"/>
                        <a:pt x="29" y="979"/>
                      </a:cubicBezTo>
                      <a:cubicBezTo>
                        <a:pt x="124" y="979"/>
                        <a:pt x="437" y="535"/>
                        <a:pt x="443" y="209"/>
                      </a:cubicBezTo>
                      <a:cubicBezTo>
                        <a:pt x="444" y="67"/>
                        <a:pt x="412" y="0"/>
                        <a:pt x="361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07" name="Google Shape;3707;p17"/>
                <p:cNvSpPr/>
                <p:nvPr/>
              </p:nvSpPr>
              <p:spPr>
                <a:xfrm>
                  <a:off x="5940750" y="3079925"/>
                  <a:ext cx="66625" cy="114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65" h="4562" extrusionOk="0">
                      <a:moveTo>
                        <a:pt x="1120" y="1"/>
                      </a:moveTo>
                      <a:cubicBezTo>
                        <a:pt x="1020" y="1"/>
                        <a:pt x="906" y="19"/>
                        <a:pt x="777" y="63"/>
                      </a:cubicBezTo>
                      <a:cubicBezTo>
                        <a:pt x="0" y="330"/>
                        <a:pt x="353" y="1184"/>
                        <a:pt x="755" y="1184"/>
                      </a:cubicBezTo>
                      <a:cubicBezTo>
                        <a:pt x="762" y="1184"/>
                        <a:pt x="769" y="1183"/>
                        <a:pt x="777" y="1183"/>
                      </a:cubicBezTo>
                      <a:cubicBezTo>
                        <a:pt x="794" y="1182"/>
                        <a:pt x="810" y="1181"/>
                        <a:pt x="826" y="1181"/>
                      </a:cubicBezTo>
                      <a:cubicBezTo>
                        <a:pt x="1202" y="1181"/>
                        <a:pt x="1363" y="1544"/>
                        <a:pt x="1157" y="2055"/>
                      </a:cubicBezTo>
                      <a:cubicBezTo>
                        <a:pt x="943" y="2590"/>
                        <a:pt x="1188" y="3058"/>
                        <a:pt x="1188" y="3058"/>
                      </a:cubicBezTo>
                      <a:cubicBezTo>
                        <a:pt x="976" y="3575"/>
                        <a:pt x="1341" y="4561"/>
                        <a:pt x="1341" y="4561"/>
                      </a:cubicBezTo>
                      <a:cubicBezTo>
                        <a:pt x="1341" y="4561"/>
                        <a:pt x="1346" y="3334"/>
                        <a:pt x="2041" y="2848"/>
                      </a:cubicBezTo>
                      <a:cubicBezTo>
                        <a:pt x="2665" y="2412"/>
                        <a:pt x="2040" y="1878"/>
                        <a:pt x="2040" y="1878"/>
                      </a:cubicBezTo>
                      <a:lnTo>
                        <a:pt x="2040" y="1878"/>
                      </a:lnTo>
                      <a:cubicBezTo>
                        <a:pt x="2040" y="1878"/>
                        <a:pt x="2040" y="1878"/>
                        <a:pt x="2041" y="1878"/>
                      </a:cubicBezTo>
                      <a:cubicBezTo>
                        <a:pt x="2056" y="1878"/>
                        <a:pt x="2238" y="1864"/>
                        <a:pt x="2267" y="1150"/>
                      </a:cubicBezTo>
                      <a:cubicBezTo>
                        <a:pt x="2293" y="539"/>
                        <a:pt x="1958" y="485"/>
                        <a:pt x="1837" y="485"/>
                      </a:cubicBezTo>
                      <a:cubicBezTo>
                        <a:pt x="1811" y="485"/>
                        <a:pt x="1795" y="487"/>
                        <a:pt x="1795" y="487"/>
                      </a:cubicBezTo>
                      <a:cubicBezTo>
                        <a:pt x="1795" y="487"/>
                        <a:pt x="1636" y="1"/>
                        <a:pt x="1120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08" name="Google Shape;3708;p17"/>
                <p:cNvSpPr/>
                <p:nvPr/>
              </p:nvSpPr>
              <p:spPr>
                <a:xfrm>
                  <a:off x="5941050" y="3075150"/>
                  <a:ext cx="20175" cy="13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7" h="542" extrusionOk="0">
                      <a:moveTo>
                        <a:pt x="497" y="0"/>
                      </a:moveTo>
                      <a:cubicBezTo>
                        <a:pt x="452" y="0"/>
                        <a:pt x="402" y="6"/>
                        <a:pt x="346" y="19"/>
                      </a:cubicBezTo>
                      <a:cubicBezTo>
                        <a:pt x="0" y="104"/>
                        <a:pt x="55" y="402"/>
                        <a:pt x="206" y="507"/>
                      </a:cubicBezTo>
                      <a:cubicBezTo>
                        <a:pt x="253" y="526"/>
                        <a:pt x="303" y="536"/>
                        <a:pt x="355" y="540"/>
                      </a:cubicBezTo>
                      <a:cubicBezTo>
                        <a:pt x="365" y="541"/>
                        <a:pt x="375" y="541"/>
                        <a:pt x="384" y="541"/>
                      </a:cubicBezTo>
                      <a:cubicBezTo>
                        <a:pt x="610" y="541"/>
                        <a:pt x="795" y="397"/>
                        <a:pt x="805" y="211"/>
                      </a:cubicBezTo>
                      <a:cubicBezTo>
                        <a:pt x="806" y="180"/>
                        <a:pt x="801" y="148"/>
                        <a:pt x="792" y="118"/>
                      </a:cubicBezTo>
                      <a:cubicBezTo>
                        <a:pt x="734" y="58"/>
                        <a:pt x="641" y="0"/>
                        <a:pt x="497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09" name="Google Shape;3709;p17"/>
                <p:cNvSpPr/>
                <p:nvPr/>
              </p:nvSpPr>
              <p:spPr>
                <a:xfrm>
                  <a:off x="5925625" y="3077625"/>
                  <a:ext cx="25225" cy="14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9" h="580" extrusionOk="0">
                      <a:moveTo>
                        <a:pt x="618" y="1"/>
                      </a:moveTo>
                      <a:cubicBezTo>
                        <a:pt x="562" y="1"/>
                        <a:pt x="500" y="7"/>
                        <a:pt x="432" y="20"/>
                      </a:cubicBezTo>
                      <a:cubicBezTo>
                        <a:pt x="1" y="107"/>
                        <a:pt x="73" y="427"/>
                        <a:pt x="261" y="542"/>
                      </a:cubicBezTo>
                      <a:cubicBezTo>
                        <a:pt x="318" y="562"/>
                        <a:pt x="382" y="574"/>
                        <a:pt x="449" y="578"/>
                      </a:cubicBezTo>
                      <a:cubicBezTo>
                        <a:pt x="464" y="579"/>
                        <a:pt x="479" y="579"/>
                        <a:pt x="494" y="579"/>
                      </a:cubicBezTo>
                      <a:cubicBezTo>
                        <a:pt x="772" y="579"/>
                        <a:pt x="996" y="429"/>
                        <a:pt x="1007" y="232"/>
                      </a:cubicBezTo>
                      <a:cubicBezTo>
                        <a:pt x="1008" y="197"/>
                        <a:pt x="1001" y="163"/>
                        <a:pt x="991" y="131"/>
                      </a:cubicBezTo>
                      <a:cubicBezTo>
                        <a:pt x="917" y="65"/>
                        <a:pt x="800" y="1"/>
                        <a:pt x="618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10" name="Google Shape;3710;p17"/>
                <p:cNvSpPr/>
                <p:nvPr/>
              </p:nvSpPr>
              <p:spPr>
                <a:xfrm>
                  <a:off x="5932675" y="3076500"/>
                  <a:ext cx="17625" cy="10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05" h="403" extrusionOk="0">
                      <a:moveTo>
                        <a:pt x="430" y="1"/>
                      </a:moveTo>
                      <a:cubicBezTo>
                        <a:pt x="392" y="1"/>
                        <a:pt x="349" y="5"/>
                        <a:pt x="302" y="14"/>
                      </a:cubicBezTo>
                      <a:cubicBezTo>
                        <a:pt x="0" y="74"/>
                        <a:pt x="51" y="298"/>
                        <a:pt x="183" y="376"/>
                      </a:cubicBezTo>
                      <a:cubicBezTo>
                        <a:pt x="225" y="389"/>
                        <a:pt x="268" y="400"/>
                        <a:pt x="315" y="402"/>
                      </a:cubicBezTo>
                      <a:cubicBezTo>
                        <a:pt x="326" y="402"/>
                        <a:pt x="338" y="403"/>
                        <a:pt x="349" y="403"/>
                      </a:cubicBezTo>
                      <a:cubicBezTo>
                        <a:pt x="540" y="403"/>
                        <a:pt x="696" y="299"/>
                        <a:pt x="703" y="162"/>
                      </a:cubicBezTo>
                      <a:cubicBezTo>
                        <a:pt x="704" y="137"/>
                        <a:pt x="699" y="114"/>
                        <a:pt x="692" y="91"/>
                      </a:cubicBezTo>
                      <a:cubicBezTo>
                        <a:pt x="641" y="45"/>
                        <a:pt x="559" y="1"/>
                        <a:pt x="430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11" name="Google Shape;3711;p17"/>
                <p:cNvSpPr/>
                <p:nvPr/>
              </p:nvSpPr>
              <p:spPr>
                <a:xfrm>
                  <a:off x="5943800" y="3081075"/>
                  <a:ext cx="36075" cy="26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3" h="1048" extrusionOk="0">
                      <a:moveTo>
                        <a:pt x="898" y="0"/>
                      </a:moveTo>
                      <a:cubicBezTo>
                        <a:pt x="816" y="0"/>
                        <a:pt x="723" y="12"/>
                        <a:pt x="620" y="39"/>
                      </a:cubicBezTo>
                      <a:cubicBezTo>
                        <a:pt x="1" y="206"/>
                        <a:pt x="99" y="783"/>
                        <a:pt x="366" y="986"/>
                      </a:cubicBezTo>
                      <a:cubicBezTo>
                        <a:pt x="448" y="1018"/>
                        <a:pt x="538" y="1041"/>
                        <a:pt x="633" y="1046"/>
                      </a:cubicBezTo>
                      <a:cubicBezTo>
                        <a:pt x="651" y="1047"/>
                        <a:pt x="669" y="1048"/>
                        <a:pt x="686" y="1048"/>
                      </a:cubicBezTo>
                      <a:cubicBezTo>
                        <a:pt x="1088" y="1048"/>
                        <a:pt x="1421" y="770"/>
                        <a:pt x="1438" y="407"/>
                      </a:cubicBezTo>
                      <a:cubicBezTo>
                        <a:pt x="1442" y="345"/>
                        <a:pt x="1432" y="285"/>
                        <a:pt x="1416" y="226"/>
                      </a:cubicBezTo>
                      <a:cubicBezTo>
                        <a:pt x="1314" y="111"/>
                        <a:pt x="1152" y="0"/>
                        <a:pt x="898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12" name="Google Shape;3712;p17"/>
                <p:cNvSpPr/>
                <p:nvPr/>
              </p:nvSpPr>
              <p:spPr>
                <a:xfrm>
                  <a:off x="5953175" y="3068050"/>
                  <a:ext cx="15950" cy="1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8" h="465" extrusionOk="0">
                      <a:moveTo>
                        <a:pt x="398" y="0"/>
                      </a:moveTo>
                      <a:cubicBezTo>
                        <a:pt x="361" y="0"/>
                        <a:pt x="320" y="6"/>
                        <a:pt x="274" y="18"/>
                      </a:cubicBezTo>
                      <a:cubicBezTo>
                        <a:pt x="1" y="92"/>
                        <a:pt x="44" y="346"/>
                        <a:pt x="162" y="436"/>
                      </a:cubicBezTo>
                      <a:cubicBezTo>
                        <a:pt x="198" y="451"/>
                        <a:pt x="237" y="461"/>
                        <a:pt x="280" y="464"/>
                      </a:cubicBezTo>
                      <a:cubicBezTo>
                        <a:pt x="288" y="464"/>
                        <a:pt x="296" y="464"/>
                        <a:pt x="303" y="464"/>
                      </a:cubicBezTo>
                      <a:cubicBezTo>
                        <a:pt x="481" y="464"/>
                        <a:pt x="629" y="342"/>
                        <a:pt x="636" y="181"/>
                      </a:cubicBezTo>
                      <a:cubicBezTo>
                        <a:pt x="637" y="155"/>
                        <a:pt x="632" y="128"/>
                        <a:pt x="626" y="100"/>
                      </a:cubicBezTo>
                      <a:cubicBezTo>
                        <a:pt x="582" y="49"/>
                        <a:pt x="510" y="0"/>
                        <a:pt x="398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13" name="Google Shape;3713;p17"/>
                <p:cNvSpPr/>
                <p:nvPr/>
              </p:nvSpPr>
              <p:spPr>
                <a:xfrm>
                  <a:off x="5807300" y="3280550"/>
                  <a:ext cx="280875" cy="878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235" h="35138" extrusionOk="0">
                      <a:moveTo>
                        <a:pt x="8816" y="1"/>
                      </a:moveTo>
                      <a:cubicBezTo>
                        <a:pt x="8106" y="288"/>
                        <a:pt x="7077" y="1558"/>
                        <a:pt x="4518" y="6425"/>
                      </a:cubicBezTo>
                      <a:cubicBezTo>
                        <a:pt x="1643" y="11892"/>
                        <a:pt x="2601" y="13508"/>
                        <a:pt x="2601" y="13508"/>
                      </a:cubicBezTo>
                      <a:cubicBezTo>
                        <a:pt x="1097" y="16457"/>
                        <a:pt x="2282" y="17644"/>
                        <a:pt x="2282" y="17644"/>
                      </a:cubicBezTo>
                      <a:cubicBezTo>
                        <a:pt x="776" y="19784"/>
                        <a:pt x="0" y="24679"/>
                        <a:pt x="594" y="25629"/>
                      </a:cubicBezTo>
                      <a:cubicBezTo>
                        <a:pt x="1186" y="26581"/>
                        <a:pt x="431" y="29577"/>
                        <a:pt x="776" y="35138"/>
                      </a:cubicBezTo>
                      <a:lnTo>
                        <a:pt x="11229" y="34804"/>
                      </a:lnTo>
                      <a:cubicBezTo>
                        <a:pt x="11230" y="34766"/>
                        <a:pt x="11232" y="34730"/>
                        <a:pt x="11235" y="34689"/>
                      </a:cubicBezTo>
                      <a:lnTo>
                        <a:pt x="11235" y="34689"/>
                      </a:lnTo>
                      <a:lnTo>
                        <a:pt x="1005" y="35016"/>
                      </a:lnTo>
                      <a:cubicBezTo>
                        <a:pt x="661" y="29454"/>
                        <a:pt x="1416" y="26458"/>
                        <a:pt x="821" y="25507"/>
                      </a:cubicBezTo>
                      <a:cubicBezTo>
                        <a:pt x="229" y="24557"/>
                        <a:pt x="1005" y="19661"/>
                        <a:pt x="2509" y="17522"/>
                      </a:cubicBezTo>
                      <a:cubicBezTo>
                        <a:pt x="2509" y="17522"/>
                        <a:pt x="1689" y="16411"/>
                        <a:pt x="3195" y="13465"/>
                      </a:cubicBezTo>
                      <a:cubicBezTo>
                        <a:pt x="3195" y="13465"/>
                        <a:pt x="1870" y="11770"/>
                        <a:pt x="4747" y="6303"/>
                      </a:cubicBezTo>
                      <a:cubicBezTo>
                        <a:pt x="7046" y="1932"/>
                        <a:pt x="8109" y="462"/>
                        <a:pt x="8816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14" name="Google Shape;3714;p17"/>
                <p:cNvSpPr/>
                <p:nvPr/>
              </p:nvSpPr>
              <p:spPr>
                <a:xfrm>
                  <a:off x="6007975" y="3591675"/>
                  <a:ext cx="40800" cy="76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2" h="3076" extrusionOk="0">
                      <a:moveTo>
                        <a:pt x="1586" y="1"/>
                      </a:moveTo>
                      <a:cubicBezTo>
                        <a:pt x="1480" y="1"/>
                        <a:pt x="1131" y="194"/>
                        <a:pt x="1131" y="194"/>
                      </a:cubicBezTo>
                      <a:cubicBezTo>
                        <a:pt x="522" y="470"/>
                        <a:pt x="33" y="1035"/>
                        <a:pt x="141" y="1440"/>
                      </a:cubicBezTo>
                      <a:cubicBezTo>
                        <a:pt x="143" y="1447"/>
                        <a:pt x="147" y="1451"/>
                        <a:pt x="153" y="1451"/>
                      </a:cubicBezTo>
                      <a:cubicBezTo>
                        <a:pt x="225" y="1451"/>
                        <a:pt x="563" y="927"/>
                        <a:pt x="738" y="927"/>
                      </a:cubicBezTo>
                      <a:cubicBezTo>
                        <a:pt x="760" y="927"/>
                        <a:pt x="779" y="936"/>
                        <a:pt x="795" y="954"/>
                      </a:cubicBezTo>
                      <a:cubicBezTo>
                        <a:pt x="947" y="1132"/>
                        <a:pt x="308" y="2296"/>
                        <a:pt x="94" y="2539"/>
                      </a:cubicBezTo>
                      <a:cubicBezTo>
                        <a:pt x="1" y="2645"/>
                        <a:pt x="20" y="2739"/>
                        <a:pt x="106" y="2739"/>
                      </a:cubicBezTo>
                      <a:cubicBezTo>
                        <a:pt x="217" y="2739"/>
                        <a:pt x="439" y="2582"/>
                        <a:pt x="673" y="2086"/>
                      </a:cubicBezTo>
                      <a:cubicBezTo>
                        <a:pt x="721" y="1984"/>
                        <a:pt x="757" y="1948"/>
                        <a:pt x="781" y="1948"/>
                      </a:cubicBezTo>
                      <a:cubicBezTo>
                        <a:pt x="811" y="1948"/>
                        <a:pt x="825" y="2001"/>
                        <a:pt x="825" y="2053"/>
                      </a:cubicBezTo>
                      <a:cubicBezTo>
                        <a:pt x="825" y="2151"/>
                        <a:pt x="246" y="2829"/>
                        <a:pt x="338" y="2975"/>
                      </a:cubicBezTo>
                      <a:cubicBezTo>
                        <a:pt x="348" y="2990"/>
                        <a:pt x="361" y="2998"/>
                        <a:pt x="376" y="2998"/>
                      </a:cubicBezTo>
                      <a:cubicBezTo>
                        <a:pt x="503" y="2998"/>
                        <a:pt x="802" y="2489"/>
                        <a:pt x="1039" y="2069"/>
                      </a:cubicBezTo>
                      <a:cubicBezTo>
                        <a:pt x="1057" y="2037"/>
                        <a:pt x="1083" y="2018"/>
                        <a:pt x="1103" y="2018"/>
                      </a:cubicBezTo>
                      <a:cubicBezTo>
                        <a:pt x="1133" y="2018"/>
                        <a:pt x="1151" y="2060"/>
                        <a:pt x="1114" y="2167"/>
                      </a:cubicBezTo>
                      <a:cubicBezTo>
                        <a:pt x="1054" y="2345"/>
                        <a:pt x="566" y="3023"/>
                        <a:pt x="643" y="3072"/>
                      </a:cubicBezTo>
                      <a:cubicBezTo>
                        <a:pt x="646" y="3074"/>
                        <a:pt x="650" y="3075"/>
                        <a:pt x="655" y="3075"/>
                      </a:cubicBezTo>
                      <a:cubicBezTo>
                        <a:pt x="764" y="3075"/>
                        <a:pt x="1288" y="2554"/>
                        <a:pt x="1419" y="1828"/>
                      </a:cubicBezTo>
                      <a:cubicBezTo>
                        <a:pt x="1555" y="1068"/>
                        <a:pt x="1337" y="395"/>
                        <a:pt x="1567" y="109"/>
                      </a:cubicBezTo>
                      <a:cubicBezTo>
                        <a:pt x="1632" y="30"/>
                        <a:pt x="1627" y="1"/>
                        <a:pt x="1586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3715" name="Google Shape;3715;p17"/>
              <p:cNvGrpSpPr/>
              <p:nvPr/>
            </p:nvGrpSpPr>
            <p:grpSpPr>
              <a:xfrm flipH="1">
                <a:off x="966767" y="1195501"/>
                <a:ext cx="1187275" cy="3228583"/>
                <a:chOff x="5754800" y="3037825"/>
                <a:chExt cx="439650" cy="1195550"/>
              </a:xfrm>
            </p:grpSpPr>
            <p:sp>
              <p:nvSpPr>
                <p:cNvPr id="3716" name="Google Shape;3716;p17"/>
                <p:cNvSpPr/>
                <p:nvPr/>
              </p:nvSpPr>
              <p:spPr>
                <a:xfrm>
                  <a:off x="5781275" y="3433850"/>
                  <a:ext cx="94075" cy="157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63" h="6309" extrusionOk="0">
                      <a:moveTo>
                        <a:pt x="1412" y="0"/>
                      </a:moveTo>
                      <a:cubicBezTo>
                        <a:pt x="1094" y="0"/>
                        <a:pt x="716" y="177"/>
                        <a:pt x="334" y="762"/>
                      </a:cubicBezTo>
                      <a:cubicBezTo>
                        <a:pt x="1" y="2272"/>
                        <a:pt x="3629" y="6309"/>
                        <a:pt x="3629" y="6309"/>
                      </a:cubicBezTo>
                      <a:lnTo>
                        <a:pt x="3763" y="6244"/>
                      </a:lnTo>
                      <a:cubicBezTo>
                        <a:pt x="3405" y="1604"/>
                        <a:pt x="2234" y="406"/>
                        <a:pt x="2234" y="406"/>
                      </a:cubicBezTo>
                      <a:cubicBezTo>
                        <a:pt x="2234" y="406"/>
                        <a:pt x="1893" y="0"/>
                        <a:pt x="1412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17" name="Google Shape;3717;p17"/>
                <p:cNvSpPr/>
                <p:nvPr/>
              </p:nvSpPr>
              <p:spPr>
                <a:xfrm>
                  <a:off x="5775675" y="3434225"/>
                  <a:ext cx="99225" cy="157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69" h="6294" extrusionOk="0">
                      <a:moveTo>
                        <a:pt x="1501" y="1"/>
                      </a:moveTo>
                      <a:cubicBezTo>
                        <a:pt x="1139" y="1"/>
                        <a:pt x="720" y="178"/>
                        <a:pt x="333" y="771"/>
                      </a:cubicBezTo>
                      <a:cubicBezTo>
                        <a:pt x="1" y="2282"/>
                        <a:pt x="3852" y="6294"/>
                        <a:pt x="3852" y="6294"/>
                      </a:cubicBezTo>
                      <a:lnTo>
                        <a:pt x="3968" y="6238"/>
                      </a:lnTo>
                      <a:cubicBezTo>
                        <a:pt x="3483" y="5403"/>
                        <a:pt x="1219" y="1422"/>
                        <a:pt x="1791" y="176"/>
                      </a:cubicBezTo>
                      <a:cubicBezTo>
                        <a:pt x="1831" y="139"/>
                        <a:pt x="1869" y="103"/>
                        <a:pt x="1906" y="72"/>
                      </a:cubicBezTo>
                      <a:cubicBezTo>
                        <a:pt x="1784" y="29"/>
                        <a:pt x="1647" y="1"/>
                        <a:pt x="1501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18" name="Google Shape;3718;p17"/>
                <p:cNvSpPr/>
                <p:nvPr/>
              </p:nvSpPr>
              <p:spPr>
                <a:xfrm>
                  <a:off x="5787425" y="3270400"/>
                  <a:ext cx="128325" cy="196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33" h="7878" extrusionOk="0">
                      <a:moveTo>
                        <a:pt x="5132" y="0"/>
                      </a:moveTo>
                      <a:lnTo>
                        <a:pt x="5132" y="0"/>
                      </a:lnTo>
                      <a:cubicBezTo>
                        <a:pt x="933" y="2674"/>
                        <a:pt x="120" y="6364"/>
                        <a:pt x="54" y="7106"/>
                      </a:cubicBezTo>
                      <a:cubicBezTo>
                        <a:pt x="1" y="7687"/>
                        <a:pt x="716" y="7877"/>
                        <a:pt x="1277" y="7877"/>
                      </a:cubicBezTo>
                      <a:cubicBezTo>
                        <a:pt x="1442" y="7877"/>
                        <a:pt x="1593" y="7861"/>
                        <a:pt x="1708" y="7833"/>
                      </a:cubicBezTo>
                      <a:cubicBezTo>
                        <a:pt x="2212" y="7711"/>
                        <a:pt x="3807" y="6571"/>
                        <a:pt x="3807" y="6571"/>
                      </a:cubicBezTo>
                      <a:lnTo>
                        <a:pt x="5132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19" name="Google Shape;3719;p17"/>
                <p:cNvSpPr/>
                <p:nvPr/>
              </p:nvSpPr>
              <p:spPr>
                <a:xfrm>
                  <a:off x="5782150" y="3275625"/>
                  <a:ext cx="127475" cy="196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99" h="7850" extrusionOk="0">
                      <a:moveTo>
                        <a:pt x="5099" y="1"/>
                      </a:moveTo>
                      <a:lnTo>
                        <a:pt x="5099" y="1"/>
                      </a:lnTo>
                      <a:cubicBezTo>
                        <a:pt x="945" y="2554"/>
                        <a:pt x="105" y="6460"/>
                        <a:pt x="46" y="7102"/>
                      </a:cubicBezTo>
                      <a:cubicBezTo>
                        <a:pt x="0" y="7623"/>
                        <a:pt x="985" y="7821"/>
                        <a:pt x="1555" y="7850"/>
                      </a:cubicBezTo>
                      <a:cubicBezTo>
                        <a:pt x="1302" y="7052"/>
                        <a:pt x="2634" y="3250"/>
                        <a:pt x="3791" y="2119"/>
                      </a:cubicBezTo>
                      <a:cubicBezTo>
                        <a:pt x="4502" y="1424"/>
                        <a:pt x="4801" y="439"/>
                        <a:pt x="5099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20" name="Google Shape;3720;p17"/>
                <p:cNvSpPr/>
                <p:nvPr/>
              </p:nvSpPr>
              <p:spPr>
                <a:xfrm>
                  <a:off x="5875200" y="3037825"/>
                  <a:ext cx="138075" cy="150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23" h="6037" extrusionOk="0">
                      <a:moveTo>
                        <a:pt x="2736" y="0"/>
                      </a:moveTo>
                      <a:cubicBezTo>
                        <a:pt x="2675" y="0"/>
                        <a:pt x="2613" y="11"/>
                        <a:pt x="2555" y="32"/>
                      </a:cubicBezTo>
                      <a:cubicBezTo>
                        <a:pt x="2312" y="121"/>
                        <a:pt x="2140" y="390"/>
                        <a:pt x="2150" y="663"/>
                      </a:cubicBezTo>
                      <a:cubicBezTo>
                        <a:pt x="2083" y="592"/>
                        <a:pt x="1989" y="556"/>
                        <a:pt x="1896" y="556"/>
                      </a:cubicBezTo>
                      <a:cubicBezTo>
                        <a:pt x="1807" y="556"/>
                        <a:pt x="1718" y="588"/>
                        <a:pt x="1653" y="653"/>
                      </a:cubicBezTo>
                      <a:cubicBezTo>
                        <a:pt x="1521" y="785"/>
                        <a:pt x="1509" y="1035"/>
                        <a:pt x="1631" y="1180"/>
                      </a:cubicBezTo>
                      <a:cubicBezTo>
                        <a:pt x="1594" y="1234"/>
                        <a:pt x="1544" y="1252"/>
                        <a:pt x="1486" y="1252"/>
                      </a:cubicBezTo>
                      <a:cubicBezTo>
                        <a:pt x="1370" y="1252"/>
                        <a:pt x="1222" y="1178"/>
                        <a:pt x="1093" y="1178"/>
                      </a:cubicBezTo>
                      <a:cubicBezTo>
                        <a:pt x="1050" y="1178"/>
                        <a:pt x="1009" y="1187"/>
                        <a:pt x="972" y="1209"/>
                      </a:cubicBezTo>
                      <a:cubicBezTo>
                        <a:pt x="910" y="1246"/>
                        <a:pt x="870" y="1321"/>
                        <a:pt x="805" y="1354"/>
                      </a:cubicBezTo>
                      <a:cubicBezTo>
                        <a:pt x="732" y="1395"/>
                        <a:pt x="641" y="1380"/>
                        <a:pt x="561" y="1403"/>
                      </a:cubicBezTo>
                      <a:cubicBezTo>
                        <a:pt x="332" y="1473"/>
                        <a:pt x="315" y="1791"/>
                        <a:pt x="368" y="2049"/>
                      </a:cubicBezTo>
                      <a:cubicBezTo>
                        <a:pt x="338" y="2075"/>
                        <a:pt x="309" y="2101"/>
                        <a:pt x="283" y="2133"/>
                      </a:cubicBezTo>
                      <a:cubicBezTo>
                        <a:pt x="0" y="2465"/>
                        <a:pt x="181" y="3092"/>
                        <a:pt x="591" y="3200"/>
                      </a:cubicBezTo>
                      <a:cubicBezTo>
                        <a:pt x="467" y="3591"/>
                        <a:pt x="535" y="4045"/>
                        <a:pt x="769" y="4374"/>
                      </a:cubicBezTo>
                      <a:cubicBezTo>
                        <a:pt x="991" y="4687"/>
                        <a:pt x="1358" y="4880"/>
                        <a:pt x="1728" y="4880"/>
                      </a:cubicBezTo>
                      <a:cubicBezTo>
                        <a:pt x="1746" y="4880"/>
                        <a:pt x="1764" y="4880"/>
                        <a:pt x="1782" y="4879"/>
                      </a:cubicBezTo>
                      <a:lnTo>
                        <a:pt x="1782" y="4879"/>
                      </a:lnTo>
                      <a:cubicBezTo>
                        <a:pt x="1717" y="5413"/>
                        <a:pt x="2166" y="5905"/>
                        <a:pt x="2664" y="6008"/>
                      </a:cubicBezTo>
                      <a:cubicBezTo>
                        <a:pt x="2757" y="6028"/>
                        <a:pt x="2851" y="6037"/>
                        <a:pt x="2944" y="6037"/>
                      </a:cubicBezTo>
                      <a:cubicBezTo>
                        <a:pt x="3350" y="6037"/>
                        <a:pt x="3755" y="5866"/>
                        <a:pt x="4111" y="5647"/>
                      </a:cubicBezTo>
                      <a:cubicBezTo>
                        <a:pt x="4849" y="5196"/>
                        <a:pt x="5504" y="4413"/>
                        <a:pt x="5461" y="3512"/>
                      </a:cubicBezTo>
                      <a:cubicBezTo>
                        <a:pt x="5445" y="3156"/>
                        <a:pt x="5318" y="2796"/>
                        <a:pt x="5393" y="2449"/>
                      </a:cubicBezTo>
                      <a:cubicBezTo>
                        <a:pt x="5415" y="2348"/>
                        <a:pt x="5452" y="2252"/>
                        <a:pt x="5466" y="2151"/>
                      </a:cubicBezTo>
                      <a:cubicBezTo>
                        <a:pt x="5523" y="1760"/>
                        <a:pt x="5231" y="1418"/>
                        <a:pt x="4962" y="1143"/>
                      </a:cubicBezTo>
                      <a:cubicBezTo>
                        <a:pt x="4850" y="1028"/>
                        <a:pt x="4739" y="914"/>
                        <a:pt x="4627" y="799"/>
                      </a:cubicBezTo>
                      <a:cubicBezTo>
                        <a:pt x="4564" y="734"/>
                        <a:pt x="4499" y="668"/>
                        <a:pt x="4430" y="611"/>
                      </a:cubicBezTo>
                      <a:cubicBezTo>
                        <a:pt x="4328" y="527"/>
                        <a:pt x="4190" y="466"/>
                        <a:pt x="4064" y="466"/>
                      </a:cubicBezTo>
                      <a:cubicBezTo>
                        <a:pt x="3982" y="466"/>
                        <a:pt x="3905" y="492"/>
                        <a:pt x="3846" y="556"/>
                      </a:cubicBezTo>
                      <a:cubicBezTo>
                        <a:pt x="3856" y="341"/>
                        <a:pt x="3648" y="180"/>
                        <a:pt x="3454" y="180"/>
                      </a:cubicBezTo>
                      <a:cubicBezTo>
                        <a:pt x="3374" y="180"/>
                        <a:pt x="3297" y="207"/>
                        <a:pt x="3238" y="269"/>
                      </a:cubicBezTo>
                      <a:cubicBezTo>
                        <a:pt x="3125" y="100"/>
                        <a:pt x="2930" y="0"/>
                        <a:pt x="2736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21" name="Google Shape;3721;p17"/>
                <p:cNvSpPr/>
                <p:nvPr/>
              </p:nvSpPr>
              <p:spPr>
                <a:xfrm>
                  <a:off x="5881700" y="3038575"/>
                  <a:ext cx="131575" cy="150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63" h="6007" extrusionOk="0">
                      <a:moveTo>
                        <a:pt x="2663" y="0"/>
                      </a:moveTo>
                      <a:lnTo>
                        <a:pt x="2663" y="0"/>
                      </a:lnTo>
                      <a:cubicBezTo>
                        <a:pt x="2683" y="105"/>
                        <a:pt x="2669" y="203"/>
                        <a:pt x="2594" y="282"/>
                      </a:cubicBezTo>
                      <a:cubicBezTo>
                        <a:pt x="2535" y="345"/>
                        <a:pt x="2449" y="378"/>
                        <a:pt x="2404" y="453"/>
                      </a:cubicBezTo>
                      <a:cubicBezTo>
                        <a:pt x="2364" y="518"/>
                        <a:pt x="2364" y="602"/>
                        <a:pt x="2327" y="667"/>
                      </a:cubicBezTo>
                      <a:cubicBezTo>
                        <a:pt x="2206" y="877"/>
                        <a:pt x="1794" y="791"/>
                        <a:pt x="1766" y="1036"/>
                      </a:cubicBezTo>
                      <a:cubicBezTo>
                        <a:pt x="1940" y="1100"/>
                        <a:pt x="2047" y="1322"/>
                        <a:pt x="1991" y="1508"/>
                      </a:cubicBezTo>
                      <a:cubicBezTo>
                        <a:pt x="1945" y="1664"/>
                        <a:pt x="1793" y="1771"/>
                        <a:pt x="1641" y="1771"/>
                      </a:cubicBezTo>
                      <a:cubicBezTo>
                        <a:pt x="1611" y="1771"/>
                        <a:pt x="1581" y="1766"/>
                        <a:pt x="1552" y="1758"/>
                      </a:cubicBezTo>
                      <a:lnTo>
                        <a:pt x="1552" y="1758"/>
                      </a:lnTo>
                      <a:cubicBezTo>
                        <a:pt x="1689" y="1989"/>
                        <a:pt x="1663" y="2314"/>
                        <a:pt x="1492" y="2516"/>
                      </a:cubicBezTo>
                      <a:cubicBezTo>
                        <a:pt x="1379" y="2652"/>
                        <a:pt x="1208" y="2726"/>
                        <a:pt x="1039" y="2726"/>
                      </a:cubicBezTo>
                      <a:cubicBezTo>
                        <a:pt x="952" y="2726"/>
                        <a:pt x="866" y="2706"/>
                        <a:pt x="788" y="2666"/>
                      </a:cubicBezTo>
                      <a:cubicBezTo>
                        <a:pt x="744" y="2827"/>
                        <a:pt x="587" y="2913"/>
                        <a:pt x="433" y="2913"/>
                      </a:cubicBezTo>
                      <a:cubicBezTo>
                        <a:pt x="307" y="2913"/>
                        <a:pt x="182" y="2855"/>
                        <a:pt x="125" y="2732"/>
                      </a:cubicBezTo>
                      <a:cubicBezTo>
                        <a:pt x="105" y="2810"/>
                        <a:pt x="61" y="2866"/>
                        <a:pt x="0" y="2909"/>
                      </a:cubicBezTo>
                      <a:cubicBezTo>
                        <a:pt x="78" y="3034"/>
                        <a:pt x="191" y="3133"/>
                        <a:pt x="331" y="3170"/>
                      </a:cubicBezTo>
                      <a:cubicBezTo>
                        <a:pt x="207" y="3561"/>
                        <a:pt x="276" y="4015"/>
                        <a:pt x="509" y="4344"/>
                      </a:cubicBezTo>
                      <a:cubicBezTo>
                        <a:pt x="732" y="4657"/>
                        <a:pt x="1098" y="4850"/>
                        <a:pt x="1468" y="4850"/>
                      </a:cubicBezTo>
                      <a:cubicBezTo>
                        <a:pt x="1486" y="4850"/>
                        <a:pt x="1504" y="4850"/>
                        <a:pt x="1522" y="4849"/>
                      </a:cubicBezTo>
                      <a:lnTo>
                        <a:pt x="1522" y="4849"/>
                      </a:lnTo>
                      <a:cubicBezTo>
                        <a:pt x="1457" y="5383"/>
                        <a:pt x="1907" y="5875"/>
                        <a:pt x="2404" y="5978"/>
                      </a:cubicBezTo>
                      <a:cubicBezTo>
                        <a:pt x="2497" y="5998"/>
                        <a:pt x="2591" y="6007"/>
                        <a:pt x="2684" y="6007"/>
                      </a:cubicBezTo>
                      <a:cubicBezTo>
                        <a:pt x="3090" y="6007"/>
                        <a:pt x="3495" y="5836"/>
                        <a:pt x="3851" y="5617"/>
                      </a:cubicBezTo>
                      <a:cubicBezTo>
                        <a:pt x="4587" y="5165"/>
                        <a:pt x="5242" y="4382"/>
                        <a:pt x="5199" y="3479"/>
                      </a:cubicBezTo>
                      <a:cubicBezTo>
                        <a:pt x="5183" y="3124"/>
                        <a:pt x="5057" y="2765"/>
                        <a:pt x="5130" y="2416"/>
                      </a:cubicBezTo>
                      <a:cubicBezTo>
                        <a:pt x="5155" y="2320"/>
                        <a:pt x="5192" y="2222"/>
                        <a:pt x="5206" y="2121"/>
                      </a:cubicBezTo>
                      <a:cubicBezTo>
                        <a:pt x="5263" y="1730"/>
                        <a:pt x="4971" y="1388"/>
                        <a:pt x="4702" y="1113"/>
                      </a:cubicBezTo>
                      <a:cubicBezTo>
                        <a:pt x="4590" y="998"/>
                        <a:pt x="4479" y="884"/>
                        <a:pt x="4367" y="769"/>
                      </a:cubicBezTo>
                      <a:cubicBezTo>
                        <a:pt x="4304" y="704"/>
                        <a:pt x="4239" y="638"/>
                        <a:pt x="4170" y="581"/>
                      </a:cubicBezTo>
                      <a:cubicBezTo>
                        <a:pt x="4068" y="497"/>
                        <a:pt x="3929" y="435"/>
                        <a:pt x="3803" y="435"/>
                      </a:cubicBezTo>
                      <a:cubicBezTo>
                        <a:pt x="3721" y="435"/>
                        <a:pt x="3644" y="461"/>
                        <a:pt x="3586" y="525"/>
                      </a:cubicBezTo>
                      <a:cubicBezTo>
                        <a:pt x="3596" y="310"/>
                        <a:pt x="3388" y="148"/>
                        <a:pt x="3194" y="148"/>
                      </a:cubicBezTo>
                      <a:cubicBezTo>
                        <a:pt x="3114" y="148"/>
                        <a:pt x="3037" y="175"/>
                        <a:pt x="2978" y="237"/>
                      </a:cubicBezTo>
                      <a:cubicBezTo>
                        <a:pt x="2902" y="122"/>
                        <a:pt x="2788" y="42"/>
                        <a:pt x="2663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22" name="Google Shape;3722;p17"/>
                <p:cNvSpPr/>
                <p:nvPr/>
              </p:nvSpPr>
              <p:spPr>
                <a:xfrm>
                  <a:off x="5948975" y="3047925"/>
                  <a:ext cx="104975" cy="215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99" h="8605" extrusionOk="0">
                      <a:moveTo>
                        <a:pt x="1996" y="1"/>
                      </a:moveTo>
                      <a:cubicBezTo>
                        <a:pt x="1720" y="1"/>
                        <a:pt x="1442" y="154"/>
                        <a:pt x="1304" y="411"/>
                      </a:cubicBezTo>
                      <a:cubicBezTo>
                        <a:pt x="1254" y="507"/>
                        <a:pt x="1221" y="615"/>
                        <a:pt x="1150" y="695"/>
                      </a:cubicBezTo>
                      <a:cubicBezTo>
                        <a:pt x="1103" y="749"/>
                        <a:pt x="1043" y="787"/>
                        <a:pt x="1005" y="848"/>
                      </a:cubicBezTo>
                      <a:cubicBezTo>
                        <a:pt x="966" y="910"/>
                        <a:pt x="969" y="1006"/>
                        <a:pt x="1030" y="1039"/>
                      </a:cubicBezTo>
                      <a:cubicBezTo>
                        <a:pt x="989" y="1023"/>
                        <a:pt x="946" y="1015"/>
                        <a:pt x="904" y="1015"/>
                      </a:cubicBezTo>
                      <a:cubicBezTo>
                        <a:pt x="759" y="1015"/>
                        <a:pt x="613" y="1100"/>
                        <a:pt x="517" y="1220"/>
                      </a:cubicBezTo>
                      <a:cubicBezTo>
                        <a:pt x="390" y="1374"/>
                        <a:pt x="333" y="1578"/>
                        <a:pt x="287" y="1775"/>
                      </a:cubicBezTo>
                      <a:cubicBezTo>
                        <a:pt x="147" y="2354"/>
                        <a:pt x="78" y="2950"/>
                        <a:pt x="74" y="3546"/>
                      </a:cubicBezTo>
                      <a:cubicBezTo>
                        <a:pt x="74" y="3772"/>
                        <a:pt x="101" y="4036"/>
                        <a:pt x="282" y="4154"/>
                      </a:cubicBezTo>
                      <a:cubicBezTo>
                        <a:pt x="90" y="4315"/>
                        <a:pt x="8" y="4590"/>
                        <a:pt x="4" y="4850"/>
                      </a:cubicBezTo>
                      <a:cubicBezTo>
                        <a:pt x="1" y="5110"/>
                        <a:pt x="64" y="5366"/>
                        <a:pt x="109" y="5623"/>
                      </a:cubicBezTo>
                      <a:cubicBezTo>
                        <a:pt x="212" y="6206"/>
                        <a:pt x="231" y="6810"/>
                        <a:pt x="409" y="7372"/>
                      </a:cubicBezTo>
                      <a:cubicBezTo>
                        <a:pt x="584" y="7935"/>
                        <a:pt x="969" y="8477"/>
                        <a:pt x="1512" y="8605"/>
                      </a:cubicBezTo>
                      <a:lnTo>
                        <a:pt x="1379" y="8484"/>
                      </a:lnTo>
                      <a:cubicBezTo>
                        <a:pt x="1380" y="8317"/>
                        <a:pt x="1337" y="8149"/>
                        <a:pt x="1304" y="7984"/>
                      </a:cubicBezTo>
                      <a:cubicBezTo>
                        <a:pt x="1271" y="7797"/>
                        <a:pt x="1258" y="7593"/>
                        <a:pt x="1350" y="7431"/>
                      </a:cubicBezTo>
                      <a:cubicBezTo>
                        <a:pt x="1410" y="7324"/>
                        <a:pt x="1531" y="7253"/>
                        <a:pt x="1644" y="7253"/>
                      </a:cubicBezTo>
                      <a:cubicBezTo>
                        <a:pt x="1703" y="7253"/>
                        <a:pt x="1760" y="7272"/>
                        <a:pt x="1804" y="7316"/>
                      </a:cubicBezTo>
                      <a:cubicBezTo>
                        <a:pt x="1816" y="7465"/>
                        <a:pt x="1960" y="7555"/>
                        <a:pt x="2103" y="7555"/>
                      </a:cubicBezTo>
                      <a:cubicBezTo>
                        <a:pt x="2151" y="7555"/>
                        <a:pt x="2200" y="7544"/>
                        <a:pt x="2242" y="7522"/>
                      </a:cubicBezTo>
                      <a:cubicBezTo>
                        <a:pt x="2411" y="7435"/>
                        <a:pt x="2504" y="7241"/>
                        <a:pt x="2567" y="7053"/>
                      </a:cubicBezTo>
                      <a:cubicBezTo>
                        <a:pt x="2653" y="6794"/>
                        <a:pt x="2705" y="6522"/>
                        <a:pt x="2722" y="6249"/>
                      </a:cubicBezTo>
                      <a:cubicBezTo>
                        <a:pt x="2727" y="6154"/>
                        <a:pt x="2727" y="6055"/>
                        <a:pt x="2682" y="5972"/>
                      </a:cubicBezTo>
                      <a:cubicBezTo>
                        <a:pt x="2651" y="5913"/>
                        <a:pt x="2586" y="5871"/>
                        <a:pt x="2524" y="5871"/>
                      </a:cubicBezTo>
                      <a:cubicBezTo>
                        <a:pt x="2682" y="5798"/>
                        <a:pt x="2741" y="5524"/>
                        <a:pt x="2597" y="5403"/>
                      </a:cubicBezTo>
                      <a:cubicBezTo>
                        <a:pt x="2806" y="5393"/>
                        <a:pt x="2981" y="5164"/>
                        <a:pt x="2947" y="4945"/>
                      </a:cubicBezTo>
                      <a:lnTo>
                        <a:pt x="2947" y="4945"/>
                      </a:lnTo>
                      <a:cubicBezTo>
                        <a:pt x="2988" y="5034"/>
                        <a:pt x="3083" y="5078"/>
                        <a:pt x="3178" y="5078"/>
                      </a:cubicBezTo>
                      <a:cubicBezTo>
                        <a:pt x="3218" y="5078"/>
                        <a:pt x="3258" y="5070"/>
                        <a:pt x="3294" y="5055"/>
                      </a:cubicBezTo>
                      <a:cubicBezTo>
                        <a:pt x="3419" y="5002"/>
                        <a:pt x="3508" y="4890"/>
                        <a:pt x="3586" y="4775"/>
                      </a:cubicBezTo>
                      <a:cubicBezTo>
                        <a:pt x="3826" y="4417"/>
                        <a:pt x="4001" y="4008"/>
                        <a:pt x="4092" y="3578"/>
                      </a:cubicBezTo>
                      <a:cubicBezTo>
                        <a:pt x="4185" y="3187"/>
                        <a:pt x="4198" y="2763"/>
                        <a:pt x="4046" y="2397"/>
                      </a:cubicBezTo>
                      <a:cubicBezTo>
                        <a:pt x="3925" y="2109"/>
                        <a:pt x="3685" y="1869"/>
                        <a:pt x="3405" y="1788"/>
                      </a:cubicBezTo>
                      <a:cubicBezTo>
                        <a:pt x="3401" y="1729"/>
                        <a:pt x="3383" y="1668"/>
                        <a:pt x="3347" y="1624"/>
                      </a:cubicBezTo>
                      <a:cubicBezTo>
                        <a:pt x="3261" y="1513"/>
                        <a:pt x="3120" y="1470"/>
                        <a:pt x="2988" y="1434"/>
                      </a:cubicBezTo>
                      <a:cubicBezTo>
                        <a:pt x="3072" y="1172"/>
                        <a:pt x="2852" y="924"/>
                        <a:pt x="2651" y="749"/>
                      </a:cubicBezTo>
                      <a:cubicBezTo>
                        <a:pt x="2449" y="575"/>
                        <a:pt x="2224" y="332"/>
                        <a:pt x="2300" y="69"/>
                      </a:cubicBezTo>
                      <a:cubicBezTo>
                        <a:pt x="2204" y="22"/>
                        <a:pt x="2101" y="1"/>
                        <a:pt x="1996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23" name="Google Shape;3723;p17"/>
                <p:cNvSpPr/>
                <p:nvPr/>
              </p:nvSpPr>
              <p:spPr>
                <a:xfrm>
                  <a:off x="5852925" y="3248600"/>
                  <a:ext cx="186025" cy="427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441" h="17090" extrusionOk="0">
                      <a:moveTo>
                        <a:pt x="3804" y="0"/>
                      </a:moveTo>
                      <a:cubicBezTo>
                        <a:pt x="3765" y="0"/>
                        <a:pt x="3730" y="4"/>
                        <a:pt x="3698" y="11"/>
                      </a:cubicBezTo>
                      <a:cubicBezTo>
                        <a:pt x="2923" y="194"/>
                        <a:pt x="1444" y="1622"/>
                        <a:pt x="1015" y="2947"/>
                      </a:cubicBezTo>
                      <a:cubicBezTo>
                        <a:pt x="476" y="4613"/>
                        <a:pt x="0" y="10312"/>
                        <a:pt x="1187" y="17090"/>
                      </a:cubicBezTo>
                      <a:cubicBezTo>
                        <a:pt x="1187" y="17090"/>
                        <a:pt x="7441" y="3308"/>
                        <a:pt x="7349" y="2621"/>
                      </a:cubicBezTo>
                      <a:cubicBezTo>
                        <a:pt x="7261" y="1964"/>
                        <a:pt x="4697" y="0"/>
                        <a:pt x="3804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24" name="Google Shape;3724;p17"/>
                <p:cNvSpPr/>
                <p:nvPr/>
              </p:nvSpPr>
              <p:spPr>
                <a:xfrm>
                  <a:off x="5863200" y="3344950"/>
                  <a:ext cx="77225" cy="160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89" h="6412" extrusionOk="0">
                      <a:moveTo>
                        <a:pt x="2515" y="1"/>
                      </a:moveTo>
                      <a:cubicBezTo>
                        <a:pt x="2430" y="1"/>
                        <a:pt x="1931" y="1215"/>
                        <a:pt x="1903" y="4341"/>
                      </a:cubicBezTo>
                      <a:lnTo>
                        <a:pt x="0" y="4131"/>
                      </a:lnTo>
                      <a:lnTo>
                        <a:pt x="39" y="4696"/>
                      </a:lnTo>
                      <a:cubicBezTo>
                        <a:pt x="39" y="4696"/>
                        <a:pt x="1628" y="5440"/>
                        <a:pt x="1917" y="6265"/>
                      </a:cubicBezTo>
                      <a:cubicBezTo>
                        <a:pt x="1953" y="6367"/>
                        <a:pt x="1998" y="6412"/>
                        <a:pt x="2049" y="6412"/>
                      </a:cubicBezTo>
                      <a:cubicBezTo>
                        <a:pt x="2411" y="6412"/>
                        <a:pt x="3088" y="4179"/>
                        <a:pt x="3088" y="4179"/>
                      </a:cubicBezTo>
                      <a:lnTo>
                        <a:pt x="3088" y="4179"/>
                      </a:lnTo>
                      <a:lnTo>
                        <a:pt x="2268" y="4243"/>
                      </a:lnTo>
                      <a:cubicBezTo>
                        <a:pt x="2268" y="4243"/>
                        <a:pt x="2557" y="557"/>
                        <a:pt x="2526" y="24"/>
                      </a:cubicBezTo>
                      <a:cubicBezTo>
                        <a:pt x="2525" y="9"/>
                        <a:pt x="2521" y="1"/>
                        <a:pt x="2515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25" name="Google Shape;3725;p17"/>
                <p:cNvSpPr/>
                <p:nvPr/>
              </p:nvSpPr>
              <p:spPr>
                <a:xfrm>
                  <a:off x="5851475" y="3260575"/>
                  <a:ext cx="96175" cy="198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47" h="7926" extrusionOk="0">
                      <a:moveTo>
                        <a:pt x="2952" y="1"/>
                      </a:moveTo>
                      <a:cubicBezTo>
                        <a:pt x="1" y="1992"/>
                        <a:pt x="48" y="7571"/>
                        <a:pt x="48" y="7571"/>
                      </a:cubicBezTo>
                      <a:cubicBezTo>
                        <a:pt x="48" y="7571"/>
                        <a:pt x="420" y="7925"/>
                        <a:pt x="1417" y="7925"/>
                      </a:cubicBezTo>
                      <a:cubicBezTo>
                        <a:pt x="1706" y="7925"/>
                        <a:pt x="2046" y="7896"/>
                        <a:pt x="2445" y="7819"/>
                      </a:cubicBezTo>
                      <a:cubicBezTo>
                        <a:pt x="2730" y="5177"/>
                        <a:pt x="3060" y="2674"/>
                        <a:pt x="3846" y="1475"/>
                      </a:cubicBezTo>
                      <a:lnTo>
                        <a:pt x="2952" y="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26" name="Google Shape;3726;p17"/>
                <p:cNvSpPr/>
                <p:nvPr/>
              </p:nvSpPr>
              <p:spPr>
                <a:xfrm>
                  <a:off x="5914525" y="3174050"/>
                  <a:ext cx="74575" cy="122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83" h="4915" extrusionOk="0">
                      <a:moveTo>
                        <a:pt x="2070" y="0"/>
                      </a:moveTo>
                      <a:lnTo>
                        <a:pt x="1188" y="276"/>
                      </a:lnTo>
                      <a:cubicBezTo>
                        <a:pt x="1188" y="276"/>
                        <a:pt x="366" y="2472"/>
                        <a:pt x="1" y="4915"/>
                      </a:cubicBezTo>
                      <a:lnTo>
                        <a:pt x="2982" y="4274"/>
                      </a:lnTo>
                      <a:lnTo>
                        <a:pt x="2070" y="0"/>
                      </a:lnTo>
                      <a:close/>
                    </a:path>
                  </a:pathLst>
                </a:custGeom>
                <a:solidFill>
                  <a:srgbClr val="EFD8BD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27" name="Google Shape;3727;p17"/>
                <p:cNvSpPr/>
                <p:nvPr/>
              </p:nvSpPr>
              <p:spPr>
                <a:xfrm>
                  <a:off x="5889950" y="3080000"/>
                  <a:ext cx="93325" cy="178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33" h="7138" extrusionOk="0">
                      <a:moveTo>
                        <a:pt x="2328" y="1"/>
                      </a:moveTo>
                      <a:cubicBezTo>
                        <a:pt x="2051" y="1"/>
                        <a:pt x="1807" y="99"/>
                        <a:pt x="1685" y="223"/>
                      </a:cubicBezTo>
                      <a:cubicBezTo>
                        <a:pt x="238" y="1674"/>
                        <a:pt x="1" y="6317"/>
                        <a:pt x="466" y="7092"/>
                      </a:cubicBezTo>
                      <a:cubicBezTo>
                        <a:pt x="466" y="7092"/>
                        <a:pt x="762" y="7137"/>
                        <a:pt x="1193" y="7137"/>
                      </a:cubicBezTo>
                      <a:cubicBezTo>
                        <a:pt x="1880" y="7137"/>
                        <a:pt x="2910" y="7021"/>
                        <a:pt x="3625" y="6421"/>
                      </a:cubicBezTo>
                      <a:cubicBezTo>
                        <a:pt x="3625" y="6421"/>
                        <a:pt x="3733" y="1252"/>
                        <a:pt x="3326" y="589"/>
                      </a:cubicBezTo>
                      <a:cubicBezTo>
                        <a:pt x="3057" y="151"/>
                        <a:pt x="2668" y="1"/>
                        <a:pt x="2328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28" name="Google Shape;3728;p17"/>
                <p:cNvSpPr/>
                <p:nvPr/>
              </p:nvSpPr>
              <p:spPr>
                <a:xfrm>
                  <a:off x="5897825" y="3197000"/>
                  <a:ext cx="131150" cy="1125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46" h="4370" extrusionOk="0">
                      <a:moveTo>
                        <a:pt x="3406" y="0"/>
                      </a:moveTo>
                      <a:cubicBezTo>
                        <a:pt x="3147" y="1320"/>
                        <a:pt x="2357" y="1966"/>
                        <a:pt x="151" y="2409"/>
                      </a:cubicBezTo>
                      <a:cubicBezTo>
                        <a:pt x="151" y="2409"/>
                        <a:pt x="445" y="2455"/>
                        <a:pt x="872" y="2455"/>
                      </a:cubicBezTo>
                      <a:cubicBezTo>
                        <a:pt x="901" y="2455"/>
                        <a:pt x="930" y="2455"/>
                        <a:pt x="960" y="2455"/>
                      </a:cubicBezTo>
                      <a:lnTo>
                        <a:pt x="960" y="2455"/>
                      </a:lnTo>
                      <a:cubicBezTo>
                        <a:pt x="939" y="2552"/>
                        <a:pt x="861" y="2571"/>
                        <a:pt x="840" y="2673"/>
                      </a:cubicBezTo>
                      <a:cubicBezTo>
                        <a:pt x="572" y="2925"/>
                        <a:pt x="263" y="3212"/>
                        <a:pt x="1" y="3590"/>
                      </a:cubicBezTo>
                      <a:cubicBezTo>
                        <a:pt x="634" y="3909"/>
                        <a:pt x="1577" y="4179"/>
                        <a:pt x="2511" y="4297"/>
                      </a:cubicBezTo>
                      <a:cubicBezTo>
                        <a:pt x="2895" y="4346"/>
                        <a:pt x="3268" y="4369"/>
                        <a:pt x="3622" y="4369"/>
                      </a:cubicBezTo>
                      <a:cubicBezTo>
                        <a:pt x="4234" y="4369"/>
                        <a:pt x="4790" y="4299"/>
                        <a:pt x="5245" y="4172"/>
                      </a:cubicBezTo>
                      <a:cubicBezTo>
                        <a:pt x="4866" y="3729"/>
                        <a:pt x="4324" y="3030"/>
                        <a:pt x="3658" y="2596"/>
                      </a:cubicBezTo>
                      <a:lnTo>
                        <a:pt x="3306" y="1743"/>
                      </a:lnTo>
                      <a:cubicBezTo>
                        <a:pt x="3306" y="1743"/>
                        <a:pt x="3306" y="1743"/>
                        <a:pt x="3306" y="1743"/>
                      </a:cubicBezTo>
                      <a:cubicBezTo>
                        <a:pt x="3313" y="1743"/>
                        <a:pt x="3425" y="1795"/>
                        <a:pt x="3429" y="1795"/>
                      </a:cubicBezTo>
                      <a:cubicBezTo>
                        <a:pt x="3429" y="1795"/>
                        <a:pt x="3429" y="1795"/>
                        <a:pt x="3429" y="1795"/>
                      </a:cubicBezTo>
                      <a:cubicBezTo>
                        <a:pt x="3429" y="1795"/>
                        <a:pt x="3399" y="1356"/>
                        <a:pt x="3817" y="1356"/>
                      </a:cubicBezTo>
                      <a:cubicBezTo>
                        <a:pt x="3829" y="1356"/>
                        <a:pt x="3841" y="1356"/>
                        <a:pt x="3853" y="1357"/>
                      </a:cubicBezTo>
                      <a:cubicBezTo>
                        <a:pt x="4037" y="508"/>
                        <a:pt x="3557" y="20"/>
                        <a:pt x="3406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29" name="Google Shape;3729;p17"/>
                <p:cNvSpPr/>
                <p:nvPr/>
              </p:nvSpPr>
              <p:spPr>
                <a:xfrm>
                  <a:off x="5807300" y="3278725"/>
                  <a:ext cx="302350" cy="880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94" h="35208" extrusionOk="0">
                      <a:moveTo>
                        <a:pt x="9154" y="0"/>
                      </a:moveTo>
                      <a:cubicBezTo>
                        <a:pt x="9126" y="0"/>
                        <a:pt x="9097" y="2"/>
                        <a:pt x="9066" y="6"/>
                      </a:cubicBezTo>
                      <a:cubicBezTo>
                        <a:pt x="8335" y="101"/>
                        <a:pt x="7392" y="1032"/>
                        <a:pt x="4518" y="6497"/>
                      </a:cubicBezTo>
                      <a:cubicBezTo>
                        <a:pt x="1643" y="11963"/>
                        <a:pt x="2601" y="13580"/>
                        <a:pt x="2601" y="13580"/>
                      </a:cubicBezTo>
                      <a:cubicBezTo>
                        <a:pt x="1097" y="16527"/>
                        <a:pt x="2282" y="17716"/>
                        <a:pt x="2282" y="17716"/>
                      </a:cubicBezTo>
                      <a:cubicBezTo>
                        <a:pt x="776" y="19854"/>
                        <a:pt x="0" y="24751"/>
                        <a:pt x="594" y="25701"/>
                      </a:cubicBezTo>
                      <a:cubicBezTo>
                        <a:pt x="1186" y="26651"/>
                        <a:pt x="431" y="29647"/>
                        <a:pt x="776" y="35208"/>
                      </a:cubicBezTo>
                      <a:lnTo>
                        <a:pt x="11229" y="34876"/>
                      </a:lnTo>
                      <a:cubicBezTo>
                        <a:pt x="11821" y="23991"/>
                        <a:pt x="10954" y="19569"/>
                        <a:pt x="10954" y="19569"/>
                      </a:cubicBezTo>
                      <a:cubicBezTo>
                        <a:pt x="12094" y="2646"/>
                        <a:pt x="9539" y="983"/>
                        <a:pt x="9539" y="983"/>
                      </a:cubicBezTo>
                      <a:cubicBezTo>
                        <a:pt x="9539" y="983"/>
                        <a:pt x="9776" y="0"/>
                        <a:pt x="9154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30" name="Google Shape;3730;p17"/>
                <p:cNvSpPr/>
                <p:nvPr/>
              </p:nvSpPr>
              <p:spPr>
                <a:xfrm>
                  <a:off x="5824875" y="3278725"/>
                  <a:ext cx="284775" cy="880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391" h="35208" extrusionOk="0">
                      <a:moveTo>
                        <a:pt x="8451" y="0"/>
                      </a:moveTo>
                      <a:cubicBezTo>
                        <a:pt x="8423" y="0"/>
                        <a:pt x="8394" y="2"/>
                        <a:pt x="8363" y="6"/>
                      </a:cubicBezTo>
                      <a:cubicBezTo>
                        <a:pt x="8046" y="48"/>
                        <a:pt x="7688" y="246"/>
                        <a:pt x="7149" y="907"/>
                      </a:cubicBezTo>
                      <a:cubicBezTo>
                        <a:pt x="6051" y="2754"/>
                        <a:pt x="6021" y="5146"/>
                        <a:pt x="5351" y="8509"/>
                      </a:cubicBezTo>
                      <a:cubicBezTo>
                        <a:pt x="4468" y="12953"/>
                        <a:pt x="3289" y="16733"/>
                        <a:pt x="1418" y="17487"/>
                      </a:cubicBezTo>
                      <a:cubicBezTo>
                        <a:pt x="1505" y="17641"/>
                        <a:pt x="1579" y="17716"/>
                        <a:pt x="1579" y="17716"/>
                      </a:cubicBezTo>
                      <a:cubicBezTo>
                        <a:pt x="1131" y="18351"/>
                        <a:pt x="749" y="19233"/>
                        <a:pt x="445" y="20180"/>
                      </a:cubicBezTo>
                      <a:cubicBezTo>
                        <a:pt x="1965" y="17680"/>
                        <a:pt x="3676" y="16099"/>
                        <a:pt x="4966" y="16099"/>
                      </a:cubicBezTo>
                      <a:cubicBezTo>
                        <a:pt x="5171" y="16099"/>
                        <a:pt x="5366" y="16139"/>
                        <a:pt x="5548" y="16223"/>
                      </a:cubicBezTo>
                      <a:cubicBezTo>
                        <a:pt x="7321" y="17036"/>
                        <a:pt x="7156" y="21638"/>
                        <a:pt x="5180" y="26500"/>
                      </a:cubicBezTo>
                      <a:cubicBezTo>
                        <a:pt x="3720" y="30092"/>
                        <a:pt x="1681" y="32821"/>
                        <a:pt x="0" y="33675"/>
                      </a:cubicBezTo>
                      <a:cubicBezTo>
                        <a:pt x="14" y="34163"/>
                        <a:pt x="37" y="34673"/>
                        <a:pt x="70" y="35208"/>
                      </a:cubicBezTo>
                      <a:lnTo>
                        <a:pt x="10522" y="34876"/>
                      </a:lnTo>
                      <a:cubicBezTo>
                        <a:pt x="11118" y="23991"/>
                        <a:pt x="10251" y="19569"/>
                        <a:pt x="10251" y="19569"/>
                      </a:cubicBezTo>
                      <a:cubicBezTo>
                        <a:pt x="11391" y="2646"/>
                        <a:pt x="8836" y="983"/>
                        <a:pt x="8836" y="983"/>
                      </a:cubicBezTo>
                      <a:cubicBezTo>
                        <a:pt x="8836" y="983"/>
                        <a:pt x="9073" y="0"/>
                        <a:pt x="8451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31" name="Google Shape;3731;p17"/>
                <p:cNvSpPr/>
                <p:nvPr/>
              </p:nvSpPr>
              <p:spPr>
                <a:xfrm>
                  <a:off x="5970175" y="3345700"/>
                  <a:ext cx="118375" cy="331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35" h="13247" extrusionOk="0">
                      <a:moveTo>
                        <a:pt x="2404" y="1"/>
                      </a:moveTo>
                      <a:cubicBezTo>
                        <a:pt x="1957" y="1"/>
                        <a:pt x="1522" y="317"/>
                        <a:pt x="1186" y="1078"/>
                      </a:cubicBezTo>
                      <a:cubicBezTo>
                        <a:pt x="1" y="3761"/>
                        <a:pt x="545" y="12976"/>
                        <a:pt x="2614" y="13235"/>
                      </a:cubicBezTo>
                      <a:cubicBezTo>
                        <a:pt x="2677" y="13242"/>
                        <a:pt x="2736" y="13246"/>
                        <a:pt x="2794" y="13246"/>
                      </a:cubicBezTo>
                      <a:cubicBezTo>
                        <a:pt x="4649" y="13246"/>
                        <a:pt x="4104" y="9238"/>
                        <a:pt x="4562" y="4019"/>
                      </a:cubicBezTo>
                      <a:cubicBezTo>
                        <a:pt x="4735" y="2027"/>
                        <a:pt x="3534" y="1"/>
                        <a:pt x="2404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32" name="Google Shape;3732;p17"/>
                <p:cNvSpPr/>
                <p:nvPr/>
              </p:nvSpPr>
              <p:spPr>
                <a:xfrm>
                  <a:off x="6000675" y="3392850"/>
                  <a:ext cx="93800" cy="182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52" h="7294" extrusionOk="0">
                      <a:moveTo>
                        <a:pt x="2010" y="0"/>
                      </a:moveTo>
                      <a:cubicBezTo>
                        <a:pt x="1537" y="0"/>
                        <a:pt x="1052" y="280"/>
                        <a:pt x="755" y="922"/>
                      </a:cubicBezTo>
                      <a:cubicBezTo>
                        <a:pt x="1" y="2551"/>
                        <a:pt x="831" y="7128"/>
                        <a:pt x="2308" y="7286"/>
                      </a:cubicBezTo>
                      <a:cubicBezTo>
                        <a:pt x="2353" y="7291"/>
                        <a:pt x="2395" y="7293"/>
                        <a:pt x="2436" y="7293"/>
                      </a:cubicBezTo>
                      <a:cubicBezTo>
                        <a:pt x="3752" y="7293"/>
                        <a:pt x="3236" y="4858"/>
                        <a:pt x="3393" y="1688"/>
                      </a:cubicBezTo>
                      <a:cubicBezTo>
                        <a:pt x="3443" y="664"/>
                        <a:pt x="2740" y="0"/>
                        <a:pt x="2010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33" name="Google Shape;3733;p17"/>
                <p:cNvSpPr/>
                <p:nvPr/>
              </p:nvSpPr>
              <p:spPr>
                <a:xfrm>
                  <a:off x="5987825" y="3303825"/>
                  <a:ext cx="199200" cy="195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68" h="7809" extrusionOk="0">
                      <a:moveTo>
                        <a:pt x="2341" y="1"/>
                      </a:moveTo>
                      <a:cubicBezTo>
                        <a:pt x="2341" y="1"/>
                        <a:pt x="0" y="678"/>
                        <a:pt x="293" y="5730"/>
                      </a:cubicBezTo>
                      <a:cubicBezTo>
                        <a:pt x="293" y="5730"/>
                        <a:pt x="3404" y="6038"/>
                        <a:pt x="4887" y="7182"/>
                      </a:cubicBezTo>
                      <a:cubicBezTo>
                        <a:pt x="5458" y="7622"/>
                        <a:pt x="6178" y="7809"/>
                        <a:pt x="6775" y="7809"/>
                      </a:cubicBezTo>
                      <a:cubicBezTo>
                        <a:pt x="7450" y="7809"/>
                        <a:pt x="7967" y="7569"/>
                        <a:pt x="7934" y="7187"/>
                      </a:cubicBezTo>
                      <a:cubicBezTo>
                        <a:pt x="7615" y="3522"/>
                        <a:pt x="2341" y="1"/>
                        <a:pt x="2341" y="1"/>
                      </a:cubicBezTo>
                      <a:close/>
                    </a:path>
                  </a:pathLst>
                </a:custGeom>
                <a:solidFill>
                  <a:srgbClr val="EFD8BD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34" name="Google Shape;3734;p17"/>
                <p:cNvSpPr/>
                <p:nvPr/>
              </p:nvSpPr>
              <p:spPr>
                <a:xfrm>
                  <a:off x="5987825" y="3303825"/>
                  <a:ext cx="199200" cy="195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68" h="7809" extrusionOk="0">
                      <a:moveTo>
                        <a:pt x="2341" y="1"/>
                      </a:moveTo>
                      <a:cubicBezTo>
                        <a:pt x="2341" y="1"/>
                        <a:pt x="0" y="678"/>
                        <a:pt x="293" y="5730"/>
                      </a:cubicBezTo>
                      <a:cubicBezTo>
                        <a:pt x="293" y="5730"/>
                        <a:pt x="3404" y="6038"/>
                        <a:pt x="4887" y="7182"/>
                      </a:cubicBezTo>
                      <a:cubicBezTo>
                        <a:pt x="5458" y="7622"/>
                        <a:pt x="6178" y="7809"/>
                        <a:pt x="6775" y="7809"/>
                      </a:cubicBezTo>
                      <a:cubicBezTo>
                        <a:pt x="7450" y="7809"/>
                        <a:pt x="7967" y="7569"/>
                        <a:pt x="7934" y="7187"/>
                      </a:cubicBezTo>
                      <a:cubicBezTo>
                        <a:pt x="7615" y="3522"/>
                        <a:pt x="2341" y="1"/>
                        <a:pt x="2341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35" name="Google Shape;3735;p17"/>
                <p:cNvSpPr/>
                <p:nvPr/>
              </p:nvSpPr>
              <p:spPr>
                <a:xfrm>
                  <a:off x="6002825" y="3305125"/>
                  <a:ext cx="161750" cy="165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70" h="6636" extrusionOk="0">
                      <a:moveTo>
                        <a:pt x="1648" y="1"/>
                      </a:moveTo>
                      <a:cubicBezTo>
                        <a:pt x="1648" y="1"/>
                        <a:pt x="1" y="468"/>
                        <a:pt x="205" y="4118"/>
                      </a:cubicBezTo>
                      <a:cubicBezTo>
                        <a:pt x="205" y="4118"/>
                        <a:pt x="2517" y="4437"/>
                        <a:pt x="3685" y="5379"/>
                      </a:cubicBezTo>
                      <a:cubicBezTo>
                        <a:pt x="4445" y="5991"/>
                        <a:pt x="5697" y="6636"/>
                        <a:pt x="6219" y="6636"/>
                      </a:cubicBezTo>
                      <a:cubicBezTo>
                        <a:pt x="6378" y="6636"/>
                        <a:pt x="6469" y="6576"/>
                        <a:pt x="6459" y="6437"/>
                      </a:cubicBezTo>
                      <a:cubicBezTo>
                        <a:pt x="6190" y="2879"/>
                        <a:pt x="1648" y="1"/>
                        <a:pt x="1648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36" name="Google Shape;3736;p17"/>
                <p:cNvSpPr/>
                <p:nvPr/>
              </p:nvSpPr>
              <p:spPr>
                <a:xfrm>
                  <a:off x="6034275" y="3446875"/>
                  <a:ext cx="160175" cy="158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07" h="6353" extrusionOk="0">
                      <a:moveTo>
                        <a:pt x="3559" y="1"/>
                      </a:moveTo>
                      <a:cubicBezTo>
                        <a:pt x="3558" y="1"/>
                        <a:pt x="3558" y="1"/>
                        <a:pt x="3558" y="1"/>
                      </a:cubicBezTo>
                      <a:cubicBezTo>
                        <a:pt x="3558" y="1"/>
                        <a:pt x="1620" y="1704"/>
                        <a:pt x="0" y="6200"/>
                      </a:cubicBezTo>
                      <a:lnTo>
                        <a:pt x="101" y="6352"/>
                      </a:lnTo>
                      <a:cubicBezTo>
                        <a:pt x="101" y="6352"/>
                        <a:pt x="5686" y="3397"/>
                        <a:pt x="6047" y="1695"/>
                      </a:cubicBezTo>
                      <a:cubicBezTo>
                        <a:pt x="6406" y="8"/>
                        <a:pt x="3606" y="1"/>
                        <a:pt x="3559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37" name="Google Shape;3737;p17"/>
                <p:cNvSpPr/>
                <p:nvPr/>
              </p:nvSpPr>
              <p:spPr>
                <a:xfrm>
                  <a:off x="6035225" y="3435300"/>
                  <a:ext cx="132625" cy="165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05" h="6625" extrusionOk="0">
                      <a:moveTo>
                        <a:pt x="4125" y="1"/>
                      </a:moveTo>
                      <a:cubicBezTo>
                        <a:pt x="3770" y="1"/>
                        <a:pt x="3480" y="169"/>
                        <a:pt x="3480" y="169"/>
                      </a:cubicBezTo>
                      <a:cubicBezTo>
                        <a:pt x="3480" y="169"/>
                        <a:pt x="1974" y="1139"/>
                        <a:pt x="1" y="6496"/>
                      </a:cubicBezTo>
                      <a:lnTo>
                        <a:pt x="102" y="6624"/>
                      </a:lnTo>
                      <a:cubicBezTo>
                        <a:pt x="102" y="6624"/>
                        <a:pt x="5078" y="3347"/>
                        <a:pt x="5305" y="1431"/>
                      </a:cubicBezTo>
                      <a:cubicBezTo>
                        <a:pt x="5103" y="261"/>
                        <a:pt x="4565" y="1"/>
                        <a:pt x="4125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38" name="Google Shape;3738;p17"/>
                <p:cNvSpPr/>
                <p:nvPr/>
              </p:nvSpPr>
              <p:spPr>
                <a:xfrm>
                  <a:off x="5913700" y="3732850"/>
                  <a:ext cx="171500" cy="357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60" h="14295" extrusionOk="0">
                      <a:moveTo>
                        <a:pt x="6786" y="0"/>
                      </a:moveTo>
                      <a:lnTo>
                        <a:pt x="6786" y="0"/>
                      </a:lnTo>
                      <a:cubicBezTo>
                        <a:pt x="3872" y="4543"/>
                        <a:pt x="1" y="13979"/>
                        <a:pt x="1997" y="14288"/>
                      </a:cubicBezTo>
                      <a:cubicBezTo>
                        <a:pt x="2025" y="14293"/>
                        <a:pt x="2054" y="14295"/>
                        <a:pt x="2082" y="14295"/>
                      </a:cubicBezTo>
                      <a:cubicBezTo>
                        <a:pt x="3793" y="14295"/>
                        <a:pt x="5476" y="6463"/>
                        <a:pt x="6859" y="2562"/>
                      </a:cubicBezTo>
                      <a:cubicBezTo>
                        <a:pt x="6770" y="1775"/>
                        <a:pt x="6698" y="1404"/>
                        <a:pt x="6698" y="1404"/>
                      </a:cubicBezTo>
                      <a:cubicBezTo>
                        <a:pt x="6730" y="923"/>
                        <a:pt x="6759" y="457"/>
                        <a:pt x="6786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39" name="Google Shape;3739;p17"/>
                <p:cNvSpPr/>
                <p:nvPr/>
              </p:nvSpPr>
              <p:spPr>
                <a:xfrm>
                  <a:off x="5851400" y="3951500"/>
                  <a:ext cx="234850" cy="206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394" h="8250" extrusionOk="0">
                      <a:moveTo>
                        <a:pt x="9259" y="0"/>
                      </a:moveTo>
                      <a:cubicBezTo>
                        <a:pt x="8871" y="0"/>
                        <a:pt x="7287" y="4898"/>
                        <a:pt x="6361" y="6075"/>
                      </a:cubicBezTo>
                      <a:cubicBezTo>
                        <a:pt x="5861" y="6710"/>
                        <a:pt x="5122" y="7018"/>
                        <a:pt x="4465" y="7018"/>
                      </a:cubicBezTo>
                      <a:cubicBezTo>
                        <a:pt x="3481" y="7018"/>
                        <a:pt x="2679" y="6327"/>
                        <a:pt x="3135" y="5009"/>
                      </a:cubicBezTo>
                      <a:cubicBezTo>
                        <a:pt x="3309" y="4506"/>
                        <a:pt x="3320" y="4253"/>
                        <a:pt x="3179" y="4253"/>
                      </a:cubicBezTo>
                      <a:cubicBezTo>
                        <a:pt x="2858" y="4253"/>
                        <a:pt x="1754" y="5560"/>
                        <a:pt x="1" y="8209"/>
                      </a:cubicBezTo>
                      <a:lnTo>
                        <a:pt x="520" y="8249"/>
                      </a:lnTo>
                      <a:lnTo>
                        <a:pt x="8778" y="7986"/>
                      </a:lnTo>
                      <a:cubicBezTo>
                        <a:pt x="8676" y="7093"/>
                        <a:pt x="8672" y="5365"/>
                        <a:pt x="9159" y="2099"/>
                      </a:cubicBezTo>
                      <a:cubicBezTo>
                        <a:pt x="9385" y="582"/>
                        <a:pt x="9393" y="0"/>
                        <a:pt x="9259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40" name="Google Shape;3740;p17"/>
                <p:cNvSpPr/>
                <p:nvPr/>
              </p:nvSpPr>
              <p:spPr>
                <a:xfrm>
                  <a:off x="5754800" y="4134900"/>
                  <a:ext cx="390250" cy="98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10" h="3939" extrusionOk="0">
                      <a:moveTo>
                        <a:pt x="1781" y="1"/>
                      </a:moveTo>
                      <a:lnTo>
                        <a:pt x="1" y="3938"/>
                      </a:lnTo>
                      <a:lnTo>
                        <a:pt x="15609" y="3938"/>
                      </a:lnTo>
                      <a:lnTo>
                        <a:pt x="14241" y="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41" name="Google Shape;3741;p17"/>
                <p:cNvSpPr/>
                <p:nvPr/>
              </p:nvSpPr>
              <p:spPr>
                <a:xfrm>
                  <a:off x="5946250" y="3732300"/>
                  <a:ext cx="1025" cy="1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" h="70" extrusionOk="0">
                      <a:moveTo>
                        <a:pt x="41" y="1"/>
                      </a:moveTo>
                      <a:cubicBezTo>
                        <a:pt x="41" y="1"/>
                        <a:pt x="25" y="27"/>
                        <a:pt x="1" y="70"/>
                      </a:cubicBezTo>
                      <a:cubicBezTo>
                        <a:pt x="26" y="27"/>
                        <a:pt x="41" y="1"/>
                        <a:pt x="41" y="1"/>
                      </a:cubicBezTo>
                      <a:close/>
                    </a:path>
                  </a:pathLst>
                </a:custGeom>
                <a:solidFill>
                  <a:srgbClr val="D8BFA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42" name="Google Shape;3742;p17"/>
                <p:cNvSpPr/>
                <p:nvPr/>
              </p:nvSpPr>
              <p:spPr>
                <a:xfrm>
                  <a:off x="5818475" y="3734025"/>
                  <a:ext cx="127800" cy="229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12" h="9165" extrusionOk="0">
                      <a:moveTo>
                        <a:pt x="5112" y="1"/>
                      </a:moveTo>
                      <a:cubicBezTo>
                        <a:pt x="4818" y="478"/>
                        <a:pt x="2917" y="3537"/>
                        <a:pt x="0" y="7042"/>
                      </a:cubicBezTo>
                      <a:cubicBezTo>
                        <a:pt x="33" y="7230"/>
                        <a:pt x="82" y="7385"/>
                        <a:pt x="147" y="7489"/>
                      </a:cubicBezTo>
                      <a:cubicBezTo>
                        <a:pt x="345" y="7809"/>
                        <a:pt x="393" y="8362"/>
                        <a:pt x="380" y="9164"/>
                      </a:cubicBezTo>
                      <a:cubicBezTo>
                        <a:pt x="1835" y="5453"/>
                        <a:pt x="4735" y="620"/>
                        <a:pt x="5112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43" name="Google Shape;3743;p17"/>
                <p:cNvSpPr/>
                <p:nvPr/>
              </p:nvSpPr>
              <p:spPr>
                <a:xfrm>
                  <a:off x="5974525" y="3155375"/>
                  <a:ext cx="24600" cy="54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4" h="2163" extrusionOk="0">
                      <a:moveTo>
                        <a:pt x="802" y="1"/>
                      </a:moveTo>
                      <a:cubicBezTo>
                        <a:pt x="610" y="1"/>
                        <a:pt x="295" y="438"/>
                        <a:pt x="35" y="1206"/>
                      </a:cubicBezTo>
                      <a:cubicBezTo>
                        <a:pt x="35" y="1206"/>
                        <a:pt x="21" y="1545"/>
                        <a:pt x="3" y="2046"/>
                      </a:cubicBezTo>
                      <a:cubicBezTo>
                        <a:pt x="1" y="2127"/>
                        <a:pt x="24" y="2163"/>
                        <a:pt x="64" y="2163"/>
                      </a:cubicBezTo>
                      <a:cubicBezTo>
                        <a:pt x="276" y="2163"/>
                        <a:pt x="966" y="1182"/>
                        <a:pt x="978" y="463"/>
                      </a:cubicBezTo>
                      <a:cubicBezTo>
                        <a:pt x="983" y="148"/>
                        <a:pt x="913" y="1"/>
                        <a:pt x="802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44" name="Google Shape;3744;p17"/>
                <p:cNvSpPr/>
                <p:nvPr/>
              </p:nvSpPr>
              <p:spPr>
                <a:xfrm>
                  <a:off x="5979025" y="3171800"/>
                  <a:ext cx="11125" cy="24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" h="979" extrusionOk="0">
                      <a:moveTo>
                        <a:pt x="361" y="0"/>
                      </a:moveTo>
                      <a:cubicBezTo>
                        <a:pt x="274" y="0"/>
                        <a:pt x="132" y="198"/>
                        <a:pt x="14" y="546"/>
                      </a:cubicBezTo>
                      <a:cubicBezTo>
                        <a:pt x="14" y="546"/>
                        <a:pt x="7" y="698"/>
                        <a:pt x="2" y="926"/>
                      </a:cubicBezTo>
                      <a:cubicBezTo>
                        <a:pt x="0" y="963"/>
                        <a:pt x="11" y="979"/>
                        <a:pt x="29" y="979"/>
                      </a:cubicBezTo>
                      <a:cubicBezTo>
                        <a:pt x="124" y="979"/>
                        <a:pt x="437" y="535"/>
                        <a:pt x="443" y="209"/>
                      </a:cubicBezTo>
                      <a:cubicBezTo>
                        <a:pt x="444" y="67"/>
                        <a:pt x="412" y="0"/>
                        <a:pt x="361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45" name="Google Shape;3745;p17"/>
                <p:cNvSpPr/>
                <p:nvPr/>
              </p:nvSpPr>
              <p:spPr>
                <a:xfrm>
                  <a:off x="5940750" y="3079925"/>
                  <a:ext cx="66625" cy="114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65" h="4562" extrusionOk="0">
                      <a:moveTo>
                        <a:pt x="1120" y="1"/>
                      </a:moveTo>
                      <a:cubicBezTo>
                        <a:pt x="1020" y="1"/>
                        <a:pt x="906" y="19"/>
                        <a:pt x="777" y="63"/>
                      </a:cubicBezTo>
                      <a:cubicBezTo>
                        <a:pt x="0" y="330"/>
                        <a:pt x="353" y="1184"/>
                        <a:pt x="755" y="1184"/>
                      </a:cubicBezTo>
                      <a:cubicBezTo>
                        <a:pt x="762" y="1184"/>
                        <a:pt x="769" y="1183"/>
                        <a:pt x="777" y="1183"/>
                      </a:cubicBezTo>
                      <a:cubicBezTo>
                        <a:pt x="794" y="1182"/>
                        <a:pt x="810" y="1181"/>
                        <a:pt x="826" y="1181"/>
                      </a:cubicBezTo>
                      <a:cubicBezTo>
                        <a:pt x="1202" y="1181"/>
                        <a:pt x="1363" y="1544"/>
                        <a:pt x="1157" y="2055"/>
                      </a:cubicBezTo>
                      <a:cubicBezTo>
                        <a:pt x="943" y="2590"/>
                        <a:pt x="1188" y="3058"/>
                        <a:pt x="1188" y="3058"/>
                      </a:cubicBezTo>
                      <a:cubicBezTo>
                        <a:pt x="976" y="3575"/>
                        <a:pt x="1341" y="4561"/>
                        <a:pt x="1341" y="4561"/>
                      </a:cubicBezTo>
                      <a:cubicBezTo>
                        <a:pt x="1341" y="4561"/>
                        <a:pt x="1346" y="3334"/>
                        <a:pt x="2041" y="2848"/>
                      </a:cubicBezTo>
                      <a:cubicBezTo>
                        <a:pt x="2665" y="2412"/>
                        <a:pt x="2040" y="1878"/>
                        <a:pt x="2040" y="1878"/>
                      </a:cubicBezTo>
                      <a:lnTo>
                        <a:pt x="2040" y="1878"/>
                      </a:lnTo>
                      <a:cubicBezTo>
                        <a:pt x="2040" y="1878"/>
                        <a:pt x="2040" y="1878"/>
                        <a:pt x="2041" y="1878"/>
                      </a:cubicBezTo>
                      <a:cubicBezTo>
                        <a:pt x="2056" y="1878"/>
                        <a:pt x="2238" y="1864"/>
                        <a:pt x="2267" y="1150"/>
                      </a:cubicBezTo>
                      <a:cubicBezTo>
                        <a:pt x="2293" y="539"/>
                        <a:pt x="1958" y="485"/>
                        <a:pt x="1837" y="485"/>
                      </a:cubicBezTo>
                      <a:cubicBezTo>
                        <a:pt x="1811" y="485"/>
                        <a:pt x="1795" y="487"/>
                        <a:pt x="1795" y="487"/>
                      </a:cubicBezTo>
                      <a:cubicBezTo>
                        <a:pt x="1795" y="487"/>
                        <a:pt x="1636" y="1"/>
                        <a:pt x="1120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46" name="Google Shape;3746;p17"/>
                <p:cNvSpPr/>
                <p:nvPr/>
              </p:nvSpPr>
              <p:spPr>
                <a:xfrm>
                  <a:off x="5941050" y="3075150"/>
                  <a:ext cx="20175" cy="13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7" h="542" extrusionOk="0">
                      <a:moveTo>
                        <a:pt x="497" y="0"/>
                      </a:moveTo>
                      <a:cubicBezTo>
                        <a:pt x="452" y="0"/>
                        <a:pt x="402" y="6"/>
                        <a:pt x="346" y="19"/>
                      </a:cubicBezTo>
                      <a:cubicBezTo>
                        <a:pt x="0" y="104"/>
                        <a:pt x="55" y="402"/>
                        <a:pt x="206" y="507"/>
                      </a:cubicBezTo>
                      <a:cubicBezTo>
                        <a:pt x="253" y="526"/>
                        <a:pt x="303" y="536"/>
                        <a:pt x="355" y="540"/>
                      </a:cubicBezTo>
                      <a:cubicBezTo>
                        <a:pt x="365" y="541"/>
                        <a:pt x="375" y="541"/>
                        <a:pt x="384" y="541"/>
                      </a:cubicBezTo>
                      <a:cubicBezTo>
                        <a:pt x="610" y="541"/>
                        <a:pt x="795" y="397"/>
                        <a:pt x="805" y="211"/>
                      </a:cubicBezTo>
                      <a:cubicBezTo>
                        <a:pt x="806" y="180"/>
                        <a:pt x="801" y="148"/>
                        <a:pt x="792" y="118"/>
                      </a:cubicBezTo>
                      <a:cubicBezTo>
                        <a:pt x="734" y="58"/>
                        <a:pt x="641" y="0"/>
                        <a:pt x="497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47" name="Google Shape;3747;p17"/>
                <p:cNvSpPr/>
                <p:nvPr/>
              </p:nvSpPr>
              <p:spPr>
                <a:xfrm>
                  <a:off x="5925625" y="3077625"/>
                  <a:ext cx="25225" cy="14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9" h="580" extrusionOk="0">
                      <a:moveTo>
                        <a:pt x="618" y="1"/>
                      </a:moveTo>
                      <a:cubicBezTo>
                        <a:pt x="562" y="1"/>
                        <a:pt x="500" y="7"/>
                        <a:pt x="432" y="20"/>
                      </a:cubicBezTo>
                      <a:cubicBezTo>
                        <a:pt x="1" y="107"/>
                        <a:pt x="73" y="427"/>
                        <a:pt x="261" y="542"/>
                      </a:cubicBezTo>
                      <a:cubicBezTo>
                        <a:pt x="318" y="562"/>
                        <a:pt x="382" y="574"/>
                        <a:pt x="449" y="578"/>
                      </a:cubicBezTo>
                      <a:cubicBezTo>
                        <a:pt x="464" y="579"/>
                        <a:pt x="479" y="579"/>
                        <a:pt x="494" y="579"/>
                      </a:cubicBezTo>
                      <a:cubicBezTo>
                        <a:pt x="772" y="579"/>
                        <a:pt x="996" y="429"/>
                        <a:pt x="1007" y="232"/>
                      </a:cubicBezTo>
                      <a:cubicBezTo>
                        <a:pt x="1008" y="197"/>
                        <a:pt x="1001" y="163"/>
                        <a:pt x="991" y="131"/>
                      </a:cubicBezTo>
                      <a:cubicBezTo>
                        <a:pt x="917" y="65"/>
                        <a:pt x="800" y="1"/>
                        <a:pt x="618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48" name="Google Shape;3748;p17"/>
                <p:cNvSpPr/>
                <p:nvPr/>
              </p:nvSpPr>
              <p:spPr>
                <a:xfrm>
                  <a:off x="5932675" y="3076500"/>
                  <a:ext cx="17625" cy="10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05" h="403" extrusionOk="0">
                      <a:moveTo>
                        <a:pt x="430" y="1"/>
                      </a:moveTo>
                      <a:cubicBezTo>
                        <a:pt x="392" y="1"/>
                        <a:pt x="349" y="5"/>
                        <a:pt x="302" y="14"/>
                      </a:cubicBezTo>
                      <a:cubicBezTo>
                        <a:pt x="0" y="74"/>
                        <a:pt x="51" y="298"/>
                        <a:pt x="183" y="376"/>
                      </a:cubicBezTo>
                      <a:cubicBezTo>
                        <a:pt x="225" y="389"/>
                        <a:pt x="268" y="400"/>
                        <a:pt x="315" y="402"/>
                      </a:cubicBezTo>
                      <a:cubicBezTo>
                        <a:pt x="326" y="402"/>
                        <a:pt x="338" y="403"/>
                        <a:pt x="349" y="403"/>
                      </a:cubicBezTo>
                      <a:cubicBezTo>
                        <a:pt x="540" y="403"/>
                        <a:pt x="696" y="299"/>
                        <a:pt x="703" y="162"/>
                      </a:cubicBezTo>
                      <a:cubicBezTo>
                        <a:pt x="704" y="137"/>
                        <a:pt x="699" y="114"/>
                        <a:pt x="692" y="91"/>
                      </a:cubicBezTo>
                      <a:cubicBezTo>
                        <a:pt x="641" y="45"/>
                        <a:pt x="559" y="1"/>
                        <a:pt x="430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49" name="Google Shape;3749;p17"/>
                <p:cNvSpPr/>
                <p:nvPr/>
              </p:nvSpPr>
              <p:spPr>
                <a:xfrm>
                  <a:off x="5943800" y="3081075"/>
                  <a:ext cx="36075" cy="26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3" h="1048" extrusionOk="0">
                      <a:moveTo>
                        <a:pt x="898" y="0"/>
                      </a:moveTo>
                      <a:cubicBezTo>
                        <a:pt x="816" y="0"/>
                        <a:pt x="723" y="12"/>
                        <a:pt x="620" y="39"/>
                      </a:cubicBezTo>
                      <a:cubicBezTo>
                        <a:pt x="1" y="206"/>
                        <a:pt x="99" y="783"/>
                        <a:pt x="366" y="986"/>
                      </a:cubicBezTo>
                      <a:cubicBezTo>
                        <a:pt x="448" y="1018"/>
                        <a:pt x="538" y="1041"/>
                        <a:pt x="633" y="1046"/>
                      </a:cubicBezTo>
                      <a:cubicBezTo>
                        <a:pt x="651" y="1047"/>
                        <a:pt x="669" y="1048"/>
                        <a:pt x="686" y="1048"/>
                      </a:cubicBezTo>
                      <a:cubicBezTo>
                        <a:pt x="1088" y="1048"/>
                        <a:pt x="1421" y="770"/>
                        <a:pt x="1438" y="407"/>
                      </a:cubicBezTo>
                      <a:cubicBezTo>
                        <a:pt x="1442" y="345"/>
                        <a:pt x="1432" y="285"/>
                        <a:pt x="1416" y="226"/>
                      </a:cubicBezTo>
                      <a:cubicBezTo>
                        <a:pt x="1314" y="111"/>
                        <a:pt x="1152" y="0"/>
                        <a:pt x="898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50" name="Google Shape;3750;p17"/>
                <p:cNvSpPr/>
                <p:nvPr/>
              </p:nvSpPr>
              <p:spPr>
                <a:xfrm>
                  <a:off x="5953175" y="3068050"/>
                  <a:ext cx="15950" cy="1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8" h="465" extrusionOk="0">
                      <a:moveTo>
                        <a:pt x="398" y="0"/>
                      </a:moveTo>
                      <a:cubicBezTo>
                        <a:pt x="361" y="0"/>
                        <a:pt x="320" y="6"/>
                        <a:pt x="274" y="18"/>
                      </a:cubicBezTo>
                      <a:cubicBezTo>
                        <a:pt x="1" y="92"/>
                        <a:pt x="44" y="346"/>
                        <a:pt x="162" y="436"/>
                      </a:cubicBezTo>
                      <a:cubicBezTo>
                        <a:pt x="198" y="451"/>
                        <a:pt x="237" y="461"/>
                        <a:pt x="280" y="464"/>
                      </a:cubicBezTo>
                      <a:cubicBezTo>
                        <a:pt x="288" y="464"/>
                        <a:pt x="296" y="464"/>
                        <a:pt x="303" y="464"/>
                      </a:cubicBezTo>
                      <a:cubicBezTo>
                        <a:pt x="481" y="464"/>
                        <a:pt x="629" y="342"/>
                        <a:pt x="636" y="181"/>
                      </a:cubicBezTo>
                      <a:cubicBezTo>
                        <a:pt x="637" y="155"/>
                        <a:pt x="632" y="128"/>
                        <a:pt x="626" y="100"/>
                      </a:cubicBezTo>
                      <a:cubicBezTo>
                        <a:pt x="582" y="49"/>
                        <a:pt x="510" y="0"/>
                        <a:pt x="398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51" name="Google Shape;3751;p17"/>
                <p:cNvSpPr/>
                <p:nvPr/>
              </p:nvSpPr>
              <p:spPr>
                <a:xfrm>
                  <a:off x="5807300" y="3280550"/>
                  <a:ext cx="280875" cy="878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235" h="35138" extrusionOk="0">
                      <a:moveTo>
                        <a:pt x="8816" y="1"/>
                      </a:moveTo>
                      <a:cubicBezTo>
                        <a:pt x="8106" y="288"/>
                        <a:pt x="7077" y="1558"/>
                        <a:pt x="4518" y="6425"/>
                      </a:cubicBezTo>
                      <a:cubicBezTo>
                        <a:pt x="1643" y="11892"/>
                        <a:pt x="2601" y="13508"/>
                        <a:pt x="2601" y="13508"/>
                      </a:cubicBezTo>
                      <a:cubicBezTo>
                        <a:pt x="1097" y="16457"/>
                        <a:pt x="2282" y="17644"/>
                        <a:pt x="2282" y="17644"/>
                      </a:cubicBezTo>
                      <a:cubicBezTo>
                        <a:pt x="776" y="19784"/>
                        <a:pt x="0" y="24679"/>
                        <a:pt x="594" y="25629"/>
                      </a:cubicBezTo>
                      <a:cubicBezTo>
                        <a:pt x="1186" y="26581"/>
                        <a:pt x="431" y="29577"/>
                        <a:pt x="776" y="35138"/>
                      </a:cubicBezTo>
                      <a:lnTo>
                        <a:pt x="11229" y="34804"/>
                      </a:lnTo>
                      <a:cubicBezTo>
                        <a:pt x="11230" y="34766"/>
                        <a:pt x="11232" y="34730"/>
                        <a:pt x="11235" y="34689"/>
                      </a:cubicBezTo>
                      <a:lnTo>
                        <a:pt x="11235" y="34689"/>
                      </a:lnTo>
                      <a:lnTo>
                        <a:pt x="1005" y="35016"/>
                      </a:lnTo>
                      <a:cubicBezTo>
                        <a:pt x="661" y="29454"/>
                        <a:pt x="1416" y="26458"/>
                        <a:pt x="821" y="25507"/>
                      </a:cubicBezTo>
                      <a:cubicBezTo>
                        <a:pt x="229" y="24557"/>
                        <a:pt x="1005" y="19661"/>
                        <a:pt x="2509" y="17522"/>
                      </a:cubicBezTo>
                      <a:cubicBezTo>
                        <a:pt x="2509" y="17522"/>
                        <a:pt x="1689" y="16411"/>
                        <a:pt x="3195" y="13465"/>
                      </a:cubicBezTo>
                      <a:cubicBezTo>
                        <a:pt x="3195" y="13465"/>
                        <a:pt x="1870" y="11770"/>
                        <a:pt x="4747" y="6303"/>
                      </a:cubicBezTo>
                      <a:cubicBezTo>
                        <a:pt x="7046" y="1932"/>
                        <a:pt x="8109" y="462"/>
                        <a:pt x="8816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52" name="Google Shape;3752;p17"/>
                <p:cNvSpPr/>
                <p:nvPr/>
              </p:nvSpPr>
              <p:spPr>
                <a:xfrm>
                  <a:off x="6007975" y="3591675"/>
                  <a:ext cx="40800" cy="76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2" h="3076" extrusionOk="0">
                      <a:moveTo>
                        <a:pt x="1586" y="1"/>
                      </a:moveTo>
                      <a:cubicBezTo>
                        <a:pt x="1480" y="1"/>
                        <a:pt x="1131" y="194"/>
                        <a:pt x="1131" y="194"/>
                      </a:cubicBezTo>
                      <a:cubicBezTo>
                        <a:pt x="522" y="470"/>
                        <a:pt x="33" y="1035"/>
                        <a:pt x="141" y="1440"/>
                      </a:cubicBezTo>
                      <a:cubicBezTo>
                        <a:pt x="143" y="1447"/>
                        <a:pt x="147" y="1451"/>
                        <a:pt x="153" y="1451"/>
                      </a:cubicBezTo>
                      <a:cubicBezTo>
                        <a:pt x="225" y="1451"/>
                        <a:pt x="563" y="927"/>
                        <a:pt x="738" y="927"/>
                      </a:cubicBezTo>
                      <a:cubicBezTo>
                        <a:pt x="760" y="927"/>
                        <a:pt x="779" y="936"/>
                        <a:pt x="795" y="954"/>
                      </a:cubicBezTo>
                      <a:cubicBezTo>
                        <a:pt x="947" y="1132"/>
                        <a:pt x="308" y="2296"/>
                        <a:pt x="94" y="2539"/>
                      </a:cubicBezTo>
                      <a:cubicBezTo>
                        <a:pt x="1" y="2645"/>
                        <a:pt x="20" y="2739"/>
                        <a:pt x="106" y="2739"/>
                      </a:cubicBezTo>
                      <a:cubicBezTo>
                        <a:pt x="217" y="2739"/>
                        <a:pt x="439" y="2582"/>
                        <a:pt x="673" y="2086"/>
                      </a:cubicBezTo>
                      <a:cubicBezTo>
                        <a:pt x="721" y="1984"/>
                        <a:pt x="757" y="1948"/>
                        <a:pt x="781" y="1948"/>
                      </a:cubicBezTo>
                      <a:cubicBezTo>
                        <a:pt x="811" y="1948"/>
                        <a:pt x="825" y="2001"/>
                        <a:pt x="825" y="2053"/>
                      </a:cubicBezTo>
                      <a:cubicBezTo>
                        <a:pt x="825" y="2151"/>
                        <a:pt x="246" y="2829"/>
                        <a:pt x="338" y="2975"/>
                      </a:cubicBezTo>
                      <a:cubicBezTo>
                        <a:pt x="348" y="2990"/>
                        <a:pt x="361" y="2998"/>
                        <a:pt x="376" y="2998"/>
                      </a:cubicBezTo>
                      <a:cubicBezTo>
                        <a:pt x="503" y="2998"/>
                        <a:pt x="802" y="2489"/>
                        <a:pt x="1039" y="2069"/>
                      </a:cubicBezTo>
                      <a:cubicBezTo>
                        <a:pt x="1057" y="2037"/>
                        <a:pt x="1083" y="2018"/>
                        <a:pt x="1103" y="2018"/>
                      </a:cubicBezTo>
                      <a:cubicBezTo>
                        <a:pt x="1133" y="2018"/>
                        <a:pt x="1151" y="2060"/>
                        <a:pt x="1114" y="2167"/>
                      </a:cubicBezTo>
                      <a:cubicBezTo>
                        <a:pt x="1054" y="2345"/>
                        <a:pt x="566" y="3023"/>
                        <a:pt x="643" y="3072"/>
                      </a:cubicBezTo>
                      <a:cubicBezTo>
                        <a:pt x="646" y="3074"/>
                        <a:pt x="650" y="3075"/>
                        <a:pt x="655" y="3075"/>
                      </a:cubicBezTo>
                      <a:cubicBezTo>
                        <a:pt x="764" y="3075"/>
                        <a:pt x="1288" y="2554"/>
                        <a:pt x="1419" y="1828"/>
                      </a:cubicBezTo>
                      <a:cubicBezTo>
                        <a:pt x="1555" y="1068"/>
                        <a:pt x="1337" y="395"/>
                        <a:pt x="1567" y="109"/>
                      </a:cubicBezTo>
                      <a:cubicBezTo>
                        <a:pt x="1632" y="30"/>
                        <a:pt x="1627" y="1"/>
                        <a:pt x="1586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3753" name="Google Shape;3753;p17"/>
            <p:cNvSpPr/>
            <p:nvPr/>
          </p:nvSpPr>
          <p:spPr>
            <a:xfrm>
              <a:off x="-458151" y="4827856"/>
              <a:ext cx="155883" cy="660392"/>
            </a:xfrm>
            <a:custGeom>
              <a:avLst/>
              <a:gdLst/>
              <a:ahLst/>
              <a:cxnLst/>
              <a:rect l="l" t="t" r="r" b="b"/>
              <a:pathLst>
                <a:path w="2994" h="12684" extrusionOk="0">
                  <a:moveTo>
                    <a:pt x="1" y="1"/>
                  </a:moveTo>
                  <a:lnTo>
                    <a:pt x="1" y="8232"/>
                  </a:lnTo>
                  <a:cubicBezTo>
                    <a:pt x="2" y="8204"/>
                    <a:pt x="7" y="8175"/>
                    <a:pt x="8" y="8147"/>
                  </a:cubicBezTo>
                  <a:cubicBezTo>
                    <a:pt x="921" y="7913"/>
                    <a:pt x="1437" y="7175"/>
                    <a:pt x="1182" y="6661"/>
                  </a:cubicBezTo>
                  <a:cubicBezTo>
                    <a:pt x="1055" y="6406"/>
                    <a:pt x="843" y="6292"/>
                    <a:pt x="629" y="6292"/>
                  </a:cubicBezTo>
                  <a:cubicBezTo>
                    <a:pt x="608" y="6292"/>
                    <a:pt x="587" y="6293"/>
                    <a:pt x="566" y="6295"/>
                  </a:cubicBezTo>
                  <a:cubicBezTo>
                    <a:pt x="572" y="6272"/>
                    <a:pt x="578" y="6247"/>
                    <a:pt x="580" y="6224"/>
                  </a:cubicBezTo>
                  <a:cubicBezTo>
                    <a:pt x="602" y="6134"/>
                    <a:pt x="618" y="6049"/>
                    <a:pt x="636" y="5964"/>
                  </a:cubicBezTo>
                  <a:cubicBezTo>
                    <a:pt x="641" y="5950"/>
                    <a:pt x="642" y="5937"/>
                    <a:pt x="646" y="5922"/>
                  </a:cubicBezTo>
                  <a:cubicBezTo>
                    <a:pt x="665" y="5824"/>
                    <a:pt x="682" y="5730"/>
                    <a:pt x="697" y="5635"/>
                  </a:cubicBezTo>
                  <a:cubicBezTo>
                    <a:pt x="702" y="5612"/>
                    <a:pt x="703" y="5592"/>
                    <a:pt x="707" y="5567"/>
                  </a:cubicBezTo>
                  <a:cubicBezTo>
                    <a:pt x="719" y="5499"/>
                    <a:pt x="727" y="5430"/>
                    <a:pt x="737" y="5363"/>
                  </a:cubicBezTo>
                  <a:cubicBezTo>
                    <a:pt x="742" y="5337"/>
                    <a:pt x="744" y="5309"/>
                    <a:pt x="746" y="5284"/>
                  </a:cubicBezTo>
                  <a:cubicBezTo>
                    <a:pt x="755" y="5221"/>
                    <a:pt x="761" y="5157"/>
                    <a:pt x="769" y="5096"/>
                  </a:cubicBezTo>
                  <a:cubicBezTo>
                    <a:pt x="770" y="5075"/>
                    <a:pt x="774" y="5055"/>
                    <a:pt x="775" y="5033"/>
                  </a:cubicBezTo>
                  <a:cubicBezTo>
                    <a:pt x="791" y="4870"/>
                    <a:pt x="798" y="4719"/>
                    <a:pt x="803" y="4578"/>
                  </a:cubicBezTo>
                  <a:cubicBezTo>
                    <a:pt x="804" y="4559"/>
                    <a:pt x="804" y="4541"/>
                    <a:pt x="804" y="4521"/>
                  </a:cubicBezTo>
                  <a:lnTo>
                    <a:pt x="804" y="4370"/>
                  </a:lnTo>
                  <a:cubicBezTo>
                    <a:pt x="804" y="4351"/>
                    <a:pt x="804" y="4333"/>
                    <a:pt x="803" y="4313"/>
                  </a:cubicBezTo>
                  <a:cubicBezTo>
                    <a:pt x="803" y="4261"/>
                    <a:pt x="800" y="4210"/>
                    <a:pt x="797" y="4163"/>
                  </a:cubicBezTo>
                  <a:cubicBezTo>
                    <a:pt x="797" y="4150"/>
                    <a:pt x="797" y="4140"/>
                    <a:pt x="794" y="4126"/>
                  </a:cubicBezTo>
                  <a:cubicBezTo>
                    <a:pt x="791" y="4067"/>
                    <a:pt x="787" y="4007"/>
                    <a:pt x="780" y="3951"/>
                  </a:cubicBezTo>
                  <a:cubicBezTo>
                    <a:pt x="780" y="3943"/>
                    <a:pt x="778" y="3932"/>
                    <a:pt x="778" y="3924"/>
                  </a:cubicBezTo>
                  <a:cubicBezTo>
                    <a:pt x="772" y="3877"/>
                    <a:pt x="766" y="3833"/>
                    <a:pt x="761" y="3791"/>
                  </a:cubicBezTo>
                  <a:cubicBezTo>
                    <a:pt x="760" y="3775"/>
                    <a:pt x="755" y="3760"/>
                    <a:pt x="754" y="3743"/>
                  </a:cubicBezTo>
                  <a:cubicBezTo>
                    <a:pt x="748" y="3707"/>
                    <a:pt x="742" y="3672"/>
                    <a:pt x="734" y="3636"/>
                  </a:cubicBezTo>
                  <a:cubicBezTo>
                    <a:pt x="732" y="3623"/>
                    <a:pt x="727" y="3610"/>
                    <a:pt x="726" y="3596"/>
                  </a:cubicBezTo>
                  <a:cubicBezTo>
                    <a:pt x="719" y="3555"/>
                    <a:pt x="709" y="3517"/>
                    <a:pt x="699" y="3481"/>
                  </a:cubicBezTo>
                  <a:cubicBezTo>
                    <a:pt x="697" y="3475"/>
                    <a:pt x="697" y="3469"/>
                    <a:pt x="695" y="3465"/>
                  </a:cubicBezTo>
                  <a:cubicBezTo>
                    <a:pt x="685" y="3423"/>
                    <a:pt x="673" y="3381"/>
                    <a:pt x="661" y="3345"/>
                  </a:cubicBezTo>
                  <a:cubicBezTo>
                    <a:pt x="657" y="3333"/>
                    <a:pt x="653" y="3323"/>
                    <a:pt x="648" y="3312"/>
                  </a:cubicBezTo>
                  <a:cubicBezTo>
                    <a:pt x="641" y="3284"/>
                    <a:pt x="633" y="3260"/>
                    <a:pt x="623" y="3234"/>
                  </a:cubicBezTo>
                  <a:cubicBezTo>
                    <a:pt x="617" y="3222"/>
                    <a:pt x="614" y="3209"/>
                    <a:pt x="610" y="3198"/>
                  </a:cubicBezTo>
                  <a:cubicBezTo>
                    <a:pt x="600" y="3177"/>
                    <a:pt x="593" y="3154"/>
                    <a:pt x="582" y="3132"/>
                  </a:cubicBezTo>
                  <a:cubicBezTo>
                    <a:pt x="578" y="3124"/>
                    <a:pt x="574" y="3113"/>
                    <a:pt x="568" y="3102"/>
                  </a:cubicBezTo>
                  <a:cubicBezTo>
                    <a:pt x="556" y="3075"/>
                    <a:pt x="543" y="3046"/>
                    <a:pt x="532" y="3020"/>
                  </a:cubicBezTo>
                  <a:cubicBezTo>
                    <a:pt x="527" y="3013"/>
                    <a:pt x="524" y="3007"/>
                    <a:pt x="520" y="2998"/>
                  </a:cubicBezTo>
                  <a:cubicBezTo>
                    <a:pt x="511" y="2983"/>
                    <a:pt x="500" y="2962"/>
                    <a:pt x="490" y="2947"/>
                  </a:cubicBezTo>
                  <a:cubicBezTo>
                    <a:pt x="484" y="2935"/>
                    <a:pt x="478" y="2926"/>
                    <a:pt x="475" y="2917"/>
                  </a:cubicBezTo>
                  <a:cubicBezTo>
                    <a:pt x="469" y="2905"/>
                    <a:pt x="460" y="2894"/>
                    <a:pt x="453" y="2882"/>
                  </a:cubicBezTo>
                  <a:cubicBezTo>
                    <a:pt x="447" y="2873"/>
                    <a:pt x="441" y="2862"/>
                    <a:pt x="436" y="2853"/>
                  </a:cubicBezTo>
                  <a:cubicBezTo>
                    <a:pt x="428" y="2844"/>
                    <a:pt x="422" y="2833"/>
                    <a:pt x="416" y="2825"/>
                  </a:cubicBezTo>
                  <a:cubicBezTo>
                    <a:pt x="317" y="2679"/>
                    <a:pt x="234" y="2624"/>
                    <a:pt x="234" y="2624"/>
                  </a:cubicBezTo>
                  <a:cubicBezTo>
                    <a:pt x="670" y="1648"/>
                    <a:pt x="360" y="671"/>
                    <a:pt x="1" y="1"/>
                  </a:cubicBezTo>
                  <a:close/>
                  <a:moveTo>
                    <a:pt x="4" y="10804"/>
                  </a:moveTo>
                  <a:lnTo>
                    <a:pt x="4" y="12684"/>
                  </a:lnTo>
                  <a:lnTo>
                    <a:pt x="2994" y="12684"/>
                  </a:lnTo>
                  <a:cubicBezTo>
                    <a:pt x="2712" y="12342"/>
                    <a:pt x="2414" y="12038"/>
                    <a:pt x="2103" y="11783"/>
                  </a:cubicBezTo>
                  <a:cubicBezTo>
                    <a:pt x="2101" y="11782"/>
                    <a:pt x="2097" y="11778"/>
                    <a:pt x="2093" y="11776"/>
                  </a:cubicBezTo>
                  <a:cubicBezTo>
                    <a:pt x="2036" y="11727"/>
                    <a:pt x="1975" y="11681"/>
                    <a:pt x="1916" y="11639"/>
                  </a:cubicBezTo>
                  <a:cubicBezTo>
                    <a:pt x="1910" y="11630"/>
                    <a:pt x="1904" y="11619"/>
                    <a:pt x="1899" y="11617"/>
                  </a:cubicBezTo>
                  <a:cubicBezTo>
                    <a:pt x="1892" y="11607"/>
                    <a:pt x="1879" y="11600"/>
                    <a:pt x="1869" y="11589"/>
                  </a:cubicBezTo>
                  <a:cubicBezTo>
                    <a:pt x="1862" y="11588"/>
                    <a:pt x="1856" y="11583"/>
                    <a:pt x="1852" y="11580"/>
                  </a:cubicBezTo>
                  <a:cubicBezTo>
                    <a:pt x="1848" y="11575"/>
                    <a:pt x="1844" y="11574"/>
                    <a:pt x="1838" y="11571"/>
                  </a:cubicBezTo>
                  <a:cubicBezTo>
                    <a:pt x="1837" y="11569"/>
                    <a:pt x="1832" y="11566"/>
                    <a:pt x="1830" y="11564"/>
                  </a:cubicBezTo>
                  <a:cubicBezTo>
                    <a:pt x="1808" y="11551"/>
                    <a:pt x="1785" y="11539"/>
                    <a:pt x="1758" y="11523"/>
                  </a:cubicBezTo>
                  <a:cubicBezTo>
                    <a:pt x="1751" y="11520"/>
                    <a:pt x="1745" y="11515"/>
                    <a:pt x="1738" y="11510"/>
                  </a:cubicBezTo>
                  <a:cubicBezTo>
                    <a:pt x="1717" y="11496"/>
                    <a:pt x="1696" y="11487"/>
                    <a:pt x="1675" y="11479"/>
                  </a:cubicBezTo>
                  <a:cubicBezTo>
                    <a:pt x="1662" y="11475"/>
                    <a:pt x="1649" y="11471"/>
                    <a:pt x="1635" y="11467"/>
                  </a:cubicBezTo>
                  <a:cubicBezTo>
                    <a:pt x="1600" y="11453"/>
                    <a:pt x="1563" y="11434"/>
                    <a:pt x="1523" y="11419"/>
                  </a:cubicBezTo>
                  <a:cubicBezTo>
                    <a:pt x="1517" y="11417"/>
                    <a:pt x="1511" y="11414"/>
                    <a:pt x="1509" y="11413"/>
                  </a:cubicBezTo>
                  <a:cubicBezTo>
                    <a:pt x="1487" y="11404"/>
                    <a:pt x="1466" y="11396"/>
                    <a:pt x="1444" y="11386"/>
                  </a:cubicBezTo>
                  <a:cubicBezTo>
                    <a:pt x="1363" y="11047"/>
                    <a:pt x="1128" y="10804"/>
                    <a:pt x="854" y="10804"/>
                  </a:cubicBezTo>
                  <a:close/>
                </a:path>
              </a:pathLst>
            </a:custGeom>
            <a:solidFill>
              <a:srgbClr val="2623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4" name="Google Shape;3754;p17"/>
            <p:cNvSpPr/>
            <p:nvPr/>
          </p:nvSpPr>
          <p:spPr>
            <a:xfrm>
              <a:off x="-458064" y="-556726"/>
              <a:ext cx="10074994" cy="4523668"/>
            </a:xfrm>
            <a:custGeom>
              <a:avLst/>
              <a:gdLst/>
              <a:ahLst/>
              <a:cxnLst/>
              <a:rect l="l" t="t" r="r" b="b"/>
              <a:pathLst>
                <a:path w="193508" h="86885" extrusionOk="0">
                  <a:moveTo>
                    <a:pt x="0" y="1"/>
                  </a:moveTo>
                  <a:lnTo>
                    <a:pt x="0" y="86885"/>
                  </a:lnTo>
                  <a:cubicBezTo>
                    <a:pt x="10949" y="60938"/>
                    <a:pt x="51182" y="24189"/>
                    <a:pt x="99259" y="24189"/>
                  </a:cubicBezTo>
                  <a:cubicBezTo>
                    <a:pt x="129355" y="24189"/>
                    <a:pt x="162524" y="38589"/>
                    <a:pt x="193508" y="79053"/>
                  </a:cubicBezTo>
                  <a:lnTo>
                    <a:pt x="193508" y="1"/>
                  </a:ln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5" name="Google Shape;3755;p17"/>
            <p:cNvSpPr/>
            <p:nvPr/>
          </p:nvSpPr>
          <p:spPr>
            <a:xfrm>
              <a:off x="790907" y="4510941"/>
              <a:ext cx="7719313" cy="261991"/>
            </a:xfrm>
            <a:custGeom>
              <a:avLst/>
              <a:gdLst/>
              <a:ahLst/>
              <a:cxnLst/>
              <a:rect l="l" t="t" r="r" b="b"/>
              <a:pathLst>
                <a:path w="148263" h="5032" extrusionOk="0">
                  <a:moveTo>
                    <a:pt x="857" y="1"/>
                  </a:moveTo>
                  <a:cubicBezTo>
                    <a:pt x="292" y="218"/>
                    <a:pt x="1" y="439"/>
                    <a:pt x="1" y="665"/>
                  </a:cubicBezTo>
                  <a:cubicBezTo>
                    <a:pt x="1" y="3076"/>
                    <a:pt x="33190" y="5031"/>
                    <a:pt x="74132" y="5031"/>
                  </a:cubicBezTo>
                  <a:cubicBezTo>
                    <a:pt x="115072" y="5031"/>
                    <a:pt x="148262" y="3076"/>
                    <a:pt x="148262" y="665"/>
                  </a:cubicBezTo>
                  <a:cubicBezTo>
                    <a:pt x="148261" y="439"/>
                    <a:pt x="147969" y="218"/>
                    <a:pt x="147404" y="1"/>
                  </a:cubicBezTo>
                  <a:close/>
                </a:path>
              </a:pathLst>
            </a:custGeom>
            <a:solidFill>
              <a:srgbClr val="FFFFFF">
                <a:alpha val="2527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6" name="Google Shape;3756;p17"/>
            <p:cNvSpPr/>
            <p:nvPr/>
          </p:nvSpPr>
          <p:spPr>
            <a:xfrm>
              <a:off x="9610083" y="5272745"/>
              <a:ext cx="6716" cy="45297"/>
            </a:xfrm>
            <a:custGeom>
              <a:avLst/>
              <a:gdLst/>
              <a:ahLst/>
              <a:cxnLst/>
              <a:rect l="l" t="t" r="r" b="b"/>
              <a:pathLst>
                <a:path w="129" h="870" extrusionOk="0">
                  <a:moveTo>
                    <a:pt x="129" y="1"/>
                  </a:moveTo>
                  <a:cubicBezTo>
                    <a:pt x="80" y="70"/>
                    <a:pt x="45" y="137"/>
                    <a:pt x="22" y="205"/>
                  </a:cubicBezTo>
                  <a:cubicBezTo>
                    <a:pt x="8" y="248"/>
                    <a:pt x="1" y="293"/>
                    <a:pt x="1" y="347"/>
                  </a:cubicBezTo>
                  <a:cubicBezTo>
                    <a:pt x="1" y="497"/>
                    <a:pt x="56" y="685"/>
                    <a:pt x="129" y="870"/>
                  </a:cubicBezTo>
                  <a:lnTo>
                    <a:pt x="129" y="1"/>
                  </a:lnTo>
                  <a:close/>
                </a:path>
              </a:pathLst>
            </a:custGeom>
            <a:solidFill>
              <a:srgbClr val="3230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7" name="Google Shape;3757;p17"/>
            <p:cNvSpPr/>
            <p:nvPr/>
          </p:nvSpPr>
          <p:spPr>
            <a:xfrm>
              <a:off x="9616487" y="5487145"/>
              <a:ext cx="312" cy="1093"/>
            </a:xfrm>
            <a:custGeom>
              <a:avLst/>
              <a:gdLst/>
              <a:ahLst/>
              <a:cxnLst/>
              <a:rect l="l" t="t" r="r" b="b"/>
              <a:pathLst>
                <a:path w="6" h="21" extrusionOk="0">
                  <a:moveTo>
                    <a:pt x="6" y="0"/>
                  </a:moveTo>
                  <a:cubicBezTo>
                    <a:pt x="6" y="6"/>
                    <a:pt x="2" y="13"/>
                    <a:pt x="1" y="21"/>
                  </a:cubicBezTo>
                  <a:lnTo>
                    <a:pt x="6" y="21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3230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758" name="Google Shape;3758;p17"/>
            <p:cNvGrpSpPr/>
            <p:nvPr/>
          </p:nvGrpSpPr>
          <p:grpSpPr>
            <a:xfrm>
              <a:off x="-458913" y="4511095"/>
              <a:ext cx="10075827" cy="977572"/>
              <a:chOff x="1321675" y="4706600"/>
              <a:chExt cx="4838100" cy="469400"/>
            </a:xfrm>
          </p:grpSpPr>
          <p:sp>
            <p:nvSpPr>
              <p:cNvPr id="3759" name="Google Shape;3759;p17"/>
              <p:cNvSpPr/>
              <p:nvPr/>
            </p:nvSpPr>
            <p:spPr>
              <a:xfrm>
                <a:off x="1322100" y="4706600"/>
                <a:ext cx="4837675" cy="241925"/>
              </a:xfrm>
              <a:custGeom>
                <a:avLst/>
                <a:gdLst/>
                <a:ahLst/>
                <a:cxnLst/>
                <a:rect l="l" t="t" r="r" b="b"/>
                <a:pathLst>
                  <a:path w="193507" h="9677" extrusionOk="0">
                    <a:moveTo>
                      <a:pt x="0" y="1"/>
                    </a:moveTo>
                    <a:lnTo>
                      <a:pt x="0" y="9676"/>
                    </a:lnTo>
                    <a:lnTo>
                      <a:pt x="193506" y="9676"/>
                    </a:lnTo>
                    <a:lnTo>
                      <a:pt x="19350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60" name="Google Shape;3760;p17"/>
              <p:cNvSpPr/>
              <p:nvPr/>
            </p:nvSpPr>
            <p:spPr>
              <a:xfrm>
                <a:off x="1366000" y="4831275"/>
                <a:ext cx="257275" cy="344550"/>
              </a:xfrm>
              <a:custGeom>
                <a:avLst/>
                <a:gdLst/>
                <a:ahLst/>
                <a:cxnLst/>
                <a:rect l="l" t="t" r="r" b="b"/>
                <a:pathLst>
                  <a:path w="10291" h="13782" extrusionOk="0">
                    <a:moveTo>
                      <a:pt x="5592" y="0"/>
                    </a:moveTo>
                    <a:cubicBezTo>
                      <a:pt x="5482" y="0"/>
                      <a:pt x="5376" y="5"/>
                      <a:pt x="5275" y="13"/>
                    </a:cubicBezTo>
                    <a:cubicBezTo>
                      <a:pt x="3601" y="145"/>
                      <a:pt x="2753" y="1081"/>
                      <a:pt x="3088" y="2197"/>
                    </a:cubicBezTo>
                    <a:cubicBezTo>
                      <a:pt x="2376" y="3744"/>
                      <a:pt x="3292" y="6203"/>
                      <a:pt x="3803" y="6438"/>
                    </a:cubicBezTo>
                    <a:cubicBezTo>
                      <a:pt x="4200" y="6362"/>
                      <a:pt x="4544" y="6262"/>
                      <a:pt x="4840" y="6144"/>
                    </a:cubicBezTo>
                    <a:lnTo>
                      <a:pt x="4840" y="6144"/>
                    </a:lnTo>
                    <a:cubicBezTo>
                      <a:pt x="4767" y="6375"/>
                      <a:pt x="4686" y="6610"/>
                      <a:pt x="4600" y="6838"/>
                    </a:cubicBezTo>
                    <a:lnTo>
                      <a:pt x="4598" y="6838"/>
                    </a:lnTo>
                    <a:cubicBezTo>
                      <a:pt x="4551" y="6839"/>
                      <a:pt x="4506" y="6842"/>
                      <a:pt x="4459" y="6842"/>
                    </a:cubicBezTo>
                    <a:cubicBezTo>
                      <a:pt x="4449" y="6842"/>
                      <a:pt x="4442" y="6844"/>
                      <a:pt x="4431" y="6844"/>
                    </a:cubicBezTo>
                    <a:cubicBezTo>
                      <a:pt x="4393" y="6844"/>
                      <a:pt x="4352" y="6845"/>
                      <a:pt x="4313" y="6848"/>
                    </a:cubicBezTo>
                    <a:cubicBezTo>
                      <a:pt x="4291" y="6848"/>
                      <a:pt x="4272" y="6850"/>
                      <a:pt x="4253" y="6850"/>
                    </a:cubicBezTo>
                    <a:cubicBezTo>
                      <a:pt x="4224" y="6851"/>
                      <a:pt x="4196" y="6855"/>
                      <a:pt x="4168" y="6855"/>
                    </a:cubicBezTo>
                    <a:cubicBezTo>
                      <a:pt x="4118" y="6859"/>
                      <a:pt x="4071" y="6861"/>
                      <a:pt x="4026" y="6863"/>
                    </a:cubicBezTo>
                    <a:cubicBezTo>
                      <a:pt x="4026" y="6865"/>
                      <a:pt x="4026" y="6872"/>
                      <a:pt x="4024" y="6875"/>
                    </a:cubicBezTo>
                    <a:cubicBezTo>
                      <a:pt x="3990" y="6878"/>
                      <a:pt x="3954" y="6881"/>
                      <a:pt x="3920" y="6884"/>
                    </a:cubicBezTo>
                    <a:cubicBezTo>
                      <a:pt x="3756" y="6900"/>
                      <a:pt x="3626" y="6920"/>
                      <a:pt x="3540" y="6942"/>
                    </a:cubicBezTo>
                    <a:cubicBezTo>
                      <a:pt x="3538" y="6944"/>
                      <a:pt x="3535" y="6944"/>
                      <a:pt x="3534" y="6944"/>
                    </a:cubicBezTo>
                    <a:cubicBezTo>
                      <a:pt x="3518" y="6951"/>
                      <a:pt x="3505" y="6953"/>
                      <a:pt x="3491" y="6958"/>
                    </a:cubicBezTo>
                    <a:cubicBezTo>
                      <a:pt x="3489" y="6959"/>
                      <a:pt x="3489" y="6959"/>
                      <a:pt x="3487" y="6959"/>
                    </a:cubicBezTo>
                    <a:cubicBezTo>
                      <a:pt x="3473" y="6965"/>
                      <a:pt x="3463" y="6969"/>
                      <a:pt x="3453" y="6975"/>
                    </a:cubicBezTo>
                    <a:cubicBezTo>
                      <a:pt x="3383" y="7000"/>
                      <a:pt x="3307" y="7036"/>
                      <a:pt x="3231" y="7078"/>
                    </a:cubicBezTo>
                    <a:cubicBezTo>
                      <a:pt x="3219" y="7084"/>
                      <a:pt x="3208" y="7090"/>
                      <a:pt x="3196" y="7098"/>
                    </a:cubicBezTo>
                    <a:cubicBezTo>
                      <a:pt x="3177" y="7110"/>
                      <a:pt x="3158" y="7121"/>
                      <a:pt x="3137" y="7134"/>
                    </a:cubicBezTo>
                    <a:cubicBezTo>
                      <a:pt x="3109" y="7151"/>
                      <a:pt x="3079" y="7172"/>
                      <a:pt x="3048" y="7194"/>
                    </a:cubicBezTo>
                    <a:cubicBezTo>
                      <a:pt x="3036" y="7201"/>
                      <a:pt x="3025" y="7209"/>
                      <a:pt x="3013" y="7219"/>
                    </a:cubicBezTo>
                    <a:cubicBezTo>
                      <a:pt x="2985" y="7240"/>
                      <a:pt x="2957" y="7262"/>
                      <a:pt x="2929" y="7285"/>
                    </a:cubicBezTo>
                    <a:cubicBezTo>
                      <a:pt x="2917" y="7293"/>
                      <a:pt x="2906" y="7304"/>
                      <a:pt x="2896" y="7313"/>
                    </a:cubicBezTo>
                    <a:cubicBezTo>
                      <a:pt x="2860" y="7343"/>
                      <a:pt x="2823" y="7377"/>
                      <a:pt x="2784" y="7412"/>
                    </a:cubicBezTo>
                    <a:cubicBezTo>
                      <a:pt x="2757" y="7438"/>
                      <a:pt x="2733" y="7467"/>
                      <a:pt x="2703" y="7497"/>
                    </a:cubicBezTo>
                    <a:cubicBezTo>
                      <a:pt x="2697" y="7505"/>
                      <a:pt x="2693" y="7512"/>
                      <a:pt x="2687" y="7518"/>
                    </a:cubicBezTo>
                    <a:lnTo>
                      <a:pt x="1091" y="7518"/>
                    </a:lnTo>
                    <a:cubicBezTo>
                      <a:pt x="773" y="7518"/>
                      <a:pt x="518" y="7731"/>
                      <a:pt x="518" y="7993"/>
                    </a:cubicBezTo>
                    <a:lnTo>
                      <a:pt x="518" y="12025"/>
                    </a:lnTo>
                    <a:cubicBezTo>
                      <a:pt x="419" y="12098"/>
                      <a:pt x="328" y="12189"/>
                      <a:pt x="253" y="12293"/>
                    </a:cubicBezTo>
                    <a:cubicBezTo>
                      <a:pt x="163" y="12414"/>
                      <a:pt x="105" y="12541"/>
                      <a:pt x="77" y="12666"/>
                    </a:cubicBezTo>
                    <a:cubicBezTo>
                      <a:pt x="0" y="12979"/>
                      <a:pt x="105" y="13278"/>
                      <a:pt x="376" y="13417"/>
                    </a:cubicBezTo>
                    <a:cubicBezTo>
                      <a:pt x="419" y="13440"/>
                      <a:pt x="467" y="13458"/>
                      <a:pt x="517" y="13471"/>
                    </a:cubicBezTo>
                    <a:lnTo>
                      <a:pt x="517" y="13781"/>
                    </a:lnTo>
                    <a:lnTo>
                      <a:pt x="10288" y="13781"/>
                    </a:lnTo>
                    <a:lnTo>
                      <a:pt x="10288" y="8227"/>
                    </a:lnTo>
                    <a:cubicBezTo>
                      <a:pt x="10291" y="7838"/>
                      <a:pt x="9909" y="7522"/>
                      <a:pt x="9441" y="7522"/>
                    </a:cubicBezTo>
                    <a:lnTo>
                      <a:pt x="8014" y="7522"/>
                    </a:lnTo>
                    <a:cubicBezTo>
                      <a:pt x="8001" y="7507"/>
                      <a:pt x="7986" y="7494"/>
                      <a:pt x="7977" y="7480"/>
                    </a:cubicBezTo>
                    <a:cubicBezTo>
                      <a:pt x="7946" y="7446"/>
                      <a:pt x="7917" y="7418"/>
                      <a:pt x="7886" y="7389"/>
                    </a:cubicBezTo>
                    <a:cubicBezTo>
                      <a:pt x="7870" y="7373"/>
                      <a:pt x="7855" y="7360"/>
                      <a:pt x="7838" y="7347"/>
                    </a:cubicBezTo>
                    <a:cubicBezTo>
                      <a:pt x="7808" y="7319"/>
                      <a:pt x="7776" y="7294"/>
                      <a:pt x="7746" y="7270"/>
                    </a:cubicBezTo>
                    <a:cubicBezTo>
                      <a:pt x="7731" y="7258"/>
                      <a:pt x="7718" y="7249"/>
                      <a:pt x="7705" y="7240"/>
                    </a:cubicBezTo>
                    <a:cubicBezTo>
                      <a:pt x="7663" y="7209"/>
                      <a:pt x="7622" y="7183"/>
                      <a:pt x="7584" y="7158"/>
                    </a:cubicBezTo>
                    <a:cubicBezTo>
                      <a:pt x="7579" y="7157"/>
                      <a:pt x="7577" y="7152"/>
                      <a:pt x="7576" y="7151"/>
                    </a:cubicBezTo>
                    <a:cubicBezTo>
                      <a:pt x="7528" y="7124"/>
                      <a:pt x="7485" y="7102"/>
                      <a:pt x="7442" y="7082"/>
                    </a:cubicBezTo>
                    <a:cubicBezTo>
                      <a:pt x="7436" y="7078"/>
                      <a:pt x="7430" y="7076"/>
                      <a:pt x="7423" y="7074"/>
                    </a:cubicBezTo>
                    <a:cubicBezTo>
                      <a:pt x="7386" y="7060"/>
                      <a:pt x="7351" y="7045"/>
                      <a:pt x="7316" y="7037"/>
                    </a:cubicBezTo>
                    <a:cubicBezTo>
                      <a:pt x="7308" y="7032"/>
                      <a:pt x="7299" y="7031"/>
                      <a:pt x="7290" y="7030"/>
                    </a:cubicBezTo>
                    <a:cubicBezTo>
                      <a:pt x="7256" y="7021"/>
                      <a:pt x="7226" y="7014"/>
                      <a:pt x="7198" y="7009"/>
                    </a:cubicBezTo>
                    <a:cubicBezTo>
                      <a:pt x="7189" y="7009"/>
                      <a:pt x="7182" y="7008"/>
                      <a:pt x="7176" y="7008"/>
                    </a:cubicBezTo>
                    <a:cubicBezTo>
                      <a:pt x="7158" y="7005"/>
                      <a:pt x="7141" y="7004"/>
                      <a:pt x="7124" y="7004"/>
                    </a:cubicBezTo>
                    <a:cubicBezTo>
                      <a:pt x="7108" y="7004"/>
                      <a:pt x="7091" y="7005"/>
                      <a:pt x="7076" y="7008"/>
                    </a:cubicBezTo>
                    <a:cubicBezTo>
                      <a:pt x="7040" y="6999"/>
                      <a:pt x="6999" y="6988"/>
                      <a:pt x="6956" y="6978"/>
                    </a:cubicBezTo>
                    <a:cubicBezTo>
                      <a:pt x="6951" y="6978"/>
                      <a:pt x="6949" y="6977"/>
                      <a:pt x="6946" y="6977"/>
                    </a:cubicBezTo>
                    <a:cubicBezTo>
                      <a:pt x="6903" y="6969"/>
                      <a:pt x="6855" y="6960"/>
                      <a:pt x="6807" y="6951"/>
                    </a:cubicBezTo>
                    <a:cubicBezTo>
                      <a:pt x="6758" y="6941"/>
                      <a:pt x="6703" y="6930"/>
                      <a:pt x="6649" y="6923"/>
                    </a:cubicBezTo>
                    <a:cubicBezTo>
                      <a:pt x="6635" y="6921"/>
                      <a:pt x="6619" y="6918"/>
                      <a:pt x="6605" y="6917"/>
                    </a:cubicBezTo>
                    <a:cubicBezTo>
                      <a:pt x="6593" y="6915"/>
                      <a:pt x="6579" y="6912"/>
                      <a:pt x="6568" y="6912"/>
                    </a:cubicBezTo>
                    <a:cubicBezTo>
                      <a:pt x="6533" y="6904"/>
                      <a:pt x="6497" y="6900"/>
                      <a:pt x="6460" y="6897"/>
                    </a:cubicBezTo>
                    <a:cubicBezTo>
                      <a:pt x="6447" y="6896"/>
                      <a:pt x="6435" y="6896"/>
                      <a:pt x="6424" y="6892"/>
                    </a:cubicBezTo>
                    <a:cubicBezTo>
                      <a:pt x="6289" y="6878"/>
                      <a:pt x="6143" y="6865"/>
                      <a:pt x="5991" y="6857"/>
                    </a:cubicBezTo>
                    <a:cubicBezTo>
                      <a:pt x="5998" y="6835"/>
                      <a:pt x="6006" y="6811"/>
                      <a:pt x="6014" y="6788"/>
                    </a:cubicBezTo>
                    <a:cubicBezTo>
                      <a:pt x="6026" y="6746"/>
                      <a:pt x="6036" y="6709"/>
                      <a:pt x="6051" y="6667"/>
                    </a:cubicBezTo>
                    <a:cubicBezTo>
                      <a:pt x="6057" y="6650"/>
                      <a:pt x="6063" y="6631"/>
                      <a:pt x="6065" y="6613"/>
                    </a:cubicBezTo>
                    <a:cubicBezTo>
                      <a:pt x="6073" y="6587"/>
                      <a:pt x="6081" y="6563"/>
                      <a:pt x="6088" y="6540"/>
                    </a:cubicBezTo>
                    <a:cubicBezTo>
                      <a:pt x="6093" y="6520"/>
                      <a:pt x="6097" y="6503"/>
                      <a:pt x="6103" y="6484"/>
                    </a:cubicBezTo>
                    <a:cubicBezTo>
                      <a:pt x="6110" y="6458"/>
                      <a:pt x="6118" y="6434"/>
                      <a:pt x="6125" y="6407"/>
                    </a:cubicBezTo>
                    <a:cubicBezTo>
                      <a:pt x="6130" y="6392"/>
                      <a:pt x="6133" y="6373"/>
                      <a:pt x="6138" y="6356"/>
                    </a:cubicBezTo>
                    <a:cubicBezTo>
                      <a:pt x="6147" y="6328"/>
                      <a:pt x="6153" y="6304"/>
                      <a:pt x="6160" y="6279"/>
                    </a:cubicBezTo>
                    <a:cubicBezTo>
                      <a:pt x="6165" y="6262"/>
                      <a:pt x="6167" y="6246"/>
                      <a:pt x="6173" y="6229"/>
                    </a:cubicBezTo>
                    <a:cubicBezTo>
                      <a:pt x="6179" y="6201"/>
                      <a:pt x="6187" y="6176"/>
                      <a:pt x="6193" y="6150"/>
                    </a:cubicBezTo>
                    <a:cubicBezTo>
                      <a:pt x="6195" y="6142"/>
                      <a:pt x="6198" y="6136"/>
                      <a:pt x="6199" y="6128"/>
                    </a:cubicBezTo>
                    <a:cubicBezTo>
                      <a:pt x="6201" y="6119"/>
                      <a:pt x="6204" y="6108"/>
                      <a:pt x="6207" y="6100"/>
                    </a:cubicBezTo>
                    <a:cubicBezTo>
                      <a:pt x="6341" y="6095"/>
                      <a:pt x="6469" y="6083"/>
                      <a:pt x="6590" y="6057"/>
                    </a:cubicBezTo>
                    <a:cubicBezTo>
                      <a:pt x="6689" y="6040"/>
                      <a:pt x="6781" y="6016"/>
                      <a:pt x="6872" y="5986"/>
                    </a:cubicBezTo>
                    <a:cubicBezTo>
                      <a:pt x="7277" y="5851"/>
                      <a:pt x="7609" y="5609"/>
                      <a:pt x="7878" y="5308"/>
                    </a:cubicBezTo>
                    <a:cubicBezTo>
                      <a:pt x="9391" y="5111"/>
                      <a:pt x="10108" y="3707"/>
                      <a:pt x="10066" y="2637"/>
                    </a:cubicBezTo>
                    <a:cubicBezTo>
                      <a:pt x="10061" y="2533"/>
                      <a:pt x="10045" y="2437"/>
                      <a:pt x="10023" y="2346"/>
                    </a:cubicBezTo>
                    <a:cubicBezTo>
                      <a:pt x="9817" y="1520"/>
                      <a:pt x="8886" y="1181"/>
                      <a:pt x="8213" y="1045"/>
                    </a:cubicBezTo>
                    <a:cubicBezTo>
                      <a:pt x="7548" y="265"/>
                      <a:pt x="6452" y="0"/>
                      <a:pt x="559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61" name="Google Shape;3761;p17"/>
              <p:cNvSpPr/>
              <p:nvPr/>
            </p:nvSpPr>
            <p:spPr>
              <a:xfrm>
                <a:off x="1712075" y="4789650"/>
                <a:ext cx="409800" cy="386225"/>
              </a:xfrm>
              <a:custGeom>
                <a:avLst/>
                <a:gdLst/>
                <a:ahLst/>
                <a:cxnLst/>
                <a:rect l="l" t="t" r="r" b="b"/>
                <a:pathLst>
                  <a:path w="16392" h="15449" extrusionOk="0">
                    <a:moveTo>
                      <a:pt x="10027" y="1"/>
                    </a:moveTo>
                    <a:cubicBezTo>
                      <a:pt x="10060" y="52"/>
                      <a:pt x="10726" y="1095"/>
                      <a:pt x="8488" y="1308"/>
                    </a:cubicBezTo>
                    <a:cubicBezTo>
                      <a:pt x="6893" y="1464"/>
                      <a:pt x="6184" y="2323"/>
                      <a:pt x="5899" y="2832"/>
                    </a:cubicBezTo>
                    <a:cubicBezTo>
                      <a:pt x="5898" y="2837"/>
                      <a:pt x="5895" y="2840"/>
                      <a:pt x="5893" y="2845"/>
                    </a:cubicBezTo>
                    <a:cubicBezTo>
                      <a:pt x="5879" y="2871"/>
                      <a:pt x="5864" y="2896"/>
                      <a:pt x="5853" y="2922"/>
                    </a:cubicBezTo>
                    <a:cubicBezTo>
                      <a:pt x="5851" y="2923"/>
                      <a:pt x="5848" y="2928"/>
                      <a:pt x="5846" y="2931"/>
                    </a:cubicBezTo>
                    <a:cubicBezTo>
                      <a:pt x="5819" y="2985"/>
                      <a:pt x="5799" y="3032"/>
                      <a:pt x="5782" y="3072"/>
                    </a:cubicBezTo>
                    <a:cubicBezTo>
                      <a:pt x="5782" y="3077"/>
                      <a:pt x="5779" y="3078"/>
                      <a:pt x="5777" y="3081"/>
                    </a:cubicBezTo>
                    <a:cubicBezTo>
                      <a:pt x="5769" y="3101"/>
                      <a:pt x="5763" y="3117"/>
                      <a:pt x="5757" y="3131"/>
                    </a:cubicBezTo>
                    <a:lnTo>
                      <a:pt x="5757" y="3133"/>
                    </a:lnTo>
                    <a:cubicBezTo>
                      <a:pt x="5751" y="3148"/>
                      <a:pt x="5745" y="3162"/>
                      <a:pt x="5741" y="3174"/>
                    </a:cubicBezTo>
                    <a:cubicBezTo>
                      <a:pt x="5741" y="3175"/>
                      <a:pt x="5741" y="3175"/>
                      <a:pt x="5740" y="3179"/>
                    </a:cubicBezTo>
                    <a:cubicBezTo>
                      <a:pt x="5739" y="3187"/>
                      <a:pt x="5735" y="3196"/>
                      <a:pt x="5734" y="3199"/>
                    </a:cubicBezTo>
                    <a:cubicBezTo>
                      <a:pt x="5734" y="3202"/>
                      <a:pt x="5733" y="3204"/>
                      <a:pt x="5733" y="3204"/>
                    </a:cubicBezTo>
                    <a:cubicBezTo>
                      <a:pt x="5733" y="3210"/>
                      <a:pt x="5731" y="3211"/>
                      <a:pt x="5731" y="3211"/>
                    </a:cubicBezTo>
                    <a:cubicBezTo>
                      <a:pt x="5731" y="3211"/>
                      <a:pt x="5654" y="3115"/>
                      <a:pt x="5533" y="3115"/>
                    </a:cubicBezTo>
                    <a:cubicBezTo>
                      <a:pt x="5418" y="3115"/>
                      <a:pt x="5263" y="3202"/>
                      <a:pt x="5096" y="3544"/>
                    </a:cubicBezTo>
                    <a:cubicBezTo>
                      <a:pt x="4933" y="3877"/>
                      <a:pt x="5103" y="4870"/>
                      <a:pt x="5378" y="5839"/>
                    </a:cubicBezTo>
                    <a:cubicBezTo>
                      <a:pt x="5337" y="5832"/>
                      <a:pt x="5295" y="5828"/>
                      <a:pt x="5254" y="5828"/>
                    </a:cubicBezTo>
                    <a:cubicBezTo>
                      <a:pt x="5045" y="5828"/>
                      <a:pt x="4839" y="5920"/>
                      <a:pt x="4715" y="6128"/>
                    </a:cubicBezTo>
                    <a:cubicBezTo>
                      <a:pt x="4463" y="6552"/>
                      <a:pt x="4989" y="7172"/>
                      <a:pt x="5909" y="7346"/>
                    </a:cubicBezTo>
                    <a:cubicBezTo>
                      <a:pt x="5921" y="7372"/>
                      <a:pt x="5930" y="7395"/>
                      <a:pt x="5942" y="7421"/>
                    </a:cubicBezTo>
                    <a:cubicBezTo>
                      <a:pt x="6001" y="7987"/>
                      <a:pt x="6070" y="8427"/>
                      <a:pt x="6132" y="8533"/>
                    </a:cubicBezTo>
                    <a:cubicBezTo>
                      <a:pt x="6155" y="8574"/>
                      <a:pt x="6221" y="8631"/>
                      <a:pt x="6314" y="8702"/>
                    </a:cubicBezTo>
                    <a:lnTo>
                      <a:pt x="6238" y="9164"/>
                    </a:lnTo>
                    <a:lnTo>
                      <a:pt x="5723" y="9376"/>
                    </a:lnTo>
                    <a:lnTo>
                      <a:pt x="5743" y="9396"/>
                    </a:lnTo>
                    <a:lnTo>
                      <a:pt x="5723" y="9403"/>
                    </a:lnTo>
                    <a:lnTo>
                      <a:pt x="5733" y="9413"/>
                    </a:lnTo>
                    <a:cubicBezTo>
                      <a:pt x="5645" y="9436"/>
                      <a:pt x="5558" y="9460"/>
                      <a:pt x="5475" y="9482"/>
                    </a:cubicBezTo>
                    <a:cubicBezTo>
                      <a:pt x="5462" y="9487"/>
                      <a:pt x="5447" y="9490"/>
                      <a:pt x="5435" y="9494"/>
                    </a:cubicBezTo>
                    <a:lnTo>
                      <a:pt x="5372" y="9494"/>
                    </a:lnTo>
                    <a:cubicBezTo>
                      <a:pt x="5237" y="9494"/>
                      <a:pt x="5119" y="9566"/>
                      <a:pt x="5041" y="9676"/>
                    </a:cubicBezTo>
                    <a:cubicBezTo>
                      <a:pt x="4229" y="9923"/>
                      <a:pt x="3529" y="10180"/>
                      <a:pt x="3352" y="10301"/>
                    </a:cubicBezTo>
                    <a:cubicBezTo>
                      <a:pt x="3300" y="10313"/>
                      <a:pt x="3248" y="10336"/>
                      <a:pt x="3196" y="10378"/>
                    </a:cubicBezTo>
                    <a:cubicBezTo>
                      <a:pt x="1787" y="11459"/>
                      <a:pt x="738" y="13403"/>
                      <a:pt x="179" y="14929"/>
                    </a:cubicBezTo>
                    <a:cubicBezTo>
                      <a:pt x="114" y="15107"/>
                      <a:pt x="53" y="15282"/>
                      <a:pt x="1" y="15449"/>
                    </a:cubicBezTo>
                    <a:lnTo>
                      <a:pt x="16392" y="15449"/>
                    </a:lnTo>
                    <a:cubicBezTo>
                      <a:pt x="16088" y="14712"/>
                      <a:pt x="15648" y="13792"/>
                      <a:pt x="15085" y="12900"/>
                    </a:cubicBezTo>
                    <a:cubicBezTo>
                      <a:pt x="14445" y="11884"/>
                      <a:pt x="13646" y="10909"/>
                      <a:pt x="12723" y="10294"/>
                    </a:cubicBezTo>
                    <a:cubicBezTo>
                      <a:pt x="12722" y="10293"/>
                      <a:pt x="12717" y="10289"/>
                      <a:pt x="12714" y="10288"/>
                    </a:cubicBezTo>
                    <a:cubicBezTo>
                      <a:pt x="12656" y="10250"/>
                      <a:pt x="12595" y="10210"/>
                      <a:pt x="12537" y="10175"/>
                    </a:cubicBezTo>
                    <a:cubicBezTo>
                      <a:pt x="12531" y="10167"/>
                      <a:pt x="12525" y="10160"/>
                      <a:pt x="12520" y="10155"/>
                    </a:cubicBezTo>
                    <a:cubicBezTo>
                      <a:pt x="12513" y="10148"/>
                      <a:pt x="12500" y="10142"/>
                      <a:pt x="12489" y="10135"/>
                    </a:cubicBezTo>
                    <a:cubicBezTo>
                      <a:pt x="12483" y="10132"/>
                      <a:pt x="12477" y="10128"/>
                      <a:pt x="12472" y="10125"/>
                    </a:cubicBezTo>
                    <a:cubicBezTo>
                      <a:pt x="12466" y="10120"/>
                      <a:pt x="12458" y="10118"/>
                      <a:pt x="12449" y="10113"/>
                    </a:cubicBezTo>
                    <a:cubicBezTo>
                      <a:pt x="12429" y="10104"/>
                      <a:pt x="12406" y="10092"/>
                      <a:pt x="12379" y="10080"/>
                    </a:cubicBezTo>
                    <a:cubicBezTo>
                      <a:pt x="12370" y="10077"/>
                      <a:pt x="12364" y="10071"/>
                      <a:pt x="12358" y="10070"/>
                    </a:cubicBezTo>
                    <a:cubicBezTo>
                      <a:pt x="12338" y="10058"/>
                      <a:pt x="12316" y="10051"/>
                      <a:pt x="12296" y="10045"/>
                    </a:cubicBezTo>
                    <a:cubicBezTo>
                      <a:pt x="12283" y="10039"/>
                      <a:pt x="12270" y="10037"/>
                      <a:pt x="12255" y="10032"/>
                    </a:cubicBezTo>
                    <a:cubicBezTo>
                      <a:pt x="12221" y="10020"/>
                      <a:pt x="12184" y="10007"/>
                      <a:pt x="12143" y="9995"/>
                    </a:cubicBezTo>
                    <a:cubicBezTo>
                      <a:pt x="12138" y="9992"/>
                      <a:pt x="12133" y="9990"/>
                      <a:pt x="12130" y="9989"/>
                    </a:cubicBezTo>
                    <a:cubicBezTo>
                      <a:pt x="12108" y="9983"/>
                      <a:pt x="12087" y="9974"/>
                      <a:pt x="12065" y="9967"/>
                    </a:cubicBezTo>
                    <a:cubicBezTo>
                      <a:pt x="11984" y="9692"/>
                      <a:pt x="11749" y="9493"/>
                      <a:pt x="11475" y="9493"/>
                    </a:cubicBezTo>
                    <a:lnTo>
                      <a:pt x="10601" y="9493"/>
                    </a:lnTo>
                    <a:lnTo>
                      <a:pt x="10228" y="9201"/>
                    </a:lnTo>
                    <a:lnTo>
                      <a:pt x="10170" y="9224"/>
                    </a:lnTo>
                    <a:lnTo>
                      <a:pt x="10106" y="8793"/>
                    </a:lnTo>
                    <a:cubicBezTo>
                      <a:pt x="10274" y="8701"/>
                      <a:pt x="10394" y="8618"/>
                      <a:pt x="10430" y="8568"/>
                    </a:cubicBezTo>
                    <a:cubicBezTo>
                      <a:pt x="10478" y="8496"/>
                      <a:pt x="10562" y="7993"/>
                      <a:pt x="10633" y="7333"/>
                    </a:cubicBezTo>
                    <a:cubicBezTo>
                      <a:pt x="11543" y="7143"/>
                      <a:pt x="12059" y="6541"/>
                      <a:pt x="11804" y="6126"/>
                    </a:cubicBezTo>
                    <a:cubicBezTo>
                      <a:pt x="11678" y="5919"/>
                      <a:pt x="11468" y="5825"/>
                      <a:pt x="11256" y="5825"/>
                    </a:cubicBezTo>
                    <a:cubicBezTo>
                      <a:pt x="11233" y="5825"/>
                      <a:pt x="11210" y="5826"/>
                      <a:pt x="11188" y="5828"/>
                    </a:cubicBezTo>
                    <a:cubicBezTo>
                      <a:pt x="11194" y="5808"/>
                      <a:pt x="11197" y="5790"/>
                      <a:pt x="11203" y="5770"/>
                    </a:cubicBezTo>
                    <a:cubicBezTo>
                      <a:pt x="11224" y="5699"/>
                      <a:pt x="11240" y="5627"/>
                      <a:pt x="11258" y="5559"/>
                    </a:cubicBezTo>
                    <a:cubicBezTo>
                      <a:pt x="11263" y="5547"/>
                      <a:pt x="11265" y="5536"/>
                      <a:pt x="11268" y="5525"/>
                    </a:cubicBezTo>
                    <a:cubicBezTo>
                      <a:pt x="11288" y="5444"/>
                      <a:pt x="11305" y="5367"/>
                      <a:pt x="11319" y="5292"/>
                    </a:cubicBezTo>
                    <a:cubicBezTo>
                      <a:pt x="11324" y="5275"/>
                      <a:pt x="11325" y="5257"/>
                      <a:pt x="11329" y="5237"/>
                    </a:cubicBezTo>
                    <a:cubicBezTo>
                      <a:pt x="11341" y="5180"/>
                      <a:pt x="11350" y="5124"/>
                      <a:pt x="11359" y="5070"/>
                    </a:cubicBezTo>
                    <a:cubicBezTo>
                      <a:pt x="11364" y="5049"/>
                      <a:pt x="11367" y="5027"/>
                      <a:pt x="11368" y="5006"/>
                    </a:cubicBezTo>
                    <a:cubicBezTo>
                      <a:pt x="11378" y="4954"/>
                      <a:pt x="11384" y="4903"/>
                      <a:pt x="11391" y="4852"/>
                    </a:cubicBezTo>
                    <a:cubicBezTo>
                      <a:pt x="11392" y="4836"/>
                      <a:pt x="11396" y="4818"/>
                      <a:pt x="11397" y="4801"/>
                    </a:cubicBezTo>
                    <a:cubicBezTo>
                      <a:pt x="11413" y="4669"/>
                      <a:pt x="11420" y="4547"/>
                      <a:pt x="11425" y="4432"/>
                    </a:cubicBezTo>
                    <a:cubicBezTo>
                      <a:pt x="11425" y="4417"/>
                      <a:pt x="11426" y="4401"/>
                      <a:pt x="11426" y="4384"/>
                    </a:cubicBezTo>
                    <a:lnTo>
                      <a:pt x="11426" y="4263"/>
                    </a:lnTo>
                    <a:cubicBezTo>
                      <a:pt x="11426" y="4247"/>
                      <a:pt x="11425" y="4230"/>
                      <a:pt x="11425" y="4214"/>
                    </a:cubicBezTo>
                    <a:cubicBezTo>
                      <a:pt x="11425" y="4172"/>
                      <a:pt x="11420" y="4131"/>
                      <a:pt x="11419" y="4093"/>
                    </a:cubicBezTo>
                    <a:cubicBezTo>
                      <a:pt x="11419" y="4084"/>
                      <a:pt x="11416" y="4072"/>
                      <a:pt x="11416" y="4062"/>
                    </a:cubicBezTo>
                    <a:cubicBezTo>
                      <a:pt x="11413" y="4014"/>
                      <a:pt x="11409" y="3965"/>
                      <a:pt x="11402" y="3921"/>
                    </a:cubicBezTo>
                    <a:cubicBezTo>
                      <a:pt x="11402" y="3914"/>
                      <a:pt x="11401" y="3907"/>
                      <a:pt x="11401" y="3898"/>
                    </a:cubicBezTo>
                    <a:cubicBezTo>
                      <a:pt x="11395" y="3862"/>
                      <a:pt x="11389" y="3825"/>
                      <a:pt x="11384" y="3791"/>
                    </a:cubicBezTo>
                    <a:cubicBezTo>
                      <a:pt x="11382" y="3779"/>
                      <a:pt x="11378" y="3764"/>
                      <a:pt x="11376" y="3755"/>
                    </a:cubicBezTo>
                    <a:cubicBezTo>
                      <a:pt x="11370" y="3726"/>
                      <a:pt x="11364" y="3696"/>
                      <a:pt x="11356" y="3667"/>
                    </a:cubicBezTo>
                    <a:cubicBezTo>
                      <a:pt x="11354" y="3655"/>
                      <a:pt x="11350" y="3647"/>
                      <a:pt x="11348" y="3634"/>
                    </a:cubicBezTo>
                    <a:cubicBezTo>
                      <a:pt x="11341" y="3600"/>
                      <a:pt x="11331" y="3570"/>
                      <a:pt x="11322" y="3540"/>
                    </a:cubicBezTo>
                    <a:cubicBezTo>
                      <a:pt x="11319" y="3536"/>
                      <a:pt x="11319" y="3531"/>
                      <a:pt x="11317" y="3526"/>
                    </a:cubicBezTo>
                    <a:cubicBezTo>
                      <a:pt x="11307" y="3493"/>
                      <a:pt x="11295" y="3461"/>
                      <a:pt x="11283" y="3429"/>
                    </a:cubicBezTo>
                    <a:cubicBezTo>
                      <a:pt x="11279" y="3421"/>
                      <a:pt x="11276" y="3412"/>
                      <a:pt x="11271" y="3402"/>
                    </a:cubicBezTo>
                    <a:cubicBezTo>
                      <a:pt x="11263" y="3380"/>
                      <a:pt x="11255" y="3360"/>
                      <a:pt x="11245" y="3339"/>
                    </a:cubicBezTo>
                    <a:cubicBezTo>
                      <a:pt x="11239" y="3331"/>
                      <a:pt x="11237" y="3320"/>
                      <a:pt x="11232" y="3311"/>
                    </a:cubicBezTo>
                    <a:cubicBezTo>
                      <a:pt x="11222" y="3290"/>
                      <a:pt x="11215" y="3275"/>
                      <a:pt x="11204" y="3256"/>
                    </a:cubicBezTo>
                    <a:cubicBezTo>
                      <a:pt x="11200" y="3248"/>
                      <a:pt x="11197" y="3239"/>
                      <a:pt x="11190" y="3230"/>
                    </a:cubicBezTo>
                    <a:cubicBezTo>
                      <a:pt x="11178" y="3208"/>
                      <a:pt x="11165" y="3184"/>
                      <a:pt x="11154" y="3165"/>
                    </a:cubicBezTo>
                    <a:cubicBezTo>
                      <a:pt x="11149" y="3157"/>
                      <a:pt x="11147" y="3153"/>
                      <a:pt x="11142" y="3148"/>
                    </a:cubicBezTo>
                    <a:cubicBezTo>
                      <a:pt x="11133" y="3133"/>
                      <a:pt x="11122" y="3118"/>
                      <a:pt x="11113" y="3105"/>
                    </a:cubicBezTo>
                    <a:cubicBezTo>
                      <a:pt x="11107" y="3096"/>
                      <a:pt x="11101" y="3089"/>
                      <a:pt x="11097" y="3081"/>
                    </a:cubicBezTo>
                    <a:cubicBezTo>
                      <a:pt x="11091" y="3069"/>
                      <a:pt x="11082" y="3060"/>
                      <a:pt x="11075" y="3052"/>
                    </a:cubicBezTo>
                    <a:cubicBezTo>
                      <a:pt x="11069" y="3044"/>
                      <a:pt x="11063" y="3035"/>
                      <a:pt x="11058" y="3027"/>
                    </a:cubicBezTo>
                    <a:cubicBezTo>
                      <a:pt x="11051" y="3019"/>
                      <a:pt x="11045" y="3013"/>
                      <a:pt x="11039" y="3005"/>
                    </a:cubicBezTo>
                    <a:cubicBezTo>
                      <a:pt x="10939" y="2887"/>
                      <a:pt x="10856" y="2841"/>
                      <a:pt x="10856" y="2841"/>
                    </a:cubicBezTo>
                    <a:cubicBezTo>
                      <a:pt x="11109" y="2384"/>
                      <a:pt x="11110" y="1928"/>
                      <a:pt x="11000" y="1519"/>
                    </a:cubicBezTo>
                    <a:cubicBezTo>
                      <a:pt x="10775" y="683"/>
                      <a:pt x="10074" y="42"/>
                      <a:pt x="1002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62" name="Google Shape;3762;p17"/>
              <p:cNvSpPr/>
              <p:nvPr/>
            </p:nvSpPr>
            <p:spPr>
              <a:xfrm>
                <a:off x="3025500" y="4801775"/>
                <a:ext cx="355025" cy="373950"/>
              </a:xfrm>
              <a:custGeom>
                <a:avLst/>
                <a:gdLst/>
                <a:ahLst/>
                <a:cxnLst/>
                <a:rect l="l" t="t" r="r" b="b"/>
                <a:pathLst>
                  <a:path w="14201" h="14958" extrusionOk="0">
                    <a:moveTo>
                      <a:pt x="7076" y="1"/>
                    </a:moveTo>
                    <a:cubicBezTo>
                      <a:pt x="5424" y="1"/>
                      <a:pt x="3849" y="1483"/>
                      <a:pt x="3502" y="1830"/>
                    </a:cubicBezTo>
                    <a:lnTo>
                      <a:pt x="3501" y="1831"/>
                    </a:lnTo>
                    <a:cubicBezTo>
                      <a:pt x="3463" y="1869"/>
                      <a:pt x="3441" y="1893"/>
                      <a:pt x="3433" y="1900"/>
                    </a:cubicBezTo>
                    <a:lnTo>
                      <a:pt x="3430" y="1903"/>
                    </a:lnTo>
                    <a:cubicBezTo>
                      <a:pt x="3214" y="1937"/>
                      <a:pt x="3120" y="2239"/>
                      <a:pt x="3113" y="2677"/>
                    </a:cubicBezTo>
                    <a:cubicBezTo>
                      <a:pt x="3108" y="2951"/>
                      <a:pt x="3139" y="3277"/>
                      <a:pt x="3192" y="3623"/>
                    </a:cubicBezTo>
                    <a:cubicBezTo>
                      <a:pt x="3241" y="3928"/>
                      <a:pt x="3306" y="4252"/>
                      <a:pt x="3388" y="4568"/>
                    </a:cubicBezTo>
                    <a:cubicBezTo>
                      <a:pt x="3370" y="4566"/>
                      <a:pt x="3351" y="4566"/>
                      <a:pt x="3333" y="4566"/>
                    </a:cubicBezTo>
                    <a:cubicBezTo>
                      <a:pt x="2965" y="4566"/>
                      <a:pt x="2551" y="4804"/>
                      <a:pt x="2633" y="5100"/>
                    </a:cubicBezTo>
                    <a:cubicBezTo>
                      <a:pt x="2718" y="5408"/>
                      <a:pt x="3512" y="5935"/>
                      <a:pt x="3945" y="6153"/>
                    </a:cubicBezTo>
                    <a:cubicBezTo>
                      <a:pt x="4067" y="6389"/>
                      <a:pt x="4190" y="6560"/>
                      <a:pt x="4304" y="6627"/>
                    </a:cubicBezTo>
                    <a:cubicBezTo>
                      <a:pt x="4310" y="6661"/>
                      <a:pt x="4317" y="6691"/>
                      <a:pt x="4323" y="6718"/>
                    </a:cubicBezTo>
                    <a:cubicBezTo>
                      <a:pt x="4340" y="6875"/>
                      <a:pt x="4360" y="7022"/>
                      <a:pt x="4381" y="7158"/>
                    </a:cubicBezTo>
                    <a:cubicBezTo>
                      <a:pt x="4382" y="7162"/>
                      <a:pt x="4382" y="7164"/>
                      <a:pt x="4382" y="7166"/>
                    </a:cubicBezTo>
                    <a:cubicBezTo>
                      <a:pt x="4389" y="7213"/>
                      <a:pt x="4395" y="7258"/>
                      <a:pt x="4402" y="7302"/>
                    </a:cubicBezTo>
                    <a:cubicBezTo>
                      <a:pt x="4402" y="7307"/>
                      <a:pt x="4405" y="7310"/>
                      <a:pt x="4405" y="7314"/>
                    </a:cubicBezTo>
                    <a:cubicBezTo>
                      <a:pt x="4412" y="7359"/>
                      <a:pt x="4419" y="7404"/>
                      <a:pt x="4427" y="7444"/>
                    </a:cubicBezTo>
                    <a:lnTo>
                      <a:pt x="4168" y="7764"/>
                    </a:lnTo>
                    <a:lnTo>
                      <a:pt x="4226" y="7811"/>
                    </a:lnTo>
                    <a:lnTo>
                      <a:pt x="4199" y="7833"/>
                    </a:lnTo>
                    <a:lnTo>
                      <a:pt x="4129" y="7833"/>
                    </a:lnTo>
                    <a:lnTo>
                      <a:pt x="4093" y="7748"/>
                    </a:lnTo>
                    <a:lnTo>
                      <a:pt x="3938" y="7833"/>
                    </a:lnTo>
                    <a:lnTo>
                      <a:pt x="3032" y="7833"/>
                    </a:lnTo>
                    <a:cubicBezTo>
                      <a:pt x="2713" y="7833"/>
                      <a:pt x="2457" y="8036"/>
                      <a:pt x="2457" y="8285"/>
                    </a:cubicBezTo>
                    <a:lnTo>
                      <a:pt x="2457" y="8683"/>
                    </a:lnTo>
                    <a:cubicBezTo>
                      <a:pt x="2118" y="8839"/>
                      <a:pt x="1814" y="8991"/>
                      <a:pt x="1571" y="9122"/>
                    </a:cubicBezTo>
                    <a:cubicBezTo>
                      <a:pt x="1315" y="9263"/>
                      <a:pt x="1121" y="9383"/>
                      <a:pt x="1027" y="9470"/>
                    </a:cubicBezTo>
                    <a:cubicBezTo>
                      <a:pt x="1014" y="9476"/>
                      <a:pt x="1005" y="9482"/>
                      <a:pt x="993" y="9489"/>
                    </a:cubicBezTo>
                    <a:cubicBezTo>
                      <a:pt x="726" y="9669"/>
                      <a:pt x="525" y="10006"/>
                      <a:pt x="373" y="10446"/>
                    </a:cubicBezTo>
                    <a:cubicBezTo>
                      <a:pt x="172" y="11031"/>
                      <a:pt x="62" y="11800"/>
                      <a:pt x="20" y="12616"/>
                    </a:cubicBezTo>
                    <a:cubicBezTo>
                      <a:pt x="19" y="12633"/>
                      <a:pt x="19" y="12649"/>
                      <a:pt x="15" y="12666"/>
                    </a:cubicBezTo>
                    <a:cubicBezTo>
                      <a:pt x="14" y="12708"/>
                      <a:pt x="12" y="12751"/>
                      <a:pt x="12" y="12793"/>
                    </a:cubicBezTo>
                    <a:cubicBezTo>
                      <a:pt x="9" y="12813"/>
                      <a:pt x="9" y="12831"/>
                      <a:pt x="9" y="12852"/>
                    </a:cubicBezTo>
                    <a:cubicBezTo>
                      <a:pt x="8" y="12892"/>
                      <a:pt x="6" y="12933"/>
                      <a:pt x="6" y="12976"/>
                    </a:cubicBezTo>
                    <a:cubicBezTo>
                      <a:pt x="3" y="12995"/>
                      <a:pt x="3" y="13012"/>
                      <a:pt x="3" y="13031"/>
                    </a:cubicBezTo>
                    <a:cubicBezTo>
                      <a:pt x="2" y="13076"/>
                      <a:pt x="2" y="13119"/>
                      <a:pt x="2" y="13162"/>
                    </a:cubicBezTo>
                    <a:cubicBezTo>
                      <a:pt x="2" y="13177"/>
                      <a:pt x="1" y="13196"/>
                      <a:pt x="1" y="13211"/>
                    </a:cubicBezTo>
                    <a:lnTo>
                      <a:pt x="1" y="13612"/>
                    </a:lnTo>
                    <a:cubicBezTo>
                      <a:pt x="2" y="13661"/>
                      <a:pt x="2" y="13706"/>
                      <a:pt x="6" y="13753"/>
                    </a:cubicBezTo>
                    <a:lnTo>
                      <a:pt x="6" y="13809"/>
                    </a:lnTo>
                    <a:cubicBezTo>
                      <a:pt x="7" y="13852"/>
                      <a:pt x="7" y="13893"/>
                      <a:pt x="9" y="13934"/>
                    </a:cubicBezTo>
                    <a:cubicBezTo>
                      <a:pt x="9" y="13955"/>
                      <a:pt x="12" y="13976"/>
                      <a:pt x="12" y="13996"/>
                    </a:cubicBezTo>
                    <a:cubicBezTo>
                      <a:pt x="13" y="14038"/>
                      <a:pt x="13" y="14079"/>
                      <a:pt x="15" y="14118"/>
                    </a:cubicBezTo>
                    <a:cubicBezTo>
                      <a:pt x="18" y="14137"/>
                      <a:pt x="18" y="14156"/>
                      <a:pt x="18" y="14176"/>
                    </a:cubicBezTo>
                    <a:cubicBezTo>
                      <a:pt x="19" y="14222"/>
                      <a:pt x="24" y="14269"/>
                      <a:pt x="25" y="14316"/>
                    </a:cubicBezTo>
                    <a:cubicBezTo>
                      <a:pt x="25" y="14328"/>
                      <a:pt x="25" y="14341"/>
                      <a:pt x="26" y="14352"/>
                    </a:cubicBezTo>
                    <a:cubicBezTo>
                      <a:pt x="28" y="14411"/>
                      <a:pt x="32" y="14472"/>
                      <a:pt x="36" y="14531"/>
                    </a:cubicBezTo>
                    <a:cubicBezTo>
                      <a:pt x="36" y="14538"/>
                      <a:pt x="37" y="14547"/>
                      <a:pt x="37" y="14554"/>
                    </a:cubicBezTo>
                    <a:cubicBezTo>
                      <a:pt x="39" y="14604"/>
                      <a:pt x="43" y="14653"/>
                      <a:pt x="46" y="14702"/>
                    </a:cubicBezTo>
                    <a:cubicBezTo>
                      <a:pt x="48" y="14719"/>
                      <a:pt x="48" y="14739"/>
                      <a:pt x="51" y="14757"/>
                    </a:cubicBezTo>
                    <a:cubicBezTo>
                      <a:pt x="52" y="14798"/>
                      <a:pt x="57" y="14836"/>
                      <a:pt x="60" y="14876"/>
                    </a:cubicBezTo>
                    <a:cubicBezTo>
                      <a:pt x="60" y="14897"/>
                      <a:pt x="62" y="14918"/>
                      <a:pt x="64" y="14938"/>
                    </a:cubicBezTo>
                    <a:cubicBezTo>
                      <a:pt x="64" y="14944"/>
                      <a:pt x="67" y="14952"/>
                      <a:pt x="67" y="14958"/>
                    </a:cubicBezTo>
                    <a:lnTo>
                      <a:pt x="14124" y="14958"/>
                    </a:lnTo>
                    <a:cubicBezTo>
                      <a:pt x="14190" y="14301"/>
                      <a:pt x="14201" y="13499"/>
                      <a:pt x="14147" y="12703"/>
                    </a:cubicBezTo>
                    <a:cubicBezTo>
                      <a:pt x="14050" y="11290"/>
                      <a:pt x="13745" y="9888"/>
                      <a:pt x="13151" y="9291"/>
                    </a:cubicBezTo>
                    <a:cubicBezTo>
                      <a:pt x="13145" y="9283"/>
                      <a:pt x="13142" y="9275"/>
                      <a:pt x="13136" y="9269"/>
                    </a:cubicBezTo>
                    <a:cubicBezTo>
                      <a:pt x="13113" y="9244"/>
                      <a:pt x="13073" y="9213"/>
                      <a:pt x="13026" y="9179"/>
                    </a:cubicBezTo>
                    <a:cubicBezTo>
                      <a:pt x="12973" y="9142"/>
                      <a:pt x="12920" y="9104"/>
                      <a:pt x="12864" y="9076"/>
                    </a:cubicBezTo>
                    <a:cubicBezTo>
                      <a:pt x="12854" y="9072"/>
                      <a:pt x="12844" y="9069"/>
                      <a:pt x="12835" y="9064"/>
                    </a:cubicBezTo>
                    <a:cubicBezTo>
                      <a:pt x="12680" y="8978"/>
                      <a:pt x="12475" y="8875"/>
                      <a:pt x="12233" y="8766"/>
                    </a:cubicBezTo>
                    <a:lnTo>
                      <a:pt x="12233" y="8507"/>
                    </a:lnTo>
                    <a:cubicBezTo>
                      <a:pt x="12233" y="8134"/>
                      <a:pt x="11852" y="7835"/>
                      <a:pt x="11381" y="7835"/>
                    </a:cubicBezTo>
                    <a:lnTo>
                      <a:pt x="10156" y="7835"/>
                    </a:lnTo>
                    <a:lnTo>
                      <a:pt x="9810" y="7717"/>
                    </a:lnTo>
                    <a:lnTo>
                      <a:pt x="9785" y="7782"/>
                    </a:lnTo>
                    <a:cubicBezTo>
                      <a:pt x="9725" y="7760"/>
                      <a:pt x="9667" y="7738"/>
                      <a:pt x="9608" y="7717"/>
                    </a:cubicBezTo>
                    <a:lnTo>
                      <a:pt x="9600" y="7713"/>
                    </a:lnTo>
                    <a:cubicBezTo>
                      <a:pt x="9549" y="7693"/>
                      <a:pt x="9499" y="7676"/>
                      <a:pt x="9449" y="7658"/>
                    </a:cubicBezTo>
                    <a:lnTo>
                      <a:pt x="9110" y="7239"/>
                    </a:lnTo>
                    <a:lnTo>
                      <a:pt x="8893" y="7354"/>
                    </a:lnTo>
                    <a:cubicBezTo>
                      <a:pt x="8910" y="7228"/>
                      <a:pt x="8929" y="7079"/>
                      <a:pt x="8947" y="6918"/>
                    </a:cubicBezTo>
                    <a:cubicBezTo>
                      <a:pt x="8947" y="6912"/>
                      <a:pt x="8950" y="6906"/>
                      <a:pt x="8950" y="6901"/>
                    </a:cubicBezTo>
                    <a:cubicBezTo>
                      <a:pt x="8951" y="6893"/>
                      <a:pt x="8951" y="6887"/>
                      <a:pt x="8951" y="6880"/>
                    </a:cubicBezTo>
                    <a:cubicBezTo>
                      <a:pt x="8974" y="6845"/>
                      <a:pt x="9006" y="6681"/>
                      <a:pt x="9037" y="6433"/>
                    </a:cubicBezTo>
                    <a:cubicBezTo>
                      <a:pt x="9053" y="6399"/>
                      <a:pt x="9066" y="6364"/>
                      <a:pt x="9081" y="6328"/>
                    </a:cubicBezTo>
                    <a:cubicBezTo>
                      <a:pt x="9448" y="6119"/>
                      <a:pt x="10295" y="5429"/>
                      <a:pt x="10327" y="5086"/>
                    </a:cubicBezTo>
                    <a:cubicBezTo>
                      <a:pt x="10353" y="4832"/>
                      <a:pt x="10028" y="4656"/>
                      <a:pt x="9699" y="4627"/>
                    </a:cubicBezTo>
                    <a:cubicBezTo>
                      <a:pt x="10570" y="1690"/>
                      <a:pt x="9278" y="1680"/>
                      <a:pt x="9278" y="1680"/>
                    </a:cubicBezTo>
                    <a:cubicBezTo>
                      <a:pt x="9278" y="1680"/>
                      <a:pt x="9269" y="1589"/>
                      <a:pt x="9230" y="1448"/>
                    </a:cubicBezTo>
                    <a:cubicBezTo>
                      <a:pt x="9171" y="1228"/>
                      <a:pt x="9031" y="888"/>
                      <a:pt x="8727" y="591"/>
                    </a:cubicBezTo>
                    <a:cubicBezTo>
                      <a:pt x="8422" y="295"/>
                      <a:pt x="7950" y="46"/>
                      <a:pt x="7220" y="4"/>
                    </a:cubicBezTo>
                    <a:cubicBezTo>
                      <a:pt x="7172" y="2"/>
                      <a:pt x="7124" y="1"/>
                      <a:pt x="7076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63" name="Google Shape;3763;p17"/>
              <p:cNvSpPr/>
              <p:nvPr/>
            </p:nvSpPr>
            <p:spPr>
              <a:xfrm>
                <a:off x="2172350" y="4831250"/>
                <a:ext cx="258150" cy="344550"/>
              </a:xfrm>
              <a:custGeom>
                <a:avLst/>
                <a:gdLst/>
                <a:ahLst/>
                <a:cxnLst/>
                <a:rect l="l" t="t" r="r" b="b"/>
                <a:pathLst>
                  <a:path w="10326" h="13782" extrusionOk="0">
                    <a:moveTo>
                      <a:pt x="5624" y="0"/>
                    </a:moveTo>
                    <a:cubicBezTo>
                      <a:pt x="5515" y="0"/>
                      <a:pt x="5409" y="5"/>
                      <a:pt x="5308" y="13"/>
                    </a:cubicBezTo>
                    <a:cubicBezTo>
                      <a:pt x="3632" y="144"/>
                      <a:pt x="2785" y="1080"/>
                      <a:pt x="3121" y="2196"/>
                    </a:cubicBezTo>
                    <a:cubicBezTo>
                      <a:pt x="2409" y="3743"/>
                      <a:pt x="3326" y="6202"/>
                      <a:pt x="3834" y="6438"/>
                    </a:cubicBezTo>
                    <a:cubicBezTo>
                      <a:pt x="4233" y="6362"/>
                      <a:pt x="4575" y="6261"/>
                      <a:pt x="4872" y="6143"/>
                    </a:cubicBezTo>
                    <a:lnTo>
                      <a:pt x="4872" y="6143"/>
                    </a:lnTo>
                    <a:cubicBezTo>
                      <a:pt x="4799" y="6374"/>
                      <a:pt x="4719" y="6609"/>
                      <a:pt x="4633" y="6837"/>
                    </a:cubicBezTo>
                    <a:lnTo>
                      <a:pt x="4630" y="6837"/>
                    </a:lnTo>
                    <a:cubicBezTo>
                      <a:pt x="4584" y="6839"/>
                      <a:pt x="4538" y="6842"/>
                      <a:pt x="4490" y="6842"/>
                    </a:cubicBezTo>
                    <a:cubicBezTo>
                      <a:pt x="4482" y="6842"/>
                      <a:pt x="4475" y="6843"/>
                      <a:pt x="4464" y="6843"/>
                    </a:cubicBezTo>
                    <a:cubicBezTo>
                      <a:pt x="4426" y="6843"/>
                      <a:pt x="4385" y="6845"/>
                      <a:pt x="4345" y="6848"/>
                    </a:cubicBezTo>
                    <a:cubicBezTo>
                      <a:pt x="4324" y="6848"/>
                      <a:pt x="4304" y="6849"/>
                      <a:pt x="4286" y="6849"/>
                    </a:cubicBezTo>
                    <a:cubicBezTo>
                      <a:pt x="4257" y="6851"/>
                      <a:pt x="4228" y="6854"/>
                      <a:pt x="4201" y="6854"/>
                    </a:cubicBezTo>
                    <a:cubicBezTo>
                      <a:pt x="4153" y="6858"/>
                      <a:pt x="4104" y="6860"/>
                      <a:pt x="4058" y="6863"/>
                    </a:cubicBezTo>
                    <a:lnTo>
                      <a:pt x="4058" y="6875"/>
                    </a:lnTo>
                    <a:cubicBezTo>
                      <a:pt x="4021" y="6876"/>
                      <a:pt x="3986" y="6881"/>
                      <a:pt x="3953" y="6882"/>
                    </a:cubicBezTo>
                    <a:cubicBezTo>
                      <a:pt x="3789" y="6899"/>
                      <a:pt x="3658" y="6919"/>
                      <a:pt x="3572" y="6942"/>
                    </a:cubicBezTo>
                    <a:cubicBezTo>
                      <a:pt x="3570" y="6943"/>
                      <a:pt x="3567" y="6943"/>
                      <a:pt x="3566" y="6943"/>
                    </a:cubicBezTo>
                    <a:cubicBezTo>
                      <a:pt x="3551" y="6949"/>
                      <a:pt x="3536" y="6953"/>
                      <a:pt x="3523" y="6958"/>
                    </a:cubicBezTo>
                    <a:cubicBezTo>
                      <a:pt x="3522" y="6959"/>
                      <a:pt x="3522" y="6959"/>
                      <a:pt x="3518" y="6959"/>
                    </a:cubicBezTo>
                    <a:cubicBezTo>
                      <a:pt x="3505" y="6965"/>
                      <a:pt x="3496" y="6967"/>
                      <a:pt x="3485" y="6973"/>
                    </a:cubicBezTo>
                    <a:cubicBezTo>
                      <a:pt x="3415" y="7000"/>
                      <a:pt x="3340" y="7034"/>
                      <a:pt x="3263" y="7077"/>
                    </a:cubicBezTo>
                    <a:cubicBezTo>
                      <a:pt x="3251" y="7083"/>
                      <a:pt x="3241" y="7089"/>
                      <a:pt x="3229" y="7097"/>
                    </a:cubicBezTo>
                    <a:cubicBezTo>
                      <a:pt x="3208" y="7110"/>
                      <a:pt x="3190" y="7119"/>
                      <a:pt x="3169" y="7134"/>
                    </a:cubicBezTo>
                    <a:cubicBezTo>
                      <a:pt x="3140" y="7150"/>
                      <a:pt x="3111" y="7171"/>
                      <a:pt x="3080" y="7192"/>
                    </a:cubicBezTo>
                    <a:cubicBezTo>
                      <a:pt x="3067" y="7201"/>
                      <a:pt x="3056" y="7209"/>
                      <a:pt x="3044" y="7219"/>
                    </a:cubicBezTo>
                    <a:cubicBezTo>
                      <a:pt x="3018" y="7240"/>
                      <a:pt x="2988" y="7261"/>
                      <a:pt x="2962" y="7283"/>
                    </a:cubicBezTo>
                    <a:cubicBezTo>
                      <a:pt x="2950" y="7293"/>
                      <a:pt x="2939" y="7304"/>
                      <a:pt x="2928" y="7312"/>
                    </a:cubicBezTo>
                    <a:cubicBezTo>
                      <a:pt x="2891" y="7343"/>
                      <a:pt x="2855" y="7377"/>
                      <a:pt x="2817" y="7411"/>
                    </a:cubicBezTo>
                    <a:cubicBezTo>
                      <a:pt x="2792" y="7438"/>
                      <a:pt x="2765" y="7466"/>
                      <a:pt x="2734" y="7496"/>
                    </a:cubicBezTo>
                    <a:cubicBezTo>
                      <a:pt x="2731" y="7504"/>
                      <a:pt x="2726" y="7512"/>
                      <a:pt x="2720" y="7518"/>
                    </a:cubicBezTo>
                    <a:lnTo>
                      <a:pt x="1122" y="7518"/>
                    </a:lnTo>
                    <a:cubicBezTo>
                      <a:pt x="805" y="7518"/>
                      <a:pt x="549" y="7730"/>
                      <a:pt x="549" y="7993"/>
                    </a:cubicBezTo>
                    <a:lnTo>
                      <a:pt x="549" y="12025"/>
                    </a:lnTo>
                    <a:cubicBezTo>
                      <a:pt x="450" y="12098"/>
                      <a:pt x="359" y="12189"/>
                      <a:pt x="283" y="12292"/>
                    </a:cubicBezTo>
                    <a:cubicBezTo>
                      <a:pt x="231" y="12363"/>
                      <a:pt x="191" y="12438"/>
                      <a:pt x="158" y="12511"/>
                    </a:cubicBezTo>
                    <a:cubicBezTo>
                      <a:pt x="0" y="12878"/>
                      <a:pt x="94" y="13255"/>
                      <a:pt x="406" y="13416"/>
                    </a:cubicBezTo>
                    <a:cubicBezTo>
                      <a:pt x="450" y="13438"/>
                      <a:pt x="497" y="13457"/>
                      <a:pt x="547" y="13471"/>
                    </a:cubicBezTo>
                    <a:lnTo>
                      <a:pt x="547" y="13781"/>
                    </a:lnTo>
                    <a:lnTo>
                      <a:pt x="10320" y="13781"/>
                    </a:lnTo>
                    <a:lnTo>
                      <a:pt x="10320" y="8225"/>
                    </a:lnTo>
                    <a:cubicBezTo>
                      <a:pt x="10326" y="7839"/>
                      <a:pt x="9945" y="7523"/>
                      <a:pt x="9476" y="7523"/>
                    </a:cubicBezTo>
                    <a:lnTo>
                      <a:pt x="8050" y="7523"/>
                    </a:lnTo>
                    <a:cubicBezTo>
                      <a:pt x="8036" y="7508"/>
                      <a:pt x="8023" y="7495"/>
                      <a:pt x="8012" y="7481"/>
                    </a:cubicBezTo>
                    <a:cubicBezTo>
                      <a:pt x="7982" y="7447"/>
                      <a:pt x="7953" y="7419"/>
                      <a:pt x="7921" y="7390"/>
                    </a:cubicBezTo>
                    <a:cubicBezTo>
                      <a:pt x="7906" y="7374"/>
                      <a:pt x="7891" y="7361"/>
                      <a:pt x="7874" y="7348"/>
                    </a:cubicBezTo>
                    <a:cubicBezTo>
                      <a:pt x="7843" y="7320"/>
                      <a:pt x="7812" y="7295"/>
                      <a:pt x="7781" y="7271"/>
                    </a:cubicBezTo>
                    <a:cubicBezTo>
                      <a:pt x="7768" y="7259"/>
                      <a:pt x="7753" y="7250"/>
                      <a:pt x="7740" y="7241"/>
                    </a:cubicBezTo>
                    <a:cubicBezTo>
                      <a:pt x="7699" y="7210"/>
                      <a:pt x="7658" y="7184"/>
                      <a:pt x="7621" y="7159"/>
                    </a:cubicBezTo>
                    <a:cubicBezTo>
                      <a:pt x="7616" y="7158"/>
                      <a:pt x="7612" y="7153"/>
                      <a:pt x="7611" y="7152"/>
                    </a:cubicBezTo>
                    <a:cubicBezTo>
                      <a:pt x="7564" y="7125"/>
                      <a:pt x="7520" y="7103"/>
                      <a:pt x="7477" y="7083"/>
                    </a:cubicBezTo>
                    <a:cubicBezTo>
                      <a:pt x="7471" y="7079"/>
                      <a:pt x="7465" y="7077"/>
                      <a:pt x="7458" y="7075"/>
                    </a:cubicBezTo>
                    <a:cubicBezTo>
                      <a:pt x="7423" y="7061"/>
                      <a:pt x="7386" y="7046"/>
                      <a:pt x="7351" y="7038"/>
                    </a:cubicBezTo>
                    <a:cubicBezTo>
                      <a:pt x="7344" y="7033"/>
                      <a:pt x="7336" y="7032"/>
                      <a:pt x="7325" y="7031"/>
                    </a:cubicBezTo>
                    <a:cubicBezTo>
                      <a:pt x="7291" y="7022"/>
                      <a:pt x="7261" y="7015"/>
                      <a:pt x="7233" y="7010"/>
                    </a:cubicBezTo>
                    <a:cubicBezTo>
                      <a:pt x="7225" y="7010"/>
                      <a:pt x="7219" y="7009"/>
                      <a:pt x="7211" y="7009"/>
                    </a:cubicBezTo>
                    <a:cubicBezTo>
                      <a:pt x="7194" y="7006"/>
                      <a:pt x="7176" y="7005"/>
                      <a:pt x="7160" y="7005"/>
                    </a:cubicBezTo>
                    <a:cubicBezTo>
                      <a:pt x="7143" y="7005"/>
                      <a:pt x="7127" y="7006"/>
                      <a:pt x="7112" y="7009"/>
                    </a:cubicBezTo>
                    <a:cubicBezTo>
                      <a:pt x="7075" y="7000"/>
                      <a:pt x="7035" y="6989"/>
                      <a:pt x="6991" y="6979"/>
                    </a:cubicBezTo>
                    <a:cubicBezTo>
                      <a:pt x="6986" y="6979"/>
                      <a:pt x="6985" y="6978"/>
                      <a:pt x="6982" y="6978"/>
                    </a:cubicBezTo>
                    <a:cubicBezTo>
                      <a:pt x="6938" y="6970"/>
                      <a:pt x="6890" y="6961"/>
                      <a:pt x="6842" y="6952"/>
                    </a:cubicBezTo>
                    <a:cubicBezTo>
                      <a:pt x="6793" y="6942"/>
                      <a:pt x="6739" y="6931"/>
                      <a:pt x="6684" y="6924"/>
                    </a:cubicBezTo>
                    <a:cubicBezTo>
                      <a:pt x="6670" y="6922"/>
                      <a:pt x="6656" y="6919"/>
                      <a:pt x="6640" y="6918"/>
                    </a:cubicBezTo>
                    <a:cubicBezTo>
                      <a:pt x="6593" y="6910"/>
                      <a:pt x="6547" y="6904"/>
                      <a:pt x="6494" y="6898"/>
                    </a:cubicBezTo>
                    <a:cubicBezTo>
                      <a:pt x="6481" y="6897"/>
                      <a:pt x="6469" y="6897"/>
                      <a:pt x="6458" y="6893"/>
                    </a:cubicBezTo>
                    <a:cubicBezTo>
                      <a:pt x="6323" y="6879"/>
                      <a:pt x="6177" y="6866"/>
                      <a:pt x="6025" y="6858"/>
                    </a:cubicBezTo>
                    <a:cubicBezTo>
                      <a:pt x="6032" y="6836"/>
                      <a:pt x="6040" y="6812"/>
                      <a:pt x="6048" y="6789"/>
                    </a:cubicBezTo>
                    <a:cubicBezTo>
                      <a:pt x="6060" y="6747"/>
                      <a:pt x="6070" y="6710"/>
                      <a:pt x="6085" y="6668"/>
                    </a:cubicBezTo>
                    <a:cubicBezTo>
                      <a:pt x="6091" y="6651"/>
                      <a:pt x="6097" y="6632"/>
                      <a:pt x="6099" y="6614"/>
                    </a:cubicBezTo>
                    <a:cubicBezTo>
                      <a:pt x="6107" y="6588"/>
                      <a:pt x="6115" y="6564"/>
                      <a:pt x="6122" y="6541"/>
                    </a:cubicBezTo>
                    <a:cubicBezTo>
                      <a:pt x="6127" y="6521"/>
                      <a:pt x="6131" y="6504"/>
                      <a:pt x="6137" y="6485"/>
                    </a:cubicBezTo>
                    <a:cubicBezTo>
                      <a:pt x="6143" y="6459"/>
                      <a:pt x="6152" y="6435"/>
                      <a:pt x="6159" y="6408"/>
                    </a:cubicBezTo>
                    <a:cubicBezTo>
                      <a:pt x="6164" y="6393"/>
                      <a:pt x="6167" y="6374"/>
                      <a:pt x="6172" y="6357"/>
                    </a:cubicBezTo>
                    <a:cubicBezTo>
                      <a:pt x="6180" y="6329"/>
                      <a:pt x="6186" y="6305"/>
                      <a:pt x="6194" y="6280"/>
                    </a:cubicBezTo>
                    <a:cubicBezTo>
                      <a:pt x="6198" y="6263"/>
                      <a:pt x="6201" y="6247"/>
                      <a:pt x="6207" y="6230"/>
                    </a:cubicBezTo>
                    <a:cubicBezTo>
                      <a:pt x="6214" y="6202"/>
                      <a:pt x="6221" y="6177"/>
                      <a:pt x="6227" y="6151"/>
                    </a:cubicBezTo>
                    <a:cubicBezTo>
                      <a:pt x="6228" y="6143"/>
                      <a:pt x="6232" y="6137"/>
                      <a:pt x="6233" y="6129"/>
                    </a:cubicBezTo>
                    <a:cubicBezTo>
                      <a:pt x="6234" y="6120"/>
                      <a:pt x="6238" y="6109"/>
                      <a:pt x="6240" y="6101"/>
                    </a:cubicBezTo>
                    <a:cubicBezTo>
                      <a:pt x="6481" y="6092"/>
                      <a:pt x="6703" y="6054"/>
                      <a:pt x="6906" y="5987"/>
                    </a:cubicBezTo>
                    <a:cubicBezTo>
                      <a:pt x="7311" y="5852"/>
                      <a:pt x="7643" y="5610"/>
                      <a:pt x="7911" y="5309"/>
                    </a:cubicBezTo>
                    <a:cubicBezTo>
                      <a:pt x="8220" y="5268"/>
                      <a:pt x="8493" y="5180"/>
                      <a:pt x="8736" y="5050"/>
                    </a:cubicBezTo>
                    <a:cubicBezTo>
                      <a:pt x="9687" y="4554"/>
                      <a:pt x="10134" y="3489"/>
                      <a:pt x="10099" y="2635"/>
                    </a:cubicBezTo>
                    <a:cubicBezTo>
                      <a:pt x="10091" y="2444"/>
                      <a:pt x="10049" y="2275"/>
                      <a:pt x="9981" y="2125"/>
                    </a:cubicBezTo>
                    <a:cubicBezTo>
                      <a:pt x="9676" y="1456"/>
                      <a:pt x="8857" y="1167"/>
                      <a:pt x="8244" y="1043"/>
                    </a:cubicBezTo>
                    <a:cubicBezTo>
                      <a:pt x="7580" y="265"/>
                      <a:pt x="6484" y="0"/>
                      <a:pt x="562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64" name="Google Shape;3764;p17"/>
              <p:cNvSpPr/>
              <p:nvPr/>
            </p:nvSpPr>
            <p:spPr>
              <a:xfrm>
                <a:off x="3423850" y="4756100"/>
                <a:ext cx="481950" cy="419750"/>
              </a:xfrm>
              <a:custGeom>
                <a:avLst/>
                <a:gdLst/>
                <a:ahLst/>
                <a:cxnLst/>
                <a:rect l="l" t="t" r="r" b="b"/>
                <a:pathLst>
                  <a:path w="19278" h="16790" extrusionOk="0">
                    <a:moveTo>
                      <a:pt x="10753" y="0"/>
                    </a:moveTo>
                    <a:cubicBezTo>
                      <a:pt x="10271" y="0"/>
                      <a:pt x="9020" y="462"/>
                      <a:pt x="8484" y="801"/>
                    </a:cubicBezTo>
                    <a:cubicBezTo>
                      <a:pt x="8669" y="619"/>
                      <a:pt x="8852" y="370"/>
                      <a:pt x="8567" y="284"/>
                    </a:cubicBezTo>
                    <a:cubicBezTo>
                      <a:pt x="8535" y="275"/>
                      <a:pt x="8492" y="270"/>
                      <a:pt x="8440" y="270"/>
                    </a:cubicBezTo>
                    <a:cubicBezTo>
                      <a:pt x="7916" y="270"/>
                      <a:pt x="6492" y="798"/>
                      <a:pt x="6299" y="2559"/>
                    </a:cubicBezTo>
                    <a:lnTo>
                      <a:pt x="6299" y="2561"/>
                    </a:lnTo>
                    <a:cubicBezTo>
                      <a:pt x="6289" y="2637"/>
                      <a:pt x="6283" y="2715"/>
                      <a:pt x="6280" y="2793"/>
                    </a:cubicBezTo>
                    <a:lnTo>
                      <a:pt x="6280" y="2801"/>
                    </a:lnTo>
                    <a:cubicBezTo>
                      <a:pt x="6277" y="2878"/>
                      <a:pt x="6275" y="2957"/>
                      <a:pt x="6277" y="3041"/>
                    </a:cubicBezTo>
                    <a:lnTo>
                      <a:pt x="6277" y="3062"/>
                    </a:lnTo>
                    <a:cubicBezTo>
                      <a:pt x="6280" y="3139"/>
                      <a:pt x="6283" y="3218"/>
                      <a:pt x="6289" y="3302"/>
                    </a:cubicBezTo>
                    <a:cubicBezTo>
                      <a:pt x="6289" y="3315"/>
                      <a:pt x="6292" y="3331"/>
                      <a:pt x="6294" y="3346"/>
                    </a:cubicBezTo>
                    <a:cubicBezTo>
                      <a:pt x="6300" y="3422"/>
                      <a:pt x="6308" y="3500"/>
                      <a:pt x="6320" y="3579"/>
                    </a:cubicBezTo>
                    <a:cubicBezTo>
                      <a:pt x="6322" y="3604"/>
                      <a:pt x="6328" y="3629"/>
                      <a:pt x="6332" y="3654"/>
                    </a:cubicBezTo>
                    <a:cubicBezTo>
                      <a:pt x="6342" y="3726"/>
                      <a:pt x="6354" y="3798"/>
                      <a:pt x="6367" y="3872"/>
                    </a:cubicBezTo>
                    <a:cubicBezTo>
                      <a:pt x="6374" y="3909"/>
                      <a:pt x="6383" y="3951"/>
                      <a:pt x="6393" y="3990"/>
                    </a:cubicBezTo>
                    <a:cubicBezTo>
                      <a:pt x="6407" y="4054"/>
                      <a:pt x="6419" y="4117"/>
                      <a:pt x="6434" y="4183"/>
                    </a:cubicBezTo>
                    <a:cubicBezTo>
                      <a:pt x="6447" y="4241"/>
                      <a:pt x="6464" y="4302"/>
                      <a:pt x="6481" y="4360"/>
                    </a:cubicBezTo>
                    <a:cubicBezTo>
                      <a:pt x="6495" y="4411"/>
                      <a:pt x="6507" y="4461"/>
                      <a:pt x="6523" y="4511"/>
                    </a:cubicBezTo>
                    <a:cubicBezTo>
                      <a:pt x="6556" y="4625"/>
                      <a:pt x="6592" y="4742"/>
                      <a:pt x="6633" y="4859"/>
                    </a:cubicBezTo>
                    <a:lnTo>
                      <a:pt x="6693" y="4894"/>
                    </a:lnTo>
                    <a:cubicBezTo>
                      <a:pt x="6444" y="6422"/>
                      <a:pt x="6478" y="7906"/>
                      <a:pt x="6514" y="7949"/>
                    </a:cubicBezTo>
                    <a:cubicBezTo>
                      <a:pt x="6541" y="7979"/>
                      <a:pt x="6913" y="8112"/>
                      <a:pt x="7356" y="8243"/>
                    </a:cubicBezTo>
                    <a:lnTo>
                      <a:pt x="7321" y="8397"/>
                    </a:lnTo>
                    <a:lnTo>
                      <a:pt x="7288" y="8387"/>
                    </a:lnTo>
                    <a:lnTo>
                      <a:pt x="6847" y="8848"/>
                    </a:lnTo>
                    <a:lnTo>
                      <a:pt x="6876" y="8869"/>
                    </a:lnTo>
                    <a:lnTo>
                      <a:pt x="6762" y="8910"/>
                    </a:lnTo>
                    <a:lnTo>
                      <a:pt x="6763" y="8911"/>
                    </a:lnTo>
                    <a:cubicBezTo>
                      <a:pt x="6688" y="8933"/>
                      <a:pt x="6615" y="8954"/>
                      <a:pt x="6542" y="8977"/>
                    </a:cubicBezTo>
                    <a:cubicBezTo>
                      <a:pt x="6428" y="9007"/>
                      <a:pt x="6317" y="9039"/>
                      <a:pt x="6209" y="9072"/>
                    </a:cubicBezTo>
                    <a:cubicBezTo>
                      <a:pt x="6192" y="9078"/>
                      <a:pt x="6174" y="9084"/>
                      <a:pt x="6158" y="9086"/>
                    </a:cubicBezTo>
                    <a:cubicBezTo>
                      <a:pt x="6050" y="9121"/>
                      <a:pt x="5941" y="9158"/>
                      <a:pt x="5841" y="9194"/>
                    </a:cubicBezTo>
                    <a:cubicBezTo>
                      <a:pt x="5839" y="9196"/>
                      <a:pt x="5835" y="9196"/>
                      <a:pt x="5832" y="9196"/>
                    </a:cubicBezTo>
                    <a:cubicBezTo>
                      <a:pt x="3615" y="10035"/>
                      <a:pt x="1962" y="12027"/>
                      <a:pt x="720" y="14246"/>
                    </a:cubicBezTo>
                    <a:cubicBezTo>
                      <a:pt x="712" y="14255"/>
                      <a:pt x="704" y="14263"/>
                      <a:pt x="698" y="14273"/>
                    </a:cubicBezTo>
                    <a:cubicBezTo>
                      <a:pt x="663" y="14313"/>
                      <a:pt x="633" y="14352"/>
                      <a:pt x="601" y="14391"/>
                    </a:cubicBezTo>
                    <a:cubicBezTo>
                      <a:pt x="582" y="14414"/>
                      <a:pt x="565" y="14438"/>
                      <a:pt x="546" y="14461"/>
                    </a:cubicBezTo>
                    <a:cubicBezTo>
                      <a:pt x="521" y="14492"/>
                      <a:pt x="498" y="14523"/>
                      <a:pt x="476" y="14552"/>
                    </a:cubicBezTo>
                    <a:cubicBezTo>
                      <a:pt x="459" y="14578"/>
                      <a:pt x="439" y="14602"/>
                      <a:pt x="420" y="14628"/>
                    </a:cubicBezTo>
                    <a:cubicBezTo>
                      <a:pt x="393" y="14664"/>
                      <a:pt x="370" y="14699"/>
                      <a:pt x="347" y="14735"/>
                    </a:cubicBezTo>
                    <a:cubicBezTo>
                      <a:pt x="334" y="14750"/>
                      <a:pt x="322" y="14769"/>
                      <a:pt x="312" y="14789"/>
                    </a:cubicBezTo>
                    <a:cubicBezTo>
                      <a:pt x="284" y="14832"/>
                      <a:pt x="256" y="14874"/>
                      <a:pt x="233" y="14914"/>
                    </a:cubicBezTo>
                    <a:cubicBezTo>
                      <a:pt x="224" y="14927"/>
                      <a:pt x="218" y="14937"/>
                      <a:pt x="212" y="14950"/>
                    </a:cubicBezTo>
                    <a:cubicBezTo>
                      <a:pt x="191" y="14985"/>
                      <a:pt x="174" y="15020"/>
                      <a:pt x="155" y="15054"/>
                    </a:cubicBezTo>
                    <a:cubicBezTo>
                      <a:pt x="149" y="15069"/>
                      <a:pt x="143" y="15081"/>
                      <a:pt x="138" y="15093"/>
                    </a:cubicBezTo>
                    <a:cubicBezTo>
                      <a:pt x="116" y="15133"/>
                      <a:pt x="100" y="15174"/>
                      <a:pt x="82" y="15215"/>
                    </a:cubicBezTo>
                    <a:cubicBezTo>
                      <a:pt x="77" y="15223"/>
                      <a:pt x="76" y="15234"/>
                      <a:pt x="72" y="15243"/>
                    </a:cubicBezTo>
                    <a:cubicBezTo>
                      <a:pt x="59" y="15278"/>
                      <a:pt x="47" y="15313"/>
                      <a:pt x="37" y="15348"/>
                    </a:cubicBezTo>
                    <a:cubicBezTo>
                      <a:pt x="36" y="15354"/>
                      <a:pt x="31" y="15362"/>
                      <a:pt x="31" y="15368"/>
                    </a:cubicBezTo>
                    <a:cubicBezTo>
                      <a:pt x="19" y="15405"/>
                      <a:pt x="15" y="15443"/>
                      <a:pt x="9" y="15479"/>
                    </a:cubicBezTo>
                    <a:cubicBezTo>
                      <a:pt x="9" y="15488"/>
                      <a:pt x="7" y="15495"/>
                      <a:pt x="7" y="15506"/>
                    </a:cubicBezTo>
                    <a:cubicBezTo>
                      <a:pt x="3" y="15540"/>
                      <a:pt x="1" y="15577"/>
                      <a:pt x="3" y="15611"/>
                    </a:cubicBezTo>
                    <a:cubicBezTo>
                      <a:pt x="4" y="15654"/>
                      <a:pt x="12" y="15697"/>
                      <a:pt x="24" y="15740"/>
                    </a:cubicBezTo>
                    <a:cubicBezTo>
                      <a:pt x="29" y="15753"/>
                      <a:pt x="31" y="15765"/>
                      <a:pt x="36" y="15777"/>
                    </a:cubicBezTo>
                    <a:cubicBezTo>
                      <a:pt x="46" y="15806"/>
                      <a:pt x="55" y="15836"/>
                      <a:pt x="70" y="15865"/>
                    </a:cubicBezTo>
                    <a:cubicBezTo>
                      <a:pt x="76" y="15878"/>
                      <a:pt x="82" y="15891"/>
                      <a:pt x="86" y="15905"/>
                    </a:cubicBezTo>
                    <a:cubicBezTo>
                      <a:pt x="102" y="15935"/>
                      <a:pt x="120" y="15964"/>
                      <a:pt x="138" y="15995"/>
                    </a:cubicBezTo>
                    <a:cubicBezTo>
                      <a:pt x="144" y="16004"/>
                      <a:pt x="147" y="16014"/>
                      <a:pt x="153" y="16023"/>
                    </a:cubicBezTo>
                    <a:cubicBezTo>
                      <a:pt x="181" y="16059"/>
                      <a:pt x="210" y="16096"/>
                      <a:pt x="240" y="16130"/>
                    </a:cubicBezTo>
                    <a:cubicBezTo>
                      <a:pt x="247" y="16139"/>
                      <a:pt x="256" y="16150"/>
                      <a:pt x="267" y="16159"/>
                    </a:cubicBezTo>
                    <a:cubicBezTo>
                      <a:pt x="290" y="16184"/>
                      <a:pt x="317" y="16211"/>
                      <a:pt x="345" y="16237"/>
                    </a:cubicBezTo>
                    <a:cubicBezTo>
                      <a:pt x="357" y="16249"/>
                      <a:pt x="370" y="16260"/>
                      <a:pt x="382" y="16269"/>
                    </a:cubicBezTo>
                    <a:cubicBezTo>
                      <a:pt x="410" y="16296"/>
                      <a:pt x="438" y="16318"/>
                      <a:pt x="467" y="16341"/>
                    </a:cubicBezTo>
                    <a:cubicBezTo>
                      <a:pt x="481" y="16351"/>
                      <a:pt x="493" y="16360"/>
                      <a:pt x="504" y="16369"/>
                    </a:cubicBezTo>
                    <a:cubicBezTo>
                      <a:pt x="546" y="16402"/>
                      <a:pt x="590" y="16431"/>
                      <a:pt x="637" y="16461"/>
                    </a:cubicBezTo>
                    <a:cubicBezTo>
                      <a:pt x="642" y="16463"/>
                      <a:pt x="645" y="16466"/>
                      <a:pt x="650" y="16467"/>
                    </a:cubicBezTo>
                    <a:cubicBezTo>
                      <a:pt x="692" y="16494"/>
                      <a:pt x="736" y="16522"/>
                      <a:pt x="783" y="16546"/>
                    </a:cubicBezTo>
                    <a:cubicBezTo>
                      <a:pt x="799" y="16555"/>
                      <a:pt x="814" y="16563"/>
                      <a:pt x="831" y="16572"/>
                    </a:cubicBezTo>
                    <a:cubicBezTo>
                      <a:pt x="867" y="16594"/>
                      <a:pt x="904" y="16613"/>
                      <a:pt x="942" y="16631"/>
                    </a:cubicBezTo>
                    <a:cubicBezTo>
                      <a:pt x="958" y="16639"/>
                      <a:pt x="973" y="16646"/>
                      <a:pt x="990" y="16655"/>
                    </a:cubicBezTo>
                    <a:cubicBezTo>
                      <a:pt x="1037" y="16675"/>
                      <a:pt x="1083" y="16697"/>
                      <a:pt x="1130" y="16718"/>
                    </a:cubicBezTo>
                    <a:cubicBezTo>
                      <a:pt x="1137" y="16723"/>
                      <a:pt x="1143" y="16725"/>
                      <a:pt x="1152" y="16727"/>
                    </a:cubicBezTo>
                    <a:cubicBezTo>
                      <a:pt x="1200" y="16748"/>
                      <a:pt x="1250" y="16770"/>
                      <a:pt x="1299" y="16789"/>
                    </a:cubicBezTo>
                    <a:lnTo>
                      <a:pt x="17457" y="16789"/>
                    </a:lnTo>
                    <a:cubicBezTo>
                      <a:pt x="17486" y="16780"/>
                      <a:pt x="17517" y="16770"/>
                      <a:pt x="17548" y="16760"/>
                    </a:cubicBezTo>
                    <a:cubicBezTo>
                      <a:pt x="17596" y="16746"/>
                      <a:pt x="17643" y="16730"/>
                      <a:pt x="17692" y="16712"/>
                    </a:cubicBezTo>
                    <a:cubicBezTo>
                      <a:pt x="18252" y="16518"/>
                      <a:pt x="18821" y="16241"/>
                      <a:pt x="19098" y="15871"/>
                    </a:cubicBezTo>
                    <a:lnTo>
                      <a:pt x="19104" y="15865"/>
                    </a:lnTo>
                    <a:cubicBezTo>
                      <a:pt x="19118" y="15848"/>
                      <a:pt x="19131" y="15829"/>
                      <a:pt x="19140" y="15810"/>
                    </a:cubicBezTo>
                    <a:cubicBezTo>
                      <a:pt x="19149" y="15800"/>
                      <a:pt x="19155" y="15788"/>
                      <a:pt x="19162" y="15776"/>
                    </a:cubicBezTo>
                    <a:cubicBezTo>
                      <a:pt x="19171" y="15761"/>
                      <a:pt x="19179" y="15746"/>
                      <a:pt x="19189" y="15729"/>
                    </a:cubicBezTo>
                    <a:cubicBezTo>
                      <a:pt x="19203" y="15702"/>
                      <a:pt x="19216" y="15674"/>
                      <a:pt x="19225" y="15647"/>
                    </a:cubicBezTo>
                    <a:cubicBezTo>
                      <a:pt x="19230" y="15637"/>
                      <a:pt x="19231" y="15628"/>
                      <a:pt x="19235" y="15617"/>
                    </a:cubicBezTo>
                    <a:cubicBezTo>
                      <a:pt x="19242" y="15595"/>
                      <a:pt x="19250" y="15573"/>
                      <a:pt x="19256" y="15551"/>
                    </a:cubicBezTo>
                    <a:cubicBezTo>
                      <a:pt x="19256" y="15544"/>
                      <a:pt x="19261" y="15539"/>
                      <a:pt x="19261" y="15534"/>
                    </a:cubicBezTo>
                    <a:cubicBezTo>
                      <a:pt x="19262" y="15528"/>
                      <a:pt x="19262" y="15526"/>
                      <a:pt x="19262" y="15521"/>
                    </a:cubicBezTo>
                    <a:cubicBezTo>
                      <a:pt x="19270" y="15488"/>
                      <a:pt x="19274" y="15455"/>
                      <a:pt x="19278" y="15422"/>
                    </a:cubicBezTo>
                    <a:cubicBezTo>
                      <a:pt x="19273" y="15387"/>
                      <a:pt x="19270" y="15347"/>
                      <a:pt x="19267" y="15306"/>
                    </a:cubicBezTo>
                    <a:cubicBezTo>
                      <a:pt x="19265" y="15290"/>
                      <a:pt x="19259" y="15272"/>
                      <a:pt x="19258" y="15257"/>
                    </a:cubicBezTo>
                    <a:cubicBezTo>
                      <a:pt x="19252" y="15232"/>
                      <a:pt x="19248" y="15205"/>
                      <a:pt x="19242" y="15178"/>
                    </a:cubicBezTo>
                    <a:cubicBezTo>
                      <a:pt x="19236" y="15156"/>
                      <a:pt x="19228" y="15136"/>
                      <a:pt x="19220" y="15114"/>
                    </a:cubicBezTo>
                    <a:cubicBezTo>
                      <a:pt x="19212" y="15088"/>
                      <a:pt x="19206" y="15065"/>
                      <a:pt x="19197" y="15042"/>
                    </a:cubicBezTo>
                    <a:cubicBezTo>
                      <a:pt x="19188" y="15016"/>
                      <a:pt x="19174" y="14991"/>
                      <a:pt x="19162" y="14963"/>
                    </a:cubicBezTo>
                    <a:cubicBezTo>
                      <a:pt x="19162" y="14963"/>
                      <a:pt x="19162" y="14962"/>
                      <a:pt x="19161" y="14959"/>
                    </a:cubicBezTo>
                    <a:cubicBezTo>
                      <a:pt x="18985" y="14133"/>
                      <a:pt x="18164" y="12859"/>
                      <a:pt x="17241" y="11700"/>
                    </a:cubicBezTo>
                    <a:cubicBezTo>
                      <a:pt x="16353" y="10582"/>
                      <a:pt x="15371" y="9574"/>
                      <a:pt x="14787" y="9179"/>
                    </a:cubicBezTo>
                    <a:cubicBezTo>
                      <a:pt x="14724" y="9136"/>
                      <a:pt x="14666" y="9100"/>
                      <a:pt x="14611" y="9073"/>
                    </a:cubicBezTo>
                    <a:cubicBezTo>
                      <a:pt x="14564" y="9050"/>
                      <a:pt x="14510" y="9025"/>
                      <a:pt x="14453" y="9005"/>
                    </a:cubicBezTo>
                    <a:lnTo>
                      <a:pt x="14453" y="9002"/>
                    </a:lnTo>
                    <a:cubicBezTo>
                      <a:pt x="14447" y="9001"/>
                      <a:pt x="14441" y="8999"/>
                      <a:pt x="14436" y="8996"/>
                    </a:cubicBezTo>
                    <a:cubicBezTo>
                      <a:pt x="14398" y="8983"/>
                      <a:pt x="14355" y="8968"/>
                      <a:pt x="14310" y="8954"/>
                    </a:cubicBezTo>
                    <a:cubicBezTo>
                      <a:pt x="14304" y="8953"/>
                      <a:pt x="14296" y="8949"/>
                      <a:pt x="14289" y="8946"/>
                    </a:cubicBezTo>
                    <a:cubicBezTo>
                      <a:pt x="14242" y="8933"/>
                      <a:pt x="14196" y="8919"/>
                      <a:pt x="14142" y="8904"/>
                    </a:cubicBezTo>
                    <a:cubicBezTo>
                      <a:pt x="14136" y="8903"/>
                      <a:pt x="14129" y="8900"/>
                      <a:pt x="14121" y="8898"/>
                    </a:cubicBezTo>
                    <a:cubicBezTo>
                      <a:pt x="14067" y="8885"/>
                      <a:pt x="14011" y="8871"/>
                      <a:pt x="13953" y="8855"/>
                    </a:cubicBezTo>
                    <a:cubicBezTo>
                      <a:pt x="13946" y="8855"/>
                      <a:pt x="13939" y="8854"/>
                      <a:pt x="13937" y="8854"/>
                    </a:cubicBezTo>
                    <a:cubicBezTo>
                      <a:pt x="13875" y="8840"/>
                      <a:pt x="13810" y="8825"/>
                      <a:pt x="13744" y="8812"/>
                    </a:cubicBezTo>
                    <a:cubicBezTo>
                      <a:pt x="13740" y="8812"/>
                      <a:pt x="13736" y="8812"/>
                      <a:pt x="13731" y="8810"/>
                    </a:cubicBezTo>
                    <a:cubicBezTo>
                      <a:pt x="13662" y="8797"/>
                      <a:pt x="13590" y="8782"/>
                      <a:pt x="13517" y="8773"/>
                    </a:cubicBezTo>
                    <a:cubicBezTo>
                      <a:pt x="13516" y="8773"/>
                      <a:pt x="13513" y="8773"/>
                      <a:pt x="13511" y="8770"/>
                    </a:cubicBezTo>
                    <a:cubicBezTo>
                      <a:pt x="13436" y="8758"/>
                      <a:pt x="13357" y="8745"/>
                      <a:pt x="13276" y="8734"/>
                    </a:cubicBezTo>
                    <a:lnTo>
                      <a:pt x="13274" y="8734"/>
                    </a:lnTo>
                    <a:cubicBezTo>
                      <a:pt x="13191" y="8722"/>
                      <a:pt x="13107" y="8712"/>
                      <a:pt x="13020" y="8700"/>
                    </a:cubicBezTo>
                    <a:lnTo>
                      <a:pt x="13019" y="8700"/>
                    </a:lnTo>
                    <a:cubicBezTo>
                      <a:pt x="12933" y="8688"/>
                      <a:pt x="12843" y="8678"/>
                      <a:pt x="12752" y="8669"/>
                    </a:cubicBezTo>
                    <a:lnTo>
                      <a:pt x="12633" y="8649"/>
                    </a:lnTo>
                    <a:lnTo>
                      <a:pt x="12674" y="8618"/>
                    </a:lnTo>
                    <a:lnTo>
                      <a:pt x="12060" y="8076"/>
                    </a:lnTo>
                    <a:lnTo>
                      <a:pt x="11998" y="8106"/>
                    </a:lnTo>
                    <a:lnTo>
                      <a:pt x="11926" y="7677"/>
                    </a:lnTo>
                    <a:lnTo>
                      <a:pt x="11892" y="7474"/>
                    </a:lnTo>
                    <a:cubicBezTo>
                      <a:pt x="12102" y="6617"/>
                      <a:pt x="12296" y="5777"/>
                      <a:pt x="12459" y="5031"/>
                    </a:cubicBezTo>
                    <a:cubicBezTo>
                      <a:pt x="12487" y="4896"/>
                      <a:pt x="12516" y="4763"/>
                      <a:pt x="12544" y="4632"/>
                    </a:cubicBezTo>
                    <a:cubicBezTo>
                      <a:pt x="12557" y="4569"/>
                      <a:pt x="12570" y="4505"/>
                      <a:pt x="12582" y="4443"/>
                    </a:cubicBezTo>
                    <a:cubicBezTo>
                      <a:pt x="12633" y="4191"/>
                      <a:pt x="12679" y="3957"/>
                      <a:pt x="12718" y="3743"/>
                    </a:cubicBezTo>
                    <a:cubicBezTo>
                      <a:pt x="12728" y="3688"/>
                      <a:pt x="12739" y="3636"/>
                      <a:pt x="12746" y="3585"/>
                    </a:cubicBezTo>
                    <a:cubicBezTo>
                      <a:pt x="12854" y="2970"/>
                      <a:pt x="12903" y="2540"/>
                      <a:pt x="12858" y="2400"/>
                    </a:cubicBezTo>
                    <a:cubicBezTo>
                      <a:pt x="12825" y="2297"/>
                      <a:pt x="12759" y="2187"/>
                      <a:pt x="12680" y="2083"/>
                    </a:cubicBezTo>
                    <a:cubicBezTo>
                      <a:pt x="12663" y="2060"/>
                      <a:pt x="12645" y="2036"/>
                      <a:pt x="12626" y="2012"/>
                    </a:cubicBezTo>
                    <a:cubicBezTo>
                      <a:pt x="12605" y="1986"/>
                      <a:pt x="12582" y="1958"/>
                      <a:pt x="12557" y="1931"/>
                    </a:cubicBezTo>
                    <a:cubicBezTo>
                      <a:pt x="12530" y="1901"/>
                      <a:pt x="12502" y="1868"/>
                      <a:pt x="12474" y="1841"/>
                    </a:cubicBezTo>
                    <a:cubicBezTo>
                      <a:pt x="12320" y="1678"/>
                      <a:pt x="12182" y="1560"/>
                      <a:pt x="12182" y="1560"/>
                    </a:cubicBezTo>
                    <a:cubicBezTo>
                      <a:pt x="12182" y="1560"/>
                      <a:pt x="13914" y="932"/>
                      <a:pt x="13561" y="353"/>
                    </a:cubicBezTo>
                    <a:cubicBezTo>
                      <a:pt x="13475" y="212"/>
                      <a:pt x="13237" y="158"/>
                      <a:pt x="12926" y="158"/>
                    </a:cubicBezTo>
                    <a:cubicBezTo>
                      <a:pt x="11985" y="158"/>
                      <a:pt x="10376" y="645"/>
                      <a:pt x="10278" y="676"/>
                    </a:cubicBezTo>
                    <a:cubicBezTo>
                      <a:pt x="10359" y="627"/>
                      <a:pt x="11307" y="69"/>
                      <a:pt x="10828" y="5"/>
                    </a:cubicBezTo>
                    <a:cubicBezTo>
                      <a:pt x="10806" y="2"/>
                      <a:pt x="10781" y="0"/>
                      <a:pt x="1075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65" name="Google Shape;3765;p17"/>
              <p:cNvSpPr/>
              <p:nvPr/>
            </p:nvSpPr>
            <p:spPr>
              <a:xfrm>
                <a:off x="2478200" y="4777325"/>
                <a:ext cx="481950" cy="398625"/>
              </a:xfrm>
              <a:custGeom>
                <a:avLst/>
                <a:gdLst/>
                <a:ahLst/>
                <a:cxnLst/>
                <a:rect l="l" t="t" r="r" b="b"/>
                <a:pathLst>
                  <a:path w="19278" h="15945" extrusionOk="0">
                    <a:moveTo>
                      <a:pt x="10516" y="1"/>
                    </a:moveTo>
                    <a:cubicBezTo>
                      <a:pt x="8900" y="1"/>
                      <a:pt x="7095" y="713"/>
                      <a:pt x="7095" y="713"/>
                    </a:cubicBezTo>
                    <a:cubicBezTo>
                      <a:pt x="7095" y="713"/>
                      <a:pt x="6956" y="831"/>
                      <a:pt x="6800" y="993"/>
                    </a:cubicBezTo>
                    <a:cubicBezTo>
                      <a:pt x="6773" y="1021"/>
                      <a:pt x="6745" y="1052"/>
                      <a:pt x="6719" y="1083"/>
                    </a:cubicBezTo>
                    <a:lnTo>
                      <a:pt x="6648" y="1165"/>
                    </a:lnTo>
                    <a:cubicBezTo>
                      <a:pt x="6631" y="1188"/>
                      <a:pt x="6612" y="1212"/>
                      <a:pt x="6593" y="1235"/>
                    </a:cubicBezTo>
                    <a:cubicBezTo>
                      <a:pt x="6516" y="1340"/>
                      <a:pt x="6451" y="1449"/>
                      <a:pt x="6417" y="1552"/>
                    </a:cubicBezTo>
                    <a:cubicBezTo>
                      <a:pt x="6373" y="1692"/>
                      <a:pt x="6418" y="2122"/>
                      <a:pt x="6528" y="2737"/>
                    </a:cubicBezTo>
                    <a:cubicBezTo>
                      <a:pt x="6538" y="2789"/>
                      <a:pt x="6548" y="2842"/>
                      <a:pt x="6557" y="2895"/>
                    </a:cubicBezTo>
                    <a:cubicBezTo>
                      <a:pt x="6595" y="3109"/>
                      <a:pt x="6642" y="3345"/>
                      <a:pt x="6694" y="3595"/>
                    </a:cubicBezTo>
                    <a:cubicBezTo>
                      <a:pt x="6706" y="3658"/>
                      <a:pt x="6720" y="3722"/>
                      <a:pt x="6732" y="3786"/>
                    </a:cubicBezTo>
                    <a:cubicBezTo>
                      <a:pt x="6759" y="3915"/>
                      <a:pt x="6788" y="4048"/>
                      <a:pt x="6817" y="4183"/>
                    </a:cubicBezTo>
                    <a:cubicBezTo>
                      <a:pt x="6980" y="4928"/>
                      <a:pt x="7176" y="5768"/>
                      <a:pt x="7383" y="6626"/>
                    </a:cubicBezTo>
                    <a:lnTo>
                      <a:pt x="7348" y="6830"/>
                    </a:lnTo>
                    <a:lnTo>
                      <a:pt x="7278" y="7258"/>
                    </a:lnTo>
                    <a:lnTo>
                      <a:pt x="7213" y="7229"/>
                    </a:lnTo>
                    <a:lnTo>
                      <a:pt x="6601" y="7772"/>
                    </a:lnTo>
                    <a:lnTo>
                      <a:pt x="6642" y="7802"/>
                    </a:lnTo>
                    <a:lnTo>
                      <a:pt x="6524" y="7822"/>
                    </a:lnTo>
                    <a:lnTo>
                      <a:pt x="6522" y="7822"/>
                    </a:lnTo>
                    <a:cubicBezTo>
                      <a:pt x="6431" y="7830"/>
                      <a:pt x="6343" y="7841"/>
                      <a:pt x="6254" y="7852"/>
                    </a:cubicBezTo>
                    <a:cubicBezTo>
                      <a:pt x="6167" y="7863"/>
                      <a:pt x="6083" y="7875"/>
                      <a:pt x="6002" y="7887"/>
                    </a:cubicBezTo>
                    <a:lnTo>
                      <a:pt x="5997" y="7887"/>
                    </a:lnTo>
                    <a:cubicBezTo>
                      <a:pt x="5918" y="7899"/>
                      <a:pt x="5839" y="7913"/>
                      <a:pt x="5762" y="7924"/>
                    </a:cubicBezTo>
                    <a:cubicBezTo>
                      <a:pt x="5761" y="7925"/>
                      <a:pt x="5759" y="7925"/>
                      <a:pt x="5756" y="7925"/>
                    </a:cubicBezTo>
                    <a:cubicBezTo>
                      <a:pt x="5681" y="7937"/>
                      <a:pt x="5609" y="7950"/>
                      <a:pt x="5542" y="7963"/>
                    </a:cubicBezTo>
                    <a:cubicBezTo>
                      <a:pt x="5537" y="7964"/>
                      <a:pt x="5535" y="7964"/>
                      <a:pt x="5530" y="7964"/>
                    </a:cubicBezTo>
                    <a:cubicBezTo>
                      <a:pt x="5462" y="7978"/>
                      <a:pt x="5398" y="7992"/>
                      <a:pt x="5337" y="8006"/>
                    </a:cubicBezTo>
                    <a:cubicBezTo>
                      <a:pt x="5331" y="8006"/>
                      <a:pt x="5328" y="8009"/>
                      <a:pt x="5322" y="8009"/>
                    </a:cubicBezTo>
                    <a:cubicBezTo>
                      <a:pt x="5263" y="8023"/>
                      <a:pt x="5207" y="8037"/>
                      <a:pt x="5152" y="8051"/>
                    </a:cubicBezTo>
                    <a:cubicBezTo>
                      <a:pt x="5145" y="8053"/>
                      <a:pt x="5139" y="8055"/>
                      <a:pt x="5133" y="8057"/>
                    </a:cubicBezTo>
                    <a:cubicBezTo>
                      <a:pt x="5080" y="8071"/>
                      <a:pt x="5032" y="8085"/>
                      <a:pt x="4983" y="8100"/>
                    </a:cubicBezTo>
                    <a:cubicBezTo>
                      <a:pt x="4977" y="8101"/>
                      <a:pt x="4970" y="8106"/>
                      <a:pt x="4963" y="8107"/>
                    </a:cubicBezTo>
                    <a:cubicBezTo>
                      <a:pt x="4918" y="8121"/>
                      <a:pt x="4878" y="8136"/>
                      <a:pt x="4837" y="8150"/>
                    </a:cubicBezTo>
                    <a:cubicBezTo>
                      <a:pt x="4831" y="8151"/>
                      <a:pt x="4825" y="8155"/>
                      <a:pt x="4820" y="8156"/>
                    </a:cubicBezTo>
                    <a:lnTo>
                      <a:pt x="4820" y="8157"/>
                    </a:lnTo>
                    <a:cubicBezTo>
                      <a:pt x="4763" y="8179"/>
                      <a:pt x="4709" y="8201"/>
                      <a:pt x="4662" y="8225"/>
                    </a:cubicBezTo>
                    <a:cubicBezTo>
                      <a:pt x="4416" y="8353"/>
                      <a:pt x="4054" y="8654"/>
                      <a:pt x="3639" y="9056"/>
                    </a:cubicBezTo>
                    <a:cubicBezTo>
                      <a:pt x="2289" y="10372"/>
                      <a:pt x="390" y="12803"/>
                      <a:pt x="112" y="14113"/>
                    </a:cubicBezTo>
                    <a:cubicBezTo>
                      <a:pt x="112" y="14115"/>
                      <a:pt x="112" y="14118"/>
                      <a:pt x="110" y="14118"/>
                    </a:cubicBezTo>
                    <a:cubicBezTo>
                      <a:pt x="98" y="14146"/>
                      <a:pt x="87" y="14172"/>
                      <a:pt x="77" y="14197"/>
                    </a:cubicBezTo>
                    <a:cubicBezTo>
                      <a:pt x="68" y="14220"/>
                      <a:pt x="60" y="14244"/>
                      <a:pt x="51" y="14268"/>
                    </a:cubicBezTo>
                    <a:cubicBezTo>
                      <a:pt x="43" y="14289"/>
                      <a:pt x="36" y="14311"/>
                      <a:pt x="30" y="14332"/>
                    </a:cubicBezTo>
                    <a:cubicBezTo>
                      <a:pt x="23" y="14359"/>
                      <a:pt x="18" y="14386"/>
                      <a:pt x="14" y="14411"/>
                    </a:cubicBezTo>
                    <a:cubicBezTo>
                      <a:pt x="13" y="14426"/>
                      <a:pt x="7" y="14445"/>
                      <a:pt x="6" y="14459"/>
                    </a:cubicBezTo>
                    <a:cubicBezTo>
                      <a:pt x="5" y="14488"/>
                      <a:pt x="1" y="14520"/>
                      <a:pt x="1" y="14547"/>
                    </a:cubicBezTo>
                    <a:lnTo>
                      <a:pt x="1" y="14577"/>
                    </a:lnTo>
                    <a:cubicBezTo>
                      <a:pt x="2" y="14610"/>
                      <a:pt x="8" y="14641"/>
                      <a:pt x="14" y="14675"/>
                    </a:cubicBezTo>
                    <a:cubicBezTo>
                      <a:pt x="17" y="14680"/>
                      <a:pt x="17" y="14683"/>
                      <a:pt x="17" y="14689"/>
                    </a:cubicBezTo>
                    <a:cubicBezTo>
                      <a:pt x="18" y="14695"/>
                      <a:pt x="20" y="14699"/>
                      <a:pt x="23" y="14706"/>
                    </a:cubicBezTo>
                    <a:cubicBezTo>
                      <a:pt x="29" y="14726"/>
                      <a:pt x="35" y="14750"/>
                      <a:pt x="42" y="14771"/>
                    </a:cubicBezTo>
                    <a:cubicBezTo>
                      <a:pt x="47" y="14784"/>
                      <a:pt x="50" y="14792"/>
                      <a:pt x="54" y="14802"/>
                    </a:cubicBezTo>
                    <a:cubicBezTo>
                      <a:pt x="67" y="14829"/>
                      <a:pt x="77" y="14856"/>
                      <a:pt x="91" y="14883"/>
                    </a:cubicBezTo>
                    <a:cubicBezTo>
                      <a:pt x="98" y="14899"/>
                      <a:pt x="108" y="14914"/>
                      <a:pt x="118" y="14931"/>
                    </a:cubicBezTo>
                    <a:cubicBezTo>
                      <a:pt x="124" y="14943"/>
                      <a:pt x="132" y="14954"/>
                      <a:pt x="139" y="14963"/>
                    </a:cubicBezTo>
                    <a:cubicBezTo>
                      <a:pt x="152" y="14984"/>
                      <a:pt x="163" y="15000"/>
                      <a:pt x="176" y="15018"/>
                    </a:cubicBezTo>
                    <a:cubicBezTo>
                      <a:pt x="177" y="15021"/>
                      <a:pt x="181" y="15023"/>
                      <a:pt x="181" y="15024"/>
                    </a:cubicBezTo>
                    <a:cubicBezTo>
                      <a:pt x="461" y="15397"/>
                      <a:pt x="1027" y="15673"/>
                      <a:pt x="1588" y="15866"/>
                    </a:cubicBezTo>
                    <a:cubicBezTo>
                      <a:pt x="1637" y="15883"/>
                      <a:pt x="1683" y="15899"/>
                      <a:pt x="1731" y="15915"/>
                    </a:cubicBezTo>
                    <a:cubicBezTo>
                      <a:pt x="1762" y="15923"/>
                      <a:pt x="1793" y="15934"/>
                      <a:pt x="1823" y="15944"/>
                    </a:cubicBezTo>
                    <a:lnTo>
                      <a:pt x="17980" y="15944"/>
                    </a:lnTo>
                    <a:cubicBezTo>
                      <a:pt x="18030" y="15923"/>
                      <a:pt x="18078" y="15903"/>
                      <a:pt x="18129" y="15881"/>
                    </a:cubicBezTo>
                    <a:cubicBezTo>
                      <a:pt x="18134" y="15880"/>
                      <a:pt x="18143" y="15875"/>
                      <a:pt x="18149" y="15872"/>
                    </a:cubicBezTo>
                    <a:cubicBezTo>
                      <a:pt x="18197" y="15851"/>
                      <a:pt x="18242" y="15830"/>
                      <a:pt x="18289" y="15808"/>
                    </a:cubicBezTo>
                    <a:cubicBezTo>
                      <a:pt x="18306" y="15801"/>
                      <a:pt x="18321" y="15793"/>
                      <a:pt x="18337" y="15786"/>
                    </a:cubicBezTo>
                    <a:cubicBezTo>
                      <a:pt x="18375" y="15765"/>
                      <a:pt x="18413" y="15747"/>
                      <a:pt x="18449" y="15727"/>
                    </a:cubicBezTo>
                    <a:cubicBezTo>
                      <a:pt x="18465" y="15719"/>
                      <a:pt x="18479" y="15711"/>
                      <a:pt x="18496" y="15701"/>
                    </a:cubicBezTo>
                    <a:cubicBezTo>
                      <a:pt x="18540" y="15674"/>
                      <a:pt x="18586" y="15649"/>
                      <a:pt x="18630" y="15622"/>
                    </a:cubicBezTo>
                    <a:cubicBezTo>
                      <a:pt x="18635" y="15620"/>
                      <a:pt x="18637" y="15617"/>
                      <a:pt x="18642" y="15616"/>
                    </a:cubicBezTo>
                    <a:cubicBezTo>
                      <a:pt x="18690" y="15586"/>
                      <a:pt x="18732" y="15556"/>
                      <a:pt x="18775" y="15522"/>
                    </a:cubicBezTo>
                    <a:cubicBezTo>
                      <a:pt x="18788" y="15515"/>
                      <a:pt x="18800" y="15507"/>
                      <a:pt x="18811" y="15496"/>
                    </a:cubicBezTo>
                    <a:cubicBezTo>
                      <a:pt x="18842" y="15473"/>
                      <a:pt x="18869" y="15448"/>
                      <a:pt x="18897" y="15424"/>
                    </a:cubicBezTo>
                    <a:cubicBezTo>
                      <a:pt x="18911" y="15415"/>
                      <a:pt x="18923" y="15403"/>
                      <a:pt x="18935" y="15391"/>
                    </a:cubicBezTo>
                    <a:cubicBezTo>
                      <a:pt x="18963" y="15364"/>
                      <a:pt x="18987" y="15339"/>
                      <a:pt x="19013" y="15313"/>
                    </a:cubicBezTo>
                    <a:cubicBezTo>
                      <a:pt x="19023" y="15304"/>
                      <a:pt x="19030" y="15294"/>
                      <a:pt x="19041" y="15284"/>
                    </a:cubicBezTo>
                    <a:cubicBezTo>
                      <a:pt x="19071" y="15249"/>
                      <a:pt x="19099" y="15213"/>
                      <a:pt x="19126" y="15176"/>
                    </a:cubicBezTo>
                    <a:cubicBezTo>
                      <a:pt x="19132" y="15169"/>
                      <a:pt x="19138" y="15160"/>
                      <a:pt x="19142" y="15149"/>
                    </a:cubicBezTo>
                    <a:cubicBezTo>
                      <a:pt x="19162" y="15120"/>
                      <a:pt x="19178" y="15091"/>
                      <a:pt x="19194" y="15059"/>
                    </a:cubicBezTo>
                    <a:cubicBezTo>
                      <a:pt x="19200" y="15046"/>
                      <a:pt x="19206" y="15033"/>
                      <a:pt x="19211" y="15018"/>
                    </a:cubicBezTo>
                    <a:cubicBezTo>
                      <a:pt x="19224" y="14990"/>
                      <a:pt x="19233" y="14961"/>
                      <a:pt x="19244" y="14932"/>
                    </a:cubicBezTo>
                    <a:cubicBezTo>
                      <a:pt x="19249" y="14918"/>
                      <a:pt x="19251" y="14906"/>
                      <a:pt x="19256" y="14894"/>
                    </a:cubicBezTo>
                    <a:cubicBezTo>
                      <a:pt x="19266" y="14852"/>
                      <a:pt x="19273" y="14809"/>
                      <a:pt x="19278" y="14765"/>
                    </a:cubicBezTo>
                    <a:cubicBezTo>
                      <a:pt x="19278" y="14729"/>
                      <a:pt x="19275" y="14692"/>
                      <a:pt x="19272" y="14657"/>
                    </a:cubicBezTo>
                    <a:cubicBezTo>
                      <a:pt x="19272" y="14647"/>
                      <a:pt x="19269" y="14640"/>
                      <a:pt x="19269" y="14632"/>
                    </a:cubicBezTo>
                    <a:cubicBezTo>
                      <a:pt x="19263" y="14595"/>
                      <a:pt x="19256" y="14559"/>
                      <a:pt x="19247" y="14519"/>
                    </a:cubicBezTo>
                    <a:cubicBezTo>
                      <a:pt x="19245" y="14513"/>
                      <a:pt x="19243" y="14505"/>
                      <a:pt x="19241" y="14499"/>
                    </a:cubicBezTo>
                    <a:cubicBezTo>
                      <a:pt x="19232" y="14464"/>
                      <a:pt x="19219" y="14429"/>
                      <a:pt x="19206" y="14395"/>
                    </a:cubicBezTo>
                    <a:cubicBezTo>
                      <a:pt x="19201" y="14385"/>
                      <a:pt x="19199" y="14374"/>
                      <a:pt x="19194" y="14366"/>
                    </a:cubicBezTo>
                    <a:cubicBezTo>
                      <a:pt x="19178" y="14324"/>
                      <a:pt x="19160" y="14283"/>
                      <a:pt x="19139" y="14244"/>
                    </a:cubicBezTo>
                    <a:cubicBezTo>
                      <a:pt x="19133" y="14231"/>
                      <a:pt x="19127" y="14219"/>
                      <a:pt x="19120" y="14206"/>
                    </a:cubicBezTo>
                    <a:cubicBezTo>
                      <a:pt x="19103" y="14171"/>
                      <a:pt x="19083" y="14136"/>
                      <a:pt x="19063" y="14101"/>
                    </a:cubicBezTo>
                    <a:cubicBezTo>
                      <a:pt x="19055" y="14088"/>
                      <a:pt x="19049" y="14079"/>
                      <a:pt x="19043" y="14067"/>
                    </a:cubicBezTo>
                    <a:cubicBezTo>
                      <a:pt x="19018" y="14025"/>
                      <a:pt x="18992" y="13983"/>
                      <a:pt x="18964" y="13940"/>
                    </a:cubicBezTo>
                    <a:cubicBezTo>
                      <a:pt x="18951" y="13921"/>
                      <a:pt x="18939" y="13904"/>
                      <a:pt x="18928" y="13886"/>
                    </a:cubicBezTo>
                    <a:cubicBezTo>
                      <a:pt x="18905" y="13850"/>
                      <a:pt x="18879" y="13815"/>
                      <a:pt x="18855" y="13779"/>
                    </a:cubicBezTo>
                    <a:cubicBezTo>
                      <a:pt x="18838" y="13753"/>
                      <a:pt x="18818" y="13729"/>
                      <a:pt x="18799" y="13703"/>
                    </a:cubicBezTo>
                    <a:cubicBezTo>
                      <a:pt x="18777" y="13674"/>
                      <a:pt x="18752" y="13644"/>
                      <a:pt x="18728" y="13612"/>
                    </a:cubicBezTo>
                    <a:cubicBezTo>
                      <a:pt x="18711" y="13589"/>
                      <a:pt x="18692" y="13565"/>
                      <a:pt x="18674" y="13542"/>
                    </a:cubicBezTo>
                    <a:cubicBezTo>
                      <a:pt x="18643" y="13504"/>
                      <a:pt x="18611" y="13465"/>
                      <a:pt x="18577" y="13424"/>
                    </a:cubicBezTo>
                    <a:cubicBezTo>
                      <a:pt x="18569" y="13416"/>
                      <a:pt x="18563" y="13407"/>
                      <a:pt x="18556" y="13398"/>
                    </a:cubicBezTo>
                    <a:cubicBezTo>
                      <a:pt x="18415" y="13145"/>
                      <a:pt x="18267" y="12896"/>
                      <a:pt x="18117" y="12653"/>
                    </a:cubicBezTo>
                    <a:cubicBezTo>
                      <a:pt x="17444" y="11567"/>
                      <a:pt x="16661" y="10568"/>
                      <a:pt x="15751" y="9771"/>
                    </a:cubicBezTo>
                    <a:cubicBezTo>
                      <a:pt x="15059" y="9158"/>
                      <a:pt x="14289" y="8667"/>
                      <a:pt x="13435" y="8345"/>
                    </a:cubicBezTo>
                    <a:cubicBezTo>
                      <a:pt x="13332" y="8309"/>
                      <a:pt x="13226" y="8272"/>
                      <a:pt x="13117" y="8237"/>
                    </a:cubicBezTo>
                    <a:cubicBezTo>
                      <a:pt x="13100" y="8234"/>
                      <a:pt x="13081" y="8229"/>
                      <a:pt x="13064" y="8223"/>
                    </a:cubicBezTo>
                    <a:cubicBezTo>
                      <a:pt x="12959" y="8189"/>
                      <a:pt x="12846" y="8158"/>
                      <a:pt x="12731" y="8128"/>
                    </a:cubicBezTo>
                    <a:cubicBezTo>
                      <a:pt x="12661" y="8106"/>
                      <a:pt x="12584" y="8084"/>
                      <a:pt x="12511" y="8063"/>
                    </a:cubicBezTo>
                    <a:lnTo>
                      <a:pt x="12513" y="8061"/>
                    </a:lnTo>
                    <a:lnTo>
                      <a:pt x="12397" y="8021"/>
                    </a:lnTo>
                    <a:lnTo>
                      <a:pt x="12428" y="7999"/>
                    </a:lnTo>
                    <a:lnTo>
                      <a:pt x="11988" y="7538"/>
                    </a:lnTo>
                    <a:lnTo>
                      <a:pt x="11952" y="7548"/>
                    </a:lnTo>
                    <a:lnTo>
                      <a:pt x="11920" y="7395"/>
                    </a:lnTo>
                    <a:cubicBezTo>
                      <a:pt x="12360" y="7263"/>
                      <a:pt x="12734" y="7131"/>
                      <a:pt x="12761" y="7100"/>
                    </a:cubicBezTo>
                    <a:cubicBezTo>
                      <a:pt x="12796" y="7057"/>
                      <a:pt x="12831" y="5573"/>
                      <a:pt x="12582" y="4045"/>
                    </a:cubicBezTo>
                    <a:lnTo>
                      <a:pt x="12644" y="4011"/>
                    </a:lnTo>
                    <a:cubicBezTo>
                      <a:pt x="12685" y="3892"/>
                      <a:pt x="12722" y="3776"/>
                      <a:pt x="12755" y="3662"/>
                    </a:cubicBezTo>
                    <a:cubicBezTo>
                      <a:pt x="12768" y="3612"/>
                      <a:pt x="12780" y="3562"/>
                      <a:pt x="12792" y="3512"/>
                    </a:cubicBezTo>
                    <a:cubicBezTo>
                      <a:pt x="12809" y="3453"/>
                      <a:pt x="12826" y="3392"/>
                      <a:pt x="12841" y="3334"/>
                    </a:cubicBezTo>
                    <a:cubicBezTo>
                      <a:pt x="12857" y="3269"/>
                      <a:pt x="12869" y="3205"/>
                      <a:pt x="12882" y="3142"/>
                    </a:cubicBezTo>
                    <a:cubicBezTo>
                      <a:pt x="12889" y="3103"/>
                      <a:pt x="12899" y="3063"/>
                      <a:pt x="12908" y="3023"/>
                    </a:cubicBezTo>
                    <a:cubicBezTo>
                      <a:pt x="12922" y="2950"/>
                      <a:pt x="12931" y="2877"/>
                      <a:pt x="12943" y="2805"/>
                    </a:cubicBezTo>
                    <a:cubicBezTo>
                      <a:pt x="12948" y="2780"/>
                      <a:pt x="12950" y="2755"/>
                      <a:pt x="12955" y="2730"/>
                    </a:cubicBezTo>
                    <a:cubicBezTo>
                      <a:pt x="12965" y="2651"/>
                      <a:pt x="12972" y="2573"/>
                      <a:pt x="12981" y="2498"/>
                    </a:cubicBezTo>
                    <a:cubicBezTo>
                      <a:pt x="12981" y="2482"/>
                      <a:pt x="12983" y="2467"/>
                      <a:pt x="12985" y="2453"/>
                    </a:cubicBezTo>
                    <a:cubicBezTo>
                      <a:pt x="12991" y="2370"/>
                      <a:pt x="12995" y="2291"/>
                      <a:pt x="12998" y="2213"/>
                    </a:cubicBezTo>
                    <a:lnTo>
                      <a:pt x="12998" y="2192"/>
                    </a:lnTo>
                    <a:cubicBezTo>
                      <a:pt x="12999" y="2109"/>
                      <a:pt x="12998" y="2030"/>
                      <a:pt x="12993" y="1952"/>
                    </a:cubicBezTo>
                    <a:lnTo>
                      <a:pt x="12993" y="1945"/>
                    </a:lnTo>
                    <a:cubicBezTo>
                      <a:pt x="12989" y="1866"/>
                      <a:pt x="12984" y="1788"/>
                      <a:pt x="12977" y="1712"/>
                    </a:cubicBezTo>
                    <a:lnTo>
                      <a:pt x="12977" y="1710"/>
                    </a:lnTo>
                    <a:cubicBezTo>
                      <a:pt x="12784" y="383"/>
                      <a:pt x="11701" y="1"/>
                      <a:pt x="10516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66" name="Google Shape;3766;p17"/>
              <p:cNvSpPr/>
              <p:nvPr/>
            </p:nvSpPr>
            <p:spPr>
              <a:xfrm>
                <a:off x="3774350" y="4789650"/>
                <a:ext cx="409800" cy="386200"/>
              </a:xfrm>
              <a:custGeom>
                <a:avLst/>
                <a:gdLst/>
                <a:ahLst/>
                <a:cxnLst/>
                <a:rect l="l" t="t" r="r" b="b"/>
                <a:pathLst>
                  <a:path w="16392" h="15448" extrusionOk="0">
                    <a:moveTo>
                      <a:pt x="10027" y="1"/>
                    </a:moveTo>
                    <a:lnTo>
                      <a:pt x="10027" y="1"/>
                    </a:lnTo>
                    <a:cubicBezTo>
                      <a:pt x="10061" y="52"/>
                      <a:pt x="10726" y="1095"/>
                      <a:pt x="8486" y="1308"/>
                    </a:cubicBezTo>
                    <a:cubicBezTo>
                      <a:pt x="7190" y="1435"/>
                      <a:pt x="6479" y="2027"/>
                      <a:pt x="6106" y="2516"/>
                    </a:cubicBezTo>
                    <a:cubicBezTo>
                      <a:pt x="6021" y="2628"/>
                      <a:pt x="5951" y="2736"/>
                      <a:pt x="5899" y="2832"/>
                    </a:cubicBezTo>
                    <a:cubicBezTo>
                      <a:pt x="5897" y="2837"/>
                      <a:pt x="5894" y="2840"/>
                      <a:pt x="5893" y="2845"/>
                    </a:cubicBezTo>
                    <a:cubicBezTo>
                      <a:pt x="5877" y="2871"/>
                      <a:pt x="5865" y="2896"/>
                      <a:pt x="5852" y="2922"/>
                    </a:cubicBezTo>
                    <a:cubicBezTo>
                      <a:pt x="5849" y="2923"/>
                      <a:pt x="5847" y="2928"/>
                      <a:pt x="5846" y="2931"/>
                    </a:cubicBezTo>
                    <a:cubicBezTo>
                      <a:pt x="5819" y="2985"/>
                      <a:pt x="5797" y="3032"/>
                      <a:pt x="5781" y="3072"/>
                    </a:cubicBezTo>
                    <a:cubicBezTo>
                      <a:pt x="5780" y="3077"/>
                      <a:pt x="5778" y="3078"/>
                      <a:pt x="5778" y="3081"/>
                    </a:cubicBezTo>
                    <a:cubicBezTo>
                      <a:pt x="5769" y="3101"/>
                      <a:pt x="5762" y="3117"/>
                      <a:pt x="5757" y="3131"/>
                    </a:cubicBezTo>
                    <a:cubicBezTo>
                      <a:pt x="5756" y="3131"/>
                      <a:pt x="5756" y="3133"/>
                      <a:pt x="5756" y="3133"/>
                    </a:cubicBezTo>
                    <a:cubicBezTo>
                      <a:pt x="5750" y="3148"/>
                      <a:pt x="5747" y="3162"/>
                      <a:pt x="5742" y="3174"/>
                    </a:cubicBezTo>
                    <a:cubicBezTo>
                      <a:pt x="5741" y="3175"/>
                      <a:pt x="5741" y="3175"/>
                      <a:pt x="5741" y="3179"/>
                    </a:cubicBezTo>
                    <a:cubicBezTo>
                      <a:pt x="5736" y="3187"/>
                      <a:pt x="5735" y="3196"/>
                      <a:pt x="5733" y="3199"/>
                    </a:cubicBezTo>
                    <a:lnTo>
                      <a:pt x="5733" y="3204"/>
                    </a:lnTo>
                    <a:cubicBezTo>
                      <a:pt x="5731" y="3210"/>
                      <a:pt x="5731" y="3211"/>
                      <a:pt x="5731" y="3211"/>
                    </a:cubicBezTo>
                    <a:cubicBezTo>
                      <a:pt x="5731" y="3211"/>
                      <a:pt x="5654" y="3115"/>
                      <a:pt x="5533" y="3115"/>
                    </a:cubicBezTo>
                    <a:cubicBezTo>
                      <a:pt x="5418" y="3115"/>
                      <a:pt x="5263" y="3202"/>
                      <a:pt x="5097" y="3544"/>
                    </a:cubicBezTo>
                    <a:cubicBezTo>
                      <a:pt x="4934" y="3877"/>
                      <a:pt x="5102" y="4870"/>
                      <a:pt x="5378" y="5839"/>
                    </a:cubicBezTo>
                    <a:cubicBezTo>
                      <a:pt x="5337" y="5832"/>
                      <a:pt x="5295" y="5828"/>
                      <a:pt x="5253" y="5828"/>
                    </a:cubicBezTo>
                    <a:cubicBezTo>
                      <a:pt x="5044" y="5828"/>
                      <a:pt x="4838" y="5920"/>
                      <a:pt x="4716" y="6128"/>
                    </a:cubicBezTo>
                    <a:cubicBezTo>
                      <a:pt x="4462" y="6552"/>
                      <a:pt x="4990" y="7172"/>
                      <a:pt x="5908" y="7346"/>
                    </a:cubicBezTo>
                    <a:cubicBezTo>
                      <a:pt x="5920" y="7372"/>
                      <a:pt x="5931" y="7395"/>
                      <a:pt x="5943" y="7421"/>
                    </a:cubicBezTo>
                    <a:cubicBezTo>
                      <a:pt x="6000" y="7987"/>
                      <a:pt x="6068" y="8427"/>
                      <a:pt x="6131" y="8533"/>
                    </a:cubicBezTo>
                    <a:cubicBezTo>
                      <a:pt x="6153" y="8574"/>
                      <a:pt x="6220" y="8631"/>
                      <a:pt x="6315" y="8702"/>
                    </a:cubicBezTo>
                    <a:lnTo>
                      <a:pt x="6237" y="9164"/>
                    </a:lnTo>
                    <a:lnTo>
                      <a:pt x="5724" y="9376"/>
                    </a:lnTo>
                    <a:lnTo>
                      <a:pt x="5740" y="9396"/>
                    </a:lnTo>
                    <a:lnTo>
                      <a:pt x="5724" y="9403"/>
                    </a:lnTo>
                    <a:lnTo>
                      <a:pt x="5731" y="9413"/>
                    </a:lnTo>
                    <a:cubicBezTo>
                      <a:pt x="5645" y="9436"/>
                      <a:pt x="5560" y="9460"/>
                      <a:pt x="5475" y="9482"/>
                    </a:cubicBezTo>
                    <a:cubicBezTo>
                      <a:pt x="5460" y="9487"/>
                      <a:pt x="5447" y="9490"/>
                      <a:pt x="5434" y="9494"/>
                    </a:cubicBezTo>
                    <a:lnTo>
                      <a:pt x="5372" y="9494"/>
                    </a:lnTo>
                    <a:cubicBezTo>
                      <a:pt x="5236" y="9494"/>
                      <a:pt x="5118" y="9566"/>
                      <a:pt x="5041" y="9676"/>
                    </a:cubicBezTo>
                    <a:cubicBezTo>
                      <a:pt x="4227" y="9923"/>
                      <a:pt x="3528" y="10180"/>
                      <a:pt x="3352" y="10301"/>
                    </a:cubicBezTo>
                    <a:cubicBezTo>
                      <a:pt x="3308" y="10311"/>
                      <a:pt x="3261" y="10330"/>
                      <a:pt x="3217" y="10359"/>
                    </a:cubicBezTo>
                    <a:cubicBezTo>
                      <a:pt x="3210" y="10365"/>
                      <a:pt x="3203" y="10372"/>
                      <a:pt x="3194" y="10375"/>
                    </a:cubicBezTo>
                    <a:cubicBezTo>
                      <a:pt x="2628" y="10811"/>
                      <a:pt x="2119" y="11386"/>
                      <a:pt x="1678" y="12016"/>
                    </a:cubicBezTo>
                    <a:cubicBezTo>
                      <a:pt x="1641" y="12070"/>
                      <a:pt x="1601" y="12124"/>
                      <a:pt x="1566" y="12179"/>
                    </a:cubicBezTo>
                    <a:cubicBezTo>
                      <a:pt x="1493" y="12287"/>
                      <a:pt x="1420" y="12397"/>
                      <a:pt x="1352" y="12510"/>
                    </a:cubicBezTo>
                    <a:cubicBezTo>
                      <a:pt x="1296" y="12601"/>
                      <a:pt x="1241" y="12693"/>
                      <a:pt x="1188" y="12784"/>
                    </a:cubicBezTo>
                    <a:cubicBezTo>
                      <a:pt x="991" y="13120"/>
                      <a:pt x="812" y="13461"/>
                      <a:pt x="657" y="13795"/>
                    </a:cubicBezTo>
                    <a:cubicBezTo>
                      <a:pt x="378" y="14379"/>
                      <a:pt x="156" y="14950"/>
                      <a:pt x="1" y="15447"/>
                    </a:cubicBezTo>
                    <a:lnTo>
                      <a:pt x="16391" y="15447"/>
                    </a:lnTo>
                    <a:cubicBezTo>
                      <a:pt x="16120" y="14792"/>
                      <a:pt x="15739" y="13988"/>
                      <a:pt x="15260" y="13188"/>
                    </a:cubicBezTo>
                    <a:cubicBezTo>
                      <a:pt x="15203" y="13091"/>
                      <a:pt x="15144" y="12996"/>
                      <a:pt x="15084" y="12900"/>
                    </a:cubicBezTo>
                    <a:cubicBezTo>
                      <a:pt x="14683" y="12265"/>
                      <a:pt x="14223" y="11647"/>
                      <a:pt x="13708" y="11121"/>
                    </a:cubicBezTo>
                    <a:cubicBezTo>
                      <a:pt x="13421" y="10830"/>
                      <a:pt x="13120" y="10568"/>
                      <a:pt x="12803" y="10350"/>
                    </a:cubicBezTo>
                    <a:cubicBezTo>
                      <a:pt x="12775" y="10330"/>
                      <a:pt x="12748" y="10312"/>
                      <a:pt x="12720" y="10294"/>
                    </a:cubicBezTo>
                    <a:cubicBezTo>
                      <a:pt x="12717" y="10293"/>
                      <a:pt x="12713" y="10289"/>
                      <a:pt x="12712" y="10288"/>
                    </a:cubicBezTo>
                    <a:cubicBezTo>
                      <a:pt x="12652" y="10250"/>
                      <a:pt x="12593" y="10210"/>
                      <a:pt x="12533" y="10175"/>
                    </a:cubicBezTo>
                    <a:cubicBezTo>
                      <a:pt x="12527" y="10167"/>
                      <a:pt x="12522" y="10160"/>
                      <a:pt x="12517" y="10155"/>
                    </a:cubicBezTo>
                    <a:cubicBezTo>
                      <a:pt x="12509" y="10148"/>
                      <a:pt x="12497" y="10142"/>
                      <a:pt x="12483" y="10135"/>
                    </a:cubicBezTo>
                    <a:cubicBezTo>
                      <a:pt x="12478" y="10132"/>
                      <a:pt x="12475" y="10128"/>
                      <a:pt x="12469" y="10125"/>
                    </a:cubicBezTo>
                    <a:cubicBezTo>
                      <a:pt x="12460" y="10120"/>
                      <a:pt x="12453" y="10118"/>
                      <a:pt x="12442" y="10113"/>
                    </a:cubicBezTo>
                    <a:cubicBezTo>
                      <a:pt x="12421" y="10104"/>
                      <a:pt x="12398" y="10092"/>
                      <a:pt x="12371" y="10080"/>
                    </a:cubicBezTo>
                    <a:cubicBezTo>
                      <a:pt x="12365" y="10077"/>
                      <a:pt x="12357" y="10071"/>
                      <a:pt x="12351" y="10070"/>
                    </a:cubicBezTo>
                    <a:cubicBezTo>
                      <a:pt x="12330" y="10058"/>
                      <a:pt x="12311" y="10051"/>
                      <a:pt x="12289" y="10045"/>
                    </a:cubicBezTo>
                    <a:cubicBezTo>
                      <a:pt x="12275" y="10039"/>
                      <a:pt x="12263" y="10037"/>
                      <a:pt x="12251" y="10032"/>
                    </a:cubicBezTo>
                    <a:cubicBezTo>
                      <a:pt x="12216" y="10020"/>
                      <a:pt x="12178" y="10007"/>
                      <a:pt x="12138" y="9995"/>
                    </a:cubicBezTo>
                    <a:cubicBezTo>
                      <a:pt x="12132" y="9992"/>
                      <a:pt x="12130" y="9990"/>
                      <a:pt x="12123" y="9989"/>
                    </a:cubicBezTo>
                    <a:cubicBezTo>
                      <a:pt x="12102" y="9983"/>
                      <a:pt x="12082" y="9974"/>
                      <a:pt x="12059" y="9967"/>
                    </a:cubicBezTo>
                    <a:cubicBezTo>
                      <a:pt x="11978" y="9692"/>
                      <a:pt x="11747" y="9493"/>
                      <a:pt x="11472" y="9493"/>
                    </a:cubicBezTo>
                    <a:lnTo>
                      <a:pt x="10598" y="9493"/>
                    </a:lnTo>
                    <a:lnTo>
                      <a:pt x="10223" y="9201"/>
                    </a:lnTo>
                    <a:lnTo>
                      <a:pt x="10166" y="9224"/>
                    </a:lnTo>
                    <a:lnTo>
                      <a:pt x="10101" y="8793"/>
                    </a:lnTo>
                    <a:cubicBezTo>
                      <a:pt x="10270" y="8701"/>
                      <a:pt x="10391" y="8618"/>
                      <a:pt x="10425" y="8568"/>
                    </a:cubicBezTo>
                    <a:cubicBezTo>
                      <a:pt x="10473" y="8496"/>
                      <a:pt x="10558" y="7993"/>
                      <a:pt x="10629" y="7333"/>
                    </a:cubicBezTo>
                    <a:cubicBezTo>
                      <a:pt x="11539" y="7143"/>
                      <a:pt x="12055" y="6541"/>
                      <a:pt x="11801" y="6126"/>
                    </a:cubicBezTo>
                    <a:cubicBezTo>
                      <a:pt x="11675" y="5919"/>
                      <a:pt x="11465" y="5825"/>
                      <a:pt x="11250" y="5825"/>
                    </a:cubicBezTo>
                    <a:cubicBezTo>
                      <a:pt x="11227" y="5825"/>
                      <a:pt x="11205" y="5826"/>
                      <a:pt x="11182" y="5828"/>
                    </a:cubicBezTo>
                    <a:cubicBezTo>
                      <a:pt x="11188" y="5808"/>
                      <a:pt x="11194" y="5790"/>
                      <a:pt x="11199" y="5770"/>
                    </a:cubicBezTo>
                    <a:cubicBezTo>
                      <a:pt x="11218" y="5699"/>
                      <a:pt x="11236" y="5627"/>
                      <a:pt x="11255" y="5559"/>
                    </a:cubicBezTo>
                    <a:cubicBezTo>
                      <a:pt x="11256" y="5547"/>
                      <a:pt x="11261" y="5536"/>
                      <a:pt x="11262" y="5525"/>
                    </a:cubicBezTo>
                    <a:cubicBezTo>
                      <a:pt x="11281" y="5444"/>
                      <a:pt x="11298" y="5367"/>
                      <a:pt x="11314" y="5292"/>
                    </a:cubicBezTo>
                    <a:cubicBezTo>
                      <a:pt x="11318" y="5275"/>
                      <a:pt x="11321" y="5257"/>
                      <a:pt x="11326" y="5237"/>
                    </a:cubicBezTo>
                    <a:cubicBezTo>
                      <a:pt x="11335" y="5180"/>
                      <a:pt x="11347" y="5124"/>
                      <a:pt x="11354" y="5070"/>
                    </a:cubicBezTo>
                    <a:cubicBezTo>
                      <a:pt x="11359" y="5049"/>
                      <a:pt x="11363" y="5027"/>
                      <a:pt x="11366" y="5006"/>
                    </a:cubicBezTo>
                    <a:cubicBezTo>
                      <a:pt x="11375" y="4954"/>
                      <a:pt x="11382" y="4903"/>
                      <a:pt x="11388" y="4852"/>
                    </a:cubicBezTo>
                    <a:cubicBezTo>
                      <a:pt x="11390" y="4836"/>
                      <a:pt x="11393" y="4818"/>
                      <a:pt x="11394" y="4801"/>
                    </a:cubicBezTo>
                    <a:cubicBezTo>
                      <a:pt x="11409" y="4669"/>
                      <a:pt x="11420" y="4547"/>
                      <a:pt x="11424" y="4432"/>
                    </a:cubicBezTo>
                    <a:lnTo>
                      <a:pt x="11424" y="4384"/>
                    </a:lnTo>
                    <a:cubicBezTo>
                      <a:pt x="11424" y="4342"/>
                      <a:pt x="11425" y="4302"/>
                      <a:pt x="11424" y="4263"/>
                    </a:cubicBezTo>
                    <a:lnTo>
                      <a:pt x="11424" y="4214"/>
                    </a:lnTo>
                    <a:cubicBezTo>
                      <a:pt x="11421" y="4172"/>
                      <a:pt x="11419" y="4131"/>
                      <a:pt x="11415" y="4093"/>
                    </a:cubicBezTo>
                    <a:lnTo>
                      <a:pt x="11415" y="4062"/>
                    </a:lnTo>
                    <a:cubicBezTo>
                      <a:pt x="11414" y="4046"/>
                      <a:pt x="11411" y="4028"/>
                      <a:pt x="11409" y="4011"/>
                    </a:cubicBezTo>
                    <a:cubicBezTo>
                      <a:pt x="11408" y="3981"/>
                      <a:pt x="11403" y="3952"/>
                      <a:pt x="11400" y="3921"/>
                    </a:cubicBezTo>
                    <a:cubicBezTo>
                      <a:pt x="11399" y="3914"/>
                      <a:pt x="11399" y="3907"/>
                      <a:pt x="11396" y="3898"/>
                    </a:cubicBezTo>
                    <a:cubicBezTo>
                      <a:pt x="11390" y="3862"/>
                      <a:pt x="11383" y="3825"/>
                      <a:pt x="11379" y="3791"/>
                    </a:cubicBezTo>
                    <a:cubicBezTo>
                      <a:pt x="11377" y="3779"/>
                      <a:pt x="11375" y="3764"/>
                      <a:pt x="11371" y="3755"/>
                    </a:cubicBezTo>
                    <a:cubicBezTo>
                      <a:pt x="11365" y="3726"/>
                      <a:pt x="11359" y="3696"/>
                      <a:pt x="11354" y="3667"/>
                    </a:cubicBezTo>
                    <a:cubicBezTo>
                      <a:pt x="11351" y="3655"/>
                      <a:pt x="11348" y="3647"/>
                      <a:pt x="11346" y="3634"/>
                    </a:cubicBezTo>
                    <a:cubicBezTo>
                      <a:pt x="11338" y="3600"/>
                      <a:pt x="11329" y="3570"/>
                      <a:pt x="11320" y="3540"/>
                    </a:cubicBezTo>
                    <a:cubicBezTo>
                      <a:pt x="11318" y="3536"/>
                      <a:pt x="11315" y="3531"/>
                      <a:pt x="11315" y="3526"/>
                    </a:cubicBezTo>
                    <a:cubicBezTo>
                      <a:pt x="11303" y="3493"/>
                      <a:pt x="11292" y="3461"/>
                      <a:pt x="11280" y="3429"/>
                    </a:cubicBezTo>
                    <a:cubicBezTo>
                      <a:pt x="11275" y="3421"/>
                      <a:pt x="11273" y="3412"/>
                      <a:pt x="11272" y="3402"/>
                    </a:cubicBezTo>
                    <a:cubicBezTo>
                      <a:pt x="11262" y="3380"/>
                      <a:pt x="11255" y="3360"/>
                      <a:pt x="11244" y="3339"/>
                    </a:cubicBezTo>
                    <a:cubicBezTo>
                      <a:pt x="11239" y="3331"/>
                      <a:pt x="11235" y="3320"/>
                      <a:pt x="11230" y="3311"/>
                    </a:cubicBezTo>
                    <a:cubicBezTo>
                      <a:pt x="11223" y="3290"/>
                      <a:pt x="11213" y="3275"/>
                      <a:pt x="11202" y="3256"/>
                    </a:cubicBezTo>
                    <a:cubicBezTo>
                      <a:pt x="11199" y="3248"/>
                      <a:pt x="11195" y="3239"/>
                      <a:pt x="11190" y="3230"/>
                    </a:cubicBezTo>
                    <a:cubicBezTo>
                      <a:pt x="11177" y="3208"/>
                      <a:pt x="11165" y="3184"/>
                      <a:pt x="11153" y="3165"/>
                    </a:cubicBezTo>
                    <a:cubicBezTo>
                      <a:pt x="11148" y="3157"/>
                      <a:pt x="11145" y="3153"/>
                      <a:pt x="11140" y="3148"/>
                    </a:cubicBezTo>
                    <a:cubicBezTo>
                      <a:pt x="11133" y="3133"/>
                      <a:pt x="11123" y="3118"/>
                      <a:pt x="11114" y="3105"/>
                    </a:cubicBezTo>
                    <a:cubicBezTo>
                      <a:pt x="11108" y="3096"/>
                      <a:pt x="11101" y="3089"/>
                      <a:pt x="11097" y="3081"/>
                    </a:cubicBezTo>
                    <a:cubicBezTo>
                      <a:pt x="11089" y="3069"/>
                      <a:pt x="11081" y="3060"/>
                      <a:pt x="11075" y="3052"/>
                    </a:cubicBezTo>
                    <a:cubicBezTo>
                      <a:pt x="11067" y="3044"/>
                      <a:pt x="11061" y="3035"/>
                      <a:pt x="11055" y="3027"/>
                    </a:cubicBezTo>
                    <a:cubicBezTo>
                      <a:pt x="11049" y="3019"/>
                      <a:pt x="11043" y="3013"/>
                      <a:pt x="11036" y="3005"/>
                    </a:cubicBezTo>
                    <a:cubicBezTo>
                      <a:pt x="10935" y="2887"/>
                      <a:pt x="10854" y="2841"/>
                      <a:pt x="10854" y="2841"/>
                    </a:cubicBezTo>
                    <a:cubicBezTo>
                      <a:pt x="11618" y="1452"/>
                      <a:pt x="10097" y="63"/>
                      <a:pt x="1002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67" name="Google Shape;3767;p17"/>
              <p:cNvSpPr/>
              <p:nvPr/>
            </p:nvSpPr>
            <p:spPr>
              <a:xfrm>
                <a:off x="4602425" y="4789700"/>
                <a:ext cx="409800" cy="386250"/>
              </a:xfrm>
              <a:custGeom>
                <a:avLst/>
                <a:gdLst/>
                <a:ahLst/>
                <a:cxnLst/>
                <a:rect l="l" t="t" r="r" b="b"/>
                <a:pathLst>
                  <a:path w="16392" h="15450" extrusionOk="0">
                    <a:moveTo>
                      <a:pt x="10026" y="0"/>
                    </a:moveTo>
                    <a:cubicBezTo>
                      <a:pt x="10060" y="52"/>
                      <a:pt x="10725" y="1094"/>
                      <a:pt x="8488" y="1308"/>
                    </a:cubicBezTo>
                    <a:cubicBezTo>
                      <a:pt x="6893" y="1463"/>
                      <a:pt x="6183" y="2322"/>
                      <a:pt x="5899" y="2832"/>
                    </a:cubicBezTo>
                    <a:cubicBezTo>
                      <a:pt x="5898" y="2836"/>
                      <a:pt x="5894" y="2839"/>
                      <a:pt x="5893" y="2844"/>
                    </a:cubicBezTo>
                    <a:cubicBezTo>
                      <a:pt x="5878" y="2872"/>
                      <a:pt x="5864" y="2896"/>
                      <a:pt x="5852" y="2921"/>
                    </a:cubicBezTo>
                    <a:cubicBezTo>
                      <a:pt x="5851" y="2923"/>
                      <a:pt x="5848" y="2928"/>
                      <a:pt x="5846" y="2930"/>
                    </a:cubicBezTo>
                    <a:cubicBezTo>
                      <a:pt x="5819" y="2985"/>
                      <a:pt x="5797" y="3031"/>
                      <a:pt x="5781" y="3072"/>
                    </a:cubicBezTo>
                    <a:cubicBezTo>
                      <a:pt x="5781" y="3076"/>
                      <a:pt x="5779" y="3078"/>
                      <a:pt x="5776" y="3081"/>
                    </a:cubicBezTo>
                    <a:cubicBezTo>
                      <a:pt x="5770" y="3100"/>
                      <a:pt x="5763" y="3116"/>
                      <a:pt x="5757" y="3131"/>
                    </a:cubicBezTo>
                    <a:lnTo>
                      <a:pt x="5757" y="3133"/>
                    </a:lnTo>
                    <a:cubicBezTo>
                      <a:pt x="5751" y="3148"/>
                      <a:pt x="5745" y="3161"/>
                      <a:pt x="5741" y="3173"/>
                    </a:cubicBezTo>
                    <a:lnTo>
                      <a:pt x="5741" y="3178"/>
                    </a:lnTo>
                    <a:cubicBezTo>
                      <a:pt x="5736" y="3188"/>
                      <a:pt x="5735" y="3195"/>
                      <a:pt x="5734" y="3200"/>
                    </a:cubicBezTo>
                    <a:cubicBezTo>
                      <a:pt x="5734" y="3201"/>
                      <a:pt x="5734" y="3203"/>
                      <a:pt x="5733" y="3203"/>
                    </a:cubicBezTo>
                    <a:cubicBezTo>
                      <a:pt x="5733" y="3209"/>
                      <a:pt x="5730" y="3212"/>
                      <a:pt x="5730" y="3212"/>
                    </a:cubicBezTo>
                    <a:cubicBezTo>
                      <a:pt x="5730" y="3212"/>
                      <a:pt x="5653" y="3115"/>
                      <a:pt x="5532" y="3115"/>
                    </a:cubicBezTo>
                    <a:cubicBezTo>
                      <a:pt x="5417" y="3115"/>
                      <a:pt x="5263" y="3202"/>
                      <a:pt x="5096" y="3544"/>
                    </a:cubicBezTo>
                    <a:cubicBezTo>
                      <a:pt x="4933" y="3877"/>
                      <a:pt x="5103" y="4871"/>
                      <a:pt x="5378" y="5838"/>
                    </a:cubicBezTo>
                    <a:cubicBezTo>
                      <a:pt x="5337" y="5831"/>
                      <a:pt x="5296" y="5827"/>
                      <a:pt x="5254" y="5827"/>
                    </a:cubicBezTo>
                    <a:cubicBezTo>
                      <a:pt x="5045" y="5827"/>
                      <a:pt x="4839" y="5920"/>
                      <a:pt x="4716" y="6128"/>
                    </a:cubicBezTo>
                    <a:cubicBezTo>
                      <a:pt x="4463" y="6551"/>
                      <a:pt x="4989" y="7171"/>
                      <a:pt x="5909" y="7345"/>
                    </a:cubicBezTo>
                    <a:cubicBezTo>
                      <a:pt x="5921" y="7372"/>
                      <a:pt x="5931" y="7395"/>
                      <a:pt x="5942" y="7420"/>
                    </a:cubicBezTo>
                    <a:cubicBezTo>
                      <a:pt x="6001" y="7988"/>
                      <a:pt x="6069" y="8426"/>
                      <a:pt x="6131" y="8532"/>
                    </a:cubicBezTo>
                    <a:cubicBezTo>
                      <a:pt x="6154" y="8573"/>
                      <a:pt x="6221" y="8632"/>
                      <a:pt x="6316" y="8701"/>
                    </a:cubicBezTo>
                    <a:lnTo>
                      <a:pt x="6238" y="9163"/>
                    </a:lnTo>
                    <a:lnTo>
                      <a:pt x="5723" y="9375"/>
                    </a:lnTo>
                    <a:lnTo>
                      <a:pt x="5742" y="9395"/>
                    </a:lnTo>
                    <a:lnTo>
                      <a:pt x="5723" y="9403"/>
                    </a:lnTo>
                    <a:lnTo>
                      <a:pt x="5733" y="9412"/>
                    </a:lnTo>
                    <a:cubicBezTo>
                      <a:pt x="5645" y="9435"/>
                      <a:pt x="5558" y="9459"/>
                      <a:pt x="5475" y="9482"/>
                    </a:cubicBezTo>
                    <a:cubicBezTo>
                      <a:pt x="5462" y="9486"/>
                      <a:pt x="5448" y="9490"/>
                      <a:pt x="5435" y="9495"/>
                    </a:cubicBezTo>
                    <a:lnTo>
                      <a:pt x="5372" y="9495"/>
                    </a:lnTo>
                    <a:cubicBezTo>
                      <a:pt x="5237" y="9495"/>
                      <a:pt x="5119" y="9565"/>
                      <a:pt x="5041" y="9677"/>
                    </a:cubicBezTo>
                    <a:cubicBezTo>
                      <a:pt x="4228" y="9922"/>
                      <a:pt x="3528" y="10179"/>
                      <a:pt x="3353" y="10300"/>
                    </a:cubicBezTo>
                    <a:cubicBezTo>
                      <a:pt x="3299" y="10312"/>
                      <a:pt x="3248" y="10336"/>
                      <a:pt x="3195" y="10377"/>
                    </a:cubicBezTo>
                    <a:cubicBezTo>
                      <a:pt x="2356" y="11020"/>
                      <a:pt x="1646" y="11971"/>
                      <a:pt x="1088" y="12955"/>
                    </a:cubicBezTo>
                    <a:cubicBezTo>
                      <a:pt x="1076" y="12977"/>
                      <a:pt x="1066" y="12998"/>
                      <a:pt x="1054" y="13020"/>
                    </a:cubicBezTo>
                    <a:cubicBezTo>
                      <a:pt x="583" y="13866"/>
                      <a:pt x="225" y="14732"/>
                      <a:pt x="0" y="15449"/>
                    </a:cubicBezTo>
                    <a:lnTo>
                      <a:pt x="16391" y="15449"/>
                    </a:lnTo>
                    <a:cubicBezTo>
                      <a:pt x="16090" y="14710"/>
                      <a:pt x="15650" y="13790"/>
                      <a:pt x="15087" y="12898"/>
                    </a:cubicBezTo>
                    <a:cubicBezTo>
                      <a:pt x="14447" y="11882"/>
                      <a:pt x="13650" y="10907"/>
                      <a:pt x="12726" y="10292"/>
                    </a:cubicBezTo>
                    <a:cubicBezTo>
                      <a:pt x="12721" y="10291"/>
                      <a:pt x="12720" y="10287"/>
                      <a:pt x="12716" y="10286"/>
                    </a:cubicBezTo>
                    <a:cubicBezTo>
                      <a:pt x="12659" y="10248"/>
                      <a:pt x="12599" y="10208"/>
                      <a:pt x="12539" y="10173"/>
                    </a:cubicBezTo>
                    <a:cubicBezTo>
                      <a:pt x="12533" y="10165"/>
                      <a:pt x="12529" y="10158"/>
                      <a:pt x="12522" y="10153"/>
                    </a:cubicBezTo>
                    <a:cubicBezTo>
                      <a:pt x="12515" y="10146"/>
                      <a:pt x="12505" y="10140"/>
                      <a:pt x="12492" y="10133"/>
                    </a:cubicBezTo>
                    <a:cubicBezTo>
                      <a:pt x="12486" y="10130"/>
                      <a:pt x="12479" y="10126"/>
                      <a:pt x="12476" y="10123"/>
                    </a:cubicBezTo>
                    <a:cubicBezTo>
                      <a:pt x="12469" y="10118"/>
                      <a:pt x="12460" y="10116"/>
                      <a:pt x="12450" y="10111"/>
                    </a:cubicBezTo>
                    <a:cubicBezTo>
                      <a:pt x="12430" y="10102"/>
                      <a:pt x="12407" y="10090"/>
                      <a:pt x="12379" y="10078"/>
                    </a:cubicBezTo>
                    <a:cubicBezTo>
                      <a:pt x="12371" y="10075"/>
                      <a:pt x="12365" y="10069"/>
                      <a:pt x="12359" y="10068"/>
                    </a:cubicBezTo>
                    <a:cubicBezTo>
                      <a:pt x="12339" y="10056"/>
                      <a:pt x="12317" y="10049"/>
                      <a:pt x="12297" y="10043"/>
                    </a:cubicBezTo>
                    <a:cubicBezTo>
                      <a:pt x="12284" y="10037"/>
                      <a:pt x="12269" y="10035"/>
                      <a:pt x="12256" y="10030"/>
                    </a:cubicBezTo>
                    <a:cubicBezTo>
                      <a:pt x="12223" y="10018"/>
                      <a:pt x="12184" y="10005"/>
                      <a:pt x="12145" y="9993"/>
                    </a:cubicBezTo>
                    <a:cubicBezTo>
                      <a:pt x="12139" y="9990"/>
                      <a:pt x="12133" y="9988"/>
                      <a:pt x="12129" y="9987"/>
                    </a:cubicBezTo>
                    <a:cubicBezTo>
                      <a:pt x="12109" y="9981"/>
                      <a:pt x="12087" y="9972"/>
                      <a:pt x="12066" y="9965"/>
                    </a:cubicBezTo>
                    <a:cubicBezTo>
                      <a:pt x="11984" y="9690"/>
                      <a:pt x="11750" y="9491"/>
                      <a:pt x="11476" y="9491"/>
                    </a:cubicBezTo>
                    <a:lnTo>
                      <a:pt x="10602" y="9491"/>
                    </a:lnTo>
                    <a:lnTo>
                      <a:pt x="10228" y="9199"/>
                    </a:lnTo>
                    <a:lnTo>
                      <a:pt x="10171" y="9222"/>
                    </a:lnTo>
                    <a:lnTo>
                      <a:pt x="10106" y="8791"/>
                    </a:lnTo>
                    <a:cubicBezTo>
                      <a:pt x="10109" y="8791"/>
                      <a:pt x="10109" y="8790"/>
                      <a:pt x="10111" y="8790"/>
                    </a:cubicBezTo>
                    <a:cubicBezTo>
                      <a:pt x="10279" y="8696"/>
                      <a:pt x="10395" y="8617"/>
                      <a:pt x="10431" y="8567"/>
                    </a:cubicBezTo>
                    <a:cubicBezTo>
                      <a:pt x="10456" y="8531"/>
                      <a:pt x="10488" y="8383"/>
                      <a:pt x="10524" y="8158"/>
                    </a:cubicBezTo>
                    <a:cubicBezTo>
                      <a:pt x="10561" y="7943"/>
                      <a:pt x="10597" y="7657"/>
                      <a:pt x="10632" y="7333"/>
                    </a:cubicBezTo>
                    <a:cubicBezTo>
                      <a:pt x="10659" y="7327"/>
                      <a:pt x="10687" y="7321"/>
                      <a:pt x="10714" y="7313"/>
                    </a:cubicBezTo>
                    <a:cubicBezTo>
                      <a:pt x="11574" y="7107"/>
                      <a:pt x="12051" y="6529"/>
                      <a:pt x="11804" y="6125"/>
                    </a:cubicBezTo>
                    <a:cubicBezTo>
                      <a:pt x="11677" y="5918"/>
                      <a:pt x="11467" y="5824"/>
                      <a:pt x="11252" y="5824"/>
                    </a:cubicBezTo>
                    <a:cubicBezTo>
                      <a:pt x="11230" y="5824"/>
                      <a:pt x="11208" y="5825"/>
                      <a:pt x="11186" y="5827"/>
                    </a:cubicBezTo>
                    <a:cubicBezTo>
                      <a:pt x="11193" y="5808"/>
                      <a:pt x="11199" y="5789"/>
                      <a:pt x="11202" y="5770"/>
                    </a:cubicBezTo>
                    <a:cubicBezTo>
                      <a:pt x="11223" y="5698"/>
                      <a:pt x="11240" y="5627"/>
                      <a:pt x="11258" y="5559"/>
                    </a:cubicBezTo>
                    <a:cubicBezTo>
                      <a:pt x="11263" y="5546"/>
                      <a:pt x="11264" y="5535"/>
                      <a:pt x="11267" y="5524"/>
                    </a:cubicBezTo>
                    <a:cubicBezTo>
                      <a:pt x="11287" y="5443"/>
                      <a:pt x="11303" y="5366"/>
                      <a:pt x="11319" y="5291"/>
                    </a:cubicBezTo>
                    <a:cubicBezTo>
                      <a:pt x="11324" y="5274"/>
                      <a:pt x="11325" y="5256"/>
                      <a:pt x="11327" y="5236"/>
                    </a:cubicBezTo>
                    <a:cubicBezTo>
                      <a:pt x="11340" y="5181"/>
                      <a:pt x="11349" y="5123"/>
                      <a:pt x="11358" y="5069"/>
                    </a:cubicBezTo>
                    <a:cubicBezTo>
                      <a:pt x="11363" y="5048"/>
                      <a:pt x="11366" y="5026"/>
                      <a:pt x="11368" y="5006"/>
                    </a:cubicBezTo>
                    <a:cubicBezTo>
                      <a:pt x="11376" y="4953"/>
                      <a:pt x="11382" y="4902"/>
                      <a:pt x="11391" y="4852"/>
                    </a:cubicBezTo>
                    <a:cubicBezTo>
                      <a:pt x="11392" y="4835"/>
                      <a:pt x="11394" y="4817"/>
                      <a:pt x="11397" y="4800"/>
                    </a:cubicBezTo>
                    <a:cubicBezTo>
                      <a:pt x="11411" y="4668"/>
                      <a:pt x="11422" y="4546"/>
                      <a:pt x="11423" y="4431"/>
                    </a:cubicBezTo>
                    <a:cubicBezTo>
                      <a:pt x="11425" y="4416"/>
                      <a:pt x="11425" y="4400"/>
                      <a:pt x="11425" y="4385"/>
                    </a:cubicBezTo>
                    <a:lnTo>
                      <a:pt x="11425" y="4263"/>
                    </a:lnTo>
                    <a:cubicBezTo>
                      <a:pt x="11425" y="4251"/>
                      <a:pt x="11425" y="4240"/>
                      <a:pt x="11423" y="4228"/>
                    </a:cubicBezTo>
                    <a:lnTo>
                      <a:pt x="11423" y="4214"/>
                    </a:lnTo>
                    <a:cubicBezTo>
                      <a:pt x="11423" y="4172"/>
                      <a:pt x="11422" y="4131"/>
                      <a:pt x="11417" y="4093"/>
                    </a:cubicBezTo>
                    <a:cubicBezTo>
                      <a:pt x="11417" y="4083"/>
                      <a:pt x="11417" y="4071"/>
                      <a:pt x="11416" y="4063"/>
                    </a:cubicBezTo>
                    <a:cubicBezTo>
                      <a:pt x="11411" y="4014"/>
                      <a:pt x="11409" y="3965"/>
                      <a:pt x="11403" y="3920"/>
                    </a:cubicBezTo>
                    <a:cubicBezTo>
                      <a:pt x="11400" y="3913"/>
                      <a:pt x="11398" y="3906"/>
                      <a:pt x="11398" y="3899"/>
                    </a:cubicBezTo>
                    <a:cubicBezTo>
                      <a:pt x="11392" y="3862"/>
                      <a:pt x="11386" y="3826"/>
                      <a:pt x="11381" y="3790"/>
                    </a:cubicBezTo>
                    <a:cubicBezTo>
                      <a:pt x="11380" y="3778"/>
                      <a:pt x="11375" y="3765"/>
                      <a:pt x="11374" y="3754"/>
                    </a:cubicBezTo>
                    <a:cubicBezTo>
                      <a:pt x="11368" y="3725"/>
                      <a:pt x="11361" y="3696"/>
                      <a:pt x="11354" y="3668"/>
                    </a:cubicBezTo>
                    <a:cubicBezTo>
                      <a:pt x="11352" y="3655"/>
                      <a:pt x="11349" y="3646"/>
                      <a:pt x="11346" y="3634"/>
                    </a:cubicBezTo>
                    <a:cubicBezTo>
                      <a:pt x="11338" y="3601"/>
                      <a:pt x="11330" y="3570"/>
                      <a:pt x="11319" y="3540"/>
                    </a:cubicBezTo>
                    <a:cubicBezTo>
                      <a:pt x="11319" y="3535"/>
                      <a:pt x="11318" y="3530"/>
                      <a:pt x="11314" y="3525"/>
                    </a:cubicBezTo>
                    <a:cubicBezTo>
                      <a:pt x="11306" y="3493"/>
                      <a:pt x="11293" y="3461"/>
                      <a:pt x="11281" y="3428"/>
                    </a:cubicBezTo>
                    <a:cubicBezTo>
                      <a:pt x="11276" y="3420"/>
                      <a:pt x="11274" y="3412"/>
                      <a:pt x="11269" y="3401"/>
                    </a:cubicBezTo>
                    <a:cubicBezTo>
                      <a:pt x="11262" y="3380"/>
                      <a:pt x="11252" y="3359"/>
                      <a:pt x="11244" y="3340"/>
                    </a:cubicBezTo>
                    <a:cubicBezTo>
                      <a:pt x="11238" y="3330"/>
                      <a:pt x="11234" y="3319"/>
                      <a:pt x="11229" y="3310"/>
                    </a:cubicBezTo>
                    <a:cubicBezTo>
                      <a:pt x="11221" y="3291"/>
                      <a:pt x="11213" y="3274"/>
                      <a:pt x="11202" y="3256"/>
                    </a:cubicBezTo>
                    <a:cubicBezTo>
                      <a:pt x="11197" y="3248"/>
                      <a:pt x="11195" y="3239"/>
                      <a:pt x="11189" y="3230"/>
                    </a:cubicBezTo>
                    <a:cubicBezTo>
                      <a:pt x="11177" y="3207"/>
                      <a:pt x="11162" y="3183"/>
                      <a:pt x="11152" y="3165"/>
                    </a:cubicBezTo>
                    <a:cubicBezTo>
                      <a:pt x="11148" y="3157"/>
                      <a:pt x="11144" y="3152"/>
                      <a:pt x="11140" y="3148"/>
                    </a:cubicBezTo>
                    <a:cubicBezTo>
                      <a:pt x="11131" y="3133"/>
                      <a:pt x="11120" y="3117"/>
                      <a:pt x="11111" y="3104"/>
                    </a:cubicBezTo>
                    <a:cubicBezTo>
                      <a:pt x="11105" y="3096"/>
                      <a:pt x="11099" y="3088"/>
                      <a:pt x="11094" y="3081"/>
                    </a:cubicBezTo>
                    <a:cubicBezTo>
                      <a:pt x="11088" y="3069"/>
                      <a:pt x="11081" y="3060"/>
                      <a:pt x="11073" y="3052"/>
                    </a:cubicBezTo>
                    <a:cubicBezTo>
                      <a:pt x="11067" y="3043"/>
                      <a:pt x="11061" y="3036"/>
                      <a:pt x="11056" y="3026"/>
                    </a:cubicBezTo>
                    <a:cubicBezTo>
                      <a:pt x="11050" y="3019"/>
                      <a:pt x="11043" y="3013"/>
                      <a:pt x="11037" y="3005"/>
                    </a:cubicBezTo>
                    <a:cubicBezTo>
                      <a:pt x="10936" y="2886"/>
                      <a:pt x="10855" y="2841"/>
                      <a:pt x="10855" y="2841"/>
                    </a:cubicBezTo>
                    <a:cubicBezTo>
                      <a:pt x="11618" y="1451"/>
                      <a:pt x="10096" y="62"/>
                      <a:pt x="1002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68" name="Google Shape;3768;p17"/>
              <p:cNvSpPr/>
              <p:nvPr/>
            </p:nvSpPr>
            <p:spPr>
              <a:xfrm>
                <a:off x="5857625" y="4801850"/>
                <a:ext cx="302075" cy="374000"/>
              </a:xfrm>
              <a:custGeom>
                <a:avLst/>
                <a:gdLst/>
                <a:ahLst/>
                <a:cxnLst/>
                <a:rect l="l" t="t" r="r" b="b"/>
                <a:pathLst>
                  <a:path w="12083" h="14960" extrusionOk="0">
                    <a:moveTo>
                      <a:pt x="7075" y="0"/>
                    </a:moveTo>
                    <a:cubicBezTo>
                      <a:pt x="5423" y="0"/>
                      <a:pt x="3851" y="1481"/>
                      <a:pt x="3502" y="1828"/>
                    </a:cubicBezTo>
                    <a:cubicBezTo>
                      <a:pt x="3501" y="1828"/>
                      <a:pt x="3501" y="1829"/>
                      <a:pt x="3501" y="1829"/>
                    </a:cubicBezTo>
                    <a:cubicBezTo>
                      <a:pt x="3462" y="1867"/>
                      <a:pt x="3438" y="1891"/>
                      <a:pt x="3432" y="1900"/>
                    </a:cubicBezTo>
                    <a:cubicBezTo>
                      <a:pt x="3431" y="1900"/>
                      <a:pt x="3431" y="1901"/>
                      <a:pt x="3431" y="1901"/>
                    </a:cubicBezTo>
                    <a:cubicBezTo>
                      <a:pt x="3213" y="1936"/>
                      <a:pt x="3121" y="2237"/>
                      <a:pt x="3113" y="2675"/>
                    </a:cubicBezTo>
                    <a:cubicBezTo>
                      <a:pt x="3112" y="2788"/>
                      <a:pt x="3115" y="2908"/>
                      <a:pt x="3126" y="3036"/>
                    </a:cubicBezTo>
                    <a:cubicBezTo>
                      <a:pt x="3139" y="3219"/>
                      <a:pt x="3162" y="3416"/>
                      <a:pt x="3194" y="3622"/>
                    </a:cubicBezTo>
                    <a:cubicBezTo>
                      <a:pt x="3241" y="3927"/>
                      <a:pt x="3308" y="4251"/>
                      <a:pt x="3387" y="4567"/>
                    </a:cubicBezTo>
                    <a:cubicBezTo>
                      <a:pt x="3368" y="4566"/>
                      <a:pt x="3349" y="4565"/>
                      <a:pt x="3329" y="4565"/>
                    </a:cubicBezTo>
                    <a:cubicBezTo>
                      <a:pt x="2962" y="4565"/>
                      <a:pt x="2551" y="4802"/>
                      <a:pt x="2632" y="5098"/>
                    </a:cubicBezTo>
                    <a:cubicBezTo>
                      <a:pt x="2718" y="5407"/>
                      <a:pt x="3513" y="5934"/>
                      <a:pt x="3946" y="6153"/>
                    </a:cubicBezTo>
                    <a:cubicBezTo>
                      <a:pt x="4067" y="6387"/>
                      <a:pt x="4190" y="6560"/>
                      <a:pt x="4304" y="6627"/>
                    </a:cubicBezTo>
                    <a:cubicBezTo>
                      <a:pt x="4310" y="6660"/>
                      <a:pt x="4318" y="6689"/>
                      <a:pt x="4324" y="6718"/>
                    </a:cubicBezTo>
                    <a:cubicBezTo>
                      <a:pt x="4341" y="6873"/>
                      <a:pt x="4360" y="7022"/>
                      <a:pt x="4380" y="7157"/>
                    </a:cubicBezTo>
                    <a:cubicBezTo>
                      <a:pt x="4380" y="7161"/>
                      <a:pt x="4382" y="7163"/>
                      <a:pt x="4382" y="7164"/>
                    </a:cubicBezTo>
                    <a:cubicBezTo>
                      <a:pt x="4388" y="7211"/>
                      <a:pt x="4395" y="7256"/>
                      <a:pt x="4403" y="7301"/>
                    </a:cubicBezTo>
                    <a:cubicBezTo>
                      <a:pt x="4403" y="7305"/>
                      <a:pt x="4404" y="7308"/>
                      <a:pt x="4404" y="7313"/>
                    </a:cubicBezTo>
                    <a:cubicBezTo>
                      <a:pt x="4412" y="7357"/>
                      <a:pt x="4420" y="7402"/>
                      <a:pt x="4427" y="7442"/>
                    </a:cubicBezTo>
                    <a:lnTo>
                      <a:pt x="4167" y="7763"/>
                    </a:lnTo>
                    <a:lnTo>
                      <a:pt x="4227" y="7809"/>
                    </a:lnTo>
                    <a:lnTo>
                      <a:pt x="4200" y="7831"/>
                    </a:lnTo>
                    <a:lnTo>
                      <a:pt x="4129" y="7831"/>
                    </a:lnTo>
                    <a:lnTo>
                      <a:pt x="4093" y="7746"/>
                    </a:lnTo>
                    <a:lnTo>
                      <a:pt x="3939" y="7831"/>
                    </a:lnTo>
                    <a:lnTo>
                      <a:pt x="3031" y="7831"/>
                    </a:lnTo>
                    <a:cubicBezTo>
                      <a:pt x="2714" y="7831"/>
                      <a:pt x="2457" y="8034"/>
                      <a:pt x="2457" y="8283"/>
                    </a:cubicBezTo>
                    <a:lnTo>
                      <a:pt x="2457" y="8682"/>
                    </a:lnTo>
                    <a:cubicBezTo>
                      <a:pt x="2110" y="8842"/>
                      <a:pt x="1800" y="8998"/>
                      <a:pt x="1552" y="9133"/>
                    </a:cubicBezTo>
                    <a:cubicBezTo>
                      <a:pt x="1304" y="9267"/>
                      <a:pt x="1120" y="9385"/>
                      <a:pt x="1024" y="9470"/>
                    </a:cubicBezTo>
                    <a:cubicBezTo>
                      <a:pt x="1012" y="9476"/>
                      <a:pt x="1001" y="9483"/>
                      <a:pt x="990" y="9490"/>
                    </a:cubicBezTo>
                    <a:cubicBezTo>
                      <a:pt x="746" y="9654"/>
                      <a:pt x="553" y="9954"/>
                      <a:pt x="406" y="10345"/>
                    </a:cubicBezTo>
                    <a:cubicBezTo>
                      <a:pt x="181" y="10941"/>
                      <a:pt x="60" y="11751"/>
                      <a:pt x="17" y="12618"/>
                    </a:cubicBezTo>
                    <a:cubicBezTo>
                      <a:pt x="17" y="12634"/>
                      <a:pt x="17" y="12651"/>
                      <a:pt x="16" y="12668"/>
                    </a:cubicBezTo>
                    <a:cubicBezTo>
                      <a:pt x="15" y="12710"/>
                      <a:pt x="11" y="12753"/>
                      <a:pt x="10" y="12795"/>
                    </a:cubicBezTo>
                    <a:cubicBezTo>
                      <a:pt x="10" y="12815"/>
                      <a:pt x="10" y="12833"/>
                      <a:pt x="9" y="12852"/>
                    </a:cubicBezTo>
                    <a:cubicBezTo>
                      <a:pt x="9" y="12894"/>
                      <a:pt x="6" y="12935"/>
                      <a:pt x="4" y="12977"/>
                    </a:cubicBezTo>
                    <a:lnTo>
                      <a:pt x="4" y="13033"/>
                    </a:lnTo>
                    <a:cubicBezTo>
                      <a:pt x="2" y="13063"/>
                      <a:pt x="2" y="13092"/>
                      <a:pt x="2" y="13118"/>
                    </a:cubicBezTo>
                    <a:lnTo>
                      <a:pt x="2" y="13162"/>
                    </a:lnTo>
                    <a:cubicBezTo>
                      <a:pt x="0" y="13179"/>
                      <a:pt x="0" y="13197"/>
                      <a:pt x="0" y="13213"/>
                    </a:cubicBezTo>
                    <a:lnTo>
                      <a:pt x="0" y="13614"/>
                    </a:lnTo>
                    <a:cubicBezTo>
                      <a:pt x="2" y="13663"/>
                      <a:pt x="2" y="13708"/>
                      <a:pt x="2" y="13755"/>
                    </a:cubicBezTo>
                    <a:cubicBezTo>
                      <a:pt x="4" y="13775"/>
                      <a:pt x="4" y="13793"/>
                      <a:pt x="4" y="13811"/>
                    </a:cubicBezTo>
                    <a:cubicBezTo>
                      <a:pt x="5" y="13854"/>
                      <a:pt x="5" y="13895"/>
                      <a:pt x="9" y="13936"/>
                    </a:cubicBezTo>
                    <a:cubicBezTo>
                      <a:pt x="9" y="13957"/>
                      <a:pt x="9" y="13976"/>
                      <a:pt x="10" y="13998"/>
                    </a:cubicBezTo>
                    <a:cubicBezTo>
                      <a:pt x="10" y="14040"/>
                      <a:pt x="11" y="14080"/>
                      <a:pt x="15" y="14120"/>
                    </a:cubicBezTo>
                    <a:cubicBezTo>
                      <a:pt x="15" y="14139"/>
                      <a:pt x="16" y="14157"/>
                      <a:pt x="16" y="14177"/>
                    </a:cubicBezTo>
                    <a:cubicBezTo>
                      <a:pt x="17" y="14224"/>
                      <a:pt x="21" y="14270"/>
                      <a:pt x="23" y="14317"/>
                    </a:cubicBezTo>
                    <a:cubicBezTo>
                      <a:pt x="23" y="14329"/>
                      <a:pt x="23" y="14343"/>
                      <a:pt x="24" y="14353"/>
                    </a:cubicBezTo>
                    <a:cubicBezTo>
                      <a:pt x="27" y="14413"/>
                      <a:pt x="30" y="14473"/>
                      <a:pt x="34" y="14533"/>
                    </a:cubicBezTo>
                    <a:cubicBezTo>
                      <a:pt x="34" y="14540"/>
                      <a:pt x="34" y="14548"/>
                      <a:pt x="35" y="14556"/>
                    </a:cubicBezTo>
                    <a:cubicBezTo>
                      <a:pt x="36" y="14606"/>
                      <a:pt x="41" y="14654"/>
                      <a:pt x="45" y="14704"/>
                    </a:cubicBezTo>
                    <a:cubicBezTo>
                      <a:pt x="45" y="14721"/>
                      <a:pt x="46" y="14741"/>
                      <a:pt x="49" y="14759"/>
                    </a:cubicBezTo>
                    <a:cubicBezTo>
                      <a:pt x="51" y="14800"/>
                      <a:pt x="55" y="14838"/>
                      <a:pt x="57" y="14878"/>
                    </a:cubicBezTo>
                    <a:cubicBezTo>
                      <a:pt x="58" y="14899"/>
                      <a:pt x="61" y="14918"/>
                      <a:pt x="63" y="14940"/>
                    </a:cubicBezTo>
                    <a:cubicBezTo>
                      <a:pt x="63" y="14946"/>
                      <a:pt x="64" y="14953"/>
                      <a:pt x="64" y="14959"/>
                    </a:cubicBezTo>
                    <a:lnTo>
                      <a:pt x="12083" y="14959"/>
                    </a:lnTo>
                    <a:lnTo>
                      <a:pt x="12083" y="8130"/>
                    </a:lnTo>
                    <a:cubicBezTo>
                      <a:pt x="11932" y="7951"/>
                      <a:pt x="11675" y="7833"/>
                      <a:pt x="11379" y="7833"/>
                    </a:cubicBezTo>
                    <a:lnTo>
                      <a:pt x="10156" y="7833"/>
                    </a:lnTo>
                    <a:lnTo>
                      <a:pt x="9809" y="7716"/>
                    </a:lnTo>
                    <a:lnTo>
                      <a:pt x="9784" y="7781"/>
                    </a:lnTo>
                    <a:cubicBezTo>
                      <a:pt x="9724" y="7758"/>
                      <a:pt x="9665" y="7736"/>
                      <a:pt x="9607" y="7716"/>
                    </a:cubicBezTo>
                    <a:lnTo>
                      <a:pt x="9598" y="7711"/>
                    </a:lnTo>
                    <a:cubicBezTo>
                      <a:pt x="9548" y="7691"/>
                      <a:pt x="9498" y="7674"/>
                      <a:pt x="9447" y="7656"/>
                    </a:cubicBezTo>
                    <a:lnTo>
                      <a:pt x="9107" y="7237"/>
                    </a:lnTo>
                    <a:lnTo>
                      <a:pt x="8893" y="7352"/>
                    </a:lnTo>
                    <a:cubicBezTo>
                      <a:pt x="8910" y="7226"/>
                      <a:pt x="8929" y="7078"/>
                      <a:pt x="8948" y="6916"/>
                    </a:cubicBezTo>
                    <a:cubicBezTo>
                      <a:pt x="8948" y="6910"/>
                      <a:pt x="8949" y="6904"/>
                      <a:pt x="8949" y="6900"/>
                    </a:cubicBezTo>
                    <a:cubicBezTo>
                      <a:pt x="8949" y="6892"/>
                      <a:pt x="8951" y="6886"/>
                      <a:pt x="8951" y="6878"/>
                    </a:cubicBezTo>
                    <a:cubicBezTo>
                      <a:pt x="8973" y="6843"/>
                      <a:pt x="9006" y="6679"/>
                      <a:pt x="9038" y="6432"/>
                    </a:cubicBezTo>
                    <a:cubicBezTo>
                      <a:pt x="9052" y="6397"/>
                      <a:pt x="9067" y="6362"/>
                      <a:pt x="9081" y="6327"/>
                    </a:cubicBezTo>
                    <a:cubicBezTo>
                      <a:pt x="9447" y="6118"/>
                      <a:pt x="10295" y="5427"/>
                      <a:pt x="10327" y="5085"/>
                    </a:cubicBezTo>
                    <a:cubicBezTo>
                      <a:pt x="10352" y="4831"/>
                      <a:pt x="10028" y="4654"/>
                      <a:pt x="9700" y="4625"/>
                    </a:cubicBezTo>
                    <a:cubicBezTo>
                      <a:pt x="10569" y="1688"/>
                      <a:pt x="9277" y="1678"/>
                      <a:pt x="9277" y="1678"/>
                    </a:cubicBezTo>
                    <a:cubicBezTo>
                      <a:pt x="9277" y="1678"/>
                      <a:pt x="9270" y="1587"/>
                      <a:pt x="9231" y="1446"/>
                    </a:cubicBezTo>
                    <a:cubicBezTo>
                      <a:pt x="9171" y="1226"/>
                      <a:pt x="9031" y="886"/>
                      <a:pt x="8726" y="590"/>
                    </a:cubicBezTo>
                    <a:cubicBezTo>
                      <a:pt x="8420" y="293"/>
                      <a:pt x="7949" y="44"/>
                      <a:pt x="7220" y="4"/>
                    </a:cubicBezTo>
                    <a:cubicBezTo>
                      <a:pt x="7171" y="1"/>
                      <a:pt x="7123" y="0"/>
                      <a:pt x="707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69" name="Google Shape;3769;p17"/>
              <p:cNvSpPr/>
              <p:nvPr/>
            </p:nvSpPr>
            <p:spPr>
              <a:xfrm>
                <a:off x="4247650" y="4829150"/>
                <a:ext cx="324650" cy="346725"/>
              </a:xfrm>
              <a:custGeom>
                <a:avLst/>
                <a:gdLst/>
                <a:ahLst/>
                <a:cxnLst/>
                <a:rect l="l" t="t" r="r" b="b"/>
                <a:pathLst>
                  <a:path w="12986" h="13869" extrusionOk="0">
                    <a:moveTo>
                      <a:pt x="9410" y="11004"/>
                    </a:moveTo>
                    <a:lnTo>
                      <a:pt x="9410" y="11165"/>
                    </a:lnTo>
                    <a:cubicBezTo>
                      <a:pt x="9384" y="11116"/>
                      <a:pt x="9360" y="11068"/>
                      <a:pt x="9332" y="11019"/>
                    </a:cubicBezTo>
                    <a:cubicBezTo>
                      <a:pt x="9337" y="11013"/>
                      <a:pt x="9338" y="11011"/>
                      <a:pt x="9340" y="11004"/>
                    </a:cubicBezTo>
                    <a:close/>
                    <a:moveTo>
                      <a:pt x="10082" y="11004"/>
                    </a:moveTo>
                    <a:cubicBezTo>
                      <a:pt x="10185" y="11004"/>
                      <a:pt x="10281" y="11040"/>
                      <a:pt x="10362" y="11096"/>
                    </a:cubicBezTo>
                    <a:cubicBezTo>
                      <a:pt x="10168" y="11504"/>
                      <a:pt x="9998" y="11867"/>
                      <a:pt x="9893" y="12115"/>
                    </a:cubicBezTo>
                    <a:cubicBezTo>
                      <a:pt x="9881" y="12088"/>
                      <a:pt x="9868" y="12063"/>
                      <a:pt x="9857" y="12037"/>
                    </a:cubicBezTo>
                    <a:lnTo>
                      <a:pt x="9857" y="11004"/>
                    </a:lnTo>
                    <a:close/>
                    <a:moveTo>
                      <a:pt x="9276" y="12993"/>
                    </a:moveTo>
                    <a:lnTo>
                      <a:pt x="9276" y="12993"/>
                    </a:lnTo>
                    <a:cubicBezTo>
                      <a:pt x="9323" y="13057"/>
                      <a:pt x="9370" y="13118"/>
                      <a:pt x="9410" y="13172"/>
                    </a:cubicBezTo>
                    <a:lnTo>
                      <a:pt x="9410" y="13308"/>
                    </a:lnTo>
                    <a:cubicBezTo>
                      <a:pt x="9366" y="13204"/>
                      <a:pt x="9321" y="13097"/>
                      <a:pt x="9276" y="12993"/>
                    </a:cubicBezTo>
                    <a:close/>
                    <a:moveTo>
                      <a:pt x="3665" y="1"/>
                    </a:moveTo>
                    <a:cubicBezTo>
                      <a:pt x="2597" y="1"/>
                      <a:pt x="1614" y="363"/>
                      <a:pt x="1022" y="1351"/>
                    </a:cubicBezTo>
                    <a:cubicBezTo>
                      <a:pt x="444" y="2313"/>
                      <a:pt x="0" y="4634"/>
                      <a:pt x="1043" y="5532"/>
                    </a:cubicBezTo>
                    <a:cubicBezTo>
                      <a:pt x="1043" y="5532"/>
                      <a:pt x="328" y="9722"/>
                      <a:pt x="2738" y="11693"/>
                    </a:cubicBezTo>
                    <a:cubicBezTo>
                      <a:pt x="2815" y="11759"/>
                      <a:pt x="2894" y="11820"/>
                      <a:pt x="2978" y="11877"/>
                    </a:cubicBezTo>
                    <a:cubicBezTo>
                      <a:pt x="2900" y="12487"/>
                      <a:pt x="2828" y="13155"/>
                      <a:pt x="2765" y="13867"/>
                    </a:cubicBezTo>
                    <a:lnTo>
                      <a:pt x="3755" y="13867"/>
                    </a:lnTo>
                    <a:cubicBezTo>
                      <a:pt x="3799" y="13705"/>
                      <a:pt x="3844" y="13541"/>
                      <a:pt x="3887" y="13380"/>
                    </a:cubicBezTo>
                    <a:cubicBezTo>
                      <a:pt x="3916" y="13380"/>
                      <a:pt x="3945" y="13381"/>
                      <a:pt x="3976" y="13381"/>
                    </a:cubicBezTo>
                    <a:lnTo>
                      <a:pt x="3976" y="13867"/>
                    </a:lnTo>
                    <a:lnTo>
                      <a:pt x="4443" y="13867"/>
                    </a:lnTo>
                    <a:lnTo>
                      <a:pt x="4443" y="13381"/>
                    </a:lnTo>
                    <a:cubicBezTo>
                      <a:pt x="4712" y="13377"/>
                      <a:pt x="5028" y="13368"/>
                      <a:pt x="5368" y="13352"/>
                    </a:cubicBezTo>
                    <a:lnTo>
                      <a:pt x="5368" y="13867"/>
                    </a:lnTo>
                    <a:lnTo>
                      <a:pt x="5813" y="13867"/>
                    </a:lnTo>
                    <a:lnTo>
                      <a:pt x="5813" y="13332"/>
                    </a:lnTo>
                    <a:cubicBezTo>
                      <a:pt x="5977" y="13322"/>
                      <a:pt x="6146" y="13312"/>
                      <a:pt x="6313" y="13302"/>
                    </a:cubicBezTo>
                    <a:cubicBezTo>
                      <a:pt x="6390" y="13496"/>
                      <a:pt x="6462" y="13684"/>
                      <a:pt x="6526" y="13867"/>
                    </a:cubicBezTo>
                    <a:lnTo>
                      <a:pt x="9862" y="13867"/>
                    </a:lnTo>
                    <a:lnTo>
                      <a:pt x="9862" y="13612"/>
                    </a:lnTo>
                    <a:cubicBezTo>
                      <a:pt x="9927" y="13638"/>
                      <a:pt x="9988" y="13649"/>
                      <a:pt x="10045" y="13649"/>
                    </a:cubicBezTo>
                    <a:cubicBezTo>
                      <a:pt x="10160" y="13649"/>
                      <a:pt x="10256" y="13602"/>
                      <a:pt x="10326" y="13526"/>
                    </a:cubicBezTo>
                    <a:cubicBezTo>
                      <a:pt x="10421" y="13468"/>
                      <a:pt x="10524" y="13325"/>
                      <a:pt x="10635" y="13108"/>
                    </a:cubicBezTo>
                    <a:lnTo>
                      <a:pt x="10635" y="13869"/>
                    </a:lnTo>
                    <a:lnTo>
                      <a:pt x="11116" y="13869"/>
                    </a:lnTo>
                    <a:lnTo>
                      <a:pt x="11116" y="11842"/>
                    </a:lnTo>
                    <a:cubicBezTo>
                      <a:pt x="11354" y="11066"/>
                      <a:pt x="11596" y="10094"/>
                      <a:pt x="11813" y="9044"/>
                    </a:cubicBezTo>
                    <a:cubicBezTo>
                      <a:pt x="11827" y="8976"/>
                      <a:pt x="11840" y="8911"/>
                      <a:pt x="11855" y="8844"/>
                    </a:cubicBezTo>
                    <a:cubicBezTo>
                      <a:pt x="11862" y="8810"/>
                      <a:pt x="11868" y="8772"/>
                      <a:pt x="11875" y="8736"/>
                    </a:cubicBezTo>
                    <a:cubicBezTo>
                      <a:pt x="11885" y="8685"/>
                      <a:pt x="11897" y="8631"/>
                      <a:pt x="11906" y="8580"/>
                    </a:cubicBezTo>
                    <a:cubicBezTo>
                      <a:pt x="12031" y="8551"/>
                      <a:pt x="12192" y="8510"/>
                      <a:pt x="12347" y="8466"/>
                    </a:cubicBezTo>
                    <a:lnTo>
                      <a:pt x="12542" y="8404"/>
                    </a:lnTo>
                    <a:lnTo>
                      <a:pt x="12573" y="8394"/>
                    </a:lnTo>
                    <a:cubicBezTo>
                      <a:pt x="12681" y="8353"/>
                      <a:pt x="12766" y="8315"/>
                      <a:pt x="12793" y="8282"/>
                    </a:cubicBezTo>
                    <a:cubicBezTo>
                      <a:pt x="12847" y="8217"/>
                      <a:pt x="12861" y="8143"/>
                      <a:pt x="12861" y="8084"/>
                    </a:cubicBezTo>
                    <a:cubicBezTo>
                      <a:pt x="12869" y="8067"/>
                      <a:pt x="12867" y="8051"/>
                      <a:pt x="12860" y="8041"/>
                    </a:cubicBezTo>
                    <a:cubicBezTo>
                      <a:pt x="12855" y="8005"/>
                      <a:pt x="12847" y="7983"/>
                      <a:pt x="12847" y="7983"/>
                    </a:cubicBezTo>
                    <a:cubicBezTo>
                      <a:pt x="12884" y="7924"/>
                      <a:pt x="12897" y="7862"/>
                      <a:pt x="12902" y="7807"/>
                    </a:cubicBezTo>
                    <a:cubicBezTo>
                      <a:pt x="12922" y="7777"/>
                      <a:pt x="12925" y="7750"/>
                      <a:pt x="12909" y="7736"/>
                    </a:cubicBezTo>
                    <a:cubicBezTo>
                      <a:pt x="12908" y="7733"/>
                      <a:pt x="12903" y="7731"/>
                      <a:pt x="12902" y="7729"/>
                    </a:cubicBezTo>
                    <a:cubicBezTo>
                      <a:pt x="12897" y="7693"/>
                      <a:pt x="12890" y="7671"/>
                      <a:pt x="12890" y="7671"/>
                    </a:cubicBezTo>
                    <a:cubicBezTo>
                      <a:pt x="12890" y="7671"/>
                      <a:pt x="12948" y="7580"/>
                      <a:pt x="12960" y="7497"/>
                    </a:cubicBezTo>
                    <a:cubicBezTo>
                      <a:pt x="12978" y="7458"/>
                      <a:pt x="12986" y="7430"/>
                      <a:pt x="12969" y="7413"/>
                    </a:cubicBezTo>
                    <a:cubicBezTo>
                      <a:pt x="12963" y="7406"/>
                      <a:pt x="12950" y="7401"/>
                      <a:pt x="12936" y="7398"/>
                    </a:cubicBezTo>
                    <a:cubicBezTo>
                      <a:pt x="12931" y="7394"/>
                      <a:pt x="12930" y="7389"/>
                      <a:pt x="12926" y="7384"/>
                    </a:cubicBezTo>
                    <a:cubicBezTo>
                      <a:pt x="12915" y="7375"/>
                      <a:pt x="12895" y="7372"/>
                      <a:pt x="12868" y="7372"/>
                    </a:cubicBezTo>
                    <a:cubicBezTo>
                      <a:pt x="12813" y="7372"/>
                      <a:pt x="12729" y="7388"/>
                      <a:pt x="12628" y="7412"/>
                    </a:cubicBezTo>
                    <a:lnTo>
                      <a:pt x="12551" y="7433"/>
                    </a:lnTo>
                    <a:lnTo>
                      <a:pt x="12375" y="7483"/>
                    </a:lnTo>
                    <a:cubicBezTo>
                      <a:pt x="12369" y="7485"/>
                      <a:pt x="12366" y="7488"/>
                      <a:pt x="12360" y="7488"/>
                    </a:cubicBezTo>
                    <a:cubicBezTo>
                      <a:pt x="11963" y="7608"/>
                      <a:pt x="11700" y="7907"/>
                      <a:pt x="11698" y="8243"/>
                    </a:cubicBezTo>
                    <a:lnTo>
                      <a:pt x="11698" y="8387"/>
                    </a:lnTo>
                    <a:cubicBezTo>
                      <a:pt x="11633" y="8513"/>
                      <a:pt x="11535" y="8710"/>
                      <a:pt x="11414" y="8953"/>
                    </a:cubicBezTo>
                    <a:cubicBezTo>
                      <a:pt x="11322" y="9135"/>
                      <a:pt x="11222" y="9342"/>
                      <a:pt x="11111" y="9562"/>
                    </a:cubicBezTo>
                    <a:lnTo>
                      <a:pt x="11111" y="8575"/>
                    </a:lnTo>
                    <a:cubicBezTo>
                      <a:pt x="11111" y="8194"/>
                      <a:pt x="10833" y="7884"/>
                      <a:pt x="10490" y="7884"/>
                    </a:cubicBezTo>
                    <a:lnTo>
                      <a:pt x="10071" y="7884"/>
                    </a:lnTo>
                    <a:cubicBezTo>
                      <a:pt x="10070" y="7705"/>
                      <a:pt x="10061" y="7524"/>
                      <a:pt x="10048" y="7342"/>
                    </a:cubicBezTo>
                    <a:cubicBezTo>
                      <a:pt x="10042" y="7251"/>
                      <a:pt x="10034" y="7159"/>
                      <a:pt x="10025" y="7068"/>
                    </a:cubicBezTo>
                    <a:cubicBezTo>
                      <a:pt x="10005" y="6893"/>
                      <a:pt x="9984" y="6717"/>
                      <a:pt x="9956" y="6545"/>
                    </a:cubicBezTo>
                    <a:cubicBezTo>
                      <a:pt x="9839" y="5779"/>
                      <a:pt x="9633" y="5011"/>
                      <a:pt x="9361" y="4298"/>
                    </a:cubicBezTo>
                    <a:cubicBezTo>
                      <a:pt x="9344" y="4254"/>
                      <a:pt x="9326" y="4208"/>
                      <a:pt x="9310" y="4164"/>
                    </a:cubicBezTo>
                    <a:cubicBezTo>
                      <a:pt x="8979" y="3332"/>
                      <a:pt x="8563" y="2573"/>
                      <a:pt x="8083" y="1967"/>
                    </a:cubicBezTo>
                    <a:cubicBezTo>
                      <a:pt x="8006" y="1870"/>
                      <a:pt x="7928" y="1777"/>
                      <a:pt x="7849" y="1690"/>
                    </a:cubicBezTo>
                    <a:cubicBezTo>
                      <a:pt x="7667" y="1489"/>
                      <a:pt x="7482" y="1307"/>
                      <a:pt x="7289" y="1151"/>
                    </a:cubicBezTo>
                    <a:cubicBezTo>
                      <a:pt x="7288" y="1150"/>
                      <a:pt x="7283" y="1147"/>
                      <a:pt x="7282" y="1145"/>
                    </a:cubicBezTo>
                    <a:cubicBezTo>
                      <a:pt x="7197" y="1076"/>
                      <a:pt x="7107" y="1013"/>
                      <a:pt x="7019" y="956"/>
                    </a:cubicBezTo>
                    <a:cubicBezTo>
                      <a:pt x="6912" y="884"/>
                      <a:pt x="6805" y="822"/>
                      <a:pt x="6696" y="767"/>
                    </a:cubicBezTo>
                    <a:cubicBezTo>
                      <a:pt x="6680" y="758"/>
                      <a:pt x="6667" y="752"/>
                      <a:pt x="6651" y="744"/>
                    </a:cubicBezTo>
                    <a:cubicBezTo>
                      <a:pt x="6609" y="724"/>
                      <a:pt x="6565" y="703"/>
                      <a:pt x="6520" y="685"/>
                    </a:cubicBezTo>
                    <a:cubicBezTo>
                      <a:pt x="5646" y="290"/>
                      <a:pt x="4621" y="1"/>
                      <a:pt x="3665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70" name="Google Shape;3770;p17"/>
              <p:cNvSpPr/>
              <p:nvPr/>
            </p:nvSpPr>
            <p:spPr>
              <a:xfrm>
                <a:off x="5003750" y="4831275"/>
                <a:ext cx="258825" cy="344550"/>
              </a:xfrm>
              <a:custGeom>
                <a:avLst/>
                <a:gdLst/>
                <a:ahLst/>
                <a:cxnLst/>
                <a:rect l="l" t="t" r="r" b="b"/>
                <a:pathLst>
                  <a:path w="10353" h="13782" extrusionOk="0">
                    <a:moveTo>
                      <a:pt x="5652" y="0"/>
                    </a:moveTo>
                    <a:cubicBezTo>
                      <a:pt x="5542" y="0"/>
                      <a:pt x="5436" y="5"/>
                      <a:pt x="5335" y="13"/>
                    </a:cubicBezTo>
                    <a:cubicBezTo>
                      <a:pt x="3661" y="145"/>
                      <a:pt x="2812" y="1081"/>
                      <a:pt x="3148" y="2197"/>
                    </a:cubicBezTo>
                    <a:cubicBezTo>
                      <a:pt x="2436" y="3744"/>
                      <a:pt x="3352" y="6203"/>
                      <a:pt x="3862" y="6438"/>
                    </a:cubicBezTo>
                    <a:cubicBezTo>
                      <a:pt x="4260" y="6362"/>
                      <a:pt x="4604" y="6262"/>
                      <a:pt x="4899" y="6144"/>
                    </a:cubicBezTo>
                    <a:lnTo>
                      <a:pt x="4899" y="6144"/>
                    </a:lnTo>
                    <a:cubicBezTo>
                      <a:pt x="4827" y="6375"/>
                      <a:pt x="4745" y="6610"/>
                      <a:pt x="4660" y="6838"/>
                    </a:cubicBezTo>
                    <a:lnTo>
                      <a:pt x="4658" y="6838"/>
                    </a:lnTo>
                    <a:cubicBezTo>
                      <a:pt x="4611" y="6839"/>
                      <a:pt x="4565" y="6842"/>
                      <a:pt x="4519" y="6842"/>
                    </a:cubicBezTo>
                    <a:cubicBezTo>
                      <a:pt x="4509" y="6842"/>
                      <a:pt x="4502" y="6844"/>
                      <a:pt x="4491" y="6844"/>
                    </a:cubicBezTo>
                    <a:cubicBezTo>
                      <a:pt x="4453" y="6844"/>
                      <a:pt x="4412" y="6845"/>
                      <a:pt x="4373" y="6848"/>
                    </a:cubicBezTo>
                    <a:cubicBezTo>
                      <a:pt x="4351" y="6848"/>
                      <a:pt x="4331" y="6850"/>
                      <a:pt x="4313" y="6850"/>
                    </a:cubicBezTo>
                    <a:cubicBezTo>
                      <a:pt x="4284" y="6851"/>
                      <a:pt x="4256" y="6855"/>
                      <a:pt x="4228" y="6855"/>
                    </a:cubicBezTo>
                    <a:cubicBezTo>
                      <a:pt x="4178" y="6859"/>
                      <a:pt x="4130" y="6861"/>
                      <a:pt x="4082" y="6863"/>
                    </a:cubicBezTo>
                    <a:lnTo>
                      <a:pt x="4082" y="6875"/>
                    </a:lnTo>
                    <a:cubicBezTo>
                      <a:pt x="4047" y="6878"/>
                      <a:pt x="4012" y="6881"/>
                      <a:pt x="3979" y="6884"/>
                    </a:cubicBezTo>
                    <a:cubicBezTo>
                      <a:pt x="3815" y="6900"/>
                      <a:pt x="3682" y="6920"/>
                      <a:pt x="3597" y="6942"/>
                    </a:cubicBezTo>
                    <a:cubicBezTo>
                      <a:pt x="3596" y="6944"/>
                      <a:pt x="3594" y="6944"/>
                      <a:pt x="3591" y="6944"/>
                    </a:cubicBezTo>
                    <a:cubicBezTo>
                      <a:pt x="3577" y="6951"/>
                      <a:pt x="3563" y="6953"/>
                      <a:pt x="3549" y="6958"/>
                    </a:cubicBezTo>
                    <a:cubicBezTo>
                      <a:pt x="3548" y="6959"/>
                      <a:pt x="3545" y="6959"/>
                      <a:pt x="3543" y="6959"/>
                    </a:cubicBezTo>
                    <a:cubicBezTo>
                      <a:pt x="3531" y="6965"/>
                      <a:pt x="3522" y="6969"/>
                      <a:pt x="3512" y="6975"/>
                    </a:cubicBezTo>
                    <a:cubicBezTo>
                      <a:pt x="3442" y="7000"/>
                      <a:pt x="3367" y="7036"/>
                      <a:pt x="3290" y="7078"/>
                    </a:cubicBezTo>
                    <a:cubicBezTo>
                      <a:pt x="3278" y="7084"/>
                      <a:pt x="3267" y="7090"/>
                      <a:pt x="3255" y="7098"/>
                    </a:cubicBezTo>
                    <a:cubicBezTo>
                      <a:pt x="3235" y="7110"/>
                      <a:pt x="3217" y="7121"/>
                      <a:pt x="3195" y="7134"/>
                    </a:cubicBezTo>
                    <a:cubicBezTo>
                      <a:pt x="3166" y="7151"/>
                      <a:pt x="3138" y="7172"/>
                      <a:pt x="3105" y="7194"/>
                    </a:cubicBezTo>
                    <a:cubicBezTo>
                      <a:pt x="3093" y="7201"/>
                      <a:pt x="3083" y="7209"/>
                      <a:pt x="3071" y="7219"/>
                    </a:cubicBezTo>
                    <a:cubicBezTo>
                      <a:pt x="3042" y="7240"/>
                      <a:pt x="3014" y="7262"/>
                      <a:pt x="2987" y="7285"/>
                    </a:cubicBezTo>
                    <a:cubicBezTo>
                      <a:pt x="2975" y="7293"/>
                      <a:pt x="2964" y="7304"/>
                      <a:pt x="2953" y="7313"/>
                    </a:cubicBezTo>
                    <a:cubicBezTo>
                      <a:pt x="2917" y="7343"/>
                      <a:pt x="2880" y="7377"/>
                      <a:pt x="2843" y="7412"/>
                    </a:cubicBezTo>
                    <a:cubicBezTo>
                      <a:pt x="2816" y="7438"/>
                      <a:pt x="2788" y="7467"/>
                      <a:pt x="2761" y="7497"/>
                    </a:cubicBezTo>
                    <a:cubicBezTo>
                      <a:pt x="2755" y="7505"/>
                      <a:pt x="2749" y="7512"/>
                      <a:pt x="2746" y="7518"/>
                    </a:cubicBezTo>
                    <a:lnTo>
                      <a:pt x="1148" y="7518"/>
                    </a:lnTo>
                    <a:cubicBezTo>
                      <a:pt x="830" y="7518"/>
                      <a:pt x="574" y="7731"/>
                      <a:pt x="574" y="7993"/>
                    </a:cubicBezTo>
                    <a:lnTo>
                      <a:pt x="574" y="12025"/>
                    </a:lnTo>
                    <a:cubicBezTo>
                      <a:pt x="474" y="12098"/>
                      <a:pt x="386" y="12189"/>
                      <a:pt x="310" y="12293"/>
                    </a:cubicBezTo>
                    <a:cubicBezTo>
                      <a:pt x="0" y="12718"/>
                      <a:pt x="58" y="13223"/>
                      <a:pt x="435" y="13417"/>
                    </a:cubicBezTo>
                    <a:cubicBezTo>
                      <a:pt x="479" y="13440"/>
                      <a:pt x="527" y="13458"/>
                      <a:pt x="575" y="13471"/>
                    </a:cubicBezTo>
                    <a:lnTo>
                      <a:pt x="575" y="13781"/>
                    </a:lnTo>
                    <a:lnTo>
                      <a:pt x="10348" y="13781"/>
                    </a:lnTo>
                    <a:lnTo>
                      <a:pt x="10348" y="8227"/>
                    </a:lnTo>
                    <a:cubicBezTo>
                      <a:pt x="10353" y="7838"/>
                      <a:pt x="9971" y="7522"/>
                      <a:pt x="9502" y="7522"/>
                    </a:cubicBezTo>
                    <a:lnTo>
                      <a:pt x="8078" y="7522"/>
                    </a:lnTo>
                    <a:lnTo>
                      <a:pt x="8037" y="7480"/>
                    </a:lnTo>
                    <a:cubicBezTo>
                      <a:pt x="8007" y="7446"/>
                      <a:pt x="7977" y="7418"/>
                      <a:pt x="7947" y="7389"/>
                    </a:cubicBezTo>
                    <a:cubicBezTo>
                      <a:pt x="7932" y="7373"/>
                      <a:pt x="7916" y="7360"/>
                      <a:pt x="7899" y="7347"/>
                    </a:cubicBezTo>
                    <a:cubicBezTo>
                      <a:pt x="7869" y="7319"/>
                      <a:pt x="7837" y="7294"/>
                      <a:pt x="7807" y="7270"/>
                    </a:cubicBezTo>
                    <a:cubicBezTo>
                      <a:pt x="7794" y="7258"/>
                      <a:pt x="7780" y="7249"/>
                      <a:pt x="7766" y="7240"/>
                    </a:cubicBezTo>
                    <a:cubicBezTo>
                      <a:pt x="7724" y="7209"/>
                      <a:pt x="7685" y="7183"/>
                      <a:pt x="7646" y="7158"/>
                    </a:cubicBezTo>
                    <a:cubicBezTo>
                      <a:pt x="7642" y="7157"/>
                      <a:pt x="7638" y="7152"/>
                      <a:pt x="7637" y="7151"/>
                    </a:cubicBezTo>
                    <a:cubicBezTo>
                      <a:pt x="7589" y="7124"/>
                      <a:pt x="7546" y="7102"/>
                      <a:pt x="7503" y="7082"/>
                    </a:cubicBezTo>
                    <a:cubicBezTo>
                      <a:pt x="7497" y="7078"/>
                      <a:pt x="7490" y="7076"/>
                      <a:pt x="7484" y="7074"/>
                    </a:cubicBezTo>
                    <a:cubicBezTo>
                      <a:pt x="7447" y="7060"/>
                      <a:pt x="7412" y="7045"/>
                      <a:pt x="7377" y="7037"/>
                    </a:cubicBezTo>
                    <a:cubicBezTo>
                      <a:pt x="7369" y="7032"/>
                      <a:pt x="7361" y="7031"/>
                      <a:pt x="7351" y="7030"/>
                    </a:cubicBezTo>
                    <a:cubicBezTo>
                      <a:pt x="7318" y="7021"/>
                      <a:pt x="7288" y="7014"/>
                      <a:pt x="7258" y="7009"/>
                    </a:cubicBezTo>
                    <a:cubicBezTo>
                      <a:pt x="7252" y="7009"/>
                      <a:pt x="7243" y="7008"/>
                      <a:pt x="7237" y="7008"/>
                    </a:cubicBezTo>
                    <a:cubicBezTo>
                      <a:pt x="7220" y="7005"/>
                      <a:pt x="7203" y="7004"/>
                      <a:pt x="7186" y="7004"/>
                    </a:cubicBezTo>
                    <a:cubicBezTo>
                      <a:pt x="7169" y="7004"/>
                      <a:pt x="7153" y="7005"/>
                      <a:pt x="7137" y="7008"/>
                    </a:cubicBezTo>
                    <a:cubicBezTo>
                      <a:pt x="7101" y="6999"/>
                      <a:pt x="7060" y="6988"/>
                      <a:pt x="7017" y="6978"/>
                    </a:cubicBezTo>
                    <a:cubicBezTo>
                      <a:pt x="7012" y="6978"/>
                      <a:pt x="7010" y="6977"/>
                      <a:pt x="7005" y="6977"/>
                    </a:cubicBezTo>
                    <a:cubicBezTo>
                      <a:pt x="6962" y="6969"/>
                      <a:pt x="6915" y="6960"/>
                      <a:pt x="6869" y="6951"/>
                    </a:cubicBezTo>
                    <a:cubicBezTo>
                      <a:pt x="6820" y="6941"/>
                      <a:pt x="6765" y="6930"/>
                      <a:pt x="6711" y="6923"/>
                    </a:cubicBezTo>
                    <a:cubicBezTo>
                      <a:pt x="6695" y="6921"/>
                      <a:pt x="6680" y="6918"/>
                      <a:pt x="6666" y="6917"/>
                    </a:cubicBezTo>
                    <a:cubicBezTo>
                      <a:pt x="6620" y="6909"/>
                      <a:pt x="6572" y="6903"/>
                      <a:pt x="6520" y="6897"/>
                    </a:cubicBezTo>
                    <a:cubicBezTo>
                      <a:pt x="6507" y="6896"/>
                      <a:pt x="6494" y="6896"/>
                      <a:pt x="6482" y="6892"/>
                    </a:cubicBezTo>
                    <a:cubicBezTo>
                      <a:pt x="6349" y="6878"/>
                      <a:pt x="6204" y="6865"/>
                      <a:pt x="6051" y="6857"/>
                    </a:cubicBezTo>
                    <a:cubicBezTo>
                      <a:pt x="6058" y="6835"/>
                      <a:pt x="6067" y="6811"/>
                      <a:pt x="6073" y="6788"/>
                    </a:cubicBezTo>
                    <a:cubicBezTo>
                      <a:pt x="6086" y="6746"/>
                      <a:pt x="6098" y="6709"/>
                      <a:pt x="6110" y="6667"/>
                    </a:cubicBezTo>
                    <a:cubicBezTo>
                      <a:pt x="6115" y="6650"/>
                      <a:pt x="6119" y="6631"/>
                      <a:pt x="6125" y="6613"/>
                    </a:cubicBezTo>
                    <a:cubicBezTo>
                      <a:pt x="6134" y="6587"/>
                      <a:pt x="6141" y="6563"/>
                      <a:pt x="6147" y="6540"/>
                    </a:cubicBezTo>
                    <a:cubicBezTo>
                      <a:pt x="6153" y="6520"/>
                      <a:pt x="6159" y="6503"/>
                      <a:pt x="6164" y="6484"/>
                    </a:cubicBezTo>
                    <a:cubicBezTo>
                      <a:pt x="6170" y="6458"/>
                      <a:pt x="6177" y="6434"/>
                      <a:pt x="6183" y="6407"/>
                    </a:cubicBezTo>
                    <a:cubicBezTo>
                      <a:pt x="6189" y="6392"/>
                      <a:pt x="6196" y="6373"/>
                      <a:pt x="6198" y="6356"/>
                    </a:cubicBezTo>
                    <a:cubicBezTo>
                      <a:pt x="6206" y="6328"/>
                      <a:pt x="6213" y="6304"/>
                      <a:pt x="6220" y="6279"/>
                    </a:cubicBezTo>
                    <a:cubicBezTo>
                      <a:pt x="6225" y="6262"/>
                      <a:pt x="6227" y="6246"/>
                      <a:pt x="6232" y="6229"/>
                    </a:cubicBezTo>
                    <a:cubicBezTo>
                      <a:pt x="6239" y="6201"/>
                      <a:pt x="6247" y="6176"/>
                      <a:pt x="6253" y="6150"/>
                    </a:cubicBezTo>
                    <a:cubicBezTo>
                      <a:pt x="6255" y="6142"/>
                      <a:pt x="6258" y="6136"/>
                      <a:pt x="6259" y="6128"/>
                    </a:cubicBezTo>
                    <a:cubicBezTo>
                      <a:pt x="6260" y="6119"/>
                      <a:pt x="6264" y="6108"/>
                      <a:pt x="6266" y="6100"/>
                    </a:cubicBezTo>
                    <a:cubicBezTo>
                      <a:pt x="6507" y="6091"/>
                      <a:pt x="6728" y="6053"/>
                      <a:pt x="6932" y="5986"/>
                    </a:cubicBezTo>
                    <a:cubicBezTo>
                      <a:pt x="7335" y="5851"/>
                      <a:pt x="7668" y="5609"/>
                      <a:pt x="7937" y="5308"/>
                    </a:cubicBezTo>
                    <a:cubicBezTo>
                      <a:pt x="9450" y="5111"/>
                      <a:pt x="10167" y="3707"/>
                      <a:pt x="10124" y="2637"/>
                    </a:cubicBezTo>
                    <a:cubicBezTo>
                      <a:pt x="10083" y="1598"/>
                      <a:pt x="9022" y="1197"/>
                      <a:pt x="8271" y="1045"/>
                    </a:cubicBezTo>
                    <a:cubicBezTo>
                      <a:pt x="7607" y="265"/>
                      <a:pt x="6511" y="0"/>
                      <a:pt x="565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71" name="Google Shape;3771;p17"/>
              <p:cNvSpPr/>
              <p:nvPr/>
            </p:nvSpPr>
            <p:spPr>
              <a:xfrm>
                <a:off x="5310250" y="4777325"/>
                <a:ext cx="481975" cy="398550"/>
              </a:xfrm>
              <a:custGeom>
                <a:avLst/>
                <a:gdLst/>
                <a:ahLst/>
                <a:cxnLst/>
                <a:rect l="l" t="t" r="r" b="b"/>
                <a:pathLst>
                  <a:path w="19279" h="15942" extrusionOk="0">
                    <a:moveTo>
                      <a:pt x="10511" y="1"/>
                    </a:moveTo>
                    <a:cubicBezTo>
                      <a:pt x="8895" y="1"/>
                      <a:pt x="7090" y="713"/>
                      <a:pt x="7090" y="713"/>
                    </a:cubicBezTo>
                    <a:cubicBezTo>
                      <a:pt x="7090" y="713"/>
                      <a:pt x="6950" y="831"/>
                      <a:pt x="6795" y="993"/>
                    </a:cubicBezTo>
                    <a:cubicBezTo>
                      <a:pt x="6768" y="1021"/>
                      <a:pt x="6740" y="1052"/>
                      <a:pt x="6713" y="1083"/>
                    </a:cubicBezTo>
                    <a:lnTo>
                      <a:pt x="6643" y="1165"/>
                    </a:lnTo>
                    <a:cubicBezTo>
                      <a:pt x="6624" y="1188"/>
                      <a:pt x="6607" y="1212"/>
                      <a:pt x="6588" y="1235"/>
                    </a:cubicBezTo>
                    <a:cubicBezTo>
                      <a:pt x="6512" y="1340"/>
                      <a:pt x="6442" y="1449"/>
                      <a:pt x="6412" y="1552"/>
                    </a:cubicBezTo>
                    <a:cubicBezTo>
                      <a:pt x="6368" y="1692"/>
                      <a:pt x="6415" y="2122"/>
                      <a:pt x="6524" y="2737"/>
                    </a:cubicBezTo>
                    <a:cubicBezTo>
                      <a:pt x="6532" y="2789"/>
                      <a:pt x="6543" y="2842"/>
                      <a:pt x="6552" y="2895"/>
                    </a:cubicBezTo>
                    <a:cubicBezTo>
                      <a:pt x="6591" y="3109"/>
                      <a:pt x="6637" y="3345"/>
                      <a:pt x="6688" y="3595"/>
                    </a:cubicBezTo>
                    <a:cubicBezTo>
                      <a:pt x="6701" y="3658"/>
                      <a:pt x="6715" y="3722"/>
                      <a:pt x="6728" y="3786"/>
                    </a:cubicBezTo>
                    <a:cubicBezTo>
                      <a:pt x="6756" y="3915"/>
                      <a:pt x="6785" y="4048"/>
                      <a:pt x="6813" y="4183"/>
                    </a:cubicBezTo>
                    <a:cubicBezTo>
                      <a:pt x="6975" y="4928"/>
                      <a:pt x="7172" y="5768"/>
                      <a:pt x="7381" y="6626"/>
                    </a:cubicBezTo>
                    <a:lnTo>
                      <a:pt x="7345" y="6830"/>
                    </a:lnTo>
                    <a:lnTo>
                      <a:pt x="7274" y="7258"/>
                    </a:lnTo>
                    <a:lnTo>
                      <a:pt x="7210" y="7229"/>
                    </a:lnTo>
                    <a:lnTo>
                      <a:pt x="6598" y="7772"/>
                    </a:lnTo>
                    <a:lnTo>
                      <a:pt x="6639" y="7802"/>
                    </a:lnTo>
                    <a:lnTo>
                      <a:pt x="6520" y="7822"/>
                    </a:lnTo>
                    <a:lnTo>
                      <a:pt x="6519" y="7822"/>
                    </a:lnTo>
                    <a:cubicBezTo>
                      <a:pt x="6428" y="7830"/>
                      <a:pt x="6339" y="7841"/>
                      <a:pt x="6252" y="7852"/>
                    </a:cubicBezTo>
                    <a:cubicBezTo>
                      <a:pt x="6165" y="7864"/>
                      <a:pt x="6080" y="7875"/>
                      <a:pt x="5998" y="7887"/>
                    </a:cubicBezTo>
                    <a:lnTo>
                      <a:pt x="5993" y="7887"/>
                    </a:lnTo>
                    <a:cubicBezTo>
                      <a:pt x="5911" y="7899"/>
                      <a:pt x="5835" y="7913"/>
                      <a:pt x="5760" y="7924"/>
                    </a:cubicBezTo>
                    <a:cubicBezTo>
                      <a:pt x="5758" y="7925"/>
                      <a:pt x="5753" y="7925"/>
                      <a:pt x="5752" y="7925"/>
                    </a:cubicBezTo>
                    <a:cubicBezTo>
                      <a:pt x="5679" y="7937"/>
                      <a:pt x="5606" y="7950"/>
                      <a:pt x="5537" y="7963"/>
                    </a:cubicBezTo>
                    <a:cubicBezTo>
                      <a:pt x="5533" y="7964"/>
                      <a:pt x="5530" y="7964"/>
                      <a:pt x="5529" y="7964"/>
                    </a:cubicBezTo>
                    <a:cubicBezTo>
                      <a:pt x="5461" y="7978"/>
                      <a:pt x="5396" y="7992"/>
                      <a:pt x="5335" y="8006"/>
                    </a:cubicBezTo>
                    <a:cubicBezTo>
                      <a:pt x="5329" y="8006"/>
                      <a:pt x="5323" y="8009"/>
                      <a:pt x="5321" y="8009"/>
                    </a:cubicBezTo>
                    <a:cubicBezTo>
                      <a:pt x="5261" y="8023"/>
                      <a:pt x="5205" y="8037"/>
                      <a:pt x="5148" y="8051"/>
                    </a:cubicBezTo>
                    <a:cubicBezTo>
                      <a:pt x="5142" y="8053"/>
                      <a:pt x="5136" y="8055"/>
                      <a:pt x="5132" y="8057"/>
                    </a:cubicBezTo>
                    <a:cubicBezTo>
                      <a:pt x="5080" y="8071"/>
                      <a:pt x="5029" y="8085"/>
                      <a:pt x="4983" y="8100"/>
                    </a:cubicBezTo>
                    <a:cubicBezTo>
                      <a:pt x="4976" y="8101"/>
                      <a:pt x="4970" y="8106"/>
                      <a:pt x="4962" y="8107"/>
                    </a:cubicBezTo>
                    <a:cubicBezTo>
                      <a:pt x="4917" y="8121"/>
                      <a:pt x="4877" y="8136"/>
                      <a:pt x="4837" y="8150"/>
                    </a:cubicBezTo>
                    <a:cubicBezTo>
                      <a:pt x="4831" y="8151"/>
                      <a:pt x="4824" y="8155"/>
                      <a:pt x="4820" y="8156"/>
                    </a:cubicBezTo>
                    <a:lnTo>
                      <a:pt x="4820" y="8157"/>
                    </a:lnTo>
                    <a:cubicBezTo>
                      <a:pt x="4763" y="8179"/>
                      <a:pt x="4707" y="8201"/>
                      <a:pt x="4662" y="8225"/>
                    </a:cubicBezTo>
                    <a:cubicBezTo>
                      <a:pt x="4134" y="8501"/>
                      <a:pt x="3079" y="9553"/>
                      <a:pt x="2114" y="10750"/>
                    </a:cubicBezTo>
                    <a:cubicBezTo>
                      <a:pt x="1809" y="11129"/>
                      <a:pt x="1512" y="11522"/>
                      <a:pt x="1244" y="11911"/>
                    </a:cubicBezTo>
                    <a:cubicBezTo>
                      <a:pt x="674" y="12736"/>
                      <a:pt x="235" y="13533"/>
                      <a:pt x="111" y="14110"/>
                    </a:cubicBezTo>
                    <a:cubicBezTo>
                      <a:pt x="111" y="14112"/>
                      <a:pt x="111" y="14115"/>
                      <a:pt x="110" y="14115"/>
                    </a:cubicBezTo>
                    <a:cubicBezTo>
                      <a:pt x="98" y="14142"/>
                      <a:pt x="84" y="14170"/>
                      <a:pt x="75" y="14194"/>
                    </a:cubicBezTo>
                    <a:cubicBezTo>
                      <a:pt x="66" y="14216"/>
                      <a:pt x="60" y="14240"/>
                      <a:pt x="53" y="14265"/>
                    </a:cubicBezTo>
                    <a:cubicBezTo>
                      <a:pt x="44" y="14287"/>
                      <a:pt x="37" y="14307"/>
                      <a:pt x="31" y="14329"/>
                    </a:cubicBezTo>
                    <a:cubicBezTo>
                      <a:pt x="24" y="14356"/>
                      <a:pt x="19" y="14384"/>
                      <a:pt x="16" y="14408"/>
                    </a:cubicBezTo>
                    <a:cubicBezTo>
                      <a:pt x="12" y="14423"/>
                      <a:pt x="8" y="14441"/>
                      <a:pt x="7" y="14457"/>
                    </a:cubicBezTo>
                    <a:cubicBezTo>
                      <a:pt x="2" y="14482"/>
                      <a:pt x="1" y="14508"/>
                      <a:pt x="1" y="14532"/>
                    </a:cubicBezTo>
                    <a:cubicBezTo>
                      <a:pt x="1" y="14548"/>
                      <a:pt x="2" y="14561"/>
                      <a:pt x="2" y="14575"/>
                    </a:cubicBezTo>
                    <a:cubicBezTo>
                      <a:pt x="4" y="14609"/>
                      <a:pt x="10" y="14640"/>
                      <a:pt x="16" y="14674"/>
                    </a:cubicBezTo>
                    <a:cubicBezTo>
                      <a:pt x="18" y="14678"/>
                      <a:pt x="18" y="14682"/>
                      <a:pt x="18" y="14688"/>
                    </a:cubicBezTo>
                    <a:cubicBezTo>
                      <a:pt x="19" y="14694"/>
                      <a:pt x="23" y="14696"/>
                      <a:pt x="24" y="14705"/>
                    </a:cubicBezTo>
                    <a:cubicBezTo>
                      <a:pt x="30" y="14725"/>
                      <a:pt x="36" y="14748"/>
                      <a:pt x="43" y="14769"/>
                    </a:cubicBezTo>
                    <a:cubicBezTo>
                      <a:pt x="48" y="14781"/>
                      <a:pt x="50" y="14791"/>
                      <a:pt x="55" y="14799"/>
                    </a:cubicBezTo>
                    <a:cubicBezTo>
                      <a:pt x="65" y="14827"/>
                      <a:pt x="78" y="14854"/>
                      <a:pt x="92" y="14882"/>
                    </a:cubicBezTo>
                    <a:cubicBezTo>
                      <a:pt x="99" y="14897"/>
                      <a:pt x="109" y="14912"/>
                      <a:pt x="120" y="14929"/>
                    </a:cubicBezTo>
                    <a:cubicBezTo>
                      <a:pt x="126" y="14942"/>
                      <a:pt x="133" y="14951"/>
                      <a:pt x="140" y="14962"/>
                    </a:cubicBezTo>
                    <a:cubicBezTo>
                      <a:pt x="153" y="14982"/>
                      <a:pt x="163" y="14999"/>
                      <a:pt x="177" y="15017"/>
                    </a:cubicBezTo>
                    <a:cubicBezTo>
                      <a:pt x="178" y="15018"/>
                      <a:pt x="182" y="15022"/>
                      <a:pt x="182" y="15023"/>
                    </a:cubicBezTo>
                    <a:cubicBezTo>
                      <a:pt x="462" y="15395"/>
                      <a:pt x="1027" y="15672"/>
                      <a:pt x="1590" y="15865"/>
                    </a:cubicBezTo>
                    <a:cubicBezTo>
                      <a:pt x="1636" y="15881"/>
                      <a:pt x="1684" y="15898"/>
                      <a:pt x="1732" y="15914"/>
                    </a:cubicBezTo>
                    <a:cubicBezTo>
                      <a:pt x="1763" y="15922"/>
                      <a:pt x="1794" y="15933"/>
                      <a:pt x="1823" y="15942"/>
                    </a:cubicBezTo>
                    <a:lnTo>
                      <a:pt x="17981" y="15942"/>
                    </a:lnTo>
                    <a:cubicBezTo>
                      <a:pt x="18032" y="15922"/>
                      <a:pt x="18081" y="15902"/>
                      <a:pt x="18129" y="15880"/>
                    </a:cubicBezTo>
                    <a:cubicBezTo>
                      <a:pt x="18136" y="15878"/>
                      <a:pt x="18144" y="15874"/>
                      <a:pt x="18150" y="15871"/>
                    </a:cubicBezTo>
                    <a:cubicBezTo>
                      <a:pt x="18198" y="15849"/>
                      <a:pt x="18245" y="15829"/>
                      <a:pt x="18290" y="15807"/>
                    </a:cubicBezTo>
                    <a:cubicBezTo>
                      <a:pt x="18307" y="15800"/>
                      <a:pt x="18324" y="15792"/>
                      <a:pt x="18338" y="15784"/>
                    </a:cubicBezTo>
                    <a:cubicBezTo>
                      <a:pt x="18375" y="15764"/>
                      <a:pt x="18415" y="15746"/>
                      <a:pt x="18451" y="15725"/>
                    </a:cubicBezTo>
                    <a:cubicBezTo>
                      <a:pt x="18466" y="15717"/>
                      <a:pt x="18482" y="15710"/>
                      <a:pt x="18495" y="15699"/>
                    </a:cubicBezTo>
                    <a:cubicBezTo>
                      <a:pt x="18542" y="15673"/>
                      <a:pt x="18586" y="15648"/>
                      <a:pt x="18630" y="15620"/>
                    </a:cubicBezTo>
                    <a:cubicBezTo>
                      <a:pt x="18635" y="15618"/>
                      <a:pt x="18637" y="15616"/>
                      <a:pt x="18642" y="15614"/>
                    </a:cubicBezTo>
                    <a:cubicBezTo>
                      <a:pt x="18686" y="15583"/>
                      <a:pt x="18732" y="15555"/>
                      <a:pt x="18774" y="15521"/>
                    </a:cubicBezTo>
                    <a:cubicBezTo>
                      <a:pt x="18788" y="15514"/>
                      <a:pt x="18800" y="15504"/>
                      <a:pt x="18811" y="15494"/>
                    </a:cubicBezTo>
                    <a:cubicBezTo>
                      <a:pt x="18841" y="15471"/>
                      <a:pt x="18868" y="15447"/>
                      <a:pt x="18897" y="15423"/>
                    </a:cubicBezTo>
                    <a:cubicBezTo>
                      <a:pt x="18909" y="15413"/>
                      <a:pt x="18923" y="15401"/>
                      <a:pt x="18934" y="15389"/>
                    </a:cubicBezTo>
                    <a:cubicBezTo>
                      <a:pt x="18963" y="15363"/>
                      <a:pt x="18988" y="15338"/>
                      <a:pt x="19013" y="15312"/>
                    </a:cubicBezTo>
                    <a:cubicBezTo>
                      <a:pt x="19020" y="15302"/>
                      <a:pt x="19030" y="15292"/>
                      <a:pt x="19038" y="15283"/>
                    </a:cubicBezTo>
                    <a:cubicBezTo>
                      <a:pt x="19072" y="15248"/>
                      <a:pt x="19101" y="15211"/>
                      <a:pt x="19126" y="15175"/>
                    </a:cubicBezTo>
                    <a:cubicBezTo>
                      <a:pt x="19132" y="15168"/>
                      <a:pt x="19138" y="15158"/>
                      <a:pt x="19140" y="15148"/>
                    </a:cubicBezTo>
                    <a:cubicBezTo>
                      <a:pt x="19160" y="15119"/>
                      <a:pt x="19177" y="15090"/>
                      <a:pt x="19192" y="15058"/>
                    </a:cubicBezTo>
                    <a:cubicBezTo>
                      <a:pt x="19200" y="15045"/>
                      <a:pt x="19206" y="15030"/>
                      <a:pt x="19212" y="15017"/>
                    </a:cubicBezTo>
                    <a:cubicBezTo>
                      <a:pt x="19224" y="14988"/>
                      <a:pt x="19235" y="14960"/>
                      <a:pt x="19245" y="14931"/>
                    </a:cubicBezTo>
                    <a:cubicBezTo>
                      <a:pt x="19250" y="14917"/>
                      <a:pt x="19253" y="14905"/>
                      <a:pt x="19257" y="14893"/>
                    </a:cubicBezTo>
                    <a:cubicBezTo>
                      <a:pt x="19267" y="14850"/>
                      <a:pt x="19274" y="14808"/>
                      <a:pt x="19279" y="14763"/>
                    </a:cubicBezTo>
                    <a:cubicBezTo>
                      <a:pt x="19279" y="14729"/>
                      <a:pt x="19277" y="14692"/>
                      <a:pt x="19273" y="14657"/>
                    </a:cubicBezTo>
                    <a:cubicBezTo>
                      <a:pt x="19271" y="14647"/>
                      <a:pt x="19271" y="14640"/>
                      <a:pt x="19268" y="14632"/>
                    </a:cubicBezTo>
                    <a:cubicBezTo>
                      <a:pt x="19263" y="14595"/>
                      <a:pt x="19256" y="14559"/>
                      <a:pt x="19247" y="14519"/>
                    </a:cubicBezTo>
                    <a:cubicBezTo>
                      <a:pt x="19245" y="14513"/>
                      <a:pt x="19242" y="14505"/>
                      <a:pt x="19241" y="14499"/>
                    </a:cubicBezTo>
                    <a:cubicBezTo>
                      <a:pt x="19231" y="14464"/>
                      <a:pt x="19219" y="14429"/>
                      <a:pt x="19206" y="14395"/>
                    </a:cubicBezTo>
                    <a:cubicBezTo>
                      <a:pt x="19201" y="14385"/>
                      <a:pt x="19198" y="14374"/>
                      <a:pt x="19194" y="14366"/>
                    </a:cubicBezTo>
                    <a:cubicBezTo>
                      <a:pt x="19178" y="14324"/>
                      <a:pt x="19158" y="14283"/>
                      <a:pt x="19139" y="14244"/>
                    </a:cubicBezTo>
                    <a:cubicBezTo>
                      <a:pt x="19133" y="14231"/>
                      <a:pt x="19126" y="14219"/>
                      <a:pt x="19120" y="14206"/>
                    </a:cubicBezTo>
                    <a:cubicBezTo>
                      <a:pt x="19102" y="14171"/>
                      <a:pt x="19083" y="14136"/>
                      <a:pt x="19062" y="14101"/>
                    </a:cubicBezTo>
                    <a:cubicBezTo>
                      <a:pt x="19055" y="14088"/>
                      <a:pt x="19049" y="14079"/>
                      <a:pt x="19043" y="14067"/>
                    </a:cubicBezTo>
                    <a:cubicBezTo>
                      <a:pt x="19017" y="14025"/>
                      <a:pt x="18992" y="13983"/>
                      <a:pt x="18962" y="13940"/>
                    </a:cubicBezTo>
                    <a:cubicBezTo>
                      <a:pt x="18949" y="13921"/>
                      <a:pt x="18938" y="13904"/>
                      <a:pt x="18926" y="13886"/>
                    </a:cubicBezTo>
                    <a:cubicBezTo>
                      <a:pt x="18903" y="13850"/>
                      <a:pt x="18878" y="13815"/>
                      <a:pt x="18853" y="13779"/>
                    </a:cubicBezTo>
                    <a:cubicBezTo>
                      <a:pt x="18836" y="13753"/>
                      <a:pt x="18817" y="13729"/>
                      <a:pt x="18797" y="13703"/>
                    </a:cubicBezTo>
                    <a:cubicBezTo>
                      <a:pt x="18774" y="13674"/>
                      <a:pt x="18750" y="13644"/>
                      <a:pt x="18727" y="13612"/>
                    </a:cubicBezTo>
                    <a:cubicBezTo>
                      <a:pt x="18710" y="13589"/>
                      <a:pt x="18691" y="13565"/>
                      <a:pt x="18672" y="13542"/>
                    </a:cubicBezTo>
                    <a:cubicBezTo>
                      <a:pt x="18642" y="13504"/>
                      <a:pt x="18609" y="13465"/>
                      <a:pt x="18575" y="13424"/>
                    </a:cubicBezTo>
                    <a:cubicBezTo>
                      <a:pt x="18568" y="13416"/>
                      <a:pt x="18562" y="13407"/>
                      <a:pt x="18554" y="13398"/>
                    </a:cubicBezTo>
                    <a:cubicBezTo>
                      <a:pt x="18406" y="13137"/>
                      <a:pt x="18257" y="12879"/>
                      <a:pt x="18096" y="12627"/>
                    </a:cubicBezTo>
                    <a:cubicBezTo>
                      <a:pt x="16911" y="10725"/>
                      <a:pt x="15392" y="9085"/>
                      <a:pt x="13434" y="8345"/>
                    </a:cubicBezTo>
                    <a:cubicBezTo>
                      <a:pt x="13330" y="8309"/>
                      <a:pt x="13223" y="8272"/>
                      <a:pt x="13114" y="8237"/>
                    </a:cubicBezTo>
                    <a:cubicBezTo>
                      <a:pt x="13098" y="8234"/>
                      <a:pt x="13080" y="8229"/>
                      <a:pt x="13063" y="8223"/>
                    </a:cubicBezTo>
                    <a:cubicBezTo>
                      <a:pt x="12955" y="8189"/>
                      <a:pt x="12844" y="8158"/>
                      <a:pt x="12730" y="8128"/>
                    </a:cubicBezTo>
                    <a:cubicBezTo>
                      <a:pt x="12658" y="8106"/>
                      <a:pt x="12583" y="8084"/>
                      <a:pt x="12510" y="8063"/>
                    </a:cubicBezTo>
                    <a:lnTo>
                      <a:pt x="12511" y="8061"/>
                    </a:lnTo>
                    <a:lnTo>
                      <a:pt x="12396" y="8021"/>
                    </a:lnTo>
                    <a:lnTo>
                      <a:pt x="12425" y="7999"/>
                    </a:lnTo>
                    <a:lnTo>
                      <a:pt x="11986" y="7538"/>
                    </a:lnTo>
                    <a:lnTo>
                      <a:pt x="11951" y="7548"/>
                    </a:lnTo>
                    <a:lnTo>
                      <a:pt x="11916" y="7395"/>
                    </a:lnTo>
                    <a:cubicBezTo>
                      <a:pt x="12359" y="7263"/>
                      <a:pt x="12734" y="7131"/>
                      <a:pt x="12759" y="7100"/>
                    </a:cubicBezTo>
                    <a:cubicBezTo>
                      <a:pt x="12794" y="7057"/>
                      <a:pt x="12828" y="5573"/>
                      <a:pt x="12579" y="4045"/>
                    </a:cubicBezTo>
                    <a:lnTo>
                      <a:pt x="12642" y="4011"/>
                    </a:lnTo>
                    <a:cubicBezTo>
                      <a:pt x="12683" y="3892"/>
                      <a:pt x="12718" y="3776"/>
                      <a:pt x="12749" y="3662"/>
                    </a:cubicBezTo>
                    <a:cubicBezTo>
                      <a:pt x="12765" y="3612"/>
                      <a:pt x="12777" y="3562"/>
                      <a:pt x="12791" y="3512"/>
                    </a:cubicBezTo>
                    <a:cubicBezTo>
                      <a:pt x="12807" y="3453"/>
                      <a:pt x="12825" y="3392"/>
                      <a:pt x="12838" y="3334"/>
                    </a:cubicBezTo>
                    <a:cubicBezTo>
                      <a:pt x="12855" y="3269"/>
                      <a:pt x="12867" y="3205"/>
                      <a:pt x="12881" y="3142"/>
                    </a:cubicBezTo>
                    <a:cubicBezTo>
                      <a:pt x="12888" y="3103"/>
                      <a:pt x="12898" y="3063"/>
                      <a:pt x="12906" y="3023"/>
                    </a:cubicBezTo>
                    <a:cubicBezTo>
                      <a:pt x="12920" y="2950"/>
                      <a:pt x="12929" y="2877"/>
                      <a:pt x="12941" y="2805"/>
                    </a:cubicBezTo>
                    <a:cubicBezTo>
                      <a:pt x="12946" y="2780"/>
                      <a:pt x="12949" y="2755"/>
                      <a:pt x="12954" y="2730"/>
                    </a:cubicBezTo>
                    <a:cubicBezTo>
                      <a:pt x="12962" y="2651"/>
                      <a:pt x="12971" y="2573"/>
                      <a:pt x="12977" y="2498"/>
                    </a:cubicBezTo>
                    <a:cubicBezTo>
                      <a:pt x="12978" y="2482"/>
                      <a:pt x="12980" y="2467"/>
                      <a:pt x="12983" y="2453"/>
                    </a:cubicBezTo>
                    <a:cubicBezTo>
                      <a:pt x="12989" y="2370"/>
                      <a:pt x="12991" y="2291"/>
                      <a:pt x="12991" y="2213"/>
                    </a:cubicBezTo>
                    <a:cubicBezTo>
                      <a:pt x="12992" y="2206"/>
                      <a:pt x="12992" y="2198"/>
                      <a:pt x="12992" y="2192"/>
                    </a:cubicBezTo>
                    <a:cubicBezTo>
                      <a:pt x="12995" y="2109"/>
                      <a:pt x="12992" y="2030"/>
                      <a:pt x="12989" y="1952"/>
                    </a:cubicBezTo>
                    <a:lnTo>
                      <a:pt x="12989" y="1945"/>
                    </a:lnTo>
                    <a:cubicBezTo>
                      <a:pt x="12984" y="1866"/>
                      <a:pt x="12979" y="1788"/>
                      <a:pt x="12972" y="1712"/>
                    </a:cubicBezTo>
                    <a:lnTo>
                      <a:pt x="12972" y="1710"/>
                    </a:lnTo>
                    <a:cubicBezTo>
                      <a:pt x="12779" y="383"/>
                      <a:pt x="11696" y="1"/>
                      <a:pt x="10511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72" name="Google Shape;3772;p17"/>
              <p:cNvSpPr/>
              <p:nvPr/>
            </p:nvSpPr>
            <p:spPr>
              <a:xfrm>
                <a:off x="2320200" y="4852000"/>
                <a:ext cx="336175" cy="323950"/>
              </a:xfrm>
              <a:custGeom>
                <a:avLst/>
                <a:gdLst/>
                <a:ahLst/>
                <a:cxnLst/>
                <a:rect l="l" t="t" r="r" b="b"/>
                <a:pathLst>
                  <a:path w="13447" h="12958" extrusionOk="0">
                    <a:moveTo>
                      <a:pt x="6735" y="1"/>
                    </a:moveTo>
                    <a:cubicBezTo>
                      <a:pt x="5731" y="1"/>
                      <a:pt x="4755" y="673"/>
                      <a:pt x="4067" y="1297"/>
                    </a:cubicBezTo>
                    <a:cubicBezTo>
                      <a:pt x="3622" y="1699"/>
                      <a:pt x="3296" y="2081"/>
                      <a:pt x="3160" y="2249"/>
                    </a:cubicBezTo>
                    <a:lnTo>
                      <a:pt x="3159" y="2251"/>
                    </a:lnTo>
                    <a:cubicBezTo>
                      <a:pt x="3120" y="2300"/>
                      <a:pt x="3096" y="2328"/>
                      <a:pt x="3090" y="2336"/>
                    </a:cubicBezTo>
                    <a:cubicBezTo>
                      <a:pt x="3088" y="2337"/>
                      <a:pt x="3088" y="2340"/>
                      <a:pt x="3088" y="2340"/>
                    </a:cubicBezTo>
                    <a:cubicBezTo>
                      <a:pt x="2871" y="2382"/>
                      <a:pt x="2779" y="2755"/>
                      <a:pt x="2771" y="3293"/>
                    </a:cubicBezTo>
                    <a:cubicBezTo>
                      <a:pt x="2766" y="3566"/>
                      <a:pt x="2786" y="3883"/>
                      <a:pt x="2822" y="4221"/>
                    </a:cubicBezTo>
                    <a:cubicBezTo>
                      <a:pt x="2831" y="4296"/>
                      <a:pt x="2839" y="4374"/>
                      <a:pt x="2850" y="4453"/>
                    </a:cubicBezTo>
                    <a:cubicBezTo>
                      <a:pt x="2898" y="4830"/>
                      <a:pt x="2965" y="5228"/>
                      <a:pt x="3044" y="5614"/>
                    </a:cubicBezTo>
                    <a:cubicBezTo>
                      <a:pt x="3026" y="5612"/>
                      <a:pt x="3009" y="5612"/>
                      <a:pt x="2992" y="5612"/>
                    </a:cubicBezTo>
                    <a:cubicBezTo>
                      <a:pt x="2623" y="5612"/>
                      <a:pt x="2206" y="5904"/>
                      <a:pt x="2288" y="6270"/>
                    </a:cubicBezTo>
                    <a:cubicBezTo>
                      <a:pt x="2317" y="6390"/>
                      <a:pt x="2415" y="6537"/>
                      <a:pt x="2551" y="6693"/>
                    </a:cubicBezTo>
                    <a:cubicBezTo>
                      <a:pt x="2843" y="7022"/>
                      <a:pt x="3306" y="7383"/>
                      <a:pt x="3602" y="7568"/>
                    </a:cubicBezTo>
                    <a:cubicBezTo>
                      <a:pt x="3724" y="7856"/>
                      <a:pt x="3847" y="8063"/>
                      <a:pt x="3961" y="8149"/>
                    </a:cubicBezTo>
                    <a:cubicBezTo>
                      <a:pt x="3967" y="8187"/>
                      <a:pt x="3974" y="8225"/>
                      <a:pt x="3980" y="8260"/>
                    </a:cubicBezTo>
                    <a:cubicBezTo>
                      <a:pt x="3985" y="8303"/>
                      <a:pt x="3988" y="8345"/>
                      <a:pt x="3993" y="8388"/>
                    </a:cubicBezTo>
                    <a:cubicBezTo>
                      <a:pt x="4006" y="8535"/>
                      <a:pt x="4022" y="8671"/>
                      <a:pt x="4036" y="8802"/>
                    </a:cubicBezTo>
                    <a:cubicBezTo>
                      <a:pt x="4036" y="8804"/>
                      <a:pt x="4038" y="8808"/>
                      <a:pt x="4038" y="8810"/>
                    </a:cubicBezTo>
                    <a:cubicBezTo>
                      <a:pt x="4044" y="8868"/>
                      <a:pt x="4052" y="8925"/>
                      <a:pt x="4059" y="8980"/>
                    </a:cubicBezTo>
                    <a:cubicBezTo>
                      <a:pt x="4059" y="8985"/>
                      <a:pt x="4059" y="8987"/>
                      <a:pt x="4061" y="8993"/>
                    </a:cubicBezTo>
                    <a:cubicBezTo>
                      <a:pt x="4068" y="9050"/>
                      <a:pt x="4076" y="9101"/>
                      <a:pt x="4084" y="9155"/>
                    </a:cubicBezTo>
                    <a:lnTo>
                      <a:pt x="3824" y="9550"/>
                    </a:lnTo>
                    <a:lnTo>
                      <a:pt x="3883" y="9606"/>
                    </a:lnTo>
                    <a:lnTo>
                      <a:pt x="3855" y="9631"/>
                    </a:lnTo>
                    <a:lnTo>
                      <a:pt x="3786" y="9631"/>
                    </a:lnTo>
                    <a:lnTo>
                      <a:pt x="3748" y="9528"/>
                    </a:lnTo>
                    <a:lnTo>
                      <a:pt x="3594" y="9631"/>
                    </a:lnTo>
                    <a:lnTo>
                      <a:pt x="2691" y="9631"/>
                    </a:lnTo>
                    <a:cubicBezTo>
                      <a:pt x="2373" y="9631"/>
                      <a:pt x="2116" y="9880"/>
                      <a:pt x="2116" y="10189"/>
                    </a:cubicBezTo>
                    <a:lnTo>
                      <a:pt x="2116" y="10679"/>
                    </a:lnTo>
                    <a:cubicBezTo>
                      <a:pt x="1418" y="11076"/>
                      <a:pt x="873" y="11441"/>
                      <a:pt x="684" y="11646"/>
                    </a:cubicBezTo>
                    <a:cubicBezTo>
                      <a:pt x="671" y="11653"/>
                      <a:pt x="660" y="11660"/>
                      <a:pt x="651" y="11671"/>
                    </a:cubicBezTo>
                    <a:cubicBezTo>
                      <a:pt x="368" y="11906"/>
                      <a:pt x="154" y="12362"/>
                      <a:pt x="1" y="12957"/>
                    </a:cubicBezTo>
                    <a:lnTo>
                      <a:pt x="13447" y="12957"/>
                    </a:lnTo>
                    <a:cubicBezTo>
                      <a:pt x="13289" y="12296"/>
                      <a:pt x="13077" y="11752"/>
                      <a:pt x="12804" y="11417"/>
                    </a:cubicBezTo>
                    <a:cubicBezTo>
                      <a:pt x="12799" y="11405"/>
                      <a:pt x="12797" y="11397"/>
                      <a:pt x="12791" y="11391"/>
                    </a:cubicBezTo>
                    <a:cubicBezTo>
                      <a:pt x="12768" y="11360"/>
                      <a:pt x="12729" y="11323"/>
                      <a:pt x="12678" y="11280"/>
                    </a:cubicBezTo>
                    <a:cubicBezTo>
                      <a:pt x="12628" y="11233"/>
                      <a:pt x="12574" y="11189"/>
                      <a:pt x="12520" y="11155"/>
                    </a:cubicBezTo>
                    <a:cubicBezTo>
                      <a:pt x="12511" y="11149"/>
                      <a:pt x="12500" y="11146"/>
                      <a:pt x="12492" y="11140"/>
                    </a:cubicBezTo>
                    <a:cubicBezTo>
                      <a:pt x="12336" y="11033"/>
                      <a:pt x="12131" y="10907"/>
                      <a:pt x="11888" y="10772"/>
                    </a:cubicBezTo>
                    <a:lnTo>
                      <a:pt x="11888" y="10455"/>
                    </a:lnTo>
                    <a:cubicBezTo>
                      <a:pt x="11888" y="9998"/>
                      <a:pt x="11509" y="9629"/>
                      <a:pt x="11040" y="9629"/>
                    </a:cubicBezTo>
                    <a:lnTo>
                      <a:pt x="9815" y="9629"/>
                    </a:lnTo>
                    <a:lnTo>
                      <a:pt x="9468" y="9485"/>
                    </a:lnTo>
                    <a:lnTo>
                      <a:pt x="9442" y="9564"/>
                    </a:lnTo>
                    <a:cubicBezTo>
                      <a:pt x="9383" y="9538"/>
                      <a:pt x="9326" y="9510"/>
                      <a:pt x="9267" y="9484"/>
                    </a:cubicBezTo>
                    <a:lnTo>
                      <a:pt x="9254" y="9479"/>
                    </a:lnTo>
                    <a:cubicBezTo>
                      <a:pt x="9205" y="9457"/>
                      <a:pt x="9156" y="9435"/>
                      <a:pt x="9105" y="9411"/>
                    </a:cubicBezTo>
                    <a:lnTo>
                      <a:pt x="8765" y="8895"/>
                    </a:lnTo>
                    <a:lnTo>
                      <a:pt x="8551" y="9040"/>
                    </a:lnTo>
                    <a:cubicBezTo>
                      <a:pt x="8568" y="8884"/>
                      <a:pt x="8586" y="8704"/>
                      <a:pt x="8606" y="8505"/>
                    </a:cubicBezTo>
                    <a:cubicBezTo>
                      <a:pt x="8606" y="8499"/>
                      <a:pt x="8607" y="8491"/>
                      <a:pt x="8607" y="8483"/>
                    </a:cubicBezTo>
                    <a:cubicBezTo>
                      <a:pt x="8607" y="8475"/>
                      <a:pt x="8609" y="8467"/>
                      <a:pt x="8609" y="8456"/>
                    </a:cubicBezTo>
                    <a:cubicBezTo>
                      <a:pt x="8631" y="8413"/>
                      <a:pt x="8664" y="8212"/>
                      <a:pt x="8695" y="7908"/>
                    </a:cubicBezTo>
                    <a:cubicBezTo>
                      <a:pt x="8710" y="7863"/>
                      <a:pt x="8725" y="7823"/>
                      <a:pt x="8739" y="7778"/>
                    </a:cubicBezTo>
                    <a:cubicBezTo>
                      <a:pt x="9105" y="7521"/>
                      <a:pt x="9953" y="6671"/>
                      <a:pt x="9985" y="6250"/>
                    </a:cubicBezTo>
                    <a:cubicBezTo>
                      <a:pt x="9991" y="6185"/>
                      <a:pt x="9979" y="6123"/>
                      <a:pt x="9958" y="6067"/>
                    </a:cubicBezTo>
                    <a:cubicBezTo>
                      <a:pt x="9873" y="5855"/>
                      <a:pt x="9615" y="5714"/>
                      <a:pt x="9358" y="5686"/>
                    </a:cubicBezTo>
                    <a:cubicBezTo>
                      <a:pt x="10227" y="2076"/>
                      <a:pt x="8935" y="2066"/>
                      <a:pt x="8935" y="2066"/>
                    </a:cubicBezTo>
                    <a:cubicBezTo>
                      <a:pt x="8935" y="2066"/>
                      <a:pt x="8928" y="1953"/>
                      <a:pt x="8889" y="1780"/>
                    </a:cubicBezTo>
                    <a:cubicBezTo>
                      <a:pt x="8825" y="1510"/>
                      <a:pt x="8688" y="1088"/>
                      <a:pt x="8384" y="726"/>
                    </a:cubicBezTo>
                    <a:cubicBezTo>
                      <a:pt x="8078" y="363"/>
                      <a:pt x="7607" y="54"/>
                      <a:pt x="6877" y="5"/>
                    </a:cubicBezTo>
                    <a:cubicBezTo>
                      <a:pt x="6830" y="2"/>
                      <a:pt x="6783" y="1"/>
                      <a:pt x="6735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73" name="Google Shape;3773;p17"/>
              <p:cNvSpPr/>
              <p:nvPr/>
            </p:nvSpPr>
            <p:spPr>
              <a:xfrm>
                <a:off x="3331700" y="4888225"/>
                <a:ext cx="244450" cy="287650"/>
              </a:xfrm>
              <a:custGeom>
                <a:avLst/>
                <a:gdLst/>
                <a:ahLst/>
                <a:cxnLst/>
                <a:rect l="l" t="t" r="r" b="b"/>
                <a:pathLst>
                  <a:path w="9778" h="11506" extrusionOk="0">
                    <a:moveTo>
                      <a:pt x="5076" y="1"/>
                    </a:moveTo>
                    <a:cubicBezTo>
                      <a:pt x="4967" y="1"/>
                      <a:pt x="4861" y="6"/>
                      <a:pt x="4761" y="16"/>
                    </a:cubicBezTo>
                    <a:cubicBezTo>
                      <a:pt x="3085" y="179"/>
                      <a:pt x="2238" y="1331"/>
                      <a:pt x="2574" y="2704"/>
                    </a:cubicBezTo>
                    <a:cubicBezTo>
                      <a:pt x="1861" y="4602"/>
                      <a:pt x="2778" y="7627"/>
                      <a:pt x="3286" y="7917"/>
                    </a:cubicBezTo>
                    <a:cubicBezTo>
                      <a:pt x="3687" y="7824"/>
                      <a:pt x="4027" y="7700"/>
                      <a:pt x="4325" y="7554"/>
                    </a:cubicBezTo>
                    <a:lnTo>
                      <a:pt x="4325" y="7554"/>
                    </a:lnTo>
                    <a:cubicBezTo>
                      <a:pt x="4252" y="7838"/>
                      <a:pt x="4170" y="8127"/>
                      <a:pt x="4085" y="8409"/>
                    </a:cubicBezTo>
                    <a:cubicBezTo>
                      <a:pt x="4084" y="8409"/>
                      <a:pt x="4084" y="8411"/>
                      <a:pt x="4084" y="8411"/>
                    </a:cubicBezTo>
                    <a:cubicBezTo>
                      <a:pt x="4035" y="8411"/>
                      <a:pt x="3989" y="8412"/>
                      <a:pt x="3942" y="8415"/>
                    </a:cubicBezTo>
                    <a:cubicBezTo>
                      <a:pt x="3935" y="8415"/>
                      <a:pt x="3927" y="8415"/>
                      <a:pt x="3916" y="8417"/>
                    </a:cubicBezTo>
                    <a:cubicBezTo>
                      <a:pt x="3875" y="8417"/>
                      <a:pt x="3837" y="8418"/>
                      <a:pt x="3796" y="8421"/>
                    </a:cubicBezTo>
                    <a:cubicBezTo>
                      <a:pt x="3777" y="8423"/>
                      <a:pt x="3758" y="8423"/>
                      <a:pt x="3739" y="8425"/>
                    </a:cubicBezTo>
                    <a:cubicBezTo>
                      <a:pt x="3710" y="8428"/>
                      <a:pt x="3681" y="8430"/>
                      <a:pt x="3654" y="8431"/>
                    </a:cubicBezTo>
                    <a:cubicBezTo>
                      <a:pt x="3604" y="8434"/>
                      <a:pt x="3555" y="8437"/>
                      <a:pt x="3508" y="8441"/>
                    </a:cubicBezTo>
                    <a:lnTo>
                      <a:pt x="3508" y="8454"/>
                    </a:lnTo>
                    <a:cubicBezTo>
                      <a:pt x="3473" y="8459"/>
                      <a:pt x="3438" y="8462"/>
                      <a:pt x="3405" y="8466"/>
                    </a:cubicBezTo>
                    <a:lnTo>
                      <a:pt x="3404" y="8466"/>
                    </a:lnTo>
                    <a:cubicBezTo>
                      <a:pt x="3241" y="8486"/>
                      <a:pt x="3108" y="8510"/>
                      <a:pt x="3023" y="8539"/>
                    </a:cubicBezTo>
                    <a:cubicBezTo>
                      <a:pt x="3018" y="8539"/>
                      <a:pt x="3017" y="8541"/>
                      <a:pt x="3016" y="8541"/>
                    </a:cubicBezTo>
                    <a:cubicBezTo>
                      <a:pt x="3000" y="8547"/>
                      <a:pt x="2987" y="8553"/>
                      <a:pt x="2975" y="8558"/>
                    </a:cubicBezTo>
                    <a:cubicBezTo>
                      <a:pt x="2973" y="8558"/>
                      <a:pt x="2970" y="8559"/>
                      <a:pt x="2969" y="8559"/>
                    </a:cubicBezTo>
                    <a:cubicBezTo>
                      <a:pt x="2956" y="8565"/>
                      <a:pt x="2945" y="8571"/>
                      <a:pt x="2938" y="8576"/>
                    </a:cubicBezTo>
                    <a:cubicBezTo>
                      <a:pt x="2866" y="8606"/>
                      <a:pt x="2792" y="8649"/>
                      <a:pt x="2717" y="8702"/>
                    </a:cubicBezTo>
                    <a:cubicBezTo>
                      <a:pt x="2705" y="8709"/>
                      <a:pt x="2694" y="8717"/>
                      <a:pt x="2682" y="8728"/>
                    </a:cubicBezTo>
                    <a:cubicBezTo>
                      <a:pt x="2662" y="8741"/>
                      <a:pt x="2640" y="8757"/>
                      <a:pt x="2621" y="8771"/>
                    </a:cubicBezTo>
                    <a:cubicBezTo>
                      <a:pt x="2592" y="8795"/>
                      <a:pt x="2561" y="8819"/>
                      <a:pt x="2531" y="8844"/>
                    </a:cubicBezTo>
                    <a:cubicBezTo>
                      <a:pt x="2519" y="8854"/>
                      <a:pt x="2508" y="8866"/>
                      <a:pt x="2496" y="8878"/>
                    </a:cubicBezTo>
                    <a:cubicBezTo>
                      <a:pt x="2468" y="8904"/>
                      <a:pt x="2440" y="8929"/>
                      <a:pt x="2413" y="8957"/>
                    </a:cubicBezTo>
                    <a:lnTo>
                      <a:pt x="2378" y="8993"/>
                    </a:lnTo>
                    <a:cubicBezTo>
                      <a:pt x="2341" y="9030"/>
                      <a:pt x="2306" y="9072"/>
                      <a:pt x="2270" y="9114"/>
                    </a:cubicBezTo>
                    <a:cubicBezTo>
                      <a:pt x="2243" y="9145"/>
                      <a:pt x="2215" y="9182"/>
                      <a:pt x="2188" y="9220"/>
                    </a:cubicBezTo>
                    <a:cubicBezTo>
                      <a:pt x="2182" y="9227"/>
                      <a:pt x="2176" y="9237"/>
                      <a:pt x="2171" y="9245"/>
                    </a:cubicBezTo>
                    <a:lnTo>
                      <a:pt x="575" y="9245"/>
                    </a:lnTo>
                    <a:cubicBezTo>
                      <a:pt x="257" y="9245"/>
                      <a:pt x="1" y="9509"/>
                      <a:pt x="1" y="9832"/>
                    </a:cubicBezTo>
                    <a:lnTo>
                      <a:pt x="1" y="11506"/>
                    </a:lnTo>
                    <a:lnTo>
                      <a:pt x="9772" y="11506"/>
                    </a:lnTo>
                    <a:lnTo>
                      <a:pt x="9772" y="10113"/>
                    </a:lnTo>
                    <a:cubicBezTo>
                      <a:pt x="9777" y="9634"/>
                      <a:pt x="9397" y="9245"/>
                      <a:pt x="8928" y="9245"/>
                    </a:cubicBezTo>
                    <a:lnTo>
                      <a:pt x="7504" y="9245"/>
                    </a:lnTo>
                    <a:lnTo>
                      <a:pt x="7462" y="9196"/>
                    </a:lnTo>
                    <a:cubicBezTo>
                      <a:pt x="7433" y="9158"/>
                      <a:pt x="7403" y="9118"/>
                      <a:pt x="7371" y="9084"/>
                    </a:cubicBezTo>
                    <a:cubicBezTo>
                      <a:pt x="7355" y="9067"/>
                      <a:pt x="7342" y="9049"/>
                      <a:pt x="7327" y="9033"/>
                    </a:cubicBezTo>
                    <a:cubicBezTo>
                      <a:pt x="7297" y="8999"/>
                      <a:pt x="7264" y="8968"/>
                      <a:pt x="7234" y="8939"/>
                    </a:cubicBezTo>
                    <a:cubicBezTo>
                      <a:pt x="7221" y="8926"/>
                      <a:pt x="7207" y="8911"/>
                      <a:pt x="7194" y="8901"/>
                    </a:cubicBezTo>
                    <a:cubicBezTo>
                      <a:pt x="7152" y="8865"/>
                      <a:pt x="7111" y="8831"/>
                      <a:pt x="7072" y="8802"/>
                    </a:cubicBezTo>
                    <a:cubicBezTo>
                      <a:pt x="7070" y="8798"/>
                      <a:pt x="7066" y="8796"/>
                      <a:pt x="7063" y="8795"/>
                    </a:cubicBezTo>
                    <a:cubicBezTo>
                      <a:pt x="7019" y="8762"/>
                      <a:pt x="6973" y="8733"/>
                      <a:pt x="6930" y="8709"/>
                    </a:cubicBezTo>
                    <a:cubicBezTo>
                      <a:pt x="6923" y="8705"/>
                      <a:pt x="6917" y="8703"/>
                      <a:pt x="6911" y="8701"/>
                    </a:cubicBezTo>
                    <a:cubicBezTo>
                      <a:pt x="6874" y="8680"/>
                      <a:pt x="6839" y="8666"/>
                      <a:pt x="6805" y="8652"/>
                    </a:cubicBezTo>
                    <a:cubicBezTo>
                      <a:pt x="6795" y="8650"/>
                      <a:pt x="6788" y="8646"/>
                      <a:pt x="6778" y="8644"/>
                    </a:cubicBezTo>
                    <a:cubicBezTo>
                      <a:pt x="6745" y="8632"/>
                      <a:pt x="6715" y="8624"/>
                      <a:pt x="6685" y="8622"/>
                    </a:cubicBezTo>
                    <a:cubicBezTo>
                      <a:pt x="6679" y="8620"/>
                      <a:pt x="6671" y="8620"/>
                      <a:pt x="6665" y="8617"/>
                    </a:cubicBezTo>
                    <a:cubicBezTo>
                      <a:pt x="6648" y="8615"/>
                      <a:pt x="6631" y="8614"/>
                      <a:pt x="6615" y="8614"/>
                    </a:cubicBezTo>
                    <a:cubicBezTo>
                      <a:pt x="6597" y="8614"/>
                      <a:pt x="6580" y="8615"/>
                      <a:pt x="6564" y="8618"/>
                    </a:cubicBezTo>
                    <a:cubicBezTo>
                      <a:pt x="6528" y="8605"/>
                      <a:pt x="6487" y="8593"/>
                      <a:pt x="6444" y="8582"/>
                    </a:cubicBezTo>
                    <a:cubicBezTo>
                      <a:pt x="6440" y="8581"/>
                      <a:pt x="6437" y="8581"/>
                      <a:pt x="6432" y="8577"/>
                    </a:cubicBezTo>
                    <a:cubicBezTo>
                      <a:pt x="6389" y="8569"/>
                      <a:pt x="6343" y="8556"/>
                      <a:pt x="6296" y="8547"/>
                    </a:cubicBezTo>
                    <a:lnTo>
                      <a:pt x="6293" y="8547"/>
                    </a:lnTo>
                    <a:cubicBezTo>
                      <a:pt x="6244" y="8533"/>
                      <a:pt x="6194" y="8521"/>
                      <a:pt x="6138" y="8513"/>
                    </a:cubicBezTo>
                    <a:cubicBezTo>
                      <a:pt x="6122" y="8510"/>
                      <a:pt x="6107" y="8507"/>
                      <a:pt x="6090" y="8504"/>
                    </a:cubicBezTo>
                    <a:cubicBezTo>
                      <a:pt x="6043" y="8497"/>
                      <a:pt x="5996" y="8490"/>
                      <a:pt x="5945" y="8482"/>
                    </a:cubicBezTo>
                    <a:cubicBezTo>
                      <a:pt x="5932" y="8480"/>
                      <a:pt x="5921" y="8477"/>
                      <a:pt x="5908" y="8477"/>
                    </a:cubicBezTo>
                    <a:cubicBezTo>
                      <a:pt x="5774" y="8458"/>
                      <a:pt x="5630" y="8443"/>
                      <a:pt x="5477" y="8434"/>
                    </a:cubicBezTo>
                    <a:cubicBezTo>
                      <a:pt x="5484" y="8406"/>
                      <a:pt x="5490" y="8377"/>
                      <a:pt x="5497" y="8349"/>
                    </a:cubicBezTo>
                    <a:cubicBezTo>
                      <a:pt x="5512" y="8300"/>
                      <a:pt x="5524" y="8251"/>
                      <a:pt x="5534" y="8200"/>
                    </a:cubicBezTo>
                    <a:cubicBezTo>
                      <a:pt x="5540" y="8180"/>
                      <a:pt x="5546" y="8157"/>
                      <a:pt x="5551" y="8132"/>
                    </a:cubicBezTo>
                    <a:cubicBezTo>
                      <a:pt x="5558" y="8103"/>
                      <a:pt x="5564" y="8073"/>
                      <a:pt x="5573" y="8041"/>
                    </a:cubicBezTo>
                    <a:cubicBezTo>
                      <a:pt x="5579" y="8020"/>
                      <a:pt x="5585" y="7997"/>
                      <a:pt x="5587" y="7973"/>
                    </a:cubicBezTo>
                    <a:cubicBezTo>
                      <a:pt x="5595" y="7943"/>
                      <a:pt x="5603" y="7914"/>
                      <a:pt x="5609" y="7882"/>
                    </a:cubicBezTo>
                    <a:cubicBezTo>
                      <a:pt x="5615" y="7859"/>
                      <a:pt x="5618" y="7838"/>
                      <a:pt x="5624" y="7816"/>
                    </a:cubicBezTo>
                    <a:cubicBezTo>
                      <a:pt x="5630" y="7783"/>
                      <a:pt x="5637" y="7753"/>
                      <a:pt x="5643" y="7723"/>
                    </a:cubicBezTo>
                    <a:cubicBezTo>
                      <a:pt x="5649" y="7701"/>
                      <a:pt x="5653" y="7681"/>
                      <a:pt x="5658" y="7660"/>
                    </a:cubicBezTo>
                    <a:cubicBezTo>
                      <a:pt x="5665" y="7627"/>
                      <a:pt x="5671" y="7595"/>
                      <a:pt x="5678" y="7562"/>
                    </a:cubicBezTo>
                    <a:cubicBezTo>
                      <a:pt x="5680" y="7554"/>
                      <a:pt x="5683" y="7547"/>
                      <a:pt x="5683" y="7537"/>
                    </a:cubicBezTo>
                    <a:cubicBezTo>
                      <a:pt x="5688" y="7523"/>
                      <a:pt x="5689" y="7511"/>
                      <a:pt x="5691" y="7500"/>
                    </a:cubicBezTo>
                    <a:cubicBezTo>
                      <a:pt x="5931" y="7492"/>
                      <a:pt x="6152" y="7443"/>
                      <a:pt x="6358" y="7359"/>
                    </a:cubicBezTo>
                    <a:cubicBezTo>
                      <a:pt x="6760" y="7192"/>
                      <a:pt x="7093" y="6894"/>
                      <a:pt x="7362" y="6527"/>
                    </a:cubicBezTo>
                    <a:cubicBezTo>
                      <a:pt x="8629" y="6326"/>
                      <a:pt x="9337" y="5086"/>
                      <a:pt x="9510" y="3914"/>
                    </a:cubicBezTo>
                    <a:cubicBezTo>
                      <a:pt x="9544" y="3683"/>
                      <a:pt x="9559" y="3457"/>
                      <a:pt x="9550" y="3241"/>
                    </a:cubicBezTo>
                    <a:cubicBezTo>
                      <a:pt x="9508" y="1964"/>
                      <a:pt x="8448" y="1470"/>
                      <a:pt x="7694" y="1283"/>
                    </a:cubicBezTo>
                    <a:cubicBezTo>
                      <a:pt x="7030" y="325"/>
                      <a:pt x="5934" y="1"/>
                      <a:pt x="5076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74" name="Google Shape;3774;p17"/>
              <p:cNvSpPr/>
              <p:nvPr/>
            </p:nvSpPr>
            <p:spPr>
              <a:xfrm>
                <a:off x="1472200" y="4888200"/>
                <a:ext cx="244400" cy="287650"/>
              </a:xfrm>
              <a:custGeom>
                <a:avLst/>
                <a:gdLst/>
                <a:ahLst/>
                <a:cxnLst/>
                <a:rect l="l" t="t" r="r" b="b"/>
                <a:pathLst>
                  <a:path w="9776" h="11506" extrusionOk="0">
                    <a:moveTo>
                      <a:pt x="5073" y="1"/>
                    </a:moveTo>
                    <a:cubicBezTo>
                      <a:pt x="4965" y="1"/>
                      <a:pt x="4860" y="6"/>
                      <a:pt x="4762" y="16"/>
                    </a:cubicBezTo>
                    <a:cubicBezTo>
                      <a:pt x="3086" y="178"/>
                      <a:pt x="2239" y="1329"/>
                      <a:pt x="2574" y="2702"/>
                    </a:cubicBezTo>
                    <a:cubicBezTo>
                      <a:pt x="2449" y="3034"/>
                      <a:pt x="2375" y="3400"/>
                      <a:pt x="2340" y="3782"/>
                    </a:cubicBezTo>
                    <a:cubicBezTo>
                      <a:pt x="2313" y="4062"/>
                      <a:pt x="2307" y="4352"/>
                      <a:pt x="2319" y="4637"/>
                    </a:cubicBezTo>
                    <a:cubicBezTo>
                      <a:pt x="2381" y="6189"/>
                      <a:pt x="2933" y="7713"/>
                      <a:pt x="3288" y="7916"/>
                    </a:cubicBezTo>
                    <a:cubicBezTo>
                      <a:pt x="3686" y="7823"/>
                      <a:pt x="4029" y="7699"/>
                      <a:pt x="4325" y="7554"/>
                    </a:cubicBezTo>
                    <a:lnTo>
                      <a:pt x="4325" y="7554"/>
                    </a:lnTo>
                    <a:cubicBezTo>
                      <a:pt x="4253" y="7837"/>
                      <a:pt x="4171" y="8127"/>
                      <a:pt x="4086" y="8408"/>
                    </a:cubicBezTo>
                    <a:lnTo>
                      <a:pt x="4084" y="8410"/>
                    </a:lnTo>
                    <a:cubicBezTo>
                      <a:pt x="4037" y="8410"/>
                      <a:pt x="3990" y="8412"/>
                      <a:pt x="3944" y="8414"/>
                    </a:cubicBezTo>
                    <a:cubicBezTo>
                      <a:pt x="3935" y="8414"/>
                      <a:pt x="3928" y="8414"/>
                      <a:pt x="3917" y="8416"/>
                    </a:cubicBezTo>
                    <a:cubicBezTo>
                      <a:pt x="3876" y="8416"/>
                      <a:pt x="3838" y="8418"/>
                      <a:pt x="3798" y="8420"/>
                    </a:cubicBezTo>
                    <a:cubicBezTo>
                      <a:pt x="3777" y="8422"/>
                      <a:pt x="3758" y="8422"/>
                      <a:pt x="3740" y="8425"/>
                    </a:cubicBezTo>
                    <a:cubicBezTo>
                      <a:pt x="3711" y="8426"/>
                      <a:pt x="3681" y="8430"/>
                      <a:pt x="3655" y="8431"/>
                    </a:cubicBezTo>
                    <a:cubicBezTo>
                      <a:pt x="3604" y="8432"/>
                      <a:pt x="3555" y="8437"/>
                      <a:pt x="3509" y="8441"/>
                    </a:cubicBezTo>
                    <a:lnTo>
                      <a:pt x="3509" y="8454"/>
                    </a:lnTo>
                    <a:cubicBezTo>
                      <a:pt x="3474" y="8459"/>
                      <a:pt x="3438" y="8461"/>
                      <a:pt x="3406" y="8466"/>
                    </a:cubicBezTo>
                    <a:cubicBezTo>
                      <a:pt x="3241" y="8486"/>
                      <a:pt x="3109" y="8510"/>
                      <a:pt x="3024" y="8539"/>
                    </a:cubicBezTo>
                    <a:cubicBezTo>
                      <a:pt x="3023" y="8539"/>
                      <a:pt x="3019" y="8540"/>
                      <a:pt x="3017" y="8540"/>
                    </a:cubicBezTo>
                    <a:cubicBezTo>
                      <a:pt x="3002" y="8546"/>
                      <a:pt x="2987" y="8553"/>
                      <a:pt x="2975" y="8557"/>
                    </a:cubicBezTo>
                    <a:cubicBezTo>
                      <a:pt x="2974" y="8557"/>
                      <a:pt x="2970" y="8559"/>
                      <a:pt x="2969" y="8559"/>
                    </a:cubicBezTo>
                    <a:cubicBezTo>
                      <a:pt x="2957" y="8565"/>
                      <a:pt x="2947" y="8571"/>
                      <a:pt x="2939" y="8576"/>
                    </a:cubicBezTo>
                    <a:cubicBezTo>
                      <a:pt x="2867" y="8606"/>
                      <a:pt x="2793" y="8649"/>
                      <a:pt x="2717" y="8702"/>
                    </a:cubicBezTo>
                    <a:cubicBezTo>
                      <a:pt x="2704" y="8709"/>
                      <a:pt x="2695" y="8717"/>
                      <a:pt x="2682" y="8727"/>
                    </a:cubicBezTo>
                    <a:cubicBezTo>
                      <a:pt x="2662" y="8741"/>
                      <a:pt x="2644" y="8757"/>
                      <a:pt x="2623" y="8771"/>
                    </a:cubicBezTo>
                    <a:cubicBezTo>
                      <a:pt x="2594" y="8794"/>
                      <a:pt x="2565" y="8819"/>
                      <a:pt x="2533" y="8844"/>
                    </a:cubicBezTo>
                    <a:cubicBezTo>
                      <a:pt x="2521" y="8854"/>
                      <a:pt x="2510" y="8866"/>
                      <a:pt x="2498" y="8878"/>
                    </a:cubicBezTo>
                    <a:cubicBezTo>
                      <a:pt x="2470" y="8904"/>
                      <a:pt x="2442" y="8929"/>
                      <a:pt x="2415" y="8957"/>
                    </a:cubicBezTo>
                    <a:cubicBezTo>
                      <a:pt x="2403" y="8969"/>
                      <a:pt x="2392" y="8979"/>
                      <a:pt x="2381" y="8991"/>
                    </a:cubicBezTo>
                    <a:cubicBezTo>
                      <a:pt x="2345" y="9030"/>
                      <a:pt x="2308" y="9070"/>
                      <a:pt x="2271" y="9113"/>
                    </a:cubicBezTo>
                    <a:cubicBezTo>
                      <a:pt x="2243" y="9143"/>
                      <a:pt x="2216" y="9182"/>
                      <a:pt x="2188" y="9220"/>
                    </a:cubicBezTo>
                    <a:cubicBezTo>
                      <a:pt x="2182" y="9227"/>
                      <a:pt x="2176" y="9237"/>
                      <a:pt x="2173" y="9245"/>
                    </a:cubicBezTo>
                    <a:lnTo>
                      <a:pt x="575" y="9245"/>
                    </a:lnTo>
                    <a:cubicBezTo>
                      <a:pt x="258" y="9245"/>
                      <a:pt x="1" y="9508"/>
                      <a:pt x="1" y="9832"/>
                    </a:cubicBezTo>
                    <a:lnTo>
                      <a:pt x="1" y="11505"/>
                    </a:lnTo>
                    <a:lnTo>
                      <a:pt x="9774" y="11505"/>
                    </a:lnTo>
                    <a:lnTo>
                      <a:pt x="9774" y="10113"/>
                    </a:lnTo>
                    <a:cubicBezTo>
                      <a:pt x="9776" y="9635"/>
                      <a:pt x="9397" y="9246"/>
                      <a:pt x="8925" y="9246"/>
                    </a:cubicBezTo>
                    <a:lnTo>
                      <a:pt x="7501" y="9246"/>
                    </a:lnTo>
                    <a:lnTo>
                      <a:pt x="7459" y="9197"/>
                    </a:lnTo>
                    <a:cubicBezTo>
                      <a:pt x="7430" y="9159"/>
                      <a:pt x="7400" y="9119"/>
                      <a:pt x="7370" y="9085"/>
                    </a:cubicBezTo>
                    <a:cubicBezTo>
                      <a:pt x="7355" y="9068"/>
                      <a:pt x="7339" y="9050"/>
                      <a:pt x="7322" y="9034"/>
                    </a:cubicBezTo>
                    <a:cubicBezTo>
                      <a:pt x="7292" y="9000"/>
                      <a:pt x="7260" y="8969"/>
                      <a:pt x="7230" y="8940"/>
                    </a:cubicBezTo>
                    <a:cubicBezTo>
                      <a:pt x="7216" y="8927"/>
                      <a:pt x="7203" y="8912"/>
                      <a:pt x="7188" y="8902"/>
                    </a:cubicBezTo>
                    <a:cubicBezTo>
                      <a:pt x="7148" y="8866"/>
                      <a:pt x="7107" y="8832"/>
                      <a:pt x="7067" y="8803"/>
                    </a:cubicBezTo>
                    <a:cubicBezTo>
                      <a:pt x="7066" y="8799"/>
                      <a:pt x="7061" y="8797"/>
                      <a:pt x="7060" y="8796"/>
                    </a:cubicBezTo>
                    <a:cubicBezTo>
                      <a:pt x="7012" y="8763"/>
                      <a:pt x="6969" y="8734"/>
                      <a:pt x="6926" y="8710"/>
                    </a:cubicBezTo>
                    <a:cubicBezTo>
                      <a:pt x="6919" y="8706"/>
                      <a:pt x="6913" y="8704"/>
                      <a:pt x="6907" y="8702"/>
                    </a:cubicBezTo>
                    <a:cubicBezTo>
                      <a:pt x="6870" y="8681"/>
                      <a:pt x="6835" y="8667"/>
                      <a:pt x="6800" y="8653"/>
                    </a:cubicBezTo>
                    <a:cubicBezTo>
                      <a:pt x="6792" y="8651"/>
                      <a:pt x="6784" y="8647"/>
                      <a:pt x="6774" y="8645"/>
                    </a:cubicBezTo>
                    <a:cubicBezTo>
                      <a:pt x="6741" y="8633"/>
                      <a:pt x="6711" y="8625"/>
                      <a:pt x="6681" y="8623"/>
                    </a:cubicBezTo>
                    <a:cubicBezTo>
                      <a:pt x="6674" y="8621"/>
                      <a:pt x="6666" y="8621"/>
                      <a:pt x="6660" y="8618"/>
                    </a:cubicBezTo>
                    <a:cubicBezTo>
                      <a:pt x="6644" y="8616"/>
                      <a:pt x="6627" y="8615"/>
                      <a:pt x="6611" y="8615"/>
                    </a:cubicBezTo>
                    <a:cubicBezTo>
                      <a:pt x="6594" y="8615"/>
                      <a:pt x="6576" y="8616"/>
                      <a:pt x="6560" y="8619"/>
                    </a:cubicBezTo>
                    <a:cubicBezTo>
                      <a:pt x="6524" y="8606"/>
                      <a:pt x="6482" y="8594"/>
                      <a:pt x="6440" y="8583"/>
                    </a:cubicBezTo>
                    <a:cubicBezTo>
                      <a:pt x="6435" y="8582"/>
                      <a:pt x="6433" y="8582"/>
                      <a:pt x="6428" y="8578"/>
                    </a:cubicBezTo>
                    <a:cubicBezTo>
                      <a:pt x="6385" y="8570"/>
                      <a:pt x="6338" y="8557"/>
                      <a:pt x="6292" y="8548"/>
                    </a:cubicBezTo>
                    <a:cubicBezTo>
                      <a:pt x="6243" y="8534"/>
                      <a:pt x="6187" y="8522"/>
                      <a:pt x="6134" y="8514"/>
                    </a:cubicBezTo>
                    <a:cubicBezTo>
                      <a:pt x="6118" y="8511"/>
                      <a:pt x="6103" y="8508"/>
                      <a:pt x="6089" y="8505"/>
                    </a:cubicBezTo>
                    <a:cubicBezTo>
                      <a:pt x="6074" y="8504"/>
                      <a:pt x="6056" y="8499"/>
                      <a:pt x="6040" y="8498"/>
                    </a:cubicBezTo>
                    <a:cubicBezTo>
                      <a:pt x="6010" y="8492"/>
                      <a:pt x="5977" y="8489"/>
                      <a:pt x="5943" y="8483"/>
                    </a:cubicBezTo>
                    <a:cubicBezTo>
                      <a:pt x="5930" y="8481"/>
                      <a:pt x="5917" y="8478"/>
                      <a:pt x="5905" y="8478"/>
                    </a:cubicBezTo>
                    <a:cubicBezTo>
                      <a:pt x="5772" y="8459"/>
                      <a:pt x="5627" y="8444"/>
                      <a:pt x="5474" y="8435"/>
                    </a:cubicBezTo>
                    <a:cubicBezTo>
                      <a:pt x="5481" y="8407"/>
                      <a:pt x="5488" y="8378"/>
                      <a:pt x="5496" y="8350"/>
                    </a:cubicBezTo>
                    <a:cubicBezTo>
                      <a:pt x="5509" y="8301"/>
                      <a:pt x="5521" y="8252"/>
                      <a:pt x="5533" y="8201"/>
                    </a:cubicBezTo>
                    <a:cubicBezTo>
                      <a:pt x="5538" y="8181"/>
                      <a:pt x="5542" y="8158"/>
                      <a:pt x="5548" y="8133"/>
                    </a:cubicBezTo>
                    <a:cubicBezTo>
                      <a:pt x="5556" y="8104"/>
                      <a:pt x="5564" y="8074"/>
                      <a:pt x="5570" y="8042"/>
                    </a:cubicBezTo>
                    <a:cubicBezTo>
                      <a:pt x="5576" y="8021"/>
                      <a:pt x="5582" y="7998"/>
                      <a:pt x="5587" y="7974"/>
                    </a:cubicBezTo>
                    <a:cubicBezTo>
                      <a:pt x="5593" y="7944"/>
                      <a:pt x="5600" y="7915"/>
                      <a:pt x="5606" y="7883"/>
                    </a:cubicBezTo>
                    <a:cubicBezTo>
                      <a:pt x="5612" y="7860"/>
                      <a:pt x="5618" y="7839"/>
                      <a:pt x="5621" y="7817"/>
                    </a:cubicBezTo>
                    <a:cubicBezTo>
                      <a:pt x="5629" y="7784"/>
                      <a:pt x="5635" y="7754"/>
                      <a:pt x="5643" y="7724"/>
                    </a:cubicBezTo>
                    <a:cubicBezTo>
                      <a:pt x="5648" y="7702"/>
                      <a:pt x="5650" y="7682"/>
                      <a:pt x="5655" y="7661"/>
                    </a:cubicBezTo>
                    <a:cubicBezTo>
                      <a:pt x="5662" y="7628"/>
                      <a:pt x="5669" y="7596"/>
                      <a:pt x="5676" y="7563"/>
                    </a:cubicBezTo>
                    <a:cubicBezTo>
                      <a:pt x="5678" y="7555"/>
                      <a:pt x="5680" y="7548"/>
                      <a:pt x="5682" y="7538"/>
                    </a:cubicBezTo>
                    <a:cubicBezTo>
                      <a:pt x="5684" y="7524"/>
                      <a:pt x="5686" y="7512"/>
                      <a:pt x="5688" y="7501"/>
                    </a:cubicBezTo>
                    <a:cubicBezTo>
                      <a:pt x="5809" y="7495"/>
                      <a:pt x="5928" y="7482"/>
                      <a:pt x="6040" y="7458"/>
                    </a:cubicBezTo>
                    <a:cubicBezTo>
                      <a:pt x="6152" y="7435"/>
                      <a:pt x="6255" y="7402"/>
                      <a:pt x="6356" y="7360"/>
                    </a:cubicBezTo>
                    <a:cubicBezTo>
                      <a:pt x="6761" y="7193"/>
                      <a:pt x="7091" y="6895"/>
                      <a:pt x="7361" y="6528"/>
                    </a:cubicBezTo>
                    <a:cubicBezTo>
                      <a:pt x="8875" y="6286"/>
                      <a:pt x="9592" y="4562"/>
                      <a:pt x="9550" y="3242"/>
                    </a:cubicBezTo>
                    <a:cubicBezTo>
                      <a:pt x="9507" y="1965"/>
                      <a:pt x="8446" y="1471"/>
                      <a:pt x="7696" y="1284"/>
                    </a:cubicBezTo>
                    <a:cubicBezTo>
                      <a:pt x="7203" y="572"/>
                      <a:pt x="6469" y="210"/>
                      <a:pt x="5773" y="70"/>
                    </a:cubicBezTo>
                    <a:cubicBezTo>
                      <a:pt x="5531" y="22"/>
                      <a:pt x="5294" y="1"/>
                      <a:pt x="5073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75" name="Google Shape;3775;p17"/>
              <p:cNvSpPr/>
              <p:nvPr/>
            </p:nvSpPr>
            <p:spPr>
              <a:xfrm>
                <a:off x="2758175" y="4795875"/>
                <a:ext cx="395650" cy="380100"/>
              </a:xfrm>
              <a:custGeom>
                <a:avLst/>
                <a:gdLst/>
                <a:ahLst/>
                <a:cxnLst/>
                <a:rect l="l" t="t" r="r" b="b"/>
                <a:pathLst>
                  <a:path w="15826" h="15204" extrusionOk="0">
                    <a:moveTo>
                      <a:pt x="8824" y="0"/>
                    </a:moveTo>
                    <a:cubicBezTo>
                      <a:pt x="8342" y="0"/>
                      <a:pt x="7090" y="567"/>
                      <a:pt x="6554" y="982"/>
                    </a:cubicBezTo>
                    <a:cubicBezTo>
                      <a:pt x="6738" y="761"/>
                      <a:pt x="6922" y="452"/>
                      <a:pt x="6636" y="347"/>
                    </a:cubicBezTo>
                    <a:cubicBezTo>
                      <a:pt x="6605" y="336"/>
                      <a:pt x="6562" y="330"/>
                      <a:pt x="6512" y="330"/>
                    </a:cubicBezTo>
                    <a:cubicBezTo>
                      <a:pt x="5989" y="330"/>
                      <a:pt x="4561" y="977"/>
                      <a:pt x="4368" y="3145"/>
                    </a:cubicBezTo>
                    <a:lnTo>
                      <a:pt x="4368" y="3147"/>
                    </a:lnTo>
                    <a:cubicBezTo>
                      <a:pt x="4360" y="3240"/>
                      <a:pt x="4354" y="3336"/>
                      <a:pt x="4351" y="3434"/>
                    </a:cubicBezTo>
                    <a:lnTo>
                      <a:pt x="4351" y="3441"/>
                    </a:lnTo>
                    <a:cubicBezTo>
                      <a:pt x="4346" y="3539"/>
                      <a:pt x="4346" y="3635"/>
                      <a:pt x="4346" y="3738"/>
                    </a:cubicBezTo>
                    <a:cubicBezTo>
                      <a:pt x="4348" y="3745"/>
                      <a:pt x="4348" y="3755"/>
                      <a:pt x="4348" y="3763"/>
                    </a:cubicBezTo>
                    <a:cubicBezTo>
                      <a:pt x="4349" y="3861"/>
                      <a:pt x="4352" y="3957"/>
                      <a:pt x="4360" y="4059"/>
                    </a:cubicBezTo>
                    <a:cubicBezTo>
                      <a:pt x="4360" y="4078"/>
                      <a:pt x="4361" y="4096"/>
                      <a:pt x="4364" y="4115"/>
                    </a:cubicBezTo>
                    <a:cubicBezTo>
                      <a:pt x="4370" y="4207"/>
                      <a:pt x="4378" y="4303"/>
                      <a:pt x="4391" y="4399"/>
                    </a:cubicBezTo>
                    <a:cubicBezTo>
                      <a:pt x="4392" y="4429"/>
                      <a:pt x="4398" y="4462"/>
                      <a:pt x="4403" y="4492"/>
                    </a:cubicBezTo>
                    <a:cubicBezTo>
                      <a:pt x="4411" y="4579"/>
                      <a:pt x="4423" y="4669"/>
                      <a:pt x="4437" y="4760"/>
                    </a:cubicBezTo>
                    <a:cubicBezTo>
                      <a:pt x="4443" y="4807"/>
                      <a:pt x="4453" y="4857"/>
                      <a:pt x="4460" y="4906"/>
                    </a:cubicBezTo>
                    <a:cubicBezTo>
                      <a:pt x="4473" y="4983"/>
                      <a:pt x="4488" y="5061"/>
                      <a:pt x="4502" y="5141"/>
                    </a:cubicBezTo>
                    <a:cubicBezTo>
                      <a:pt x="4516" y="5213"/>
                      <a:pt x="4533" y="5288"/>
                      <a:pt x="4550" y="5361"/>
                    </a:cubicBezTo>
                    <a:cubicBezTo>
                      <a:pt x="4563" y="5423"/>
                      <a:pt x="4575" y="5483"/>
                      <a:pt x="4591" y="5545"/>
                    </a:cubicBezTo>
                    <a:cubicBezTo>
                      <a:pt x="4624" y="5685"/>
                      <a:pt x="4660" y="5828"/>
                      <a:pt x="4698" y="5975"/>
                    </a:cubicBezTo>
                    <a:lnTo>
                      <a:pt x="4761" y="6016"/>
                    </a:lnTo>
                    <a:cubicBezTo>
                      <a:pt x="4607" y="7179"/>
                      <a:pt x="4562" y="8319"/>
                      <a:pt x="4557" y="9032"/>
                    </a:cubicBezTo>
                    <a:cubicBezTo>
                      <a:pt x="4556" y="9476"/>
                      <a:pt x="4569" y="9754"/>
                      <a:pt x="4583" y="9774"/>
                    </a:cubicBezTo>
                    <a:cubicBezTo>
                      <a:pt x="4609" y="9810"/>
                      <a:pt x="4981" y="9973"/>
                      <a:pt x="5425" y="10136"/>
                    </a:cubicBezTo>
                    <a:lnTo>
                      <a:pt x="5390" y="10324"/>
                    </a:lnTo>
                    <a:lnTo>
                      <a:pt x="5357" y="10312"/>
                    </a:lnTo>
                    <a:lnTo>
                      <a:pt x="4916" y="10877"/>
                    </a:lnTo>
                    <a:lnTo>
                      <a:pt x="4945" y="10903"/>
                    </a:lnTo>
                    <a:lnTo>
                      <a:pt x="4829" y="10953"/>
                    </a:lnTo>
                    <a:lnTo>
                      <a:pt x="4834" y="10957"/>
                    </a:lnTo>
                    <a:cubicBezTo>
                      <a:pt x="4758" y="10983"/>
                      <a:pt x="4683" y="11007"/>
                      <a:pt x="4611" y="11040"/>
                    </a:cubicBezTo>
                    <a:cubicBezTo>
                      <a:pt x="4496" y="11074"/>
                      <a:pt x="4386" y="11113"/>
                      <a:pt x="4278" y="11153"/>
                    </a:cubicBezTo>
                    <a:cubicBezTo>
                      <a:pt x="4261" y="11162"/>
                      <a:pt x="4242" y="11168"/>
                      <a:pt x="4227" y="11175"/>
                    </a:cubicBezTo>
                    <a:cubicBezTo>
                      <a:pt x="4115" y="11217"/>
                      <a:pt x="4009" y="11260"/>
                      <a:pt x="3907" y="11309"/>
                    </a:cubicBezTo>
                    <a:cubicBezTo>
                      <a:pt x="2341" y="12034"/>
                      <a:pt x="1059" y="13466"/>
                      <a:pt x="0" y="15203"/>
                    </a:cubicBezTo>
                    <a:lnTo>
                      <a:pt x="15826" y="15203"/>
                    </a:lnTo>
                    <a:cubicBezTo>
                      <a:pt x="15550" y="14746"/>
                      <a:pt x="15262" y="14293"/>
                      <a:pt x="14970" y="13865"/>
                    </a:cubicBezTo>
                    <a:cubicBezTo>
                      <a:pt x="14082" y="12560"/>
                      <a:pt x="13162" y="11457"/>
                      <a:pt x="12681" y="11152"/>
                    </a:cubicBezTo>
                    <a:cubicBezTo>
                      <a:pt x="12633" y="11123"/>
                      <a:pt x="12581" y="11095"/>
                      <a:pt x="12520" y="11067"/>
                    </a:cubicBezTo>
                    <a:cubicBezTo>
                      <a:pt x="12514" y="11062"/>
                      <a:pt x="12511" y="11061"/>
                      <a:pt x="12505" y="11059"/>
                    </a:cubicBezTo>
                    <a:cubicBezTo>
                      <a:pt x="12463" y="11042"/>
                      <a:pt x="12423" y="11023"/>
                      <a:pt x="12378" y="11005"/>
                    </a:cubicBezTo>
                    <a:cubicBezTo>
                      <a:pt x="12372" y="11004"/>
                      <a:pt x="12365" y="10999"/>
                      <a:pt x="12358" y="10997"/>
                    </a:cubicBezTo>
                    <a:cubicBezTo>
                      <a:pt x="12310" y="10980"/>
                      <a:pt x="12260" y="10961"/>
                      <a:pt x="12208" y="10943"/>
                    </a:cubicBezTo>
                    <a:cubicBezTo>
                      <a:pt x="12202" y="10940"/>
                      <a:pt x="12196" y="10938"/>
                      <a:pt x="12191" y="10937"/>
                    </a:cubicBezTo>
                    <a:cubicBezTo>
                      <a:pt x="12136" y="10920"/>
                      <a:pt x="12079" y="10901"/>
                      <a:pt x="12020" y="10884"/>
                    </a:cubicBezTo>
                    <a:cubicBezTo>
                      <a:pt x="12015" y="10884"/>
                      <a:pt x="12011" y="10883"/>
                      <a:pt x="12006" y="10880"/>
                    </a:cubicBezTo>
                    <a:cubicBezTo>
                      <a:pt x="11944" y="10864"/>
                      <a:pt x="11879" y="10847"/>
                      <a:pt x="11813" y="10830"/>
                    </a:cubicBezTo>
                    <a:cubicBezTo>
                      <a:pt x="11809" y="10830"/>
                      <a:pt x="11806" y="10829"/>
                      <a:pt x="11801" y="10829"/>
                    </a:cubicBezTo>
                    <a:cubicBezTo>
                      <a:pt x="11732" y="10812"/>
                      <a:pt x="11660" y="10795"/>
                      <a:pt x="11587" y="10780"/>
                    </a:cubicBezTo>
                    <a:cubicBezTo>
                      <a:pt x="11586" y="10779"/>
                      <a:pt x="11582" y="10779"/>
                      <a:pt x="11581" y="10779"/>
                    </a:cubicBezTo>
                    <a:cubicBezTo>
                      <a:pt x="11503" y="10763"/>
                      <a:pt x="11427" y="10748"/>
                      <a:pt x="11345" y="10731"/>
                    </a:cubicBezTo>
                    <a:lnTo>
                      <a:pt x="11340" y="10731"/>
                    </a:lnTo>
                    <a:cubicBezTo>
                      <a:pt x="11259" y="10716"/>
                      <a:pt x="11174" y="10702"/>
                      <a:pt x="11089" y="10689"/>
                    </a:cubicBezTo>
                    <a:lnTo>
                      <a:pt x="11088" y="10689"/>
                    </a:lnTo>
                    <a:cubicBezTo>
                      <a:pt x="11082" y="10689"/>
                      <a:pt x="11075" y="10688"/>
                      <a:pt x="11071" y="10688"/>
                    </a:cubicBezTo>
                    <a:cubicBezTo>
                      <a:pt x="10988" y="10673"/>
                      <a:pt x="10907" y="10661"/>
                      <a:pt x="10821" y="10651"/>
                    </a:cubicBezTo>
                    <a:lnTo>
                      <a:pt x="10702" y="10628"/>
                    </a:lnTo>
                    <a:lnTo>
                      <a:pt x="10741" y="10592"/>
                    </a:lnTo>
                    <a:lnTo>
                      <a:pt x="10129" y="9923"/>
                    </a:lnTo>
                    <a:lnTo>
                      <a:pt x="10064" y="9958"/>
                    </a:lnTo>
                    <a:lnTo>
                      <a:pt x="9994" y="9434"/>
                    </a:lnTo>
                    <a:lnTo>
                      <a:pt x="9959" y="9182"/>
                    </a:lnTo>
                    <a:cubicBezTo>
                      <a:pt x="9996" y="8986"/>
                      <a:pt x="10036" y="8788"/>
                      <a:pt x="10074" y="8595"/>
                    </a:cubicBezTo>
                    <a:cubicBezTo>
                      <a:pt x="10238" y="7748"/>
                      <a:pt x="10393" y="6928"/>
                      <a:pt x="10525" y="6182"/>
                    </a:cubicBezTo>
                    <a:cubicBezTo>
                      <a:pt x="10555" y="6013"/>
                      <a:pt x="10583" y="5851"/>
                      <a:pt x="10610" y="5692"/>
                    </a:cubicBezTo>
                    <a:cubicBezTo>
                      <a:pt x="10623" y="5613"/>
                      <a:pt x="10638" y="5535"/>
                      <a:pt x="10651" y="5459"/>
                    </a:cubicBezTo>
                    <a:cubicBezTo>
                      <a:pt x="10701" y="5149"/>
                      <a:pt x="10749" y="4861"/>
                      <a:pt x="10787" y="4596"/>
                    </a:cubicBezTo>
                    <a:cubicBezTo>
                      <a:pt x="10797" y="4530"/>
                      <a:pt x="10808" y="4467"/>
                      <a:pt x="10815" y="4403"/>
                    </a:cubicBezTo>
                    <a:cubicBezTo>
                      <a:pt x="10924" y="3647"/>
                      <a:pt x="10970" y="3118"/>
                      <a:pt x="10927" y="2947"/>
                    </a:cubicBezTo>
                    <a:cubicBezTo>
                      <a:pt x="10894" y="2820"/>
                      <a:pt x="10829" y="2687"/>
                      <a:pt x="10750" y="2559"/>
                    </a:cubicBezTo>
                    <a:cubicBezTo>
                      <a:pt x="10733" y="2530"/>
                      <a:pt x="10715" y="2501"/>
                      <a:pt x="10695" y="2472"/>
                    </a:cubicBezTo>
                    <a:cubicBezTo>
                      <a:pt x="10674" y="2439"/>
                      <a:pt x="10651" y="2403"/>
                      <a:pt x="10627" y="2373"/>
                    </a:cubicBezTo>
                    <a:cubicBezTo>
                      <a:pt x="10598" y="2335"/>
                      <a:pt x="10571" y="2295"/>
                      <a:pt x="10543" y="2261"/>
                    </a:cubicBezTo>
                    <a:cubicBezTo>
                      <a:pt x="10389" y="2062"/>
                      <a:pt x="10249" y="1920"/>
                      <a:pt x="10249" y="1920"/>
                    </a:cubicBezTo>
                    <a:cubicBezTo>
                      <a:pt x="10249" y="1920"/>
                      <a:pt x="11982" y="1149"/>
                      <a:pt x="11631" y="435"/>
                    </a:cubicBezTo>
                    <a:cubicBezTo>
                      <a:pt x="11546" y="262"/>
                      <a:pt x="11307" y="196"/>
                      <a:pt x="10996" y="196"/>
                    </a:cubicBezTo>
                    <a:cubicBezTo>
                      <a:pt x="10025" y="196"/>
                      <a:pt x="8339" y="833"/>
                      <a:pt x="8339" y="833"/>
                    </a:cubicBezTo>
                    <a:cubicBezTo>
                      <a:pt x="8339" y="833"/>
                      <a:pt x="9398" y="92"/>
                      <a:pt x="8898" y="6"/>
                    </a:cubicBezTo>
                    <a:cubicBezTo>
                      <a:pt x="8876" y="2"/>
                      <a:pt x="8851" y="0"/>
                      <a:pt x="8824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76" name="Google Shape;3776;p17"/>
              <p:cNvSpPr/>
              <p:nvPr/>
            </p:nvSpPr>
            <p:spPr>
              <a:xfrm>
                <a:off x="1802300" y="4821875"/>
                <a:ext cx="395675" cy="353850"/>
              </a:xfrm>
              <a:custGeom>
                <a:avLst/>
                <a:gdLst/>
                <a:ahLst/>
                <a:cxnLst/>
                <a:rect l="l" t="t" r="r" b="b"/>
                <a:pathLst>
                  <a:path w="15827" h="14154" extrusionOk="0">
                    <a:moveTo>
                      <a:pt x="8994" y="0"/>
                    </a:moveTo>
                    <a:cubicBezTo>
                      <a:pt x="8456" y="0"/>
                      <a:pt x="7899" y="97"/>
                      <a:pt x="7393" y="226"/>
                    </a:cubicBezTo>
                    <a:cubicBezTo>
                      <a:pt x="6377" y="486"/>
                      <a:pt x="5571" y="875"/>
                      <a:pt x="5571" y="875"/>
                    </a:cubicBezTo>
                    <a:cubicBezTo>
                      <a:pt x="5571" y="875"/>
                      <a:pt x="5432" y="1017"/>
                      <a:pt x="5277" y="1216"/>
                    </a:cubicBezTo>
                    <a:cubicBezTo>
                      <a:pt x="5249" y="1252"/>
                      <a:pt x="5223" y="1289"/>
                      <a:pt x="5195" y="1329"/>
                    </a:cubicBezTo>
                    <a:cubicBezTo>
                      <a:pt x="5172" y="1360"/>
                      <a:pt x="5147" y="1394"/>
                      <a:pt x="5126" y="1428"/>
                    </a:cubicBezTo>
                    <a:cubicBezTo>
                      <a:pt x="5105" y="1457"/>
                      <a:pt x="5089" y="1485"/>
                      <a:pt x="5071" y="1514"/>
                    </a:cubicBezTo>
                    <a:cubicBezTo>
                      <a:pt x="4993" y="1642"/>
                      <a:pt x="4925" y="1775"/>
                      <a:pt x="4895" y="1902"/>
                    </a:cubicBezTo>
                    <a:cubicBezTo>
                      <a:pt x="4850" y="2073"/>
                      <a:pt x="4896" y="2602"/>
                      <a:pt x="5005" y="3359"/>
                    </a:cubicBezTo>
                    <a:cubicBezTo>
                      <a:pt x="5014" y="3422"/>
                      <a:pt x="5025" y="3486"/>
                      <a:pt x="5034" y="3551"/>
                    </a:cubicBezTo>
                    <a:cubicBezTo>
                      <a:pt x="5072" y="3817"/>
                      <a:pt x="5119" y="4104"/>
                      <a:pt x="5169" y="4414"/>
                    </a:cubicBezTo>
                    <a:cubicBezTo>
                      <a:pt x="5183" y="4490"/>
                      <a:pt x="5196" y="4569"/>
                      <a:pt x="5211" y="4648"/>
                    </a:cubicBezTo>
                    <a:cubicBezTo>
                      <a:pt x="5237" y="4806"/>
                      <a:pt x="5266" y="4969"/>
                      <a:pt x="5296" y="5137"/>
                    </a:cubicBezTo>
                    <a:cubicBezTo>
                      <a:pt x="5456" y="6053"/>
                      <a:pt x="5654" y="7085"/>
                      <a:pt x="5862" y="8137"/>
                    </a:cubicBezTo>
                    <a:lnTo>
                      <a:pt x="5827" y="8390"/>
                    </a:lnTo>
                    <a:lnTo>
                      <a:pt x="5755" y="8914"/>
                    </a:lnTo>
                    <a:lnTo>
                      <a:pt x="5692" y="8878"/>
                    </a:lnTo>
                    <a:lnTo>
                      <a:pt x="5133" y="9487"/>
                    </a:lnTo>
                    <a:lnTo>
                      <a:pt x="5081" y="9546"/>
                    </a:lnTo>
                    <a:lnTo>
                      <a:pt x="5119" y="9582"/>
                    </a:lnTo>
                    <a:lnTo>
                      <a:pt x="5004" y="9605"/>
                    </a:lnTo>
                    <a:lnTo>
                      <a:pt x="5002" y="9605"/>
                    </a:lnTo>
                    <a:cubicBezTo>
                      <a:pt x="4910" y="9617"/>
                      <a:pt x="4823" y="9631"/>
                      <a:pt x="4734" y="9643"/>
                    </a:cubicBezTo>
                    <a:cubicBezTo>
                      <a:pt x="4648" y="9656"/>
                      <a:pt x="4563" y="9669"/>
                      <a:pt x="4481" y="9685"/>
                    </a:cubicBezTo>
                    <a:lnTo>
                      <a:pt x="4477" y="9685"/>
                    </a:lnTo>
                    <a:cubicBezTo>
                      <a:pt x="4394" y="9700"/>
                      <a:pt x="4319" y="9716"/>
                      <a:pt x="4241" y="9733"/>
                    </a:cubicBezTo>
                    <a:cubicBezTo>
                      <a:pt x="4240" y="9733"/>
                      <a:pt x="4236" y="9733"/>
                      <a:pt x="4235" y="9734"/>
                    </a:cubicBezTo>
                    <a:cubicBezTo>
                      <a:pt x="4162" y="9748"/>
                      <a:pt x="4089" y="9764"/>
                      <a:pt x="4021" y="9782"/>
                    </a:cubicBezTo>
                    <a:cubicBezTo>
                      <a:pt x="4016" y="9782"/>
                      <a:pt x="4014" y="9784"/>
                      <a:pt x="4009" y="9784"/>
                    </a:cubicBezTo>
                    <a:cubicBezTo>
                      <a:pt x="3943" y="9801"/>
                      <a:pt x="3880" y="9818"/>
                      <a:pt x="3817" y="9834"/>
                    </a:cubicBezTo>
                    <a:cubicBezTo>
                      <a:pt x="3811" y="9836"/>
                      <a:pt x="3805" y="9838"/>
                      <a:pt x="3802" y="9838"/>
                    </a:cubicBezTo>
                    <a:cubicBezTo>
                      <a:pt x="3743" y="9855"/>
                      <a:pt x="3687" y="9874"/>
                      <a:pt x="3631" y="9891"/>
                    </a:cubicBezTo>
                    <a:cubicBezTo>
                      <a:pt x="3625" y="9892"/>
                      <a:pt x="3619" y="9894"/>
                      <a:pt x="3614" y="9897"/>
                    </a:cubicBezTo>
                    <a:cubicBezTo>
                      <a:pt x="3562" y="9913"/>
                      <a:pt x="3510" y="9933"/>
                      <a:pt x="3464" y="9951"/>
                    </a:cubicBezTo>
                    <a:cubicBezTo>
                      <a:pt x="3457" y="9953"/>
                      <a:pt x="3451" y="9957"/>
                      <a:pt x="3444" y="9959"/>
                    </a:cubicBezTo>
                    <a:cubicBezTo>
                      <a:pt x="3400" y="9976"/>
                      <a:pt x="3359" y="9995"/>
                      <a:pt x="3317" y="10013"/>
                    </a:cubicBezTo>
                    <a:cubicBezTo>
                      <a:pt x="3312" y="10015"/>
                      <a:pt x="3305" y="10018"/>
                      <a:pt x="3303" y="10021"/>
                    </a:cubicBezTo>
                    <a:cubicBezTo>
                      <a:pt x="3244" y="10049"/>
                      <a:pt x="3188" y="10077"/>
                      <a:pt x="3145" y="10106"/>
                    </a:cubicBezTo>
                    <a:cubicBezTo>
                      <a:pt x="2831" y="10305"/>
                      <a:pt x="2332" y="10842"/>
                      <a:pt x="1775" y="11553"/>
                    </a:cubicBezTo>
                    <a:cubicBezTo>
                      <a:pt x="1197" y="12293"/>
                      <a:pt x="559" y="13222"/>
                      <a:pt x="1" y="14154"/>
                    </a:cubicBezTo>
                    <a:lnTo>
                      <a:pt x="15827" y="14154"/>
                    </a:lnTo>
                    <a:cubicBezTo>
                      <a:pt x="15554" y="13712"/>
                      <a:pt x="15269" y="13288"/>
                      <a:pt x="14967" y="12890"/>
                    </a:cubicBezTo>
                    <a:cubicBezTo>
                      <a:pt x="14090" y="11734"/>
                      <a:pt x="13081" y="10804"/>
                      <a:pt x="11917" y="10264"/>
                    </a:cubicBezTo>
                    <a:cubicBezTo>
                      <a:pt x="11814" y="10215"/>
                      <a:pt x="11707" y="10173"/>
                      <a:pt x="11598" y="10130"/>
                    </a:cubicBezTo>
                    <a:cubicBezTo>
                      <a:pt x="11581" y="10123"/>
                      <a:pt x="11562" y="10117"/>
                      <a:pt x="11547" y="10109"/>
                    </a:cubicBezTo>
                    <a:cubicBezTo>
                      <a:pt x="11439" y="10068"/>
                      <a:pt x="11328" y="10030"/>
                      <a:pt x="11214" y="9995"/>
                    </a:cubicBezTo>
                    <a:cubicBezTo>
                      <a:pt x="11142" y="9965"/>
                      <a:pt x="11067" y="9939"/>
                      <a:pt x="10994" y="9913"/>
                    </a:cubicBezTo>
                    <a:lnTo>
                      <a:pt x="10995" y="9909"/>
                    </a:lnTo>
                    <a:lnTo>
                      <a:pt x="10880" y="9858"/>
                    </a:lnTo>
                    <a:lnTo>
                      <a:pt x="10909" y="9832"/>
                    </a:lnTo>
                    <a:lnTo>
                      <a:pt x="10469" y="9267"/>
                    </a:lnTo>
                    <a:lnTo>
                      <a:pt x="10434" y="9279"/>
                    </a:lnTo>
                    <a:lnTo>
                      <a:pt x="10400" y="9091"/>
                    </a:lnTo>
                    <a:cubicBezTo>
                      <a:pt x="10843" y="8928"/>
                      <a:pt x="11216" y="8767"/>
                      <a:pt x="11242" y="8730"/>
                    </a:cubicBezTo>
                    <a:cubicBezTo>
                      <a:pt x="11277" y="8678"/>
                      <a:pt x="11312" y="6853"/>
                      <a:pt x="11063" y="4971"/>
                    </a:cubicBezTo>
                    <a:lnTo>
                      <a:pt x="11125" y="4930"/>
                    </a:lnTo>
                    <a:cubicBezTo>
                      <a:pt x="11166" y="4783"/>
                      <a:pt x="11202" y="4641"/>
                      <a:pt x="11233" y="4501"/>
                    </a:cubicBezTo>
                    <a:cubicBezTo>
                      <a:pt x="11248" y="4438"/>
                      <a:pt x="11260" y="4380"/>
                      <a:pt x="11274" y="4316"/>
                    </a:cubicBezTo>
                    <a:cubicBezTo>
                      <a:pt x="11289" y="4244"/>
                      <a:pt x="11307" y="4168"/>
                      <a:pt x="11321" y="4097"/>
                    </a:cubicBezTo>
                    <a:cubicBezTo>
                      <a:pt x="11338" y="4015"/>
                      <a:pt x="11350" y="3939"/>
                      <a:pt x="11363" y="3861"/>
                    </a:cubicBezTo>
                    <a:cubicBezTo>
                      <a:pt x="11372" y="3812"/>
                      <a:pt x="11380" y="3762"/>
                      <a:pt x="11390" y="3715"/>
                    </a:cubicBezTo>
                    <a:cubicBezTo>
                      <a:pt x="11403" y="3624"/>
                      <a:pt x="11412" y="3536"/>
                      <a:pt x="11424" y="3448"/>
                    </a:cubicBezTo>
                    <a:cubicBezTo>
                      <a:pt x="11426" y="3417"/>
                      <a:pt x="11432" y="3384"/>
                      <a:pt x="11436" y="3354"/>
                    </a:cubicBezTo>
                    <a:cubicBezTo>
                      <a:pt x="11446" y="3257"/>
                      <a:pt x="11453" y="3162"/>
                      <a:pt x="11459" y="3070"/>
                    </a:cubicBezTo>
                    <a:cubicBezTo>
                      <a:pt x="11460" y="3053"/>
                      <a:pt x="11464" y="3033"/>
                      <a:pt x="11465" y="3014"/>
                    </a:cubicBezTo>
                    <a:cubicBezTo>
                      <a:pt x="11471" y="2913"/>
                      <a:pt x="11473" y="2816"/>
                      <a:pt x="11475" y="2718"/>
                    </a:cubicBezTo>
                    <a:cubicBezTo>
                      <a:pt x="11475" y="2711"/>
                      <a:pt x="11476" y="2703"/>
                      <a:pt x="11476" y="2693"/>
                    </a:cubicBezTo>
                    <a:cubicBezTo>
                      <a:pt x="11476" y="2590"/>
                      <a:pt x="11476" y="2494"/>
                      <a:pt x="11471" y="2396"/>
                    </a:cubicBezTo>
                    <a:lnTo>
                      <a:pt x="11471" y="2389"/>
                    </a:lnTo>
                    <a:cubicBezTo>
                      <a:pt x="11466" y="2291"/>
                      <a:pt x="11463" y="2196"/>
                      <a:pt x="11454" y="2102"/>
                    </a:cubicBezTo>
                    <a:lnTo>
                      <a:pt x="11454" y="2100"/>
                    </a:lnTo>
                    <a:cubicBezTo>
                      <a:pt x="11262" y="469"/>
                      <a:pt x="10178" y="0"/>
                      <a:pt x="8994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77" name="Google Shape;3777;p17"/>
              <p:cNvSpPr/>
              <p:nvPr/>
            </p:nvSpPr>
            <p:spPr>
              <a:xfrm>
                <a:off x="3727025" y="4837200"/>
                <a:ext cx="278250" cy="338800"/>
              </a:xfrm>
              <a:custGeom>
                <a:avLst/>
                <a:gdLst/>
                <a:ahLst/>
                <a:cxnLst/>
                <a:rect l="l" t="t" r="r" b="b"/>
                <a:pathLst>
                  <a:path w="11130" h="13552" extrusionOk="0">
                    <a:moveTo>
                      <a:pt x="7550" y="1"/>
                    </a:moveTo>
                    <a:cubicBezTo>
                      <a:pt x="7592" y="78"/>
                      <a:pt x="8231" y="1342"/>
                      <a:pt x="6009" y="1606"/>
                    </a:cubicBezTo>
                    <a:cubicBezTo>
                      <a:pt x="4414" y="1796"/>
                      <a:pt x="3705" y="2852"/>
                      <a:pt x="3421" y="3477"/>
                    </a:cubicBezTo>
                    <a:cubicBezTo>
                      <a:pt x="3417" y="3484"/>
                      <a:pt x="3415" y="3487"/>
                      <a:pt x="3414" y="3493"/>
                    </a:cubicBezTo>
                    <a:cubicBezTo>
                      <a:pt x="3400" y="3526"/>
                      <a:pt x="3387" y="3556"/>
                      <a:pt x="3372" y="3586"/>
                    </a:cubicBezTo>
                    <a:cubicBezTo>
                      <a:pt x="3371" y="3590"/>
                      <a:pt x="3371" y="3593"/>
                      <a:pt x="3369" y="3599"/>
                    </a:cubicBezTo>
                    <a:cubicBezTo>
                      <a:pt x="3341" y="3665"/>
                      <a:pt x="3320" y="3724"/>
                      <a:pt x="3303" y="3774"/>
                    </a:cubicBezTo>
                    <a:cubicBezTo>
                      <a:pt x="3302" y="3779"/>
                      <a:pt x="3302" y="3781"/>
                      <a:pt x="3298" y="3786"/>
                    </a:cubicBezTo>
                    <a:cubicBezTo>
                      <a:pt x="3291" y="3807"/>
                      <a:pt x="3285" y="3829"/>
                      <a:pt x="3279" y="3846"/>
                    </a:cubicBezTo>
                    <a:cubicBezTo>
                      <a:pt x="3279" y="3847"/>
                      <a:pt x="3278" y="3847"/>
                      <a:pt x="3278" y="3849"/>
                    </a:cubicBezTo>
                    <a:cubicBezTo>
                      <a:pt x="3272" y="3870"/>
                      <a:pt x="3268" y="3885"/>
                      <a:pt x="3263" y="3900"/>
                    </a:cubicBezTo>
                    <a:cubicBezTo>
                      <a:pt x="3263" y="3902"/>
                      <a:pt x="3262" y="3902"/>
                      <a:pt x="3262" y="3904"/>
                    </a:cubicBezTo>
                    <a:cubicBezTo>
                      <a:pt x="3257" y="3916"/>
                      <a:pt x="3256" y="3926"/>
                      <a:pt x="3255" y="3932"/>
                    </a:cubicBezTo>
                    <a:lnTo>
                      <a:pt x="3255" y="3938"/>
                    </a:lnTo>
                    <a:cubicBezTo>
                      <a:pt x="3253" y="3943"/>
                      <a:pt x="3253" y="3945"/>
                      <a:pt x="3253" y="3945"/>
                    </a:cubicBezTo>
                    <a:cubicBezTo>
                      <a:pt x="3253" y="3945"/>
                      <a:pt x="3176" y="3826"/>
                      <a:pt x="3054" y="3826"/>
                    </a:cubicBezTo>
                    <a:cubicBezTo>
                      <a:pt x="2939" y="3826"/>
                      <a:pt x="2784" y="3933"/>
                      <a:pt x="2618" y="4354"/>
                    </a:cubicBezTo>
                    <a:cubicBezTo>
                      <a:pt x="2513" y="4620"/>
                      <a:pt x="2546" y="5225"/>
                      <a:pt x="2659" y="5942"/>
                    </a:cubicBezTo>
                    <a:cubicBezTo>
                      <a:pt x="2719" y="6332"/>
                      <a:pt x="2801" y="6754"/>
                      <a:pt x="2899" y="7173"/>
                    </a:cubicBezTo>
                    <a:cubicBezTo>
                      <a:pt x="2858" y="7165"/>
                      <a:pt x="2817" y="7160"/>
                      <a:pt x="2777" y="7160"/>
                    </a:cubicBezTo>
                    <a:cubicBezTo>
                      <a:pt x="2566" y="7160"/>
                      <a:pt x="2360" y="7273"/>
                      <a:pt x="2236" y="7529"/>
                    </a:cubicBezTo>
                    <a:cubicBezTo>
                      <a:pt x="1983" y="8051"/>
                      <a:pt x="2512" y="8810"/>
                      <a:pt x="3430" y="9026"/>
                    </a:cubicBezTo>
                    <a:cubicBezTo>
                      <a:pt x="3442" y="9060"/>
                      <a:pt x="3451" y="9089"/>
                      <a:pt x="3464" y="9117"/>
                    </a:cubicBezTo>
                    <a:cubicBezTo>
                      <a:pt x="3498" y="9521"/>
                      <a:pt x="3535" y="9871"/>
                      <a:pt x="3572" y="10120"/>
                    </a:cubicBezTo>
                    <a:cubicBezTo>
                      <a:pt x="3600" y="10302"/>
                      <a:pt x="3626" y="10432"/>
                      <a:pt x="3651" y="10488"/>
                    </a:cubicBezTo>
                    <a:cubicBezTo>
                      <a:pt x="3674" y="10537"/>
                      <a:pt x="3741" y="10608"/>
                      <a:pt x="3834" y="10693"/>
                    </a:cubicBezTo>
                    <a:lnTo>
                      <a:pt x="3758" y="11262"/>
                    </a:lnTo>
                    <a:lnTo>
                      <a:pt x="3397" y="11448"/>
                    </a:lnTo>
                    <a:lnTo>
                      <a:pt x="3244" y="11526"/>
                    </a:lnTo>
                    <a:lnTo>
                      <a:pt x="3261" y="11546"/>
                    </a:lnTo>
                    <a:lnTo>
                      <a:pt x="3244" y="11559"/>
                    </a:lnTo>
                    <a:lnTo>
                      <a:pt x="3253" y="11571"/>
                    </a:lnTo>
                    <a:cubicBezTo>
                      <a:pt x="3163" y="11599"/>
                      <a:pt x="3078" y="11627"/>
                      <a:pt x="2993" y="11656"/>
                    </a:cubicBezTo>
                    <a:cubicBezTo>
                      <a:pt x="2980" y="11662"/>
                      <a:pt x="2965" y="11666"/>
                      <a:pt x="2952" y="11672"/>
                    </a:cubicBezTo>
                    <a:lnTo>
                      <a:pt x="2890" y="11672"/>
                    </a:lnTo>
                    <a:cubicBezTo>
                      <a:pt x="2756" y="11672"/>
                      <a:pt x="2636" y="11758"/>
                      <a:pt x="2561" y="11893"/>
                    </a:cubicBezTo>
                    <a:cubicBezTo>
                      <a:pt x="2556" y="11894"/>
                      <a:pt x="2551" y="11898"/>
                      <a:pt x="2546" y="11899"/>
                    </a:cubicBezTo>
                    <a:cubicBezTo>
                      <a:pt x="1738" y="12198"/>
                      <a:pt x="1044" y="12511"/>
                      <a:pt x="872" y="12660"/>
                    </a:cubicBezTo>
                    <a:cubicBezTo>
                      <a:pt x="819" y="12675"/>
                      <a:pt x="765" y="12705"/>
                      <a:pt x="714" y="12754"/>
                    </a:cubicBezTo>
                    <a:cubicBezTo>
                      <a:pt x="464" y="12990"/>
                      <a:pt x="228" y="13257"/>
                      <a:pt x="0" y="13552"/>
                    </a:cubicBezTo>
                    <a:lnTo>
                      <a:pt x="11129" y="13552"/>
                    </a:lnTo>
                    <a:cubicBezTo>
                      <a:pt x="10851" y="13205"/>
                      <a:pt x="10553" y="12901"/>
                      <a:pt x="10242" y="12646"/>
                    </a:cubicBezTo>
                    <a:cubicBezTo>
                      <a:pt x="10237" y="12645"/>
                      <a:pt x="10236" y="12641"/>
                      <a:pt x="10232" y="12639"/>
                    </a:cubicBezTo>
                    <a:cubicBezTo>
                      <a:pt x="10175" y="12590"/>
                      <a:pt x="10114" y="12544"/>
                      <a:pt x="10055" y="12502"/>
                    </a:cubicBezTo>
                    <a:cubicBezTo>
                      <a:pt x="10049" y="12493"/>
                      <a:pt x="10043" y="12482"/>
                      <a:pt x="10038" y="12480"/>
                    </a:cubicBezTo>
                    <a:cubicBezTo>
                      <a:pt x="10031" y="12470"/>
                      <a:pt x="10018" y="12463"/>
                      <a:pt x="10008" y="12452"/>
                    </a:cubicBezTo>
                    <a:cubicBezTo>
                      <a:pt x="10001" y="12451"/>
                      <a:pt x="9995" y="12446"/>
                      <a:pt x="9991" y="12443"/>
                    </a:cubicBezTo>
                    <a:cubicBezTo>
                      <a:pt x="9983" y="12437"/>
                      <a:pt x="9976" y="12431"/>
                      <a:pt x="9965" y="12427"/>
                    </a:cubicBezTo>
                    <a:cubicBezTo>
                      <a:pt x="9946" y="12414"/>
                      <a:pt x="9921" y="12402"/>
                      <a:pt x="9893" y="12386"/>
                    </a:cubicBezTo>
                    <a:cubicBezTo>
                      <a:pt x="9887" y="12383"/>
                      <a:pt x="9881" y="12378"/>
                      <a:pt x="9874" y="12373"/>
                    </a:cubicBezTo>
                    <a:cubicBezTo>
                      <a:pt x="9854" y="12359"/>
                      <a:pt x="9833" y="12350"/>
                      <a:pt x="9812" y="12342"/>
                    </a:cubicBezTo>
                    <a:cubicBezTo>
                      <a:pt x="9800" y="12338"/>
                      <a:pt x="9786" y="12334"/>
                      <a:pt x="9774" y="12330"/>
                    </a:cubicBezTo>
                    <a:cubicBezTo>
                      <a:pt x="9739" y="12316"/>
                      <a:pt x="9702" y="12297"/>
                      <a:pt x="9661" y="12282"/>
                    </a:cubicBezTo>
                    <a:cubicBezTo>
                      <a:pt x="9656" y="12280"/>
                      <a:pt x="9653" y="12277"/>
                      <a:pt x="9647" y="12276"/>
                    </a:cubicBezTo>
                    <a:cubicBezTo>
                      <a:pt x="9625" y="12267"/>
                      <a:pt x="9605" y="12259"/>
                      <a:pt x="9582" y="12249"/>
                    </a:cubicBezTo>
                    <a:cubicBezTo>
                      <a:pt x="9502" y="11910"/>
                      <a:pt x="9270" y="11667"/>
                      <a:pt x="8994" y="11667"/>
                    </a:cubicBezTo>
                    <a:lnTo>
                      <a:pt x="8122" y="11667"/>
                    </a:lnTo>
                    <a:lnTo>
                      <a:pt x="7746" y="11305"/>
                    </a:lnTo>
                    <a:lnTo>
                      <a:pt x="7688" y="11335"/>
                    </a:lnTo>
                    <a:lnTo>
                      <a:pt x="7624" y="10805"/>
                    </a:lnTo>
                    <a:cubicBezTo>
                      <a:pt x="7793" y="10691"/>
                      <a:pt x="7912" y="10591"/>
                      <a:pt x="7949" y="10527"/>
                    </a:cubicBezTo>
                    <a:cubicBezTo>
                      <a:pt x="7996" y="10442"/>
                      <a:pt x="8081" y="9821"/>
                      <a:pt x="8149" y="9010"/>
                    </a:cubicBezTo>
                    <a:cubicBezTo>
                      <a:pt x="9061" y="8777"/>
                      <a:pt x="9577" y="8038"/>
                      <a:pt x="9322" y="7525"/>
                    </a:cubicBezTo>
                    <a:cubicBezTo>
                      <a:pt x="9195" y="7270"/>
                      <a:pt x="8984" y="7156"/>
                      <a:pt x="8767" y="7156"/>
                    </a:cubicBezTo>
                    <a:cubicBezTo>
                      <a:pt x="8745" y="7156"/>
                      <a:pt x="8724" y="7157"/>
                      <a:pt x="8702" y="7160"/>
                    </a:cubicBezTo>
                    <a:cubicBezTo>
                      <a:pt x="8708" y="7136"/>
                      <a:pt x="8715" y="7111"/>
                      <a:pt x="8719" y="7088"/>
                    </a:cubicBezTo>
                    <a:cubicBezTo>
                      <a:pt x="8739" y="6999"/>
                      <a:pt x="8757" y="6914"/>
                      <a:pt x="8775" y="6829"/>
                    </a:cubicBezTo>
                    <a:cubicBezTo>
                      <a:pt x="8778" y="6814"/>
                      <a:pt x="8781" y="6801"/>
                      <a:pt x="8784" y="6788"/>
                    </a:cubicBezTo>
                    <a:cubicBezTo>
                      <a:pt x="8803" y="6689"/>
                      <a:pt x="8820" y="6594"/>
                      <a:pt x="8835" y="6501"/>
                    </a:cubicBezTo>
                    <a:cubicBezTo>
                      <a:pt x="8840" y="6478"/>
                      <a:pt x="8842" y="6456"/>
                      <a:pt x="8847" y="6432"/>
                    </a:cubicBezTo>
                    <a:cubicBezTo>
                      <a:pt x="8859" y="6364"/>
                      <a:pt x="8869" y="6296"/>
                      <a:pt x="8877" y="6229"/>
                    </a:cubicBezTo>
                    <a:cubicBezTo>
                      <a:pt x="8882" y="6201"/>
                      <a:pt x="8883" y="6174"/>
                      <a:pt x="8887" y="6150"/>
                    </a:cubicBezTo>
                    <a:cubicBezTo>
                      <a:pt x="8894" y="6085"/>
                      <a:pt x="8902" y="6022"/>
                      <a:pt x="8908" y="5961"/>
                    </a:cubicBezTo>
                    <a:cubicBezTo>
                      <a:pt x="8909" y="5939"/>
                      <a:pt x="8914" y="5919"/>
                      <a:pt x="8915" y="5897"/>
                    </a:cubicBezTo>
                    <a:cubicBezTo>
                      <a:pt x="8931" y="5735"/>
                      <a:pt x="8938" y="5585"/>
                      <a:pt x="8943" y="5444"/>
                    </a:cubicBezTo>
                    <a:lnTo>
                      <a:pt x="8943" y="5385"/>
                    </a:lnTo>
                    <a:cubicBezTo>
                      <a:pt x="8944" y="5335"/>
                      <a:pt x="8944" y="5286"/>
                      <a:pt x="8943" y="5235"/>
                    </a:cubicBezTo>
                    <a:lnTo>
                      <a:pt x="8943" y="5178"/>
                    </a:lnTo>
                    <a:cubicBezTo>
                      <a:pt x="8942" y="5125"/>
                      <a:pt x="8938" y="5074"/>
                      <a:pt x="8937" y="5027"/>
                    </a:cubicBezTo>
                    <a:cubicBezTo>
                      <a:pt x="8936" y="5015"/>
                      <a:pt x="8936" y="5004"/>
                      <a:pt x="8936" y="4990"/>
                    </a:cubicBezTo>
                    <a:cubicBezTo>
                      <a:pt x="8931" y="4931"/>
                      <a:pt x="8926" y="4872"/>
                      <a:pt x="8920" y="4815"/>
                    </a:cubicBezTo>
                    <a:cubicBezTo>
                      <a:pt x="8920" y="4807"/>
                      <a:pt x="8919" y="4796"/>
                      <a:pt x="8915" y="4789"/>
                    </a:cubicBezTo>
                    <a:cubicBezTo>
                      <a:pt x="8911" y="4741"/>
                      <a:pt x="8907" y="4698"/>
                      <a:pt x="8899" y="4655"/>
                    </a:cubicBezTo>
                    <a:cubicBezTo>
                      <a:pt x="8897" y="4639"/>
                      <a:pt x="8894" y="4625"/>
                      <a:pt x="8893" y="4608"/>
                    </a:cubicBezTo>
                    <a:cubicBezTo>
                      <a:pt x="8887" y="4571"/>
                      <a:pt x="8879" y="4536"/>
                      <a:pt x="8873" y="4502"/>
                    </a:cubicBezTo>
                    <a:cubicBezTo>
                      <a:pt x="8869" y="4487"/>
                      <a:pt x="8866" y="4474"/>
                      <a:pt x="8865" y="4461"/>
                    </a:cubicBezTo>
                    <a:cubicBezTo>
                      <a:pt x="8857" y="4419"/>
                      <a:pt x="8848" y="4382"/>
                      <a:pt x="8838" y="4345"/>
                    </a:cubicBezTo>
                    <a:cubicBezTo>
                      <a:pt x="8836" y="4339"/>
                      <a:pt x="8834" y="4333"/>
                      <a:pt x="8834" y="4329"/>
                    </a:cubicBezTo>
                    <a:cubicBezTo>
                      <a:pt x="8821" y="4287"/>
                      <a:pt x="8811" y="4247"/>
                      <a:pt x="8798" y="4210"/>
                    </a:cubicBezTo>
                    <a:cubicBezTo>
                      <a:pt x="8795" y="4198"/>
                      <a:pt x="8792" y="4187"/>
                      <a:pt x="8790" y="4176"/>
                    </a:cubicBezTo>
                    <a:cubicBezTo>
                      <a:pt x="8780" y="4149"/>
                      <a:pt x="8773" y="4125"/>
                      <a:pt x="8762" y="4098"/>
                    </a:cubicBezTo>
                    <a:cubicBezTo>
                      <a:pt x="8758" y="4086"/>
                      <a:pt x="8755" y="4073"/>
                      <a:pt x="8749" y="4062"/>
                    </a:cubicBezTo>
                    <a:cubicBezTo>
                      <a:pt x="8741" y="4041"/>
                      <a:pt x="8732" y="4018"/>
                      <a:pt x="8723" y="3998"/>
                    </a:cubicBezTo>
                    <a:cubicBezTo>
                      <a:pt x="8717" y="3988"/>
                      <a:pt x="8713" y="3977"/>
                      <a:pt x="8710" y="3967"/>
                    </a:cubicBezTo>
                    <a:cubicBezTo>
                      <a:pt x="8698" y="3939"/>
                      <a:pt x="8683" y="3910"/>
                      <a:pt x="8671" y="3885"/>
                    </a:cubicBezTo>
                    <a:cubicBezTo>
                      <a:pt x="8667" y="3877"/>
                      <a:pt x="8665" y="3871"/>
                      <a:pt x="8662" y="3864"/>
                    </a:cubicBezTo>
                    <a:cubicBezTo>
                      <a:pt x="8653" y="3847"/>
                      <a:pt x="8643" y="3827"/>
                      <a:pt x="8633" y="3812"/>
                    </a:cubicBezTo>
                    <a:cubicBezTo>
                      <a:pt x="8627" y="3799"/>
                      <a:pt x="8621" y="3791"/>
                      <a:pt x="8616" y="3781"/>
                    </a:cubicBezTo>
                    <a:cubicBezTo>
                      <a:pt x="8609" y="3769"/>
                      <a:pt x="8603" y="3758"/>
                      <a:pt x="8595" y="3746"/>
                    </a:cubicBezTo>
                    <a:cubicBezTo>
                      <a:pt x="8589" y="3737"/>
                      <a:pt x="8583" y="3727"/>
                      <a:pt x="8576" y="3718"/>
                    </a:cubicBezTo>
                    <a:cubicBezTo>
                      <a:pt x="8570" y="3708"/>
                      <a:pt x="8564" y="3697"/>
                      <a:pt x="8559" y="3689"/>
                    </a:cubicBezTo>
                    <a:cubicBezTo>
                      <a:pt x="8458" y="3543"/>
                      <a:pt x="8377" y="3488"/>
                      <a:pt x="8377" y="3488"/>
                    </a:cubicBezTo>
                    <a:cubicBezTo>
                      <a:pt x="8870" y="2385"/>
                      <a:pt x="8407" y="1279"/>
                      <a:pt x="8000" y="617"/>
                    </a:cubicBezTo>
                    <a:cubicBezTo>
                      <a:pt x="7781" y="258"/>
                      <a:pt x="7576" y="30"/>
                      <a:pt x="7550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78" name="Google Shape;3778;p17"/>
              <p:cNvSpPr/>
              <p:nvPr/>
            </p:nvSpPr>
            <p:spPr>
              <a:xfrm>
                <a:off x="1830025" y="5058650"/>
                <a:ext cx="184475" cy="117325"/>
              </a:xfrm>
              <a:custGeom>
                <a:avLst/>
                <a:gdLst/>
                <a:ahLst/>
                <a:cxnLst/>
                <a:rect l="l" t="t" r="r" b="b"/>
                <a:pathLst>
                  <a:path w="7379" h="4693" extrusionOk="0">
                    <a:moveTo>
                      <a:pt x="3471" y="1"/>
                    </a:moveTo>
                    <a:cubicBezTo>
                      <a:pt x="2511" y="1"/>
                      <a:pt x="1535" y="176"/>
                      <a:pt x="1245" y="489"/>
                    </a:cubicBezTo>
                    <a:cubicBezTo>
                      <a:pt x="813" y="952"/>
                      <a:pt x="681" y="1508"/>
                      <a:pt x="667" y="2087"/>
                    </a:cubicBezTo>
                    <a:cubicBezTo>
                      <a:pt x="664" y="2258"/>
                      <a:pt x="669" y="2434"/>
                      <a:pt x="681" y="2611"/>
                    </a:cubicBezTo>
                    <a:cubicBezTo>
                      <a:pt x="616" y="2887"/>
                      <a:pt x="585" y="3138"/>
                      <a:pt x="597" y="3315"/>
                    </a:cubicBezTo>
                    <a:cubicBezTo>
                      <a:pt x="601" y="3382"/>
                      <a:pt x="596" y="3467"/>
                      <a:pt x="584" y="3562"/>
                    </a:cubicBezTo>
                    <a:lnTo>
                      <a:pt x="105" y="3562"/>
                    </a:lnTo>
                    <a:lnTo>
                      <a:pt x="79" y="3697"/>
                    </a:lnTo>
                    <a:lnTo>
                      <a:pt x="49" y="3867"/>
                    </a:lnTo>
                    <a:lnTo>
                      <a:pt x="50" y="3867"/>
                    </a:lnTo>
                    <a:cubicBezTo>
                      <a:pt x="0" y="4206"/>
                      <a:pt x="1" y="4481"/>
                      <a:pt x="67" y="4692"/>
                    </a:cubicBezTo>
                    <a:lnTo>
                      <a:pt x="7321" y="4692"/>
                    </a:lnTo>
                    <a:cubicBezTo>
                      <a:pt x="7364" y="4542"/>
                      <a:pt x="7379" y="4402"/>
                      <a:pt x="7349" y="4297"/>
                    </a:cubicBezTo>
                    <a:cubicBezTo>
                      <a:pt x="7311" y="4172"/>
                      <a:pt x="7227" y="4121"/>
                      <a:pt x="7121" y="4121"/>
                    </a:cubicBezTo>
                    <a:cubicBezTo>
                      <a:pt x="7026" y="4121"/>
                      <a:pt x="6914" y="4162"/>
                      <a:pt x="6804" y="4228"/>
                    </a:cubicBezTo>
                    <a:cubicBezTo>
                      <a:pt x="6922" y="3754"/>
                      <a:pt x="6980" y="3346"/>
                      <a:pt x="6995" y="2993"/>
                    </a:cubicBezTo>
                    <a:cubicBezTo>
                      <a:pt x="7000" y="2985"/>
                      <a:pt x="7002" y="2974"/>
                      <a:pt x="7008" y="2964"/>
                    </a:cubicBezTo>
                    <a:cubicBezTo>
                      <a:pt x="7011" y="2958"/>
                      <a:pt x="7014" y="2951"/>
                      <a:pt x="7017" y="2944"/>
                    </a:cubicBezTo>
                    <a:cubicBezTo>
                      <a:pt x="7038" y="2895"/>
                      <a:pt x="7056" y="2845"/>
                      <a:pt x="7072" y="2795"/>
                    </a:cubicBezTo>
                    <a:cubicBezTo>
                      <a:pt x="7072" y="2789"/>
                      <a:pt x="7073" y="2784"/>
                      <a:pt x="7073" y="2780"/>
                    </a:cubicBezTo>
                    <a:cubicBezTo>
                      <a:pt x="7087" y="2724"/>
                      <a:pt x="7097" y="2667"/>
                      <a:pt x="7103" y="2609"/>
                    </a:cubicBezTo>
                    <a:cubicBezTo>
                      <a:pt x="7109" y="2535"/>
                      <a:pt x="7112" y="2459"/>
                      <a:pt x="7110" y="2387"/>
                    </a:cubicBezTo>
                    <a:cubicBezTo>
                      <a:pt x="7110" y="2362"/>
                      <a:pt x="7106" y="2341"/>
                      <a:pt x="7106" y="2318"/>
                    </a:cubicBezTo>
                    <a:cubicBezTo>
                      <a:pt x="7103" y="2269"/>
                      <a:pt x="7099" y="2221"/>
                      <a:pt x="7093" y="2177"/>
                    </a:cubicBezTo>
                    <a:cubicBezTo>
                      <a:pt x="7090" y="2149"/>
                      <a:pt x="7086" y="2123"/>
                      <a:pt x="7080" y="2098"/>
                    </a:cubicBezTo>
                    <a:cubicBezTo>
                      <a:pt x="7074" y="2058"/>
                      <a:pt x="7067" y="2016"/>
                      <a:pt x="7055" y="1976"/>
                    </a:cubicBezTo>
                    <a:cubicBezTo>
                      <a:pt x="7048" y="1950"/>
                      <a:pt x="7041" y="1924"/>
                      <a:pt x="7033" y="1899"/>
                    </a:cubicBezTo>
                    <a:cubicBezTo>
                      <a:pt x="7022" y="1860"/>
                      <a:pt x="7011" y="1822"/>
                      <a:pt x="6996" y="1788"/>
                    </a:cubicBezTo>
                    <a:cubicBezTo>
                      <a:pt x="6988" y="1761"/>
                      <a:pt x="6977" y="1738"/>
                      <a:pt x="6968" y="1711"/>
                    </a:cubicBezTo>
                    <a:cubicBezTo>
                      <a:pt x="6952" y="1677"/>
                      <a:pt x="6935" y="1642"/>
                      <a:pt x="6920" y="1607"/>
                    </a:cubicBezTo>
                    <a:cubicBezTo>
                      <a:pt x="6909" y="1584"/>
                      <a:pt x="6897" y="1560"/>
                      <a:pt x="6883" y="1536"/>
                    </a:cubicBezTo>
                    <a:cubicBezTo>
                      <a:pt x="6863" y="1502"/>
                      <a:pt x="6842" y="1468"/>
                      <a:pt x="6820" y="1434"/>
                    </a:cubicBezTo>
                    <a:cubicBezTo>
                      <a:pt x="6808" y="1414"/>
                      <a:pt x="6796" y="1395"/>
                      <a:pt x="6782" y="1376"/>
                    </a:cubicBezTo>
                    <a:cubicBezTo>
                      <a:pt x="6756" y="1337"/>
                      <a:pt x="6726" y="1298"/>
                      <a:pt x="6696" y="1261"/>
                    </a:cubicBezTo>
                    <a:cubicBezTo>
                      <a:pt x="6686" y="1250"/>
                      <a:pt x="6679" y="1236"/>
                      <a:pt x="6667" y="1224"/>
                    </a:cubicBezTo>
                    <a:cubicBezTo>
                      <a:pt x="6626" y="1176"/>
                      <a:pt x="6583" y="1128"/>
                      <a:pt x="6539" y="1084"/>
                    </a:cubicBezTo>
                    <a:cubicBezTo>
                      <a:pt x="6525" y="1070"/>
                      <a:pt x="6504" y="1053"/>
                      <a:pt x="6489" y="1036"/>
                    </a:cubicBezTo>
                    <a:cubicBezTo>
                      <a:pt x="6458" y="1009"/>
                      <a:pt x="6429" y="980"/>
                      <a:pt x="6398" y="952"/>
                    </a:cubicBezTo>
                    <a:cubicBezTo>
                      <a:pt x="6376" y="934"/>
                      <a:pt x="6353" y="914"/>
                      <a:pt x="6333" y="897"/>
                    </a:cubicBezTo>
                    <a:cubicBezTo>
                      <a:pt x="6304" y="873"/>
                      <a:pt x="6277" y="852"/>
                      <a:pt x="6248" y="829"/>
                    </a:cubicBezTo>
                    <a:cubicBezTo>
                      <a:pt x="6222" y="811"/>
                      <a:pt x="6198" y="791"/>
                      <a:pt x="6171" y="774"/>
                    </a:cubicBezTo>
                    <a:cubicBezTo>
                      <a:pt x="6144" y="755"/>
                      <a:pt x="6115" y="737"/>
                      <a:pt x="6088" y="716"/>
                    </a:cubicBezTo>
                    <a:cubicBezTo>
                      <a:pt x="6060" y="700"/>
                      <a:pt x="6034" y="682"/>
                      <a:pt x="6006" y="665"/>
                    </a:cubicBezTo>
                    <a:cubicBezTo>
                      <a:pt x="5977" y="648"/>
                      <a:pt x="5950" y="630"/>
                      <a:pt x="5921" y="614"/>
                    </a:cubicBezTo>
                    <a:cubicBezTo>
                      <a:pt x="5892" y="597"/>
                      <a:pt x="5865" y="579"/>
                      <a:pt x="5836" y="563"/>
                    </a:cubicBezTo>
                    <a:cubicBezTo>
                      <a:pt x="5807" y="547"/>
                      <a:pt x="5779" y="531"/>
                      <a:pt x="5751" y="517"/>
                    </a:cubicBezTo>
                    <a:cubicBezTo>
                      <a:pt x="5719" y="500"/>
                      <a:pt x="5690" y="484"/>
                      <a:pt x="5659" y="469"/>
                    </a:cubicBezTo>
                    <a:lnTo>
                      <a:pt x="5578" y="428"/>
                    </a:lnTo>
                    <a:cubicBezTo>
                      <a:pt x="5546" y="412"/>
                      <a:pt x="5514" y="398"/>
                      <a:pt x="5481" y="384"/>
                    </a:cubicBezTo>
                    <a:cubicBezTo>
                      <a:pt x="5359" y="327"/>
                      <a:pt x="5237" y="277"/>
                      <a:pt x="5115" y="230"/>
                    </a:cubicBezTo>
                    <a:cubicBezTo>
                      <a:pt x="4826" y="122"/>
                      <a:pt x="4443" y="51"/>
                      <a:pt x="4027" y="21"/>
                    </a:cubicBezTo>
                    <a:cubicBezTo>
                      <a:pt x="3846" y="7"/>
                      <a:pt x="3659" y="1"/>
                      <a:pt x="3471" y="1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79" name="Google Shape;3779;p17"/>
              <p:cNvSpPr/>
              <p:nvPr/>
            </p:nvSpPr>
            <p:spPr>
              <a:xfrm>
                <a:off x="1321675" y="5048625"/>
                <a:ext cx="171875" cy="127225"/>
              </a:xfrm>
              <a:custGeom>
                <a:avLst/>
                <a:gdLst/>
                <a:ahLst/>
                <a:cxnLst/>
                <a:rect l="l" t="t" r="r" b="b"/>
                <a:pathLst>
                  <a:path w="6875" h="5089" extrusionOk="0">
                    <a:moveTo>
                      <a:pt x="3098" y="0"/>
                    </a:moveTo>
                    <a:cubicBezTo>
                      <a:pt x="2822" y="0"/>
                      <a:pt x="2550" y="34"/>
                      <a:pt x="2291" y="112"/>
                    </a:cubicBezTo>
                    <a:cubicBezTo>
                      <a:pt x="2090" y="169"/>
                      <a:pt x="1896" y="252"/>
                      <a:pt x="1714" y="360"/>
                    </a:cubicBezTo>
                    <a:cubicBezTo>
                      <a:pt x="1252" y="635"/>
                      <a:pt x="988" y="1092"/>
                      <a:pt x="844" y="1575"/>
                    </a:cubicBezTo>
                    <a:cubicBezTo>
                      <a:pt x="792" y="1574"/>
                      <a:pt x="741" y="1573"/>
                      <a:pt x="691" y="1573"/>
                    </a:cubicBezTo>
                    <a:cubicBezTo>
                      <a:pt x="491" y="1573"/>
                      <a:pt x="311" y="1585"/>
                      <a:pt x="230" y="1601"/>
                    </a:cubicBezTo>
                    <a:cubicBezTo>
                      <a:pt x="12" y="1642"/>
                      <a:pt x="23" y="1820"/>
                      <a:pt x="73" y="2002"/>
                    </a:cubicBezTo>
                    <a:cubicBezTo>
                      <a:pt x="96" y="2081"/>
                      <a:pt x="292" y="2185"/>
                      <a:pt x="528" y="2258"/>
                    </a:cubicBezTo>
                    <a:cubicBezTo>
                      <a:pt x="337" y="2549"/>
                      <a:pt x="167" y="2854"/>
                      <a:pt x="17" y="3170"/>
                    </a:cubicBezTo>
                    <a:cubicBezTo>
                      <a:pt x="11" y="3183"/>
                      <a:pt x="4" y="3196"/>
                      <a:pt x="0" y="3207"/>
                    </a:cubicBezTo>
                    <a:lnTo>
                      <a:pt x="17" y="3207"/>
                    </a:lnTo>
                    <a:lnTo>
                      <a:pt x="17" y="5088"/>
                    </a:lnTo>
                    <a:lnTo>
                      <a:pt x="6286" y="5088"/>
                    </a:lnTo>
                    <a:cubicBezTo>
                      <a:pt x="6346" y="4853"/>
                      <a:pt x="6370" y="4608"/>
                      <a:pt x="6379" y="4410"/>
                    </a:cubicBezTo>
                    <a:cubicBezTo>
                      <a:pt x="6379" y="4389"/>
                      <a:pt x="6380" y="4364"/>
                      <a:pt x="6380" y="4342"/>
                    </a:cubicBezTo>
                    <a:cubicBezTo>
                      <a:pt x="6382" y="4299"/>
                      <a:pt x="6382" y="4258"/>
                      <a:pt x="6382" y="4222"/>
                    </a:cubicBezTo>
                    <a:cubicBezTo>
                      <a:pt x="6382" y="4094"/>
                      <a:pt x="6376" y="4013"/>
                      <a:pt x="6376" y="4013"/>
                    </a:cubicBezTo>
                    <a:cubicBezTo>
                      <a:pt x="6376" y="4013"/>
                      <a:pt x="6850" y="3526"/>
                      <a:pt x="6865" y="2829"/>
                    </a:cubicBezTo>
                    <a:cubicBezTo>
                      <a:pt x="6875" y="2437"/>
                      <a:pt x="6738" y="1978"/>
                      <a:pt x="6293" y="1502"/>
                    </a:cubicBezTo>
                    <a:cubicBezTo>
                      <a:pt x="6137" y="1338"/>
                      <a:pt x="5973" y="1185"/>
                      <a:pt x="5797" y="1043"/>
                    </a:cubicBezTo>
                    <a:cubicBezTo>
                      <a:pt x="4998" y="395"/>
                      <a:pt x="4016" y="0"/>
                      <a:pt x="3098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80" name="Google Shape;3780;p17"/>
              <p:cNvSpPr/>
              <p:nvPr/>
            </p:nvSpPr>
            <p:spPr>
              <a:xfrm>
                <a:off x="3196650" y="5048350"/>
                <a:ext cx="158225" cy="127525"/>
              </a:xfrm>
              <a:custGeom>
                <a:avLst/>
                <a:gdLst/>
                <a:ahLst/>
                <a:cxnLst/>
                <a:rect l="l" t="t" r="r" b="b"/>
                <a:pathLst>
                  <a:path w="6329" h="5101" extrusionOk="0">
                    <a:moveTo>
                      <a:pt x="2043" y="0"/>
                    </a:moveTo>
                    <a:cubicBezTo>
                      <a:pt x="0" y="0"/>
                      <a:pt x="596" y="2601"/>
                      <a:pt x="596" y="2601"/>
                    </a:cubicBezTo>
                    <a:cubicBezTo>
                      <a:pt x="141" y="2901"/>
                      <a:pt x="50" y="3843"/>
                      <a:pt x="304" y="5101"/>
                    </a:cubicBezTo>
                    <a:lnTo>
                      <a:pt x="6323" y="5101"/>
                    </a:lnTo>
                    <a:cubicBezTo>
                      <a:pt x="6327" y="4940"/>
                      <a:pt x="6329" y="4785"/>
                      <a:pt x="6325" y="4636"/>
                    </a:cubicBezTo>
                    <a:cubicBezTo>
                      <a:pt x="6322" y="4508"/>
                      <a:pt x="6317" y="4382"/>
                      <a:pt x="6310" y="4262"/>
                    </a:cubicBezTo>
                    <a:cubicBezTo>
                      <a:pt x="6305" y="4201"/>
                      <a:pt x="6301" y="4144"/>
                      <a:pt x="6296" y="4086"/>
                    </a:cubicBezTo>
                    <a:cubicBezTo>
                      <a:pt x="6280" y="3912"/>
                      <a:pt x="6260" y="3752"/>
                      <a:pt x="6234" y="3599"/>
                    </a:cubicBezTo>
                    <a:cubicBezTo>
                      <a:pt x="6226" y="3549"/>
                      <a:pt x="6216" y="3499"/>
                      <a:pt x="6206" y="3450"/>
                    </a:cubicBezTo>
                    <a:cubicBezTo>
                      <a:pt x="6161" y="3223"/>
                      <a:pt x="6108" y="3023"/>
                      <a:pt x="6045" y="2840"/>
                    </a:cubicBezTo>
                    <a:cubicBezTo>
                      <a:pt x="5514" y="1290"/>
                      <a:pt x="4397" y="1258"/>
                      <a:pt x="4304" y="1258"/>
                    </a:cubicBezTo>
                    <a:cubicBezTo>
                      <a:pt x="4300" y="1258"/>
                      <a:pt x="4298" y="1258"/>
                      <a:pt x="4298" y="1258"/>
                    </a:cubicBezTo>
                    <a:lnTo>
                      <a:pt x="4298" y="1252"/>
                    </a:lnTo>
                    <a:lnTo>
                      <a:pt x="4298" y="1250"/>
                    </a:lnTo>
                    <a:cubicBezTo>
                      <a:pt x="4291" y="1217"/>
                      <a:pt x="4256" y="1076"/>
                      <a:pt x="4148" y="896"/>
                    </a:cubicBezTo>
                    <a:cubicBezTo>
                      <a:pt x="4035" y="711"/>
                      <a:pt x="3837" y="487"/>
                      <a:pt x="3504" y="310"/>
                    </a:cubicBezTo>
                    <a:cubicBezTo>
                      <a:pt x="3172" y="133"/>
                      <a:pt x="2702" y="0"/>
                      <a:pt x="2043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81" name="Google Shape;3781;p17"/>
              <p:cNvSpPr/>
              <p:nvPr/>
            </p:nvSpPr>
            <p:spPr>
              <a:xfrm>
                <a:off x="3626300" y="5048625"/>
                <a:ext cx="204950" cy="127350"/>
              </a:xfrm>
              <a:custGeom>
                <a:avLst/>
                <a:gdLst/>
                <a:ahLst/>
                <a:cxnLst/>
                <a:rect l="l" t="t" r="r" b="b"/>
                <a:pathLst>
                  <a:path w="8198" h="5094" extrusionOk="0">
                    <a:moveTo>
                      <a:pt x="4436" y="1"/>
                    </a:moveTo>
                    <a:cubicBezTo>
                      <a:pt x="3516" y="1"/>
                      <a:pt x="2534" y="397"/>
                      <a:pt x="1736" y="1045"/>
                    </a:cubicBezTo>
                    <a:cubicBezTo>
                      <a:pt x="1560" y="1186"/>
                      <a:pt x="1395" y="1340"/>
                      <a:pt x="1239" y="1504"/>
                    </a:cubicBezTo>
                    <a:cubicBezTo>
                      <a:pt x="1" y="2822"/>
                      <a:pt x="1155" y="4018"/>
                      <a:pt x="1155" y="4018"/>
                    </a:cubicBezTo>
                    <a:cubicBezTo>
                      <a:pt x="1155" y="4018"/>
                      <a:pt x="1149" y="4099"/>
                      <a:pt x="1149" y="4227"/>
                    </a:cubicBezTo>
                    <a:cubicBezTo>
                      <a:pt x="1149" y="4263"/>
                      <a:pt x="1149" y="4303"/>
                      <a:pt x="1152" y="4347"/>
                    </a:cubicBezTo>
                    <a:cubicBezTo>
                      <a:pt x="1152" y="4369"/>
                      <a:pt x="1153" y="4391"/>
                      <a:pt x="1153" y="4415"/>
                    </a:cubicBezTo>
                    <a:cubicBezTo>
                      <a:pt x="1160" y="4613"/>
                      <a:pt x="1183" y="4856"/>
                      <a:pt x="1244" y="5093"/>
                    </a:cubicBezTo>
                    <a:lnTo>
                      <a:pt x="8197" y="5093"/>
                    </a:lnTo>
                    <a:cubicBezTo>
                      <a:pt x="8025" y="4406"/>
                      <a:pt x="7775" y="3672"/>
                      <a:pt x="7426" y="2986"/>
                    </a:cubicBezTo>
                    <a:cubicBezTo>
                      <a:pt x="7329" y="2795"/>
                      <a:pt x="7225" y="2607"/>
                      <a:pt x="7110" y="2426"/>
                    </a:cubicBezTo>
                    <a:cubicBezTo>
                      <a:pt x="7077" y="2370"/>
                      <a:pt x="7042" y="2313"/>
                      <a:pt x="7005" y="2258"/>
                    </a:cubicBezTo>
                    <a:cubicBezTo>
                      <a:pt x="7106" y="2228"/>
                      <a:pt x="7199" y="2190"/>
                      <a:pt x="7274" y="2153"/>
                    </a:cubicBezTo>
                    <a:cubicBezTo>
                      <a:pt x="7377" y="2103"/>
                      <a:pt x="7446" y="2048"/>
                      <a:pt x="7459" y="2002"/>
                    </a:cubicBezTo>
                    <a:cubicBezTo>
                      <a:pt x="7474" y="1940"/>
                      <a:pt x="7489" y="1878"/>
                      <a:pt x="7489" y="1823"/>
                    </a:cubicBezTo>
                    <a:cubicBezTo>
                      <a:pt x="7490" y="1715"/>
                      <a:pt x="7446" y="1630"/>
                      <a:pt x="7303" y="1602"/>
                    </a:cubicBezTo>
                    <a:cubicBezTo>
                      <a:pt x="7222" y="1586"/>
                      <a:pt x="7037" y="1574"/>
                      <a:pt x="6833" y="1574"/>
                    </a:cubicBezTo>
                    <a:cubicBezTo>
                      <a:pt x="6786" y="1574"/>
                      <a:pt x="6738" y="1575"/>
                      <a:pt x="6689" y="1577"/>
                    </a:cubicBezTo>
                    <a:cubicBezTo>
                      <a:pt x="6544" y="1094"/>
                      <a:pt x="6281" y="636"/>
                      <a:pt x="5819" y="361"/>
                    </a:cubicBezTo>
                    <a:cubicBezTo>
                      <a:pt x="5401" y="114"/>
                      <a:pt x="4927" y="1"/>
                      <a:pt x="4436" y="1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82" name="Google Shape;3782;p17"/>
              <p:cNvSpPr/>
              <p:nvPr/>
            </p:nvSpPr>
            <p:spPr>
              <a:xfrm>
                <a:off x="2301325" y="5058500"/>
                <a:ext cx="169925" cy="117375"/>
              </a:xfrm>
              <a:custGeom>
                <a:avLst/>
                <a:gdLst/>
                <a:ahLst/>
                <a:cxnLst/>
                <a:rect l="l" t="t" r="r" b="b"/>
                <a:pathLst>
                  <a:path w="6797" h="4695" extrusionOk="0">
                    <a:moveTo>
                      <a:pt x="5453" y="0"/>
                    </a:moveTo>
                    <a:cubicBezTo>
                      <a:pt x="5361" y="0"/>
                      <a:pt x="5265" y="7"/>
                      <a:pt x="5167" y="22"/>
                    </a:cubicBezTo>
                    <a:cubicBezTo>
                      <a:pt x="5126" y="27"/>
                      <a:pt x="5084" y="34"/>
                      <a:pt x="5042" y="44"/>
                    </a:cubicBezTo>
                    <a:cubicBezTo>
                      <a:pt x="4968" y="59"/>
                      <a:pt x="4868" y="88"/>
                      <a:pt x="4746" y="129"/>
                    </a:cubicBezTo>
                    <a:cubicBezTo>
                      <a:pt x="4049" y="362"/>
                      <a:pt x="2676" y="969"/>
                      <a:pt x="1631" y="1642"/>
                    </a:cubicBezTo>
                    <a:cubicBezTo>
                      <a:pt x="1629" y="1642"/>
                      <a:pt x="1626" y="1645"/>
                      <a:pt x="1624" y="1647"/>
                    </a:cubicBezTo>
                    <a:cubicBezTo>
                      <a:pt x="1566" y="1683"/>
                      <a:pt x="1509" y="1722"/>
                      <a:pt x="1453" y="1759"/>
                    </a:cubicBezTo>
                    <a:cubicBezTo>
                      <a:pt x="1451" y="1761"/>
                      <a:pt x="1448" y="1764"/>
                      <a:pt x="1447" y="1764"/>
                    </a:cubicBezTo>
                    <a:cubicBezTo>
                      <a:pt x="1171" y="1952"/>
                      <a:pt x="927" y="2142"/>
                      <a:pt x="731" y="2326"/>
                    </a:cubicBezTo>
                    <a:lnTo>
                      <a:pt x="701" y="2357"/>
                    </a:lnTo>
                    <a:cubicBezTo>
                      <a:pt x="675" y="2383"/>
                      <a:pt x="651" y="2408"/>
                      <a:pt x="628" y="2433"/>
                    </a:cubicBezTo>
                    <a:cubicBezTo>
                      <a:pt x="611" y="2448"/>
                      <a:pt x="596" y="2467"/>
                      <a:pt x="581" y="2482"/>
                    </a:cubicBezTo>
                    <a:cubicBezTo>
                      <a:pt x="561" y="2506"/>
                      <a:pt x="542" y="2528"/>
                      <a:pt x="525" y="2550"/>
                    </a:cubicBezTo>
                    <a:cubicBezTo>
                      <a:pt x="508" y="2570"/>
                      <a:pt x="493" y="2586"/>
                      <a:pt x="477" y="2607"/>
                    </a:cubicBezTo>
                    <a:cubicBezTo>
                      <a:pt x="463" y="2628"/>
                      <a:pt x="448" y="2647"/>
                      <a:pt x="434" y="2669"/>
                    </a:cubicBezTo>
                    <a:cubicBezTo>
                      <a:pt x="421" y="2687"/>
                      <a:pt x="408" y="2708"/>
                      <a:pt x="396" y="2728"/>
                    </a:cubicBezTo>
                    <a:cubicBezTo>
                      <a:pt x="381" y="2748"/>
                      <a:pt x="373" y="2766"/>
                      <a:pt x="361" y="2786"/>
                    </a:cubicBezTo>
                    <a:cubicBezTo>
                      <a:pt x="350" y="2805"/>
                      <a:pt x="339" y="2827"/>
                      <a:pt x="330" y="2848"/>
                    </a:cubicBezTo>
                    <a:cubicBezTo>
                      <a:pt x="323" y="2865"/>
                      <a:pt x="315" y="2883"/>
                      <a:pt x="307" y="2900"/>
                    </a:cubicBezTo>
                    <a:cubicBezTo>
                      <a:pt x="300" y="2923"/>
                      <a:pt x="294" y="2942"/>
                      <a:pt x="288" y="2963"/>
                    </a:cubicBezTo>
                    <a:cubicBezTo>
                      <a:pt x="283" y="2980"/>
                      <a:pt x="278" y="2998"/>
                      <a:pt x="274" y="3014"/>
                    </a:cubicBezTo>
                    <a:cubicBezTo>
                      <a:pt x="271" y="3036"/>
                      <a:pt x="268" y="3058"/>
                      <a:pt x="266" y="3078"/>
                    </a:cubicBezTo>
                    <a:cubicBezTo>
                      <a:pt x="266" y="3094"/>
                      <a:pt x="265" y="3109"/>
                      <a:pt x="265" y="3122"/>
                    </a:cubicBezTo>
                    <a:cubicBezTo>
                      <a:pt x="265" y="3147"/>
                      <a:pt x="268" y="3172"/>
                      <a:pt x="272" y="3194"/>
                    </a:cubicBezTo>
                    <a:cubicBezTo>
                      <a:pt x="274" y="3205"/>
                      <a:pt x="274" y="3217"/>
                      <a:pt x="278" y="3230"/>
                    </a:cubicBezTo>
                    <a:cubicBezTo>
                      <a:pt x="287" y="3263"/>
                      <a:pt x="300" y="3297"/>
                      <a:pt x="317" y="3331"/>
                    </a:cubicBezTo>
                    <a:lnTo>
                      <a:pt x="317" y="3332"/>
                    </a:lnTo>
                    <a:cubicBezTo>
                      <a:pt x="92" y="3348"/>
                      <a:pt x="1" y="3526"/>
                      <a:pt x="7" y="3812"/>
                    </a:cubicBezTo>
                    <a:cubicBezTo>
                      <a:pt x="11" y="4045"/>
                      <a:pt x="81" y="4348"/>
                      <a:pt x="197" y="4695"/>
                    </a:cubicBezTo>
                    <a:lnTo>
                      <a:pt x="6670" y="4695"/>
                    </a:lnTo>
                    <a:cubicBezTo>
                      <a:pt x="6482" y="3427"/>
                      <a:pt x="6219" y="2287"/>
                      <a:pt x="6219" y="2287"/>
                    </a:cubicBezTo>
                    <a:cubicBezTo>
                      <a:pt x="6219" y="2287"/>
                      <a:pt x="6224" y="2282"/>
                      <a:pt x="6229" y="2276"/>
                    </a:cubicBezTo>
                    <a:cubicBezTo>
                      <a:pt x="6230" y="2275"/>
                      <a:pt x="6233" y="2272"/>
                      <a:pt x="6235" y="2268"/>
                    </a:cubicBezTo>
                    <a:cubicBezTo>
                      <a:pt x="6239" y="2262"/>
                      <a:pt x="6242" y="2256"/>
                      <a:pt x="6247" y="2247"/>
                    </a:cubicBezTo>
                    <a:cubicBezTo>
                      <a:pt x="6251" y="2240"/>
                      <a:pt x="6257" y="2230"/>
                      <a:pt x="6263" y="2221"/>
                    </a:cubicBezTo>
                    <a:cubicBezTo>
                      <a:pt x="6268" y="2214"/>
                      <a:pt x="6271" y="2207"/>
                      <a:pt x="6278" y="2200"/>
                    </a:cubicBezTo>
                    <a:cubicBezTo>
                      <a:pt x="6284" y="2189"/>
                      <a:pt x="6291" y="2177"/>
                      <a:pt x="6298" y="2163"/>
                    </a:cubicBezTo>
                    <a:cubicBezTo>
                      <a:pt x="6303" y="2152"/>
                      <a:pt x="6308" y="2145"/>
                      <a:pt x="6315" y="2135"/>
                    </a:cubicBezTo>
                    <a:cubicBezTo>
                      <a:pt x="6324" y="2118"/>
                      <a:pt x="6332" y="2104"/>
                      <a:pt x="6341" y="2088"/>
                    </a:cubicBezTo>
                    <a:cubicBezTo>
                      <a:pt x="6347" y="2078"/>
                      <a:pt x="6354" y="2067"/>
                      <a:pt x="6360" y="2055"/>
                    </a:cubicBezTo>
                    <a:cubicBezTo>
                      <a:pt x="6370" y="2038"/>
                      <a:pt x="6381" y="2020"/>
                      <a:pt x="6389" y="2003"/>
                    </a:cubicBezTo>
                    <a:cubicBezTo>
                      <a:pt x="6397" y="1991"/>
                      <a:pt x="6405" y="1979"/>
                      <a:pt x="6411" y="1965"/>
                    </a:cubicBezTo>
                    <a:cubicBezTo>
                      <a:pt x="6423" y="1946"/>
                      <a:pt x="6432" y="1928"/>
                      <a:pt x="6444" y="1908"/>
                    </a:cubicBezTo>
                    <a:cubicBezTo>
                      <a:pt x="6451" y="1891"/>
                      <a:pt x="6460" y="1875"/>
                      <a:pt x="6467" y="1861"/>
                    </a:cubicBezTo>
                    <a:cubicBezTo>
                      <a:pt x="6476" y="1843"/>
                      <a:pt x="6488" y="1823"/>
                      <a:pt x="6497" y="1801"/>
                    </a:cubicBezTo>
                    <a:cubicBezTo>
                      <a:pt x="6643" y="1513"/>
                      <a:pt x="6796" y="1156"/>
                      <a:pt x="6796" y="903"/>
                    </a:cubicBezTo>
                    <a:cubicBezTo>
                      <a:pt x="6796" y="852"/>
                      <a:pt x="6789" y="805"/>
                      <a:pt x="6776" y="762"/>
                    </a:cubicBezTo>
                    <a:cubicBezTo>
                      <a:pt x="6650" y="396"/>
                      <a:pt x="6147" y="0"/>
                      <a:pt x="5453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83" name="Google Shape;3783;p17"/>
              <p:cNvSpPr/>
              <p:nvPr/>
            </p:nvSpPr>
            <p:spPr>
              <a:xfrm>
                <a:off x="2883000" y="5010800"/>
                <a:ext cx="250925" cy="165150"/>
              </a:xfrm>
              <a:custGeom>
                <a:avLst/>
                <a:gdLst/>
                <a:ahLst/>
                <a:cxnLst/>
                <a:rect l="l" t="t" r="r" b="b"/>
                <a:pathLst>
                  <a:path w="10037" h="6606" extrusionOk="0">
                    <a:moveTo>
                      <a:pt x="5072" y="0"/>
                    </a:moveTo>
                    <a:cubicBezTo>
                      <a:pt x="4432" y="0"/>
                      <a:pt x="3998" y="243"/>
                      <a:pt x="3998" y="608"/>
                    </a:cubicBezTo>
                    <a:cubicBezTo>
                      <a:pt x="3998" y="647"/>
                      <a:pt x="4001" y="689"/>
                      <a:pt x="4013" y="732"/>
                    </a:cubicBezTo>
                    <a:cubicBezTo>
                      <a:pt x="3600" y="1064"/>
                      <a:pt x="3137" y="1605"/>
                      <a:pt x="2676" y="2232"/>
                    </a:cubicBezTo>
                    <a:cubicBezTo>
                      <a:pt x="2579" y="2119"/>
                      <a:pt x="2512" y="2038"/>
                      <a:pt x="2500" y="2032"/>
                    </a:cubicBezTo>
                    <a:lnTo>
                      <a:pt x="2253" y="2201"/>
                    </a:lnTo>
                    <a:cubicBezTo>
                      <a:pt x="2253" y="2201"/>
                      <a:pt x="2287" y="2354"/>
                      <a:pt x="2420" y="2590"/>
                    </a:cubicBezTo>
                    <a:cubicBezTo>
                      <a:pt x="2253" y="2827"/>
                      <a:pt x="2089" y="3071"/>
                      <a:pt x="1928" y="3319"/>
                    </a:cubicBezTo>
                    <a:cubicBezTo>
                      <a:pt x="966" y="4794"/>
                      <a:pt x="147" y="6327"/>
                      <a:pt x="0" y="6605"/>
                    </a:cubicBezTo>
                    <a:lnTo>
                      <a:pt x="7871" y="6605"/>
                    </a:lnTo>
                    <a:lnTo>
                      <a:pt x="8326" y="6328"/>
                    </a:lnTo>
                    <a:lnTo>
                      <a:pt x="9023" y="6407"/>
                    </a:lnTo>
                    <a:cubicBezTo>
                      <a:pt x="9042" y="6247"/>
                      <a:pt x="9066" y="6036"/>
                      <a:pt x="9089" y="5809"/>
                    </a:cubicBezTo>
                    <a:lnTo>
                      <a:pt x="9243" y="5238"/>
                    </a:lnTo>
                    <a:lnTo>
                      <a:pt x="9977" y="5268"/>
                    </a:lnTo>
                    <a:lnTo>
                      <a:pt x="10037" y="5270"/>
                    </a:lnTo>
                    <a:cubicBezTo>
                      <a:pt x="10015" y="5174"/>
                      <a:pt x="9989" y="5080"/>
                      <a:pt x="9970" y="4989"/>
                    </a:cubicBezTo>
                    <a:cubicBezTo>
                      <a:pt x="9961" y="4965"/>
                      <a:pt x="9955" y="4938"/>
                      <a:pt x="9948" y="4916"/>
                    </a:cubicBezTo>
                    <a:cubicBezTo>
                      <a:pt x="9930" y="4848"/>
                      <a:pt x="9912" y="4780"/>
                      <a:pt x="9892" y="4715"/>
                    </a:cubicBezTo>
                    <a:cubicBezTo>
                      <a:pt x="9885" y="4690"/>
                      <a:pt x="9876" y="4666"/>
                      <a:pt x="9870" y="4644"/>
                    </a:cubicBezTo>
                    <a:cubicBezTo>
                      <a:pt x="9850" y="4577"/>
                      <a:pt x="9830" y="4511"/>
                      <a:pt x="9808" y="4447"/>
                    </a:cubicBezTo>
                    <a:cubicBezTo>
                      <a:pt x="9802" y="4430"/>
                      <a:pt x="9795" y="4408"/>
                      <a:pt x="9789" y="4389"/>
                    </a:cubicBezTo>
                    <a:cubicBezTo>
                      <a:pt x="9767" y="4322"/>
                      <a:pt x="9743" y="4255"/>
                      <a:pt x="9721" y="4189"/>
                    </a:cubicBezTo>
                    <a:cubicBezTo>
                      <a:pt x="9716" y="4173"/>
                      <a:pt x="9710" y="4160"/>
                      <a:pt x="9704" y="4146"/>
                    </a:cubicBezTo>
                    <a:cubicBezTo>
                      <a:pt x="9678" y="4075"/>
                      <a:pt x="9654" y="4007"/>
                      <a:pt x="9627" y="3939"/>
                    </a:cubicBezTo>
                    <a:cubicBezTo>
                      <a:pt x="9624" y="3928"/>
                      <a:pt x="9620" y="3919"/>
                      <a:pt x="9615" y="3911"/>
                    </a:cubicBezTo>
                    <a:cubicBezTo>
                      <a:pt x="9585" y="3836"/>
                      <a:pt x="9557" y="3764"/>
                      <a:pt x="9526" y="3692"/>
                    </a:cubicBezTo>
                    <a:cubicBezTo>
                      <a:pt x="9526" y="3690"/>
                      <a:pt x="9524" y="3686"/>
                      <a:pt x="9524" y="3685"/>
                    </a:cubicBezTo>
                    <a:cubicBezTo>
                      <a:pt x="8927" y="2274"/>
                      <a:pt x="8105" y="1341"/>
                      <a:pt x="7273" y="768"/>
                    </a:cubicBezTo>
                    <a:cubicBezTo>
                      <a:pt x="6485" y="224"/>
                      <a:pt x="5689" y="2"/>
                      <a:pt x="5081" y="0"/>
                    </a:cubicBezTo>
                    <a:cubicBezTo>
                      <a:pt x="5078" y="0"/>
                      <a:pt x="5075" y="0"/>
                      <a:pt x="5072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84" name="Google Shape;3784;p17"/>
              <p:cNvSpPr/>
              <p:nvPr/>
            </p:nvSpPr>
            <p:spPr>
              <a:xfrm>
                <a:off x="5789300" y="4837175"/>
                <a:ext cx="278175" cy="338800"/>
              </a:xfrm>
              <a:custGeom>
                <a:avLst/>
                <a:gdLst/>
                <a:ahLst/>
                <a:cxnLst/>
                <a:rect l="l" t="t" r="r" b="b"/>
                <a:pathLst>
                  <a:path w="11127" h="13552" extrusionOk="0">
                    <a:moveTo>
                      <a:pt x="7544" y="0"/>
                    </a:moveTo>
                    <a:cubicBezTo>
                      <a:pt x="7585" y="77"/>
                      <a:pt x="8225" y="1341"/>
                      <a:pt x="6004" y="1606"/>
                    </a:cubicBezTo>
                    <a:cubicBezTo>
                      <a:pt x="5955" y="1612"/>
                      <a:pt x="5904" y="1619"/>
                      <a:pt x="5855" y="1625"/>
                    </a:cubicBezTo>
                    <a:cubicBezTo>
                      <a:pt x="4365" y="1861"/>
                      <a:pt x="3691" y="2871"/>
                      <a:pt x="3416" y="3477"/>
                    </a:cubicBezTo>
                    <a:cubicBezTo>
                      <a:pt x="3415" y="3483"/>
                      <a:pt x="3411" y="3486"/>
                      <a:pt x="3410" y="3492"/>
                    </a:cubicBezTo>
                    <a:cubicBezTo>
                      <a:pt x="3394" y="3526"/>
                      <a:pt x="3381" y="3556"/>
                      <a:pt x="3369" y="3585"/>
                    </a:cubicBezTo>
                    <a:cubicBezTo>
                      <a:pt x="3367" y="3589"/>
                      <a:pt x="3364" y="3593"/>
                      <a:pt x="3363" y="3599"/>
                    </a:cubicBezTo>
                    <a:cubicBezTo>
                      <a:pt x="3336" y="3664"/>
                      <a:pt x="3314" y="3723"/>
                      <a:pt x="3297" y="3774"/>
                    </a:cubicBezTo>
                    <a:cubicBezTo>
                      <a:pt x="3297" y="3777"/>
                      <a:pt x="3296" y="3781"/>
                      <a:pt x="3293" y="3786"/>
                    </a:cubicBezTo>
                    <a:cubicBezTo>
                      <a:pt x="3285" y="3807"/>
                      <a:pt x="3279" y="3828"/>
                      <a:pt x="3273" y="3844"/>
                    </a:cubicBezTo>
                    <a:lnTo>
                      <a:pt x="3273" y="3849"/>
                    </a:lnTo>
                    <a:cubicBezTo>
                      <a:pt x="3267" y="3869"/>
                      <a:pt x="3260" y="3884"/>
                      <a:pt x="3258" y="3899"/>
                    </a:cubicBezTo>
                    <a:cubicBezTo>
                      <a:pt x="3258" y="3901"/>
                      <a:pt x="3258" y="3901"/>
                      <a:pt x="3257" y="3904"/>
                    </a:cubicBezTo>
                    <a:cubicBezTo>
                      <a:pt x="3254" y="3916"/>
                      <a:pt x="3252" y="3926"/>
                      <a:pt x="3251" y="3932"/>
                    </a:cubicBezTo>
                    <a:cubicBezTo>
                      <a:pt x="3251" y="3933"/>
                      <a:pt x="3248" y="3935"/>
                      <a:pt x="3248" y="3938"/>
                    </a:cubicBezTo>
                    <a:cubicBezTo>
                      <a:pt x="3248" y="3941"/>
                      <a:pt x="3247" y="3945"/>
                      <a:pt x="3247" y="3945"/>
                    </a:cubicBezTo>
                    <a:cubicBezTo>
                      <a:pt x="3247" y="3945"/>
                      <a:pt x="3170" y="3825"/>
                      <a:pt x="3049" y="3825"/>
                    </a:cubicBezTo>
                    <a:cubicBezTo>
                      <a:pt x="2934" y="3825"/>
                      <a:pt x="2780" y="3933"/>
                      <a:pt x="2613" y="4353"/>
                    </a:cubicBezTo>
                    <a:cubicBezTo>
                      <a:pt x="2456" y="4750"/>
                      <a:pt x="2610" y="5906"/>
                      <a:pt x="2869" y="7058"/>
                    </a:cubicBezTo>
                    <a:cubicBezTo>
                      <a:pt x="2876" y="7095"/>
                      <a:pt x="2884" y="7135"/>
                      <a:pt x="2895" y="7173"/>
                    </a:cubicBezTo>
                    <a:cubicBezTo>
                      <a:pt x="2854" y="7164"/>
                      <a:pt x="2813" y="7160"/>
                      <a:pt x="2772" y="7160"/>
                    </a:cubicBezTo>
                    <a:cubicBezTo>
                      <a:pt x="2562" y="7160"/>
                      <a:pt x="2355" y="7273"/>
                      <a:pt x="2232" y="7529"/>
                    </a:cubicBezTo>
                    <a:cubicBezTo>
                      <a:pt x="2006" y="7993"/>
                      <a:pt x="2400" y="8647"/>
                      <a:pt x="3138" y="8936"/>
                    </a:cubicBezTo>
                    <a:cubicBezTo>
                      <a:pt x="3229" y="8971"/>
                      <a:pt x="3324" y="9002"/>
                      <a:pt x="3424" y="9026"/>
                    </a:cubicBezTo>
                    <a:cubicBezTo>
                      <a:pt x="3437" y="9060"/>
                      <a:pt x="3448" y="9088"/>
                      <a:pt x="3459" y="9117"/>
                    </a:cubicBezTo>
                    <a:cubicBezTo>
                      <a:pt x="3518" y="9816"/>
                      <a:pt x="3586" y="10355"/>
                      <a:pt x="3648" y="10488"/>
                    </a:cubicBezTo>
                    <a:cubicBezTo>
                      <a:pt x="3671" y="10536"/>
                      <a:pt x="3738" y="10607"/>
                      <a:pt x="3830" y="10692"/>
                    </a:cubicBezTo>
                    <a:lnTo>
                      <a:pt x="3755" y="11262"/>
                    </a:lnTo>
                    <a:lnTo>
                      <a:pt x="3240" y="11524"/>
                    </a:lnTo>
                    <a:lnTo>
                      <a:pt x="3259" y="11546"/>
                    </a:lnTo>
                    <a:lnTo>
                      <a:pt x="3240" y="11558"/>
                    </a:lnTo>
                    <a:lnTo>
                      <a:pt x="3248" y="11571"/>
                    </a:lnTo>
                    <a:cubicBezTo>
                      <a:pt x="3162" y="11597"/>
                      <a:pt x="3075" y="11626"/>
                      <a:pt x="2992" y="11656"/>
                    </a:cubicBezTo>
                    <a:cubicBezTo>
                      <a:pt x="2979" y="11662"/>
                      <a:pt x="2965" y="11664"/>
                      <a:pt x="2951" y="11670"/>
                    </a:cubicBezTo>
                    <a:lnTo>
                      <a:pt x="2889" y="11670"/>
                    </a:lnTo>
                    <a:cubicBezTo>
                      <a:pt x="2833" y="11670"/>
                      <a:pt x="2780" y="11685"/>
                      <a:pt x="2734" y="11711"/>
                    </a:cubicBezTo>
                    <a:cubicBezTo>
                      <a:pt x="2664" y="11749"/>
                      <a:pt x="2604" y="11815"/>
                      <a:pt x="2558" y="11894"/>
                    </a:cubicBezTo>
                    <a:cubicBezTo>
                      <a:pt x="1745" y="12196"/>
                      <a:pt x="1045" y="12511"/>
                      <a:pt x="870" y="12659"/>
                    </a:cubicBezTo>
                    <a:cubicBezTo>
                      <a:pt x="815" y="12675"/>
                      <a:pt x="763" y="12703"/>
                      <a:pt x="712" y="12754"/>
                    </a:cubicBezTo>
                    <a:cubicBezTo>
                      <a:pt x="463" y="12989"/>
                      <a:pt x="225" y="13256"/>
                      <a:pt x="0" y="13551"/>
                    </a:cubicBezTo>
                    <a:lnTo>
                      <a:pt x="11126" y="13551"/>
                    </a:lnTo>
                    <a:cubicBezTo>
                      <a:pt x="10848" y="13206"/>
                      <a:pt x="10550" y="12902"/>
                      <a:pt x="10239" y="12647"/>
                    </a:cubicBezTo>
                    <a:cubicBezTo>
                      <a:pt x="10238" y="12646"/>
                      <a:pt x="10233" y="12642"/>
                      <a:pt x="10230" y="12640"/>
                    </a:cubicBezTo>
                    <a:cubicBezTo>
                      <a:pt x="10173" y="12591"/>
                      <a:pt x="10112" y="12545"/>
                      <a:pt x="10052" y="12503"/>
                    </a:cubicBezTo>
                    <a:cubicBezTo>
                      <a:pt x="10046" y="12494"/>
                      <a:pt x="10044" y="12483"/>
                      <a:pt x="10035" y="12481"/>
                    </a:cubicBezTo>
                    <a:cubicBezTo>
                      <a:pt x="10028" y="12471"/>
                      <a:pt x="10016" y="12464"/>
                      <a:pt x="10005" y="12453"/>
                    </a:cubicBezTo>
                    <a:cubicBezTo>
                      <a:pt x="9999" y="12452"/>
                      <a:pt x="9993" y="12447"/>
                      <a:pt x="9988" y="12444"/>
                    </a:cubicBezTo>
                    <a:cubicBezTo>
                      <a:pt x="9983" y="12438"/>
                      <a:pt x="9973" y="12432"/>
                      <a:pt x="9966" y="12428"/>
                    </a:cubicBezTo>
                    <a:cubicBezTo>
                      <a:pt x="9944" y="12415"/>
                      <a:pt x="9922" y="12403"/>
                      <a:pt x="9894" y="12387"/>
                    </a:cubicBezTo>
                    <a:cubicBezTo>
                      <a:pt x="9887" y="12384"/>
                      <a:pt x="9881" y="12379"/>
                      <a:pt x="9875" y="12374"/>
                    </a:cubicBezTo>
                    <a:cubicBezTo>
                      <a:pt x="9853" y="12360"/>
                      <a:pt x="9832" y="12351"/>
                      <a:pt x="9812" y="12343"/>
                    </a:cubicBezTo>
                    <a:cubicBezTo>
                      <a:pt x="9798" y="12339"/>
                      <a:pt x="9785" y="12335"/>
                      <a:pt x="9772" y="12331"/>
                    </a:cubicBezTo>
                    <a:cubicBezTo>
                      <a:pt x="9736" y="12317"/>
                      <a:pt x="9700" y="12298"/>
                      <a:pt x="9660" y="12283"/>
                    </a:cubicBezTo>
                    <a:cubicBezTo>
                      <a:pt x="9654" y="12281"/>
                      <a:pt x="9649" y="12278"/>
                      <a:pt x="9645" y="12277"/>
                    </a:cubicBezTo>
                    <a:cubicBezTo>
                      <a:pt x="9623" y="12268"/>
                      <a:pt x="9603" y="12260"/>
                      <a:pt x="9581" y="12250"/>
                    </a:cubicBezTo>
                    <a:cubicBezTo>
                      <a:pt x="9501" y="11911"/>
                      <a:pt x="9265" y="11668"/>
                      <a:pt x="8990" y="11668"/>
                    </a:cubicBezTo>
                    <a:lnTo>
                      <a:pt x="8116" y="11668"/>
                    </a:lnTo>
                    <a:lnTo>
                      <a:pt x="7743" y="11306"/>
                    </a:lnTo>
                    <a:lnTo>
                      <a:pt x="7685" y="11336"/>
                    </a:lnTo>
                    <a:lnTo>
                      <a:pt x="7622" y="10806"/>
                    </a:lnTo>
                    <a:cubicBezTo>
                      <a:pt x="7791" y="10692"/>
                      <a:pt x="7910" y="10592"/>
                      <a:pt x="7945" y="10528"/>
                    </a:cubicBezTo>
                    <a:cubicBezTo>
                      <a:pt x="7994" y="10443"/>
                      <a:pt x="8079" y="9822"/>
                      <a:pt x="8149" y="9011"/>
                    </a:cubicBezTo>
                    <a:cubicBezTo>
                      <a:pt x="9058" y="8778"/>
                      <a:pt x="9575" y="8039"/>
                      <a:pt x="9319" y="7526"/>
                    </a:cubicBezTo>
                    <a:cubicBezTo>
                      <a:pt x="9192" y="7271"/>
                      <a:pt x="8983" y="7157"/>
                      <a:pt x="8767" y="7157"/>
                    </a:cubicBezTo>
                    <a:cubicBezTo>
                      <a:pt x="8746" y="7157"/>
                      <a:pt x="8725" y="7158"/>
                      <a:pt x="8703" y="7161"/>
                    </a:cubicBezTo>
                    <a:cubicBezTo>
                      <a:pt x="8709" y="7137"/>
                      <a:pt x="8716" y="7112"/>
                      <a:pt x="8718" y="7089"/>
                    </a:cubicBezTo>
                    <a:cubicBezTo>
                      <a:pt x="8740" y="7000"/>
                      <a:pt x="8757" y="6915"/>
                      <a:pt x="8775" y="6830"/>
                    </a:cubicBezTo>
                    <a:cubicBezTo>
                      <a:pt x="8779" y="6815"/>
                      <a:pt x="8781" y="6802"/>
                      <a:pt x="8784" y="6789"/>
                    </a:cubicBezTo>
                    <a:cubicBezTo>
                      <a:pt x="8803" y="6690"/>
                      <a:pt x="8820" y="6595"/>
                      <a:pt x="8836" y="6502"/>
                    </a:cubicBezTo>
                    <a:cubicBezTo>
                      <a:pt x="8839" y="6479"/>
                      <a:pt x="8842" y="6457"/>
                      <a:pt x="8844" y="6433"/>
                    </a:cubicBezTo>
                    <a:cubicBezTo>
                      <a:pt x="8856" y="6365"/>
                      <a:pt x="8866" y="6297"/>
                      <a:pt x="8875" y="6230"/>
                    </a:cubicBezTo>
                    <a:cubicBezTo>
                      <a:pt x="8880" y="6202"/>
                      <a:pt x="8882" y="6175"/>
                      <a:pt x="8884" y="6151"/>
                    </a:cubicBezTo>
                    <a:cubicBezTo>
                      <a:pt x="8893" y="6086"/>
                      <a:pt x="8899" y="6023"/>
                      <a:pt x="8906" y="5962"/>
                    </a:cubicBezTo>
                    <a:cubicBezTo>
                      <a:pt x="8909" y="5940"/>
                      <a:pt x="8911" y="5920"/>
                      <a:pt x="8912" y="5898"/>
                    </a:cubicBezTo>
                    <a:cubicBezTo>
                      <a:pt x="8928" y="5736"/>
                      <a:pt x="8939" y="5586"/>
                      <a:pt x="8940" y="5445"/>
                    </a:cubicBezTo>
                    <a:cubicBezTo>
                      <a:pt x="8942" y="5424"/>
                      <a:pt x="8942" y="5406"/>
                      <a:pt x="8942" y="5386"/>
                    </a:cubicBezTo>
                    <a:lnTo>
                      <a:pt x="8942" y="5236"/>
                    </a:lnTo>
                    <a:cubicBezTo>
                      <a:pt x="8942" y="5216"/>
                      <a:pt x="8942" y="5198"/>
                      <a:pt x="8940" y="5179"/>
                    </a:cubicBezTo>
                    <a:cubicBezTo>
                      <a:pt x="8940" y="5126"/>
                      <a:pt x="8939" y="5075"/>
                      <a:pt x="8934" y="5028"/>
                    </a:cubicBezTo>
                    <a:cubicBezTo>
                      <a:pt x="8934" y="5016"/>
                      <a:pt x="8934" y="5005"/>
                      <a:pt x="8933" y="4991"/>
                    </a:cubicBezTo>
                    <a:cubicBezTo>
                      <a:pt x="8928" y="4932"/>
                      <a:pt x="8925" y="4873"/>
                      <a:pt x="8918" y="4816"/>
                    </a:cubicBezTo>
                    <a:cubicBezTo>
                      <a:pt x="8917" y="4808"/>
                      <a:pt x="8915" y="4797"/>
                      <a:pt x="8915" y="4790"/>
                    </a:cubicBezTo>
                    <a:cubicBezTo>
                      <a:pt x="8909" y="4742"/>
                      <a:pt x="8903" y="4699"/>
                      <a:pt x="8898" y="4656"/>
                    </a:cubicBezTo>
                    <a:cubicBezTo>
                      <a:pt x="8897" y="4640"/>
                      <a:pt x="8892" y="4626"/>
                      <a:pt x="8891" y="4609"/>
                    </a:cubicBezTo>
                    <a:cubicBezTo>
                      <a:pt x="8884" y="4572"/>
                      <a:pt x="8878" y="4537"/>
                      <a:pt x="8870" y="4503"/>
                    </a:cubicBezTo>
                    <a:cubicBezTo>
                      <a:pt x="8869" y="4488"/>
                      <a:pt x="8866" y="4475"/>
                      <a:pt x="8863" y="4462"/>
                    </a:cubicBezTo>
                    <a:cubicBezTo>
                      <a:pt x="8855" y="4420"/>
                      <a:pt x="8846" y="4383"/>
                      <a:pt x="8836" y="4346"/>
                    </a:cubicBezTo>
                    <a:cubicBezTo>
                      <a:pt x="8836" y="4340"/>
                      <a:pt x="8833" y="4334"/>
                      <a:pt x="8831" y="4330"/>
                    </a:cubicBezTo>
                    <a:cubicBezTo>
                      <a:pt x="8822" y="4288"/>
                      <a:pt x="8810" y="4248"/>
                      <a:pt x="8798" y="4211"/>
                    </a:cubicBezTo>
                    <a:cubicBezTo>
                      <a:pt x="8793" y="4199"/>
                      <a:pt x="8790" y="4188"/>
                      <a:pt x="8786" y="4177"/>
                    </a:cubicBezTo>
                    <a:cubicBezTo>
                      <a:pt x="8777" y="4150"/>
                      <a:pt x="8769" y="4126"/>
                      <a:pt x="8759" y="4099"/>
                    </a:cubicBezTo>
                    <a:cubicBezTo>
                      <a:pt x="8753" y="4087"/>
                      <a:pt x="8751" y="4074"/>
                      <a:pt x="8746" y="4063"/>
                    </a:cubicBezTo>
                    <a:cubicBezTo>
                      <a:pt x="8737" y="4042"/>
                      <a:pt x="8729" y="4019"/>
                      <a:pt x="8719" y="3999"/>
                    </a:cubicBezTo>
                    <a:cubicBezTo>
                      <a:pt x="8714" y="3989"/>
                      <a:pt x="8711" y="3978"/>
                      <a:pt x="8705" y="3968"/>
                    </a:cubicBezTo>
                    <a:cubicBezTo>
                      <a:pt x="8692" y="3940"/>
                      <a:pt x="8679" y="3911"/>
                      <a:pt x="8668" y="3886"/>
                    </a:cubicBezTo>
                    <a:cubicBezTo>
                      <a:pt x="8664" y="3878"/>
                      <a:pt x="8661" y="3872"/>
                      <a:pt x="8656" y="3865"/>
                    </a:cubicBezTo>
                    <a:cubicBezTo>
                      <a:pt x="8647" y="3848"/>
                      <a:pt x="8637" y="3828"/>
                      <a:pt x="8628" y="3813"/>
                    </a:cubicBezTo>
                    <a:cubicBezTo>
                      <a:pt x="8622" y="3800"/>
                      <a:pt x="8616" y="3792"/>
                      <a:pt x="8611" y="3782"/>
                    </a:cubicBezTo>
                    <a:cubicBezTo>
                      <a:pt x="8605" y="3770"/>
                      <a:pt x="8598" y="3759"/>
                      <a:pt x="8589" y="3747"/>
                    </a:cubicBezTo>
                    <a:cubicBezTo>
                      <a:pt x="8583" y="3738"/>
                      <a:pt x="8577" y="3728"/>
                      <a:pt x="8573" y="3719"/>
                    </a:cubicBezTo>
                    <a:cubicBezTo>
                      <a:pt x="8565" y="3709"/>
                      <a:pt x="8559" y="3698"/>
                      <a:pt x="8553" y="3690"/>
                    </a:cubicBezTo>
                    <a:cubicBezTo>
                      <a:pt x="8453" y="3544"/>
                      <a:pt x="8370" y="3489"/>
                      <a:pt x="8370" y="3489"/>
                    </a:cubicBezTo>
                    <a:cubicBezTo>
                      <a:pt x="9134" y="1788"/>
                      <a:pt x="7621" y="83"/>
                      <a:pt x="7544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85" name="Google Shape;3785;p17"/>
              <p:cNvSpPr/>
              <p:nvPr/>
            </p:nvSpPr>
            <p:spPr>
              <a:xfrm>
                <a:off x="4797625" y="4852025"/>
                <a:ext cx="336175" cy="323925"/>
              </a:xfrm>
              <a:custGeom>
                <a:avLst/>
                <a:gdLst/>
                <a:ahLst/>
                <a:cxnLst/>
                <a:rect l="l" t="t" r="r" b="b"/>
                <a:pathLst>
                  <a:path w="13447" h="12957" extrusionOk="0">
                    <a:moveTo>
                      <a:pt x="6738" y="1"/>
                    </a:moveTo>
                    <a:cubicBezTo>
                      <a:pt x="5486" y="1"/>
                      <a:pt x="4280" y="1044"/>
                      <a:pt x="3618" y="1736"/>
                    </a:cubicBezTo>
                    <a:cubicBezTo>
                      <a:pt x="3405" y="1960"/>
                      <a:pt x="3248" y="2144"/>
                      <a:pt x="3163" y="2250"/>
                    </a:cubicBezTo>
                    <a:cubicBezTo>
                      <a:pt x="3163" y="2251"/>
                      <a:pt x="3162" y="2251"/>
                      <a:pt x="3162" y="2251"/>
                    </a:cubicBezTo>
                    <a:cubicBezTo>
                      <a:pt x="3123" y="2300"/>
                      <a:pt x="3103" y="2329"/>
                      <a:pt x="3093" y="2336"/>
                    </a:cubicBezTo>
                    <a:cubicBezTo>
                      <a:pt x="3093" y="2338"/>
                      <a:pt x="3092" y="2341"/>
                      <a:pt x="3092" y="2341"/>
                    </a:cubicBezTo>
                    <a:cubicBezTo>
                      <a:pt x="2874" y="2384"/>
                      <a:pt x="2782" y="2756"/>
                      <a:pt x="2775" y="3293"/>
                    </a:cubicBezTo>
                    <a:cubicBezTo>
                      <a:pt x="2770" y="3627"/>
                      <a:pt x="2800" y="4030"/>
                      <a:pt x="2854" y="4453"/>
                    </a:cubicBezTo>
                    <a:cubicBezTo>
                      <a:pt x="2868" y="4574"/>
                      <a:pt x="2886" y="4696"/>
                      <a:pt x="2905" y="4821"/>
                    </a:cubicBezTo>
                    <a:cubicBezTo>
                      <a:pt x="2946" y="5084"/>
                      <a:pt x="2992" y="5351"/>
                      <a:pt x="3048" y="5614"/>
                    </a:cubicBezTo>
                    <a:cubicBezTo>
                      <a:pt x="3032" y="5613"/>
                      <a:pt x="3015" y="5612"/>
                      <a:pt x="2999" y="5612"/>
                    </a:cubicBezTo>
                    <a:cubicBezTo>
                      <a:pt x="2905" y="5612"/>
                      <a:pt x="2807" y="5630"/>
                      <a:pt x="2715" y="5665"/>
                    </a:cubicBezTo>
                    <a:cubicBezTo>
                      <a:pt x="2448" y="5764"/>
                      <a:pt x="2233" y="5997"/>
                      <a:pt x="2293" y="6270"/>
                    </a:cubicBezTo>
                    <a:cubicBezTo>
                      <a:pt x="2295" y="6280"/>
                      <a:pt x="2297" y="6287"/>
                      <a:pt x="2301" y="6298"/>
                    </a:cubicBezTo>
                    <a:cubicBezTo>
                      <a:pt x="2358" y="6494"/>
                      <a:pt x="2592" y="6756"/>
                      <a:pt x="2861" y="6999"/>
                    </a:cubicBezTo>
                    <a:cubicBezTo>
                      <a:pt x="3114" y="7226"/>
                      <a:pt x="3399" y="7439"/>
                      <a:pt x="3603" y="7567"/>
                    </a:cubicBezTo>
                    <a:cubicBezTo>
                      <a:pt x="3725" y="7855"/>
                      <a:pt x="3849" y="8062"/>
                      <a:pt x="3962" y="8148"/>
                    </a:cubicBezTo>
                    <a:cubicBezTo>
                      <a:pt x="3968" y="8186"/>
                      <a:pt x="3976" y="8224"/>
                      <a:pt x="3982" y="8259"/>
                    </a:cubicBezTo>
                    <a:cubicBezTo>
                      <a:pt x="3998" y="8451"/>
                      <a:pt x="4019" y="8634"/>
                      <a:pt x="4040" y="8801"/>
                    </a:cubicBezTo>
                    <a:lnTo>
                      <a:pt x="4040" y="8809"/>
                    </a:lnTo>
                    <a:cubicBezTo>
                      <a:pt x="4047" y="8867"/>
                      <a:pt x="4053" y="8924"/>
                      <a:pt x="4060" y="8979"/>
                    </a:cubicBezTo>
                    <a:cubicBezTo>
                      <a:pt x="4060" y="8984"/>
                      <a:pt x="4063" y="8986"/>
                      <a:pt x="4063" y="8992"/>
                    </a:cubicBezTo>
                    <a:cubicBezTo>
                      <a:pt x="4070" y="9049"/>
                      <a:pt x="4077" y="9100"/>
                      <a:pt x="4085" y="9154"/>
                    </a:cubicBezTo>
                    <a:lnTo>
                      <a:pt x="3826" y="9549"/>
                    </a:lnTo>
                    <a:lnTo>
                      <a:pt x="3884" y="9605"/>
                    </a:lnTo>
                    <a:lnTo>
                      <a:pt x="3857" y="9630"/>
                    </a:lnTo>
                    <a:lnTo>
                      <a:pt x="3787" y="9630"/>
                    </a:lnTo>
                    <a:lnTo>
                      <a:pt x="3750" y="9527"/>
                    </a:lnTo>
                    <a:lnTo>
                      <a:pt x="3596" y="9630"/>
                    </a:lnTo>
                    <a:lnTo>
                      <a:pt x="2689" y="9630"/>
                    </a:lnTo>
                    <a:cubicBezTo>
                      <a:pt x="2371" y="9630"/>
                      <a:pt x="2115" y="9879"/>
                      <a:pt x="2115" y="10188"/>
                    </a:cubicBezTo>
                    <a:lnTo>
                      <a:pt x="2115" y="10678"/>
                    </a:lnTo>
                    <a:cubicBezTo>
                      <a:pt x="1416" y="11075"/>
                      <a:pt x="873" y="11440"/>
                      <a:pt x="682" y="11645"/>
                    </a:cubicBezTo>
                    <a:cubicBezTo>
                      <a:pt x="671" y="11652"/>
                      <a:pt x="661" y="11659"/>
                      <a:pt x="649" y="11670"/>
                    </a:cubicBezTo>
                    <a:cubicBezTo>
                      <a:pt x="366" y="11905"/>
                      <a:pt x="153" y="12361"/>
                      <a:pt x="0" y="12956"/>
                    </a:cubicBezTo>
                    <a:lnTo>
                      <a:pt x="13446" y="12956"/>
                    </a:lnTo>
                    <a:cubicBezTo>
                      <a:pt x="13321" y="12406"/>
                      <a:pt x="13151" y="11938"/>
                      <a:pt x="12942" y="11601"/>
                    </a:cubicBezTo>
                    <a:cubicBezTo>
                      <a:pt x="12900" y="11536"/>
                      <a:pt x="12856" y="11474"/>
                      <a:pt x="12811" y="11416"/>
                    </a:cubicBezTo>
                    <a:cubicBezTo>
                      <a:pt x="12805" y="11404"/>
                      <a:pt x="12801" y="11396"/>
                      <a:pt x="12795" y="11390"/>
                    </a:cubicBezTo>
                    <a:cubicBezTo>
                      <a:pt x="12772" y="11359"/>
                      <a:pt x="12733" y="11322"/>
                      <a:pt x="12685" y="11279"/>
                    </a:cubicBezTo>
                    <a:cubicBezTo>
                      <a:pt x="12632" y="11232"/>
                      <a:pt x="12580" y="11188"/>
                      <a:pt x="12523" y="11154"/>
                    </a:cubicBezTo>
                    <a:cubicBezTo>
                      <a:pt x="12514" y="11148"/>
                      <a:pt x="12503" y="11145"/>
                      <a:pt x="12495" y="11139"/>
                    </a:cubicBezTo>
                    <a:cubicBezTo>
                      <a:pt x="12339" y="11032"/>
                      <a:pt x="12134" y="10906"/>
                      <a:pt x="11893" y="10771"/>
                    </a:cubicBezTo>
                    <a:lnTo>
                      <a:pt x="11893" y="10454"/>
                    </a:lnTo>
                    <a:cubicBezTo>
                      <a:pt x="11893" y="9997"/>
                      <a:pt x="11512" y="9628"/>
                      <a:pt x="11040" y="9628"/>
                    </a:cubicBezTo>
                    <a:lnTo>
                      <a:pt x="9817" y="9628"/>
                    </a:lnTo>
                    <a:lnTo>
                      <a:pt x="9470" y="9484"/>
                    </a:lnTo>
                    <a:lnTo>
                      <a:pt x="9445" y="9563"/>
                    </a:lnTo>
                    <a:cubicBezTo>
                      <a:pt x="9386" y="9537"/>
                      <a:pt x="9326" y="9509"/>
                      <a:pt x="9269" y="9483"/>
                    </a:cubicBezTo>
                    <a:lnTo>
                      <a:pt x="9259" y="9478"/>
                    </a:lnTo>
                    <a:cubicBezTo>
                      <a:pt x="9209" y="9456"/>
                      <a:pt x="9158" y="9434"/>
                      <a:pt x="9108" y="9410"/>
                    </a:cubicBezTo>
                    <a:lnTo>
                      <a:pt x="8824" y="8978"/>
                    </a:lnTo>
                    <a:lnTo>
                      <a:pt x="8769" y="8894"/>
                    </a:lnTo>
                    <a:lnTo>
                      <a:pt x="8553" y="9039"/>
                    </a:lnTo>
                    <a:cubicBezTo>
                      <a:pt x="8570" y="8883"/>
                      <a:pt x="8589" y="8703"/>
                      <a:pt x="8608" y="8504"/>
                    </a:cubicBezTo>
                    <a:cubicBezTo>
                      <a:pt x="8608" y="8498"/>
                      <a:pt x="8609" y="8490"/>
                      <a:pt x="8609" y="8482"/>
                    </a:cubicBezTo>
                    <a:cubicBezTo>
                      <a:pt x="8610" y="8474"/>
                      <a:pt x="8610" y="8466"/>
                      <a:pt x="8610" y="8455"/>
                    </a:cubicBezTo>
                    <a:cubicBezTo>
                      <a:pt x="8633" y="8412"/>
                      <a:pt x="8665" y="8211"/>
                      <a:pt x="8697" y="7907"/>
                    </a:cubicBezTo>
                    <a:cubicBezTo>
                      <a:pt x="8712" y="7862"/>
                      <a:pt x="8725" y="7822"/>
                      <a:pt x="8741" y="7777"/>
                    </a:cubicBezTo>
                    <a:cubicBezTo>
                      <a:pt x="8767" y="7761"/>
                      <a:pt x="8792" y="7740"/>
                      <a:pt x="8823" y="7719"/>
                    </a:cubicBezTo>
                    <a:cubicBezTo>
                      <a:pt x="9098" y="7501"/>
                      <a:pt x="9538" y="7068"/>
                      <a:pt x="9792" y="6692"/>
                    </a:cubicBezTo>
                    <a:cubicBezTo>
                      <a:pt x="9903" y="6524"/>
                      <a:pt x="9977" y="6371"/>
                      <a:pt x="9988" y="6251"/>
                    </a:cubicBezTo>
                    <a:cubicBezTo>
                      <a:pt x="10014" y="5939"/>
                      <a:pt x="9689" y="5722"/>
                      <a:pt x="9361" y="5687"/>
                    </a:cubicBezTo>
                    <a:cubicBezTo>
                      <a:pt x="10231" y="2076"/>
                      <a:pt x="8938" y="2068"/>
                      <a:pt x="8938" y="2068"/>
                    </a:cubicBezTo>
                    <a:cubicBezTo>
                      <a:pt x="8938" y="2068"/>
                      <a:pt x="8931" y="1954"/>
                      <a:pt x="8892" y="1780"/>
                    </a:cubicBezTo>
                    <a:cubicBezTo>
                      <a:pt x="8832" y="1510"/>
                      <a:pt x="8693" y="1090"/>
                      <a:pt x="8389" y="726"/>
                    </a:cubicBezTo>
                    <a:cubicBezTo>
                      <a:pt x="8084" y="363"/>
                      <a:pt x="7611" y="54"/>
                      <a:pt x="6882" y="6"/>
                    </a:cubicBezTo>
                    <a:cubicBezTo>
                      <a:pt x="6834" y="2"/>
                      <a:pt x="6786" y="1"/>
                      <a:pt x="6738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86" name="Google Shape;3786;p17"/>
              <p:cNvSpPr/>
              <p:nvPr/>
            </p:nvSpPr>
            <p:spPr>
              <a:xfrm>
                <a:off x="3949825" y="4888275"/>
                <a:ext cx="244325" cy="287700"/>
              </a:xfrm>
              <a:custGeom>
                <a:avLst/>
                <a:gdLst/>
                <a:ahLst/>
                <a:cxnLst/>
                <a:rect l="l" t="t" r="r" b="b"/>
                <a:pathLst>
                  <a:path w="9773" h="11508" extrusionOk="0">
                    <a:moveTo>
                      <a:pt x="5077" y="1"/>
                    </a:moveTo>
                    <a:cubicBezTo>
                      <a:pt x="4966" y="1"/>
                      <a:pt x="4860" y="6"/>
                      <a:pt x="4758" y="16"/>
                    </a:cubicBezTo>
                    <a:cubicBezTo>
                      <a:pt x="4632" y="28"/>
                      <a:pt x="4510" y="47"/>
                      <a:pt x="4392" y="71"/>
                    </a:cubicBezTo>
                    <a:cubicBezTo>
                      <a:pt x="2960" y="354"/>
                      <a:pt x="2260" y="1434"/>
                      <a:pt x="2571" y="2704"/>
                    </a:cubicBezTo>
                    <a:cubicBezTo>
                      <a:pt x="1860" y="4604"/>
                      <a:pt x="2776" y="7627"/>
                      <a:pt x="3284" y="7918"/>
                    </a:cubicBezTo>
                    <a:cubicBezTo>
                      <a:pt x="3683" y="7825"/>
                      <a:pt x="4025" y="7700"/>
                      <a:pt x="4322" y="7554"/>
                    </a:cubicBezTo>
                    <a:lnTo>
                      <a:pt x="4322" y="7554"/>
                    </a:lnTo>
                    <a:cubicBezTo>
                      <a:pt x="4249" y="7839"/>
                      <a:pt x="4169" y="8129"/>
                      <a:pt x="4082" y="8410"/>
                    </a:cubicBezTo>
                    <a:cubicBezTo>
                      <a:pt x="4082" y="8410"/>
                      <a:pt x="4082" y="8411"/>
                      <a:pt x="4080" y="8411"/>
                    </a:cubicBezTo>
                    <a:cubicBezTo>
                      <a:pt x="4034" y="8411"/>
                      <a:pt x="3988" y="8413"/>
                      <a:pt x="3940" y="8416"/>
                    </a:cubicBezTo>
                    <a:cubicBezTo>
                      <a:pt x="3932" y="8416"/>
                      <a:pt x="3925" y="8416"/>
                      <a:pt x="3915" y="8417"/>
                    </a:cubicBezTo>
                    <a:cubicBezTo>
                      <a:pt x="3873" y="8417"/>
                      <a:pt x="3833" y="8419"/>
                      <a:pt x="3794" y="8422"/>
                    </a:cubicBezTo>
                    <a:cubicBezTo>
                      <a:pt x="3774" y="8423"/>
                      <a:pt x="3754" y="8423"/>
                      <a:pt x="3736" y="8427"/>
                    </a:cubicBezTo>
                    <a:cubicBezTo>
                      <a:pt x="3707" y="8428"/>
                      <a:pt x="3678" y="8432"/>
                      <a:pt x="3651" y="8433"/>
                    </a:cubicBezTo>
                    <a:cubicBezTo>
                      <a:pt x="3602" y="8434"/>
                      <a:pt x="3554" y="8439"/>
                      <a:pt x="3508" y="8441"/>
                    </a:cubicBezTo>
                    <a:lnTo>
                      <a:pt x="3508" y="8456"/>
                    </a:lnTo>
                    <a:cubicBezTo>
                      <a:pt x="3471" y="8460"/>
                      <a:pt x="3436" y="8463"/>
                      <a:pt x="3403" y="8468"/>
                    </a:cubicBezTo>
                    <a:cubicBezTo>
                      <a:pt x="3239" y="8488"/>
                      <a:pt x="3108" y="8512"/>
                      <a:pt x="3022" y="8541"/>
                    </a:cubicBezTo>
                    <a:cubicBezTo>
                      <a:pt x="3020" y="8541"/>
                      <a:pt x="3017" y="8542"/>
                      <a:pt x="3016" y="8542"/>
                    </a:cubicBezTo>
                    <a:cubicBezTo>
                      <a:pt x="3001" y="8548"/>
                      <a:pt x="2986" y="8554"/>
                      <a:pt x="2973" y="8559"/>
                    </a:cubicBezTo>
                    <a:cubicBezTo>
                      <a:pt x="2972" y="8559"/>
                      <a:pt x="2972" y="8560"/>
                      <a:pt x="2968" y="8560"/>
                    </a:cubicBezTo>
                    <a:cubicBezTo>
                      <a:pt x="2955" y="8567"/>
                      <a:pt x="2946" y="8573"/>
                      <a:pt x="2938" y="8577"/>
                    </a:cubicBezTo>
                    <a:lnTo>
                      <a:pt x="2937" y="8577"/>
                    </a:lnTo>
                    <a:cubicBezTo>
                      <a:pt x="2867" y="8608"/>
                      <a:pt x="2791" y="8650"/>
                      <a:pt x="2715" y="8703"/>
                    </a:cubicBezTo>
                    <a:cubicBezTo>
                      <a:pt x="2703" y="8711"/>
                      <a:pt x="2692" y="8718"/>
                      <a:pt x="2680" y="8729"/>
                    </a:cubicBezTo>
                    <a:cubicBezTo>
                      <a:pt x="2661" y="8743"/>
                      <a:pt x="2642" y="8757"/>
                      <a:pt x="2622" y="8773"/>
                    </a:cubicBezTo>
                    <a:cubicBezTo>
                      <a:pt x="2591" y="8796"/>
                      <a:pt x="2563" y="8820"/>
                      <a:pt x="2531" y="8846"/>
                    </a:cubicBezTo>
                    <a:cubicBezTo>
                      <a:pt x="2520" y="8855"/>
                      <a:pt x="2509" y="8867"/>
                      <a:pt x="2497" y="8879"/>
                    </a:cubicBezTo>
                    <a:cubicBezTo>
                      <a:pt x="2469" y="8906"/>
                      <a:pt x="2440" y="8931"/>
                      <a:pt x="2413" y="8958"/>
                    </a:cubicBezTo>
                    <a:cubicBezTo>
                      <a:pt x="2401" y="8970"/>
                      <a:pt x="2392" y="8981"/>
                      <a:pt x="2379" y="8993"/>
                    </a:cubicBezTo>
                    <a:cubicBezTo>
                      <a:pt x="2344" y="9031"/>
                      <a:pt x="2307" y="9072"/>
                      <a:pt x="2268" y="9115"/>
                    </a:cubicBezTo>
                    <a:cubicBezTo>
                      <a:pt x="2243" y="9145"/>
                      <a:pt x="2217" y="9183"/>
                      <a:pt x="2187" y="9222"/>
                    </a:cubicBezTo>
                    <a:cubicBezTo>
                      <a:pt x="2182" y="9229"/>
                      <a:pt x="2177" y="9237"/>
                      <a:pt x="2171" y="9247"/>
                    </a:cubicBezTo>
                    <a:lnTo>
                      <a:pt x="573" y="9247"/>
                    </a:lnTo>
                    <a:cubicBezTo>
                      <a:pt x="328" y="9247"/>
                      <a:pt x="121" y="9404"/>
                      <a:pt x="37" y="9626"/>
                    </a:cubicBezTo>
                    <a:cubicBezTo>
                      <a:pt x="14" y="9691"/>
                      <a:pt x="1" y="9760"/>
                      <a:pt x="1" y="9833"/>
                    </a:cubicBezTo>
                    <a:lnTo>
                      <a:pt x="1" y="11507"/>
                    </a:lnTo>
                    <a:lnTo>
                      <a:pt x="9772" y="11507"/>
                    </a:lnTo>
                    <a:lnTo>
                      <a:pt x="9772" y="10115"/>
                    </a:lnTo>
                    <a:cubicBezTo>
                      <a:pt x="9772" y="9632"/>
                      <a:pt x="9392" y="9243"/>
                      <a:pt x="8924" y="9243"/>
                    </a:cubicBezTo>
                    <a:lnTo>
                      <a:pt x="7497" y="9243"/>
                    </a:lnTo>
                    <a:cubicBezTo>
                      <a:pt x="7484" y="9228"/>
                      <a:pt x="7469" y="9211"/>
                      <a:pt x="7460" y="9194"/>
                    </a:cubicBezTo>
                    <a:cubicBezTo>
                      <a:pt x="7429" y="9156"/>
                      <a:pt x="7400" y="9116"/>
                      <a:pt x="7368" y="9082"/>
                    </a:cubicBezTo>
                    <a:cubicBezTo>
                      <a:pt x="7353" y="9065"/>
                      <a:pt x="7338" y="9047"/>
                      <a:pt x="7321" y="9031"/>
                    </a:cubicBezTo>
                    <a:cubicBezTo>
                      <a:pt x="7291" y="8997"/>
                      <a:pt x="7259" y="8966"/>
                      <a:pt x="7229" y="8937"/>
                    </a:cubicBezTo>
                    <a:cubicBezTo>
                      <a:pt x="7214" y="8924"/>
                      <a:pt x="7201" y="8909"/>
                      <a:pt x="7187" y="8899"/>
                    </a:cubicBezTo>
                    <a:cubicBezTo>
                      <a:pt x="7146" y="8863"/>
                      <a:pt x="7107" y="8829"/>
                      <a:pt x="7067" y="8800"/>
                    </a:cubicBezTo>
                    <a:cubicBezTo>
                      <a:pt x="7062" y="8796"/>
                      <a:pt x="7060" y="8794"/>
                      <a:pt x="7057" y="8793"/>
                    </a:cubicBezTo>
                    <a:cubicBezTo>
                      <a:pt x="7011" y="8760"/>
                      <a:pt x="6966" y="8731"/>
                      <a:pt x="6925" y="8707"/>
                    </a:cubicBezTo>
                    <a:cubicBezTo>
                      <a:pt x="6919" y="8703"/>
                      <a:pt x="6913" y="8701"/>
                      <a:pt x="6904" y="8699"/>
                    </a:cubicBezTo>
                    <a:cubicBezTo>
                      <a:pt x="6870" y="8678"/>
                      <a:pt x="6834" y="8664"/>
                      <a:pt x="6798" y="8650"/>
                    </a:cubicBezTo>
                    <a:cubicBezTo>
                      <a:pt x="6791" y="8648"/>
                      <a:pt x="6783" y="8644"/>
                      <a:pt x="6773" y="8642"/>
                    </a:cubicBezTo>
                    <a:cubicBezTo>
                      <a:pt x="6739" y="8630"/>
                      <a:pt x="6709" y="8622"/>
                      <a:pt x="6679" y="8620"/>
                    </a:cubicBezTo>
                    <a:cubicBezTo>
                      <a:pt x="6672" y="8618"/>
                      <a:pt x="6666" y="8618"/>
                      <a:pt x="6659" y="8615"/>
                    </a:cubicBezTo>
                    <a:cubicBezTo>
                      <a:pt x="6642" y="8613"/>
                      <a:pt x="6625" y="8612"/>
                      <a:pt x="6609" y="8612"/>
                    </a:cubicBezTo>
                    <a:cubicBezTo>
                      <a:pt x="6591" y="8612"/>
                      <a:pt x="6574" y="8613"/>
                      <a:pt x="6558" y="8616"/>
                    </a:cubicBezTo>
                    <a:cubicBezTo>
                      <a:pt x="6521" y="8603"/>
                      <a:pt x="6483" y="8591"/>
                      <a:pt x="6439" y="8580"/>
                    </a:cubicBezTo>
                    <a:cubicBezTo>
                      <a:pt x="6436" y="8579"/>
                      <a:pt x="6433" y="8579"/>
                      <a:pt x="6429" y="8575"/>
                    </a:cubicBezTo>
                    <a:cubicBezTo>
                      <a:pt x="6385" y="8567"/>
                      <a:pt x="6338" y="8554"/>
                      <a:pt x="6289" y="8545"/>
                    </a:cubicBezTo>
                    <a:cubicBezTo>
                      <a:pt x="6241" y="8531"/>
                      <a:pt x="6186" y="8519"/>
                      <a:pt x="6131" y="8511"/>
                    </a:cubicBezTo>
                    <a:cubicBezTo>
                      <a:pt x="6118" y="8508"/>
                      <a:pt x="6102" y="8505"/>
                      <a:pt x="6088" y="8502"/>
                    </a:cubicBezTo>
                    <a:cubicBezTo>
                      <a:pt x="6040" y="8495"/>
                      <a:pt x="5993" y="8488"/>
                      <a:pt x="5942" y="8480"/>
                    </a:cubicBezTo>
                    <a:cubicBezTo>
                      <a:pt x="5928" y="8478"/>
                      <a:pt x="5915" y="8475"/>
                      <a:pt x="5905" y="8475"/>
                    </a:cubicBezTo>
                    <a:cubicBezTo>
                      <a:pt x="5770" y="8456"/>
                      <a:pt x="5625" y="8441"/>
                      <a:pt x="5473" y="8432"/>
                    </a:cubicBezTo>
                    <a:cubicBezTo>
                      <a:pt x="5480" y="8404"/>
                      <a:pt x="5487" y="8375"/>
                      <a:pt x="5495" y="8347"/>
                    </a:cubicBezTo>
                    <a:cubicBezTo>
                      <a:pt x="5507" y="8298"/>
                      <a:pt x="5521" y="8249"/>
                      <a:pt x="5531" y="8198"/>
                    </a:cubicBezTo>
                    <a:cubicBezTo>
                      <a:pt x="5537" y="8178"/>
                      <a:pt x="5543" y="8155"/>
                      <a:pt x="5547" y="8130"/>
                    </a:cubicBezTo>
                    <a:cubicBezTo>
                      <a:pt x="5554" y="8101"/>
                      <a:pt x="5561" y="8071"/>
                      <a:pt x="5569" y="8039"/>
                    </a:cubicBezTo>
                    <a:cubicBezTo>
                      <a:pt x="5574" y="8018"/>
                      <a:pt x="5578" y="7995"/>
                      <a:pt x="5584" y="7971"/>
                    </a:cubicBezTo>
                    <a:cubicBezTo>
                      <a:pt x="5591" y="7941"/>
                      <a:pt x="5598" y="7912"/>
                      <a:pt x="5605" y="7880"/>
                    </a:cubicBezTo>
                    <a:cubicBezTo>
                      <a:pt x="5610" y="7857"/>
                      <a:pt x="5615" y="7836"/>
                      <a:pt x="5620" y="7814"/>
                    </a:cubicBezTo>
                    <a:cubicBezTo>
                      <a:pt x="5627" y="7781"/>
                      <a:pt x="5633" y="7751"/>
                      <a:pt x="5640" y="7721"/>
                    </a:cubicBezTo>
                    <a:cubicBezTo>
                      <a:pt x="5645" y="7699"/>
                      <a:pt x="5648" y="7679"/>
                      <a:pt x="5654" y="7658"/>
                    </a:cubicBezTo>
                    <a:cubicBezTo>
                      <a:pt x="5660" y="7625"/>
                      <a:pt x="5668" y="7593"/>
                      <a:pt x="5674" y="7560"/>
                    </a:cubicBezTo>
                    <a:cubicBezTo>
                      <a:pt x="5676" y="7552"/>
                      <a:pt x="5678" y="7545"/>
                      <a:pt x="5680" y="7535"/>
                    </a:cubicBezTo>
                    <a:cubicBezTo>
                      <a:pt x="5682" y="7521"/>
                      <a:pt x="5684" y="7509"/>
                      <a:pt x="5688" y="7498"/>
                    </a:cubicBezTo>
                    <a:cubicBezTo>
                      <a:pt x="5927" y="7490"/>
                      <a:pt x="6150" y="7441"/>
                      <a:pt x="6353" y="7357"/>
                    </a:cubicBezTo>
                    <a:cubicBezTo>
                      <a:pt x="6472" y="7309"/>
                      <a:pt x="6583" y="7249"/>
                      <a:pt x="6690" y="7178"/>
                    </a:cubicBezTo>
                    <a:cubicBezTo>
                      <a:pt x="6896" y="7044"/>
                      <a:pt x="7078" y="6876"/>
                      <a:pt x="7236" y="6682"/>
                    </a:cubicBezTo>
                    <a:cubicBezTo>
                      <a:pt x="7280" y="6631"/>
                      <a:pt x="7321" y="6578"/>
                      <a:pt x="7360" y="6526"/>
                    </a:cubicBezTo>
                    <a:cubicBezTo>
                      <a:pt x="8873" y="6284"/>
                      <a:pt x="9591" y="4561"/>
                      <a:pt x="9547" y="3240"/>
                    </a:cubicBezTo>
                    <a:cubicBezTo>
                      <a:pt x="9505" y="1963"/>
                      <a:pt x="8445" y="1470"/>
                      <a:pt x="7694" y="1283"/>
                    </a:cubicBezTo>
                    <a:cubicBezTo>
                      <a:pt x="7031" y="326"/>
                      <a:pt x="5936" y="1"/>
                      <a:pt x="5077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87" name="Google Shape;3787;p17"/>
              <p:cNvSpPr/>
              <p:nvPr/>
            </p:nvSpPr>
            <p:spPr>
              <a:xfrm>
                <a:off x="5235675" y="4795875"/>
                <a:ext cx="395600" cy="380100"/>
              </a:xfrm>
              <a:custGeom>
                <a:avLst/>
                <a:gdLst/>
                <a:ahLst/>
                <a:cxnLst/>
                <a:rect l="l" t="t" r="r" b="b"/>
                <a:pathLst>
                  <a:path w="15824" h="15204" extrusionOk="0">
                    <a:moveTo>
                      <a:pt x="8826" y="0"/>
                    </a:moveTo>
                    <a:cubicBezTo>
                      <a:pt x="8344" y="0"/>
                      <a:pt x="7093" y="567"/>
                      <a:pt x="6555" y="982"/>
                    </a:cubicBezTo>
                    <a:cubicBezTo>
                      <a:pt x="6740" y="761"/>
                      <a:pt x="6923" y="452"/>
                      <a:pt x="6638" y="347"/>
                    </a:cubicBezTo>
                    <a:cubicBezTo>
                      <a:pt x="6606" y="336"/>
                      <a:pt x="6564" y="330"/>
                      <a:pt x="6513" y="330"/>
                    </a:cubicBezTo>
                    <a:cubicBezTo>
                      <a:pt x="5990" y="330"/>
                      <a:pt x="4563" y="977"/>
                      <a:pt x="4370" y="3145"/>
                    </a:cubicBezTo>
                    <a:lnTo>
                      <a:pt x="4370" y="3147"/>
                    </a:lnTo>
                    <a:cubicBezTo>
                      <a:pt x="4362" y="3240"/>
                      <a:pt x="4356" y="3336"/>
                      <a:pt x="4351" y="3434"/>
                    </a:cubicBezTo>
                    <a:lnTo>
                      <a:pt x="4351" y="3441"/>
                    </a:lnTo>
                    <a:cubicBezTo>
                      <a:pt x="4350" y="3539"/>
                      <a:pt x="4346" y="3635"/>
                      <a:pt x="4350" y="3738"/>
                    </a:cubicBezTo>
                    <a:lnTo>
                      <a:pt x="4350" y="3763"/>
                    </a:lnTo>
                    <a:cubicBezTo>
                      <a:pt x="4351" y="3861"/>
                      <a:pt x="4356" y="3957"/>
                      <a:pt x="4362" y="4059"/>
                    </a:cubicBezTo>
                    <a:cubicBezTo>
                      <a:pt x="4363" y="4078"/>
                      <a:pt x="4365" y="4096"/>
                      <a:pt x="4365" y="4115"/>
                    </a:cubicBezTo>
                    <a:cubicBezTo>
                      <a:pt x="4371" y="4207"/>
                      <a:pt x="4380" y="4303"/>
                      <a:pt x="4392" y="4399"/>
                    </a:cubicBezTo>
                    <a:cubicBezTo>
                      <a:pt x="4393" y="4429"/>
                      <a:pt x="4399" y="4462"/>
                      <a:pt x="4404" y="4492"/>
                    </a:cubicBezTo>
                    <a:cubicBezTo>
                      <a:pt x="4413" y="4579"/>
                      <a:pt x="4425" y="4669"/>
                      <a:pt x="4438" y="4760"/>
                    </a:cubicBezTo>
                    <a:cubicBezTo>
                      <a:pt x="4447" y="4807"/>
                      <a:pt x="4455" y="4857"/>
                      <a:pt x="4465" y="4906"/>
                    </a:cubicBezTo>
                    <a:cubicBezTo>
                      <a:pt x="4478" y="4983"/>
                      <a:pt x="4490" y="5061"/>
                      <a:pt x="4505" y="5141"/>
                    </a:cubicBezTo>
                    <a:cubicBezTo>
                      <a:pt x="4520" y="5213"/>
                      <a:pt x="4535" y="5288"/>
                      <a:pt x="4552" y="5361"/>
                    </a:cubicBezTo>
                    <a:cubicBezTo>
                      <a:pt x="4566" y="5423"/>
                      <a:pt x="4578" y="5483"/>
                      <a:pt x="4594" y="5545"/>
                    </a:cubicBezTo>
                    <a:cubicBezTo>
                      <a:pt x="4628" y="5685"/>
                      <a:pt x="4664" y="5828"/>
                      <a:pt x="4704" y="5975"/>
                    </a:cubicBezTo>
                    <a:lnTo>
                      <a:pt x="4764" y="6016"/>
                    </a:lnTo>
                    <a:cubicBezTo>
                      <a:pt x="4515" y="7896"/>
                      <a:pt x="4550" y="9723"/>
                      <a:pt x="4586" y="9774"/>
                    </a:cubicBezTo>
                    <a:cubicBezTo>
                      <a:pt x="4606" y="9802"/>
                      <a:pt x="4814" y="9899"/>
                      <a:pt x="5103" y="10010"/>
                    </a:cubicBezTo>
                    <a:cubicBezTo>
                      <a:pt x="5203" y="10051"/>
                      <a:pt x="5313" y="10093"/>
                      <a:pt x="5427" y="10136"/>
                    </a:cubicBezTo>
                    <a:lnTo>
                      <a:pt x="5392" y="10324"/>
                    </a:lnTo>
                    <a:lnTo>
                      <a:pt x="5359" y="10312"/>
                    </a:lnTo>
                    <a:lnTo>
                      <a:pt x="4918" y="10877"/>
                    </a:lnTo>
                    <a:lnTo>
                      <a:pt x="4949" y="10903"/>
                    </a:lnTo>
                    <a:lnTo>
                      <a:pt x="4833" y="10953"/>
                    </a:lnTo>
                    <a:lnTo>
                      <a:pt x="4836" y="10957"/>
                    </a:lnTo>
                    <a:cubicBezTo>
                      <a:pt x="4759" y="10983"/>
                      <a:pt x="4686" y="11007"/>
                      <a:pt x="4612" y="11040"/>
                    </a:cubicBezTo>
                    <a:cubicBezTo>
                      <a:pt x="4498" y="11074"/>
                      <a:pt x="4387" y="11113"/>
                      <a:pt x="4279" y="11153"/>
                    </a:cubicBezTo>
                    <a:cubicBezTo>
                      <a:pt x="4264" y="11162"/>
                      <a:pt x="4246" y="11168"/>
                      <a:pt x="4230" y="11174"/>
                    </a:cubicBezTo>
                    <a:cubicBezTo>
                      <a:pt x="4229" y="11174"/>
                      <a:pt x="4229" y="11175"/>
                      <a:pt x="4226" y="11175"/>
                    </a:cubicBezTo>
                    <a:cubicBezTo>
                      <a:pt x="4119" y="11217"/>
                      <a:pt x="4009" y="11260"/>
                      <a:pt x="3908" y="11309"/>
                    </a:cubicBezTo>
                    <a:cubicBezTo>
                      <a:pt x="3003" y="11728"/>
                      <a:pt x="2193" y="12383"/>
                      <a:pt x="1466" y="13197"/>
                    </a:cubicBezTo>
                    <a:cubicBezTo>
                      <a:pt x="1332" y="13343"/>
                      <a:pt x="1205" y="13495"/>
                      <a:pt x="1078" y="13650"/>
                    </a:cubicBezTo>
                    <a:cubicBezTo>
                      <a:pt x="693" y="14129"/>
                      <a:pt x="336" y="14649"/>
                      <a:pt x="0" y="15203"/>
                    </a:cubicBezTo>
                    <a:lnTo>
                      <a:pt x="15824" y="15203"/>
                    </a:lnTo>
                    <a:cubicBezTo>
                      <a:pt x="14735" y="13371"/>
                      <a:pt x="13323" y="11559"/>
                      <a:pt x="12681" y="11152"/>
                    </a:cubicBezTo>
                    <a:cubicBezTo>
                      <a:pt x="12634" y="11123"/>
                      <a:pt x="12581" y="11095"/>
                      <a:pt x="12523" y="11067"/>
                    </a:cubicBezTo>
                    <a:cubicBezTo>
                      <a:pt x="12517" y="11062"/>
                      <a:pt x="12511" y="11061"/>
                      <a:pt x="12506" y="11059"/>
                    </a:cubicBezTo>
                    <a:cubicBezTo>
                      <a:pt x="12468" y="11042"/>
                      <a:pt x="12426" y="11023"/>
                      <a:pt x="12381" y="11005"/>
                    </a:cubicBezTo>
                    <a:cubicBezTo>
                      <a:pt x="12375" y="11004"/>
                      <a:pt x="12366" y="10999"/>
                      <a:pt x="12359" y="10997"/>
                    </a:cubicBezTo>
                    <a:cubicBezTo>
                      <a:pt x="12312" y="10980"/>
                      <a:pt x="12265" y="10961"/>
                      <a:pt x="12212" y="10943"/>
                    </a:cubicBezTo>
                    <a:cubicBezTo>
                      <a:pt x="12206" y="10940"/>
                      <a:pt x="12199" y="10938"/>
                      <a:pt x="12192" y="10937"/>
                    </a:cubicBezTo>
                    <a:cubicBezTo>
                      <a:pt x="12138" y="10920"/>
                      <a:pt x="12081" y="10901"/>
                      <a:pt x="12022" y="10884"/>
                    </a:cubicBezTo>
                    <a:cubicBezTo>
                      <a:pt x="12016" y="10884"/>
                      <a:pt x="12010" y="10883"/>
                      <a:pt x="12007" y="10880"/>
                    </a:cubicBezTo>
                    <a:cubicBezTo>
                      <a:pt x="11945" y="10864"/>
                      <a:pt x="11880" y="10847"/>
                      <a:pt x="11813" y="10830"/>
                    </a:cubicBezTo>
                    <a:cubicBezTo>
                      <a:pt x="11810" y="10830"/>
                      <a:pt x="11806" y="10829"/>
                      <a:pt x="11801" y="10829"/>
                    </a:cubicBezTo>
                    <a:cubicBezTo>
                      <a:pt x="11732" y="10812"/>
                      <a:pt x="11660" y="10795"/>
                      <a:pt x="11587" y="10780"/>
                    </a:cubicBezTo>
                    <a:cubicBezTo>
                      <a:pt x="11586" y="10779"/>
                      <a:pt x="11582" y="10779"/>
                      <a:pt x="11581" y="10779"/>
                    </a:cubicBezTo>
                    <a:cubicBezTo>
                      <a:pt x="11506" y="10763"/>
                      <a:pt x="11427" y="10748"/>
                      <a:pt x="11345" y="10731"/>
                    </a:cubicBezTo>
                    <a:lnTo>
                      <a:pt x="11344" y="10731"/>
                    </a:lnTo>
                    <a:cubicBezTo>
                      <a:pt x="11260" y="10716"/>
                      <a:pt x="11178" y="10702"/>
                      <a:pt x="11090" y="10689"/>
                    </a:cubicBezTo>
                    <a:lnTo>
                      <a:pt x="11089" y="10689"/>
                    </a:lnTo>
                    <a:cubicBezTo>
                      <a:pt x="11003" y="10675"/>
                      <a:pt x="10913" y="10661"/>
                      <a:pt x="10822" y="10651"/>
                    </a:cubicBezTo>
                    <a:lnTo>
                      <a:pt x="10704" y="10628"/>
                    </a:lnTo>
                    <a:lnTo>
                      <a:pt x="10744" y="10592"/>
                    </a:lnTo>
                    <a:lnTo>
                      <a:pt x="10130" y="9923"/>
                    </a:lnTo>
                    <a:lnTo>
                      <a:pt x="10068" y="9958"/>
                    </a:lnTo>
                    <a:lnTo>
                      <a:pt x="9995" y="9434"/>
                    </a:lnTo>
                    <a:lnTo>
                      <a:pt x="9963" y="9182"/>
                    </a:lnTo>
                    <a:cubicBezTo>
                      <a:pt x="10172" y="8130"/>
                      <a:pt x="10366" y="7098"/>
                      <a:pt x="10529" y="6182"/>
                    </a:cubicBezTo>
                    <a:cubicBezTo>
                      <a:pt x="10558" y="6013"/>
                      <a:pt x="10586" y="5851"/>
                      <a:pt x="10614" y="5692"/>
                    </a:cubicBezTo>
                    <a:cubicBezTo>
                      <a:pt x="10627" y="5613"/>
                      <a:pt x="10639" y="5535"/>
                      <a:pt x="10652" y="5459"/>
                    </a:cubicBezTo>
                    <a:cubicBezTo>
                      <a:pt x="10704" y="5149"/>
                      <a:pt x="10749" y="4861"/>
                      <a:pt x="10789" y="4596"/>
                    </a:cubicBezTo>
                    <a:cubicBezTo>
                      <a:pt x="10797" y="4530"/>
                      <a:pt x="10808" y="4467"/>
                      <a:pt x="10816" y="4403"/>
                    </a:cubicBezTo>
                    <a:cubicBezTo>
                      <a:pt x="10924" y="3647"/>
                      <a:pt x="10972" y="3118"/>
                      <a:pt x="10927" y="2947"/>
                    </a:cubicBezTo>
                    <a:cubicBezTo>
                      <a:pt x="10895" y="2820"/>
                      <a:pt x="10829" y="2687"/>
                      <a:pt x="10750" y="2559"/>
                    </a:cubicBezTo>
                    <a:cubicBezTo>
                      <a:pt x="10733" y="2530"/>
                      <a:pt x="10715" y="2501"/>
                      <a:pt x="10695" y="2472"/>
                    </a:cubicBezTo>
                    <a:cubicBezTo>
                      <a:pt x="10675" y="2439"/>
                      <a:pt x="10652" y="2403"/>
                      <a:pt x="10627" y="2373"/>
                    </a:cubicBezTo>
                    <a:cubicBezTo>
                      <a:pt x="10599" y="2335"/>
                      <a:pt x="10573" y="2295"/>
                      <a:pt x="10543" y="2261"/>
                    </a:cubicBezTo>
                    <a:cubicBezTo>
                      <a:pt x="10390" y="2062"/>
                      <a:pt x="10252" y="1920"/>
                      <a:pt x="10252" y="1920"/>
                    </a:cubicBezTo>
                    <a:cubicBezTo>
                      <a:pt x="10252" y="1920"/>
                      <a:pt x="11985" y="1149"/>
                      <a:pt x="11631" y="435"/>
                    </a:cubicBezTo>
                    <a:cubicBezTo>
                      <a:pt x="11546" y="261"/>
                      <a:pt x="11308" y="195"/>
                      <a:pt x="10997" y="195"/>
                    </a:cubicBezTo>
                    <a:cubicBezTo>
                      <a:pt x="10604" y="195"/>
                      <a:pt x="10096" y="299"/>
                      <a:pt x="9630" y="423"/>
                    </a:cubicBezTo>
                    <a:cubicBezTo>
                      <a:pt x="8939" y="607"/>
                      <a:pt x="8343" y="833"/>
                      <a:pt x="8343" y="833"/>
                    </a:cubicBezTo>
                    <a:cubicBezTo>
                      <a:pt x="8343" y="833"/>
                      <a:pt x="9400" y="92"/>
                      <a:pt x="8900" y="6"/>
                    </a:cubicBezTo>
                    <a:cubicBezTo>
                      <a:pt x="8878" y="2"/>
                      <a:pt x="8853" y="0"/>
                      <a:pt x="8826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88" name="Google Shape;3788;p17"/>
              <p:cNvSpPr/>
              <p:nvPr/>
            </p:nvSpPr>
            <p:spPr>
              <a:xfrm>
                <a:off x="4279875" y="4821900"/>
                <a:ext cx="395600" cy="353925"/>
              </a:xfrm>
              <a:custGeom>
                <a:avLst/>
                <a:gdLst/>
                <a:ahLst/>
                <a:cxnLst/>
                <a:rect l="l" t="t" r="r" b="b"/>
                <a:pathLst>
                  <a:path w="15824" h="14157" extrusionOk="0">
                    <a:moveTo>
                      <a:pt x="8993" y="0"/>
                    </a:moveTo>
                    <a:cubicBezTo>
                      <a:pt x="7377" y="0"/>
                      <a:pt x="5572" y="875"/>
                      <a:pt x="5572" y="875"/>
                    </a:cubicBezTo>
                    <a:cubicBezTo>
                      <a:pt x="5572" y="875"/>
                      <a:pt x="5502" y="947"/>
                      <a:pt x="5408" y="1059"/>
                    </a:cubicBezTo>
                    <a:cubicBezTo>
                      <a:pt x="5367" y="1106"/>
                      <a:pt x="5323" y="1160"/>
                      <a:pt x="5278" y="1217"/>
                    </a:cubicBezTo>
                    <a:cubicBezTo>
                      <a:pt x="5252" y="1252"/>
                      <a:pt x="5224" y="1290"/>
                      <a:pt x="5197" y="1330"/>
                    </a:cubicBezTo>
                    <a:cubicBezTo>
                      <a:pt x="5174" y="1360"/>
                      <a:pt x="5149" y="1395"/>
                      <a:pt x="5126" y="1428"/>
                    </a:cubicBezTo>
                    <a:cubicBezTo>
                      <a:pt x="5111" y="1457"/>
                      <a:pt x="5091" y="1486"/>
                      <a:pt x="5072" y="1514"/>
                    </a:cubicBezTo>
                    <a:cubicBezTo>
                      <a:pt x="4995" y="1642"/>
                      <a:pt x="4930" y="1776"/>
                      <a:pt x="4895" y="1902"/>
                    </a:cubicBezTo>
                    <a:cubicBezTo>
                      <a:pt x="4852" y="2073"/>
                      <a:pt x="4898" y="2602"/>
                      <a:pt x="5007" y="3359"/>
                    </a:cubicBezTo>
                    <a:cubicBezTo>
                      <a:pt x="5016" y="3422"/>
                      <a:pt x="5027" y="3487"/>
                      <a:pt x="5035" y="3552"/>
                    </a:cubicBezTo>
                    <a:cubicBezTo>
                      <a:pt x="5074" y="3817"/>
                      <a:pt x="5120" y="4105"/>
                      <a:pt x="5173" y="4415"/>
                    </a:cubicBezTo>
                    <a:cubicBezTo>
                      <a:pt x="5185" y="4490"/>
                      <a:pt x="5198" y="4569"/>
                      <a:pt x="5210" y="4648"/>
                    </a:cubicBezTo>
                    <a:cubicBezTo>
                      <a:pt x="5238" y="4806"/>
                      <a:pt x="5266" y="4969"/>
                      <a:pt x="5295" y="5138"/>
                    </a:cubicBezTo>
                    <a:cubicBezTo>
                      <a:pt x="5458" y="6053"/>
                      <a:pt x="5654" y="7085"/>
                      <a:pt x="5862" y="8137"/>
                    </a:cubicBezTo>
                    <a:lnTo>
                      <a:pt x="5828" y="8390"/>
                    </a:lnTo>
                    <a:lnTo>
                      <a:pt x="5756" y="8914"/>
                    </a:lnTo>
                    <a:lnTo>
                      <a:pt x="5691" y="8879"/>
                    </a:lnTo>
                    <a:lnTo>
                      <a:pt x="5080" y="9547"/>
                    </a:lnTo>
                    <a:lnTo>
                      <a:pt x="5120" y="9583"/>
                    </a:lnTo>
                    <a:lnTo>
                      <a:pt x="5002" y="9606"/>
                    </a:lnTo>
                    <a:cubicBezTo>
                      <a:pt x="4910" y="9619"/>
                      <a:pt x="4820" y="9632"/>
                      <a:pt x="4734" y="9644"/>
                    </a:cubicBezTo>
                    <a:cubicBezTo>
                      <a:pt x="4646" y="9659"/>
                      <a:pt x="4561" y="9672"/>
                      <a:pt x="4480" y="9687"/>
                    </a:cubicBezTo>
                    <a:lnTo>
                      <a:pt x="4475" y="9687"/>
                    </a:lnTo>
                    <a:cubicBezTo>
                      <a:pt x="4396" y="9703"/>
                      <a:pt x="4317" y="9717"/>
                      <a:pt x="4242" y="9734"/>
                    </a:cubicBezTo>
                    <a:cubicBezTo>
                      <a:pt x="4239" y="9734"/>
                      <a:pt x="4237" y="9734"/>
                      <a:pt x="4236" y="9735"/>
                    </a:cubicBezTo>
                    <a:cubicBezTo>
                      <a:pt x="4159" y="9751"/>
                      <a:pt x="4087" y="9766"/>
                      <a:pt x="4021" y="9784"/>
                    </a:cubicBezTo>
                    <a:cubicBezTo>
                      <a:pt x="4017" y="9784"/>
                      <a:pt x="4013" y="9786"/>
                      <a:pt x="4008" y="9786"/>
                    </a:cubicBezTo>
                    <a:cubicBezTo>
                      <a:pt x="3940" y="9802"/>
                      <a:pt x="3877" y="9819"/>
                      <a:pt x="3816" y="9836"/>
                    </a:cubicBezTo>
                    <a:cubicBezTo>
                      <a:pt x="3810" y="9837"/>
                      <a:pt x="3807" y="9841"/>
                      <a:pt x="3801" y="9841"/>
                    </a:cubicBezTo>
                    <a:cubicBezTo>
                      <a:pt x="3741" y="9857"/>
                      <a:pt x="3685" y="9875"/>
                      <a:pt x="3630" y="9892"/>
                    </a:cubicBezTo>
                    <a:cubicBezTo>
                      <a:pt x="3623" y="9893"/>
                      <a:pt x="3617" y="9897"/>
                      <a:pt x="3611" y="9898"/>
                    </a:cubicBezTo>
                    <a:cubicBezTo>
                      <a:pt x="3559" y="9915"/>
                      <a:pt x="3510" y="9935"/>
                      <a:pt x="3462" y="9953"/>
                    </a:cubicBezTo>
                    <a:cubicBezTo>
                      <a:pt x="3455" y="9954"/>
                      <a:pt x="3448" y="9959"/>
                      <a:pt x="3441" y="9960"/>
                    </a:cubicBezTo>
                    <a:cubicBezTo>
                      <a:pt x="3397" y="9977"/>
                      <a:pt x="3356" y="9997"/>
                      <a:pt x="3316" y="10015"/>
                    </a:cubicBezTo>
                    <a:cubicBezTo>
                      <a:pt x="3310" y="10017"/>
                      <a:pt x="3304" y="10020"/>
                      <a:pt x="3300" y="10023"/>
                    </a:cubicBezTo>
                    <a:cubicBezTo>
                      <a:pt x="3242" y="10050"/>
                      <a:pt x="3187" y="10079"/>
                      <a:pt x="3142" y="10108"/>
                    </a:cubicBezTo>
                    <a:cubicBezTo>
                      <a:pt x="2768" y="10347"/>
                      <a:pt x="2130" y="11064"/>
                      <a:pt x="1448" y="11982"/>
                    </a:cubicBezTo>
                    <a:cubicBezTo>
                      <a:pt x="962" y="12637"/>
                      <a:pt x="453" y="13396"/>
                      <a:pt x="1" y="14156"/>
                    </a:cubicBezTo>
                    <a:lnTo>
                      <a:pt x="15824" y="14156"/>
                    </a:lnTo>
                    <a:cubicBezTo>
                      <a:pt x="15313" y="13319"/>
                      <a:pt x="14748" y="12551"/>
                      <a:pt x="14123" y="11898"/>
                    </a:cubicBezTo>
                    <a:cubicBezTo>
                      <a:pt x="14072" y="11842"/>
                      <a:pt x="14017" y="11787"/>
                      <a:pt x="13960" y="11731"/>
                    </a:cubicBezTo>
                    <a:cubicBezTo>
                      <a:pt x="13339" y="11111"/>
                      <a:pt x="12658" y="10608"/>
                      <a:pt x="11913" y="10263"/>
                    </a:cubicBezTo>
                    <a:cubicBezTo>
                      <a:pt x="11810" y="10214"/>
                      <a:pt x="11704" y="10172"/>
                      <a:pt x="11596" y="10129"/>
                    </a:cubicBezTo>
                    <a:cubicBezTo>
                      <a:pt x="11579" y="10122"/>
                      <a:pt x="11560" y="10116"/>
                      <a:pt x="11541" y="10108"/>
                    </a:cubicBezTo>
                    <a:cubicBezTo>
                      <a:pt x="11436" y="10067"/>
                      <a:pt x="11323" y="10029"/>
                      <a:pt x="11208" y="9994"/>
                    </a:cubicBezTo>
                    <a:cubicBezTo>
                      <a:pt x="11138" y="9964"/>
                      <a:pt x="11061" y="9938"/>
                      <a:pt x="10989" y="9912"/>
                    </a:cubicBezTo>
                    <a:lnTo>
                      <a:pt x="10990" y="9908"/>
                    </a:lnTo>
                    <a:lnTo>
                      <a:pt x="10874" y="9857"/>
                    </a:lnTo>
                    <a:lnTo>
                      <a:pt x="10905" y="9831"/>
                    </a:lnTo>
                    <a:lnTo>
                      <a:pt x="10516" y="9332"/>
                    </a:lnTo>
                    <a:lnTo>
                      <a:pt x="10465" y="9266"/>
                    </a:lnTo>
                    <a:lnTo>
                      <a:pt x="10430" y="9278"/>
                    </a:lnTo>
                    <a:lnTo>
                      <a:pt x="10410" y="9164"/>
                    </a:lnTo>
                    <a:lnTo>
                      <a:pt x="10397" y="9091"/>
                    </a:lnTo>
                    <a:cubicBezTo>
                      <a:pt x="10459" y="9069"/>
                      <a:pt x="10518" y="9045"/>
                      <a:pt x="10579" y="9023"/>
                    </a:cubicBezTo>
                    <a:cubicBezTo>
                      <a:pt x="10938" y="8887"/>
                      <a:pt x="11216" y="8761"/>
                      <a:pt x="11238" y="8729"/>
                    </a:cubicBezTo>
                    <a:cubicBezTo>
                      <a:pt x="11240" y="8724"/>
                      <a:pt x="11244" y="8712"/>
                      <a:pt x="11246" y="8690"/>
                    </a:cubicBezTo>
                    <a:cubicBezTo>
                      <a:pt x="11258" y="8577"/>
                      <a:pt x="11267" y="8222"/>
                      <a:pt x="11260" y="7722"/>
                    </a:cubicBezTo>
                    <a:cubicBezTo>
                      <a:pt x="11246" y="7007"/>
                      <a:pt x="11195" y="5999"/>
                      <a:pt x="11059" y="4972"/>
                    </a:cubicBezTo>
                    <a:lnTo>
                      <a:pt x="11121" y="4932"/>
                    </a:lnTo>
                    <a:cubicBezTo>
                      <a:pt x="11162" y="4783"/>
                      <a:pt x="11199" y="4641"/>
                      <a:pt x="11232" y="4501"/>
                    </a:cubicBezTo>
                    <a:cubicBezTo>
                      <a:pt x="11245" y="4439"/>
                      <a:pt x="11258" y="4380"/>
                      <a:pt x="11269" y="4318"/>
                    </a:cubicBezTo>
                    <a:cubicBezTo>
                      <a:pt x="11286" y="4245"/>
                      <a:pt x="11303" y="4168"/>
                      <a:pt x="11319" y="4097"/>
                    </a:cubicBezTo>
                    <a:cubicBezTo>
                      <a:pt x="11334" y="4015"/>
                      <a:pt x="11346" y="3939"/>
                      <a:pt x="11359" y="3862"/>
                    </a:cubicBezTo>
                    <a:cubicBezTo>
                      <a:pt x="11368" y="3814"/>
                      <a:pt x="11376" y="3763"/>
                      <a:pt x="11386" y="3716"/>
                    </a:cubicBezTo>
                    <a:cubicBezTo>
                      <a:pt x="11399" y="3625"/>
                      <a:pt x="11408" y="3537"/>
                      <a:pt x="11420" y="3449"/>
                    </a:cubicBezTo>
                    <a:cubicBezTo>
                      <a:pt x="11425" y="3419"/>
                      <a:pt x="11428" y="3385"/>
                      <a:pt x="11432" y="3354"/>
                    </a:cubicBezTo>
                    <a:cubicBezTo>
                      <a:pt x="11442" y="3257"/>
                      <a:pt x="11449" y="3163"/>
                      <a:pt x="11459" y="3070"/>
                    </a:cubicBezTo>
                    <a:cubicBezTo>
                      <a:pt x="11459" y="3054"/>
                      <a:pt x="11460" y="3033"/>
                      <a:pt x="11462" y="3014"/>
                    </a:cubicBezTo>
                    <a:cubicBezTo>
                      <a:pt x="11469" y="2914"/>
                      <a:pt x="11472" y="2817"/>
                      <a:pt x="11475" y="2720"/>
                    </a:cubicBezTo>
                    <a:lnTo>
                      <a:pt x="11475" y="2693"/>
                    </a:lnTo>
                    <a:cubicBezTo>
                      <a:pt x="11476" y="2590"/>
                      <a:pt x="11475" y="2495"/>
                      <a:pt x="11471" y="2398"/>
                    </a:cubicBezTo>
                    <a:lnTo>
                      <a:pt x="11471" y="2389"/>
                    </a:lnTo>
                    <a:cubicBezTo>
                      <a:pt x="11466" y="2291"/>
                      <a:pt x="11461" y="2197"/>
                      <a:pt x="11454" y="2103"/>
                    </a:cubicBezTo>
                    <a:lnTo>
                      <a:pt x="11454" y="2101"/>
                    </a:lnTo>
                    <a:cubicBezTo>
                      <a:pt x="11261" y="469"/>
                      <a:pt x="10178" y="0"/>
                      <a:pt x="8993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89" name="Google Shape;3789;p17"/>
              <p:cNvSpPr/>
              <p:nvPr/>
            </p:nvSpPr>
            <p:spPr>
              <a:xfrm>
                <a:off x="4044925" y="5048350"/>
                <a:ext cx="158000" cy="127525"/>
              </a:xfrm>
              <a:custGeom>
                <a:avLst/>
                <a:gdLst/>
                <a:ahLst/>
                <a:cxnLst/>
                <a:rect l="l" t="t" r="r" b="b"/>
                <a:pathLst>
                  <a:path w="6320" h="5101" extrusionOk="0">
                    <a:moveTo>
                      <a:pt x="2034" y="0"/>
                    </a:moveTo>
                    <a:cubicBezTo>
                      <a:pt x="2014" y="0"/>
                      <a:pt x="1997" y="0"/>
                      <a:pt x="1980" y="2"/>
                    </a:cubicBezTo>
                    <a:cubicBezTo>
                      <a:pt x="0" y="45"/>
                      <a:pt x="585" y="2601"/>
                      <a:pt x="585" y="2601"/>
                    </a:cubicBezTo>
                    <a:cubicBezTo>
                      <a:pt x="130" y="2901"/>
                      <a:pt x="39" y="3843"/>
                      <a:pt x="293" y="5101"/>
                    </a:cubicBezTo>
                    <a:lnTo>
                      <a:pt x="6313" y="5101"/>
                    </a:lnTo>
                    <a:cubicBezTo>
                      <a:pt x="6317" y="4940"/>
                      <a:pt x="6319" y="4785"/>
                      <a:pt x="6314" y="4636"/>
                    </a:cubicBezTo>
                    <a:cubicBezTo>
                      <a:pt x="6311" y="4505"/>
                      <a:pt x="6307" y="4382"/>
                      <a:pt x="6300" y="4262"/>
                    </a:cubicBezTo>
                    <a:cubicBezTo>
                      <a:pt x="6295" y="4201"/>
                      <a:pt x="6290" y="4144"/>
                      <a:pt x="6286" y="4086"/>
                    </a:cubicBezTo>
                    <a:cubicBezTo>
                      <a:pt x="6271" y="3912"/>
                      <a:pt x="6250" y="3752"/>
                      <a:pt x="6223" y="3599"/>
                    </a:cubicBezTo>
                    <a:cubicBezTo>
                      <a:pt x="6216" y="3549"/>
                      <a:pt x="6205" y="3499"/>
                      <a:pt x="6197" y="3450"/>
                    </a:cubicBezTo>
                    <a:cubicBezTo>
                      <a:pt x="5777" y="1298"/>
                      <a:pt x="4396" y="1258"/>
                      <a:pt x="4296" y="1258"/>
                    </a:cubicBezTo>
                    <a:cubicBezTo>
                      <a:pt x="4292" y="1258"/>
                      <a:pt x="4290" y="1258"/>
                      <a:pt x="4290" y="1258"/>
                    </a:cubicBezTo>
                    <a:cubicBezTo>
                      <a:pt x="4290" y="1258"/>
                      <a:pt x="4289" y="1257"/>
                      <a:pt x="4289" y="1252"/>
                    </a:cubicBezTo>
                    <a:lnTo>
                      <a:pt x="4289" y="1251"/>
                    </a:lnTo>
                    <a:cubicBezTo>
                      <a:pt x="4281" y="1217"/>
                      <a:pt x="4246" y="1076"/>
                      <a:pt x="4138" y="896"/>
                    </a:cubicBezTo>
                    <a:cubicBezTo>
                      <a:pt x="4024" y="711"/>
                      <a:pt x="3828" y="487"/>
                      <a:pt x="3495" y="310"/>
                    </a:cubicBezTo>
                    <a:cubicBezTo>
                      <a:pt x="3474" y="298"/>
                      <a:pt x="3453" y="288"/>
                      <a:pt x="3432" y="276"/>
                    </a:cubicBezTo>
                    <a:cubicBezTo>
                      <a:pt x="3101" y="116"/>
                      <a:pt x="2654" y="0"/>
                      <a:pt x="2034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90" name="Google Shape;3790;p17"/>
              <p:cNvSpPr/>
              <p:nvPr/>
            </p:nvSpPr>
            <p:spPr>
              <a:xfrm>
                <a:off x="4449375" y="5048625"/>
                <a:ext cx="204925" cy="127325"/>
              </a:xfrm>
              <a:custGeom>
                <a:avLst/>
                <a:gdLst/>
                <a:ahLst/>
                <a:cxnLst/>
                <a:rect l="l" t="t" r="r" b="b"/>
                <a:pathLst>
                  <a:path w="8197" h="5093" extrusionOk="0">
                    <a:moveTo>
                      <a:pt x="4433" y="0"/>
                    </a:moveTo>
                    <a:cubicBezTo>
                      <a:pt x="4217" y="0"/>
                      <a:pt x="3997" y="22"/>
                      <a:pt x="3777" y="64"/>
                    </a:cubicBezTo>
                    <a:cubicBezTo>
                      <a:pt x="3729" y="73"/>
                      <a:pt x="3679" y="83"/>
                      <a:pt x="3630" y="98"/>
                    </a:cubicBezTo>
                    <a:cubicBezTo>
                      <a:pt x="3533" y="118"/>
                      <a:pt x="3437" y="144"/>
                      <a:pt x="3342" y="174"/>
                    </a:cubicBezTo>
                    <a:cubicBezTo>
                      <a:pt x="3241" y="205"/>
                      <a:pt x="3142" y="240"/>
                      <a:pt x="3040" y="280"/>
                    </a:cubicBezTo>
                    <a:cubicBezTo>
                      <a:pt x="2579" y="459"/>
                      <a:pt x="2134" y="720"/>
                      <a:pt x="1734" y="1043"/>
                    </a:cubicBezTo>
                    <a:cubicBezTo>
                      <a:pt x="1558" y="1185"/>
                      <a:pt x="1393" y="1338"/>
                      <a:pt x="1237" y="1502"/>
                    </a:cubicBezTo>
                    <a:cubicBezTo>
                      <a:pt x="0" y="2821"/>
                      <a:pt x="1155" y="4017"/>
                      <a:pt x="1155" y="4017"/>
                    </a:cubicBezTo>
                    <a:cubicBezTo>
                      <a:pt x="1155" y="4017"/>
                      <a:pt x="1149" y="4098"/>
                      <a:pt x="1149" y="4226"/>
                    </a:cubicBezTo>
                    <a:cubicBezTo>
                      <a:pt x="1149" y="4262"/>
                      <a:pt x="1149" y="4302"/>
                      <a:pt x="1150" y="4346"/>
                    </a:cubicBezTo>
                    <a:cubicBezTo>
                      <a:pt x="1150" y="4367"/>
                      <a:pt x="1151" y="4390"/>
                      <a:pt x="1151" y="4414"/>
                    </a:cubicBezTo>
                    <a:cubicBezTo>
                      <a:pt x="1158" y="4612"/>
                      <a:pt x="1181" y="4855"/>
                      <a:pt x="1242" y="5092"/>
                    </a:cubicBezTo>
                    <a:lnTo>
                      <a:pt x="8197" y="5092"/>
                    </a:lnTo>
                    <a:cubicBezTo>
                      <a:pt x="8011" y="4351"/>
                      <a:pt x="7736" y="3559"/>
                      <a:pt x="7343" y="2829"/>
                    </a:cubicBezTo>
                    <a:cubicBezTo>
                      <a:pt x="7305" y="2750"/>
                      <a:pt x="7259" y="2674"/>
                      <a:pt x="7215" y="2597"/>
                    </a:cubicBezTo>
                    <a:cubicBezTo>
                      <a:pt x="7149" y="2482"/>
                      <a:pt x="7080" y="2370"/>
                      <a:pt x="7006" y="2258"/>
                    </a:cubicBezTo>
                    <a:cubicBezTo>
                      <a:pt x="7240" y="2185"/>
                      <a:pt x="7437" y="2081"/>
                      <a:pt x="7458" y="2002"/>
                    </a:cubicBezTo>
                    <a:cubicBezTo>
                      <a:pt x="7510" y="1820"/>
                      <a:pt x="7520" y="1642"/>
                      <a:pt x="7304" y="1601"/>
                    </a:cubicBezTo>
                    <a:cubicBezTo>
                      <a:pt x="7222" y="1585"/>
                      <a:pt x="7039" y="1573"/>
                      <a:pt x="6835" y="1573"/>
                    </a:cubicBezTo>
                    <a:cubicBezTo>
                      <a:pt x="6787" y="1573"/>
                      <a:pt x="6739" y="1574"/>
                      <a:pt x="6690" y="1575"/>
                    </a:cubicBezTo>
                    <a:cubicBezTo>
                      <a:pt x="6544" y="1092"/>
                      <a:pt x="6280" y="635"/>
                      <a:pt x="5819" y="360"/>
                    </a:cubicBezTo>
                    <a:cubicBezTo>
                      <a:pt x="5400" y="113"/>
                      <a:pt x="4926" y="0"/>
                      <a:pt x="4433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91" name="Google Shape;3791;p17"/>
              <p:cNvSpPr/>
              <p:nvPr/>
            </p:nvSpPr>
            <p:spPr>
              <a:xfrm>
                <a:off x="5114475" y="5058475"/>
                <a:ext cx="169975" cy="117400"/>
              </a:xfrm>
              <a:custGeom>
                <a:avLst/>
                <a:gdLst/>
                <a:ahLst/>
                <a:cxnLst/>
                <a:rect l="l" t="t" r="r" b="b"/>
                <a:pathLst>
                  <a:path w="6799" h="4696" extrusionOk="0">
                    <a:moveTo>
                      <a:pt x="5454" y="1"/>
                    </a:moveTo>
                    <a:cubicBezTo>
                      <a:pt x="5325" y="1"/>
                      <a:pt x="5189" y="14"/>
                      <a:pt x="5048" y="45"/>
                    </a:cubicBezTo>
                    <a:cubicBezTo>
                      <a:pt x="4540" y="154"/>
                      <a:pt x="2861" y="853"/>
                      <a:pt x="1634" y="1643"/>
                    </a:cubicBezTo>
                    <a:lnTo>
                      <a:pt x="1629" y="1648"/>
                    </a:lnTo>
                    <a:cubicBezTo>
                      <a:pt x="1568" y="1684"/>
                      <a:pt x="1511" y="1723"/>
                      <a:pt x="1454" y="1760"/>
                    </a:cubicBezTo>
                    <a:cubicBezTo>
                      <a:pt x="1452" y="1762"/>
                      <a:pt x="1452" y="1765"/>
                      <a:pt x="1451" y="1765"/>
                    </a:cubicBezTo>
                    <a:cubicBezTo>
                      <a:pt x="1174" y="1953"/>
                      <a:pt x="930" y="2143"/>
                      <a:pt x="735" y="2327"/>
                    </a:cubicBezTo>
                    <a:cubicBezTo>
                      <a:pt x="723" y="2337"/>
                      <a:pt x="711" y="2349"/>
                      <a:pt x="701" y="2358"/>
                    </a:cubicBezTo>
                    <a:cubicBezTo>
                      <a:pt x="676" y="2384"/>
                      <a:pt x="655" y="2409"/>
                      <a:pt x="628" y="2434"/>
                    </a:cubicBezTo>
                    <a:cubicBezTo>
                      <a:pt x="613" y="2449"/>
                      <a:pt x="598" y="2468"/>
                      <a:pt x="584" y="2483"/>
                    </a:cubicBezTo>
                    <a:cubicBezTo>
                      <a:pt x="563" y="2507"/>
                      <a:pt x="546" y="2529"/>
                      <a:pt x="527" y="2551"/>
                    </a:cubicBezTo>
                    <a:cubicBezTo>
                      <a:pt x="511" y="2571"/>
                      <a:pt x="497" y="2587"/>
                      <a:pt x="483" y="2608"/>
                    </a:cubicBezTo>
                    <a:cubicBezTo>
                      <a:pt x="466" y="2629"/>
                      <a:pt x="453" y="2648"/>
                      <a:pt x="438" y="2670"/>
                    </a:cubicBezTo>
                    <a:cubicBezTo>
                      <a:pt x="424" y="2688"/>
                      <a:pt x="412" y="2709"/>
                      <a:pt x="398" y="2729"/>
                    </a:cubicBezTo>
                    <a:cubicBezTo>
                      <a:pt x="385" y="2749"/>
                      <a:pt x="373" y="2767"/>
                      <a:pt x="364" y="2787"/>
                    </a:cubicBezTo>
                    <a:cubicBezTo>
                      <a:pt x="353" y="2806"/>
                      <a:pt x="342" y="2828"/>
                      <a:pt x="334" y="2849"/>
                    </a:cubicBezTo>
                    <a:cubicBezTo>
                      <a:pt x="327" y="2866"/>
                      <a:pt x="317" y="2884"/>
                      <a:pt x="311" y="2901"/>
                    </a:cubicBezTo>
                    <a:cubicBezTo>
                      <a:pt x="303" y="2924"/>
                      <a:pt x="297" y="2943"/>
                      <a:pt x="291" y="2964"/>
                    </a:cubicBezTo>
                    <a:cubicBezTo>
                      <a:pt x="285" y="2981"/>
                      <a:pt x="282" y="2999"/>
                      <a:pt x="278" y="3015"/>
                    </a:cubicBezTo>
                    <a:cubicBezTo>
                      <a:pt x="274" y="3037"/>
                      <a:pt x="272" y="3059"/>
                      <a:pt x="271" y="3079"/>
                    </a:cubicBezTo>
                    <a:cubicBezTo>
                      <a:pt x="267" y="3095"/>
                      <a:pt x="266" y="3110"/>
                      <a:pt x="266" y="3123"/>
                    </a:cubicBezTo>
                    <a:cubicBezTo>
                      <a:pt x="267" y="3148"/>
                      <a:pt x="271" y="3173"/>
                      <a:pt x="274" y="3195"/>
                    </a:cubicBezTo>
                    <a:cubicBezTo>
                      <a:pt x="278" y="3206"/>
                      <a:pt x="278" y="3218"/>
                      <a:pt x="279" y="3231"/>
                    </a:cubicBezTo>
                    <a:cubicBezTo>
                      <a:pt x="289" y="3264"/>
                      <a:pt x="301" y="3298"/>
                      <a:pt x="317" y="3332"/>
                    </a:cubicBezTo>
                    <a:lnTo>
                      <a:pt x="319" y="3333"/>
                    </a:lnTo>
                    <a:cubicBezTo>
                      <a:pt x="301" y="3335"/>
                      <a:pt x="283" y="3337"/>
                      <a:pt x="267" y="3343"/>
                    </a:cubicBezTo>
                    <a:cubicBezTo>
                      <a:pt x="79" y="3377"/>
                      <a:pt x="1" y="3551"/>
                      <a:pt x="7" y="3813"/>
                    </a:cubicBezTo>
                    <a:cubicBezTo>
                      <a:pt x="12" y="4046"/>
                      <a:pt x="83" y="4349"/>
                      <a:pt x="198" y="4696"/>
                    </a:cubicBezTo>
                    <a:lnTo>
                      <a:pt x="6675" y="4696"/>
                    </a:lnTo>
                    <a:cubicBezTo>
                      <a:pt x="6556" y="3888"/>
                      <a:pt x="6404" y="3130"/>
                      <a:pt x="6311" y="2689"/>
                    </a:cubicBezTo>
                    <a:cubicBezTo>
                      <a:pt x="6259" y="2438"/>
                      <a:pt x="6226" y="2290"/>
                      <a:pt x="6226" y="2290"/>
                    </a:cubicBezTo>
                    <a:cubicBezTo>
                      <a:pt x="6226" y="2290"/>
                      <a:pt x="6228" y="2285"/>
                      <a:pt x="6232" y="2277"/>
                    </a:cubicBezTo>
                    <a:cubicBezTo>
                      <a:pt x="6234" y="2276"/>
                      <a:pt x="6238" y="2273"/>
                      <a:pt x="6240" y="2269"/>
                    </a:cubicBezTo>
                    <a:cubicBezTo>
                      <a:pt x="6245" y="2263"/>
                      <a:pt x="6246" y="2257"/>
                      <a:pt x="6252" y="2248"/>
                    </a:cubicBezTo>
                    <a:cubicBezTo>
                      <a:pt x="6256" y="2241"/>
                      <a:pt x="6262" y="2230"/>
                      <a:pt x="6266" y="2222"/>
                    </a:cubicBezTo>
                    <a:cubicBezTo>
                      <a:pt x="6273" y="2215"/>
                      <a:pt x="6276" y="2208"/>
                      <a:pt x="6281" y="2200"/>
                    </a:cubicBezTo>
                    <a:cubicBezTo>
                      <a:pt x="6288" y="2190"/>
                      <a:pt x="6294" y="2178"/>
                      <a:pt x="6302" y="2163"/>
                    </a:cubicBezTo>
                    <a:cubicBezTo>
                      <a:pt x="6307" y="2153"/>
                      <a:pt x="6313" y="2145"/>
                      <a:pt x="6319" y="2136"/>
                    </a:cubicBezTo>
                    <a:cubicBezTo>
                      <a:pt x="6326" y="2119"/>
                      <a:pt x="6337" y="2105"/>
                      <a:pt x="6345" y="2089"/>
                    </a:cubicBezTo>
                    <a:cubicBezTo>
                      <a:pt x="6350" y="2078"/>
                      <a:pt x="6356" y="2068"/>
                      <a:pt x="6362" y="2056"/>
                    </a:cubicBezTo>
                    <a:cubicBezTo>
                      <a:pt x="6372" y="2039"/>
                      <a:pt x="6384" y="2021"/>
                      <a:pt x="6393" y="2004"/>
                    </a:cubicBezTo>
                    <a:cubicBezTo>
                      <a:pt x="6399" y="1992"/>
                      <a:pt x="6406" y="1980"/>
                      <a:pt x="6415" y="1966"/>
                    </a:cubicBezTo>
                    <a:cubicBezTo>
                      <a:pt x="6423" y="1947"/>
                      <a:pt x="6435" y="1929"/>
                      <a:pt x="6445" y="1908"/>
                    </a:cubicBezTo>
                    <a:cubicBezTo>
                      <a:pt x="6454" y="1892"/>
                      <a:pt x="6461" y="1876"/>
                      <a:pt x="6471" y="1862"/>
                    </a:cubicBezTo>
                    <a:cubicBezTo>
                      <a:pt x="6479" y="1844"/>
                      <a:pt x="6489" y="1823"/>
                      <a:pt x="6501" y="1802"/>
                    </a:cubicBezTo>
                    <a:cubicBezTo>
                      <a:pt x="6648" y="1513"/>
                      <a:pt x="6799" y="1158"/>
                      <a:pt x="6799" y="905"/>
                    </a:cubicBezTo>
                    <a:cubicBezTo>
                      <a:pt x="6799" y="853"/>
                      <a:pt x="6791" y="806"/>
                      <a:pt x="6778" y="763"/>
                    </a:cubicBezTo>
                    <a:cubicBezTo>
                      <a:pt x="6684" y="484"/>
                      <a:pt x="6370" y="191"/>
                      <a:pt x="5924" y="65"/>
                    </a:cubicBezTo>
                    <a:cubicBezTo>
                      <a:pt x="5780" y="24"/>
                      <a:pt x="5623" y="1"/>
                      <a:pt x="5454" y="1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92" name="Google Shape;3792;p17"/>
              <p:cNvSpPr/>
              <p:nvPr/>
            </p:nvSpPr>
            <p:spPr>
              <a:xfrm>
                <a:off x="5714200" y="5010750"/>
                <a:ext cx="250950" cy="165125"/>
              </a:xfrm>
              <a:custGeom>
                <a:avLst/>
                <a:gdLst/>
                <a:ahLst/>
                <a:cxnLst/>
                <a:rect l="l" t="t" r="r" b="b"/>
                <a:pathLst>
                  <a:path w="10038" h="6605" extrusionOk="0">
                    <a:moveTo>
                      <a:pt x="5066" y="1"/>
                    </a:moveTo>
                    <a:cubicBezTo>
                      <a:pt x="4426" y="1"/>
                      <a:pt x="3996" y="243"/>
                      <a:pt x="3996" y="608"/>
                    </a:cubicBezTo>
                    <a:cubicBezTo>
                      <a:pt x="3996" y="648"/>
                      <a:pt x="3998" y="690"/>
                      <a:pt x="4010" y="733"/>
                    </a:cubicBezTo>
                    <a:cubicBezTo>
                      <a:pt x="3597" y="1063"/>
                      <a:pt x="3134" y="1604"/>
                      <a:pt x="2674" y="2231"/>
                    </a:cubicBezTo>
                    <a:cubicBezTo>
                      <a:pt x="2579" y="2119"/>
                      <a:pt x="2509" y="2039"/>
                      <a:pt x="2497" y="2033"/>
                    </a:cubicBezTo>
                    <a:lnTo>
                      <a:pt x="2251" y="2201"/>
                    </a:lnTo>
                    <a:cubicBezTo>
                      <a:pt x="2251" y="2201"/>
                      <a:pt x="2285" y="2355"/>
                      <a:pt x="2417" y="2591"/>
                    </a:cubicBezTo>
                    <a:cubicBezTo>
                      <a:pt x="2257" y="2818"/>
                      <a:pt x="2099" y="3054"/>
                      <a:pt x="1943" y="3292"/>
                    </a:cubicBezTo>
                    <a:cubicBezTo>
                      <a:pt x="975" y="4775"/>
                      <a:pt x="148" y="6324"/>
                      <a:pt x="0" y="6605"/>
                    </a:cubicBezTo>
                    <a:lnTo>
                      <a:pt x="7871" y="6605"/>
                    </a:lnTo>
                    <a:lnTo>
                      <a:pt x="8324" y="6329"/>
                    </a:lnTo>
                    <a:lnTo>
                      <a:pt x="9022" y="6408"/>
                    </a:lnTo>
                    <a:cubicBezTo>
                      <a:pt x="9044" y="6246"/>
                      <a:pt x="9064" y="6037"/>
                      <a:pt x="9087" y="5809"/>
                    </a:cubicBezTo>
                    <a:lnTo>
                      <a:pt x="9242" y="5238"/>
                    </a:lnTo>
                    <a:lnTo>
                      <a:pt x="10038" y="5272"/>
                    </a:lnTo>
                    <a:cubicBezTo>
                      <a:pt x="10016" y="5176"/>
                      <a:pt x="9993" y="5082"/>
                      <a:pt x="9965" y="4987"/>
                    </a:cubicBezTo>
                    <a:cubicBezTo>
                      <a:pt x="9957" y="4963"/>
                      <a:pt x="9951" y="4937"/>
                      <a:pt x="9944" y="4914"/>
                    </a:cubicBezTo>
                    <a:cubicBezTo>
                      <a:pt x="9926" y="4847"/>
                      <a:pt x="9908" y="4779"/>
                      <a:pt x="9888" y="4714"/>
                    </a:cubicBezTo>
                    <a:cubicBezTo>
                      <a:pt x="9882" y="4690"/>
                      <a:pt x="9874" y="4665"/>
                      <a:pt x="9866" y="4642"/>
                    </a:cubicBezTo>
                    <a:cubicBezTo>
                      <a:pt x="9848" y="4575"/>
                      <a:pt x="9827" y="4510"/>
                      <a:pt x="9807" y="4446"/>
                    </a:cubicBezTo>
                    <a:cubicBezTo>
                      <a:pt x="9799" y="4428"/>
                      <a:pt x="9793" y="4406"/>
                      <a:pt x="9786" y="4387"/>
                    </a:cubicBezTo>
                    <a:cubicBezTo>
                      <a:pt x="9764" y="4320"/>
                      <a:pt x="9740" y="4253"/>
                      <a:pt x="9718" y="4188"/>
                    </a:cubicBezTo>
                    <a:cubicBezTo>
                      <a:pt x="9712" y="4173"/>
                      <a:pt x="9707" y="4160"/>
                      <a:pt x="9702" y="4144"/>
                    </a:cubicBezTo>
                    <a:cubicBezTo>
                      <a:pt x="9677" y="4075"/>
                      <a:pt x="9651" y="4005"/>
                      <a:pt x="9624" y="3937"/>
                    </a:cubicBezTo>
                    <a:cubicBezTo>
                      <a:pt x="9621" y="3926"/>
                      <a:pt x="9617" y="3918"/>
                      <a:pt x="9612" y="3911"/>
                    </a:cubicBezTo>
                    <a:cubicBezTo>
                      <a:pt x="9582" y="3834"/>
                      <a:pt x="9554" y="3762"/>
                      <a:pt x="9524" y="3692"/>
                    </a:cubicBezTo>
                    <a:cubicBezTo>
                      <a:pt x="9524" y="3688"/>
                      <a:pt x="9521" y="3686"/>
                      <a:pt x="9521" y="3683"/>
                    </a:cubicBezTo>
                    <a:cubicBezTo>
                      <a:pt x="8931" y="2282"/>
                      <a:pt x="8112" y="1353"/>
                      <a:pt x="7288" y="779"/>
                    </a:cubicBezTo>
                    <a:cubicBezTo>
                      <a:pt x="6803" y="444"/>
                      <a:pt x="6318" y="228"/>
                      <a:pt x="5874" y="113"/>
                    </a:cubicBezTo>
                    <a:cubicBezTo>
                      <a:pt x="5583" y="36"/>
                      <a:pt x="5309" y="1"/>
                      <a:pt x="5066" y="1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793" name="Google Shape;3793;p17"/>
            <p:cNvSpPr/>
            <p:nvPr/>
          </p:nvSpPr>
          <p:spPr>
            <a:xfrm>
              <a:off x="1148485" y="1214862"/>
              <a:ext cx="6861022" cy="3299619"/>
            </a:xfrm>
            <a:custGeom>
              <a:avLst/>
              <a:gdLst/>
              <a:ahLst/>
              <a:cxnLst/>
              <a:rect l="l" t="t" r="r" b="b"/>
              <a:pathLst>
                <a:path w="131778" h="63375" extrusionOk="0">
                  <a:moveTo>
                    <a:pt x="65889" y="0"/>
                  </a:moveTo>
                  <a:cubicBezTo>
                    <a:pt x="29499" y="0"/>
                    <a:pt x="0" y="26949"/>
                    <a:pt x="0" y="60192"/>
                  </a:cubicBezTo>
                  <a:cubicBezTo>
                    <a:pt x="0" y="61261"/>
                    <a:pt x="32" y="62320"/>
                    <a:pt x="91" y="63375"/>
                  </a:cubicBezTo>
                  <a:lnTo>
                    <a:pt x="131686" y="63375"/>
                  </a:lnTo>
                  <a:cubicBezTo>
                    <a:pt x="131747" y="62320"/>
                    <a:pt x="131777" y="61261"/>
                    <a:pt x="131777" y="60192"/>
                  </a:cubicBezTo>
                  <a:cubicBezTo>
                    <a:pt x="131777" y="26949"/>
                    <a:pt x="102278" y="0"/>
                    <a:pt x="65889" y="0"/>
                  </a:cubicBezTo>
                  <a:close/>
                </a:path>
              </a:pathLst>
            </a:custGeom>
            <a:solidFill>
              <a:srgbClr val="FFFFFF">
                <a:alpha val="50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794" name="Google Shape;3794;p17"/>
            <p:cNvGrpSpPr/>
            <p:nvPr/>
          </p:nvGrpSpPr>
          <p:grpSpPr>
            <a:xfrm>
              <a:off x="-458058" y="-556657"/>
              <a:ext cx="10075046" cy="5124029"/>
              <a:chOff x="1153438" y="2114550"/>
              <a:chExt cx="4837725" cy="2460400"/>
            </a:xfrm>
          </p:grpSpPr>
          <p:sp>
            <p:nvSpPr>
              <p:cNvPr id="3795" name="Google Shape;3795;p17"/>
              <p:cNvSpPr/>
              <p:nvPr/>
            </p:nvSpPr>
            <p:spPr>
              <a:xfrm>
                <a:off x="1153463" y="2114575"/>
                <a:ext cx="4837700" cy="1199775"/>
              </a:xfrm>
              <a:custGeom>
                <a:avLst/>
                <a:gdLst/>
                <a:ahLst/>
                <a:cxnLst/>
                <a:rect l="l" t="t" r="r" b="b"/>
                <a:pathLst>
                  <a:path w="193508" h="47991" extrusionOk="0">
                    <a:moveTo>
                      <a:pt x="0" y="1"/>
                    </a:moveTo>
                    <a:lnTo>
                      <a:pt x="0" y="47991"/>
                    </a:lnTo>
                    <a:cubicBezTo>
                      <a:pt x="23044" y="29764"/>
                      <a:pt x="56657" y="20996"/>
                      <a:pt x="103236" y="20996"/>
                    </a:cubicBezTo>
                    <a:cubicBezTo>
                      <a:pt x="134779" y="20996"/>
                      <a:pt x="178703" y="33285"/>
                      <a:pt x="193508" y="45668"/>
                    </a:cubicBezTo>
                    <a:lnTo>
                      <a:pt x="193508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96" name="Google Shape;3796;p17"/>
              <p:cNvSpPr/>
              <p:nvPr/>
            </p:nvSpPr>
            <p:spPr>
              <a:xfrm>
                <a:off x="1332388" y="2196525"/>
                <a:ext cx="488675" cy="2378425"/>
              </a:xfrm>
              <a:custGeom>
                <a:avLst/>
                <a:gdLst/>
                <a:ahLst/>
                <a:cxnLst/>
                <a:rect l="l" t="t" r="r" b="b"/>
                <a:pathLst>
                  <a:path w="19547" h="95137" extrusionOk="0">
                    <a:moveTo>
                      <a:pt x="2400" y="0"/>
                    </a:moveTo>
                    <a:lnTo>
                      <a:pt x="1238" y="46143"/>
                    </a:lnTo>
                    <a:lnTo>
                      <a:pt x="1" y="95137"/>
                    </a:lnTo>
                    <a:lnTo>
                      <a:pt x="19546" y="95137"/>
                    </a:lnTo>
                    <a:lnTo>
                      <a:pt x="15568" y="0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97" name="Google Shape;3797;p17"/>
              <p:cNvSpPr/>
              <p:nvPr/>
            </p:nvSpPr>
            <p:spPr>
              <a:xfrm>
                <a:off x="1153438" y="2114575"/>
                <a:ext cx="488625" cy="2460375"/>
              </a:xfrm>
              <a:custGeom>
                <a:avLst/>
                <a:gdLst/>
                <a:ahLst/>
                <a:cxnLst/>
                <a:rect l="l" t="t" r="r" b="b"/>
                <a:pathLst>
                  <a:path w="19545" h="98415" extrusionOk="0">
                    <a:moveTo>
                      <a:pt x="0" y="1"/>
                    </a:moveTo>
                    <a:lnTo>
                      <a:pt x="0" y="98415"/>
                    </a:lnTo>
                    <a:lnTo>
                      <a:pt x="19544" y="98415"/>
                    </a:lnTo>
                    <a:lnTo>
                      <a:pt x="13167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98" name="Google Shape;3798;p17"/>
              <p:cNvSpPr/>
              <p:nvPr/>
            </p:nvSpPr>
            <p:spPr>
              <a:xfrm>
                <a:off x="1153438" y="2114575"/>
                <a:ext cx="380825" cy="1193300"/>
              </a:xfrm>
              <a:custGeom>
                <a:avLst/>
                <a:gdLst/>
                <a:ahLst/>
                <a:cxnLst/>
                <a:rect l="l" t="t" r="r" b="b"/>
                <a:pathLst>
                  <a:path w="15233" h="47732" extrusionOk="0">
                    <a:moveTo>
                      <a:pt x="0" y="1"/>
                    </a:moveTo>
                    <a:lnTo>
                      <a:pt x="0" y="47732"/>
                    </a:lnTo>
                    <a:cubicBezTo>
                      <a:pt x="2691" y="37316"/>
                      <a:pt x="6926" y="30597"/>
                      <a:pt x="11689" y="30597"/>
                    </a:cubicBezTo>
                    <a:cubicBezTo>
                      <a:pt x="12911" y="30597"/>
                      <a:pt x="14098" y="31043"/>
                      <a:pt x="15233" y="31876"/>
                    </a:cubicBezTo>
                    <a:lnTo>
                      <a:pt x="13167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99" name="Google Shape;3799;p17"/>
              <p:cNvSpPr/>
              <p:nvPr/>
            </p:nvSpPr>
            <p:spPr>
              <a:xfrm>
                <a:off x="1389313" y="2285525"/>
                <a:ext cx="120200" cy="2289375"/>
              </a:xfrm>
              <a:custGeom>
                <a:avLst/>
                <a:gdLst/>
                <a:ahLst/>
                <a:cxnLst/>
                <a:rect l="l" t="t" r="r" b="b"/>
                <a:pathLst>
                  <a:path w="4808" h="91575" extrusionOk="0">
                    <a:moveTo>
                      <a:pt x="1349" y="1"/>
                    </a:moveTo>
                    <a:cubicBezTo>
                      <a:pt x="1349" y="2"/>
                      <a:pt x="0" y="7667"/>
                      <a:pt x="169" y="13415"/>
                    </a:cubicBezTo>
                    <a:cubicBezTo>
                      <a:pt x="298" y="17819"/>
                      <a:pt x="3196" y="68234"/>
                      <a:pt x="4545" y="91574"/>
                    </a:cubicBezTo>
                    <a:lnTo>
                      <a:pt x="4807" y="91574"/>
                    </a:lnTo>
                    <a:cubicBezTo>
                      <a:pt x="3946" y="67424"/>
                      <a:pt x="1998" y="13289"/>
                      <a:pt x="1349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00" name="Google Shape;3800;p17"/>
              <p:cNvSpPr/>
              <p:nvPr/>
            </p:nvSpPr>
            <p:spPr>
              <a:xfrm>
                <a:off x="1233338" y="2350400"/>
                <a:ext cx="65450" cy="2224550"/>
              </a:xfrm>
              <a:custGeom>
                <a:avLst/>
                <a:gdLst/>
                <a:ahLst/>
                <a:cxnLst/>
                <a:rect l="l" t="t" r="r" b="b"/>
                <a:pathLst>
                  <a:path w="2618" h="88982" extrusionOk="0">
                    <a:moveTo>
                      <a:pt x="2273" y="0"/>
                    </a:moveTo>
                    <a:cubicBezTo>
                      <a:pt x="2273" y="0"/>
                      <a:pt x="0" y="30685"/>
                      <a:pt x="338" y="49848"/>
                    </a:cubicBezTo>
                    <a:cubicBezTo>
                      <a:pt x="402" y="53528"/>
                      <a:pt x="1326" y="74414"/>
                      <a:pt x="1985" y="88982"/>
                    </a:cubicBezTo>
                    <a:lnTo>
                      <a:pt x="2618" y="88982"/>
                    </a:lnTo>
                    <a:cubicBezTo>
                      <a:pt x="2574" y="63709"/>
                      <a:pt x="2465" y="12835"/>
                      <a:pt x="2273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01" name="Google Shape;3801;p17"/>
              <p:cNvSpPr/>
              <p:nvPr/>
            </p:nvSpPr>
            <p:spPr>
              <a:xfrm>
                <a:off x="5448988" y="2337125"/>
                <a:ext cx="426025" cy="2237825"/>
              </a:xfrm>
              <a:custGeom>
                <a:avLst/>
                <a:gdLst/>
                <a:ahLst/>
                <a:cxnLst/>
                <a:rect l="l" t="t" r="r" b="b"/>
                <a:pathLst>
                  <a:path w="17041" h="89513" extrusionOk="0">
                    <a:moveTo>
                      <a:pt x="924" y="0"/>
                    </a:moveTo>
                    <a:lnTo>
                      <a:pt x="769" y="14886"/>
                    </a:lnTo>
                    <a:lnTo>
                      <a:pt x="0" y="89513"/>
                    </a:lnTo>
                    <a:lnTo>
                      <a:pt x="17041" y="89513"/>
                    </a:lnTo>
                    <a:lnTo>
                      <a:pt x="12403" y="0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02" name="Google Shape;3802;p17"/>
              <p:cNvSpPr/>
              <p:nvPr/>
            </p:nvSpPr>
            <p:spPr>
              <a:xfrm>
                <a:off x="5565088" y="2114575"/>
                <a:ext cx="426050" cy="2460375"/>
              </a:xfrm>
              <a:custGeom>
                <a:avLst/>
                <a:gdLst/>
                <a:ahLst/>
                <a:cxnLst/>
                <a:rect l="l" t="t" r="r" b="b"/>
                <a:pathLst>
                  <a:path w="17042" h="98415" extrusionOk="0">
                    <a:moveTo>
                      <a:pt x="5561" y="1"/>
                    </a:moveTo>
                    <a:lnTo>
                      <a:pt x="1" y="98415"/>
                    </a:lnTo>
                    <a:lnTo>
                      <a:pt x="17042" y="98415"/>
                    </a:lnTo>
                    <a:lnTo>
                      <a:pt x="17042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03" name="Google Shape;3803;p17"/>
              <p:cNvSpPr/>
              <p:nvPr/>
            </p:nvSpPr>
            <p:spPr>
              <a:xfrm>
                <a:off x="5665013" y="2114575"/>
                <a:ext cx="326125" cy="2460375"/>
              </a:xfrm>
              <a:custGeom>
                <a:avLst/>
                <a:gdLst/>
                <a:ahLst/>
                <a:cxnLst/>
                <a:rect l="l" t="t" r="r" b="b"/>
                <a:pathLst>
                  <a:path w="13045" h="98415" extrusionOk="0">
                    <a:moveTo>
                      <a:pt x="1564" y="1"/>
                    </a:moveTo>
                    <a:lnTo>
                      <a:pt x="0" y="27701"/>
                    </a:lnTo>
                    <a:cubicBezTo>
                      <a:pt x="197" y="27665"/>
                      <a:pt x="395" y="27647"/>
                      <a:pt x="595" y="27647"/>
                    </a:cubicBezTo>
                    <a:cubicBezTo>
                      <a:pt x="6877" y="27647"/>
                      <a:pt x="11969" y="45865"/>
                      <a:pt x="11969" y="68339"/>
                    </a:cubicBezTo>
                    <a:cubicBezTo>
                      <a:pt x="11969" y="80253"/>
                      <a:pt x="10538" y="90971"/>
                      <a:pt x="8257" y="98415"/>
                    </a:cubicBezTo>
                    <a:lnTo>
                      <a:pt x="13045" y="98415"/>
                    </a:lnTo>
                    <a:lnTo>
                      <a:pt x="13045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04" name="Google Shape;3804;p17"/>
              <p:cNvSpPr/>
              <p:nvPr/>
            </p:nvSpPr>
            <p:spPr>
              <a:xfrm>
                <a:off x="5676613" y="2454750"/>
                <a:ext cx="130300" cy="2120200"/>
              </a:xfrm>
              <a:custGeom>
                <a:avLst/>
                <a:gdLst/>
                <a:ahLst/>
                <a:cxnLst/>
                <a:rect l="l" t="t" r="r" b="b"/>
                <a:pathLst>
                  <a:path w="5212" h="84808" extrusionOk="0">
                    <a:moveTo>
                      <a:pt x="4115" y="0"/>
                    </a:moveTo>
                    <a:cubicBezTo>
                      <a:pt x="3390" y="12306"/>
                      <a:pt x="1041" y="62442"/>
                      <a:pt x="1" y="84808"/>
                    </a:cubicBezTo>
                    <a:lnTo>
                      <a:pt x="232" y="84808"/>
                    </a:lnTo>
                    <a:cubicBezTo>
                      <a:pt x="1692" y="63190"/>
                      <a:pt x="4830" y="16502"/>
                      <a:pt x="4995" y="12423"/>
                    </a:cubicBezTo>
                    <a:cubicBezTo>
                      <a:pt x="5211" y="7098"/>
                      <a:pt x="4117" y="0"/>
                      <a:pt x="4115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05" name="Google Shape;3805;p17"/>
              <p:cNvSpPr/>
              <p:nvPr/>
            </p:nvSpPr>
            <p:spPr>
              <a:xfrm>
                <a:off x="5861838" y="2514750"/>
                <a:ext cx="74600" cy="2060150"/>
              </a:xfrm>
              <a:custGeom>
                <a:avLst/>
                <a:gdLst/>
                <a:ahLst/>
                <a:cxnLst/>
                <a:rect l="l" t="t" r="r" b="b"/>
                <a:pathLst>
                  <a:path w="2984" h="82406" extrusionOk="0">
                    <a:moveTo>
                      <a:pt x="1348" y="0"/>
                    </a:moveTo>
                    <a:cubicBezTo>
                      <a:pt x="1348" y="0"/>
                      <a:pt x="1348" y="0"/>
                      <a:pt x="1348" y="0"/>
                    </a:cubicBezTo>
                    <a:lnTo>
                      <a:pt x="1348" y="0"/>
                    </a:lnTo>
                    <a:cubicBezTo>
                      <a:pt x="1348" y="0"/>
                      <a:pt x="1348" y="0"/>
                      <a:pt x="1348" y="0"/>
                    </a:cubicBezTo>
                    <a:close/>
                    <a:moveTo>
                      <a:pt x="1348" y="0"/>
                    </a:moveTo>
                    <a:cubicBezTo>
                      <a:pt x="1030" y="11886"/>
                      <a:pt x="336" y="59003"/>
                      <a:pt x="1" y="82405"/>
                    </a:cubicBezTo>
                    <a:lnTo>
                      <a:pt x="556" y="82405"/>
                    </a:lnTo>
                    <a:cubicBezTo>
                      <a:pt x="1305" y="68914"/>
                      <a:pt x="2362" y="49571"/>
                      <a:pt x="2463" y="46165"/>
                    </a:cubicBezTo>
                    <a:cubicBezTo>
                      <a:pt x="2984" y="28428"/>
                      <a:pt x="1349" y="30"/>
                      <a:pt x="1348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06" name="Google Shape;3806;p17"/>
              <p:cNvSpPr/>
              <p:nvPr/>
            </p:nvSpPr>
            <p:spPr>
              <a:xfrm>
                <a:off x="4537288" y="2115700"/>
                <a:ext cx="1091100" cy="482575"/>
              </a:xfrm>
              <a:custGeom>
                <a:avLst/>
                <a:gdLst/>
                <a:ahLst/>
                <a:cxnLst/>
                <a:rect l="l" t="t" r="r" b="b"/>
                <a:pathLst>
                  <a:path w="43644" h="19303" extrusionOk="0">
                    <a:moveTo>
                      <a:pt x="430" y="1"/>
                    </a:moveTo>
                    <a:lnTo>
                      <a:pt x="1" y="12442"/>
                    </a:lnTo>
                    <a:cubicBezTo>
                      <a:pt x="5107" y="16938"/>
                      <a:pt x="11142" y="19303"/>
                      <a:pt x="18286" y="19303"/>
                    </a:cubicBezTo>
                    <a:cubicBezTo>
                      <a:pt x="25249" y="19303"/>
                      <a:pt x="33265" y="17057"/>
                      <a:pt x="42502" y="12348"/>
                    </a:cubicBezTo>
                    <a:lnTo>
                      <a:pt x="43644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07" name="Google Shape;3807;p17"/>
              <p:cNvSpPr/>
              <p:nvPr/>
            </p:nvSpPr>
            <p:spPr>
              <a:xfrm>
                <a:off x="4537263" y="2115700"/>
                <a:ext cx="244625" cy="451500"/>
              </a:xfrm>
              <a:custGeom>
                <a:avLst/>
                <a:gdLst/>
                <a:ahLst/>
                <a:cxnLst/>
                <a:rect l="l" t="t" r="r" b="b"/>
                <a:pathLst>
                  <a:path w="9785" h="18060" extrusionOk="0">
                    <a:moveTo>
                      <a:pt x="430" y="1"/>
                    </a:moveTo>
                    <a:lnTo>
                      <a:pt x="1" y="12442"/>
                    </a:lnTo>
                    <a:cubicBezTo>
                      <a:pt x="2960" y="15046"/>
                      <a:pt x="6212" y="16929"/>
                      <a:pt x="9784" y="18060"/>
                    </a:cubicBezTo>
                    <a:cubicBezTo>
                      <a:pt x="7604" y="14052"/>
                      <a:pt x="6388" y="8548"/>
                      <a:pt x="6656" y="2387"/>
                    </a:cubicBezTo>
                    <a:cubicBezTo>
                      <a:pt x="6688" y="1648"/>
                      <a:pt x="6743" y="724"/>
                      <a:pt x="6814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08" name="Google Shape;3808;p17"/>
              <p:cNvSpPr/>
              <p:nvPr/>
            </p:nvSpPr>
            <p:spPr>
              <a:xfrm>
                <a:off x="5290763" y="2115700"/>
                <a:ext cx="337625" cy="435675"/>
              </a:xfrm>
              <a:custGeom>
                <a:avLst/>
                <a:gdLst/>
                <a:ahLst/>
                <a:cxnLst/>
                <a:rect l="l" t="t" r="r" b="b"/>
                <a:pathLst>
                  <a:path w="13505" h="17427" extrusionOk="0">
                    <a:moveTo>
                      <a:pt x="4856" y="1"/>
                    </a:moveTo>
                    <a:cubicBezTo>
                      <a:pt x="4838" y="729"/>
                      <a:pt x="4802" y="1511"/>
                      <a:pt x="4741" y="2254"/>
                    </a:cubicBezTo>
                    <a:cubicBezTo>
                      <a:pt x="4263" y="8149"/>
                      <a:pt x="2498" y="13452"/>
                      <a:pt x="0" y="17427"/>
                    </a:cubicBezTo>
                    <a:cubicBezTo>
                      <a:pt x="3838" y="16278"/>
                      <a:pt x="7949" y="14597"/>
                      <a:pt x="12360" y="12348"/>
                    </a:cubicBezTo>
                    <a:lnTo>
                      <a:pt x="13505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09" name="Google Shape;3809;p17"/>
              <p:cNvSpPr/>
              <p:nvPr/>
            </p:nvSpPr>
            <p:spPr>
              <a:xfrm>
                <a:off x="4686013" y="2114550"/>
                <a:ext cx="746225" cy="369700"/>
              </a:xfrm>
              <a:custGeom>
                <a:avLst/>
                <a:gdLst/>
                <a:ahLst/>
                <a:cxnLst/>
                <a:rect l="l" t="t" r="r" b="b"/>
                <a:pathLst>
                  <a:path w="29849" h="14788" extrusionOk="0">
                    <a:moveTo>
                      <a:pt x="29830" y="1"/>
                    </a:moveTo>
                    <a:cubicBezTo>
                      <a:pt x="29828" y="1"/>
                      <a:pt x="29825" y="13"/>
                      <a:pt x="29823" y="45"/>
                    </a:cubicBezTo>
                    <a:cubicBezTo>
                      <a:pt x="29801" y="315"/>
                      <a:pt x="29771" y="584"/>
                      <a:pt x="29734" y="850"/>
                    </a:cubicBezTo>
                    <a:lnTo>
                      <a:pt x="29734" y="850"/>
                    </a:lnTo>
                    <a:cubicBezTo>
                      <a:pt x="29777" y="598"/>
                      <a:pt x="29813" y="344"/>
                      <a:pt x="29843" y="89"/>
                    </a:cubicBezTo>
                    <a:lnTo>
                      <a:pt x="29843" y="89"/>
                    </a:lnTo>
                    <a:cubicBezTo>
                      <a:pt x="29843" y="89"/>
                      <a:pt x="29844" y="89"/>
                      <a:pt x="29844" y="89"/>
                    </a:cubicBezTo>
                    <a:cubicBezTo>
                      <a:pt x="29845" y="89"/>
                      <a:pt x="29847" y="77"/>
                      <a:pt x="29848" y="45"/>
                    </a:cubicBezTo>
                    <a:lnTo>
                      <a:pt x="29848" y="45"/>
                    </a:lnTo>
                    <a:cubicBezTo>
                      <a:pt x="29847" y="60"/>
                      <a:pt x="29845" y="74"/>
                      <a:pt x="29843" y="89"/>
                    </a:cubicBezTo>
                    <a:lnTo>
                      <a:pt x="29843" y="89"/>
                    </a:lnTo>
                    <a:cubicBezTo>
                      <a:pt x="29839" y="82"/>
                      <a:pt x="29835" y="1"/>
                      <a:pt x="29830" y="1"/>
                    </a:cubicBezTo>
                    <a:close/>
                    <a:moveTo>
                      <a:pt x="346" y="1"/>
                    </a:moveTo>
                    <a:cubicBezTo>
                      <a:pt x="344" y="1"/>
                      <a:pt x="342" y="13"/>
                      <a:pt x="341" y="45"/>
                    </a:cubicBezTo>
                    <a:cubicBezTo>
                      <a:pt x="1" y="7930"/>
                      <a:pt x="6157" y="14787"/>
                      <a:pt x="14121" y="14787"/>
                    </a:cubicBezTo>
                    <a:cubicBezTo>
                      <a:pt x="14125" y="14787"/>
                      <a:pt x="14129" y="14787"/>
                      <a:pt x="14133" y="14787"/>
                    </a:cubicBezTo>
                    <a:cubicBezTo>
                      <a:pt x="21864" y="14780"/>
                      <a:pt x="28688" y="8448"/>
                      <a:pt x="29734" y="850"/>
                    </a:cubicBezTo>
                    <a:lnTo>
                      <a:pt x="29734" y="850"/>
                    </a:lnTo>
                    <a:cubicBezTo>
                      <a:pt x="28482" y="8217"/>
                      <a:pt x="21773" y="13902"/>
                      <a:pt x="14189" y="13911"/>
                    </a:cubicBezTo>
                    <a:cubicBezTo>
                      <a:pt x="14184" y="13911"/>
                      <a:pt x="14178" y="13911"/>
                      <a:pt x="14173" y="13911"/>
                    </a:cubicBezTo>
                    <a:cubicBezTo>
                      <a:pt x="6354" y="13911"/>
                      <a:pt x="280" y="7732"/>
                      <a:pt x="372" y="45"/>
                    </a:cubicBezTo>
                    <a:lnTo>
                      <a:pt x="372" y="45"/>
                    </a:lnTo>
                    <a:cubicBezTo>
                      <a:pt x="370" y="77"/>
                      <a:pt x="368" y="88"/>
                      <a:pt x="365" y="88"/>
                    </a:cubicBezTo>
                    <a:cubicBezTo>
                      <a:pt x="358" y="88"/>
                      <a:pt x="352" y="1"/>
                      <a:pt x="346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10" name="Google Shape;3810;p17"/>
              <p:cNvSpPr/>
              <p:nvPr/>
            </p:nvSpPr>
            <p:spPr>
              <a:xfrm>
                <a:off x="4711563" y="2115700"/>
                <a:ext cx="718475" cy="315400"/>
              </a:xfrm>
              <a:custGeom>
                <a:avLst/>
                <a:gdLst/>
                <a:ahLst/>
                <a:cxnLst/>
                <a:rect l="l" t="t" r="r" b="b"/>
                <a:pathLst>
                  <a:path w="28739" h="12616" extrusionOk="0">
                    <a:moveTo>
                      <a:pt x="0" y="1"/>
                    </a:moveTo>
                    <a:cubicBezTo>
                      <a:pt x="578" y="7082"/>
                      <a:pt x="6272" y="12616"/>
                      <a:pt x="13496" y="12616"/>
                    </a:cubicBezTo>
                    <a:cubicBezTo>
                      <a:pt x="13506" y="12616"/>
                      <a:pt x="13517" y="12616"/>
                      <a:pt x="13527" y="12616"/>
                    </a:cubicBezTo>
                    <a:cubicBezTo>
                      <a:pt x="20794" y="12601"/>
                      <a:pt x="27248" y="7153"/>
                      <a:pt x="28739" y="1"/>
                    </a:cubicBezTo>
                    <a:lnTo>
                      <a:pt x="28592" y="1"/>
                    </a:lnTo>
                    <a:cubicBezTo>
                      <a:pt x="26759" y="6710"/>
                      <a:pt x="20624" y="10641"/>
                      <a:pt x="13652" y="10659"/>
                    </a:cubicBezTo>
                    <a:cubicBezTo>
                      <a:pt x="13636" y="10659"/>
                      <a:pt x="13621" y="10659"/>
                      <a:pt x="13605" y="10659"/>
                    </a:cubicBezTo>
                    <a:cubicBezTo>
                      <a:pt x="6678" y="10659"/>
                      <a:pt x="1117" y="6636"/>
                      <a:pt x="147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11" name="Google Shape;3811;p17"/>
              <p:cNvSpPr/>
              <p:nvPr/>
            </p:nvSpPr>
            <p:spPr>
              <a:xfrm>
                <a:off x="4724763" y="2115700"/>
                <a:ext cx="183875" cy="148525"/>
              </a:xfrm>
              <a:custGeom>
                <a:avLst/>
                <a:gdLst/>
                <a:ahLst/>
                <a:cxnLst/>
                <a:rect l="l" t="t" r="r" b="b"/>
                <a:pathLst>
                  <a:path w="7355" h="5941" extrusionOk="0">
                    <a:moveTo>
                      <a:pt x="1" y="1"/>
                    </a:moveTo>
                    <a:cubicBezTo>
                      <a:pt x="658" y="2568"/>
                      <a:pt x="3459" y="4844"/>
                      <a:pt x="7354" y="5941"/>
                    </a:cubicBezTo>
                    <a:cubicBezTo>
                      <a:pt x="4628" y="4725"/>
                      <a:pt x="2712" y="2491"/>
                      <a:pt x="2261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12" name="Google Shape;3812;p17"/>
              <p:cNvSpPr/>
              <p:nvPr/>
            </p:nvSpPr>
            <p:spPr>
              <a:xfrm>
                <a:off x="5153888" y="2115700"/>
                <a:ext cx="271900" cy="161675"/>
              </a:xfrm>
              <a:custGeom>
                <a:avLst/>
                <a:gdLst/>
                <a:ahLst/>
                <a:cxnLst/>
                <a:rect l="l" t="t" r="r" b="b"/>
                <a:pathLst>
                  <a:path w="10876" h="6467" extrusionOk="0">
                    <a:moveTo>
                      <a:pt x="7467" y="1"/>
                    </a:moveTo>
                    <a:cubicBezTo>
                      <a:pt x="6562" y="2952"/>
                      <a:pt x="3678" y="5391"/>
                      <a:pt x="1" y="6467"/>
                    </a:cubicBezTo>
                    <a:cubicBezTo>
                      <a:pt x="5366" y="5659"/>
                      <a:pt x="9669" y="3142"/>
                      <a:pt x="10876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13" name="Google Shape;3813;p17"/>
              <p:cNvSpPr/>
              <p:nvPr/>
            </p:nvSpPr>
            <p:spPr>
              <a:xfrm>
                <a:off x="5373838" y="2115700"/>
                <a:ext cx="389975" cy="512925"/>
              </a:xfrm>
              <a:custGeom>
                <a:avLst/>
                <a:gdLst/>
                <a:ahLst/>
                <a:cxnLst/>
                <a:rect l="l" t="t" r="r" b="b"/>
                <a:pathLst>
                  <a:path w="15599" h="20517" extrusionOk="0">
                    <a:moveTo>
                      <a:pt x="7699" y="1"/>
                    </a:moveTo>
                    <a:lnTo>
                      <a:pt x="1" y="17893"/>
                    </a:lnTo>
                    <a:cubicBezTo>
                      <a:pt x="1468" y="19707"/>
                      <a:pt x="4629" y="20516"/>
                      <a:pt x="7776" y="20516"/>
                    </a:cubicBezTo>
                    <a:cubicBezTo>
                      <a:pt x="11027" y="20516"/>
                      <a:pt x="14263" y="19653"/>
                      <a:pt x="15598" y="18144"/>
                    </a:cubicBezTo>
                    <a:lnTo>
                      <a:pt x="12752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14" name="Google Shape;3814;p17"/>
              <p:cNvSpPr/>
              <p:nvPr/>
            </p:nvSpPr>
            <p:spPr>
              <a:xfrm>
                <a:off x="5373838" y="2115700"/>
                <a:ext cx="389975" cy="483625"/>
              </a:xfrm>
              <a:custGeom>
                <a:avLst/>
                <a:gdLst/>
                <a:ahLst/>
                <a:cxnLst/>
                <a:rect l="l" t="t" r="r" b="b"/>
                <a:pathLst>
                  <a:path w="15599" h="19345" extrusionOk="0">
                    <a:moveTo>
                      <a:pt x="5215" y="1"/>
                    </a:moveTo>
                    <a:lnTo>
                      <a:pt x="1" y="17893"/>
                    </a:lnTo>
                    <a:cubicBezTo>
                      <a:pt x="290" y="18252"/>
                      <a:pt x="649" y="18568"/>
                      <a:pt x="1058" y="18849"/>
                    </a:cubicBezTo>
                    <a:cubicBezTo>
                      <a:pt x="2767" y="10892"/>
                      <a:pt x="6309" y="5131"/>
                      <a:pt x="9398" y="5131"/>
                    </a:cubicBezTo>
                    <a:cubicBezTo>
                      <a:pt x="9405" y="5131"/>
                      <a:pt x="9413" y="5131"/>
                      <a:pt x="9420" y="5131"/>
                    </a:cubicBezTo>
                    <a:cubicBezTo>
                      <a:pt x="12553" y="5162"/>
                      <a:pt x="14496" y="11114"/>
                      <a:pt x="13865" y="19344"/>
                    </a:cubicBezTo>
                    <a:cubicBezTo>
                      <a:pt x="14593" y="19007"/>
                      <a:pt x="15190" y="18604"/>
                      <a:pt x="15598" y="18143"/>
                    </a:cubicBezTo>
                    <a:lnTo>
                      <a:pt x="14700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15" name="Google Shape;3815;p17"/>
              <p:cNvSpPr/>
              <p:nvPr/>
            </p:nvSpPr>
            <p:spPr>
              <a:xfrm>
                <a:off x="5448563" y="2305875"/>
                <a:ext cx="108750" cy="314725"/>
              </a:xfrm>
              <a:custGeom>
                <a:avLst/>
                <a:gdLst/>
                <a:ahLst/>
                <a:cxnLst/>
                <a:rect l="l" t="t" r="r" b="b"/>
                <a:pathLst>
                  <a:path w="4350" h="12589" extrusionOk="0">
                    <a:moveTo>
                      <a:pt x="4349" y="1"/>
                    </a:moveTo>
                    <a:lnTo>
                      <a:pt x="4349" y="1"/>
                    </a:lnTo>
                    <a:cubicBezTo>
                      <a:pt x="2648" y="1912"/>
                      <a:pt x="1068" y="5635"/>
                      <a:pt x="288" y="10143"/>
                    </a:cubicBezTo>
                    <a:cubicBezTo>
                      <a:pt x="170" y="10832"/>
                      <a:pt x="74" y="11513"/>
                      <a:pt x="0" y="12182"/>
                    </a:cubicBezTo>
                    <a:cubicBezTo>
                      <a:pt x="480" y="12346"/>
                      <a:pt x="987" y="12481"/>
                      <a:pt x="1515" y="12588"/>
                    </a:cubicBezTo>
                    <a:cubicBezTo>
                      <a:pt x="1515" y="11033"/>
                      <a:pt x="1653" y="9357"/>
                      <a:pt x="1937" y="7638"/>
                    </a:cubicBezTo>
                    <a:cubicBezTo>
                      <a:pt x="2438" y="4620"/>
                      <a:pt x="3316" y="1967"/>
                      <a:pt x="4349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16" name="Google Shape;3816;p17"/>
              <p:cNvSpPr/>
              <p:nvPr/>
            </p:nvSpPr>
            <p:spPr>
              <a:xfrm>
                <a:off x="5621088" y="2332750"/>
                <a:ext cx="50500" cy="290900"/>
              </a:xfrm>
              <a:custGeom>
                <a:avLst/>
                <a:gdLst/>
                <a:ahLst/>
                <a:cxnLst/>
                <a:rect l="l" t="t" r="r" b="b"/>
                <a:pathLst>
                  <a:path w="2020" h="11636" extrusionOk="0">
                    <a:moveTo>
                      <a:pt x="0" y="0"/>
                    </a:moveTo>
                    <a:cubicBezTo>
                      <a:pt x="621" y="2456"/>
                      <a:pt x="893" y="5786"/>
                      <a:pt x="644" y="9576"/>
                    </a:cubicBezTo>
                    <a:cubicBezTo>
                      <a:pt x="598" y="10270"/>
                      <a:pt x="536" y="10956"/>
                      <a:pt x="458" y="11636"/>
                    </a:cubicBezTo>
                    <a:cubicBezTo>
                      <a:pt x="955" y="11564"/>
                      <a:pt x="1438" y="11472"/>
                      <a:pt x="1902" y="11361"/>
                    </a:cubicBezTo>
                    <a:cubicBezTo>
                      <a:pt x="2020" y="6319"/>
                      <a:pt x="1258" y="2207"/>
                      <a:pt x="0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17" name="Google Shape;3817;p17"/>
              <p:cNvSpPr/>
              <p:nvPr/>
            </p:nvSpPr>
            <p:spPr>
              <a:xfrm>
                <a:off x="1387088" y="2115700"/>
                <a:ext cx="1034625" cy="466750"/>
              </a:xfrm>
              <a:custGeom>
                <a:avLst/>
                <a:gdLst/>
                <a:ahLst/>
                <a:cxnLst/>
                <a:rect l="l" t="t" r="r" b="b"/>
                <a:pathLst>
                  <a:path w="41385" h="18670" extrusionOk="0">
                    <a:moveTo>
                      <a:pt x="0" y="1"/>
                    </a:moveTo>
                    <a:lnTo>
                      <a:pt x="1570" y="12026"/>
                    </a:lnTo>
                    <a:cubicBezTo>
                      <a:pt x="7086" y="16380"/>
                      <a:pt x="13128" y="18669"/>
                      <a:pt x="19825" y="18669"/>
                    </a:cubicBezTo>
                    <a:cubicBezTo>
                      <a:pt x="26350" y="18669"/>
                      <a:pt x="33497" y="16496"/>
                      <a:pt x="41384" y="11940"/>
                    </a:cubicBezTo>
                    <a:lnTo>
                      <a:pt x="40441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18" name="Google Shape;3818;p17"/>
              <p:cNvSpPr/>
              <p:nvPr/>
            </p:nvSpPr>
            <p:spPr>
              <a:xfrm>
                <a:off x="1387088" y="2115675"/>
                <a:ext cx="291300" cy="436625"/>
              </a:xfrm>
              <a:custGeom>
                <a:avLst/>
                <a:gdLst/>
                <a:ahLst/>
                <a:cxnLst/>
                <a:rect l="l" t="t" r="r" b="b"/>
                <a:pathLst>
                  <a:path w="11652" h="17465" extrusionOk="0">
                    <a:moveTo>
                      <a:pt x="0" y="0"/>
                    </a:moveTo>
                    <a:lnTo>
                      <a:pt x="1570" y="12026"/>
                    </a:lnTo>
                    <a:cubicBezTo>
                      <a:pt x="4764" y="14548"/>
                      <a:pt x="8118" y="16371"/>
                      <a:pt x="11652" y="17464"/>
                    </a:cubicBezTo>
                    <a:cubicBezTo>
                      <a:pt x="8961" y="13586"/>
                      <a:pt x="6929" y="8260"/>
                      <a:pt x="6183" y="2302"/>
                    </a:cubicBezTo>
                    <a:cubicBezTo>
                      <a:pt x="6093" y="1589"/>
                      <a:pt x="6027" y="699"/>
                      <a:pt x="5977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19" name="Google Shape;3819;p17"/>
              <p:cNvSpPr/>
              <p:nvPr/>
            </p:nvSpPr>
            <p:spPr>
              <a:xfrm>
                <a:off x="2152888" y="2115700"/>
                <a:ext cx="268825" cy="421350"/>
              </a:xfrm>
              <a:custGeom>
                <a:avLst/>
                <a:gdLst/>
                <a:ahLst/>
                <a:cxnLst/>
                <a:rect l="l" t="t" r="r" b="b"/>
                <a:pathLst>
                  <a:path w="10753" h="16854" extrusionOk="0">
                    <a:moveTo>
                      <a:pt x="1720" y="1"/>
                    </a:moveTo>
                    <a:cubicBezTo>
                      <a:pt x="1820" y="704"/>
                      <a:pt x="1906" y="1459"/>
                      <a:pt x="1970" y="2176"/>
                    </a:cubicBezTo>
                    <a:cubicBezTo>
                      <a:pt x="2482" y="7876"/>
                      <a:pt x="1692" y="13005"/>
                      <a:pt x="0" y="16853"/>
                    </a:cubicBezTo>
                    <a:cubicBezTo>
                      <a:pt x="3409" y="15741"/>
                      <a:pt x="6988" y="14114"/>
                      <a:pt x="10752" y="11940"/>
                    </a:cubicBezTo>
                    <a:lnTo>
                      <a:pt x="9808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20" name="Google Shape;3820;p17"/>
              <p:cNvSpPr/>
              <p:nvPr/>
            </p:nvSpPr>
            <p:spPr>
              <a:xfrm>
                <a:off x="1535163" y="2114600"/>
                <a:ext cx="708125" cy="357525"/>
              </a:xfrm>
              <a:custGeom>
                <a:avLst/>
                <a:gdLst/>
                <a:ahLst/>
                <a:cxnLst/>
                <a:rect l="l" t="t" r="r" b="b"/>
                <a:pathLst>
                  <a:path w="28325" h="14301" extrusionOk="0">
                    <a:moveTo>
                      <a:pt x="0" y="43"/>
                    </a:moveTo>
                    <a:lnTo>
                      <a:pt x="0" y="43"/>
                    </a:lnTo>
                    <a:cubicBezTo>
                      <a:pt x="2" y="66"/>
                      <a:pt x="4" y="78"/>
                      <a:pt x="6" y="83"/>
                    </a:cubicBezTo>
                    <a:lnTo>
                      <a:pt x="6" y="83"/>
                    </a:lnTo>
                    <a:cubicBezTo>
                      <a:pt x="4" y="70"/>
                      <a:pt x="2" y="57"/>
                      <a:pt x="0" y="43"/>
                    </a:cubicBezTo>
                    <a:close/>
                    <a:moveTo>
                      <a:pt x="33" y="1"/>
                    </a:moveTo>
                    <a:cubicBezTo>
                      <a:pt x="24" y="1"/>
                      <a:pt x="16" y="85"/>
                      <a:pt x="9" y="85"/>
                    </a:cubicBezTo>
                    <a:cubicBezTo>
                      <a:pt x="8" y="85"/>
                      <a:pt x="7" y="85"/>
                      <a:pt x="6" y="83"/>
                    </a:cubicBezTo>
                    <a:lnTo>
                      <a:pt x="6" y="83"/>
                    </a:lnTo>
                    <a:cubicBezTo>
                      <a:pt x="79" y="540"/>
                      <a:pt x="172" y="991"/>
                      <a:pt x="285" y="1435"/>
                    </a:cubicBezTo>
                    <a:lnTo>
                      <a:pt x="285" y="1435"/>
                    </a:lnTo>
                    <a:cubicBezTo>
                      <a:pt x="183" y="976"/>
                      <a:pt x="103" y="511"/>
                      <a:pt x="44" y="43"/>
                    </a:cubicBezTo>
                    <a:cubicBezTo>
                      <a:pt x="40" y="12"/>
                      <a:pt x="37" y="1"/>
                      <a:pt x="33" y="1"/>
                    </a:cubicBezTo>
                    <a:close/>
                    <a:moveTo>
                      <a:pt x="27634" y="1"/>
                    </a:moveTo>
                    <a:cubicBezTo>
                      <a:pt x="27625" y="1"/>
                      <a:pt x="27615" y="86"/>
                      <a:pt x="27604" y="86"/>
                    </a:cubicBezTo>
                    <a:cubicBezTo>
                      <a:pt x="27600" y="86"/>
                      <a:pt x="27597" y="74"/>
                      <a:pt x="27593" y="43"/>
                    </a:cubicBezTo>
                    <a:lnTo>
                      <a:pt x="27593" y="43"/>
                    </a:lnTo>
                    <a:cubicBezTo>
                      <a:pt x="28028" y="7540"/>
                      <a:pt x="22538" y="13446"/>
                      <a:pt x="15176" y="13453"/>
                    </a:cubicBezTo>
                    <a:cubicBezTo>
                      <a:pt x="15171" y="13453"/>
                      <a:pt x="15165" y="13453"/>
                      <a:pt x="15160" y="13453"/>
                    </a:cubicBezTo>
                    <a:cubicBezTo>
                      <a:pt x="8294" y="13453"/>
                      <a:pt x="2005" y="8209"/>
                      <a:pt x="285" y="1435"/>
                    </a:cubicBezTo>
                    <a:lnTo>
                      <a:pt x="285" y="1435"/>
                    </a:lnTo>
                    <a:cubicBezTo>
                      <a:pt x="1837" y="8458"/>
                      <a:pt x="8245" y="14300"/>
                      <a:pt x="15253" y="14300"/>
                    </a:cubicBezTo>
                    <a:cubicBezTo>
                      <a:pt x="15257" y="14300"/>
                      <a:pt x="15262" y="14300"/>
                      <a:pt x="15267" y="14300"/>
                    </a:cubicBezTo>
                    <a:cubicBezTo>
                      <a:pt x="22766" y="14293"/>
                      <a:pt x="28324" y="7730"/>
                      <a:pt x="27644" y="43"/>
                    </a:cubicBezTo>
                    <a:cubicBezTo>
                      <a:pt x="27641" y="12"/>
                      <a:pt x="27637" y="1"/>
                      <a:pt x="27634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21" name="Google Shape;3821;p17"/>
              <p:cNvSpPr/>
              <p:nvPr/>
            </p:nvSpPr>
            <p:spPr>
              <a:xfrm>
                <a:off x="1540263" y="2115700"/>
                <a:ext cx="672400" cy="304925"/>
              </a:xfrm>
              <a:custGeom>
                <a:avLst/>
                <a:gdLst/>
                <a:ahLst/>
                <a:cxnLst/>
                <a:rect l="l" t="t" r="r" b="b"/>
                <a:pathLst>
                  <a:path w="26896" h="12197" extrusionOk="0">
                    <a:moveTo>
                      <a:pt x="0" y="1"/>
                    </a:moveTo>
                    <a:cubicBezTo>
                      <a:pt x="1688" y="6849"/>
                      <a:pt x="7894" y="12197"/>
                      <a:pt x="14666" y="12197"/>
                    </a:cubicBezTo>
                    <a:cubicBezTo>
                      <a:pt x="14676" y="12197"/>
                      <a:pt x="14686" y="12197"/>
                      <a:pt x="14696" y="12196"/>
                    </a:cubicBezTo>
                    <a:cubicBezTo>
                      <a:pt x="21505" y="12183"/>
                      <a:pt x="26665" y="6914"/>
                      <a:pt x="26895" y="1"/>
                    </a:cubicBezTo>
                    <a:lnTo>
                      <a:pt x="26754" y="1"/>
                    </a:lnTo>
                    <a:cubicBezTo>
                      <a:pt x="26131" y="6487"/>
                      <a:pt x="21024" y="10289"/>
                      <a:pt x="14493" y="10306"/>
                    </a:cubicBezTo>
                    <a:cubicBezTo>
                      <a:pt x="14479" y="10306"/>
                      <a:pt x="14465" y="10306"/>
                      <a:pt x="14450" y="10306"/>
                    </a:cubicBezTo>
                    <a:cubicBezTo>
                      <a:pt x="7959" y="10306"/>
                      <a:pt x="2119" y="6419"/>
                      <a:pt x="137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22" name="Google Shape;3822;p17"/>
              <p:cNvSpPr/>
              <p:nvPr/>
            </p:nvSpPr>
            <p:spPr>
              <a:xfrm>
                <a:off x="1552563" y="2115700"/>
                <a:ext cx="195700" cy="143525"/>
              </a:xfrm>
              <a:custGeom>
                <a:avLst/>
                <a:gdLst/>
                <a:ahLst/>
                <a:cxnLst/>
                <a:rect l="l" t="t" r="r" b="b"/>
                <a:pathLst>
                  <a:path w="7828" h="5741" extrusionOk="0">
                    <a:moveTo>
                      <a:pt x="1" y="1"/>
                    </a:moveTo>
                    <a:cubicBezTo>
                      <a:pt x="1031" y="2483"/>
                      <a:pt x="4001" y="4679"/>
                      <a:pt x="7828" y="5740"/>
                    </a:cubicBezTo>
                    <a:cubicBezTo>
                      <a:pt x="5077" y="4565"/>
                      <a:pt x="2943" y="2407"/>
                      <a:pt x="2116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23" name="Google Shape;3823;p17"/>
              <p:cNvSpPr/>
              <p:nvPr/>
            </p:nvSpPr>
            <p:spPr>
              <a:xfrm>
                <a:off x="1980238" y="2115700"/>
                <a:ext cx="228350" cy="156275"/>
              </a:xfrm>
              <a:custGeom>
                <a:avLst/>
                <a:gdLst/>
                <a:ahLst/>
                <a:cxnLst/>
                <a:rect l="l" t="t" r="r" b="b"/>
                <a:pathLst>
                  <a:path w="9134" h="6251" extrusionOk="0">
                    <a:moveTo>
                      <a:pt x="5944" y="1"/>
                    </a:moveTo>
                    <a:cubicBezTo>
                      <a:pt x="5577" y="2854"/>
                      <a:pt x="3269" y="5211"/>
                      <a:pt x="0" y="6250"/>
                    </a:cubicBezTo>
                    <a:cubicBezTo>
                      <a:pt x="4896" y="5469"/>
                      <a:pt x="8517" y="3037"/>
                      <a:pt x="9134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24" name="Google Shape;3824;p17"/>
              <p:cNvSpPr/>
              <p:nvPr/>
            </p:nvSpPr>
            <p:spPr>
              <a:xfrm>
                <a:off x="1241038" y="2138525"/>
                <a:ext cx="359150" cy="490525"/>
              </a:xfrm>
              <a:custGeom>
                <a:avLst/>
                <a:gdLst/>
                <a:ahLst/>
                <a:cxnLst/>
                <a:rect l="l" t="t" r="r" b="b"/>
                <a:pathLst>
                  <a:path w="14366" h="19621" extrusionOk="0">
                    <a:moveTo>
                      <a:pt x="7897" y="0"/>
                    </a:moveTo>
                    <a:lnTo>
                      <a:pt x="3272" y="25"/>
                    </a:lnTo>
                    <a:lnTo>
                      <a:pt x="1" y="17108"/>
                    </a:lnTo>
                    <a:cubicBezTo>
                      <a:pt x="1732" y="18846"/>
                      <a:pt x="4805" y="19620"/>
                      <a:pt x="7693" y="19620"/>
                    </a:cubicBezTo>
                    <a:cubicBezTo>
                      <a:pt x="10676" y="19620"/>
                      <a:pt x="13462" y="18794"/>
                      <a:pt x="14366" y="17347"/>
                    </a:cubicBezTo>
                    <a:lnTo>
                      <a:pt x="7897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25" name="Google Shape;3825;p17"/>
              <p:cNvSpPr/>
              <p:nvPr/>
            </p:nvSpPr>
            <p:spPr>
              <a:xfrm>
                <a:off x="1241038" y="2115700"/>
                <a:ext cx="359200" cy="462725"/>
              </a:xfrm>
              <a:custGeom>
                <a:avLst/>
                <a:gdLst/>
                <a:ahLst/>
                <a:cxnLst/>
                <a:rect l="l" t="t" r="r" b="b"/>
                <a:pathLst>
                  <a:path w="14368" h="18509" extrusionOk="0">
                    <a:moveTo>
                      <a:pt x="999" y="1"/>
                    </a:moveTo>
                    <a:lnTo>
                      <a:pt x="1" y="17117"/>
                    </a:lnTo>
                    <a:cubicBezTo>
                      <a:pt x="342" y="17461"/>
                      <a:pt x="738" y="17762"/>
                      <a:pt x="1175" y="18033"/>
                    </a:cubicBezTo>
                    <a:cubicBezTo>
                      <a:pt x="1055" y="10418"/>
                      <a:pt x="3079" y="4908"/>
                      <a:pt x="5911" y="4908"/>
                    </a:cubicBezTo>
                    <a:cubicBezTo>
                      <a:pt x="5919" y="4908"/>
                      <a:pt x="5926" y="4908"/>
                      <a:pt x="5933" y="4908"/>
                    </a:cubicBezTo>
                    <a:cubicBezTo>
                      <a:pt x="8812" y="4936"/>
                      <a:pt x="11859" y="10631"/>
                      <a:pt x="13034" y="18508"/>
                    </a:cubicBezTo>
                    <a:cubicBezTo>
                      <a:pt x="13629" y="18186"/>
                      <a:pt x="14091" y="17799"/>
                      <a:pt x="14367" y="17357"/>
                    </a:cubicBezTo>
                    <a:lnTo>
                      <a:pt x="9682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26" name="Google Shape;3826;p17"/>
              <p:cNvSpPr/>
              <p:nvPr/>
            </p:nvSpPr>
            <p:spPr>
              <a:xfrm>
                <a:off x="1309413" y="2320100"/>
                <a:ext cx="47200" cy="301175"/>
              </a:xfrm>
              <a:custGeom>
                <a:avLst/>
                <a:gdLst/>
                <a:ahLst/>
                <a:cxnLst/>
                <a:rect l="l" t="t" r="r" b="b"/>
                <a:pathLst>
                  <a:path w="1888" h="12047" extrusionOk="0">
                    <a:moveTo>
                      <a:pt x="1812" y="1"/>
                    </a:moveTo>
                    <a:lnTo>
                      <a:pt x="1812" y="1"/>
                    </a:lnTo>
                    <a:cubicBezTo>
                      <a:pt x="657" y="1827"/>
                      <a:pt x="0" y="5391"/>
                      <a:pt x="241" y="9706"/>
                    </a:cubicBezTo>
                    <a:cubicBezTo>
                      <a:pt x="278" y="10366"/>
                      <a:pt x="335" y="11018"/>
                      <a:pt x="410" y="11658"/>
                    </a:cubicBezTo>
                    <a:cubicBezTo>
                      <a:pt x="885" y="11815"/>
                      <a:pt x="1379" y="11944"/>
                      <a:pt x="1887" y="12047"/>
                    </a:cubicBezTo>
                    <a:cubicBezTo>
                      <a:pt x="1557" y="10557"/>
                      <a:pt x="1326" y="8953"/>
                      <a:pt x="1223" y="7308"/>
                    </a:cubicBezTo>
                    <a:cubicBezTo>
                      <a:pt x="1040" y="4420"/>
                      <a:pt x="1282" y="1882"/>
                      <a:pt x="1812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27" name="Google Shape;3827;p17"/>
              <p:cNvSpPr/>
              <p:nvPr/>
            </p:nvSpPr>
            <p:spPr>
              <a:xfrm>
                <a:off x="1418963" y="2345875"/>
                <a:ext cx="104025" cy="278450"/>
              </a:xfrm>
              <a:custGeom>
                <a:avLst/>
                <a:gdLst/>
                <a:ahLst/>
                <a:cxnLst/>
                <a:rect l="l" t="t" r="r" b="b"/>
                <a:pathLst>
                  <a:path w="4161" h="11138" extrusionOk="0">
                    <a:moveTo>
                      <a:pt x="0" y="0"/>
                    </a:moveTo>
                    <a:cubicBezTo>
                      <a:pt x="1093" y="2349"/>
                      <a:pt x="2048" y="5534"/>
                      <a:pt x="2626" y="9165"/>
                    </a:cubicBezTo>
                    <a:cubicBezTo>
                      <a:pt x="2733" y="9830"/>
                      <a:pt x="2821" y="10487"/>
                      <a:pt x="2895" y="11137"/>
                    </a:cubicBezTo>
                    <a:cubicBezTo>
                      <a:pt x="3336" y="11069"/>
                      <a:pt x="3760" y="10981"/>
                      <a:pt x="4161" y="10875"/>
                    </a:cubicBezTo>
                    <a:cubicBezTo>
                      <a:pt x="3196" y="6046"/>
                      <a:pt x="1622" y="2110"/>
                      <a:pt x="0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28" name="Google Shape;3828;p17"/>
              <p:cNvSpPr/>
              <p:nvPr/>
            </p:nvSpPr>
            <p:spPr>
              <a:xfrm>
                <a:off x="2405738" y="2115700"/>
                <a:ext cx="1033100" cy="471850"/>
              </a:xfrm>
              <a:custGeom>
                <a:avLst/>
                <a:gdLst/>
                <a:ahLst/>
                <a:cxnLst/>
                <a:rect l="l" t="t" r="r" b="b"/>
                <a:pathLst>
                  <a:path w="41324" h="18874" extrusionOk="0">
                    <a:moveTo>
                      <a:pt x="0" y="1"/>
                    </a:moveTo>
                    <a:lnTo>
                      <a:pt x="118" y="12162"/>
                    </a:lnTo>
                    <a:cubicBezTo>
                      <a:pt x="5199" y="16561"/>
                      <a:pt x="11077" y="18874"/>
                      <a:pt x="17912" y="18874"/>
                    </a:cubicBezTo>
                    <a:cubicBezTo>
                      <a:pt x="24572" y="18874"/>
                      <a:pt x="32141" y="16677"/>
                      <a:pt x="40771" y="12074"/>
                    </a:cubicBezTo>
                    <a:lnTo>
                      <a:pt x="41323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29" name="Google Shape;3829;p17"/>
              <p:cNvSpPr/>
              <p:nvPr/>
            </p:nvSpPr>
            <p:spPr>
              <a:xfrm>
                <a:off x="2405713" y="2115700"/>
                <a:ext cx="243050" cy="441450"/>
              </a:xfrm>
              <a:custGeom>
                <a:avLst/>
                <a:gdLst/>
                <a:ahLst/>
                <a:cxnLst/>
                <a:rect l="l" t="t" r="r" b="b"/>
                <a:pathLst>
                  <a:path w="9722" h="17658" extrusionOk="0">
                    <a:moveTo>
                      <a:pt x="0" y="1"/>
                    </a:moveTo>
                    <a:lnTo>
                      <a:pt x="117" y="12162"/>
                    </a:lnTo>
                    <a:cubicBezTo>
                      <a:pt x="3061" y="14710"/>
                      <a:pt x="6254" y="16552"/>
                      <a:pt x="9722" y="17658"/>
                    </a:cubicBezTo>
                    <a:cubicBezTo>
                      <a:pt x="7465" y="13737"/>
                      <a:pt x="6062" y="8354"/>
                      <a:pt x="6051" y="2329"/>
                    </a:cubicBezTo>
                    <a:cubicBezTo>
                      <a:pt x="6048" y="1608"/>
                      <a:pt x="6069" y="707"/>
                      <a:pt x="6106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30" name="Google Shape;3830;p17"/>
              <p:cNvSpPr/>
              <p:nvPr/>
            </p:nvSpPr>
            <p:spPr>
              <a:xfrm>
                <a:off x="3134988" y="2115675"/>
                <a:ext cx="303900" cy="425975"/>
              </a:xfrm>
              <a:custGeom>
                <a:avLst/>
                <a:gdLst/>
                <a:ahLst/>
                <a:cxnLst/>
                <a:rect l="l" t="t" r="r" b="b"/>
                <a:pathLst>
                  <a:path w="12156" h="17039" extrusionOk="0">
                    <a:moveTo>
                      <a:pt x="3886" y="0"/>
                    </a:moveTo>
                    <a:lnTo>
                      <a:pt x="3886" y="2"/>
                    </a:lnTo>
                    <a:cubicBezTo>
                      <a:pt x="3901" y="713"/>
                      <a:pt x="3896" y="1477"/>
                      <a:pt x="3872" y="2202"/>
                    </a:cubicBezTo>
                    <a:cubicBezTo>
                      <a:pt x="3671" y="7967"/>
                      <a:pt x="2215" y="13151"/>
                      <a:pt x="0" y="17039"/>
                    </a:cubicBezTo>
                    <a:cubicBezTo>
                      <a:pt x="3621" y="15916"/>
                      <a:pt x="7481" y="14272"/>
                      <a:pt x="11601" y="12074"/>
                    </a:cubicBezTo>
                    <a:lnTo>
                      <a:pt x="12156" y="0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31" name="Google Shape;3831;p17"/>
              <p:cNvSpPr/>
              <p:nvPr/>
            </p:nvSpPr>
            <p:spPr>
              <a:xfrm>
                <a:off x="2549063" y="2114575"/>
                <a:ext cx="705025" cy="361475"/>
              </a:xfrm>
              <a:custGeom>
                <a:avLst/>
                <a:gdLst/>
                <a:ahLst/>
                <a:cxnLst/>
                <a:rect l="l" t="t" r="r" b="b"/>
                <a:pathLst>
                  <a:path w="28201" h="14459" extrusionOk="0">
                    <a:moveTo>
                      <a:pt x="28201" y="60"/>
                    </a:moveTo>
                    <a:lnTo>
                      <a:pt x="28201" y="60"/>
                    </a:lnTo>
                    <a:cubicBezTo>
                      <a:pt x="28201" y="79"/>
                      <a:pt x="28201" y="87"/>
                      <a:pt x="28201" y="87"/>
                    </a:cubicBezTo>
                    <a:cubicBezTo>
                      <a:pt x="28201" y="87"/>
                      <a:pt x="28201" y="75"/>
                      <a:pt x="28201" y="60"/>
                    </a:cubicBezTo>
                    <a:close/>
                    <a:moveTo>
                      <a:pt x="28199" y="1"/>
                    </a:moveTo>
                    <a:cubicBezTo>
                      <a:pt x="28198" y="1"/>
                      <a:pt x="28197" y="12"/>
                      <a:pt x="28196" y="44"/>
                    </a:cubicBezTo>
                    <a:cubicBezTo>
                      <a:pt x="28194" y="97"/>
                      <a:pt x="28192" y="150"/>
                      <a:pt x="28189" y="202"/>
                    </a:cubicBezTo>
                    <a:lnTo>
                      <a:pt x="28189" y="202"/>
                    </a:lnTo>
                    <a:cubicBezTo>
                      <a:pt x="28193" y="150"/>
                      <a:pt x="28197" y="98"/>
                      <a:pt x="28201" y="46"/>
                    </a:cubicBezTo>
                    <a:lnTo>
                      <a:pt x="28201" y="46"/>
                    </a:lnTo>
                    <a:cubicBezTo>
                      <a:pt x="28201" y="51"/>
                      <a:pt x="28201" y="56"/>
                      <a:pt x="28201" y="60"/>
                    </a:cubicBezTo>
                    <a:lnTo>
                      <a:pt x="28201" y="60"/>
                    </a:lnTo>
                    <a:cubicBezTo>
                      <a:pt x="28201" y="55"/>
                      <a:pt x="28201" y="50"/>
                      <a:pt x="28201" y="44"/>
                    </a:cubicBezTo>
                    <a:cubicBezTo>
                      <a:pt x="28201" y="45"/>
                      <a:pt x="28201" y="46"/>
                      <a:pt x="28201" y="46"/>
                    </a:cubicBezTo>
                    <a:lnTo>
                      <a:pt x="28201" y="46"/>
                    </a:lnTo>
                    <a:cubicBezTo>
                      <a:pt x="28200" y="24"/>
                      <a:pt x="28200" y="1"/>
                      <a:pt x="28199" y="1"/>
                    </a:cubicBezTo>
                    <a:close/>
                    <a:moveTo>
                      <a:pt x="1" y="1"/>
                    </a:moveTo>
                    <a:cubicBezTo>
                      <a:pt x="1" y="1"/>
                      <a:pt x="1" y="13"/>
                      <a:pt x="1" y="44"/>
                    </a:cubicBezTo>
                    <a:cubicBezTo>
                      <a:pt x="15" y="7754"/>
                      <a:pt x="6181" y="14458"/>
                      <a:pt x="13799" y="14458"/>
                    </a:cubicBezTo>
                    <a:cubicBezTo>
                      <a:pt x="13803" y="14458"/>
                      <a:pt x="13807" y="14458"/>
                      <a:pt x="13811" y="14458"/>
                    </a:cubicBezTo>
                    <a:cubicBezTo>
                      <a:pt x="21413" y="14451"/>
                      <a:pt x="27829" y="7907"/>
                      <a:pt x="28189" y="202"/>
                    </a:cubicBezTo>
                    <a:lnTo>
                      <a:pt x="28189" y="202"/>
                    </a:lnTo>
                    <a:cubicBezTo>
                      <a:pt x="27607" y="7706"/>
                      <a:pt x="21290" y="13594"/>
                      <a:pt x="13826" y="13601"/>
                    </a:cubicBezTo>
                    <a:cubicBezTo>
                      <a:pt x="13820" y="13601"/>
                      <a:pt x="13814" y="13601"/>
                      <a:pt x="13808" y="13601"/>
                    </a:cubicBezTo>
                    <a:cubicBezTo>
                      <a:pt x="6329" y="13601"/>
                      <a:pt x="257" y="7561"/>
                      <a:pt x="10" y="44"/>
                    </a:cubicBezTo>
                    <a:cubicBezTo>
                      <a:pt x="10" y="75"/>
                      <a:pt x="9" y="87"/>
                      <a:pt x="8" y="87"/>
                    </a:cubicBezTo>
                    <a:cubicBezTo>
                      <a:pt x="5" y="87"/>
                      <a:pt x="3" y="1"/>
                      <a:pt x="1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32" name="Google Shape;3832;p17"/>
              <p:cNvSpPr/>
              <p:nvPr/>
            </p:nvSpPr>
            <p:spPr>
              <a:xfrm>
                <a:off x="2562163" y="2115700"/>
                <a:ext cx="687075" cy="308350"/>
              </a:xfrm>
              <a:custGeom>
                <a:avLst/>
                <a:gdLst/>
                <a:ahLst/>
                <a:cxnLst/>
                <a:rect l="l" t="t" r="r" b="b"/>
                <a:pathLst>
                  <a:path w="27483" h="12334" extrusionOk="0">
                    <a:moveTo>
                      <a:pt x="0" y="1"/>
                    </a:moveTo>
                    <a:cubicBezTo>
                      <a:pt x="861" y="6928"/>
                      <a:pt x="6541" y="12334"/>
                      <a:pt x="13455" y="12334"/>
                    </a:cubicBezTo>
                    <a:cubicBezTo>
                      <a:pt x="13464" y="12334"/>
                      <a:pt x="13474" y="12334"/>
                      <a:pt x="13483" y="12334"/>
                    </a:cubicBezTo>
                    <a:cubicBezTo>
                      <a:pt x="20434" y="12318"/>
                      <a:pt x="26370" y="6993"/>
                      <a:pt x="27482" y="1"/>
                    </a:cubicBezTo>
                    <a:lnTo>
                      <a:pt x="27340" y="1"/>
                    </a:lnTo>
                    <a:cubicBezTo>
                      <a:pt x="25879" y="6560"/>
                      <a:pt x="20184" y="10404"/>
                      <a:pt x="13515" y="10421"/>
                    </a:cubicBezTo>
                    <a:cubicBezTo>
                      <a:pt x="13500" y="10421"/>
                      <a:pt x="13486" y="10421"/>
                      <a:pt x="13472" y="10421"/>
                    </a:cubicBezTo>
                    <a:cubicBezTo>
                      <a:pt x="6846" y="10421"/>
                      <a:pt x="1355" y="6489"/>
                      <a:pt x="140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33" name="Google Shape;3833;p17"/>
              <p:cNvSpPr/>
              <p:nvPr/>
            </p:nvSpPr>
            <p:spPr>
              <a:xfrm>
                <a:off x="2574788" y="2115700"/>
                <a:ext cx="182225" cy="145175"/>
              </a:xfrm>
              <a:custGeom>
                <a:avLst/>
                <a:gdLst/>
                <a:ahLst/>
                <a:cxnLst/>
                <a:rect l="l" t="t" r="r" b="b"/>
                <a:pathLst>
                  <a:path w="7289" h="5807" extrusionOk="0">
                    <a:moveTo>
                      <a:pt x="1" y="1"/>
                    </a:moveTo>
                    <a:cubicBezTo>
                      <a:pt x="742" y="2510"/>
                      <a:pt x="3513" y="4734"/>
                      <a:pt x="7289" y="5807"/>
                    </a:cubicBezTo>
                    <a:cubicBezTo>
                      <a:pt x="4625" y="4618"/>
                      <a:pt x="2702" y="2435"/>
                      <a:pt x="2163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34" name="Google Shape;3834;p17"/>
              <p:cNvSpPr/>
              <p:nvPr/>
            </p:nvSpPr>
            <p:spPr>
              <a:xfrm>
                <a:off x="2992163" y="2115700"/>
                <a:ext cx="253000" cy="158025"/>
              </a:xfrm>
              <a:custGeom>
                <a:avLst/>
                <a:gdLst/>
                <a:ahLst/>
                <a:cxnLst/>
                <a:rect l="l" t="t" r="r" b="b"/>
                <a:pathLst>
                  <a:path w="10120" h="6321" extrusionOk="0">
                    <a:moveTo>
                      <a:pt x="6860" y="1"/>
                    </a:moveTo>
                    <a:cubicBezTo>
                      <a:pt x="6121" y="2887"/>
                      <a:pt x="3470" y="5270"/>
                      <a:pt x="0" y="6321"/>
                    </a:cubicBezTo>
                    <a:cubicBezTo>
                      <a:pt x="5098" y="5531"/>
                      <a:pt x="9104" y="3073"/>
                      <a:pt x="10119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35" name="Google Shape;3835;p17"/>
              <p:cNvSpPr/>
              <p:nvPr/>
            </p:nvSpPr>
            <p:spPr>
              <a:xfrm>
                <a:off x="2232538" y="2115700"/>
                <a:ext cx="366425" cy="513275"/>
              </a:xfrm>
              <a:custGeom>
                <a:avLst/>
                <a:gdLst/>
                <a:ahLst/>
                <a:cxnLst/>
                <a:rect l="l" t="t" r="r" b="b"/>
                <a:pathLst>
                  <a:path w="14657" h="20531" extrusionOk="0">
                    <a:moveTo>
                      <a:pt x="4301" y="1"/>
                    </a:moveTo>
                    <a:lnTo>
                      <a:pt x="0" y="17992"/>
                    </a:lnTo>
                    <a:cubicBezTo>
                      <a:pt x="1671" y="19748"/>
                      <a:pt x="4766" y="20531"/>
                      <a:pt x="7715" y="20531"/>
                    </a:cubicBezTo>
                    <a:cubicBezTo>
                      <a:pt x="10762" y="20531"/>
                      <a:pt x="13653" y="19695"/>
                      <a:pt x="14657" y="18235"/>
                    </a:cubicBezTo>
                    <a:lnTo>
                      <a:pt x="9028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36" name="Google Shape;3836;p17"/>
              <p:cNvSpPr/>
              <p:nvPr/>
            </p:nvSpPr>
            <p:spPr>
              <a:xfrm>
                <a:off x="2232538" y="2115700"/>
                <a:ext cx="366400" cy="467725"/>
              </a:xfrm>
              <a:custGeom>
                <a:avLst/>
                <a:gdLst/>
                <a:ahLst/>
                <a:cxnLst/>
                <a:rect l="l" t="t" r="r" b="b"/>
                <a:pathLst>
                  <a:path w="14656" h="18709" extrusionOk="0">
                    <a:moveTo>
                      <a:pt x="1978" y="1"/>
                    </a:moveTo>
                    <a:lnTo>
                      <a:pt x="0" y="17303"/>
                    </a:lnTo>
                    <a:cubicBezTo>
                      <a:pt x="330" y="17649"/>
                      <a:pt x="717" y="17955"/>
                      <a:pt x="1148" y="18228"/>
                    </a:cubicBezTo>
                    <a:cubicBezTo>
                      <a:pt x="1452" y="10532"/>
                      <a:pt x="3828" y="4960"/>
                      <a:pt x="6720" y="4960"/>
                    </a:cubicBezTo>
                    <a:cubicBezTo>
                      <a:pt x="6728" y="4960"/>
                      <a:pt x="6736" y="4960"/>
                      <a:pt x="6744" y="4960"/>
                    </a:cubicBezTo>
                    <a:cubicBezTo>
                      <a:pt x="9681" y="4989"/>
                      <a:pt x="12473" y="10747"/>
                      <a:pt x="13228" y="18709"/>
                    </a:cubicBezTo>
                    <a:cubicBezTo>
                      <a:pt x="13855" y="18382"/>
                      <a:pt x="14347" y="17992"/>
                      <a:pt x="14656" y="17546"/>
                    </a:cubicBezTo>
                    <a:lnTo>
                      <a:pt x="10851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37" name="Google Shape;3837;p17"/>
              <p:cNvSpPr/>
              <p:nvPr/>
            </p:nvSpPr>
            <p:spPr>
              <a:xfrm>
                <a:off x="2308613" y="2316700"/>
                <a:ext cx="53850" cy="304425"/>
              </a:xfrm>
              <a:custGeom>
                <a:avLst/>
                <a:gdLst/>
                <a:ahLst/>
                <a:cxnLst/>
                <a:rect l="l" t="t" r="r" b="b"/>
                <a:pathLst>
                  <a:path w="2154" h="12177" extrusionOk="0">
                    <a:moveTo>
                      <a:pt x="2154" y="0"/>
                    </a:moveTo>
                    <a:cubicBezTo>
                      <a:pt x="872" y="1848"/>
                      <a:pt x="0" y="5451"/>
                      <a:pt x="5" y="9812"/>
                    </a:cubicBezTo>
                    <a:cubicBezTo>
                      <a:pt x="5" y="10478"/>
                      <a:pt x="27" y="11137"/>
                      <a:pt x="67" y="11786"/>
                    </a:cubicBezTo>
                    <a:cubicBezTo>
                      <a:pt x="542" y="11944"/>
                      <a:pt x="1040" y="12074"/>
                      <a:pt x="1555" y="12177"/>
                    </a:cubicBezTo>
                    <a:cubicBezTo>
                      <a:pt x="1301" y="10670"/>
                      <a:pt x="1155" y="9051"/>
                      <a:pt x="1141" y="7388"/>
                    </a:cubicBezTo>
                    <a:cubicBezTo>
                      <a:pt x="1118" y="4469"/>
                      <a:pt x="1507" y="1902"/>
                      <a:pt x="2154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38" name="Google Shape;3838;p17"/>
              <p:cNvSpPr/>
              <p:nvPr/>
            </p:nvSpPr>
            <p:spPr>
              <a:xfrm>
                <a:off x="2426638" y="2342725"/>
                <a:ext cx="90975" cy="281450"/>
              </a:xfrm>
              <a:custGeom>
                <a:avLst/>
                <a:gdLst/>
                <a:ahLst/>
                <a:cxnLst/>
                <a:rect l="l" t="t" r="r" b="b"/>
                <a:pathLst>
                  <a:path w="3639" h="11258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983" y="2374"/>
                      <a:pt x="1781" y="5595"/>
                      <a:pt x="2168" y="9263"/>
                    </a:cubicBezTo>
                    <a:cubicBezTo>
                      <a:pt x="2239" y="9935"/>
                      <a:pt x="2292" y="10600"/>
                      <a:pt x="2332" y="11257"/>
                    </a:cubicBezTo>
                    <a:cubicBezTo>
                      <a:pt x="2786" y="11188"/>
                      <a:pt x="3223" y="11099"/>
                      <a:pt x="3639" y="10992"/>
                    </a:cubicBezTo>
                    <a:cubicBezTo>
                      <a:pt x="2925" y="6113"/>
                      <a:pt x="1538" y="2135"/>
                      <a:pt x="0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39" name="Google Shape;3839;p17"/>
              <p:cNvSpPr/>
              <p:nvPr/>
            </p:nvSpPr>
            <p:spPr>
              <a:xfrm>
                <a:off x="3474338" y="2115700"/>
                <a:ext cx="1056525" cy="477175"/>
              </a:xfrm>
              <a:custGeom>
                <a:avLst/>
                <a:gdLst/>
                <a:ahLst/>
                <a:cxnLst/>
                <a:rect l="l" t="t" r="r" b="b"/>
                <a:pathLst>
                  <a:path w="42261" h="19087" extrusionOk="0">
                    <a:moveTo>
                      <a:pt x="0" y="1"/>
                    </a:moveTo>
                    <a:lnTo>
                      <a:pt x="265" y="12300"/>
                    </a:lnTo>
                    <a:cubicBezTo>
                      <a:pt x="5515" y="16748"/>
                      <a:pt x="11553" y="19087"/>
                      <a:pt x="18543" y="19087"/>
                    </a:cubicBezTo>
                    <a:cubicBezTo>
                      <a:pt x="25356" y="19087"/>
                      <a:pt x="33072" y="16865"/>
                      <a:pt x="41842" y="12209"/>
                    </a:cubicBezTo>
                    <a:lnTo>
                      <a:pt x="42260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40" name="Google Shape;3840;p17"/>
              <p:cNvSpPr/>
              <p:nvPr/>
            </p:nvSpPr>
            <p:spPr>
              <a:xfrm>
                <a:off x="3474338" y="2115700"/>
                <a:ext cx="253850" cy="446475"/>
              </a:xfrm>
              <a:custGeom>
                <a:avLst/>
                <a:gdLst/>
                <a:ahLst/>
                <a:cxnLst/>
                <a:rect l="l" t="t" r="r" b="b"/>
                <a:pathLst>
                  <a:path w="10154" h="17859" extrusionOk="0">
                    <a:moveTo>
                      <a:pt x="0" y="1"/>
                    </a:moveTo>
                    <a:lnTo>
                      <a:pt x="265" y="12300"/>
                    </a:lnTo>
                    <a:cubicBezTo>
                      <a:pt x="3305" y="14876"/>
                      <a:pt x="6594" y="16739"/>
                      <a:pt x="10153" y="17858"/>
                    </a:cubicBezTo>
                    <a:cubicBezTo>
                      <a:pt x="7796" y="13894"/>
                      <a:pt x="6295" y="8450"/>
                      <a:pt x="6213" y="2358"/>
                    </a:cubicBezTo>
                    <a:cubicBezTo>
                      <a:pt x="6202" y="1629"/>
                      <a:pt x="6215" y="716"/>
                      <a:pt x="6245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41" name="Google Shape;3841;p17"/>
              <p:cNvSpPr/>
              <p:nvPr/>
            </p:nvSpPr>
            <p:spPr>
              <a:xfrm>
                <a:off x="4225288" y="2115700"/>
                <a:ext cx="305625" cy="430825"/>
              </a:xfrm>
              <a:custGeom>
                <a:avLst/>
                <a:gdLst/>
                <a:ahLst/>
                <a:cxnLst/>
                <a:rect l="l" t="t" r="r" b="b"/>
                <a:pathLst>
                  <a:path w="12225" h="17233" extrusionOk="0">
                    <a:moveTo>
                      <a:pt x="3768" y="1"/>
                    </a:moveTo>
                    <a:cubicBezTo>
                      <a:pt x="3792" y="721"/>
                      <a:pt x="3797" y="1493"/>
                      <a:pt x="3780" y="2228"/>
                    </a:cubicBezTo>
                    <a:cubicBezTo>
                      <a:pt x="3645" y="8057"/>
                      <a:pt x="2218" y="13300"/>
                      <a:pt x="1" y="17232"/>
                    </a:cubicBezTo>
                    <a:cubicBezTo>
                      <a:pt x="3690" y="16096"/>
                      <a:pt x="7619" y="14432"/>
                      <a:pt x="11805" y="12211"/>
                    </a:cubicBezTo>
                    <a:lnTo>
                      <a:pt x="12225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42" name="Google Shape;3842;p17"/>
              <p:cNvSpPr/>
              <p:nvPr/>
            </p:nvSpPr>
            <p:spPr>
              <a:xfrm>
                <a:off x="3621813" y="2114575"/>
                <a:ext cx="720950" cy="365575"/>
              </a:xfrm>
              <a:custGeom>
                <a:avLst/>
                <a:gdLst/>
                <a:ahLst/>
                <a:cxnLst/>
                <a:rect l="l" t="t" r="r" b="b"/>
                <a:pathLst>
                  <a:path w="28838" h="14623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0" y="1"/>
                      <a:pt x="0" y="11"/>
                      <a:pt x="1" y="25"/>
                    </a:cubicBezTo>
                    <a:lnTo>
                      <a:pt x="1" y="25"/>
                    </a:lnTo>
                    <a:cubicBezTo>
                      <a:pt x="0" y="7"/>
                      <a:pt x="0" y="1"/>
                      <a:pt x="0" y="1"/>
                    </a:cubicBezTo>
                    <a:close/>
                    <a:moveTo>
                      <a:pt x="28837" y="0"/>
                    </a:moveTo>
                    <a:cubicBezTo>
                      <a:pt x="28837" y="0"/>
                      <a:pt x="28837" y="12"/>
                      <a:pt x="28837" y="44"/>
                    </a:cubicBezTo>
                    <a:cubicBezTo>
                      <a:pt x="28837" y="76"/>
                      <a:pt x="28837" y="87"/>
                      <a:pt x="28837" y="87"/>
                    </a:cubicBezTo>
                    <a:cubicBezTo>
                      <a:pt x="28837" y="87"/>
                      <a:pt x="28838" y="0"/>
                      <a:pt x="28837" y="0"/>
                    </a:cubicBezTo>
                    <a:close/>
                    <a:moveTo>
                      <a:pt x="1" y="25"/>
                    </a:moveTo>
                    <a:cubicBezTo>
                      <a:pt x="1" y="30"/>
                      <a:pt x="1" y="37"/>
                      <a:pt x="1" y="44"/>
                    </a:cubicBezTo>
                    <a:cubicBezTo>
                      <a:pt x="110" y="7843"/>
                      <a:pt x="6490" y="14622"/>
                      <a:pt x="14282" y="14622"/>
                    </a:cubicBezTo>
                    <a:cubicBezTo>
                      <a:pt x="14286" y="14622"/>
                      <a:pt x="14289" y="14622"/>
                      <a:pt x="14293" y="14622"/>
                    </a:cubicBezTo>
                    <a:cubicBezTo>
                      <a:pt x="22122" y="14615"/>
                      <a:pt x="28645" y="7906"/>
                      <a:pt x="28837" y="44"/>
                    </a:cubicBezTo>
                    <a:lnTo>
                      <a:pt x="28837" y="44"/>
                    </a:lnTo>
                    <a:cubicBezTo>
                      <a:pt x="28408" y="7711"/>
                      <a:pt x="21984" y="13747"/>
                      <a:pt x="14297" y="13754"/>
                    </a:cubicBezTo>
                    <a:cubicBezTo>
                      <a:pt x="14290" y="13754"/>
                      <a:pt x="14284" y="13754"/>
                      <a:pt x="14278" y="13754"/>
                    </a:cubicBezTo>
                    <a:cubicBezTo>
                      <a:pt x="6627" y="13754"/>
                      <a:pt x="347" y="7646"/>
                      <a:pt x="6" y="44"/>
                    </a:cubicBezTo>
                    <a:cubicBezTo>
                      <a:pt x="5" y="76"/>
                      <a:pt x="4" y="87"/>
                      <a:pt x="3" y="87"/>
                    </a:cubicBezTo>
                    <a:cubicBezTo>
                      <a:pt x="2" y="87"/>
                      <a:pt x="1" y="51"/>
                      <a:pt x="1" y="25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43" name="Google Shape;3843;p17"/>
              <p:cNvSpPr/>
              <p:nvPr/>
            </p:nvSpPr>
            <p:spPr>
              <a:xfrm>
                <a:off x="3634313" y="2115700"/>
                <a:ext cx="702650" cy="311850"/>
              </a:xfrm>
              <a:custGeom>
                <a:avLst/>
                <a:gdLst/>
                <a:ahLst/>
                <a:cxnLst/>
                <a:rect l="l" t="t" r="r" b="b"/>
                <a:pathLst>
                  <a:path w="28106" h="12474" extrusionOk="0">
                    <a:moveTo>
                      <a:pt x="0" y="1"/>
                    </a:moveTo>
                    <a:cubicBezTo>
                      <a:pt x="964" y="7004"/>
                      <a:pt x="6837" y="12474"/>
                      <a:pt x="13908" y="12474"/>
                    </a:cubicBezTo>
                    <a:cubicBezTo>
                      <a:pt x="13917" y="12474"/>
                      <a:pt x="13927" y="12474"/>
                      <a:pt x="13936" y="12474"/>
                    </a:cubicBezTo>
                    <a:cubicBezTo>
                      <a:pt x="21045" y="12458"/>
                      <a:pt x="27051" y="7072"/>
                      <a:pt x="28106" y="1"/>
                    </a:cubicBezTo>
                    <a:lnTo>
                      <a:pt x="27960" y="1"/>
                    </a:lnTo>
                    <a:cubicBezTo>
                      <a:pt x="26547" y="6634"/>
                      <a:pt x="20767" y="10522"/>
                      <a:pt x="13947" y="10540"/>
                    </a:cubicBezTo>
                    <a:cubicBezTo>
                      <a:pt x="13932" y="10540"/>
                      <a:pt x="13916" y="10540"/>
                      <a:pt x="13901" y="10540"/>
                    </a:cubicBezTo>
                    <a:cubicBezTo>
                      <a:pt x="7123" y="10540"/>
                      <a:pt x="1465" y="6564"/>
                      <a:pt x="144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44" name="Google Shape;3844;p17"/>
              <p:cNvSpPr/>
              <p:nvPr/>
            </p:nvSpPr>
            <p:spPr>
              <a:xfrm>
                <a:off x="3647188" y="2115700"/>
                <a:ext cx="188050" cy="146800"/>
              </a:xfrm>
              <a:custGeom>
                <a:avLst/>
                <a:gdLst/>
                <a:ahLst/>
                <a:cxnLst/>
                <a:rect l="l" t="t" r="r" b="b"/>
                <a:pathLst>
                  <a:path w="7522" h="5872" extrusionOk="0">
                    <a:moveTo>
                      <a:pt x="1" y="1"/>
                    </a:moveTo>
                    <a:cubicBezTo>
                      <a:pt x="789" y="2539"/>
                      <a:pt x="3647" y="4789"/>
                      <a:pt x="7521" y="5871"/>
                    </a:cubicBezTo>
                    <a:cubicBezTo>
                      <a:pt x="4786" y="4671"/>
                      <a:pt x="2794" y="2461"/>
                      <a:pt x="2212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45" name="Google Shape;3845;p17"/>
              <p:cNvSpPr/>
              <p:nvPr/>
            </p:nvSpPr>
            <p:spPr>
              <a:xfrm>
                <a:off x="4075938" y="2115700"/>
                <a:ext cx="256825" cy="159825"/>
              </a:xfrm>
              <a:custGeom>
                <a:avLst/>
                <a:gdLst/>
                <a:ahLst/>
                <a:cxnLst/>
                <a:rect l="l" t="t" r="r" b="b"/>
                <a:pathLst>
                  <a:path w="10273" h="6393" extrusionOk="0">
                    <a:moveTo>
                      <a:pt x="6940" y="1"/>
                    </a:moveTo>
                    <a:cubicBezTo>
                      <a:pt x="6219" y="2918"/>
                      <a:pt x="3537" y="5329"/>
                      <a:pt x="1" y="6393"/>
                    </a:cubicBezTo>
                    <a:cubicBezTo>
                      <a:pt x="5204" y="5594"/>
                      <a:pt x="9270" y="3105"/>
                      <a:pt x="10273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46" name="Google Shape;3846;p17"/>
              <p:cNvSpPr/>
              <p:nvPr/>
            </p:nvSpPr>
            <p:spPr>
              <a:xfrm>
                <a:off x="4307163" y="2115700"/>
                <a:ext cx="381875" cy="513025"/>
              </a:xfrm>
              <a:custGeom>
                <a:avLst/>
                <a:gdLst/>
                <a:ahLst/>
                <a:cxnLst/>
                <a:rect l="l" t="t" r="r" b="b"/>
                <a:pathLst>
                  <a:path w="15275" h="20521" extrusionOk="0">
                    <a:moveTo>
                      <a:pt x="6522" y="1"/>
                    </a:moveTo>
                    <a:lnTo>
                      <a:pt x="1" y="17926"/>
                    </a:lnTo>
                    <a:cubicBezTo>
                      <a:pt x="1538" y="19721"/>
                      <a:pt x="4678" y="20521"/>
                      <a:pt x="7757" y="20521"/>
                    </a:cubicBezTo>
                    <a:cubicBezTo>
                      <a:pt x="10937" y="20521"/>
                      <a:pt x="14054" y="19667"/>
                      <a:pt x="15275" y="18174"/>
                    </a:cubicBezTo>
                    <a:lnTo>
                      <a:pt x="11461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47" name="Google Shape;3847;p17"/>
              <p:cNvSpPr/>
              <p:nvPr/>
            </p:nvSpPr>
            <p:spPr>
              <a:xfrm>
                <a:off x="4307163" y="2115700"/>
                <a:ext cx="381875" cy="478250"/>
              </a:xfrm>
              <a:custGeom>
                <a:avLst/>
                <a:gdLst/>
                <a:ahLst/>
                <a:cxnLst/>
                <a:rect l="l" t="t" r="r" b="b"/>
                <a:pathLst>
                  <a:path w="15275" h="19130" extrusionOk="0">
                    <a:moveTo>
                      <a:pt x="4092" y="1"/>
                    </a:moveTo>
                    <a:lnTo>
                      <a:pt x="1" y="17693"/>
                    </a:lnTo>
                    <a:cubicBezTo>
                      <a:pt x="305" y="18047"/>
                      <a:pt x="672" y="18360"/>
                      <a:pt x="1090" y="18640"/>
                    </a:cubicBezTo>
                    <a:cubicBezTo>
                      <a:pt x="2312" y="10774"/>
                      <a:pt x="5449" y="5075"/>
                      <a:pt x="8470" y="5075"/>
                    </a:cubicBezTo>
                    <a:cubicBezTo>
                      <a:pt x="8478" y="5075"/>
                      <a:pt x="8486" y="5075"/>
                      <a:pt x="8494" y="5075"/>
                    </a:cubicBezTo>
                    <a:cubicBezTo>
                      <a:pt x="11559" y="5106"/>
                      <a:pt x="13796" y="10991"/>
                      <a:pt x="13648" y="19129"/>
                    </a:cubicBezTo>
                    <a:cubicBezTo>
                      <a:pt x="14340" y="18798"/>
                      <a:pt x="14900" y="18398"/>
                      <a:pt x="15275" y="17941"/>
                    </a:cubicBezTo>
                    <a:lnTo>
                      <a:pt x="13368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48" name="Google Shape;3848;p17"/>
              <p:cNvSpPr/>
              <p:nvPr/>
            </p:nvSpPr>
            <p:spPr>
              <a:xfrm>
                <a:off x="4382913" y="2309525"/>
                <a:ext cx="89150" cy="311175"/>
              </a:xfrm>
              <a:custGeom>
                <a:avLst/>
                <a:gdLst/>
                <a:ahLst/>
                <a:cxnLst/>
                <a:rect l="l" t="t" r="r" b="b"/>
                <a:pathLst>
                  <a:path w="3566" h="12447" extrusionOk="0">
                    <a:moveTo>
                      <a:pt x="3566" y="1"/>
                    </a:moveTo>
                    <a:lnTo>
                      <a:pt x="3566" y="1"/>
                    </a:lnTo>
                    <a:cubicBezTo>
                      <a:pt x="2010" y="1890"/>
                      <a:pt x="676" y="5572"/>
                      <a:pt x="168" y="10031"/>
                    </a:cubicBezTo>
                    <a:cubicBezTo>
                      <a:pt x="90" y="10712"/>
                      <a:pt x="35" y="11385"/>
                      <a:pt x="0" y="12047"/>
                    </a:cubicBezTo>
                    <a:cubicBezTo>
                      <a:pt x="479" y="12209"/>
                      <a:pt x="983" y="12342"/>
                      <a:pt x="1506" y="12447"/>
                    </a:cubicBezTo>
                    <a:cubicBezTo>
                      <a:pt x="1418" y="10908"/>
                      <a:pt x="1456" y="9253"/>
                      <a:pt x="1638" y="7553"/>
                    </a:cubicBezTo>
                    <a:cubicBezTo>
                      <a:pt x="1959" y="4570"/>
                      <a:pt x="2666" y="1946"/>
                      <a:pt x="3566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49" name="Google Shape;3849;p17"/>
              <p:cNvSpPr/>
              <p:nvPr/>
            </p:nvSpPr>
            <p:spPr>
              <a:xfrm>
                <a:off x="4535988" y="2336200"/>
                <a:ext cx="62650" cy="287675"/>
              </a:xfrm>
              <a:custGeom>
                <a:avLst/>
                <a:gdLst/>
                <a:ahLst/>
                <a:cxnLst/>
                <a:rect l="l" t="t" r="r" b="b"/>
                <a:pathLst>
                  <a:path w="2506" h="11507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748" y="2426"/>
                      <a:pt x="1203" y="5718"/>
                      <a:pt x="1173" y="9468"/>
                    </a:cubicBezTo>
                    <a:cubicBezTo>
                      <a:pt x="1170" y="10155"/>
                      <a:pt x="1147" y="10833"/>
                      <a:pt x="1110" y="11506"/>
                    </a:cubicBezTo>
                    <a:cubicBezTo>
                      <a:pt x="1591" y="11436"/>
                      <a:pt x="2059" y="11346"/>
                      <a:pt x="2505" y="11235"/>
                    </a:cubicBezTo>
                    <a:cubicBezTo>
                      <a:pt x="2335" y="6248"/>
                      <a:pt x="1356" y="2182"/>
                      <a:pt x="1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50" name="Google Shape;3850;p17"/>
              <p:cNvSpPr/>
              <p:nvPr/>
            </p:nvSpPr>
            <p:spPr>
              <a:xfrm>
                <a:off x="3230688" y="2115700"/>
                <a:ext cx="392950" cy="523625"/>
              </a:xfrm>
              <a:custGeom>
                <a:avLst/>
                <a:gdLst/>
                <a:ahLst/>
                <a:cxnLst/>
                <a:rect l="l" t="t" r="r" b="b"/>
                <a:pathLst>
                  <a:path w="15718" h="20945" extrusionOk="0">
                    <a:moveTo>
                      <a:pt x="5693" y="1"/>
                    </a:moveTo>
                    <a:lnTo>
                      <a:pt x="0" y="18992"/>
                    </a:lnTo>
                    <a:cubicBezTo>
                      <a:pt x="1601" y="20357"/>
                      <a:pt x="4410" y="20944"/>
                      <a:pt x="7247" y="20944"/>
                    </a:cubicBezTo>
                    <a:cubicBezTo>
                      <a:pt x="10803" y="20944"/>
                      <a:pt x="14402" y="20021"/>
                      <a:pt x="15718" y="18550"/>
                    </a:cubicBezTo>
                    <a:lnTo>
                      <a:pt x="11491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51" name="Google Shape;3851;p17"/>
              <p:cNvSpPr/>
              <p:nvPr/>
            </p:nvSpPr>
            <p:spPr>
              <a:xfrm>
                <a:off x="3230713" y="2115700"/>
                <a:ext cx="392950" cy="483325"/>
              </a:xfrm>
              <a:custGeom>
                <a:avLst/>
                <a:gdLst/>
                <a:ahLst/>
                <a:cxnLst/>
                <a:rect l="l" t="t" r="r" b="b"/>
                <a:pathLst>
                  <a:path w="15718" h="19333" extrusionOk="0">
                    <a:moveTo>
                      <a:pt x="3323" y="1"/>
                    </a:moveTo>
                    <a:lnTo>
                      <a:pt x="0" y="18527"/>
                    </a:lnTo>
                    <a:cubicBezTo>
                      <a:pt x="362" y="18834"/>
                      <a:pt x="784" y="19101"/>
                      <a:pt x="1254" y="19332"/>
                    </a:cubicBezTo>
                    <a:cubicBezTo>
                      <a:pt x="1799" y="11794"/>
                      <a:pt x="4848" y="5741"/>
                      <a:pt x="8296" y="5728"/>
                    </a:cubicBezTo>
                    <a:cubicBezTo>
                      <a:pt x="8301" y="5728"/>
                      <a:pt x="8305" y="5728"/>
                      <a:pt x="8309" y="5728"/>
                    </a:cubicBezTo>
                    <a:cubicBezTo>
                      <a:pt x="11737" y="5728"/>
                      <a:pt x="14224" y="11705"/>
                      <a:pt x="14105" y="19195"/>
                    </a:cubicBezTo>
                    <a:cubicBezTo>
                      <a:pt x="14789" y="18874"/>
                      <a:pt x="15346" y="18502"/>
                      <a:pt x="15718" y="18087"/>
                    </a:cubicBezTo>
                    <a:lnTo>
                      <a:pt x="12844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52" name="Google Shape;3852;p17"/>
              <p:cNvSpPr/>
              <p:nvPr/>
            </p:nvSpPr>
            <p:spPr>
              <a:xfrm>
                <a:off x="3314463" y="2336500"/>
                <a:ext cx="73950" cy="299400"/>
              </a:xfrm>
              <a:custGeom>
                <a:avLst/>
                <a:gdLst/>
                <a:ahLst/>
                <a:cxnLst/>
                <a:rect l="l" t="t" r="r" b="b"/>
                <a:pathLst>
                  <a:path w="2958" h="11976" extrusionOk="0">
                    <a:moveTo>
                      <a:pt x="2957" y="1"/>
                    </a:moveTo>
                    <a:lnTo>
                      <a:pt x="2957" y="1"/>
                    </a:lnTo>
                    <a:cubicBezTo>
                      <a:pt x="1359" y="1991"/>
                      <a:pt x="195" y="5692"/>
                      <a:pt x="26" y="9888"/>
                    </a:cubicBezTo>
                    <a:cubicBezTo>
                      <a:pt x="2" y="10504"/>
                      <a:pt x="1" y="11109"/>
                      <a:pt x="19" y="11697"/>
                    </a:cubicBezTo>
                    <a:cubicBezTo>
                      <a:pt x="527" y="11816"/>
                      <a:pt x="1057" y="11910"/>
                      <a:pt x="1602" y="11975"/>
                    </a:cubicBezTo>
                    <a:cubicBezTo>
                      <a:pt x="1402" y="10622"/>
                      <a:pt x="1322" y="9123"/>
                      <a:pt x="1387" y="7542"/>
                    </a:cubicBezTo>
                    <a:cubicBezTo>
                      <a:pt x="1507" y="4671"/>
                      <a:pt x="2091" y="2030"/>
                      <a:pt x="2957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53" name="Google Shape;3853;p17"/>
              <p:cNvSpPr/>
              <p:nvPr/>
            </p:nvSpPr>
            <p:spPr>
              <a:xfrm>
                <a:off x="3460513" y="2362575"/>
                <a:ext cx="73675" cy="269275"/>
              </a:xfrm>
              <a:custGeom>
                <a:avLst/>
                <a:gdLst/>
                <a:ahLst/>
                <a:cxnLst/>
                <a:rect l="l" t="t" r="r" b="b"/>
                <a:pathLst>
                  <a:path w="2947" h="10771" extrusionOk="0">
                    <a:moveTo>
                      <a:pt x="0" y="0"/>
                    </a:moveTo>
                    <a:lnTo>
                      <a:pt x="0" y="0"/>
                    </a:lnTo>
                    <a:cubicBezTo>
                      <a:pt x="904" y="2419"/>
                      <a:pt x="1489" y="5566"/>
                      <a:pt x="1569" y="8986"/>
                    </a:cubicBezTo>
                    <a:cubicBezTo>
                      <a:pt x="1584" y="9592"/>
                      <a:pt x="1580" y="10188"/>
                      <a:pt x="1563" y="10771"/>
                    </a:cubicBezTo>
                    <a:cubicBezTo>
                      <a:pt x="2043" y="10687"/>
                      <a:pt x="2507" y="10587"/>
                      <a:pt x="2947" y="10472"/>
                    </a:cubicBezTo>
                    <a:cubicBezTo>
                      <a:pt x="2678" y="6018"/>
                      <a:pt x="1545" y="2160"/>
                      <a:pt x="0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pic>
        <p:nvPicPr>
          <p:cNvPr id="3854" name="Google Shape;3854;p17"/>
          <p:cNvPicPr preferRelativeResize="0"/>
          <p:nvPr/>
        </p:nvPicPr>
        <p:blipFill>
          <a:blip r:embed="rId2">
            <a:alphaModFix amt="10000"/>
          </a:blip>
          <a:stretch>
            <a:fillRect/>
          </a:stretch>
        </p:blipFill>
        <p:spPr>
          <a:xfrm>
            <a:off x="-86342" y="-171400"/>
            <a:ext cx="9316685" cy="5486299"/>
          </a:xfrm>
          <a:prstGeom prst="rect">
            <a:avLst/>
          </a:prstGeom>
          <a:noFill/>
          <a:ln>
            <a:noFill/>
          </a:ln>
        </p:spPr>
      </p:pic>
      <p:sp>
        <p:nvSpPr>
          <p:cNvPr id="3855" name="Google Shape;3855;p17"/>
          <p:cNvSpPr txBox="1">
            <a:spLocks noGrp="1"/>
          </p:cNvSpPr>
          <p:nvPr>
            <p:ph type="title"/>
          </p:nvPr>
        </p:nvSpPr>
        <p:spPr>
          <a:xfrm>
            <a:off x="2391888" y="2440500"/>
            <a:ext cx="4360200" cy="9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 sz="5800"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3856" name="Google Shape;3856;p17"/>
          <p:cNvSpPr txBox="1">
            <a:spLocks noGrp="1"/>
          </p:cNvSpPr>
          <p:nvPr>
            <p:ph type="title" idx="2" hasCustomPrompt="1"/>
          </p:nvPr>
        </p:nvSpPr>
        <p:spPr>
          <a:xfrm>
            <a:off x="2391889" y="1244810"/>
            <a:ext cx="1550100" cy="122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6000"/>
              <a:buNone/>
              <a:defRPr sz="75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3857" name="Google Shape;3857;p17"/>
          <p:cNvSpPr txBox="1">
            <a:spLocks noGrp="1"/>
          </p:cNvSpPr>
          <p:nvPr>
            <p:ph type="subTitle" idx="1"/>
          </p:nvPr>
        </p:nvSpPr>
        <p:spPr>
          <a:xfrm rot="549">
            <a:off x="2391887" y="3504499"/>
            <a:ext cx="3755400" cy="39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5">
  <p:cSld name="SECTION_HEADER_1_1_1_1_1">
    <p:spTree>
      <p:nvGrpSpPr>
        <p:cNvPr id="1" name="Shape 4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06" name="Google Shape;4206;p19"/>
          <p:cNvGrpSpPr/>
          <p:nvPr/>
        </p:nvGrpSpPr>
        <p:grpSpPr>
          <a:xfrm>
            <a:off x="-458913" y="-556726"/>
            <a:ext cx="10075901" cy="6045393"/>
            <a:chOff x="-458913" y="-556726"/>
            <a:chExt cx="10075901" cy="6045393"/>
          </a:xfrm>
        </p:grpSpPr>
        <p:grpSp>
          <p:nvGrpSpPr>
            <p:cNvPr id="4207" name="Google Shape;4207;p19"/>
            <p:cNvGrpSpPr/>
            <p:nvPr/>
          </p:nvGrpSpPr>
          <p:grpSpPr>
            <a:xfrm>
              <a:off x="-36152" y="155421"/>
              <a:ext cx="9373434" cy="4411853"/>
              <a:chOff x="-36152" y="155421"/>
              <a:chExt cx="9373434" cy="4411853"/>
            </a:xfrm>
          </p:grpSpPr>
          <p:sp>
            <p:nvSpPr>
              <p:cNvPr id="4208" name="Google Shape;4208;p19"/>
              <p:cNvSpPr/>
              <p:nvPr/>
            </p:nvSpPr>
            <p:spPr>
              <a:xfrm>
                <a:off x="-35892" y="622203"/>
                <a:ext cx="9372768" cy="3860003"/>
              </a:xfrm>
              <a:custGeom>
                <a:avLst/>
                <a:gdLst/>
                <a:ahLst/>
                <a:cxnLst/>
                <a:rect l="l" t="t" r="r" b="b"/>
                <a:pathLst>
                  <a:path w="107947" h="44456" extrusionOk="0">
                    <a:moveTo>
                      <a:pt x="1" y="1"/>
                    </a:moveTo>
                    <a:lnTo>
                      <a:pt x="1" y="44456"/>
                    </a:lnTo>
                    <a:lnTo>
                      <a:pt x="107946" y="44456"/>
                    </a:lnTo>
                    <a:lnTo>
                      <a:pt x="10794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09" name="Google Shape;4209;p19"/>
              <p:cNvSpPr/>
              <p:nvPr/>
            </p:nvSpPr>
            <p:spPr>
              <a:xfrm>
                <a:off x="-35892" y="3871442"/>
                <a:ext cx="9372768" cy="564292"/>
              </a:xfrm>
              <a:custGeom>
                <a:avLst/>
                <a:gdLst/>
                <a:ahLst/>
                <a:cxnLst/>
                <a:rect l="l" t="t" r="r" b="b"/>
                <a:pathLst>
                  <a:path w="107947" h="6499" extrusionOk="0">
                    <a:moveTo>
                      <a:pt x="1" y="1"/>
                    </a:moveTo>
                    <a:lnTo>
                      <a:pt x="1" y="6498"/>
                    </a:lnTo>
                    <a:lnTo>
                      <a:pt x="107946" y="6498"/>
                    </a:lnTo>
                    <a:lnTo>
                      <a:pt x="107946" y="349"/>
                    </a:lnTo>
                    <a:cubicBezTo>
                      <a:pt x="95947" y="2018"/>
                      <a:pt x="76762" y="5100"/>
                      <a:pt x="55146" y="5100"/>
                    </a:cubicBezTo>
                    <a:cubicBezTo>
                      <a:pt x="32055" y="5100"/>
                      <a:pt x="11746" y="1864"/>
                      <a:pt x="1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10" name="Google Shape;4210;p19"/>
              <p:cNvSpPr/>
              <p:nvPr/>
            </p:nvSpPr>
            <p:spPr>
              <a:xfrm>
                <a:off x="-35892" y="157592"/>
                <a:ext cx="9372768" cy="3646408"/>
              </a:xfrm>
              <a:custGeom>
                <a:avLst/>
                <a:gdLst/>
                <a:ahLst/>
                <a:cxnLst/>
                <a:rect l="l" t="t" r="r" b="b"/>
                <a:pathLst>
                  <a:path w="107947" h="41996" extrusionOk="0">
                    <a:moveTo>
                      <a:pt x="1" y="1"/>
                    </a:moveTo>
                    <a:lnTo>
                      <a:pt x="1" y="41995"/>
                    </a:lnTo>
                    <a:cubicBezTo>
                      <a:pt x="11746" y="29946"/>
                      <a:pt x="32055" y="20765"/>
                      <a:pt x="55146" y="20765"/>
                    </a:cubicBezTo>
                    <a:cubicBezTo>
                      <a:pt x="76762" y="20765"/>
                      <a:pt x="95947" y="28964"/>
                      <a:pt x="107946" y="39744"/>
                    </a:cubicBezTo>
                    <a:lnTo>
                      <a:pt x="10794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11" name="Google Shape;4211;p19"/>
              <p:cNvSpPr/>
              <p:nvPr/>
            </p:nvSpPr>
            <p:spPr>
              <a:xfrm>
                <a:off x="807111" y="1692606"/>
                <a:ext cx="213943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4" h="2049" extrusionOk="0">
                    <a:moveTo>
                      <a:pt x="525" y="1"/>
                    </a:moveTo>
                    <a:cubicBezTo>
                      <a:pt x="234" y="1"/>
                      <a:pt x="0" y="235"/>
                      <a:pt x="0" y="525"/>
                    </a:cubicBezTo>
                    <a:lnTo>
                      <a:pt x="0" y="1524"/>
                    </a:lnTo>
                    <a:cubicBezTo>
                      <a:pt x="0" y="1814"/>
                      <a:pt x="234" y="2048"/>
                      <a:pt x="525" y="2048"/>
                    </a:cubicBezTo>
                    <a:lnTo>
                      <a:pt x="1939" y="2048"/>
                    </a:lnTo>
                    <a:cubicBezTo>
                      <a:pt x="2229" y="2048"/>
                      <a:pt x="2464" y="1814"/>
                      <a:pt x="2464" y="1524"/>
                    </a:cubicBezTo>
                    <a:lnTo>
                      <a:pt x="2464" y="525"/>
                    </a:lnTo>
                    <a:cubicBezTo>
                      <a:pt x="2464" y="235"/>
                      <a:pt x="2229" y="1"/>
                      <a:pt x="193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12" name="Google Shape;4212;p19"/>
              <p:cNvSpPr/>
              <p:nvPr/>
            </p:nvSpPr>
            <p:spPr>
              <a:xfrm>
                <a:off x="109457" y="527735"/>
                <a:ext cx="213943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4" h="2049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5"/>
                    </a:cubicBezTo>
                    <a:lnTo>
                      <a:pt x="1" y="1527"/>
                    </a:lnTo>
                    <a:cubicBezTo>
                      <a:pt x="1" y="1814"/>
                      <a:pt x="235" y="2048"/>
                      <a:pt x="525" y="2048"/>
                    </a:cubicBezTo>
                    <a:lnTo>
                      <a:pt x="1939" y="2048"/>
                    </a:lnTo>
                    <a:cubicBezTo>
                      <a:pt x="2230" y="2048"/>
                      <a:pt x="2464" y="1814"/>
                      <a:pt x="2464" y="1527"/>
                    </a:cubicBezTo>
                    <a:lnTo>
                      <a:pt x="2464" y="525"/>
                    </a:lnTo>
                    <a:cubicBezTo>
                      <a:pt x="2464" y="235"/>
                      <a:pt x="2230" y="1"/>
                      <a:pt x="1939" y="1"/>
                    </a:cubicBezTo>
                    <a:close/>
                  </a:path>
                </a:pathLst>
              </a:custGeom>
              <a:solidFill>
                <a:srgbClr val="DDAF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13" name="Google Shape;4213;p19"/>
              <p:cNvSpPr/>
              <p:nvPr/>
            </p:nvSpPr>
            <p:spPr>
              <a:xfrm>
                <a:off x="725668" y="509588"/>
                <a:ext cx="214030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5" h="2049" extrusionOk="0">
                    <a:moveTo>
                      <a:pt x="525" y="0"/>
                    </a:moveTo>
                    <a:cubicBezTo>
                      <a:pt x="235" y="0"/>
                      <a:pt x="1" y="235"/>
                      <a:pt x="1" y="525"/>
                    </a:cubicBezTo>
                    <a:lnTo>
                      <a:pt x="1" y="1526"/>
                    </a:lnTo>
                    <a:cubicBezTo>
                      <a:pt x="1" y="1814"/>
                      <a:pt x="235" y="2048"/>
                      <a:pt x="525" y="2048"/>
                    </a:cubicBezTo>
                    <a:lnTo>
                      <a:pt x="1940" y="2048"/>
                    </a:lnTo>
                    <a:cubicBezTo>
                      <a:pt x="2230" y="2048"/>
                      <a:pt x="2464" y="1814"/>
                      <a:pt x="2464" y="1526"/>
                    </a:cubicBezTo>
                    <a:lnTo>
                      <a:pt x="2464" y="525"/>
                    </a:lnTo>
                    <a:cubicBezTo>
                      <a:pt x="2464" y="235"/>
                      <a:pt x="2230" y="0"/>
                      <a:pt x="194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14" name="Google Shape;4214;p19"/>
              <p:cNvSpPr/>
              <p:nvPr/>
            </p:nvSpPr>
            <p:spPr>
              <a:xfrm>
                <a:off x="1744235" y="980451"/>
                <a:ext cx="214030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5" h="2049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5"/>
                    </a:cubicBezTo>
                    <a:lnTo>
                      <a:pt x="1" y="1524"/>
                    </a:lnTo>
                    <a:cubicBezTo>
                      <a:pt x="1" y="1814"/>
                      <a:pt x="235" y="2048"/>
                      <a:pt x="525" y="2048"/>
                    </a:cubicBezTo>
                    <a:lnTo>
                      <a:pt x="1940" y="2048"/>
                    </a:lnTo>
                    <a:cubicBezTo>
                      <a:pt x="2230" y="2048"/>
                      <a:pt x="2464" y="1814"/>
                      <a:pt x="2464" y="1524"/>
                    </a:cubicBezTo>
                    <a:lnTo>
                      <a:pt x="2464" y="525"/>
                    </a:lnTo>
                    <a:cubicBezTo>
                      <a:pt x="2464" y="235"/>
                      <a:pt x="2230" y="1"/>
                      <a:pt x="194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15" name="Google Shape;4215;p19"/>
              <p:cNvSpPr/>
              <p:nvPr/>
            </p:nvSpPr>
            <p:spPr>
              <a:xfrm>
                <a:off x="3286021" y="1204812"/>
                <a:ext cx="214030" cy="177823"/>
              </a:xfrm>
              <a:custGeom>
                <a:avLst/>
                <a:gdLst/>
                <a:ahLst/>
                <a:cxnLst/>
                <a:rect l="l" t="t" r="r" b="b"/>
                <a:pathLst>
                  <a:path w="2465" h="2048" extrusionOk="0">
                    <a:moveTo>
                      <a:pt x="525" y="0"/>
                    </a:moveTo>
                    <a:cubicBezTo>
                      <a:pt x="235" y="0"/>
                      <a:pt x="1" y="234"/>
                      <a:pt x="1" y="525"/>
                    </a:cubicBezTo>
                    <a:lnTo>
                      <a:pt x="1" y="1526"/>
                    </a:lnTo>
                    <a:cubicBezTo>
                      <a:pt x="1" y="1813"/>
                      <a:pt x="235" y="2048"/>
                      <a:pt x="525" y="2048"/>
                    </a:cubicBezTo>
                    <a:lnTo>
                      <a:pt x="1940" y="2048"/>
                    </a:lnTo>
                    <a:cubicBezTo>
                      <a:pt x="2230" y="2048"/>
                      <a:pt x="2464" y="1813"/>
                      <a:pt x="2464" y="1526"/>
                    </a:cubicBezTo>
                    <a:lnTo>
                      <a:pt x="2464" y="525"/>
                    </a:lnTo>
                    <a:cubicBezTo>
                      <a:pt x="2464" y="234"/>
                      <a:pt x="2230" y="0"/>
                      <a:pt x="194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16" name="Google Shape;4216;p19"/>
              <p:cNvSpPr/>
              <p:nvPr/>
            </p:nvSpPr>
            <p:spPr>
              <a:xfrm>
                <a:off x="3827214" y="533813"/>
                <a:ext cx="213682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9" extrusionOk="0">
                    <a:moveTo>
                      <a:pt x="522" y="0"/>
                    </a:moveTo>
                    <a:cubicBezTo>
                      <a:pt x="235" y="0"/>
                      <a:pt x="0" y="235"/>
                      <a:pt x="0" y="525"/>
                    </a:cubicBezTo>
                    <a:lnTo>
                      <a:pt x="0" y="1526"/>
                    </a:lnTo>
                    <a:cubicBezTo>
                      <a:pt x="0" y="1814"/>
                      <a:pt x="235" y="2048"/>
                      <a:pt x="522" y="2048"/>
                    </a:cubicBezTo>
                    <a:lnTo>
                      <a:pt x="1939" y="2048"/>
                    </a:lnTo>
                    <a:cubicBezTo>
                      <a:pt x="2229" y="2048"/>
                      <a:pt x="2461" y="1814"/>
                      <a:pt x="2461" y="1526"/>
                    </a:cubicBezTo>
                    <a:lnTo>
                      <a:pt x="2461" y="525"/>
                    </a:lnTo>
                    <a:cubicBezTo>
                      <a:pt x="2461" y="235"/>
                      <a:pt x="2229" y="0"/>
                      <a:pt x="193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17" name="Google Shape;4217;p19"/>
              <p:cNvSpPr/>
              <p:nvPr/>
            </p:nvSpPr>
            <p:spPr>
              <a:xfrm>
                <a:off x="4662663" y="612305"/>
                <a:ext cx="213682" cy="177823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8" extrusionOk="0">
                    <a:moveTo>
                      <a:pt x="522" y="0"/>
                    </a:moveTo>
                    <a:cubicBezTo>
                      <a:pt x="232" y="0"/>
                      <a:pt x="0" y="235"/>
                      <a:pt x="0" y="525"/>
                    </a:cubicBezTo>
                    <a:lnTo>
                      <a:pt x="0" y="1523"/>
                    </a:lnTo>
                    <a:cubicBezTo>
                      <a:pt x="0" y="1814"/>
                      <a:pt x="232" y="2048"/>
                      <a:pt x="522" y="2048"/>
                    </a:cubicBezTo>
                    <a:lnTo>
                      <a:pt x="1939" y="2048"/>
                    </a:lnTo>
                    <a:cubicBezTo>
                      <a:pt x="2227" y="2048"/>
                      <a:pt x="2461" y="1814"/>
                      <a:pt x="2461" y="1523"/>
                    </a:cubicBezTo>
                    <a:lnTo>
                      <a:pt x="2461" y="525"/>
                    </a:lnTo>
                    <a:cubicBezTo>
                      <a:pt x="2461" y="235"/>
                      <a:pt x="2227" y="0"/>
                      <a:pt x="193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18" name="Google Shape;4218;p19"/>
              <p:cNvSpPr/>
              <p:nvPr/>
            </p:nvSpPr>
            <p:spPr>
              <a:xfrm>
                <a:off x="2314688" y="845782"/>
                <a:ext cx="214030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5" h="2049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2"/>
                    </a:cubicBezTo>
                    <a:lnTo>
                      <a:pt x="1" y="1524"/>
                    </a:lnTo>
                    <a:cubicBezTo>
                      <a:pt x="1" y="1814"/>
                      <a:pt x="235" y="2048"/>
                      <a:pt x="525" y="2048"/>
                    </a:cubicBezTo>
                    <a:lnTo>
                      <a:pt x="1940" y="2048"/>
                    </a:lnTo>
                    <a:cubicBezTo>
                      <a:pt x="2230" y="2048"/>
                      <a:pt x="2464" y="1814"/>
                      <a:pt x="2464" y="1524"/>
                    </a:cubicBezTo>
                    <a:lnTo>
                      <a:pt x="2464" y="522"/>
                    </a:lnTo>
                    <a:cubicBezTo>
                      <a:pt x="2464" y="235"/>
                      <a:pt x="2230" y="1"/>
                      <a:pt x="194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19" name="Google Shape;4219;p19"/>
              <p:cNvSpPr/>
              <p:nvPr/>
            </p:nvSpPr>
            <p:spPr>
              <a:xfrm>
                <a:off x="1356900" y="467911"/>
                <a:ext cx="214030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5" h="2049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2"/>
                    </a:cubicBezTo>
                    <a:lnTo>
                      <a:pt x="1" y="1524"/>
                    </a:lnTo>
                    <a:cubicBezTo>
                      <a:pt x="1" y="1814"/>
                      <a:pt x="235" y="2048"/>
                      <a:pt x="525" y="2048"/>
                    </a:cubicBezTo>
                    <a:lnTo>
                      <a:pt x="1940" y="2048"/>
                    </a:lnTo>
                    <a:cubicBezTo>
                      <a:pt x="2230" y="2048"/>
                      <a:pt x="2464" y="1814"/>
                      <a:pt x="2464" y="1524"/>
                    </a:cubicBezTo>
                    <a:lnTo>
                      <a:pt x="2464" y="522"/>
                    </a:lnTo>
                    <a:cubicBezTo>
                      <a:pt x="2464" y="235"/>
                      <a:pt x="2230" y="1"/>
                      <a:pt x="194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20" name="Google Shape;4220;p19"/>
              <p:cNvSpPr/>
              <p:nvPr/>
            </p:nvSpPr>
            <p:spPr>
              <a:xfrm>
                <a:off x="1901999" y="1223653"/>
                <a:ext cx="451069" cy="375355"/>
              </a:xfrm>
              <a:custGeom>
                <a:avLst/>
                <a:gdLst/>
                <a:ahLst/>
                <a:cxnLst/>
                <a:rect l="l" t="t" r="r" b="b"/>
                <a:pathLst>
                  <a:path w="5195" h="4323" extrusionOk="0">
                    <a:moveTo>
                      <a:pt x="524" y="1"/>
                    </a:moveTo>
                    <a:cubicBezTo>
                      <a:pt x="234" y="1"/>
                      <a:pt x="0" y="235"/>
                      <a:pt x="0" y="522"/>
                    </a:cubicBezTo>
                    <a:lnTo>
                      <a:pt x="0" y="3798"/>
                    </a:lnTo>
                    <a:cubicBezTo>
                      <a:pt x="0" y="4088"/>
                      <a:pt x="234" y="4322"/>
                      <a:pt x="524" y="4322"/>
                    </a:cubicBezTo>
                    <a:lnTo>
                      <a:pt x="4670" y="4322"/>
                    </a:lnTo>
                    <a:cubicBezTo>
                      <a:pt x="4960" y="4322"/>
                      <a:pt x="5195" y="4088"/>
                      <a:pt x="5195" y="3798"/>
                    </a:cubicBezTo>
                    <a:lnTo>
                      <a:pt x="5195" y="522"/>
                    </a:lnTo>
                    <a:cubicBezTo>
                      <a:pt x="5195" y="238"/>
                      <a:pt x="4960" y="1"/>
                      <a:pt x="467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21" name="Google Shape;4221;p19"/>
              <p:cNvSpPr/>
              <p:nvPr/>
            </p:nvSpPr>
            <p:spPr>
              <a:xfrm>
                <a:off x="878570" y="2217996"/>
                <a:ext cx="344532" cy="286444"/>
              </a:xfrm>
              <a:custGeom>
                <a:avLst/>
                <a:gdLst/>
                <a:ahLst/>
                <a:cxnLst/>
                <a:rect l="l" t="t" r="r" b="b"/>
                <a:pathLst>
                  <a:path w="3968" h="3299" extrusionOk="0">
                    <a:moveTo>
                      <a:pt x="525" y="1"/>
                    </a:moveTo>
                    <a:cubicBezTo>
                      <a:pt x="234" y="1"/>
                      <a:pt x="0" y="235"/>
                      <a:pt x="0" y="522"/>
                    </a:cubicBezTo>
                    <a:lnTo>
                      <a:pt x="0" y="2777"/>
                    </a:lnTo>
                    <a:cubicBezTo>
                      <a:pt x="0" y="3067"/>
                      <a:pt x="234" y="3298"/>
                      <a:pt x="525" y="3298"/>
                    </a:cubicBezTo>
                    <a:lnTo>
                      <a:pt x="3443" y="3298"/>
                    </a:lnTo>
                    <a:cubicBezTo>
                      <a:pt x="3733" y="3298"/>
                      <a:pt x="3967" y="3067"/>
                      <a:pt x="3967" y="2777"/>
                    </a:cubicBezTo>
                    <a:lnTo>
                      <a:pt x="3967" y="522"/>
                    </a:lnTo>
                    <a:cubicBezTo>
                      <a:pt x="3967" y="235"/>
                      <a:pt x="3730" y="1"/>
                      <a:pt x="344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22" name="Google Shape;4222;p19"/>
              <p:cNvSpPr/>
              <p:nvPr/>
            </p:nvSpPr>
            <p:spPr>
              <a:xfrm>
                <a:off x="801989" y="753051"/>
                <a:ext cx="450895" cy="375268"/>
              </a:xfrm>
              <a:custGeom>
                <a:avLst/>
                <a:gdLst/>
                <a:ahLst/>
                <a:cxnLst/>
                <a:rect l="l" t="t" r="r" b="b"/>
                <a:pathLst>
                  <a:path w="5193" h="4322" extrusionOk="0">
                    <a:moveTo>
                      <a:pt x="525" y="0"/>
                    </a:moveTo>
                    <a:cubicBezTo>
                      <a:pt x="235" y="0"/>
                      <a:pt x="1" y="234"/>
                      <a:pt x="1" y="525"/>
                    </a:cubicBezTo>
                    <a:lnTo>
                      <a:pt x="1" y="3800"/>
                    </a:lnTo>
                    <a:cubicBezTo>
                      <a:pt x="1" y="4087"/>
                      <a:pt x="235" y="4321"/>
                      <a:pt x="525" y="4321"/>
                    </a:cubicBezTo>
                    <a:lnTo>
                      <a:pt x="4671" y="4321"/>
                    </a:lnTo>
                    <a:cubicBezTo>
                      <a:pt x="4961" y="4321"/>
                      <a:pt x="5192" y="4087"/>
                      <a:pt x="5192" y="3800"/>
                    </a:cubicBezTo>
                    <a:lnTo>
                      <a:pt x="5192" y="525"/>
                    </a:lnTo>
                    <a:cubicBezTo>
                      <a:pt x="5192" y="234"/>
                      <a:pt x="4961" y="0"/>
                      <a:pt x="4671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23" name="Google Shape;4223;p19"/>
              <p:cNvSpPr/>
              <p:nvPr/>
            </p:nvSpPr>
            <p:spPr>
              <a:xfrm>
                <a:off x="37998" y="1549689"/>
                <a:ext cx="451156" cy="375355"/>
              </a:xfrm>
              <a:custGeom>
                <a:avLst/>
                <a:gdLst/>
                <a:ahLst/>
                <a:cxnLst/>
                <a:rect l="l" t="t" r="r" b="b"/>
                <a:pathLst>
                  <a:path w="5196" h="4323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2"/>
                    </a:cubicBezTo>
                    <a:lnTo>
                      <a:pt x="1" y="3798"/>
                    </a:lnTo>
                    <a:cubicBezTo>
                      <a:pt x="1" y="4088"/>
                      <a:pt x="235" y="4322"/>
                      <a:pt x="525" y="4322"/>
                    </a:cubicBezTo>
                    <a:lnTo>
                      <a:pt x="4668" y="4322"/>
                    </a:lnTo>
                    <a:cubicBezTo>
                      <a:pt x="4958" y="4322"/>
                      <a:pt x="5190" y="4088"/>
                      <a:pt x="5190" y="3798"/>
                    </a:cubicBezTo>
                    <a:lnTo>
                      <a:pt x="5190" y="522"/>
                    </a:lnTo>
                    <a:cubicBezTo>
                      <a:pt x="5195" y="235"/>
                      <a:pt x="4961" y="1"/>
                      <a:pt x="4671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24" name="Google Shape;4224;p19"/>
              <p:cNvSpPr/>
              <p:nvPr/>
            </p:nvSpPr>
            <p:spPr>
              <a:xfrm>
                <a:off x="4143090" y="523654"/>
                <a:ext cx="450808" cy="375268"/>
              </a:xfrm>
              <a:custGeom>
                <a:avLst/>
                <a:gdLst/>
                <a:ahLst/>
                <a:cxnLst/>
                <a:rect l="l" t="t" r="r" b="b"/>
                <a:pathLst>
                  <a:path w="5192" h="4322" extrusionOk="0">
                    <a:moveTo>
                      <a:pt x="522" y="0"/>
                    </a:moveTo>
                    <a:cubicBezTo>
                      <a:pt x="232" y="0"/>
                      <a:pt x="0" y="235"/>
                      <a:pt x="0" y="522"/>
                    </a:cubicBezTo>
                    <a:lnTo>
                      <a:pt x="0" y="3797"/>
                    </a:lnTo>
                    <a:cubicBezTo>
                      <a:pt x="0" y="4087"/>
                      <a:pt x="232" y="4322"/>
                      <a:pt x="522" y="4322"/>
                    </a:cubicBezTo>
                    <a:lnTo>
                      <a:pt x="4667" y="4322"/>
                    </a:lnTo>
                    <a:cubicBezTo>
                      <a:pt x="4958" y="4322"/>
                      <a:pt x="5192" y="4087"/>
                      <a:pt x="5192" y="3797"/>
                    </a:cubicBezTo>
                    <a:lnTo>
                      <a:pt x="5192" y="522"/>
                    </a:lnTo>
                    <a:cubicBezTo>
                      <a:pt x="5192" y="237"/>
                      <a:pt x="4958" y="0"/>
                      <a:pt x="4667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25" name="Google Shape;4225;p19"/>
              <p:cNvSpPr/>
              <p:nvPr/>
            </p:nvSpPr>
            <p:spPr>
              <a:xfrm>
                <a:off x="3363558" y="509588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5" y="0"/>
                    </a:moveTo>
                    <a:cubicBezTo>
                      <a:pt x="235" y="0"/>
                      <a:pt x="1" y="235"/>
                      <a:pt x="1" y="525"/>
                    </a:cubicBezTo>
                    <a:lnTo>
                      <a:pt x="1" y="901"/>
                    </a:lnTo>
                    <a:cubicBezTo>
                      <a:pt x="1" y="1192"/>
                      <a:pt x="235" y="1423"/>
                      <a:pt x="525" y="1423"/>
                    </a:cubicBezTo>
                    <a:lnTo>
                      <a:pt x="1502" y="1423"/>
                    </a:lnTo>
                    <a:cubicBezTo>
                      <a:pt x="1789" y="1423"/>
                      <a:pt x="2023" y="1192"/>
                      <a:pt x="2023" y="901"/>
                    </a:cubicBezTo>
                    <a:lnTo>
                      <a:pt x="2023" y="525"/>
                    </a:lnTo>
                    <a:cubicBezTo>
                      <a:pt x="2023" y="235"/>
                      <a:pt x="1789" y="0"/>
                      <a:pt x="1502" y="0"/>
                    </a:cubicBezTo>
                    <a:close/>
                  </a:path>
                </a:pathLst>
              </a:custGeom>
              <a:solidFill>
                <a:srgbClr val="DDAF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26" name="Google Shape;4226;p19"/>
              <p:cNvSpPr/>
              <p:nvPr/>
            </p:nvSpPr>
            <p:spPr>
              <a:xfrm>
                <a:off x="2808647" y="545882"/>
                <a:ext cx="175652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3" h="1424" extrusionOk="0">
                    <a:moveTo>
                      <a:pt x="522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902"/>
                    </a:lnTo>
                    <a:cubicBezTo>
                      <a:pt x="0" y="1192"/>
                      <a:pt x="235" y="1424"/>
                      <a:pt x="522" y="1424"/>
                    </a:cubicBezTo>
                    <a:lnTo>
                      <a:pt x="1498" y="1424"/>
                    </a:lnTo>
                    <a:cubicBezTo>
                      <a:pt x="1788" y="1424"/>
                      <a:pt x="2023" y="1192"/>
                      <a:pt x="2023" y="902"/>
                    </a:cubicBezTo>
                    <a:lnTo>
                      <a:pt x="2023" y="525"/>
                    </a:lnTo>
                    <a:cubicBezTo>
                      <a:pt x="2023" y="235"/>
                      <a:pt x="1788" y="1"/>
                      <a:pt x="1498" y="1"/>
                    </a:cubicBezTo>
                    <a:close/>
                  </a:path>
                </a:pathLst>
              </a:custGeom>
              <a:solidFill>
                <a:srgbClr val="DDAF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27" name="Google Shape;4227;p19"/>
              <p:cNvSpPr/>
              <p:nvPr/>
            </p:nvSpPr>
            <p:spPr>
              <a:xfrm>
                <a:off x="1169961" y="1703025"/>
                <a:ext cx="175652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3" h="1424" extrusionOk="0">
                    <a:moveTo>
                      <a:pt x="522" y="1"/>
                    </a:moveTo>
                    <a:cubicBezTo>
                      <a:pt x="235" y="1"/>
                      <a:pt x="0" y="232"/>
                      <a:pt x="0" y="522"/>
                    </a:cubicBezTo>
                    <a:lnTo>
                      <a:pt x="0" y="899"/>
                    </a:lnTo>
                    <a:cubicBezTo>
                      <a:pt x="0" y="1189"/>
                      <a:pt x="235" y="1423"/>
                      <a:pt x="522" y="1423"/>
                    </a:cubicBezTo>
                    <a:lnTo>
                      <a:pt x="1498" y="1423"/>
                    </a:lnTo>
                    <a:cubicBezTo>
                      <a:pt x="1789" y="1423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3" y="238"/>
                      <a:pt x="1789" y="1"/>
                      <a:pt x="1498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28" name="Google Shape;4228;p19"/>
              <p:cNvSpPr/>
              <p:nvPr/>
            </p:nvSpPr>
            <p:spPr>
              <a:xfrm>
                <a:off x="1020966" y="2416656"/>
                <a:ext cx="175913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6" h="1424" extrusionOk="0">
                    <a:moveTo>
                      <a:pt x="522" y="0"/>
                    </a:moveTo>
                    <a:cubicBezTo>
                      <a:pt x="235" y="0"/>
                      <a:pt x="1" y="232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5" y="1423"/>
                      <a:pt x="522" y="1423"/>
                    </a:cubicBezTo>
                    <a:lnTo>
                      <a:pt x="1499" y="1423"/>
                    </a:lnTo>
                    <a:cubicBezTo>
                      <a:pt x="1789" y="1423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6" y="237"/>
                      <a:pt x="1789" y="0"/>
                      <a:pt x="149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29" name="Google Shape;4229;p19"/>
              <p:cNvSpPr/>
              <p:nvPr/>
            </p:nvSpPr>
            <p:spPr>
              <a:xfrm>
                <a:off x="2034497" y="567241"/>
                <a:ext cx="175913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6" h="1424" extrusionOk="0">
                    <a:moveTo>
                      <a:pt x="522" y="0"/>
                    </a:moveTo>
                    <a:cubicBezTo>
                      <a:pt x="232" y="0"/>
                      <a:pt x="0" y="235"/>
                      <a:pt x="0" y="522"/>
                    </a:cubicBezTo>
                    <a:lnTo>
                      <a:pt x="0" y="899"/>
                    </a:lnTo>
                    <a:cubicBezTo>
                      <a:pt x="0" y="1189"/>
                      <a:pt x="232" y="1423"/>
                      <a:pt x="522" y="1423"/>
                    </a:cubicBezTo>
                    <a:lnTo>
                      <a:pt x="1498" y="1423"/>
                    </a:lnTo>
                    <a:cubicBezTo>
                      <a:pt x="1788" y="1423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5" y="235"/>
                      <a:pt x="1788" y="0"/>
                      <a:pt x="149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30" name="Google Shape;4230;p19"/>
              <p:cNvSpPr/>
              <p:nvPr/>
            </p:nvSpPr>
            <p:spPr>
              <a:xfrm>
                <a:off x="3571682" y="1016311"/>
                <a:ext cx="175652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3" h="1424" extrusionOk="0">
                    <a:moveTo>
                      <a:pt x="522" y="1"/>
                    </a:moveTo>
                    <a:cubicBezTo>
                      <a:pt x="234" y="1"/>
                      <a:pt x="0" y="232"/>
                      <a:pt x="0" y="522"/>
                    </a:cubicBezTo>
                    <a:lnTo>
                      <a:pt x="0" y="899"/>
                    </a:lnTo>
                    <a:cubicBezTo>
                      <a:pt x="0" y="1189"/>
                      <a:pt x="234" y="1423"/>
                      <a:pt x="522" y="1423"/>
                    </a:cubicBezTo>
                    <a:lnTo>
                      <a:pt x="1498" y="1423"/>
                    </a:lnTo>
                    <a:cubicBezTo>
                      <a:pt x="1788" y="1423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3" y="232"/>
                      <a:pt x="1786" y="1"/>
                      <a:pt x="1498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31" name="Google Shape;4231;p19"/>
              <p:cNvSpPr/>
              <p:nvPr/>
            </p:nvSpPr>
            <p:spPr>
              <a:xfrm>
                <a:off x="99298" y="880947"/>
                <a:ext cx="175652" cy="123556"/>
              </a:xfrm>
              <a:custGeom>
                <a:avLst/>
                <a:gdLst/>
                <a:ahLst/>
                <a:cxnLst/>
                <a:rect l="l" t="t" r="r" b="b"/>
                <a:pathLst>
                  <a:path w="2023" h="1423" extrusionOk="0">
                    <a:moveTo>
                      <a:pt x="522" y="0"/>
                    </a:moveTo>
                    <a:cubicBezTo>
                      <a:pt x="235" y="0"/>
                      <a:pt x="0" y="234"/>
                      <a:pt x="0" y="522"/>
                    </a:cubicBezTo>
                    <a:lnTo>
                      <a:pt x="0" y="898"/>
                    </a:lnTo>
                    <a:cubicBezTo>
                      <a:pt x="0" y="1189"/>
                      <a:pt x="235" y="1423"/>
                      <a:pt x="522" y="1423"/>
                    </a:cubicBezTo>
                    <a:lnTo>
                      <a:pt x="1498" y="1423"/>
                    </a:lnTo>
                    <a:cubicBezTo>
                      <a:pt x="1789" y="1423"/>
                      <a:pt x="2023" y="1189"/>
                      <a:pt x="2023" y="898"/>
                    </a:cubicBezTo>
                    <a:lnTo>
                      <a:pt x="2023" y="522"/>
                    </a:lnTo>
                    <a:cubicBezTo>
                      <a:pt x="2023" y="234"/>
                      <a:pt x="1789" y="0"/>
                      <a:pt x="1498" y="0"/>
                    </a:cubicBezTo>
                    <a:close/>
                  </a:path>
                </a:pathLst>
              </a:custGeom>
              <a:solidFill>
                <a:srgbClr val="DDAF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32" name="Google Shape;4232;p19"/>
              <p:cNvSpPr/>
              <p:nvPr/>
            </p:nvSpPr>
            <p:spPr>
              <a:xfrm>
                <a:off x="2813683" y="1065020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2" y="0"/>
                    </a:moveTo>
                    <a:cubicBezTo>
                      <a:pt x="235" y="0"/>
                      <a:pt x="1" y="235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5" y="1423"/>
                      <a:pt x="522" y="1423"/>
                    </a:cubicBezTo>
                    <a:lnTo>
                      <a:pt x="1499" y="1423"/>
                    </a:lnTo>
                    <a:cubicBezTo>
                      <a:pt x="1789" y="1423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3" y="235"/>
                      <a:pt x="1789" y="0"/>
                      <a:pt x="1499" y="0"/>
                    </a:cubicBezTo>
                    <a:close/>
                  </a:path>
                </a:pathLst>
              </a:custGeom>
              <a:solidFill>
                <a:srgbClr val="DDAF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33" name="Google Shape;4233;p19"/>
              <p:cNvSpPr/>
              <p:nvPr/>
            </p:nvSpPr>
            <p:spPr>
              <a:xfrm>
                <a:off x="1455014" y="1253695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5" y="1"/>
                    </a:moveTo>
                    <a:cubicBezTo>
                      <a:pt x="235" y="1"/>
                      <a:pt x="1" y="232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5" y="1423"/>
                      <a:pt x="525" y="1423"/>
                    </a:cubicBezTo>
                    <a:lnTo>
                      <a:pt x="1502" y="1423"/>
                    </a:lnTo>
                    <a:cubicBezTo>
                      <a:pt x="1792" y="1423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3" y="232"/>
                      <a:pt x="1792" y="1"/>
                      <a:pt x="150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34" name="Google Shape;4234;p19"/>
              <p:cNvSpPr/>
              <p:nvPr/>
            </p:nvSpPr>
            <p:spPr>
              <a:xfrm>
                <a:off x="100514" y="2353446"/>
                <a:ext cx="213682" cy="177649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6" extrusionOk="0">
                    <a:moveTo>
                      <a:pt x="522" y="0"/>
                    </a:moveTo>
                    <a:cubicBezTo>
                      <a:pt x="235" y="0"/>
                      <a:pt x="0" y="232"/>
                      <a:pt x="0" y="522"/>
                    </a:cubicBezTo>
                    <a:lnTo>
                      <a:pt x="0" y="1523"/>
                    </a:lnTo>
                    <a:cubicBezTo>
                      <a:pt x="0" y="1814"/>
                      <a:pt x="235" y="2045"/>
                      <a:pt x="522" y="2045"/>
                    </a:cubicBezTo>
                    <a:lnTo>
                      <a:pt x="1939" y="2045"/>
                    </a:lnTo>
                    <a:cubicBezTo>
                      <a:pt x="2229" y="2045"/>
                      <a:pt x="2461" y="1814"/>
                      <a:pt x="2461" y="1523"/>
                    </a:cubicBezTo>
                    <a:lnTo>
                      <a:pt x="2461" y="522"/>
                    </a:lnTo>
                    <a:cubicBezTo>
                      <a:pt x="2461" y="232"/>
                      <a:pt x="2229" y="0"/>
                      <a:pt x="193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35" name="Google Shape;4235;p19"/>
              <p:cNvSpPr/>
              <p:nvPr/>
            </p:nvSpPr>
            <p:spPr>
              <a:xfrm>
                <a:off x="7624157" y="790560"/>
                <a:ext cx="213682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9" extrusionOk="0">
                    <a:moveTo>
                      <a:pt x="522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1527"/>
                    </a:lnTo>
                    <a:cubicBezTo>
                      <a:pt x="0" y="1814"/>
                      <a:pt x="235" y="2048"/>
                      <a:pt x="522" y="2048"/>
                    </a:cubicBezTo>
                    <a:lnTo>
                      <a:pt x="1939" y="2048"/>
                    </a:lnTo>
                    <a:cubicBezTo>
                      <a:pt x="2229" y="2048"/>
                      <a:pt x="2461" y="1814"/>
                      <a:pt x="2461" y="1527"/>
                    </a:cubicBezTo>
                    <a:lnTo>
                      <a:pt x="2461" y="525"/>
                    </a:lnTo>
                    <a:cubicBezTo>
                      <a:pt x="2461" y="235"/>
                      <a:pt x="2229" y="1"/>
                      <a:pt x="193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36" name="Google Shape;4236;p19"/>
              <p:cNvSpPr/>
              <p:nvPr/>
            </p:nvSpPr>
            <p:spPr>
              <a:xfrm>
                <a:off x="8489822" y="1424484"/>
                <a:ext cx="213769" cy="177649"/>
              </a:xfrm>
              <a:custGeom>
                <a:avLst/>
                <a:gdLst/>
                <a:ahLst/>
                <a:cxnLst/>
                <a:rect l="l" t="t" r="r" b="b"/>
                <a:pathLst>
                  <a:path w="2462" h="2046" extrusionOk="0">
                    <a:moveTo>
                      <a:pt x="523" y="0"/>
                    </a:moveTo>
                    <a:cubicBezTo>
                      <a:pt x="233" y="0"/>
                      <a:pt x="1" y="232"/>
                      <a:pt x="1" y="522"/>
                    </a:cubicBezTo>
                    <a:lnTo>
                      <a:pt x="1" y="1524"/>
                    </a:lnTo>
                    <a:cubicBezTo>
                      <a:pt x="1" y="1814"/>
                      <a:pt x="233" y="2045"/>
                      <a:pt x="523" y="2045"/>
                    </a:cubicBezTo>
                    <a:lnTo>
                      <a:pt x="1940" y="2045"/>
                    </a:lnTo>
                    <a:cubicBezTo>
                      <a:pt x="2227" y="2045"/>
                      <a:pt x="2462" y="1814"/>
                      <a:pt x="2462" y="1524"/>
                    </a:cubicBezTo>
                    <a:lnTo>
                      <a:pt x="2462" y="522"/>
                    </a:lnTo>
                    <a:cubicBezTo>
                      <a:pt x="2462" y="232"/>
                      <a:pt x="2227" y="0"/>
                      <a:pt x="194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37" name="Google Shape;4237;p19"/>
              <p:cNvSpPr/>
              <p:nvPr/>
            </p:nvSpPr>
            <p:spPr>
              <a:xfrm>
                <a:off x="6488113" y="698003"/>
                <a:ext cx="213682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9" extrusionOk="0">
                    <a:moveTo>
                      <a:pt x="522" y="1"/>
                    </a:moveTo>
                    <a:cubicBezTo>
                      <a:pt x="232" y="1"/>
                      <a:pt x="0" y="235"/>
                      <a:pt x="0" y="523"/>
                    </a:cubicBezTo>
                    <a:lnTo>
                      <a:pt x="0" y="1524"/>
                    </a:lnTo>
                    <a:cubicBezTo>
                      <a:pt x="0" y="1814"/>
                      <a:pt x="232" y="2049"/>
                      <a:pt x="522" y="2049"/>
                    </a:cubicBezTo>
                    <a:lnTo>
                      <a:pt x="1939" y="2049"/>
                    </a:lnTo>
                    <a:cubicBezTo>
                      <a:pt x="2229" y="2049"/>
                      <a:pt x="2461" y="1814"/>
                      <a:pt x="2461" y="1524"/>
                    </a:cubicBezTo>
                    <a:lnTo>
                      <a:pt x="2461" y="523"/>
                    </a:lnTo>
                    <a:cubicBezTo>
                      <a:pt x="2461" y="235"/>
                      <a:pt x="2229" y="1"/>
                      <a:pt x="1939" y="1"/>
                    </a:cubicBezTo>
                    <a:close/>
                  </a:path>
                </a:pathLst>
              </a:custGeom>
              <a:solidFill>
                <a:srgbClr val="DDAF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38" name="Google Shape;4238;p19"/>
              <p:cNvSpPr/>
              <p:nvPr/>
            </p:nvSpPr>
            <p:spPr>
              <a:xfrm>
                <a:off x="7313143" y="430142"/>
                <a:ext cx="213943" cy="177649"/>
              </a:xfrm>
              <a:custGeom>
                <a:avLst/>
                <a:gdLst/>
                <a:ahLst/>
                <a:cxnLst/>
                <a:rect l="l" t="t" r="r" b="b"/>
                <a:pathLst>
                  <a:path w="2464" h="2046" extrusionOk="0">
                    <a:moveTo>
                      <a:pt x="525" y="0"/>
                    </a:moveTo>
                    <a:cubicBezTo>
                      <a:pt x="235" y="0"/>
                      <a:pt x="0" y="232"/>
                      <a:pt x="0" y="522"/>
                    </a:cubicBezTo>
                    <a:lnTo>
                      <a:pt x="0" y="1524"/>
                    </a:lnTo>
                    <a:cubicBezTo>
                      <a:pt x="0" y="1814"/>
                      <a:pt x="235" y="2045"/>
                      <a:pt x="525" y="2045"/>
                    </a:cubicBezTo>
                    <a:lnTo>
                      <a:pt x="1939" y="2045"/>
                    </a:lnTo>
                    <a:cubicBezTo>
                      <a:pt x="2229" y="2045"/>
                      <a:pt x="2464" y="1814"/>
                      <a:pt x="2464" y="1524"/>
                    </a:cubicBezTo>
                    <a:lnTo>
                      <a:pt x="2464" y="522"/>
                    </a:lnTo>
                    <a:cubicBezTo>
                      <a:pt x="2464" y="232"/>
                      <a:pt x="2229" y="0"/>
                      <a:pt x="193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39" name="Google Shape;4239;p19"/>
              <p:cNvSpPr/>
              <p:nvPr/>
            </p:nvSpPr>
            <p:spPr>
              <a:xfrm>
                <a:off x="7608354" y="1820502"/>
                <a:ext cx="213769" cy="177649"/>
              </a:xfrm>
              <a:custGeom>
                <a:avLst/>
                <a:gdLst/>
                <a:ahLst/>
                <a:cxnLst/>
                <a:rect l="l" t="t" r="r" b="b"/>
                <a:pathLst>
                  <a:path w="2462" h="2046" extrusionOk="0">
                    <a:moveTo>
                      <a:pt x="523" y="1"/>
                    </a:moveTo>
                    <a:cubicBezTo>
                      <a:pt x="235" y="1"/>
                      <a:pt x="1" y="232"/>
                      <a:pt x="1" y="522"/>
                    </a:cubicBezTo>
                    <a:lnTo>
                      <a:pt x="1" y="1524"/>
                    </a:lnTo>
                    <a:cubicBezTo>
                      <a:pt x="1" y="1814"/>
                      <a:pt x="235" y="2046"/>
                      <a:pt x="523" y="2046"/>
                    </a:cubicBezTo>
                    <a:lnTo>
                      <a:pt x="1940" y="2046"/>
                    </a:lnTo>
                    <a:cubicBezTo>
                      <a:pt x="2230" y="2046"/>
                      <a:pt x="2462" y="1814"/>
                      <a:pt x="2462" y="1524"/>
                    </a:cubicBezTo>
                    <a:lnTo>
                      <a:pt x="2462" y="522"/>
                    </a:lnTo>
                    <a:cubicBezTo>
                      <a:pt x="2462" y="232"/>
                      <a:pt x="2230" y="1"/>
                      <a:pt x="194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40" name="Google Shape;4240;p19"/>
              <p:cNvSpPr/>
              <p:nvPr/>
            </p:nvSpPr>
            <p:spPr>
              <a:xfrm>
                <a:off x="8148331" y="631667"/>
                <a:ext cx="213682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2049" extrusionOk="0">
                    <a:moveTo>
                      <a:pt x="522" y="0"/>
                    </a:moveTo>
                    <a:cubicBezTo>
                      <a:pt x="232" y="0"/>
                      <a:pt x="0" y="235"/>
                      <a:pt x="0" y="525"/>
                    </a:cubicBezTo>
                    <a:lnTo>
                      <a:pt x="0" y="1524"/>
                    </a:lnTo>
                    <a:cubicBezTo>
                      <a:pt x="0" y="1814"/>
                      <a:pt x="232" y="2048"/>
                      <a:pt x="522" y="2048"/>
                    </a:cubicBezTo>
                    <a:lnTo>
                      <a:pt x="1939" y="2048"/>
                    </a:lnTo>
                    <a:cubicBezTo>
                      <a:pt x="2227" y="2048"/>
                      <a:pt x="2461" y="1814"/>
                      <a:pt x="2461" y="1524"/>
                    </a:cubicBezTo>
                    <a:lnTo>
                      <a:pt x="2461" y="525"/>
                    </a:lnTo>
                    <a:cubicBezTo>
                      <a:pt x="2461" y="235"/>
                      <a:pt x="2227" y="0"/>
                      <a:pt x="193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41" name="Google Shape;4241;p19"/>
              <p:cNvSpPr/>
              <p:nvPr/>
            </p:nvSpPr>
            <p:spPr>
              <a:xfrm>
                <a:off x="5800357" y="865145"/>
                <a:ext cx="214290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8" h="2049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2"/>
                    </a:cubicBezTo>
                    <a:lnTo>
                      <a:pt x="1" y="1524"/>
                    </a:lnTo>
                    <a:cubicBezTo>
                      <a:pt x="1" y="1814"/>
                      <a:pt x="235" y="2048"/>
                      <a:pt x="525" y="2048"/>
                    </a:cubicBezTo>
                    <a:lnTo>
                      <a:pt x="1940" y="2048"/>
                    </a:lnTo>
                    <a:cubicBezTo>
                      <a:pt x="2230" y="2048"/>
                      <a:pt x="2464" y="1814"/>
                      <a:pt x="2464" y="1524"/>
                    </a:cubicBezTo>
                    <a:lnTo>
                      <a:pt x="2464" y="522"/>
                    </a:lnTo>
                    <a:cubicBezTo>
                      <a:pt x="2467" y="235"/>
                      <a:pt x="2230" y="1"/>
                      <a:pt x="1940" y="1"/>
                    </a:cubicBezTo>
                    <a:close/>
                  </a:path>
                </a:pathLst>
              </a:custGeom>
              <a:solidFill>
                <a:srgbClr val="DDAF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42" name="Google Shape;4242;p19"/>
              <p:cNvSpPr/>
              <p:nvPr/>
            </p:nvSpPr>
            <p:spPr>
              <a:xfrm>
                <a:off x="5094280" y="661449"/>
                <a:ext cx="214030" cy="177649"/>
              </a:xfrm>
              <a:custGeom>
                <a:avLst/>
                <a:gdLst/>
                <a:ahLst/>
                <a:cxnLst/>
                <a:rect l="l" t="t" r="r" b="b"/>
                <a:pathLst>
                  <a:path w="2465" h="2046" extrusionOk="0">
                    <a:moveTo>
                      <a:pt x="525" y="1"/>
                    </a:moveTo>
                    <a:cubicBezTo>
                      <a:pt x="235" y="1"/>
                      <a:pt x="1" y="232"/>
                      <a:pt x="1" y="522"/>
                    </a:cubicBezTo>
                    <a:lnTo>
                      <a:pt x="1" y="1524"/>
                    </a:lnTo>
                    <a:cubicBezTo>
                      <a:pt x="1" y="1814"/>
                      <a:pt x="235" y="2045"/>
                      <a:pt x="525" y="2045"/>
                    </a:cubicBezTo>
                    <a:lnTo>
                      <a:pt x="1940" y="2045"/>
                    </a:lnTo>
                    <a:cubicBezTo>
                      <a:pt x="2230" y="2045"/>
                      <a:pt x="2464" y="1814"/>
                      <a:pt x="2464" y="1524"/>
                    </a:cubicBezTo>
                    <a:lnTo>
                      <a:pt x="2464" y="522"/>
                    </a:lnTo>
                    <a:cubicBezTo>
                      <a:pt x="2464" y="232"/>
                      <a:pt x="2230" y="1"/>
                      <a:pt x="194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43" name="Google Shape;4243;p19"/>
              <p:cNvSpPr/>
              <p:nvPr/>
            </p:nvSpPr>
            <p:spPr>
              <a:xfrm>
                <a:off x="8234811" y="2381751"/>
                <a:ext cx="213943" cy="177910"/>
              </a:xfrm>
              <a:custGeom>
                <a:avLst/>
                <a:gdLst/>
                <a:ahLst/>
                <a:cxnLst/>
                <a:rect l="l" t="t" r="r" b="b"/>
                <a:pathLst>
                  <a:path w="2464" h="2049" extrusionOk="0">
                    <a:moveTo>
                      <a:pt x="525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1524"/>
                    </a:lnTo>
                    <a:cubicBezTo>
                      <a:pt x="0" y="1814"/>
                      <a:pt x="235" y="2048"/>
                      <a:pt x="525" y="2048"/>
                    </a:cubicBezTo>
                    <a:lnTo>
                      <a:pt x="1939" y="2048"/>
                    </a:lnTo>
                    <a:cubicBezTo>
                      <a:pt x="2229" y="2048"/>
                      <a:pt x="2464" y="1814"/>
                      <a:pt x="2464" y="1524"/>
                    </a:cubicBezTo>
                    <a:lnTo>
                      <a:pt x="2464" y="525"/>
                    </a:lnTo>
                    <a:cubicBezTo>
                      <a:pt x="2464" y="235"/>
                      <a:pt x="2229" y="1"/>
                      <a:pt x="193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44" name="Google Shape;4244;p19"/>
              <p:cNvSpPr/>
              <p:nvPr/>
            </p:nvSpPr>
            <p:spPr>
              <a:xfrm>
                <a:off x="7338583" y="1219052"/>
                <a:ext cx="450808" cy="375355"/>
              </a:xfrm>
              <a:custGeom>
                <a:avLst/>
                <a:gdLst/>
                <a:ahLst/>
                <a:cxnLst/>
                <a:rect l="l" t="t" r="r" b="b"/>
                <a:pathLst>
                  <a:path w="5192" h="4323" extrusionOk="0">
                    <a:moveTo>
                      <a:pt x="525" y="1"/>
                    </a:moveTo>
                    <a:cubicBezTo>
                      <a:pt x="234" y="1"/>
                      <a:pt x="0" y="235"/>
                      <a:pt x="0" y="525"/>
                    </a:cubicBezTo>
                    <a:lnTo>
                      <a:pt x="0" y="3798"/>
                    </a:lnTo>
                    <a:cubicBezTo>
                      <a:pt x="0" y="4088"/>
                      <a:pt x="234" y="4322"/>
                      <a:pt x="525" y="4322"/>
                    </a:cubicBezTo>
                    <a:lnTo>
                      <a:pt x="4670" y="4322"/>
                    </a:lnTo>
                    <a:cubicBezTo>
                      <a:pt x="4960" y="4322"/>
                      <a:pt x="5192" y="4088"/>
                      <a:pt x="5192" y="3798"/>
                    </a:cubicBezTo>
                    <a:lnTo>
                      <a:pt x="5192" y="525"/>
                    </a:lnTo>
                    <a:cubicBezTo>
                      <a:pt x="5192" y="235"/>
                      <a:pt x="4955" y="1"/>
                      <a:pt x="467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45" name="Google Shape;4245;p19"/>
              <p:cNvSpPr/>
              <p:nvPr/>
            </p:nvSpPr>
            <p:spPr>
              <a:xfrm>
                <a:off x="8800402" y="1049305"/>
                <a:ext cx="344271" cy="286357"/>
              </a:xfrm>
              <a:custGeom>
                <a:avLst/>
                <a:gdLst/>
                <a:ahLst/>
                <a:cxnLst/>
                <a:rect l="l" t="t" r="r" b="b"/>
                <a:pathLst>
                  <a:path w="3965" h="3298" extrusionOk="0">
                    <a:moveTo>
                      <a:pt x="525" y="0"/>
                    </a:moveTo>
                    <a:cubicBezTo>
                      <a:pt x="235" y="0"/>
                      <a:pt x="0" y="234"/>
                      <a:pt x="0" y="522"/>
                    </a:cubicBezTo>
                    <a:lnTo>
                      <a:pt x="0" y="2776"/>
                    </a:lnTo>
                    <a:cubicBezTo>
                      <a:pt x="0" y="3066"/>
                      <a:pt x="235" y="3298"/>
                      <a:pt x="525" y="3298"/>
                    </a:cubicBezTo>
                    <a:lnTo>
                      <a:pt x="3443" y="3298"/>
                    </a:lnTo>
                    <a:cubicBezTo>
                      <a:pt x="3733" y="3298"/>
                      <a:pt x="3965" y="3066"/>
                      <a:pt x="3965" y="2776"/>
                    </a:cubicBezTo>
                    <a:lnTo>
                      <a:pt x="3965" y="522"/>
                    </a:lnTo>
                    <a:cubicBezTo>
                      <a:pt x="3965" y="237"/>
                      <a:pt x="3733" y="0"/>
                      <a:pt x="3443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46" name="Google Shape;4246;p19"/>
              <p:cNvSpPr/>
              <p:nvPr/>
            </p:nvSpPr>
            <p:spPr>
              <a:xfrm>
                <a:off x="7129764" y="2209574"/>
                <a:ext cx="344271" cy="286357"/>
              </a:xfrm>
              <a:custGeom>
                <a:avLst/>
                <a:gdLst/>
                <a:ahLst/>
                <a:cxnLst/>
                <a:rect l="l" t="t" r="r" b="b"/>
                <a:pathLst>
                  <a:path w="3965" h="3298" extrusionOk="0">
                    <a:moveTo>
                      <a:pt x="522" y="0"/>
                    </a:moveTo>
                    <a:cubicBezTo>
                      <a:pt x="232" y="0"/>
                      <a:pt x="0" y="232"/>
                      <a:pt x="0" y="522"/>
                    </a:cubicBezTo>
                    <a:lnTo>
                      <a:pt x="0" y="2776"/>
                    </a:lnTo>
                    <a:cubicBezTo>
                      <a:pt x="0" y="3066"/>
                      <a:pt x="232" y="3298"/>
                      <a:pt x="522" y="3298"/>
                    </a:cubicBezTo>
                    <a:lnTo>
                      <a:pt x="3440" y="3298"/>
                    </a:lnTo>
                    <a:cubicBezTo>
                      <a:pt x="3730" y="3298"/>
                      <a:pt x="3965" y="3066"/>
                      <a:pt x="3965" y="2776"/>
                    </a:cubicBezTo>
                    <a:lnTo>
                      <a:pt x="3965" y="522"/>
                    </a:lnTo>
                    <a:cubicBezTo>
                      <a:pt x="3965" y="234"/>
                      <a:pt x="3730" y="0"/>
                      <a:pt x="344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47" name="Google Shape;4247;p19"/>
              <p:cNvSpPr/>
              <p:nvPr/>
            </p:nvSpPr>
            <p:spPr>
              <a:xfrm>
                <a:off x="8707410" y="1780041"/>
                <a:ext cx="344532" cy="286704"/>
              </a:xfrm>
              <a:custGeom>
                <a:avLst/>
                <a:gdLst/>
                <a:ahLst/>
                <a:cxnLst/>
                <a:rect l="l" t="t" r="r" b="b"/>
                <a:pathLst>
                  <a:path w="3968" h="3302" extrusionOk="0">
                    <a:moveTo>
                      <a:pt x="525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2777"/>
                    </a:lnTo>
                    <a:cubicBezTo>
                      <a:pt x="0" y="3067"/>
                      <a:pt x="235" y="3301"/>
                      <a:pt x="525" y="3301"/>
                    </a:cubicBezTo>
                    <a:lnTo>
                      <a:pt x="3443" y="3301"/>
                    </a:lnTo>
                    <a:cubicBezTo>
                      <a:pt x="3733" y="3301"/>
                      <a:pt x="3967" y="3067"/>
                      <a:pt x="3967" y="2777"/>
                    </a:cubicBezTo>
                    <a:lnTo>
                      <a:pt x="3967" y="525"/>
                    </a:lnTo>
                    <a:cubicBezTo>
                      <a:pt x="3967" y="238"/>
                      <a:pt x="3733" y="1"/>
                      <a:pt x="344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48" name="Google Shape;4248;p19"/>
              <p:cNvSpPr/>
              <p:nvPr/>
            </p:nvSpPr>
            <p:spPr>
              <a:xfrm>
                <a:off x="7975112" y="1476059"/>
                <a:ext cx="344271" cy="286618"/>
              </a:xfrm>
              <a:custGeom>
                <a:avLst/>
                <a:gdLst/>
                <a:ahLst/>
                <a:cxnLst/>
                <a:rect l="l" t="t" r="r" b="b"/>
                <a:pathLst>
                  <a:path w="3965" h="3301" extrusionOk="0">
                    <a:moveTo>
                      <a:pt x="522" y="1"/>
                    </a:moveTo>
                    <a:cubicBezTo>
                      <a:pt x="232" y="1"/>
                      <a:pt x="1" y="235"/>
                      <a:pt x="1" y="525"/>
                    </a:cubicBezTo>
                    <a:lnTo>
                      <a:pt x="1" y="2776"/>
                    </a:lnTo>
                    <a:cubicBezTo>
                      <a:pt x="1" y="3067"/>
                      <a:pt x="232" y="3301"/>
                      <a:pt x="522" y="3301"/>
                    </a:cubicBezTo>
                    <a:lnTo>
                      <a:pt x="3440" y="3301"/>
                    </a:lnTo>
                    <a:cubicBezTo>
                      <a:pt x="3731" y="3301"/>
                      <a:pt x="3965" y="3067"/>
                      <a:pt x="3965" y="2776"/>
                    </a:cubicBezTo>
                    <a:lnTo>
                      <a:pt x="3965" y="525"/>
                    </a:lnTo>
                    <a:cubicBezTo>
                      <a:pt x="3965" y="235"/>
                      <a:pt x="3731" y="1"/>
                      <a:pt x="344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49" name="Google Shape;4249;p19"/>
              <p:cNvSpPr/>
              <p:nvPr/>
            </p:nvSpPr>
            <p:spPr>
              <a:xfrm>
                <a:off x="6854610" y="647643"/>
                <a:ext cx="451329" cy="375268"/>
              </a:xfrm>
              <a:custGeom>
                <a:avLst/>
                <a:gdLst/>
                <a:ahLst/>
                <a:cxnLst/>
                <a:rect l="l" t="t" r="r" b="b"/>
                <a:pathLst>
                  <a:path w="5198" h="4322" extrusionOk="0">
                    <a:moveTo>
                      <a:pt x="525" y="1"/>
                    </a:moveTo>
                    <a:cubicBezTo>
                      <a:pt x="234" y="1"/>
                      <a:pt x="0" y="235"/>
                      <a:pt x="0" y="525"/>
                    </a:cubicBezTo>
                    <a:lnTo>
                      <a:pt x="0" y="3800"/>
                    </a:lnTo>
                    <a:cubicBezTo>
                      <a:pt x="0" y="4088"/>
                      <a:pt x="234" y="4322"/>
                      <a:pt x="525" y="4322"/>
                    </a:cubicBezTo>
                    <a:lnTo>
                      <a:pt x="4670" y="4322"/>
                    </a:lnTo>
                    <a:cubicBezTo>
                      <a:pt x="4960" y="4322"/>
                      <a:pt x="5195" y="4088"/>
                      <a:pt x="5195" y="3800"/>
                    </a:cubicBezTo>
                    <a:lnTo>
                      <a:pt x="5195" y="525"/>
                    </a:lnTo>
                    <a:cubicBezTo>
                      <a:pt x="5197" y="235"/>
                      <a:pt x="4963" y="1"/>
                      <a:pt x="467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50" name="Google Shape;4250;p19"/>
              <p:cNvSpPr/>
              <p:nvPr/>
            </p:nvSpPr>
            <p:spPr>
              <a:xfrm>
                <a:off x="7635965" y="223754"/>
                <a:ext cx="450895" cy="375268"/>
              </a:xfrm>
              <a:custGeom>
                <a:avLst/>
                <a:gdLst/>
                <a:ahLst/>
                <a:cxnLst/>
                <a:rect l="l" t="t" r="r" b="b"/>
                <a:pathLst>
                  <a:path w="5193" h="4322" extrusionOk="0">
                    <a:moveTo>
                      <a:pt x="523" y="0"/>
                    </a:moveTo>
                    <a:cubicBezTo>
                      <a:pt x="233" y="0"/>
                      <a:pt x="1" y="235"/>
                      <a:pt x="1" y="525"/>
                    </a:cubicBezTo>
                    <a:lnTo>
                      <a:pt x="1" y="3800"/>
                    </a:lnTo>
                    <a:cubicBezTo>
                      <a:pt x="1" y="4087"/>
                      <a:pt x="233" y="4322"/>
                      <a:pt x="523" y="4322"/>
                    </a:cubicBezTo>
                    <a:lnTo>
                      <a:pt x="4668" y="4322"/>
                    </a:lnTo>
                    <a:cubicBezTo>
                      <a:pt x="4958" y="4322"/>
                      <a:pt x="5193" y="4087"/>
                      <a:pt x="5193" y="3800"/>
                    </a:cubicBezTo>
                    <a:lnTo>
                      <a:pt x="5193" y="525"/>
                    </a:lnTo>
                    <a:cubicBezTo>
                      <a:pt x="5193" y="238"/>
                      <a:pt x="4958" y="0"/>
                      <a:pt x="466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51" name="Google Shape;4251;p19"/>
              <p:cNvSpPr/>
              <p:nvPr/>
            </p:nvSpPr>
            <p:spPr>
              <a:xfrm>
                <a:off x="6813627" y="333243"/>
                <a:ext cx="175913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6" h="1424" extrusionOk="0">
                    <a:moveTo>
                      <a:pt x="522" y="0"/>
                    </a:moveTo>
                    <a:cubicBezTo>
                      <a:pt x="232" y="0"/>
                      <a:pt x="1" y="232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2" y="1423"/>
                      <a:pt x="522" y="1423"/>
                    </a:cubicBezTo>
                    <a:lnTo>
                      <a:pt x="1499" y="1423"/>
                    </a:lnTo>
                    <a:cubicBezTo>
                      <a:pt x="1789" y="1423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6" y="232"/>
                      <a:pt x="1789" y="0"/>
                      <a:pt x="1499" y="0"/>
                    </a:cubicBezTo>
                    <a:close/>
                  </a:path>
                </a:pathLst>
              </a:custGeom>
              <a:solidFill>
                <a:srgbClr val="DDAF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52" name="Google Shape;4252;p19"/>
              <p:cNvSpPr/>
              <p:nvPr/>
            </p:nvSpPr>
            <p:spPr>
              <a:xfrm>
                <a:off x="6294576" y="565331"/>
                <a:ext cx="175652" cy="123556"/>
              </a:xfrm>
              <a:custGeom>
                <a:avLst/>
                <a:gdLst/>
                <a:ahLst/>
                <a:cxnLst/>
                <a:rect l="l" t="t" r="r" b="b"/>
                <a:pathLst>
                  <a:path w="2023" h="1423" extrusionOk="0">
                    <a:moveTo>
                      <a:pt x="522" y="0"/>
                    </a:moveTo>
                    <a:cubicBezTo>
                      <a:pt x="234" y="0"/>
                      <a:pt x="0" y="234"/>
                      <a:pt x="0" y="524"/>
                    </a:cubicBezTo>
                    <a:lnTo>
                      <a:pt x="0" y="901"/>
                    </a:lnTo>
                    <a:cubicBezTo>
                      <a:pt x="0" y="1188"/>
                      <a:pt x="234" y="1423"/>
                      <a:pt x="522" y="1423"/>
                    </a:cubicBezTo>
                    <a:lnTo>
                      <a:pt x="1498" y="1423"/>
                    </a:lnTo>
                    <a:cubicBezTo>
                      <a:pt x="1788" y="1423"/>
                      <a:pt x="2023" y="1188"/>
                      <a:pt x="2023" y="901"/>
                    </a:cubicBezTo>
                    <a:lnTo>
                      <a:pt x="2023" y="524"/>
                    </a:lnTo>
                    <a:cubicBezTo>
                      <a:pt x="2023" y="234"/>
                      <a:pt x="1786" y="0"/>
                      <a:pt x="1498" y="0"/>
                    </a:cubicBezTo>
                    <a:close/>
                  </a:path>
                </a:pathLst>
              </a:custGeom>
              <a:solidFill>
                <a:srgbClr val="DDAF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53" name="Google Shape;4253;p19"/>
              <p:cNvSpPr/>
              <p:nvPr/>
            </p:nvSpPr>
            <p:spPr>
              <a:xfrm>
                <a:off x="8778348" y="463049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2" y="1"/>
                    </a:moveTo>
                    <a:cubicBezTo>
                      <a:pt x="235" y="1"/>
                      <a:pt x="1" y="235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5" y="1424"/>
                      <a:pt x="522" y="1424"/>
                    </a:cubicBezTo>
                    <a:lnTo>
                      <a:pt x="1499" y="1424"/>
                    </a:lnTo>
                    <a:cubicBezTo>
                      <a:pt x="1789" y="1424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3" y="235"/>
                      <a:pt x="1789" y="1"/>
                      <a:pt x="1499" y="1"/>
                    </a:cubicBezTo>
                    <a:close/>
                  </a:path>
                </a:pathLst>
              </a:custGeom>
              <a:solidFill>
                <a:srgbClr val="DDAF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54" name="Google Shape;4254;p19"/>
              <p:cNvSpPr/>
              <p:nvPr/>
            </p:nvSpPr>
            <p:spPr>
              <a:xfrm>
                <a:off x="5520340" y="586604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3" y="1"/>
                    </a:moveTo>
                    <a:cubicBezTo>
                      <a:pt x="232" y="1"/>
                      <a:pt x="1" y="235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2" y="1423"/>
                      <a:pt x="523" y="1423"/>
                    </a:cubicBezTo>
                    <a:lnTo>
                      <a:pt x="1499" y="1423"/>
                    </a:lnTo>
                    <a:cubicBezTo>
                      <a:pt x="1789" y="1423"/>
                      <a:pt x="2024" y="1189"/>
                      <a:pt x="2024" y="899"/>
                    </a:cubicBezTo>
                    <a:lnTo>
                      <a:pt x="2024" y="522"/>
                    </a:lnTo>
                    <a:cubicBezTo>
                      <a:pt x="2024" y="235"/>
                      <a:pt x="1789" y="1"/>
                      <a:pt x="1499" y="1"/>
                    </a:cubicBezTo>
                    <a:close/>
                  </a:path>
                </a:pathLst>
              </a:custGeom>
              <a:solidFill>
                <a:srgbClr val="DDAF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55" name="Google Shape;4255;p19"/>
              <p:cNvSpPr/>
              <p:nvPr/>
            </p:nvSpPr>
            <p:spPr>
              <a:xfrm>
                <a:off x="6702923" y="1064760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5" y="1"/>
                    </a:moveTo>
                    <a:cubicBezTo>
                      <a:pt x="235" y="1"/>
                      <a:pt x="1" y="232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5" y="1423"/>
                      <a:pt x="525" y="1423"/>
                    </a:cubicBezTo>
                    <a:lnTo>
                      <a:pt x="1502" y="1423"/>
                    </a:lnTo>
                    <a:cubicBezTo>
                      <a:pt x="1792" y="1423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3" y="232"/>
                      <a:pt x="1792" y="1"/>
                      <a:pt x="150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56" name="Google Shape;4256;p19"/>
              <p:cNvSpPr/>
              <p:nvPr/>
            </p:nvSpPr>
            <p:spPr>
              <a:xfrm>
                <a:off x="6299351" y="1084383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5" y="1423"/>
                      <a:pt x="525" y="1423"/>
                    </a:cubicBezTo>
                    <a:lnTo>
                      <a:pt x="1502" y="1423"/>
                    </a:lnTo>
                    <a:cubicBezTo>
                      <a:pt x="1789" y="1423"/>
                      <a:pt x="2023" y="1189"/>
                      <a:pt x="2023" y="899"/>
                    </a:cubicBezTo>
                    <a:lnTo>
                      <a:pt x="2023" y="522"/>
                    </a:lnTo>
                    <a:cubicBezTo>
                      <a:pt x="2023" y="235"/>
                      <a:pt x="1789" y="1"/>
                      <a:pt x="1502" y="1"/>
                    </a:cubicBezTo>
                    <a:close/>
                  </a:path>
                </a:pathLst>
              </a:custGeom>
              <a:solidFill>
                <a:srgbClr val="DDAF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57" name="Google Shape;4257;p19"/>
              <p:cNvSpPr/>
              <p:nvPr/>
            </p:nvSpPr>
            <p:spPr>
              <a:xfrm>
                <a:off x="7146175" y="1867302"/>
                <a:ext cx="175739" cy="123556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3" extrusionOk="0">
                    <a:moveTo>
                      <a:pt x="525" y="0"/>
                    </a:moveTo>
                    <a:cubicBezTo>
                      <a:pt x="235" y="0"/>
                      <a:pt x="1" y="234"/>
                      <a:pt x="1" y="525"/>
                    </a:cubicBezTo>
                    <a:lnTo>
                      <a:pt x="1" y="901"/>
                    </a:lnTo>
                    <a:cubicBezTo>
                      <a:pt x="1" y="1191"/>
                      <a:pt x="235" y="1423"/>
                      <a:pt x="525" y="1423"/>
                    </a:cubicBezTo>
                    <a:lnTo>
                      <a:pt x="1502" y="1423"/>
                    </a:lnTo>
                    <a:cubicBezTo>
                      <a:pt x="1792" y="1423"/>
                      <a:pt x="2024" y="1191"/>
                      <a:pt x="2024" y="901"/>
                    </a:cubicBezTo>
                    <a:lnTo>
                      <a:pt x="2024" y="525"/>
                    </a:lnTo>
                    <a:cubicBezTo>
                      <a:pt x="2024" y="234"/>
                      <a:pt x="1792" y="0"/>
                      <a:pt x="150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58" name="Google Shape;4258;p19"/>
              <p:cNvSpPr/>
              <p:nvPr/>
            </p:nvSpPr>
            <p:spPr>
              <a:xfrm>
                <a:off x="8489822" y="1018742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3" y="0"/>
                    </a:moveTo>
                    <a:cubicBezTo>
                      <a:pt x="233" y="0"/>
                      <a:pt x="1" y="232"/>
                      <a:pt x="1" y="522"/>
                    </a:cubicBezTo>
                    <a:lnTo>
                      <a:pt x="1" y="899"/>
                    </a:lnTo>
                    <a:cubicBezTo>
                      <a:pt x="1" y="1189"/>
                      <a:pt x="233" y="1423"/>
                      <a:pt x="523" y="1423"/>
                    </a:cubicBezTo>
                    <a:lnTo>
                      <a:pt x="1499" y="1423"/>
                    </a:lnTo>
                    <a:cubicBezTo>
                      <a:pt x="1789" y="1423"/>
                      <a:pt x="2024" y="1189"/>
                      <a:pt x="2024" y="899"/>
                    </a:cubicBezTo>
                    <a:lnTo>
                      <a:pt x="2024" y="522"/>
                    </a:lnTo>
                    <a:cubicBezTo>
                      <a:pt x="2024" y="232"/>
                      <a:pt x="1789" y="0"/>
                      <a:pt x="149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59" name="Google Shape;4259;p19"/>
              <p:cNvSpPr/>
              <p:nvPr/>
            </p:nvSpPr>
            <p:spPr>
              <a:xfrm>
                <a:off x="6508430" y="1566880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2" y="1"/>
                    </a:moveTo>
                    <a:cubicBezTo>
                      <a:pt x="232" y="1"/>
                      <a:pt x="0" y="235"/>
                      <a:pt x="0" y="525"/>
                    </a:cubicBezTo>
                    <a:lnTo>
                      <a:pt x="0" y="902"/>
                    </a:lnTo>
                    <a:cubicBezTo>
                      <a:pt x="0" y="1192"/>
                      <a:pt x="232" y="1424"/>
                      <a:pt x="522" y="1424"/>
                    </a:cubicBezTo>
                    <a:lnTo>
                      <a:pt x="1499" y="1424"/>
                    </a:lnTo>
                    <a:cubicBezTo>
                      <a:pt x="1789" y="1424"/>
                      <a:pt x="2023" y="1192"/>
                      <a:pt x="2023" y="902"/>
                    </a:cubicBezTo>
                    <a:lnTo>
                      <a:pt x="2023" y="528"/>
                    </a:lnTo>
                    <a:cubicBezTo>
                      <a:pt x="2023" y="235"/>
                      <a:pt x="1789" y="1"/>
                      <a:pt x="149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60" name="Google Shape;4260;p19"/>
              <p:cNvSpPr/>
              <p:nvPr/>
            </p:nvSpPr>
            <p:spPr>
              <a:xfrm>
                <a:off x="7959830" y="2412054"/>
                <a:ext cx="175739" cy="123642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4" extrusionOk="0">
                    <a:moveTo>
                      <a:pt x="525" y="0"/>
                    </a:moveTo>
                    <a:cubicBezTo>
                      <a:pt x="235" y="0"/>
                      <a:pt x="1" y="235"/>
                      <a:pt x="1" y="525"/>
                    </a:cubicBezTo>
                    <a:lnTo>
                      <a:pt x="1" y="901"/>
                    </a:lnTo>
                    <a:cubicBezTo>
                      <a:pt x="1" y="1189"/>
                      <a:pt x="235" y="1423"/>
                      <a:pt x="525" y="1423"/>
                    </a:cubicBezTo>
                    <a:lnTo>
                      <a:pt x="1502" y="1423"/>
                    </a:lnTo>
                    <a:cubicBezTo>
                      <a:pt x="1789" y="1423"/>
                      <a:pt x="2024" y="1189"/>
                      <a:pt x="2024" y="901"/>
                    </a:cubicBezTo>
                    <a:lnTo>
                      <a:pt x="2024" y="525"/>
                    </a:lnTo>
                    <a:cubicBezTo>
                      <a:pt x="2024" y="235"/>
                      <a:pt x="1789" y="0"/>
                      <a:pt x="150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61" name="Google Shape;4261;p19"/>
              <p:cNvSpPr/>
              <p:nvPr/>
            </p:nvSpPr>
            <p:spPr>
              <a:xfrm>
                <a:off x="8219269" y="1961769"/>
                <a:ext cx="175739" cy="123556"/>
              </a:xfrm>
              <a:custGeom>
                <a:avLst/>
                <a:gdLst/>
                <a:ahLst/>
                <a:cxnLst/>
                <a:rect l="l" t="t" r="r" b="b"/>
                <a:pathLst>
                  <a:path w="2024" h="1423" extrusionOk="0">
                    <a:moveTo>
                      <a:pt x="525" y="0"/>
                    </a:moveTo>
                    <a:cubicBezTo>
                      <a:pt x="235" y="0"/>
                      <a:pt x="1" y="234"/>
                      <a:pt x="1" y="525"/>
                    </a:cubicBezTo>
                    <a:lnTo>
                      <a:pt x="1" y="901"/>
                    </a:lnTo>
                    <a:cubicBezTo>
                      <a:pt x="1" y="1191"/>
                      <a:pt x="235" y="1423"/>
                      <a:pt x="525" y="1423"/>
                    </a:cubicBezTo>
                    <a:lnTo>
                      <a:pt x="1502" y="1423"/>
                    </a:lnTo>
                    <a:cubicBezTo>
                      <a:pt x="1792" y="1423"/>
                      <a:pt x="2023" y="1191"/>
                      <a:pt x="2023" y="901"/>
                    </a:cubicBezTo>
                    <a:lnTo>
                      <a:pt x="2023" y="525"/>
                    </a:lnTo>
                    <a:cubicBezTo>
                      <a:pt x="2023" y="234"/>
                      <a:pt x="1792" y="0"/>
                      <a:pt x="150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62" name="Google Shape;4262;p19"/>
              <p:cNvSpPr/>
              <p:nvPr/>
            </p:nvSpPr>
            <p:spPr>
              <a:xfrm>
                <a:off x="6917299" y="1451400"/>
                <a:ext cx="214030" cy="177562"/>
              </a:xfrm>
              <a:custGeom>
                <a:avLst/>
                <a:gdLst/>
                <a:ahLst/>
                <a:cxnLst/>
                <a:rect l="l" t="t" r="r" b="b"/>
                <a:pathLst>
                  <a:path w="2465" h="2045" extrusionOk="0">
                    <a:moveTo>
                      <a:pt x="525" y="0"/>
                    </a:moveTo>
                    <a:cubicBezTo>
                      <a:pt x="235" y="0"/>
                      <a:pt x="1" y="232"/>
                      <a:pt x="1" y="522"/>
                    </a:cubicBezTo>
                    <a:lnTo>
                      <a:pt x="1" y="1523"/>
                    </a:lnTo>
                    <a:cubicBezTo>
                      <a:pt x="1" y="1813"/>
                      <a:pt x="235" y="2045"/>
                      <a:pt x="525" y="2045"/>
                    </a:cubicBezTo>
                    <a:lnTo>
                      <a:pt x="1940" y="2045"/>
                    </a:lnTo>
                    <a:cubicBezTo>
                      <a:pt x="2230" y="2045"/>
                      <a:pt x="2464" y="1813"/>
                      <a:pt x="2464" y="1523"/>
                    </a:cubicBezTo>
                    <a:lnTo>
                      <a:pt x="2464" y="522"/>
                    </a:lnTo>
                    <a:cubicBezTo>
                      <a:pt x="2464" y="237"/>
                      <a:pt x="2230" y="0"/>
                      <a:pt x="194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63" name="Google Shape;4263;p19"/>
              <p:cNvSpPr/>
              <p:nvPr/>
            </p:nvSpPr>
            <p:spPr>
              <a:xfrm>
                <a:off x="4994776" y="4072793"/>
                <a:ext cx="227488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2620" h="1641" extrusionOk="0">
                    <a:moveTo>
                      <a:pt x="522" y="0"/>
                    </a:moveTo>
                    <a:cubicBezTo>
                      <a:pt x="234" y="0"/>
                      <a:pt x="0" y="234"/>
                      <a:pt x="0" y="525"/>
                    </a:cubicBezTo>
                    <a:lnTo>
                      <a:pt x="0" y="1116"/>
                    </a:lnTo>
                    <a:cubicBezTo>
                      <a:pt x="0" y="1406"/>
                      <a:pt x="234" y="1640"/>
                      <a:pt x="522" y="1640"/>
                    </a:cubicBezTo>
                    <a:lnTo>
                      <a:pt x="2095" y="1640"/>
                    </a:lnTo>
                    <a:cubicBezTo>
                      <a:pt x="2385" y="1640"/>
                      <a:pt x="2620" y="1406"/>
                      <a:pt x="2620" y="1116"/>
                    </a:cubicBezTo>
                    <a:lnTo>
                      <a:pt x="2620" y="525"/>
                    </a:lnTo>
                    <a:cubicBezTo>
                      <a:pt x="2620" y="234"/>
                      <a:pt x="2385" y="0"/>
                      <a:pt x="209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64" name="Google Shape;4264;p19"/>
              <p:cNvSpPr/>
              <p:nvPr/>
            </p:nvSpPr>
            <p:spPr>
              <a:xfrm>
                <a:off x="4339753" y="4087293"/>
                <a:ext cx="227575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2621" h="1641" extrusionOk="0">
                    <a:moveTo>
                      <a:pt x="525" y="0"/>
                    </a:moveTo>
                    <a:cubicBezTo>
                      <a:pt x="235" y="0"/>
                      <a:pt x="0" y="235"/>
                      <a:pt x="0" y="525"/>
                    </a:cubicBezTo>
                    <a:lnTo>
                      <a:pt x="0" y="1116"/>
                    </a:lnTo>
                    <a:cubicBezTo>
                      <a:pt x="0" y="1407"/>
                      <a:pt x="235" y="1641"/>
                      <a:pt x="525" y="1641"/>
                    </a:cubicBezTo>
                    <a:lnTo>
                      <a:pt x="2096" y="1641"/>
                    </a:lnTo>
                    <a:cubicBezTo>
                      <a:pt x="2386" y="1641"/>
                      <a:pt x="2620" y="1407"/>
                      <a:pt x="2620" y="1116"/>
                    </a:cubicBezTo>
                    <a:lnTo>
                      <a:pt x="2620" y="525"/>
                    </a:lnTo>
                    <a:cubicBezTo>
                      <a:pt x="2620" y="235"/>
                      <a:pt x="2386" y="0"/>
                      <a:pt x="209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65" name="Google Shape;4265;p19"/>
              <p:cNvSpPr/>
              <p:nvPr/>
            </p:nvSpPr>
            <p:spPr>
              <a:xfrm>
                <a:off x="1919886" y="3952364"/>
                <a:ext cx="227575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2621" h="1639" extrusionOk="0">
                    <a:moveTo>
                      <a:pt x="525" y="1"/>
                    </a:moveTo>
                    <a:cubicBezTo>
                      <a:pt x="235" y="1"/>
                      <a:pt x="0" y="232"/>
                      <a:pt x="0" y="522"/>
                    </a:cubicBezTo>
                    <a:lnTo>
                      <a:pt x="0" y="1116"/>
                    </a:lnTo>
                    <a:cubicBezTo>
                      <a:pt x="0" y="1407"/>
                      <a:pt x="235" y="1638"/>
                      <a:pt x="525" y="1638"/>
                    </a:cubicBezTo>
                    <a:lnTo>
                      <a:pt x="2096" y="1638"/>
                    </a:lnTo>
                    <a:cubicBezTo>
                      <a:pt x="2386" y="1638"/>
                      <a:pt x="2620" y="1407"/>
                      <a:pt x="2620" y="1116"/>
                    </a:cubicBezTo>
                    <a:lnTo>
                      <a:pt x="2620" y="522"/>
                    </a:lnTo>
                    <a:cubicBezTo>
                      <a:pt x="2620" y="232"/>
                      <a:pt x="2386" y="1"/>
                      <a:pt x="209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66" name="Google Shape;4266;p19"/>
              <p:cNvSpPr/>
              <p:nvPr/>
            </p:nvSpPr>
            <p:spPr>
              <a:xfrm>
                <a:off x="729054" y="3055181"/>
                <a:ext cx="227575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2621" h="1641" extrusionOk="0">
                    <a:moveTo>
                      <a:pt x="523" y="0"/>
                    </a:moveTo>
                    <a:cubicBezTo>
                      <a:pt x="235" y="0"/>
                      <a:pt x="1" y="235"/>
                      <a:pt x="1" y="525"/>
                    </a:cubicBezTo>
                    <a:lnTo>
                      <a:pt x="1" y="1116"/>
                    </a:lnTo>
                    <a:cubicBezTo>
                      <a:pt x="1" y="1403"/>
                      <a:pt x="235" y="1641"/>
                      <a:pt x="523" y="1641"/>
                    </a:cubicBezTo>
                    <a:lnTo>
                      <a:pt x="2096" y="1641"/>
                    </a:lnTo>
                    <a:cubicBezTo>
                      <a:pt x="2386" y="1641"/>
                      <a:pt x="2620" y="1406"/>
                      <a:pt x="2620" y="1116"/>
                    </a:cubicBezTo>
                    <a:lnTo>
                      <a:pt x="2620" y="525"/>
                    </a:lnTo>
                    <a:cubicBezTo>
                      <a:pt x="2620" y="235"/>
                      <a:pt x="2386" y="0"/>
                      <a:pt x="209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67" name="Google Shape;4267;p19"/>
              <p:cNvSpPr/>
              <p:nvPr/>
            </p:nvSpPr>
            <p:spPr>
              <a:xfrm>
                <a:off x="155041" y="4005416"/>
                <a:ext cx="227488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2620" h="1639" extrusionOk="0">
                    <a:moveTo>
                      <a:pt x="522" y="1"/>
                    </a:moveTo>
                    <a:cubicBezTo>
                      <a:pt x="234" y="1"/>
                      <a:pt x="0" y="232"/>
                      <a:pt x="0" y="522"/>
                    </a:cubicBezTo>
                    <a:lnTo>
                      <a:pt x="0" y="1116"/>
                    </a:lnTo>
                    <a:cubicBezTo>
                      <a:pt x="0" y="1404"/>
                      <a:pt x="237" y="1638"/>
                      <a:pt x="522" y="1638"/>
                    </a:cubicBezTo>
                    <a:lnTo>
                      <a:pt x="2095" y="1638"/>
                    </a:lnTo>
                    <a:cubicBezTo>
                      <a:pt x="2385" y="1638"/>
                      <a:pt x="2620" y="1404"/>
                      <a:pt x="2620" y="1116"/>
                    </a:cubicBezTo>
                    <a:lnTo>
                      <a:pt x="2620" y="522"/>
                    </a:lnTo>
                    <a:cubicBezTo>
                      <a:pt x="2620" y="232"/>
                      <a:pt x="2385" y="1"/>
                      <a:pt x="2095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68" name="Google Shape;4268;p19"/>
              <p:cNvSpPr/>
              <p:nvPr/>
            </p:nvSpPr>
            <p:spPr>
              <a:xfrm>
                <a:off x="3668494" y="4120982"/>
                <a:ext cx="227575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2621" h="1641" extrusionOk="0">
                    <a:moveTo>
                      <a:pt x="523" y="0"/>
                    </a:moveTo>
                    <a:cubicBezTo>
                      <a:pt x="235" y="0"/>
                      <a:pt x="1" y="235"/>
                      <a:pt x="1" y="525"/>
                    </a:cubicBezTo>
                    <a:lnTo>
                      <a:pt x="1" y="1116"/>
                    </a:lnTo>
                    <a:cubicBezTo>
                      <a:pt x="1" y="1404"/>
                      <a:pt x="235" y="1641"/>
                      <a:pt x="523" y="1641"/>
                    </a:cubicBezTo>
                    <a:lnTo>
                      <a:pt x="2096" y="1641"/>
                    </a:lnTo>
                    <a:cubicBezTo>
                      <a:pt x="2386" y="1641"/>
                      <a:pt x="2621" y="1406"/>
                      <a:pt x="2621" y="1116"/>
                    </a:cubicBezTo>
                    <a:lnTo>
                      <a:pt x="2621" y="525"/>
                    </a:lnTo>
                    <a:cubicBezTo>
                      <a:pt x="2621" y="235"/>
                      <a:pt x="2386" y="0"/>
                      <a:pt x="209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69" name="Google Shape;4269;p19"/>
              <p:cNvSpPr/>
              <p:nvPr/>
            </p:nvSpPr>
            <p:spPr>
              <a:xfrm>
                <a:off x="95651" y="2355877"/>
                <a:ext cx="227575" cy="142223"/>
              </a:xfrm>
              <a:custGeom>
                <a:avLst/>
                <a:gdLst/>
                <a:ahLst/>
                <a:cxnLst/>
                <a:rect l="l" t="t" r="r" b="b"/>
                <a:pathLst>
                  <a:path w="2621" h="1638" extrusionOk="0">
                    <a:moveTo>
                      <a:pt x="522" y="0"/>
                    </a:moveTo>
                    <a:cubicBezTo>
                      <a:pt x="232" y="0"/>
                      <a:pt x="1" y="232"/>
                      <a:pt x="1" y="522"/>
                    </a:cubicBezTo>
                    <a:lnTo>
                      <a:pt x="1" y="1116"/>
                    </a:lnTo>
                    <a:cubicBezTo>
                      <a:pt x="1" y="1403"/>
                      <a:pt x="235" y="1638"/>
                      <a:pt x="522" y="1638"/>
                    </a:cubicBezTo>
                    <a:lnTo>
                      <a:pt x="2096" y="1638"/>
                    </a:lnTo>
                    <a:cubicBezTo>
                      <a:pt x="2386" y="1638"/>
                      <a:pt x="2620" y="1403"/>
                      <a:pt x="2620" y="1116"/>
                    </a:cubicBezTo>
                    <a:lnTo>
                      <a:pt x="2620" y="522"/>
                    </a:lnTo>
                    <a:cubicBezTo>
                      <a:pt x="2620" y="232"/>
                      <a:pt x="2386" y="0"/>
                      <a:pt x="209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0" name="Google Shape;4270;p19"/>
              <p:cNvSpPr/>
              <p:nvPr/>
            </p:nvSpPr>
            <p:spPr>
              <a:xfrm>
                <a:off x="2699143" y="1787504"/>
                <a:ext cx="478940" cy="299989"/>
              </a:xfrm>
              <a:custGeom>
                <a:avLst/>
                <a:gdLst/>
                <a:ahLst/>
                <a:cxnLst/>
                <a:rect l="l" t="t" r="r" b="b"/>
                <a:pathLst>
                  <a:path w="5516" h="3455" extrusionOk="0">
                    <a:moveTo>
                      <a:pt x="525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2933"/>
                    </a:lnTo>
                    <a:cubicBezTo>
                      <a:pt x="0" y="3220"/>
                      <a:pt x="235" y="3454"/>
                      <a:pt x="525" y="3454"/>
                    </a:cubicBezTo>
                    <a:lnTo>
                      <a:pt x="4994" y="3454"/>
                    </a:lnTo>
                    <a:cubicBezTo>
                      <a:pt x="5284" y="3454"/>
                      <a:pt x="5516" y="3220"/>
                      <a:pt x="5516" y="2933"/>
                    </a:cubicBezTo>
                    <a:lnTo>
                      <a:pt x="5516" y="525"/>
                    </a:lnTo>
                    <a:cubicBezTo>
                      <a:pt x="5516" y="235"/>
                      <a:pt x="5284" y="1"/>
                      <a:pt x="499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1" name="Google Shape;4271;p19"/>
              <p:cNvSpPr/>
              <p:nvPr/>
            </p:nvSpPr>
            <p:spPr>
              <a:xfrm>
                <a:off x="1098937" y="2657427"/>
                <a:ext cx="366412" cy="228964"/>
              </a:xfrm>
              <a:custGeom>
                <a:avLst/>
                <a:gdLst/>
                <a:ahLst/>
                <a:cxnLst/>
                <a:rect l="l" t="t" r="r" b="b"/>
                <a:pathLst>
                  <a:path w="4220" h="2637" extrusionOk="0">
                    <a:moveTo>
                      <a:pt x="525" y="0"/>
                    </a:moveTo>
                    <a:cubicBezTo>
                      <a:pt x="235" y="0"/>
                      <a:pt x="1" y="232"/>
                      <a:pt x="1" y="522"/>
                    </a:cubicBezTo>
                    <a:lnTo>
                      <a:pt x="1" y="2112"/>
                    </a:lnTo>
                    <a:cubicBezTo>
                      <a:pt x="1" y="2402"/>
                      <a:pt x="235" y="2637"/>
                      <a:pt x="525" y="2637"/>
                    </a:cubicBezTo>
                    <a:lnTo>
                      <a:pt x="3695" y="2637"/>
                    </a:lnTo>
                    <a:cubicBezTo>
                      <a:pt x="3985" y="2637"/>
                      <a:pt x="4219" y="2402"/>
                      <a:pt x="4219" y="2112"/>
                    </a:cubicBezTo>
                    <a:lnTo>
                      <a:pt x="4219" y="522"/>
                    </a:lnTo>
                    <a:cubicBezTo>
                      <a:pt x="4219" y="232"/>
                      <a:pt x="3985" y="0"/>
                      <a:pt x="369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2" name="Google Shape;4272;p19"/>
              <p:cNvSpPr/>
              <p:nvPr/>
            </p:nvSpPr>
            <p:spPr>
              <a:xfrm>
                <a:off x="163984" y="3445382"/>
                <a:ext cx="366325" cy="228964"/>
              </a:xfrm>
              <a:custGeom>
                <a:avLst/>
                <a:gdLst/>
                <a:ahLst/>
                <a:cxnLst/>
                <a:rect l="l" t="t" r="r" b="b"/>
                <a:pathLst>
                  <a:path w="4219" h="2637" extrusionOk="0">
                    <a:moveTo>
                      <a:pt x="525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2115"/>
                    </a:lnTo>
                    <a:cubicBezTo>
                      <a:pt x="0" y="2405"/>
                      <a:pt x="235" y="2637"/>
                      <a:pt x="525" y="2637"/>
                    </a:cubicBezTo>
                    <a:lnTo>
                      <a:pt x="3694" y="2637"/>
                    </a:lnTo>
                    <a:cubicBezTo>
                      <a:pt x="3984" y="2637"/>
                      <a:pt x="4218" y="2405"/>
                      <a:pt x="4218" y="2115"/>
                    </a:cubicBezTo>
                    <a:lnTo>
                      <a:pt x="4218" y="525"/>
                    </a:lnTo>
                    <a:cubicBezTo>
                      <a:pt x="4218" y="235"/>
                      <a:pt x="3984" y="1"/>
                      <a:pt x="369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3" name="Google Shape;4273;p19"/>
              <p:cNvSpPr/>
              <p:nvPr/>
            </p:nvSpPr>
            <p:spPr>
              <a:xfrm>
                <a:off x="455375" y="3918936"/>
                <a:ext cx="478940" cy="299989"/>
              </a:xfrm>
              <a:custGeom>
                <a:avLst/>
                <a:gdLst/>
                <a:ahLst/>
                <a:cxnLst/>
                <a:rect l="l" t="t" r="r" b="b"/>
                <a:pathLst>
                  <a:path w="5516" h="3455" extrusionOk="0">
                    <a:moveTo>
                      <a:pt x="522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2930"/>
                    </a:lnTo>
                    <a:cubicBezTo>
                      <a:pt x="0" y="3217"/>
                      <a:pt x="235" y="3454"/>
                      <a:pt x="522" y="3454"/>
                    </a:cubicBezTo>
                    <a:lnTo>
                      <a:pt x="4994" y="3454"/>
                    </a:lnTo>
                    <a:cubicBezTo>
                      <a:pt x="5281" y="3454"/>
                      <a:pt x="5516" y="3220"/>
                      <a:pt x="5516" y="2930"/>
                    </a:cubicBezTo>
                    <a:lnTo>
                      <a:pt x="5516" y="525"/>
                    </a:lnTo>
                    <a:cubicBezTo>
                      <a:pt x="5516" y="235"/>
                      <a:pt x="5281" y="1"/>
                      <a:pt x="499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4" name="Google Shape;4274;p19"/>
              <p:cNvSpPr/>
              <p:nvPr/>
            </p:nvSpPr>
            <p:spPr>
              <a:xfrm>
                <a:off x="2165953" y="4102315"/>
                <a:ext cx="186679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2150" h="1136" extrusionOk="0">
                    <a:moveTo>
                      <a:pt x="525" y="0"/>
                    </a:moveTo>
                    <a:cubicBezTo>
                      <a:pt x="235" y="0"/>
                      <a:pt x="1" y="232"/>
                      <a:pt x="1" y="522"/>
                    </a:cubicBezTo>
                    <a:lnTo>
                      <a:pt x="1" y="614"/>
                    </a:lnTo>
                    <a:cubicBezTo>
                      <a:pt x="1" y="902"/>
                      <a:pt x="238" y="1136"/>
                      <a:pt x="525" y="1136"/>
                    </a:cubicBezTo>
                    <a:lnTo>
                      <a:pt x="1627" y="1136"/>
                    </a:lnTo>
                    <a:cubicBezTo>
                      <a:pt x="1917" y="1136"/>
                      <a:pt x="2149" y="902"/>
                      <a:pt x="2149" y="614"/>
                    </a:cubicBezTo>
                    <a:lnTo>
                      <a:pt x="2149" y="522"/>
                    </a:lnTo>
                    <a:cubicBezTo>
                      <a:pt x="2149" y="232"/>
                      <a:pt x="1917" y="0"/>
                      <a:pt x="1627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5" name="Google Shape;4275;p19"/>
              <p:cNvSpPr/>
              <p:nvPr/>
            </p:nvSpPr>
            <p:spPr>
              <a:xfrm>
                <a:off x="2989073" y="4085383"/>
                <a:ext cx="186592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2149" h="1136" extrusionOk="0">
                    <a:moveTo>
                      <a:pt x="522" y="0"/>
                    </a:moveTo>
                    <a:cubicBezTo>
                      <a:pt x="235" y="0"/>
                      <a:pt x="1" y="232"/>
                      <a:pt x="1" y="522"/>
                    </a:cubicBezTo>
                    <a:lnTo>
                      <a:pt x="1" y="614"/>
                    </a:lnTo>
                    <a:cubicBezTo>
                      <a:pt x="1" y="898"/>
                      <a:pt x="235" y="1136"/>
                      <a:pt x="522" y="1136"/>
                    </a:cubicBezTo>
                    <a:lnTo>
                      <a:pt x="1624" y="1136"/>
                    </a:lnTo>
                    <a:cubicBezTo>
                      <a:pt x="1914" y="1136"/>
                      <a:pt x="2149" y="901"/>
                      <a:pt x="2149" y="614"/>
                    </a:cubicBezTo>
                    <a:lnTo>
                      <a:pt x="2149" y="522"/>
                    </a:lnTo>
                    <a:cubicBezTo>
                      <a:pt x="2149" y="232"/>
                      <a:pt x="1914" y="0"/>
                      <a:pt x="1624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6" name="Google Shape;4276;p19"/>
              <p:cNvSpPr/>
              <p:nvPr/>
            </p:nvSpPr>
            <p:spPr>
              <a:xfrm>
                <a:off x="1260782" y="3061172"/>
                <a:ext cx="186592" cy="98983"/>
              </a:xfrm>
              <a:custGeom>
                <a:avLst/>
                <a:gdLst/>
                <a:ahLst/>
                <a:cxnLst/>
                <a:rect l="l" t="t" r="r" b="b"/>
                <a:pathLst>
                  <a:path w="2149" h="1140" extrusionOk="0">
                    <a:moveTo>
                      <a:pt x="522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615"/>
                    </a:lnTo>
                    <a:cubicBezTo>
                      <a:pt x="0" y="905"/>
                      <a:pt x="235" y="1139"/>
                      <a:pt x="522" y="1139"/>
                    </a:cubicBezTo>
                    <a:lnTo>
                      <a:pt x="1624" y="1139"/>
                    </a:lnTo>
                    <a:cubicBezTo>
                      <a:pt x="1914" y="1139"/>
                      <a:pt x="2149" y="905"/>
                      <a:pt x="2149" y="615"/>
                    </a:cubicBezTo>
                    <a:lnTo>
                      <a:pt x="2149" y="525"/>
                    </a:lnTo>
                    <a:cubicBezTo>
                      <a:pt x="2149" y="235"/>
                      <a:pt x="1914" y="1"/>
                      <a:pt x="162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7" name="Google Shape;4277;p19"/>
              <p:cNvSpPr/>
              <p:nvPr/>
            </p:nvSpPr>
            <p:spPr>
              <a:xfrm>
                <a:off x="643616" y="2389045"/>
                <a:ext cx="186592" cy="98897"/>
              </a:xfrm>
              <a:custGeom>
                <a:avLst/>
                <a:gdLst/>
                <a:ahLst/>
                <a:cxnLst/>
                <a:rect l="l" t="t" r="r" b="b"/>
                <a:pathLst>
                  <a:path w="2149" h="1139" extrusionOk="0">
                    <a:moveTo>
                      <a:pt x="525" y="0"/>
                    </a:moveTo>
                    <a:cubicBezTo>
                      <a:pt x="234" y="0"/>
                      <a:pt x="0" y="235"/>
                      <a:pt x="0" y="525"/>
                    </a:cubicBezTo>
                    <a:lnTo>
                      <a:pt x="0" y="614"/>
                    </a:lnTo>
                    <a:cubicBezTo>
                      <a:pt x="0" y="904"/>
                      <a:pt x="234" y="1139"/>
                      <a:pt x="525" y="1139"/>
                    </a:cubicBezTo>
                    <a:lnTo>
                      <a:pt x="1626" y="1139"/>
                    </a:lnTo>
                    <a:cubicBezTo>
                      <a:pt x="1917" y="1139"/>
                      <a:pt x="2148" y="904"/>
                      <a:pt x="2148" y="614"/>
                    </a:cubicBezTo>
                    <a:lnTo>
                      <a:pt x="2148" y="525"/>
                    </a:lnTo>
                    <a:cubicBezTo>
                      <a:pt x="2148" y="235"/>
                      <a:pt x="1917" y="0"/>
                      <a:pt x="162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8" name="Google Shape;4278;p19"/>
              <p:cNvSpPr/>
              <p:nvPr/>
            </p:nvSpPr>
            <p:spPr>
              <a:xfrm>
                <a:off x="119876" y="2985633"/>
                <a:ext cx="186592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2149" h="1136" extrusionOk="0">
                    <a:moveTo>
                      <a:pt x="522" y="1"/>
                    </a:moveTo>
                    <a:cubicBezTo>
                      <a:pt x="232" y="1"/>
                      <a:pt x="1" y="232"/>
                      <a:pt x="1" y="522"/>
                    </a:cubicBezTo>
                    <a:lnTo>
                      <a:pt x="1" y="614"/>
                    </a:lnTo>
                    <a:cubicBezTo>
                      <a:pt x="1" y="902"/>
                      <a:pt x="235" y="1136"/>
                      <a:pt x="522" y="1136"/>
                    </a:cubicBezTo>
                    <a:lnTo>
                      <a:pt x="1624" y="1136"/>
                    </a:lnTo>
                    <a:cubicBezTo>
                      <a:pt x="1914" y="1136"/>
                      <a:pt x="2149" y="902"/>
                      <a:pt x="2149" y="614"/>
                    </a:cubicBezTo>
                    <a:lnTo>
                      <a:pt x="2149" y="522"/>
                    </a:lnTo>
                    <a:cubicBezTo>
                      <a:pt x="2149" y="232"/>
                      <a:pt x="1914" y="1"/>
                      <a:pt x="162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9" name="Google Shape;4279;p19"/>
              <p:cNvSpPr/>
              <p:nvPr/>
            </p:nvSpPr>
            <p:spPr>
              <a:xfrm>
                <a:off x="8545131" y="3141835"/>
                <a:ext cx="168185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39" extrusionOk="0">
                    <a:moveTo>
                      <a:pt x="525" y="1"/>
                    </a:moveTo>
                    <a:cubicBezTo>
                      <a:pt x="234" y="1"/>
                      <a:pt x="0" y="232"/>
                      <a:pt x="0" y="523"/>
                    </a:cubicBezTo>
                    <a:lnTo>
                      <a:pt x="0" y="1117"/>
                    </a:lnTo>
                    <a:cubicBezTo>
                      <a:pt x="0" y="1404"/>
                      <a:pt x="234" y="1639"/>
                      <a:pt x="525" y="1639"/>
                    </a:cubicBezTo>
                    <a:lnTo>
                      <a:pt x="1414" y="1639"/>
                    </a:lnTo>
                    <a:cubicBezTo>
                      <a:pt x="1702" y="1639"/>
                      <a:pt x="1936" y="1404"/>
                      <a:pt x="1936" y="1117"/>
                    </a:cubicBezTo>
                    <a:lnTo>
                      <a:pt x="1936" y="523"/>
                    </a:lnTo>
                    <a:cubicBezTo>
                      <a:pt x="1936" y="232"/>
                      <a:pt x="1702" y="1"/>
                      <a:pt x="141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80" name="Google Shape;4280;p19"/>
              <p:cNvSpPr/>
              <p:nvPr/>
            </p:nvSpPr>
            <p:spPr>
              <a:xfrm>
                <a:off x="9093703" y="4072793"/>
                <a:ext cx="168272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1938" h="1641" extrusionOk="0">
                    <a:moveTo>
                      <a:pt x="525" y="0"/>
                    </a:moveTo>
                    <a:cubicBezTo>
                      <a:pt x="235" y="0"/>
                      <a:pt x="1" y="234"/>
                      <a:pt x="1" y="525"/>
                    </a:cubicBezTo>
                    <a:lnTo>
                      <a:pt x="1" y="1116"/>
                    </a:lnTo>
                    <a:cubicBezTo>
                      <a:pt x="1" y="1406"/>
                      <a:pt x="235" y="1640"/>
                      <a:pt x="525" y="1640"/>
                    </a:cubicBezTo>
                    <a:lnTo>
                      <a:pt x="1415" y="1640"/>
                    </a:lnTo>
                    <a:cubicBezTo>
                      <a:pt x="1703" y="1640"/>
                      <a:pt x="1937" y="1406"/>
                      <a:pt x="1937" y="1116"/>
                    </a:cubicBezTo>
                    <a:lnTo>
                      <a:pt x="1937" y="525"/>
                    </a:lnTo>
                    <a:cubicBezTo>
                      <a:pt x="1937" y="234"/>
                      <a:pt x="1703" y="0"/>
                      <a:pt x="141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81" name="Google Shape;4281;p19"/>
              <p:cNvSpPr/>
              <p:nvPr/>
            </p:nvSpPr>
            <p:spPr>
              <a:xfrm>
                <a:off x="8609296" y="4087293"/>
                <a:ext cx="168185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41" extrusionOk="0">
                    <a:moveTo>
                      <a:pt x="525" y="0"/>
                    </a:moveTo>
                    <a:cubicBezTo>
                      <a:pt x="235" y="0"/>
                      <a:pt x="0" y="235"/>
                      <a:pt x="0" y="525"/>
                    </a:cubicBezTo>
                    <a:lnTo>
                      <a:pt x="0" y="1116"/>
                    </a:lnTo>
                    <a:cubicBezTo>
                      <a:pt x="0" y="1407"/>
                      <a:pt x="235" y="1641"/>
                      <a:pt x="525" y="1641"/>
                    </a:cubicBezTo>
                    <a:lnTo>
                      <a:pt x="1415" y="1641"/>
                    </a:lnTo>
                    <a:cubicBezTo>
                      <a:pt x="1702" y="1641"/>
                      <a:pt x="1936" y="1407"/>
                      <a:pt x="1936" y="1116"/>
                    </a:cubicBezTo>
                    <a:lnTo>
                      <a:pt x="1936" y="525"/>
                    </a:lnTo>
                    <a:cubicBezTo>
                      <a:pt x="1936" y="235"/>
                      <a:pt x="1702" y="0"/>
                      <a:pt x="141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82" name="Google Shape;4282;p19"/>
              <p:cNvSpPr/>
              <p:nvPr/>
            </p:nvSpPr>
            <p:spPr>
              <a:xfrm>
                <a:off x="7808491" y="3711333"/>
                <a:ext cx="168185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39" extrusionOk="0">
                    <a:moveTo>
                      <a:pt x="525" y="1"/>
                    </a:moveTo>
                    <a:cubicBezTo>
                      <a:pt x="235" y="1"/>
                      <a:pt x="0" y="235"/>
                      <a:pt x="0" y="522"/>
                    </a:cubicBezTo>
                    <a:lnTo>
                      <a:pt x="0" y="1117"/>
                    </a:lnTo>
                    <a:cubicBezTo>
                      <a:pt x="0" y="1401"/>
                      <a:pt x="235" y="1638"/>
                      <a:pt x="525" y="1638"/>
                    </a:cubicBezTo>
                    <a:lnTo>
                      <a:pt x="1412" y="1638"/>
                    </a:lnTo>
                    <a:cubicBezTo>
                      <a:pt x="1702" y="1638"/>
                      <a:pt x="1936" y="1407"/>
                      <a:pt x="1936" y="1117"/>
                    </a:cubicBezTo>
                    <a:lnTo>
                      <a:pt x="1936" y="522"/>
                    </a:lnTo>
                    <a:cubicBezTo>
                      <a:pt x="1936" y="235"/>
                      <a:pt x="1702" y="1"/>
                      <a:pt x="141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83" name="Google Shape;4283;p19"/>
              <p:cNvSpPr/>
              <p:nvPr/>
            </p:nvSpPr>
            <p:spPr>
              <a:xfrm>
                <a:off x="7864407" y="2635633"/>
                <a:ext cx="168185" cy="142223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38" extrusionOk="0">
                    <a:moveTo>
                      <a:pt x="525" y="0"/>
                    </a:moveTo>
                    <a:cubicBezTo>
                      <a:pt x="235" y="0"/>
                      <a:pt x="1" y="232"/>
                      <a:pt x="1" y="522"/>
                    </a:cubicBezTo>
                    <a:lnTo>
                      <a:pt x="1" y="1116"/>
                    </a:lnTo>
                    <a:cubicBezTo>
                      <a:pt x="1" y="1401"/>
                      <a:pt x="238" y="1638"/>
                      <a:pt x="525" y="1638"/>
                    </a:cubicBezTo>
                    <a:lnTo>
                      <a:pt x="1415" y="1638"/>
                    </a:lnTo>
                    <a:cubicBezTo>
                      <a:pt x="1703" y="1638"/>
                      <a:pt x="1937" y="1404"/>
                      <a:pt x="1937" y="1116"/>
                    </a:cubicBezTo>
                    <a:lnTo>
                      <a:pt x="1937" y="522"/>
                    </a:lnTo>
                    <a:cubicBezTo>
                      <a:pt x="1937" y="232"/>
                      <a:pt x="1703" y="0"/>
                      <a:pt x="141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84" name="Google Shape;4284;p19"/>
              <p:cNvSpPr/>
              <p:nvPr/>
            </p:nvSpPr>
            <p:spPr>
              <a:xfrm>
                <a:off x="6819705" y="3952364"/>
                <a:ext cx="167924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1934" h="1639" extrusionOk="0">
                    <a:moveTo>
                      <a:pt x="522" y="1"/>
                    </a:moveTo>
                    <a:cubicBezTo>
                      <a:pt x="232" y="1"/>
                      <a:pt x="0" y="232"/>
                      <a:pt x="0" y="522"/>
                    </a:cubicBezTo>
                    <a:lnTo>
                      <a:pt x="0" y="1116"/>
                    </a:lnTo>
                    <a:cubicBezTo>
                      <a:pt x="0" y="1407"/>
                      <a:pt x="232" y="1638"/>
                      <a:pt x="522" y="1638"/>
                    </a:cubicBezTo>
                    <a:lnTo>
                      <a:pt x="1412" y="1638"/>
                    </a:lnTo>
                    <a:cubicBezTo>
                      <a:pt x="1702" y="1638"/>
                      <a:pt x="1934" y="1407"/>
                      <a:pt x="1934" y="1116"/>
                    </a:cubicBezTo>
                    <a:lnTo>
                      <a:pt x="1934" y="522"/>
                    </a:lnTo>
                    <a:cubicBezTo>
                      <a:pt x="1934" y="232"/>
                      <a:pt x="1702" y="1"/>
                      <a:pt x="141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85" name="Google Shape;4285;p19"/>
              <p:cNvSpPr/>
              <p:nvPr/>
            </p:nvSpPr>
            <p:spPr>
              <a:xfrm>
                <a:off x="6322187" y="3843831"/>
                <a:ext cx="168185" cy="142571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42" extrusionOk="0">
                    <a:moveTo>
                      <a:pt x="522" y="1"/>
                    </a:moveTo>
                    <a:cubicBezTo>
                      <a:pt x="234" y="1"/>
                      <a:pt x="0" y="235"/>
                      <a:pt x="0" y="525"/>
                    </a:cubicBezTo>
                    <a:lnTo>
                      <a:pt x="0" y="1117"/>
                    </a:lnTo>
                    <a:cubicBezTo>
                      <a:pt x="0" y="1407"/>
                      <a:pt x="234" y="1641"/>
                      <a:pt x="522" y="1641"/>
                    </a:cubicBezTo>
                    <a:lnTo>
                      <a:pt x="1412" y="1641"/>
                    </a:lnTo>
                    <a:cubicBezTo>
                      <a:pt x="1702" y="1641"/>
                      <a:pt x="1936" y="1407"/>
                      <a:pt x="1936" y="1117"/>
                    </a:cubicBezTo>
                    <a:lnTo>
                      <a:pt x="1936" y="525"/>
                    </a:lnTo>
                    <a:cubicBezTo>
                      <a:pt x="1936" y="235"/>
                      <a:pt x="1702" y="1"/>
                      <a:pt x="141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86" name="Google Shape;4286;p19"/>
              <p:cNvSpPr/>
              <p:nvPr/>
            </p:nvSpPr>
            <p:spPr>
              <a:xfrm>
                <a:off x="5514349" y="4005416"/>
                <a:ext cx="168185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39" extrusionOk="0">
                    <a:moveTo>
                      <a:pt x="522" y="1"/>
                    </a:moveTo>
                    <a:cubicBezTo>
                      <a:pt x="232" y="1"/>
                      <a:pt x="0" y="232"/>
                      <a:pt x="0" y="522"/>
                    </a:cubicBezTo>
                    <a:lnTo>
                      <a:pt x="0" y="1116"/>
                    </a:lnTo>
                    <a:cubicBezTo>
                      <a:pt x="0" y="1404"/>
                      <a:pt x="232" y="1638"/>
                      <a:pt x="522" y="1638"/>
                    </a:cubicBezTo>
                    <a:lnTo>
                      <a:pt x="1412" y="1638"/>
                    </a:lnTo>
                    <a:cubicBezTo>
                      <a:pt x="1702" y="1638"/>
                      <a:pt x="1936" y="1404"/>
                      <a:pt x="1936" y="1116"/>
                    </a:cubicBezTo>
                    <a:lnTo>
                      <a:pt x="1936" y="522"/>
                    </a:lnTo>
                    <a:cubicBezTo>
                      <a:pt x="1936" y="232"/>
                      <a:pt x="1702" y="1"/>
                      <a:pt x="141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87" name="Google Shape;4287;p19"/>
              <p:cNvSpPr/>
              <p:nvPr/>
            </p:nvSpPr>
            <p:spPr>
              <a:xfrm>
                <a:off x="7360116" y="3818911"/>
                <a:ext cx="168185" cy="142223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38" extrusionOk="0">
                    <a:moveTo>
                      <a:pt x="522" y="0"/>
                    </a:moveTo>
                    <a:cubicBezTo>
                      <a:pt x="235" y="0"/>
                      <a:pt x="0" y="232"/>
                      <a:pt x="0" y="522"/>
                    </a:cubicBezTo>
                    <a:lnTo>
                      <a:pt x="0" y="1116"/>
                    </a:lnTo>
                    <a:cubicBezTo>
                      <a:pt x="0" y="1404"/>
                      <a:pt x="235" y="1638"/>
                      <a:pt x="522" y="1638"/>
                    </a:cubicBezTo>
                    <a:lnTo>
                      <a:pt x="1412" y="1638"/>
                    </a:lnTo>
                    <a:cubicBezTo>
                      <a:pt x="1702" y="1638"/>
                      <a:pt x="1936" y="1404"/>
                      <a:pt x="1936" y="1116"/>
                    </a:cubicBezTo>
                    <a:lnTo>
                      <a:pt x="1936" y="522"/>
                    </a:lnTo>
                    <a:cubicBezTo>
                      <a:pt x="1936" y="232"/>
                      <a:pt x="1702" y="0"/>
                      <a:pt x="141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88" name="Google Shape;4288;p19"/>
              <p:cNvSpPr/>
              <p:nvPr/>
            </p:nvSpPr>
            <p:spPr>
              <a:xfrm>
                <a:off x="8112732" y="4120982"/>
                <a:ext cx="168185" cy="142484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41" extrusionOk="0">
                    <a:moveTo>
                      <a:pt x="525" y="0"/>
                    </a:moveTo>
                    <a:cubicBezTo>
                      <a:pt x="235" y="0"/>
                      <a:pt x="0" y="235"/>
                      <a:pt x="0" y="525"/>
                    </a:cubicBezTo>
                    <a:lnTo>
                      <a:pt x="0" y="1116"/>
                    </a:lnTo>
                    <a:cubicBezTo>
                      <a:pt x="0" y="1404"/>
                      <a:pt x="235" y="1641"/>
                      <a:pt x="525" y="1641"/>
                    </a:cubicBezTo>
                    <a:lnTo>
                      <a:pt x="1415" y="1641"/>
                    </a:lnTo>
                    <a:cubicBezTo>
                      <a:pt x="1702" y="1641"/>
                      <a:pt x="1936" y="1406"/>
                      <a:pt x="1936" y="1116"/>
                    </a:cubicBezTo>
                    <a:lnTo>
                      <a:pt x="1936" y="525"/>
                    </a:lnTo>
                    <a:cubicBezTo>
                      <a:pt x="1936" y="235"/>
                      <a:pt x="1702" y="0"/>
                      <a:pt x="141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89" name="Google Shape;4289;p19"/>
              <p:cNvSpPr/>
              <p:nvPr/>
            </p:nvSpPr>
            <p:spPr>
              <a:xfrm>
                <a:off x="7380955" y="3359163"/>
                <a:ext cx="354690" cy="299989"/>
              </a:xfrm>
              <a:custGeom>
                <a:avLst/>
                <a:gdLst/>
                <a:ahLst/>
                <a:cxnLst/>
                <a:rect l="l" t="t" r="r" b="b"/>
                <a:pathLst>
                  <a:path w="4085" h="3455" extrusionOk="0">
                    <a:moveTo>
                      <a:pt x="525" y="0"/>
                    </a:moveTo>
                    <a:cubicBezTo>
                      <a:pt x="235" y="0"/>
                      <a:pt x="0" y="235"/>
                      <a:pt x="0" y="525"/>
                    </a:cubicBezTo>
                    <a:lnTo>
                      <a:pt x="0" y="2930"/>
                    </a:lnTo>
                    <a:cubicBezTo>
                      <a:pt x="0" y="3220"/>
                      <a:pt x="235" y="3454"/>
                      <a:pt x="525" y="3454"/>
                    </a:cubicBezTo>
                    <a:lnTo>
                      <a:pt x="3560" y="3454"/>
                    </a:lnTo>
                    <a:cubicBezTo>
                      <a:pt x="3850" y="3454"/>
                      <a:pt x="4085" y="3220"/>
                      <a:pt x="4085" y="2930"/>
                    </a:cubicBezTo>
                    <a:lnTo>
                      <a:pt x="4085" y="525"/>
                    </a:lnTo>
                    <a:cubicBezTo>
                      <a:pt x="4085" y="235"/>
                      <a:pt x="3850" y="0"/>
                      <a:pt x="356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90" name="Google Shape;4290;p19"/>
              <p:cNvSpPr/>
              <p:nvPr/>
            </p:nvSpPr>
            <p:spPr>
              <a:xfrm>
                <a:off x="7337368" y="2848273"/>
                <a:ext cx="271075" cy="229051"/>
              </a:xfrm>
              <a:custGeom>
                <a:avLst/>
                <a:gdLst/>
                <a:ahLst/>
                <a:cxnLst/>
                <a:rect l="l" t="t" r="r" b="b"/>
                <a:pathLst>
                  <a:path w="3122" h="2638" extrusionOk="0">
                    <a:moveTo>
                      <a:pt x="527" y="1"/>
                    </a:moveTo>
                    <a:cubicBezTo>
                      <a:pt x="237" y="1"/>
                      <a:pt x="3" y="235"/>
                      <a:pt x="3" y="525"/>
                    </a:cubicBezTo>
                    <a:lnTo>
                      <a:pt x="3" y="2115"/>
                    </a:lnTo>
                    <a:cubicBezTo>
                      <a:pt x="0" y="2406"/>
                      <a:pt x="237" y="2637"/>
                      <a:pt x="527" y="2637"/>
                    </a:cubicBezTo>
                    <a:lnTo>
                      <a:pt x="2597" y="2637"/>
                    </a:lnTo>
                    <a:cubicBezTo>
                      <a:pt x="2888" y="2637"/>
                      <a:pt x="3122" y="2406"/>
                      <a:pt x="3122" y="2115"/>
                    </a:cubicBezTo>
                    <a:lnTo>
                      <a:pt x="3122" y="525"/>
                    </a:lnTo>
                    <a:cubicBezTo>
                      <a:pt x="3122" y="235"/>
                      <a:pt x="2888" y="1"/>
                      <a:pt x="2597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91" name="Google Shape;4291;p19"/>
              <p:cNvSpPr/>
              <p:nvPr/>
            </p:nvSpPr>
            <p:spPr>
              <a:xfrm>
                <a:off x="8566924" y="2739739"/>
                <a:ext cx="270902" cy="229051"/>
              </a:xfrm>
              <a:custGeom>
                <a:avLst/>
                <a:gdLst/>
                <a:ahLst/>
                <a:cxnLst/>
                <a:rect l="l" t="t" r="r" b="b"/>
                <a:pathLst>
                  <a:path w="3120" h="2638" extrusionOk="0">
                    <a:moveTo>
                      <a:pt x="525" y="1"/>
                    </a:moveTo>
                    <a:cubicBezTo>
                      <a:pt x="234" y="1"/>
                      <a:pt x="0" y="232"/>
                      <a:pt x="0" y="523"/>
                    </a:cubicBezTo>
                    <a:lnTo>
                      <a:pt x="0" y="2113"/>
                    </a:lnTo>
                    <a:cubicBezTo>
                      <a:pt x="0" y="2403"/>
                      <a:pt x="234" y="2637"/>
                      <a:pt x="525" y="2637"/>
                    </a:cubicBezTo>
                    <a:lnTo>
                      <a:pt x="2595" y="2637"/>
                    </a:lnTo>
                    <a:cubicBezTo>
                      <a:pt x="2885" y="2637"/>
                      <a:pt x="3119" y="2403"/>
                      <a:pt x="3119" y="2113"/>
                    </a:cubicBezTo>
                    <a:lnTo>
                      <a:pt x="3119" y="523"/>
                    </a:lnTo>
                    <a:cubicBezTo>
                      <a:pt x="3119" y="232"/>
                      <a:pt x="2885" y="1"/>
                      <a:pt x="2595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92" name="Google Shape;4292;p19"/>
              <p:cNvSpPr/>
              <p:nvPr/>
            </p:nvSpPr>
            <p:spPr>
              <a:xfrm>
                <a:off x="8362968" y="3735557"/>
                <a:ext cx="354690" cy="299729"/>
              </a:xfrm>
              <a:custGeom>
                <a:avLst/>
                <a:gdLst/>
                <a:ahLst/>
                <a:cxnLst/>
                <a:rect l="l" t="t" r="r" b="b"/>
                <a:pathLst>
                  <a:path w="4085" h="3452" extrusionOk="0">
                    <a:moveTo>
                      <a:pt x="522" y="1"/>
                    </a:moveTo>
                    <a:cubicBezTo>
                      <a:pt x="234" y="1"/>
                      <a:pt x="0" y="235"/>
                      <a:pt x="0" y="522"/>
                    </a:cubicBezTo>
                    <a:lnTo>
                      <a:pt x="0" y="2930"/>
                    </a:lnTo>
                    <a:cubicBezTo>
                      <a:pt x="0" y="3220"/>
                      <a:pt x="234" y="3452"/>
                      <a:pt x="522" y="3452"/>
                    </a:cubicBezTo>
                    <a:lnTo>
                      <a:pt x="3560" y="3452"/>
                    </a:lnTo>
                    <a:cubicBezTo>
                      <a:pt x="3850" y="3452"/>
                      <a:pt x="4084" y="3220"/>
                      <a:pt x="4084" y="2930"/>
                    </a:cubicBezTo>
                    <a:lnTo>
                      <a:pt x="4084" y="522"/>
                    </a:lnTo>
                    <a:cubicBezTo>
                      <a:pt x="4084" y="235"/>
                      <a:pt x="3850" y="1"/>
                      <a:pt x="356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93" name="Google Shape;4293;p19"/>
              <p:cNvSpPr/>
              <p:nvPr/>
            </p:nvSpPr>
            <p:spPr>
              <a:xfrm>
                <a:off x="8963637" y="3098768"/>
                <a:ext cx="354777" cy="299989"/>
              </a:xfrm>
              <a:custGeom>
                <a:avLst/>
                <a:gdLst/>
                <a:ahLst/>
                <a:cxnLst/>
                <a:rect l="l" t="t" r="r" b="b"/>
                <a:pathLst>
                  <a:path w="4086" h="3455" extrusionOk="0">
                    <a:moveTo>
                      <a:pt x="522" y="0"/>
                    </a:moveTo>
                    <a:cubicBezTo>
                      <a:pt x="232" y="0"/>
                      <a:pt x="1" y="235"/>
                      <a:pt x="1" y="525"/>
                    </a:cubicBezTo>
                    <a:lnTo>
                      <a:pt x="1" y="2930"/>
                    </a:lnTo>
                    <a:cubicBezTo>
                      <a:pt x="1" y="3217"/>
                      <a:pt x="235" y="3454"/>
                      <a:pt x="522" y="3454"/>
                    </a:cubicBezTo>
                    <a:lnTo>
                      <a:pt x="3561" y="3454"/>
                    </a:lnTo>
                    <a:cubicBezTo>
                      <a:pt x="3851" y="3454"/>
                      <a:pt x="4085" y="3220"/>
                      <a:pt x="4085" y="2930"/>
                    </a:cubicBezTo>
                    <a:lnTo>
                      <a:pt x="4085" y="525"/>
                    </a:lnTo>
                    <a:cubicBezTo>
                      <a:pt x="4085" y="235"/>
                      <a:pt x="3851" y="0"/>
                      <a:pt x="3561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94" name="Google Shape;4294;p19"/>
              <p:cNvSpPr/>
              <p:nvPr/>
            </p:nvSpPr>
            <p:spPr>
              <a:xfrm>
                <a:off x="5736191" y="3918936"/>
                <a:ext cx="354690" cy="299989"/>
              </a:xfrm>
              <a:custGeom>
                <a:avLst/>
                <a:gdLst/>
                <a:ahLst/>
                <a:cxnLst/>
                <a:rect l="l" t="t" r="r" b="b"/>
                <a:pathLst>
                  <a:path w="4085" h="3455" extrusionOk="0">
                    <a:moveTo>
                      <a:pt x="525" y="1"/>
                    </a:moveTo>
                    <a:cubicBezTo>
                      <a:pt x="235" y="1"/>
                      <a:pt x="1" y="235"/>
                      <a:pt x="1" y="525"/>
                    </a:cubicBezTo>
                    <a:lnTo>
                      <a:pt x="1" y="2930"/>
                    </a:lnTo>
                    <a:cubicBezTo>
                      <a:pt x="1" y="3217"/>
                      <a:pt x="235" y="3454"/>
                      <a:pt x="525" y="3454"/>
                    </a:cubicBezTo>
                    <a:lnTo>
                      <a:pt x="3560" y="3454"/>
                    </a:lnTo>
                    <a:cubicBezTo>
                      <a:pt x="3851" y="3454"/>
                      <a:pt x="4085" y="3220"/>
                      <a:pt x="4085" y="2930"/>
                    </a:cubicBezTo>
                    <a:lnTo>
                      <a:pt x="4085" y="525"/>
                    </a:lnTo>
                    <a:cubicBezTo>
                      <a:pt x="4085" y="235"/>
                      <a:pt x="3851" y="1"/>
                      <a:pt x="356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95" name="Google Shape;4295;p19"/>
              <p:cNvSpPr/>
              <p:nvPr/>
            </p:nvSpPr>
            <p:spPr>
              <a:xfrm>
                <a:off x="6565389" y="4130881"/>
                <a:ext cx="137882" cy="98897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139" extrusionOk="0">
                    <a:moveTo>
                      <a:pt x="522" y="1"/>
                    </a:moveTo>
                    <a:cubicBezTo>
                      <a:pt x="232" y="1"/>
                      <a:pt x="0" y="235"/>
                      <a:pt x="0" y="525"/>
                    </a:cubicBezTo>
                    <a:lnTo>
                      <a:pt x="0" y="614"/>
                    </a:lnTo>
                    <a:cubicBezTo>
                      <a:pt x="0" y="905"/>
                      <a:pt x="232" y="1139"/>
                      <a:pt x="522" y="1139"/>
                    </a:cubicBezTo>
                    <a:lnTo>
                      <a:pt x="1066" y="1139"/>
                    </a:lnTo>
                    <a:cubicBezTo>
                      <a:pt x="1356" y="1139"/>
                      <a:pt x="1587" y="905"/>
                      <a:pt x="1587" y="614"/>
                    </a:cubicBezTo>
                    <a:lnTo>
                      <a:pt x="1587" y="525"/>
                    </a:lnTo>
                    <a:cubicBezTo>
                      <a:pt x="1587" y="235"/>
                      <a:pt x="1356" y="1"/>
                      <a:pt x="106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96" name="Google Shape;4296;p19"/>
              <p:cNvSpPr/>
              <p:nvPr/>
            </p:nvSpPr>
            <p:spPr>
              <a:xfrm>
                <a:off x="7001608" y="4102315"/>
                <a:ext cx="138403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1594" h="1136" extrusionOk="0">
                    <a:moveTo>
                      <a:pt x="528" y="0"/>
                    </a:moveTo>
                    <a:cubicBezTo>
                      <a:pt x="238" y="0"/>
                      <a:pt x="3" y="232"/>
                      <a:pt x="3" y="522"/>
                    </a:cubicBezTo>
                    <a:lnTo>
                      <a:pt x="3" y="614"/>
                    </a:lnTo>
                    <a:cubicBezTo>
                      <a:pt x="0" y="902"/>
                      <a:pt x="235" y="1136"/>
                      <a:pt x="528" y="1136"/>
                    </a:cubicBezTo>
                    <a:lnTo>
                      <a:pt x="1072" y="1136"/>
                    </a:lnTo>
                    <a:cubicBezTo>
                      <a:pt x="1359" y="1136"/>
                      <a:pt x="1593" y="902"/>
                      <a:pt x="1593" y="614"/>
                    </a:cubicBezTo>
                    <a:lnTo>
                      <a:pt x="1593" y="522"/>
                    </a:lnTo>
                    <a:cubicBezTo>
                      <a:pt x="1593" y="232"/>
                      <a:pt x="1359" y="0"/>
                      <a:pt x="107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97" name="Google Shape;4297;p19"/>
              <p:cNvSpPr/>
              <p:nvPr/>
            </p:nvSpPr>
            <p:spPr>
              <a:xfrm>
                <a:off x="8290033" y="3177000"/>
                <a:ext cx="138143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1591" h="1136" extrusionOk="0">
                    <a:moveTo>
                      <a:pt x="522" y="0"/>
                    </a:moveTo>
                    <a:cubicBezTo>
                      <a:pt x="232" y="0"/>
                      <a:pt x="0" y="232"/>
                      <a:pt x="0" y="522"/>
                    </a:cubicBezTo>
                    <a:lnTo>
                      <a:pt x="0" y="614"/>
                    </a:lnTo>
                    <a:cubicBezTo>
                      <a:pt x="0" y="902"/>
                      <a:pt x="232" y="1136"/>
                      <a:pt x="522" y="1136"/>
                    </a:cubicBezTo>
                    <a:lnTo>
                      <a:pt x="1066" y="1136"/>
                    </a:lnTo>
                    <a:cubicBezTo>
                      <a:pt x="1356" y="1136"/>
                      <a:pt x="1591" y="902"/>
                      <a:pt x="1591" y="614"/>
                    </a:cubicBezTo>
                    <a:lnTo>
                      <a:pt x="1591" y="522"/>
                    </a:lnTo>
                    <a:cubicBezTo>
                      <a:pt x="1591" y="232"/>
                      <a:pt x="1356" y="0"/>
                      <a:pt x="106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98" name="Google Shape;4298;p19"/>
              <p:cNvSpPr/>
              <p:nvPr/>
            </p:nvSpPr>
            <p:spPr>
              <a:xfrm>
                <a:off x="8142774" y="2787494"/>
                <a:ext cx="138143" cy="98897"/>
              </a:xfrm>
              <a:custGeom>
                <a:avLst/>
                <a:gdLst/>
                <a:ahLst/>
                <a:cxnLst/>
                <a:rect l="l" t="t" r="r" b="b"/>
                <a:pathLst>
                  <a:path w="1591" h="1139" extrusionOk="0">
                    <a:moveTo>
                      <a:pt x="525" y="0"/>
                    </a:moveTo>
                    <a:cubicBezTo>
                      <a:pt x="235" y="0"/>
                      <a:pt x="0" y="235"/>
                      <a:pt x="0" y="525"/>
                    </a:cubicBezTo>
                    <a:lnTo>
                      <a:pt x="0" y="614"/>
                    </a:lnTo>
                    <a:cubicBezTo>
                      <a:pt x="0" y="904"/>
                      <a:pt x="237" y="1139"/>
                      <a:pt x="525" y="1139"/>
                    </a:cubicBezTo>
                    <a:lnTo>
                      <a:pt x="1069" y="1139"/>
                    </a:lnTo>
                    <a:cubicBezTo>
                      <a:pt x="1356" y="1139"/>
                      <a:pt x="1590" y="904"/>
                      <a:pt x="1590" y="614"/>
                    </a:cubicBezTo>
                    <a:lnTo>
                      <a:pt x="1590" y="525"/>
                    </a:lnTo>
                    <a:cubicBezTo>
                      <a:pt x="1590" y="235"/>
                      <a:pt x="1356" y="0"/>
                      <a:pt x="106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99" name="Google Shape;4299;p19"/>
              <p:cNvSpPr/>
              <p:nvPr/>
            </p:nvSpPr>
            <p:spPr>
              <a:xfrm>
                <a:off x="7610091" y="4085383"/>
                <a:ext cx="138664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1597" h="1136" extrusionOk="0">
                    <a:moveTo>
                      <a:pt x="528" y="0"/>
                    </a:moveTo>
                    <a:cubicBezTo>
                      <a:pt x="238" y="0"/>
                      <a:pt x="6" y="232"/>
                      <a:pt x="6" y="522"/>
                    </a:cubicBezTo>
                    <a:lnTo>
                      <a:pt x="6" y="614"/>
                    </a:lnTo>
                    <a:cubicBezTo>
                      <a:pt x="0" y="898"/>
                      <a:pt x="235" y="1136"/>
                      <a:pt x="528" y="1136"/>
                    </a:cubicBezTo>
                    <a:lnTo>
                      <a:pt x="1072" y="1136"/>
                    </a:lnTo>
                    <a:cubicBezTo>
                      <a:pt x="1362" y="1136"/>
                      <a:pt x="1596" y="901"/>
                      <a:pt x="1596" y="614"/>
                    </a:cubicBezTo>
                    <a:lnTo>
                      <a:pt x="1596" y="522"/>
                    </a:lnTo>
                    <a:cubicBezTo>
                      <a:pt x="1596" y="232"/>
                      <a:pt x="1362" y="0"/>
                      <a:pt x="107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00" name="Google Shape;4300;p19"/>
              <p:cNvSpPr/>
              <p:nvPr/>
            </p:nvSpPr>
            <p:spPr>
              <a:xfrm>
                <a:off x="9131994" y="3834193"/>
                <a:ext cx="138143" cy="98897"/>
              </a:xfrm>
              <a:custGeom>
                <a:avLst/>
                <a:gdLst/>
                <a:ahLst/>
                <a:cxnLst/>
                <a:rect l="l" t="t" r="r" b="b"/>
                <a:pathLst>
                  <a:path w="1591" h="1139" extrusionOk="0">
                    <a:moveTo>
                      <a:pt x="522" y="0"/>
                    </a:moveTo>
                    <a:cubicBezTo>
                      <a:pt x="235" y="0"/>
                      <a:pt x="1" y="234"/>
                      <a:pt x="1" y="525"/>
                    </a:cubicBezTo>
                    <a:lnTo>
                      <a:pt x="1" y="614"/>
                    </a:lnTo>
                    <a:cubicBezTo>
                      <a:pt x="1" y="904"/>
                      <a:pt x="235" y="1138"/>
                      <a:pt x="522" y="1138"/>
                    </a:cubicBezTo>
                    <a:lnTo>
                      <a:pt x="1066" y="1138"/>
                    </a:lnTo>
                    <a:cubicBezTo>
                      <a:pt x="1357" y="1138"/>
                      <a:pt x="1591" y="904"/>
                      <a:pt x="1591" y="614"/>
                    </a:cubicBezTo>
                    <a:lnTo>
                      <a:pt x="1591" y="525"/>
                    </a:lnTo>
                    <a:cubicBezTo>
                      <a:pt x="1591" y="234"/>
                      <a:pt x="1357" y="0"/>
                      <a:pt x="106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01" name="Google Shape;4301;p19"/>
              <p:cNvSpPr/>
              <p:nvPr/>
            </p:nvSpPr>
            <p:spPr>
              <a:xfrm>
                <a:off x="8065933" y="3536724"/>
                <a:ext cx="138229" cy="98636"/>
              </a:xfrm>
              <a:custGeom>
                <a:avLst/>
                <a:gdLst/>
                <a:ahLst/>
                <a:cxnLst/>
                <a:rect l="l" t="t" r="r" b="b"/>
                <a:pathLst>
                  <a:path w="1592" h="1136" extrusionOk="0">
                    <a:moveTo>
                      <a:pt x="523" y="0"/>
                    </a:moveTo>
                    <a:cubicBezTo>
                      <a:pt x="232" y="0"/>
                      <a:pt x="1" y="232"/>
                      <a:pt x="1" y="522"/>
                    </a:cubicBezTo>
                    <a:lnTo>
                      <a:pt x="1" y="614"/>
                    </a:lnTo>
                    <a:cubicBezTo>
                      <a:pt x="1" y="901"/>
                      <a:pt x="232" y="1136"/>
                      <a:pt x="523" y="1136"/>
                    </a:cubicBezTo>
                    <a:lnTo>
                      <a:pt x="1067" y="1136"/>
                    </a:lnTo>
                    <a:cubicBezTo>
                      <a:pt x="1357" y="1136"/>
                      <a:pt x="1591" y="901"/>
                      <a:pt x="1591" y="614"/>
                    </a:cubicBezTo>
                    <a:lnTo>
                      <a:pt x="1591" y="522"/>
                    </a:lnTo>
                    <a:cubicBezTo>
                      <a:pt x="1591" y="232"/>
                      <a:pt x="1357" y="0"/>
                      <a:pt x="1067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02" name="Google Shape;4302;p19"/>
              <p:cNvSpPr/>
              <p:nvPr/>
            </p:nvSpPr>
            <p:spPr>
              <a:xfrm>
                <a:off x="7894449" y="3003085"/>
                <a:ext cx="138143" cy="98897"/>
              </a:xfrm>
              <a:custGeom>
                <a:avLst/>
                <a:gdLst/>
                <a:ahLst/>
                <a:cxnLst/>
                <a:rect l="l" t="t" r="r" b="b"/>
                <a:pathLst>
                  <a:path w="1591" h="1139" extrusionOk="0">
                    <a:moveTo>
                      <a:pt x="525" y="0"/>
                    </a:moveTo>
                    <a:cubicBezTo>
                      <a:pt x="235" y="0"/>
                      <a:pt x="1" y="235"/>
                      <a:pt x="1" y="525"/>
                    </a:cubicBezTo>
                    <a:lnTo>
                      <a:pt x="1" y="614"/>
                    </a:lnTo>
                    <a:cubicBezTo>
                      <a:pt x="1" y="904"/>
                      <a:pt x="238" y="1139"/>
                      <a:pt x="525" y="1139"/>
                    </a:cubicBezTo>
                    <a:lnTo>
                      <a:pt x="1069" y="1139"/>
                    </a:lnTo>
                    <a:cubicBezTo>
                      <a:pt x="1357" y="1139"/>
                      <a:pt x="1591" y="904"/>
                      <a:pt x="1591" y="614"/>
                    </a:cubicBezTo>
                    <a:lnTo>
                      <a:pt x="1591" y="525"/>
                    </a:lnTo>
                    <a:cubicBezTo>
                      <a:pt x="1591" y="235"/>
                      <a:pt x="1357" y="0"/>
                      <a:pt x="106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03" name="Google Shape;4303;p19"/>
              <p:cNvSpPr/>
              <p:nvPr/>
            </p:nvSpPr>
            <p:spPr>
              <a:xfrm>
                <a:off x="8892438" y="2347368"/>
                <a:ext cx="168445" cy="142310"/>
              </a:xfrm>
              <a:custGeom>
                <a:avLst/>
                <a:gdLst/>
                <a:ahLst/>
                <a:cxnLst/>
                <a:rect l="l" t="t" r="r" b="b"/>
                <a:pathLst>
                  <a:path w="1940" h="1639" extrusionOk="0">
                    <a:moveTo>
                      <a:pt x="528" y="0"/>
                    </a:moveTo>
                    <a:cubicBezTo>
                      <a:pt x="238" y="0"/>
                      <a:pt x="3" y="232"/>
                      <a:pt x="3" y="522"/>
                    </a:cubicBezTo>
                    <a:lnTo>
                      <a:pt x="3" y="1116"/>
                    </a:lnTo>
                    <a:cubicBezTo>
                      <a:pt x="1" y="1404"/>
                      <a:pt x="238" y="1638"/>
                      <a:pt x="528" y="1638"/>
                    </a:cubicBezTo>
                    <a:lnTo>
                      <a:pt x="1418" y="1638"/>
                    </a:lnTo>
                    <a:cubicBezTo>
                      <a:pt x="1705" y="1638"/>
                      <a:pt x="1940" y="1404"/>
                      <a:pt x="1940" y="1116"/>
                    </a:cubicBezTo>
                    <a:lnTo>
                      <a:pt x="1940" y="522"/>
                    </a:lnTo>
                    <a:cubicBezTo>
                      <a:pt x="1940" y="232"/>
                      <a:pt x="1705" y="0"/>
                      <a:pt x="141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4304" name="Google Shape;4304;p19"/>
              <p:cNvGrpSpPr/>
              <p:nvPr/>
            </p:nvGrpSpPr>
            <p:grpSpPr>
              <a:xfrm>
                <a:off x="8010038" y="1066236"/>
                <a:ext cx="739597" cy="2531629"/>
                <a:chOff x="7476638" y="1066236"/>
                <a:chExt cx="739597" cy="2531629"/>
              </a:xfrm>
            </p:grpSpPr>
            <p:sp>
              <p:nvSpPr>
                <p:cNvPr id="4305" name="Google Shape;4305;p19"/>
                <p:cNvSpPr/>
                <p:nvPr/>
              </p:nvSpPr>
              <p:spPr>
                <a:xfrm>
                  <a:off x="7476638" y="1066236"/>
                  <a:ext cx="739597" cy="25316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18" h="29157" extrusionOk="0">
                      <a:moveTo>
                        <a:pt x="4257" y="0"/>
                      </a:moveTo>
                      <a:cubicBezTo>
                        <a:pt x="4257" y="0"/>
                        <a:pt x="1200" y="6905"/>
                        <a:pt x="793" y="9413"/>
                      </a:cubicBezTo>
                      <a:cubicBezTo>
                        <a:pt x="0" y="14267"/>
                        <a:pt x="1317" y="29156"/>
                        <a:pt x="1317" y="29156"/>
                      </a:cubicBezTo>
                      <a:lnTo>
                        <a:pt x="7201" y="29156"/>
                      </a:lnTo>
                      <a:cubicBezTo>
                        <a:pt x="7198" y="29154"/>
                        <a:pt x="8517" y="14269"/>
                        <a:pt x="7725" y="9413"/>
                      </a:cubicBezTo>
                      <a:cubicBezTo>
                        <a:pt x="7318" y="6905"/>
                        <a:pt x="4257" y="0"/>
                        <a:pt x="4257" y="0"/>
                      </a:cubicBezTo>
                      <a:close/>
                      <a:moveTo>
                        <a:pt x="7201" y="29156"/>
                      </a:moveTo>
                      <a:cubicBezTo>
                        <a:pt x="7201" y="29156"/>
                        <a:pt x="7201" y="29156"/>
                        <a:pt x="7201" y="29156"/>
                      </a:cubicBezTo>
                      <a:cubicBezTo>
                        <a:pt x="7201" y="29156"/>
                        <a:pt x="7201" y="29156"/>
                        <a:pt x="7201" y="29156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06" name="Google Shape;4306;p19"/>
                <p:cNvSpPr/>
                <p:nvPr/>
              </p:nvSpPr>
              <p:spPr>
                <a:xfrm>
                  <a:off x="7502078" y="1123368"/>
                  <a:ext cx="688716" cy="24172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32" h="27840" extrusionOk="0">
                      <a:moveTo>
                        <a:pt x="3964" y="1"/>
                      </a:moveTo>
                      <a:cubicBezTo>
                        <a:pt x="3964" y="1"/>
                        <a:pt x="1119" y="6590"/>
                        <a:pt x="737" y="8987"/>
                      </a:cubicBezTo>
                      <a:cubicBezTo>
                        <a:pt x="0" y="13623"/>
                        <a:pt x="1225" y="27840"/>
                        <a:pt x="1225" y="27840"/>
                      </a:cubicBezTo>
                      <a:lnTo>
                        <a:pt x="6698" y="27840"/>
                      </a:lnTo>
                      <a:cubicBezTo>
                        <a:pt x="6704" y="27840"/>
                        <a:pt x="7932" y="13626"/>
                        <a:pt x="7195" y="8987"/>
                      </a:cubicBezTo>
                      <a:cubicBezTo>
                        <a:pt x="6816" y="6593"/>
                        <a:pt x="3964" y="1"/>
                        <a:pt x="3964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07" name="Google Shape;4307;p19"/>
                <p:cNvSpPr/>
                <p:nvPr/>
              </p:nvSpPr>
              <p:spPr>
                <a:xfrm>
                  <a:off x="7642825" y="2889429"/>
                  <a:ext cx="406960" cy="6272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87" h="7224" extrusionOk="0">
                      <a:moveTo>
                        <a:pt x="1289" y="1"/>
                      </a:moveTo>
                      <a:lnTo>
                        <a:pt x="0" y="7224"/>
                      </a:lnTo>
                      <a:lnTo>
                        <a:pt x="4687" y="7224"/>
                      </a:lnTo>
                      <a:lnTo>
                        <a:pt x="3401" y="1"/>
                      </a:ln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08" name="Google Shape;4308;p19"/>
                <p:cNvSpPr/>
                <p:nvPr/>
              </p:nvSpPr>
              <p:spPr>
                <a:xfrm>
                  <a:off x="7706035" y="1590410"/>
                  <a:ext cx="280279" cy="12538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28" h="14441" extrusionOk="0">
                      <a:moveTo>
                        <a:pt x="1615" y="0"/>
                      </a:moveTo>
                      <a:cubicBezTo>
                        <a:pt x="1615" y="0"/>
                        <a:pt x="463" y="2796"/>
                        <a:pt x="310" y="4076"/>
                      </a:cubicBezTo>
                      <a:cubicBezTo>
                        <a:pt x="0" y="6643"/>
                        <a:pt x="508" y="14440"/>
                        <a:pt x="508" y="14440"/>
                      </a:cubicBezTo>
                      <a:lnTo>
                        <a:pt x="2726" y="14440"/>
                      </a:lnTo>
                      <a:cubicBezTo>
                        <a:pt x="2726" y="14440"/>
                        <a:pt x="3228" y="6643"/>
                        <a:pt x="2924" y="4076"/>
                      </a:cubicBezTo>
                      <a:cubicBezTo>
                        <a:pt x="2770" y="2799"/>
                        <a:pt x="1615" y="0"/>
                        <a:pt x="1615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09" name="Google Shape;4309;p19"/>
                <p:cNvSpPr/>
                <p:nvPr/>
              </p:nvSpPr>
              <p:spPr>
                <a:xfrm>
                  <a:off x="7834191" y="1554551"/>
                  <a:ext cx="24051" cy="13163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7" h="15161" extrusionOk="0">
                      <a:moveTo>
                        <a:pt x="0" y="0"/>
                      </a:moveTo>
                      <a:lnTo>
                        <a:pt x="0" y="15160"/>
                      </a:lnTo>
                      <a:lnTo>
                        <a:pt x="276" y="15160"/>
                      </a:lnTo>
                      <a:lnTo>
                        <a:pt x="276" y="0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10" name="Google Shape;4310;p19"/>
                <p:cNvSpPr/>
                <p:nvPr/>
              </p:nvSpPr>
              <p:spPr>
                <a:xfrm>
                  <a:off x="7695616" y="2035399"/>
                  <a:ext cx="280106" cy="240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26" h="277" extrusionOk="0">
                      <a:moveTo>
                        <a:pt x="0" y="0"/>
                      </a:moveTo>
                      <a:lnTo>
                        <a:pt x="0" y="276"/>
                      </a:lnTo>
                      <a:lnTo>
                        <a:pt x="3225" y="276"/>
                      </a:lnTo>
                      <a:lnTo>
                        <a:pt x="3225" y="0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11" name="Google Shape;4311;p19"/>
                <p:cNvSpPr/>
                <p:nvPr/>
              </p:nvSpPr>
              <p:spPr>
                <a:xfrm>
                  <a:off x="7695616" y="2487333"/>
                  <a:ext cx="280106" cy="241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26" h="278" extrusionOk="0">
                      <a:moveTo>
                        <a:pt x="0" y="1"/>
                      </a:moveTo>
                      <a:lnTo>
                        <a:pt x="0" y="277"/>
                      </a:lnTo>
                      <a:lnTo>
                        <a:pt x="3225" y="277"/>
                      </a:lnTo>
                      <a:lnTo>
                        <a:pt x="3225" y="1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4312" name="Google Shape;4312;p19"/>
              <p:cNvGrpSpPr/>
              <p:nvPr/>
            </p:nvGrpSpPr>
            <p:grpSpPr>
              <a:xfrm>
                <a:off x="472806" y="1066236"/>
                <a:ext cx="739336" cy="2612278"/>
                <a:chOff x="1006206" y="1066236"/>
                <a:chExt cx="739336" cy="2612278"/>
              </a:xfrm>
            </p:grpSpPr>
            <p:sp>
              <p:nvSpPr>
                <p:cNvPr id="4313" name="Google Shape;4313;p19"/>
                <p:cNvSpPr/>
                <p:nvPr/>
              </p:nvSpPr>
              <p:spPr>
                <a:xfrm>
                  <a:off x="1097027" y="3378525"/>
                  <a:ext cx="478940" cy="29998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16" h="3455" extrusionOk="0">
                      <a:moveTo>
                        <a:pt x="522" y="1"/>
                      </a:moveTo>
                      <a:cubicBezTo>
                        <a:pt x="232" y="1"/>
                        <a:pt x="1" y="235"/>
                        <a:pt x="1" y="525"/>
                      </a:cubicBezTo>
                      <a:lnTo>
                        <a:pt x="1" y="2933"/>
                      </a:lnTo>
                      <a:cubicBezTo>
                        <a:pt x="1" y="3217"/>
                        <a:pt x="232" y="3454"/>
                        <a:pt x="522" y="3454"/>
                      </a:cubicBezTo>
                      <a:lnTo>
                        <a:pt x="4994" y="3454"/>
                      </a:lnTo>
                      <a:cubicBezTo>
                        <a:pt x="5282" y="3454"/>
                        <a:pt x="5516" y="3220"/>
                        <a:pt x="5516" y="2930"/>
                      </a:cubicBezTo>
                      <a:lnTo>
                        <a:pt x="5516" y="525"/>
                      </a:lnTo>
                      <a:cubicBezTo>
                        <a:pt x="5516" y="235"/>
                        <a:pt x="5282" y="1"/>
                        <a:pt x="4994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14" name="Google Shape;4314;p19"/>
                <p:cNvSpPr/>
                <p:nvPr/>
              </p:nvSpPr>
              <p:spPr>
                <a:xfrm>
                  <a:off x="1006206" y="1066236"/>
                  <a:ext cx="739336" cy="25316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15" h="29157" extrusionOk="0">
                      <a:moveTo>
                        <a:pt x="4258" y="0"/>
                      </a:moveTo>
                      <a:cubicBezTo>
                        <a:pt x="4258" y="0"/>
                        <a:pt x="1200" y="6905"/>
                        <a:pt x="790" y="9413"/>
                      </a:cubicBezTo>
                      <a:cubicBezTo>
                        <a:pt x="0" y="14267"/>
                        <a:pt x="1317" y="29156"/>
                        <a:pt x="1317" y="29156"/>
                      </a:cubicBezTo>
                      <a:lnTo>
                        <a:pt x="7201" y="29156"/>
                      </a:lnTo>
                      <a:cubicBezTo>
                        <a:pt x="7199" y="29154"/>
                        <a:pt x="8515" y="14269"/>
                        <a:pt x="7722" y="9413"/>
                      </a:cubicBezTo>
                      <a:cubicBezTo>
                        <a:pt x="7315" y="6905"/>
                        <a:pt x="4258" y="0"/>
                        <a:pt x="4258" y="0"/>
                      </a:cubicBezTo>
                      <a:close/>
                      <a:moveTo>
                        <a:pt x="7201" y="29156"/>
                      </a:moveTo>
                      <a:lnTo>
                        <a:pt x="7201" y="29156"/>
                      </a:lnTo>
                      <a:cubicBezTo>
                        <a:pt x="7201" y="29156"/>
                        <a:pt x="7201" y="29156"/>
                        <a:pt x="7201" y="29156"/>
                      </a:cubicBezTo>
                      <a:cubicBezTo>
                        <a:pt x="7201" y="29156"/>
                        <a:pt x="7201" y="29156"/>
                        <a:pt x="7201" y="29156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15" name="Google Shape;4315;p19"/>
                <p:cNvSpPr/>
                <p:nvPr/>
              </p:nvSpPr>
              <p:spPr>
                <a:xfrm>
                  <a:off x="1031385" y="1123368"/>
                  <a:ext cx="688716" cy="24172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32" h="27840" extrusionOk="0">
                      <a:moveTo>
                        <a:pt x="3968" y="1"/>
                      </a:moveTo>
                      <a:cubicBezTo>
                        <a:pt x="3968" y="1"/>
                        <a:pt x="1122" y="6590"/>
                        <a:pt x="737" y="8987"/>
                      </a:cubicBezTo>
                      <a:cubicBezTo>
                        <a:pt x="0" y="13623"/>
                        <a:pt x="1225" y="27840"/>
                        <a:pt x="1225" y="27840"/>
                      </a:cubicBezTo>
                      <a:lnTo>
                        <a:pt x="6702" y="27840"/>
                      </a:lnTo>
                      <a:cubicBezTo>
                        <a:pt x="6704" y="27840"/>
                        <a:pt x="7932" y="13626"/>
                        <a:pt x="7195" y="8987"/>
                      </a:cubicBezTo>
                      <a:cubicBezTo>
                        <a:pt x="6816" y="6593"/>
                        <a:pt x="3968" y="1"/>
                        <a:pt x="3968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16" name="Google Shape;4316;p19"/>
                <p:cNvSpPr/>
                <p:nvPr/>
              </p:nvSpPr>
              <p:spPr>
                <a:xfrm>
                  <a:off x="1172392" y="2889429"/>
                  <a:ext cx="406960" cy="6272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87" h="7224" extrusionOk="0">
                      <a:moveTo>
                        <a:pt x="1283" y="1"/>
                      </a:moveTo>
                      <a:lnTo>
                        <a:pt x="0" y="7224"/>
                      </a:lnTo>
                      <a:lnTo>
                        <a:pt x="4687" y="7224"/>
                      </a:lnTo>
                      <a:lnTo>
                        <a:pt x="3401" y="1"/>
                      </a:ln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17" name="Google Shape;4317;p19"/>
                <p:cNvSpPr/>
                <p:nvPr/>
              </p:nvSpPr>
              <p:spPr>
                <a:xfrm>
                  <a:off x="1235603" y="1590410"/>
                  <a:ext cx="280106" cy="12538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26" h="14441" extrusionOk="0">
                      <a:moveTo>
                        <a:pt x="1616" y="0"/>
                      </a:moveTo>
                      <a:cubicBezTo>
                        <a:pt x="1616" y="0"/>
                        <a:pt x="461" y="2796"/>
                        <a:pt x="307" y="4076"/>
                      </a:cubicBezTo>
                      <a:cubicBezTo>
                        <a:pt x="0" y="6643"/>
                        <a:pt x="505" y="14440"/>
                        <a:pt x="505" y="14440"/>
                      </a:cubicBezTo>
                      <a:lnTo>
                        <a:pt x="2723" y="14440"/>
                      </a:lnTo>
                      <a:cubicBezTo>
                        <a:pt x="2723" y="14440"/>
                        <a:pt x="3225" y="6643"/>
                        <a:pt x="2924" y="4076"/>
                      </a:cubicBezTo>
                      <a:cubicBezTo>
                        <a:pt x="2771" y="2799"/>
                        <a:pt x="1616" y="0"/>
                        <a:pt x="1616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18" name="Google Shape;4318;p19"/>
                <p:cNvSpPr/>
                <p:nvPr/>
              </p:nvSpPr>
              <p:spPr>
                <a:xfrm>
                  <a:off x="1363759" y="1554551"/>
                  <a:ext cx="24051" cy="13163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7" h="15161" extrusionOk="0">
                      <a:moveTo>
                        <a:pt x="0" y="0"/>
                      </a:moveTo>
                      <a:lnTo>
                        <a:pt x="0" y="15160"/>
                      </a:lnTo>
                      <a:lnTo>
                        <a:pt x="276" y="15160"/>
                      </a:lnTo>
                      <a:lnTo>
                        <a:pt x="276" y="0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19" name="Google Shape;4319;p19"/>
                <p:cNvSpPr/>
                <p:nvPr/>
              </p:nvSpPr>
              <p:spPr>
                <a:xfrm>
                  <a:off x="1224923" y="2035399"/>
                  <a:ext cx="280366" cy="240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29" h="277" extrusionOk="0">
                      <a:moveTo>
                        <a:pt x="1" y="0"/>
                      </a:moveTo>
                      <a:lnTo>
                        <a:pt x="1" y="276"/>
                      </a:lnTo>
                      <a:lnTo>
                        <a:pt x="3228" y="276"/>
                      </a:lnTo>
                      <a:lnTo>
                        <a:pt x="3228" y="0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20" name="Google Shape;4320;p19"/>
                <p:cNvSpPr/>
                <p:nvPr/>
              </p:nvSpPr>
              <p:spPr>
                <a:xfrm>
                  <a:off x="1224923" y="2487333"/>
                  <a:ext cx="280366" cy="241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29" h="278" extrusionOk="0">
                      <a:moveTo>
                        <a:pt x="1" y="1"/>
                      </a:moveTo>
                      <a:lnTo>
                        <a:pt x="1" y="277"/>
                      </a:lnTo>
                      <a:lnTo>
                        <a:pt x="3228" y="277"/>
                      </a:lnTo>
                      <a:lnTo>
                        <a:pt x="3228" y="1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4321" name="Google Shape;4321;p19"/>
              <p:cNvSpPr/>
              <p:nvPr/>
            </p:nvSpPr>
            <p:spPr>
              <a:xfrm>
                <a:off x="2857096" y="157592"/>
                <a:ext cx="1818515" cy="1827719"/>
              </a:xfrm>
              <a:custGeom>
                <a:avLst/>
                <a:gdLst/>
                <a:ahLst/>
                <a:cxnLst/>
                <a:rect l="l" t="t" r="r" b="b"/>
                <a:pathLst>
                  <a:path w="20944" h="21050" extrusionOk="0">
                    <a:moveTo>
                      <a:pt x="0" y="1"/>
                    </a:moveTo>
                    <a:lnTo>
                      <a:pt x="0" y="21050"/>
                    </a:lnTo>
                    <a:lnTo>
                      <a:pt x="438" y="21050"/>
                    </a:lnTo>
                    <a:cubicBezTo>
                      <a:pt x="4790" y="10301"/>
                      <a:pt x="11966" y="4264"/>
                      <a:pt x="20943" y="1256"/>
                    </a:cubicBezTo>
                    <a:lnTo>
                      <a:pt x="20943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22" name="Google Shape;4322;p19"/>
              <p:cNvSpPr/>
              <p:nvPr/>
            </p:nvSpPr>
            <p:spPr>
              <a:xfrm>
                <a:off x="1363759" y="157592"/>
                <a:ext cx="1653543" cy="1827719"/>
              </a:xfrm>
              <a:custGeom>
                <a:avLst/>
                <a:gdLst/>
                <a:ahLst/>
                <a:cxnLst/>
                <a:rect l="l" t="t" r="r" b="b"/>
                <a:pathLst>
                  <a:path w="19044" h="21050" extrusionOk="0">
                    <a:moveTo>
                      <a:pt x="0" y="1"/>
                    </a:moveTo>
                    <a:lnTo>
                      <a:pt x="0" y="1256"/>
                    </a:lnTo>
                    <a:cubicBezTo>
                      <a:pt x="8143" y="4264"/>
                      <a:pt x="14646" y="10301"/>
                      <a:pt x="18594" y="21050"/>
                    </a:cubicBezTo>
                    <a:lnTo>
                      <a:pt x="19043" y="21050"/>
                    </a:lnTo>
                    <a:lnTo>
                      <a:pt x="19043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23" name="Google Shape;4323;p19"/>
              <p:cNvSpPr/>
              <p:nvPr/>
            </p:nvSpPr>
            <p:spPr>
              <a:xfrm>
                <a:off x="-35892" y="157592"/>
                <a:ext cx="1576527" cy="1827719"/>
              </a:xfrm>
              <a:custGeom>
                <a:avLst/>
                <a:gdLst/>
                <a:ahLst/>
                <a:cxnLst/>
                <a:rect l="l" t="t" r="r" b="b"/>
                <a:pathLst>
                  <a:path w="18157" h="21050" extrusionOk="0">
                    <a:moveTo>
                      <a:pt x="1" y="1"/>
                    </a:moveTo>
                    <a:lnTo>
                      <a:pt x="1" y="21050"/>
                    </a:lnTo>
                    <a:lnTo>
                      <a:pt x="383" y="21050"/>
                    </a:lnTo>
                    <a:cubicBezTo>
                      <a:pt x="4155" y="10301"/>
                      <a:pt x="10373" y="4264"/>
                      <a:pt x="18157" y="1256"/>
                    </a:cubicBezTo>
                    <a:lnTo>
                      <a:pt x="18157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24" name="Google Shape;4324;p19"/>
              <p:cNvSpPr/>
              <p:nvPr/>
            </p:nvSpPr>
            <p:spPr>
              <a:xfrm>
                <a:off x="4594330" y="157592"/>
                <a:ext cx="1823638" cy="1827719"/>
              </a:xfrm>
              <a:custGeom>
                <a:avLst/>
                <a:gdLst/>
                <a:ahLst/>
                <a:cxnLst/>
                <a:rect l="l" t="t" r="r" b="b"/>
                <a:pathLst>
                  <a:path w="21003" h="21050" extrusionOk="0">
                    <a:moveTo>
                      <a:pt x="1" y="1"/>
                    </a:moveTo>
                    <a:lnTo>
                      <a:pt x="1" y="1256"/>
                    </a:lnTo>
                    <a:cubicBezTo>
                      <a:pt x="8981" y="4264"/>
                      <a:pt x="16153" y="10301"/>
                      <a:pt x="20506" y="21050"/>
                    </a:cubicBezTo>
                    <a:lnTo>
                      <a:pt x="21002" y="21050"/>
                    </a:lnTo>
                    <a:lnTo>
                      <a:pt x="21002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25" name="Google Shape;4325;p19"/>
              <p:cNvSpPr/>
              <p:nvPr/>
            </p:nvSpPr>
            <p:spPr>
              <a:xfrm>
                <a:off x="6278773" y="157592"/>
                <a:ext cx="1559596" cy="1827719"/>
              </a:xfrm>
              <a:custGeom>
                <a:avLst/>
                <a:gdLst/>
                <a:ahLst/>
                <a:cxnLst/>
                <a:rect l="l" t="t" r="r" b="b"/>
                <a:pathLst>
                  <a:path w="17962" h="21050" extrusionOk="0">
                    <a:moveTo>
                      <a:pt x="1" y="1"/>
                    </a:moveTo>
                    <a:lnTo>
                      <a:pt x="1" y="21050"/>
                    </a:lnTo>
                    <a:lnTo>
                      <a:pt x="377" y="21050"/>
                    </a:lnTo>
                    <a:cubicBezTo>
                      <a:pt x="4110" y="10301"/>
                      <a:pt x="10262" y="4264"/>
                      <a:pt x="17961" y="1256"/>
                    </a:cubicBezTo>
                    <a:lnTo>
                      <a:pt x="1796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26" name="Google Shape;4326;p19"/>
              <p:cNvSpPr/>
              <p:nvPr/>
            </p:nvSpPr>
            <p:spPr>
              <a:xfrm>
                <a:off x="7717670" y="157592"/>
                <a:ext cx="1618899" cy="1827719"/>
              </a:xfrm>
              <a:custGeom>
                <a:avLst/>
                <a:gdLst/>
                <a:ahLst/>
                <a:cxnLst/>
                <a:rect l="l" t="t" r="r" b="b"/>
                <a:pathLst>
                  <a:path w="18645" h="21050" extrusionOk="0">
                    <a:moveTo>
                      <a:pt x="0" y="1"/>
                    </a:moveTo>
                    <a:lnTo>
                      <a:pt x="0" y="1256"/>
                    </a:lnTo>
                    <a:cubicBezTo>
                      <a:pt x="7973" y="4264"/>
                      <a:pt x="14340" y="10301"/>
                      <a:pt x="18204" y="21050"/>
                    </a:cubicBezTo>
                    <a:lnTo>
                      <a:pt x="18644" y="21050"/>
                    </a:lnTo>
                    <a:lnTo>
                      <a:pt x="18644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27" name="Google Shape;4327;p19"/>
              <p:cNvSpPr/>
              <p:nvPr/>
            </p:nvSpPr>
            <p:spPr>
              <a:xfrm>
                <a:off x="2904764" y="157592"/>
                <a:ext cx="1770847" cy="934177"/>
              </a:xfrm>
              <a:custGeom>
                <a:avLst/>
                <a:gdLst/>
                <a:ahLst/>
                <a:cxnLst/>
                <a:rect l="l" t="t" r="r" b="b"/>
                <a:pathLst>
                  <a:path w="20395" h="10759" extrusionOk="0">
                    <a:moveTo>
                      <a:pt x="1" y="1"/>
                    </a:moveTo>
                    <a:lnTo>
                      <a:pt x="1" y="10758"/>
                    </a:lnTo>
                    <a:lnTo>
                      <a:pt x="430" y="10758"/>
                    </a:lnTo>
                    <a:cubicBezTo>
                      <a:pt x="4668" y="5265"/>
                      <a:pt x="11648" y="2180"/>
                      <a:pt x="20394" y="642"/>
                    </a:cubicBezTo>
                    <a:lnTo>
                      <a:pt x="20394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28" name="Google Shape;4328;p19"/>
              <p:cNvSpPr/>
              <p:nvPr/>
            </p:nvSpPr>
            <p:spPr>
              <a:xfrm>
                <a:off x="1363759" y="157592"/>
                <a:ext cx="1579392" cy="934177"/>
              </a:xfrm>
              <a:custGeom>
                <a:avLst/>
                <a:gdLst/>
                <a:ahLst/>
                <a:cxnLst/>
                <a:rect l="l" t="t" r="r" b="b"/>
                <a:pathLst>
                  <a:path w="18190" h="10759" extrusionOk="0">
                    <a:moveTo>
                      <a:pt x="0" y="1"/>
                    </a:moveTo>
                    <a:lnTo>
                      <a:pt x="0" y="642"/>
                    </a:lnTo>
                    <a:cubicBezTo>
                      <a:pt x="7781" y="2180"/>
                      <a:pt x="13991" y="5265"/>
                      <a:pt x="17760" y="10758"/>
                    </a:cubicBezTo>
                    <a:lnTo>
                      <a:pt x="18190" y="10758"/>
                    </a:lnTo>
                    <a:lnTo>
                      <a:pt x="18190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29" name="Google Shape;4329;p19"/>
              <p:cNvSpPr/>
              <p:nvPr/>
            </p:nvSpPr>
            <p:spPr>
              <a:xfrm>
                <a:off x="-35892" y="157592"/>
                <a:ext cx="1576527" cy="934177"/>
              </a:xfrm>
              <a:custGeom>
                <a:avLst/>
                <a:gdLst/>
                <a:ahLst/>
                <a:cxnLst/>
                <a:rect l="l" t="t" r="r" b="b"/>
                <a:pathLst>
                  <a:path w="18157" h="10759" extrusionOk="0">
                    <a:moveTo>
                      <a:pt x="1" y="1"/>
                    </a:moveTo>
                    <a:lnTo>
                      <a:pt x="1" y="10758"/>
                    </a:lnTo>
                    <a:lnTo>
                      <a:pt x="383" y="10758"/>
                    </a:lnTo>
                    <a:cubicBezTo>
                      <a:pt x="4155" y="5265"/>
                      <a:pt x="10373" y="2180"/>
                      <a:pt x="18157" y="642"/>
                    </a:cubicBezTo>
                    <a:lnTo>
                      <a:pt x="18157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30" name="Google Shape;4330;p19"/>
              <p:cNvSpPr/>
              <p:nvPr/>
            </p:nvSpPr>
            <p:spPr>
              <a:xfrm>
                <a:off x="4594070" y="157592"/>
                <a:ext cx="1751918" cy="934177"/>
              </a:xfrm>
              <a:custGeom>
                <a:avLst/>
                <a:gdLst/>
                <a:ahLst/>
                <a:cxnLst/>
                <a:rect l="l" t="t" r="r" b="b"/>
                <a:pathLst>
                  <a:path w="20177" h="10759" extrusionOk="0">
                    <a:moveTo>
                      <a:pt x="1" y="1"/>
                    </a:moveTo>
                    <a:lnTo>
                      <a:pt x="1" y="642"/>
                    </a:lnTo>
                    <a:cubicBezTo>
                      <a:pt x="8630" y="2180"/>
                      <a:pt x="15520" y="5265"/>
                      <a:pt x="19699" y="10758"/>
                    </a:cubicBezTo>
                    <a:lnTo>
                      <a:pt x="20177" y="10758"/>
                    </a:lnTo>
                    <a:lnTo>
                      <a:pt x="20177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31" name="Google Shape;4331;p19"/>
              <p:cNvSpPr/>
              <p:nvPr/>
            </p:nvSpPr>
            <p:spPr>
              <a:xfrm>
                <a:off x="6326528" y="157592"/>
                <a:ext cx="1511580" cy="934177"/>
              </a:xfrm>
              <a:custGeom>
                <a:avLst/>
                <a:gdLst/>
                <a:ahLst/>
                <a:cxnLst/>
                <a:rect l="l" t="t" r="r" b="b"/>
                <a:pathLst>
                  <a:path w="17409" h="10759" extrusionOk="0">
                    <a:moveTo>
                      <a:pt x="0" y="1"/>
                    </a:moveTo>
                    <a:lnTo>
                      <a:pt x="0" y="10758"/>
                    </a:lnTo>
                    <a:lnTo>
                      <a:pt x="369" y="10758"/>
                    </a:lnTo>
                    <a:cubicBezTo>
                      <a:pt x="3984" y="5265"/>
                      <a:pt x="9946" y="2180"/>
                      <a:pt x="17409" y="642"/>
                    </a:cubicBezTo>
                    <a:lnTo>
                      <a:pt x="17409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32" name="Google Shape;4332;p19"/>
              <p:cNvSpPr/>
              <p:nvPr/>
            </p:nvSpPr>
            <p:spPr>
              <a:xfrm>
                <a:off x="7717670" y="157592"/>
                <a:ext cx="1618899" cy="934177"/>
              </a:xfrm>
              <a:custGeom>
                <a:avLst/>
                <a:gdLst/>
                <a:ahLst/>
                <a:cxnLst/>
                <a:rect l="l" t="t" r="r" b="b"/>
                <a:pathLst>
                  <a:path w="18645" h="10759" extrusionOk="0">
                    <a:moveTo>
                      <a:pt x="0" y="1"/>
                    </a:moveTo>
                    <a:lnTo>
                      <a:pt x="0" y="642"/>
                    </a:lnTo>
                    <a:cubicBezTo>
                      <a:pt x="7973" y="2180"/>
                      <a:pt x="14340" y="5265"/>
                      <a:pt x="18204" y="10758"/>
                    </a:cubicBezTo>
                    <a:lnTo>
                      <a:pt x="18644" y="10758"/>
                    </a:lnTo>
                    <a:lnTo>
                      <a:pt x="18644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33" name="Google Shape;4333;p19"/>
              <p:cNvSpPr/>
              <p:nvPr/>
            </p:nvSpPr>
            <p:spPr>
              <a:xfrm>
                <a:off x="2721907" y="1429520"/>
                <a:ext cx="456192" cy="20231"/>
              </a:xfrm>
              <a:custGeom>
                <a:avLst/>
                <a:gdLst/>
                <a:ahLst/>
                <a:cxnLst/>
                <a:rect l="l" t="t" r="r" b="b"/>
                <a:pathLst>
                  <a:path w="5254" h="233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42" y="73"/>
                      <a:pt x="90" y="154"/>
                      <a:pt x="132" y="230"/>
                    </a:cubicBezTo>
                    <a:lnTo>
                      <a:pt x="5106" y="233"/>
                    </a:lnTo>
                    <a:lnTo>
                      <a:pt x="5254" y="4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34" name="Google Shape;4334;p19"/>
              <p:cNvSpPr/>
              <p:nvPr/>
            </p:nvSpPr>
            <p:spPr>
              <a:xfrm>
                <a:off x="-36152" y="155421"/>
                <a:ext cx="4726021" cy="1313005"/>
              </a:xfrm>
              <a:custGeom>
                <a:avLst/>
                <a:gdLst/>
                <a:ahLst/>
                <a:cxnLst/>
                <a:rect l="l" t="t" r="r" b="b"/>
                <a:pathLst>
                  <a:path w="54430" h="15122" extrusionOk="0">
                    <a:moveTo>
                      <a:pt x="40860" y="1248"/>
                    </a:moveTo>
                    <a:lnTo>
                      <a:pt x="42283" y="1251"/>
                    </a:lnTo>
                    <a:lnTo>
                      <a:pt x="42682" y="1256"/>
                    </a:lnTo>
                    <a:lnTo>
                      <a:pt x="44766" y="1262"/>
                    </a:lnTo>
                    <a:lnTo>
                      <a:pt x="44727" y="3780"/>
                    </a:lnTo>
                    <a:lnTo>
                      <a:pt x="44727" y="3780"/>
                    </a:lnTo>
                    <a:lnTo>
                      <a:pt x="42640" y="3775"/>
                    </a:lnTo>
                    <a:lnTo>
                      <a:pt x="42241" y="3775"/>
                    </a:lnTo>
                    <a:lnTo>
                      <a:pt x="40860" y="3772"/>
                    </a:lnTo>
                    <a:lnTo>
                      <a:pt x="40863" y="1412"/>
                    </a:lnTo>
                    <a:lnTo>
                      <a:pt x="40860" y="1278"/>
                    </a:lnTo>
                    <a:lnTo>
                      <a:pt x="40860" y="1248"/>
                    </a:lnTo>
                    <a:close/>
                    <a:moveTo>
                      <a:pt x="2082" y="1245"/>
                    </a:moveTo>
                    <a:lnTo>
                      <a:pt x="8769" y="1262"/>
                    </a:lnTo>
                    <a:lnTo>
                      <a:pt x="8750" y="3784"/>
                    </a:lnTo>
                    <a:lnTo>
                      <a:pt x="2049" y="3770"/>
                    </a:lnTo>
                    <a:lnTo>
                      <a:pt x="2082" y="1245"/>
                    </a:lnTo>
                    <a:close/>
                    <a:moveTo>
                      <a:pt x="27391" y="1245"/>
                    </a:moveTo>
                    <a:lnTo>
                      <a:pt x="28702" y="1248"/>
                    </a:lnTo>
                    <a:lnTo>
                      <a:pt x="29098" y="1253"/>
                    </a:lnTo>
                    <a:lnTo>
                      <a:pt x="30870" y="1256"/>
                    </a:lnTo>
                    <a:lnTo>
                      <a:pt x="30831" y="3772"/>
                    </a:lnTo>
                    <a:lnTo>
                      <a:pt x="31230" y="3772"/>
                    </a:lnTo>
                    <a:lnTo>
                      <a:pt x="31263" y="1256"/>
                    </a:lnTo>
                    <a:lnTo>
                      <a:pt x="35780" y="1264"/>
                    </a:lnTo>
                    <a:lnTo>
                      <a:pt x="35763" y="3786"/>
                    </a:lnTo>
                    <a:lnTo>
                      <a:pt x="29059" y="3772"/>
                    </a:lnTo>
                    <a:lnTo>
                      <a:pt x="28663" y="3772"/>
                    </a:lnTo>
                    <a:lnTo>
                      <a:pt x="27391" y="3770"/>
                    </a:lnTo>
                    <a:lnTo>
                      <a:pt x="27394" y="1410"/>
                    </a:lnTo>
                    <a:lnTo>
                      <a:pt x="27391" y="1276"/>
                    </a:lnTo>
                    <a:lnTo>
                      <a:pt x="27391" y="1245"/>
                    </a:lnTo>
                    <a:close/>
                    <a:moveTo>
                      <a:pt x="36173" y="1262"/>
                    </a:moveTo>
                    <a:lnTo>
                      <a:pt x="40450" y="1273"/>
                    </a:lnTo>
                    <a:lnTo>
                      <a:pt x="40442" y="3795"/>
                    </a:lnTo>
                    <a:lnTo>
                      <a:pt x="36157" y="3784"/>
                    </a:lnTo>
                    <a:lnTo>
                      <a:pt x="36173" y="1262"/>
                    </a:lnTo>
                    <a:close/>
                    <a:moveTo>
                      <a:pt x="22724" y="1267"/>
                    </a:moveTo>
                    <a:lnTo>
                      <a:pt x="27000" y="1276"/>
                    </a:lnTo>
                    <a:lnTo>
                      <a:pt x="26995" y="3770"/>
                    </a:lnTo>
                    <a:lnTo>
                      <a:pt x="26903" y="3770"/>
                    </a:lnTo>
                    <a:lnTo>
                      <a:pt x="26897" y="3798"/>
                    </a:lnTo>
                    <a:lnTo>
                      <a:pt x="22707" y="3786"/>
                    </a:lnTo>
                    <a:lnTo>
                      <a:pt x="22724" y="1267"/>
                    </a:lnTo>
                    <a:close/>
                    <a:moveTo>
                      <a:pt x="27533" y="4032"/>
                    </a:moveTo>
                    <a:lnTo>
                      <a:pt x="32845" y="4043"/>
                    </a:lnTo>
                    <a:lnTo>
                      <a:pt x="32817" y="6699"/>
                    </a:lnTo>
                    <a:lnTo>
                      <a:pt x="32817" y="6699"/>
                    </a:lnTo>
                    <a:lnTo>
                      <a:pt x="27491" y="6693"/>
                    </a:lnTo>
                    <a:lnTo>
                      <a:pt x="27533" y="4032"/>
                    </a:lnTo>
                    <a:close/>
                    <a:moveTo>
                      <a:pt x="520" y="4029"/>
                    </a:moveTo>
                    <a:lnTo>
                      <a:pt x="5832" y="4038"/>
                    </a:lnTo>
                    <a:lnTo>
                      <a:pt x="5804" y="6696"/>
                    </a:lnTo>
                    <a:lnTo>
                      <a:pt x="5845" y="6696"/>
                    </a:lnTo>
                    <a:lnTo>
                      <a:pt x="5845" y="6699"/>
                    </a:lnTo>
                    <a:lnTo>
                      <a:pt x="478" y="6688"/>
                    </a:lnTo>
                    <a:lnTo>
                      <a:pt x="520" y="4029"/>
                    </a:lnTo>
                    <a:close/>
                    <a:moveTo>
                      <a:pt x="33241" y="4046"/>
                    </a:moveTo>
                    <a:lnTo>
                      <a:pt x="38082" y="4057"/>
                    </a:lnTo>
                    <a:lnTo>
                      <a:pt x="38070" y="6713"/>
                    </a:lnTo>
                    <a:lnTo>
                      <a:pt x="33216" y="6702"/>
                    </a:lnTo>
                    <a:lnTo>
                      <a:pt x="33241" y="4046"/>
                    </a:lnTo>
                    <a:close/>
                    <a:moveTo>
                      <a:pt x="38475" y="4051"/>
                    </a:moveTo>
                    <a:lnTo>
                      <a:pt x="40693" y="4054"/>
                    </a:lnTo>
                    <a:lnTo>
                      <a:pt x="40651" y="6688"/>
                    </a:lnTo>
                    <a:lnTo>
                      <a:pt x="40269" y="6693"/>
                    </a:lnTo>
                    <a:lnTo>
                      <a:pt x="40266" y="6713"/>
                    </a:lnTo>
                    <a:lnTo>
                      <a:pt x="38467" y="6710"/>
                    </a:lnTo>
                    <a:lnTo>
                      <a:pt x="38475" y="4051"/>
                    </a:lnTo>
                    <a:close/>
                    <a:moveTo>
                      <a:pt x="28415" y="6953"/>
                    </a:moveTo>
                    <a:lnTo>
                      <a:pt x="35155" y="6964"/>
                    </a:lnTo>
                    <a:lnTo>
                      <a:pt x="35138" y="9196"/>
                    </a:lnTo>
                    <a:lnTo>
                      <a:pt x="28384" y="9185"/>
                    </a:lnTo>
                    <a:lnTo>
                      <a:pt x="28415" y="6953"/>
                    </a:lnTo>
                    <a:close/>
                    <a:moveTo>
                      <a:pt x="32237" y="9461"/>
                    </a:moveTo>
                    <a:lnTo>
                      <a:pt x="37791" y="9469"/>
                    </a:lnTo>
                    <a:lnTo>
                      <a:pt x="37783" y="11626"/>
                    </a:lnTo>
                    <a:lnTo>
                      <a:pt x="32212" y="11620"/>
                    </a:lnTo>
                    <a:lnTo>
                      <a:pt x="32237" y="9461"/>
                    </a:lnTo>
                    <a:close/>
                    <a:moveTo>
                      <a:pt x="2872" y="1"/>
                    </a:moveTo>
                    <a:lnTo>
                      <a:pt x="2858" y="966"/>
                    </a:lnTo>
                    <a:lnTo>
                      <a:pt x="68" y="960"/>
                    </a:lnTo>
                    <a:lnTo>
                      <a:pt x="51" y="1220"/>
                    </a:lnTo>
                    <a:lnTo>
                      <a:pt x="1689" y="1225"/>
                    </a:lnTo>
                    <a:lnTo>
                      <a:pt x="1650" y="3750"/>
                    </a:lnTo>
                    <a:lnTo>
                      <a:pt x="1" y="3745"/>
                    </a:lnTo>
                    <a:lnTo>
                      <a:pt x="1" y="4007"/>
                    </a:lnTo>
                    <a:lnTo>
                      <a:pt x="124" y="4007"/>
                    </a:lnTo>
                    <a:lnTo>
                      <a:pt x="82" y="6668"/>
                    </a:lnTo>
                    <a:lnTo>
                      <a:pt x="1" y="6668"/>
                    </a:lnTo>
                    <a:lnTo>
                      <a:pt x="1" y="6933"/>
                    </a:lnTo>
                    <a:lnTo>
                      <a:pt x="1005" y="6936"/>
                    </a:lnTo>
                    <a:lnTo>
                      <a:pt x="972" y="9168"/>
                    </a:lnTo>
                    <a:lnTo>
                      <a:pt x="1" y="9165"/>
                    </a:lnTo>
                    <a:lnTo>
                      <a:pt x="1" y="9430"/>
                    </a:lnTo>
                    <a:lnTo>
                      <a:pt x="4824" y="9436"/>
                    </a:lnTo>
                    <a:lnTo>
                      <a:pt x="4799" y="11623"/>
                    </a:lnTo>
                    <a:lnTo>
                      <a:pt x="1" y="11620"/>
                    </a:lnTo>
                    <a:lnTo>
                      <a:pt x="1" y="11888"/>
                    </a:lnTo>
                    <a:lnTo>
                      <a:pt x="1" y="14675"/>
                    </a:lnTo>
                    <a:lnTo>
                      <a:pt x="1" y="14904"/>
                    </a:lnTo>
                    <a:lnTo>
                      <a:pt x="2969" y="14909"/>
                    </a:lnTo>
                    <a:lnTo>
                      <a:pt x="2964" y="15121"/>
                    </a:lnTo>
                    <a:cubicBezTo>
                      <a:pt x="3003" y="15052"/>
                      <a:pt x="3042" y="14979"/>
                      <a:pt x="3081" y="14909"/>
                    </a:cubicBezTo>
                    <a:lnTo>
                      <a:pt x="3206" y="14678"/>
                    </a:lnTo>
                    <a:lnTo>
                      <a:pt x="227" y="14675"/>
                    </a:lnTo>
                    <a:lnTo>
                      <a:pt x="274" y="11888"/>
                    </a:lnTo>
                    <a:lnTo>
                      <a:pt x="4905" y="11891"/>
                    </a:lnTo>
                    <a:cubicBezTo>
                      <a:pt x="4967" y="11801"/>
                      <a:pt x="5025" y="11715"/>
                      <a:pt x="5089" y="11626"/>
                    </a:cubicBezTo>
                    <a:cubicBezTo>
                      <a:pt x="5129" y="11570"/>
                      <a:pt x="5165" y="11514"/>
                      <a:pt x="5207" y="11464"/>
                    </a:cubicBezTo>
                    <a:lnTo>
                      <a:pt x="5229" y="9469"/>
                    </a:lnTo>
                    <a:lnTo>
                      <a:pt x="6727" y="9472"/>
                    </a:lnTo>
                    <a:cubicBezTo>
                      <a:pt x="6802" y="9380"/>
                      <a:pt x="6878" y="9293"/>
                      <a:pt x="6950" y="9207"/>
                    </a:cubicBezTo>
                    <a:lnTo>
                      <a:pt x="1373" y="9199"/>
                    </a:lnTo>
                    <a:lnTo>
                      <a:pt x="1407" y="6967"/>
                    </a:lnTo>
                    <a:lnTo>
                      <a:pt x="8147" y="6978"/>
                    </a:lnTo>
                    <a:lnTo>
                      <a:pt x="8139" y="7896"/>
                    </a:lnTo>
                    <a:cubicBezTo>
                      <a:pt x="8273" y="7759"/>
                      <a:pt x="8407" y="7622"/>
                      <a:pt x="8540" y="7488"/>
                    </a:cubicBezTo>
                    <a:lnTo>
                      <a:pt x="8546" y="6978"/>
                    </a:lnTo>
                    <a:lnTo>
                      <a:pt x="9068" y="6978"/>
                    </a:lnTo>
                    <a:cubicBezTo>
                      <a:pt x="9163" y="6891"/>
                      <a:pt x="9255" y="6799"/>
                      <a:pt x="9355" y="6713"/>
                    </a:cubicBezTo>
                    <a:lnTo>
                      <a:pt x="6208" y="6707"/>
                    </a:lnTo>
                    <a:lnTo>
                      <a:pt x="6233" y="4049"/>
                    </a:lnTo>
                    <a:lnTo>
                      <a:pt x="11074" y="4060"/>
                    </a:lnTo>
                    <a:lnTo>
                      <a:pt x="11065" y="5262"/>
                    </a:lnTo>
                    <a:cubicBezTo>
                      <a:pt x="11199" y="5162"/>
                      <a:pt x="11330" y="5061"/>
                      <a:pt x="11464" y="4964"/>
                    </a:cubicBezTo>
                    <a:lnTo>
                      <a:pt x="11467" y="4060"/>
                    </a:lnTo>
                    <a:lnTo>
                      <a:pt x="12747" y="4063"/>
                    </a:lnTo>
                    <a:cubicBezTo>
                      <a:pt x="12881" y="3976"/>
                      <a:pt x="13015" y="3884"/>
                      <a:pt x="13152" y="3800"/>
                    </a:cubicBezTo>
                    <a:lnTo>
                      <a:pt x="9149" y="3795"/>
                    </a:lnTo>
                    <a:lnTo>
                      <a:pt x="9165" y="1273"/>
                    </a:lnTo>
                    <a:lnTo>
                      <a:pt x="13439" y="1284"/>
                    </a:lnTo>
                    <a:lnTo>
                      <a:pt x="13437" y="3627"/>
                    </a:lnTo>
                    <a:cubicBezTo>
                      <a:pt x="13570" y="3547"/>
                      <a:pt x="13699" y="3466"/>
                      <a:pt x="13835" y="3387"/>
                    </a:cubicBezTo>
                    <a:lnTo>
                      <a:pt x="13838" y="1415"/>
                    </a:lnTo>
                    <a:lnTo>
                      <a:pt x="13835" y="1284"/>
                    </a:lnTo>
                    <a:lnTo>
                      <a:pt x="13835" y="1253"/>
                    </a:lnTo>
                    <a:lnTo>
                      <a:pt x="15258" y="1256"/>
                    </a:lnTo>
                    <a:lnTo>
                      <a:pt x="15654" y="1259"/>
                    </a:lnTo>
                    <a:lnTo>
                      <a:pt x="17741" y="1264"/>
                    </a:lnTo>
                    <a:lnTo>
                      <a:pt x="17730" y="1931"/>
                    </a:lnTo>
                    <a:cubicBezTo>
                      <a:pt x="17861" y="1990"/>
                      <a:pt x="17992" y="2046"/>
                      <a:pt x="18123" y="2107"/>
                    </a:cubicBezTo>
                    <a:lnTo>
                      <a:pt x="18137" y="1264"/>
                    </a:lnTo>
                    <a:lnTo>
                      <a:pt x="22339" y="1276"/>
                    </a:lnTo>
                    <a:lnTo>
                      <a:pt x="22322" y="3798"/>
                    </a:lnTo>
                    <a:lnTo>
                      <a:pt x="21357" y="3795"/>
                    </a:lnTo>
                    <a:lnTo>
                      <a:pt x="21357" y="3795"/>
                    </a:lnTo>
                    <a:cubicBezTo>
                      <a:pt x="21499" y="3881"/>
                      <a:pt x="21641" y="3968"/>
                      <a:pt x="21781" y="4054"/>
                    </a:cubicBezTo>
                    <a:lnTo>
                      <a:pt x="24638" y="4063"/>
                    </a:lnTo>
                    <a:lnTo>
                      <a:pt x="24626" y="6105"/>
                    </a:lnTo>
                    <a:cubicBezTo>
                      <a:pt x="24760" y="6214"/>
                      <a:pt x="24891" y="6325"/>
                      <a:pt x="25025" y="6437"/>
                    </a:cubicBezTo>
                    <a:lnTo>
                      <a:pt x="25036" y="4063"/>
                    </a:lnTo>
                    <a:lnTo>
                      <a:pt x="27146" y="4065"/>
                    </a:lnTo>
                    <a:lnTo>
                      <a:pt x="27104" y="6699"/>
                    </a:lnTo>
                    <a:lnTo>
                      <a:pt x="26719" y="6699"/>
                    </a:lnTo>
                    <a:lnTo>
                      <a:pt x="26716" y="6718"/>
                    </a:lnTo>
                    <a:lnTo>
                      <a:pt x="25357" y="6716"/>
                    </a:lnTo>
                    <a:lnTo>
                      <a:pt x="25357" y="6716"/>
                    </a:lnTo>
                    <a:cubicBezTo>
                      <a:pt x="25455" y="6802"/>
                      <a:pt x="25553" y="6894"/>
                      <a:pt x="25653" y="6981"/>
                    </a:cubicBezTo>
                    <a:lnTo>
                      <a:pt x="27553" y="6984"/>
                    </a:lnTo>
                    <a:lnTo>
                      <a:pt x="27553" y="6964"/>
                    </a:lnTo>
                    <a:lnTo>
                      <a:pt x="28027" y="6964"/>
                    </a:lnTo>
                    <a:lnTo>
                      <a:pt x="27994" y="9196"/>
                    </a:lnTo>
                    <a:lnTo>
                      <a:pt x="27854" y="9196"/>
                    </a:lnTo>
                    <a:cubicBezTo>
                      <a:pt x="27929" y="9282"/>
                      <a:pt x="28008" y="9374"/>
                      <a:pt x="28086" y="9461"/>
                    </a:cubicBezTo>
                    <a:lnTo>
                      <a:pt x="31849" y="9464"/>
                    </a:lnTo>
                    <a:lnTo>
                      <a:pt x="31824" y="11623"/>
                    </a:lnTo>
                    <a:lnTo>
                      <a:pt x="29810" y="11620"/>
                    </a:lnTo>
                    <a:lnTo>
                      <a:pt x="29810" y="11620"/>
                    </a:lnTo>
                    <a:cubicBezTo>
                      <a:pt x="29877" y="11707"/>
                      <a:pt x="29938" y="11796"/>
                      <a:pt x="30002" y="11888"/>
                    </a:cubicBezTo>
                    <a:lnTo>
                      <a:pt x="35685" y="11894"/>
                    </a:lnTo>
                    <a:lnTo>
                      <a:pt x="35640" y="14675"/>
                    </a:lnTo>
                    <a:lnTo>
                      <a:pt x="36042" y="14675"/>
                    </a:lnTo>
                    <a:lnTo>
                      <a:pt x="36087" y="11894"/>
                    </a:lnTo>
                    <a:lnTo>
                      <a:pt x="38988" y="11899"/>
                    </a:lnTo>
                    <a:cubicBezTo>
                      <a:pt x="39058" y="11807"/>
                      <a:pt x="39128" y="11721"/>
                      <a:pt x="39197" y="11634"/>
                    </a:cubicBezTo>
                    <a:lnTo>
                      <a:pt x="38196" y="11634"/>
                    </a:lnTo>
                    <a:lnTo>
                      <a:pt x="38207" y="9475"/>
                    </a:lnTo>
                    <a:lnTo>
                      <a:pt x="41081" y="9478"/>
                    </a:lnTo>
                    <a:lnTo>
                      <a:pt x="41081" y="9461"/>
                    </a:lnTo>
                    <a:lnTo>
                      <a:pt x="41100" y="9461"/>
                    </a:lnTo>
                    <a:cubicBezTo>
                      <a:pt x="41187" y="9374"/>
                      <a:pt x="41273" y="9282"/>
                      <a:pt x="41360" y="9196"/>
                    </a:cubicBezTo>
                    <a:lnTo>
                      <a:pt x="40121" y="9193"/>
                    </a:lnTo>
                    <a:lnTo>
                      <a:pt x="40118" y="9210"/>
                    </a:lnTo>
                    <a:lnTo>
                      <a:pt x="35551" y="9201"/>
                    </a:lnTo>
                    <a:lnTo>
                      <a:pt x="35568" y="6975"/>
                    </a:lnTo>
                    <a:lnTo>
                      <a:pt x="41011" y="6984"/>
                    </a:lnTo>
                    <a:lnTo>
                      <a:pt x="41011" y="6964"/>
                    </a:lnTo>
                    <a:lnTo>
                      <a:pt x="41594" y="6967"/>
                    </a:lnTo>
                    <a:lnTo>
                      <a:pt x="41560" y="8992"/>
                    </a:lnTo>
                    <a:cubicBezTo>
                      <a:pt x="41697" y="8861"/>
                      <a:pt x="41831" y="8727"/>
                      <a:pt x="41965" y="8596"/>
                    </a:cubicBezTo>
                    <a:lnTo>
                      <a:pt x="41990" y="6967"/>
                    </a:lnTo>
                    <a:lnTo>
                      <a:pt x="43801" y="6970"/>
                    </a:lnTo>
                    <a:cubicBezTo>
                      <a:pt x="43909" y="6880"/>
                      <a:pt x="44021" y="6794"/>
                      <a:pt x="44133" y="6705"/>
                    </a:cubicBezTo>
                    <a:lnTo>
                      <a:pt x="41067" y="6699"/>
                    </a:lnTo>
                    <a:lnTo>
                      <a:pt x="41108" y="4038"/>
                    </a:lnTo>
                    <a:lnTo>
                      <a:pt x="46420" y="4049"/>
                    </a:lnTo>
                    <a:lnTo>
                      <a:pt x="46409" y="5056"/>
                    </a:lnTo>
                    <a:cubicBezTo>
                      <a:pt x="46540" y="4969"/>
                      <a:pt x="46674" y="4883"/>
                      <a:pt x="46811" y="4799"/>
                    </a:cubicBezTo>
                    <a:lnTo>
                      <a:pt x="46816" y="4049"/>
                    </a:lnTo>
                    <a:lnTo>
                      <a:pt x="48058" y="4051"/>
                    </a:lnTo>
                    <a:cubicBezTo>
                      <a:pt x="48211" y="3965"/>
                      <a:pt x="48370" y="3879"/>
                      <a:pt x="48529" y="3789"/>
                    </a:cubicBezTo>
                    <a:lnTo>
                      <a:pt x="44996" y="3781"/>
                    </a:lnTo>
                    <a:lnTo>
                      <a:pt x="45126" y="3781"/>
                    </a:lnTo>
                    <a:lnTo>
                      <a:pt x="45162" y="1262"/>
                    </a:lnTo>
                    <a:lnTo>
                      <a:pt x="49363" y="1273"/>
                    </a:lnTo>
                    <a:lnTo>
                      <a:pt x="49350" y="3362"/>
                    </a:lnTo>
                    <a:cubicBezTo>
                      <a:pt x="49481" y="3293"/>
                      <a:pt x="49615" y="3226"/>
                      <a:pt x="49746" y="3162"/>
                    </a:cubicBezTo>
                    <a:lnTo>
                      <a:pt x="49760" y="1276"/>
                    </a:lnTo>
                    <a:lnTo>
                      <a:pt x="54036" y="1287"/>
                    </a:lnTo>
                    <a:lnTo>
                      <a:pt x="54036" y="1527"/>
                    </a:lnTo>
                    <a:cubicBezTo>
                      <a:pt x="54167" y="1571"/>
                      <a:pt x="54299" y="1622"/>
                      <a:pt x="54430" y="1669"/>
                    </a:cubicBezTo>
                    <a:lnTo>
                      <a:pt x="54430" y="1418"/>
                    </a:lnTo>
                    <a:lnTo>
                      <a:pt x="54427" y="1287"/>
                    </a:lnTo>
                    <a:lnTo>
                      <a:pt x="54391" y="1016"/>
                    </a:lnTo>
                    <a:lnTo>
                      <a:pt x="52309" y="1008"/>
                    </a:lnTo>
                    <a:lnTo>
                      <a:pt x="52312" y="20"/>
                    </a:lnTo>
                    <a:lnTo>
                      <a:pt x="51919" y="20"/>
                    </a:lnTo>
                    <a:lnTo>
                      <a:pt x="51916" y="1005"/>
                    </a:lnTo>
                    <a:lnTo>
                      <a:pt x="48331" y="994"/>
                    </a:lnTo>
                    <a:lnTo>
                      <a:pt x="48337" y="17"/>
                    </a:lnTo>
                    <a:lnTo>
                      <a:pt x="47943" y="17"/>
                    </a:lnTo>
                    <a:lnTo>
                      <a:pt x="47932" y="994"/>
                    </a:lnTo>
                    <a:lnTo>
                      <a:pt x="43817" y="983"/>
                    </a:lnTo>
                    <a:lnTo>
                      <a:pt x="43831" y="17"/>
                    </a:lnTo>
                    <a:lnTo>
                      <a:pt x="43441" y="17"/>
                    </a:lnTo>
                    <a:lnTo>
                      <a:pt x="43427" y="983"/>
                    </a:lnTo>
                    <a:lnTo>
                      <a:pt x="40637" y="977"/>
                    </a:lnTo>
                    <a:lnTo>
                      <a:pt x="40634" y="1008"/>
                    </a:lnTo>
                    <a:lnTo>
                      <a:pt x="38751" y="1002"/>
                    </a:lnTo>
                    <a:lnTo>
                      <a:pt x="38754" y="15"/>
                    </a:lnTo>
                    <a:lnTo>
                      <a:pt x="38361" y="15"/>
                    </a:lnTo>
                    <a:lnTo>
                      <a:pt x="38358" y="997"/>
                    </a:lnTo>
                    <a:lnTo>
                      <a:pt x="34773" y="988"/>
                    </a:lnTo>
                    <a:lnTo>
                      <a:pt x="34778" y="12"/>
                    </a:lnTo>
                    <a:lnTo>
                      <a:pt x="34385" y="12"/>
                    </a:lnTo>
                    <a:lnTo>
                      <a:pt x="34379" y="988"/>
                    </a:lnTo>
                    <a:lnTo>
                      <a:pt x="30265" y="977"/>
                    </a:lnTo>
                    <a:lnTo>
                      <a:pt x="30278" y="12"/>
                    </a:lnTo>
                    <a:lnTo>
                      <a:pt x="29882" y="12"/>
                    </a:lnTo>
                    <a:lnTo>
                      <a:pt x="29868" y="977"/>
                    </a:lnTo>
                    <a:lnTo>
                      <a:pt x="27079" y="969"/>
                    </a:lnTo>
                    <a:lnTo>
                      <a:pt x="27076" y="1002"/>
                    </a:lnTo>
                    <a:lnTo>
                      <a:pt x="25301" y="997"/>
                    </a:lnTo>
                    <a:lnTo>
                      <a:pt x="25304" y="12"/>
                    </a:lnTo>
                    <a:lnTo>
                      <a:pt x="24911" y="12"/>
                    </a:lnTo>
                    <a:lnTo>
                      <a:pt x="24908" y="994"/>
                    </a:lnTo>
                    <a:lnTo>
                      <a:pt x="21323" y="983"/>
                    </a:lnTo>
                    <a:lnTo>
                      <a:pt x="21329" y="6"/>
                    </a:lnTo>
                    <a:lnTo>
                      <a:pt x="20935" y="6"/>
                    </a:lnTo>
                    <a:lnTo>
                      <a:pt x="20924" y="983"/>
                    </a:lnTo>
                    <a:lnTo>
                      <a:pt x="16809" y="974"/>
                    </a:lnTo>
                    <a:lnTo>
                      <a:pt x="16823" y="6"/>
                    </a:lnTo>
                    <a:lnTo>
                      <a:pt x="16433" y="6"/>
                    </a:lnTo>
                    <a:lnTo>
                      <a:pt x="16419" y="974"/>
                    </a:lnTo>
                    <a:lnTo>
                      <a:pt x="13629" y="966"/>
                    </a:lnTo>
                    <a:lnTo>
                      <a:pt x="13626" y="997"/>
                    </a:lnTo>
                    <a:lnTo>
                      <a:pt x="11743" y="991"/>
                    </a:lnTo>
                    <a:lnTo>
                      <a:pt x="11746" y="3"/>
                    </a:lnTo>
                    <a:lnTo>
                      <a:pt x="11353" y="3"/>
                    </a:lnTo>
                    <a:lnTo>
                      <a:pt x="11350" y="988"/>
                    </a:lnTo>
                    <a:lnTo>
                      <a:pt x="7765" y="977"/>
                    </a:lnTo>
                    <a:lnTo>
                      <a:pt x="7770" y="1"/>
                    </a:lnTo>
                    <a:lnTo>
                      <a:pt x="7377" y="1"/>
                    </a:lnTo>
                    <a:lnTo>
                      <a:pt x="7366" y="977"/>
                    </a:lnTo>
                    <a:lnTo>
                      <a:pt x="3251" y="966"/>
                    </a:lnTo>
                    <a:lnTo>
                      <a:pt x="3265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35" name="Google Shape;4335;p19"/>
              <p:cNvSpPr/>
              <p:nvPr/>
            </p:nvSpPr>
            <p:spPr>
              <a:xfrm>
                <a:off x="6092269" y="1429520"/>
                <a:ext cx="462530" cy="104974"/>
              </a:xfrm>
              <a:custGeom>
                <a:avLst/>
                <a:gdLst/>
                <a:ahLst/>
                <a:cxnLst/>
                <a:rect l="l" t="t" r="r" b="b"/>
                <a:pathLst>
                  <a:path w="5327" h="1209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42" y="73"/>
                      <a:pt x="93" y="154"/>
                      <a:pt x="140" y="230"/>
                    </a:cubicBezTo>
                    <a:lnTo>
                      <a:pt x="338" y="230"/>
                    </a:lnTo>
                    <a:lnTo>
                      <a:pt x="335" y="548"/>
                    </a:lnTo>
                    <a:cubicBezTo>
                      <a:pt x="469" y="763"/>
                      <a:pt x="598" y="986"/>
                      <a:pt x="729" y="1209"/>
                    </a:cubicBezTo>
                    <a:lnTo>
                      <a:pt x="743" y="230"/>
                    </a:lnTo>
                    <a:lnTo>
                      <a:pt x="5201" y="233"/>
                    </a:lnTo>
                    <a:lnTo>
                      <a:pt x="5326" y="4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36" name="Google Shape;4336;p19"/>
              <p:cNvSpPr/>
              <p:nvPr/>
            </p:nvSpPr>
            <p:spPr>
              <a:xfrm>
                <a:off x="4690013" y="155421"/>
                <a:ext cx="4647268" cy="1294077"/>
              </a:xfrm>
              <a:custGeom>
                <a:avLst/>
                <a:gdLst/>
                <a:ahLst/>
                <a:cxnLst/>
                <a:rect l="l" t="t" r="r" b="b"/>
                <a:pathLst>
                  <a:path w="53523" h="14904" extrusionOk="0">
                    <a:moveTo>
                      <a:pt x="40896" y="1242"/>
                    </a:moveTo>
                    <a:lnTo>
                      <a:pt x="42319" y="1245"/>
                    </a:lnTo>
                    <a:lnTo>
                      <a:pt x="42718" y="1248"/>
                    </a:lnTo>
                    <a:lnTo>
                      <a:pt x="44802" y="1256"/>
                    </a:lnTo>
                    <a:lnTo>
                      <a:pt x="44763" y="3772"/>
                    </a:lnTo>
                    <a:lnTo>
                      <a:pt x="45162" y="3772"/>
                    </a:lnTo>
                    <a:lnTo>
                      <a:pt x="45195" y="1256"/>
                    </a:lnTo>
                    <a:lnTo>
                      <a:pt x="49399" y="1264"/>
                    </a:lnTo>
                    <a:lnTo>
                      <a:pt x="49377" y="3784"/>
                    </a:lnTo>
                    <a:lnTo>
                      <a:pt x="42676" y="3770"/>
                    </a:lnTo>
                    <a:lnTo>
                      <a:pt x="42277" y="3770"/>
                    </a:lnTo>
                    <a:lnTo>
                      <a:pt x="40896" y="3767"/>
                    </a:lnTo>
                    <a:lnTo>
                      <a:pt x="40899" y="1407"/>
                    </a:lnTo>
                    <a:lnTo>
                      <a:pt x="40896" y="1273"/>
                    </a:lnTo>
                    <a:lnTo>
                      <a:pt x="40896" y="1242"/>
                    </a:lnTo>
                    <a:close/>
                    <a:moveTo>
                      <a:pt x="15205" y="1248"/>
                    </a:moveTo>
                    <a:lnTo>
                      <a:pt x="15604" y="1253"/>
                    </a:lnTo>
                    <a:lnTo>
                      <a:pt x="17688" y="1259"/>
                    </a:lnTo>
                    <a:lnTo>
                      <a:pt x="17652" y="3778"/>
                    </a:lnTo>
                    <a:lnTo>
                      <a:pt x="18048" y="3778"/>
                    </a:lnTo>
                    <a:lnTo>
                      <a:pt x="18084" y="1259"/>
                    </a:lnTo>
                    <a:lnTo>
                      <a:pt x="22285" y="1270"/>
                    </a:lnTo>
                    <a:lnTo>
                      <a:pt x="22269" y="3792"/>
                    </a:lnTo>
                    <a:lnTo>
                      <a:pt x="15565" y="3775"/>
                    </a:lnTo>
                    <a:lnTo>
                      <a:pt x="15169" y="3775"/>
                    </a:lnTo>
                    <a:lnTo>
                      <a:pt x="13788" y="3772"/>
                    </a:lnTo>
                    <a:lnTo>
                      <a:pt x="13790" y="1412"/>
                    </a:lnTo>
                    <a:lnTo>
                      <a:pt x="13788" y="1281"/>
                    </a:lnTo>
                    <a:lnTo>
                      <a:pt x="13788" y="1248"/>
                    </a:lnTo>
                    <a:close/>
                    <a:moveTo>
                      <a:pt x="9123" y="1267"/>
                    </a:moveTo>
                    <a:lnTo>
                      <a:pt x="13400" y="1276"/>
                    </a:lnTo>
                    <a:lnTo>
                      <a:pt x="13397" y="3795"/>
                    </a:lnTo>
                    <a:lnTo>
                      <a:pt x="9106" y="3786"/>
                    </a:lnTo>
                    <a:lnTo>
                      <a:pt x="9123" y="1267"/>
                    </a:lnTo>
                    <a:close/>
                    <a:moveTo>
                      <a:pt x="22679" y="1262"/>
                    </a:moveTo>
                    <a:lnTo>
                      <a:pt x="26953" y="1273"/>
                    </a:lnTo>
                    <a:lnTo>
                      <a:pt x="26950" y="3767"/>
                    </a:lnTo>
                    <a:lnTo>
                      <a:pt x="26947" y="3795"/>
                    </a:lnTo>
                    <a:lnTo>
                      <a:pt x="22662" y="3784"/>
                    </a:lnTo>
                    <a:lnTo>
                      <a:pt x="22679" y="1262"/>
                    </a:lnTo>
                    <a:close/>
                    <a:moveTo>
                      <a:pt x="14042" y="4032"/>
                    </a:moveTo>
                    <a:lnTo>
                      <a:pt x="19351" y="4043"/>
                    </a:lnTo>
                    <a:lnTo>
                      <a:pt x="19323" y="6699"/>
                    </a:lnTo>
                    <a:lnTo>
                      <a:pt x="19323" y="6699"/>
                    </a:lnTo>
                    <a:lnTo>
                      <a:pt x="14000" y="6693"/>
                    </a:lnTo>
                    <a:lnTo>
                      <a:pt x="14042" y="4032"/>
                    </a:lnTo>
                    <a:close/>
                    <a:moveTo>
                      <a:pt x="11422" y="4051"/>
                    </a:moveTo>
                    <a:lnTo>
                      <a:pt x="13640" y="4057"/>
                    </a:lnTo>
                    <a:lnTo>
                      <a:pt x="13598" y="6688"/>
                    </a:lnTo>
                    <a:lnTo>
                      <a:pt x="13216" y="6688"/>
                    </a:lnTo>
                    <a:lnTo>
                      <a:pt x="13210" y="6710"/>
                    </a:lnTo>
                    <a:lnTo>
                      <a:pt x="11411" y="6707"/>
                    </a:lnTo>
                    <a:lnTo>
                      <a:pt x="11422" y="4051"/>
                    </a:lnTo>
                    <a:close/>
                    <a:moveTo>
                      <a:pt x="46852" y="4046"/>
                    </a:moveTo>
                    <a:lnTo>
                      <a:pt x="51693" y="4051"/>
                    </a:lnTo>
                    <a:lnTo>
                      <a:pt x="51681" y="6710"/>
                    </a:lnTo>
                    <a:lnTo>
                      <a:pt x="46827" y="6702"/>
                    </a:lnTo>
                    <a:lnTo>
                      <a:pt x="46852" y="4046"/>
                    </a:lnTo>
                    <a:close/>
                    <a:moveTo>
                      <a:pt x="19747" y="4046"/>
                    </a:moveTo>
                    <a:lnTo>
                      <a:pt x="24587" y="4057"/>
                    </a:lnTo>
                    <a:lnTo>
                      <a:pt x="24576" y="6713"/>
                    </a:lnTo>
                    <a:lnTo>
                      <a:pt x="19722" y="6702"/>
                    </a:lnTo>
                    <a:lnTo>
                      <a:pt x="19747" y="4046"/>
                    </a:lnTo>
                    <a:close/>
                    <a:moveTo>
                      <a:pt x="24983" y="4051"/>
                    </a:moveTo>
                    <a:lnTo>
                      <a:pt x="27193" y="4054"/>
                    </a:lnTo>
                    <a:lnTo>
                      <a:pt x="27151" y="6688"/>
                    </a:lnTo>
                    <a:lnTo>
                      <a:pt x="26763" y="6693"/>
                    </a:lnTo>
                    <a:lnTo>
                      <a:pt x="26760" y="6713"/>
                    </a:lnTo>
                    <a:lnTo>
                      <a:pt x="24975" y="6710"/>
                    </a:lnTo>
                    <a:lnTo>
                      <a:pt x="24983" y="4051"/>
                    </a:lnTo>
                    <a:close/>
                    <a:moveTo>
                      <a:pt x="14923" y="6953"/>
                    </a:moveTo>
                    <a:lnTo>
                      <a:pt x="21663" y="6964"/>
                    </a:lnTo>
                    <a:lnTo>
                      <a:pt x="21647" y="9196"/>
                    </a:lnTo>
                    <a:lnTo>
                      <a:pt x="14892" y="9185"/>
                    </a:lnTo>
                    <a:lnTo>
                      <a:pt x="14923" y="6953"/>
                    </a:lnTo>
                    <a:close/>
                    <a:moveTo>
                      <a:pt x="2824" y="1"/>
                    </a:moveTo>
                    <a:lnTo>
                      <a:pt x="2810" y="966"/>
                    </a:lnTo>
                    <a:lnTo>
                      <a:pt x="20" y="960"/>
                    </a:lnTo>
                    <a:lnTo>
                      <a:pt x="1" y="1220"/>
                    </a:lnTo>
                    <a:lnTo>
                      <a:pt x="1641" y="1225"/>
                    </a:lnTo>
                    <a:lnTo>
                      <a:pt x="2037" y="1228"/>
                    </a:lnTo>
                    <a:lnTo>
                      <a:pt x="3809" y="1231"/>
                    </a:lnTo>
                    <a:lnTo>
                      <a:pt x="3778" y="3298"/>
                    </a:lnTo>
                    <a:cubicBezTo>
                      <a:pt x="3912" y="3365"/>
                      <a:pt x="4040" y="3435"/>
                      <a:pt x="4171" y="3505"/>
                    </a:cubicBezTo>
                    <a:lnTo>
                      <a:pt x="4205" y="1231"/>
                    </a:lnTo>
                    <a:lnTo>
                      <a:pt x="8719" y="1242"/>
                    </a:lnTo>
                    <a:lnTo>
                      <a:pt x="8702" y="3764"/>
                    </a:lnTo>
                    <a:lnTo>
                      <a:pt x="4637" y="3753"/>
                    </a:lnTo>
                    <a:lnTo>
                      <a:pt x="4637" y="3753"/>
                    </a:lnTo>
                    <a:cubicBezTo>
                      <a:pt x="4793" y="3839"/>
                      <a:pt x="4952" y="3926"/>
                      <a:pt x="5111" y="4015"/>
                    </a:cubicBezTo>
                    <a:lnTo>
                      <a:pt x="5781" y="4018"/>
                    </a:lnTo>
                    <a:lnTo>
                      <a:pt x="5775" y="4409"/>
                    </a:lnTo>
                    <a:cubicBezTo>
                      <a:pt x="5909" y="4489"/>
                      <a:pt x="6038" y="4568"/>
                      <a:pt x="6172" y="4651"/>
                    </a:cubicBezTo>
                    <a:lnTo>
                      <a:pt x="6177" y="4018"/>
                    </a:lnTo>
                    <a:lnTo>
                      <a:pt x="11017" y="4029"/>
                    </a:lnTo>
                    <a:lnTo>
                      <a:pt x="11006" y="6685"/>
                    </a:lnTo>
                    <a:lnTo>
                      <a:pt x="9053" y="6682"/>
                    </a:lnTo>
                    <a:lnTo>
                      <a:pt x="9053" y="6682"/>
                    </a:lnTo>
                    <a:cubicBezTo>
                      <a:pt x="9162" y="6769"/>
                      <a:pt x="9271" y="6861"/>
                      <a:pt x="9380" y="6947"/>
                    </a:cubicBezTo>
                    <a:lnTo>
                      <a:pt x="13933" y="6953"/>
                    </a:lnTo>
                    <a:lnTo>
                      <a:pt x="13933" y="6933"/>
                    </a:lnTo>
                    <a:lnTo>
                      <a:pt x="14516" y="6936"/>
                    </a:lnTo>
                    <a:lnTo>
                      <a:pt x="14480" y="9168"/>
                    </a:lnTo>
                    <a:lnTo>
                      <a:pt x="13043" y="9165"/>
                    </a:lnTo>
                    <a:lnTo>
                      <a:pt x="13040" y="9182"/>
                    </a:lnTo>
                    <a:lnTo>
                      <a:pt x="11824" y="9179"/>
                    </a:lnTo>
                    <a:lnTo>
                      <a:pt x="11824" y="9179"/>
                    </a:lnTo>
                    <a:cubicBezTo>
                      <a:pt x="11910" y="9266"/>
                      <a:pt x="11997" y="9358"/>
                      <a:pt x="12080" y="9444"/>
                    </a:cubicBezTo>
                    <a:lnTo>
                      <a:pt x="14000" y="9447"/>
                    </a:lnTo>
                    <a:lnTo>
                      <a:pt x="14000" y="9430"/>
                    </a:lnTo>
                    <a:lnTo>
                      <a:pt x="18329" y="9436"/>
                    </a:lnTo>
                    <a:lnTo>
                      <a:pt x="18307" y="11595"/>
                    </a:lnTo>
                    <a:lnTo>
                      <a:pt x="13958" y="11592"/>
                    </a:lnTo>
                    <a:lnTo>
                      <a:pt x="13958" y="11592"/>
                    </a:lnTo>
                    <a:cubicBezTo>
                      <a:pt x="14030" y="11679"/>
                      <a:pt x="14100" y="11771"/>
                      <a:pt x="14170" y="11860"/>
                    </a:cubicBezTo>
                    <a:lnTo>
                      <a:pt x="22163" y="11868"/>
                    </a:lnTo>
                    <a:lnTo>
                      <a:pt x="22135" y="13450"/>
                    </a:lnTo>
                    <a:cubicBezTo>
                      <a:pt x="22271" y="13221"/>
                      <a:pt x="22408" y="12993"/>
                      <a:pt x="22548" y="12775"/>
                    </a:cubicBezTo>
                    <a:lnTo>
                      <a:pt x="22562" y="11871"/>
                    </a:lnTo>
                    <a:lnTo>
                      <a:pt x="23133" y="11871"/>
                    </a:lnTo>
                    <a:cubicBezTo>
                      <a:pt x="23192" y="11779"/>
                      <a:pt x="23251" y="11693"/>
                      <a:pt x="23315" y="11606"/>
                    </a:cubicBezTo>
                    <a:lnTo>
                      <a:pt x="23315" y="11606"/>
                    </a:lnTo>
                    <a:lnTo>
                      <a:pt x="18717" y="11623"/>
                    </a:lnTo>
                    <a:lnTo>
                      <a:pt x="18742" y="9464"/>
                    </a:lnTo>
                    <a:lnTo>
                      <a:pt x="24300" y="9472"/>
                    </a:lnTo>
                    <a:lnTo>
                      <a:pt x="24297" y="10292"/>
                    </a:lnTo>
                    <a:cubicBezTo>
                      <a:pt x="24431" y="10116"/>
                      <a:pt x="24562" y="9946"/>
                      <a:pt x="24699" y="9779"/>
                    </a:cubicBezTo>
                    <a:lnTo>
                      <a:pt x="24701" y="9472"/>
                    </a:lnTo>
                    <a:lnTo>
                      <a:pt x="24952" y="9472"/>
                    </a:lnTo>
                    <a:cubicBezTo>
                      <a:pt x="25025" y="9386"/>
                      <a:pt x="25097" y="9293"/>
                      <a:pt x="25167" y="9207"/>
                    </a:cubicBezTo>
                    <a:lnTo>
                      <a:pt x="22048" y="9204"/>
                    </a:lnTo>
                    <a:lnTo>
                      <a:pt x="22065" y="6975"/>
                    </a:lnTo>
                    <a:lnTo>
                      <a:pt x="27265" y="6981"/>
                    </a:lnTo>
                    <a:lnTo>
                      <a:pt x="27285" y="6961"/>
                    </a:lnTo>
                    <a:cubicBezTo>
                      <a:pt x="27380" y="6875"/>
                      <a:pt x="27474" y="6783"/>
                      <a:pt x="27566" y="6696"/>
                    </a:cubicBezTo>
                    <a:lnTo>
                      <a:pt x="27552" y="6696"/>
                    </a:lnTo>
                    <a:lnTo>
                      <a:pt x="27594" y="4035"/>
                    </a:lnTo>
                    <a:lnTo>
                      <a:pt x="30939" y="4043"/>
                    </a:lnTo>
                    <a:cubicBezTo>
                      <a:pt x="31073" y="3954"/>
                      <a:pt x="31207" y="3865"/>
                      <a:pt x="31341" y="3781"/>
                    </a:cubicBezTo>
                    <a:lnTo>
                      <a:pt x="29120" y="3778"/>
                    </a:lnTo>
                    <a:lnTo>
                      <a:pt x="28721" y="3778"/>
                    </a:lnTo>
                    <a:lnTo>
                      <a:pt x="27352" y="3772"/>
                    </a:lnTo>
                    <a:lnTo>
                      <a:pt x="27354" y="1412"/>
                    </a:lnTo>
                    <a:lnTo>
                      <a:pt x="27352" y="1281"/>
                    </a:lnTo>
                    <a:lnTo>
                      <a:pt x="27352" y="1248"/>
                    </a:lnTo>
                    <a:lnTo>
                      <a:pt x="28760" y="1253"/>
                    </a:lnTo>
                    <a:lnTo>
                      <a:pt x="29157" y="1256"/>
                    </a:lnTo>
                    <a:lnTo>
                      <a:pt x="30928" y="1259"/>
                    </a:lnTo>
                    <a:lnTo>
                      <a:pt x="30892" y="3778"/>
                    </a:lnTo>
                    <a:lnTo>
                      <a:pt x="31288" y="3778"/>
                    </a:lnTo>
                    <a:lnTo>
                      <a:pt x="31324" y="1259"/>
                    </a:lnTo>
                    <a:lnTo>
                      <a:pt x="35838" y="1270"/>
                    </a:lnTo>
                    <a:lnTo>
                      <a:pt x="35835" y="1666"/>
                    </a:lnTo>
                    <a:cubicBezTo>
                      <a:pt x="35969" y="1719"/>
                      <a:pt x="36098" y="1775"/>
                      <a:pt x="36232" y="1834"/>
                    </a:cubicBezTo>
                    <a:lnTo>
                      <a:pt x="36234" y="1270"/>
                    </a:lnTo>
                    <a:lnTo>
                      <a:pt x="40508" y="1281"/>
                    </a:lnTo>
                    <a:lnTo>
                      <a:pt x="40505" y="3798"/>
                    </a:lnTo>
                    <a:lnTo>
                      <a:pt x="40012" y="3795"/>
                    </a:lnTo>
                    <a:lnTo>
                      <a:pt x="40430" y="4057"/>
                    </a:lnTo>
                    <a:lnTo>
                      <a:pt x="40757" y="4057"/>
                    </a:lnTo>
                    <a:lnTo>
                      <a:pt x="40754" y="4269"/>
                    </a:lnTo>
                    <a:cubicBezTo>
                      <a:pt x="40885" y="4356"/>
                      <a:pt x="41016" y="4448"/>
                      <a:pt x="41144" y="4534"/>
                    </a:cubicBezTo>
                    <a:lnTo>
                      <a:pt x="41150" y="4032"/>
                    </a:lnTo>
                    <a:lnTo>
                      <a:pt x="46462" y="4043"/>
                    </a:lnTo>
                    <a:lnTo>
                      <a:pt x="46434" y="6699"/>
                    </a:lnTo>
                    <a:lnTo>
                      <a:pt x="46434" y="6699"/>
                    </a:lnTo>
                    <a:lnTo>
                      <a:pt x="43890" y="6696"/>
                    </a:lnTo>
                    <a:lnTo>
                      <a:pt x="43890" y="6696"/>
                    </a:lnTo>
                    <a:cubicBezTo>
                      <a:pt x="43987" y="6783"/>
                      <a:pt x="44082" y="6875"/>
                      <a:pt x="44182" y="6961"/>
                    </a:cubicBezTo>
                    <a:lnTo>
                      <a:pt x="48772" y="6967"/>
                    </a:lnTo>
                    <a:lnTo>
                      <a:pt x="48752" y="9196"/>
                    </a:lnTo>
                    <a:lnTo>
                      <a:pt x="46353" y="9193"/>
                    </a:lnTo>
                    <a:lnTo>
                      <a:pt x="46353" y="9193"/>
                    </a:lnTo>
                    <a:cubicBezTo>
                      <a:pt x="46431" y="9280"/>
                      <a:pt x="46506" y="9372"/>
                      <a:pt x="46584" y="9458"/>
                    </a:cubicBezTo>
                    <a:lnTo>
                      <a:pt x="51405" y="9464"/>
                    </a:lnTo>
                    <a:lnTo>
                      <a:pt x="51397" y="11623"/>
                    </a:lnTo>
                    <a:lnTo>
                      <a:pt x="48261" y="11620"/>
                    </a:lnTo>
                    <a:lnTo>
                      <a:pt x="48261" y="11620"/>
                    </a:lnTo>
                    <a:cubicBezTo>
                      <a:pt x="48322" y="11707"/>
                      <a:pt x="48387" y="11799"/>
                      <a:pt x="48448" y="11888"/>
                    </a:cubicBezTo>
                    <a:lnTo>
                      <a:pt x="49282" y="11888"/>
                    </a:lnTo>
                    <a:lnTo>
                      <a:pt x="49263" y="13118"/>
                    </a:lnTo>
                    <a:cubicBezTo>
                      <a:pt x="49394" y="13327"/>
                      <a:pt x="49522" y="13542"/>
                      <a:pt x="49653" y="13754"/>
                    </a:cubicBezTo>
                    <a:lnTo>
                      <a:pt x="49684" y="11888"/>
                    </a:lnTo>
                    <a:lnTo>
                      <a:pt x="52758" y="11891"/>
                    </a:lnTo>
                    <a:lnTo>
                      <a:pt x="52750" y="14675"/>
                    </a:lnTo>
                    <a:lnTo>
                      <a:pt x="50186" y="14672"/>
                    </a:lnTo>
                    <a:lnTo>
                      <a:pt x="50186" y="14672"/>
                    </a:lnTo>
                    <a:cubicBezTo>
                      <a:pt x="50228" y="14747"/>
                      <a:pt x="50273" y="14826"/>
                      <a:pt x="50314" y="14901"/>
                    </a:cubicBezTo>
                    <a:lnTo>
                      <a:pt x="51082" y="14901"/>
                    </a:lnTo>
                    <a:lnTo>
                      <a:pt x="53517" y="14904"/>
                    </a:lnTo>
                    <a:lnTo>
                      <a:pt x="53517" y="14672"/>
                    </a:lnTo>
                    <a:lnTo>
                      <a:pt x="53154" y="14672"/>
                    </a:lnTo>
                    <a:lnTo>
                      <a:pt x="53160" y="11888"/>
                    </a:lnTo>
                    <a:lnTo>
                      <a:pt x="53517" y="11888"/>
                    </a:lnTo>
                    <a:lnTo>
                      <a:pt x="53517" y="11623"/>
                    </a:lnTo>
                    <a:lnTo>
                      <a:pt x="51796" y="11620"/>
                    </a:lnTo>
                    <a:lnTo>
                      <a:pt x="51807" y="9461"/>
                    </a:lnTo>
                    <a:lnTo>
                      <a:pt x="53520" y="9464"/>
                    </a:lnTo>
                    <a:lnTo>
                      <a:pt x="53520" y="9199"/>
                    </a:lnTo>
                    <a:lnTo>
                      <a:pt x="49157" y="9193"/>
                    </a:lnTo>
                    <a:lnTo>
                      <a:pt x="49173" y="6964"/>
                    </a:lnTo>
                    <a:lnTo>
                      <a:pt x="53523" y="6972"/>
                    </a:lnTo>
                    <a:lnTo>
                      <a:pt x="53523" y="6707"/>
                    </a:lnTo>
                    <a:lnTo>
                      <a:pt x="52086" y="6702"/>
                    </a:lnTo>
                    <a:lnTo>
                      <a:pt x="52097" y="4046"/>
                    </a:lnTo>
                    <a:lnTo>
                      <a:pt x="53523" y="4049"/>
                    </a:lnTo>
                    <a:lnTo>
                      <a:pt x="53523" y="3786"/>
                    </a:lnTo>
                    <a:lnTo>
                      <a:pt x="49782" y="3781"/>
                    </a:lnTo>
                    <a:lnTo>
                      <a:pt x="49798" y="1259"/>
                    </a:lnTo>
                    <a:lnTo>
                      <a:pt x="53517" y="1273"/>
                    </a:lnTo>
                    <a:lnTo>
                      <a:pt x="53517" y="1011"/>
                    </a:lnTo>
                    <a:lnTo>
                      <a:pt x="52365" y="1008"/>
                    </a:lnTo>
                    <a:lnTo>
                      <a:pt x="52370" y="20"/>
                    </a:lnTo>
                    <a:lnTo>
                      <a:pt x="51974" y="20"/>
                    </a:lnTo>
                    <a:lnTo>
                      <a:pt x="51972" y="1005"/>
                    </a:lnTo>
                    <a:lnTo>
                      <a:pt x="48387" y="994"/>
                    </a:lnTo>
                    <a:lnTo>
                      <a:pt x="48392" y="17"/>
                    </a:lnTo>
                    <a:lnTo>
                      <a:pt x="47999" y="17"/>
                    </a:lnTo>
                    <a:lnTo>
                      <a:pt x="47988" y="994"/>
                    </a:lnTo>
                    <a:lnTo>
                      <a:pt x="43873" y="983"/>
                    </a:lnTo>
                    <a:lnTo>
                      <a:pt x="43887" y="17"/>
                    </a:lnTo>
                    <a:lnTo>
                      <a:pt x="43493" y="17"/>
                    </a:lnTo>
                    <a:lnTo>
                      <a:pt x="43479" y="983"/>
                    </a:lnTo>
                    <a:lnTo>
                      <a:pt x="40690" y="977"/>
                    </a:lnTo>
                    <a:lnTo>
                      <a:pt x="40687" y="1008"/>
                    </a:lnTo>
                    <a:lnTo>
                      <a:pt x="38804" y="1002"/>
                    </a:lnTo>
                    <a:lnTo>
                      <a:pt x="38807" y="15"/>
                    </a:lnTo>
                    <a:lnTo>
                      <a:pt x="38413" y="15"/>
                    </a:lnTo>
                    <a:lnTo>
                      <a:pt x="38410" y="997"/>
                    </a:lnTo>
                    <a:lnTo>
                      <a:pt x="34825" y="988"/>
                    </a:lnTo>
                    <a:lnTo>
                      <a:pt x="34831" y="12"/>
                    </a:lnTo>
                    <a:lnTo>
                      <a:pt x="34438" y="12"/>
                    </a:lnTo>
                    <a:lnTo>
                      <a:pt x="34427" y="988"/>
                    </a:lnTo>
                    <a:lnTo>
                      <a:pt x="30312" y="977"/>
                    </a:lnTo>
                    <a:lnTo>
                      <a:pt x="30326" y="12"/>
                    </a:lnTo>
                    <a:lnTo>
                      <a:pt x="29932" y="12"/>
                    </a:lnTo>
                    <a:lnTo>
                      <a:pt x="29918" y="977"/>
                    </a:lnTo>
                    <a:lnTo>
                      <a:pt x="27128" y="969"/>
                    </a:lnTo>
                    <a:lnTo>
                      <a:pt x="27126" y="1002"/>
                    </a:lnTo>
                    <a:lnTo>
                      <a:pt x="25251" y="997"/>
                    </a:lnTo>
                    <a:lnTo>
                      <a:pt x="25256" y="12"/>
                    </a:lnTo>
                    <a:lnTo>
                      <a:pt x="24860" y="12"/>
                    </a:lnTo>
                    <a:lnTo>
                      <a:pt x="24858" y="994"/>
                    </a:lnTo>
                    <a:lnTo>
                      <a:pt x="21273" y="983"/>
                    </a:lnTo>
                    <a:lnTo>
                      <a:pt x="21281" y="6"/>
                    </a:lnTo>
                    <a:lnTo>
                      <a:pt x="20885" y="6"/>
                    </a:lnTo>
                    <a:lnTo>
                      <a:pt x="20877" y="983"/>
                    </a:lnTo>
                    <a:lnTo>
                      <a:pt x="16762" y="974"/>
                    </a:lnTo>
                    <a:lnTo>
                      <a:pt x="16776" y="6"/>
                    </a:lnTo>
                    <a:lnTo>
                      <a:pt x="16382" y="6"/>
                    </a:lnTo>
                    <a:lnTo>
                      <a:pt x="16368" y="974"/>
                    </a:lnTo>
                    <a:lnTo>
                      <a:pt x="13578" y="966"/>
                    </a:lnTo>
                    <a:lnTo>
                      <a:pt x="13573" y="997"/>
                    </a:lnTo>
                    <a:lnTo>
                      <a:pt x="11690" y="991"/>
                    </a:lnTo>
                    <a:lnTo>
                      <a:pt x="11695" y="3"/>
                    </a:lnTo>
                    <a:lnTo>
                      <a:pt x="11299" y="3"/>
                    </a:lnTo>
                    <a:lnTo>
                      <a:pt x="11296" y="988"/>
                    </a:lnTo>
                    <a:lnTo>
                      <a:pt x="7711" y="977"/>
                    </a:lnTo>
                    <a:lnTo>
                      <a:pt x="7720" y="1"/>
                    </a:lnTo>
                    <a:lnTo>
                      <a:pt x="7324" y="1"/>
                    </a:lnTo>
                    <a:lnTo>
                      <a:pt x="7318" y="977"/>
                    </a:lnTo>
                    <a:lnTo>
                      <a:pt x="3203" y="966"/>
                    </a:lnTo>
                    <a:lnTo>
                      <a:pt x="3217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37" name="Google Shape;4337;p19"/>
              <p:cNvSpPr/>
              <p:nvPr/>
            </p:nvSpPr>
            <p:spPr>
              <a:xfrm>
                <a:off x="-35892" y="4387628"/>
                <a:ext cx="9372768" cy="179646"/>
              </a:xfrm>
              <a:custGeom>
                <a:avLst/>
                <a:gdLst/>
                <a:ahLst/>
                <a:cxnLst/>
                <a:rect l="l" t="t" r="r" b="b"/>
                <a:pathLst>
                  <a:path w="107947" h="2069" extrusionOk="0">
                    <a:moveTo>
                      <a:pt x="1" y="1"/>
                    </a:moveTo>
                    <a:lnTo>
                      <a:pt x="1" y="2068"/>
                    </a:lnTo>
                    <a:lnTo>
                      <a:pt x="107946" y="2068"/>
                    </a:lnTo>
                    <a:lnTo>
                      <a:pt x="107946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38" name="Google Shape;4338;p19"/>
              <p:cNvSpPr/>
              <p:nvPr/>
            </p:nvSpPr>
            <p:spPr>
              <a:xfrm>
                <a:off x="1230219" y="4387628"/>
                <a:ext cx="6840270" cy="179386"/>
              </a:xfrm>
              <a:custGeom>
                <a:avLst/>
                <a:gdLst/>
                <a:ahLst/>
                <a:cxnLst/>
                <a:rect l="l" t="t" r="r" b="b"/>
                <a:pathLst>
                  <a:path w="78780" h="2066" extrusionOk="0">
                    <a:moveTo>
                      <a:pt x="22687" y="1"/>
                    </a:moveTo>
                    <a:lnTo>
                      <a:pt x="1" y="2065"/>
                    </a:lnTo>
                    <a:lnTo>
                      <a:pt x="56092" y="2065"/>
                    </a:lnTo>
                    <a:lnTo>
                      <a:pt x="78779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39" name="Google Shape;4339;p19"/>
              <p:cNvSpPr/>
              <p:nvPr/>
            </p:nvSpPr>
            <p:spPr>
              <a:xfrm>
                <a:off x="6070736" y="338105"/>
                <a:ext cx="57740" cy="57480"/>
              </a:xfrm>
              <a:custGeom>
                <a:avLst/>
                <a:gdLst/>
                <a:ahLst/>
                <a:cxnLst/>
                <a:rect l="l" t="t" r="r" b="b"/>
                <a:pathLst>
                  <a:path w="665" h="662" extrusionOk="0">
                    <a:moveTo>
                      <a:pt x="332" y="0"/>
                    </a:moveTo>
                    <a:cubicBezTo>
                      <a:pt x="148" y="0"/>
                      <a:pt x="0" y="148"/>
                      <a:pt x="0" y="329"/>
                    </a:cubicBezTo>
                    <a:cubicBezTo>
                      <a:pt x="0" y="511"/>
                      <a:pt x="148" y="661"/>
                      <a:pt x="332" y="661"/>
                    </a:cubicBezTo>
                    <a:cubicBezTo>
                      <a:pt x="516" y="661"/>
                      <a:pt x="664" y="516"/>
                      <a:pt x="664" y="329"/>
                    </a:cubicBezTo>
                    <a:cubicBezTo>
                      <a:pt x="664" y="145"/>
                      <a:pt x="516" y="0"/>
                      <a:pt x="33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40" name="Google Shape;4340;p19"/>
              <p:cNvSpPr/>
              <p:nvPr/>
            </p:nvSpPr>
            <p:spPr>
              <a:xfrm>
                <a:off x="6504784" y="336108"/>
                <a:ext cx="57480" cy="57740"/>
              </a:xfrm>
              <a:custGeom>
                <a:avLst/>
                <a:gdLst/>
                <a:ahLst/>
                <a:cxnLst/>
                <a:rect l="l" t="t" r="r" b="b"/>
                <a:pathLst>
                  <a:path w="662" h="665" extrusionOk="0">
                    <a:moveTo>
                      <a:pt x="330" y="1"/>
                    </a:moveTo>
                    <a:cubicBezTo>
                      <a:pt x="146" y="1"/>
                      <a:pt x="1" y="152"/>
                      <a:pt x="1" y="333"/>
                    </a:cubicBezTo>
                    <a:cubicBezTo>
                      <a:pt x="1" y="514"/>
                      <a:pt x="146" y="665"/>
                      <a:pt x="330" y="665"/>
                    </a:cubicBezTo>
                    <a:cubicBezTo>
                      <a:pt x="517" y="665"/>
                      <a:pt x="662" y="517"/>
                      <a:pt x="662" y="333"/>
                    </a:cubicBezTo>
                    <a:cubicBezTo>
                      <a:pt x="662" y="149"/>
                      <a:pt x="517" y="1"/>
                      <a:pt x="33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41" name="Google Shape;4341;p19"/>
              <p:cNvSpPr/>
              <p:nvPr/>
            </p:nvSpPr>
            <p:spPr>
              <a:xfrm>
                <a:off x="6101733" y="356512"/>
                <a:ext cx="428841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4939" h="363" extrusionOk="0">
                    <a:moveTo>
                      <a:pt x="182" y="0"/>
                    </a:moveTo>
                    <a:cubicBezTo>
                      <a:pt x="84" y="0"/>
                      <a:pt x="0" y="81"/>
                      <a:pt x="0" y="182"/>
                    </a:cubicBezTo>
                    <a:cubicBezTo>
                      <a:pt x="0" y="279"/>
                      <a:pt x="81" y="363"/>
                      <a:pt x="182" y="363"/>
                    </a:cubicBezTo>
                    <a:lnTo>
                      <a:pt x="4757" y="363"/>
                    </a:lnTo>
                    <a:cubicBezTo>
                      <a:pt x="4855" y="363"/>
                      <a:pt x="4938" y="282"/>
                      <a:pt x="4938" y="182"/>
                    </a:cubicBezTo>
                    <a:cubicBezTo>
                      <a:pt x="4936" y="76"/>
                      <a:pt x="4855" y="0"/>
                      <a:pt x="47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42" name="Google Shape;4342;p19"/>
              <p:cNvSpPr/>
              <p:nvPr/>
            </p:nvSpPr>
            <p:spPr>
              <a:xfrm>
                <a:off x="6056930" y="362504"/>
                <a:ext cx="513845" cy="852125"/>
              </a:xfrm>
              <a:custGeom>
                <a:avLst/>
                <a:gdLst/>
                <a:ahLst/>
                <a:cxnLst/>
                <a:rect l="l" t="t" r="r" b="b"/>
                <a:pathLst>
                  <a:path w="5918" h="9814" extrusionOk="0">
                    <a:moveTo>
                      <a:pt x="463" y="1"/>
                    </a:moveTo>
                    <a:lnTo>
                      <a:pt x="0" y="9712"/>
                    </a:lnTo>
                    <a:cubicBezTo>
                      <a:pt x="884" y="9454"/>
                      <a:pt x="1490" y="9365"/>
                      <a:pt x="1991" y="9365"/>
                    </a:cubicBezTo>
                    <a:cubicBezTo>
                      <a:pt x="3116" y="9365"/>
                      <a:pt x="3715" y="9814"/>
                      <a:pt x="5740" y="9814"/>
                    </a:cubicBezTo>
                    <a:cubicBezTo>
                      <a:pt x="5798" y="9814"/>
                      <a:pt x="5857" y="9813"/>
                      <a:pt x="5917" y="9813"/>
                    </a:cubicBezTo>
                    <a:lnTo>
                      <a:pt x="5507" y="99"/>
                    </a:lnTo>
                    <a:cubicBezTo>
                      <a:pt x="4825" y="620"/>
                      <a:pt x="3662" y="1050"/>
                      <a:pt x="2592" y="1050"/>
                    </a:cubicBezTo>
                    <a:cubicBezTo>
                      <a:pt x="1716" y="1050"/>
                      <a:pt x="902" y="762"/>
                      <a:pt x="46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43" name="Google Shape;4343;p19"/>
              <p:cNvSpPr/>
              <p:nvPr/>
            </p:nvSpPr>
            <p:spPr>
              <a:xfrm>
                <a:off x="6080894" y="365195"/>
                <a:ext cx="465395" cy="806541"/>
              </a:xfrm>
              <a:custGeom>
                <a:avLst/>
                <a:gdLst/>
                <a:ahLst/>
                <a:cxnLst/>
                <a:rect l="l" t="t" r="r" b="b"/>
                <a:pathLst>
                  <a:path w="5360" h="9289" extrusionOk="0">
                    <a:moveTo>
                      <a:pt x="293" y="1"/>
                    </a:moveTo>
                    <a:lnTo>
                      <a:pt x="0" y="9187"/>
                    </a:lnTo>
                    <a:cubicBezTo>
                      <a:pt x="800" y="8928"/>
                      <a:pt x="1349" y="8839"/>
                      <a:pt x="1804" y="8839"/>
                    </a:cubicBezTo>
                    <a:cubicBezTo>
                      <a:pt x="2822" y="8839"/>
                      <a:pt x="3366" y="9289"/>
                      <a:pt x="5199" y="9289"/>
                    </a:cubicBezTo>
                    <a:cubicBezTo>
                      <a:pt x="5252" y="9289"/>
                      <a:pt x="5305" y="9289"/>
                      <a:pt x="5360" y="9288"/>
                    </a:cubicBezTo>
                    <a:lnTo>
                      <a:pt x="5156" y="1"/>
                    </a:lnTo>
                    <a:cubicBezTo>
                      <a:pt x="4466" y="312"/>
                      <a:pt x="3611" y="449"/>
                      <a:pt x="2772" y="449"/>
                    </a:cubicBezTo>
                    <a:cubicBezTo>
                      <a:pt x="1847" y="449"/>
                      <a:pt x="940" y="283"/>
                      <a:pt x="293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44" name="Google Shape;4344;p19"/>
              <p:cNvSpPr/>
              <p:nvPr/>
            </p:nvSpPr>
            <p:spPr>
              <a:xfrm>
                <a:off x="6272522" y="382908"/>
                <a:ext cx="245201" cy="248587"/>
              </a:xfrm>
              <a:custGeom>
                <a:avLst/>
                <a:gdLst/>
                <a:ahLst/>
                <a:cxnLst/>
                <a:rect l="l" t="t" r="r" b="b"/>
                <a:pathLst>
                  <a:path w="2824" h="2863" extrusionOk="0">
                    <a:moveTo>
                      <a:pt x="2762" y="0"/>
                    </a:moveTo>
                    <a:cubicBezTo>
                      <a:pt x="2158" y="271"/>
                      <a:pt x="1410" y="392"/>
                      <a:pt x="676" y="392"/>
                    </a:cubicBezTo>
                    <a:cubicBezTo>
                      <a:pt x="448" y="392"/>
                      <a:pt x="221" y="380"/>
                      <a:pt x="0" y="357"/>
                    </a:cubicBezTo>
                    <a:lnTo>
                      <a:pt x="0" y="357"/>
                    </a:lnTo>
                    <a:cubicBezTo>
                      <a:pt x="89" y="628"/>
                      <a:pt x="212" y="899"/>
                      <a:pt x="368" y="1164"/>
                    </a:cubicBezTo>
                    <a:cubicBezTo>
                      <a:pt x="991" y="2210"/>
                      <a:pt x="1961" y="2846"/>
                      <a:pt x="2823" y="2863"/>
                    </a:cubicBezTo>
                    <a:lnTo>
                      <a:pt x="2762" y="0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45" name="Google Shape;4345;p19"/>
              <p:cNvSpPr/>
              <p:nvPr/>
            </p:nvSpPr>
            <p:spPr>
              <a:xfrm>
                <a:off x="6081415" y="497259"/>
                <a:ext cx="465656" cy="674129"/>
              </a:xfrm>
              <a:custGeom>
                <a:avLst/>
                <a:gdLst/>
                <a:ahLst/>
                <a:cxnLst/>
                <a:rect l="l" t="t" r="r" b="b"/>
                <a:pathLst>
                  <a:path w="5363" h="7764" extrusionOk="0">
                    <a:moveTo>
                      <a:pt x="243" y="0"/>
                    </a:moveTo>
                    <a:lnTo>
                      <a:pt x="0" y="7666"/>
                    </a:lnTo>
                    <a:cubicBezTo>
                      <a:pt x="14" y="7658"/>
                      <a:pt x="28" y="7655"/>
                      <a:pt x="42" y="7650"/>
                    </a:cubicBezTo>
                    <a:cubicBezTo>
                      <a:pt x="89" y="5457"/>
                      <a:pt x="809" y="2801"/>
                      <a:pt x="1875" y="2600"/>
                    </a:cubicBezTo>
                    <a:cubicBezTo>
                      <a:pt x="1918" y="2592"/>
                      <a:pt x="1961" y="2588"/>
                      <a:pt x="2005" y="2588"/>
                    </a:cubicBezTo>
                    <a:cubicBezTo>
                      <a:pt x="3204" y="2588"/>
                      <a:pt x="4409" y="5612"/>
                      <a:pt x="4910" y="7758"/>
                    </a:cubicBezTo>
                    <a:cubicBezTo>
                      <a:pt x="5008" y="7760"/>
                      <a:pt x="5110" y="7764"/>
                      <a:pt x="5217" y="7764"/>
                    </a:cubicBezTo>
                    <a:cubicBezTo>
                      <a:pt x="5264" y="7764"/>
                      <a:pt x="5313" y="7763"/>
                      <a:pt x="5362" y="7761"/>
                    </a:cubicBezTo>
                    <a:lnTo>
                      <a:pt x="5273" y="3627"/>
                    </a:lnTo>
                    <a:cubicBezTo>
                      <a:pt x="4411" y="3432"/>
                      <a:pt x="3510" y="3245"/>
                      <a:pt x="2595" y="2611"/>
                    </a:cubicBezTo>
                    <a:cubicBezTo>
                      <a:pt x="1562" y="1900"/>
                      <a:pt x="714" y="812"/>
                      <a:pt x="243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46" name="Google Shape;4346;p19"/>
              <p:cNvSpPr/>
              <p:nvPr/>
            </p:nvSpPr>
            <p:spPr>
              <a:xfrm>
                <a:off x="6084802" y="336369"/>
                <a:ext cx="462443" cy="31605"/>
              </a:xfrm>
              <a:custGeom>
                <a:avLst/>
                <a:gdLst/>
                <a:ahLst/>
                <a:cxnLst/>
                <a:rect l="l" t="t" r="r" b="b"/>
                <a:pathLst>
                  <a:path w="5326" h="364" extrusionOk="0">
                    <a:moveTo>
                      <a:pt x="181" y="1"/>
                    </a:moveTo>
                    <a:cubicBezTo>
                      <a:pt x="84" y="1"/>
                      <a:pt x="0" y="82"/>
                      <a:pt x="0" y="182"/>
                    </a:cubicBezTo>
                    <a:cubicBezTo>
                      <a:pt x="0" y="280"/>
                      <a:pt x="81" y="363"/>
                      <a:pt x="181" y="363"/>
                    </a:cubicBezTo>
                    <a:lnTo>
                      <a:pt x="5145" y="363"/>
                    </a:lnTo>
                    <a:cubicBezTo>
                      <a:pt x="5242" y="363"/>
                      <a:pt x="5326" y="285"/>
                      <a:pt x="5326" y="182"/>
                    </a:cubicBezTo>
                    <a:cubicBezTo>
                      <a:pt x="5326" y="82"/>
                      <a:pt x="5239" y="1"/>
                      <a:pt x="514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47" name="Google Shape;4347;p19"/>
              <p:cNvSpPr/>
              <p:nvPr/>
            </p:nvSpPr>
            <p:spPr>
              <a:xfrm>
                <a:off x="6084975" y="344878"/>
                <a:ext cx="462530" cy="22575"/>
              </a:xfrm>
              <a:custGeom>
                <a:avLst/>
                <a:gdLst/>
                <a:ahLst/>
                <a:cxnLst/>
                <a:rect l="l" t="t" r="r" b="b"/>
                <a:pathLst>
                  <a:path w="5327" h="260" extrusionOk="0">
                    <a:moveTo>
                      <a:pt x="18" y="0"/>
                    </a:moveTo>
                    <a:cubicBezTo>
                      <a:pt x="6" y="25"/>
                      <a:pt x="1" y="51"/>
                      <a:pt x="1" y="78"/>
                    </a:cubicBezTo>
                    <a:cubicBezTo>
                      <a:pt x="1" y="176"/>
                      <a:pt x="82" y="260"/>
                      <a:pt x="182" y="260"/>
                    </a:cubicBezTo>
                    <a:lnTo>
                      <a:pt x="5145" y="260"/>
                    </a:lnTo>
                    <a:cubicBezTo>
                      <a:pt x="5243" y="260"/>
                      <a:pt x="5327" y="179"/>
                      <a:pt x="5327" y="78"/>
                    </a:cubicBezTo>
                    <a:cubicBezTo>
                      <a:pt x="5327" y="51"/>
                      <a:pt x="5318" y="25"/>
                      <a:pt x="5307" y="0"/>
                    </a:cubicBezTo>
                    <a:cubicBezTo>
                      <a:pt x="5274" y="62"/>
                      <a:pt x="5212" y="104"/>
                      <a:pt x="5143" y="104"/>
                    </a:cubicBezTo>
                    <a:lnTo>
                      <a:pt x="179" y="104"/>
                    </a:lnTo>
                    <a:cubicBezTo>
                      <a:pt x="110" y="104"/>
                      <a:pt x="46" y="62"/>
                      <a:pt x="18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48" name="Google Shape;4348;p19"/>
              <p:cNvSpPr/>
              <p:nvPr/>
            </p:nvSpPr>
            <p:spPr>
              <a:xfrm>
                <a:off x="6070736" y="322824"/>
                <a:ext cx="57740" cy="57740"/>
              </a:xfrm>
              <a:custGeom>
                <a:avLst/>
                <a:gdLst/>
                <a:ahLst/>
                <a:cxnLst/>
                <a:rect l="l" t="t" r="r" b="b"/>
                <a:pathLst>
                  <a:path w="665" h="665" extrusionOk="0">
                    <a:moveTo>
                      <a:pt x="332" y="0"/>
                    </a:moveTo>
                    <a:cubicBezTo>
                      <a:pt x="148" y="0"/>
                      <a:pt x="0" y="148"/>
                      <a:pt x="0" y="332"/>
                    </a:cubicBezTo>
                    <a:cubicBezTo>
                      <a:pt x="0" y="517"/>
                      <a:pt x="148" y="664"/>
                      <a:pt x="332" y="664"/>
                    </a:cubicBezTo>
                    <a:cubicBezTo>
                      <a:pt x="516" y="664"/>
                      <a:pt x="664" y="517"/>
                      <a:pt x="664" y="332"/>
                    </a:cubicBezTo>
                    <a:cubicBezTo>
                      <a:pt x="664" y="151"/>
                      <a:pt x="516" y="0"/>
                      <a:pt x="332" y="0"/>
                    </a:cubicBezTo>
                    <a:close/>
                  </a:path>
                </a:pathLst>
              </a:custGeom>
              <a:solidFill>
                <a:srgbClr val="F4D5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49" name="Google Shape;4349;p19"/>
              <p:cNvSpPr/>
              <p:nvPr/>
            </p:nvSpPr>
            <p:spPr>
              <a:xfrm>
                <a:off x="6505044" y="322824"/>
                <a:ext cx="57480" cy="57740"/>
              </a:xfrm>
              <a:custGeom>
                <a:avLst/>
                <a:gdLst/>
                <a:ahLst/>
                <a:cxnLst/>
                <a:rect l="l" t="t" r="r" b="b"/>
                <a:pathLst>
                  <a:path w="662" h="665" extrusionOk="0">
                    <a:moveTo>
                      <a:pt x="330" y="0"/>
                    </a:moveTo>
                    <a:cubicBezTo>
                      <a:pt x="148" y="0"/>
                      <a:pt x="0" y="148"/>
                      <a:pt x="0" y="332"/>
                    </a:cubicBezTo>
                    <a:cubicBezTo>
                      <a:pt x="0" y="514"/>
                      <a:pt x="148" y="664"/>
                      <a:pt x="330" y="664"/>
                    </a:cubicBezTo>
                    <a:cubicBezTo>
                      <a:pt x="514" y="664"/>
                      <a:pt x="662" y="514"/>
                      <a:pt x="662" y="332"/>
                    </a:cubicBezTo>
                    <a:cubicBezTo>
                      <a:pt x="662" y="148"/>
                      <a:pt x="514" y="0"/>
                      <a:pt x="330" y="0"/>
                    </a:cubicBezTo>
                    <a:close/>
                  </a:path>
                </a:pathLst>
              </a:custGeom>
              <a:solidFill>
                <a:srgbClr val="F4D5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50" name="Google Shape;4350;p19"/>
              <p:cNvSpPr/>
              <p:nvPr/>
            </p:nvSpPr>
            <p:spPr>
              <a:xfrm>
                <a:off x="2668161" y="338105"/>
                <a:ext cx="57480" cy="57480"/>
              </a:xfrm>
              <a:custGeom>
                <a:avLst/>
                <a:gdLst/>
                <a:ahLst/>
                <a:cxnLst/>
                <a:rect l="l" t="t" r="r" b="b"/>
                <a:pathLst>
                  <a:path w="662" h="662" extrusionOk="0">
                    <a:moveTo>
                      <a:pt x="332" y="0"/>
                    </a:moveTo>
                    <a:cubicBezTo>
                      <a:pt x="145" y="0"/>
                      <a:pt x="0" y="148"/>
                      <a:pt x="0" y="329"/>
                    </a:cubicBezTo>
                    <a:cubicBezTo>
                      <a:pt x="0" y="511"/>
                      <a:pt x="145" y="661"/>
                      <a:pt x="332" y="661"/>
                    </a:cubicBezTo>
                    <a:cubicBezTo>
                      <a:pt x="516" y="661"/>
                      <a:pt x="661" y="516"/>
                      <a:pt x="661" y="329"/>
                    </a:cubicBezTo>
                    <a:cubicBezTo>
                      <a:pt x="661" y="145"/>
                      <a:pt x="516" y="0"/>
                      <a:pt x="33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51" name="Google Shape;4351;p19"/>
              <p:cNvSpPr/>
              <p:nvPr/>
            </p:nvSpPr>
            <p:spPr>
              <a:xfrm>
                <a:off x="3101948" y="336108"/>
                <a:ext cx="57740" cy="57740"/>
              </a:xfrm>
              <a:custGeom>
                <a:avLst/>
                <a:gdLst/>
                <a:ahLst/>
                <a:cxnLst/>
                <a:rect l="l" t="t" r="r" b="b"/>
                <a:pathLst>
                  <a:path w="665" h="665" extrusionOk="0">
                    <a:moveTo>
                      <a:pt x="333" y="1"/>
                    </a:moveTo>
                    <a:cubicBezTo>
                      <a:pt x="148" y="4"/>
                      <a:pt x="1" y="152"/>
                      <a:pt x="1" y="333"/>
                    </a:cubicBezTo>
                    <a:cubicBezTo>
                      <a:pt x="1" y="514"/>
                      <a:pt x="148" y="665"/>
                      <a:pt x="333" y="665"/>
                    </a:cubicBezTo>
                    <a:cubicBezTo>
                      <a:pt x="514" y="665"/>
                      <a:pt x="665" y="517"/>
                      <a:pt x="665" y="333"/>
                    </a:cubicBezTo>
                    <a:cubicBezTo>
                      <a:pt x="665" y="149"/>
                      <a:pt x="517" y="1"/>
                      <a:pt x="33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52" name="Google Shape;4352;p19"/>
              <p:cNvSpPr/>
              <p:nvPr/>
            </p:nvSpPr>
            <p:spPr>
              <a:xfrm>
                <a:off x="2698897" y="356512"/>
                <a:ext cx="428841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4939" h="363" extrusionOk="0">
                    <a:moveTo>
                      <a:pt x="182" y="0"/>
                    </a:moveTo>
                    <a:cubicBezTo>
                      <a:pt x="84" y="0"/>
                      <a:pt x="0" y="81"/>
                      <a:pt x="0" y="182"/>
                    </a:cubicBezTo>
                    <a:cubicBezTo>
                      <a:pt x="0" y="279"/>
                      <a:pt x="81" y="363"/>
                      <a:pt x="182" y="363"/>
                    </a:cubicBezTo>
                    <a:lnTo>
                      <a:pt x="4757" y="363"/>
                    </a:lnTo>
                    <a:cubicBezTo>
                      <a:pt x="4855" y="363"/>
                      <a:pt x="4938" y="282"/>
                      <a:pt x="4938" y="182"/>
                    </a:cubicBezTo>
                    <a:cubicBezTo>
                      <a:pt x="4936" y="76"/>
                      <a:pt x="4855" y="0"/>
                      <a:pt x="47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53" name="Google Shape;4353;p19"/>
              <p:cNvSpPr/>
              <p:nvPr/>
            </p:nvSpPr>
            <p:spPr>
              <a:xfrm>
                <a:off x="2654095" y="362504"/>
                <a:ext cx="514106" cy="852125"/>
              </a:xfrm>
              <a:custGeom>
                <a:avLst/>
                <a:gdLst/>
                <a:ahLst/>
                <a:cxnLst/>
                <a:rect l="l" t="t" r="r" b="b"/>
                <a:pathLst>
                  <a:path w="5921" h="9814" extrusionOk="0">
                    <a:moveTo>
                      <a:pt x="466" y="1"/>
                    </a:moveTo>
                    <a:lnTo>
                      <a:pt x="0" y="9712"/>
                    </a:lnTo>
                    <a:cubicBezTo>
                      <a:pt x="884" y="9454"/>
                      <a:pt x="1491" y="9365"/>
                      <a:pt x="1993" y="9365"/>
                    </a:cubicBezTo>
                    <a:cubicBezTo>
                      <a:pt x="3119" y="9365"/>
                      <a:pt x="3718" y="9814"/>
                      <a:pt x="5743" y="9814"/>
                    </a:cubicBezTo>
                    <a:cubicBezTo>
                      <a:pt x="5801" y="9814"/>
                      <a:pt x="5860" y="9813"/>
                      <a:pt x="5920" y="9813"/>
                    </a:cubicBezTo>
                    <a:lnTo>
                      <a:pt x="5507" y="99"/>
                    </a:lnTo>
                    <a:cubicBezTo>
                      <a:pt x="4825" y="620"/>
                      <a:pt x="3662" y="1050"/>
                      <a:pt x="2592" y="1050"/>
                    </a:cubicBezTo>
                    <a:cubicBezTo>
                      <a:pt x="1717" y="1050"/>
                      <a:pt x="903" y="762"/>
                      <a:pt x="46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54" name="Google Shape;4354;p19"/>
              <p:cNvSpPr/>
              <p:nvPr/>
            </p:nvSpPr>
            <p:spPr>
              <a:xfrm>
                <a:off x="2678059" y="365195"/>
                <a:ext cx="465395" cy="806541"/>
              </a:xfrm>
              <a:custGeom>
                <a:avLst/>
                <a:gdLst/>
                <a:ahLst/>
                <a:cxnLst/>
                <a:rect l="l" t="t" r="r" b="b"/>
                <a:pathLst>
                  <a:path w="5360" h="9289" extrusionOk="0">
                    <a:moveTo>
                      <a:pt x="293" y="1"/>
                    </a:moveTo>
                    <a:lnTo>
                      <a:pt x="0" y="9187"/>
                    </a:lnTo>
                    <a:cubicBezTo>
                      <a:pt x="801" y="8928"/>
                      <a:pt x="1351" y="8839"/>
                      <a:pt x="1805" y="8839"/>
                    </a:cubicBezTo>
                    <a:cubicBezTo>
                      <a:pt x="2825" y="8839"/>
                      <a:pt x="3368" y="9289"/>
                      <a:pt x="5199" y="9289"/>
                    </a:cubicBezTo>
                    <a:cubicBezTo>
                      <a:pt x="5252" y="9289"/>
                      <a:pt x="5305" y="9289"/>
                      <a:pt x="5360" y="9288"/>
                    </a:cubicBezTo>
                    <a:lnTo>
                      <a:pt x="5159" y="1"/>
                    </a:lnTo>
                    <a:cubicBezTo>
                      <a:pt x="4469" y="312"/>
                      <a:pt x="3614" y="449"/>
                      <a:pt x="2774" y="449"/>
                    </a:cubicBezTo>
                    <a:cubicBezTo>
                      <a:pt x="1849" y="449"/>
                      <a:pt x="941" y="283"/>
                      <a:pt x="293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55" name="Google Shape;4355;p19"/>
              <p:cNvSpPr/>
              <p:nvPr/>
            </p:nvSpPr>
            <p:spPr>
              <a:xfrm>
                <a:off x="2869426" y="382908"/>
                <a:ext cx="245461" cy="248587"/>
              </a:xfrm>
              <a:custGeom>
                <a:avLst/>
                <a:gdLst/>
                <a:ahLst/>
                <a:cxnLst/>
                <a:rect l="l" t="t" r="r" b="b"/>
                <a:pathLst>
                  <a:path w="2827" h="2863" extrusionOk="0">
                    <a:moveTo>
                      <a:pt x="2762" y="0"/>
                    </a:moveTo>
                    <a:cubicBezTo>
                      <a:pt x="2158" y="271"/>
                      <a:pt x="1410" y="392"/>
                      <a:pt x="676" y="392"/>
                    </a:cubicBezTo>
                    <a:cubicBezTo>
                      <a:pt x="448" y="392"/>
                      <a:pt x="221" y="380"/>
                      <a:pt x="0" y="357"/>
                    </a:cubicBezTo>
                    <a:lnTo>
                      <a:pt x="0" y="357"/>
                    </a:lnTo>
                    <a:cubicBezTo>
                      <a:pt x="90" y="628"/>
                      <a:pt x="212" y="899"/>
                      <a:pt x="369" y="1164"/>
                    </a:cubicBezTo>
                    <a:cubicBezTo>
                      <a:pt x="991" y="2210"/>
                      <a:pt x="1964" y="2846"/>
                      <a:pt x="2826" y="2863"/>
                    </a:cubicBezTo>
                    <a:lnTo>
                      <a:pt x="2762" y="0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56" name="Google Shape;4356;p19"/>
              <p:cNvSpPr/>
              <p:nvPr/>
            </p:nvSpPr>
            <p:spPr>
              <a:xfrm>
                <a:off x="2678319" y="497259"/>
                <a:ext cx="465916" cy="674129"/>
              </a:xfrm>
              <a:custGeom>
                <a:avLst/>
                <a:gdLst/>
                <a:ahLst/>
                <a:cxnLst/>
                <a:rect l="l" t="t" r="r" b="b"/>
                <a:pathLst>
                  <a:path w="5366" h="7764" extrusionOk="0">
                    <a:moveTo>
                      <a:pt x="246" y="0"/>
                    </a:moveTo>
                    <a:lnTo>
                      <a:pt x="0" y="7666"/>
                    </a:lnTo>
                    <a:cubicBezTo>
                      <a:pt x="14" y="7658"/>
                      <a:pt x="28" y="7655"/>
                      <a:pt x="42" y="7650"/>
                    </a:cubicBezTo>
                    <a:cubicBezTo>
                      <a:pt x="92" y="5457"/>
                      <a:pt x="809" y="2801"/>
                      <a:pt x="1878" y="2600"/>
                    </a:cubicBezTo>
                    <a:cubicBezTo>
                      <a:pt x="1921" y="2592"/>
                      <a:pt x="1964" y="2588"/>
                      <a:pt x="2008" y="2588"/>
                    </a:cubicBezTo>
                    <a:cubicBezTo>
                      <a:pt x="3207" y="2588"/>
                      <a:pt x="4409" y="5612"/>
                      <a:pt x="4910" y="7758"/>
                    </a:cubicBezTo>
                    <a:cubicBezTo>
                      <a:pt x="5008" y="7760"/>
                      <a:pt x="5111" y="7764"/>
                      <a:pt x="5218" y="7764"/>
                    </a:cubicBezTo>
                    <a:cubicBezTo>
                      <a:pt x="5266" y="7764"/>
                      <a:pt x="5315" y="7763"/>
                      <a:pt x="5365" y="7761"/>
                    </a:cubicBezTo>
                    <a:lnTo>
                      <a:pt x="5273" y="3627"/>
                    </a:lnTo>
                    <a:cubicBezTo>
                      <a:pt x="4417" y="3432"/>
                      <a:pt x="3510" y="3245"/>
                      <a:pt x="2595" y="2611"/>
                    </a:cubicBezTo>
                    <a:cubicBezTo>
                      <a:pt x="1563" y="1900"/>
                      <a:pt x="714" y="812"/>
                      <a:pt x="246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57" name="Google Shape;4357;p19"/>
              <p:cNvSpPr/>
              <p:nvPr/>
            </p:nvSpPr>
            <p:spPr>
              <a:xfrm>
                <a:off x="2681966" y="336369"/>
                <a:ext cx="462443" cy="31605"/>
              </a:xfrm>
              <a:custGeom>
                <a:avLst/>
                <a:gdLst/>
                <a:ahLst/>
                <a:cxnLst/>
                <a:rect l="l" t="t" r="r" b="b"/>
                <a:pathLst>
                  <a:path w="5326" h="364" extrusionOk="0">
                    <a:moveTo>
                      <a:pt x="181" y="1"/>
                    </a:moveTo>
                    <a:cubicBezTo>
                      <a:pt x="84" y="1"/>
                      <a:pt x="0" y="82"/>
                      <a:pt x="0" y="182"/>
                    </a:cubicBezTo>
                    <a:cubicBezTo>
                      <a:pt x="0" y="280"/>
                      <a:pt x="81" y="363"/>
                      <a:pt x="181" y="363"/>
                    </a:cubicBezTo>
                    <a:lnTo>
                      <a:pt x="5145" y="363"/>
                    </a:lnTo>
                    <a:cubicBezTo>
                      <a:pt x="5242" y="363"/>
                      <a:pt x="5326" y="285"/>
                      <a:pt x="5326" y="182"/>
                    </a:cubicBezTo>
                    <a:cubicBezTo>
                      <a:pt x="5323" y="82"/>
                      <a:pt x="5242" y="1"/>
                      <a:pt x="514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58" name="Google Shape;4358;p19"/>
              <p:cNvSpPr/>
              <p:nvPr/>
            </p:nvSpPr>
            <p:spPr>
              <a:xfrm>
                <a:off x="2682400" y="344878"/>
                <a:ext cx="462270" cy="22575"/>
              </a:xfrm>
              <a:custGeom>
                <a:avLst/>
                <a:gdLst/>
                <a:ahLst/>
                <a:cxnLst/>
                <a:rect l="l" t="t" r="r" b="b"/>
                <a:pathLst>
                  <a:path w="5324" h="260" extrusionOk="0">
                    <a:moveTo>
                      <a:pt x="17" y="0"/>
                    </a:moveTo>
                    <a:cubicBezTo>
                      <a:pt x="6" y="25"/>
                      <a:pt x="1" y="51"/>
                      <a:pt x="1" y="78"/>
                    </a:cubicBezTo>
                    <a:cubicBezTo>
                      <a:pt x="1" y="176"/>
                      <a:pt x="79" y="260"/>
                      <a:pt x="182" y="260"/>
                    </a:cubicBezTo>
                    <a:lnTo>
                      <a:pt x="5142" y="260"/>
                    </a:lnTo>
                    <a:cubicBezTo>
                      <a:pt x="5240" y="260"/>
                      <a:pt x="5324" y="179"/>
                      <a:pt x="5324" y="78"/>
                    </a:cubicBezTo>
                    <a:cubicBezTo>
                      <a:pt x="5324" y="51"/>
                      <a:pt x="5318" y="25"/>
                      <a:pt x="5307" y="0"/>
                    </a:cubicBezTo>
                    <a:cubicBezTo>
                      <a:pt x="5273" y="62"/>
                      <a:pt x="5209" y="104"/>
                      <a:pt x="5140" y="104"/>
                    </a:cubicBezTo>
                    <a:lnTo>
                      <a:pt x="176" y="104"/>
                    </a:lnTo>
                    <a:cubicBezTo>
                      <a:pt x="107" y="104"/>
                      <a:pt x="45" y="62"/>
                      <a:pt x="17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59" name="Google Shape;4359;p19"/>
              <p:cNvSpPr/>
              <p:nvPr/>
            </p:nvSpPr>
            <p:spPr>
              <a:xfrm>
                <a:off x="2667900" y="322563"/>
                <a:ext cx="57480" cy="57480"/>
              </a:xfrm>
              <a:custGeom>
                <a:avLst/>
                <a:gdLst/>
                <a:ahLst/>
                <a:cxnLst/>
                <a:rect l="l" t="t" r="r" b="b"/>
                <a:pathLst>
                  <a:path w="662" h="662" extrusionOk="0">
                    <a:moveTo>
                      <a:pt x="330" y="1"/>
                    </a:moveTo>
                    <a:cubicBezTo>
                      <a:pt x="148" y="1"/>
                      <a:pt x="0" y="149"/>
                      <a:pt x="0" y="333"/>
                    </a:cubicBezTo>
                    <a:cubicBezTo>
                      <a:pt x="0" y="514"/>
                      <a:pt x="148" y="662"/>
                      <a:pt x="330" y="662"/>
                    </a:cubicBezTo>
                    <a:cubicBezTo>
                      <a:pt x="514" y="662"/>
                      <a:pt x="662" y="514"/>
                      <a:pt x="662" y="333"/>
                    </a:cubicBezTo>
                    <a:cubicBezTo>
                      <a:pt x="662" y="149"/>
                      <a:pt x="514" y="1"/>
                      <a:pt x="330" y="1"/>
                    </a:cubicBezTo>
                    <a:close/>
                  </a:path>
                </a:pathLst>
              </a:custGeom>
              <a:solidFill>
                <a:srgbClr val="F4D5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60" name="Google Shape;4360;p19"/>
              <p:cNvSpPr/>
              <p:nvPr/>
            </p:nvSpPr>
            <p:spPr>
              <a:xfrm>
                <a:off x="3101948" y="322824"/>
                <a:ext cx="57740" cy="57740"/>
              </a:xfrm>
              <a:custGeom>
                <a:avLst/>
                <a:gdLst/>
                <a:ahLst/>
                <a:cxnLst/>
                <a:rect l="l" t="t" r="r" b="b"/>
                <a:pathLst>
                  <a:path w="665" h="665" extrusionOk="0">
                    <a:moveTo>
                      <a:pt x="333" y="0"/>
                    </a:moveTo>
                    <a:cubicBezTo>
                      <a:pt x="148" y="0"/>
                      <a:pt x="1" y="148"/>
                      <a:pt x="1" y="332"/>
                    </a:cubicBezTo>
                    <a:cubicBezTo>
                      <a:pt x="1" y="517"/>
                      <a:pt x="148" y="664"/>
                      <a:pt x="333" y="664"/>
                    </a:cubicBezTo>
                    <a:cubicBezTo>
                      <a:pt x="514" y="664"/>
                      <a:pt x="665" y="517"/>
                      <a:pt x="665" y="332"/>
                    </a:cubicBezTo>
                    <a:cubicBezTo>
                      <a:pt x="665" y="151"/>
                      <a:pt x="517" y="0"/>
                      <a:pt x="333" y="0"/>
                    </a:cubicBezTo>
                    <a:close/>
                  </a:path>
                </a:pathLst>
              </a:custGeom>
              <a:solidFill>
                <a:srgbClr val="F4D5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61" name="Google Shape;4361;p19"/>
              <p:cNvSpPr/>
              <p:nvPr/>
            </p:nvSpPr>
            <p:spPr>
              <a:xfrm>
                <a:off x="6129149" y="1787504"/>
                <a:ext cx="478940" cy="299989"/>
              </a:xfrm>
              <a:custGeom>
                <a:avLst/>
                <a:gdLst/>
                <a:ahLst/>
                <a:cxnLst/>
                <a:rect l="l" t="t" r="r" b="b"/>
                <a:pathLst>
                  <a:path w="5516" h="3455" extrusionOk="0">
                    <a:moveTo>
                      <a:pt x="525" y="1"/>
                    </a:moveTo>
                    <a:cubicBezTo>
                      <a:pt x="235" y="1"/>
                      <a:pt x="0" y="235"/>
                      <a:pt x="0" y="525"/>
                    </a:cubicBezTo>
                    <a:lnTo>
                      <a:pt x="0" y="2933"/>
                    </a:lnTo>
                    <a:cubicBezTo>
                      <a:pt x="0" y="3220"/>
                      <a:pt x="235" y="3454"/>
                      <a:pt x="525" y="3454"/>
                    </a:cubicBezTo>
                    <a:lnTo>
                      <a:pt x="4994" y="3454"/>
                    </a:lnTo>
                    <a:cubicBezTo>
                      <a:pt x="5284" y="3454"/>
                      <a:pt x="5516" y="3220"/>
                      <a:pt x="5516" y="2933"/>
                    </a:cubicBezTo>
                    <a:lnTo>
                      <a:pt x="5516" y="525"/>
                    </a:lnTo>
                    <a:cubicBezTo>
                      <a:pt x="5516" y="235"/>
                      <a:pt x="5284" y="1"/>
                      <a:pt x="499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4362" name="Google Shape;4362;p19"/>
              <p:cNvGrpSpPr/>
              <p:nvPr/>
            </p:nvGrpSpPr>
            <p:grpSpPr>
              <a:xfrm>
                <a:off x="7126851" y="712449"/>
                <a:ext cx="1219256" cy="3677790"/>
                <a:chOff x="5081950" y="1529200"/>
                <a:chExt cx="423250" cy="1276700"/>
              </a:xfrm>
            </p:grpSpPr>
            <p:sp>
              <p:nvSpPr>
                <p:cNvPr id="4363" name="Google Shape;4363;p19"/>
                <p:cNvSpPr/>
                <p:nvPr/>
              </p:nvSpPr>
              <p:spPr>
                <a:xfrm>
                  <a:off x="5275075" y="1789125"/>
                  <a:ext cx="19575" cy="113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3" h="4549" extrusionOk="0">
                      <a:moveTo>
                        <a:pt x="407" y="0"/>
                      </a:moveTo>
                      <a:lnTo>
                        <a:pt x="1" y="4491"/>
                      </a:lnTo>
                      <a:lnTo>
                        <a:pt x="378" y="4548"/>
                      </a:lnTo>
                      <a:lnTo>
                        <a:pt x="476" y="3448"/>
                      </a:lnTo>
                      <a:lnTo>
                        <a:pt x="782" y="58"/>
                      </a:lnTo>
                      <a:lnTo>
                        <a:pt x="407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64" name="Google Shape;4364;p19"/>
                <p:cNvSpPr/>
                <p:nvPr/>
              </p:nvSpPr>
              <p:spPr>
                <a:xfrm>
                  <a:off x="5355150" y="2069975"/>
                  <a:ext cx="71125" cy="111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45" h="4446" extrusionOk="0">
                      <a:moveTo>
                        <a:pt x="1935" y="1"/>
                      </a:moveTo>
                      <a:cubicBezTo>
                        <a:pt x="1935" y="1"/>
                        <a:pt x="559" y="1017"/>
                        <a:pt x="1" y="3123"/>
                      </a:cubicBezTo>
                      <a:lnTo>
                        <a:pt x="1606" y="4445"/>
                      </a:lnTo>
                      <a:cubicBezTo>
                        <a:pt x="2844" y="1165"/>
                        <a:pt x="1935" y="1"/>
                        <a:pt x="1935" y="1"/>
                      </a:cubicBezTo>
                      <a:close/>
                    </a:path>
                  </a:pathLst>
                </a:custGeom>
                <a:solidFill>
                  <a:srgbClr val="3A1F2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65" name="Google Shape;4365;p19"/>
                <p:cNvSpPr/>
                <p:nvPr/>
              </p:nvSpPr>
              <p:spPr>
                <a:xfrm>
                  <a:off x="5135325" y="2085175"/>
                  <a:ext cx="73650" cy="125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46" h="5026" extrusionOk="0">
                      <a:moveTo>
                        <a:pt x="1" y="0"/>
                      </a:moveTo>
                      <a:cubicBezTo>
                        <a:pt x="1" y="1"/>
                        <a:pt x="157" y="2823"/>
                        <a:pt x="1235" y="5025"/>
                      </a:cubicBezTo>
                      <a:lnTo>
                        <a:pt x="2945" y="2238"/>
                      </a:lnTo>
                      <a:cubicBezTo>
                        <a:pt x="1669" y="463"/>
                        <a:pt x="1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3A1F2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66" name="Google Shape;4366;p19"/>
                <p:cNvSpPr/>
                <p:nvPr/>
              </p:nvSpPr>
              <p:spPr>
                <a:xfrm>
                  <a:off x="5151775" y="2328350"/>
                  <a:ext cx="295525" cy="359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21" h="14366" extrusionOk="0">
                      <a:moveTo>
                        <a:pt x="5148" y="0"/>
                      </a:moveTo>
                      <a:cubicBezTo>
                        <a:pt x="5059" y="944"/>
                        <a:pt x="5035" y="2002"/>
                        <a:pt x="5056" y="3103"/>
                      </a:cubicBezTo>
                      <a:cubicBezTo>
                        <a:pt x="4409" y="2664"/>
                        <a:pt x="3759" y="2211"/>
                        <a:pt x="3178" y="2211"/>
                      </a:cubicBezTo>
                      <a:cubicBezTo>
                        <a:pt x="2204" y="2211"/>
                        <a:pt x="1425" y="3485"/>
                        <a:pt x="1179" y="8241"/>
                      </a:cubicBezTo>
                      <a:cubicBezTo>
                        <a:pt x="1435" y="11863"/>
                        <a:pt x="2286" y="13429"/>
                        <a:pt x="2286" y="13429"/>
                      </a:cubicBezTo>
                      <a:cubicBezTo>
                        <a:pt x="2286" y="13429"/>
                        <a:pt x="2283" y="13429"/>
                        <a:pt x="2277" y="13429"/>
                      </a:cubicBezTo>
                      <a:cubicBezTo>
                        <a:pt x="2128" y="13429"/>
                        <a:pt x="0" y="13445"/>
                        <a:pt x="382" y="14366"/>
                      </a:cubicBezTo>
                      <a:lnTo>
                        <a:pt x="11609" y="14366"/>
                      </a:lnTo>
                      <a:cubicBezTo>
                        <a:pt x="11821" y="13696"/>
                        <a:pt x="10815" y="13587"/>
                        <a:pt x="10137" y="13587"/>
                      </a:cubicBezTo>
                      <a:cubicBezTo>
                        <a:pt x="9809" y="13587"/>
                        <a:pt x="9558" y="13613"/>
                        <a:pt x="9558" y="13613"/>
                      </a:cubicBezTo>
                      <a:cubicBezTo>
                        <a:pt x="9558" y="13613"/>
                        <a:pt x="10330" y="10618"/>
                        <a:pt x="10150" y="7049"/>
                      </a:cubicBezTo>
                      <a:cubicBezTo>
                        <a:pt x="9466" y="1549"/>
                        <a:pt x="7276" y="877"/>
                        <a:pt x="5148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67" name="Google Shape;4367;p19"/>
                <p:cNvSpPr/>
                <p:nvPr/>
              </p:nvSpPr>
              <p:spPr>
                <a:xfrm>
                  <a:off x="5154200" y="2664525"/>
                  <a:ext cx="44175" cy="23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67" h="922" extrusionOk="0">
                      <a:moveTo>
                        <a:pt x="1766" y="1"/>
                      </a:moveTo>
                      <a:lnTo>
                        <a:pt x="1766" y="1"/>
                      </a:lnTo>
                      <a:cubicBezTo>
                        <a:pt x="1122" y="48"/>
                        <a:pt x="0" y="230"/>
                        <a:pt x="285" y="922"/>
                      </a:cubicBezTo>
                      <a:lnTo>
                        <a:pt x="1012" y="922"/>
                      </a:lnTo>
                      <a:cubicBezTo>
                        <a:pt x="1005" y="891"/>
                        <a:pt x="1000" y="858"/>
                        <a:pt x="1000" y="827"/>
                      </a:cubicBezTo>
                      <a:cubicBezTo>
                        <a:pt x="1000" y="521"/>
                        <a:pt x="1283" y="239"/>
                        <a:pt x="1766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68" name="Google Shape;4368;p19"/>
                <p:cNvSpPr/>
                <p:nvPr/>
              </p:nvSpPr>
              <p:spPr>
                <a:xfrm>
                  <a:off x="5404550" y="2668000"/>
                  <a:ext cx="42800" cy="19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12" h="783" extrusionOk="0">
                      <a:moveTo>
                        <a:pt x="14" y="1"/>
                      </a:moveTo>
                      <a:cubicBezTo>
                        <a:pt x="10" y="1"/>
                        <a:pt x="5" y="1"/>
                        <a:pt x="0" y="1"/>
                      </a:cubicBezTo>
                      <a:cubicBezTo>
                        <a:pt x="327" y="208"/>
                        <a:pt x="512" y="439"/>
                        <a:pt x="512" y="688"/>
                      </a:cubicBezTo>
                      <a:cubicBezTo>
                        <a:pt x="512" y="719"/>
                        <a:pt x="509" y="750"/>
                        <a:pt x="502" y="783"/>
                      </a:cubicBezTo>
                      <a:lnTo>
                        <a:pt x="1498" y="783"/>
                      </a:lnTo>
                      <a:cubicBezTo>
                        <a:pt x="1712" y="108"/>
                        <a:pt x="691" y="1"/>
                        <a:pt x="14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69" name="Google Shape;4369;p19"/>
                <p:cNvSpPr/>
                <p:nvPr/>
              </p:nvSpPr>
              <p:spPr>
                <a:xfrm>
                  <a:off x="5191950" y="2271875"/>
                  <a:ext cx="192725" cy="204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09" h="8170" extrusionOk="0">
                      <a:moveTo>
                        <a:pt x="3683" y="0"/>
                      </a:moveTo>
                      <a:lnTo>
                        <a:pt x="171" y="2288"/>
                      </a:lnTo>
                      <a:cubicBezTo>
                        <a:pt x="0" y="5649"/>
                        <a:pt x="1057" y="8170"/>
                        <a:pt x="1057" y="8170"/>
                      </a:cubicBezTo>
                      <a:lnTo>
                        <a:pt x="6681" y="8170"/>
                      </a:lnTo>
                      <a:cubicBezTo>
                        <a:pt x="6681" y="8170"/>
                        <a:pt x="7708" y="5185"/>
                        <a:pt x="7480" y="3360"/>
                      </a:cubicBezTo>
                      <a:cubicBezTo>
                        <a:pt x="7253" y="1535"/>
                        <a:pt x="3683" y="0"/>
                        <a:pt x="3683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70" name="Google Shape;4370;p19"/>
                <p:cNvSpPr/>
                <p:nvPr/>
              </p:nvSpPr>
              <p:spPr>
                <a:xfrm>
                  <a:off x="5231850" y="2342175"/>
                  <a:ext cx="119150" cy="133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66" h="5358" extrusionOk="0">
                      <a:moveTo>
                        <a:pt x="2306" y="1"/>
                      </a:moveTo>
                      <a:cubicBezTo>
                        <a:pt x="1686" y="371"/>
                        <a:pt x="890" y="1307"/>
                        <a:pt x="41" y="2415"/>
                      </a:cubicBezTo>
                      <a:cubicBezTo>
                        <a:pt x="1" y="3975"/>
                        <a:pt x="402" y="5358"/>
                        <a:pt x="402" y="5358"/>
                      </a:cubicBezTo>
                      <a:lnTo>
                        <a:pt x="4122" y="5358"/>
                      </a:lnTo>
                      <a:cubicBezTo>
                        <a:pt x="4122" y="5358"/>
                        <a:pt x="4747" y="3498"/>
                        <a:pt x="4766" y="2535"/>
                      </a:cubicBezTo>
                      <a:cubicBezTo>
                        <a:pt x="4029" y="1091"/>
                        <a:pt x="2806" y="193"/>
                        <a:pt x="2306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71" name="Google Shape;4371;p19"/>
                <p:cNvSpPr/>
                <p:nvPr/>
              </p:nvSpPr>
              <p:spPr>
                <a:xfrm>
                  <a:off x="5280250" y="2326000"/>
                  <a:ext cx="18775" cy="157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1" h="6285" extrusionOk="0">
                      <a:moveTo>
                        <a:pt x="337" y="1"/>
                      </a:moveTo>
                      <a:lnTo>
                        <a:pt x="0" y="360"/>
                      </a:lnTo>
                      <a:lnTo>
                        <a:pt x="238" y="6203"/>
                      </a:lnTo>
                      <a:lnTo>
                        <a:pt x="396" y="6285"/>
                      </a:lnTo>
                      <a:lnTo>
                        <a:pt x="751" y="581"/>
                      </a:lnTo>
                      <a:lnTo>
                        <a:pt x="337" y="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72" name="Google Shape;4372;p19"/>
                <p:cNvSpPr/>
                <p:nvPr/>
              </p:nvSpPr>
              <p:spPr>
                <a:xfrm>
                  <a:off x="5212425" y="2413975"/>
                  <a:ext cx="80200" cy="260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08" h="10421" extrusionOk="0">
                      <a:moveTo>
                        <a:pt x="1879" y="1"/>
                      </a:moveTo>
                      <a:cubicBezTo>
                        <a:pt x="1597" y="1"/>
                        <a:pt x="1311" y="106"/>
                        <a:pt x="1077" y="340"/>
                      </a:cubicBezTo>
                      <a:cubicBezTo>
                        <a:pt x="1062" y="355"/>
                        <a:pt x="1049" y="367"/>
                        <a:pt x="1038" y="382"/>
                      </a:cubicBezTo>
                      <a:cubicBezTo>
                        <a:pt x="222" y="1227"/>
                        <a:pt x="0" y="2496"/>
                        <a:pt x="421" y="3601"/>
                      </a:cubicBezTo>
                      <a:lnTo>
                        <a:pt x="2994" y="10334"/>
                      </a:lnTo>
                      <a:lnTo>
                        <a:pt x="3208" y="10421"/>
                      </a:lnTo>
                      <a:lnTo>
                        <a:pt x="3064" y="1179"/>
                      </a:lnTo>
                      <a:cubicBezTo>
                        <a:pt x="3052" y="472"/>
                        <a:pt x="2476" y="1"/>
                        <a:pt x="1879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73" name="Google Shape;4373;p19"/>
                <p:cNvSpPr/>
                <p:nvPr/>
              </p:nvSpPr>
              <p:spPr>
                <a:xfrm>
                  <a:off x="5216725" y="2423300"/>
                  <a:ext cx="75950" cy="251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8" h="10048" extrusionOk="0">
                      <a:moveTo>
                        <a:pt x="2564" y="0"/>
                      </a:moveTo>
                      <a:lnTo>
                        <a:pt x="2564" y="0"/>
                      </a:lnTo>
                      <a:cubicBezTo>
                        <a:pt x="2935" y="2347"/>
                        <a:pt x="2702" y="5709"/>
                        <a:pt x="2291" y="5839"/>
                      </a:cubicBezTo>
                      <a:cubicBezTo>
                        <a:pt x="2273" y="5844"/>
                        <a:pt x="2254" y="5847"/>
                        <a:pt x="2234" y="5847"/>
                      </a:cubicBezTo>
                      <a:cubicBezTo>
                        <a:pt x="1721" y="5847"/>
                        <a:pt x="570" y="4026"/>
                        <a:pt x="73" y="1663"/>
                      </a:cubicBezTo>
                      <a:lnTo>
                        <a:pt x="73" y="1663"/>
                      </a:lnTo>
                      <a:cubicBezTo>
                        <a:pt x="1" y="2182"/>
                        <a:pt x="57" y="2720"/>
                        <a:pt x="251" y="3228"/>
                      </a:cubicBezTo>
                      <a:lnTo>
                        <a:pt x="2823" y="9961"/>
                      </a:lnTo>
                      <a:lnTo>
                        <a:pt x="3037" y="10048"/>
                      </a:lnTo>
                      <a:lnTo>
                        <a:pt x="2892" y="808"/>
                      </a:lnTo>
                      <a:cubicBezTo>
                        <a:pt x="2886" y="479"/>
                        <a:pt x="2758" y="203"/>
                        <a:pt x="2564" y="0"/>
                      </a:cubicBezTo>
                      <a:close/>
                    </a:path>
                  </a:pathLst>
                </a:custGeom>
                <a:solidFill>
                  <a:srgbClr val="000000">
                    <a:alpha val="1348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74" name="Google Shape;4374;p19"/>
                <p:cNvSpPr/>
                <p:nvPr/>
              </p:nvSpPr>
              <p:spPr>
                <a:xfrm>
                  <a:off x="5288400" y="2410250"/>
                  <a:ext cx="77550" cy="258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02" h="10324" extrusionOk="0">
                      <a:moveTo>
                        <a:pt x="1025" y="1"/>
                      </a:moveTo>
                      <a:cubicBezTo>
                        <a:pt x="496" y="1"/>
                        <a:pt x="0" y="426"/>
                        <a:pt x="6" y="1041"/>
                      </a:cubicBezTo>
                      <a:lnTo>
                        <a:pt x="200" y="10324"/>
                      </a:lnTo>
                      <a:lnTo>
                        <a:pt x="331" y="10324"/>
                      </a:lnTo>
                      <a:lnTo>
                        <a:pt x="2673" y="3863"/>
                      </a:lnTo>
                      <a:cubicBezTo>
                        <a:pt x="3102" y="2650"/>
                        <a:pt x="2807" y="1271"/>
                        <a:pt x="1867" y="404"/>
                      </a:cubicBezTo>
                      <a:cubicBezTo>
                        <a:pt x="1794" y="338"/>
                        <a:pt x="1716" y="274"/>
                        <a:pt x="1636" y="210"/>
                      </a:cubicBezTo>
                      <a:cubicBezTo>
                        <a:pt x="1446" y="66"/>
                        <a:pt x="1233" y="1"/>
                        <a:pt x="1025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75" name="Google Shape;4375;p19"/>
                <p:cNvSpPr/>
                <p:nvPr/>
              </p:nvSpPr>
              <p:spPr>
                <a:xfrm>
                  <a:off x="5288475" y="2422225"/>
                  <a:ext cx="72100" cy="251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84" h="10064" extrusionOk="0">
                      <a:moveTo>
                        <a:pt x="159" y="0"/>
                      </a:moveTo>
                      <a:lnTo>
                        <a:pt x="159" y="0"/>
                      </a:lnTo>
                      <a:cubicBezTo>
                        <a:pt x="59" y="158"/>
                        <a:pt x="1" y="348"/>
                        <a:pt x="3" y="562"/>
                      </a:cubicBezTo>
                      <a:lnTo>
                        <a:pt x="108" y="10063"/>
                      </a:lnTo>
                      <a:lnTo>
                        <a:pt x="350" y="9977"/>
                      </a:lnTo>
                      <a:lnTo>
                        <a:pt x="2670" y="3386"/>
                      </a:lnTo>
                      <a:cubicBezTo>
                        <a:pt x="2824" y="2950"/>
                        <a:pt x="2883" y="2496"/>
                        <a:pt x="2854" y="2051"/>
                      </a:cubicBezTo>
                      <a:lnTo>
                        <a:pt x="2854" y="2051"/>
                      </a:lnTo>
                      <a:cubicBezTo>
                        <a:pt x="2532" y="3845"/>
                        <a:pt x="1505" y="5850"/>
                        <a:pt x="1019" y="5850"/>
                      </a:cubicBezTo>
                      <a:cubicBezTo>
                        <a:pt x="1015" y="5850"/>
                        <a:pt x="1011" y="5850"/>
                        <a:pt x="1008" y="5850"/>
                      </a:cubicBezTo>
                      <a:cubicBezTo>
                        <a:pt x="470" y="5816"/>
                        <a:pt x="65" y="1983"/>
                        <a:pt x="159" y="0"/>
                      </a:cubicBezTo>
                      <a:close/>
                    </a:path>
                  </a:pathLst>
                </a:custGeom>
                <a:solidFill>
                  <a:srgbClr val="000000">
                    <a:alpha val="1348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76" name="Google Shape;4376;p19"/>
                <p:cNvSpPr/>
                <p:nvPr/>
              </p:nvSpPr>
              <p:spPr>
                <a:xfrm>
                  <a:off x="5109500" y="2138600"/>
                  <a:ext cx="333325" cy="463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33" h="18541" extrusionOk="0">
                      <a:moveTo>
                        <a:pt x="7024" y="0"/>
                      </a:moveTo>
                      <a:cubicBezTo>
                        <a:pt x="7024" y="2"/>
                        <a:pt x="0" y="1999"/>
                        <a:pt x="3241" y="18540"/>
                      </a:cubicBezTo>
                      <a:cubicBezTo>
                        <a:pt x="3241" y="18540"/>
                        <a:pt x="3241" y="18541"/>
                        <a:pt x="3241" y="18541"/>
                      </a:cubicBezTo>
                      <a:cubicBezTo>
                        <a:pt x="3259" y="18541"/>
                        <a:pt x="3344" y="9189"/>
                        <a:pt x="7068" y="7142"/>
                      </a:cubicBezTo>
                      <a:cubicBezTo>
                        <a:pt x="9381" y="8445"/>
                        <a:pt x="10979" y="11326"/>
                        <a:pt x="11732" y="18458"/>
                      </a:cubicBezTo>
                      <a:cubicBezTo>
                        <a:pt x="12057" y="16505"/>
                        <a:pt x="13333" y="2608"/>
                        <a:pt x="7024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77" name="Google Shape;4377;p19"/>
                <p:cNvSpPr/>
                <p:nvPr/>
              </p:nvSpPr>
              <p:spPr>
                <a:xfrm>
                  <a:off x="5109500" y="2138625"/>
                  <a:ext cx="323850" cy="463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54" h="18542" extrusionOk="0">
                      <a:moveTo>
                        <a:pt x="7024" y="1"/>
                      </a:moveTo>
                      <a:cubicBezTo>
                        <a:pt x="7024" y="1"/>
                        <a:pt x="0" y="1999"/>
                        <a:pt x="3241" y="18540"/>
                      </a:cubicBezTo>
                      <a:cubicBezTo>
                        <a:pt x="3241" y="18541"/>
                        <a:pt x="3241" y="18541"/>
                        <a:pt x="3241" y="18541"/>
                      </a:cubicBezTo>
                      <a:cubicBezTo>
                        <a:pt x="3244" y="18541"/>
                        <a:pt x="3244" y="18507"/>
                        <a:pt x="3247" y="18441"/>
                      </a:cubicBezTo>
                      <a:cubicBezTo>
                        <a:pt x="3058" y="17259"/>
                        <a:pt x="2951" y="15978"/>
                        <a:pt x="2939" y="14639"/>
                      </a:cubicBezTo>
                      <a:cubicBezTo>
                        <a:pt x="2889" y="8666"/>
                        <a:pt x="4781" y="3822"/>
                        <a:pt x="7167" y="3822"/>
                      </a:cubicBezTo>
                      <a:cubicBezTo>
                        <a:pt x="9552" y="3822"/>
                        <a:pt x="11830" y="9904"/>
                        <a:pt x="11880" y="15881"/>
                      </a:cubicBezTo>
                      <a:cubicBezTo>
                        <a:pt x="11884" y="16618"/>
                        <a:pt x="11858" y="17318"/>
                        <a:pt x="11798" y="17980"/>
                      </a:cubicBezTo>
                      <a:cubicBezTo>
                        <a:pt x="12182" y="14875"/>
                        <a:pt x="12953" y="2452"/>
                        <a:pt x="7024" y="1"/>
                      </a:cubicBezTo>
                      <a:close/>
                    </a:path>
                  </a:pathLst>
                </a:custGeom>
                <a:solidFill>
                  <a:srgbClr val="000000">
                    <a:alpha val="1348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78" name="Google Shape;4378;p19"/>
                <p:cNvSpPr/>
                <p:nvPr/>
              </p:nvSpPr>
              <p:spPr>
                <a:xfrm>
                  <a:off x="5232900" y="2663825"/>
                  <a:ext cx="62675" cy="24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07" h="982" extrusionOk="0">
                      <a:moveTo>
                        <a:pt x="2021" y="1"/>
                      </a:moveTo>
                      <a:cubicBezTo>
                        <a:pt x="2016" y="1"/>
                        <a:pt x="2010" y="1"/>
                        <a:pt x="2005" y="1"/>
                      </a:cubicBezTo>
                      <a:cubicBezTo>
                        <a:pt x="1512" y="23"/>
                        <a:pt x="0" y="981"/>
                        <a:pt x="0" y="981"/>
                      </a:cubicBezTo>
                      <a:lnTo>
                        <a:pt x="2507" y="981"/>
                      </a:lnTo>
                      <a:cubicBezTo>
                        <a:pt x="2507" y="981"/>
                        <a:pt x="2498" y="1"/>
                        <a:pt x="2021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79" name="Google Shape;4379;p19"/>
                <p:cNvSpPr/>
                <p:nvPr/>
              </p:nvSpPr>
              <p:spPr>
                <a:xfrm>
                  <a:off x="5234125" y="2669775"/>
                  <a:ext cx="54950" cy="18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98" h="757" extrusionOk="0">
                      <a:moveTo>
                        <a:pt x="1561" y="0"/>
                      </a:moveTo>
                      <a:cubicBezTo>
                        <a:pt x="1551" y="0"/>
                        <a:pt x="1541" y="1"/>
                        <a:pt x="1531" y="2"/>
                      </a:cubicBezTo>
                      <a:cubicBezTo>
                        <a:pt x="1120" y="38"/>
                        <a:pt x="0" y="733"/>
                        <a:pt x="0" y="733"/>
                      </a:cubicBezTo>
                      <a:lnTo>
                        <a:pt x="2197" y="756"/>
                      </a:lnTo>
                      <a:cubicBezTo>
                        <a:pt x="2197" y="756"/>
                        <a:pt x="1979" y="0"/>
                        <a:pt x="1561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80" name="Google Shape;4380;p19"/>
                <p:cNvSpPr/>
                <p:nvPr/>
              </p:nvSpPr>
              <p:spPr>
                <a:xfrm>
                  <a:off x="5287675" y="2663825"/>
                  <a:ext cx="58925" cy="24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57" h="982" extrusionOk="0">
                      <a:moveTo>
                        <a:pt x="458" y="1"/>
                      </a:moveTo>
                      <a:cubicBezTo>
                        <a:pt x="11" y="1"/>
                        <a:pt x="1" y="981"/>
                        <a:pt x="1" y="981"/>
                      </a:cubicBezTo>
                      <a:lnTo>
                        <a:pt x="2356" y="981"/>
                      </a:lnTo>
                      <a:cubicBezTo>
                        <a:pt x="2356" y="981"/>
                        <a:pt x="935" y="23"/>
                        <a:pt x="472" y="1"/>
                      </a:cubicBezTo>
                      <a:cubicBezTo>
                        <a:pt x="467" y="1"/>
                        <a:pt x="462" y="1"/>
                        <a:pt x="458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81" name="Google Shape;4381;p19"/>
                <p:cNvSpPr/>
                <p:nvPr/>
              </p:nvSpPr>
              <p:spPr>
                <a:xfrm>
                  <a:off x="5298025" y="2670650"/>
                  <a:ext cx="47950" cy="17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18" h="709" extrusionOk="0">
                      <a:moveTo>
                        <a:pt x="372" y="1"/>
                      </a:moveTo>
                      <a:cubicBezTo>
                        <a:pt x="6" y="1"/>
                        <a:pt x="1" y="708"/>
                        <a:pt x="1" y="708"/>
                      </a:cubicBezTo>
                      <a:lnTo>
                        <a:pt x="1918" y="708"/>
                      </a:lnTo>
                      <a:cubicBezTo>
                        <a:pt x="1918" y="708"/>
                        <a:pt x="761" y="17"/>
                        <a:pt x="384" y="1"/>
                      </a:cubicBezTo>
                      <a:cubicBezTo>
                        <a:pt x="380" y="1"/>
                        <a:pt x="376" y="1"/>
                        <a:pt x="372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82" name="Google Shape;4382;p19"/>
                <p:cNvSpPr/>
                <p:nvPr/>
              </p:nvSpPr>
              <p:spPr>
                <a:xfrm>
                  <a:off x="5335175" y="2066000"/>
                  <a:ext cx="100875" cy="131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35" h="5254" extrusionOk="0">
                      <a:moveTo>
                        <a:pt x="1413" y="0"/>
                      </a:moveTo>
                      <a:cubicBezTo>
                        <a:pt x="277" y="0"/>
                        <a:pt x="1" y="3026"/>
                        <a:pt x="1" y="3026"/>
                      </a:cubicBezTo>
                      <a:lnTo>
                        <a:pt x="3636" y="5254"/>
                      </a:lnTo>
                      <a:cubicBezTo>
                        <a:pt x="4034" y="3716"/>
                        <a:pt x="3191" y="2794"/>
                        <a:pt x="3191" y="2794"/>
                      </a:cubicBezTo>
                      <a:cubicBezTo>
                        <a:pt x="3191" y="2794"/>
                        <a:pt x="3431" y="1456"/>
                        <a:pt x="2091" y="310"/>
                      </a:cubicBezTo>
                      <a:cubicBezTo>
                        <a:pt x="1837" y="93"/>
                        <a:pt x="1612" y="0"/>
                        <a:pt x="1413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83" name="Google Shape;4383;p19"/>
                <p:cNvSpPr/>
                <p:nvPr/>
              </p:nvSpPr>
              <p:spPr>
                <a:xfrm>
                  <a:off x="5319725" y="2067450"/>
                  <a:ext cx="111425" cy="129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7" h="5193" extrusionOk="0">
                      <a:moveTo>
                        <a:pt x="2133" y="1"/>
                      </a:moveTo>
                      <a:cubicBezTo>
                        <a:pt x="778" y="1"/>
                        <a:pt x="1" y="4226"/>
                        <a:pt x="1" y="4226"/>
                      </a:cubicBezTo>
                      <a:lnTo>
                        <a:pt x="4254" y="5193"/>
                      </a:lnTo>
                      <a:cubicBezTo>
                        <a:pt x="4457" y="4410"/>
                        <a:pt x="4337" y="3787"/>
                        <a:pt x="4171" y="3365"/>
                      </a:cubicBezTo>
                      <a:cubicBezTo>
                        <a:pt x="4149" y="3361"/>
                        <a:pt x="4128" y="3358"/>
                        <a:pt x="4105" y="3352"/>
                      </a:cubicBezTo>
                      <a:cubicBezTo>
                        <a:pt x="3760" y="3266"/>
                        <a:pt x="3508" y="3079"/>
                        <a:pt x="3543" y="2935"/>
                      </a:cubicBezTo>
                      <a:cubicBezTo>
                        <a:pt x="3564" y="2849"/>
                        <a:pt x="3684" y="2799"/>
                        <a:pt x="3853" y="2792"/>
                      </a:cubicBezTo>
                      <a:cubicBezTo>
                        <a:pt x="3826" y="2756"/>
                        <a:pt x="3809" y="2736"/>
                        <a:pt x="3809" y="2736"/>
                      </a:cubicBezTo>
                      <a:cubicBezTo>
                        <a:pt x="3809" y="2736"/>
                        <a:pt x="3816" y="2691"/>
                        <a:pt x="3820" y="2613"/>
                      </a:cubicBezTo>
                      <a:lnTo>
                        <a:pt x="3820" y="2613"/>
                      </a:lnTo>
                      <a:cubicBezTo>
                        <a:pt x="3667" y="2729"/>
                        <a:pt x="3357" y="2814"/>
                        <a:pt x="3121" y="2814"/>
                      </a:cubicBezTo>
                      <a:cubicBezTo>
                        <a:pt x="3029" y="2814"/>
                        <a:pt x="2948" y="2801"/>
                        <a:pt x="2892" y="2771"/>
                      </a:cubicBezTo>
                      <a:cubicBezTo>
                        <a:pt x="2569" y="2605"/>
                        <a:pt x="2770" y="2041"/>
                        <a:pt x="3004" y="1576"/>
                      </a:cubicBezTo>
                      <a:cubicBezTo>
                        <a:pt x="3112" y="1362"/>
                        <a:pt x="3264" y="1197"/>
                        <a:pt x="3429" y="1095"/>
                      </a:cubicBezTo>
                      <a:cubicBezTo>
                        <a:pt x="3264" y="816"/>
                        <a:pt x="3033" y="528"/>
                        <a:pt x="2709" y="250"/>
                      </a:cubicBezTo>
                      <a:cubicBezTo>
                        <a:pt x="2507" y="77"/>
                        <a:pt x="2315" y="1"/>
                        <a:pt x="2133" y="1"/>
                      </a:cubicBezTo>
                      <a:close/>
                    </a:path>
                  </a:pathLst>
                </a:custGeom>
                <a:solidFill>
                  <a:srgbClr val="000000">
                    <a:alpha val="1348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84" name="Google Shape;4384;p19"/>
                <p:cNvSpPr/>
                <p:nvPr/>
              </p:nvSpPr>
              <p:spPr>
                <a:xfrm>
                  <a:off x="5117700" y="2073500"/>
                  <a:ext cx="96375" cy="146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55" h="5878" extrusionOk="0">
                      <a:moveTo>
                        <a:pt x="1867" y="1"/>
                      </a:moveTo>
                      <a:cubicBezTo>
                        <a:pt x="1643" y="1"/>
                        <a:pt x="1417" y="143"/>
                        <a:pt x="1200" y="489"/>
                      </a:cubicBezTo>
                      <a:cubicBezTo>
                        <a:pt x="0" y="2400"/>
                        <a:pt x="657" y="2981"/>
                        <a:pt x="657" y="2981"/>
                      </a:cubicBezTo>
                      <a:cubicBezTo>
                        <a:pt x="657" y="2981"/>
                        <a:pt x="657" y="2981"/>
                        <a:pt x="656" y="2981"/>
                      </a:cubicBezTo>
                      <a:cubicBezTo>
                        <a:pt x="645" y="2981"/>
                        <a:pt x="345" y="3008"/>
                        <a:pt x="401" y="5878"/>
                      </a:cubicBezTo>
                      <a:lnTo>
                        <a:pt x="3854" y="2894"/>
                      </a:lnTo>
                      <a:cubicBezTo>
                        <a:pt x="3854" y="2894"/>
                        <a:pt x="2879" y="1"/>
                        <a:pt x="186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85" name="Google Shape;4385;p19"/>
                <p:cNvSpPr/>
                <p:nvPr/>
              </p:nvSpPr>
              <p:spPr>
                <a:xfrm>
                  <a:off x="5127275" y="2073500"/>
                  <a:ext cx="86850" cy="146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74" h="5878" extrusionOk="0">
                      <a:moveTo>
                        <a:pt x="1485" y="1"/>
                      </a:moveTo>
                      <a:cubicBezTo>
                        <a:pt x="1260" y="1"/>
                        <a:pt x="1034" y="143"/>
                        <a:pt x="817" y="489"/>
                      </a:cubicBezTo>
                      <a:cubicBezTo>
                        <a:pt x="722" y="643"/>
                        <a:pt x="639" y="784"/>
                        <a:pt x="566" y="920"/>
                      </a:cubicBezTo>
                      <a:cubicBezTo>
                        <a:pt x="673" y="990"/>
                        <a:pt x="797" y="1055"/>
                        <a:pt x="887" y="1160"/>
                      </a:cubicBezTo>
                      <a:cubicBezTo>
                        <a:pt x="1512" y="1890"/>
                        <a:pt x="1926" y="2573"/>
                        <a:pt x="1610" y="2953"/>
                      </a:cubicBezTo>
                      <a:cubicBezTo>
                        <a:pt x="1499" y="3088"/>
                        <a:pt x="1324" y="3152"/>
                        <a:pt x="1113" y="3152"/>
                      </a:cubicBezTo>
                      <a:cubicBezTo>
                        <a:pt x="844" y="3152"/>
                        <a:pt x="518" y="3049"/>
                        <a:pt x="190" y="2857"/>
                      </a:cubicBezTo>
                      <a:lnTo>
                        <a:pt x="190" y="2857"/>
                      </a:lnTo>
                      <a:cubicBezTo>
                        <a:pt x="232" y="2943"/>
                        <a:pt x="274" y="2981"/>
                        <a:pt x="274" y="2981"/>
                      </a:cubicBezTo>
                      <a:cubicBezTo>
                        <a:pt x="274" y="2981"/>
                        <a:pt x="274" y="2981"/>
                        <a:pt x="274" y="2981"/>
                      </a:cubicBezTo>
                      <a:cubicBezTo>
                        <a:pt x="271" y="2981"/>
                        <a:pt x="255" y="2982"/>
                        <a:pt x="229" y="3018"/>
                      </a:cubicBezTo>
                      <a:cubicBezTo>
                        <a:pt x="601" y="3109"/>
                        <a:pt x="854" y="3284"/>
                        <a:pt x="854" y="3488"/>
                      </a:cubicBezTo>
                      <a:cubicBezTo>
                        <a:pt x="854" y="3722"/>
                        <a:pt x="515" y="3922"/>
                        <a:pt x="47" y="3991"/>
                      </a:cubicBezTo>
                      <a:cubicBezTo>
                        <a:pt x="15" y="4416"/>
                        <a:pt x="1" y="5018"/>
                        <a:pt x="17" y="5878"/>
                      </a:cubicBezTo>
                      <a:lnTo>
                        <a:pt x="3471" y="2894"/>
                      </a:lnTo>
                      <a:cubicBezTo>
                        <a:pt x="3473" y="2894"/>
                        <a:pt x="2497" y="1"/>
                        <a:pt x="1485" y="1"/>
                      </a:cubicBezTo>
                      <a:close/>
                    </a:path>
                  </a:pathLst>
                </a:custGeom>
                <a:solidFill>
                  <a:srgbClr val="000000">
                    <a:alpha val="1348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86" name="Google Shape;4386;p19"/>
                <p:cNvSpPr/>
                <p:nvPr/>
              </p:nvSpPr>
              <p:spPr>
                <a:xfrm>
                  <a:off x="5134100" y="2033575"/>
                  <a:ext cx="269425" cy="195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77" h="7823" extrusionOk="0">
                      <a:moveTo>
                        <a:pt x="5818" y="1"/>
                      </a:moveTo>
                      <a:cubicBezTo>
                        <a:pt x="2283" y="1"/>
                        <a:pt x="1" y="2057"/>
                        <a:pt x="1" y="2057"/>
                      </a:cubicBezTo>
                      <a:cubicBezTo>
                        <a:pt x="2339" y="3940"/>
                        <a:pt x="3023" y="7618"/>
                        <a:pt x="3023" y="7618"/>
                      </a:cubicBezTo>
                      <a:lnTo>
                        <a:pt x="9180" y="7822"/>
                      </a:lnTo>
                      <a:cubicBezTo>
                        <a:pt x="9180" y="7822"/>
                        <a:pt x="9409" y="2665"/>
                        <a:pt x="10777" y="1449"/>
                      </a:cubicBezTo>
                      <a:cubicBezTo>
                        <a:pt x="10777" y="1449"/>
                        <a:pt x="8383" y="1"/>
                        <a:pt x="5818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87" name="Google Shape;4387;p19"/>
                <p:cNvSpPr/>
                <p:nvPr/>
              </p:nvSpPr>
              <p:spPr>
                <a:xfrm>
                  <a:off x="5280575" y="2037175"/>
                  <a:ext cx="46825" cy="283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73" h="11333" extrusionOk="0">
                      <a:moveTo>
                        <a:pt x="1390" y="1"/>
                      </a:moveTo>
                      <a:lnTo>
                        <a:pt x="0" y="11333"/>
                      </a:lnTo>
                      <a:lnTo>
                        <a:pt x="493" y="11333"/>
                      </a:lnTo>
                      <a:lnTo>
                        <a:pt x="1873" y="108"/>
                      </a:lnTo>
                      <a:lnTo>
                        <a:pt x="1390" y="1"/>
                      </a:lnTo>
                      <a:close/>
                    </a:path>
                  </a:pathLst>
                </a:custGeom>
                <a:solidFill>
                  <a:srgbClr val="000000">
                    <a:alpha val="1348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88" name="Google Shape;4388;p19"/>
                <p:cNvSpPr/>
                <p:nvPr/>
              </p:nvSpPr>
              <p:spPr>
                <a:xfrm>
                  <a:off x="5134175" y="2069750"/>
                  <a:ext cx="269400" cy="162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76" h="6488" extrusionOk="0">
                      <a:moveTo>
                        <a:pt x="10775" y="1"/>
                      </a:moveTo>
                      <a:lnTo>
                        <a:pt x="10775" y="1"/>
                      </a:lnTo>
                      <a:cubicBezTo>
                        <a:pt x="10775" y="1"/>
                        <a:pt x="10775" y="1"/>
                        <a:pt x="10775" y="1"/>
                      </a:cubicBezTo>
                      <a:lnTo>
                        <a:pt x="10775" y="1"/>
                      </a:lnTo>
                      <a:cubicBezTo>
                        <a:pt x="10775" y="1"/>
                        <a:pt x="10775" y="1"/>
                        <a:pt x="10775" y="1"/>
                      </a:cubicBezTo>
                      <a:close/>
                      <a:moveTo>
                        <a:pt x="10775" y="1"/>
                      </a:moveTo>
                      <a:cubicBezTo>
                        <a:pt x="10773" y="3"/>
                        <a:pt x="10104" y="240"/>
                        <a:pt x="9513" y="1652"/>
                      </a:cubicBezTo>
                      <a:cubicBezTo>
                        <a:pt x="8556" y="3937"/>
                        <a:pt x="7842" y="5526"/>
                        <a:pt x="6039" y="5526"/>
                      </a:cubicBezTo>
                      <a:cubicBezTo>
                        <a:pt x="5926" y="5526"/>
                        <a:pt x="5809" y="5520"/>
                        <a:pt x="5687" y="5507"/>
                      </a:cubicBezTo>
                      <a:cubicBezTo>
                        <a:pt x="3888" y="5321"/>
                        <a:pt x="1525" y="786"/>
                        <a:pt x="1" y="610"/>
                      </a:cubicBezTo>
                      <a:lnTo>
                        <a:pt x="1" y="610"/>
                      </a:lnTo>
                      <a:cubicBezTo>
                        <a:pt x="2337" y="2493"/>
                        <a:pt x="2882" y="6385"/>
                        <a:pt x="2882" y="6385"/>
                      </a:cubicBezTo>
                      <a:lnTo>
                        <a:pt x="9159" y="6487"/>
                      </a:lnTo>
                      <a:cubicBezTo>
                        <a:pt x="9159" y="6487"/>
                        <a:pt x="9409" y="1218"/>
                        <a:pt x="10775" y="1"/>
                      </a:cubicBezTo>
                      <a:close/>
                    </a:path>
                  </a:pathLst>
                </a:custGeom>
                <a:solidFill>
                  <a:srgbClr val="000000">
                    <a:alpha val="1348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89" name="Google Shape;4389;p19"/>
                <p:cNvSpPr/>
                <p:nvPr/>
              </p:nvSpPr>
              <p:spPr>
                <a:xfrm>
                  <a:off x="5201025" y="2202425"/>
                  <a:ext cx="172625" cy="22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05" h="912" extrusionOk="0">
                      <a:moveTo>
                        <a:pt x="6746" y="1"/>
                      </a:moveTo>
                      <a:cubicBezTo>
                        <a:pt x="6076" y="486"/>
                        <a:pt x="4658" y="690"/>
                        <a:pt x="3263" y="690"/>
                      </a:cubicBezTo>
                      <a:cubicBezTo>
                        <a:pt x="1974" y="690"/>
                        <a:pt x="705" y="516"/>
                        <a:pt x="67" y="228"/>
                      </a:cubicBezTo>
                      <a:lnTo>
                        <a:pt x="1" y="333"/>
                      </a:lnTo>
                      <a:cubicBezTo>
                        <a:pt x="1063" y="765"/>
                        <a:pt x="2154" y="912"/>
                        <a:pt x="3145" y="912"/>
                      </a:cubicBezTo>
                      <a:cubicBezTo>
                        <a:pt x="5247" y="912"/>
                        <a:pt x="6904" y="252"/>
                        <a:pt x="6904" y="252"/>
                      </a:cubicBezTo>
                      <a:lnTo>
                        <a:pt x="6746" y="1"/>
                      </a:lnTo>
                      <a:close/>
                    </a:path>
                  </a:pathLst>
                </a:custGeom>
                <a:solidFill>
                  <a:srgbClr val="513A4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90" name="Google Shape;4390;p19"/>
                <p:cNvSpPr/>
                <p:nvPr/>
              </p:nvSpPr>
              <p:spPr>
                <a:xfrm>
                  <a:off x="5169575" y="2024175"/>
                  <a:ext cx="212425" cy="87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97" h="3511" extrusionOk="0">
                      <a:moveTo>
                        <a:pt x="4266" y="1"/>
                      </a:moveTo>
                      <a:cubicBezTo>
                        <a:pt x="2962" y="1"/>
                        <a:pt x="1" y="1126"/>
                        <a:pt x="111" y="1376"/>
                      </a:cubicBezTo>
                      <a:cubicBezTo>
                        <a:pt x="389" y="2011"/>
                        <a:pt x="1694" y="3510"/>
                        <a:pt x="3705" y="3510"/>
                      </a:cubicBezTo>
                      <a:cubicBezTo>
                        <a:pt x="4965" y="3510"/>
                        <a:pt x="6504" y="2921"/>
                        <a:pt x="8241" y="1159"/>
                      </a:cubicBezTo>
                      <a:cubicBezTo>
                        <a:pt x="8497" y="899"/>
                        <a:pt x="5629" y="115"/>
                        <a:pt x="4429" y="8"/>
                      </a:cubicBezTo>
                      <a:cubicBezTo>
                        <a:pt x="4378" y="3"/>
                        <a:pt x="4324" y="1"/>
                        <a:pt x="4266" y="1"/>
                      </a:cubicBezTo>
                      <a:close/>
                    </a:path>
                  </a:pathLst>
                </a:custGeom>
                <a:solidFill>
                  <a:srgbClr val="8A8C5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91" name="Google Shape;4391;p19"/>
                <p:cNvSpPr/>
                <p:nvPr/>
              </p:nvSpPr>
              <p:spPr>
                <a:xfrm>
                  <a:off x="5186550" y="2057175"/>
                  <a:ext cx="175400" cy="51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016" h="2071" extrusionOk="0">
                      <a:moveTo>
                        <a:pt x="6881" y="0"/>
                      </a:moveTo>
                      <a:cubicBezTo>
                        <a:pt x="6457" y="0"/>
                        <a:pt x="4890" y="320"/>
                        <a:pt x="3406" y="383"/>
                      </a:cubicBezTo>
                      <a:cubicBezTo>
                        <a:pt x="3316" y="387"/>
                        <a:pt x="3223" y="389"/>
                        <a:pt x="3128" y="389"/>
                      </a:cubicBezTo>
                      <a:cubicBezTo>
                        <a:pt x="2073" y="389"/>
                        <a:pt x="741" y="178"/>
                        <a:pt x="230" y="178"/>
                      </a:cubicBezTo>
                      <a:cubicBezTo>
                        <a:pt x="80" y="178"/>
                        <a:pt x="0" y="196"/>
                        <a:pt x="21" y="244"/>
                      </a:cubicBezTo>
                      <a:cubicBezTo>
                        <a:pt x="259" y="787"/>
                        <a:pt x="1375" y="2070"/>
                        <a:pt x="3095" y="2070"/>
                      </a:cubicBezTo>
                      <a:cubicBezTo>
                        <a:pt x="4173" y="2070"/>
                        <a:pt x="5489" y="1566"/>
                        <a:pt x="6974" y="60"/>
                      </a:cubicBezTo>
                      <a:cubicBezTo>
                        <a:pt x="7016" y="18"/>
                        <a:pt x="6979" y="0"/>
                        <a:pt x="6881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92" name="Google Shape;4392;p19"/>
                <p:cNvSpPr/>
                <p:nvPr/>
              </p:nvSpPr>
              <p:spPr>
                <a:xfrm>
                  <a:off x="5162500" y="1942250"/>
                  <a:ext cx="228100" cy="88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124" h="3550" extrusionOk="0">
                      <a:moveTo>
                        <a:pt x="4665" y="1"/>
                      </a:moveTo>
                      <a:cubicBezTo>
                        <a:pt x="4544" y="1"/>
                        <a:pt x="4425" y="6"/>
                        <a:pt x="4307" y="18"/>
                      </a:cubicBezTo>
                      <a:cubicBezTo>
                        <a:pt x="2166" y="235"/>
                        <a:pt x="0" y="2180"/>
                        <a:pt x="0" y="2180"/>
                      </a:cubicBezTo>
                      <a:cubicBezTo>
                        <a:pt x="0" y="2180"/>
                        <a:pt x="1597" y="3550"/>
                        <a:pt x="4195" y="3550"/>
                      </a:cubicBezTo>
                      <a:cubicBezTo>
                        <a:pt x="4274" y="3550"/>
                        <a:pt x="4353" y="3549"/>
                        <a:pt x="4433" y="3546"/>
                      </a:cubicBezTo>
                      <a:cubicBezTo>
                        <a:pt x="6469" y="3480"/>
                        <a:pt x="9123" y="1664"/>
                        <a:pt x="9123" y="1664"/>
                      </a:cubicBezTo>
                      <a:cubicBezTo>
                        <a:pt x="9123" y="1664"/>
                        <a:pt x="6734" y="1"/>
                        <a:pt x="466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93" name="Google Shape;4393;p19"/>
                <p:cNvSpPr/>
                <p:nvPr/>
              </p:nvSpPr>
              <p:spPr>
                <a:xfrm>
                  <a:off x="5182400" y="1938750"/>
                  <a:ext cx="184050" cy="124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62" h="4990" extrusionOk="0">
                      <a:moveTo>
                        <a:pt x="3580" y="0"/>
                      </a:moveTo>
                      <a:cubicBezTo>
                        <a:pt x="3526" y="0"/>
                        <a:pt x="3472" y="2"/>
                        <a:pt x="3420" y="6"/>
                      </a:cubicBezTo>
                      <a:cubicBezTo>
                        <a:pt x="2485" y="78"/>
                        <a:pt x="1510" y="1101"/>
                        <a:pt x="1510" y="1101"/>
                      </a:cubicBezTo>
                      <a:cubicBezTo>
                        <a:pt x="1500" y="1158"/>
                        <a:pt x="1697" y="3241"/>
                        <a:pt x="1697" y="3241"/>
                      </a:cubicBezTo>
                      <a:cubicBezTo>
                        <a:pt x="1697" y="3241"/>
                        <a:pt x="1598" y="3216"/>
                        <a:pt x="1448" y="3216"/>
                      </a:cubicBezTo>
                      <a:cubicBezTo>
                        <a:pt x="1119" y="3216"/>
                        <a:pt x="547" y="3335"/>
                        <a:pt x="242" y="4094"/>
                      </a:cubicBezTo>
                      <a:cubicBezTo>
                        <a:pt x="1" y="4692"/>
                        <a:pt x="1400" y="4990"/>
                        <a:pt x="3025" y="4990"/>
                      </a:cubicBezTo>
                      <a:cubicBezTo>
                        <a:pt x="4409" y="4990"/>
                        <a:pt x="5956" y="4774"/>
                        <a:pt x="6798" y="4344"/>
                      </a:cubicBezTo>
                      <a:cubicBezTo>
                        <a:pt x="7362" y="4057"/>
                        <a:pt x="5899" y="3216"/>
                        <a:pt x="5899" y="3216"/>
                      </a:cubicBezTo>
                      <a:lnTo>
                        <a:pt x="5711" y="541"/>
                      </a:lnTo>
                      <a:cubicBezTo>
                        <a:pt x="5711" y="541"/>
                        <a:pt x="4502" y="0"/>
                        <a:pt x="3580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94" name="Google Shape;4394;p19"/>
                <p:cNvSpPr/>
                <p:nvPr/>
              </p:nvSpPr>
              <p:spPr>
                <a:xfrm>
                  <a:off x="5186600" y="1938700"/>
                  <a:ext cx="173100" cy="112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24" h="4512" extrusionOk="0">
                      <a:moveTo>
                        <a:pt x="3412" y="1"/>
                      </a:moveTo>
                      <a:cubicBezTo>
                        <a:pt x="3358" y="1"/>
                        <a:pt x="3304" y="3"/>
                        <a:pt x="3252" y="7"/>
                      </a:cubicBezTo>
                      <a:cubicBezTo>
                        <a:pt x="2318" y="78"/>
                        <a:pt x="1344" y="1102"/>
                        <a:pt x="1344" y="1102"/>
                      </a:cubicBezTo>
                      <a:cubicBezTo>
                        <a:pt x="1334" y="1159"/>
                        <a:pt x="1531" y="3241"/>
                        <a:pt x="1531" y="3241"/>
                      </a:cubicBezTo>
                      <a:cubicBezTo>
                        <a:pt x="1531" y="3241"/>
                        <a:pt x="1431" y="3216"/>
                        <a:pt x="1281" y="3216"/>
                      </a:cubicBezTo>
                      <a:cubicBezTo>
                        <a:pt x="952" y="3216"/>
                        <a:pt x="381" y="3335"/>
                        <a:pt x="75" y="4095"/>
                      </a:cubicBezTo>
                      <a:cubicBezTo>
                        <a:pt x="0" y="4277"/>
                        <a:pt x="115" y="4412"/>
                        <a:pt x="362" y="4512"/>
                      </a:cubicBezTo>
                      <a:cubicBezTo>
                        <a:pt x="358" y="4501"/>
                        <a:pt x="355" y="4491"/>
                        <a:pt x="355" y="4480"/>
                      </a:cubicBezTo>
                      <a:cubicBezTo>
                        <a:pt x="355" y="4100"/>
                        <a:pt x="914" y="4033"/>
                        <a:pt x="1788" y="4033"/>
                      </a:cubicBezTo>
                      <a:cubicBezTo>
                        <a:pt x="2271" y="4033"/>
                        <a:pt x="2849" y="4053"/>
                        <a:pt x="3483" y="4053"/>
                      </a:cubicBezTo>
                      <a:cubicBezTo>
                        <a:pt x="4318" y="4053"/>
                        <a:pt x="5109" y="3972"/>
                        <a:pt x="5711" y="3972"/>
                      </a:cubicBezTo>
                      <a:cubicBezTo>
                        <a:pt x="6227" y="3972"/>
                        <a:pt x="6604" y="4032"/>
                        <a:pt x="6750" y="4254"/>
                      </a:cubicBezTo>
                      <a:cubicBezTo>
                        <a:pt x="6924" y="3940"/>
                        <a:pt x="5731" y="3215"/>
                        <a:pt x="5731" y="3215"/>
                      </a:cubicBezTo>
                      <a:lnTo>
                        <a:pt x="5543" y="541"/>
                      </a:lnTo>
                      <a:cubicBezTo>
                        <a:pt x="5543" y="541"/>
                        <a:pt x="4334" y="1"/>
                        <a:pt x="3412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95" name="Google Shape;4395;p19"/>
                <p:cNvSpPr/>
                <p:nvPr/>
              </p:nvSpPr>
              <p:spPr>
                <a:xfrm>
                  <a:off x="5231575" y="1946125"/>
                  <a:ext cx="81750" cy="82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0" h="3291" extrusionOk="0">
                      <a:moveTo>
                        <a:pt x="2027" y="1"/>
                      </a:moveTo>
                      <a:cubicBezTo>
                        <a:pt x="1330" y="1"/>
                        <a:pt x="559" y="163"/>
                        <a:pt x="0" y="408"/>
                      </a:cubicBezTo>
                      <a:lnTo>
                        <a:pt x="339" y="3112"/>
                      </a:lnTo>
                      <a:cubicBezTo>
                        <a:pt x="685" y="3229"/>
                        <a:pt x="1061" y="3290"/>
                        <a:pt x="1471" y="3290"/>
                      </a:cubicBezTo>
                      <a:cubicBezTo>
                        <a:pt x="1999" y="3290"/>
                        <a:pt x="2583" y="3188"/>
                        <a:pt x="3234" y="2967"/>
                      </a:cubicBezTo>
                      <a:lnTo>
                        <a:pt x="3269" y="256"/>
                      </a:lnTo>
                      <a:cubicBezTo>
                        <a:pt x="2952" y="77"/>
                        <a:pt x="2507" y="1"/>
                        <a:pt x="2027" y="1"/>
                      </a:cubicBezTo>
                      <a:close/>
                    </a:path>
                  </a:pathLst>
                </a:custGeom>
                <a:solidFill>
                  <a:srgbClr val="634D5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96" name="Google Shape;4396;p19"/>
                <p:cNvSpPr/>
                <p:nvPr/>
              </p:nvSpPr>
              <p:spPr>
                <a:xfrm>
                  <a:off x="5238900" y="1969975"/>
                  <a:ext cx="64975" cy="58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9" h="2354" extrusionOk="0">
                      <a:moveTo>
                        <a:pt x="1616" y="0"/>
                      </a:moveTo>
                      <a:cubicBezTo>
                        <a:pt x="1061" y="0"/>
                        <a:pt x="446" y="117"/>
                        <a:pt x="0" y="293"/>
                      </a:cubicBezTo>
                      <a:lnTo>
                        <a:pt x="248" y="2227"/>
                      </a:lnTo>
                      <a:cubicBezTo>
                        <a:pt x="521" y="2310"/>
                        <a:pt x="818" y="2354"/>
                        <a:pt x="1143" y="2354"/>
                      </a:cubicBezTo>
                      <a:cubicBezTo>
                        <a:pt x="1563" y="2354"/>
                        <a:pt x="2029" y="2280"/>
                        <a:pt x="2548" y="2122"/>
                      </a:cubicBezTo>
                      <a:lnTo>
                        <a:pt x="2599" y="183"/>
                      </a:lnTo>
                      <a:cubicBezTo>
                        <a:pt x="2348" y="55"/>
                        <a:pt x="1996" y="0"/>
                        <a:pt x="1616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97" name="Google Shape;4397;p19"/>
                <p:cNvSpPr/>
                <p:nvPr/>
              </p:nvSpPr>
              <p:spPr>
                <a:xfrm>
                  <a:off x="5219975" y="1938750"/>
                  <a:ext cx="108700" cy="68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48" h="2758" extrusionOk="0">
                      <a:moveTo>
                        <a:pt x="2076" y="0"/>
                      </a:moveTo>
                      <a:cubicBezTo>
                        <a:pt x="2021" y="0"/>
                        <a:pt x="1968" y="2"/>
                        <a:pt x="1916" y="6"/>
                      </a:cubicBezTo>
                      <a:cubicBezTo>
                        <a:pt x="982" y="78"/>
                        <a:pt x="7" y="1101"/>
                        <a:pt x="7" y="1101"/>
                      </a:cubicBezTo>
                      <a:cubicBezTo>
                        <a:pt x="0" y="1141"/>
                        <a:pt x="92" y="2140"/>
                        <a:pt x="150" y="2758"/>
                      </a:cubicBezTo>
                      <a:cubicBezTo>
                        <a:pt x="944" y="2574"/>
                        <a:pt x="1875" y="2469"/>
                        <a:pt x="2873" y="2469"/>
                      </a:cubicBezTo>
                      <a:cubicBezTo>
                        <a:pt x="3384" y="2469"/>
                        <a:pt x="3880" y="2498"/>
                        <a:pt x="4347" y="2549"/>
                      </a:cubicBezTo>
                      <a:lnTo>
                        <a:pt x="4206" y="541"/>
                      </a:lnTo>
                      <a:cubicBezTo>
                        <a:pt x="4206" y="541"/>
                        <a:pt x="2997" y="0"/>
                        <a:pt x="2076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98" name="Google Shape;4398;p19"/>
                <p:cNvSpPr/>
                <p:nvPr/>
              </p:nvSpPr>
              <p:spPr>
                <a:xfrm>
                  <a:off x="5205750" y="1880700"/>
                  <a:ext cx="137200" cy="77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88" h="3107" extrusionOk="0">
                      <a:moveTo>
                        <a:pt x="2679" y="0"/>
                      </a:moveTo>
                      <a:cubicBezTo>
                        <a:pt x="1969" y="0"/>
                        <a:pt x="382" y="1791"/>
                        <a:pt x="0" y="3107"/>
                      </a:cubicBezTo>
                      <a:cubicBezTo>
                        <a:pt x="950" y="2759"/>
                        <a:pt x="1900" y="2585"/>
                        <a:pt x="2850" y="2585"/>
                      </a:cubicBezTo>
                      <a:cubicBezTo>
                        <a:pt x="3729" y="2585"/>
                        <a:pt x="4609" y="2734"/>
                        <a:pt x="5488" y="3032"/>
                      </a:cubicBezTo>
                      <a:cubicBezTo>
                        <a:pt x="4907" y="1618"/>
                        <a:pt x="3389" y="0"/>
                        <a:pt x="267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99" name="Google Shape;4399;p19"/>
                <p:cNvSpPr/>
                <p:nvPr/>
              </p:nvSpPr>
              <p:spPr>
                <a:xfrm>
                  <a:off x="5205775" y="1880725"/>
                  <a:ext cx="70000" cy="77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00" h="3109" extrusionOk="0">
                      <a:moveTo>
                        <a:pt x="2679" y="1"/>
                      </a:moveTo>
                      <a:cubicBezTo>
                        <a:pt x="1969" y="1"/>
                        <a:pt x="384" y="1791"/>
                        <a:pt x="1" y="3109"/>
                      </a:cubicBezTo>
                      <a:cubicBezTo>
                        <a:pt x="954" y="2759"/>
                        <a:pt x="1728" y="2586"/>
                        <a:pt x="2665" y="2586"/>
                      </a:cubicBezTo>
                      <a:cubicBezTo>
                        <a:pt x="2709" y="2586"/>
                        <a:pt x="2754" y="2586"/>
                        <a:pt x="2800" y="2587"/>
                      </a:cubicBezTo>
                      <a:cubicBezTo>
                        <a:pt x="2773" y="2481"/>
                        <a:pt x="2600" y="633"/>
                        <a:pt x="269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00" name="Google Shape;4400;p19"/>
                <p:cNvSpPr/>
                <p:nvPr/>
              </p:nvSpPr>
              <p:spPr>
                <a:xfrm>
                  <a:off x="5270875" y="1880650"/>
                  <a:ext cx="7450" cy="65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8" h="2606" extrusionOk="0">
                      <a:moveTo>
                        <a:pt x="79" y="1"/>
                      </a:moveTo>
                      <a:cubicBezTo>
                        <a:pt x="66" y="1"/>
                        <a:pt x="54" y="1"/>
                        <a:pt x="41" y="2"/>
                      </a:cubicBezTo>
                      <a:cubicBezTo>
                        <a:pt x="0" y="258"/>
                        <a:pt x="38" y="2482"/>
                        <a:pt x="48" y="2563"/>
                      </a:cubicBezTo>
                      <a:cubicBezTo>
                        <a:pt x="117" y="2563"/>
                        <a:pt x="230" y="2604"/>
                        <a:pt x="298" y="2606"/>
                      </a:cubicBezTo>
                      <a:cubicBezTo>
                        <a:pt x="278" y="2504"/>
                        <a:pt x="75" y="1568"/>
                        <a:pt x="79" y="1"/>
                      </a:cubicBezTo>
                      <a:close/>
                    </a:path>
                  </a:pathLst>
                </a:custGeom>
                <a:solidFill>
                  <a:srgbClr val="808C8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01" name="Google Shape;4401;p19"/>
                <p:cNvSpPr/>
                <p:nvPr/>
              </p:nvSpPr>
              <p:spPr>
                <a:xfrm>
                  <a:off x="5162500" y="1925100"/>
                  <a:ext cx="228100" cy="71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124" h="2866" extrusionOk="0">
                      <a:moveTo>
                        <a:pt x="4380" y="0"/>
                      </a:moveTo>
                      <a:cubicBezTo>
                        <a:pt x="398" y="1761"/>
                        <a:pt x="0" y="2866"/>
                        <a:pt x="0" y="2866"/>
                      </a:cubicBezTo>
                      <a:cubicBezTo>
                        <a:pt x="1487" y="1927"/>
                        <a:pt x="4265" y="1164"/>
                        <a:pt x="4505" y="1125"/>
                      </a:cubicBezTo>
                      <a:cubicBezTo>
                        <a:pt x="4510" y="1125"/>
                        <a:pt x="4517" y="1124"/>
                        <a:pt x="4525" y="1124"/>
                      </a:cubicBezTo>
                      <a:cubicBezTo>
                        <a:pt x="4903" y="1124"/>
                        <a:pt x="8422" y="2000"/>
                        <a:pt x="9123" y="2351"/>
                      </a:cubicBezTo>
                      <a:cubicBezTo>
                        <a:pt x="9123" y="2351"/>
                        <a:pt x="8395" y="1269"/>
                        <a:pt x="4380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02" name="Google Shape;4402;p19"/>
                <p:cNvSpPr/>
                <p:nvPr/>
              </p:nvSpPr>
              <p:spPr>
                <a:xfrm>
                  <a:off x="5162500" y="1925100"/>
                  <a:ext cx="112625" cy="71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05" h="2866" extrusionOk="0">
                      <a:moveTo>
                        <a:pt x="4380" y="0"/>
                      </a:moveTo>
                      <a:cubicBezTo>
                        <a:pt x="398" y="1761"/>
                        <a:pt x="0" y="2866"/>
                        <a:pt x="0" y="2866"/>
                      </a:cubicBezTo>
                      <a:cubicBezTo>
                        <a:pt x="1487" y="1927"/>
                        <a:pt x="4265" y="1164"/>
                        <a:pt x="4505" y="1125"/>
                      </a:cubicBezTo>
                      <a:cubicBezTo>
                        <a:pt x="4436" y="789"/>
                        <a:pt x="4357" y="309"/>
                        <a:pt x="4380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03" name="Google Shape;4403;p19"/>
                <p:cNvSpPr/>
                <p:nvPr/>
              </p:nvSpPr>
              <p:spPr>
                <a:xfrm>
                  <a:off x="5209975" y="1618950"/>
                  <a:ext cx="166100" cy="1067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44" h="42701" extrusionOk="0">
                      <a:moveTo>
                        <a:pt x="6154" y="0"/>
                      </a:moveTo>
                      <a:lnTo>
                        <a:pt x="1" y="42700"/>
                      </a:lnTo>
                      <a:lnTo>
                        <a:pt x="492" y="42700"/>
                      </a:lnTo>
                      <a:lnTo>
                        <a:pt x="6644" y="55"/>
                      </a:lnTo>
                      <a:lnTo>
                        <a:pt x="6154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04" name="Google Shape;4404;p19"/>
                <p:cNvSpPr/>
                <p:nvPr/>
              </p:nvSpPr>
              <p:spPr>
                <a:xfrm>
                  <a:off x="5349625" y="1529250"/>
                  <a:ext cx="108875" cy="394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55" h="15764" extrusionOk="0">
                      <a:moveTo>
                        <a:pt x="1946" y="0"/>
                      </a:moveTo>
                      <a:lnTo>
                        <a:pt x="0" y="13518"/>
                      </a:lnTo>
                      <a:lnTo>
                        <a:pt x="2506" y="15764"/>
                      </a:lnTo>
                      <a:cubicBezTo>
                        <a:pt x="2506" y="15764"/>
                        <a:pt x="4354" y="9092"/>
                        <a:pt x="4238" y="6018"/>
                      </a:cubicBezTo>
                      <a:cubicBezTo>
                        <a:pt x="4121" y="2945"/>
                        <a:pt x="1946" y="0"/>
                        <a:pt x="1946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05" name="Google Shape;4405;p19"/>
                <p:cNvSpPr/>
                <p:nvPr/>
              </p:nvSpPr>
              <p:spPr>
                <a:xfrm>
                  <a:off x="5363625" y="1569125"/>
                  <a:ext cx="81150" cy="354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46" h="14168" extrusionOk="0">
                      <a:moveTo>
                        <a:pt x="1157" y="0"/>
                      </a:moveTo>
                      <a:lnTo>
                        <a:pt x="1" y="8029"/>
                      </a:lnTo>
                      <a:lnTo>
                        <a:pt x="1064" y="13376"/>
                      </a:lnTo>
                      <a:lnTo>
                        <a:pt x="1948" y="14167"/>
                      </a:lnTo>
                      <a:cubicBezTo>
                        <a:pt x="1948" y="14167"/>
                        <a:pt x="2729" y="11345"/>
                        <a:pt x="3245" y="8527"/>
                      </a:cubicBezTo>
                      <a:lnTo>
                        <a:pt x="1157" y="0"/>
                      </a:lnTo>
                      <a:close/>
                    </a:path>
                  </a:pathLst>
                </a:custGeom>
                <a:solidFill>
                  <a:srgbClr val="000000">
                    <a:alpha val="1348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06" name="Google Shape;4406;p19"/>
                <p:cNvSpPr/>
                <p:nvPr/>
              </p:nvSpPr>
              <p:spPr>
                <a:xfrm>
                  <a:off x="5110650" y="2683675"/>
                  <a:ext cx="367025" cy="118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681" h="4724" extrusionOk="0">
                      <a:moveTo>
                        <a:pt x="618" y="0"/>
                      </a:moveTo>
                      <a:lnTo>
                        <a:pt x="0" y="4724"/>
                      </a:lnTo>
                      <a:lnTo>
                        <a:pt x="14681" y="4724"/>
                      </a:lnTo>
                      <a:lnTo>
                        <a:pt x="14061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07" name="Google Shape;4407;p19"/>
                <p:cNvSpPr/>
                <p:nvPr/>
              </p:nvSpPr>
              <p:spPr>
                <a:xfrm>
                  <a:off x="5173975" y="2683675"/>
                  <a:ext cx="183200" cy="118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28" h="4724" extrusionOk="0">
                      <a:moveTo>
                        <a:pt x="3800" y="0"/>
                      </a:moveTo>
                      <a:lnTo>
                        <a:pt x="1" y="4724"/>
                      </a:lnTo>
                      <a:lnTo>
                        <a:pt x="6069" y="4724"/>
                      </a:lnTo>
                      <a:lnTo>
                        <a:pt x="7328" y="0"/>
                      </a:lnTo>
                      <a:close/>
                    </a:path>
                  </a:pathLst>
                </a:custGeom>
                <a:solidFill>
                  <a:srgbClr val="000000">
                    <a:alpha val="1348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08" name="Google Shape;4408;p19"/>
                <p:cNvSpPr/>
                <p:nvPr/>
              </p:nvSpPr>
              <p:spPr>
                <a:xfrm>
                  <a:off x="5214675" y="2106675"/>
                  <a:ext cx="76100" cy="56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44" h="2246" extrusionOk="0">
                      <a:moveTo>
                        <a:pt x="1559" y="1"/>
                      </a:moveTo>
                      <a:cubicBezTo>
                        <a:pt x="1272" y="1"/>
                        <a:pt x="284" y="284"/>
                        <a:pt x="1" y="728"/>
                      </a:cubicBezTo>
                      <a:cubicBezTo>
                        <a:pt x="1" y="728"/>
                        <a:pt x="441" y="2204"/>
                        <a:pt x="626" y="2243"/>
                      </a:cubicBezTo>
                      <a:cubicBezTo>
                        <a:pt x="634" y="2245"/>
                        <a:pt x="645" y="2246"/>
                        <a:pt x="656" y="2246"/>
                      </a:cubicBezTo>
                      <a:cubicBezTo>
                        <a:pt x="897" y="2246"/>
                        <a:pt x="1783" y="1869"/>
                        <a:pt x="1783" y="1869"/>
                      </a:cubicBezTo>
                      <a:cubicBezTo>
                        <a:pt x="1783" y="1869"/>
                        <a:pt x="2067" y="1944"/>
                        <a:pt x="2317" y="1944"/>
                      </a:cubicBezTo>
                      <a:cubicBezTo>
                        <a:pt x="2432" y="1944"/>
                        <a:pt x="2540" y="1928"/>
                        <a:pt x="2611" y="1882"/>
                      </a:cubicBezTo>
                      <a:cubicBezTo>
                        <a:pt x="2866" y="1715"/>
                        <a:pt x="3043" y="379"/>
                        <a:pt x="2710" y="235"/>
                      </a:cubicBezTo>
                      <a:cubicBezTo>
                        <a:pt x="2299" y="59"/>
                        <a:pt x="1840" y="14"/>
                        <a:pt x="1577" y="1"/>
                      </a:cubicBezTo>
                      <a:cubicBezTo>
                        <a:pt x="1572" y="1"/>
                        <a:pt x="1566" y="1"/>
                        <a:pt x="1559" y="1"/>
                      </a:cubicBezTo>
                      <a:close/>
                    </a:path>
                  </a:pathLst>
                </a:custGeom>
                <a:solidFill>
                  <a:srgbClr val="513A4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09" name="Google Shape;4409;p19"/>
                <p:cNvSpPr/>
                <p:nvPr/>
              </p:nvSpPr>
              <p:spPr>
                <a:xfrm>
                  <a:off x="5099200" y="2117825"/>
                  <a:ext cx="139900" cy="153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96" h="6150" extrusionOk="0">
                      <a:moveTo>
                        <a:pt x="4777" y="1"/>
                      </a:moveTo>
                      <a:lnTo>
                        <a:pt x="1285" y="2395"/>
                      </a:lnTo>
                      <a:cubicBezTo>
                        <a:pt x="0" y="3699"/>
                        <a:pt x="1395" y="5628"/>
                        <a:pt x="3450" y="6149"/>
                      </a:cubicBezTo>
                      <a:lnTo>
                        <a:pt x="5596" y="1780"/>
                      </a:lnTo>
                      <a:lnTo>
                        <a:pt x="4777" y="1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10" name="Google Shape;4410;p19"/>
                <p:cNvSpPr/>
                <p:nvPr/>
              </p:nvSpPr>
              <p:spPr>
                <a:xfrm>
                  <a:off x="5118975" y="2158600"/>
                  <a:ext cx="120175" cy="113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7" h="4520" extrusionOk="0">
                      <a:moveTo>
                        <a:pt x="4737" y="1"/>
                      </a:moveTo>
                      <a:cubicBezTo>
                        <a:pt x="4464" y="350"/>
                        <a:pt x="4134" y="695"/>
                        <a:pt x="3750" y="1014"/>
                      </a:cubicBezTo>
                      <a:cubicBezTo>
                        <a:pt x="2777" y="1822"/>
                        <a:pt x="1715" y="2271"/>
                        <a:pt x="933" y="2271"/>
                      </a:cubicBezTo>
                      <a:cubicBezTo>
                        <a:pt x="532" y="2271"/>
                        <a:pt x="205" y="2153"/>
                        <a:pt x="1" y="1906"/>
                      </a:cubicBezTo>
                      <a:lnTo>
                        <a:pt x="1" y="1906"/>
                      </a:lnTo>
                      <a:cubicBezTo>
                        <a:pt x="5" y="3001"/>
                        <a:pt x="1155" y="4138"/>
                        <a:pt x="2661" y="4520"/>
                      </a:cubicBezTo>
                      <a:lnTo>
                        <a:pt x="4806" y="150"/>
                      </a:lnTo>
                      <a:lnTo>
                        <a:pt x="4737" y="1"/>
                      </a:lnTo>
                      <a:close/>
                    </a:path>
                  </a:pathLst>
                </a:custGeom>
                <a:solidFill>
                  <a:srgbClr val="000000">
                    <a:alpha val="1348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11" name="Google Shape;4411;p19"/>
                <p:cNvSpPr/>
                <p:nvPr/>
              </p:nvSpPr>
              <p:spPr>
                <a:xfrm>
                  <a:off x="5262350" y="2109700"/>
                  <a:ext cx="47050" cy="23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2" h="956" extrusionOk="0">
                      <a:moveTo>
                        <a:pt x="280" y="1"/>
                      </a:moveTo>
                      <a:cubicBezTo>
                        <a:pt x="149" y="1"/>
                        <a:pt x="62" y="28"/>
                        <a:pt x="44" y="83"/>
                      </a:cubicBezTo>
                      <a:cubicBezTo>
                        <a:pt x="1" y="212"/>
                        <a:pt x="353" y="448"/>
                        <a:pt x="827" y="607"/>
                      </a:cubicBezTo>
                      <a:cubicBezTo>
                        <a:pt x="1192" y="732"/>
                        <a:pt x="1537" y="955"/>
                        <a:pt x="1708" y="955"/>
                      </a:cubicBezTo>
                      <a:cubicBezTo>
                        <a:pt x="1760" y="955"/>
                        <a:pt x="1795" y="935"/>
                        <a:pt x="1811" y="886"/>
                      </a:cubicBezTo>
                      <a:cubicBezTo>
                        <a:pt x="1882" y="675"/>
                        <a:pt x="1456" y="301"/>
                        <a:pt x="982" y="140"/>
                      </a:cubicBezTo>
                      <a:cubicBezTo>
                        <a:pt x="709" y="49"/>
                        <a:pt x="455" y="1"/>
                        <a:pt x="280" y="1"/>
                      </a:cubicBezTo>
                      <a:close/>
                    </a:path>
                  </a:pathLst>
                </a:custGeom>
                <a:solidFill>
                  <a:srgbClr val="513A4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12" name="Google Shape;4412;p19"/>
                <p:cNvSpPr/>
                <p:nvPr/>
              </p:nvSpPr>
              <p:spPr>
                <a:xfrm>
                  <a:off x="5244100" y="2090100"/>
                  <a:ext cx="51950" cy="2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78" h="1034" extrusionOk="0">
                      <a:moveTo>
                        <a:pt x="1881" y="0"/>
                      </a:moveTo>
                      <a:cubicBezTo>
                        <a:pt x="1690" y="0"/>
                        <a:pt x="1313" y="237"/>
                        <a:pt x="915" y="362"/>
                      </a:cubicBezTo>
                      <a:cubicBezTo>
                        <a:pt x="389" y="529"/>
                        <a:pt x="1" y="785"/>
                        <a:pt x="45" y="931"/>
                      </a:cubicBezTo>
                      <a:cubicBezTo>
                        <a:pt x="66" y="1000"/>
                        <a:pt x="176" y="1034"/>
                        <a:pt x="341" y="1034"/>
                      </a:cubicBezTo>
                      <a:cubicBezTo>
                        <a:pt x="532" y="1034"/>
                        <a:pt x="797" y="988"/>
                        <a:pt x="1079" y="898"/>
                      </a:cubicBezTo>
                      <a:cubicBezTo>
                        <a:pt x="1605" y="733"/>
                        <a:pt x="2077" y="325"/>
                        <a:pt x="2001" y="82"/>
                      </a:cubicBezTo>
                      <a:cubicBezTo>
                        <a:pt x="1983" y="24"/>
                        <a:pt x="1941" y="0"/>
                        <a:pt x="1881" y="0"/>
                      </a:cubicBezTo>
                      <a:close/>
                    </a:path>
                  </a:pathLst>
                </a:custGeom>
                <a:solidFill>
                  <a:srgbClr val="513A4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13" name="Google Shape;4413;p19"/>
                <p:cNvSpPr/>
                <p:nvPr/>
              </p:nvSpPr>
              <p:spPr>
                <a:xfrm>
                  <a:off x="5260700" y="2125875"/>
                  <a:ext cx="47050" cy="23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2" h="956" extrusionOk="0">
                      <a:moveTo>
                        <a:pt x="280" y="0"/>
                      </a:moveTo>
                      <a:cubicBezTo>
                        <a:pt x="149" y="0"/>
                        <a:pt x="62" y="27"/>
                        <a:pt x="44" y="82"/>
                      </a:cubicBezTo>
                      <a:cubicBezTo>
                        <a:pt x="1" y="212"/>
                        <a:pt x="353" y="447"/>
                        <a:pt x="827" y="607"/>
                      </a:cubicBezTo>
                      <a:cubicBezTo>
                        <a:pt x="1192" y="732"/>
                        <a:pt x="1536" y="956"/>
                        <a:pt x="1707" y="956"/>
                      </a:cubicBezTo>
                      <a:cubicBezTo>
                        <a:pt x="1759" y="956"/>
                        <a:pt x="1795" y="935"/>
                        <a:pt x="1811" y="886"/>
                      </a:cubicBezTo>
                      <a:cubicBezTo>
                        <a:pt x="1882" y="674"/>
                        <a:pt x="1456" y="301"/>
                        <a:pt x="982" y="140"/>
                      </a:cubicBezTo>
                      <a:cubicBezTo>
                        <a:pt x="709" y="48"/>
                        <a:pt x="455" y="0"/>
                        <a:pt x="280" y="0"/>
                      </a:cubicBezTo>
                      <a:close/>
                    </a:path>
                  </a:pathLst>
                </a:custGeom>
                <a:solidFill>
                  <a:srgbClr val="513A4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14" name="Google Shape;4414;p19"/>
                <p:cNvSpPr/>
                <p:nvPr/>
              </p:nvSpPr>
              <p:spPr>
                <a:xfrm>
                  <a:off x="5254450" y="2141075"/>
                  <a:ext cx="47050" cy="23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2" h="955" extrusionOk="0">
                      <a:moveTo>
                        <a:pt x="280" y="0"/>
                      </a:moveTo>
                      <a:cubicBezTo>
                        <a:pt x="149" y="0"/>
                        <a:pt x="62" y="27"/>
                        <a:pt x="44" y="82"/>
                      </a:cubicBezTo>
                      <a:cubicBezTo>
                        <a:pt x="1" y="212"/>
                        <a:pt x="353" y="447"/>
                        <a:pt x="827" y="607"/>
                      </a:cubicBezTo>
                      <a:cubicBezTo>
                        <a:pt x="1194" y="731"/>
                        <a:pt x="1538" y="955"/>
                        <a:pt x="1709" y="955"/>
                      </a:cubicBezTo>
                      <a:cubicBezTo>
                        <a:pt x="1760" y="955"/>
                        <a:pt x="1795" y="935"/>
                        <a:pt x="1811" y="886"/>
                      </a:cubicBezTo>
                      <a:cubicBezTo>
                        <a:pt x="1882" y="673"/>
                        <a:pt x="1456" y="299"/>
                        <a:pt x="982" y="140"/>
                      </a:cubicBezTo>
                      <a:cubicBezTo>
                        <a:pt x="710" y="48"/>
                        <a:pt x="456" y="0"/>
                        <a:pt x="280" y="0"/>
                      </a:cubicBezTo>
                      <a:close/>
                    </a:path>
                  </a:pathLst>
                </a:custGeom>
                <a:solidFill>
                  <a:srgbClr val="513A4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15" name="Google Shape;4415;p19"/>
                <p:cNvSpPr/>
                <p:nvPr/>
              </p:nvSpPr>
              <p:spPr>
                <a:xfrm>
                  <a:off x="5246200" y="2189200"/>
                  <a:ext cx="81275" cy="55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51" h="2233" extrusionOk="0">
                      <a:moveTo>
                        <a:pt x="1809" y="0"/>
                      </a:moveTo>
                      <a:cubicBezTo>
                        <a:pt x="1584" y="0"/>
                        <a:pt x="1364" y="39"/>
                        <a:pt x="1134" y="191"/>
                      </a:cubicBezTo>
                      <a:cubicBezTo>
                        <a:pt x="910" y="337"/>
                        <a:pt x="516" y="593"/>
                        <a:pt x="233" y="938"/>
                      </a:cubicBezTo>
                      <a:cubicBezTo>
                        <a:pt x="0" y="1219"/>
                        <a:pt x="808" y="2222"/>
                        <a:pt x="1117" y="2232"/>
                      </a:cubicBezTo>
                      <a:cubicBezTo>
                        <a:pt x="1119" y="2233"/>
                        <a:pt x="1122" y="2233"/>
                        <a:pt x="1125" y="2233"/>
                      </a:cubicBezTo>
                      <a:cubicBezTo>
                        <a:pt x="1396" y="2233"/>
                        <a:pt x="1852" y="1814"/>
                        <a:pt x="1852" y="1814"/>
                      </a:cubicBezTo>
                      <a:cubicBezTo>
                        <a:pt x="1852" y="1814"/>
                        <a:pt x="2200" y="1520"/>
                        <a:pt x="2760" y="1520"/>
                      </a:cubicBezTo>
                      <a:cubicBezTo>
                        <a:pt x="2858" y="1520"/>
                        <a:pt x="2961" y="1529"/>
                        <a:pt x="3071" y="1550"/>
                      </a:cubicBezTo>
                      <a:cubicBezTo>
                        <a:pt x="3073" y="1550"/>
                        <a:pt x="3075" y="1550"/>
                        <a:pt x="3077" y="1550"/>
                      </a:cubicBezTo>
                      <a:cubicBezTo>
                        <a:pt x="3250" y="1550"/>
                        <a:pt x="2900" y="7"/>
                        <a:pt x="2900" y="7"/>
                      </a:cubicBezTo>
                      <a:cubicBezTo>
                        <a:pt x="2771" y="32"/>
                        <a:pt x="2648" y="41"/>
                        <a:pt x="2529" y="41"/>
                      </a:cubicBezTo>
                      <a:cubicBezTo>
                        <a:pt x="2273" y="41"/>
                        <a:pt x="2039" y="0"/>
                        <a:pt x="1809" y="0"/>
                      </a:cubicBezTo>
                      <a:close/>
                    </a:path>
                  </a:pathLst>
                </a:custGeom>
                <a:solidFill>
                  <a:srgbClr val="513A4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16" name="Google Shape;4416;p19"/>
                <p:cNvSpPr/>
                <p:nvPr/>
              </p:nvSpPr>
              <p:spPr>
                <a:xfrm>
                  <a:off x="5234525" y="2202175"/>
                  <a:ext cx="36625" cy="39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65" h="1568" extrusionOk="0">
                      <a:moveTo>
                        <a:pt x="1306" y="0"/>
                      </a:moveTo>
                      <a:cubicBezTo>
                        <a:pt x="1161" y="0"/>
                        <a:pt x="849" y="213"/>
                        <a:pt x="551" y="527"/>
                      </a:cubicBezTo>
                      <a:cubicBezTo>
                        <a:pt x="201" y="892"/>
                        <a:pt x="0" y="1405"/>
                        <a:pt x="165" y="1542"/>
                      </a:cubicBezTo>
                      <a:cubicBezTo>
                        <a:pt x="185" y="1560"/>
                        <a:pt x="206" y="1567"/>
                        <a:pt x="229" y="1567"/>
                      </a:cubicBezTo>
                      <a:cubicBezTo>
                        <a:pt x="389" y="1567"/>
                        <a:pt x="609" y="1153"/>
                        <a:pt x="916" y="831"/>
                      </a:cubicBezTo>
                      <a:cubicBezTo>
                        <a:pt x="1263" y="468"/>
                        <a:pt x="1464" y="103"/>
                        <a:pt x="1364" y="18"/>
                      </a:cubicBezTo>
                      <a:cubicBezTo>
                        <a:pt x="1350" y="6"/>
                        <a:pt x="1330" y="0"/>
                        <a:pt x="1306" y="0"/>
                      </a:cubicBezTo>
                      <a:close/>
                    </a:path>
                  </a:pathLst>
                </a:custGeom>
                <a:solidFill>
                  <a:srgbClr val="513A4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17" name="Google Shape;4417;p19"/>
                <p:cNvSpPr/>
                <p:nvPr/>
              </p:nvSpPr>
              <p:spPr>
                <a:xfrm>
                  <a:off x="5230350" y="2192075"/>
                  <a:ext cx="56175" cy="16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47" h="652" extrusionOk="0">
                      <a:moveTo>
                        <a:pt x="1826" y="1"/>
                      </a:moveTo>
                      <a:cubicBezTo>
                        <a:pt x="1643" y="1"/>
                        <a:pt x="1411" y="28"/>
                        <a:pt x="1163" y="83"/>
                      </a:cubicBezTo>
                      <a:cubicBezTo>
                        <a:pt x="611" y="205"/>
                        <a:pt x="0" y="150"/>
                        <a:pt x="51" y="386"/>
                      </a:cubicBezTo>
                      <a:cubicBezTo>
                        <a:pt x="86" y="553"/>
                        <a:pt x="407" y="651"/>
                        <a:pt x="787" y="651"/>
                      </a:cubicBezTo>
                      <a:cubicBezTo>
                        <a:pt x="944" y="651"/>
                        <a:pt x="1111" y="634"/>
                        <a:pt x="1272" y="599"/>
                      </a:cubicBezTo>
                      <a:cubicBezTo>
                        <a:pt x="1824" y="476"/>
                        <a:pt x="2246" y="261"/>
                        <a:pt x="2215" y="119"/>
                      </a:cubicBezTo>
                      <a:cubicBezTo>
                        <a:pt x="2198" y="41"/>
                        <a:pt x="2048" y="1"/>
                        <a:pt x="1826" y="1"/>
                      </a:cubicBezTo>
                      <a:close/>
                    </a:path>
                  </a:pathLst>
                </a:custGeom>
                <a:solidFill>
                  <a:srgbClr val="513A4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18" name="Google Shape;4418;p19"/>
                <p:cNvSpPr/>
                <p:nvPr/>
              </p:nvSpPr>
              <p:spPr>
                <a:xfrm>
                  <a:off x="5243825" y="2214550"/>
                  <a:ext cx="36625" cy="39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65" h="1568" extrusionOk="0">
                      <a:moveTo>
                        <a:pt x="1307" y="1"/>
                      </a:moveTo>
                      <a:cubicBezTo>
                        <a:pt x="1161" y="1"/>
                        <a:pt x="849" y="214"/>
                        <a:pt x="551" y="527"/>
                      </a:cubicBezTo>
                      <a:cubicBezTo>
                        <a:pt x="202" y="891"/>
                        <a:pt x="0" y="1405"/>
                        <a:pt x="166" y="1543"/>
                      </a:cubicBezTo>
                      <a:cubicBezTo>
                        <a:pt x="185" y="1560"/>
                        <a:pt x="206" y="1568"/>
                        <a:pt x="228" y="1568"/>
                      </a:cubicBezTo>
                      <a:cubicBezTo>
                        <a:pt x="389" y="1568"/>
                        <a:pt x="608" y="1154"/>
                        <a:pt x="914" y="832"/>
                      </a:cubicBezTo>
                      <a:cubicBezTo>
                        <a:pt x="1263" y="468"/>
                        <a:pt x="1465" y="103"/>
                        <a:pt x="1364" y="19"/>
                      </a:cubicBezTo>
                      <a:cubicBezTo>
                        <a:pt x="1350" y="7"/>
                        <a:pt x="1330" y="1"/>
                        <a:pt x="1307" y="1"/>
                      </a:cubicBezTo>
                      <a:close/>
                    </a:path>
                  </a:pathLst>
                </a:custGeom>
                <a:solidFill>
                  <a:srgbClr val="513A4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19" name="Google Shape;4419;p19"/>
                <p:cNvSpPr/>
                <p:nvPr/>
              </p:nvSpPr>
              <p:spPr>
                <a:xfrm>
                  <a:off x="5255525" y="2223350"/>
                  <a:ext cx="37825" cy="40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13" h="1618" extrusionOk="0">
                      <a:moveTo>
                        <a:pt x="1349" y="1"/>
                      </a:moveTo>
                      <a:cubicBezTo>
                        <a:pt x="1200" y="1"/>
                        <a:pt x="877" y="219"/>
                        <a:pt x="568" y="543"/>
                      </a:cubicBezTo>
                      <a:cubicBezTo>
                        <a:pt x="209" y="921"/>
                        <a:pt x="1" y="1448"/>
                        <a:pt x="172" y="1592"/>
                      </a:cubicBezTo>
                      <a:cubicBezTo>
                        <a:pt x="192" y="1609"/>
                        <a:pt x="214" y="1617"/>
                        <a:pt x="237" y="1617"/>
                      </a:cubicBezTo>
                      <a:cubicBezTo>
                        <a:pt x="403" y="1617"/>
                        <a:pt x="629" y="1190"/>
                        <a:pt x="945" y="858"/>
                      </a:cubicBezTo>
                      <a:cubicBezTo>
                        <a:pt x="1304" y="481"/>
                        <a:pt x="1512" y="106"/>
                        <a:pt x="1408" y="19"/>
                      </a:cubicBezTo>
                      <a:cubicBezTo>
                        <a:pt x="1393" y="7"/>
                        <a:pt x="1374" y="1"/>
                        <a:pt x="1349" y="1"/>
                      </a:cubicBezTo>
                      <a:close/>
                    </a:path>
                  </a:pathLst>
                </a:custGeom>
                <a:solidFill>
                  <a:srgbClr val="513A4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20" name="Google Shape;4420;p19"/>
                <p:cNvSpPr/>
                <p:nvPr/>
              </p:nvSpPr>
              <p:spPr>
                <a:xfrm>
                  <a:off x="5306625" y="2172425"/>
                  <a:ext cx="156550" cy="99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262" h="3962" extrusionOk="0">
                      <a:moveTo>
                        <a:pt x="4347" y="1"/>
                      </a:moveTo>
                      <a:lnTo>
                        <a:pt x="0" y="561"/>
                      </a:lnTo>
                      <a:lnTo>
                        <a:pt x="4" y="2350"/>
                      </a:lnTo>
                      <a:lnTo>
                        <a:pt x="4478" y="3961"/>
                      </a:lnTo>
                      <a:cubicBezTo>
                        <a:pt x="6212" y="3549"/>
                        <a:pt x="6261" y="554"/>
                        <a:pt x="4347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21" name="Google Shape;4421;p19"/>
                <p:cNvSpPr/>
                <p:nvPr/>
              </p:nvSpPr>
              <p:spPr>
                <a:xfrm>
                  <a:off x="5306725" y="2174325"/>
                  <a:ext cx="156300" cy="97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252" h="3886" extrusionOk="0">
                      <a:moveTo>
                        <a:pt x="4559" y="1"/>
                      </a:moveTo>
                      <a:cubicBezTo>
                        <a:pt x="5227" y="515"/>
                        <a:pt x="5385" y="1251"/>
                        <a:pt x="5352" y="1613"/>
                      </a:cubicBezTo>
                      <a:cubicBezTo>
                        <a:pt x="5305" y="2155"/>
                        <a:pt x="4149" y="2507"/>
                        <a:pt x="2741" y="2507"/>
                      </a:cubicBezTo>
                      <a:cubicBezTo>
                        <a:pt x="2427" y="2507"/>
                        <a:pt x="2101" y="2489"/>
                        <a:pt x="1772" y="2452"/>
                      </a:cubicBezTo>
                      <a:cubicBezTo>
                        <a:pt x="1118" y="2381"/>
                        <a:pt x="511" y="2238"/>
                        <a:pt x="0" y="2053"/>
                      </a:cubicBezTo>
                      <a:lnTo>
                        <a:pt x="0" y="2274"/>
                      </a:lnTo>
                      <a:lnTo>
                        <a:pt x="4474" y="3885"/>
                      </a:lnTo>
                      <a:cubicBezTo>
                        <a:pt x="6146" y="3487"/>
                        <a:pt x="6251" y="692"/>
                        <a:pt x="4559" y="1"/>
                      </a:cubicBezTo>
                      <a:close/>
                    </a:path>
                  </a:pathLst>
                </a:custGeom>
                <a:solidFill>
                  <a:srgbClr val="000000">
                    <a:alpha val="1348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22" name="Google Shape;4422;p19"/>
                <p:cNvSpPr/>
                <p:nvPr/>
              </p:nvSpPr>
              <p:spPr>
                <a:xfrm>
                  <a:off x="5308875" y="2177400"/>
                  <a:ext cx="91175" cy="22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7" h="910" extrusionOk="0">
                      <a:moveTo>
                        <a:pt x="3646" y="0"/>
                      </a:moveTo>
                      <a:lnTo>
                        <a:pt x="1" y="470"/>
                      </a:lnTo>
                      <a:lnTo>
                        <a:pt x="4" y="910"/>
                      </a:lnTo>
                      <a:cubicBezTo>
                        <a:pt x="233" y="907"/>
                        <a:pt x="471" y="898"/>
                        <a:pt x="716" y="881"/>
                      </a:cubicBezTo>
                      <a:cubicBezTo>
                        <a:pt x="2346" y="766"/>
                        <a:pt x="3643" y="374"/>
                        <a:pt x="3646" y="0"/>
                      </a:cubicBezTo>
                      <a:close/>
                    </a:path>
                  </a:pathLst>
                </a:custGeom>
                <a:solidFill>
                  <a:srgbClr val="000000">
                    <a:alpha val="1348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23" name="Google Shape;4423;p19"/>
                <p:cNvSpPr/>
                <p:nvPr/>
              </p:nvSpPr>
              <p:spPr>
                <a:xfrm>
                  <a:off x="5288475" y="2530600"/>
                  <a:ext cx="8825" cy="149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3" h="5977" extrusionOk="0">
                      <a:moveTo>
                        <a:pt x="67" y="0"/>
                      </a:moveTo>
                      <a:lnTo>
                        <a:pt x="67" y="0"/>
                      </a:lnTo>
                      <a:cubicBezTo>
                        <a:pt x="82" y="2070"/>
                        <a:pt x="170" y="4694"/>
                        <a:pt x="1" y="5310"/>
                      </a:cubicBezTo>
                      <a:cubicBezTo>
                        <a:pt x="117" y="5416"/>
                        <a:pt x="163" y="5652"/>
                        <a:pt x="159" y="5977"/>
                      </a:cubicBezTo>
                      <a:cubicBezTo>
                        <a:pt x="183" y="5700"/>
                        <a:pt x="223" y="5447"/>
                        <a:pt x="353" y="5329"/>
                      </a:cubicBezTo>
                      <a:cubicBezTo>
                        <a:pt x="219" y="4619"/>
                        <a:pt x="149" y="2129"/>
                        <a:pt x="6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24" name="Google Shape;4424;p19"/>
                <p:cNvSpPr/>
                <p:nvPr/>
              </p:nvSpPr>
              <p:spPr>
                <a:xfrm>
                  <a:off x="5342975" y="1797950"/>
                  <a:ext cx="20600" cy="16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4" h="675" extrusionOk="0">
                      <a:moveTo>
                        <a:pt x="92" y="1"/>
                      </a:moveTo>
                      <a:lnTo>
                        <a:pt x="0" y="544"/>
                      </a:lnTo>
                      <a:lnTo>
                        <a:pt x="730" y="675"/>
                      </a:lnTo>
                      <a:lnTo>
                        <a:pt x="824" y="133"/>
                      </a:lnTo>
                      <a:lnTo>
                        <a:pt x="92" y="1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25" name="Google Shape;4425;p19"/>
                <p:cNvSpPr/>
                <p:nvPr/>
              </p:nvSpPr>
              <p:spPr>
                <a:xfrm>
                  <a:off x="5364000" y="1659575"/>
                  <a:ext cx="20600" cy="16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4" h="675" extrusionOk="0">
                      <a:moveTo>
                        <a:pt x="93" y="1"/>
                      </a:moveTo>
                      <a:lnTo>
                        <a:pt x="0" y="542"/>
                      </a:lnTo>
                      <a:lnTo>
                        <a:pt x="730" y="674"/>
                      </a:lnTo>
                      <a:lnTo>
                        <a:pt x="823" y="131"/>
                      </a:lnTo>
                      <a:lnTo>
                        <a:pt x="93" y="1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26" name="Google Shape;4426;p19"/>
                <p:cNvSpPr/>
                <p:nvPr/>
              </p:nvSpPr>
              <p:spPr>
                <a:xfrm>
                  <a:off x="5081950" y="2775575"/>
                  <a:ext cx="423250" cy="30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30" h="1213" extrusionOk="0">
                      <a:moveTo>
                        <a:pt x="391" y="0"/>
                      </a:moveTo>
                      <a:lnTo>
                        <a:pt x="0" y="1213"/>
                      </a:lnTo>
                      <a:lnTo>
                        <a:pt x="16929" y="1213"/>
                      </a:lnTo>
                      <a:lnTo>
                        <a:pt x="16636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27" name="Google Shape;4427;p19"/>
                <p:cNvSpPr/>
                <p:nvPr/>
              </p:nvSpPr>
              <p:spPr>
                <a:xfrm>
                  <a:off x="5396100" y="1529200"/>
                  <a:ext cx="62425" cy="394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97" h="15763" extrusionOk="0">
                      <a:moveTo>
                        <a:pt x="87" y="1"/>
                      </a:moveTo>
                      <a:lnTo>
                        <a:pt x="1" y="594"/>
                      </a:lnTo>
                      <a:cubicBezTo>
                        <a:pt x="624" y="1581"/>
                        <a:pt x="1843" y="3789"/>
                        <a:pt x="1932" y="6071"/>
                      </a:cubicBezTo>
                      <a:cubicBezTo>
                        <a:pt x="2033" y="8713"/>
                        <a:pt x="679" y="14016"/>
                        <a:pt x="298" y="15450"/>
                      </a:cubicBezTo>
                      <a:lnTo>
                        <a:pt x="647" y="15763"/>
                      </a:lnTo>
                      <a:cubicBezTo>
                        <a:pt x="647" y="15763"/>
                        <a:pt x="647" y="15763"/>
                        <a:pt x="647" y="15763"/>
                      </a:cubicBezTo>
                      <a:cubicBezTo>
                        <a:pt x="649" y="15763"/>
                        <a:pt x="2497" y="9094"/>
                        <a:pt x="2379" y="6019"/>
                      </a:cubicBezTo>
                      <a:cubicBezTo>
                        <a:pt x="2262" y="2945"/>
                        <a:pt x="87" y="1"/>
                        <a:pt x="87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4428" name="Google Shape;4428;p19"/>
              <p:cNvGrpSpPr/>
              <p:nvPr/>
            </p:nvGrpSpPr>
            <p:grpSpPr>
              <a:xfrm>
                <a:off x="795326" y="712449"/>
                <a:ext cx="1219256" cy="3677790"/>
                <a:chOff x="5081950" y="1529200"/>
                <a:chExt cx="423250" cy="1276700"/>
              </a:xfrm>
            </p:grpSpPr>
            <p:sp>
              <p:nvSpPr>
                <p:cNvPr id="4429" name="Google Shape;4429;p19"/>
                <p:cNvSpPr/>
                <p:nvPr/>
              </p:nvSpPr>
              <p:spPr>
                <a:xfrm>
                  <a:off x="5275075" y="1789125"/>
                  <a:ext cx="19575" cy="113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3" h="4549" extrusionOk="0">
                      <a:moveTo>
                        <a:pt x="407" y="0"/>
                      </a:moveTo>
                      <a:lnTo>
                        <a:pt x="1" y="4491"/>
                      </a:lnTo>
                      <a:lnTo>
                        <a:pt x="378" y="4548"/>
                      </a:lnTo>
                      <a:lnTo>
                        <a:pt x="476" y="3448"/>
                      </a:lnTo>
                      <a:lnTo>
                        <a:pt x="782" y="58"/>
                      </a:lnTo>
                      <a:lnTo>
                        <a:pt x="407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30" name="Google Shape;4430;p19"/>
                <p:cNvSpPr/>
                <p:nvPr/>
              </p:nvSpPr>
              <p:spPr>
                <a:xfrm>
                  <a:off x="5355150" y="2069975"/>
                  <a:ext cx="71125" cy="111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45" h="4446" extrusionOk="0">
                      <a:moveTo>
                        <a:pt x="1935" y="1"/>
                      </a:moveTo>
                      <a:cubicBezTo>
                        <a:pt x="1935" y="1"/>
                        <a:pt x="559" y="1017"/>
                        <a:pt x="1" y="3123"/>
                      </a:cubicBezTo>
                      <a:lnTo>
                        <a:pt x="1606" y="4445"/>
                      </a:lnTo>
                      <a:cubicBezTo>
                        <a:pt x="2844" y="1165"/>
                        <a:pt x="1935" y="1"/>
                        <a:pt x="1935" y="1"/>
                      </a:cubicBezTo>
                      <a:close/>
                    </a:path>
                  </a:pathLst>
                </a:custGeom>
                <a:solidFill>
                  <a:srgbClr val="3A1F2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31" name="Google Shape;4431;p19"/>
                <p:cNvSpPr/>
                <p:nvPr/>
              </p:nvSpPr>
              <p:spPr>
                <a:xfrm>
                  <a:off x="5135325" y="2085175"/>
                  <a:ext cx="73650" cy="125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46" h="5026" extrusionOk="0">
                      <a:moveTo>
                        <a:pt x="1" y="0"/>
                      </a:moveTo>
                      <a:cubicBezTo>
                        <a:pt x="1" y="1"/>
                        <a:pt x="157" y="2823"/>
                        <a:pt x="1235" y="5025"/>
                      </a:cubicBezTo>
                      <a:lnTo>
                        <a:pt x="2945" y="2238"/>
                      </a:lnTo>
                      <a:cubicBezTo>
                        <a:pt x="1669" y="463"/>
                        <a:pt x="1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3A1F2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32" name="Google Shape;4432;p19"/>
                <p:cNvSpPr/>
                <p:nvPr/>
              </p:nvSpPr>
              <p:spPr>
                <a:xfrm>
                  <a:off x="5151775" y="2328350"/>
                  <a:ext cx="295525" cy="359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21" h="14366" extrusionOk="0">
                      <a:moveTo>
                        <a:pt x="5148" y="0"/>
                      </a:moveTo>
                      <a:cubicBezTo>
                        <a:pt x="5059" y="944"/>
                        <a:pt x="5035" y="2002"/>
                        <a:pt x="5056" y="3103"/>
                      </a:cubicBezTo>
                      <a:cubicBezTo>
                        <a:pt x="4409" y="2664"/>
                        <a:pt x="3759" y="2211"/>
                        <a:pt x="3178" y="2211"/>
                      </a:cubicBezTo>
                      <a:cubicBezTo>
                        <a:pt x="2204" y="2211"/>
                        <a:pt x="1425" y="3485"/>
                        <a:pt x="1179" y="8241"/>
                      </a:cubicBezTo>
                      <a:cubicBezTo>
                        <a:pt x="1435" y="11863"/>
                        <a:pt x="2286" y="13429"/>
                        <a:pt x="2286" y="13429"/>
                      </a:cubicBezTo>
                      <a:cubicBezTo>
                        <a:pt x="2286" y="13429"/>
                        <a:pt x="2283" y="13429"/>
                        <a:pt x="2277" y="13429"/>
                      </a:cubicBezTo>
                      <a:cubicBezTo>
                        <a:pt x="2128" y="13429"/>
                        <a:pt x="0" y="13445"/>
                        <a:pt x="382" y="14366"/>
                      </a:cubicBezTo>
                      <a:lnTo>
                        <a:pt x="11609" y="14366"/>
                      </a:lnTo>
                      <a:cubicBezTo>
                        <a:pt x="11821" y="13696"/>
                        <a:pt x="10815" y="13587"/>
                        <a:pt x="10137" y="13587"/>
                      </a:cubicBezTo>
                      <a:cubicBezTo>
                        <a:pt x="9809" y="13587"/>
                        <a:pt x="9558" y="13613"/>
                        <a:pt x="9558" y="13613"/>
                      </a:cubicBezTo>
                      <a:cubicBezTo>
                        <a:pt x="9558" y="13613"/>
                        <a:pt x="10330" y="10618"/>
                        <a:pt x="10150" y="7049"/>
                      </a:cubicBezTo>
                      <a:cubicBezTo>
                        <a:pt x="9466" y="1549"/>
                        <a:pt x="7276" y="877"/>
                        <a:pt x="5148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33" name="Google Shape;4433;p19"/>
                <p:cNvSpPr/>
                <p:nvPr/>
              </p:nvSpPr>
              <p:spPr>
                <a:xfrm>
                  <a:off x="5154200" y="2664525"/>
                  <a:ext cx="44175" cy="23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67" h="922" extrusionOk="0">
                      <a:moveTo>
                        <a:pt x="1766" y="1"/>
                      </a:moveTo>
                      <a:lnTo>
                        <a:pt x="1766" y="1"/>
                      </a:lnTo>
                      <a:cubicBezTo>
                        <a:pt x="1122" y="48"/>
                        <a:pt x="0" y="230"/>
                        <a:pt x="285" y="922"/>
                      </a:cubicBezTo>
                      <a:lnTo>
                        <a:pt x="1012" y="922"/>
                      </a:lnTo>
                      <a:cubicBezTo>
                        <a:pt x="1005" y="891"/>
                        <a:pt x="1000" y="858"/>
                        <a:pt x="1000" y="827"/>
                      </a:cubicBezTo>
                      <a:cubicBezTo>
                        <a:pt x="1000" y="521"/>
                        <a:pt x="1283" y="239"/>
                        <a:pt x="1766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34" name="Google Shape;4434;p19"/>
                <p:cNvSpPr/>
                <p:nvPr/>
              </p:nvSpPr>
              <p:spPr>
                <a:xfrm>
                  <a:off x="5404550" y="2668000"/>
                  <a:ext cx="42800" cy="19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12" h="783" extrusionOk="0">
                      <a:moveTo>
                        <a:pt x="14" y="1"/>
                      </a:moveTo>
                      <a:cubicBezTo>
                        <a:pt x="10" y="1"/>
                        <a:pt x="5" y="1"/>
                        <a:pt x="0" y="1"/>
                      </a:cubicBezTo>
                      <a:cubicBezTo>
                        <a:pt x="327" y="208"/>
                        <a:pt x="512" y="439"/>
                        <a:pt x="512" y="688"/>
                      </a:cubicBezTo>
                      <a:cubicBezTo>
                        <a:pt x="512" y="719"/>
                        <a:pt x="509" y="750"/>
                        <a:pt x="502" y="783"/>
                      </a:cubicBezTo>
                      <a:lnTo>
                        <a:pt x="1498" y="783"/>
                      </a:lnTo>
                      <a:cubicBezTo>
                        <a:pt x="1712" y="108"/>
                        <a:pt x="691" y="1"/>
                        <a:pt x="14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35" name="Google Shape;4435;p19"/>
                <p:cNvSpPr/>
                <p:nvPr/>
              </p:nvSpPr>
              <p:spPr>
                <a:xfrm>
                  <a:off x="5191950" y="2271875"/>
                  <a:ext cx="192725" cy="204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09" h="8170" extrusionOk="0">
                      <a:moveTo>
                        <a:pt x="3683" y="0"/>
                      </a:moveTo>
                      <a:lnTo>
                        <a:pt x="171" y="2288"/>
                      </a:lnTo>
                      <a:cubicBezTo>
                        <a:pt x="0" y="5649"/>
                        <a:pt x="1057" y="8170"/>
                        <a:pt x="1057" y="8170"/>
                      </a:cubicBezTo>
                      <a:lnTo>
                        <a:pt x="6681" y="8170"/>
                      </a:lnTo>
                      <a:cubicBezTo>
                        <a:pt x="6681" y="8170"/>
                        <a:pt x="7708" y="5185"/>
                        <a:pt x="7480" y="3360"/>
                      </a:cubicBezTo>
                      <a:cubicBezTo>
                        <a:pt x="7253" y="1535"/>
                        <a:pt x="3683" y="0"/>
                        <a:pt x="3683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36" name="Google Shape;4436;p19"/>
                <p:cNvSpPr/>
                <p:nvPr/>
              </p:nvSpPr>
              <p:spPr>
                <a:xfrm>
                  <a:off x="5231850" y="2342175"/>
                  <a:ext cx="119150" cy="133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66" h="5358" extrusionOk="0">
                      <a:moveTo>
                        <a:pt x="2306" y="1"/>
                      </a:moveTo>
                      <a:cubicBezTo>
                        <a:pt x="1686" y="371"/>
                        <a:pt x="890" y="1307"/>
                        <a:pt x="41" y="2415"/>
                      </a:cubicBezTo>
                      <a:cubicBezTo>
                        <a:pt x="1" y="3975"/>
                        <a:pt x="402" y="5358"/>
                        <a:pt x="402" y="5358"/>
                      </a:cubicBezTo>
                      <a:lnTo>
                        <a:pt x="4122" y="5358"/>
                      </a:lnTo>
                      <a:cubicBezTo>
                        <a:pt x="4122" y="5358"/>
                        <a:pt x="4747" y="3498"/>
                        <a:pt x="4766" y="2535"/>
                      </a:cubicBezTo>
                      <a:cubicBezTo>
                        <a:pt x="4029" y="1091"/>
                        <a:pt x="2806" y="193"/>
                        <a:pt x="2306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37" name="Google Shape;4437;p19"/>
                <p:cNvSpPr/>
                <p:nvPr/>
              </p:nvSpPr>
              <p:spPr>
                <a:xfrm>
                  <a:off x="5280250" y="2326000"/>
                  <a:ext cx="18775" cy="157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1" h="6285" extrusionOk="0">
                      <a:moveTo>
                        <a:pt x="337" y="1"/>
                      </a:moveTo>
                      <a:lnTo>
                        <a:pt x="0" y="360"/>
                      </a:lnTo>
                      <a:lnTo>
                        <a:pt x="238" y="6203"/>
                      </a:lnTo>
                      <a:lnTo>
                        <a:pt x="396" y="6285"/>
                      </a:lnTo>
                      <a:lnTo>
                        <a:pt x="751" y="581"/>
                      </a:lnTo>
                      <a:lnTo>
                        <a:pt x="337" y="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38" name="Google Shape;4438;p19"/>
                <p:cNvSpPr/>
                <p:nvPr/>
              </p:nvSpPr>
              <p:spPr>
                <a:xfrm>
                  <a:off x="5212425" y="2413975"/>
                  <a:ext cx="80200" cy="260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08" h="10421" extrusionOk="0">
                      <a:moveTo>
                        <a:pt x="1879" y="1"/>
                      </a:moveTo>
                      <a:cubicBezTo>
                        <a:pt x="1597" y="1"/>
                        <a:pt x="1311" y="106"/>
                        <a:pt x="1077" y="340"/>
                      </a:cubicBezTo>
                      <a:cubicBezTo>
                        <a:pt x="1062" y="355"/>
                        <a:pt x="1049" y="367"/>
                        <a:pt x="1038" y="382"/>
                      </a:cubicBezTo>
                      <a:cubicBezTo>
                        <a:pt x="222" y="1227"/>
                        <a:pt x="0" y="2496"/>
                        <a:pt x="421" y="3601"/>
                      </a:cubicBezTo>
                      <a:lnTo>
                        <a:pt x="2994" y="10334"/>
                      </a:lnTo>
                      <a:lnTo>
                        <a:pt x="3208" y="10421"/>
                      </a:lnTo>
                      <a:lnTo>
                        <a:pt x="3064" y="1179"/>
                      </a:lnTo>
                      <a:cubicBezTo>
                        <a:pt x="3052" y="472"/>
                        <a:pt x="2476" y="1"/>
                        <a:pt x="1879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39" name="Google Shape;4439;p19"/>
                <p:cNvSpPr/>
                <p:nvPr/>
              </p:nvSpPr>
              <p:spPr>
                <a:xfrm>
                  <a:off x="5216725" y="2423300"/>
                  <a:ext cx="75950" cy="251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8" h="10048" extrusionOk="0">
                      <a:moveTo>
                        <a:pt x="2564" y="0"/>
                      </a:moveTo>
                      <a:lnTo>
                        <a:pt x="2564" y="0"/>
                      </a:lnTo>
                      <a:cubicBezTo>
                        <a:pt x="2935" y="2347"/>
                        <a:pt x="2702" y="5709"/>
                        <a:pt x="2291" y="5839"/>
                      </a:cubicBezTo>
                      <a:cubicBezTo>
                        <a:pt x="2273" y="5844"/>
                        <a:pt x="2254" y="5847"/>
                        <a:pt x="2234" y="5847"/>
                      </a:cubicBezTo>
                      <a:cubicBezTo>
                        <a:pt x="1721" y="5847"/>
                        <a:pt x="570" y="4026"/>
                        <a:pt x="73" y="1663"/>
                      </a:cubicBezTo>
                      <a:lnTo>
                        <a:pt x="73" y="1663"/>
                      </a:lnTo>
                      <a:cubicBezTo>
                        <a:pt x="1" y="2182"/>
                        <a:pt x="57" y="2720"/>
                        <a:pt x="251" y="3228"/>
                      </a:cubicBezTo>
                      <a:lnTo>
                        <a:pt x="2823" y="9961"/>
                      </a:lnTo>
                      <a:lnTo>
                        <a:pt x="3037" y="10048"/>
                      </a:lnTo>
                      <a:lnTo>
                        <a:pt x="2892" y="808"/>
                      </a:lnTo>
                      <a:cubicBezTo>
                        <a:pt x="2886" y="479"/>
                        <a:pt x="2758" y="203"/>
                        <a:pt x="2564" y="0"/>
                      </a:cubicBezTo>
                      <a:close/>
                    </a:path>
                  </a:pathLst>
                </a:custGeom>
                <a:solidFill>
                  <a:srgbClr val="000000">
                    <a:alpha val="1348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40" name="Google Shape;4440;p19"/>
                <p:cNvSpPr/>
                <p:nvPr/>
              </p:nvSpPr>
              <p:spPr>
                <a:xfrm>
                  <a:off x="5288400" y="2410250"/>
                  <a:ext cx="77550" cy="258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02" h="10324" extrusionOk="0">
                      <a:moveTo>
                        <a:pt x="1025" y="1"/>
                      </a:moveTo>
                      <a:cubicBezTo>
                        <a:pt x="496" y="1"/>
                        <a:pt x="0" y="426"/>
                        <a:pt x="6" y="1041"/>
                      </a:cubicBezTo>
                      <a:lnTo>
                        <a:pt x="200" y="10324"/>
                      </a:lnTo>
                      <a:lnTo>
                        <a:pt x="331" y="10324"/>
                      </a:lnTo>
                      <a:lnTo>
                        <a:pt x="2673" y="3863"/>
                      </a:lnTo>
                      <a:cubicBezTo>
                        <a:pt x="3102" y="2650"/>
                        <a:pt x="2807" y="1271"/>
                        <a:pt x="1867" y="404"/>
                      </a:cubicBezTo>
                      <a:cubicBezTo>
                        <a:pt x="1794" y="338"/>
                        <a:pt x="1716" y="274"/>
                        <a:pt x="1636" y="210"/>
                      </a:cubicBezTo>
                      <a:cubicBezTo>
                        <a:pt x="1446" y="66"/>
                        <a:pt x="1233" y="1"/>
                        <a:pt x="1025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41" name="Google Shape;4441;p19"/>
                <p:cNvSpPr/>
                <p:nvPr/>
              </p:nvSpPr>
              <p:spPr>
                <a:xfrm>
                  <a:off x="5288475" y="2422225"/>
                  <a:ext cx="72100" cy="251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84" h="10064" extrusionOk="0">
                      <a:moveTo>
                        <a:pt x="159" y="0"/>
                      </a:moveTo>
                      <a:lnTo>
                        <a:pt x="159" y="0"/>
                      </a:lnTo>
                      <a:cubicBezTo>
                        <a:pt x="59" y="158"/>
                        <a:pt x="1" y="348"/>
                        <a:pt x="3" y="562"/>
                      </a:cubicBezTo>
                      <a:lnTo>
                        <a:pt x="108" y="10063"/>
                      </a:lnTo>
                      <a:lnTo>
                        <a:pt x="350" y="9977"/>
                      </a:lnTo>
                      <a:lnTo>
                        <a:pt x="2670" y="3386"/>
                      </a:lnTo>
                      <a:cubicBezTo>
                        <a:pt x="2824" y="2950"/>
                        <a:pt x="2883" y="2496"/>
                        <a:pt x="2854" y="2051"/>
                      </a:cubicBezTo>
                      <a:lnTo>
                        <a:pt x="2854" y="2051"/>
                      </a:lnTo>
                      <a:cubicBezTo>
                        <a:pt x="2532" y="3845"/>
                        <a:pt x="1505" y="5850"/>
                        <a:pt x="1019" y="5850"/>
                      </a:cubicBezTo>
                      <a:cubicBezTo>
                        <a:pt x="1015" y="5850"/>
                        <a:pt x="1011" y="5850"/>
                        <a:pt x="1008" y="5850"/>
                      </a:cubicBezTo>
                      <a:cubicBezTo>
                        <a:pt x="470" y="5816"/>
                        <a:pt x="65" y="1983"/>
                        <a:pt x="159" y="0"/>
                      </a:cubicBezTo>
                      <a:close/>
                    </a:path>
                  </a:pathLst>
                </a:custGeom>
                <a:solidFill>
                  <a:srgbClr val="000000">
                    <a:alpha val="1348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42" name="Google Shape;4442;p19"/>
                <p:cNvSpPr/>
                <p:nvPr/>
              </p:nvSpPr>
              <p:spPr>
                <a:xfrm>
                  <a:off x="5109500" y="2138600"/>
                  <a:ext cx="333325" cy="463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33" h="18541" extrusionOk="0">
                      <a:moveTo>
                        <a:pt x="7024" y="0"/>
                      </a:moveTo>
                      <a:cubicBezTo>
                        <a:pt x="7024" y="2"/>
                        <a:pt x="0" y="1999"/>
                        <a:pt x="3241" y="18540"/>
                      </a:cubicBezTo>
                      <a:cubicBezTo>
                        <a:pt x="3241" y="18540"/>
                        <a:pt x="3241" y="18541"/>
                        <a:pt x="3241" y="18541"/>
                      </a:cubicBezTo>
                      <a:cubicBezTo>
                        <a:pt x="3259" y="18541"/>
                        <a:pt x="3344" y="9189"/>
                        <a:pt x="7068" y="7142"/>
                      </a:cubicBezTo>
                      <a:cubicBezTo>
                        <a:pt x="9381" y="8445"/>
                        <a:pt x="10979" y="11326"/>
                        <a:pt x="11732" y="18458"/>
                      </a:cubicBezTo>
                      <a:cubicBezTo>
                        <a:pt x="12057" y="16505"/>
                        <a:pt x="13333" y="2608"/>
                        <a:pt x="7024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43" name="Google Shape;4443;p19"/>
                <p:cNvSpPr/>
                <p:nvPr/>
              </p:nvSpPr>
              <p:spPr>
                <a:xfrm>
                  <a:off x="5109500" y="2138625"/>
                  <a:ext cx="323850" cy="463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54" h="18542" extrusionOk="0">
                      <a:moveTo>
                        <a:pt x="7024" y="1"/>
                      </a:moveTo>
                      <a:cubicBezTo>
                        <a:pt x="7024" y="1"/>
                        <a:pt x="0" y="1999"/>
                        <a:pt x="3241" y="18540"/>
                      </a:cubicBezTo>
                      <a:cubicBezTo>
                        <a:pt x="3241" y="18541"/>
                        <a:pt x="3241" y="18541"/>
                        <a:pt x="3241" y="18541"/>
                      </a:cubicBezTo>
                      <a:cubicBezTo>
                        <a:pt x="3244" y="18541"/>
                        <a:pt x="3244" y="18507"/>
                        <a:pt x="3247" y="18441"/>
                      </a:cubicBezTo>
                      <a:cubicBezTo>
                        <a:pt x="3058" y="17259"/>
                        <a:pt x="2951" y="15978"/>
                        <a:pt x="2939" y="14639"/>
                      </a:cubicBezTo>
                      <a:cubicBezTo>
                        <a:pt x="2889" y="8666"/>
                        <a:pt x="4781" y="3822"/>
                        <a:pt x="7167" y="3822"/>
                      </a:cubicBezTo>
                      <a:cubicBezTo>
                        <a:pt x="9552" y="3822"/>
                        <a:pt x="11830" y="9904"/>
                        <a:pt x="11880" y="15881"/>
                      </a:cubicBezTo>
                      <a:cubicBezTo>
                        <a:pt x="11884" y="16618"/>
                        <a:pt x="11858" y="17318"/>
                        <a:pt x="11798" y="17980"/>
                      </a:cubicBezTo>
                      <a:cubicBezTo>
                        <a:pt x="12182" y="14875"/>
                        <a:pt x="12953" y="2452"/>
                        <a:pt x="7024" y="1"/>
                      </a:cubicBezTo>
                      <a:close/>
                    </a:path>
                  </a:pathLst>
                </a:custGeom>
                <a:solidFill>
                  <a:srgbClr val="000000">
                    <a:alpha val="1348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44" name="Google Shape;4444;p19"/>
                <p:cNvSpPr/>
                <p:nvPr/>
              </p:nvSpPr>
              <p:spPr>
                <a:xfrm>
                  <a:off x="5232900" y="2663825"/>
                  <a:ext cx="62675" cy="24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07" h="982" extrusionOk="0">
                      <a:moveTo>
                        <a:pt x="2021" y="1"/>
                      </a:moveTo>
                      <a:cubicBezTo>
                        <a:pt x="2016" y="1"/>
                        <a:pt x="2010" y="1"/>
                        <a:pt x="2005" y="1"/>
                      </a:cubicBezTo>
                      <a:cubicBezTo>
                        <a:pt x="1512" y="23"/>
                        <a:pt x="0" y="981"/>
                        <a:pt x="0" y="981"/>
                      </a:cubicBezTo>
                      <a:lnTo>
                        <a:pt x="2507" y="981"/>
                      </a:lnTo>
                      <a:cubicBezTo>
                        <a:pt x="2507" y="981"/>
                        <a:pt x="2498" y="1"/>
                        <a:pt x="2021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45" name="Google Shape;4445;p19"/>
                <p:cNvSpPr/>
                <p:nvPr/>
              </p:nvSpPr>
              <p:spPr>
                <a:xfrm>
                  <a:off x="5234125" y="2669775"/>
                  <a:ext cx="54950" cy="18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98" h="757" extrusionOk="0">
                      <a:moveTo>
                        <a:pt x="1561" y="0"/>
                      </a:moveTo>
                      <a:cubicBezTo>
                        <a:pt x="1551" y="0"/>
                        <a:pt x="1541" y="1"/>
                        <a:pt x="1531" y="2"/>
                      </a:cubicBezTo>
                      <a:cubicBezTo>
                        <a:pt x="1120" y="38"/>
                        <a:pt x="0" y="733"/>
                        <a:pt x="0" y="733"/>
                      </a:cubicBezTo>
                      <a:lnTo>
                        <a:pt x="2197" y="756"/>
                      </a:lnTo>
                      <a:cubicBezTo>
                        <a:pt x="2197" y="756"/>
                        <a:pt x="1979" y="0"/>
                        <a:pt x="1561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46" name="Google Shape;4446;p19"/>
                <p:cNvSpPr/>
                <p:nvPr/>
              </p:nvSpPr>
              <p:spPr>
                <a:xfrm>
                  <a:off x="5287675" y="2663825"/>
                  <a:ext cx="58925" cy="24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57" h="982" extrusionOk="0">
                      <a:moveTo>
                        <a:pt x="458" y="1"/>
                      </a:moveTo>
                      <a:cubicBezTo>
                        <a:pt x="11" y="1"/>
                        <a:pt x="1" y="981"/>
                        <a:pt x="1" y="981"/>
                      </a:cubicBezTo>
                      <a:lnTo>
                        <a:pt x="2356" y="981"/>
                      </a:lnTo>
                      <a:cubicBezTo>
                        <a:pt x="2356" y="981"/>
                        <a:pt x="935" y="23"/>
                        <a:pt x="472" y="1"/>
                      </a:cubicBezTo>
                      <a:cubicBezTo>
                        <a:pt x="467" y="1"/>
                        <a:pt x="462" y="1"/>
                        <a:pt x="458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47" name="Google Shape;4447;p19"/>
                <p:cNvSpPr/>
                <p:nvPr/>
              </p:nvSpPr>
              <p:spPr>
                <a:xfrm>
                  <a:off x="5298025" y="2670650"/>
                  <a:ext cx="47950" cy="17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18" h="709" extrusionOk="0">
                      <a:moveTo>
                        <a:pt x="372" y="1"/>
                      </a:moveTo>
                      <a:cubicBezTo>
                        <a:pt x="6" y="1"/>
                        <a:pt x="1" y="708"/>
                        <a:pt x="1" y="708"/>
                      </a:cubicBezTo>
                      <a:lnTo>
                        <a:pt x="1918" y="708"/>
                      </a:lnTo>
                      <a:cubicBezTo>
                        <a:pt x="1918" y="708"/>
                        <a:pt x="761" y="17"/>
                        <a:pt x="384" y="1"/>
                      </a:cubicBezTo>
                      <a:cubicBezTo>
                        <a:pt x="380" y="1"/>
                        <a:pt x="376" y="1"/>
                        <a:pt x="372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48" name="Google Shape;4448;p19"/>
                <p:cNvSpPr/>
                <p:nvPr/>
              </p:nvSpPr>
              <p:spPr>
                <a:xfrm>
                  <a:off x="5335175" y="2066000"/>
                  <a:ext cx="100875" cy="131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35" h="5254" extrusionOk="0">
                      <a:moveTo>
                        <a:pt x="1413" y="0"/>
                      </a:moveTo>
                      <a:cubicBezTo>
                        <a:pt x="277" y="0"/>
                        <a:pt x="1" y="3026"/>
                        <a:pt x="1" y="3026"/>
                      </a:cubicBezTo>
                      <a:lnTo>
                        <a:pt x="3636" y="5254"/>
                      </a:lnTo>
                      <a:cubicBezTo>
                        <a:pt x="4034" y="3716"/>
                        <a:pt x="3191" y="2794"/>
                        <a:pt x="3191" y="2794"/>
                      </a:cubicBezTo>
                      <a:cubicBezTo>
                        <a:pt x="3191" y="2794"/>
                        <a:pt x="3431" y="1456"/>
                        <a:pt x="2091" y="310"/>
                      </a:cubicBezTo>
                      <a:cubicBezTo>
                        <a:pt x="1837" y="93"/>
                        <a:pt x="1612" y="0"/>
                        <a:pt x="1413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49" name="Google Shape;4449;p19"/>
                <p:cNvSpPr/>
                <p:nvPr/>
              </p:nvSpPr>
              <p:spPr>
                <a:xfrm>
                  <a:off x="5319725" y="2067450"/>
                  <a:ext cx="111425" cy="129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7" h="5193" extrusionOk="0">
                      <a:moveTo>
                        <a:pt x="2133" y="1"/>
                      </a:moveTo>
                      <a:cubicBezTo>
                        <a:pt x="778" y="1"/>
                        <a:pt x="1" y="4226"/>
                        <a:pt x="1" y="4226"/>
                      </a:cubicBezTo>
                      <a:lnTo>
                        <a:pt x="4254" y="5193"/>
                      </a:lnTo>
                      <a:cubicBezTo>
                        <a:pt x="4457" y="4410"/>
                        <a:pt x="4337" y="3787"/>
                        <a:pt x="4171" y="3365"/>
                      </a:cubicBezTo>
                      <a:cubicBezTo>
                        <a:pt x="4149" y="3361"/>
                        <a:pt x="4128" y="3358"/>
                        <a:pt x="4105" y="3352"/>
                      </a:cubicBezTo>
                      <a:cubicBezTo>
                        <a:pt x="3760" y="3266"/>
                        <a:pt x="3508" y="3079"/>
                        <a:pt x="3543" y="2935"/>
                      </a:cubicBezTo>
                      <a:cubicBezTo>
                        <a:pt x="3564" y="2849"/>
                        <a:pt x="3684" y="2799"/>
                        <a:pt x="3853" y="2792"/>
                      </a:cubicBezTo>
                      <a:cubicBezTo>
                        <a:pt x="3826" y="2756"/>
                        <a:pt x="3809" y="2736"/>
                        <a:pt x="3809" y="2736"/>
                      </a:cubicBezTo>
                      <a:cubicBezTo>
                        <a:pt x="3809" y="2736"/>
                        <a:pt x="3816" y="2691"/>
                        <a:pt x="3820" y="2613"/>
                      </a:cubicBezTo>
                      <a:lnTo>
                        <a:pt x="3820" y="2613"/>
                      </a:lnTo>
                      <a:cubicBezTo>
                        <a:pt x="3667" y="2729"/>
                        <a:pt x="3357" y="2814"/>
                        <a:pt x="3121" y="2814"/>
                      </a:cubicBezTo>
                      <a:cubicBezTo>
                        <a:pt x="3029" y="2814"/>
                        <a:pt x="2948" y="2801"/>
                        <a:pt x="2892" y="2771"/>
                      </a:cubicBezTo>
                      <a:cubicBezTo>
                        <a:pt x="2569" y="2605"/>
                        <a:pt x="2770" y="2041"/>
                        <a:pt x="3004" y="1576"/>
                      </a:cubicBezTo>
                      <a:cubicBezTo>
                        <a:pt x="3112" y="1362"/>
                        <a:pt x="3264" y="1197"/>
                        <a:pt x="3429" y="1095"/>
                      </a:cubicBezTo>
                      <a:cubicBezTo>
                        <a:pt x="3264" y="816"/>
                        <a:pt x="3033" y="528"/>
                        <a:pt x="2709" y="250"/>
                      </a:cubicBezTo>
                      <a:cubicBezTo>
                        <a:pt x="2507" y="77"/>
                        <a:pt x="2315" y="1"/>
                        <a:pt x="2133" y="1"/>
                      </a:cubicBezTo>
                      <a:close/>
                    </a:path>
                  </a:pathLst>
                </a:custGeom>
                <a:solidFill>
                  <a:srgbClr val="000000">
                    <a:alpha val="1348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50" name="Google Shape;4450;p19"/>
                <p:cNvSpPr/>
                <p:nvPr/>
              </p:nvSpPr>
              <p:spPr>
                <a:xfrm>
                  <a:off x="5117700" y="2073500"/>
                  <a:ext cx="96375" cy="146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55" h="5878" extrusionOk="0">
                      <a:moveTo>
                        <a:pt x="1867" y="1"/>
                      </a:moveTo>
                      <a:cubicBezTo>
                        <a:pt x="1643" y="1"/>
                        <a:pt x="1417" y="143"/>
                        <a:pt x="1200" y="489"/>
                      </a:cubicBezTo>
                      <a:cubicBezTo>
                        <a:pt x="0" y="2400"/>
                        <a:pt x="657" y="2981"/>
                        <a:pt x="657" y="2981"/>
                      </a:cubicBezTo>
                      <a:cubicBezTo>
                        <a:pt x="657" y="2981"/>
                        <a:pt x="657" y="2981"/>
                        <a:pt x="656" y="2981"/>
                      </a:cubicBezTo>
                      <a:cubicBezTo>
                        <a:pt x="645" y="2981"/>
                        <a:pt x="345" y="3008"/>
                        <a:pt x="401" y="5878"/>
                      </a:cubicBezTo>
                      <a:lnTo>
                        <a:pt x="3854" y="2894"/>
                      </a:lnTo>
                      <a:cubicBezTo>
                        <a:pt x="3854" y="2894"/>
                        <a:pt x="2879" y="1"/>
                        <a:pt x="186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51" name="Google Shape;4451;p19"/>
                <p:cNvSpPr/>
                <p:nvPr/>
              </p:nvSpPr>
              <p:spPr>
                <a:xfrm>
                  <a:off x="5127275" y="2073500"/>
                  <a:ext cx="86850" cy="146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74" h="5878" extrusionOk="0">
                      <a:moveTo>
                        <a:pt x="1485" y="1"/>
                      </a:moveTo>
                      <a:cubicBezTo>
                        <a:pt x="1260" y="1"/>
                        <a:pt x="1034" y="143"/>
                        <a:pt x="817" y="489"/>
                      </a:cubicBezTo>
                      <a:cubicBezTo>
                        <a:pt x="722" y="643"/>
                        <a:pt x="639" y="784"/>
                        <a:pt x="566" y="920"/>
                      </a:cubicBezTo>
                      <a:cubicBezTo>
                        <a:pt x="673" y="990"/>
                        <a:pt x="797" y="1055"/>
                        <a:pt x="887" y="1160"/>
                      </a:cubicBezTo>
                      <a:cubicBezTo>
                        <a:pt x="1512" y="1890"/>
                        <a:pt x="1926" y="2573"/>
                        <a:pt x="1610" y="2953"/>
                      </a:cubicBezTo>
                      <a:cubicBezTo>
                        <a:pt x="1499" y="3088"/>
                        <a:pt x="1324" y="3152"/>
                        <a:pt x="1113" y="3152"/>
                      </a:cubicBezTo>
                      <a:cubicBezTo>
                        <a:pt x="844" y="3152"/>
                        <a:pt x="518" y="3049"/>
                        <a:pt x="190" y="2857"/>
                      </a:cubicBezTo>
                      <a:lnTo>
                        <a:pt x="190" y="2857"/>
                      </a:lnTo>
                      <a:cubicBezTo>
                        <a:pt x="232" y="2943"/>
                        <a:pt x="274" y="2981"/>
                        <a:pt x="274" y="2981"/>
                      </a:cubicBezTo>
                      <a:cubicBezTo>
                        <a:pt x="274" y="2981"/>
                        <a:pt x="274" y="2981"/>
                        <a:pt x="274" y="2981"/>
                      </a:cubicBezTo>
                      <a:cubicBezTo>
                        <a:pt x="271" y="2981"/>
                        <a:pt x="255" y="2982"/>
                        <a:pt x="229" y="3018"/>
                      </a:cubicBezTo>
                      <a:cubicBezTo>
                        <a:pt x="601" y="3109"/>
                        <a:pt x="854" y="3284"/>
                        <a:pt x="854" y="3488"/>
                      </a:cubicBezTo>
                      <a:cubicBezTo>
                        <a:pt x="854" y="3722"/>
                        <a:pt x="515" y="3922"/>
                        <a:pt x="47" y="3991"/>
                      </a:cubicBezTo>
                      <a:cubicBezTo>
                        <a:pt x="15" y="4416"/>
                        <a:pt x="1" y="5018"/>
                        <a:pt x="17" y="5878"/>
                      </a:cubicBezTo>
                      <a:lnTo>
                        <a:pt x="3471" y="2894"/>
                      </a:lnTo>
                      <a:cubicBezTo>
                        <a:pt x="3473" y="2894"/>
                        <a:pt x="2497" y="1"/>
                        <a:pt x="1485" y="1"/>
                      </a:cubicBezTo>
                      <a:close/>
                    </a:path>
                  </a:pathLst>
                </a:custGeom>
                <a:solidFill>
                  <a:srgbClr val="000000">
                    <a:alpha val="1348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52" name="Google Shape;4452;p19"/>
                <p:cNvSpPr/>
                <p:nvPr/>
              </p:nvSpPr>
              <p:spPr>
                <a:xfrm>
                  <a:off x="5134100" y="2033575"/>
                  <a:ext cx="269425" cy="195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77" h="7823" extrusionOk="0">
                      <a:moveTo>
                        <a:pt x="5818" y="1"/>
                      </a:moveTo>
                      <a:cubicBezTo>
                        <a:pt x="2283" y="1"/>
                        <a:pt x="1" y="2057"/>
                        <a:pt x="1" y="2057"/>
                      </a:cubicBezTo>
                      <a:cubicBezTo>
                        <a:pt x="2339" y="3940"/>
                        <a:pt x="3023" y="7618"/>
                        <a:pt x="3023" y="7618"/>
                      </a:cubicBezTo>
                      <a:lnTo>
                        <a:pt x="9180" y="7822"/>
                      </a:lnTo>
                      <a:cubicBezTo>
                        <a:pt x="9180" y="7822"/>
                        <a:pt x="9409" y="2665"/>
                        <a:pt x="10777" y="1449"/>
                      </a:cubicBezTo>
                      <a:cubicBezTo>
                        <a:pt x="10777" y="1449"/>
                        <a:pt x="8383" y="1"/>
                        <a:pt x="5818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53" name="Google Shape;4453;p19"/>
                <p:cNvSpPr/>
                <p:nvPr/>
              </p:nvSpPr>
              <p:spPr>
                <a:xfrm>
                  <a:off x="5280575" y="2037175"/>
                  <a:ext cx="46825" cy="283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73" h="11333" extrusionOk="0">
                      <a:moveTo>
                        <a:pt x="1390" y="1"/>
                      </a:moveTo>
                      <a:lnTo>
                        <a:pt x="0" y="11333"/>
                      </a:lnTo>
                      <a:lnTo>
                        <a:pt x="493" y="11333"/>
                      </a:lnTo>
                      <a:lnTo>
                        <a:pt x="1873" y="108"/>
                      </a:lnTo>
                      <a:lnTo>
                        <a:pt x="1390" y="1"/>
                      </a:lnTo>
                      <a:close/>
                    </a:path>
                  </a:pathLst>
                </a:custGeom>
                <a:solidFill>
                  <a:srgbClr val="000000">
                    <a:alpha val="1348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54" name="Google Shape;4454;p19"/>
                <p:cNvSpPr/>
                <p:nvPr/>
              </p:nvSpPr>
              <p:spPr>
                <a:xfrm>
                  <a:off x="5134175" y="2069750"/>
                  <a:ext cx="269400" cy="162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76" h="6488" extrusionOk="0">
                      <a:moveTo>
                        <a:pt x="10775" y="1"/>
                      </a:moveTo>
                      <a:lnTo>
                        <a:pt x="10775" y="1"/>
                      </a:lnTo>
                      <a:cubicBezTo>
                        <a:pt x="10775" y="1"/>
                        <a:pt x="10775" y="1"/>
                        <a:pt x="10775" y="1"/>
                      </a:cubicBezTo>
                      <a:lnTo>
                        <a:pt x="10775" y="1"/>
                      </a:lnTo>
                      <a:cubicBezTo>
                        <a:pt x="10775" y="1"/>
                        <a:pt x="10775" y="1"/>
                        <a:pt x="10775" y="1"/>
                      </a:cubicBezTo>
                      <a:close/>
                      <a:moveTo>
                        <a:pt x="10775" y="1"/>
                      </a:moveTo>
                      <a:cubicBezTo>
                        <a:pt x="10773" y="3"/>
                        <a:pt x="10104" y="240"/>
                        <a:pt x="9513" y="1652"/>
                      </a:cubicBezTo>
                      <a:cubicBezTo>
                        <a:pt x="8556" y="3937"/>
                        <a:pt x="7842" y="5526"/>
                        <a:pt x="6039" y="5526"/>
                      </a:cubicBezTo>
                      <a:cubicBezTo>
                        <a:pt x="5926" y="5526"/>
                        <a:pt x="5809" y="5520"/>
                        <a:pt x="5687" y="5507"/>
                      </a:cubicBezTo>
                      <a:cubicBezTo>
                        <a:pt x="3888" y="5321"/>
                        <a:pt x="1525" y="786"/>
                        <a:pt x="1" y="610"/>
                      </a:cubicBezTo>
                      <a:lnTo>
                        <a:pt x="1" y="610"/>
                      </a:lnTo>
                      <a:cubicBezTo>
                        <a:pt x="2337" y="2493"/>
                        <a:pt x="2882" y="6385"/>
                        <a:pt x="2882" y="6385"/>
                      </a:cubicBezTo>
                      <a:lnTo>
                        <a:pt x="9159" y="6487"/>
                      </a:lnTo>
                      <a:cubicBezTo>
                        <a:pt x="9159" y="6487"/>
                        <a:pt x="9409" y="1218"/>
                        <a:pt x="10775" y="1"/>
                      </a:cubicBezTo>
                      <a:close/>
                    </a:path>
                  </a:pathLst>
                </a:custGeom>
                <a:solidFill>
                  <a:srgbClr val="000000">
                    <a:alpha val="1348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55" name="Google Shape;4455;p19"/>
                <p:cNvSpPr/>
                <p:nvPr/>
              </p:nvSpPr>
              <p:spPr>
                <a:xfrm>
                  <a:off x="5201025" y="2202425"/>
                  <a:ext cx="172625" cy="22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05" h="912" extrusionOk="0">
                      <a:moveTo>
                        <a:pt x="6746" y="1"/>
                      </a:moveTo>
                      <a:cubicBezTo>
                        <a:pt x="6076" y="486"/>
                        <a:pt x="4658" y="690"/>
                        <a:pt x="3263" y="690"/>
                      </a:cubicBezTo>
                      <a:cubicBezTo>
                        <a:pt x="1974" y="690"/>
                        <a:pt x="705" y="516"/>
                        <a:pt x="67" y="228"/>
                      </a:cubicBezTo>
                      <a:lnTo>
                        <a:pt x="1" y="333"/>
                      </a:lnTo>
                      <a:cubicBezTo>
                        <a:pt x="1063" y="765"/>
                        <a:pt x="2154" y="912"/>
                        <a:pt x="3145" y="912"/>
                      </a:cubicBezTo>
                      <a:cubicBezTo>
                        <a:pt x="5247" y="912"/>
                        <a:pt x="6904" y="252"/>
                        <a:pt x="6904" y="252"/>
                      </a:cubicBezTo>
                      <a:lnTo>
                        <a:pt x="6746" y="1"/>
                      </a:lnTo>
                      <a:close/>
                    </a:path>
                  </a:pathLst>
                </a:custGeom>
                <a:solidFill>
                  <a:srgbClr val="513A4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56" name="Google Shape;4456;p19"/>
                <p:cNvSpPr/>
                <p:nvPr/>
              </p:nvSpPr>
              <p:spPr>
                <a:xfrm>
                  <a:off x="5169575" y="2024175"/>
                  <a:ext cx="212425" cy="87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97" h="3511" extrusionOk="0">
                      <a:moveTo>
                        <a:pt x="4266" y="1"/>
                      </a:moveTo>
                      <a:cubicBezTo>
                        <a:pt x="2962" y="1"/>
                        <a:pt x="1" y="1126"/>
                        <a:pt x="111" y="1376"/>
                      </a:cubicBezTo>
                      <a:cubicBezTo>
                        <a:pt x="389" y="2011"/>
                        <a:pt x="1694" y="3510"/>
                        <a:pt x="3705" y="3510"/>
                      </a:cubicBezTo>
                      <a:cubicBezTo>
                        <a:pt x="4965" y="3510"/>
                        <a:pt x="6504" y="2921"/>
                        <a:pt x="8241" y="1159"/>
                      </a:cubicBezTo>
                      <a:cubicBezTo>
                        <a:pt x="8497" y="899"/>
                        <a:pt x="5629" y="115"/>
                        <a:pt x="4429" y="8"/>
                      </a:cubicBezTo>
                      <a:cubicBezTo>
                        <a:pt x="4378" y="3"/>
                        <a:pt x="4324" y="1"/>
                        <a:pt x="4266" y="1"/>
                      </a:cubicBezTo>
                      <a:close/>
                    </a:path>
                  </a:pathLst>
                </a:custGeom>
                <a:solidFill>
                  <a:srgbClr val="8A8C5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57" name="Google Shape;4457;p19"/>
                <p:cNvSpPr/>
                <p:nvPr/>
              </p:nvSpPr>
              <p:spPr>
                <a:xfrm>
                  <a:off x="5186550" y="2057175"/>
                  <a:ext cx="175400" cy="51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016" h="2071" extrusionOk="0">
                      <a:moveTo>
                        <a:pt x="6881" y="0"/>
                      </a:moveTo>
                      <a:cubicBezTo>
                        <a:pt x="6457" y="0"/>
                        <a:pt x="4890" y="320"/>
                        <a:pt x="3406" y="383"/>
                      </a:cubicBezTo>
                      <a:cubicBezTo>
                        <a:pt x="3316" y="387"/>
                        <a:pt x="3223" y="389"/>
                        <a:pt x="3128" y="389"/>
                      </a:cubicBezTo>
                      <a:cubicBezTo>
                        <a:pt x="2073" y="389"/>
                        <a:pt x="741" y="178"/>
                        <a:pt x="230" y="178"/>
                      </a:cubicBezTo>
                      <a:cubicBezTo>
                        <a:pt x="80" y="178"/>
                        <a:pt x="0" y="196"/>
                        <a:pt x="21" y="244"/>
                      </a:cubicBezTo>
                      <a:cubicBezTo>
                        <a:pt x="259" y="787"/>
                        <a:pt x="1375" y="2070"/>
                        <a:pt x="3095" y="2070"/>
                      </a:cubicBezTo>
                      <a:cubicBezTo>
                        <a:pt x="4173" y="2070"/>
                        <a:pt x="5489" y="1566"/>
                        <a:pt x="6974" y="60"/>
                      </a:cubicBezTo>
                      <a:cubicBezTo>
                        <a:pt x="7016" y="18"/>
                        <a:pt x="6979" y="0"/>
                        <a:pt x="6881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58" name="Google Shape;4458;p19"/>
                <p:cNvSpPr/>
                <p:nvPr/>
              </p:nvSpPr>
              <p:spPr>
                <a:xfrm>
                  <a:off x="5162500" y="1942250"/>
                  <a:ext cx="228100" cy="88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124" h="3550" extrusionOk="0">
                      <a:moveTo>
                        <a:pt x="4665" y="1"/>
                      </a:moveTo>
                      <a:cubicBezTo>
                        <a:pt x="4544" y="1"/>
                        <a:pt x="4425" y="6"/>
                        <a:pt x="4307" y="18"/>
                      </a:cubicBezTo>
                      <a:cubicBezTo>
                        <a:pt x="2166" y="235"/>
                        <a:pt x="0" y="2180"/>
                        <a:pt x="0" y="2180"/>
                      </a:cubicBezTo>
                      <a:cubicBezTo>
                        <a:pt x="0" y="2180"/>
                        <a:pt x="1597" y="3550"/>
                        <a:pt x="4195" y="3550"/>
                      </a:cubicBezTo>
                      <a:cubicBezTo>
                        <a:pt x="4274" y="3550"/>
                        <a:pt x="4353" y="3549"/>
                        <a:pt x="4433" y="3546"/>
                      </a:cubicBezTo>
                      <a:cubicBezTo>
                        <a:pt x="6469" y="3480"/>
                        <a:pt x="9123" y="1664"/>
                        <a:pt x="9123" y="1664"/>
                      </a:cubicBezTo>
                      <a:cubicBezTo>
                        <a:pt x="9123" y="1664"/>
                        <a:pt x="6734" y="1"/>
                        <a:pt x="466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59" name="Google Shape;4459;p19"/>
                <p:cNvSpPr/>
                <p:nvPr/>
              </p:nvSpPr>
              <p:spPr>
                <a:xfrm>
                  <a:off x="5182400" y="1938750"/>
                  <a:ext cx="184050" cy="124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62" h="4990" extrusionOk="0">
                      <a:moveTo>
                        <a:pt x="3580" y="0"/>
                      </a:moveTo>
                      <a:cubicBezTo>
                        <a:pt x="3526" y="0"/>
                        <a:pt x="3472" y="2"/>
                        <a:pt x="3420" y="6"/>
                      </a:cubicBezTo>
                      <a:cubicBezTo>
                        <a:pt x="2485" y="78"/>
                        <a:pt x="1510" y="1101"/>
                        <a:pt x="1510" y="1101"/>
                      </a:cubicBezTo>
                      <a:cubicBezTo>
                        <a:pt x="1500" y="1158"/>
                        <a:pt x="1697" y="3241"/>
                        <a:pt x="1697" y="3241"/>
                      </a:cubicBezTo>
                      <a:cubicBezTo>
                        <a:pt x="1697" y="3241"/>
                        <a:pt x="1598" y="3216"/>
                        <a:pt x="1448" y="3216"/>
                      </a:cubicBezTo>
                      <a:cubicBezTo>
                        <a:pt x="1119" y="3216"/>
                        <a:pt x="547" y="3335"/>
                        <a:pt x="242" y="4094"/>
                      </a:cubicBezTo>
                      <a:cubicBezTo>
                        <a:pt x="1" y="4692"/>
                        <a:pt x="1400" y="4990"/>
                        <a:pt x="3025" y="4990"/>
                      </a:cubicBezTo>
                      <a:cubicBezTo>
                        <a:pt x="4409" y="4990"/>
                        <a:pt x="5956" y="4774"/>
                        <a:pt x="6798" y="4344"/>
                      </a:cubicBezTo>
                      <a:cubicBezTo>
                        <a:pt x="7362" y="4057"/>
                        <a:pt x="5899" y="3216"/>
                        <a:pt x="5899" y="3216"/>
                      </a:cubicBezTo>
                      <a:lnTo>
                        <a:pt x="5711" y="541"/>
                      </a:lnTo>
                      <a:cubicBezTo>
                        <a:pt x="5711" y="541"/>
                        <a:pt x="4502" y="0"/>
                        <a:pt x="3580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60" name="Google Shape;4460;p19"/>
                <p:cNvSpPr/>
                <p:nvPr/>
              </p:nvSpPr>
              <p:spPr>
                <a:xfrm>
                  <a:off x="5186600" y="1938700"/>
                  <a:ext cx="173100" cy="112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24" h="4512" extrusionOk="0">
                      <a:moveTo>
                        <a:pt x="3412" y="1"/>
                      </a:moveTo>
                      <a:cubicBezTo>
                        <a:pt x="3358" y="1"/>
                        <a:pt x="3304" y="3"/>
                        <a:pt x="3252" y="7"/>
                      </a:cubicBezTo>
                      <a:cubicBezTo>
                        <a:pt x="2318" y="78"/>
                        <a:pt x="1344" y="1102"/>
                        <a:pt x="1344" y="1102"/>
                      </a:cubicBezTo>
                      <a:cubicBezTo>
                        <a:pt x="1334" y="1159"/>
                        <a:pt x="1531" y="3241"/>
                        <a:pt x="1531" y="3241"/>
                      </a:cubicBezTo>
                      <a:cubicBezTo>
                        <a:pt x="1531" y="3241"/>
                        <a:pt x="1431" y="3216"/>
                        <a:pt x="1281" y="3216"/>
                      </a:cubicBezTo>
                      <a:cubicBezTo>
                        <a:pt x="952" y="3216"/>
                        <a:pt x="381" y="3335"/>
                        <a:pt x="75" y="4095"/>
                      </a:cubicBezTo>
                      <a:cubicBezTo>
                        <a:pt x="0" y="4277"/>
                        <a:pt x="115" y="4412"/>
                        <a:pt x="362" y="4512"/>
                      </a:cubicBezTo>
                      <a:cubicBezTo>
                        <a:pt x="358" y="4501"/>
                        <a:pt x="355" y="4491"/>
                        <a:pt x="355" y="4480"/>
                      </a:cubicBezTo>
                      <a:cubicBezTo>
                        <a:pt x="355" y="4100"/>
                        <a:pt x="914" y="4033"/>
                        <a:pt x="1788" y="4033"/>
                      </a:cubicBezTo>
                      <a:cubicBezTo>
                        <a:pt x="2271" y="4033"/>
                        <a:pt x="2849" y="4053"/>
                        <a:pt x="3483" y="4053"/>
                      </a:cubicBezTo>
                      <a:cubicBezTo>
                        <a:pt x="4318" y="4053"/>
                        <a:pt x="5109" y="3972"/>
                        <a:pt x="5711" y="3972"/>
                      </a:cubicBezTo>
                      <a:cubicBezTo>
                        <a:pt x="6227" y="3972"/>
                        <a:pt x="6604" y="4032"/>
                        <a:pt x="6750" y="4254"/>
                      </a:cubicBezTo>
                      <a:cubicBezTo>
                        <a:pt x="6924" y="3940"/>
                        <a:pt x="5731" y="3215"/>
                        <a:pt x="5731" y="3215"/>
                      </a:cubicBezTo>
                      <a:lnTo>
                        <a:pt x="5543" y="541"/>
                      </a:lnTo>
                      <a:cubicBezTo>
                        <a:pt x="5543" y="541"/>
                        <a:pt x="4334" y="1"/>
                        <a:pt x="3412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61" name="Google Shape;4461;p19"/>
                <p:cNvSpPr/>
                <p:nvPr/>
              </p:nvSpPr>
              <p:spPr>
                <a:xfrm>
                  <a:off x="5231575" y="1946125"/>
                  <a:ext cx="81750" cy="82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0" h="3291" extrusionOk="0">
                      <a:moveTo>
                        <a:pt x="2027" y="1"/>
                      </a:moveTo>
                      <a:cubicBezTo>
                        <a:pt x="1330" y="1"/>
                        <a:pt x="559" y="163"/>
                        <a:pt x="0" y="408"/>
                      </a:cubicBezTo>
                      <a:lnTo>
                        <a:pt x="339" y="3112"/>
                      </a:lnTo>
                      <a:cubicBezTo>
                        <a:pt x="685" y="3229"/>
                        <a:pt x="1061" y="3290"/>
                        <a:pt x="1471" y="3290"/>
                      </a:cubicBezTo>
                      <a:cubicBezTo>
                        <a:pt x="1999" y="3290"/>
                        <a:pt x="2583" y="3188"/>
                        <a:pt x="3234" y="2967"/>
                      </a:cubicBezTo>
                      <a:lnTo>
                        <a:pt x="3269" y="256"/>
                      </a:lnTo>
                      <a:cubicBezTo>
                        <a:pt x="2952" y="77"/>
                        <a:pt x="2507" y="1"/>
                        <a:pt x="2027" y="1"/>
                      </a:cubicBezTo>
                      <a:close/>
                    </a:path>
                  </a:pathLst>
                </a:custGeom>
                <a:solidFill>
                  <a:srgbClr val="634D5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62" name="Google Shape;4462;p19"/>
                <p:cNvSpPr/>
                <p:nvPr/>
              </p:nvSpPr>
              <p:spPr>
                <a:xfrm>
                  <a:off x="5238900" y="1969975"/>
                  <a:ext cx="64975" cy="58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9" h="2354" extrusionOk="0">
                      <a:moveTo>
                        <a:pt x="1616" y="0"/>
                      </a:moveTo>
                      <a:cubicBezTo>
                        <a:pt x="1061" y="0"/>
                        <a:pt x="446" y="117"/>
                        <a:pt x="0" y="293"/>
                      </a:cubicBezTo>
                      <a:lnTo>
                        <a:pt x="248" y="2227"/>
                      </a:lnTo>
                      <a:cubicBezTo>
                        <a:pt x="521" y="2310"/>
                        <a:pt x="818" y="2354"/>
                        <a:pt x="1143" y="2354"/>
                      </a:cubicBezTo>
                      <a:cubicBezTo>
                        <a:pt x="1563" y="2354"/>
                        <a:pt x="2029" y="2280"/>
                        <a:pt x="2548" y="2122"/>
                      </a:cubicBezTo>
                      <a:lnTo>
                        <a:pt x="2599" y="183"/>
                      </a:lnTo>
                      <a:cubicBezTo>
                        <a:pt x="2348" y="55"/>
                        <a:pt x="1996" y="0"/>
                        <a:pt x="1616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63" name="Google Shape;4463;p19"/>
                <p:cNvSpPr/>
                <p:nvPr/>
              </p:nvSpPr>
              <p:spPr>
                <a:xfrm>
                  <a:off x="5219975" y="1938750"/>
                  <a:ext cx="108700" cy="68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48" h="2758" extrusionOk="0">
                      <a:moveTo>
                        <a:pt x="2076" y="0"/>
                      </a:moveTo>
                      <a:cubicBezTo>
                        <a:pt x="2021" y="0"/>
                        <a:pt x="1968" y="2"/>
                        <a:pt x="1916" y="6"/>
                      </a:cubicBezTo>
                      <a:cubicBezTo>
                        <a:pt x="982" y="78"/>
                        <a:pt x="7" y="1101"/>
                        <a:pt x="7" y="1101"/>
                      </a:cubicBezTo>
                      <a:cubicBezTo>
                        <a:pt x="0" y="1141"/>
                        <a:pt x="92" y="2140"/>
                        <a:pt x="150" y="2758"/>
                      </a:cubicBezTo>
                      <a:cubicBezTo>
                        <a:pt x="944" y="2574"/>
                        <a:pt x="1875" y="2469"/>
                        <a:pt x="2873" y="2469"/>
                      </a:cubicBezTo>
                      <a:cubicBezTo>
                        <a:pt x="3384" y="2469"/>
                        <a:pt x="3880" y="2498"/>
                        <a:pt x="4347" y="2549"/>
                      </a:cubicBezTo>
                      <a:lnTo>
                        <a:pt x="4206" y="541"/>
                      </a:lnTo>
                      <a:cubicBezTo>
                        <a:pt x="4206" y="541"/>
                        <a:pt x="2997" y="0"/>
                        <a:pt x="2076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64" name="Google Shape;4464;p19"/>
                <p:cNvSpPr/>
                <p:nvPr/>
              </p:nvSpPr>
              <p:spPr>
                <a:xfrm>
                  <a:off x="5205750" y="1880700"/>
                  <a:ext cx="137200" cy="77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88" h="3107" extrusionOk="0">
                      <a:moveTo>
                        <a:pt x="2679" y="0"/>
                      </a:moveTo>
                      <a:cubicBezTo>
                        <a:pt x="1969" y="0"/>
                        <a:pt x="382" y="1791"/>
                        <a:pt x="0" y="3107"/>
                      </a:cubicBezTo>
                      <a:cubicBezTo>
                        <a:pt x="950" y="2759"/>
                        <a:pt x="1900" y="2585"/>
                        <a:pt x="2850" y="2585"/>
                      </a:cubicBezTo>
                      <a:cubicBezTo>
                        <a:pt x="3729" y="2585"/>
                        <a:pt x="4609" y="2734"/>
                        <a:pt x="5488" y="3032"/>
                      </a:cubicBezTo>
                      <a:cubicBezTo>
                        <a:pt x="4907" y="1618"/>
                        <a:pt x="3389" y="0"/>
                        <a:pt x="267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65" name="Google Shape;4465;p19"/>
                <p:cNvSpPr/>
                <p:nvPr/>
              </p:nvSpPr>
              <p:spPr>
                <a:xfrm>
                  <a:off x="5205775" y="1880725"/>
                  <a:ext cx="70000" cy="77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00" h="3109" extrusionOk="0">
                      <a:moveTo>
                        <a:pt x="2679" y="1"/>
                      </a:moveTo>
                      <a:cubicBezTo>
                        <a:pt x="1969" y="1"/>
                        <a:pt x="384" y="1791"/>
                        <a:pt x="1" y="3109"/>
                      </a:cubicBezTo>
                      <a:cubicBezTo>
                        <a:pt x="954" y="2759"/>
                        <a:pt x="1728" y="2586"/>
                        <a:pt x="2665" y="2586"/>
                      </a:cubicBezTo>
                      <a:cubicBezTo>
                        <a:pt x="2709" y="2586"/>
                        <a:pt x="2754" y="2586"/>
                        <a:pt x="2800" y="2587"/>
                      </a:cubicBezTo>
                      <a:cubicBezTo>
                        <a:pt x="2773" y="2481"/>
                        <a:pt x="2600" y="633"/>
                        <a:pt x="269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66" name="Google Shape;4466;p19"/>
                <p:cNvSpPr/>
                <p:nvPr/>
              </p:nvSpPr>
              <p:spPr>
                <a:xfrm>
                  <a:off x="5270875" y="1880650"/>
                  <a:ext cx="7450" cy="65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8" h="2606" extrusionOk="0">
                      <a:moveTo>
                        <a:pt x="79" y="1"/>
                      </a:moveTo>
                      <a:cubicBezTo>
                        <a:pt x="66" y="1"/>
                        <a:pt x="54" y="1"/>
                        <a:pt x="41" y="2"/>
                      </a:cubicBezTo>
                      <a:cubicBezTo>
                        <a:pt x="0" y="258"/>
                        <a:pt x="38" y="2482"/>
                        <a:pt x="48" y="2563"/>
                      </a:cubicBezTo>
                      <a:cubicBezTo>
                        <a:pt x="117" y="2563"/>
                        <a:pt x="230" y="2604"/>
                        <a:pt x="298" y="2606"/>
                      </a:cubicBezTo>
                      <a:cubicBezTo>
                        <a:pt x="278" y="2504"/>
                        <a:pt x="75" y="1568"/>
                        <a:pt x="79" y="1"/>
                      </a:cubicBezTo>
                      <a:close/>
                    </a:path>
                  </a:pathLst>
                </a:custGeom>
                <a:solidFill>
                  <a:srgbClr val="808C8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67" name="Google Shape;4467;p19"/>
                <p:cNvSpPr/>
                <p:nvPr/>
              </p:nvSpPr>
              <p:spPr>
                <a:xfrm>
                  <a:off x="5162500" y="1925100"/>
                  <a:ext cx="228100" cy="71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124" h="2866" extrusionOk="0">
                      <a:moveTo>
                        <a:pt x="4380" y="0"/>
                      </a:moveTo>
                      <a:cubicBezTo>
                        <a:pt x="398" y="1761"/>
                        <a:pt x="0" y="2866"/>
                        <a:pt x="0" y="2866"/>
                      </a:cubicBezTo>
                      <a:cubicBezTo>
                        <a:pt x="1487" y="1927"/>
                        <a:pt x="4265" y="1164"/>
                        <a:pt x="4505" y="1125"/>
                      </a:cubicBezTo>
                      <a:cubicBezTo>
                        <a:pt x="4510" y="1125"/>
                        <a:pt x="4517" y="1124"/>
                        <a:pt x="4525" y="1124"/>
                      </a:cubicBezTo>
                      <a:cubicBezTo>
                        <a:pt x="4903" y="1124"/>
                        <a:pt x="8422" y="2000"/>
                        <a:pt x="9123" y="2351"/>
                      </a:cubicBezTo>
                      <a:cubicBezTo>
                        <a:pt x="9123" y="2351"/>
                        <a:pt x="8395" y="1269"/>
                        <a:pt x="4380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68" name="Google Shape;4468;p19"/>
                <p:cNvSpPr/>
                <p:nvPr/>
              </p:nvSpPr>
              <p:spPr>
                <a:xfrm>
                  <a:off x="5162500" y="1925100"/>
                  <a:ext cx="112625" cy="71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05" h="2866" extrusionOk="0">
                      <a:moveTo>
                        <a:pt x="4380" y="0"/>
                      </a:moveTo>
                      <a:cubicBezTo>
                        <a:pt x="398" y="1761"/>
                        <a:pt x="0" y="2866"/>
                        <a:pt x="0" y="2866"/>
                      </a:cubicBezTo>
                      <a:cubicBezTo>
                        <a:pt x="1487" y="1927"/>
                        <a:pt x="4265" y="1164"/>
                        <a:pt x="4505" y="1125"/>
                      </a:cubicBezTo>
                      <a:cubicBezTo>
                        <a:pt x="4436" y="789"/>
                        <a:pt x="4357" y="309"/>
                        <a:pt x="4380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69" name="Google Shape;4469;p19"/>
                <p:cNvSpPr/>
                <p:nvPr/>
              </p:nvSpPr>
              <p:spPr>
                <a:xfrm>
                  <a:off x="5209975" y="1618950"/>
                  <a:ext cx="166100" cy="1067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44" h="42701" extrusionOk="0">
                      <a:moveTo>
                        <a:pt x="6154" y="0"/>
                      </a:moveTo>
                      <a:lnTo>
                        <a:pt x="1" y="42700"/>
                      </a:lnTo>
                      <a:lnTo>
                        <a:pt x="492" y="42700"/>
                      </a:lnTo>
                      <a:lnTo>
                        <a:pt x="6644" y="55"/>
                      </a:lnTo>
                      <a:lnTo>
                        <a:pt x="6154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70" name="Google Shape;4470;p19"/>
                <p:cNvSpPr/>
                <p:nvPr/>
              </p:nvSpPr>
              <p:spPr>
                <a:xfrm>
                  <a:off x="5349625" y="1529250"/>
                  <a:ext cx="108875" cy="394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55" h="15764" extrusionOk="0">
                      <a:moveTo>
                        <a:pt x="1946" y="0"/>
                      </a:moveTo>
                      <a:lnTo>
                        <a:pt x="0" y="13518"/>
                      </a:lnTo>
                      <a:lnTo>
                        <a:pt x="2506" y="15764"/>
                      </a:lnTo>
                      <a:cubicBezTo>
                        <a:pt x="2506" y="15764"/>
                        <a:pt x="4354" y="9092"/>
                        <a:pt x="4238" y="6018"/>
                      </a:cubicBezTo>
                      <a:cubicBezTo>
                        <a:pt x="4121" y="2945"/>
                        <a:pt x="1946" y="0"/>
                        <a:pt x="1946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71" name="Google Shape;4471;p19"/>
                <p:cNvSpPr/>
                <p:nvPr/>
              </p:nvSpPr>
              <p:spPr>
                <a:xfrm>
                  <a:off x="5363625" y="1569125"/>
                  <a:ext cx="81150" cy="354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46" h="14168" extrusionOk="0">
                      <a:moveTo>
                        <a:pt x="1157" y="0"/>
                      </a:moveTo>
                      <a:lnTo>
                        <a:pt x="1" y="8029"/>
                      </a:lnTo>
                      <a:lnTo>
                        <a:pt x="1064" y="13376"/>
                      </a:lnTo>
                      <a:lnTo>
                        <a:pt x="1948" y="14167"/>
                      </a:lnTo>
                      <a:cubicBezTo>
                        <a:pt x="1948" y="14167"/>
                        <a:pt x="2729" y="11345"/>
                        <a:pt x="3245" y="8527"/>
                      </a:cubicBezTo>
                      <a:lnTo>
                        <a:pt x="1157" y="0"/>
                      </a:lnTo>
                      <a:close/>
                    </a:path>
                  </a:pathLst>
                </a:custGeom>
                <a:solidFill>
                  <a:srgbClr val="000000">
                    <a:alpha val="1348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72" name="Google Shape;4472;p19"/>
                <p:cNvSpPr/>
                <p:nvPr/>
              </p:nvSpPr>
              <p:spPr>
                <a:xfrm>
                  <a:off x="5110650" y="2683675"/>
                  <a:ext cx="367025" cy="118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681" h="4724" extrusionOk="0">
                      <a:moveTo>
                        <a:pt x="618" y="0"/>
                      </a:moveTo>
                      <a:lnTo>
                        <a:pt x="0" y="4724"/>
                      </a:lnTo>
                      <a:lnTo>
                        <a:pt x="14681" y="4724"/>
                      </a:lnTo>
                      <a:lnTo>
                        <a:pt x="14061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73" name="Google Shape;4473;p19"/>
                <p:cNvSpPr/>
                <p:nvPr/>
              </p:nvSpPr>
              <p:spPr>
                <a:xfrm>
                  <a:off x="5173975" y="2683675"/>
                  <a:ext cx="183200" cy="118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28" h="4724" extrusionOk="0">
                      <a:moveTo>
                        <a:pt x="3800" y="0"/>
                      </a:moveTo>
                      <a:lnTo>
                        <a:pt x="1" y="4724"/>
                      </a:lnTo>
                      <a:lnTo>
                        <a:pt x="6069" y="4724"/>
                      </a:lnTo>
                      <a:lnTo>
                        <a:pt x="7328" y="0"/>
                      </a:lnTo>
                      <a:close/>
                    </a:path>
                  </a:pathLst>
                </a:custGeom>
                <a:solidFill>
                  <a:srgbClr val="000000">
                    <a:alpha val="1348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74" name="Google Shape;4474;p19"/>
                <p:cNvSpPr/>
                <p:nvPr/>
              </p:nvSpPr>
              <p:spPr>
                <a:xfrm>
                  <a:off x="5214675" y="2106675"/>
                  <a:ext cx="76100" cy="56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44" h="2246" extrusionOk="0">
                      <a:moveTo>
                        <a:pt x="1559" y="1"/>
                      </a:moveTo>
                      <a:cubicBezTo>
                        <a:pt x="1272" y="1"/>
                        <a:pt x="284" y="284"/>
                        <a:pt x="1" y="728"/>
                      </a:cubicBezTo>
                      <a:cubicBezTo>
                        <a:pt x="1" y="728"/>
                        <a:pt x="441" y="2204"/>
                        <a:pt x="626" y="2243"/>
                      </a:cubicBezTo>
                      <a:cubicBezTo>
                        <a:pt x="634" y="2245"/>
                        <a:pt x="645" y="2246"/>
                        <a:pt x="656" y="2246"/>
                      </a:cubicBezTo>
                      <a:cubicBezTo>
                        <a:pt x="897" y="2246"/>
                        <a:pt x="1783" y="1869"/>
                        <a:pt x="1783" y="1869"/>
                      </a:cubicBezTo>
                      <a:cubicBezTo>
                        <a:pt x="1783" y="1869"/>
                        <a:pt x="2067" y="1944"/>
                        <a:pt x="2317" y="1944"/>
                      </a:cubicBezTo>
                      <a:cubicBezTo>
                        <a:pt x="2432" y="1944"/>
                        <a:pt x="2540" y="1928"/>
                        <a:pt x="2611" y="1882"/>
                      </a:cubicBezTo>
                      <a:cubicBezTo>
                        <a:pt x="2866" y="1715"/>
                        <a:pt x="3043" y="379"/>
                        <a:pt x="2710" y="235"/>
                      </a:cubicBezTo>
                      <a:cubicBezTo>
                        <a:pt x="2299" y="59"/>
                        <a:pt x="1840" y="14"/>
                        <a:pt x="1577" y="1"/>
                      </a:cubicBezTo>
                      <a:cubicBezTo>
                        <a:pt x="1572" y="1"/>
                        <a:pt x="1566" y="1"/>
                        <a:pt x="1559" y="1"/>
                      </a:cubicBezTo>
                      <a:close/>
                    </a:path>
                  </a:pathLst>
                </a:custGeom>
                <a:solidFill>
                  <a:srgbClr val="513A4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75" name="Google Shape;4475;p19"/>
                <p:cNvSpPr/>
                <p:nvPr/>
              </p:nvSpPr>
              <p:spPr>
                <a:xfrm>
                  <a:off x="5099200" y="2117825"/>
                  <a:ext cx="139900" cy="153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96" h="6150" extrusionOk="0">
                      <a:moveTo>
                        <a:pt x="4777" y="1"/>
                      </a:moveTo>
                      <a:lnTo>
                        <a:pt x="1285" y="2395"/>
                      </a:lnTo>
                      <a:cubicBezTo>
                        <a:pt x="0" y="3699"/>
                        <a:pt x="1395" y="5628"/>
                        <a:pt x="3450" y="6149"/>
                      </a:cubicBezTo>
                      <a:lnTo>
                        <a:pt x="5596" y="1780"/>
                      </a:lnTo>
                      <a:lnTo>
                        <a:pt x="4777" y="1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76" name="Google Shape;4476;p19"/>
                <p:cNvSpPr/>
                <p:nvPr/>
              </p:nvSpPr>
              <p:spPr>
                <a:xfrm>
                  <a:off x="5118975" y="2158600"/>
                  <a:ext cx="120175" cy="113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7" h="4520" extrusionOk="0">
                      <a:moveTo>
                        <a:pt x="4737" y="1"/>
                      </a:moveTo>
                      <a:cubicBezTo>
                        <a:pt x="4464" y="350"/>
                        <a:pt x="4134" y="695"/>
                        <a:pt x="3750" y="1014"/>
                      </a:cubicBezTo>
                      <a:cubicBezTo>
                        <a:pt x="2777" y="1822"/>
                        <a:pt x="1715" y="2271"/>
                        <a:pt x="933" y="2271"/>
                      </a:cubicBezTo>
                      <a:cubicBezTo>
                        <a:pt x="532" y="2271"/>
                        <a:pt x="205" y="2153"/>
                        <a:pt x="1" y="1906"/>
                      </a:cubicBezTo>
                      <a:lnTo>
                        <a:pt x="1" y="1906"/>
                      </a:lnTo>
                      <a:cubicBezTo>
                        <a:pt x="5" y="3001"/>
                        <a:pt x="1155" y="4138"/>
                        <a:pt x="2661" y="4520"/>
                      </a:cubicBezTo>
                      <a:lnTo>
                        <a:pt x="4806" y="150"/>
                      </a:lnTo>
                      <a:lnTo>
                        <a:pt x="4737" y="1"/>
                      </a:lnTo>
                      <a:close/>
                    </a:path>
                  </a:pathLst>
                </a:custGeom>
                <a:solidFill>
                  <a:srgbClr val="000000">
                    <a:alpha val="1348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77" name="Google Shape;4477;p19"/>
                <p:cNvSpPr/>
                <p:nvPr/>
              </p:nvSpPr>
              <p:spPr>
                <a:xfrm>
                  <a:off x="5262350" y="2109700"/>
                  <a:ext cx="47050" cy="23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2" h="956" extrusionOk="0">
                      <a:moveTo>
                        <a:pt x="280" y="1"/>
                      </a:moveTo>
                      <a:cubicBezTo>
                        <a:pt x="149" y="1"/>
                        <a:pt x="62" y="28"/>
                        <a:pt x="44" y="83"/>
                      </a:cubicBezTo>
                      <a:cubicBezTo>
                        <a:pt x="1" y="212"/>
                        <a:pt x="353" y="448"/>
                        <a:pt x="827" y="607"/>
                      </a:cubicBezTo>
                      <a:cubicBezTo>
                        <a:pt x="1192" y="732"/>
                        <a:pt x="1537" y="955"/>
                        <a:pt x="1708" y="955"/>
                      </a:cubicBezTo>
                      <a:cubicBezTo>
                        <a:pt x="1760" y="955"/>
                        <a:pt x="1795" y="935"/>
                        <a:pt x="1811" y="886"/>
                      </a:cubicBezTo>
                      <a:cubicBezTo>
                        <a:pt x="1882" y="675"/>
                        <a:pt x="1456" y="301"/>
                        <a:pt x="982" y="140"/>
                      </a:cubicBezTo>
                      <a:cubicBezTo>
                        <a:pt x="709" y="49"/>
                        <a:pt x="455" y="1"/>
                        <a:pt x="280" y="1"/>
                      </a:cubicBezTo>
                      <a:close/>
                    </a:path>
                  </a:pathLst>
                </a:custGeom>
                <a:solidFill>
                  <a:srgbClr val="513A4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78" name="Google Shape;4478;p19"/>
                <p:cNvSpPr/>
                <p:nvPr/>
              </p:nvSpPr>
              <p:spPr>
                <a:xfrm>
                  <a:off x="5244100" y="2090100"/>
                  <a:ext cx="51950" cy="2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78" h="1034" extrusionOk="0">
                      <a:moveTo>
                        <a:pt x="1881" y="0"/>
                      </a:moveTo>
                      <a:cubicBezTo>
                        <a:pt x="1690" y="0"/>
                        <a:pt x="1313" y="237"/>
                        <a:pt x="915" y="362"/>
                      </a:cubicBezTo>
                      <a:cubicBezTo>
                        <a:pt x="389" y="529"/>
                        <a:pt x="1" y="785"/>
                        <a:pt x="45" y="931"/>
                      </a:cubicBezTo>
                      <a:cubicBezTo>
                        <a:pt x="66" y="1000"/>
                        <a:pt x="176" y="1034"/>
                        <a:pt x="341" y="1034"/>
                      </a:cubicBezTo>
                      <a:cubicBezTo>
                        <a:pt x="532" y="1034"/>
                        <a:pt x="797" y="988"/>
                        <a:pt x="1079" y="898"/>
                      </a:cubicBezTo>
                      <a:cubicBezTo>
                        <a:pt x="1605" y="733"/>
                        <a:pt x="2077" y="325"/>
                        <a:pt x="2001" y="82"/>
                      </a:cubicBezTo>
                      <a:cubicBezTo>
                        <a:pt x="1983" y="24"/>
                        <a:pt x="1941" y="0"/>
                        <a:pt x="1881" y="0"/>
                      </a:cubicBezTo>
                      <a:close/>
                    </a:path>
                  </a:pathLst>
                </a:custGeom>
                <a:solidFill>
                  <a:srgbClr val="513A4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79" name="Google Shape;4479;p19"/>
                <p:cNvSpPr/>
                <p:nvPr/>
              </p:nvSpPr>
              <p:spPr>
                <a:xfrm>
                  <a:off x="5260700" y="2125875"/>
                  <a:ext cx="47050" cy="23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2" h="956" extrusionOk="0">
                      <a:moveTo>
                        <a:pt x="280" y="0"/>
                      </a:moveTo>
                      <a:cubicBezTo>
                        <a:pt x="149" y="0"/>
                        <a:pt x="62" y="27"/>
                        <a:pt x="44" y="82"/>
                      </a:cubicBezTo>
                      <a:cubicBezTo>
                        <a:pt x="1" y="212"/>
                        <a:pt x="353" y="447"/>
                        <a:pt x="827" y="607"/>
                      </a:cubicBezTo>
                      <a:cubicBezTo>
                        <a:pt x="1192" y="732"/>
                        <a:pt x="1536" y="956"/>
                        <a:pt x="1707" y="956"/>
                      </a:cubicBezTo>
                      <a:cubicBezTo>
                        <a:pt x="1759" y="956"/>
                        <a:pt x="1795" y="935"/>
                        <a:pt x="1811" y="886"/>
                      </a:cubicBezTo>
                      <a:cubicBezTo>
                        <a:pt x="1882" y="674"/>
                        <a:pt x="1456" y="301"/>
                        <a:pt x="982" y="140"/>
                      </a:cubicBezTo>
                      <a:cubicBezTo>
                        <a:pt x="709" y="48"/>
                        <a:pt x="455" y="0"/>
                        <a:pt x="280" y="0"/>
                      </a:cubicBezTo>
                      <a:close/>
                    </a:path>
                  </a:pathLst>
                </a:custGeom>
                <a:solidFill>
                  <a:srgbClr val="513A4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80" name="Google Shape;4480;p19"/>
                <p:cNvSpPr/>
                <p:nvPr/>
              </p:nvSpPr>
              <p:spPr>
                <a:xfrm>
                  <a:off x="5254450" y="2141075"/>
                  <a:ext cx="47050" cy="23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2" h="955" extrusionOk="0">
                      <a:moveTo>
                        <a:pt x="280" y="0"/>
                      </a:moveTo>
                      <a:cubicBezTo>
                        <a:pt x="149" y="0"/>
                        <a:pt x="62" y="27"/>
                        <a:pt x="44" y="82"/>
                      </a:cubicBezTo>
                      <a:cubicBezTo>
                        <a:pt x="1" y="212"/>
                        <a:pt x="353" y="447"/>
                        <a:pt x="827" y="607"/>
                      </a:cubicBezTo>
                      <a:cubicBezTo>
                        <a:pt x="1194" y="731"/>
                        <a:pt x="1538" y="955"/>
                        <a:pt x="1709" y="955"/>
                      </a:cubicBezTo>
                      <a:cubicBezTo>
                        <a:pt x="1760" y="955"/>
                        <a:pt x="1795" y="935"/>
                        <a:pt x="1811" y="886"/>
                      </a:cubicBezTo>
                      <a:cubicBezTo>
                        <a:pt x="1882" y="673"/>
                        <a:pt x="1456" y="299"/>
                        <a:pt x="982" y="140"/>
                      </a:cubicBezTo>
                      <a:cubicBezTo>
                        <a:pt x="710" y="48"/>
                        <a:pt x="456" y="0"/>
                        <a:pt x="280" y="0"/>
                      </a:cubicBezTo>
                      <a:close/>
                    </a:path>
                  </a:pathLst>
                </a:custGeom>
                <a:solidFill>
                  <a:srgbClr val="513A4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81" name="Google Shape;4481;p19"/>
                <p:cNvSpPr/>
                <p:nvPr/>
              </p:nvSpPr>
              <p:spPr>
                <a:xfrm>
                  <a:off x="5246200" y="2189200"/>
                  <a:ext cx="81275" cy="55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51" h="2233" extrusionOk="0">
                      <a:moveTo>
                        <a:pt x="1809" y="0"/>
                      </a:moveTo>
                      <a:cubicBezTo>
                        <a:pt x="1584" y="0"/>
                        <a:pt x="1364" y="39"/>
                        <a:pt x="1134" y="191"/>
                      </a:cubicBezTo>
                      <a:cubicBezTo>
                        <a:pt x="910" y="337"/>
                        <a:pt x="516" y="593"/>
                        <a:pt x="233" y="938"/>
                      </a:cubicBezTo>
                      <a:cubicBezTo>
                        <a:pt x="0" y="1219"/>
                        <a:pt x="808" y="2222"/>
                        <a:pt x="1117" y="2232"/>
                      </a:cubicBezTo>
                      <a:cubicBezTo>
                        <a:pt x="1119" y="2233"/>
                        <a:pt x="1122" y="2233"/>
                        <a:pt x="1125" y="2233"/>
                      </a:cubicBezTo>
                      <a:cubicBezTo>
                        <a:pt x="1396" y="2233"/>
                        <a:pt x="1852" y="1814"/>
                        <a:pt x="1852" y="1814"/>
                      </a:cubicBezTo>
                      <a:cubicBezTo>
                        <a:pt x="1852" y="1814"/>
                        <a:pt x="2200" y="1520"/>
                        <a:pt x="2760" y="1520"/>
                      </a:cubicBezTo>
                      <a:cubicBezTo>
                        <a:pt x="2858" y="1520"/>
                        <a:pt x="2961" y="1529"/>
                        <a:pt x="3071" y="1550"/>
                      </a:cubicBezTo>
                      <a:cubicBezTo>
                        <a:pt x="3073" y="1550"/>
                        <a:pt x="3075" y="1550"/>
                        <a:pt x="3077" y="1550"/>
                      </a:cubicBezTo>
                      <a:cubicBezTo>
                        <a:pt x="3250" y="1550"/>
                        <a:pt x="2900" y="7"/>
                        <a:pt x="2900" y="7"/>
                      </a:cubicBezTo>
                      <a:cubicBezTo>
                        <a:pt x="2771" y="32"/>
                        <a:pt x="2648" y="41"/>
                        <a:pt x="2529" y="41"/>
                      </a:cubicBezTo>
                      <a:cubicBezTo>
                        <a:pt x="2273" y="41"/>
                        <a:pt x="2039" y="0"/>
                        <a:pt x="1809" y="0"/>
                      </a:cubicBezTo>
                      <a:close/>
                    </a:path>
                  </a:pathLst>
                </a:custGeom>
                <a:solidFill>
                  <a:srgbClr val="513A4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82" name="Google Shape;4482;p19"/>
                <p:cNvSpPr/>
                <p:nvPr/>
              </p:nvSpPr>
              <p:spPr>
                <a:xfrm>
                  <a:off x="5234525" y="2202175"/>
                  <a:ext cx="36625" cy="39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65" h="1568" extrusionOk="0">
                      <a:moveTo>
                        <a:pt x="1306" y="0"/>
                      </a:moveTo>
                      <a:cubicBezTo>
                        <a:pt x="1161" y="0"/>
                        <a:pt x="849" y="213"/>
                        <a:pt x="551" y="527"/>
                      </a:cubicBezTo>
                      <a:cubicBezTo>
                        <a:pt x="201" y="892"/>
                        <a:pt x="0" y="1405"/>
                        <a:pt x="165" y="1542"/>
                      </a:cubicBezTo>
                      <a:cubicBezTo>
                        <a:pt x="185" y="1560"/>
                        <a:pt x="206" y="1567"/>
                        <a:pt x="229" y="1567"/>
                      </a:cubicBezTo>
                      <a:cubicBezTo>
                        <a:pt x="389" y="1567"/>
                        <a:pt x="609" y="1153"/>
                        <a:pt x="916" y="831"/>
                      </a:cubicBezTo>
                      <a:cubicBezTo>
                        <a:pt x="1263" y="468"/>
                        <a:pt x="1464" y="103"/>
                        <a:pt x="1364" y="18"/>
                      </a:cubicBezTo>
                      <a:cubicBezTo>
                        <a:pt x="1350" y="6"/>
                        <a:pt x="1330" y="0"/>
                        <a:pt x="1306" y="0"/>
                      </a:cubicBezTo>
                      <a:close/>
                    </a:path>
                  </a:pathLst>
                </a:custGeom>
                <a:solidFill>
                  <a:srgbClr val="513A4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83" name="Google Shape;4483;p19"/>
                <p:cNvSpPr/>
                <p:nvPr/>
              </p:nvSpPr>
              <p:spPr>
                <a:xfrm>
                  <a:off x="5230350" y="2192075"/>
                  <a:ext cx="56175" cy="16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47" h="652" extrusionOk="0">
                      <a:moveTo>
                        <a:pt x="1826" y="1"/>
                      </a:moveTo>
                      <a:cubicBezTo>
                        <a:pt x="1643" y="1"/>
                        <a:pt x="1411" y="28"/>
                        <a:pt x="1163" y="83"/>
                      </a:cubicBezTo>
                      <a:cubicBezTo>
                        <a:pt x="611" y="205"/>
                        <a:pt x="0" y="150"/>
                        <a:pt x="51" y="386"/>
                      </a:cubicBezTo>
                      <a:cubicBezTo>
                        <a:pt x="86" y="553"/>
                        <a:pt x="407" y="651"/>
                        <a:pt x="787" y="651"/>
                      </a:cubicBezTo>
                      <a:cubicBezTo>
                        <a:pt x="944" y="651"/>
                        <a:pt x="1111" y="634"/>
                        <a:pt x="1272" y="599"/>
                      </a:cubicBezTo>
                      <a:cubicBezTo>
                        <a:pt x="1824" y="476"/>
                        <a:pt x="2246" y="261"/>
                        <a:pt x="2215" y="119"/>
                      </a:cubicBezTo>
                      <a:cubicBezTo>
                        <a:pt x="2198" y="41"/>
                        <a:pt x="2048" y="1"/>
                        <a:pt x="1826" y="1"/>
                      </a:cubicBezTo>
                      <a:close/>
                    </a:path>
                  </a:pathLst>
                </a:custGeom>
                <a:solidFill>
                  <a:srgbClr val="513A4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84" name="Google Shape;4484;p19"/>
                <p:cNvSpPr/>
                <p:nvPr/>
              </p:nvSpPr>
              <p:spPr>
                <a:xfrm>
                  <a:off x="5243825" y="2214550"/>
                  <a:ext cx="36625" cy="39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65" h="1568" extrusionOk="0">
                      <a:moveTo>
                        <a:pt x="1307" y="1"/>
                      </a:moveTo>
                      <a:cubicBezTo>
                        <a:pt x="1161" y="1"/>
                        <a:pt x="849" y="214"/>
                        <a:pt x="551" y="527"/>
                      </a:cubicBezTo>
                      <a:cubicBezTo>
                        <a:pt x="202" y="891"/>
                        <a:pt x="0" y="1405"/>
                        <a:pt x="166" y="1543"/>
                      </a:cubicBezTo>
                      <a:cubicBezTo>
                        <a:pt x="185" y="1560"/>
                        <a:pt x="206" y="1568"/>
                        <a:pt x="228" y="1568"/>
                      </a:cubicBezTo>
                      <a:cubicBezTo>
                        <a:pt x="389" y="1568"/>
                        <a:pt x="608" y="1154"/>
                        <a:pt x="914" y="832"/>
                      </a:cubicBezTo>
                      <a:cubicBezTo>
                        <a:pt x="1263" y="468"/>
                        <a:pt x="1465" y="103"/>
                        <a:pt x="1364" y="19"/>
                      </a:cubicBezTo>
                      <a:cubicBezTo>
                        <a:pt x="1350" y="7"/>
                        <a:pt x="1330" y="1"/>
                        <a:pt x="1307" y="1"/>
                      </a:cubicBezTo>
                      <a:close/>
                    </a:path>
                  </a:pathLst>
                </a:custGeom>
                <a:solidFill>
                  <a:srgbClr val="513A4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85" name="Google Shape;4485;p19"/>
                <p:cNvSpPr/>
                <p:nvPr/>
              </p:nvSpPr>
              <p:spPr>
                <a:xfrm>
                  <a:off x="5255525" y="2223350"/>
                  <a:ext cx="37825" cy="40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13" h="1618" extrusionOk="0">
                      <a:moveTo>
                        <a:pt x="1349" y="1"/>
                      </a:moveTo>
                      <a:cubicBezTo>
                        <a:pt x="1200" y="1"/>
                        <a:pt x="877" y="219"/>
                        <a:pt x="568" y="543"/>
                      </a:cubicBezTo>
                      <a:cubicBezTo>
                        <a:pt x="209" y="921"/>
                        <a:pt x="1" y="1448"/>
                        <a:pt x="172" y="1592"/>
                      </a:cubicBezTo>
                      <a:cubicBezTo>
                        <a:pt x="192" y="1609"/>
                        <a:pt x="214" y="1617"/>
                        <a:pt x="237" y="1617"/>
                      </a:cubicBezTo>
                      <a:cubicBezTo>
                        <a:pt x="403" y="1617"/>
                        <a:pt x="629" y="1190"/>
                        <a:pt x="945" y="858"/>
                      </a:cubicBezTo>
                      <a:cubicBezTo>
                        <a:pt x="1304" y="481"/>
                        <a:pt x="1512" y="106"/>
                        <a:pt x="1408" y="19"/>
                      </a:cubicBezTo>
                      <a:cubicBezTo>
                        <a:pt x="1393" y="7"/>
                        <a:pt x="1374" y="1"/>
                        <a:pt x="1349" y="1"/>
                      </a:cubicBezTo>
                      <a:close/>
                    </a:path>
                  </a:pathLst>
                </a:custGeom>
                <a:solidFill>
                  <a:srgbClr val="513A4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86" name="Google Shape;4486;p19"/>
                <p:cNvSpPr/>
                <p:nvPr/>
              </p:nvSpPr>
              <p:spPr>
                <a:xfrm>
                  <a:off x="5306625" y="2172425"/>
                  <a:ext cx="156550" cy="99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262" h="3962" extrusionOk="0">
                      <a:moveTo>
                        <a:pt x="4347" y="1"/>
                      </a:moveTo>
                      <a:lnTo>
                        <a:pt x="0" y="561"/>
                      </a:lnTo>
                      <a:lnTo>
                        <a:pt x="4" y="2350"/>
                      </a:lnTo>
                      <a:lnTo>
                        <a:pt x="4478" y="3961"/>
                      </a:lnTo>
                      <a:cubicBezTo>
                        <a:pt x="6212" y="3549"/>
                        <a:pt x="6261" y="554"/>
                        <a:pt x="4347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87" name="Google Shape;4487;p19"/>
                <p:cNvSpPr/>
                <p:nvPr/>
              </p:nvSpPr>
              <p:spPr>
                <a:xfrm>
                  <a:off x="5306725" y="2174325"/>
                  <a:ext cx="156300" cy="97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252" h="3886" extrusionOk="0">
                      <a:moveTo>
                        <a:pt x="4559" y="1"/>
                      </a:moveTo>
                      <a:cubicBezTo>
                        <a:pt x="5227" y="515"/>
                        <a:pt x="5385" y="1251"/>
                        <a:pt x="5352" y="1613"/>
                      </a:cubicBezTo>
                      <a:cubicBezTo>
                        <a:pt x="5305" y="2155"/>
                        <a:pt x="4149" y="2507"/>
                        <a:pt x="2741" y="2507"/>
                      </a:cubicBezTo>
                      <a:cubicBezTo>
                        <a:pt x="2427" y="2507"/>
                        <a:pt x="2101" y="2489"/>
                        <a:pt x="1772" y="2452"/>
                      </a:cubicBezTo>
                      <a:cubicBezTo>
                        <a:pt x="1118" y="2381"/>
                        <a:pt x="511" y="2238"/>
                        <a:pt x="0" y="2053"/>
                      </a:cubicBezTo>
                      <a:lnTo>
                        <a:pt x="0" y="2274"/>
                      </a:lnTo>
                      <a:lnTo>
                        <a:pt x="4474" y="3885"/>
                      </a:lnTo>
                      <a:cubicBezTo>
                        <a:pt x="6146" y="3487"/>
                        <a:pt x="6251" y="692"/>
                        <a:pt x="4559" y="1"/>
                      </a:cubicBezTo>
                      <a:close/>
                    </a:path>
                  </a:pathLst>
                </a:custGeom>
                <a:solidFill>
                  <a:srgbClr val="000000">
                    <a:alpha val="1348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88" name="Google Shape;4488;p19"/>
                <p:cNvSpPr/>
                <p:nvPr/>
              </p:nvSpPr>
              <p:spPr>
                <a:xfrm>
                  <a:off x="5308875" y="2177400"/>
                  <a:ext cx="91175" cy="22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7" h="910" extrusionOk="0">
                      <a:moveTo>
                        <a:pt x="3646" y="0"/>
                      </a:moveTo>
                      <a:lnTo>
                        <a:pt x="1" y="470"/>
                      </a:lnTo>
                      <a:lnTo>
                        <a:pt x="4" y="910"/>
                      </a:lnTo>
                      <a:cubicBezTo>
                        <a:pt x="233" y="907"/>
                        <a:pt x="471" y="898"/>
                        <a:pt x="716" y="881"/>
                      </a:cubicBezTo>
                      <a:cubicBezTo>
                        <a:pt x="2346" y="766"/>
                        <a:pt x="3643" y="374"/>
                        <a:pt x="3646" y="0"/>
                      </a:cubicBezTo>
                      <a:close/>
                    </a:path>
                  </a:pathLst>
                </a:custGeom>
                <a:solidFill>
                  <a:srgbClr val="000000">
                    <a:alpha val="1348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89" name="Google Shape;4489;p19"/>
                <p:cNvSpPr/>
                <p:nvPr/>
              </p:nvSpPr>
              <p:spPr>
                <a:xfrm>
                  <a:off x="5288475" y="2530600"/>
                  <a:ext cx="8825" cy="149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3" h="5977" extrusionOk="0">
                      <a:moveTo>
                        <a:pt x="67" y="0"/>
                      </a:moveTo>
                      <a:lnTo>
                        <a:pt x="67" y="0"/>
                      </a:lnTo>
                      <a:cubicBezTo>
                        <a:pt x="82" y="2070"/>
                        <a:pt x="170" y="4694"/>
                        <a:pt x="1" y="5310"/>
                      </a:cubicBezTo>
                      <a:cubicBezTo>
                        <a:pt x="117" y="5416"/>
                        <a:pt x="163" y="5652"/>
                        <a:pt x="159" y="5977"/>
                      </a:cubicBezTo>
                      <a:cubicBezTo>
                        <a:pt x="183" y="5700"/>
                        <a:pt x="223" y="5447"/>
                        <a:pt x="353" y="5329"/>
                      </a:cubicBezTo>
                      <a:cubicBezTo>
                        <a:pt x="219" y="4619"/>
                        <a:pt x="149" y="2129"/>
                        <a:pt x="6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90" name="Google Shape;4490;p19"/>
                <p:cNvSpPr/>
                <p:nvPr/>
              </p:nvSpPr>
              <p:spPr>
                <a:xfrm>
                  <a:off x="5342975" y="1797950"/>
                  <a:ext cx="20600" cy="16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4" h="675" extrusionOk="0">
                      <a:moveTo>
                        <a:pt x="92" y="1"/>
                      </a:moveTo>
                      <a:lnTo>
                        <a:pt x="0" y="544"/>
                      </a:lnTo>
                      <a:lnTo>
                        <a:pt x="730" y="675"/>
                      </a:lnTo>
                      <a:lnTo>
                        <a:pt x="824" y="133"/>
                      </a:lnTo>
                      <a:lnTo>
                        <a:pt x="92" y="1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91" name="Google Shape;4491;p19"/>
                <p:cNvSpPr/>
                <p:nvPr/>
              </p:nvSpPr>
              <p:spPr>
                <a:xfrm>
                  <a:off x="5364000" y="1659575"/>
                  <a:ext cx="20600" cy="16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4" h="675" extrusionOk="0">
                      <a:moveTo>
                        <a:pt x="93" y="1"/>
                      </a:moveTo>
                      <a:lnTo>
                        <a:pt x="0" y="542"/>
                      </a:lnTo>
                      <a:lnTo>
                        <a:pt x="730" y="674"/>
                      </a:lnTo>
                      <a:lnTo>
                        <a:pt x="823" y="131"/>
                      </a:lnTo>
                      <a:lnTo>
                        <a:pt x="93" y="1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92" name="Google Shape;4492;p19"/>
                <p:cNvSpPr/>
                <p:nvPr/>
              </p:nvSpPr>
              <p:spPr>
                <a:xfrm>
                  <a:off x="5081950" y="2775575"/>
                  <a:ext cx="423250" cy="30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30" h="1213" extrusionOk="0">
                      <a:moveTo>
                        <a:pt x="391" y="0"/>
                      </a:moveTo>
                      <a:lnTo>
                        <a:pt x="0" y="1213"/>
                      </a:lnTo>
                      <a:lnTo>
                        <a:pt x="16929" y="1213"/>
                      </a:lnTo>
                      <a:lnTo>
                        <a:pt x="16636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93" name="Google Shape;4493;p19"/>
                <p:cNvSpPr/>
                <p:nvPr/>
              </p:nvSpPr>
              <p:spPr>
                <a:xfrm>
                  <a:off x="5396100" y="1529200"/>
                  <a:ext cx="62425" cy="394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97" h="15763" extrusionOk="0">
                      <a:moveTo>
                        <a:pt x="87" y="1"/>
                      </a:moveTo>
                      <a:lnTo>
                        <a:pt x="1" y="594"/>
                      </a:lnTo>
                      <a:cubicBezTo>
                        <a:pt x="624" y="1581"/>
                        <a:pt x="1843" y="3789"/>
                        <a:pt x="1932" y="6071"/>
                      </a:cubicBezTo>
                      <a:cubicBezTo>
                        <a:pt x="2033" y="8713"/>
                        <a:pt x="679" y="14016"/>
                        <a:pt x="298" y="15450"/>
                      </a:cubicBezTo>
                      <a:lnTo>
                        <a:pt x="647" y="15763"/>
                      </a:lnTo>
                      <a:cubicBezTo>
                        <a:pt x="647" y="15763"/>
                        <a:pt x="647" y="15763"/>
                        <a:pt x="647" y="15763"/>
                      </a:cubicBezTo>
                      <a:cubicBezTo>
                        <a:pt x="649" y="15763"/>
                        <a:pt x="2497" y="9094"/>
                        <a:pt x="2379" y="6019"/>
                      </a:cubicBezTo>
                      <a:cubicBezTo>
                        <a:pt x="2262" y="2945"/>
                        <a:pt x="87" y="1"/>
                        <a:pt x="87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4494" name="Google Shape;4494;p19"/>
            <p:cNvSpPr/>
            <p:nvPr/>
          </p:nvSpPr>
          <p:spPr>
            <a:xfrm>
              <a:off x="-458151" y="4827856"/>
              <a:ext cx="155883" cy="660392"/>
            </a:xfrm>
            <a:custGeom>
              <a:avLst/>
              <a:gdLst/>
              <a:ahLst/>
              <a:cxnLst/>
              <a:rect l="l" t="t" r="r" b="b"/>
              <a:pathLst>
                <a:path w="2994" h="12684" extrusionOk="0">
                  <a:moveTo>
                    <a:pt x="1" y="1"/>
                  </a:moveTo>
                  <a:lnTo>
                    <a:pt x="1" y="8232"/>
                  </a:lnTo>
                  <a:cubicBezTo>
                    <a:pt x="2" y="8204"/>
                    <a:pt x="7" y="8175"/>
                    <a:pt x="8" y="8147"/>
                  </a:cubicBezTo>
                  <a:cubicBezTo>
                    <a:pt x="921" y="7913"/>
                    <a:pt x="1437" y="7175"/>
                    <a:pt x="1182" y="6661"/>
                  </a:cubicBezTo>
                  <a:cubicBezTo>
                    <a:pt x="1055" y="6406"/>
                    <a:pt x="843" y="6292"/>
                    <a:pt x="629" y="6292"/>
                  </a:cubicBezTo>
                  <a:cubicBezTo>
                    <a:pt x="608" y="6292"/>
                    <a:pt x="587" y="6293"/>
                    <a:pt x="566" y="6295"/>
                  </a:cubicBezTo>
                  <a:cubicBezTo>
                    <a:pt x="572" y="6272"/>
                    <a:pt x="578" y="6247"/>
                    <a:pt x="580" y="6224"/>
                  </a:cubicBezTo>
                  <a:cubicBezTo>
                    <a:pt x="602" y="6134"/>
                    <a:pt x="618" y="6049"/>
                    <a:pt x="636" y="5964"/>
                  </a:cubicBezTo>
                  <a:cubicBezTo>
                    <a:pt x="641" y="5950"/>
                    <a:pt x="642" y="5937"/>
                    <a:pt x="646" y="5922"/>
                  </a:cubicBezTo>
                  <a:cubicBezTo>
                    <a:pt x="665" y="5824"/>
                    <a:pt x="682" y="5730"/>
                    <a:pt x="697" y="5635"/>
                  </a:cubicBezTo>
                  <a:cubicBezTo>
                    <a:pt x="702" y="5612"/>
                    <a:pt x="703" y="5592"/>
                    <a:pt x="707" y="5567"/>
                  </a:cubicBezTo>
                  <a:cubicBezTo>
                    <a:pt x="719" y="5499"/>
                    <a:pt x="727" y="5430"/>
                    <a:pt x="737" y="5363"/>
                  </a:cubicBezTo>
                  <a:cubicBezTo>
                    <a:pt x="742" y="5337"/>
                    <a:pt x="744" y="5309"/>
                    <a:pt x="746" y="5284"/>
                  </a:cubicBezTo>
                  <a:cubicBezTo>
                    <a:pt x="755" y="5221"/>
                    <a:pt x="761" y="5157"/>
                    <a:pt x="769" y="5096"/>
                  </a:cubicBezTo>
                  <a:cubicBezTo>
                    <a:pt x="770" y="5075"/>
                    <a:pt x="774" y="5055"/>
                    <a:pt x="775" y="5033"/>
                  </a:cubicBezTo>
                  <a:cubicBezTo>
                    <a:pt x="791" y="4870"/>
                    <a:pt x="798" y="4719"/>
                    <a:pt x="803" y="4578"/>
                  </a:cubicBezTo>
                  <a:cubicBezTo>
                    <a:pt x="804" y="4559"/>
                    <a:pt x="804" y="4541"/>
                    <a:pt x="804" y="4521"/>
                  </a:cubicBezTo>
                  <a:lnTo>
                    <a:pt x="804" y="4370"/>
                  </a:lnTo>
                  <a:cubicBezTo>
                    <a:pt x="804" y="4351"/>
                    <a:pt x="804" y="4333"/>
                    <a:pt x="803" y="4313"/>
                  </a:cubicBezTo>
                  <a:cubicBezTo>
                    <a:pt x="803" y="4261"/>
                    <a:pt x="800" y="4210"/>
                    <a:pt x="797" y="4163"/>
                  </a:cubicBezTo>
                  <a:cubicBezTo>
                    <a:pt x="797" y="4150"/>
                    <a:pt x="797" y="4140"/>
                    <a:pt x="794" y="4126"/>
                  </a:cubicBezTo>
                  <a:cubicBezTo>
                    <a:pt x="791" y="4067"/>
                    <a:pt x="787" y="4007"/>
                    <a:pt x="780" y="3951"/>
                  </a:cubicBezTo>
                  <a:cubicBezTo>
                    <a:pt x="780" y="3943"/>
                    <a:pt x="778" y="3932"/>
                    <a:pt x="778" y="3924"/>
                  </a:cubicBezTo>
                  <a:cubicBezTo>
                    <a:pt x="772" y="3877"/>
                    <a:pt x="766" y="3833"/>
                    <a:pt x="761" y="3791"/>
                  </a:cubicBezTo>
                  <a:cubicBezTo>
                    <a:pt x="760" y="3775"/>
                    <a:pt x="755" y="3760"/>
                    <a:pt x="754" y="3743"/>
                  </a:cubicBezTo>
                  <a:cubicBezTo>
                    <a:pt x="748" y="3707"/>
                    <a:pt x="742" y="3672"/>
                    <a:pt x="734" y="3636"/>
                  </a:cubicBezTo>
                  <a:cubicBezTo>
                    <a:pt x="732" y="3623"/>
                    <a:pt x="727" y="3610"/>
                    <a:pt x="726" y="3596"/>
                  </a:cubicBezTo>
                  <a:cubicBezTo>
                    <a:pt x="719" y="3555"/>
                    <a:pt x="709" y="3517"/>
                    <a:pt x="699" y="3481"/>
                  </a:cubicBezTo>
                  <a:cubicBezTo>
                    <a:pt x="697" y="3475"/>
                    <a:pt x="697" y="3469"/>
                    <a:pt x="695" y="3465"/>
                  </a:cubicBezTo>
                  <a:cubicBezTo>
                    <a:pt x="685" y="3423"/>
                    <a:pt x="673" y="3381"/>
                    <a:pt x="661" y="3345"/>
                  </a:cubicBezTo>
                  <a:cubicBezTo>
                    <a:pt x="657" y="3333"/>
                    <a:pt x="653" y="3323"/>
                    <a:pt x="648" y="3312"/>
                  </a:cubicBezTo>
                  <a:cubicBezTo>
                    <a:pt x="641" y="3284"/>
                    <a:pt x="633" y="3260"/>
                    <a:pt x="623" y="3234"/>
                  </a:cubicBezTo>
                  <a:cubicBezTo>
                    <a:pt x="617" y="3222"/>
                    <a:pt x="614" y="3209"/>
                    <a:pt x="610" y="3198"/>
                  </a:cubicBezTo>
                  <a:cubicBezTo>
                    <a:pt x="600" y="3177"/>
                    <a:pt x="593" y="3154"/>
                    <a:pt x="582" y="3132"/>
                  </a:cubicBezTo>
                  <a:cubicBezTo>
                    <a:pt x="578" y="3124"/>
                    <a:pt x="574" y="3113"/>
                    <a:pt x="568" y="3102"/>
                  </a:cubicBezTo>
                  <a:cubicBezTo>
                    <a:pt x="556" y="3075"/>
                    <a:pt x="543" y="3046"/>
                    <a:pt x="532" y="3020"/>
                  </a:cubicBezTo>
                  <a:cubicBezTo>
                    <a:pt x="527" y="3013"/>
                    <a:pt x="524" y="3007"/>
                    <a:pt x="520" y="2998"/>
                  </a:cubicBezTo>
                  <a:cubicBezTo>
                    <a:pt x="511" y="2983"/>
                    <a:pt x="500" y="2962"/>
                    <a:pt x="490" y="2947"/>
                  </a:cubicBezTo>
                  <a:cubicBezTo>
                    <a:pt x="484" y="2935"/>
                    <a:pt x="478" y="2926"/>
                    <a:pt x="475" y="2917"/>
                  </a:cubicBezTo>
                  <a:cubicBezTo>
                    <a:pt x="469" y="2905"/>
                    <a:pt x="460" y="2894"/>
                    <a:pt x="453" y="2882"/>
                  </a:cubicBezTo>
                  <a:cubicBezTo>
                    <a:pt x="447" y="2873"/>
                    <a:pt x="441" y="2862"/>
                    <a:pt x="436" y="2853"/>
                  </a:cubicBezTo>
                  <a:cubicBezTo>
                    <a:pt x="428" y="2844"/>
                    <a:pt x="422" y="2833"/>
                    <a:pt x="416" y="2825"/>
                  </a:cubicBezTo>
                  <a:cubicBezTo>
                    <a:pt x="317" y="2679"/>
                    <a:pt x="234" y="2624"/>
                    <a:pt x="234" y="2624"/>
                  </a:cubicBezTo>
                  <a:cubicBezTo>
                    <a:pt x="670" y="1648"/>
                    <a:pt x="360" y="671"/>
                    <a:pt x="1" y="1"/>
                  </a:cubicBezTo>
                  <a:close/>
                  <a:moveTo>
                    <a:pt x="4" y="10804"/>
                  </a:moveTo>
                  <a:lnTo>
                    <a:pt x="4" y="12684"/>
                  </a:lnTo>
                  <a:lnTo>
                    <a:pt x="2994" y="12684"/>
                  </a:lnTo>
                  <a:cubicBezTo>
                    <a:pt x="2712" y="12342"/>
                    <a:pt x="2414" y="12038"/>
                    <a:pt x="2103" y="11783"/>
                  </a:cubicBezTo>
                  <a:cubicBezTo>
                    <a:pt x="2101" y="11782"/>
                    <a:pt x="2097" y="11778"/>
                    <a:pt x="2093" y="11776"/>
                  </a:cubicBezTo>
                  <a:cubicBezTo>
                    <a:pt x="2036" y="11727"/>
                    <a:pt x="1975" y="11681"/>
                    <a:pt x="1916" y="11639"/>
                  </a:cubicBezTo>
                  <a:cubicBezTo>
                    <a:pt x="1910" y="11630"/>
                    <a:pt x="1904" y="11619"/>
                    <a:pt x="1899" y="11617"/>
                  </a:cubicBezTo>
                  <a:cubicBezTo>
                    <a:pt x="1892" y="11607"/>
                    <a:pt x="1879" y="11600"/>
                    <a:pt x="1869" y="11589"/>
                  </a:cubicBezTo>
                  <a:cubicBezTo>
                    <a:pt x="1862" y="11588"/>
                    <a:pt x="1856" y="11583"/>
                    <a:pt x="1852" y="11580"/>
                  </a:cubicBezTo>
                  <a:cubicBezTo>
                    <a:pt x="1848" y="11575"/>
                    <a:pt x="1844" y="11574"/>
                    <a:pt x="1838" y="11571"/>
                  </a:cubicBezTo>
                  <a:cubicBezTo>
                    <a:pt x="1837" y="11569"/>
                    <a:pt x="1832" y="11566"/>
                    <a:pt x="1830" y="11564"/>
                  </a:cubicBezTo>
                  <a:cubicBezTo>
                    <a:pt x="1808" y="11551"/>
                    <a:pt x="1785" y="11539"/>
                    <a:pt x="1758" y="11523"/>
                  </a:cubicBezTo>
                  <a:cubicBezTo>
                    <a:pt x="1751" y="11520"/>
                    <a:pt x="1745" y="11515"/>
                    <a:pt x="1738" y="11510"/>
                  </a:cubicBezTo>
                  <a:cubicBezTo>
                    <a:pt x="1717" y="11496"/>
                    <a:pt x="1696" y="11487"/>
                    <a:pt x="1675" y="11479"/>
                  </a:cubicBezTo>
                  <a:cubicBezTo>
                    <a:pt x="1662" y="11475"/>
                    <a:pt x="1649" y="11471"/>
                    <a:pt x="1635" y="11467"/>
                  </a:cubicBezTo>
                  <a:cubicBezTo>
                    <a:pt x="1600" y="11453"/>
                    <a:pt x="1563" y="11434"/>
                    <a:pt x="1523" y="11419"/>
                  </a:cubicBezTo>
                  <a:cubicBezTo>
                    <a:pt x="1517" y="11417"/>
                    <a:pt x="1511" y="11414"/>
                    <a:pt x="1509" y="11413"/>
                  </a:cubicBezTo>
                  <a:cubicBezTo>
                    <a:pt x="1487" y="11404"/>
                    <a:pt x="1466" y="11396"/>
                    <a:pt x="1444" y="11386"/>
                  </a:cubicBezTo>
                  <a:cubicBezTo>
                    <a:pt x="1363" y="11047"/>
                    <a:pt x="1128" y="10804"/>
                    <a:pt x="854" y="10804"/>
                  </a:cubicBezTo>
                  <a:close/>
                </a:path>
              </a:pathLst>
            </a:custGeom>
            <a:solidFill>
              <a:srgbClr val="2623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5" name="Google Shape;4495;p19"/>
            <p:cNvSpPr/>
            <p:nvPr/>
          </p:nvSpPr>
          <p:spPr>
            <a:xfrm>
              <a:off x="-458064" y="-556726"/>
              <a:ext cx="10074994" cy="4523668"/>
            </a:xfrm>
            <a:custGeom>
              <a:avLst/>
              <a:gdLst/>
              <a:ahLst/>
              <a:cxnLst/>
              <a:rect l="l" t="t" r="r" b="b"/>
              <a:pathLst>
                <a:path w="193508" h="86885" extrusionOk="0">
                  <a:moveTo>
                    <a:pt x="0" y="1"/>
                  </a:moveTo>
                  <a:lnTo>
                    <a:pt x="0" y="86885"/>
                  </a:lnTo>
                  <a:cubicBezTo>
                    <a:pt x="10949" y="60938"/>
                    <a:pt x="51182" y="24189"/>
                    <a:pt x="99259" y="24189"/>
                  </a:cubicBezTo>
                  <a:cubicBezTo>
                    <a:pt x="129355" y="24189"/>
                    <a:pt x="162524" y="38589"/>
                    <a:pt x="193508" y="79053"/>
                  </a:cubicBezTo>
                  <a:lnTo>
                    <a:pt x="193508" y="1"/>
                  </a:ln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6" name="Google Shape;4496;p19"/>
            <p:cNvSpPr/>
            <p:nvPr/>
          </p:nvSpPr>
          <p:spPr>
            <a:xfrm>
              <a:off x="790907" y="4510941"/>
              <a:ext cx="7719313" cy="261991"/>
            </a:xfrm>
            <a:custGeom>
              <a:avLst/>
              <a:gdLst/>
              <a:ahLst/>
              <a:cxnLst/>
              <a:rect l="l" t="t" r="r" b="b"/>
              <a:pathLst>
                <a:path w="148263" h="5032" extrusionOk="0">
                  <a:moveTo>
                    <a:pt x="857" y="1"/>
                  </a:moveTo>
                  <a:cubicBezTo>
                    <a:pt x="292" y="218"/>
                    <a:pt x="1" y="439"/>
                    <a:pt x="1" y="665"/>
                  </a:cubicBezTo>
                  <a:cubicBezTo>
                    <a:pt x="1" y="3076"/>
                    <a:pt x="33190" y="5031"/>
                    <a:pt x="74132" y="5031"/>
                  </a:cubicBezTo>
                  <a:cubicBezTo>
                    <a:pt x="115072" y="5031"/>
                    <a:pt x="148262" y="3076"/>
                    <a:pt x="148262" y="665"/>
                  </a:cubicBezTo>
                  <a:cubicBezTo>
                    <a:pt x="148261" y="439"/>
                    <a:pt x="147969" y="218"/>
                    <a:pt x="147404" y="1"/>
                  </a:cubicBezTo>
                  <a:close/>
                </a:path>
              </a:pathLst>
            </a:custGeom>
            <a:solidFill>
              <a:srgbClr val="FFFFFF">
                <a:alpha val="2527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7" name="Google Shape;4497;p19"/>
            <p:cNvSpPr/>
            <p:nvPr/>
          </p:nvSpPr>
          <p:spPr>
            <a:xfrm>
              <a:off x="9610083" y="5272745"/>
              <a:ext cx="6716" cy="45297"/>
            </a:xfrm>
            <a:custGeom>
              <a:avLst/>
              <a:gdLst/>
              <a:ahLst/>
              <a:cxnLst/>
              <a:rect l="l" t="t" r="r" b="b"/>
              <a:pathLst>
                <a:path w="129" h="870" extrusionOk="0">
                  <a:moveTo>
                    <a:pt x="129" y="1"/>
                  </a:moveTo>
                  <a:cubicBezTo>
                    <a:pt x="80" y="70"/>
                    <a:pt x="45" y="137"/>
                    <a:pt x="22" y="205"/>
                  </a:cubicBezTo>
                  <a:cubicBezTo>
                    <a:pt x="8" y="248"/>
                    <a:pt x="1" y="293"/>
                    <a:pt x="1" y="347"/>
                  </a:cubicBezTo>
                  <a:cubicBezTo>
                    <a:pt x="1" y="497"/>
                    <a:pt x="56" y="685"/>
                    <a:pt x="129" y="870"/>
                  </a:cubicBezTo>
                  <a:lnTo>
                    <a:pt x="129" y="1"/>
                  </a:lnTo>
                  <a:close/>
                </a:path>
              </a:pathLst>
            </a:custGeom>
            <a:solidFill>
              <a:srgbClr val="3230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8" name="Google Shape;4498;p19"/>
            <p:cNvSpPr/>
            <p:nvPr/>
          </p:nvSpPr>
          <p:spPr>
            <a:xfrm>
              <a:off x="9616487" y="5487145"/>
              <a:ext cx="312" cy="1093"/>
            </a:xfrm>
            <a:custGeom>
              <a:avLst/>
              <a:gdLst/>
              <a:ahLst/>
              <a:cxnLst/>
              <a:rect l="l" t="t" r="r" b="b"/>
              <a:pathLst>
                <a:path w="6" h="21" extrusionOk="0">
                  <a:moveTo>
                    <a:pt x="6" y="0"/>
                  </a:moveTo>
                  <a:cubicBezTo>
                    <a:pt x="6" y="6"/>
                    <a:pt x="2" y="13"/>
                    <a:pt x="1" y="21"/>
                  </a:cubicBezTo>
                  <a:lnTo>
                    <a:pt x="6" y="21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3230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499" name="Google Shape;4499;p19"/>
            <p:cNvGrpSpPr/>
            <p:nvPr/>
          </p:nvGrpSpPr>
          <p:grpSpPr>
            <a:xfrm>
              <a:off x="-458913" y="4511095"/>
              <a:ext cx="10075827" cy="977572"/>
              <a:chOff x="1321675" y="4706600"/>
              <a:chExt cx="4838100" cy="469400"/>
            </a:xfrm>
          </p:grpSpPr>
          <p:sp>
            <p:nvSpPr>
              <p:cNvPr id="4500" name="Google Shape;4500;p19"/>
              <p:cNvSpPr/>
              <p:nvPr/>
            </p:nvSpPr>
            <p:spPr>
              <a:xfrm>
                <a:off x="1322100" y="4706600"/>
                <a:ext cx="4837675" cy="241925"/>
              </a:xfrm>
              <a:custGeom>
                <a:avLst/>
                <a:gdLst/>
                <a:ahLst/>
                <a:cxnLst/>
                <a:rect l="l" t="t" r="r" b="b"/>
                <a:pathLst>
                  <a:path w="193507" h="9677" extrusionOk="0">
                    <a:moveTo>
                      <a:pt x="0" y="1"/>
                    </a:moveTo>
                    <a:lnTo>
                      <a:pt x="0" y="9676"/>
                    </a:lnTo>
                    <a:lnTo>
                      <a:pt x="193506" y="9676"/>
                    </a:lnTo>
                    <a:lnTo>
                      <a:pt x="19350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01" name="Google Shape;4501;p19"/>
              <p:cNvSpPr/>
              <p:nvPr/>
            </p:nvSpPr>
            <p:spPr>
              <a:xfrm>
                <a:off x="1366000" y="4831275"/>
                <a:ext cx="257275" cy="344550"/>
              </a:xfrm>
              <a:custGeom>
                <a:avLst/>
                <a:gdLst/>
                <a:ahLst/>
                <a:cxnLst/>
                <a:rect l="l" t="t" r="r" b="b"/>
                <a:pathLst>
                  <a:path w="10291" h="13782" extrusionOk="0">
                    <a:moveTo>
                      <a:pt x="5592" y="0"/>
                    </a:moveTo>
                    <a:cubicBezTo>
                      <a:pt x="5482" y="0"/>
                      <a:pt x="5376" y="5"/>
                      <a:pt x="5275" y="13"/>
                    </a:cubicBezTo>
                    <a:cubicBezTo>
                      <a:pt x="3601" y="145"/>
                      <a:pt x="2753" y="1081"/>
                      <a:pt x="3088" y="2197"/>
                    </a:cubicBezTo>
                    <a:cubicBezTo>
                      <a:pt x="2376" y="3744"/>
                      <a:pt x="3292" y="6203"/>
                      <a:pt x="3803" y="6438"/>
                    </a:cubicBezTo>
                    <a:cubicBezTo>
                      <a:pt x="4200" y="6362"/>
                      <a:pt x="4544" y="6262"/>
                      <a:pt x="4840" y="6144"/>
                    </a:cubicBezTo>
                    <a:lnTo>
                      <a:pt x="4840" y="6144"/>
                    </a:lnTo>
                    <a:cubicBezTo>
                      <a:pt x="4767" y="6375"/>
                      <a:pt x="4686" y="6610"/>
                      <a:pt x="4600" y="6838"/>
                    </a:cubicBezTo>
                    <a:lnTo>
                      <a:pt x="4598" y="6838"/>
                    </a:lnTo>
                    <a:cubicBezTo>
                      <a:pt x="4551" y="6839"/>
                      <a:pt x="4506" y="6842"/>
                      <a:pt x="4459" y="6842"/>
                    </a:cubicBezTo>
                    <a:cubicBezTo>
                      <a:pt x="4449" y="6842"/>
                      <a:pt x="4442" y="6844"/>
                      <a:pt x="4431" y="6844"/>
                    </a:cubicBezTo>
                    <a:cubicBezTo>
                      <a:pt x="4393" y="6844"/>
                      <a:pt x="4352" y="6845"/>
                      <a:pt x="4313" y="6848"/>
                    </a:cubicBezTo>
                    <a:cubicBezTo>
                      <a:pt x="4291" y="6848"/>
                      <a:pt x="4272" y="6850"/>
                      <a:pt x="4253" y="6850"/>
                    </a:cubicBezTo>
                    <a:cubicBezTo>
                      <a:pt x="4224" y="6851"/>
                      <a:pt x="4196" y="6855"/>
                      <a:pt x="4168" y="6855"/>
                    </a:cubicBezTo>
                    <a:cubicBezTo>
                      <a:pt x="4118" y="6859"/>
                      <a:pt x="4071" y="6861"/>
                      <a:pt x="4026" y="6863"/>
                    </a:cubicBezTo>
                    <a:cubicBezTo>
                      <a:pt x="4026" y="6865"/>
                      <a:pt x="4026" y="6872"/>
                      <a:pt x="4024" y="6875"/>
                    </a:cubicBezTo>
                    <a:cubicBezTo>
                      <a:pt x="3990" y="6878"/>
                      <a:pt x="3954" y="6881"/>
                      <a:pt x="3920" y="6884"/>
                    </a:cubicBezTo>
                    <a:cubicBezTo>
                      <a:pt x="3756" y="6900"/>
                      <a:pt x="3626" y="6920"/>
                      <a:pt x="3540" y="6942"/>
                    </a:cubicBezTo>
                    <a:cubicBezTo>
                      <a:pt x="3538" y="6944"/>
                      <a:pt x="3535" y="6944"/>
                      <a:pt x="3534" y="6944"/>
                    </a:cubicBezTo>
                    <a:cubicBezTo>
                      <a:pt x="3518" y="6951"/>
                      <a:pt x="3505" y="6953"/>
                      <a:pt x="3491" y="6958"/>
                    </a:cubicBezTo>
                    <a:cubicBezTo>
                      <a:pt x="3489" y="6959"/>
                      <a:pt x="3489" y="6959"/>
                      <a:pt x="3487" y="6959"/>
                    </a:cubicBezTo>
                    <a:cubicBezTo>
                      <a:pt x="3473" y="6965"/>
                      <a:pt x="3463" y="6969"/>
                      <a:pt x="3453" y="6975"/>
                    </a:cubicBezTo>
                    <a:cubicBezTo>
                      <a:pt x="3383" y="7000"/>
                      <a:pt x="3307" y="7036"/>
                      <a:pt x="3231" y="7078"/>
                    </a:cubicBezTo>
                    <a:cubicBezTo>
                      <a:pt x="3219" y="7084"/>
                      <a:pt x="3208" y="7090"/>
                      <a:pt x="3196" y="7098"/>
                    </a:cubicBezTo>
                    <a:cubicBezTo>
                      <a:pt x="3177" y="7110"/>
                      <a:pt x="3158" y="7121"/>
                      <a:pt x="3137" y="7134"/>
                    </a:cubicBezTo>
                    <a:cubicBezTo>
                      <a:pt x="3109" y="7151"/>
                      <a:pt x="3079" y="7172"/>
                      <a:pt x="3048" y="7194"/>
                    </a:cubicBezTo>
                    <a:cubicBezTo>
                      <a:pt x="3036" y="7201"/>
                      <a:pt x="3025" y="7209"/>
                      <a:pt x="3013" y="7219"/>
                    </a:cubicBezTo>
                    <a:cubicBezTo>
                      <a:pt x="2985" y="7240"/>
                      <a:pt x="2957" y="7262"/>
                      <a:pt x="2929" y="7285"/>
                    </a:cubicBezTo>
                    <a:cubicBezTo>
                      <a:pt x="2917" y="7293"/>
                      <a:pt x="2906" y="7304"/>
                      <a:pt x="2896" y="7313"/>
                    </a:cubicBezTo>
                    <a:cubicBezTo>
                      <a:pt x="2860" y="7343"/>
                      <a:pt x="2823" y="7377"/>
                      <a:pt x="2784" y="7412"/>
                    </a:cubicBezTo>
                    <a:cubicBezTo>
                      <a:pt x="2757" y="7438"/>
                      <a:pt x="2733" y="7467"/>
                      <a:pt x="2703" y="7497"/>
                    </a:cubicBezTo>
                    <a:cubicBezTo>
                      <a:pt x="2697" y="7505"/>
                      <a:pt x="2693" y="7512"/>
                      <a:pt x="2687" y="7518"/>
                    </a:cubicBezTo>
                    <a:lnTo>
                      <a:pt x="1091" y="7518"/>
                    </a:lnTo>
                    <a:cubicBezTo>
                      <a:pt x="773" y="7518"/>
                      <a:pt x="518" y="7731"/>
                      <a:pt x="518" y="7993"/>
                    </a:cubicBezTo>
                    <a:lnTo>
                      <a:pt x="518" y="12025"/>
                    </a:lnTo>
                    <a:cubicBezTo>
                      <a:pt x="419" y="12098"/>
                      <a:pt x="328" y="12189"/>
                      <a:pt x="253" y="12293"/>
                    </a:cubicBezTo>
                    <a:cubicBezTo>
                      <a:pt x="163" y="12414"/>
                      <a:pt x="105" y="12541"/>
                      <a:pt x="77" y="12666"/>
                    </a:cubicBezTo>
                    <a:cubicBezTo>
                      <a:pt x="0" y="12979"/>
                      <a:pt x="105" y="13278"/>
                      <a:pt x="376" y="13417"/>
                    </a:cubicBezTo>
                    <a:cubicBezTo>
                      <a:pt x="419" y="13440"/>
                      <a:pt x="467" y="13458"/>
                      <a:pt x="517" y="13471"/>
                    </a:cubicBezTo>
                    <a:lnTo>
                      <a:pt x="517" y="13781"/>
                    </a:lnTo>
                    <a:lnTo>
                      <a:pt x="10288" y="13781"/>
                    </a:lnTo>
                    <a:lnTo>
                      <a:pt x="10288" y="8227"/>
                    </a:lnTo>
                    <a:cubicBezTo>
                      <a:pt x="10291" y="7838"/>
                      <a:pt x="9909" y="7522"/>
                      <a:pt x="9441" y="7522"/>
                    </a:cubicBezTo>
                    <a:lnTo>
                      <a:pt x="8014" y="7522"/>
                    </a:lnTo>
                    <a:cubicBezTo>
                      <a:pt x="8001" y="7507"/>
                      <a:pt x="7986" y="7494"/>
                      <a:pt x="7977" y="7480"/>
                    </a:cubicBezTo>
                    <a:cubicBezTo>
                      <a:pt x="7946" y="7446"/>
                      <a:pt x="7917" y="7418"/>
                      <a:pt x="7886" y="7389"/>
                    </a:cubicBezTo>
                    <a:cubicBezTo>
                      <a:pt x="7870" y="7373"/>
                      <a:pt x="7855" y="7360"/>
                      <a:pt x="7838" y="7347"/>
                    </a:cubicBezTo>
                    <a:cubicBezTo>
                      <a:pt x="7808" y="7319"/>
                      <a:pt x="7776" y="7294"/>
                      <a:pt x="7746" y="7270"/>
                    </a:cubicBezTo>
                    <a:cubicBezTo>
                      <a:pt x="7731" y="7258"/>
                      <a:pt x="7718" y="7249"/>
                      <a:pt x="7705" y="7240"/>
                    </a:cubicBezTo>
                    <a:cubicBezTo>
                      <a:pt x="7663" y="7209"/>
                      <a:pt x="7622" y="7183"/>
                      <a:pt x="7584" y="7158"/>
                    </a:cubicBezTo>
                    <a:cubicBezTo>
                      <a:pt x="7579" y="7157"/>
                      <a:pt x="7577" y="7152"/>
                      <a:pt x="7576" y="7151"/>
                    </a:cubicBezTo>
                    <a:cubicBezTo>
                      <a:pt x="7528" y="7124"/>
                      <a:pt x="7485" y="7102"/>
                      <a:pt x="7442" y="7082"/>
                    </a:cubicBezTo>
                    <a:cubicBezTo>
                      <a:pt x="7436" y="7078"/>
                      <a:pt x="7430" y="7076"/>
                      <a:pt x="7423" y="7074"/>
                    </a:cubicBezTo>
                    <a:cubicBezTo>
                      <a:pt x="7386" y="7060"/>
                      <a:pt x="7351" y="7045"/>
                      <a:pt x="7316" y="7037"/>
                    </a:cubicBezTo>
                    <a:cubicBezTo>
                      <a:pt x="7308" y="7032"/>
                      <a:pt x="7299" y="7031"/>
                      <a:pt x="7290" y="7030"/>
                    </a:cubicBezTo>
                    <a:cubicBezTo>
                      <a:pt x="7256" y="7021"/>
                      <a:pt x="7226" y="7014"/>
                      <a:pt x="7198" y="7009"/>
                    </a:cubicBezTo>
                    <a:cubicBezTo>
                      <a:pt x="7189" y="7009"/>
                      <a:pt x="7182" y="7008"/>
                      <a:pt x="7176" y="7008"/>
                    </a:cubicBezTo>
                    <a:cubicBezTo>
                      <a:pt x="7158" y="7005"/>
                      <a:pt x="7141" y="7004"/>
                      <a:pt x="7124" y="7004"/>
                    </a:cubicBezTo>
                    <a:cubicBezTo>
                      <a:pt x="7108" y="7004"/>
                      <a:pt x="7091" y="7005"/>
                      <a:pt x="7076" y="7008"/>
                    </a:cubicBezTo>
                    <a:cubicBezTo>
                      <a:pt x="7040" y="6999"/>
                      <a:pt x="6999" y="6988"/>
                      <a:pt x="6956" y="6978"/>
                    </a:cubicBezTo>
                    <a:cubicBezTo>
                      <a:pt x="6951" y="6978"/>
                      <a:pt x="6949" y="6977"/>
                      <a:pt x="6946" y="6977"/>
                    </a:cubicBezTo>
                    <a:cubicBezTo>
                      <a:pt x="6903" y="6969"/>
                      <a:pt x="6855" y="6960"/>
                      <a:pt x="6807" y="6951"/>
                    </a:cubicBezTo>
                    <a:cubicBezTo>
                      <a:pt x="6758" y="6941"/>
                      <a:pt x="6703" y="6930"/>
                      <a:pt x="6649" y="6923"/>
                    </a:cubicBezTo>
                    <a:cubicBezTo>
                      <a:pt x="6635" y="6921"/>
                      <a:pt x="6619" y="6918"/>
                      <a:pt x="6605" y="6917"/>
                    </a:cubicBezTo>
                    <a:cubicBezTo>
                      <a:pt x="6593" y="6915"/>
                      <a:pt x="6579" y="6912"/>
                      <a:pt x="6568" y="6912"/>
                    </a:cubicBezTo>
                    <a:cubicBezTo>
                      <a:pt x="6533" y="6904"/>
                      <a:pt x="6497" y="6900"/>
                      <a:pt x="6460" y="6897"/>
                    </a:cubicBezTo>
                    <a:cubicBezTo>
                      <a:pt x="6447" y="6896"/>
                      <a:pt x="6435" y="6896"/>
                      <a:pt x="6424" y="6892"/>
                    </a:cubicBezTo>
                    <a:cubicBezTo>
                      <a:pt x="6289" y="6878"/>
                      <a:pt x="6143" y="6865"/>
                      <a:pt x="5991" y="6857"/>
                    </a:cubicBezTo>
                    <a:cubicBezTo>
                      <a:pt x="5998" y="6835"/>
                      <a:pt x="6006" y="6811"/>
                      <a:pt x="6014" y="6788"/>
                    </a:cubicBezTo>
                    <a:cubicBezTo>
                      <a:pt x="6026" y="6746"/>
                      <a:pt x="6036" y="6709"/>
                      <a:pt x="6051" y="6667"/>
                    </a:cubicBezTo>
                    <a:cubicBezTo>
                      <a:pt x="6057" y="6650"/>
                      <a:pt x="6063" y="6631"/>
                      <a:pt x="6065" y="6613"/>
                    </a:cubicBezTo>
                    <a:cubicBezTo>
                      <a:pt x="6073" y="6587"/>
                      <a:pt x="6081" y="6563"/>
                      <a:pt x="6088" y="6540"/>
                    </a:cubicBezTo>
                    <a:cubicBezTo>
                      <a:pt x="6093" y="6520"/>
                      <a:pt x="6097" y="6503"/>
                      <a:pt x="6103" y="6484"/>
                    </a:cubicBezTo>
                    <a:cubicBezTo>
                      <a:pt x="6110" y="6458"/>
                      <a:pt x="6118" y="6434"/>
                      <a:pt x="6125" y="6407"/>
                    </a:cubicBezTo>
                    <a:cubicBezTo>
                      <a:pt x="6130" y="6392"/>
                      <a:pt x="6133" y="6373"/>
                      <a:pt x="6138" y="6356"/>
                    </a:cubicBezTo>
                    <a:cubicBezTo>
                      <a:pt x="6147" y="6328"/>
                      <a:pt x="6153" y="6304"/>
                      <a:pt x="6160" y="6279"/>
                    </a:cubicBezTo>
                    <a:cubicBezTo>
                      <a:pt x="6165" y="6262"/>
                      <a:pt x="6167" y="6246"/>
                      <a:pt x="6173" y="6229"/>
                    </a:cubicBezTo>
                    <a:cubicBezTo>
                      <a:pt x="6179" y="6201"/>
                      <a:pt x="6187" y="6176"/>
                      <a:pt x="6193" y="6150"/>
                    </a:cubicBezTo>
                    <a:cubicBezTo>
                      <a:pt x="6195" y="6142"/>
                      <a:pt x="6198" y="6136"/>
                      <a:pt x="6199" y="6128"/>
                    </a:cubicBezTo>
                    <a:cubicBezTo>
                      <a:pt x="6201" y="6119"/>
                      <a:pt x="6204" y="6108"/>
                      <a:pt x="6207" y="6100"/>
                    </a:cubicBezTo>
                    <a:cubicBezTo>
                      <a:pt x="6341" y="6095"/>
                      <a:pt x="6469" y="6083"/>
                      <a:pt x="6590" y="6057"/>
                    </a:cubicBezTo>
                    <a:cubicBezTo>
                      <a:pt x="6689" y="6040"/>
                      <a:pt x="6781" y="6016"/>
                      <a:pt x="6872" y="5986"/>
                    </a:cubicBezTo>
                    <a:cubicBezTo>
                      <a:pt x="7277" y="5851"/>
                      <a:pt x="7609" y="5609"/>
                      <a:pt x="7878" y="5308"/>
                    </a:cubicBezTo>
                    <a:cubicBezTo>
                      <a:pt x="9391" y="5111"/>
                      <a:pt x="10108" y="3707"/>
                      <a:pt x="10066" y="2637"/>
                    </a:cubicBezTo>
                    <a:cubicBezTo>
                      <a:pt x="10061" y="2533"/>
                      <a:pt x="10045" y="2437"/>
                      <a:pt x="10023" y="2346"/>
                    </a:cubicBezTo>
                    <a:cubicBezTo>
                      <a:pt x="9817" y="1520"/>
                      <a:pt x="8886" y="1181"/>
                      <a:pt x="8213" y="1045"/>
                    </a:cubicBezTo>
                    <a:cubicBezTo>
                      <a:pt x="7548" y="265"/>
                      <a:pt x="6452" y="0"/>
                      <a:pt x="559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02" name="Google Shape;4502;p19"/>
              <p:cNvSpPr/>
              <p:nvPr/>
            </p:nvSpPr>
            <p:spPr>
              <a:xfrm>
                <a:off x="1712075" y="4789650"/>
                <a:ext cx="409800" cy="386225"/>
              </a:xfrm>
              <a:custGeom>
                <a:avLst/>
                <a:gdLst/>
                <a:ahLst/>
                <a:cxnLst/>
                <a:rect l="l" t="t" r="r" b="b"/>
                <a:pathLst>
                  <a:path w="16392" h="15449" extrusionOk="0">
                    <a:moveTo>
                      <a:pt x="10027" y="1"/>
                    </a:moveTo>
                    <a:cubicBezTo>
                      <a:pt x="10060" y="52"/>
                      <a:pt x="10726" y="1095"/>
                      <a:pt x="8488" y="1308"/>
                    </a:cubicBezTo>
                    <a:cubicBezTo>
                      <a:pt x="6893" y="1464"/>
                      <a:pt x="6184" y="2323"/>
                      <a:pt x="5899" y="2832"/>
                    </a:cubicBezTo>
                    <a:cubicBezTo>
                      <a:pt x="5898" y="2837"/>
                      <a:pt x="5895" y="2840"/>
                      <a:pt x="5893" y="2845"/>
                    </a:cubicBezTo>
                    <a:cubicBezTo>
                      <a:pt x="5879" y="2871"/>
                      <a:pt x="5864" y="2896"/>
                      <a:pt x="5853" y="2922"/>
                    </a:cubicBezTo>
                    <a:cubicBezTo>
                      <a:pt x="5851" y="2923"/>
                      <a:pt x="5848" y="2928"/>
                      <a:pt x="5846" y="2931"/>
                    </a:cubicBezTo>
                    <a:cubicBezTo>
                      <a:pt x="5819" y="2985"/>
                      <a:pt x="5799" y="3032"/>
                      <a:pt x="5782" y="3072"/>
                    </a:cubicBezTo>
                    <a:cubicBezTo>
                      <a:pt x="5782" y="3077"/>
                      <a:pt x="5779" y="3078"/>
                      <a:pt x="5777" y="3081"/>
                    </a:cubicBezTo>
                    <a:cubicBezTo>
                      <a:pt x="5769" y="3101"/>
                      <a:pt x="5763" y="3117"/>
                      <a:pt x="5757" y="3131"/>
                    </a:cubicBezTo>
                    <a:lnTo>
                      <a:pt x="5757" y="3133"/>
                    </a:lnTo>
                    <a:cubicBezTo>
                      <a:pt x="5751" y="3148"/>
                      <a:pt x="5745" y="3162"/>
                      <a:pt x="5741" y="3174"/>
                    </a:cubicBezTo>
                    <a:cubicBezTo>
                      <a:pt x="5741" y="3175"/>
                      <a:pt x="5741" y="3175"/>
                      <a:pt x="5740" y="3179"/>
                    </a:cubicBezTo>
                    <a:cubicBezTo>
                      <a:pt x="5739" y="3187"/>
                      <a:pt x="5735" y="3196"/>
                      <a:pt x="5734" y="3199"/>
                    </a:cubicBezTo>
                    <a:cubicBezTo>
                      <a:pt x="5734" y="3202"/>
                      <a:pt x="5733" y="3204"/>
                      <a:pt x="5733" y="3204"/>
                    </a:cubicBezTo>
                    <a:cubicBezTo>
                      <a:pt x="5733" y="3210"/>
                      <a:pt x="5731" y="3211"/>
                      <a:pt x="5731" y="3211"/>
                    </a:cubicBezTo>
                    <a:cubicBezTo>
                      <a:pt x="5731" y="3211"/>
                      <a:pt x="5654" y="3115"/>
                      <a:pt x="5533" y="3115"/>
                    </a:cubicBezTo>
                    <a:cubicBezTo>
                      <a:pt x="5418" y="3115"/>
                      <a:pt x="5263" y="3202"/>
                      <a:pt x="5096" y="3544"/>
                    </a:cubicBezTo>
                    <a:cubicBezTo>
                      <a:pt x="4933" y="3877"/>
                      <a:pt x="5103" y="4870"/>
                      <a:pt x="5378" y="5839"/>
                    </a:cubicBezTo>
                    <a:cubicBezTo>
                      <a:pt x="5337" y="5832"/>
                      <a:pt x="5295" y="5828"/>
                      <a:pt x="5254" y="5828"/>
                    </a:cubicBezTo>
                    <a:cubicBezTo>
                      <a:pt x="5045" y="5828"/>
                      <a:pt x="4839" y="5920"/>
                      <a:pt x="4715" y="6128"/>
                    </a:cubicBezTo>
                    <a:cubicBezTo>
                      <a:pt x="4463" y="6552"/>
                      <a:pt x="4989" y="7172"/>
                      <a:pt x="5909" y="7346"/>
                    </a:cubicBezTo>
                    <a:cubicBezTo>
                      <a:pt x="5921" y="7372"/>
                      <a:pt x="5930" y="7395"/>
                      <a:pt x="5942" y="7421"/>
                    </a:cubicBezTo>
                    <a:cubicBezTo>
                      <a:pt x="6001" y="7987"/>
                      <a:pt x="6070" y="8427"/>
                      <a:pt x="6132" y="8533"/>
                    </a:cubicBezTo>
                    <a:cubicBezTo>
                      <a:pt x="6155" y="8574"/>
                      <a:pt x="6221" y="8631"/>
                      <a:pt x="6314" y="8702"/>
                    </a:cubicBezTo>
                    <a:lnTo>
                      <a:pt x="6238" y="9164"/>
                    </a:lnTo>
                    <a:lnTo>
                      <a:pt x="5723" y="9376"/>
                    </a:lnTo>
                    <a:lnTo>
                      <a:pt x="5743" y="9396"/>
                    </a:lnTo>
                    <a:lnTo>
                      <a:pt x="5723" y="9403"/>
                    </a:lnTo>
                    <a:lnTo>
                      <a:pt x="5733" y="9413"/>
                    </a:lnTo>
                    <a:cubicBezTo>
                      <a:pt x="5645" y="9436"/>
                      <a:pt x="5558" y="9460"/>
                      <a:pt x="5475" y="9482"/>
                    </a:cubicBezTo>
                    <a:cubicBezTo>
                      <a:pt x="5462" y="9487"/>
                      <a:pt x="5447" y="9490"/>
                      <a:pt x="5435" y="9494"/>
                    </a:cubicBezTo>
                    <a:lnTo>
                      <a:pt x="5372" y="9494"/>
                    </a:lnTo>
                    <a:cubicBezTo>
                      <a:pt x="5237" y="9494"/>
                      <a:pt x="5119" y="9566"/>
                      <a:pt x="5041" y="9676"/>
                    </a:cubicBezTo>
                    <a:cubicBezTo>
                      <a:pt x="4229" y="9923"/>
                      <a:pt x="3529" y="10180"/>
                      <a:pt x="3352" y="10301"/>
                    </a:cubicBezTo>
                    <a:cubicBezTo>
                      <a:pt x="3300" y="10313"/>
                      <a:pt x="3248" y="10336"/>
                      <a:pt x="3196" y="10378"/>
                    </a:cubicBezTo>
                    <a:cubicBezTo>
                      <a:pt x="1787" y="11459"/>
                      <a:pt x="738" y="13403"/>
                      <a:pt x="179" y="14929"/>
                    </a:cubicBezTo>
                    <a:cubicBezTo>
                      <a:pt x="114" y="15107"/>
                      <a:pt x="53" y="15282"/>
                      <a:pt x="1" y="15449"/>
                    </a:cubicBezTo>
                    <a:lnTo>
                      <a:pt x="16392" y="15449"/>
                    </a:lnTo>
                    <a:cubicBezTo>
                      <a:pt x="16088" y="14712"/>
                      <a:pt x="15648" y="13792"/>
                      <a:pt x="15085" y="12900"/>
                    </a:cubicBezTo>
                    <a:cubicBezTo>
                      <a:pt x="14445" y="11884"/>
                      <a:pt x="13646" y="10909"/>
                      <a:pt x="12723" y="10294"/>
                    </a:cubicBezTo>
                    <a:cubicBezTo>
                      <a:pt x="12722" y="10293"/>
                      <a:pt x="12717" y="10289"/>
                      <a:pt x="12714" y="10288"/>
                    </a:cubicBezTo>
                    <a:cubicBezTo>
                      <a:pt x="12656" y="10250"/>
                      <a:pt x="12595" y="10210"/>
                      <a:pt x="12537" y="10175"/>
                    </a:cubicBezTo>
                    <a:cubicBezTo>
                      <a:pt x="12531" y="10167"/>
                      <a:pt x="12525" y="10160"/>
                      <a:pt x="12520" y="10155"/>
                    </a:cubicBezTo>
                    <a:cubicBezTo>
                      <a:pt x="12513" y="10148"/>
                      <a:pt x="12500" y="10142"/>
                      <a:pt x="12489" y="10135"/>
                    </a:cubicBezTo>
                    <a:cubicBezTo>
                      <a:pt x="12483" y="10132"/>
                      <a:pt x="12477" y="10128"/>
                      <a:pt x="12472" y="10125"/>
                    </a:cubicBezTo>
                    <a:cubicBezTo>
                      <a:pt x="12466" y="10120"/>
                      <a:pt x="12458" y="10118"/>
                      <a:pt x="12449" y="10113"/>
                    </a:cubicBezTo>
                    <a:cubicBezTo>
                      <a:pt x="12429" y="10104"/>
                      <a:pt x="12406" y="10092"/>
                      <a:pt x="12379" y="10080"/>
                    </a:cubicBezTo>
                    <a:cubicBezTo>
                      <a:pt x="12370" y="10077"/>
                      <a:pt x="12364" y="10071"/>
                      <a:pt x="12358" y="10070"/>
                    </a:cubicBezTo>
                    <a:cubicBezTo>
                      <a:pt x="12338" y="10058"/>
                      <a:pt x="12316" y="10051"/>
                      <a:pt x="12296" y="10045"/>
                    </a:cubicBezTo>
                    <a:cubicBezTo>
                      <a:pt x="12283" y="10039"/>
                      <a:pt x="12270" y="10037"/>
                      <a:pt x="12255" y="10032"/>
                    </a:cubicBezTo>
                    <a:cubicBezTo>
                      <a:pt x="12221" y="10020"/>
                      <a:pt x="12184" y="10007"/>
                      <a:pt x="12143" y="9995"/>
                    </a:cubicBezTo>
                    <a:cubicBezTo>
                      <a:pt x="12138" y="9992"/>
                      <a:pt x="12133" y="9990"/>
                      <a:pt x="12130" y="9989"/>
                    </a:cubicBezTo>
                    <a:cubicBezTo>
                      <a:pt x="12108" y="9983"/>
                      <a:pt x="12087" y="9974"/>
                      <a:pt x="12065" y="9967"/>
                    </a:cubicBezTo>
                    <a:cubicBezTo>
                      <a:pt x="11984" y="9692"/>
                      <a:pt x="11749" y="9493"/>
                      <a:pt x="11475" y="9493"/>
                    </a:cubicBezTo>
                    <a:lnTo>
                      <a:pt x="10601" y="9493"/>
                    </a:lnTo>
                    <a:lnTo>
                      <a:pt x="10228" y="9201"/>
                    </a:lnTo>
                    <a:lnTo>
                      <a:pt x="10170" y="9224"/>
                    </a:lnTo>
                    <a:lnTo>
                      <a:pt x="10106" y="8793"/>
                    </a:lnTo>
                    <a:cubicBezTo>
                      <a:pt x="10274" y="8701"/>
                      <a:pt x="10394" y="8618"/>
                      <a:pt x="10430" y="8568"/>
                    </a:cubicBezTo>
                    <a:cubicBezTo>
                      <a:pt x="10478" y="8496"/>
                      <a:pt x="10562" y="7993"/>
                      <a:pt x="10633" y="7333"/>
                    </a:cubicBezTo>
                    <a:cubicBezTo>
                      <a:pt x="11543" y="7143"/>
                      <a:pt x="12059" y="6541"/>
                      <a:pt x="11804" y="6126"/>
                    </a:cubicBezTo>
                    <a:cubicBezTo>
                      <a:pt x="11678" y="5919"/>
                      <a:pt x="11468" y="5825"/>
                      <a:pt x="11256" y="5825"/>
                    </a:cubicBezTo>
                    <a:cubicBezTo>
                      <a:pt x="11233" y="5825"/>
                      <a:pt x="11210" y="5826"/>
                      <a:pt x="11188" y="5828"/>
                    </a:cubicBezTo>
                    <a:cubicBezTo>
                      <a:pt x="11194" y="5808"/>
                      <a:pt x="11197" y="5790"/>
                      <a:pt x="11203" y="5770"/>
                    </a:cubicBezTo>
                    <a:cubicBezTo>
                      <a:pt x="11224" y="5699"/>
                      <a:pt x="11240" y="5627"/>
                      <a:pt x="11258" y="5559"/>
                    </a:cubicBezTo>
                    <a:cubicBezTo>
                      <a:pt x="11263" y="5547"/>
                      <a:pt x="11265" y="5536"/>
                      <a:pt x="11268" y="5525"/>
                    </a:cubicBezTo>
                    <a:cubicBezTo>
                      <a:pt x="11288" y="5444"/>
                      <a:pt x="11305" y="5367"/>
                      <a:pt x="11319" y="5292"/>
                    </a:cubicBezTo>
                    <a:cubicBezTo>
                      <a:pt x="11324" y="5275"/>
                      <a:pt x="11325" y="5257"/>
                      <a:pt x="11329" y="5237"/>
                    </a:cubicBezTo>
                    <a:cubicBezTo>
                      <a:pt x="11341" y="5180"/>
                      <a:pt x="11350" y="5124"/>
                      <a:pt x="11359" y="5070"/>
                    </a:cubicBezTo>
                    <a:cubicBezTo>
                      <a:pt x="11364" y="5049"/>
                      <a:pt x="11367" y="5027"/>
                      <a:pt x="11368" y="5006"/>
                    </a:cubicBezTo>
                    <a:cubicBezTo>
                      <a:pt x="11378" y="4954"/>
                      <a:pt x="11384" y="4903"/>
                      <a:pt x="11391" y="4852"/>
                    </a:cubicBezTo>
                    <a:cubicBezTo>
                      <a:pt x="11392" y="4836"/>
                      <a:pt x="11396" y="4818"/>
                      <a:pt x="11397" y="4801"/>
                    </a:cubicBezTo>
                    <a:cubicBezTo>
                      <a:pt x="11413" y="4669"/>
                      <a:pt x="11420" y="4547"/>
                      <a:pt x="11425" y="4432"/>
                    </a:cubicBezTo>
                    <a:cubicBezTo>
                      <a:pt x="11425" y="4417"/>
                      <a:pt x="11426" y="4401"/>
                      <a:pt x="11426" y="4384"/>
                    </a:cubicBezTo>
                    <a:lnTo>
                      <a:pt x="11426" y="4263"/>
                    </a:lnTo>
                    <a:cubicBezTo>
                      <a:pt x="11426" y="4247"/>
                      <a:pt x="11425" y="4230"/>
                      <a:pt x="11425" y="4214"/>
                    </a:cubicBezTo>
                    <a:cubicBezTo>
                      <a:pt x="11425" y="4172"/>
                      <a:pt x="11420" y="4131"/>
                      <a:pt x="11419" y="4093"/>
                    </a:cubicBezTo>
                    <a:cubicBezTo>
                      <a:pt x="11419" y="4084"/>
                      <a:pt x="11416" y="4072"/>
                      <a:pt x="11416" y="4062"/>
                    </a:cubicBezTo>
                    <a:cubicBezTo>
                      <a:pt x="11413" y="4014"/>
                      <a:pt x="11409" y="3965"/>
                      <a:pt x="11402" y="3921"/>
                    </a:cubicBezTo>
                    <a:cubicBezTo>
                      <a:pt x="11402" y="3914"/>
                      <a:pt x="11401" y="3907"/>
                      <a:pt x="11401" y="3898"/>
                    </a:cubicBezTo>
                    <a:cubicBezTo>
                      <a:pt x="11395" y="3862"/>
                      <a:pt x="11389" y="3825"/>
                      <a:pt x="11384" y="3791"/>
                    </a:cubicBezTo>
                    <a:cubicBezTo>
                      <a:pt x="11382" y="3779"/>
                      <a:pt x="11378" y="3764"/>
                      <a:pt x="11376" y="3755"/>
                    </a:cubicBezTo>
                    <a:cubicBezTo>
                      <a:pt x="11370" y="3726"/>
                      <a:pt x="11364" y="3696"/>
                      <a:pt x="11356" y="3667"/>
                    </a:cubicBezTo>
                    <a:cubicBezTo>
                      <a:pt x="11354" y="3655"/>
                      <a:pt x="11350" y="3647"/>
                      <a:pt x="11348" y="3634"/>
                    </a:cubicBezTo>
                    <a:cubicBezTo>
                      <a:pt x="11341" y="3600"/>
                      <a:pt x="11331" y="3570"/>
                      <a:pt x="11322" y="3540"/>
                    </a:cubicBezTo>
                    <a:cubicBezTo>
                      <a:pt x="11319" y="3536"/>
                      <a:pt x="11319" y="3531"/>
                      <a:pt x="11317" y="3526"/>
                    </a:cubicBezTo>
                    <a:cubicBezTo>
                      <a:pt x="11307" y="3493"/>
                      <a:pt x="11295" y="3461"/>
                      <a:pt x="11283" y="3429"/>
                    </a:cubicBezTo>
                    <a:cubicBezTo>
                      <a:pt x="11279" y="3421"/>
                      <a:pt x="11276" y="3412"/>
                      <a:pt x="11271" y="3402"/>
                    </a:cubicBezTo>
                    <a:cubicBezTo>
                      <a:pt x="11263" y="3380"/>
                      <a:pt x="11255" y="3360"/>
                      <a:pt x="11245" y="3339"/>
                    </a:cubicBezTo>
                    <a:cubicBezTo>
                      <a:pt x="11239" y="3331"/>
                      <a:pt x="11237" y="3320"/>
                      <a:pt x="11232" y="3311"/>
                    </a:cubicBezTo>
                    <a:cubicBezTo>
                      <a:pt x="11222" y="3290"/>
                      <a:pt x="11215" y="3275"/>
                      <a:pt x="11204" y="3256"/>
                    </a:cubicBezTo>
                    <a:cubicBezTo>
                      <a:pt x="11200" y="3248"/>
                      <a:pt x="11197" y="3239"/>
                      <a:pt x="11190" y="3230"/>
                    </a:cubicBezTo>
                    <a:cubicBezTo>
                      <a:pt x="11178" y="3208"/>
                      <a:pt x="11165" y="3184"/>
                      <a:pt x="11154" y="3165"/>
                    </a:cubicBezTo>
                    <a:cubicBezTo>
                      <a:pt x="11149" y="3157"/>
                      <a:pt x="11147" y="3153"/>
                      <a:pt x="11142" y="3148"/>
                    </a:cubicBezTo>
                    <a:cubicBezTo>
                      <a:pt x="11133" y="3133"/>
                      <a:pt x="11122" y="3118"/>
                      <a:pt x="11113" y="3105"/>
                    </a:cubicBezTo>
                    <a:cubicBezTo>
                      <a:pt x="11107" y="3096"/>
                      <a:pt x="11101" y="3089"/>
                      <a:pt x="11097" y="3081"/>
                    </a:cubicBezTo>
                    <a:cubicBezTo>
                      <a:pt x="11091" y="3069"/>
                      <a:pt x="11082" y="3060"/>
                      <a:pt x="11075" y="3052"/>
                    </a:cubicBezTo>
                    <a:cubicBezTo>
                      <a:pt x="11069" y="3044"/>
                      <a:pt x="11063" y="3035"/>
                      <a:pt x="11058" y="3027"/>
                    </a:cubicBezTo>
                    <a:cubicBezTo>
                      <a:pt x="11051" y="3019"/>
                      <a:pt x="11045" y="3013"/>
                      <a:pt x="11039" y="3005"/>
                    </a:cubicBezTo>
                    <a:cubicBezTo>
                      <a:pt x="10939" y="2887"/>
                      <a:pt x="10856" y="2841"/>
                      <a:pt x="10856" y="2841"/>
                    </a:cubicBezTo>
                    <a:cubicBezTo>
                      <a:pt x="11109" y="2384"/>
                      <a:pt x="11110" y="1928"/>
                      <a:pt x="11000" y="1519"/>
                    </a:cubicBezTo>
                    <a:cubicBezTo>
                      <a:pt x="10775" y="683"/>
                      <a:pt x="10074" y="42"/>
                      <a:pt x="1002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03" name="Google Shape;4503;p19"/>
              <p:cNvSpPr/>
              <p:nvPr/>
            </p:nvSpPr>
            <p:spPr>
              <a:xfrm>
                <a:off x="3025500" y="4801775"/>
                <a:ext cx="355025" cy="373950"/>
              </a:xfrm>
              <a:custGeom>
                <a:avLst/>
                <a:gdLst/>
                <a:ahLst/>
                <a:cxnLst/>
                <a:rect l="l" t="t" r="r" b="b"/>
                <a:pathLst>
                  <a:path w="14201" h="14958" extrusionOk="0">
                    <a:moveTo>
                      <a:pt x="7076" y="1"/>
                    </a:moveTo>
                    <a:cubicBezTo>
                      <a:pt x="5424" y="1"/>
                      <a:pt x="3849" y="1483"/>
                      <a:pt x="3502" y="1830"/>
                    </a:cubicBezTo>
                    <a:lnTo>
                      <a:pt x="3501" y="1831"/>
                    </a:lnTo>
                    <a:cubicBezTo>
                      <a:pt x="3463" y="1869"/>
                      <a:pt x="3441" y="1893"/>
                      <a:pt x="3433" y="1900"/>
                    </a:cubicBezTo>
                    <a:lnTo>
                      <a:pt x="3430" y="1903"/>
                    </a:lnTo>
                    <a:cubicBezTo>
                      <a:pt x="3214" y="1937"/>
                      <a:pt x="3120" y="2239"/>
                      <a:pt x="3113" y="2677"/>
                    </a:cubicBezTo>
                    <a:cubicBezTo>
                      <a:pt x="3108" y="2951"/>
                      <a:pt x="3139" y="3277"/>
                      <a:pt x="3192" y="3623"/>
                    </a:cubicBezTo>
                    <a:cubicBezTo>
                      <a:pt x="3241" y="3928"/>
                      <a:pt x="3306" y="4252"/>
                      <a:pt x="3388" y="4568"/>
                    </a:cubicBezTo>
                    <a:cubicBezTo>
                      <a:pt x="3370" y="4566"/>
                      <a:pt x="3351" y="4566"/>
                      <a:pt x="3333" y="4566"/>
                    </a:cubicBezTo>
                    <a:cubicBezTo>
                      <a:pt x="2965" y="4566"/>
                      <a:pt x="2551" y="4804"/>
                      <a:pt x="2633" y="5100"/>
                    </a:cubicBezTo>
                    <a:cubicBezTo>
                      <a:pt x="2718" y="5408"/>
                      <a:pt x="3512" y="5935"/>
                      <a:pt x="3945" y="6153"/>
                    </a:cubicBezTo>
                    <a:cubicBezTo>
                      <a:pt x="4067" y="6389"/>
                      <a:pt x="4190" y="6560"/>
                      <a:pt x="4304" y="6627"/>
                    </a:cubicBezTo>
                    <a:cubicBezTo>
                      <a:pt x="4310" y="6661"/>
                      <a:pt x="4317" y="6691"/>
                      <a:pt x="4323" y="6718"/>
                    </a:cubicBezTo>
                    <a:cubicBezTo>
                      <a:pt x="4340" y="6875"/>
                      <a:pt x="4360" y="7022"/>
                      <a:pt x="4381" y="7158"/>
                    </a:cubicBezTo>
                    <a:cubicBezTo>
                      <a:pt x="4382" y="7162"/>
                      <a:pt x="4382" y="7164"/>
                      <a:pt x="4382" y="7166"/>
                    </a:cubicBezTo>
                    <a:cubicBezTo>
                      <a:pt x="4389" y="7213"/>
                      <a:pt x="4395" y="7258"/>
                      <a:pt x="4402" y="7302"/>
                    </a:cubicBezTo>
                    <a:cubicBezTo>
                      <a:pt x="4402" y="7307"/>
                      <a:pt x="4405" y="7310"/>
                      <a:pt x="4405" y="7314"/>
                    </a:cubicBezTo>
                    <a:cubicBezTo>
                      <a:pt x="4412" y="7359"/>
                      <a:pt x="4419" y="7404"/>
                      <a:pt x="4427" y="7444"/>
                    </a:cubicBezTo>
                    <a:lnTo>
                      <a:pt x="4168" y="7764"/>
                    </a:lnTo>
                    <a:lnTo>
                      <a:pt x="4226" y="7811"/>
                    </a:lnTo>
                    <a:lnTo>
                      <a:pt x="4199" y="7833"/>
                    </a:lnTo>
                    <a:lnTo>
                      <a:pt x="4129" y="7833"/>
                    </a:lnTo>
                    <a:lnTo>
                      <a:pt x="4093" y="7748"/>
                    </a:lnTo>
                    <a:lnTo>
                      <a:pt x="3938" y="7833"/>
                    </a:lnTo>
                    <a:lnTo>
                      <a:pt x="3032" y="7833"/>
                    </a:lnTo>
                    <a:cubicBezTo>
                      <a:pt x="2713" y="7833"/>
                      <a:pt x="2457" y="8036"/>
                      <a:pt x="2457" y="8285"/>
                    </a:cubicBezTo>
                    <a:lnTo>
                      <a:pt x="2457" y="8683"/>
                    </a:lnTo>
                    <a:cubicBezTo>
                      <a:pt x="2118" y="8839"/>
                      <a:pt x="1814" y="8991"/>
                      <a:pt x="1571" y="9122"/>
                    </a:cubicBezTo>
                    <a:cubicBezTo>
                      <a:pt x="1315" y="9263"/>
                      <a:pt x="1121" y="9383"/>
                      <a:pt x="1027" y="9470"/>
                    </a:cubicBezTo>
                    <a:cubicBezTo>
                      <a:pt x="1014" y="9476"/>
                      <a:pt x="1005" y="9482"/>
                      <a:pt x="993" y="9489"/>
                    </a:cubicBezTo>
                    <a:cubicBezTo>
                      <a:pt x="726" y="9669"/>
                      <a:pt x="525" y="10006"/>
                      <a:pt x="373" y="10446"/>
                    </a:cubicBezTo>
                    <a:cubicBezTo>
                      <a:pt x="172" y="11031"/>
                      <a:pt x="62" y="11800"/>
                      <a:pt x="20" y="12616"/>
                    </a:cubicBezTo>
                    <a:cubicBezTo>
                      <a:pt x="19" y="12633"/>
                      <a:pt x="19" y="12649"/>
                      <a:pt x="15" y="12666"/>
                    </a:cubicBezTo>
                    <a:cubicBezTo>
                      <a:pt x="14" y="12708"/>
                      <a:pt x="12" y="12751"/>
                      <a:pt x="12" y="12793"/>
                    </a:cubicBezTo>
                    <a:cubicBezTo>
                      <a:pt x="9" y="12813"/>
                      <a:pt x="9" y="12831"/>
                      <a:pt x="9" y="12852"/>
                    </a:cubicBezTo>
                    <a:cubicBezTo>
                      <a:pt x="8" y="12892"/>
                      <a:pt x="6" y="12933"/>
                      <a:pt x="6" y="12976"/>
                    </a:cubicBezTo>
                    <a:cubicBezTo>
                      <a:pt x="3" y="12995"/>
                      <a:pt x="3" y="13012"/>
                      <a:pt x="3" y="13031"/>
                    </a:cubicBezTo>
                    <a:cubicBezTo>
                      <a:pt x="2" y="13076"/>
                      <a:pt x="2" y="13119"/>
                      <a:pt x="2" y="13162"/>
                    </a:cubicBezTo>
                    <a:cubicBezTo>
                      <a:pt x="2" y="13177"/>
                      <a:pt x="1" y="13196"/>
                      <a:pt x="1" y="13211"/>
                    </a:cubicBezTo>
                    <a:lnTo>
                      <a:pt x="1" y="13612"/>
                    </a:lnTo>
                    <a:cubicBezTo>
                      <a:pt x="2" y="13661"/>
                      <a:pt x="2" y="13706"/>
                      <a:pt x="6" y="13753"/>
                    </a:cubicBezTo>
                    <a:lnTo>
                      <a:pt x="6" y="13809"/>
                    </a:lnTo>
                    <a:cubicBezTo>
                      <a:pt x="7" y="13852"/>
                      <a:pt x="7" y="13893"/>
                      <a:pt x="9" y="13934"/>
                    </a:cubicBezTo>
                    <a:cubicBezTo>
                      <a:pt x="9" y="13955"/>
                      <a:pt x="12" y="13976"/>
                      <a:pt x="12" y="13996"/>
                    </a:cubicBezTo>
                    <a:cubicBezTo>
                      <a:pt x="13" y="14038"/>
                      <a:pt x="13" y="14079"/>
                      <a:pt x="15" y="14118"/>
                    </a:cubicBezTo>
                    <a:cubicBezTo>
                      <a:pt x="18" y="14137"/>
                      <a:pt x="18" y="14156"/>
                      <a:pt x="18" y="14176"/>
                    </a:cubicBezTo>
                    <a:cubicBezTo>
                      <a:pt x="19" y="14222"/>
                      <a:pt x="24" y="14269"/>
                      <a:pt x="25" y="14316"/>
                    </a:cubicBezTo>
                    <a:cubicBezTo>
                      <a:pt x="25" y="14328"/>
                      <a:pt x="25" y="14341"/>
                      <a:pt x="26" y="14352"/>
                    </a:cubicBezTo>
                    <a:cubicBezTo>
                      <a:pt x="28" y="14411"/>
                      <a:pt x="32" y="14472"/>
                      <a:pt x="36" y="14531"/>
                    </a:cubicBezTo>
                    <a:cubicBezTo>
                      <a:pt x="36" y="14538"/>
                      <a:pt x="37" y="14547"/>
                      <a:pt x="37" y="14554"/>
                    </a:cubicBezTo>
                    <a:cubicBezTo>
                      <a:pt x="39" y="14604"/>
                      <a:pt x="43" y="14653"/>
                      <a:pt x="46" y="14702"/>
                    </a:cubicBezTo>
                    <a:cubicBezTo>
                      <a:pt x="48" y="14719"/>
                      <a:pt x="48" y="14739"/>
                      <a:pt x="51" y="14757"/>
                    </a:cubicBezTo>
                    <a:cubicBezTo>
                      <a:pt x="52" y="14798"/>
                      <a:pt x="57" y="14836"/>
                      <a:pt x="60" y="14876"/>
                    </a:cubicBezTo>
                    <a:cubicBezTo>
                      <a:pt x="60" y="14897"/>
                      <a:pt x="62" y="14918"/>
                      <a:pt x="64" y="14938"/>
                    </a:cubicBezTo>
                    <a:cubicBezTo>
                      <a:pt x="64" y="14944"/>
                      <a:pt x="67" y="14952"/>
                      <a:pt x="67" y="14958"/>
                    </a:cubicBezTo>
                    <a:lnTo>
                      <a:pt x="14124" y="14958"/>
                    </a:lnTo>
                    <a:cubicBezTo>
                      <a:pt x="14190" y="14301"/>
                      <a:pt x="14201" y="13499"/>
                      <a:pt x="14147" y="12703"/>
                    </a:cubicBezTo>
                    <a:cubicBezTo>
                      <a:pt x="14050" y="11290"/>
                      <a:pt x="13745" y="9888"/>
                      <a:pt x="13151" y="9291"/>
                    </a:cubicBezTo>
                    <a:cubicBezTo>
                      <a:pt x="13145" y="9283"/>
                      <a:pt x="13142" y="9275"/>
                      <a:pt x="13136" y="9269"/>
                    </a:cubicBezTo>
                    <a:cubicBezTo>
                      <a:pt x="13113" y="9244"/>
                      <a:pt x="13073" y="9213"/>
                      <a:pt x="13026" y="9179"/>
                    </a:cubicBezTo>
                    <a:cubicBezTo>
                      <a:pt x="12973" y="9142"/>
                      <a:pt x="12920" y="9104"/>
                      <a:pt x="12864" y="9076"/>
                    </a:cubicBezTo>
                    <a:cubicBezTo>
                      <a:pt x="12854" y="9072"/>
                      <a:pt x="12844" y="9069"/>
                      <a:pt x="12835" y="9064"/>
                    </a:cubicBezTo>
                    <a:cubicBezTo>
                      <a:pt x="12680" y="8978"/>
                      <a:pt x="12475" y="8875"/>
                      <a:pt x="12233" y="8766"/>
                    </a:cubicBezTo>
                    <a:lnTo>
                      <a:pt x="12233" y="8507"/>
                    </a:lnTo>
                    <a:cubicBezTo>
                      <a:pt x="12233" y="8134"/>
                      <a:pt x="11852" y="7835"/>
                      <a:pt x="11381" y="7835"/>
                    </a:cubicBezTo>
                    <a:lnTo>
                      <a:pt x="10156" y="7835"/>
                    </a:lnTo>
                    <a:lnTo>
                      <a:pt x="9810" y="7717"/>
                    </a:lnTo>
                    <a:lnTo>
                      <a:pt x="9785" y="7782"/>
                    </a:lnTo>
                    <a:cubicBezTo>
                      <a:pt x="9725" y="7760"/>
                      <a:pt x="9667" y="7738"/>
                      <a:pt x="9608" y="7717"/>
                    </a:cubicBezTo>
                    <a:lnTo>
                      <a:pt x="9600" y="7713"/>
                    </a:lnTo>
                    <a:cubicBezTo>
                      <a:pt x="9549" y="7693"/>
                      <a:pt x="9499" y="7676"/>
                      <a:pt x="9449" y="7658"/>
                    </a:cubicBezTo>
                    <a:lnTo>
                      <a:pt x="9110" y="7239"/>
                    </a:lnTo>
                    <a:lnTo>
                      <a:pt x="8893" y="7354"/>
                    </a:lnTo>
                    <a:cubicBezTo>
                      <a:pt x="8910" y="7228"/>
                      <a:pt x="8929" y="7079"/>
                      <a:pt x="8947" y="6918"/>
                    </a:cubicBezTo>
                    <a:cubicBezTo>
                      <a:pt x="8947" y="6912"/>
                      <a:pt x="8950" y="6906"/>
                      <a:pt x="8950" y="6901"/>
                    </a:cubicBezTo>
                    <a:cubicBezTo>
                      <a:pt x="8951" y="6893"/>
                      <a:pt x="8951" y="6887"/>
                      <a:pt x="8951" y="6880"/>
                    </a:cubicBezTo>
                    <a:cubicBezTo>
                      <a:pt x="8974" y="6845"/>
                      <a:pt x="9006" y="6681"/>
                      <a:pt x="9037" y="6433"/>
                    </a:cubicBezTo>
                    <a:cubicBezTo>
                      <a:pt x="9053" y="6399"/>
                      <a:pt x="9066" y="6364"/>
                      <a:pt x="9081" y="6328"/>
                    </a:cubicBezTo>
                    <a:cubicBezTo>
                      <a:pt x="9448" y="6119"/>
                      <a:pt x="10295" y="5429"/>
                      <a:pt x="10327" y="5086"/>
                    </a:cubicBezTo>
                    <a:cubicBezTo>
                      <a:pt x="10353" y="4832"/>
                      <a:pt x="10028" y="4656"/>
                      <a:pt x="9699" y="4627"/>
                    </a:cubicBezTo>
                    <a:cubicBezTo>
                      <a:pt x="10570" y="1690"/>
                      <a:pt x="9278" y="1680"/>
                      <a:pt x="9278" y="1680"/>
                    </a:cubicBezTo>
                    <a:cubicBezTo>
                      <a:pt x="9278" y="1680"/>
                      <a:pt x="9269" y="1589"/>
                      <a:pt x="9230" y="1448"/>
                    </a:cubicBezTo>
                    <a:cubicBezTo>
                      <a:pt x="9171" y="1228"/>
                      <a:pt x="9031" y="888"/>
                      <a:pt x="8727" y="591"/>
                    </a:cubicBezTo>
                    <a:cubicBezTo>
                      <a:pt x="8422" y="295"/>
                      <a:pt x="7950" y="46"/>
                      <a:pt x="7220" y="4"/>
                    </a:cubicBezTo>
                    <a:cubicBezTo>
                      <a:pt x="7172" y="2"/>
                      <a:pt x="7124" y="1"/>
                      <a:pt x="7076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04" name="Google Shape;4504;p19"/>
              <p:cNvSpPr/>
              <p:nvPr/>
            </p:nvSpPr>
            <p:spPr>
              <a:xfrm>
                <a:off x="2172350" y="4831250"/>
                <a:ext cx="258150" cy="344550"/>
              </a:xfrm>
              <a:custGeom>
                <a:avLst/>
                <a:gdLst/>
                <a:ahLst/>
                <a:cxnLst/>
                <a:rect l="l" t="t" r="r" b="b"/>
                <a:pathLst>
                  <a:path w="10326" h="13782" extrusionOk="0">
                    <a:moveTo>
                      <a:pt x="5624" y="0"/>
                    </a:moveTo>
                    <a:cubicBezTo>
                      <a:pt x="5515" y="0"/>
                      <a:pt x="5409" y="5"/>
                      <a:pt x="5308" y="13"/>
                    </a:cubicBezTo>
                    <a:cubicBezTo>
                      <a:pt x="3632" y="144"/>
                      <a:pt x="2785" y="1080"/>
                      <a:pt x="3121" y="2196"/>
                    </a:cubicBezTo>
                    <a:cubicBezTo>
                      <a:pt x="2409" y="3743"/>
                      <a:pt x="3326" y="6202"/>
                      <a:pt x="3834" y="6438"/>
                    </a:cubicBezTo>
                    <a:cubicBezTo>
                      <a:pt x="4233" y="6362"/>
                      <a:pt x="4575" y="6261"/>
                      <a:pt x="4872" y="6143"/>
                    </a:cubicBezTo>
                    <a:lnTo>
                      <a:pt x="4872" y="6143"/>
                    </a:lnTo>
                    <a:cubicBezTo>
                      <a:pt x="4799" y="6374"/>
                      <a:pt x="4719" y="6609"/>
                      <a:pt x="4633" y="6837"/>
                    </a:cubicBezTo>
                    <a:lnTo>
                      <a:pt x="4630" y="6837"/>
                    </a:lnTo>
                    <a:cubicBezTo>
                      <a:pt x="4584" y="6839"/>
                      <a:pt x="4538" y="6842"/>
                      <a:pt x="4490" y="6842"/>
                    </a:cubicBezTo>
                    <a:cubicBezTo>
                      <a:pt x="4482" y="6842"/>
                      <a:pt x="4475" y="6843"/>
                      <a:pt x="4464" y="6843"/>
                    </a:cubicBezTo>
                    <a:cubicBezTo>
                      <a:pt x="4426" y="6843"/>
                      <a:pt x="4385" y="6845"/>
                      <a:pt x="4345" y="6848"/>
                    </a:cubicBezTo>
                    <a:cubicBezTo>
                      <a:pt x="4324" y="6848"/>
                      <a:pt x="4304" y="6849"/>
                      <a:pt x="4286" y="6849"/>
                    </a:cubicBezTo>
                    <a:cubicBezTo>
                      <a:pt x="4257" y="6851"/>
                      <a:pt x="4228" y="6854"/>
                      <a:pt x="4201" y="6854"/>
                    </a:cubicBezTo>
                    <a:cubicBezTo>
                      <a:pt x="4153" y="6858"/>
                      <a:pt x="4104" y="6860"/>
                      <a:pt x="4058" y="6863"/>
                    </a:cubicBezTo>
                    <a:lnTo>
                      <a:pt x="4058" y="6875"/>
                    </a:lnTo>
                    <a:cubicBezTo>
                      <a:pt x="4021" y="6876"/>
                      <a:pt x="3986" y="6881"/>
                      <a:pt x="3953" y="6882"/>
                    </a:cubicBezTo>
                    <a:cubicBezTo>
                      <a:pt x="3789" y="6899"/>
                      <a:pt x="3658" y="6919"/>
                      <a:pt x="3572" y="6942"/>
                    </a:cubicBezTo>
                    <a:cubicBezTo>
                      <a:pt x="3570" y="6943"/>
                      <a:pt x="3567" y="6943"/>
                      <a:pt x="3566" y="6943"/>
                    </a:cubicBezTo>
                    <a:cubicBezTo>
                      <a:pt x="3551" y="6949"/>
                      <a:pt x="3536" y="6953"/>
                      <a:pt x="3523" y="6958"/>
                    </a:cubicBezTo>
                    <a:cubicBezTo>
                      <a:pt x="3522" y="6959"/>
                      <a:pt x="3522" y="6959"/>
                      <a:pt x="3518" y="6959"/>
                    </a:cubicBezTo>
                    <a:cubicBezTo>
                      <a:pt x="3505" y="6965"/>
                      <a:pt x="3496" y="6967"/>
                      <a:pt x="3485" y="6973"/>
                    </a:cubicBezTo>
                    <a:cubicBezTo>
                      <a:pt x="3415" y="7000"/>
                      <a:pt x="3340" y="7034"/>
                      <a:pt x="3263" y="7077"/>
                    </a:cubicBezTo>
                    <a:cubicBezTo>
                      <a:pt x="3251" y="7083"/>
                      <a:pt x="3241" y="7089"/>
                      <a:pt x="3229" y="7097"/>
                    </a:cubicBezTo>
                    <a:cubicBezTo>
                      <a:pt x="3208" y="7110"/>
                      <a:pt x="3190" y="7119"/>
                      <a:pt x="3169" y="7134"/>
                    </a:cubicBezTo>
                    <a:cubicBezTo>
                      <a:pt x="3140" y="7150"/>
                      <a:pt x="3111" y="7171"/>
                      <a:pt x="3080" y="7192"/>
                    </a:cubicBezTo>
                    <a:cubicBezTo>
                      <a:pt x="3067" y="7201"/>
                      <a:pt x="3056" y="7209"/>
                      <a:pt x="3044" y="7219"/>
                    </a:cubicBezTo>
                    <a:cubicBezTo>
                      <a:pt x="3018" y="7240"/>
                      <a:pt x="2988" y="7261"/>
                      <a:pt x="2962" y="7283"/>
                    </a:cubicBezTo>
                    <a:cubicBezTo>
                      <a:pt x="2950" y="7293"/>
                      <a:pt x="2939" y="7304"/>
                      <a:pt x="2928" y="7312"/>
                    </a:cubicBezTo>
                    <a:cubicBezTo>
                      <a:pt x="2891" y="7343"/>
                      <a:pt x="2855" y="7377"/>
                      <a:pt x="2817" y="7411"/>
                    </a:cubicBezTo>
                    <a:cubicBezTo>
                      <a:pt x="2792" y="7438"/>
                      <a:pt x="2765" y="7466"/>
                      <a:pt x="2734" y="7496"/>
                    </a:cubicBezTo>
                    <a:cubicBezTo>
                      <a:pt x="2731" y="7504"/>
                      <a:pt x="2726" y="7512"/>
                      <a:pt x="2720" y="7518"/>
                    </a:cubicBezTo>
                    <a:lnTo>
                      <a:pt x="1122" y="7518"/>
                    </a:lnTo>
                    <a:cubicBezTo>
                      <a:pt x="805" y="7518"/>
                      <a:pt x="549" y="7730"/>
                      <a:pt x="549" y="7993"/>
                    </a:cubicBezTo>
                    <a:lnTo>
                      <a:pt x="549" y="12025"/>
                    </a:lnTo>
                    <a:cubicBezTo>
                      <a:pt x="450" y="12098"/>
                      <a:pt x="359" y="12189"/>
                      <a:pt x="283" y="12292"/>
                    </a:cubicBezTo>
                    <a:cubicBezTo>
                      <a:pt x="231" y="12363"/>
                      <a:pt x="191" y="12438"/>
                      <a:pt x="158" y="12511"/>
                    </a:cubicBezTo>
                    <a:cubicBezTo>
                      <a:pt x="0" y="12878"/>
                      <a:pt x="94" y="13255"/>
                      <a:pt x="406" y="13416"/>
                    </a:cubicBezTo>
                    <a:cubicBezTo>
                      <a:pt x="450" y="13438"/>
                      <a:pt x="497" y="13457"/>
                      <a:pt x="547" y="13471"/>
                    </a:cubicBezTo>
                    <a:lnTo>
                      <a:pt x="547" y="13781"/>
                    </a:lnTo>
                    <a:lnTo>
                      <a:pt x="10320" y="13781"/>
                    </a:lnTo>
                    <a:lnTo>
                      <a:pt x="10320" y="8225"/>
                    </a:lnTo>
                    <a:cubicBezTo>
                      <a:pt x="10326" y="7839"/>
                      <a:pt x="9945" y="7523"/>
                      <a:pt x="9476" y="7523"/>
                    </a:cubicBezTo>
                    <a:lnTo>
                      <a:pt x="8050" y="7523"/>
                    </a:lnTo>
                    <a:cubicBezTo>
                      <a:pt x="8036" y="7508"/>
                      <a:pt x="8023" y="7495"/>
                      <a:pt x="8012" y="7481"/>
                    </a:cubicBezTo>
                    <a:cubicBezTo>
                      <a:pt x="7982" y="7447"/>
                      <a:pt x="7953" y="7419"/>
                      <a:pt x="7921" y="7390"/>
                    </a:cubicBezTo>
                    <a:cubicBezTo>
                      <a:pt x="7906" y="7374"/>
                      <a:pt x="7891" y="7361"/>
                      <a:pt x="7874" y="7348"/>
                    </a:cubicBezTo>
                    <a:cubicBezTo>
                      <a:pt x="7843" y="7320"/>
                      <a:pt x="7812" y="7295"/>
                      <a:pt x="7781" y="7271"/>
                    </a:cubicBezTo>
                    <a:cubicBezTo>
                      <a:pt x="7768" y="7259"/>
                      <a:pt x="7753" y="7250"/>
                      <a:pt x="7740" y="7241"/>
                    </a:cubicBezTo>
                    <a:cubicBezTo>
                      <a:pt x="7699" y="7210"/>
                      <a:pt x="7658" y="7184"/>
                      <a:pt x="7621" y="7159"/>
                    </a:cubicBezTo>
                    <a:cubicBezTo>
                      <a:pt x="7616" y="7158"/>
                      <a:pt x="7612" y="7153"/>
                      <a:pt x="7611" y="7152"/>
                    </a:cubicBezTo>
                    <a:cubicBezTo>
                      <a:pt x="7564" y="7125"/>
                      <a:pt x="7520" y="7103"/>
                      <a:pt x="7477" y="7083"/>
                    </a:cubicBezTo>
                    <a:cubicBezTo>
                      <a:pt x="7471" y="7079"/>
                      <a:pt x="7465" y="7077"/>
                      <a:pt x="7458" y="7075"/>
                    </a:cubicBezTo>
                    <a:cubicBezTo>
                      <a:pt x="7423" y="7061"/>
                      <a:pt x="7386" y="7046"/>
                      <a:pt x="7351" y="7038"/>
                    </a:cubicBezTo>
                    <a:cubicBezTo>
                      <a:pt x="7344" y="7033"/>
                      <a:pt x="7336" y="7032"/>
                      <a:pt x="7325" y="7031"/>
                    </a:cubicBezTo>
                    <a:cubicBezTo>
                      <a:pt x="7291" y="7022"/>
                      <a:pt x="7261" y="7015"/>
                      <a:pt x="7233" y="7010"/>
                    </a:cubicBezTo>
                    <a:cubicBezTo>
                      <a:pt x="7225" y="7010"/>
                      <a:pt x="7219" y="7009"/>
                      <a:pt x="7211" y="7009"/>
                    </a:cubicBezTo>
                    <a:cubicBezTo>
                      <a:pt x="7194" y="7006"/>
                      <a:pt x="7176" y="7005"/>
                      <a:pt x="7160" y="7005"/>
                    </a:cubicBezTo>
                    <a:cubicBezTo>
                      <a:pt x="7143" y="7005"/>
                      <a:pt x="7127" y="7006"/>
                      <a:pt x="7112" y="7009"/>
                    </a:cubicBezTo>
                    <a:cubicBezTo>
                      <a:pt x="7075" y="7000"/>
                      <a:pt x="7035" y="6989"/>
                      <a:pt x="6991" y="6979"/>
                    </a:cubicBezTo>
                    <a:cubicBezTo>
                      <a:pt x="6986" y="6979"/>
                      <a:pt x="6985" y="6978"/>
                      <a:pt x="6982" y="6978"/>
                    </a:cubicBezTo>
                    <a:cubicBezTo>
                      <a:pt x="6938" y="6970"/>
                      <a:pt x="6890" y="6961"/>
                      <a:pt x="6842" y="6952"/>
                    </a:cubicBezTo>
                    <a:cubicBezTo>
                      <a:pt x="6793" y="6942"/>
                      <a:pt x="6739" y="6931"/>
                      <a:pt x="6684" y="6924"/>
                    </a:cubicBezTo>
                    <a:cubicBezTo>
                      <a:pt x="6670" y="6922"/>
                      <a:pt x="6656" y="6919"/>
                      <a:pt x="6640" y="6918"/>
                    </a:cubicBezTo>
                    <a:cubicBezTo>
                      <a:pt x="6593" y="6910"/>
                      <a:pt x="6547" y="6904"/>
                      <a:pt x="6494" y="6898"/>
                    </a:cubicBezTo>
                    <a:cubicBezTo>
                      <a:pt x="6481" y="6897"/>
                      <a:pt x="6469" y="6897"/>
                      <a:pt x="6458" y="6893"/>
                    </a:cubicBezTo>
                    <a:cubicBezTo>
                      <a:pt x="6323" y="6879"/>
                      <a:pt x="6177" y="6866"/>
                      <a:pt x="6025" y="6858"/>
                    </a:cubicBezTo>
                    <a:cubicBezTo>
                      <a:pt x="6032" y="6836"/>
                      <a:pt x="6040" y="6812"/>
                      <a:pt x="6048" y="6789"/>
                    </a:cubicBezTo>
                    <a:cubicBezTo>
                      <a:pt x="6060" y="6747"/>
                      <a:pt x="6070" y="6710"/>
                      <a:pt x="6085" y="6668"/>
                    </a:cubicBezTo>
                    <a:cubicBezTo>
                      <a:pt x="6091" y="6651"/>
                      <a:pt x="6097" y="6632"/>
                      <a:pt x="6099" y="6614"/>
                    </a:cubicBezTo>
                    <a:cubicBezTo>
                      <a:pt x="6107" y="6588"/>
                      <a:pt x="6115" y="6564"/>
                      <a:pt x="6122" y="6541"/>
                    </a:cubicBezTo>
                    <a:cubicBezTo>
                      <a:pt x="6127" y="6521"/>
                      <a:pt x="6131" y="6504"/>
                      <a:pt x="6137" y="6485"/>
                    </a:cubicBezTo>
                    <a:cubicBezTo>
                      <a:pt x="6143" y="6459"/>
                      <a:pt x="6152" y="6435"/>
                      <a:pt x="6159" y="6408"/>
                    </a:cubicBezTo>
                    <a:cubicBezTo>
                      <a:pt x="6164" y="6393"/>
                      <a:pt x="6167" y="6374"/>
                      <a:pt x="6172" y="6357"/>
                    </a:cubicBezTo>
                    <a:cubicBezTo>
                      <a:pt x="6180" y="6329"/>
                      <a:pt x="6186" y="6305"/>
                      <a:pt x="6194" y="6280"/>
                    </a:cubicBezTo>
                    <a:cubicBezTo>
                      <a:pt x="6198" y="6263"/>
                      <a:pt x="6201" y="6247"/>
                      <a:pt x="6207" y="6230"/>
                    </a:cubicBezTo>
                    <a:cubicBezTo>
                      <a:pt x="6214" y="6202"/>
                      <a:pt x="6221" y="6177"/>
                      <a:pt x="6227" y="6151"/>
                    </a:cubicBezTo>
                    <a:cubicBezTo>
                      <a:pt x="6228" y="6143"/>
                      <a:pt x="6232" y="6137"/>
                      <a:pt x="6233" y="6129"/>
                    </a:cubicBezTo>
                    <a:cubicBezTo>
                      <a:pt x="6234" y="6120"/>
                      <a:pt x="6238" y="6109"/>
                      <a:pt x="6240" y="6101"/>
                    </a:cubicBezTo>
                    <a:cubicBezTo>
                      <a:pt x="6481" y="6092"/>
                      <a:pt x="6703" y="6054"/>
                      <a:pt x="6906" y="5987"/>
                    </a:cubicBezTo>
                    <a:cubicBezTo>
                      <a:pt x="7311" y="5852"/>
                      <a:pt x="7643" y="5610"/>
                      <a:pt x="7911" y="5309"/>
                    </a:cubicBezTo>
                    <a:cubicBezTo>
                      <a:pt x="8220" y="5268"/>
                      <a:pt x="8493" y="5180"/>
                      <a:pt x="8736" y="5050"/>
                    </a:cubicBezTo>
                    <a:cubicBezTo>
                      <a:pt x="9687" y="4554"/>
                      <a:pt x="10134" y="3489"/>
                      <a:pt x="10099" y="2635"/>
                    </a:cubicBezTo>
                    <a:cubicBezTo>
                      <a:pt x="10091" y="2444"/>
                      <a:pt x="10049" y="2275"/>
                      <a:pt x="9981" y="2125"/>
                    </a:cubicBezTo>
                    <a:cubicBezTo>
                      <a:pt x="9676" y="1456"/>
                      <a:pt x="8857" y="1167"/>
                      <a:pt x="8244" y="1043"/>
                    </a:cubicBezTo>
                    <a:cubicBezTo>
                      <a:pt x="7580" y="265"/>
                      <a:pt x="6484" y="0"/>
                      <a:pt x="562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05" name="Google Shape;4505;p19"/>
              <p:cNvSpPr/>
              <p:nvPr/>
            </p:nvSpPr>
            <p:spPr>
              <a:xfrm>
                <a:off x="3423850" y="4756100"/>
                <a:ext cx="481950" cy="419750"/>
              </a:xfrm>
              <a:custGeom>
                <a:avLst/>
                <a:gdLst/>
                <a:ahLst/>
                <a:cxnLst/>
                <a:rect l="l" t="t" r="r" b="b"/>
                <a:pathLst>
                  <a:path w="19278" h="16790" extrusionOk="0">
                    <a:moveTo>
                      <a:pt x="10753" y="0"/>
                    </a:moveTo>
                    <a:cubicBezTo>
                      <a:pt x="10271" y="0"/>
                      <a:pt x="9020" y="462"/>
                      <a:pt x="8484" y="801"/>
                    </a:cubicBezTo>
                    <a:cubicBezTo>
                      <a:pt x="8669" y="619"/>
                      <a:pt x="8852" y="370"/>
                      <a:pt x="8567" y="284"/>
                    </a:cubicBezTo>
                    <a:cubicBezTo>
                      <a:pt x="8535" y="275"/>
                      <a:pt x="8492" y="270"/>
                      <a:pt x="8440" y="270"/>
                    </a:cubicBezTo>
                    <a:cubicBezTo>
                      <a:pt x="7916" y="270"/>
                      <a:pt x="6492" y="798"/>
                      <a:pt x="6299" y="2559"/>
                    </a:cubicBezTo>
                    <a:lnTo>
                      <a:pt x="6299" y="2561"/>
                    </a:lnTo>
                    <a:cubicBezTo>
                      <a:pt x="6289" y="2637"/>
                      <a:pt x="6283" y="2715"/>
                      <a:pt x="6280" y="2793"/>
                    </a:cubicBezTo>
                    <a:lnTo>
                      <a:pt x="6280" y="2801"/>
                    </a:lnTo>
                    <a:cubicBezTo>
                      <a:pt x="6277" y="2878"/>
                      <a:pt x="6275" y="2957"/>
                      <a:pt x="6277" y="3041"/>
                    </a:cubicBezTo>
                    <a:lnTo>
                      <a:pt x="6277" y="3062"/>
                    </a:lnTo>
                    <a:cubicBezTo>
                      <a:pt x="6280" y="3139"/>
                      <a:pt x="6283" y="3218"/>
                      <a:pt x="6289" y="3302"/>
                    </a:cubicBezTo>
                    <a:cubicBezTo>
                      <a:pt x="6289" y="3315"/>
                      <a:pt x="6292" y="3331"/>
                      <a:pt x="6294" y="3346"/>
                    </a:cubicBezTo>
                    <a:cubicBezTo>
                      <a:pt x="6300" y="3422"/>
                      <a:pt x="6308" y="3500"/>
                      <a:pt x="6320" y="3579"/>
                    </a:cubicBezTo>
                    <a:cubicBezTo>
                      <a:pt x="6322" y="3604"/>
                      <a:pt x="6328" y="3629"/>
                      <a:pt x="6332" y="3654"/>
                    </a:cubicBezTo>
                    <a:cubicBezTo>
                      <a:pt x="6342" y="3726"/>
                      <a:pt x="6354" y="3798"/>
                      <a:pt x="6367" y="3872"/>
                    </a:cubicBezTo>
                    <a:cubicBezTo>
                      <a:pt x="6374" y="3909"/>
                      <a:pt x="6383" y="3951"/>
                      <a:pt x="6393" y="3990"/>
                    </a:cubicBezTo>
                    <a:cubicBezTo>
                      <a:pt x="6407" y="4054"/>
                      <a:pt x="6419" y="4117"/>
                      <a:pt x="6434" y="4183"/>
                    </a:cubicBezTo>
                    <a:cubicBezTo>
                      <a:pt x="6447" y="4241"/>
                      <a:pt x="6464" y="4302"/>
                      <a:pt x="6481" y="4360"/>
                    </a:cubicBezTo>
                    <a:cubicBezTo>
                      <a:pt x="6495" y="4411"/>
                      <a:pt x="6507" y="4461"/>
                      <a:pt x="6523" y="4511"/>
                    </a:cubicBezTo>
                    <a:cubicBezTo>
                      <a:pt x="6556" y="4625"/>
                      <a:pt x="6592" y="4742"/>
                      <a:pt x="6633" y="4859"/>
                    </a:cubicBezTo>
                    <a:lnTo>
                      <a:pt x="6693" y="4894"/>
                    </a:lnTo>
                    <a:cubicBezTo>
                      <a:pt x="6444" y="6422"/>
                      <a:pt x="6478" y="7906"/>
                      <a:pt x="6514" y="7949"/>
                    </a:cubicBezTo>
                    <a:cubicBezTo>
                      <a:pt x="6541" y="7979"/>
                      <a:pt x="6913" y="8112"/>
                      <a:pt x="7356" y="8243"/>
                    </a:cubicBezTo>
                    <a:lnTo>
                      <a:pt x="7321" y="8397"/>
                    </a:lnTo>
                    <a:lnTo>
                      <a:pt x="7288" y="8387"/>
                    </a:lnTo>
                    <a:lnTo>
                      <a:pt x="6847" y="8848"/>
                    </a:lnTo>
                    <a:lnTo>
                      <a:pt x="6876" y="8869"/>
                    </a:lnTo>
                    <a:lnTo>
                      <a:pt x="6762" y="8910"/>
                    </a:lnTo>
                    <a:lnTo>
                      <a:pt x="6763" y="8911"/>
                    </a:lnTo>
                    <a:cubicBezTo>
                      <a:pt x="6688" y="8933"/>
                      <a:pt x="6615" y="8954"/>
                      <a:pt x="6542" y="8977"/>
                    </a:cubicBezTo>
                    <a:cubicBezTo>
                      <a:pt x="6428" y="9007"/>
                      <a:pt x="6317" y="9039"/>
                      <a:pt x="6209" y="9072"/>
                    </a:cubicBezTo>
                    <a:cubicBezTo>
                      <a:pt x="6192" y="9078"/>
                      <a:pt x="6174" y="9084"/>
                      <a:pt x="6158" y="9086"/>
                    </a:cubicBezTo>
                    <a:cubicBezTo>
                      <a:pt x="6050" y="9121"/>
                      <a:pt x="5941" y="9158"/>
                      <a:pt x="5841" y="9194"/>
                    </a:cubicBezTo>
                    <a:cubicBezTo>
                      <a:pt x="5839" y="9196"/>
                      <a:pt x="5835" y="9196"/>
                      <a:pt x="5832" y="9196"/>
                    </a:cubicBezTo>
                    <a:cubicBezTo>
                      <a:pt x="3615" y="10035"/>
                      <a:pt x="1962" y="12027"/>
                      <a:pt x="720" y="14246"/>
                    </a:cubicBezTo>
                    <a:cubicBezTo>
                      <a:pt x="712" y="14255"/>
                      <a:pt x="704" y="14263"/>
                      <a:pt x="698" y="14273"/>
                    </a:cubicBezTo>
                    <a:cubicBezTo>
                      <a:pt x="663" y="14313"/>
                      <a:pt x="633" y="14352"/>
                      <a:pt x="601" y="14391"/>
                    </a:cubicBezTo>
                    <a:cubicBezTo>
                      <a:pt x="582" y="14414"/>
                      <a:pt x="565" y="14438"/>
                      <a:pt x="546" y="14461"/>
                    </a:cubicBezTo>
                    <a:cubicBezTo>
                      <a:pt x="521" y="14492"/>
                      <a:pt x="498" y="14523"/>
                      <a:pt x="476" y="14552"/>
                    </a:cubicBezTo>
                    <a:cubicBezTo>
                      <a:pt x="459" y="14578"/>
                      <a:pt x="439" y="14602"/>
                      <a:pt x="420" y="14628"/>
                    </a:cubicBezTo>
                    <a:cubicBezTo>
                      <a:pt x="393" y="14664"/>
                      <a:pt x="370" y="14699"/>
                      <a:pt x="347" y="14735"/>
                    </a:cubicBezTo>
                    <a:cubicBezTo>
                      <a:pt x="334" y="14750"/>
                      <a:pt x="322" y="14769"/>
                      <a:pt x="312" y="14789"/>
                    </a:cubicBezTo>
                    <a:cubicBezTo>
                      <a:pt x="284" y="14832"/>
                      <a:pt x="256" y="14874"/>
                      <a:pt x="233" y="14914"/>
                    </a:cubicBezTo>
                    <a:cubicBezTo>
                      <a:pt x="224" y="14927"/>
                      <a:pt x="218" y="14937"/>
                      <a:pt x="212" y="14950"/>
                    </a:cubicBezTo>
                    <a:cubicBezTo>
                      <a:pt x="191" y="14985"/>
                      <a:pt x="174" y="15020"/>
                      <a:pt x="155" y="15054"/>
                    </a:cubicBezTo>
                    <a:cubicBezTo>
                      <a:pt x="149" y="15069"/>
                      <a:pt x="143" y="15081"/>
                      <a:pt x="138" y="15093"/>
                    </a:cubicBezTo>
                    <a:cubicBezTo>
                      <a:pt x="116" y="15133"/>
                      <a:pt x="100" y="15174"/>
                      <a:pt x="82" y="15215"/>
                    </a:cubicBezTo>
                    <a:cubicBezTo>
                      <a:pt x="77" y="15223"/>
                      <a:pt x="76" y="15234"/>
                      <a:pt x="72" y="15243"/>
                    </a:cubicBezTo>
                    <a:cubicBezTo>
                      <a:pt x="59" y="15278"/>
                      <a:pt x="47" y="15313"/>
                      <a:pt x="37" y="15348"/>
                    </a:cubicBezTo>
                    <a:cubicBezTo>
                      <a:pt x="36" y="15354"/>
                      <a:pt x="31" y="15362"/>
                      <a:pt x="31" y="15368"/>
                    </a:cubicBezTo>
                    <a:cubicBezTo>
                      <a:pt x="19" y="15405"/>
                      <a:pt x="15" y="15443"/>
                      <a:pt x="9" y="15479"/>
                    </a:cubicBezTo>
                    <a:cubicBezTo>
                      <a:pt x="9" y="15488"/>
                      <a:pt x="7" y="15495"/>
                      <a:pt x="7" y="15506"/>
                    </a:cubicBezTo>
                    <a:cubicBezTo>
                      <a:pt x="3" y="15540"/>
                      <a:pt x="1" y="15577"/>
                      <a:pt x="3" y="15611"/>
                    </a:cubicBezTo>
                    <a:cubicBezTo>
                      <a:pt x="4" y="15654"/>
                      <a:pt x="12" y="15697"/>
                      <a:pt x="24" y="15740"/>
                    </a:cubicBezTo>
                    <a:cubicBezTo>
                      <a:pt x="29" y="15753"/>
                      <a:pt x="31" y="15765"/>
                      <a:pt x="36" y="15777"/>
                    </a:cubicBezTo>
                    <a:cubicBezTo>
                      <a:pt x="46" y="15806"/>
                      <a:pt x="55" y="15836"/>
                      <a:pt x="70" y="15865"/>
                    </a:cubicBezTo>
                    <a:cubicBezTo>
                      <a:pt x="76" y="15878"/>
                      <a:pt x="82" y="15891"/>
                      <a:pt x="86" y="15905"/>
                    </a:cubicBezTo>
                    <a:cubicBezTo>
                      <a:pt x="102" y="15935"/>
                      <a:pt x="120" y="15964"/>
                      <a:pt x="138" y="15995"/>
                    </a:cubicBezTo>
                    <a:cubicBezTo>
                      <a:pt x="144" y="16004"/>
                      <a:pt x="147" y="16014"/>
                      <a:pt x="153" y="16023"/>
                    </a:cubicBezTo>
                    <a:cubicBezTo>
                      <a:pt x="181" y="16059"/>
                      <a:pt x="210" y="16096"/>
                      <a:pt x="240" y="16130"/>
                    </a:cubicBezTo>
                    <a:cubicBezTo>
                      <a:pt x="247" y="16139"/>
                      <a:pt x="256" y="16150"/>
                      <a:pt x="267" y="16159"/>
                    </a:cubicBezTo>
                    <a:cubicBezTo>
                      <a:pt x="290" y="16184"/>
                      <a:pt x="317" y="16211"/>
                      <a:pt x="345" y="16237"/>
                    </a:cubicBezTo>
                    <a:cubicBezTo>
                      <a:pt x="357" y="16249"/>
                      <a:pt x="370" y="16260"/>
                      <a:pt x="382" y="16269"/>
                    </a:cubicBezTo>
                    <a:cubicBezTo>
                      <a:pt x="410" y="16296"/>
                      <a:pt x="438" y="16318"/>
                      <a:pt x="467" y="16341"/>
                    </a:cubicBezTo>
                    <a:cubicBezTo>
                      <a:pt x="481" y="16351"/>
                      <a:pt x="493" y="16360"/>
                      <a:pt x="504" y="16369"/>
                    </a:cubicBezTo>
                    <a:cubicBezTo>
                      <a:pt x="546" y="16402"/>
                      <a:pt x="590" y="16431"/>
                      <a:pt x="637" y="16461"/>
                    </a:cubicBezTo>
                    <a:cubicBezTo>
                      <a:pt x="642" y="16463"/>
                      <a:pt x="645" y="16466"/>
                      <a:pt x="650" y="16467"/>
                    </a:cubicBezTo>
                    <a:cubicBezTo>
                      <a:pt x="692" y="16494"/>
                      <a:pt x="736" y="16522"/>
                      <a:pt x="783" y="16546"/>
                    </a:cubicBezTo>
                    <a:cubicBezTo>
                      <a:pt x="799" y="16555"/>
                      <a:pt x="814" y="16563"/>
                      <a:pt x="831" y="16572"/>
                    </a:cubicBezTo>
                    <a:cubicBezTo>
                      <a:pt x="867" y="16594"/>
                      <a:pt x="904" y="16613"/>
                      <a:pt x="942" y="16631"/>
                    </a:cubicBezTo>
                    <a:cubicBezTo>
                      <a:pt x="958" y="16639"/>
                      <a:pt x="973" y="16646"/>
                      <a:pt x="990" y="16655"/>
                    </a:cubicBezTo>
                    <a:cubicBezTo>
                      <a:pt x="1037" y="16675"/>
                      <a:pt x="1083" y="16697"/>
                      <a:pt x="1130" y="16718"/>
                    </a:cubicBezTo>
                    <a:cubicBezTo>
                      <a:pt x="1137" y="16723"/>
                      <a:pt x="1143" y="16725"/>
                      <a:pt x="1152" y="16727"/>
                    </a:cubicBezTo>
                    <a:cubicBezTo>
                      <a:pt x="1200" y="16748"/>
                      <a:pt x="1250" y="16770"/>
                      <a:pt x="1299" y="16789"/>
                    </a:cubicBezTo>
                    <a:lnTo>
                      <a:pt x="17457" y="16789"/>
                    </a:lnTo>
                    <a:cubicBezTo>
                      <a:pt x="17486" y="16780"/>
                      <a:pt x="17517" y="16770"/>
                      <a:pt x="17548" y="16760"/>
                    </a:cubicBezTo>
                    <a:cubicBezTo>
                      <a:pt x="17596" y="16746"/>
                      <a:pt x="17643" y="16730"/>
                      <a:pt x="17692" y="16712"/>
                    </a:cubicBezTo>
                    <a:cubicBezTo>
                      <a:pt x="18252" y="16518"/>
                      <a:pt x="18821" y="16241"/>
                      <a:pt x="19098" y="15871"/>
                    </a:cubicBezTo>
                    <a:lnTo>
                      <a:pt x="19104" y="15865"/>
                    </a:lnTo>
                    <a:cubicBezTo>
                      <a:pt x="19118" y="15848"/>
                      <a:pt x="19131" y="15829"/>
                      <a:pt x="19140" y="15810"/>
                    </a:cubicBezTo>
                    <a:cubicBezTo>
                      <a:pt x="19149" y="15800"/>
                      <a:pt x="19155" y="15788"/>
                      <a:pt x="19162" y="15776"/>
                    </a:cubicBezTo>
                    <a:cubicBezTo>
                      <a:pt x="19171" y="15761"/>
                      <a:pt x="19179" y="15746"/>
                      <a:pt x="19189" y="15729"/>
                    </a:cubicBezTo>
                    <a:cubicBezTo>
                      <a:pt x="19203" y="15702"/>
                      <a:pt x="19216" y="15674"/>
                      <a:pt x="19225" y="15647"/>
                    </a:cubicBezTo>
                    <a:cubicBezTo>
                      <a:pt x="19230" y="15637"/>
                      <a:pt x="19231" y="15628"/>
                      <a:pt x="19235" y="15617"/>
                    </a:cubicBezTo>
                    <a:cubicBezTo>
                      <a:pt x="19242" y="15595"/>
                      <a:pt x="19250" y="15573"/>
                      <a:pt x="19256" y="15551"/>
                    </a:cubicBezTo>
                    <a:cubicBezTo>
                      <a:pt x="19256" y="15544"/>
                      <a:pt x="19261" y="15539"/>
                      <a:pt x="19261" y="15534"/>
                    </a:cubicBezTo>
                    <a:cubicBezTo>
                      <a:pt x="19262" y="15528"/>
                      <a:pt x="19262" y="15526"/>
                      <a:pt x="19262" y="15521"/>
                    </a:cubicBezTo>
                    <a:cubicBezTo>
                      <a:pt x="19270" y="15488"/>
                      <a:pt x="19274" y="15455"/>
                      <a:pt x="19278" y="15422"/>
                    </a:cubicBezTo>
                    <a:cubicBezTo>
                      <a:pt x="19273" y="15387"/>
                      <a:pt x="19270" y="15347"/>
                      <a:pt x="19267" y="15306"/>
                    </a:cubicBezTo>
                    <a:cubicBezTo>
                      <a:pt x="19265" y="15290"/>
                      <a:pt x="19259" y="15272"/>
                      <a:pt x="19258" y="15257"/>
                    </a:cubicBezTo>
                    <a:cubicBezTo>
                      <a:pt x="19252" y="15232"/>
                      <a:pt x="19248" y="15205"/>
                      <a:pt x="19242" y="15178"/>
                    </a:cubicBezTo>
                    <a:cubicBezTo>
                      <a:pt x="19236" y="15156"/>
                      <a:pt x="19228" y="15136"/>
                      <a:pt x="19220" y="15114"/>
                    </a:cubicBezTo>
                    <a:cubicBezTo>
                      <a:pt x="19212" y="15088"/>
                      <a:pt x="19206" y="15065"/>
                      <a:pt x="19197" y="15042"/>
                    </a:cubicBezTo>
                    <a:cubicBezTo>
                      <a:pt x="19188" y="15016"/>
                      <a:pt x="19174" y="14991"/>
                      <a:pt x="19162" y="14963"/>
                    </a:cubicBezTo>
                    <a:cubicBezTo>
                      <a:pt x="19162" y="14963"/>
                      <a:pt x="19162" y="14962"/>
                      <a:pt x="19161" y="14959"/>
                    </a:cubicBezTo>
                    <a:cubicBezTo>
                      <a:pt x="18985" y="14133"/>
                      <a:pt x="18164" y="12859"/>
                      <a:pt x="17241" y="11700"/>
                    </a:cubicBezTo>
                    <a:cubicBezTo>
                      <a:pt x="16353" y="10582"/>
                      <a:pt x="15371" y="9574"/>
                      <a:pt x="14787" y="9179"/>
                    </a:cubicBezTo>
                    <a:cubicBezTo>
                      <a:pt x="14724" y="9136"/>
                      <a:pt x="14666" y="9100"/>
                      <a:pt x="14611" y="9073"/>
                    </a:cubicBezTo>
                    <a:cubicBezTo>
                      <a:pt x="14564" y="9050"/>
                      <a:pt x="14510" y="9025"/>
                      <a:pt x="14453" y="9005"/>
                    </a:cubicBezTo>
                    <a:lnTo>
                      <a:pt x="14453" y="9002"/>
                    </a:lnTo>
                    <a:cubicBezTo>
                      <a:pt x="14447" y="9001"/>
                      <a:pt x="14441" y="8999"/>
                      <a:pt x="14436" y="8996"/>
                    </a:cubicBezTo>
                    <a:cubicBezTo>
                      <a:pt x="14398" y="8983"/>
                      <a:pt x="14355" y="8968"/>
                      <a:pt x="14310" y="8954"/>
                    </a:cubicBezTo>
                    <a:cubicBezTo>
                      <a:pt x="14304" y="8953"/>
                      <a:pt x="14296" y="8949"/>
                      <a:pt x="14289" y="8946"/>
                    </a:cubicBezTo>
                    <a:cubicBezTo>
                      <a:pt x="14242" y="8933"/>
                      <a:pt x="14196" y="8919"/>
                      <a:pt x="14142" y="8904"/>
                    </a:cubicBezTo>
                    <a:cubicBezTo>
                      <a:pt x="14136" y="8903"/>
                      <a:pt x="14129" y="8900"/>
                      <a:pt x="14121" y="8898"/>
                    </a:cubicBezTo>
                    <a:cubicBezTo>
                      <a:pt x="14067" y="8885"/>
                      <a:pt x="14011" y="8871"/>
                      <a:pt x="13953" y="8855"/>
                    </a:cubicBezTo>
                    <a:cubicBezTo>
                      <a:pt x="13946" y="8855"/>
                      <a:pt x="13939" y="8854"/>
                      <a:pt x="13937" y="8854"/>
                    </a:cubicBezTo>
                    <a:cubicBezTo>
                      <a:pt x="13875" y="8840"/>
                      <a:pt x="13810" y="8825"/>
                      <a:pt x="13744" y="8812"/>
                    </a:cubicBezTo>
                    <a:cubicBezTo>
                      <a:pt x="13740" y="8812"/>
                      <a:pt x="13736" y="8812"/>
                      <a:pt x="13731" y="8810"/>
                    </a:cubicBezTo>
                    <a:cubicBezTo>
                      <a:pt x="13662" y="8797"/>
                      <a:pt x="13590" y="8782"/>
                      <a:pt x="13517" y="8773"/>
                    </a:cubicBezTo>
                    <a:cubicBezTo>
                      <a:pt x="13516" y="8773"/>
                      <a:pt x="13513" y="8773"/>
                      <a:pt x="13511" y="8770"/>
                    </a:cubicBezTo>
                    <a:cubicBezTo>
                      <a:pt x="13436" y="8758"/>
                      <a:pt x="13357" y="8745"/>
                      <a:pt x="13276" y="8734"/>
                    </a:cubicBezTo>
                    <a:lnTo>
                      <a:pt x="13274" y="8734"/>
                    </a:lnTo>
                    <a:cubicBezTo>
                      <a:pt x="13191" y="8722"/>
                      <a:pt x="13107" y="8712"/>
                      <a:pt x="13020" y="8700"/>
                    </a:cubicBezTo>
                    <a:lnTo>
                      <a:pt x="13019" y="8700"/>
                    </a:lnTo>
                    <a:cubicBezTo>
                      <a:pt x="12933" y="8688"/>
                      <a:pt x="12843" y="8678"/>
                      <a:pt x="12752" y="8669"/>
                    </a:cubicBezTo>
                    <a:lnTo>
                      <a:pt x="12633" y="8649"/>
                    </a:lnTo>
                    <a:lnTo>
                      <a:pt x="12674" y="8618"/>
                    </a:lnTo>
                    <a:lnTo>
                      <a:pt x="12060" y="8076"/>
                    </a:lnTo>
                    <a:lnTo>
                      <a:pt x="11998" y="8106"/>
                    </a:lnTo>
                    <a:lnTo>
                      <a:pt x="11926" y="7677"/>
                    </a:lnTo>
                    <a:lnTo>
                      <a:pt x="11892" y="7474"/>
                    </a:lnTo>
                    <a:cubicBezTo>
                      <a:pt x="12102" y="6617"/>
                      <a:pt x="12296" y="5777"/>
                      <a:pt x="12459" y="5031"/>
                    </a:cubicBezTo>
                    <a:cubicBezTo>
                      <a:pt x="12487" y="4896"/>
                      <a:pt x="12516" y="4763"/>
                      <a:pt x="12544" y="4632"/>
                    </a:cubicBezTo>
                    <a:cubicBezTo>
                      <a:pt x="12557" y="4569"/>
                      <a:pt x="12570" y="4505"/>
                      <a:pt x="12582" y="4443"/>
                    </a:cubicBezTo>
                    <a:cubicBezTo>
                      <a:pt x="12633" y="4191"/>
                      <a:pt x="12679" y="3957"/>
                      <a:pt x="12718" y="3743"/>
                    </a:cubicBezTo>
                    <a:cubicBezTo>
                      <a:pt x="12728" y="3688"/>
                      <a:pt x="12739" y="3636"/>
                      <a:pt x="12746" y="3585"/>
                    </a:cubicBezTo>
                    <a:cubicBezTo>
                      <a:pt x="12854" y="2970"/>
                      <a:pt x="12903" y="2540"/>
                      <a:pt x="12858" y="2400"/>
                    </a:cubicBezTo>
                    <a:cubicBezTo>
                      <a:pt x="12825" y="2297"/>
                      <a:pt x="12759" y="2187"/>
                      <a:pt x="12680" y="2083"/>
                    </a:cubicBezTo>
                    <a:cubicBezTo>
                      <a:pt x="12663" y="2060"/>
                      <a:pt x="12645" y="2036"/>
                      <a:pt x="12626" y="2012"/>
                    </a:cubicBezTo>
                    <a:cubicBezTo>
                      <a:pt x="12605" y="1986"/>
                      <a:pt x="12582" y="1958"/>
                      <a:pt x="12557" y="1931"/>
                    </a:cubicBezTo>
                    <a:cubicBezTo>
                      <a:pt x="12530" y="1901"/>
                      <a:pt x="12502" y="1868"/>
                      <a:pt x="12474" y="1841"/>
                    </a:cubicBezTo>
                    <a:cubicBezTo>
                      <a:pt x="12320" y="1678"/>
                      <a:pt x="12182" y="1560"/>
                      <a:pt x="12182" y="1560"/>
                    </a:cubicBezTo>
                    <a:cubicBezTo>
                      <a:pt x="12182" y="1560"/>
                      <a:pt x="13914" y="932"/>
                      <a:pt x="13561" y="353"/>
                    </a:cubicBezTo>
                    <a:cubicBezTo>
                      <a:pt x="13475" y="212"/>
                      <a:pt x="13237" y="158"/>
                      <a:pt x="12926" y="158"/>
                    </a:cubicBezTo>
                    <a:cubicBezTo>
                      <a:pt x="11985" y="158"/>
                      <a:pt x="10376" y="645"/>
                      <a:pt x="10278" y="676"/>
                    </a:cubicBezTo>
                    <a:cubicBezTo>
                      <a:pt x="10359" y="627"/>
                      <a:pt x="11307" y="69"/>
                      <a:pt x="10828" y="5"/>
                    </a:cubicBezTo>
                    <a:cubicBezTo>
                      <a:pt x="10806" y="2"/>
                      <a:pt x="10781" y="0"/>
                      <a:pt x="1075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06" name="Google Shape;4506;p19"/>
              <p:cNvSpPr/>
              <p:nvPr/>
            </p:nvSpPr>
            <p:spPr>
              <a:xfrm>
                <a:off x="2478200" y="4777325"/>
                <a:ext cx="481950" cy="398625"/>
              </a:xfrm>
              <a:custGeom>
                <a:avLst/>
                <a:gdLst/>
                <a:ahLst/>
                <a:cxnLst/>
                <a:rect l="l" t="t" r="r" b="b"/>
                <a:pathLst>
                  <a:path w="19278" h="15945" extrusionOk="0">
                    <a:moveTo>
                      <a:pt x="10516" y="1"/>
                    </a:moveTo>
                    <a:cubicBezTo>
                      <a:pt x="8900" y="1"/>
                      <a:pt x="7095" y="713"/>
                      <a:pt x="7095" y="713"/>
                    </a:cubicBezTo>
                    <a:cubicBezTo>
                      <a:pt x="7095" y="713"/>
                      <a:pt x="6956" y="831"/>
                      <a:pt x="6800" y="993"/>
                    </a:cubicBezTo>
                    <a:cubicBezTo>
                      <a:pt x="6773" y="1021"/>
                      <a:pt x="6745" y="1052"/>
                      <a:pt x="6719" y="1083"/>
                    </a:cubicBezTo>
                    <a:lnTo>
                      <a:pt x="6648" y="1165"/>
                    </a:lnTo>
                    <a:cubicBezTo>
                      <a:pt x="6631" y="1188"/>
                      <a:pt x="6612" y="1212"/>
                      <a:pt x="6593" y="1235"/>
                    </a:cubicBezTo>
                    <a:cubicBezTo>
                      <a:pt x="6516" y="1340"/>
                      <a:pt x="6451" y="1449"/>
                      <a:pt x="6417" y="1552"/>
                    </a:cubicBezTo>
                    <a:cubicBezTo>
                      <a:pt x="6373" y="1692"/>
                      <a:pt x="6418" y="2122"/>
                      <a:pt x="6528" y="2737"/>
                    </a:cubicBezTo>
                    <a:cubicBezTo>
                      <a:pt x="6538" y="2789"/>
                      <a:pt x="6548" y="2842"/>
                      <a:pt x="6557" y="2895"/>
                    </a:cubicBezTo>
                    <a:cubicBezTo>
                      <a:pt x="6595" y="3109"/>
                      <a:pt x="6642" y="3345"/>
                      <a:pt x="6694" y="3595"/>
                    </a:cubicBezTo>
                    <a:cubicBezTo>
                      <a:pt x="6706" y="3658"/>
                      <a:pt x="6720" y="3722"/>
                      <a:pt x="6732" y="3786"/>
                    </a:cubicBezTo>
                    <a:cubicBezTo>
                      <a:pt x="6759" y="3915"/>
                      <a:pt x="6788" y="4048"/>
                      <a:pt x="6817" y="4183"/>
                    </a:cubicBezTo>
                    <a:cubicBezTo>
                      <a:pt x="6980" y="4928"/>
                      <a:pt x="7176" y="5768"/>
                      <a:pt x="7383" y="6626"/>
                    </a:cubicBezTo>
                    <a:lnTo>
                      <a:pt x="7348" y="6830"/>
                    </a:lnTo>
                    <a:lnTo>
                      <a:pt x="7278" y="7258"/>
                    </a:lnTo>
                    <a:lnTo>
                      <a:pt x="7213" y="7229"/>
                    </a:lnTo>
                    <a:lnTo>
                      <a:pt x="6601" y="7772"/>
                    </a:lnTo>
                    <a:lnTo>
                      <a:pt x="6642" y="7802"/>
                    </a:lnTo>
                    <a:lnTo>
                      <a:pt x="6524" y="7822"/>
                    </a:lnTo>
                    <a:lnTo>
                      <a:pt x="6522" y="7822"/>
                    </a:lnTo>
                    <a:cubicBezTo>
                      <a:pt x="6431" y="7830"/>
                      <a:pt x="6343" y="7841"/>
                      <a:pt x="6254" y="7852"/>
                    </a:cubicBezTo>
                    <a:cubicBezTo>
                      <a:pt x="6167" y="7863"/>
                      <a:pt x="6083" y="7875"/>
                      <a:pt x="6002" y="7887"/>
                    </a:cubicBezTo>
                    <a:lnTo>
                      <a:pt x="5997" y="7887"/>
                    </a:lnTo>
                    <a:cubicBezTo>
                      <a:pt x="5918" y="7899"/>
                      <a:pt x="5839" y="7913"/>
                      <a:pt x="5762" y="7924"/>
                    </a:cubicBezTo>
                    <a:cubicBezTo>
                      <a:pt x="5761" y="7925"/>
                      <a:pt x="5759" y="7925"/>
                      <a:pt x="5756" y="7925"/>
                    </a:cubicBezTo>
                    <a:cubicBezTo>
                      <a:pt x="5681" y="7937"/>
                      <a:pt x="5609" y="7950"/>
                      <a:pt x="5542" y="7963"/>
                    </a:cubicBezTo>
                    <a:cubicBezTo>
                      <a:pt x="5537" y="7964"/>
                      <a:pt x="5535" y="7964"/>
                      <a:pt x="5530" y="7964"/>
                    </a:cubicBezTo>
                    <a:cubicBezTo>
                      <a:pt x="5462" y="7978"/>
                      <a:pt x="5398" y="7992"/>
                      <a:pt x="5337" y="8006"/>
                    </a:cubicBezTo>
                    <a:cubicBezTo>
                      <a:pt x="5331" y="8006"/>
                      <a:pt x="5328" y="8009"/>
                      <a:pt x="5322" y="8009"/>
                    </a:cubicBezTo>
                    <a:cubicBezTo>
                      <a:pt x="5263" y="8023"/>
                      <a:pt x="5207" y="8037"/>
                      <a:pt x="5152" y="8051"/>
                    </a:cubicBezTo>
                    <a:cubicBezTo>
                      <a:pt x="5145" y="8053"/>
                      <a:pt x="5139" y="8055"/>
                      <a:pt x="5133" y="8057"/>
                    </a:cubicBezTo>
                    <a:cubicBezTo>
                      <a:pt x="5080" y="8071"/>
                      <a:pt x="5032" y="8085"/>
                      <a:pt x="4983" y="8100"/>
                    </a:cubicBezTo>
                    <a:cubicBezTo>
                      <a:pt x="4977" y="8101"/>
                      <a:pt x="4970" y="8106"/>
                      <a:pt x="4963" y="8107"/>
                    </a:cubicBezTo>
                    <a:cubicBezTo>
                      <a:pt x="4918" y="8121"/>
                      <a:pt x="4878" y="8136"/>
                      <a:pt x="4837" y="8150"/>
                    </a:cubicBezTo>
                    <a:cubicBezTo>
                      <a:pt x="4831" y="8151"/>
                      <a:pt x="4825" y="8155"/>
                      <a:pt x="4820" y="8156"/>
                    </a:cubicBezTo>
                    <a:lnTo>
                      <a:pt x="4820" y="8157"/>
                    </a:lnTo>
                    <a:cubicBezTo>
                      <a:pt x="4763" y="8179"/>
                      <a:pt x="4709" y="8201"/>
                      <a:pt x="4662" y="8225"/>
                    </a:cubicBezTo>
                    <a:cubicBezTo>
                      <a:pt x="4416" y="8353"/>
                      <a:pt x="4054" y="8654"/>
                      <a:pt x="3639" y="9056"/>
                    </a:cubicBezTo>
                    <a:cubicBezTo>
                      <a:pt x="2289" y="10372"/>
                      <a:pt x="390" y="12803"/>
                      <a:pt x="112" y="14113"/>
                    </a:cubicBezTo>
                    <a:cubicBezTo>
                      <a:pt x="112" y="14115"/>
                      <a:pt x="112" y="14118"/>
                      <a:pt x="110" y="14118"/>
                    </a:cubicBezTo>
                    <a:cubicBezTo>
                      <a:pt x="98" y="14146"/>
                      <a:pt x="87" y="14172"/>
                      <a:pt x="77" y="14197"/>
                    </a:cubicBezTo>
                    <a:cubicBezTo>
                      <a:pt x="68" y="14220"/>
                      <a:pt x="60" y="14244"/>
                      <a:pt x="51" y="14268"/>
                    </a:cubicBezTo>
                    <a:cubicBezTo>
                      <a:pt x="43" y="14289"/>
                      <a:pt x="36" y="14311"/>
                      <a:pt x="30" y="14332"/>
                    </a:cubicBezTo>
                    <a:cubicBezTo>
                      <a:pt x="23" y="14359"/>
                      <a:pt x="18" y="14386"/>
                      <a:pt x="14" y="14411"/>
                    </a:cubicBezTo>
                    <a:cubicBezTo>
                      <a:pt x="13" y="14426"/>
                      <a:pt x="7" y="14445"/>
                      <a:pt x="6" y="14459"/>
                    </a:cubicBezTo>
                    <a:cubicBezTo>
                      <a:pt x="5" y="14488"/>
                      <a:pt x="1" y="14520"/>
                      <a:pt x="1" y="14547"/>
                    </a:cubicBezTo>
                    <a:lnTo>
                      <a:pt x="1" y="14577"/>
                    </a:lnTo>
                    <a:cubicBezTo>
                      <a:pt x="2" y="14610"/>
                      <a:pt x="8" y="14641"/>
                      <a:pt x="14" y="14675"/>
                    </a:cubicBezTo>
                    <a:cubicBezTo>
                      <a:pt x="17" y="14680"/>
                      <a:pt x="17" y="14683"/>
                      <a:pt x="17" y="14689"/>
                    </a:cubicBezTo>
                    <a:cubicBezTo>
                      <a:pt x="18" y="14695"/>
                      <a:pt x="20" y="14699"/>
                      <a:pt x="23" y="14706"/>
                    </a:cubicBezTo>
                    <a:cubicBezTo>
                      <a:pt x="29" y="14726"/>
                      <a:pt x="35" y="14750"/>
                      <a:pt x="42" y="14771"/>
                    </a:cubicBezTo>
                    <a:cubicBezTo>
                      <a:pt x="47" y="14784"/>
                      <a:pt x="50" y="14792"/>
                      <a:pt x="54" y="14802"/>
                    </a:cubicBezTo>
                    <a:cubicBezTo>
                      <a:pt x="67" y="14829"/>
                      <a:pt x="77" y="14856"/>
                      <a:pt x="91" y="14883"/>
                    </a:cubicBezTo>
                    <a:cubicBezTo>
                      <a:pt x="98" y="14899"/>
                      <a:pt x="108" y="14914"/>
                      <a:pt x="118" y="14931"/>
                    </a:cubicBezTo>
                    <a:cubicBezTo>
                      <a:pt x="124" y="14943"/>
                      <a:pt x="132" y="14954"/>
                      <a:pt x="139" y="14963"/>
                    </a:cubicBezTo>
                    <a:cubicBezTo>
                      <a:pt x="152" y="14984"/>
                      <a:pt x="163" y="15000"/>
                      <a:pt x="176" y="15018"/>
                    </a:cubicBezTo>
                    <a:cubicBezTo>
                      <a:pt x="177" y="15021"/>
                      <a:pt x="181" y="15023"/>
                      <a:pt x="181" y="15024"/>
                    </a:cubicBezTo>
                    <a:cubicBezTo>
                      <a:pt x="461" y="15397"/>
                      <a:pt x="1027" y="15673"/>
                      <a:pt x="1588" y="15866"/>
                    </a:cubicBezTo>
                    <a:cubicBezTo>
                      <a:pt x="1637" y="15883"/>
                      <a:pt x="1683" y="15899"/>
                      <a:pt x="1731" y="15915"/>
                    </a:cubicBezTo>
                    <a:cubicBezTo>
                      <a:pt x="1762" y="15923"/>
                      <a:pt x="1793" y="15934"/>
                      <a:pt x="1823" y="15944"/>
                    </a:cubicBezTo>
                    <a:lnTo>
                      <a:pt x="17980" y="15944"/>
                    </a:lnTo>
                    <a:cubicBezTo>
                      <a:pt x="18030" y="15923"/>
                      <a:pt x="18078" y="15903"/>
                      <a:pt x="18129" y="15881"/>
                    </a:cubicBezTo>
                    <a:cubicBezTo>
                      <a:pt x="18134" y="15880"/>
                      <a:pt x="18143" y="15875"/>
                      <a:pt x="18149" y="15872"/>
                    </a:cubicBezTo>
                    <a:cubicBezTo>
                      <a:pt x="18197" y="15851"/>
                      <a:pt x="18242" y="15830"/>
                      <a:pt x="18289" y="15808"/>
                    </a:cubicBezTo>
                    <a:cubicBezTo>
                      <a:pt x="18306" y="15801"/>
                      <a:pt x="18321" y="15793"/>
                      <a:pt x="18337" y="15786"/>
                    </a:cubicBezTo>
                    <a:cubicBezTo>
                      <a:pt x="18375" y="15765"/>
                      <a:pt x="18413" y="15747"/>
                      <a:pt x="18449" y="15727"/>
                    </a:cubicBezTo>
                    <a:cubicBezTo>
                      <a:pt x="18465" y="15719"/>
                      <a:pt x="18479" y="15711"/>
                      <a:pt x="18496" y="15701"/>
                    </a:cubicBezTo>
                    <a:cubicBezTo>
                      <a:pt x="18540" y="15674"/>
                      <a:pt x="18586" y="15649"/>
                      <a:pt x="18630" y="15622"/>
                    </a:cubicBezTo>
                    <a:cubicBezTo>
                      <a:pt x="18635" y="15620"/>
                      <a:pt x="18637" y="15617"/>
                      <a:pt x="18642" y="15616"/>
                    </a:cubicBezTo>
                    <a:cubicBezTo>
                      <a:pt x="18690" y="15586"/>
                      <a:pt x="18732" y="15556"/>
                      <a:pt x="18775" y="15522"/>
                    </a:cubicBezTo>
                    <a:cubicBezTo>
                      <a:pt x="18788" y="15515"/>
                      <a:pt x="18800" y="15507"/>
                      <a:pt x="18811" y="15496"/>
                    </a:cubicBezTo>
                    <a:cubicBezTo>
                      <a:pt x="18842" y="15473"/>
                      <a:pt x="18869" y="15448"/>
                      <a:pt x="18897" y="15424"/>
                    </a:cubicBezTo>
                    <a:cubicBezTo>
                      <a:pt x="18911" y="15415"/>
                      <a:pt x="18923" y="15403"/>
                      <a:pt x="18935" y="15391"/>
                    </a:cubicBezTo>
                    <a:cubicBezTo>
                      <a:pt x="18963" y="15364"/>
                      <a:pt x="18987" y="15339"/>
                      <a:pt x="19013" y="15313"/>
                    </a:cubicBezTo>
                    <a:cubicBezTo>
                      <a:pt x="19023" y="15304"/>
                      <a:pt x="19030" y="15294"/>
                      <a:pt x="19041" y="15284"/>
                    </a:cubicBezTo>
                    <a:cubicBezTo>
                      <a:pt x="19071" y="15249"/>
                      <a:pt x="19099" y="15213"/>
                      <a:pt x="19126" y="15176"/>
                    </a:cubicBezTo>
                    <a:cubicBezTo>
                      <a:pt x="19132" y="15169"/>
                      <a:pt x="19138" y="15160"/>
                      <a:pt x="19142" y="15149"/>
                    </a:cubicBezTo>
                    <a:cubicBezTo>
                      <a:pt x="19162" y="15120"/>
                      <a:pt x="19178" y="15091"/>
                      <a:pt x="19194" y="15059"/>
                    </a:cubicBezTo>
                    <a:cubicBezTo>
                      <a:pt x="19200" y="15046"/>
                      <a:pt x="19206" y="15033"/>
                      <a:pt x="19211" y="15018"/>
                    </a:cubicBezTo>
                    <a:cubicBezTo>
                      <a:pt x="19224" y="14990"/>
                      <a:pt x="19233" y="14961"/>
                      <a:pt x="19244" y="14932"/>
                    </a:cubicBezTo>
                    <a:cubicBezTo>
                      <a:pt x="19249" y="14918"/>
                      <a:pt x="19251" y="14906"/>
                      <a:pt x="19256" y="14894"/>
                    </a:cubicBezTo>
                    <a:cubicBezTo>
                      <a:pt x="19266" y="14852"/>
                      <a:pt x="19273" y="14809"/>
                      <a:pt x="19278" y="14765"/>
                    </a:cubicBezTo>
                    <a:cubicBezTo>
                      <a:pt x="19278" y="14729"/>
                      <a:pt x="19275" y="14692"/>
                      <a:pt x="19272" y="14657"/>
                    </a:cubicBezTo>
                    <a:cubicBezTo>
                      <a:pt x="19272" y="14647"/>
                      <a:pt x="19269" y="14640"/>
                      <a:pt x="19269" y="14632"/>
                    </a:cubicBezTo>
                    <a:cubicBezTo>
                      <a:pt x="19263" y="14595"/>
                      <a:pt x="19256" y="14559"/>
                      <a:pt x="19247" y="14519"/>
                    </a:cubicBezTo>
                    <a:cubicBezTo>
                      <a:pt x="19245" y="14513"/>
                      <a:pt x="19243" y="14505"/>
                      <a:pt x="19241" y="14499"/>
                    </a:cubicBezTo>
                    <a:cubicBezTo>
                      <a:pt x="19232" y="14464"/>
                      <a:pt x="19219" y="14429"/>
                      <a:pt x="19206" y="14395"/>
                    </a:cubicBezTo>
                    <a:cubicBezTo>
                      <a:pt x="19201" y="14385"/>
                      <a:pt x="19199" y="14374"/>
                      <a:pt x="19194" y="14366"/>
                    </a:cubicBezTo>
                    <a:cubicBezTo>
                      <a:pt x="19178" y="14324"/>
                      <a:pt x="19160" y="14283"/>
                      <a:pt x="19139" y="14244"/>
                    </a:cubicBezTo>
                    <a:cubicBezTo>
                      <a:pt x="19133" y="14231"/>
                      <a:pt x="19127" y="14219"/>
                      <a:pt x="19120" y="14206"/>
                    </a:cubicBezTo>
                    <a:cubicBezTo>
                      <a:pt x="19103" y="14171"/>
                      <a:pt x="19083" y="14136"/>
                      <a:pt x="19063" y="14101"/>
                    </a:cubicBezTo>
                    <a:cubicBezTo>
                      <a:pt x="19055" y="14088"/>
                      <a:pt x="19049" y="14079"/>
                      <a:pt x="19043" y="14067"/>
                    </a:cubicBezTo>
                    <a:cubicBezTo>
                      <a:pt x="19018" y="14025"/>
                      <a:pt x="18992" y="13983"/>
                      <a:pt x="18964" y="13940"/>
                    </a:cubicBezTo>
                    <a:cubicBezTo>
                      <a:pt x="18951" y="13921"/>
                      <a:pt x="18939" y="13904"/>
                      <a:pt x="18928" y="13886"/>
                    </a:cubicBezTo>
                    <a:cubicBezTo>
                      <a:pt x="18905" y="13850"/>
                      <a:pt x="18879" y="13815"/>
                      <a:pt x="18855" y="13779"/>
                    </a:cubicBezTo>
                    <a:cubicBezTo>
                      <a:pt x="18838" y="13753"/>
                      <a:pt x="18818" y="13729"/>
                      <a:pt x="18799" y="13703"/>
                    </a:cubicBezTo>
                    <a:cubicBezTo>
                      <a:pt x="18777" y="13674"/>
                      <a:pt x="18752" y="13644"/>
                      <a:pt x="18728" y="13612"/>
                    </a:cubicBezTo>
                    <a:cubicBezTo>
                      <a:pt x="18711" y="13589"/>
                      <a:pt x="18692" y="13565"/>
                      <a:pt x="18674" y="13542"/>
                    </a:cubicBezTo>
                    <a:cubicBezTo>
                      <a:pt x="18643" y="13504"/>
                      <a:pt x="18611" y="13465"/>
                      <a:pt x="18577" y="13424"/>
                    </a:cubicBezTo>
                    <a:cubicBezTo>
                      <a:pt x="18569" y="13416"/>
                      <a:pt x="18563" y="13407"/>
                      <a:pt x="18556" y="13398"/>
                    </a:cubicBezTo>
                    <a:cubicBezTo>
                      <a:pt x="18415" y="13145"/>
                      <a:pt x="18267" y="12896"/>
                      <a:pt x="18117" y="12653"/>
                    </a:cubicBezTo>
                    <a:cubicBezTo>
                      <a:pt x="17444" y="11567"/>
                      <a:pt x="16661" y="10568"/>
                      <a:pt x="15751" y="9771"/>
                    </a:cubicBezTo>
                    <a:cubicBezTo>
                      <a:pt x="15059" y="9158"/>
                      <a:pt x="14289" y="8667"/>
                      <a:pt x="13435" y="8345"/>
                    </a:cubicBezTo>
                    <a:cubicBezTo>
                      <a:pt x="13332" y="8309"/>
                      <a:pt x="13226" y="8272"/>
                      <a:pt x="13117" y="8237"/>
                    </a:cubicBezTo>
                    <a:cubicBezTo>
                      <a:pt x="13100" y="8234"/>
                      <a:pt x="13081" y="8229"/>
                      <a:pt x="13064" y="8223"/>
                    </a:cubicBezTo>
                    <a:cubicBezTo>
                      <a:pt x="12959" y="8189"/>
                      <a:pt x="12846" y="8158"/>
                      <a:pt x="12731" y="8128"/>
                    </a:cubicBezTo>
                    <a:cubicBezTo>
                      <a:pt x="12661" y="8106"/>
                      <a:pt x="12584" y="8084"/>
                      <a:pt x="12511" y="8063"/>
                    </a:cubicBezTo>
                    <a:lnTo>
                      <a:pt x="12513" y="8061"/>
                    </a:lnTo>
                    <a:lnTo>
                      <a:pt x="12397" y="8021"/>
                    </a:lnTo>
                    <a:lnTo>
                      <a:pt x="12428" y="7999"/>
                    </a:lnTo>
                    <a:lnTo>
                      <a:pt x="11988" y="7538"/>
                    </a:lnTo>
                    <a:lnTo>
                      <a:pt x="11952" y="7548"/>
                    </a:lnTo>
                    <a:lnTo>
                      <a:pt x="11920" y="7395"/>
                    </a:lnTo>
                    <a:cubicBezTo>
                      <a:pt x="12360" y="7263"/>
                      <a:pt x="12734" y="7131"/>
                      <a:pt x="12761" y="7100"/>
                    </a:cubicBezTo>
                    <a:cubicBezTo>
                      <a:pt x="12796" y="7057"/>
                      <a:pt x="12831" y="5573"/>
                      <a:pt x="12582" y="4045"/>
                    </a:cubicBezTo>
                    <a:lnTo>
                      <a:pt x="12644" y="4011"/>
                    </a:lnTo>
                    <a:cubicBezTo>
                      <a:pt x="12685" y="3892"/>
                      <a:pt x="12722" y="3776"/>
                      <a:pt x="12755" y="3662"/>
                    </a:cubicBezTo>
                    <a:cubicBezTo>
                      <a:pt x="12768" y="3612"/>
                      <a:pt x="12780" y="3562"/>
                      <a:pt x="12792" y="3512"/>
                    </a:cubicBezTo>
                    <a:cubicBezTo>
                      <a:pt x="12809" y="3453"/>
                      <a:pt x="12826" y="3392"/>
                      <a:pt x="12841" y="3334"/>
                    </a:cubicBezTo>
                    <a:cubicBezTo>
                      <a:pt x="12857" y="3269"/>
                      <a:pt x="12869" y="3205"/>
                      <a:pt x="12882" y="3142"/>
                    </a:cubicBezTo>
                    <a:cubicBezTo>
                      <a:pt x="12889" y="3103"/>
                      <a:pt x="12899" y="3063"/>
                      <a:pt x="12908" y="3023"/>
                    </a:cubicBezTo>
                    <a:cubicBezTo>
                      <a:pt x="12922" y="2950"/>
                      <a:pt x="12931" y="2877"/>
                      <a:pt x="12943" y="2805"/>
                    </a:cubicBezTo>
                    <a:cubicBezTo>
                      <a:pt x="12948" y="2780"/>
                      <a:pt x="12950" y="2755"/>
                      <a:pt x="12955" y="2730"/>
                    </a:cubicBezTo>
                    <a:cubicBezTo>
                      <a:pt x="12965" y="2651"/>
                      <a:pt x="12972" y="2573"/>
                      <a:pt x="12981" y="2498"/>
                    </a:cubicBezTo>
                    <a:cubicBezTo>
                      <a:pt x="12981" y="2482"/>
                      <a:pt x="12983" y="2467"/>
                      <a:pt x="12985" y="2453"/>
                    </a:cubicBezTo>
                    <a:cubicBezTo>
                      <a:pt x="12991" y="2370"/>
                      <a:pt x="12995" y="2291"/>
                      <a:pt x="12998" y="2213"/>
                    </a:cubicBezTo>
                    <a:lnTo>
                      <a:pt x="12998" y="2192"/>
                    </a:lnTo>
                    <a:cubicBezTo>
                      <a:pt x="12999" y="2109"/>
                      <a:pt x="12998" y="2030"/>
                      <a:pt x="12993" y="1952"/>
                    </a:cubicBezTo>
                    <a:lnTo>
                      <a:pt x="12993" y="1945"/>
                    </a:lnTo>
                    <a:cubicBezTo>
                      <a:pt x="12989" y="1866"/>
                      <a:pt x="12984" y="1788"/>
                      <a:pt x="12977" y="1712"/>
                    </a:cubicBezTo>
                    <a:lnTo>
                      <a:pt x="12977" y="1710"/>
                    </a:lnTo>
                    <a:cubicBezTo>
                      <a:pt x="12784" y="383"/>
                      <a:pt x="11701" y="1"/>
                      <a:pt x="10516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07" name="Google Shape;4507;p19"/>
              <p:cNvSpPr/>
              <p:nvPr/>
            </p:nvSpPr>
            <p:spPr>
              <a:xfrm>
                <a:off x="3774350" y="4789650"/>
                <a:ext cx="409800" cy="386200"/>
              </a:xfrm>
              <a:custGeom>
                <a:avLst/>
                <a:gdLst/>
                <a:ahLst/>
                <a:cxnLst/>
                <a:rect l="l" t="t" r="r" b="b"/>
                <a:pathLst>
                  <a:path w="16392" h="15448" extrusionOk="0">
                    <a:moveTo>
                      <a:pt x="10027" y="1"/>
                    </a:moveTo>
                    <a:lnTo>
                      <a:pt x="10027" y="1"/>
                    </a:lnTo>
                    <a:cubicBezTo>
                      <a:pt x="10061" y="52"/>
                      <a:pt x="10726" y="1095"/>
                      <a:pt x="8486" y="1308"/>
                    </a:cubicBezTo>
                    <a:cubicBezTo>
                      <a:pt x="7190" y="1435"/>
                      <a:pt x="6479" y="2027"/>
                      <a:pt x="6106" y="2516"/>
                    </a:cubicBezTo>
                    <a:cubicBezTo>
                      <a:pt x="6021" y="2628"/>
                      <a:pt x="5951" y="2736"/>
                      <a:pt x="5899" y="2832"/>
                    </a:cubicBezTo>
                    <a:cubicBezTo>
                      <a:pt x="5897" y="2837"/>
                      <a:pt x="5894" y="2840"/>
                      <a:pt x="5893" y="2845"/>
                    </a:cubicBezTo>
                    <a:cubicBezTo>
                      <a:pt x="5877" y="2871"/>
                      <a:pt x="5865" y="2896"/>
                      <a:pt x="5852" y="2922"/>
                    </a:cubicBezTo>
                    <a:cubicBezTo>
                      <a:pt x="5849" y="2923"/>
                      <a:pt x="5847" y="2928"/>
                      <a:pt x="5846" y="2931"/>
                    </a:cubicBezTo>
                    <a:cubicBezTo>
                      <a:pt x="5819" y="2985"/>
                      <a:pt x="5797" y="3032"/>
                      <a:pt x="5781" y="3072"/>
                    </a:cubicBezTo>
                    <a:cubicBezTo>
                      <a:pt x="5780" y="3077"/>
                      <a:pt x="5778" y="3078"/>
                      <a:pt x="5778" y="3081"/>
                    </a:cubicBezTo>
                    <a:cubicBezTo>
                      <a:pt x="5769" y="3101"/>
                      <a:pt x="5762" y="3117"/>
                      <a:pt x="5757" y="3131"/>
                    </a:cubicBezTo>
                    <a:cubicBezTo>
                      <a:pt x="5756" y="3131"/>
                      <a:pt x="5756" y="3133"/>
                      <a:pt x="5756" y="3133"/>
                    </a:cubicBezTo>
                    <a:cubicBezTo>
                      <a:pt x="5750" y="3148"/>
                      <a:pt x="5747" y="3162"/>
                      <a:pt x="5742" y="3174"/>
                    </a:cubicBezTo>
                    <a:cubicBezTo>
                      <a:pt x="5741" y="3175"/>
                      <a:pt x="5741" y="3175"/>
                      <a:pt x="5741" y="3179"/>
                    </a:cubicBezTo>
                    <a:cubicBezTo>
                      <a:pt x="5736" y="3187"/>
                      <a:pt x="5735" y="3196"/>
                      <a:pt x="5733" y="3199"/>
                    </a:cubicBezTo>
                    <a:lnTo>
                      <a:pt x="5733" y="3204"/>
                    </a:lnTo>
                    <a:cubicBezTo>
                      <a:pt x="5731" y="3210"/>
                      <a:pt x="5731" y="3211"/>
                      <a:pt x="5731" y="3211"/>
                    </a:cubicBezTo>
                    <a:cubicBezTo>
                      <a:pt x="5731" y="3211"/>
                      <a:pt x="5654" y="3115"/>
                      <a:pt x="5533" y="3115"/>
                    </a:cubicBezTo>
                    <a:cubicBezTo>
                      <a:pt x="5418" y="3115"/>
                      <a:pt x="5263" y="3202"/>
                      <a:pt x="5097" y="3544"/>
                    </a:cubicBezTo>
                    <a:cubicBezTo>
                      <a:pt x="4934" y="3877"/>
                      <a:pt x="5102" y="4870"/>
                      <a:pt x="5378" y="5839"/>
                    </a:cubicBezTo>
                    <a:cubicBezTo>
                      <a:pt x="5337" y="5832"/>
                      <a:pt x="5295" y="5828"/>
                      <a:pt x="5253" y="5828"/>
                    </a:cubicBezTo>
                    <a:cubicBezTo>
                      <a:pt x="5044" y="5828"/>
                      <a:pt x="4838" y="5920"/>
                      <a:pt x="4716" y="6128"/>
                    </a:cubicBezTo>
                    <a:cubicBezTo>
                      <a:pt x="4462" y="6552"/>
                      <a:pt x="4990" y="7172"/>
                      <a:pt x="5908" y="7346"/>
                    </a:cubicBezTo>
                    <a:cubicBezTo>
                      <a:pt x="5920" y="7372"/>
                      <a:pt x="5931" y="7395"/>
                      <a:pt x="5943" y="7421"/>
                    </a:cubicBezTo>
                    <a:cubicBezTo>
                      <a:pt x="6000" y="7987"/>
                      <a:pt x="6068" y="8427"/>
                      <a:pt x="6131" y="8533"/>
                    </a:cubicBezTo>
                    <a:cubicBezTo>
                      <a:pt x="6153" y="8574"/>
                      <a:pt x="6220" y="8631"/>
                      <a:pt x="6315" y="8702"/>
                    </a:cubicBezTo>
                    <a:lnTo>
                      <a:pt x="6237" y="9164"/>
                    </a:lnTo>
                    <a:lnTo>
                      <a:pt x="5724" y="9376"/>
                    </a:lnTo>
                    <a:lnTo>
                      <a:pt x="5740" y="9396"/>
                    </a:lnTo>
                    <a:lnTo>
                      <a:pt x="5724" y="9403"/>
                    </a:lnTo>
                    <a:lnTo>
                      <a:pt x="5731" y="9413"/>
                    </a:lnTo>
                    <a:cubicBezTo>
                      <a:pt x="5645" y="9436"/>
                      <a:pt x="5560" y="9460"/>
                      <a:pt x="5475" y="9482"/>
                    </a:cubicBezTo>
                    <a:cubicBezTo>
                      <a:pt x="5460" y="9487"/>
                      <a:pt x="5447" y="9490"/>
                      <a:pt x="5434" y="9494"/>
                    </a:cubicBezTo>
                    <a:lnTo>
                      <a:pt x="5372" y="9494"/>
                    </a:lnTo>
                    <a:cubicBezTo>
                      <a:pt x="5236" y="9494"/>
                      <a:pt x="5118" y="9566"/>
                      <a:pt x="5041" y="9676"/>
                    </a:cubicBezTo>
                    <a:cubicBezTo>
                      <a:pt x="4227" y="9923"/>
                      <a:pt x="3528" y="10180"/>
                      <a:pt x="3352" y="10301"/>
                    </a:cubicBezTo>
                    <a:cubicBezTo>
                      <a:pt x="3308" y="10311"/>
                      <a:pt x="3261" y="10330"/>
                      <a:pt x="3217" y="10359"/>
                    </a:cubicBezTo>
                    <a:cubicBezTo>
                      <a:pt x="3210" y="10365"/>
                      <a:pt x="3203" y="10372"/>
                      <a:pt x="3194" y="10375"/>
                    </a:cubicBezTo>
                    <a:cubicBezTo>
                      <a:pt x="2628" y="10811"/>
                      <a:pt x="2119" y="11386"/>
                      <a:pt x="1678" y="12016"/>
                    </a:cubicBezTo>
                    <a:cubicBezTo>
                      <a:pt x="1641" y="12070"/>
                      <a:pt x="1601" y="12124"/>
                      <a:pt x="1566" y="12179"/>
                    </a:cubicBezTo>
                    <a:cubicBezTo>
                      <a:pt x="1493" y="12287"/>
                      <a:pt x="1420" y="12397"/>
                      <a:pt x="1352" y="12510"/>
                    </a:cubicBezTo>
                    <a:cubicBezTo>
                      <a:pt x="1296" y="12601"/>
                      <a:pt x="1241" y="12693"/>
                      <a:pt x="1188" y="12784"/>
                    </a:cubicBezTo>
                    <a:cubicBezTo>
                      <a:pt x="991" y="13120"/>
                      <a:pt x="812" y="13461"/>
                      <a:pt x="657" y="13795"/>
                    </a:cubicBezTo>
                    <a:cubicBezTo>
                      <a:pt x="378" y="14379"/>
                      <a:pt x="156" y="14950"/>
                      <a:pt x="1" y="15447"/>
                    </a:cubicBezTo>
                    <a:lnTo>
                      <a:pt x="16391" y="15447"/>
                    </a:lnTo>
                    <a:cubicBezTo>
                      <a:pt x="16120" y="14792"/>
                      <a:pt x="15739" y="13988"/>
                      <a:pt x="15260" y="13188"/>
                    </a:cubicBezTo>
                    <a:cubicBezTo>
                      <a:pt x="15203" y="13091"/>
                      <a:pt x="15144" y="12996"/>
                      <a:pt x="15084" y="12900"/>
                    </a:cubicBezTo>
                    <a:cubicBezTo>
                      <a:pt x="14683" y="12265"/>
                      <a:pt x="14223" y="11647"/>
                      <a:pt x="13708" y="11121"/>
                    </a:cubicBezTo>
                    <a:cubicBezTo>
                      <a:pt x="13421" y="10830"/>
                      <a:pt x="13120" y="10568"/>
                      <a:pt x="12803" y="10350"/>
                    </a:cubicBezTo>
                    <a:cubicBezTo>
                      <a:pt x="12775" y="10330"/>
                      <a:pt x="12748" y="10312"/>
                      <a:pt x="12720" y="10294"/>
                    </a:cubicBezTo>
                    <a:cubicBezTo>
                      <a:pt x="12717" y="10293"/>
                      <a:pt x="12713" y="10289"/>
                      <a:pt x="12712" y="10288"/>
                    </a:cubicBezTo>
                    <a:cubicBezTo>
                      <a:pt x="12652" y="10250"/>
                      <a:pt x="12593" y="10210"/>
                      <a:pt x="12533" y="10175"/>
                    </a:cubicBezTo>
                    <a:cubicBezTo>
                      <a:pt x="12527" y="10167"/>
                      <a:pt x="12522" y="10160"/>
                      <a:pt x="12517" y="10155"/>
                    </a:cubicBezTo>
                    <a:cubicBezTo>
                      <a:pt x="12509" y="10148"/>
                      <a:pt x="12497" y="10142"/>
                      <a:pt x="12483" y="10135"/>
                    </a:cubicBezTo>
                    <a:cubicBezTo>
                      <a:pt x="12478" y="10132"/>
                      <a:pt x="12475" y="10128"/>
                      <a:pt x="12469" y="10125"/>
                    </a:cubicBezTo>
                    <a:cubicBezTo>
                      <a:pt x="12460" y="10120"/>
                      <a:pt x="12453" y="10118"/>
                      <a:pt x="12442" y="10113"/>
                    </a:cubicBezTo>
                    <a:cubicBezTo>
                      <a:pt x="12421" y="10104"/>
                      <a:pt x="12398" y="10092"/>
                      <a:pt x="12371" y="10080"/>
                    </a:cubicBezTo>
                    <a:cubicBezTo>
                      <a:pt x="12365" y="10077"/>
                      <a:pt x="12357" y="10071"/>
                      <a:pt x="12351" y="10070"/>
                    </a:cubicBezTo>
                    <a:cubicBezTo>
                      <a:pt x="12330" y="10058"/>
                      <a:pt x="12311" y="10051"/>
                      <a:pt x="12289" y="10045"/>
                    </a:cubicBezTo>
                    <a:cubicBezTo>
                      <a:pt x="12275" y="10039"/>
                      <a:pt x="12263" y="10037"/>
                      <a:pt x="12251" y="10032"/>
                    </a:cubicBezTo>
                    <a:cubicBezTo>
                      <a:pt x="12216" y="10020"/>
                      <a:pt x="12178" y="10007"/>
                      <a:pt x="12138" y="9995"/>
                    </a:cubicBezTo>
                    <a:cubicBezTo>
                      <a:pt x="12132" y="9992"/>
                      <a:pt x="12130" y="9990"/>
                      <a:pt x="12123" y="9989"/>
                    </a:cubicBezTo>
                    <a:cubicBezTo>
                      <a:pt x="12102" y="9983"/>
                      <a:pt x="12082" y="9974"/>
                      <a:pt x="12059" y="9967"/>
                    </a:cubicBezTo>
                    <a:cubicBezTo>
                      <a:pt x="11978" y="9692"/>
                      <a:pt x="11747" y="9493"/>
                      <a:pt x="11472" y="9493"/>
                    </a:cubicBezTo>
                    <a:lnTo>
                      <a:pt x="10598" y="9493"/>
                    </a:lnTo>
                    <a:lnTo>
                      <a:pt x="10223" y="9201"/>
                    </a:lnTo>
                    <a:lnTo>
                      <a:pt x="10166" y="9224"/>
                    </a:lnTo>
                    <a:lnTo>
                      <a:pt x="10101" y="8793"/>
                    </a:lnTo>
                    <a:cubicBezTo>
                      <a:pt x="10270" y="8701"/>
                      <a:pt x="10391" y="8618"/>
                      <a:pt x="10425" y="8568"/>
                    </a:cubicBezTo>
                    <a:cubicBezTo>
                      <a:pt x="10473" y="8496"/>
                      <a:pt x="10558" y="7993"/>
                      <a:pt x="10629" y="7333"/>
                    </a:cubicBezTo>
                    <a:cubicBezTo>
                      <a:pt x="11539" y="7143"/>
                      <a:pt x="12055" y="6541"/>
                      <a:pt x="11801" y="6126"/>
                    </a:cubicBezTo>
                    <a:cubicBezTo>
                      <a:pt x="11675" y="5919"/>
                      <a:pt x="11465" y="5825"/>
                      <a:pt x="11250" y="5825"/>
                    </a:cubicBezTo>
                    <a:cubicBezTo>
                      <a:pt x="11227" y="5825"/>
                      <a:pt x="11205" y="5826"/>
                      <a:pt x="11182" y="5828"/>
                    </a:cubicBezTo>
                    <a:cubicBezTo>
                      <a:pt x="11188" y="5808"/>
                      <a:pt x="11194" y="5790"/>
                      <a:pt x="11199" y="5770"/>
                    </a:cubicBezTo>
                    <a:cubicBezTo>
                      <a:pt x="11218" y="5699"/>
                      <a:pt x="11236" y="5627"/>
                      <a:pt x="11255" y="5559"/>
                    </a:cubicBezTo>
                    <a:cubicBezTo>
                      <a:pt x="11256" y="5547"/>
                      <a:pt x="11261" y="5536"/>
                      <a:pt x="11262" y="5525"/>
                    </a:cubicBezTo>
                    <a:cubicBezTo>
                      <a:pt x="11281" y="5444"/>
                      <a:pt x="11298" y="5367"/>
                      <a:pt x="11314" y="5292"/>
                    </a:cubicBezTo>
                    <a:cubicBezTo>
                      <a:pt x="11318" y="5275"/>
                      <a:pt x="11321" y="5257"/>
                      <a:pt x="11326" y="5237"/>
                    </a:cubicBezTo>
                    <a:cubicBezTo>
                      <a:pt x="11335" y="5180"/>
                      <a:pt x="11347" y="5124"/>
                      <a:pt x="11354" y="5070"/>
                    </a:cubicBezTo>
                    <a:cubicBezTo>
                      <a:pt x="11359" y="5049"/>
                      <a:pt x="11363" y="5027"/>
                      <a:pt x="11366" y="5006"/>
                    </a:cubicBezTo>
                    <a:cubicBezTo>
                      <a:pt x="11375" y="4954"/>
                      <a:pt x="11382" y="4903"/>
                      <a:pt x="11388" y="4852"/>
                    </a:cubicBezTo>
                    <a:cubicBezTo>
                      <a:pt x="11390" y="4836"/>
                      <a:pt x="11393" y="4818"/>
                      <a:pt x="11394" y="4801"/>
                    </a:cubicBezTo>
                    <a:cubicBezTo>
                      <a:pt x="11409" y="4669"/>
                      <a:pt x="11420" y="4547"/>
                      <a:pt x="11424" y="4432"/>
                    </a:cubicBezTo>
                    <a:lnTo>
                      <a:pt x="11424" y="4384"/>
                    </a:lnTo>
                    <a:cubicBezTo>
                      <a:pt x="11424" y="4342"/>
                      <a:pt x="11425" y="4302"/>
                      <a:pt x="11424" y="4263"/>
                    </a:cubicBezTo>
                    <a:lnTo>
                      <a:pt x="11424" y="4214"/>
                    </a:lnTo>
                    <a:cubicBezTo>
                      <a:pt x="11421" y="4172"/>
                      <a:pt x="11419" y="4131"/>
                      <a:pt x="11415" y="4093"/>
                    </a:cubicBezTo>
                    <a:lnTo>
                      <a:pt x="11415" y="4062"/>
                    </a:lnTo>
                    <a:cubicBezTo>
                      <a:pt x="11414" y="4046"/>
                      <a:pt x="11411" y="4028"/>
                      <a:pt x="11409" y="4011"/>
                    </a:cubicBezTo>
                    <a:cubicBezTo>
                      <a:pt x="11408" y="3981"/>
                      <a:pt x="11403" y="3952"/>
                      <a:pt x="11400" y="3921"/>
                    </a:cubicBezTo>
                    <a:cubicBezTo>
                      <a:pt x="11399" y="3914"/>
                      <a:pt x="11399" y="3907"/>
                      <a:pt x="11396" y="3898"/>
                    </a:cubicBezTo>
                    <a:cubicBezTo>
                      <a:pt x="11390" y="3862"/>
                      <a:pt x="11383" y="3825"/>
                      <a:pt x="11379" y="3791"/>
                    </a:cubicBezTo>
                    <a:cubicBezTo>
                      <a:pt x="11377" y="3779"/>
                      <a:pt x="11375" y="3764"/>
                      <a:pt x="11371" y="3755"/>
                    </a:cubicBezTo>
                    <a:cubicBezTo>
                      <a:pt x="11365" y="3726"/>
                      <a:pt x="11359" y="3696"/>
                      <a:pt x="11354" y="3667"/>
                    </a:cubicBezTo>
                    <a:cubicBezTo>
                      <a:pt x="11351" y="3655"/>
                      <a:pt x="11348" y="3647"/>
                      <a:pt x="11346" y="3634"/>
                    </a:cubicBezTo>
                    <a:cubicBezTo>
                      <a:pt x="11338" y="3600"/>
                      <a:pt x="11329" y="3570"/>
                      <a:pt x="11320" y="3540"/>
                    </a:cubicBezTo>
                    <a:cubicBezTo>
                      <a:pt x="11318" y="3536"/>
                      <a:pt x="11315" y="3531"/>
                      <a:pt x="11315" y="3526"/>
                    </a:cubicBezTo>
                    <a:cubicBezTo>
                      <a:pt x="11303" y="3493"/>
                      <a:pt x="11292" y="3461"/>
                      <a:pt x="11280" y="3429"/>
                    </a:cubicBezTo>
                    <a:cubicBezTo>
                      <a:pt x="11275" y="3421"/>
                      <a:pt x="11273" y="3412"/>
                      <a:pt x="11272" y="3402"/>
                    </a:cubicBezTo>
                    <a:cubicBezTo>
                      <a:pt x="11262" y="3380"/>
                      <a:pt x="11255" y="3360"/>
                      <a:pt x="11244" y="3339"/>
                    </a:cubicBezTo>
                    <a:cubicBezTo>
                      <a:pt x="11239" y="3331"/>
                      <a:pt x="11235" y="3320"/>
                      <a:pt x="11230" y="3311"/>
                    </a:cubicBezTo>
                    <a:cubicBezTo>
                      <a:pt x="11223" y="3290"/>
                      <a:pt x="11213" y="3275"/>
                      <a:pt x="11202" y="3256"/>
                    </a:cubicBezTo>
                    <a:cubicBezTo>
                      <a:pt x="11199" y="3248"/>
                      <a:pt x="11195" y="3239"/>
                      <a:pt x="11190" y="3230"/>
                    </a:cubicBezTo>
                    <a:cubicBezTo>
                      <a:pt x="11177" y="3208"/>
                      <a:pt x="11165" y="3184"/>
                      <a:pt x="11153" y="3165"/>
                    </a:cubicBezTo>
                    <a:cubicBezTo>
                      <a:pt x="11148" y="3157"/>
                      <a:pt x="11145" y="3153"/>
                      <a:pt x="11140" y="3148"/>
                    </a:cubicBezTo>
                    <a:cubicBezTo>
                      <a:pt x="11133" y="3133"/>
                      <a:pt x="11123" y="3118"/>
                      <a:pt x="11114" y="3105"/>
                    </a:cubicBezTo>
                    <a:cubicBezTo>
                      <a:pt x="11108" y="3096"/>
                      <a:pt x="11101" y="3089"/>
                      <a:pt x="11097" y="3081"/>
                    </a:cubicBezTo>
                    <a:cubicBezTo>
                      <a:pt x="11089" y="3069"/>
                      <a:pt x="11081" y="3060"/>
                      <a:pt x="11075" y="3052"/>
                    </a:cubicBezTo>
                    <a:cubicBezTo>
                      <a:pt x="11067" y="3044"/>
                      <a:pt x="11061" y="3035"/>
                      <a:pt x="11055" y="3027"/>
                    </a:cubicBezTo>
                    <a:cubicBezTo>
                      <a:pt x="11049" y="3019"/>
                      <a:pt x="11043" y="3013"/>
                      <a:pt x="11036" y="3005"/>
                    </a:cubicBezTo>
                    <a:cubicBezTo>
                      <a:pt x="10935" y="2887"/>
                      <a:pt x="10854" y="2841"/>
                      <a:pt x="10854" y="2841"/>
                    </a:cubicBezTo>
                    <a:cubicBezTo>
                      <a:pt x="11618" y="1452"/>
                      <a:pt x="10097" y="63"/>
                      <a:pt x="1002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08" name="Google Shape;4508;p19"/>
              <p:cNvSpPr/>
              <p:nvPr/>
            </p:nvSpPr>
            <p:spPr>
              <a:xfrm>
                <a:off x="4602425" y="4789700"/>
                <a:ext cx="409800" cy="386250"/>
              </a:xfrm>
              <a:custGeom>
                <a:avLst/>
                <a:gdLst/>
                <a:ahLst/>
                <a:cxnLst/>
                <a:rect l="l" t="t" r="r" b="b"/>
                <a:pathLst>
                  <a:path w="16392" h="15450" extrusionOk="0">
                    <a:moveTo>
                      <a:pt x="10026" y="0"/>
                    </a:moveTo>
                    <a:cubicBezTo>
                      <a:pt x="10060" y="52"/>
                      <a:pt x="10725" y="1094"/>
                      <a:pt x="8488" y="1308"/>
                    </a:cubicBezTo>
                    <a:cubicBezTo>
                      <a:pt x="6893" y="1463"/>
                      <a:pt x="6183" y="2322"/>
                      <a:pt x="5899" y="2832"/>
                    </a:cubicBezTo>
                    <a:cubicBezTo>
                      <a:pt x="5898" y="2836"/>
                      <a:pt x="5894" y="2839"/>
                      <a:pt x="5893" y="2844"/>
                    </a:cubicBezTo>
                    <a:cubicBezTo>
                      <a:pt x="5878" y="2872"/>
                      <a:pt x="5864" y="2896"/>
                      <a:pt x="5852" y="2921"/>
                    </a:cubicBezTo>
                    <a:cubicBezTo>
                      <a:pt x="5851" y="2923"/>
                      <a:pt x="5848" y="2928"/>
                      <a:pt x="5846" y="2930"/>
                    </a:cubicBezTo>
                    <a:cubicBezTo>
                      <a:pt x="5819" y="2985"/>
                      <a:pt x="5797" y="3031"/>
                      <a:pt x="5781" y="3072"/>
                    </a:cubicBezTo>
                    <a:cubicBezTo>
                      <a:pt x="5781" y="3076"/>
                      <a:pt x="5779" y="3078"/>
                      <a:pt x="5776" y="3081"/>
                    </a:cubicBezTo>
                    <a:cubicBezTo>
                      <a:pt x="5770" y="3100"/>
                      <a:pt x="5763" y="3116"/>
                      <a:pt x="5757" y="3131"/>
                    </a:cubicBezTo>
                    <a:lnTo>
                      <a:pt x="5757" y="3133"/>
                    </a:lnTo>
                    <a:cubicBezTo>
                      <a:pt x="5751" y="3148"/>
                      <a:pt x="5745" y="3161"/>
                      <a:pt x="5741" y="3173"/>
                    </a:cubicBezTo>
                    <a:lnTo>
                      <a:pt x="5741" y="3178"/>
                    </a:lnTo>
                    <a:cubicBezTo>
                      <a:pt x="5736" y="3188"/>
                      <a:pt x="5735" y="3195"/>
                      <a:pt x="5734" y="3200"/>
                    </a:cubicBezTo>
                    <a:cubicBezTo>
                      <a:pt x="5734" y="3201"/>
                      <a:pt x="5734" y="3203"/>
                      <a:pt x="5733" y="3203"/>
                    </a:cubicBezTo>
                    <a:cubicBezTo>
                      <a:pt x="5733" y="3209"/>
                      <a:pt x="5730" y="3212"/>
                      <a:pt x="5730" y="3212"/>
                    </a:cubicBezTo>
                    <a:cubicBezTo>
                      <a:pt x="5730" y="3212"/>
                      <a:pt x="5653" y="3115"/>
                      <a:pt x="5532" y="3115"/>
                    </a:cubicBezTo>
                    <a:cubicBezTo>
                      <a:pt x="5417" y="3115"/>
                      <a:pt x="5263" y="3202"/>
                      <a:pt x="5096" y="3544"/>
                    </a:cubicBezTo>
                    <a:cubicBezTo>
                      <a:pt x="4933" y="3877"/>
                      <a:pt x="5103" y="4871"/>
                      <a:pt x="5378" y="5838"/>
                    </a:cubicBezTo>
                    <a:cubicBezTo>
                      <a:pt x="5337" y="5831"/>
                      <a:pt x="5296" y="5827"/>
                      <a:pt x="5254" y="5827"/>
                    </a:cubicBezTo>
                    <a:cubicBezTo>
                      <a:pt x="5045" y="5827"/>
                      <a:pt x="4839" y="5920"/>
                      <a:pt x="4716" y="6128"/>
                    </a:cubicBezTo>
                    <a:cubicBezTo>
                      <a:pt x="4463" y="6551"/>
                      <a:pt x="4989" y="7171"/>
                      <a:pt x="5909" y="7345"/>
                    </a:cubicBezTo>
                    <a:cubicBezTo>
                      <a:pt x="5921" y="7372"/>
                      <a:pt x="5931" y="7395"/>
                      <a:pt x="5942" y="7420"/>
                    </a:cubicBezTo>
                    <a:cubicBezTo>
                      <a:pt x="6001" y="7988"/>
                      <a:pt x="6069" y="8426"/>
                      <a:pt x="6131" y="8532"/>
                    </a:cubicBezTo>
                    <a:cubicBezTo>
                      <a:pt x="6154" y="8573"/>
                      <a:pt x="6221" y="8632"/>
                      <a:pt x="6316" y="8701"/>
                    </a:cubicBezTo>
                    <a:lnTo>
                      <a:pt x="6238" y="9163"/>
                    </a:lnTo>
                    <a:lnTo>
                      <a:pt x="5723" y="9375"/>
                    </a:lnTo>
                    <a:lnTo>
                      <a:pt x="5742" y="9395"/>
                    </a:lnTo>
                    <a:lnTo>
                      <a:pt x="5723" y="9403"/>
                    </a:lnTo>
                    <a:lnTo>
                      <a:pt x="5733" y="9412"/>
                    </a:lnTo>
                    <a:cubicBezTo>
                      <a:pt x="5645" y="9435"/>
                      <a:pt x="5558" y="9459"/>
                      <a:pt x="5475" y="9482"/>
                    </a:cubicBezTo>
                    <a:cubicBezTo>
                      <a:pt x="5462" y="9486"/>
                      <a:pt x="5448" y="9490"/>
                      <a:pt x="5435" y="9495"/>
                    </a:cubicBezTo>
                    <a:lnTo>
                      <a:pt x="5372" y="9495"/>
                    </a:lnTo>
                    <a:cubicBezTo>
                      <a:pt x="5237" y="9495"/>
                      <a:pt x="5119" y="9565"/>
                      <a:pt x="5041" y="9677"/>
                    </a:cubicBezTo>
                    <a:cubicBezTo>
                      <a:pt x="4228" y="9922"/>
                      <a:pt x="3528" y="10179"/>
                      <a:pt x="3353" y="10300"/>
                    </a:cubicBezTo>
                    <a:cubicBezTo>
                      <a:pt x="3299" y="10312"/>
                      <a:pt x="3248" y="10336"/>
                      <a:pt x="3195" y="10377"/>
                    </a:cubicBezTo>
                    <a:cubicBezTo>
                      <a:pt x="2356" y="11020"/>
                      <a:pt x="1646" y="11971"/>
                      <a:pt x="1088" y="12955"/>
                    </a:cubicBezTo>
                    <a:cubicBezTo>
                      <a:pt x="1076" y="12977"/>
                      <a:pt x="1066" y="12998"/>
                      <a:pt x="1054" y="13020"/>
                    </a:cubicBezTo>
                    <a:cubicBezTo>
                      <a:pt x="583" y="13866"/>
                      <a:pt x="225" y="14732"/>
                      <a:pt x="0" y="15449"/>
                    </a:cubicBezTo>
                    <a:lnTo>
                      <a:pt x="16391" y="15449"/>
                    </a:lnTo>
                    <a:cubicBezTo>
                      <a:pt x="16090" y="14710"/>
                      <a:pt x="15650" y="13790"/>
                      <a:pt x="15087" y="12898"/>
                    </a:cubicBezTo>
                    <a:cubicBezTo>
                      <a:pt x="14447" y="11882"/>
                      <a:pt x="13650" y="10907"/>
                      <a:pt x="12726" y="10292"/>
                    </a:cubicBezTo>
                    <a:cubicBezTo>
                      <a:pt x="12721" y="10291"/>
                      <a:pt x="12720" y="10287"/>
                      <a:pt x="12716" y="10286"/>
                    </a:cubicBezTo>
                    <a:cubicBezTo>
                      <a:pt x="12659" y="10248"/>
                      <a:pt x="12599" y="10208"/>
                      <a:pt x="12539" y="10173"/>
                    </a:cubicBezTo>
                    <a:cubicBezTo>
                      <a:pt x="12533" y="10165"/>
                      <a:pt x="12529" y="10158"/>
                      <a:pt x="12522" y="10153"/>
                    </a:cubicBezTo>
                    <a:cubicBezTo>
                      <a:pt x="12515" y="10146"/>
                      <a:pt x="12505" y="10140"/>
                      <a:pt x="12492" y="10133"/>
                    </a:cubicBezTo>
                    <a:cubicBezTo>
                      <a:pt x="12486" y="10130"/>
                      <a:pt x="12479" y="10126"/>
                      <a:pt x="12476" y="10123"/>
                    </a:cubicBezTo>
                    <a:cubicBezTo>
                      <a:pt x="12469" y="10118"/>
                      <a:pt x="12460" y="10116"/>
                      <a:pt x="12450" y="10111"/>
                    </a:cubicBezTo>
                    <a:cubicBezTo>
                      <a:pt x="12430" y="10102"/>
                      <a:pt x="12407" y="10090"/>
                      <a:pt x="12379" y="10078"/>
                    </a:cubicBezTo>
                    <a:cubicBezTo>
                      <a:pt x="12371" y="10075"/>
                      <a:pt x="12365" y="10069"/>
                      <a:pt x="12359" y="10068"/>
                    </a:cubicBezTo>
                    <a:cubicBezTo>
                      <a:pt x="12339" y="10056"/>
                      <a:pt x="12317" y="10049"/>
                      <a:pt x="12297" y="10043"/>
                    </a:cubicBezTo>
                    <a:cubicBezTo>
                      <a:pt x="12284" y="10037"/>
                      <a:pt x="12269" y="10035"/>
                      <a:pt x="12256" y="10030"/>
                    </a:cubicBezTo>
                    <a:cubicBezTo>
                      <a:pt x="12223" y="10018"/>
                      <a:pt x="12184" y="10005"/>
                      <a:pt x="12145" y="9993"/>
                    </a:cubicBezTo>
                    <a:cubicBezTo>
                      <a:pt x="12139" y="9990"/>
                      <a:pt x="12133" y="9988"/>
                      <a:pt x="12129" y="9987"/>
                    </a:cubicBezTo>
                    <a:cubicBezTo>
                      <a:pt x="12109" y="9981"/>
                      <a:pt x="12087" y="9972"/>
                      <a:pt x="12066" y="9965"/>
                    </a:cubicBezTo>
                    <a:cubicBezTo>
                      <a:pt x="11984" y="9690"/>
                      <a:pt x="11750" y="9491"/>
                      <a:pt x="11476" y="9491"/>
                    </a:cubicBezTo>
                    <a:lnTo>
                      <a:pt x="10602" y="9491"/>
                    </a:lnTo>
                    <a:lnTo>
                      <a:pt x="10228" y="9199"/>
                    </a:lnTo>
                    <a:lnTo>
                      <a:pt x="10171" y="9222"/>
                    </a:lnTo>
                    <a:lnTo>
                      <a:pt x="10106" y="8791"/>
                    </a:lnTo>
                    <a:cubicBezTo>
                      <a:pt x="10109" y="8791"/>
                      <a:pt x="10109" y="8790"/>
                      <a:pt x="10111" y="8790"/>
                    </a:cubicBezTo>
                    <a:cubicBezTo>
                      <a:pt x="10279" y="8696"/>
                      <a:pt x="10395" y="8617"/>
                      <a:pt x="10431" y="8567"/>
                    </a:cubicBezTo>
                    <a:cubicBezTo>
                      <a:pt x="10456" y="8531"/>
                      <a:pt x="10488" y="8383"/>
                      <a:pt x="10524" y="8158"/>
                    </a:cubicBezTo>
                    <a:cubicBezTo>
                      <a:pt x="10561" y="7943"/>
                      <a:pt x="10597" y="7657"/>
                      <a:pt x="10632" y="7333"/>
                    </a:cubicBezTo>
                    <a:cubicBezTo>
                      <a:pt x="10659" y="7327"/>
                      <a:pt x="10687" y="7321"/>
                      <a:pt x="10714" y="7313"/>
                    </a:cubicBezTo>
                    <a:cubicBezTo>
                      <a:pt x="11574" y="7107"/>
                      <a:pt x="12051" y="6529"/>
                      <a:pt x="11804" y="6125"/>
                    </a:cubicBezTo>
                    <a:cubicBezTo>
                      <a:pt x="11677" y="5918"/>
                      <a:pt x="11467" y="5824"/>
                      <a:pt x="11252" y="5824"/>
                    </a:cubicBezTo>
                    <a:cubicBezTo>
                      <a:pt x="11230" y="5824"/>
                      <a:pt x="11208" y="5825"/>
                      <a:pt x="11186" y="5827"/>
                    </a:cubicBezTo>
                    <a:cubicBezTo>
                      <a:pt x="11193" y="5808"/>
                      <a:pt x="11199" y="5789"/>
                      <a:pt x="11202" y="5770"/>
                    </a:cubicBezTo>
                    <a:cubicBezTo>
                      <a:pt x="11223" y="5698"/>
                      <a:pt x="11240" y="5627"/>
                      <a:pt x="11258" y="5559"/>
                    </a:cubicBezTo>
                    <a:cubicBezTo>
                      <a:pt x="11263" y="5546"/>
                      <a:pt x="11264" y="5535"/>
                      <a:pt x="11267" y="5524"/>
                    </a:cubicBezTo>
                    <a:cubicBezTo>
                      <a:pt x="11287" y="5443"/>
                      <a:pt x="11303" y="5366"/>
                      <a:pt x="11319" y="5291"/>
                    </a:cubicBezTo>
                    <a:cubicBezTo>
                      <a:pt x="11324" y="5274"/>
                      <a:pt x="11325" y="5256"/>
                      <a:pt x="11327" y="5236"/>
                    </a:cubicBezTo>
                    <a:cubicBezTo>
                      <a:pt x="11340" y="5181"/>
                      <a:pt x="11349" y="5123"/>
                      <a:pt x="11358" y="5069"/>
                    </a:cubicBezTo>
                    <a:cubicBezTo>
                      <a:pt x="11363" y="5048"/>
                      <a:pt x="11366" y="5026"/>
                      <a:pt x="11368" y="5006"/>
                    </a:cubicBezTo>
                    <a:cubicBezTo>
                      <a:pt x="11376" y="4953"/>
                      <a:pt x="11382" y="4902"/>
                      <a:pt x="11391" y="4852"/>
                    </a:cubicBezTo>
                    <a:cubicBezTo>
                      <a:pt x="11392" y="4835"/>
                      <a:pt x="11394" y="4817"/>
                      <a:pt x="11397" y="4800"/>
                    </a:cubicBezTo>
                    <a:cubicBezTo>
                      <a:pt x="11411" y="4668"/>
                      <a:pt x="11422" y="4546"/>
                      <a:pt x="11423" y="4431"/>
                    </a:cubicBezTo>
                    <a:cubicBezTo>
                      <a:pt x="11425" y="4416"/>
                      <a:pt x="11425" y="4400"/>
                      <a:pt x="11425" y="4385"/>
                    </a:cubicBezTo>
                    <a:lnTo>
                      <a:pt x="11425" y="4263"/>
                    </a:lnTo>
                    <a:cubicBezTo>
                      <a:pt x="11425" y="4251"/>
                      <a:pt x="11425" y="4240"/>
                      <a:pt x="11423" y="4228"/>
                    </a:cubicBezTo>
                    <a:lnTo>
                      <a:pt x="11423" y="4214"/>
                    </a:lnTo>
                    <a:cubicBezTo>
                      <a:pt x="11423" y="4172"/>
                      <a:pt x="11422" y="4131"/>
                      <a:pt x="11417" y="4093"/>
                    </a:cubicBezTo>
                    <a:cubicBezTo>
                      <a:pt x="11417" y="4083"/>
                      <a:pt x="11417" y="4071"/>
                      <a:pt x="11416" y="4063"/>
                    </a:cubicBezTo>
                    <a:cubicBezTo>
                      <a:pt x="11411" y="4014"/>
                      <a:pt x="11409" y="3965"/>
                      <a:pt x="11403" y="3920"/>
                    </a:cubicBezTo>
                    <a:cubicBezTo>
                      <a:pt x="11400" y="3913"/>
                      <a:pt x="11398" y="3906"/>
                      <a:pt x="11398" y="3899"/>
                    </a:cubicBezTo>
                    <a:cubicBezTo>
                      <a:pt x="11392" y="3862"/>
                      <a:pt x="11386" y="3826"/>
                      <a:pt x="11381" y="3790"/>
                    </a:cubicBezTo>
                    <a:cubicBezTo>
                      <a:pt x="11380" y="3778"/>
                      <a:pt x="11375" y="3765"/>
                      <a:pt x="11374" y="3754"/>
                    </a:cubicBezTo>
                    <a:cubicBezTo>
                      <a:pt x="11368" y="3725"/>
                      <a:pt x="11361" y="3696"/>
                      <a:pt x="11354" y="3668"/>
                    </a:cubicBezTo>
                    <a:cubicBezTo>
                      <a:pt x="11352" y="3655"/>
                      <a:pt x="11349" y="3646"/>
                      <a:pt x="11346" y="3634"/>
                    </a:cubicBezTo>
                    <a:cubicBezTo>
                      <a:pt x="11338" y="3601"/>
                      <a:pt x="11330" y="3570"/>
                      <a:pt x="11319" y="3540"/>
                    </a:cubicBezTo>
                    <a:cubicBezTo>
                      <a:pt x="11319" y="3535"/>
                      <a:pt x="11318" y="3530"/>
                      <a:pt x="11314" y="3525"/>
                    </a:cubicBezTo>
                    <a:cubicBezTo>
                      <a:pt x="11306" y="3493"/>
                      <a:pt x="11293" y="3461"/>
                      <a:pt x="11281" y="3428"/>
                    </a:cubicBezTo>
                    <a:cubicBezTo>
                      <a:pt x="11276" y="3420"/>
                      <a:pt x="11274" y="3412"/>
                      <a:pt x="11269" y="3401"/>
                    </a:cubicBezTo>
                    <a:cubicBezTo>
                      <a:pt x="11262" y="3380"/>
                      <a:pt x="11252" y="3359"/>
                      <a:pt x="11244" y="3340"/>
                    </a:cubicBezTo>
                    <a:cubicBezTo>
                      <a:pt x="11238" y="3330"/>
                      <a:pt x="11234" y="3319"/>
                      <a:pt x="11229" y="3310"/>
                    </a:cubicBezTo>
                    <a:cubicBezTo>
                      <a:pt x="11221" y="3291"/>
                      <a:pt x="11213" y="3274"/>
                      <a:pt x="11202" y="3256"/>
                    </a:cubicBezTo>
                    <a:cubicBezTo>
                      <a:pt x="11197" y="3248"/>
                      <a:pt x="11195" y="3239"/>
                      <a:pt x="11189" y="3230"/>
                    </a:cubicBezTo>
                    <a:cubicBezTo>
                      <a:pt x="11177" y="3207"/>
                      <a:pt x="11162" y="3183"/>
                      <a:pt x="11152" y="3165"/>
                    </a:cubicBezTo>
                    <a:cubicBezTo>
                      <a:pt x="11148" y="3157"/>
                      <a:pt x="11144" y="3152"/>
                      <a:pt x="11140" y="3148"/>
                    </a:cubicBezTo>
                    <a:cubicBezTo>
                      <a:pt x="11131" y="3133"/>
                      <a:pt x="11120" y="3117"/>
                      <a:pt x="11111" y="3104"/>
                    </a:cubicBezTo>
                    <a:cubicBezTo>
                      <a:pt x="11105" y="3096"/>
                      <a:pt x="11099" y="3088"/>
                      <a:pt x="11094" y="3081"/>
                    </a:cubicBezTo>
                    <a:cubicBezTo>
                      <a:pt x="11088" y="3069"/>
                      <a:pt x="11081" y="3060"/>
                      <a:pt x="11073" y="3052"/>
                    </a:cubicBezTo>
                    <a:cubicBezTo>
                      <a:pt x="11067" y="3043"/>
                      <a:pt x="11061" y="3036"/>
                      <a:pt x="11056" y="3026"/>
                    </a:cubicBezTo>
                    <a:cubicBezTo>
                      <a:pt x="11050" y="3019"/>
                      <a:pt x="11043" y="3013"/>
                      <a:pt x="11037" y="3005"/>
                    </a:cubicBezTo>
                    <a:cubicBezTo>
                      <a:pt x="10936" y="2886"/>
                      <a:pt x="10855" y="2841"/>
                      <a:pt x="10855" y="2841"/>
                    </a:cubicBezTo>
                    <a:cubicBezTo>
                      <a:pt x="11618" y="1451"/>
                      <a:pt x="10096" y="62"/>
                      <a:pt x="1002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09" name="Google Shape;4509;p19"/>
              <p:cNvSpPr/>
              <p:nvPr/>
            </p:nvSpPr>
            <p:spPr>
              <a:xfrm>
                <a:off x="5857625" y="4801850"/>
                <a:ext cx="302075" cy="374000"/>
              </a:xfrm>
              <a:custGeom>
                <a:avLst/>
                <a:gdLst/>
                <a:ahLst/>
                <a:cxnLst/>
                <a:rect l="l" t="t" r="r" b="b"/>
                <a:pathLst>
                  <a:path w="12083" h="14960" extrusionOk="0">
                    <a:moveTo>
                      <a:pt x="7075" y="0"/>
                    </a:moveTo>
                    <a:cubicBezTo>
                      <a:pt x="5423" y="0"/>
                      <a:pt x="3851" y="1481"/>
                      <a:pt x="3502" y="1828"/>
                    </a:cubicBezTo>
                    <a:cubicBezTo>
                      <a:pt x="3501" y="1828"/>
                      <a:pt x="3501" y="1829"/>
                      <a:pt x="3501" y="1829"/>
                    </a:cubicBezTo>
                    <a:cubicBezTo>
                      <a:pt x="3462" y="1867"/>
                      <a:pt x="3438" y="1891"/>
                      <a:pt x="3432" y="1900"/>
                    </a:cubicBezTo>
                    <a:cubicBezTo>
                      <a:pt x="3431" y="1900"/>
                      <a:pt x="3431" y="1901"/>
                      <a:pt x="3431" y="1901"/>
                    </a:cubicBezTo>
                    <a:cubicBezTo>
                      <a:pt x="3213" y="1936"/>
                      <a:pt x="3121" y="2237"/>
                      <a:pt x="3113" y="2675"/>
                    </a:cubicBezTo>
                    <a:cubicBezTo>
                      <a:pt x="3112" y="2788"/>
                      <a:pt x="3115" y="2908"/>
                      <a:pt x="3126" y="3036"/>
                    </a:cubicBezTo>
                    <a:cubicBezTo>
                      <a:pt x="3139" y="3219"/>
                      <a:pt x="3162" y="3416"/>
                      <a:pt x="3194" y="3622"/>
                    </a:cubicBezTo>
                    <a:cubicBezTo>
                      <a:pt x="3241" y="3927"/>
                      <a:pt x="3308" y="4251"/>
                      <a:pt x="3387" y="4567"/>
                    </a:cubicBezTo>
                    <a:cubicBezTo>
                      <a:pt x="3368" y="4566"/>
                      <a:pt x="3349" y="4565"/>
                      <a:pt x="3329" y="4565"/>
                    </a:cubicBezTo>
                    <a:cubicBezTo>
                      <a:pt x="2962" y="4565"/>
                      <a:pt x="2551" y="4802"/>
                      <a:pt x="2632" y="5098"/>
                    </a:cubicBezTo>
                    <a:cubicBezTo>
                      <a:pt x="2718" y="5407"/>
                      <a:pt x="3513" y="5934"/>
                      <a:pt x="3946" y="6153"/>
                    </a:cubicBezTo>
                    <a:cubicBezTo>
                      <a:pt x="4067" y="6387"/>
                      <a:pt x="4190" y="6560"/>
                      <a:pt x="4304" y="6627"/>
                    </a:cubicBezTo>
                    <a:cubicBezTo>
                      <a:pt x="4310" y="6660"/>
                      <a:pt x="4318" y="6689"/>
                      <a:pt x="4324" y="6718"/>
                    </a:cubicBezTo>
                    <a:cubicBezTo>
                      <a:pt x="4341" y="6873"/>
                      <a:pt x="4360" y="7022"/>
                      <a:pt x="4380" y="7157"/>
                    </a:cubicBezTo>
                    <a:cubicBezTo>
                      <a:pt x="4380" y="7161"/>
                      <a:pt x="4382" y="7163"/>
                      <a:pt x="4382" y="7164"/>
                    </a:cubicBezTo>
                    <a:cubicBezTo>
                      <a:pt x="4388" y="7211"/>
                      <a:pt x="4395" y="7256"/>
                      <a:pt x="4403" y="7301"/>
                    </a:cubicBezTo>
                    <a:cubicBezTo>
                      <a:pt x="4403" y="7305"/>
                      <a:pt x="4404" y="7308"/>
                      <a:pt x="4404" y="7313"/>
                    </a:cubicBezTo>
                    <a:cubicBezTo>
                      <a:pt x="4412" y="7357"/>
                      <a:pt x="4420" y="7402"/>
                      <a:pt x="4427" y="7442"/>
                    </a:cubicBezTo>
                    <a:lnTo>
                      <a:pt x="4167" y="7763"/>
                    </a:lnTo>
                    <a:lnTo>
                      <a:pt x="4227" y="7809"/>
                    </a:lnTo>
                    <a:lnTo>
                      <a:pt x="4200" y="7831"/>
                    </a:lnTo>
                    <a:lnTo>
                      <a:pt x="4129" y="7831"/>
                    </a:lnTo>
                    <a:lnTo>
                      <a:pt x="4093" y="7746"/>
                    </a:lnTo>
                    <a:lnTo>
                      <a:pt x="3939" y="7831"/>
                    </a:lnTo>
                    <a:lnTo>
                      <a:pt x="3031" y="7831"/>
                    </a:lnTo>
                    <a:cubicBezTo>
                      <a:pt x="2714" y="7831"/>
                      <a:pt x="2457" y="8034"/>
                      <a:pt x="2457" y="8283"/>
                    </a:cubicBezTo>
                    <a:lnTo>
                      <a:pt x="2457" y="8682"/>
                    </a:lnTo>
                    <a:cubicBezTo>
                      <a:pt x="2110" y="8842"/>
                      <a:pt x="1800" y="8998"/>
                      <a:pt x="1552" y="9133"/>
                    </a:cubicBezTo>
                    <a:cubicBezTo>
                      <a:pt x="1304" y="9267"/>
                      <a:pt x="1120" y="9385"/>
                      <a:pt x="1024" y="9470"/>
                    </a:cubicBezTo>
                    <a:cubicBezTo>
                      <a:pt x="1012" y="9476"/>
                      <a:pt x="1001" y="9483"/>
                      <a:pt x="990" y="9490"/>
                    </a:cubicBezTo>
                    <a:cubicBezTo>
                      <a:pt x="746" y="9654"/>
                      <a:pt x="553" y="9954"/>
                      <a:pt x="406" y="10345"/>
                    </a:cubicBezTo>
                    <a:cubicBezTo>
                      <a:pt x="181" y="10941"/>
                      <a:pt x="60" y="11751"/>
                      <a:pt x="17" y="12618"/>
                    </a:cubicBezTo>
                    <a:cubicBezTo>
                      <a:pt x="17" y="12634"/>
                      <a:pt x="17" y="12651"/>
                      <a:pt x="16" y="12668"/>
                    </a:cubicBezTo>
                    <a:cubicBezTo>
                      <a:pt x="15" y="12710"/>
                      <a:pt x="11" y="12753"/>
                      <a:pt x="10" y="12795"/>
                    </a:cubicBezTo>
                    <a:cubicBezTo>
                      <a:pt x="10" y="12815"/>
                      <a:pt x="10" y="12833"/>
                      <a:pt x="9" y="12852"/>
                    </a:cubicBezTo>
                    <a:cubicBezTo>
                      <a:pt x="9" y="12894"/>
                      <a:pt x="6" y="12935"/>
                      <a:pt x="4" y="12977"/>
                    </a:cubicBezTo>
                    <a:lnTo>
                      <a:pt x="4" y="13033"/>
                    </a:lnTo>
                    <a:cubicBezTo>
                      <a:pt x="2" y="13063"/>
                      <a:pt x="2" y="13092"/>
                      <a:pt x="2" y="13118"/>
                    </a:cubicBezTo>
                    <a:lnTo>
                      <a:pt x="2" y="13162"/>
                    </a:lnTo>
                    <a:cubicBezTo>
                      <a:pt x="0" y="13179"/>
                      <a:pt x="0" y="13197"/>
                      <a:pt x="0" y="13213"/>
                    </a:cubicBezTo>
                    <a:lnTo>
                      <a:pt x="0" y="13614"/>
                    </a:lnTo>
                    <a:cubicBezTo>
                      <a:pt x="2" y="13663"/>
                      <a:pt x="2" y="13708"/>
                      <a:pt x="2" y="13755"/>
                    </a:cubicBezTo>
                    <a:cubicBezTo>
                      <a:pt x="4" y="13775"/>
                      <a:pt x="4" y="13793"/>
                      <a:pt x="4" y="13811"/>
                    </a:cubicBezTo>
                    <a:cubicBezTo>
                      <a:pt x="5" y="13854"/>
                      <a:pt x="5" y="13895"/>
                      <a:pt x="9" y="13936"/>
                    </a:cubicBezTo>
                    <a:cubicBezTo>
                      <a:pt x="9" y="13957"/>
                      <a:pt x="9" y="13976"/>
                      <a:pt x="10" y="13998"/>
                    </a:cubicBezTo>
                    <a:cubicBezTo>
                      <a:pt x="10" y="14040"/>
                      <a:pt x="11" y="14080"/>
                      <a:pt x="15" y="14120"/>
                    </a:cubicBezTo>
                    <a:cubicBezTo>
                      <a:pt x="15" y="14139"/>
                      <a:pt x="16" y="14157"/>
                      <a:pt x="16" y="14177"/>
                    </a:cubicBezTo>
                    <a:cubicBezTo>
                      <a:pt x="17" y="14224"/>
                      <a:pt x="21" y="14270"/>
                      <a:pt x="23" y="14317"/>
                    </a:cubicBezTo>
                    <a:cubicBezTo>
                      <a:pt x="23" y="14329"/>
                      <a:pt x="23" y="14343"/>
                      <a:pt x="24" y="14353"/>
                    </a:cubicBezTo>
                    <a:cubicBezTo>
                      <a:pt x="27" y="14413"/>
                      <a:pt x="30" y="14473"/>
                      <a:pt x="34" y="14533"/>
                    </a:cubicBezTo>
                    <a:cubicBezTo>
                      <a:pt x="34" y="14540"/>
                      <a:pt x="34" y="14548"/>
                      <a:pt x="35" y="14556"/>
                    </a:cubicBezTo>
                    <a:cubicBezTo>
                      <a:pt x="36" y="14606"/>
                      <a:pt x="41" y="14654"/>
                      <a:pt x="45" y="14704"/>
                    </a:cubicBezTo>
                    <a:cubicBezTo>
                      <a:pt x="45" y="14721"/>
                      <a:pt x="46" y="14741"/>
                      <a:pt x="49" y="14759"/>
                    </a:cubicBezTo>
                    <a:cubicBezTo>
                      <a:pt x="51" y="14800"/>
                      <a:pt x="55" y="14838"/>
                      <a:pt x="57" y="14878"/>
                    </a:cubicBezTo>
                    <a:cubicBezTo>
                      <a:pt x="58" y="14899"/>
                      <a:pt x="61" y="14918"/>
                      <a:pt x="63" y="14940"/>
                    </a:cubicBezTo>
                    <a:cubicBezTo>
                      <a:pt x="63" y="14946"/>
                      <a:pt x="64" y="14953"/>
                      <a:pt x="64" y="14959"/>
                    </a:cubicBezTo>
                    <a:lnTo>
                      <a:pt x="12083" y="14959"/>
                    </a:lnTo>
                    <a:lnTo>
                      <a:pt x="12083" y="8130"/>
                    </a:lnTo>
                    <a:cubicBezTo>
                      <a:pt x="11932" y="7951"/>
                      <a:pt x="11675" y="7833"/>
                      <a:pt x="11379" y="7833"/>
                    </a:cubicBezTo>
                    <a:lnTo>
                      <a:pt x="10156" y="7833"/>
                    </a:lnTo>
                    <a:lnTo>
                      <a:pt x="9809" y="7716"/>
                    </a:lnTo>
                    <a:lnTo>
                      <a:pt x="9784" y="7781"/>
                    </a:lnTo>
                    <a:cubicBezTo>
                      <a:pt x="9724" y="7758"/>
                      <a:pt x="9665" y="7736"/>
                      <a:pt x="9607" y="7716"/>
                    </a:cubicBezTo>
                    <a:lnTo>
                      <a:pt x="9598" y="7711"/>
                    </a:lnTo>
                    <a:cubicBezTo>
                      <a:pt x="9548" y="7691"/>
                      <a:pt x="9498" y="7674"/>
                      <a:pt x="9447" y="7656"/>
                    </a:cubicBezTo>
                    <a:lnTo>
                      <a:pt x="9107" y="7237"/>
                    </a:lnTo>
                    <a:lnTo>
                      <a:pt x="8893" y="7352"/>
                    </a:lnTo>
                    <a:cubicBezTo>
                      <a:pt x="8910" y="7226"/>
                      <a:pt x="8929" y="7078"/>
                      <a:pt x="8948" y="6916"/>
                    </a:cubicBezTo>
                    <a:cubicBezTo>
                      <a:pt x="8948" y="6910"/>
                      <a:pt x="8949" y="6904"/>
                      <a:pt x="8949" y="6900"/>
                    </a:cubicBezTo>
                    <a:cubicBezTo>
                      <a:pt x="8949" y="6892"/>
                      <a:pt x="8951" y="6886"/>
                      <a:pt x="8951" y="6878"/>
                    </a:cubicBezTo>
                    <a:cubicBezTo>
                      <a:pt x="8973" y="6843"/>
                      <a:pt x="9006" y="6679"/>
                      <a:pt x="9038" y="6432"/>
                    </a:cubicBezTo>
                    <a:cubicBezTo>
                      <a:pt x="9052" y="6397"/>
                      <a:pt x="9067" y="6362"/>
                      <a:pt x="9081" y="6327"/>
                    </a:cubicBezTo>
                    <a:cubicBezTo>
                      <a:pt x="9447" y="6118"/>
                      <a:pt x="10295" y="5427"/>
                      <a:pt x="10327" y="5085"/>
                    </a:cubicBezTo>
                    <a:cubicBezTo>
                      <a:pt x="10352" y="4831"/>
                      <a:pt x="10028" y="4654"/>
                      <a:pt x="9700" y="4625"/>
                    </a:cubicBezTo>
                    <a:cubicBezTo>
                      <a:pt x="10569" y="1688"/>
                      <a:pt x="9277" y="1678"/>
                      <a:pt x="9277" y="1678"/>
                    </a:cubicBezTo>
                    <a:cubicBezTo>
                      <a:pt x="9277" y="1678"/>
                      <a:pt x="9270" y="1587"/>
                      <a:pt x="9231" y="1446"/>
                    </a:cubicBezTo>
                    <a:cubicBezTo>
                      <a:pt x="9171" y="1226"/>
                      <a:pt x="9031" y="886"/>
                      <a:pt x="8726" y="590"/>
                    </a:cubicBezTo>
                    <a:cubicBezTo>
                      <a:pt x="8420" y="293"/>
                      <a:pt x="7949" y="44"/>
                      <a:pt x="7220" y="4"/>
                    </a:cubicBezTo>
                    <a:cubicBezTo>
                      <a:pt x="7171" y="1"/>
                      <a:pt x="7123" y="0"/>
                      <a:pt x="707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10" name="Google Shape;4510;p19"/>
              <p:cNvSpPr/>
              <p:nvPr/>
            </p:nvSpPr>
            <p:spPr>
              <a:xfrm>
                <a:off x="4247650" y="4829150"/>
                <a:ext cx="324650" cy="346725"/>
              </a:xfrm>
              <a:custGeom>
                <a:avLst/>
                <a:gdLst/>
                <a:ahLst/>
                <a:cxnLst/>
                <a:rect l="l" t="t" r="r" b="b"/>
                <a:pathLst>
                  <a:path w="12986" h="13869" extrusionOk="0">
                    <a:moveTo>
                      <a:pt x="9410" y="11004"/>
                    </a:moveTo>
                    <a:lnTo>
                      <a:pt x="9410" y="11165"/>
                    </a:lnTo>
                    <a:cubicBezTo>
                      <a:pt x="9384" y="11116"/>
                      <a:pt x="9360" y="11068"/>
                      <a:pt x="9332" y="11019"/>
                    </a:cubicBezTo>
                    <a:cubicBezTo>
                      <a:pt x="9337" y="11013"/>
                      <a:pt x="9338" y="11011"/>
                      <a:pt x="9340" y="11004"/>
                    </a:cubicBezTo>
                    <a:close/>
                    <a:moveTo>
                      <a:pt x="10082" y="11004"/>
                    </a:moveTo>
                    <a:cubicBezTo>
                      <a:pt x="10185" y="11004"/>
                      <a:pt x="10281" y="11040"/>
                      <a:pt x="10362" y="11096"/>
                    </a:cubicBezTo>
                    <a:cubicBezTo>
                      <a:pt x="10168" y="11504"/>
                      <a:pt x="9998" y="11867"/>
                      <a:pt x="9893" y="12115"/>
                    </a:cubicBezTo>
                    <a:cubicBezTo>
                      <a:pt x="9881" y="12088"/>
                      <a:pt x="9868" y="12063"/>
                      <a:pt x="9857" y="12037"/>
                    </a:cubicBezTo>
                    <a:lnTo>
                      <a:pt x="9857" y="11004"/>
                    </a:lnTo>
                    <a:close/>
                    <a:moveTo>
                      <a:pt x="9276" y="12993"/>
                    </a:moveTo>
                    <a:lnTo>
                      <a:pt x="9276" y="12993"/>
                    </a:lnTo>
                    <a:cubicBezTo>
                      <a:pt x="9323" y="13057"/>
                      <a:pt x="9370" y="13118"/>
                      <a:pt x="9410" y="13172"/>
                    </a:cubicBezTo>
                    <a:lnTo>
                      <a:pt x="9410" y="13308"/>
                    </a:lnTo>
                    <a:cubicBezTo>
                      <a:pt x="9366" y="13204"/>
                      <a:pt x="9321" y="13097"/>
                      <a:pt x="9276" y="12993"/>
                    </a:cubicBezTo>
                    <a:close/>
                    <a:moveTo>
                      <a:pt x="3665" y="1"/>
                    </a:moveTo>
                    <a:cubicBezTo>
                      <a:pt x="2597" y="1"/>
                      <a:pt x="1614" y="363"/>
                      <a:pt x="1022" y="1351"/>
                    </a:cubicBezTo>
                    <a:cubicBezTo>
                      <a:pt x="444" y="2313"/>
                      <a:pt x="0" y="4634"/>
                      <a:pt x="1043" y="5532"/>
                    </a:cubicBezTo>
                    <a:cubicBezTo>
                      <a:pt x="1043" y="5532"/>
                      <a:pt x="328" y="9722"/>
                      <a:pt x="2738" y="11693"/>
                    </a:cubicBezTo>
                    <a:cubicBezTo>
                      <a:pt x="2815" y="11759"/>
                      <a:pt x="2894" y="11820"/>
                      <a:pt x="2978" y="11877"/>
                    </a:cubicBezTo>
                    <a:cubicBezTo>
                      <a:pt x="2900" y="12487"/>
                      <a:pt x="2828" y="13155"/>
                      <a:pt x="2765" y="13867"/>
                    </a:cubicBezTo>
                    <a:lnTo>
                      <a:pt x="3755" y="13867"/>
                    </a:lnTo>
                    <a:cubicBezTo>
                      <a:pt x="3799" y="13705"/>
                      <a:pt x="3844" y="13541"/>
                      <a:pt x="3887" y="13380"/>
                    </a:cubicBezTo>
                    <a:cubicBezTo>
                      <a:pt x="3916" y="13380"/>
                      <a:pt x="3945" y="13381"/>
                      <a:pt x="3976" y="13381"/>
                    </a:cubicBezTo>
                    <a:lnTo>
                      <a:pt x="3976" y="13867"/>
                    </a:lnTo>
                    <a:lnTo>
                      <a:pt x="4443" y="13867"/>
                    </a:lnTo>
                    <a:lnTo>
                      <a:pt x="4443" y="13381"/>
                    </a:lnTo>
                    <a:cubicBezTo>
                      <a:pt x="4712" y="13377"/>
                      <a:pt x="5028" y="13368"/>
                      <a:pt x="5368" y="13352"/>
                    </a:cubicBezTo>
                    <a:lnTo>
                      <a:pt x="5368" y="13867"/>
                    </a:lnTo>
                    <a:lnTo>
                      <a:pt x="5813" y="13867"/>
                    </a:lnTo>
                    <a:lnTo>
                      <a:pt x="5813" y="13332"/>
                    </a:lnTo>
                    <a:cubicBezTo>
                      <a:pt x="5977" y="13322"/>
                      <a:pt x="6146" y="13312"/>
                      <a:pt x="6313" y="13302"/>
                    </a:cubicBezTo>
                    <a:cubicBezTo>
                      <a:pt x="6390" y="13496"/>
                      <a:pt x="6462" y="13684"/>
                      <a:pt x="6526" y="13867"/>
                    </a:cubicBezTo>
                    <a:lnTo>
                      <a:pt x="9862" y="13867"/>
                    </a:lnTo>
                    <a:lnTo>
                      <a:pt x="9862" y="13612"/>
                    </a:lnTo>
                    <a:cubicBezTo>
                      <a:pt x="9927" y="13638"/>
                      <a:pt x="9988" y="13649"/>
                      <a:pt x="10045" y="13649"/>
                    </a:cubicBezTo>
                    <a:cubicBezTo>
                      <a:pt x="10160" y="13649"/>
                      <a:pt x="10256" y="13602"/>
                      <a:pt x="10326" y="13526"/>
                    </a:cubicBezTo>
                    <a:cubicBezTo>
                      <a:pt x="10421" y="13468"/>
                      <a:pt x="10524" y="13325"/>
                      <a:pt x="10635" y="13108"/>
                    </a:cubicBezTo>
                    <a:lnTo>
                      <a:pt x="10635" y="13869"/>
                    </a:lnTo>
                    <a:lnTo>
                      <a:pt x="11116" y="13869"/>
                    </a:lnTo>
                    <a:lnTo>
                      <a:pt x="11116" y="11842"/>
                    </a:lnTo>
                    <a:cubicBezTo>
                      <a:pt x="11354" y="11066"/>
                      <a:pt x="11596" y="10094"/>
                      <a:pt x="11813" y="9044"/>
                    </a:cubicBezTo>
                    <a:cubicBezTo>
                      <a:pt x="11827" y="8976"/>
                      <a:pt x="11840" y="8911"/>
                      <a:pt x="11855" y="8844"/>
                    </a:cubicBezTo>
                    <a:cubicBezTo>
                      <a:pt x="11862" y="8810"/>
                      <a:pt x="11868" y="8772"/>
                      <a:pt x="11875" y="8736"/>
                    </a:cubicBezTo>
                    <a:cubicBezTo>
                      <a:pt x="11885" y="8685"/>
                      <a:pt x="11897" y="8631"/>
                      <a:pt x="11906" y="8580"/>
                    </a:cubicBezTo>
                    <a:cubicBezTo>
                      <a:pt x="12031" y="8551"/>
                      <a:pt x="12192" y="8510"/>
                      <a:pt x="12347" y="8466"/>
                    </a:cubicBezTo>
                    <a:lnTo>
                      <a:pt x="12542" y="8404"/>
                    </a:lnTo>
                    <a:lnTo>
                      <a:pt x="12573" y="8394"/>
                    </a:lnTo>
                    <a:cubicBezTo>
                      <a:pt x="12681" y="8353"/>
                      <a:pt x="12766" y="8315"/>
                      <a:pt x="12793" y="8282"/>
                    </a:cubicBezTo>
                    <a:cubicBezTo>
                      <a:pt x="12847" y="8217"/>
                      <a:pt x="12861" y="8143"/>
                      <a:pt x="12861" y="8084"/>
                    </a:cubicBezTo>
                    <a:cubicBezTo>
                      <a:pt x="12869" y="8067"/>
                      <a:pt x="12867" y="8051"/>
                      <a:pt x="12860" y="8041"/>
                    </a:cubicBezTo>
                    <a:cubicBezTo>
                      <a:pt x="12855" y="8005"/>
                      <a:pt x="12847" y="7983"/>
                      <a:pt x="12847" y="7983"/>
                    </a:cubicBezTo>
                    <a:cubicBezTo>
                      <a:pt x="12884" y="7924"/>
                      <a:pt x="12897" y="7862"/>
                      <a:pt x="12902" y="7807"/>
                    </a:cubicBezTo>
                    <a:cubicBezTo>
                      <a:pt x="12922" y="7777"/>
                      <a:pt x="12925" y="7750"/>
                      <a:pt x="12909" y="7736"/>
                    </a:cubicBezTo>
                    <a:cubicBezTo>
                      <a:pt x="12908" y="7733"/>
                      <a:pt x="12903" y="7731"/>
                      <a:pt x="12902" y="7729"/>
                    </a:cubicBezTo>
                    <a:cubicBezTo>
                      <a:pt x="12897" y="7693"/>
                      <a:pt x="12890" y="7671"/>
                      <a:pt x="12890" y="7671"/>
                    </a:cubicBezTo>
                    <a:cubicBezTo>
                      <a:pt x="12890" y="7671"/>
                      <a:pt x="12948" y="7580"/>
                      <a:pt x="12960" y="7497"/>
                    </a:cubicBezTo>
                    <a:cubicBezTo>
                      <a:pt x="12978" y="7458"/>
                      <a:pt x="12986" y="7430"/>
                      <a:pt x="12969" y="7413"/>
                    </a:cubicBezTo>
                    <a:cubicBezTo>
                      <a:pt x="12963" y="7406"/>
                      <a:pt x="12950" y="7401"/>
                      <a:pt x="12936" y="7398"/>
                    </a:cubicBezTo>
                    <a:cubicBezTo>
                      <a:pt x="12931" y="7394"/>
                      <a:pt x="12930" y="7389"/>
                      <a:pt x="12926" y="7384"/>
                    </a:cubicBezTo>
                    <a:cubicBezTo>
                      <a:pt x="12915" y="7375"/>
                      <a:pt x="12895" y="7372"/>
                      <a:pt x="12868" y="7372"/>
                    </a:cubicBezTo>
                    <a:cubicBezTo>
                      <a:pt x="12813" y="7372"/>
                      <a:pt x="12729" y="7388"/>
                      <a:pt x="12628" y="7412"/>
                    </a:cubicBezTo>
                    <a:lnTo>
                      <a:pt x="12551" y="7433"/>
                    </a:lnTo>
                    <a:lnTo>
                      <a:pt x="12375" y="7483"/>
                    </a:lnTo>
                    <a:cubicBezTo>
                      <a:pt x="12369" y="7485"/>
                      <a:pt x="12366" y="7488"/>
                      <a:pt x="12360" y="7488"/>
                    </a:cubicBezTo>
                    <a:cubicBezTo>
                      <a:pt x="11963" y="7608"/>
                      <a:pt x="11700" y="7907"/>
                      <a:pt x="11698" y="8243"/>
                    </a:cubicBezTo>
                    <a:lnTo>
                      <a:pt x="11698" y="8387"/>
                    </a:lnTo>
                    <a:cubicBezTo>
                      <a:pt x="11633" y="8513"/>
                      <a:pt x="11535" y="8710"/>
                      <a:pt x="11414" y="8953"/>
                    </a:cubicBezTo>
                    <a:cubicBezTo>
                      <a:pt x="11322" y="9135"/>
                      <a:pt x="11222" y="9342"/>
                      <a:pt x="11111" y="9562"/>
                    </a:cubicBezTo>
                    <a:lnTo>
                      <a:pt x="11111" y="8575"/>
                    </a:lnTo>
                    <a:cubicBezTo>
                      <a:pt x="11111" y="8194"/>
                      <a:pt x="10833" y="7884"/>
                      <a:pt x="10490" y="7884"/>
                    </a:cubicBezTo>
                    <a:lnTo>
                      <a:pt x="10071" y="7884"/>
                    </a:lnTo>
                    <a:cubicBezTo>
                      <a:pt x="10070" y="7705"/>
                      <a:pt x="10061" y="7524"/>
                      <a:pt x="10048" y="7342"/>
                    </a:cubicBezTo>
                    <a:cubicBezTo>
                      <a:pt x="10042" y="7251"/>
                      <a:pt x="10034" y="7159"/>
                      <a:pt x="10025" y="7068"/>
                    </a:cubicBezTo>
                    <a:cubicBezTo>
                      <a:pt x="10005" y="6893"/>
                      <a:pt x="9984" y="6717"/>
                      <a:pt x="9956" y="6545"/>
                    </a:cubicBezTo>
                    <a:cubicBezTo>
                      <a:pt x="9839" y="5779"/>
                      <a:pt x="9633" y="5011"/>
                      <a:pt x="9361" y="4298"/>
                    </a:cubicBezTo>
                    <a:cubicBezTo>
                      <a:pt x="9344" y="4254"/>
                      <a:pt x="9326" y="4208"/>
                      <a:pt x="9310" y="4164"/>
                    </a:cubicBezTo>
                    <a:cubicBezTo>
                      <a:pt x="8979" y="3332"/>
                      <a:pt x="8563" y="2573"/>
                      <a:pt x="8083" y="1967"/>
                    </a:cubicBezTo>
                    <a:cubicBezTo>
                      <a:pt x="8006" y="1870"/>
                      <a:pt x="7928" y="1777"/>
                      <a:pt x="7849" y="1690"/>
                    </a:cubicBezTo>
                    <a:cubicBezTo>
                      <a:pt x="7667" y="1489"/>
                      <a:pt x="7482" y="1307"/>
                      <a:pt x="7289" y="1151"/>
                    </a:cubicBezTo>
                    <a:cubicBezTo>
                      <a:pt x="7288" y="1150"/>
                      <a:pt x="7283" y="1147"/>
                      <a:pt x="7282" y="1145"/>
                    </a:cubicBezTo>
                    <a:cubicBezTo>
                      <a:pt x="7197" y="1076"/>
                      <a:pt x="7107" y="1013"/>
                      <a:pt x="7019" y="956"/>
                    </a:cubicBezTo>
                    <a:cubicBezTo>
                      <a:pt x="6912" y="884"/>
                      <a:pt x="6805" y="822"/>
                      <a:pt x="6696" y="767"/>
                    </a:cubicBezTo>
                    <a:cubicBezTo>
                      <a:pt x="6680" y="758"/>
                      <a:pt x="6667" y="752"/>
                      <a:pt x="6651" y="744"/>
                    </a:cubicBezTo>
                    <a:cubicBezTo>
                      <a:pt x="6609" y="724"/>
                      <a:pt x="6565" y="703"/>
                      <a:pt x="6520" y="685"/>
                    </a:cubicBezTo>
                    <a:cubicBezTo>
                      <a:pt x="5646" y="290"/>
                      <a:pt x="4621" y="1"/>
                      <a:pt x="3665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11" name="Google Shape;4511;p19"/>
              <p:cNvSpPr/>
              <p:nvPr/>
            </p:nvSpPr>
            <p:spPr>
              <a:xfrm>
                <a:off x="5003750" y="4831275"/>
                <a:ext cx="258825" cy="344550"/>
              </a:xfrm>
              <a:custGeom>
                <a:avLst/>
                <a:gdLst/>
                <a:ahLst/>
                <a:cxnLst/>
                <a:rect l="l" t="t" r="r" b="b"/>
                <a:pathLst>
                  <a:path w="10353" h="13782" extrusionOk="0">
                    <a:moveTo>
                      <a:pt x="5652" y="0"/>
                    </a:moveTo>
                    <a:cubicBezTo>
                      <a:pt x="5542" y="0"/>
                      <a:pt x="5436" y="5"/>
                      <a:pt x="5335" y="13"/>
                    </a:cubicBezTo>
                    <a:cubicBezTo>
                      <a:pt x="3661" y="145"/>
                      <a:pt x="2812" y="1081"/>
                      <a:pt x="3148" y="2197"/>
                    </a:cubicBezTo>
                    <a:cubicBezTo>
                      <a:pt x="2436" y="3744"/>
                      <a:pt x="3352" y="6203"/>
                      <a:pt x="3862" y="6438"/>
                    </a:cubicBezTo>
                    <a:cubicBezTo>
                      <a:pt x="4260" y="6362"/>
                      <a:pt x="4604" y="6262"/>
                      <a:pt x="4899" y="6144"/>
                    </a:cubicBezTo>
                    <a:lnTo>
                      <a:pt x="4899" y="6144"/>
                    </a:lnTo>
                    <a:cubicBezTo>
                      <a:pt x="4827" y="6375"/>
                      <a:pt x="4745" y="6610"/>
                      <a:pt x="4660" y="6838"/>
                    </a:cubicBezTo>
                    <a:lnTo>
                      <a:pt x="4658" y="6838"/>
                    </a:lnTo>
                    <a:cubicBezTo>
                      <a:pt x="4611" y="6839"/>
                      <a:pt x="4565" y="6842"/>
                      <a:pt x="4519" y="6842"/>
                    </a:cubicBezTo>
                    <a:cubicBezTo>
                      <a:pt x="4509" y="6842"/>
                      <a:pt x="4502" y="6844"/>
                      <a:pt x="4491" y="6844"/>
                    </a:cubicBezTo>
                    <a:cubicBezTo>
                      <a:pt x="4453" y="6844"/>
                      <a:pt x="4412" y="6845"/>
                      <a:pt x="4373" y="6848"/>
                    </a:cubicBezTo>
                    <a:cubicBezTo>
                      <a:pt x="4351" y="6848"/>
                      <a:pt x="4331" y="6850"/>
                      <a:pt x="4313" y="6850"/>
                    </a:cubicBezTo>
                    <a:cubicBezTo>
                      <a:pt x="4284" y="6851"/>
                      <a:pt x="4256" y="6855"/>
                      <a:pt x="4228" y="6855"/>
                    </a:cubicBezTo>
                    <a:cubicBezTo>
                      <a:pt x="4178" y="6859"/>
                      <a:pt x="4130" y="6861"/>
                      <a:pt x="4082" y="6863"/>
                    </a:cubicBezTo>
                    <a:lnTo>
                      <a:pt x="4082" y="6875"/>
                    </a:lnTo>
                    <a:cubicBezTo>
                      <a:pt x="4047" y="6878"/>
                      <a:pt x="4012" y="6881"/>
                      <a:pt x="3979" y="6884"/>
                    </a:cubicBezTo>
                    <a:cubicBezTo>
                      <a:pt x="3815" y="6900"/>
                      <a:pt x="3682" y="6920"/>
                      <a:pt x="3597" y="6942"/>
                    </a:cubicBezTo>
                    <a:cubicBezTo>
                      <a:pt x="3596" y="6944"/>
                      <a:pt x="3594" y="6944"/>
                      <a:pt x="3591" y="6944"/>
                    </a:cubicBezTo>
                    <a:cubicBezTo>
                      <a:pt x="3577" y="6951"/>
                      <a:pt x="3563" y="6953"/>
                      <a:pt x="3549" y="6958"/>
                    </a:cubicBezTo>
                    <a:cubicBezTo>
                      <a:pt x="3548" y="6959"/>
                      <a:pt x="3545" y="6959"/>
                      <a:pt x="3543" y="6959"/>
                    </a:cubicBezTo>
                    <a:cubicBezTo>
                      <a:pt x="3531" y="6965"/>
                      <a:pt x="3522" y="6969"/>
                      <a:pt x="3512" y="6975"/>
                    </a:cubicBezTo>
                    <a:cubicBezTo>
                      <a:pt x="3442" y="7000"/>
                      <a:pt x="3367" y="7036"/>
                      <a:pt x="3290" y="7078"/>
                    </a:cubicBezTo>
                    <a:cubicBezTo>
                      <a:pt x="3278" y="7084"/>
                      <a:pt x="3267" y="7090"/>
                      <a:pt x="3255" y="7098"/>
                    </a:cubicBezTo>
                    <a:cubicBezTo>
                      <a:pt x="3235" y="7110"/>
                      <a:pt x="3217" y="7121"/>
                      <a:pt x="3195" y="7134"/>
                    </a:cubicBezTo>
                    <a:cubicBezTo>
                      <a:pt x="3166" y="7151"/>
                      <a:pt x="3138" y="7172"/>
                      <a:pt x="3105" y="7194"/>
                    </a:cubicBezTo>
                    <a:cubicBezTo>
                      <a:pt x="3093" y="7201"/>
                      <a:pt x="3083" y="7209"/>
                      <a:pt x="3071" y="7219"/>
                    </a:cubicBezTo>
                    <a:cubicBezTo>
                      <a:pt x="3042" y="7240"/>
                      <a:pt x="3014" y="7262"/>
                      <a:pt x="2987" y="7285"/>
                    </a:cubicBezTo>
                    <a:cubicBezTo>
                      <a:pt x="2975" y="7293"/>
                      <a:pt x="2964" y="7304"/>
                      <a:pt x="2953" y="7313"/>
                    </a:cubicBezTo>
                    <a:cubicBezTo>
                      <a:pt x="2917" y="7343"/>
                      <a:pt x="2880" y="7377"/>
                      <a:pt x="2843" y="7412"/>
                    </a:cubicBezTo>
                    <a:cubicBezTo>
                      <a:pt x="2816" y="7438"/>
                      <a:pt x="2788" y="7467"/>
                      <a:pt x="2761" y="7497"/>
                    </a:cubicBezTo>
                    <a:cubicBezTo>
                      <a:pt x="2755" y="7505"/>
                      <a:pt x="2749" y="7512"/>
                      <a:pt x="2746" y="7518"/>
                    </a:cubicBezTo>
                    <a:lnTo>
                      <a:pt x="1148" y="7518"/>
                    </a:lnTo>
                    <a:cubicBezTo>
                      <a:pt x="830" y="7518"/>
                      <a:pt x="574" y="7731"/>
                      <a:pt x="574" y="7993"/>
                    </a:cubicBezTo>
                    <a:lnTo>
                      <a:pt x="574" y="12025"/>
                    </a:lnTo>
                    <a:cubicBezTo>
                      <a:pt x="474" y="12098"/>
                      <a:pt x="386" y="12189"/>
                      <a:pt x="310" y="12293"/>
                    </a:cubicBezTo>
                    <a:cubicBezTo>
                      <a:pt x="0" y="12718"/>
                      <a:pt x="58" y="13223"/>
                      <a:pt x="435" y="13417"/>
                    </a:cubicBezTo>
                    <a:cubicBezTo>
                      <a:pt x="479" y="13440"/>
                      <a:pt x="527" y="13458"/>
                      <a:pt x="575" y="13471"/>
                    </a:cubicBezTo>
                    <a:lnTo>
                      <a:pt x="575" y="13781"/>
                    </a:lnTo>
                    <a:lnTo>
                      <a:pt x="10348" y="13781"/>
                    </a:lnTo>
                    <a:lnTo>
                      <a:pt x="10348" y="8227"/>
                    </a:lnTo>
                    <a:cubicBezTo>
                      <a:pt x="10353" y="7838"/>
                      <a:pt x="9971" y="7522"/>
                      <a:pt x="9502" y="7522"/>
                    </a:cubicBezTo>
                    <a:lnTo>
                      <a:pt x="8078" y="7522"/>
                    </a:lnTo>
                    <a:lnTo>
                      <a:pt x="8037" y="7480"/>
                    </a:lnTo>
                    <a:cubicBezTo>
                      <a:pt x="8007" y="7446"/>
                      <a:pt x="7977" y="7418"/>
                      <a:pt x="7947" y="7389"/>
                    </a:cubicBezTo>
                    <a:cubicBezTo>
                      <a:pt x="7932" y="7373"/>
                      <a:pt x="7916" y="7360"/>
                      <a:pt x="7899" y="7347"/>
                    </a:cubicBezTo>
                    <a:cubicBezTo>
                      <a:pt x="7869" y="7319"/>
                      <a:pt x="7837" y="7294"/>
                      <a:pt x="7807" y="7270"/>
                    </a:cubicBezTo>
                    <a:cubicBezTo>
                      <a:pt x="7794" y="7258"/>
                      <a:pt x="7780" y="7249"/>
                      <a:pt x="7766" y="7240"/>
                    </a:cubicBezTo>
                    <a:cubicBezTo>
                      <a:pt x="7724" y="7209"/>
                      <a:pt x="7685" y="7183"/>
                      <a:pt x="7646" y="7158"/>
                    </a:cubicBezTo>
                    <a:cubicBezTo>
                      <a:pt x="7642" y="7157"/>
                      <a:pt x="7638" y="7152"/>
                      <a:pt x="7637" y="7151"/>
                    </a:cubicBezTo>
                    <a:cubicBezTo>
                      <a:pt x="7589" y="7124"/>
                      <a:pt x="7546" y="7102"/>
                      <a:pt x="7503" y="7082"/>
                    </a:cubicBezTo>
                    <a:cubicBezTo>
                      <a:pt x="7497" y="7078"/>
                      <a:pt x="7490" y="7076"/>
                      <a:pt x="7484" y="7074"/>
                    </a:cubicBezTo>
                    <a:cubicBezTo>
                      <a:pt x="7447" y="7060"/>
                      <a:pt x="7412" y="7045"/>
                      <a:pt x="7377" y="7037"/>
                    </a:cubicBezTo>
                    <a:cubicBezTo>
                      <a:pt x="7369" y="7032"/>
                      <a:pt x="7361" y="7031"/>
                      <a:pt x="7351" y="7030"/>
                    </a:cubicBezTo>
                    <a:cubicBezTo>
                      <a:pt x="7318" y="7021"/>
                      <a:pt x="7288" y="7014"/>
                      <a:pt x="7258" y="7009"/>
                    </a:cubicBezTo>
                    <a:cubicBezTo>
                      <a:pt x="7252" y="7009"/>
                      <a:pt x="7243" y="7008"/>
                      <a:pt x="7237" y="7008"/>
                    </a:cubicBezTo>
                    <a:cubicBezTo>
                      <a:pt x="7220" y="7005"/>
                      <a:pt x="7203" y="7004"/>
                      <a:pt x="7186" y="7004"/>
                    </a:cubicBezTo>
                    <a:cubicBezTo>
                      <a:pt x="7169" y="7004"/>
                      <a:pt x="7153" y="7005"/>
                      <a:pt x="7137" y="7008"/>
                    </a:cubicBezTo>
                    <a:cubicBezTo>
                      <a:pt x="7101" y="6999"/>
                      <a:pt x="7060" y="6988"/>
                      <a:pt x="7017" y="6978"/>
                    </a:cubicBezTo>
                    <a:cubicBezTo>
                      <a:pt x="7012" y="6978"/>
                      <a:pt x="7010" y="6977"/>
                      <a:pt x="7005" y="6977"/>
                    </a:cubicBezTo>
                    <a:cubicBezTo>
                      <a:pt x="6962" y="6969"/>
                      <a:pt x="6915" y="6960"/>
                      <a:pt x="6869" y="6951"/>
                    </a:cubicBezTo>
                    <a:cubicBezTo>
                      <a:pt x="6820" y="6941"/>
                      <a:pt x="6765" y="6930"/>
                      <a:pt x="6711" y="6923"/>
                    </a:cubicBezTo>
                    <a:cubicBezTo>
                      <a:pt x="6695" y="6921"/>
                      <a:pt x="6680" y="6918"/>
                      <a:pt x="6666" y="6917"/>
                    </a:cubicBezTo>
                    <a:cubicBezTo>
                      <a:pt x="6620" y="6909"/>
                      <a:pt x="6572" y="6903"/>
                      <a:pt x="6520" y="6897"/>
                    </a:cubicBezTo>
                    <a:cubicBezTo>
                      <a:pt x="6507" y="6896"/>
                      <a:pt x="6494" y="6896"/>
                      <a:pt x="6482" y="6892"/>
                    </a:cubicBezTo>
                    <a:cubicBezTo>
                      <a:pt x="6349" y="6878"/>
                      <a:pt x="6204" y="6865"/>
                      <a:pt x="6051" y="6857"/>
                    </a:cubicBezTo>
                    <a:cubicBezTo>
                      <a:pt x="6058" y="6835"/>
                      <a:pt x="6067" y="6811"/>
                      <a:pt x="6073" y="6788"/>
                    </a:cubicBezTo>
                    <a:cubicBezTo>
                      <a:pt x="6086" y="6746"/>
                      <a:pt x="6098" y="6709"/>
                      <a:pt x="6110" y="6667"/>
                    </a:cubicBezTo>
                    <a:cubicBezTo>
                      <a:pt x="6115" y="6650"/>
                      <a:pt x="6119" y="6631"/>
                      <a:pt x="6125" y="6613"/>
                    </a:cubicBezTo>
                    <a:cubicBezTo>
                      <a:pt x="6134" y="6587"/>
                      <a:pt x="6141" y="6563"/>
                      <a:pt x="6147" y="6540"/>
                    </a:cubicBezTo>
                    <a:cubicBezTo>
                      <a:pt x="6153" y="6520"/>
                      <a:pt x="6159" y="6503"/>
                      <a:pt x="6164" y="6484"/>
                    </a:cubicBezTo>
                    <a:cubicBezTo>
                      <a:pt x="6170" y="6458"/>
                      <a:pt x="6177" y="6434"/>
                      <a:pt x="6183" y="6407"/>
                    </a:cubicBezTo>
                    <a:cubicBezTo>
                      <a:pt x="6189" y="6392"/>
                      <a:pt x="6196" y="6373"/>
                      <a:pt x="6198" y="6356"/>
                    </a:cubicBezTo>
                    <a:cubicBezTo>
                      <a:pt x="6206" y="6328"/>
                      <a:pt x="6213" y="6304"/>
                      <a:pt x="6220" y="6279"/>
                    </a:cubicBezTo>
                    <a:cubicBezTo>
                      <a:pt x="6225" y="6262"/>
                      <a:pt x="6227" y="6246"/>
                      <a:pt x="6232" y="6229"/>
                    </a:cubicBezTo>
                    <a:cubicBezTo>
                      <a:pt x="6239" y="6201"/>
                      <a:pt x="6247" y="6176"/>
                      <a:pt x="6253" y="6150"/>
                    </a:cubicBezTo>
                    <a:cubicBezTo>
                      <a:pt x="6255" y="6142"/>
                      <a:pt x="6258" y="6136"/>
                      <a:pt x="6259" y="6128"/>
                    </a:cubicBezTo>
                    <a:cubicBezTo>
                      <a:pt x="6260" y="6119"/>
                      <a:pt x="6264" y="6108"/>
                      <a:pt x="6266" y="6100"/>
                    </a:cubicBezTo>
                    <a:cubicBezTo>
                      <a:pt x="6507" y="6091"/>
                      <a:pt x="6728" y="6053"/>
                      <a:pt x="6932" y="5986"/>
                    </a:cubicBezTo>
                    <a:cubicBezTo>
                      <a:pt x="7335" y="5851"/>
                      <a:pt x="7668" y="5609"/>
                      <a:pt x="7937" y="5308"/>
                    </a:cubicBezTo>
                    <a:cubicBezTo>
                      <a:pt x="9450" y="5111"/>
                      <a:pt x="10167" y="3707"/>
                      <a:pt x="10124" y="2637"/>
                    </a:cubicBezTo>
                    <a:cubicBezTo>
                      <a:pt x="10083" y="1598"/>
                      <a:pt x="9022" y="1197"/>
                      <a:pt x="8271" y="1045"/>
                    </a:cubicBezTo>
                    <a:cubicBezTo>
                      <a:pt x="7607" y="265"/>
                      <a:pt x="6511" y="0"/>
                      <a:pt x="565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12" name="Google Shape;4512;p19"/>
              <p:cNvSpPr/>
              <p:nvPr/>
            </p:nvSpPr>
            <p:spPr>
              <a:xfrm>
                <a:off x="5310250" y="4777325"/>
                <a:ext cx="481975" cy="398550"/>
              </a:xfrm>
              <a:custGeom>
                <a:avLst/>
                <a:gdLst/>
                <a:ahLst/>
                <a:cxnLst/>
                <a:rect l="l" t="t" r="r" b="b"/>
                <a:pathLst>
                  <a:path w="19279" h="15942" extrusionOk="0">
                    <a:moveTo>
                      <a:pt x="10511" y="1"/>
                    </a:moveTo>
                    <a:cubicBezTo>
                      <a:pt x="8895" y="1"/>
                      <a:pt x="7090" y="713"/>
                      <a:pt x="7090" y="713"/>
                    </a:cubicBezTo>
                    <a:cubicBezTo>
                      <a:pt x="7090" y="713"/>
                      <a:pt x="6950" y="831"/>
                      <a:pt x="6795" y="993"/>
                    </a:cubicBezTo>
                    <a:cubicBezTo>
                      <a:pt x="6768" y="1021"/>
                      <a:pt x="6740" y="1052"/>
                      <a:pt x="6713" y="1083"/>
                    </a:cubicBezTo>
                    <a:lnTo>
                      <a:pt x="6643" y="1165"/>
                    </a:lnTo>
                    <a:cubicBezTo>
                      <a:pt x="6624" y="1188"/>
                      <a:pt x="6607" y="1212"/>
                      <a:pt x="6588" y="1235"/>
                    </a:cubicBezTo>
                    <a:cubicBezTo>
                      <a:pt x="6512" y="1340"/>
                      <a:pt x="6442" y="1449"/>
                      <a:pt x="6412" y="1552"/>
                    </a:cubicBezTo>
                    <a:cubicBezTo>
                      <a:pt x="6368" y="1692"/>
                      <a:pt x="6415" y="2122"/>
                      <a:pt x="6524" y="2737"/>
                    </a:cubicBezTo>
                    <a:cubicBezTo>
                      <a:pt x="6532" y="2789"/>
                      <a:pt x="6543" y="2842"/>
                      <a:pt x="6552" y="2895"/>
                    </a:cubicBezTo>
                    <a:cubicBezTo>
                      <a:pt x="6591" y="3109"/>
                      <a:pt x="6637" y="3345"/>
                      <a:pt x="6688" y="3595"/>
                    </a:cubicBezTo>
                    <a:cubicBezTo>
                      <a:pt x="6701" y="3658"/>
                      <a:pt x="6715" y="3722"/>
                      <a:pt x="6728" y="3786"/>
                    </a:cubicBezTo>
                    <a:cubicBezTo>
                      <a:pt x="6756" y="3915"/>
                      <a:pt x="6785" y="4048"/>
                      <a:pt x="6813" y="4183"/>
                    </a:cubicBezTo>
                    <a:cubicBezTo>
                      <a:pt x="6975" y="4928"/>
                      <a:pt x="7172" y="5768"/>
                      <a:pt x="7381" y="6626"/>
                    </a:cubicBezTo>
                    <a:lnTo>
                      <a:pt x="7345" y="6830"/>
                    </a:lnTo>
                    <a:lnTo>
                      <a:pt x="7274" y="7258"/>
                    </a:lnTo>
                    <a:lnTo>
                      <a:pt x="7210" y="7229"/>
                    </a:lnTo>
                    <a:lnTo>
                      <a:pt x="6598" y="7772"/>
                    </a:lnTo>
                    <a:lnTo>
                      <a:pt x="6639" y="7802"/>
                    </a:lnTo>
                    <a:lnTo>
                      <a:pt x="6520" y="7822"/>
                    </a:lnTo>
                    <a:lnTo>
                      <a:pt x="6519" y="7822"/>
                    </a:lnTo>
                    <a:cubicBezTo>
                      <a:pt x="6428" y="7830"/>
                      <a:pt x="6339" y="7841"/>
                      <a:pt x="6252" y="7852"/>
                    </a:cubicBezTo>
                    <a:cubicBezTo>
                      <a:pt x="6165" y="7864"/>
                      <a:pt x="6080" y="7875"/>
                      <a:pt x="5998" y="7887"/>
                    </a:cubicBezTo>
                    <a:lnTo>
                      <a:pt x="5993" y="7887"/>
                    </a:lnTo>
                    <a:cubicBezTo>
                      <a:pt x="5911" y="7899"/>
                      <a:pt x="5835" y="7913"/>
                      <a:pt x="5760" y="7924"/>
                    </a:cubicBezTo>
                    <a:cubicBezTo>
                      <a:pt x="5758" y="7925"/>
                      <a:pt x="5753" y="7925"/>
                      <a:pt x="5752" y="7925"/>
                    </a:cubicBezTo>
                    <a:cubicBezTo>
                      <a:pt x="5679" y="7937"/>
                      <a:pt x="5606" y="7950"/>
                      <a:pt x="5537" y="7963"/>
                    </a:cubicBezTo>
                    <a:cubicBezTo>
                      <a:pt x="5533" y="7964"/>
                      <a:pt x="5530" y="7964"/>
                      <a:pt x="5529" y="7964"/>
                    </a:cubicBezTo>
                    <a:cubicBezTo>
                      <a:pt x="5461" y="7978"/>
                      <a:pt x="5396" y="7992"/>
                      <a:pt x="5335" y="8006"/>
                    </a:cubicBezTo>
                    <a:cubicBezTo>
                      <a:pt x="5329" y="8006"/>
                      <a:pt x="5323" y="8009"/>
                      <a:pt x="5321" y="8009"/>
                    </a:cubicBezTo>
                    <a:cubicBezTo>
                      <a:pt x="5261" y="8023"/>
                      <a:pt x="5205" y="8037"/>
                      <a:pt x="5148" y="8051"/>
                    </a:cubicBezTo>
                    <a:cubicBezTo>
                      <a:pt x="5142" y="8053"/>
                      <a:pt x="5136" y="8055"/>
                      <a:pt x="5132" y="8057"/>
                    </a:cubicBezTo>
                    <a:cubicBezTo>
                      <a:pt x="5080" y="8071"/>
                      <a:pt x="5029" y="8085"/>
                      <a:pt x="4983" y="8100"/>
                    </a:cubicBezTo>
                    <a:cubicBezTo>
                      <a:pt x="4976" y="8101"/>
                      <a:pt x="4970" y="8106"/>
                      <a:pt x="4962" y="8107"/>
                    </a:cubicBezTo>
                    <a:cubicBezTo>
                      <a:pt x="4917" y="8121"/>
                      <a:pt x="4877" y="8136"/>
                      <a:pt x="4837" y="8150"/>
                    </a:cubicBezTo>
                    <a:cubicBezTo>
                      <a:pt x="4831" y="8151"/>
                      <a:pt x="4824" y="8155"/>
                      <a:pt x="4820" y="8156"/>
                    </a:cubicBezTo>
                    <a:lnTo>
                      <a:pt x="4820" y="8157"/>
                    </a:lnTo>
                    <a:cubicBezTo>
                      <a:pt x="4763" y="8179"/>
                      <a:pt x="4707" y="8201"/>
                      <a:pt x="4662" y="8225"/>
                    </a:cubicBezTo>
                    <a:cubicBezTo>
                      <a:pt x="4134" y="8501"/>
                      <a:pt x="3079" y="9553"/>
                      <a:pt x="2114" y="10750"/>
                    </a:cubicBezTo>
                    <a:cubicBezTo>
                      <a:pt x="1809" y="11129"/>
                      <a:pt x="1512" y="11522"/>
                      <a:pt x="1244" y="11911"/>
                    </a:cubicBezTo>
                    <a:cubicBezTo>
                      <a:pt x="674" y="12736"/>
                      <a:pt x="235" y="13533"/>
                      <a:pt x="111" y="14110"/>
                    </a:cubicBezTo>
                    <a:cubicBezTo>
                      <a:pt x="111" y="14112"/>
                      <a:pt x="111" y="14115"/>
                      <a:pt x="110" y="14115"/>
                    </a:cubicBezTo>
                    <a:cubicBezTo>
                      <a:pt x="98" y="14142"/>
                      <a:pt x="84" y="14170"/>
                      <a:pt x="75" y="14194"/>
                    </a:cubicBezTo>
                    <a:cubicBezTo>
                      <a:pt x="66" y="14216"/>
                      <a:pt x="60" y="14240"/>
                      <a:pt x="53" y="14265"/>
                    </a:cubicBezTo>
                    <a:cubicBezTo>
                      <a:pt x="44" y="14287"/>
                      <a:pt x="37" y="14307"/>
                      <a:pt x="31" y="14329"/>
                    </a:cubicBezTo>
                    <a:cubicBezTo>
                      <a:pt x="24" y="14356"/>
                      <a:pt x="19" y="14384"/>
                      <a:pt x="16" y="14408"/>
                    </a:cubicBezTo>
                    <a:cubicBezTo>
                      <a:pt x="12" y="14423"/>
                      <a:pt x="8" y="14441"/>
                      <a:pt x="7" y="14457"/>
                    </a:cubicBezTo>
                    <a:cubicBezTo>
                      <a:pt x="2" y="14482"/>
                      <a:pt x="1" y="14508"/>
                      <a:pt x="1" y="14532"/>
                    </a:cubicBezTo>
                    <a:cubicBezTo>
                      <a:pt x="1" y="14548"/>
                      <a:pt x="2" y="14561"/>
                      <a:pt x="2" y="14575"/>
                    </a:cubicBezTo>
                    <a:cubicBezTo>
                      <a:pt x="4" y="14609"/>
                      <a:pt x="10" y="14640"/>
                      <a:pt x="16" y="14674"/>
                    </a:cubicBezTo>
                    <a:cubicBezTo>
                      <a:pt x="18" y="14678"/>
                      <a:pt x="18" y="14682"/>
                      <a:pt x="18" y="14688"/>
                    </a:cubicBezTo>
                    <a:cubicBezTo>
                      <a:pt x="19" y="14694"/>
                      <a:pt x="23" y="14696"/>
                      <a:pt x="24" y="14705"/>
                    </a:cubicBezTo>
                    <a:cubicBezTo>
                      <a:pt x="30" y="14725"/>
                      <a:pt x="36" y="14748"/>
                      <a:pt x="43" y="14769"/>
                    </a:cubicBezTo>
                    <a:cubicBezTo>
                      <a:pt x="48" y="14781"/>
                      <a:pt x="50" y="14791"/>
                      <a:pt x="55" y="14799"/>
                    </a:cubicBezTo>
                    <a:cubicBezTo>
                      <a:pt x="65" y="14827"/>
                      <a:pt x="78" y="14854"/>
                      <a:pt x="92" y="14882"/>
                    </a:cubicBezTo>
                    <a:cubicBezTo>
                      <a:pt x="99" y="14897"/>
                      <a:pt x="109" y="14912"/>
                      <a:pt x="120" y="14929"/>
                    </a:cubicBezTo>
                    <a:cubicBezTo>
                      <a:pt x="126" y="14942"/>
                      <a:pt x="133" y="14951"/>
                      <a:pt x="140" y="14962"/>
                    </a:cubicBezTo>
                    <a:cubicBezTo>
                      <a:pt x="153" y="14982"/>
                      <a:pt x="163" y="14999"/>
                      <a:pt x="177" y="15017"/>
                    </a:cubicBezTo>
                    <a:cubicBezTo>
                      <a:pt x="178" y="15018"/>
                      <a:pt x="182" y="15022"/>
                      <a:pt x="182" y="15023"/>
                    </a:cubicBezTo>
                    <a:cubicBezTo>
                      <a:pt x="462" y="15395"/>
                      <a:pt x="1027" y="15672"/>
                      <a:pt x="1590" y="15865"/>
                    </a:cubicBezTo>
                    <a:cubicBezTo>
                      <a:pt x="1636" y="15881"/>
                      <a:pt x="1684" y="15898"/>
                      <a:pt x="1732" y="15914"/>
                    </a:cubicBezTo>
                    <a:cubicBezTo>
                      <a:pt x="1763" y="15922"/>
                      <a:pt x="1794" y="15933"/>
                      <a:pt x="1823" y="15942"/>
                    </a:cubicBezTo>
                    <a:lnTo>
                      <a:pt x="17981" y="15942"/>
                    </a:lnTo>
                    <a:cubicBezTo>
                      <a:pt x="18032" y="15922"/>
                      <a:pt x="18081" y="15902"/>
                      <a:pt x="18129" y="15880"/>
                    </a:cubicBezTo>
                    <a:cubicBezTo>
                      <a:pt x="18136" y="15878"/>
                      <a:pt x="18144" y="15874"/>
                      <a:pt x="18150" y="15871"/>
                    </a:cubicBezTo>
                    <a:cubicBezTo>
                      <a:pt x="18198" y="15849"/>
                      <a:pt x="18245" y="15829"/>
                      <a:pt x="18290" y="15807"/>
                    </a:cubicBezTo>
                    <a:cubicBezTo>
                      <a:pt x="18307" y="15800"/>
                      <a:pt x="18324" y="15792"/>
                      <a:pt x="18338" y="15784"/>
                    </a:cubicBezTo>
                    <a:cubicBezTo>
                      <a:pt x="18375" y="15764"/>
                      <a:pt x="18415" y="15746"/>
                      <a:pt x="18451" y="15725"/>
                    </a:cubicBezTo>
                    <a:cubicBezTo>
                      <a:pt x="18466" y="15717"/>
                      <a:pt x="18482" y="15710"/>
                      <a:pt x="18495" y="15699"/>
                    </a:cubicBezTo>
                    <a:cubicBezTo>
                      <a:pt x="18542" y="15673"/>
                      <a:pt x="18586" y="15648"/>
                      <a:pt x="18630" y="15620"/>
                    </a:cubicBezTo>
                    <a:cubicBezTo>
                      <a:pt x="18635" y="15618"/>
                      <a:pt x="18637" y="15616"/>
                      <a:pt x="18642" y="15614"/>
                    </a:cubicBezTo>
                    <a:cubicBezTo>
                      <a:pt x="18686" y="15583"/>
                      <a:pt x="18732" y="15555"/>
                      <a:pt x="18774" y="15521"/>
                    </a:cubicBezTo>
                    <a:cubicBezTo>
                      <a:pt x="18788" y="15514"/>
                      <a:pt x="18800" y="15504"/>
                      <a:pt x="18811" y="15494"/>
                    </a:cubicBezTo>
                    <a:cubicBezTo>
                      <a:pt x="18841" y="15471"/>
                      <a:pt x="18868" y="15447"/>
                      <a:pt x="18897" y="15423"/>
                    </a:cubicBezTo>
                    <a:cubicBezTo>
                      <a:pt x="18909" y="15413"/>
                      <a:pt x="18923" y="15401"/>
                      <a:pt x="18934" y="15389"/>
                    </a:cubicBezTo>
                    <a:cubicBezTo>
                      <a:pt x="18963" y="15363"/>
                      <a:pt x="18988" y="15338"/>
                      <a:pt x="19013" y="15312"/>
                    </a:cubicBezTo>
                    <a:cubicBezTo>
                      <a:pt x="19020" y="15302"/>
                      <a:pt x="19030" y="15292"/>
                      <a:pt x="19038" y="15283"/>
                    </a:cubicBezTo>
                    <a:cubicBezTo>
                      <a:pt x="19072" y="15248"/>
                      <a:pt x="19101" y="15211"/>
                      <a:pt x="19126" y="15175"/>
                    </a:cubicBezTo>
                    <a:cubicBezTo>
                      <a:pt x="19132" y="15168"/>
                      <a:pt x="19138" y="15158"/>
                      <a:pt x="19140" y="15148"/>
                    </a:cubicBezTo>
                    <a:cubicBezTo>
                      <a:pt x="19160" y="15119"/>
                      <a:pt x="19177" y="15090"/>
                      <a:pt x="19192" y="15058"/>
                    </a:cubicBezTo>
                    <a:cubicBezTo>
                      <a:pt x="19200" y="15045"/>
                      <a:pt x="19206" y="15030"/>
                      <a:pt x="19212" y="15017"/>
                    </a:cubicBezTo>
                    <a:cubicBezTo>
                      <a:pt x="19224" y="14988"/>
                      <a:pt x="19235" y="14960"/>
                      <a:pt x="19245" y="14931"/>
                    </a:cubicBezTo>
                    <a:cubicBezTo>
                      <a:pt x="19250" y="14917"/>
                      <a:pt x="19253" y="14905"/>
                      <a:pt x="19257" y="14893"/>
                    </a:cubicBezTo>
                    <a:cubicBezTo>
                      <a:pt x="19267" y="14850"/>
                      <a:pt x="19274" y="14808"/>
                      <a:pt x="19279" y="14763"/>
                    </a:cubicBezTo>
                    <a:cubicBezTo>
                      <a:pt x="19279" y="14729"/>
                      <a:pt x="19277" y="14692"/>
                      <a:pt x="19273" y="14657"/>
                    </a:cubicBezTo>
                    <a:cubicBezTo>
                      <a:pt x="19271" y="14647"/>
                      <a:pt x="19271" y="14640"/>
                      <a:pt x="19268" y="14632"/>
                    </a:cubicBezTo>
                    <a:cubicBezTo>
                      <a:pt x="19263" y="14595"/>
                      <a:pt x="19256" y="14559"/>
                      <a:pt x="19247" y="14519"/>
                    </a:cubicBezTo>
                    <a:cubicBezTo>
                      <a:pt x="19245" y="14513"/>
                      <a:pt x="19242" y="14505"/>
                      <a:pt x="19241" y="14499"/>
                    </a:cubicBezTo>
                    <a:cubicBezTo>
                      <a:pt x="19231" y="14464"/>
                      <a:pt x="19219" y="14429"/>
                      <a:pt x="19206" y="14395"/>
                    </a:cubicBezTo>
                    <a:cubicBezTo>
                      <a:pt x="19201" y="14385"/>
                      <a:pt x="19198" y="14374"/>
                      <a:pt x="19194" y="14366"/>
                    </a:cubicBezTo>
                    <a:cubicBezTo>
                      <a:pt x="19178" y="14324"/>
                      <a:pt x="19158" y="14283"/>
                      <a:pt x="19139" y="14244"/>
                    </a:cubicBezTo>
                    <a:cubicBezTo>
                      <a:pt x="19133" y="14231"/>
                      <a:pt x="19126" y="14219"/>
                      <a:pt x="19120" y="14206"/>
                    </a:cubicBezTo>
                    <a:cubicBezTo>
                      <a:pt x="19102" y="14171"/>
                      <a:pt x="19083" y="14136"/>
                      <a:pt x="19062" y="14101"/>
                    </a:cubicBezTo>
                    <a:cubicBezTo>
                      <a:pt x="19055" y="14088"/>
                      <a:pt x="19049" y="14079"/>
                      <a:pt x="19043" y="14067"/>
                    </a:cubicBezTo>
                    <a:cubicBezTo>
                      <a:pt x="19017" y="14025"/>
                      <a:pt x="18992" y="13983"/>
                      <a:pt x="18962" y="13940"/>
                    </a:cubicBezTo>
                    <a:cubicBezTo>
                      <a:pt x="18949" y="13921"/>
                      <a:pt x="18938" y="13904"/>
                      <a:pt x="18926" y="13886"/>
                    </a:cubicBezTo>
                    <a:cubicBezTo>
                      <a:pt x="18903" y="13850"/>
                      <a:pt x="18878" y="13815"/>
                      <a:pt x="18853" y="13779"/>
                    </a:cubicBezTo>
                    <a:cubicBezTo>
                      <a:pt x="18836" y="13753"/>
                      <a:pt x="18817" y="13729"/>
                      <a:pt x="18797" y="13703"/>
                    </a:cubicBezTo>
                    <a:cubicBezTo>
                      <a:pt x="18774" y="13674"/>
                      <a:pt x="18750" y="13644"/>
                      <a:pt x="18727" y="13612"/>
                    </a:cubicBezTo>
                    <a:cubicBezTo>
                      <a:pt x="18710" y="13589"/>
                      <a:pt x="18691" y="13565"/>
                      <a:pt x="18672" y="13542"/>
                    </a:cubicBezTo>
                    <a:cubicBezTo>
                      <a:pt x="18642" y="13504"/>
                      <a:pt x="18609" y="13465"/>
                      <a:pt x="18575" y="13424"/>
                    </a:cubicBezTo>
                    <a:cubicBezTo>
                      <a:pt x="18568" y="13416"/>
                      <a:pt x="18562" y="13407"/>
                      <a:pt x="18554" y="13398"/>
                    </a:cubicBezTo>
                    <a:cubicBezTo>
                      <a:pt x="18406" y="13137"/>
                      <a:pt x="18257" y="12879"/>
                      <a:pt x="18096" y="12627"/>
                    </a:cubicBezTo>
                    <a:cubicBezTo>
                      <a:pt x="16911" y="10725"/>
                      <a:pt x="15392" y="9085"/>
                      <a:pt x="13434" y="8345"/>
                    </a:cubicBezTo>
                    <a:cubicBezTo>
                      <a:pt x="13330" y="8309"/>
                      <a:pt x="13223" y="8272"/>
                      <a:pt x="13114" y="8237"/>
                    </a:cubicBezTo>
                    <a:cubicBezTo>
                      <a:pt x="13098" y="8234"/>
                      <a:pt x="13080" y="8229"/>
                      <a:pt x="13063" y="8223"/>
                    </a:cubicBezTo>
                    <a:cubicBezTo>
                      <a:pt x="12955" y="8189"/>
                      <a:pt x="12844" y="8158"/>
                      <a:pt x="12730" y="8128"/>
                    </a:cubicBezTo>
                    <a:cubicBezTo>
                      <a:pt x="12658" y="8106"/>
                      <a:pt x="12583" y="8084"/>
                      <a:pt x="12510" y="8063"/>
                    </a:cubicBezTo>
                    <a:lnTo>
                      <a:pt x="12511" y="8061"/>
                    </a:lnTo>
                    <a:lnTo>
                      <a:pt x="12396" y="8021"/>
                    </a:lnTo>
                    <a:lnTo>
                      <a:pt x="12425" y="7999"/>
                    </a:lnTo>
                    <a:lnTo>
                      <a:pt x="11986" y="7538"/>
                    </a:lnTo>
                    <a:lnTo>
                      <a:pt x="11951" y="7548"/>
                    </a:lnTo>
                    <a:lnTo>
                      <a:pt x="11916" y="7395"/>
                    </a:lnTo>
                    <a:cubicBezTo>
                      <a:pt x="12359" y="7263"/>
                      <a:pt x="12734" y="7131"/>
                      <a:pt x="12759" y="7100"/>
                    </a:cubicBezTo>
                    <a:cubicBezTo>
                      <a:pt x="12794" y="7057"/>
                      <a:pt x="12828" y="5573"/>
                      <a:pt x="12579" y="4045"/>
                    </a:cubicBezTo>
                    <a:lnTo>
                      <a:pt x="12642" y="4011"/>
                    </a:lnTo>
                    <a:cubicBezTo>
                      <a:pt x="12683" y="3892"/>
                      <a:pt x="12718" y="3776"/>
                      <a:pt x="12749" y="3662"/>
                    </a:cubicBezTo>
                    <a:cubicBezTo>
                      <a:pt x="12765" y="3612"/>
                      <a:pt x="12777" y="3562"/>
                      <a:pt x="12791" y="3512"/>
                    </a:cubicBezTo>
                    <a:cubicBezTo>
                      <a:pt x="12807" y="3453"/>
                      <a:pt x="12825" y="3392"/>
                      <a:pt x="12838" y="3334"/>
                    </a:cubicBezTo>
                    <a:cubicBezTo>
                      <a:pt x="12855" y="3269"/>
                      <a:pt x="12867" y="3205"/>
                      <a:pt x="12881" y="3142"/>
                    </a:cubicBezTo>
                    <a:cubicBezTo>
                      <a:pt x="12888" y="3103"/>
                      <a:pt x="12898" y="3063"/>
                      <a:pt x="12906" y="3023"/>
                    </a:cubicBezTo>
                    <a:cubicBezTo>
                      <a:pt x="12920" y="2950"/>
                      <a:pt x="12929" y="2877"/>
                      <a:pt x="12941" y="2805"/>
                    </a:cubicBezTo>
                    <a:cubicBezTo>
                      <a:pt x="12946" y="2780"/>
                      <a:pt x="12949" y="2755"/>
                      <a:pt x="12954" y="2730"/>
                    </a:cubicBezTo>
                    <a:cubicBezTo>
                      <a:pt x="12962" y="2651"/>
                      <a:pt x="12971" y="2573"/>
                      <a:pt x="12977" y="2498"/>
                    </a:cubicBezTo>
                    <a:cubicBezTo>
                      <a:pt x="12978" y="2482"/>
                      <a:pt x="12980" y="2467"/>
                      <a:pt x="12983" y="2453"/>
                    </a:cubicBezTo>
                    <a:cubicBezTo>
                      <a:pt x="12989" y="2370"/>
                      <a:pt x="12991" y="2291"/>
                      <a:pt x="12991" y="2213"/>
                    </a:cubicBezTo>
                    <a:cubicBezTo>
                      <a:pt x="12992" y="2206"/>
                      <a:pt x="12992" y="2198"/>
                      <a:pt x="12992" y="2192"/>
                    </a:cubicBezTo>
                    <a:cubicBezTo>
                      <a:pt x="12995" y="2109"/>
                      <a:pt x="12992" y="2030"/>
                      <a:pt x="12989" y="1952"/>
                    </a:cubicBezTo>
                    <a:lnTo>
                      <a:pt x="12989" y="1945"/>
                    </a:lnTo>
                    <a:cubicBezTo>
                      <a:pt x="12984" y="1866"/>
                      <a:pt x="12979" y="1788"/>
                      <a:pt x="12972" y="1712"/>
                    </a:cubicBezTo>
                    <a:lnTo>
                      <a:pt x="12972" y="1710"/>
                    </a:lnTo>
                    <a:cubicBezTo>
                      <a:pt x="12779" y="383"/>
                      <a:pt x="11696" y="1"/>
                      <a:pt x="10511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13" name="Google Shape;4513;p19"/>
              <p:cNvSpPr/>
              <p:nvPr/>
            </p:nvSpPr>
            <p:spPr>
              <a:xfrm>
                <a:off x="2320200" y="4852000"/>
                <a:ext cx="336175" cy="323950"/>
              </a:xfrm>
              <a:custGeom>
                <a:avLst/>
                <a:gdLst/>
                <a:ahLst/>
                <a:cxnLst/>
                <a:rect l="l" t="t" r="r" b="b"/>
                <a:pathLst>
                  <a:path w="13447" h="12958" extrusionOk="0">
                    <a:moveTo>
                      <a:pt x="6735" y="1"/>
                    </a:moveTo>
                    <a:cubicBezTo>
                      <a:pt x="5731" y="1"/>
                      <a:pt x="4755" y="673"/>
                      <a:pt x="4067" y="1297"/>
                    </a:cubicBezTo>
                    <a:cubicBezTo>
                      <a:pt x="3622" y="1699"/>
                      <a:pt x="3296" y="2081"/>
                      <a:pt x="3160" y="2249"/>
                    </a:cubicBezTo>
                    <a:lnTo>
                      <a:pt x="3159" y="2251"/>
                    </a:lnTo>
                    <a:cubicBezTo>
                      <a:pt x="3120" y="2300"/>
                      <a:pt x="3096" y="2328"/>
                      <a:pt x="3090" y="2336"/>
                    </a:cubicBezTo>
                    <a:cubicBezTo>
                      <a:pt x="3088" y="2337"/>
                      <a:pt x="3088" y="2340"/>
                      <a:pt x="3088" y="2340"/>
                    </a:cubicBezTo>
                    <a:cubicBezTo>
                      <a:pt x="2871" y="2382"/>
                      <a:pt x="2779" y="2755"/>
                      <a:pt x="2771" y="3293"/>
                    </a:cubicBezTo>
                    <a:cubicBezTo>
                      <a:pt x="2766" y="3566"/>
                      <a:pt x="2786" y="3883"/>
                      <a:pt x="2822" y="4221"/>
                    </a:cubicBezTo>
                    <a:cubicBezTo>
                      <a:pt x="2831" y="4296"/>
                      <a:pt x="2839" y="4374"/>
                      <a:pt x="2850" y="4453"/>
                    </a:cubicBezTo>
                    <a:cubicBezTo>
                      <a:pt x="2898" y="4830"/>
                      <a:pt x="2965" y="5228"/>
                      <a:pt x="3044" y="5614"/>
                    </a:cubicBezTo>
                    <a:cubicBezTo>
                      <a:pt x="3026" y="5612"/>
                      <a:pt x="3009" y="5612"/>
                      <a:pt x="2992" y="5612"/>
                    </a:cubicBezTo>
                    <a:cubicBezTo>
                      <a:pt x="2623" y="5612"/>
                      <a:pt x="2206" y="5904"/>
                      <a:pt x="2288" y="6270"/>
                    </a:cubicBezTo>
                    <a:cubicBezTo>
                      <a:pt x="2317" y="6390"/>
                      <a:pt x="2415" y="6537"/>
                      <a:pt x="2551" y="6693"/>
                    </a:cubicBezTo>
                    <a:cubicBezTo>
                      <a:pt x="2843" y="7022"/>
                      <a:pt x="3306" y="7383"/>
                      <a:pt x="3602" y="7568"/>
                    </a:cubicBezTo>
                    <a:cubicBezTo>
                      <a:pt x="3724" y="7856"/>
                      <a:pt x="3847" y="8063"/>
                      <a:pt x="3961" y="8149"/>
                    </a:cubicBezTo>
                    <a:cubicBezTo>
                      <a:pt x="3967" y="8187"/>
                      <a:pt x="3974" y="8225"/>
                      <a:pt x="3980" y="8260"/>
                    </a:cubicBezTo>
                    <a:cubicBezTo>
                      <a:pt x="3985" y="8303"/>
                      <a:pt x="3988" y="8345"/>
                      <a:pt x="3993" y="8388"/>
                    </a:cubicBezTo>
                    <a:cubicBezTo>
                      <a:pt x="4006" y="8535"/>
                      <a:pt x="4022" y="8671"/>
                      <a:pt x="4036" y="8802"/>
                    </a:cubicBezTo>
                    <a:cubicBezTo>
                      <a:pt x="4036" y="8804"/>
                      <a:pt x="4038" y="8808"/>
                      <a:pt x="4038" y="8810"/>
                    </a:cubicBezTo>
                    <a:cubicBezTo>
                      <a:pt x="4044" y="8868"/>
                      <a:pt x="4052" y="8925"/>
                      <a:pt x="4059" y="8980"/>
                    </a:cubicBezTo>
                    <a:cubicBezTo>
                      <a:pt x="4059" y="8985"/>
                      <a:pt x="4059" y="8987"/>
                      <a:pt x="4061" y="8993"/>
                    </a:cubicBezTo>
                    <a:cubicBezTo>
                      <a:pt x="4068" y="9050"/>
                      <a:pt x="4076" y="9101"/>
                      <a:pt x="4084" y="9155"/>
                    </a:cubicBezTo>
                    <a:lnTo>
                      <a:pt x="3824" y="9550"/>
                    </a:lnTo>
                    <a:lnTo>
                      <a:pt x="3883" y="9606"/>
                    </a:lnTo>
                    <a:lnTo>
                      <a:pt x="3855" y="9631"/>
                    </a:lnTo>
                    <a:lnTo>
                      <a:pt x="3786" y="9631"/>
                    </a:lnTo>
                    <a:lnTo>
                      <a:pt x="3748" y="9528"/>
                    </a:lnTo>
                    <a:lnTo>
                      <a:pt x="3594" y="9631"/>
                    </a:lnTo>
                    <a:lnTo>
                      <a:pt x="2691" y="9631"/>
                    </a:lnTo>
                    <a:cubicBezTo>
                      <a:pt x="2373" y="9631"/>
                      <a:pt x="2116" y="9880"/>
                      <a:pt x="2116" y="10189"/>
                    </a:cubicBezTo>
                    <a:lnTo>
                      <a:pt x="2116" y="10679"/>
                    </a:lnTo>
                    <a:cubicBezTo>
                      <a:pt x="1418" y="11076"/>
                      <a:pt x="873" y="11441"/>
                      <a:pt x="684" y="11646"/>
                    </a:cubicBezTo>
                    <a:cubicBezTo>
                      <a:pt x="671" y="11653"/>
                      <a:pt x="660" y="11660"/>
                      <a:pt x="651" y="11671"/>
                    </a:cubicBezTo>
                    <a:cubicBezTo>
                      <a:pt x="368" y="11906"/>
                      <a:pt x="154" y="12362"/>
                      <a:pt x="1" y="12957"/>
                    </a:cubicBezTo>
                    <a:lnTo>
                      <a:pt x="13447" y="12957"/>
                    </a:lnTo>
                    <a:cubicBezTo>
                      <a:pt x="13289" y="12296"/>
                      <a:pt x="13077" y="11752"/>
                      <a:pt x="12804" y="11417"/>
                    </a:cubicBezTo>
                    <a:cubicBezTo>
                      <a:pt x="12799" y="11405"/>
                      <a:pt x="12797" y="11397"/>
                      <a:pt x="12791" y="11391"/>
                    </a:cubicBezTo>
                    <a:cubicBezTo>
                      <a:pt x="12768" y="11360"/>
                      <a:pt x="12729" y="11323"/>
                      <a:pt x="12678" y="11280"/>
                    </a:cubicBezTo>
                    <a:cubicBezTo>
                      <a:pt x="12628" y="11233"/>
                      <a:pt x="12574" y="11189"/>
                      <a:pt x="12520" y="11155"/>
                    </a:cubicBezTo>
                    <a:cubicBezTo>
                      <a:pt x="12511" y="11149"/>
                      <a:pt x="12500" y="11146"/>
                      <a:pt x="12492" y="11140"/>
                    </a:cubicBezTo>
                    <a:cubicBezTo>
                      <a:pt x="12336" y="11033"/>
                      <a:pt x="12131" y="10907"/>
                      <a:pt x="11888" y="10772"/>
                    </a:cubicBezTo>
                    <a:lnTo>
                      <a:pt x="11888" y="10455"/>
                    </a:lnTo>
                    <a:cubicBezTo>
                      <a:pt x="11888" y="9998"/>
                      <a:pt x="11509" y="9629"/>
                      <a:pt x="11040" y="9629"/>
                    </a:cubicBezTo>
                    <a:lnTo>
                      <a:pt x="9815" y="9629"/>
                    </a:lnTo>
                    <a:lnTo>
                      <a:pt x="9468" y="9485"/>
                    </a:lnTo>
                    <a:lnTo>
                      <a:pt x="9442" y="9564"/>
                    </a:lnTo>
                    <a:cubicBezTo>
                      <a:pt x="9383" y="9538"/>
                      <a:pt x="9326" y="9510"/>
                      <a:pt x="9267" y="9484"/>
                    </a:cubicBezTo>
                    <a:lnTo>
                      <a:pt x="9254" y="9479"/>
                    </a:lnTo>
                    <a:cubicBezTo>
                      <a:pt x="9205" y="9457"/>
                      <a:pt x="9156" y="9435"/>
                      <a:pt x="9105" y="9411"/>
                    </a:cubicBezTo>
                    <a:lnTo>
                      <a:pt x="8765" y="8895"/>
                    </a:lnTo>
                    <a:lnTo>
                      <a:pt x="8551" y="9040"/>
                    </a:lnTo>
                    <a:cubicBezTo>
                      <a:pt x="8568" y="8884"/>
                      <a:pt x="8586" y="8704"/>
                      <a:pt x="8606" y="8505"/>
                    </a:cubicBezTo>
                    <a:cubicBezTo>
                      <a:pt x="8606" y="8499"/>
                      <a:pt x="8607" y="8491"/>
                      <a:pt x="8607" y="8483"/>
                    </a:cubicBezTo>
                    <a:cubicBezTo>
                      <a:pt x="8607" y="8475"/>
                      <a:pt x="8609" y="8467"/>
                      <a:pt x="8609" y="8456"/>
                    </a:cubicBezTo>
                    <a:cubicBezTo>
                      <a:pt x="8631" y="8413"/>
                      <a:pt x="8664" y="8212"/>
                      <a:pt x="8695" y="7908"/>
                    </a:cubicBezTo>
                    <a:cubicBezTo>
                      <a:pt x="8710" y="7863"/>
                      <a:pt x="8725" y="7823"/>
                      <a:pt x="8739" y="7778"/>
                    </a:cubicBezTo>
                    <a:cubicBezTo>
                      <a:pt x="9105" y="7521"/>
                      <a:pt x="9953" y="6671"/>
                      <a:pt x="9985" y="6250"/>
                    </a:cubicBezTo>
                    <a:cubicBezTo>
                      <a:pt x="9991" y="6185"/>
                      <a:pt x="9979" y="6123"/>
                      <a:pt x="9958" y="6067"/>
                    </a:cubicBezTo>
                    <a:cubicBezTo>
                      <a:pt x="9873" y="5855"/>
                      <a:pt x="9615" y="5714"/>
                      <a:pt x="9358" y="5686"/>
                    </a:cubicBezTo>
                    <a:cubicBezTo>
                      <a:pt x="10227" y="2076"/>
                      <a:pt x="8935" y="2066"/>
                      <a:pt x="8935" y="2066"/>
                    </a:cubicBezTo>
                    <a:cubicBezTo>
                      <a:pt x="8935" y="2066"/>
                      <a:pt x="8928" y="1953"/>
                      <a:pt x="8889" y="1780"/>
                    </a:cubicBezTo>
                    <a:cubicBezTo>
                      <a:pt x="8825" y="1510"/>
                      <a:pt x="8688" y="1088"/>
                      <a:pt x="8384" y="726"/>
                    </a:cubicBezTo>
                    <a:cubicBezTo>
                      <a:pt x="8078" y="363"/>
                      <a:pt x="7607" y="54"/>
                      <a:pt x="6877" y="5"/>
                    </a:cubicBezTo>
                    <a:cubicBezTo>
                      <a:pt x="6830" y="2"/>
                      <a:pt x="6783" y="1"/>
                      <a:pt x="6735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14" name="Google Shape;4514;p19"/>
              <p:cNvSpPr/>
              <p:nvPr/>
            </p:nvSpPr>
            <p:spPr>
              <a:xfrm>
                <a:off x="3331700" y="4888225"/>
                <a:ext cx="244450" cy="287650"/>
              </a:xfrm>
              <a:custGeom>
                <a:avLst/>
                <a:gdLst/>
                <a:ahLst/>
                <a:cxnLst/>
                <a:rect l="l" t="t" r="r" b="b"/>
                <a:pathLst>
                  <a:path w="9778" h="11506" extrusionOk="0">
                    <a:moveTo>
                      <a:pt x="5076" y="1"/>
                    </a:moveTo>
                    <a:cubicBezTo>
                      <a:pt x="4967" y="1"/>
                      <a:pt x="4861" y="6"/>
                      <a:pt x="4761" y="16"/>
                    </a:cubicBezTo>
                    <a:cubicBezTo>
                      <a:pt x="3085" y="179"/>
                      <a:pt x="2238" y="1331"/>
                      <a:pt x="2574" y="2704"/>
                    </a:cubicBezTo>
                    <a:cubicBezTo>
                      <a:pt x="1861" y="4602"/>
                      <a:pt x="2778" y="7627"/>
                      <a:pt x="3286" y="7917"/>
                    </a:cubicBezTo>
                    <a:cubicBezTo>
                      <a:pt x="3687" y="7824"/>
                      <a:pt x="4027" y="7700"/>
                      <a:pt x="4325" y="7554"/>
                    </a:cubicBezTo>
                    <a:lnTo>
                      <a:pt x="4325" y="7554"/>
                    </a:lnTo>
                    <a:cubicBezTo>
                      <a:pt x="4252" y="7838"/>
                      <a:pt x="4170" y="8127"/>
                      <a:pt x="4085" y="8409"/>
                    </a:cubicBezTo>
                    <a:cubicBezTo>
                      <a:pt x="4084" y="8409"/>
                      <a:pt x="4084" y="8411"/>
                      <a:pt x="4084" y="8411"/>
                    </a:cubicBezTo>
                    <a:cubicBezTo>
                      <a:pt x="4035" y="8411"/>
                      <a:pt x="3989" y="8412"/>
                      <a:pt x="3942" y="8415"/>
                    </a:cubicBezTo>
                    <a:cubicBezTo>
                      <a:pt x="3935" y="8415"/>
                      <a:pt x="3927" y="8415"/>
                      <a:pt x="3916" y="8417"/>
                    </a:cubicBezTo>
                    <a:cubicBezTo>
                      <a:pt x="3875" y="8417"/>
                      <a:pt x="3837" y="8418"/>
                      <a:pt x="3796" y="8421"/>
                    </a:cubicBezTo>
                    <a:cubicBezTo>
                      <a:pt x="3777" y="8423"/>
                      <a:pt x="3758" y="8423"/>
                      <a:pt x="3739" y="8425"/>
                    </a:cubicBezTo>
                    <a:cubicBezTo>
                      <a:pt x="3710" y="8428"/>
                      <a:pt x="3681" y="8430"/>
                      <a:pt x="3654" y="8431"/>
                    </a:cubicBezTo>
                    <a:cubicBezTo>
                      <a:pt x="3604" y="8434"/>
                      <a:pt x="3555" y="8437"/>
                      <a:pt x="3508" y="8441"/>
                    </a:cubicBezTo>
                    <a:lnTo>
                      <a:pt x="3508" y="8454"/>
                    </a:lnTo>
                    <a:cubicBezTo>
                      <a:pt x="3473" y="8459"/>
                      <a:pt x="3438" y="8462"/>
                      <a:pt x="3405" y="8466"/>
                    </a:cubicBezTo>
                    <a:lnTo>
                      <a:pt x="3404" y="8466"/>
                    </a:lnTo>
                    <a:cubicBezTo>
                      <a:pt x="3241" y="8486"/>
                      <a:pt x="3108" y="8510"/>
                      <a:pt x="3023" y="8539"/>
                    </a:cubicBezTo>
                    <a:cubicBezTo>
                      <a:pt x="3018" y="8539"/>
                      <a:pt x="3017" y="8541"/>
                      <a:pt x="3016" y="8541"/>
                    </a:cubicBezTo>
                    <a:cubicBezTo>
                      <a:pt x="3000" y="8547"/>
                      <a:pt x="2987" y="8553"/>
                      <a:pt x="2975" y="8558"/>
                    </a:cubicBezTo>
                    <a:cubicBezTo>
                      <a:pt x="2973" y="8558"/>
                      <a:pt x="2970" y="8559"/>
                      <a:pt x="2969" y="8559"/>
                    </a:cubicBezTo>
                    <a:cubicBezTo>
                      <a:pt x="2956" y="8565"/>
                      <a:pt x="2945" y="8571"/>
                      <a:pt x="2938" y="8576"/>
                    </a:cubicBezTo>
                    <a:cubicBezTo>
                      <a:pt x="2866" y="8606"/>
                      <a:pt x="2792" y="8649"/>
                      <a:pt x="2717" y="8702"/>
                    </a:cubicBezTo>
                    <a:cubicBezTo>
                      <a:pt x="2705" y="8709"/>
                      <a:pt x="2694" y="8717"/>
                      <a:pt x="2682" y="8728"/>
                    </a:cubicBezTo>
                    <a:cubicBezTo>
                      <a:pt x="2662" y="8741"/>
                      <a:pt x="2640" y="8757"/>
                      <a:pt x="2621" y="8771"/>
                    </a:cubicBezTo>
                    <a:cubicBezTo>
                      <a:pt x="2592" y="8795"/>
                      <a:pt x="2561" y="8819"/>
                      <a:pt x="2531" y="8844"/>
                    </a:cubicBezTo>
                    <a:cubicBezTo>
                      <a:pt x="2519" y="8854"/>
                      <a:pt x="2508" y="8866"/>
                      <a:pt x="2496" y="8878"/>
                    </a:cubicBezTo>
                    <a:cubicBezTo>
                      <a:pt x="2468" y="8904"/>
                      <a:pt x="2440" y="8929"/>
                      <a:pt x="2413" y="8957"/>
                    </a:cubicBezTo>
                    <a:lnTo>
                      <a:pt x="2378" y="8993"/>
                    </a:lnTo>
                    <a:cubicBezTo>
                      <a:pt x="2341" y="9030"/>
                      <a:pt x="2306" y="9072"/>
                      <a:pt x="2270" y="9114"/>
                    </a:cubicBezTo>
                    <a:cubicBezTo>
                      <a:pt x="2243" y="9145"/>
                      <a:pt x="2215" y="9182"/>
                      <a:pt x="2188" y="9220"/>
                    </a:cubicBezTo>
                    <a:cubicBezTo>
                      <a:pt x="2182" y="9227"/>
                      <a:pt x="2176" y="9237"/>
                      <a:pt x="2171" y="9245"/>
                    </a:cubicBezTo>
                    <a:lnTo>
                      <a:pt x="575" y="9245"/>
                    </a:lnTo>
                    <a:cubicBezTo>
                      <a:pt x="257" y="9245"/>
                      <a:pt x="1" y="9509"/>
                      <a:pt x="1" y="9832"/>
                    </a:cubicBezTo>
                    <a:lnTo>
                      <a:pt x="1" y="11506"/>
                    </a:lnTo>
                    <a:lnTo>
                      <a:pt x="9772" y="11506"/>
                    </a:lnTo>
                    <a:lnTo>
                      <a:pt x="9772" y="10113"/>
                    </a:lnTo>
                    <a:cubicBezTo>
                      <a:pt x="9777" y="9634"/>
                      <a:pt x="9397" y="9245"/>
                      <a:pt x="8928" y="9245"/>
                    </a:cubicBezTo>
                    <a:lnTo>
                      <a:pt x="7504" y="9245"/>
                    </a:lnTo>
                    <a:lnTo>
                      <a:pt x="7462" y="9196"/>
                    </a:lnTo>
                    <a:cubicBezTo>
                      <a:pt x="7433" y="9158"/>
                      <a:pt x="7403" y="9118"/>
                      <a:pt x="7371" y="9084"/>
                    </a:cubicBezTo>
                    <a:cubicBezTo>
                      <a:pt x="7355" y="9067"/>
                      <a:pt x="7342" y="9049"/>
                      <a:pt x="7327" y="9033"/>
                    </a:cubicBezTo>
                    <a:cubicBezTo>
                      <a:pt x="7297" y="8999"/>
                      <a:pt x="7264" y="8968"/>
                      <a:pt x="7234" y="8939"/>
                    </a:cubicBezTo>
                    <a:cubicBezTo>
                      <a:pt x="7221" y="8926"/>
                      <a:pt x="7207" y="8911"/>
                      <a:pt x="7194" y="8901"/>
                    </a:cubicBezTo>
                    <a:cubicBezTo>
                      <a:pt x="7152" y="8865"/>
                      <a:pt x="7111" y="8831"/>
                      <a:pt x="7072" y="8802"/>
                    </a:cubicBezTo>
                    <a:cubicBezTo>
                      <a:pt x="7070" y="8798"/>
                      <a:pt x="7066" y="8796"/>
                      <a:pt x="7063" y="8795"/>
                    </a:cubicBezTo>
                    <a:cubicBezTo>
                      <a:pt x="7019" y="8762"/>
                      <a:pt x="6973" y="8733"/>
                      <a:pt x="6930" y="8709"/>
                    </a:cubicBezTo>
                    <a:cubicBezTo>
                      <a:pt x="6923" y="8705"/>
                      <a:pt x="6917" y="8703"/>
                      <a:pt x="6911" y="8701"/>
                    </a:cubicBezTo>
                    <a:cubicBezTo>
                      <a:pt x="6874" y="8680"/>
                      <a:pt x="6839" y="8666"/>
                      <a:pt x="6805" y="8652"/>
                    </a:cubicBezTo>
                    <a:cubicBezTo>
                      <a:pt x="6795" y="8650"/>
                      <a:pt x="6788" y="8646"/>
                      <a:pt x="6778" y="8644"/>
                    </a:cubicBezTo>
                    <a:cubicBezTo>
                      <a:pt x="6745" y="8632"/>
                      <a:pt x="6715" y="8624"/>
                      <a:pt x="6685" y="8622"/>
                    </a:cubicBezTo>
                    <a:cubicBezTo>
                      <a:pt x="6679" y="8620"/>
                      <a:pt x="6671" y="8620"/>
                      <a:pt x="6665" y="8617"/>
                    </a:cubicBezTo>
                    <a:cubicBezTo>
                      <a:pt x="6648" y="8615"/>
                      <a:pt x="6631" y="8614"/>
                      <a:pt x="6615" y="8614"/>
                    </a:cubicBezTo>
                    <a:cubicBezTo>
                      <a:pt x="6597" y="8614"/>
                      <a:pt x="6580" y="8615"/>
                      <a:pt x="6564" y="8618"/>
                    </a:cubicBezTo>
                    <a:cubicBezTo>
                      <a:pt x="6528" y="8605"/>
                      <a:pt x="6487" y="8593"/>
                      <a:pt x="6444" y="8582"/>
                    </a:cubicBezTo>
                    <a:cubicBezTo>
                      <a:pt x="6440" y="8581"/>
                      <a:pt x="6437" y="8581"/>
                      <a:pt x="6432" y="8577"/>
                    </a:cubicBezTo>
                    <a:cubicBezTo>
                      <a:pt x="6389" y="8569"/>
                      <a:pt x="6343" y="8556"/>
                      <a:pt x="6296" y="8547"/>
                    </a:cubicBezTo>
                    <a:lnTo>
                      <a:pt x="6293" y="8547"/>
                    </a:lnTo>
                    <a:cubicBezTo>
                      <a:pt x="6244" y="8533"/>
                      <a:pt x="6194" y="8521"/>
                      <a:pt x="6138" y="8513"/>
                    </a:cubicBezTo>
                    <a:cubicBezTo>
                      <a:pt x="6122" y="8510"/>
                      <a:pt x="6107" y="8507"/>
                      <a:pt x="6090" y="8504"/>
                    </a:cubicBezTo>
                    <a:cubicBezTo>
                      <a:pt x="6043" y="8497"/>
                      <a:pt x="5996" y="8490"/>
                      <a:pt x="5945" y="8482"/>
                    </a:cubicBezTo>
                    <a:cubicBezTo>
                      <a:pt x="5932" y="8480"/>
                      <a:pt x="5921" y="8477"/>
                      <a:pt x="5908" y="8477"/>
                    </a:cubicBezTo>
                    <a:cubicBezTo>
                      <a:pt x="5774" y="8458"/>
                      <a:pt x="5630" y="8443"/>
                      <a:pt x="5477" y="8434"/>
                    </a:cubicBezTo>
                    <a:cubicBezTo>
                      <a:pt x="5484" y="8406"/>
                      <a:pt x="5490" y="8377"/>
                      <a:pt x="5497" y="8349"/>
                    </a:cubicBezTo>
                    <a:cubicBezTo>
                      <a:pt x="5512" y="8300"/>
                      <a:pt x="5524" y="8251"/>
                      <a:pt x="5534" y="8200"/>
                    </a:cubicBezTo>
                    <a:cubicBezTo>
                      <a:pt x="5540" y="8180"/>
                      <a:pt x="5546" y="8157"/>
                      <a:pt x="5551" y="8132"/>
                    </a:cubicBezTo>
                    <a:cubicBezTo>
                      <a:pt x="5558" y="8103"/>
                      <a:pt x="5564" y="8073"/>
                      <a:pt x="5573" y="8041"/>
                    </a:cubicBezTo>
                    <a:cubicBezTo>
                      <a:pt x="5579" y="8020"/>
                      <a:pt x="5585" y="7997"/>
                      <a:pt x="5587" y="7973"/>
                    </a:cubicBezTo>
                    <a:cubicBezTo>
                      <a:pt x="5595" y="7943"/>
                      <a:pt x="5603" y="7914"/>
                      <a:pt x="5609" y="7882"/>
                    </a:cubicBezTo>
                    <a:cubicBezTo>
                      <a:pt x="5615" y="7859"/>
                      <a:pt x="5618" y="7838"/>
                      <a:pt x="5624" y="7816"/>
                    </a:cubicBezTo>
                    <a:cubicBezTo>
                      <a:pt x="5630" y="7783"/>
                      <a:pt x="5637" y="7753"/>
                      <a:pt x="5643" y="7723"/>
                    </a:cubicBezTo>
                    <a:cubicBezTo>
                      <a:pt x="5649" y="7701"/>
                      <a:pt x="5653" y="7681"/>
                      <a:pt x="5658" y="7660"/>
                    </a:cubicBezTo>
                    <a:cubicBezTo>
                      <a:pt x="5665" y="7627"/>
                      <a:pt x="5671" y="7595"/>
                      <a:pt x="5678" y="7562"/>
                    </a:cubicBezTo>
                    <a:cubicBezTo>
                      <a:pt x="5680" y="7554"/>
                      <a:pt x="5683" y="7547"/>
                      <a:pt x="5683" y="7537"/>
                    </a:cubicBezTo>
                    <a:cubicBezTo>
                      <a:pt x="5688" y="7523"/>
                      <a:pt x="5689" y="7511"/>
                      <a:pt x="5691" y="7500"/>
                    </a:cubicBezTo>
                    <a:cubicBezTo>
                      <a:pt x="5931" y="7492"/>
                      <a:pt x="6152" y="7443"/>
                      <a:pt x="6358" y="7359"/>
                    </a:cubicBezTo>
                    <a:cubicBezTo>
                      <a:pt x="6760" y="7192"/>
                      <a:pt x="7093" y="6894"/>
                      <a:pt x="7362" y="6527"/>
                    </a:cubicBezTo>
                    <a:cubicBezTo>
                      <a:pt x="8629" y="6326"/>
                      <a:pt x="9337" y="5086"/>
                      <a:pt x="9510" y="3914"/>
                    </a:cubicBezTo>
                    <a:cubicBezTo>
                      <a:pt x="9544" y="3683"/>
                      <a:pt x="9559" y="3457"/>
                      <a:pt x="9550" y="3241"/>
                    </a:cubicBezTo>
                    <a:cubicBezTo>
                      <a:pt x="9508" y="1964"/>
                      <a:pt x="8448" y="1470"/>
                      <a:pt x="7694" y="1283"/>
                    </a:cubicBezTo>
                    <a:cubicBezTo>
                      <a:pt x="7030" y="325"/>
                      <a:pt x="5934" y="1"/>
                      <a:pt x="5076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15" name="Google Shape;4515;p19"/>
              <p:cNvSpPr/>
              <p:nvPr/>
            </p:nvSpPr>
            <p:spPr>
              <a:xfrm>
                <a:off x="1472200" y="4888200"/>
                <a:ext cx="244400" cy="287650"/>
              </a:xfrm>
              <a:custGeom>
                <a:avLst/>
                <a:gdLst/>
                <a:ahLst/>
                <a:cxnLst/>
                <a:rect l="l" t="t" r="r" b="b"/>
                <a:pathLst>
                  <a:path w="9776" h="11506" extrusionOk="0">
                    <a:moveTo>
                      <a:pt x="5073" y="1"/>
                    </a:moveTo>
                    <a:cubicBezTo>
                      <a:pt x="4965" y="1"/>
                      <a:pt x="4860" y="6"/>
                      <a:pt x="4762" y="16"/>
                    </a:cubicBezTo>
                    <a:cubicBezTo>
                      <a:pt x="3086" y="178"/>
                      <a:pt x="2239" y="1329"/>
                      <a:pt x="2574" y="2702"/>
                    </a:cubicBezTo>
                    <a:cubicBezTo>
                      <a:pt x="2449" y="3034"/>
                      <a:pt x="2375" y="3400"/>
                      <a:pt x="2340" y="3782"/>
                    </a:cubicBezTo>
                    <a:cubicBezTo>
                      <a:pt x="2313" y="4062"/>
                      <a:pt x="2307" y="4352"/>
                      <a:pt x="2319" y="4637"/>
                    </a:cubicBezTo>
                    <a:cubicBezTo>
                      <a:pt x="2381" y="6189"/>
                      <a:pt x="2933" y="7713"/>
                      <a:pt x="3288" y="7916"/>
                    </a:cubicBezTo>
                    <a:cubicBezTo>
                      <a:pt x="3686" y="7823"/>
                      <a:pt x="4029" y="7699"/>
                      <a:pt x="4325" y="7554"/>
                    </a:cubicBezTo>
                    <a:lnTo>
                      <a:pt x="4325" y="7554"/>
                    </a:lnTo>
                    <a:cubicBezTo>
                      <a:pt x="4253" y="7837"/>
                      <a:pt x="4171" y="8127"/>
                      <a:pt x="4086" y="8408"/>
                    </a:cubicBezTo>
                    <a:lnTo>
                      <a:pt x="4084" y="8410"/>
                    </a:lnTo>
                    <a:cubicBezTo>
                      <a:pt x="4037" y="8410"/>
                      <a:pt x="3990" y="8412"/>
                      <a:pt x="3944" y="8414"/>
                    </a:cubicBezTo>
                    <a:cubicBezTo>
                      <a:pt x="3935" y="8414"/>
                      <a:pt x="3928" y="8414"/>
                      <a:pt x="3917" y="8416"/>
                    </a:cubicBezTo>
                    <a:cubicBezTo>
                      <a:pt x="3876" y="8416"/>
                      <a:pt x="3838" y="8418"/>
                      <a:pt x="3798" y="8420"/>
                    </a:cubicBezTo>
                    <a:cubicBezTo>
                      <a:pt x="3777" y="8422"/>
                      <a:pt x="3758" y="8422"/>
                      <a:pt x="3740" y="8425"/>
                    </a:cubicBezTo>
                    <a:cubicBezTo>
                      <a:pt x="3711" y="8426"/>
                      <a:pt x="3681" y="8430"/>
                      <a:pt x="3655" y="8431"/>
                    </a:cubicBezTo>
                    <a:cubicBezTo>
                      <a:pt x="3604" y="8432"/>
                      <a:pt x="3555" y="8437"/>
                      <a:pt x="3509" y="8441"/>
                    </a:cubicBezTo>
                    <a:lnTo>
                      <a:pt x="3509" y="8454"/>
                    </a:lnTo>
                    <a:cubicBezTo>
                      <a:pt x="3474" y="8459"/>
                      <a:pt x="3438" y="8461"/>
                      <a:pt x="3406" y="8466"/>
                    </a:cubicBezTo>
                    <a:cubicBezTo>
                      <a:pt x="3241" y="8486"/>
                      <a:pt x="3109" y="8510"/>
                      <a:pt x="3024" y="8539"/>
                    </a:cubicBezTo>
                    <a:cubicBezTo>
                      <a:pt x="3023" y="8539"/>
                      <a:pt x="3019" y="8540"/>
                      <a:pt x="3017" y="8540"/>
                    </a:cubicBezTo>
                    <a:cubicBezTo>
                      <a:pt x="3002" y="8546"/>
                      <a:pt x="2987" y="8553"/>
                      <a:pt x="2975" y="8557"/>
                    </a:cubicBezTo>
                    <a:cubicBezTo>
                      <a:pt x="2974" y="8557"/>
                      <a:pt x="2970" y="8559"/>
                      <a:pt x="2969" y="8559"/>
                    </a:cubicBezTo>
                    <a:cubicBezTo>
                      <a:pt x="2957" y="8565"/>
                      <a:pt x="2947" y="8571"/>
                      <a:pt x="2939" y="8576"/>
                    </a:cubicBezTo>
                    <a:cubicBezTo>
                      <a:pt x="2867" y="8606"/>
                      <a:pt x="2793" y="8649"/>
                      <a:pt x="2717" y="8702"/>
                    </a:cubicBezTo>
                    <a:cubicBezTo>
                      <a:pt x="2704" y="8709"/>
                      <a:pt x="2695" y="8717"/>
                      <a:pt x="2682" y="8727"/>
                    </a:cubicBezTo>
                    <a:cubicBezTo>
                      <a:pt x="2662" y="8741"/>
                      <a:pt x="2644" y="8757"/>
                      <a:pt x="2623" y="8771"/>
                    </a:cubicBezTo>
                    <a:cubicBezTo>
                      <a:pt x="2594" y="8794"/>
                      <a:pt x="2565" y="8819"/>
                      <a:pt x="2533" y="8844"/>
                    </a:cubicBezTo>
                    <a:cubicBezTo>
                      <a:pt x="2521" y="8854"/>
                      <a:pt x="2510" y="8866"/>
                      <a:pt x="2498" y="8878"/>
                    </a:cubicBezTo>
                    <a:cubicBezTo>
                      <a:pt x="2470" y="8904"/>
                      <a:pt x="2442" y="8929"/>
                      <a:pt x="2415" y="8957"/>
                    </a:cubicBezTo>
                    <a:cubicBezTo>
                      <a:pt x="2403" y="8969"/>
                      <a:pt x="2392" y="8979"/>
                      <a:pt x="2381" y="8991"/>
                    </a:cubicBezTo>
                    <a:cubicBezTo>
                      <a:pt x="2345" y="9030"/>
                      <a:pt x="2308" y="9070"/>
                      <a:pt x="2271" y="9113"/>
                    </a:cubicBezTo>
                    <a:cubicBezTo>
                      <a:pt x="2243" y="9143"/>
                      <a:pt x="2216" y="9182"/>
                      <a:pt x="2188" y="9220"/>
                    </a:cubicBezTo>
                    <a:cubicBezTo>
                      <a:pt x="2182" y="9227"/>
                      <a:pt x="2176" y="9237"/>
                      <a:pt x="2173" y="9245"/>
                    </a:cubicBezTo>
                    <a:lnTo>
                      <a:pt x="575" y="9245"/>
                    </a:lnTo>
                    <a:cubicBezTo>
                      <a:pt x="258" y="9245"/>
                      <a:pt x="1" y="9508"/>
                      <a:pt x="1" y="9832"/>
                    </a:cubicBezTo>
                    <a:lnTo>
                      <a:pt x="1" y="11505"/>
                    </a:lnTo>
                    <a:lnTo>
                      <a:pt x="9774" y="11505"/>
                    </a:lnTo>
                    <a:lnTo>
                      <a:pt x="9774" y="10113"/>
                    </a:lnTo>
                    <a:cubicBezTo>
                      <a:pt x="9776" y="9635"/>
                      <a:pt x="9397" y="9246"/>
                      <a:pt x="8925" y="9246"/>
                    </a:cubicBezTo>
                    <a:lnTo>
                      <a:pt x="7501" y="9246"/>
                    </a:lnTo>
                    <a:lnTo>
                      <a:pt x="7459" y="9197"/>
                    </a:lnTo>
                    <a:cubicBezTo>
                      <a:pt x="7430" y="9159"/>
                      <a:pt x="7400" y="9119"/>
                      <a:pt x="7370" y="9085"/>
                    </a:cubicBezTo>
                    <a:cubicBezTo>
                      <a:pt x="7355" y="9068"/>
                      <a:pt x="7339" y="9050"/>
                      <a:pt x="7322" y="9034"/>
                    </a:cubicBezTo>
                    <a:cubicBezTo>
                      <a:pt x="7292" y="9000"/>
                      <a:pt x="7260" y="8969"/>
                      <a:pt x="7230" y="8940"/>
                    </a:cubicBezTo>
                    <a:cubicBezTo>
                      <a:pt x="7216" y="8927"/>
                      <a:pt x="7203" y="8912"/>
                      <a:pt x="7188" y="8902"/>
                    </a:cubicBezTo>
                    <a:cubicBezTo>
                      <a:pt x="7148" y="8866"/>
                      <a:pt x="7107" y="8832"/>
                      <a:pt x="7067" y="8803"/>
                    </a:cubicBezTo>
                    <a:cubicBezTo>
                      <a:pt x="7066" y="8799"/>
                      <a:pt x="7061" y="8797"/>
                      <a:pt x="7060" y="8796"/>
                    </a:cubicBezTo>
                    <a:cubicBezTo>
                      <a:pt x="7012" y="8763"/>
                      <a:pt x="6969" y="8734"/>
                      <a:pt x="6926" y="8710"/>
                    </a:cubicBezTo>
                    <a:cubicBezTo>
                      <a:pt x="6919" y="8706"/>
                      <a:pt x="6913" y="8704"/>
                      <a:pt x="6907" y="8702"/>
                    </a:cubicBezTo>
                    <a:cubicBezTo>
                      <a:pt x="6870" y="8681"/>
                      <a:pt x="6835" y="8667"/>
                      <a:pt x="6800" y="8653"/>
                    </a:cubicBezTo>
                    <a:cubicBezTo>
                      <a:pt x="6792" y="8651"/>
                      <a:pt x="6784" y="8647"/>
                      <a:pt x="6774" y="8645"/>
                    </a:cubicBezTo>
                    <a:cubicBezTo>
                      <a:pt x="6741" y="8633"/>
                      <a:pt x="6711" y="8625"/>
                      <a:pt x="6681" y="8623"/>
                    </a:cubicBezTo>
                    <a:cubicBezTo>
                      <a:pt x="6674" y="8621"/>
                      <a:pt x="6666" y="8621"/>
                      <a:pt x="6660" y="8618"/>
                    </a:cubicBezTo>
                    <a:cubicBezTo>
                      <a:pt x="6644" y="8616"/>
                      <a:pt x="6627" y="8615"/>
                      <a:pt x="6611" y="8615"/>
                    </a:cubicBezTo>
                    <a:cubicBezTo>
                      <a:pt x="6594" y="8615"/>
                      <a:pt x="6576" y="8616"/>
                      <a:pt x="6560" y="8619"/>
                    </a:cubicBezTo>
                    <a:cubicBezTo>
                      <a:pt x="6524" y="8606"/>
                      <a:pt x="6482" y="8594"/>
                      <a:pt x="6440" y="8583"/>
                    </a:cubicBezTo>
                    <a:cubicBezTo>
                      <a:pt x="6435" y="8582"/>
                      <a:pt x="6433" y="8582"/>
                      <a:pt x="6428" y="8578"/>
                    </a:cubicBezTo>
                    <a:cubicBezTo>
                      <a:pt x="6385" y="8570"/>
                      <a:pt x="6338" y="8557"/>
                      <a:pt x="6292" y="8548"/>
                    </a:cubicBezTo>
                    <a:cubicBezTo>
                      <a:pt x="6243" y="8534"/>
                      <a:pt x="6187" y="8522"/>
                      <a:pt x="6134" y="8514"/>
                    </a:cubicBezTo>
                    <a:cubicBezTo>
                      <a:pt x="6118" y="8511"/>
                      <a:pt x="6103" y="8508"/>
                      <a:pt x="6089" y="8505"/>
                    </a:cubicBezTo>
                    <a:cubicBezTo>
                      <a:pt x="6074" y="8504"/>
                      <a:pt x="6056" y="8499"/>
                      <a:pt x="6040" y="8498"/>
                    </a:cubicBezTo>
                    <a:cubicBezTo>
                      <a:pt x="6010" y="8492"/>
                      <a:pt x="5977" y="8489"/>
                      <a:pt x="5943" y="8483"/>
                    </a:cubicBezTo>
                    <a:cubicBezTo>
                      <a:pt x="5930" y="8481"/>
                      <a:pt x="5917" y="8478"/>
                      <a:pt x="5905" y="8478"/>
                    </a:cubicBezTo>
                    <a:cubicBezTo>
                      <a:pt x="5772" y="8459"/>
                      <a:pt x="5627" y="8444"/>
                      <a:pt x="5474" y="8435"/>
                    </a:cubicBezTo>
                    <a:cubicBezTo>
                      <a:pt x="5481" y="8407"/>
                      <a:pt x="5488" y="8378"/>
                      <a:pt x="5496" y="8350"/>
                    </a:cubicBezTo>
                    <a:cubicBezTo>
                      <a:pt x="5509" y="8301"/>
                      <a:pt x="5521" y="8252"/>
                      <a:pt x="5533" y="8201"/>
                    </a:cubicBezTo>
                    <a:cubicBezTo>
                      <a:pt x="5538" y="8181"/>
                      <a:pt x="5542" y="8158"/>
                      <a:pt x="5548" y="8133"/>
                    </a:cubicBezTo>
                    <a:cubicBezTo>
                      <a:pt x="5556" y="8104"/>
                      <a:pt x="5564" y="8074"/>
                      <a:pt x="5570" y="8042"/>
                    </a:cubicBezTo>
                    <a:cubicBezTo>
                      <a:pt x="5576" y="8021"/>
                      <a:pt x="5582" y="7998"/>
                      <a:pt x="5587" y="7974"/>
                    </a:cubicBezTo>
                    <a:cubicBezTo>
                      <a:pt x="5593" y="7944"/>
                      <a:pt x="5600" y="7915"/>
                      <a:pt x="5606" y="7883"/>
                    </a:cubicBezTo>
                    <a:cubicBezTo>
                      <a:pt x="5612" y="7860"/>
                      <a:pt x="5618" y="7839"/>
                      <a:pt x="5621" y="7817"/>
                    </a:cubicBezTo>
                    <a:cubicBezTo>
                      <a:pt x="5629" y="7784"/>
                      <a:pt x="5635" y="7754"/>
                      <a:pt x="5643" y="7724"/>
                    </a:cubicBezTo>
                    <a:cubicBezTo>
                      <a:pt x="5648" y="7702"/>
                      <a:pt x="5650" y="7682"/>
                      <a:pt x="5655" y="7661"/>
                    </a:cubicBezTo>
                    <a:cubicBezTo>
                      <a:pt x="5662" y="7628"/>
                      <a:pt x="5669" y="7596"/>
                      <a:pt x="5676" y="7563"/>
                    </a:cubicBezTo>
                    <a:cubicBezTo>
                      <a:pt x="5678" y="7555"/>
                      <a:pt x="5680" y="7548"/>
                      <a:pt x="5682" y="7538"/>
                    </a:cubicBezTo>
                    <a:cubicBezTo>
                      <a:pt x="5684" y="7524"/>
                      <a:pt x="5686" y="7512"/>
                      <a:pt x="5688" y="7501"/>
                    </a:cubicBezTo>
                    <a:cubicBezTo>
                      <a:pt x="5809" y="7495"/>
                      <a:pt x="5928" y="7482"/>
                      <a:pt x="6040" y="7458"/>
                    </a:cubicBezTo>
                    <a:cubicBezTo>
                      <a:pt x="6152" y="7435"/>
                      <a:pt x="6255" y="7402"/>
                      <a:pt x="6356" y="7360"/>
                    </a:cubicBezTo>
                    <a:cubicBezTo>
                      <a:pt x="6761" y="7193"/>
                      <a:pt x="7091" y="6895"/>
                      <a:pt x="7361" y="6528"/>
                    </a:cubicBezTo>
                    <a:cubicBezTo>
                      <a:pt x="8875" y="6286"/>
                      <a:pt x="9592" y="4562"/>
                      <a:pt x="9550" y="3242"/>
                    </a:cubicBezTo>
                    <a:cubicBezTo>
                      <a:pt x="9507" y="1965"/>
                      <a:pt x="8446" y="1471"/>
                      <a:pt x="7696" y="1284"/>
                    </a:cubicBezTo>
                    <a:cubicBezTo>
                      <a:pt x="7203" y="572"/>
                      <a:pt x="6469" y="210"/>
                      <a:pt x="5773" y="70"/>
                    </a:cubicBezTo>
                    <a:cubicBezTo>
                      <a:pt x="5531" y="22"/>
                      <a:pt x="5294" y="1"/>
                      <a:pt x="5073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16" name="Google Shape;4516;p19"/>
              <p:cNvSpPr/>
              <p:nvPr/>
            </p:nvSpPr>
            <p:spPr>
              <a:xfrm>
                <a:off x="2758175" y="4795875"/>
                <a:ext cx="395650" cy="380100"/>
              </a:xfrm>
              <a:custGeom>
                <a:avLst/>
                <a:gdLst/>
                <a:ahLst/>
                <a:cxnLst/>
                <a:rect l="l" t="t" r="r" b="b"/>
                <a:pathLst>
                  <a:path w="15826" h="15204" extrusionOk="0">
                    <a:moveTo>
                      <a:pt x="8824" y="0"/>
                    </a:moveTo>
                    <a:cubicBezTo>
                      <a:pt x="8342" y="0"/>
                      <a:pt x="7090" y="567"/>
                      <a:pt x="6554" y="982"/>
                    </a:cubicBezTo>
                    <a:cubicBezTo>
                      <a:pt x="6738" y="761"/>
                      <a:pt x="6922" y="452"/>
                      <a:pt x="6636" y="347"/>
                    </a:cubicBezTo>
                    <a:cubicBezTo>
                      <a:pt x="6605" y="336"/>
                      <a:pt x="6562" y="330"/>
                      <a:pt x="6512" y="330"/>
                    </a:cubicBezTo>
                    <a:cubicBezTo>
                      <a:pt x="5989" y="330"/>
                      <a:pt x="4561" y="977"/>
                      <a:pt x="4368" y="3145"/>
                    </a:cubicBezTo>
                    <a:lnTo>
                      <a:pt x="4368" y="3147"/>
                    </a:lnTo>
                    <a:cubicBezTo>
                      <a:pt x="4360" y="3240"/>
                      <a:pt x="4354" y="3336"/>
                      <a:pt x="4351" y="3434"/>
                    </a:cubicBezTo>
                    <a:lnTo>
                      <a:pt x="4351" y="3441"/>
                    </a:lnTo>
                    <a:cubicBezTo>
                      <a:pt x="4346" y="3539"/>
                      <a:pt x="4346" y="3635"/>
                      <a:pt x="4346" y="3738"/>
                    </a:cubicBezTo>
                    <a:cubicBezTo>
                      <a:pt x="4348" y="3745"/>
                      <a:pt x="4348" y="3755"/>
                      <a:pt x="4348" y="3763"/>
                    </a:cubicBezTo>
                    <a:cubicBezTo>
                      <a:pt x="4349" y="3861"/>
                      <a:pt x="4352" y="3957"/>
                      <a:pt x="4360" y="4059"/>
                    </a:cubicBezTo>
                    <a:cubicBezTo>
                      <a:pt x="4360" y="4078"/>
                      <a:pt x="4361" y="4096"/>
                      <a:pt x="4364" y="4115"/>
                    </a:cubicBezTo>
                    <a:cubicBezTo>
                      <a:pt x="4370" y="4207"/>
                      <a:pt x="4378" y="4303"/>
                      <a:pt x="4391" y="4399"/>
                    </a:cubicBezTo>
                    <a:cubicBezTo>
                      <a:pt x="4392" y="4429"/>
                      <a:pt x="4398" y="4462"/>
                      <a:pt x="4403" y="4492"/>
                    </a:cubicBezTo>
                    <a:cubicBezTo>
                      <a:pt x="4411" y="4579"/>
                      <a:pt x="4423" y="4669"/>
                      <a:pt x="4437" y="4760"/>
                    </a:cubicBezTo>
                    <a:cubicBezTo>
                      <a:pt x="4443" y="4807"/>
                      <a:pt x="4453" y="4857"/>
                      <a:pt x="4460" y="4906"/>
                    </a:cubicBezTo>
                    <a:cubicBezTo>
                      <a:pt x="4473" y="4983"/>
                      <a:pt x="4488" y="5061"/>
                      <a:pt x="4502" y="5141"/>
                    </a:cubicBezTo>
                    <a:cubicBezTo>
                      <a:pt x="4516" y="5213"/>
                      <a:pt x="4533" y="5288"/>
                      <a:pt x="4550" y="5361"/>
                    </a:cubicBezTo>
                    <a:cubicBezTo>
                      <a:pt x="4563" y="5423"/>
                      <a:pt x="4575" y="5483"/>
                      <a:pt x="4591" y="5545"/>
                    </a:cubicBezTo>
                    <a:cubicBezTo>
                      <a:pt x="4624" y="5685"/>
                      <a:pt x="4660" y="5828"/>
                      <a:pt x="4698" y="5975"/>
                    </a:cubicBezTo>
                    <a:lnTo>
                      <a:pt x="4761" y="6016"/>
                    </a:lnTo>
                    <a:cubicBezTo>
                      <a:pt x="4607" y="7179"/>
                      <a:pt x="4562" y="8319"/>
                      <a:pt x="4557" y="9032"/>
                    </a:cubicBezTo>
                    <a:cubicBezTo>
                      <a:pt x="4556" y="9476"/>
                      <a:pt x="4569" y="9754"/>
                      <a:pt x="4583" y="9774"/>
                    </a:cubicBezTo>
                    <a:cubicBezTo>
                      <a:pt x="4609" y="9810"/>
                      <a:pt x="4981" y="9973"/>
                      <a:pt x="5425" y="10136"/>
                    </a:cubicBezTo>
                    <a:lnTo>
                      <a:pt x="5390" y="10324"/>
                    </a:lnTo>
                    <a:lnTo>
                      <a:pt x="5357" y="10312"/>
                    </a:lnTo>
                    <a:lnTo>
                      <a:pt x="4916" y="10877"/>
                    </a:lnTo>
                    <a:lnTo>
                      <a:pt x="4945" y="10903"/>
                    </a:lnTo>
                    <a:lnTo>
                      <a:pt x="4829" y="10953"/>
                    </a:lnTo>
                    <a:lnTo>
                      <a:pt x="4834" y="10957"/>
                    </a:lnTo>
                    <a:cubicBezTo>
                      <a:pt x="4758" y="10983"/>
                      <a:pt x="4683" y="11007"/>
                      <a:pt x="4611" y="11040"/>
                    </a:cubicBezTo>
                    <a:cubicBezTo>
                      <a:pt x="4496" y="11074"/>
                      <a:pt x="4386" y="11113"/>
                      <a:pt x="4278" y="11153"/>
                    </a:cubicBezTo>
                    <a:cubicBezTo>
                      <a:pt x="4261" y="11162"/>
                      <a:pt x="4242" y="11168"/>
                      <a:pt x="4227" y="11175"/>
                    </a:cubicBezTo>
                    <a:cubicBezTo>
                      <a:pt x="4115" y="11217"/>
                      <a:pt x="4009" y="11260"/>
                      <a:pt x="3907" y="11309"/>
                    </a:cubicBezTo>
                    <a:cubicBezTo>
                      <a:pt x="2341" y="12034"/>
                      <a:pt x="1059" y="13466"/>
                      <a:pt x="0" y="15203"/>
                    </a:cubicBezTo>
                    <a:lnTo>
                      <a:pt x="15826" y="15203"/>
                    </a:lnTo>
                    <a:cubicBezTo>
                      <a:pt x="15550" y="14746"/>
                      <a:pt x="15262" y="14293"/>
                      <a:pt x="14970" y="13865"/>
                    </a:cubicBezTo>
                    <a:cubicBezTo>
                      <a:pt x="14082" y="12560"/>
                      <a:pt x="13162" y="11457"/>
                      <a:pt x="12681" y="11152"/>
                    </a:cubicBezTo>
                    <a:cubicBezTo>
                      <a:pt x="12633" y="11123"/>
                      <a:pt x="12581" y="11095"/>
                      <a:pt x="12520" y="11067"/>
                    </a:cubicBezTo>
                    <a:cubicBezTo>
                      <a:pt x="12514" y="11062"/>
                      <a:pt x="12511" y="11061"/>
                      <a:pt x="12505" y="11059"/>
                    </a:cubicBezTo>
                    <a:cubicBezTo>
                      <a:pt x="12463" y="11042"/>
                      <a:pt x="12423" y="11023"/>
                      <a:pt x="12378" y="11005"/>
                    </a:cubicBezTo>
                    <a:cubicBezTo>
                      <a:pt x="12372" y="11004"/>
                      <a:pt x="12365" y="10999"/>
                      <a:pt x="12358" y="10997"/>
                    </a:cubicBezTo>
                    <a:cubicBezTo>
                      <a:pt x="12310" y="10980"/>
                      <a:pt x="12260" y="10961"/>
                      <a:pt x="12208" y="10943"/>
                    </a:cubicBezTo>
                    <a:cubicBezTo>
                      <a:pt x="12202" y="10940"/>
                      <a:pt x="12196" y="10938"/>
                      <a:pt x="12191" y="10937"/>
                    </a:cubicBezTo>
                    <a:cubicBezTo>
                      <a:pt x="12136" y="10920"/>
                      <a:pt x="12079" y="10901"/>
                      <a:pt x="12020" y="10884"/>
                    </a:cubicBezTo>
                    <a:cubicBezTo>
                      <a:pt x="12015" y="10884"/>
                      <a:pt x="12011" y="10883"/>
                      <a:pt x="12006" y="10880"/>
                    </a:cubicBezTo>
                    <a:cubicBezTo>
                      <a:pt x="11944" y="10864"/>
                      <a:pt x="11879" y="10847"/>
                      <a:pt x="11813" y="10830"/>
                    </a:cubicBezTo>
                    <a:cubicBezTo>
                      <a:pt x="11809" y="10830"/>
                      <a:pt x="11806" y="10829"/>
                      <a:pt x="11801" y="10829"/>
                    </a:cubicBezTo>
                    <a:cubicBezTo>
                      <a:pt x="11732" y="10812"/>
                      <a:pt x="11660" y="10795"/>
                      <a:pt x="11587" y="10780"/>
                    </a:cubicBezTo>
                    <a:cubicBezTo>
                      <a:pt x="11586" y="10779"/>
                      <a:pt x="11582" y="10779"/>
                      <a:pt x="11581" y="10779"/>
                    </a:cubicBezTo>
                    <a:cubicBezTo>
                      <a:pt x="11503" y="10763"/>
                      <a:pt x="11427" y="10748"/>
                      <a:pt x="11345" y="10731"/>
                    </a:cubicBezTo>
                    <a:lnTo>
                      <a:pt x="11340" y="10731"/>
                    </a:lnTo>
                    <a:cubicBezTo>
                      <a:pt x="11259" y="10716"/>
                      <a:pt x="11174" y="10702"/>
                      <a:pt x="11089" y="10689"/>
                    </a:cubicBezTo>
                    <a:lnTo>
                      <a:pt x="11088" y="10689"/>
                    </a:lnTo>
                    <a:cubicBezTo>
                      <a:pt x="11082" y="10689"/>
                      <a:pt x="11075" y="10688"/>
                      <a:pt x="11071" y="10688"/>
                    </a:cubicBezTo>
                    <a:cubicBezTo>
                      <a:pt x="10988" y="10673"/>
                      <a:pt x="10907" y="10661"/>
                      <a:pt x="10821" y="10651"/>
                    </a:cubicBezTo>
                    <a:lnTo>
                      <a:pt x="10702" y="10628"/>
                    </a:lnTo>
                    <a:lnTo>
                      <a:pt x="10741" y="10592"/>
                    </a:lnTo>
                    <a:lnTo>
                      <a:pt x="10129" y="9923"/>
                    </a:lnTo>
                    <a:lnTo>
                      <a:pt x="10064" y="9958"/>
                    </a:lnTo>
                    <a:lnTo>
                      <a:pt x="9994" y="9434"/>
                    </a:lnTo>
                    <a:lnTo>
                      <a:pt x="9959" y="9182"/>
                    </a:lnTo>
                    <a:cubicBezTo>
                      <a:pt x="9996" y="8986"/>
                      <a:pt x="10036" y="8788"/>
                      <a:pt x="10074" y="8595"/>
                    </a:cubicBezTo>
                    <a:cubicBezTo>
                      <a:pt x="10238" y="7748"/>
                      <a:pt x="10393" y="6928"/>
                      <a:pt x="10525" y="6182"/>
                    </a:cubicBezTo>
                    <a:cubicBezTo>
                      <a:pt x="10555" y="6013"/>
                      <a:pt x="10583" y="5851"/>
                      <a:pt x="10610" y="5692"/>
                    </a:cubicBezTo>
                    <a:cubicBezTo>
                      <a:pt x="10623" y="5613"/>
                      <a:pt x="10638" y="5535"/>
                      <a:pt x="10651" y="5459"/>
                    </a:cubicBezTo>
                    <a:cubicBezTo>
                      <a:pt x="10701" y="5149"/>
                      <a:pt x="10749" y="4861"/>
                      <a:pt x="10787" y="4596"/>
                    </a:cubicBezTo>
                    <a:cubicBezTo>
                      <a:pt x="10797" y="4530"/>
                      <a:pt x="10808" y="4467"/>
                      <a:pt x="10815" y="4403"/>
                    </a:cubicBezTo>
                    <a:cubicBezTo>
                      <a:pt x="10924" y="3647"/>
                      <a:pt x="10970" y="3118"/>
                      <a:pt x="10927" y="2947"/>
                    </a:cubicBezTo>
                    <a:cubicBezTo>
                      <a:pt x="10894" y="2820"/>
                      <a:pt x="10829" y="2687"/>
                      <a:pt x="10750" y="2559"/>
                    </a:cubicBezTo>
                    <a:cubicBezTo>
                      <a:pt x="10733" y="2530"/>
                      <a:pt x="10715" y="2501"/>
                      <a:pt x="10695" y="2472"/>
                    </a:cubicBezTo>
                    <a:cubicBezTo>
                      <a:pt x="10674" y="2439"/>
                      <a:pt x="10651" y="2403"/>
                      <a:pt x="10627" y="2373"/>
                    </a:cubicBezTo>
                    <a:cubicBezTo>
                      <a:pt x="10598" y="2335"/>
                      <a:pt x="10571" y="2295"/>
                      <a:pt x="10543" y="2261"/>
                    </a:cubicBezTo>
                    <a:cubicBezTo>
                      <a:pt x="10389" y="2062"/>
                      <a:pt x="10249" y="1920"/>
                      <a:pt x="10249" y="1920"/>
                    </a:cubicBezTo>
                    <a:cubicBezTo>
                      <a:pt x="10249" y="1920"/>
                      <a:pt x="11982" y="1149"/>
                      <a:pt x="11631" y="435"/>
                    </a:cubicBezTo>
                    <a:cubicBezTo>
                      <a:pt x="11546" y="262"/>
                      <a:pt x="11307" y="196"/>
                      <a:pt x="10996" y="196"/>
                    </a:cubicBezTo>
                    <a:cubicBezTo>
                      <a:pt x="10025" y="196"/>
                      <a:pt x="8339" y="833"/>
                      <a:pt x="8339" y="833"/>
                    </a:cubicBezTo>
                    <a:cubicBezTo>
                      <a:pt x="8339" y="833"/>
                      <a:pt x="9398" y="92"/>
                      <a:pt x="8898" y="6"/>
                    </a:cubicBezTo>
                    <a:cubicBezTo>
                      <a:pt x="8876" y="2"/>
                      <a:pt x="8851" y="0"/>
                      <a:pt x="8824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17" name="Google Shape;4517;p19"/>
              <p:cNvSpPr/>
              <p:nvPr/>
            </p:nvSpPr>
            <p:spPr>
              <a:xfrm>
                <a:off x="1802300" y="4821875"/>
                <a:ext cx="395675" cy="353850"/>
              </a:xfrm>
              <a:custGeom>
                <a:avLst/>
                <a:gdLst/>
                <a:ahLst/>
                <a:cxnLst/>
                <a:rect l="l" t="t" r="r" b="b"/>
                <a:pathLst>
                  <a:path w="15827" h="14154" extrusionOk="0">
                    <a:moveTo>
                      <a:pt x="8994" y="0"/>
                    </a:moveTo>
                    <a:cubicBezTo>
                      <a:pt x="8456" y="0"/>
                      <a:pt x="7899" y="97"/>
                      <a:pt x="7393" y="226"/>
                    </a:cubicBezTo>
                    <a:cubicBezTo>
                      <a:pt x="6377" y="486"/>
                      <a:pt x="5571" y="875"/>
                      <a:pt x="5571" y="875"/>
                    </a:cubicBezTo>
                    <a:cubicBezTo>
                      <a:pt x="5571" y="875"/>
                      <a:pt x="5432" y="1017"/>
                      <a:pt x="5277" y="1216"/>
                    </a:cubicBezTo>
                    <a:cubicBezTo>
                      <a:pt x="5249" y="1252"/>
                      <a:pt x="5223" y="1289"/>
                      <a:pt x="5195" y="1329"/>
                    </a:cubicBezTo>
                    <a:cubicBezTo>
                      <a:pt x="5172" y="1360"/>
                      <a:pt x="5147" y="1394"/>
                      <a:pt x="5126" y="1428"/>
                    </a:cubicBezTo>
                    <a:cubicBezTo>
                      <a:pt x="5105" y="1457"/>
                      <a:pt x="5089" y="1485"/>
                      <a:pt x="5071" y="1514"/>
                    </a:cubicBezTo>
                    <a:cubicBezTo>
                      <a:pt x="4993" y="1642"/>
                      <a:pt x="4925" y="1775"/>
                      <a:pt x="4895" y="1902"/>
                    </a:cubicBezTo>
                    <a:cubicBezTo>
                      <a:pt x="4850" y="2073"/>
                      <a:pt x="4896" y="2602"/>
                      <a:pt x="5005" y="3359"/>
                    </a:cubicBezTo>
                    <a:cubicBezTo>
                      <a:pt x="5014" y="3422"/>
                      <a:pt x="5025" y="3486"/>
                      <a:pt x="5034" y="3551"/>
                    </a:cubicBezTo>
                    <a:cubicBezTo>
                      <a:pt x="5072" y="3817"/>
                      <a:pt x="5119" y="4104"/>
                      <a:pt x="5169" y="4414"/>
                    </a:cubicBezTo>
                    <a:cubicBezTo>
                      <a:pt x="5183" y="4490"/>
                      <a:pt x="5196" y="4569"/>
                      <a:pt x="5211" y="4648"/>
                    </a:cubicBezTo>
                    <a:cubicBezTo>
                      <a:pt x="5237" y="4806"/>
                      <a:pt x="5266" y="4969"/>
                      <a:pt x="5296" y="5137"/>
                    </a:cubicBezTo>
                    <a:cubicBezTo>
                      <a:pt x="5456" y="6053"/>
                      <a:pt x="5654" y="7085"/>
                      <a:pt x="5862" y="8137"/>
                    </a:cubicBezTo>
                    <a:lnTo>
                      <a:pt x="5827" y="8390"/>
                    </a:lnTo>
                    <a:lnTo>
                      <a:pt x="5755" y="8914"/>
                    </a:lnTo>
                    <a:lnTo>
                      <a:pt x="5692" y="8878"/>
                    </a:lnTo>
                    <a:lnTo>
                      <a:pt x="5133" y="9487"/>
                    </a:lnTo>
                    <a:lnTo>
                      <a:pt x="5081" y="9546"/>
                    </a:lnTo>
                    <a:lnTo>
                      <a:pt x="5119" y="9582"/>
                    </a:lnTo>
                    <a:lnTo>
                      <a:pt x="5004" y="9605"/>
                    </a:lnTo>
                    <a:lnTo>
                      <a:pt x="5002" y="9605"/>
                    </a:lnTo>
                    <a:cubicBezTo>
                      <a:pt x="4910" y="9617"/>
                      <a:pt x="4823" y="9631"/>
                      <a:pt x="4734" y="9643"/>
                    </a:cubicBezTo>
                    <a:cubicBezTo>
                      <a:pt x="4648" y="9656"/>
                      <a:pt x="4563" y="9669"/>
                      <a:pt x="4481" y="9685"/>
                    </a:cubicBezTo>
                    <a:lnTo>
                      <a:pt x="4477" y="9685"/>
                    </a:lnTo>
                    <a:cubicBezTo>
                      <a:pt x="4394" y="9700"/>
                      <a:pt x="4319" y="9716"/>
                      <a:pt x="4241" y="9733"/>
                    </a:cubicBezTo>
                    <a:cubicBezTo>
                      <a:pt x="4240" y="9733"/>
                      <a:pt x="4236" y="9733"/>
                      <a:pt x="4235" y="9734"/>
                    </a:cubicBezTo>
                    <a:cubicBezTo>
                      <a:pt x="4162" y="9748"/>
                      <a:pt x="4089" y="9764"/>
                      <a:pt x="4021" y="9782"/>
                    </a:cubicBezTo>
                    <a:cubicBezTo>
                      <a:pt x="4016" y="9782"/>
                      <a:pt x="4014" y="9784"/>
                      <a:pt x="4009" y="9784"/>
                    </a:cubicBezTo>
                    <a:cubicBezTo>
                      <a:pt x="3943" y="9801"/>
                      <a:pt x="3880" y="9818"/>
                      <a:pt x="3817" y="9834"/>
                    </a:cubicBezTo>
                    <a:cubicBezTo>
                      <a:pt x="3811" y="9836"/>
                      <a:pt x="3805" y="9838"/>
                      <a:pt x="3802" y="9838"/>
                    </a:cubicBezTo>
                    <a:cubicBezTo>
                      <a:pt x="3743" y="9855"/>
                      <a:pt x="3687" y="9874"/>
                      <a:pt x="3631" y="9891"/>
                    </a:cubicBezTo>
                    <a:cubicBezTo>
                      <a:pt x="3625" y="9892"/>
                      <a:pt x="3619" y="9894"/>
                      <a:pt x="3614" y="9897"/>
                    </a:cubicBezTo>
                    <a:cubicBezTo>
                      <a:pt x="3562" y="9913"/>
                      <a:pt x="3510" y="9933"/>
                      <a:pt x="3464" y="9951"/>
                    </a:cubicBezTo>
                    <a:cubicBezTo>
                      <a:pt x="3457" y="9953"/>
                      <a:pt x="3451" y="9957"/>
                      <a:pt x="3444" y="9959"/>
                    </a:cubicBezTo>
                    <a:cubicBezTo>
                      <a:pt x="3400" y="9976"/>
                      <a:pt x="3359" y="9995"/>
                      <a:pt x="3317" y="10013"/>
                    </a:cubicBezTo>
                    <a:cubicBezTo>
                      <a:pt x="3312" y="10015"/>
                      <a:pt x="3305" y="10018"/>
                      <a:pt x="3303" y="10021"/>
                    </a:cubicBezTo>
                    <a:cubicBezTo>
                      <a:pt x="3244" y="10049"/>
                      <a:pt x="3188" y="10077"/>
                      <a:pt x="3145" y="10106"/>
                    </a:cubicBezTo>
                    <a:cubicBezTo>
                      <a:pt x="2831" y="10305"/>
                      <a:pt x="2332" y="10842"/>
                      <a:pt x="1775" y="11553"/>
                    </a:cubicBezTo>
                    <a:cubicBezTo>
                      <a:pt x="1197" y="12293"/>
                      <a:pt x="559" y="13222"/>
                      <a:pt x="1" y="14154"/>
                    </a:cubicBezTo>
                    <a:lnTo>
                      <a:pt x="15827" y="14154"/>
                    </a:lnTo>
                    <a:cubicBezTo>
                      <a:pt x="15554" y="13712"/>
                      <a:pt x="15269" y="13288"/>
                      <a:pt x="14967" y="12890"/>
                    </a:cubicBezTo>
                    <a:cubicBezTo>
                      <a:pt x="14090" y="11734"/>
                      <a:pt x="13081" y="10804"/>
                      <a:pt x="11917" y="10264"/>
                    </a:cubicBezTo>
                    <a:cubicBezTo>
                      <a:pt x="11814" y="10215"/>
                      <a:pt x="11707" y="10173"/>
                      <a:pt x="11598" y="10130"/>
                    </a:cubicBezTo>
                    <a:cubicBezTo>
                      <a:pt x="11581" y="10123"/>
                      <a:pt x="11562" y="10117"/>
                      <a:pt x="11547" y="10109"/>
                    </a:cubicBezTo>
                    <a:cubicBezTo>
                      <a:pt x="11439" y="10068"/>
                      <a:pt x="11328" y="10030"/>
                      <a:pt x="11214" y="9995"/>
                    </a:cubicBezTo>
                    <a:cubicBezTo>
                      <a:pt x="11142" y="9965"/>
                      <a:pt x="11067" y="9939"/>
                      <a:pt x="10994" y="9913"/>
                    </a:cubicBezTo>
                    <a:lnTo>
                      <a:pt x="10995" y="9909"/>
                    </a:lnTo>
                    <a:lnTo>
                      <a:pt x="10880" y="9858"/>
                    </a:lnTo>
                    <a:lnTo>
                      <a:pt x="10909" y="9832"/>
                    </a:lnTo>
                    <a:lnTo>
                      <a:pt x="10469" y="9267"/>
                    </a:lnTo>
                    <a:lnTo>
                      <a:pt x="10434" y="9279"/>
                    </a:lnTo>
                    <a:lnTo>
                      <a:pt x="10400" y="9091"/>
                    </a:lnTo>
                    <a:cubicBezTo>
                      <a:pt x="10843" y="8928"/>
                      <a:pt x="11216" y="8767"/>
                      <a:pt x="11242" y="8730"/>
                    </a:cubicBezTo>
                    <a:cubicBezTo>
                      <a:pt x="11277" y="8678"/>
                      <a:pt x="11312" y="6853"/>
                      <a:pt x="11063" y="4971"/>
                    </a:cubicBezTo>
                    <a:lnTo>
                      <a:pt x="11125" y="4930"/>
                    </a:lnTo>
                    <a:cubicBezTo>
                      <a:pt x="11166" y="4783"/>
                      <a:pt x="11202" y="4641"/>
                      <a:pt x="11233" y="4501"/>
                    </a:cubicBezTo>
                    <a:cubicBezTo>
                      <a:pt x="11248" y="4438"/>
                      <a:pt x="11260" y="4380"/>
                      <a:pt x="11274" y="4316"/>
                    </a:cubicBezTo>
                    <a:cubicBezTo>
                      <a:pt x="11289" y="4244"/>
                      <a:pt x="11307" y="4168"/>
                      <a:pt x="11321" y="4097"/>
                    </a:cubicBezTo>
                    <a:cubicBezTo>
                      <a:pt x="11338" y="4015"/>
                      <a:pt x="11350" y="3939"/>
                      <a:pt x="11363" y="3861"/>
                    </a:cubicBezTo>
                    <a:cubicBezTo>
                      <a:pt x="11372" y="3812"/>
                      <a:pt x="11380" y="3762"/>
                      <a:pt x="11390" y="3715"/>
                    </a:cubicBezTo>
                    <a:cubicBezTo>
                      <a:pt x="11403" y="3624"/>
                      <a:pt x="11412" y="3536"/>
                      <a:pt x="11424" y="3448"/>
                    </a:cubicBezTo>
                    <a:cubicBezTo>
                      <a:pt x="11426" y="3417"/>
                      <a:pt x="11432" y="3384"/>
                      <a:pt x="11436" y="3354"/>
                    </a:cubicBezTo>
                    <a:cubicBezTo>
                      <a:pt x="11446" y="3257"/>
                      <a:pt x="11453" y="3162"/>
                      <a:pt x="11459" y="3070"/>
                    </a:cubicBezTo>
                    <a:cubicBezTo>
                      <a:pt x="11460" y="3053"/>
                      <a:pt x="11464" y="3033"/>
                      <a:pt x="11465" y="3014"/>
                    </a:cubicBezTo>
                    <a:cubicBezTo>
                      <a:pt x="11471" y="2913"/>
                      <a:pt x="11473" y="2816"/>
                      <a:pt x="11475" y="2718"/>
                    </a:cubicBezTo>
                    <a:cubicBezTo>
                      <a:pt x="11475" y="2711"/>
                      <a:pt x="11476" y="2703"/>
                      <a:pt x="11476" y="2693"/>
                    </a:cubicBezTo>
                    <a:cubicBezTo>
                      <a:pt x="11476" y="2590"/>
                      <a:pt x="11476" y="2494"/>
                      <a:pt x="11471" y="2396"/>
                    </a:cubicBezTo>
                    <a:lnTo>
                      <a:pt x="11471" y="2389"/>
                    </a:lnTo>
                    <a:cubicBezTo>
                      <a:pt x="11466" y="2291"/>
                      <a:pt x="11463" y="2196"/>
                      <a:pt x="11454" y="2102"/>
                    </a:cubicBezTo>
                    <a:lnTo>
                      <a:pt x="11454" y="2100"/>
                    </a:lnTo>
                    <a:cubicBezTo>
                      <a:pt x="11262" y="469"/>
                      <a:pt x="10178" y="0"/>
                      <a:pt x="8994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18" name="Google Shape;4518;p19"/>
              <p:cNvSpPr/>
              <p:nvPr/>
            </p:nvSpPr>
            <p:spPr>
              <a:xfrm>
                <a:off x="3727025" y="4837200"/>
                <a:ext cx="278250" cy="338800"/>
              </a:xfrm>
              <a:custGeom>
                <a:avLst/>
                <a:gdLst/>
                <a:ahLst/>
                <a:cxnLst/>
                <a:rect l="l" t="t" r="r" b="b"/>
                <a:pathLst>
                  <a:path w="11130" h="13552" extrusionOk="0">
                    <a:moveTo>
                      <a:pt x="7550" y="1"/>
                    </a:moveTo>
                    <a:cubicBezTo>
                      <a:pt x="7592" y="78"/>
                      <a:pt x="8231" y="1342"/>
                      <a:pt x="6009" y="1606"/>
                    </a:cubicBezTo>
                    <a:cubicBezTo>
                      <a:pt x="4414" y="1796"/>
                      <a:pt x="3705" y="2852"/>
                      <a:pt x="3421" y="3477"/>
                    </a:cubicBezTo>
                    <a:cubicBezTo>
                      <a:pt x="3417" y="3484"/>
                      <a:pt x="3415" y="3487"/>
                      <a:pt x="3414" y="3493"/>
                    </a:cubicBezTo>
                    <a:cubicBezTo>
                      <a:pt x="3400" y="3526"/>
                      <a:pt x="3387" y="3556"/>
                      <a:pt x="3372" y="3586"/>
                    </a:cubicBezTo>
                    <a:cubicBezTo>
                      <a:pt x="3371" y="3590"/>
                      <a:pt x="3371" y="3593"/>
                      <a:pt x="3369" y="3599"/>
                    </a:cubicBezTo>
                    <a:cubicBezTo>
                      <a:pt x="3341" y="3665"/>
                      <a:pt x="3320" y="3724"/>
                      <a:pt x="3303" y="3774"/>
                    </a:cubicBezTo>
                    <a:cubicBezTo>
                      <a:pt x="3302" y="3779"/>
                      <a:pt x="3302" y="3781"/>
                      <a:pt x="3298" y="3786"/>
                    </a:cubicBezTo>
                    <a:cubicBezTo>
                      <a:pt x="3291" y="3807"/>
                      <a:pt x="3285" y="3829"/>
                      <a:pt x="3279" y="3846"/>
                    </a:cubicBezTo>
                    <a:cubicBezTo>
                      <a:pt x="3279" y="3847"/>
                      <a:pt x="3278" y="3847"/>
                      <a:pt x="3278" y="3849"/>
                    </a:cubicBezTo>
                    <a:cubicBezTo>
                      <a:pt x="3272" y="3870"/>
                      <a:pt x="3268" y="3885"/>
                      <a:pt x="3263" y="3900"/>
                    </a:cubicBezTo>
                    <a:cubicBezTo>
                      <a:pt x="3263" y="3902"/>
                      <a:pt x="3262" y="3902"/>
                      <a:pt x="3262" y="3904"/>
                    </a:cubicBezTo>
                    <a:cubicBezTo>
                      <a:pt x="3257" y="3916"/>
                      <a:pt x="3256" y="3926"/>
                      <a:pt x="3255" y="3932"/>
                    </a:cubicBezTo>
                    <a:lnTo>
                      <a:pt x="3255" y="3938"/>
                    </a:lnTo>
                    <a:cubicBezTo>
                      <a:pt x="3253" y="3943"/>
                      <a:pt x="3253" y="3945"/>
                      <a:pt x="3253" y="3945"/>
                    </a:cubicBezTo>
                    <a:cubicBezTo>
                      <a:pt x="3253" y="3945"/>
                      <a:pt x="3176" y="3826"/>
                      <a:pt x="3054" y="3826"/>
                    </a:cubicBezTo>
                    <a:cubicBezTo>
                      <a:pt x="2939" y="3826"/>
                      <a:pt x="2784" y="3933"/>
                      <a:pt x="2618" y="4354"/>
                    </a:cubicBezTo>
                    <a:cubicBezTo>
                      <a:pt x="2513" y="4620"/>
                      <a:pt x="2546" y="5225"/>
                      <a:pt x="2659" y="5942"/>
                    </a:cubicBezTo>
                    <a:cubicBezTo>
                      <a:pt x="2719" y="6332"/>
                      <a:pt x="2801" y="6754"/>
                      <a:pt x="2899" y="7173"/>
                    </a:cubicBezTo>
                    <a:cubicBezTo>
                      <a:pt x="2858" y="7165"/>
                      <a:pt x="2817" y="7160"/>
                      <a:pt x="2777" y="7160"/>
                    </a:cubicBezTo>
                    <a:cubicBezTo>
                      <a:pt x="2566" y="7160"/>
                      <a:pt x="2360" y="7273"/>
                      <a:pt x="2236" y="7529"/>
                    </a:cubicBezTo>
                    <a:cubicBezTo>
                      <a:pt x="1983" y="8051"/>
                      <a:pt x="2512" y="8810"/>
                      <a:pt x="3430" y="9026"/>
                    </a:cubicBezTo>
                    <a:cubicBezTo>
                      <a:pt x="3442" y="9060"/>
                      <a:pt x="3451" y="9089"/>
                      <a:pt x="3464" y="9117"/>
                    </a:cubicBezTo>
                    <a:cubicBezTo>
                      <a:pt x="3498" y="9521"/>
                      <a:pt x="3535" y="9871"/>
                      <a:pt x="3572" y="10120"/>
                    </a:cubicBezTo>
                    <a:cubicBezTo>
                      <a:pt x="3600" y="10302"/>
                      <a:pt x="3626" y="10432"/>
                      <a:pt x="3651" y="10488"/>
                    </a:cubicBezTo>
                    <a:cubicBezTo>
                      <a:pt x="3674" y="10537"/>
                      <a:pt x="3741" y="10608"/>
                      <a:pt x="3834" y="10693"/>
                    </a:cubicBezTo>
                    <a:lnTo>
                      <a:pt x="3758" y="11262"/>
                    </a:lnTo>
                    <a:lnTo>
                      <a:pt x="3397" y="11448"/>
                    </a:lnTo>
                    <a:lnTo>
                      <a:pt x="3244" y="11526"/>
                    </a:lnTo>
                    <a:lnTo>
                      <a:pt x="3261" y="11546"/>
                    </a:lnTo>
                    <a:lnTo>
                      <a:pt x="3244" y="11559"/>
                    </a:lnTo>
                    <a:lnTo>
                      <a:pt x="3253" y="11571"/>
                    </a:lnTo>
                    <a:cubicBezTo>
                      <a:pt x="3163" y="11599"/>
                      <a:pt x="3078" y="11627"/>
                      <a:pt x="2993" y="11656"/>
                    </a:cubicBezTo>
                    <a:cubicBezTo>
                      <a:pt x="2980" y="11662"/>
                      <a:pt x="2965" y="11666"/>
                      <a:pt x="2952" y="11672"/>
                    </a:cubicBezTo>
                    <a:lnTo>
                      <a:pt x="2890" y="11672"/>
                    </a:lnTo>
                    <a:cubicBezTo>
                      <a:pt x="2756" y="11672"/>
                      <a:pt x="2636" y="11758"/>
                      <a:pt x="2561" y="11893"/>
                    </a:cubicBezTo>
                    <a:cubicBezTo>
                      <a:pt x="2556" y="11894"/>
                      <a:pt x="2551" y="11898"/>
                      <a:pt x="2546" y="11899"/>
                    </a:cubicBezTo>
                    <a:cubicBezTo>
                      <a:pt x="1738" y="12198"/>
                      <a:pt x="1044" y="12511"/>
                      <a:pt x="872" y="12660"/>
                    </a:cubicBezTo>
                    <a:cubicBezTo>
                      <a:pt x="819" y="12675"/>
                      <a:pt x="765" y="12705"/>
                      <a:pt x="714" y="12754"/>
                    </a:cubicBezTo>
                    <a:cubicBezTo>
                      <a:pt x="464" y="12990"/>
                      <a:pt x="228" y="13257"/>
                      <a:pt x="0" y="13552"/>
                    </a:cubicBezTo>
                    <a:lnTo>
                      <a:pt x="11129" y="13552"/>
                    </a:lnTo>
                    <a:cubicBezTo>
                      <a:pt x="10851" y="13205"/>
                      <a:pt x="10553" y="12901"/>
                      <a:pt x="10242" y="12646"/>
                    </a:cubicBezTo>
                    <a:cubicBezTo>
                      <a:pt x="10237" y="12645"/>
                      <a:pt x="10236" y="12641"/>
                      <a:pt x="10232" y="12639"/>
                    </a:cubicBezTo>
                    <a:cubicBezTo>
                      <a:pt x="10175" y="12590"/>
                      <a:pt x="10114" y="12544"/>
                      <a:pt x="10055" y="12502"/>
                    </a:cubicBezTo>
                    <a:cubicBezTo>
                      <a:pt x="10049" y="12493"/>
                      <a:pt x="10043" y="12482"/>
                      <a:pt x="10038" y="12480"/>
                    </a:cubicBezTo>
                    <a:cubicBezTo>
                      <a:pt x="10031" y="12470"/>
                      <a:pt x="10018" y="12463"/>
                      <a:pt x="10008" y="12452"/>
                    </a:cubicBezTo>
                    <a:cubicBezTo>
                      <a:pt x="10001" y="12451"/>
                      <a:pt x="9995" y="12446"/>
                      <a:pt x="9991" y="12443"/>
                    </a:cubicBezTo>
                    <a:cubicBezTo>
                      <a:pt x="9983" y="12437"/>
                      <a:pt x="9976" y="12431"/>
                      <a:pt x="9965" y="12427"/>
                    </a:cubicBezTo>
                    <a:cubicBezTo>
                      <a:pt x="9946" y="12414"/>
                      <a:pt x="9921" y="12402"/>
                      <a:pt x="9893" y="12386"/>
                    </a:cubicBezTo>
                    <a:cubicBezTo>
                      <a:pt x="9887" y="12383"/>
                      <a:pt x="9881" y="12378"/>
                      <a:pt x="9874" y="12373"/>
                    </a:cubicBezTo>
                    <a:cubicBezTo>
                      <a:pt x="9854" y="12359"/>
                      <a:pt x="9833" y="12350"/>
                      <a:pt x="9812" y="12342"/>
                    </a:cubicBezTo>
                    <a:cubicBezTo>
                      <a:pt x="9800" y="12338"/>
                      <a:pt x="9786" y="12334"/>
                      <a:pt x="9774" y="12330"/>
                    </a:cubicBezTo>
                    <a:cubicBezTo>
                      <a:pt x="9739" y="12316"/>
                      <a:pt x="9702" y="12297"/>
                      <a:pt x="9661" y="12282"/>
                    </a:cubicBezTo>
                    <a:cubicBezTo>
                      <a:pt x="9656" y="12280"/>
                      <a:pt x="9653" y="12277"/>
                      <a:pt x="9647" y="12276"/>
                    </a:cubicBezTo>
                    <a:cubicBezTo>
                      <a:pt x="9625" y="12267"/>
                      <a:pt x="9605" y="12259"/>
                      <a:pt x="9582" y="12249"/>
                    </a:cubicBezTo>
                    <a:cubicBezTo>
                      <a:pt x="9502" y="11910"/>
                      <a:pt x="9270" y="11667"/>
                      <a:pt x="8994" y="11667"/>
                    </a:cubicBezTo>
                    <a:lnTo>
                      <a:pt x="8122" y="11667"/>
                    </a:lnTo>
                    <a:lnTo>
                      <a:pt x="7746" y="11305"/>
                    </a:lnTo>
                    <a:lnTo>
                      <a:pt x="7688" y="11335"/>
                    </a:lnTo>
                    <a:lnTo>
                      <a:pt x="7624" y="10805"/>
                    </a:lnTo>
                    <a:cubicBezTo>
                      <a:pt x="7793" y="10691"/>
                      <a:pt x="7912" y="10591"/>
                      <a:pt x="7949" y="10527"/>
                    </a:cubicBezTo>
                    <a:cubicBezTo>
                      <a:pt x="7996" y="10442"/>
                      <a:pt x="8081" y="9821"/>
                      <a:pt x="8149" y="9010"/>
                    </a:cubicBezTo>
                    <a:cubicBezTo>
                      <a:pt x="9061" y="8777"/>
                      <a:pt x="9577" y="8038"/>
                      <a:pt x="9322" y="7525"/>
                    </a:cubicBezTo>
                    <a:cubicBezTo>
                      <a:pt x="9195" y="7270"/>
                      <a:pt x="8984" y="7156"/>
                      <a:pt x="8767" y="7156"/>
                    </a:cubicBezTo>
                    <a:cubicBezTo>
                      <a:pt x="8745" y="7156"/>
                      <a:pt x="8724" y="7157"/>
                      <a:pt x="8702" y="7160"/>
                    </a:cubicBezTo>
                    <a:cubicBezTo>
                      <a:pt x="8708" y="7136"/>
                      <a:pt x="8715" y="7111"/>
                      <a:pt x="8719" y="7088"/>
                    </a:cubicBezTo>
                    <a:cubicBezTo>
                      <a:pt x="8739" y="6999"/>
                      <a:pt x="8757" y="6914"/>
                      <a:pt x="8775" y="6829"/>
                    </a:cubicBezTo>
                    <a:cubicBezTo>
                      <a:pt x="8778" y="6814"/>
                      <a:pt x="8781" y="6801"/>
                      <a:pt x="8784" y="6788"/>
                    </a:cubicBezTo>
                    <a:cubicBezTo>
                      <a:pt x="8803" y="6689"/>
                      <a:pt x="8820" y="6594"/>
                      <a:pt x="8835" y="6501"/>
                    </a:cubicBezTo>
                    <a:cubicBezTo>
                      <a:pt x="8840" y="6478"/>
                      <a:pt x="8842" y="6456"/>
                      <a:pt x="8847" y="6432"/>
                    </a:cubicBezTo>
                    <a:cubicBezTo>
                      <a:pt x="8859" y="6364"/>
                      <a:pt x="8869" y="6296"/>
                      <a:pt x="8877" y="6229"/>
                    </a:cubicBezTo>
                    <a:cubicBezTo>
                      <a:pt x="8882" y="6201"/>
                      <a:pt x="8883" y="6174"/>
                      <a:pt x="8887" y="6150"/>
                    </a:cubicBezTo>
                    <a:cubicBezTo>
                      <a:pt x="8894" y="6085"/>
                      <a:pt x="8902" y="6022"/>
                      <a:pt x="8908" y="5961"/>
                    </a:cubicBezTo>
                    <a:cubicBezTo>
                      <a:pt x="8909" y="5939"/>
                      <a:pt x="8914" y="5919"/>
                      <a:pt x="8915" y="5897"/>
                    </a:cubicBezTo>
                    <a:cubicBezTo>
                      <a:pt x="8931" y="5735"/>
                      <a:pt x="8938" y="5585"/>
                      <a:pt x="8943" y="5444"/>
                    </a:cubicBezTo>
                    <a:lnTo>
                      <a:pt x="8943" y="5385"/>
                    </a:lnTo>
                    <a:cubicBezTo>
                      <a:pt x="8944" y="5335"/>
                      <a:pt x="8944" y="5286"/>
                      <a:pt x="8943" y="5235"/>
                    </a:cubicBezTo>
                    <a:lnTo>
                      <a:pt x="8943" y="5178"/>
                    </a:lnTo>
                    <a:cubicBezTo>
                      <a:pt x="8942" y="5125"/>
                      <a:pt x="8938" y="5074"/>
                      <a:pt x="8937" y="5027"/>
                    </a:cubicBezTo>
                    <a:cubicBezTo>
                      <a:pt x="8936" y="5015"/>
                      <a:pt x="8936" y="5004"/>
                      <a:pt x="8936" y="4990"/>
                    </a:cubicBezTo>
                    <a:cubicBezTo>
                      <a:pt x="8931" y="4931"/>
                      <a:pt x="8926" y="4872"/>
                      <a:pt x="8920" y="4815"/>
                    </a:cubicBezTo>
                    <a:cubicBezTo>
                      <a:pt x="8920" y="4807"/>
                      <a:pt x="8919" y="4796"/>
                      <a:pt x="8915" y="4789"/>
                    </a:cubicBezTo>
                    <a:cubicBezTo>
                      <a:pt x="8911" y="4741"/>
                      <a:pt x="8907" y="4698"/>
                      <a:pt x="8899" y="4655"/>
                    </a:cubicBezTo>
                    <a:cubicBezTo>
                      <a:pt x="8897" y="4639"/>
                      <a:pt x="8894" y="4625"/>
                      <a:pt x="8893" y="4608"/>
                    </a:cubicBezTo>
                    <a:cubicBezTo>
                      <a:pt x="8887" y="4571"/>
                      <a:pt x="8879" y="4536"/>
                      <a:pt x="8873" y="4502"/>
                    </a:cubicBezTo>
                    <a:cubicBezTo>
                      <a:pt x="8869" y="4487"/>
                      <a:pt x="8866" y="4474"/>
                      <a:pt x="8865" y="4461"/>
                    </a:cubicBezTo>
                    <a:cubicBezTo>
                      <a:pt x="8857" y="4419"/>
                      <a:pt x="8848" y="4382"/>
                      <a:pt x="8838" y="4345"/>
                    </a:cubicBezTo>
                    <a:cubicBezTo>
                      <a:pt x="8836" y="4339"/>
                      <a:pt x="8834" y="4333"/>
                      <a:pt x="8834" y="4329"/>
                    </a:cubicBezTo>
                    <a:cubicBezTo>
                      <a:pt x="8821" y="4287"/>
                      <a:pt x="8811" y="4247"/>
                      <a:pt x="8798" y="4210"/>
                    </a:cubicBezTo>
                    <a:cubicBezTo>
                      <a:pt x="8795" y="4198"/>
                      <a:pt x="8792" y="4187"/>
                      <a:pt x="8790" y="4176"/>
                    </a:cubicBezTo>
                    <a:cubicBezTo>
                      <a:pt x="8780" y="4149"/>
                      <a:pt x="8773" y="4125"/>
                      <a:pt x="8762" y="4098"/>
                    </a:cubicBezTo>
                    <a:cubicBezTo>
                      <a:pt x="8758" y="4086"/>
                      <a:pt x="8755" y="4073"/>
                      <a:pt x="8749" y="4062"/>
                    </a:cubicBezTo>
                    <a:cubicBezTo>
                      <a:pt x="8741" y="4041"/>
                      <a:pt x="8732" y="4018"/>
                      <a:pt x="8723" y="3998"/>
                    </a:cubicBezTo>
                    <a:cubicBezTo>
                      <a:pt x="8717" y="3988"/>
                      <a:pt x="8713" y="3977"/>
                      <a:pt x="8710" y="3967"/>
                    </a:cubicBezTo>
                    <a:cubicBezTo>
                      <a:pt x="8698" y="3939"/>
                      <a:pt x="8683" y="3910"/>
                      <a:pt x="8671" y="3885"/>
                    </a:cubicBezTo>
                    <a:cubicBezTo>
                      <a:pt x="8667" y="3877"/>
                      <a:pt x="8665" y="3871"/>
                      <a:pt x="8662" y="3864"/>
                    </a:cubicBezTo>
                    <a:cubicBezTo>
                      <a:pt x="8653" y="3847"/>
                      <a:pt x="8643" y="3827"/>
                      <a:pt x="8633" y="3812"/>
                    </a:cubicBezTo>
                    <a:cubicBezTo>
                      <a:pt x="8627" y="3799"/>
                      <a:pt x="8621" y="3791"/>
                      <a:pt x="8616" y="3781"/>
                    </a:cubicBezTo>
                    <a:cubicBezTo>
                      <a:pt x="8609" y="3769"/>
                      <a:pt x="8603" y="3758"/>
                      <a:pt x="8595" y="3746"/>
                    </a:cubicBezTo>
                    <a:cubicBezTo>
                      <a:pt x="8589" y="3737"/>
                      <a:pt x="8583" y="3727"/>
                      <a:pt x="8576" y="3718"/>
                    </a:cubicBezTo>
                    <a:cubicBezTo>
                      <a:pt x="8570" y="3708"/>
                      <a:pt x="8564" y="3697"/>
                      <a:pt x="8559" y="3689"/>
                    </a:cubicBezTo>
                    <a:cubicBezTo>
                      <a:pt x="8458" y="3543"/>
                      <a:pt x="8377" y="3488"/>
                      <a:pt x="8377" y="3488"/>
                    </a:cubicBezTo>
                    <a:cubicBezTo>
                      <a:pt x="8870" y="2385"/>
                      <a:pt x="8407" y="1279"/>
                      <a:pt x="8000" y="617"/>
                    </a:cubicBezTo>
                    <a:cubicBezTo>
                      <a:pt x="7781" y="258"/>
                      <a:pt x="7576" y="30"/>
                      <a:pt x="7550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19" name="Google Shape;4519;p19"/>
              <p:cNvSpPr/>
              <p:nvPr/>
            </p:nvSpPr>
            <p:spPr>
              <a:xfrm>
                <a:off x="1830025" y="5058650"/>
                <a:ext cx="184475" cy="117325"/>
              </a:xfrm>
              <a:custGeom>
                <a:avLst/>
                <a:gdLst/>
                <a:ahLst/>
                <a:cxnLst/>
                <a:rect l="l" t="t" r="r" b="b"/>
                <a:pathLst>
                  <a:path w="7379" h="4693" extrusionOk="0">
                    <a:moveTo>
                      <a:pt x="3471" y="1"/>
                    </a:moveTo>
                    <a:cubicBezTo>
                      <a:pt x="2511" y="1"/>
                      <a:pt x="1535" y="176"/>
                      <a:pt x="1245" y="489"/>
                    </a:cubicBezTo>
                    <a:cubicBezTo>
                      <a:pt x="813" y="952"/>
                      <a:pt x="681" y="1508"/>
                      <a:pt x="667" y="2087"/>
                    </a:cubicBezTo>
                    <a:cubicBezTo>
                      <a:pt x="664" y="2258"/>
                      <a:pt x="669" y="2434"/>
                      <a:pt x="681" y="2611"/>
                    </a:cubicBezTo>
                    <a:cubicBezTo>
                      <a:pt x="616" y="2887"/>
                      <a:pt x="585" y="3138"/>
                      <a:pt x="597" y="3315"/>
                    </a:cubicBezTo>
                    <a:cubicBezTo>
                      <a:pt x="601" y="3382"/>
                      <a:pt x="596" y="3467"/>
                      <a:pt x="584" y="3562"/>
                    </a:cubicBezTo>
                    <a:lnTo>
                      <a:pt x="105" y="3562"/>
                    </a:lnTo>
                    <a:lnTo>
                      <a:pt x="79" y="3697"/>
                    </a:lnTo>
                    <a:lnTo>
                      <a:pt x="49" y="3867"/>
                    </a:lnTo>
                    <a:lnTo>
                      <a:pt x="50" y="3867"/>
                    </a:lnTo>
                    <a:cubicBezTo>
                      <a:pt x="0" y="4206"/>
                      <a:pt x="1" y="4481"/>
                      <a:pt x="67" y="4692"/>
                    </a:cubicBezTo>
                    <a:lnTo>
                      <a:pt x="7321" y="4692"/>
                    </a:lnTo>
                    <a:cubicBezTo>
                      <a:pt x="7364" y="4542"/>
                      <a:pt x="7379" y="4402"/>
                      <a:pt x="7349" y="4297"/>
                    </a:cubicBezTo>
                    <a:cubicBezTo>
                      <a:pt x="7311" y="4172"/>
                      <a:pt x="7227" y="4121"/>
                      <a:pt x="7121" y="4121"/>
                    </a:cubicBezTo>
                    <a:cubicBezTo>
                      <a:pt x="7026" y="4121"/>
                      <a:pt x="6914" y="4162"/>
                      <a:pt x="6804" y="4228"/>
                    </a:cubicBezTo>
                    <a:cubicBezTo>
                      <a:pt x="6922" y="3754"/>
                      <a:pt x="6980" y="3346"/>
                      <a:pt x="6995" y="2993"/>
                    </a:cubicBezTo>
                    <a:cubicBezTo>
                      <a:pt x="7000" y="2985"/>
                      <a:pt x="7002" y="2974"/>
                      <a:pt x="7008" y="2964"/>
                    </a:cubicBezTo>
                    <a:cubicBezTo>
                      <a:pt x="7011" y="2958"/>
                      <a:pt x="7014" y="2951"/>
                      <a:pt x="7017" y="2944"/>
                    </a:cubicBezTo>
                    <a:cubicBezTo>
                      <a:pt x="7038" y="2895"/>
                      <a:pt x="7056" y="2845"/>
                      <a:pt x="7072" y="2795"/>
                    </a:cubicBezTo>
                    <a:cubicBezTo>
                      <a:pt x="7072" y="2789"/>
                      <a:pt x="7073" y="2784"/>
                      <a:pt x="7073" y="2780"/>
                    </a:cubicBezTo>
                    <a:cubicBezTo>
                      <a:pt x="7087" y="2724"/>
                      <a:pt x="7097" y="2667"/>
                      <a:pt x="7103" y="2609"/>
                    </a:cubicBezTo>
                    <a:cubicBezTo>
                      <a:pt x="7109" y="2535"/>
                      <a:pt x="7112" y="2459"/>
                      <a:pt x="7110" y="2387"/>
                    </a:cubicBezTo>
                    <a:cubicBezTo>
                      <a:pt x="7110" y="2362"/>
                      <a:pt x="7106" y="2341"/>
                      <a:pt x="7106" y="2318"/>
                    </a:cubicBezTo>
                    <a:cubicBezTo>
                      <a:pt x="7103" y="2269"/>
                      <a:pt x="7099" y="2221"/>
                      <a:pt x="7093" y="2177"/>
                    </a:cubicBezTo>
                    <a:cubicBezTo>
                      <a:pt x="7090" y="2149"/>
                      <a:pt x="7086" y="2123"/>
                      <a:pt x="7080" y="2098"/>
                    </a:cubicBezTo>
                    <a:cubicBezTo>
                      <a:pt x="7074" y="2058"/>
                      <a:pt x="7067" y="2016"/>
                      <a:pt x="7055" y="1976"/>
                    </a:cubicBezTo>
                    <a:cubicBezTo>
                      <a:pt x="7048" y="1950"/>
                      <a:pt x="7041" y="1924"/>
                      <a:pt x="7033" y="1899"/>
                    </a:cubicBezTo>
                    <a:cubicBezTo>
                      <a:pt x="7022" y="1860"/>
                      <a:pt x="7011" y="1822"/>
                      <a:pt x="6996" y="1788"/>
                    </a:cubicBezTo>
                    <a:cubicBezTo>
                      <a:pt x="6988" y="1761"/>
                      <a:pt x="6977" y="1738"/>
                      <a:pt x="6968" y="1711"/>
                    </a:cubicBezTo>
                    <a:cubicBezTo>
                      <a:pt x="6952" y="1677"/>
                      <a:pt x="6935" y="1642"/>
                      <a:pt x="6920" y="1607"/>
                    </a:cubicBezTo>
                    <a:cubicBezTo>
                      <a:pt x="6909" y="1584"/>
                      <a:pt x="6897" y="1560"/>
                      <a:pt x="6883" y="1536"/>
                    </a:cubicBezTo>
                    <a:cubicBezTo>
                      <a:pt x="6863" y="1502"/>
                      <a:pt x="6842" y="1468"/>
                      <a:pt x="6820" y="1434"/>
                    </a:cubicBezTo>
                    <a:cubicBezTo>
                      <a:pt x="6808" y="1414"/>
                      <a:pt x="6796" y="1395"/>
                      <a:pt x="6782" y="1376"/>
                    </a:cubicBezTo>
                    <a:cubicBezTo>
                      <a:pt x="6756" y="1337"/>
                      <a:pt x="6726" y="1298"/>
                      <a:pt x="6696" y="1261"/>
                    </a:cubicBezTo>
                    <a:cubicBezTo>
                      <a:pt x="6686" y="1250"/>
                      <a:pt x="6679" y="1236"/>
                      <a:pt x="6667" y="1224"/>
                    </a:cubicBezTo>
                    <a:cubicBezTo>
                      <a:pt x="6626" y="1176"/>
                      <a:pt x="6583" y="1128"/>
                      <a:pt x="6539" y="1084"/>
                    </a:cubicBezTo>
                    <a:cubicBezTo>
                      <a:pt x="6525" y="1070"/>
                      <a:pt x="6504" y="1053"/>
                      <a:pt x="6489" y="1036"/>
                    </a:cubicBezTo>
                    <a:cubicBezTo>
                      <a:pt x="6458" y="1009"/>
                      <a:pt x="6429" y="980"/>
                      <a:pt x="6398" y="952"/>
                    </a:cubicBezTo>
                    <a:cubicBezTo>
                      <a:pt x="6376" y="934"/>
                      <a:pt x="6353" y="914"/>
                      <a:pt x="6333" y="897"/>
                    </a:cubicBezTo>
                    <a:cubicBezTo>
                      <a:pt x="6304" y="873"/>
                      <a:pt x="6277" y="852"/>
                      <a:pt x="6248" y="829"/>
                    </a:cubicBezTo>
                    <a:cubicBezTo>
                      <a:pt x="6222" y="811"/>
                      <a:pt x="6198" y="791"/>
                      <a:pt x="6171" y="774"/>
                    </a:cubicBezTo>
                    <a:cubicBezTo>
                      <a:pt x="6144" y="755"/>
                      <a:pt x="6115" y="737"/>
                      <a:pt x="6088" y="716"/>
                    </a:cubicBezTo>
                    <a:cubicBezTo>
                      <a:pt x="6060" y="700"/>
                      <a:pt x="6034" y="682"/>
                      <a:pt x="6006" y="665"/>
                    </a:cubicBezTo>
                    <a:cubicBezTo>
                      <a:pt x="5977" y="648"/>
                      <a:pt x="5950" y="630"/>
                      <a:pt x="5921" y="614"/>
                    </a:cubicBezTo>
                    <a:cubicBezTo>
                      <a:pt x="5892" y="597"/>
                      <a:pt x="5865" y="579"/>
                      <a:pt x="5836" y="563"/>
                    </a:cubicBezTo>
                    <a:cubicBezTo>
                      <a:pt x="5807" y="547"/>
                      <a:pt x="5779" y="531"/>
                      <a:pt x="5751" y="517"/>
                    </a:cubicBezTo>
                    <a:cubicBezTo>
                      <a:pt x="5719" y="500"/>
                      <a:pt x="5690" y="484"/>
                      <a:pt x="5659" y="469"/>
                    </a:cubicBezTo>
                    <a:lnTo>
                      <a:pt x="5578" y="428"/>
                    </a:lnTo>
                    <a:cubicBezTo>
                      <a:pt x="5546" y="412"/>
                      <a:pt x="5514" y="398"/>
                      <a:pt x="5481" y="384"/>
                    </a:cubicBezTo>
                    <a:cubicBezTo>
                      <a:pt x="5359" y="327"/>
                      <a:pt x="5237" y="277"/>
                      <a:pt x="5115" y="230"/>
                    </a:cubicBezTo>
                    <a:cubicBezTo>
                      <a:pt x="4826" y="122"/>
                      <a:pt x="4443" y="51"/>
                      <a:pt x="4027" y="21"/>
                    </a:cubicBezTo>
                    <a:cubicBezTo>
                      <a:pt x="3846" y="7"/>
                      <a:pt x="3659" y="1"/>
                      <a:pt x="3471" y="1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20" name="Google Shape;4520;p19"/>
              <p:cNvSpPr/>
              <p:nvPr/>
            </p:nvSpPr>
            <p:spPr>
              <a:xfrm>
                <a:off x="1321675" y="5048625"/>
                <a:ext cx="171875" cy="127225"/>
              </a:xfrm>
              <a:custGeom>
                <a:avLst/>
                <a:gdLst/>
                <a:ahLst/>
                <a:cxnLst/>
                <a:rect l="l" t="t" r="r" b="b"/>
                <a:pathLst>
                  <a:path w="6875" h="5089" extrusionOk="0">
                    <a:moveTo>
                      <a:pt x="3098" y="0"/>
                    </a:moveTo>
                    <a:cubicBezTo>
                      <a:pt x="2822" y="0"/>
                      <a:pt x="2550" y="34"/>
                      <a:pt x="2291" y="112"/>
                    </a:cubicBezTo>
                    <a:cubicBezTo>
                      <a:pt x="2090" y="169"/>
                      <a:pt x="1896" y="252"/>
                      <a:pt x="1714" y="360"/>
                    </a:cubicBezTo>
                    <a:cubicBezTo>
                      <a:pt x="1252" y="635"/>
                      <a:pt x="988" y="1092"/>
                      <a:pt x="844" y="1575"/>
                    </a:cubicBezTo>
                    <a:cubicBezTo>
                      <a:pt x="792" y="1574"/>
                      <a:pt x="741" y="1573"/>
                      <a:pt x="691" y="1573"/>
                    </a:cubicBezTo>
                    <a:cubicBezTo>
                      <a:pt x="491" y="1573"/>
                      <a:pt x="311" y="1585"/>
                      <a:pt x="230" y="1601"/>
                    </a:cubicBezTo>
                    <a:cubicBezTo>
                      <a:pt x="12" y="1642"/>
                      <a:pt x="23" y="1820"/>
                      <a:pt x="73" y="2002"/>
                    </a:cubicBezTo>
                    <a:cubicBezTo>
                      <a:pt x="96" y="2081"/>
                      <a:pt x="292" y="2185"/>
                      <a:pt x="528" y="2258"/>
                    </a:cubicBezTo>
                    <a:cubicBezTo>
                      <a:pt x="337" y="2549"/>
                      <a:pt x="167" y="2854"/>
                      <a:pt x="17" y="3170"/>
                    </a:cubicBezTo>
                    <a:cubicBezTo>
                      <a:pt x="11" y="3183"/>
                      <a:pt x="4" y="3196"/>
                      <a:pt x="0" y="3207"/>
                    </a:cubicBezTo>
                    <a:lnTo>
                      <a:pt x="17" y="3207"/>
                    </a:lnTo>
                    <a:lnTo>
                      <a:pt x="17" y="5088"/>
                    </a:lnTo>
                    <a:lnTo>
                      <a:pt x="6286" y="5088"/>
                    </a:lnTo>
                    <a:cubicBezTo>
                      <a:pt x="6346" y="4853"/>
                      <a:pt x="6370" y="4608"/>
                      <a:pt x="6379" y="4410"/>
                    </a:cubicBezTo>
                    <a:cubicBezTo>
                      <a:pt x="6379" y="4389"/>
                      <a:pt x="6380" y="4364"/>
                      <a:pt x="6380" y="4342"/>
                    </a:cubicBezTo>
                    <a:cubicBezTo>
                      <a:pt x="6382" y="4299"/>
                      <a:pt x="6382" y="4258"/>
                      <a:pt x="6382" y="4222"/>
                    </a:cubicBezTo>
                    <a:cubicBezTo>
                      <a:pt x="6382" y="4094"/>
                      <a:pt x="6376" y="4013"/>
                      <a:pt x="6376" y="4013"/>
                    </a:cubicBezTo>
                    <a:cubicBezTo>
                      <a:pt x="6376" y="4013"/>
                      <a:pt x="6850" y="3526"/>
                      <a:pt x="6865" y="2829"/>
                    </a:cubicBezTo>
                    <a:cubicBezTo>
                      <a:pt x="6875" y="2437"/>
                      <a:pt x="6738" y="1978"/>
                      <a:pt x="6293" y="1502"/>
                    </a:cubicBezTo>
                    <a:cubicBezTo>
                      <a:pt x="6137" y="1338"/>
                      <a:pt x="5973" y="1185"/>
                      <a:pt x="5797" y="1043"/>
                    </a:cubicBezTo>
                    <a:cubicBezTo>
                      <a:pt x="4998" y="395"/>
                      <a:pt x="4016" y="0"/>
                      <a:pt x="3098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21" name="Google Shape;4521;p19"/>
              <p:cNvSpPr/>
              <p:nvPr/>
            </p:nvSpPr>
            <p:spPr>
              <a:xfrm>
                <a:off x="3196650" y="5048350"/>
                <a:ext cx="158225" cy="127525"/>
              </a:xfrm>
              <a:custGeom>
                <a:avLst/>
                <a:gdLst/>
                <a:ahLst/>
                <a:cxnLst/>
                <a:rect l="l" t="t" r="r" b="b"/>
                <a:pathLst>
                  <a:path w="6329" h="5101" extrusionOk="0">
                    <a:moveTo>
                      <a:pt x="2043" y="0"/>
                    </a:moveTo>
                    <a:cubicBezTo>
                      <a:pt x="0" y="0"/>
                      <a:pt x="596" y="2601"/>
                      <a:pt x="596" y="2601"/>
                    </a:cubicBezTo>
                    <a:cubicBezTo>
                      <a:pt x="141" y="2901"/>
                      <a:pt x="50" y="3843"/>
                      <a:pt x="304" y="5101"/>
                    </a:cubicBezTo>
                    <a:lnTo>
                      <a:pt x="6323" y="5101"/>
                    </a:lnTo>
                    <a:cubicBezTo>
                      <a:pt x="6327" y="4940"/>
                      <a:pt x="6329" y="4785"/>
                      <a:pt x="6325" y="4636"/>
                    </a:cubicBezTo>
                    <a:cubicBezTo>
                      <a:pt x="6322" y="4508"/>
                      <a:pt x="6317" y="4382"/>
                      <a:pt x="6310" y="4262"/>
                    </a:cubicBezTo>
                    <a:cubicBezTo>
                      <a:pt x="6305" y="4201"/>
                      <a:pt x="6301" y="4144"/>
                      <a:pt x="6296" y="4086"/>
                    </a:cubicBezTo>
                    <a:cubicBezTo>
                      <a:pt x="6280" y="3912"/>
                      <a:pt x="6260" y="3752"/>
                      <a:pt x="6234" y="3599"/>
                    </a:cubicBezTo>
                    <a:cubicBezTo>
                      <a:pt x="6226" y="3549"/>
                      <a:pt x="6216" y="3499"/>
                      <a:pt x="6206" y="3450"/>
                    </a:cubicBezTo>
                    <a:cubicBezTo>
                      <a:pt x="6161" y="3223"/>
                      <a:pt x="6108" y="3023"/>
                      <a:pt x="6045" y="2840"/>
                    </a:cubicBezTo>
                    <a:cubicBezTo>
                      <a:pt x="5514" y="1290"/>
                      <a:pt x="4397" y="1258"/>
                      <a:pt x="4304" y="1258"/>
                    </a:cubicBezTo>
                    <a:cubicBezTo>
                      <a:pt x="4300" y="1258"/>
                      <a:pt x="4298" y="1258"/>
                      <a:pt x="4298" y="1258"/>
                    </a:cubicBezTo>
                    <a:lnTo>
                      <a:pt x="4298" y="1252"/>
                    </a:lnTo>
                    <a:lnTo>
                      <a:pt x="4298" y="1250"/>
                    </a:lnTo>
                    <a:cubicBezTo>
                      <a:pt x="4291" y="1217"/>
                      <a:pt x="4256" y="1076"/>
                      <a:pt x="4148" y="896"/>
                    </a:cubicBezTo>
                    <a:cubicBezTo>
                      <a:pt x="4035" y="711"/>
                      <a:pt x="3837" y="487"/>
                      <a:pt x="3504" y="310"/>
                    </a:cubicBezTo>
                    <a:cubicBezTo>
                      <a:pt x="3172" y="133"/>
                      <a:pt x="2702" y="0"/>
                      <a:pt x="2043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22" name="Google Shape;4522;p19"/>
              <p:cNvSpPr/>
              <p:nvPr/>
            </p:nvSpPr>
            <p:spPr>
              <a:xfrm>
                <a:off x="3626300" y="5048625"/>
                <a:ext cx="204950" cy="127350"/>
              </a:xfrm>
              <a:custGeom>
                <a:avLst/>
                <a:gdLst/>
                <a:ahLst/>
                <a:cxnLst/>
                <a:rect l="l" t="t" r="r" b="b"/>
                <a:pathLst>
                  <a:path w="8198" h="5094" extrusionOk="0">
                    <a:moveTo>
                      <a:pt x="4436" y="1"/>
                    </a:moveTo>
                    <a:cubicBezTo>
                      <a:pt x="3516" y="1"/>
                      <a:pt x="2534" y="397"/>
                      <a:pt x="1736" y="1045"/>
                    </a:cubicBezTo>
                    <a:cubicBezTo>
                      <a:pt x="1560" y="1186"/>
                      <a:pt x="1395" y="1340"/>
                      <a:pt x="1239" y="1504"/>
                    </a:cubicBezTo>
                    <a:cubicBezTo>
                      <a:pt x="1" y="2822"/>
                      <a:pt x="1155" y="4018"/>
                      <a:pt x="1155" y="4018"/>
                    </a:cubicBezTo>
                    <a:cubicBezTo>
                      <a:pt x="1155" y="4018"/>
                      <a:pt x="1149" y="4099"/>
                      <a:pt x="1149" y="4227"/>
                    </a:cubicBezTo>
                    <a:cubicBezTo>
                      <a:pt x="1149" y="4263"/>
                      <a:pt x="1149" y="4303"/>
                      <a:pt x="1152" y="4347"/>
                    </a:cubicBezTo>
                    <a:cubicBezTo>
                      <a:pt x="1152" y="4369"/>
                      <a:pt x="1153" y="4391"/>
                      <a:pt x="1153" y="4415"/>
                    </a:cubicBezTo>
                    <a:cubicBezTo>
                      <a:pt x="1160" y="4613"/>
                      <a:pt x="1183" y="4856"/>
                      <a:pt x="1244" y="5093"/>
                    </a:cubicBezTo>
                    <a:lnTo>
                      <a:pt x="8197" y="5093"/>
                    </a:lnTo>
                    <a:cubicBezTo>
                      <a:pt x="8025" y="4406"/>
                      <a:pt x="7775" y="3672"/>
                      <a:pt x="7426" y="2986"/>
                    </a:cubicBezTo>
                    <a:cubicBezTo>
                      <a:pt x="7329" y="2795"/>
                      <a:pt x="7225" y="2607"/>
                      <a:pt x="7110" y="2426"/>
                    </a:cubicBezTo>
                    <a:cubicBezTo>
                      <a:pt x="7077" y="2370"/>
                      <a:pt x="7042" y="2313"/>
                      <a:pt x="7005" y="2258"/>
                    </a:cubicBezTo>
                    <a:cubicBezTo>
                      <a:pt x="7106" y="2228"/>
                      <a:pt x="7199" y="2190"/>
                      <a:pt x="7274" y="2153"/>
                    </a:cubicBezTo>
                    <a:cubicBezTo>
                      <a:pt x="7377" y="2103"/>
                      <a:pt x="7446" y="2048"/>
                      <a:pt x="7459" y="2002"/>
                    </a:cubicBezTo>
                    <a:cubicBezTo>
                      <a:pt x="7474" y="1940"/>
                      <a:pt x="7489" y="1878"/>
                      <a:pt x="7489" y="1823"/>
                    </a:cubicBezTo>
                    <a:cubicBezTo>
                      <a:pt x="7490" y="1715"/>
                      <a:pt x="7446" y="1630"/>
                      <a:pt x="7303" y="1602"/>
                    </a:cubicBezTo>
                    <a:cubicBezTo>
                      <a:pt x="7222" y="1586"/>
                      <a:pt x="7037" y="1574"/>
                      <a:pt x="6833" y="1574"/>
                    </a:cubicBezTo>
                    <a:cubicBezTo>
                      <a:pt x="6786" y="1574"/>
                      <a:pt x="6738" y="1575"/>
                      <a:pt x="6689" y="1577"/>
                    </a:cubicBezTo>
                    <a:cubicBezTo>
                      <a:pt x="6544" y="1094"/>
                      <a:pt x="6281" y="636"/>
                      <a:pt x="5819" y="361"/>
                    </a:cubicBezTo>
                    <a:cubicBezTo>
                      <a:pt x="5401" y="114"/>
                      <a:pt x="4927" y="1"/>
                      <a:pt x="4436" y="1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23" name="Google Shape;4523;p19"/>
              <p:cNvSpPr/>
              <p:nvPr/>
            </p:nvSpPr>
            <p:spPr>
              <a:xfrm>
                <a:off x="2301325" y="5058500"/>
                <a:ext cx="169925" cy="117375"/>
              </a:xfrm>
              <a:custGeom>
                <a:avLst/>
                <a:gdLst/>
                <a:ahLst/>
                <a:cxnLst/>
                <a:rect l="l" t="t" r="r" b="b"/>
                <a:pathLst>
                  <a:path w="6797" h="4695" extrusionOk="0">
                    <a:moveTo>
                      <a:pt x="5453" y="0"/>
                    </a:moveTo>
                    <a:cubicBezTo>
                      <a:pt x="5361" y="0"/>
                      <a:pt x="5265" y="7"/>
                      <a:pt x="5167" y="22"/>
                    </a:cubicBezTo>
                    <a:cubicBezTo>
                      <a:pt x="5126" y="27"/>
                      <a:pt x="5084" y="34"/>
                      <a:pt x="5042" y="44"/>
                    </a:cubicBezTo>
                    <a:cubicBezTo>
                      <a:pt x="4968" y="59"/>
                      <a:pt x="4868" y="88"/>
                      <a:pt x="4746" y="129"/>
                    </a:cubicBezTo>
                    <a:cubicBezTo>
                      <a:pt x="4049" y="362"/>
                      <a:pt x="2676" y="969"/>
                      <a:pt x="1631" y="1642"/>
                    </a:cubicBezTo>
                    <a:cubicBezTo>
                      <a:pt x="1629" y="1642"/>
                      <a:pt x="1626" y="1645"/>
                      <a:pt x="1624" y="1647"/>
                    </a:cubicBezTo>
                    <a:cubicBezTo>
                      <a:pt x="1566" y="1683"/>
                      <a:pt x="1509" y="1722"/>
                      <a:pt x="1453" y="1759"/>
                    </a:cubicBezTo>
                    <a:cubicBezTo>
                      <a:pt x="1451" y="1761"/>
                      <a:pt x="1448" y="1764"/>
                      <a:pt x="1447" y="1764"/>
                    </a:cubicBezTo>
                    <a:cubicBezTo>
                      <a:pt x="1171" y="1952"/>
                      <a:pt x="927" y="2142"/>
                      <a:pt x="731" y="2326"/>
                    </a:cubicBezTo>
                    <a:lnTo>
                      <a:pt x="701" y="2357"/>
                    </a:lnTo>
                    <a:cubicBezTo>
                      <a:pt x="675" y="2383"/>
                      <a:pt x="651" y="2408"/>
                      <a:pt x="628" y="2433"/>
                    </a:cubicBezTo>
                    <a:cubicBezTo>
                      <a:pt x="611" y="2448"/>
                      <a:pt x="596" y="2467"/>
                      <a:pt x="581" y="2482"/>
                    </a:cubicBezTo>
                    <a:cubicBezTo>
                      <a:pt x="561" y="2506"/>
                      <a:pt x="542" y="2528"/>
                      <a:pt x="525" y="2550"/>
                    </a:cubicBezTo>
                    <a:cubicBezTo>
                      <a:pt x="508" y="2570"/>
                      <a:pt x="493" y="2586"/>
                      <a:pt x="477" y="2607"/>
                    </a:cubicBezTo>
                    <a:cubicBezTo>
                      <a:pt x="463" y="2628"/>
                      <a:pt x="448" y="2647"/>
                      <a:pt x="434" y="2669"/>
                    </a:cubicBezTo>
                    <a:cubicBezTo>
                      <a:pt x="421" y="2687"/>
                      <a:pt x="408" y="2708"/>
                      <a:pt x="396" y="2728"/>
                    </a:cubicBezTo>
                    <a:cubicBezTo>
                      <a:pt x="381" y="2748"/>
                      <a:pt x="373" y="2766"/>
                      <a:pt x="361" y="2786"/>
                    </a:cubicBezTo>
                    <a:cubicBezTo>
                      <a:pt x="350" y="2805"/>
                      <a:pt x="339" y="2827"/>
                      <a:pt x="330" y="2848"/>
                    </a:cubicBezTo>
                    <a:cubicBezTo>
                      <a:pt x="323" y="2865"/>
                      <a:pt x="315" y="2883"/>
                      <a:pt x="307" y="2900"/>
                    </a:cubicBezTo>
                    <a:cubicBezTo>
                      <a:pt x="300" y="2923"/>
                      <a:pt x="294" y="2942"/>
                      <a:pt x="288" y="2963"/>
                    </a:cubicBezTo>
                    <a:cubicBezTo>
                      <a:pt x="283" y="2980"/>
                      <a:pt x="278" y="2998"/>
                      <a:pt x="274" y="3014"/>
                    </a:cubicBezTo>
                    <a:cubicBezTo>
                      <a:pt x="271" y="3036"/>
                      <a:pt x="268" y="3058"/>
                      <a:pt x="266" y="3078"/>
                    </a:cubicBezTo>
                    <a:cubicBezTo>
                      <a:pt x="266" y="3094"/>
                      <a:pt x="265" y="3109"/>
                      <a:pt x="265" y="3122"/>
                    </a:cubicBezTo>
                    <a:cubicBezTo>
                      <a:pt x="265" y="3147"/>
                      <a:pt x="268" y="3172"/>
                      <a:pt x="272" y="3194"/>
                    </a:cubicBezTo>
                    <a:cubicBezTo>
                      <a:pt x="274" y="3205"/>
                      <a:pt x="274" y="3217"/>
                      <a:pt x="278" y="3230"/>
                    </a:cubicBezTo>
                    <a:cubicBezTo>
                      <a:pt x="287" y="3263"/>
                      <a:pt x="300" y="3297"/>
                      <a:pt x="317" y="3331"/>
                    </a:cubicBezTo>
                    <a:lnTo>
                      <a:pt x="317" y="3332"/>
                    </a:lnTo>
                    <a:cubicBezTo>
                      <a:pt x="92" y="3348"/>
                      <a:pt x="1" y="3526"/>
                      <a:pt x="7" y="3812"/>
                    </a:cubicBezTo>
                    <a:cubicBezTo>
                      <a:pt x="11" y="4045"/>
                      <a:pt x="81" y="4348"/>
                      <a:pt x="197" y="4695"/>
                    </a:cubicBezTo>
                    <a:lnTo>
                      <a:pt x="6670" y="4695"/>
                    </a:lnTo>
                    <a:cubicBezTo>
                      <a:pt x="6482" y="3427"/>
                      <a:pt x="6219" y="2287"/>
                      <a:pt x="6219" y="2287"/>
                    </a:cubicBezTo>
                    <a:cubicBezTo>
                      <a:pt x="6219" y="2287"/>
                      <a:pt x="6224" y="2282"/>
                      <a:pt x="6229" y="2276"/>
                    </a:cubicBezTo>
                    <a:cubicBezTo>
                      <a:pt x="6230" y="2275"/>
                      <a:pt x="6233" y="2272"/>
                      <a:pt x="6235" y="2268"/>
                    </a:cubicBezTo>
                    <a:cubicBezTo>
                      <a:pt x="6239" y="2262"/>
                      <a:pt x="6242" y="2256"/>
                      <a:pt x="6247" y="2247"/>
                    </a:cubicBezTo>
                    <a:cubicBezTo>
                      <a:pt x="6251" y="2240"/>
                      <a:pt x="6257" y="2230"/>
                      <a:pt x="6263" y="2221"/>
                    </a:cubicBezTo>
                    <a:cubicBezTo>
                      <a:pt x="6268" y="2214"/>
                      <a:pt x="6271" y="2207"/>
                      <a:pt x="6278" y="2200"/>
                    </a:cubicBezTo>
                    <a:cubicBezTo>
                      <a:pt x="6284" y="2189"/>
                      <a:pt x="6291" y="2177"/>
                      <a:pt x="6298" y="2163"/>
                    </a:cubicBezTo>
                    <a:cubicBezTo>
                      <a:pt x="6303" y="2152"/>
                      <a:pt x="6308" y="2145"/>
                      <a:pt x="6315" y="2135"/>
                    </a:cubicBezTo>
                    <a:cubicBezTo>
                      <a:pt x="6324" y="2118"/>
                      <a:pt x="6332" y="2104"/>
                      <a:pt x="6341" y="2088"/>
                    </a:cubicBezTo>
                    <a:cubicBezTo>
                      <a:pt x="6347" y="2078"/>
                      <a:pt x="6354" y="2067"/>
                      <a:pt x="6360" y="2055"/>
                    </a:cubicBezTo>
                    <a:cubicBezTo>
                      <a:pt x="6370" y="2038"/>
                      <a:pt x="6381" y="2020"/>
                      <a:pt x="6389" y="2003"/>
                    </a:cubicBezTo>
                    <a:cubicBezTo>
                      <a:pt x="6397" y="1991"/>
                      <a:pt x="6405" y="1979"/>
                      <a:pt x="6411" y="1965"/>
                    </a:cubicBezTo>
                    <a:cubicBezTo>
                      <a:pt x="6423" y="1946"/>
                      <a:pt x="6432" y="1928"/>
                      <a:pt x="6444" y="1908"/>
                    </a:cubicBezTo>
                    <a:cubicBezTo>
                      <a:pt x="6451" y="1891"/>
                      <a:pt x="6460" y="1875"/>
                      <a:pt x="6467" y="1861"/>
                    </a:cubicBezTo>
                    <a:cubicBezTo>
                      <a:pt x="6476" y="1843"/>
                      <a:pt x="6488" y="1823"/>
                      <a:pt x="6497" y="1801"/>
                    </a:cubicBezTo>
                    <a:cubicBezTo>
                      <a:pt x="6643" y="1513"/>
                      <a:pt x="6796" y="1156"/>
                      <a:pt x="6796" y="903"/>
                    </a:cubicBezTo>
                    <a:cubicBezTo>
                      <a:pt x="6796" y="852"/>
                      <a:pt x="6789" y="805"/>
                      <a:pt x="6776" y="762"/>
                    </a:cubicBezTo>
                    <a:cubicBezTo>
                      <a:pt x="6650" y="396"/>
                      <a:pt x="6147" y="0"/>
                      <a:pt x="5453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24" name="Google Shape;4524;p19"/>
              <p:cNvSpPr/>
              <p:nvPr/>
            </p:nvSpPr>
            <p:spPr>
              <a:xfrm>
                <a:off x="2883000" y="5010800"/>
                <a:ext cx="250925" cy="165150"/>
              </a:xfrm>
              <a:custGeom>
                <a:avLst/>
                <a:gdLst/>
                <a:ahLst/>
                <a:cxnLst/>
                <a:rect l="l" t="t" r="r" b="b"/>
                <a:pathLst>
                  <a:path w="10037" h="6606" extrusionOk="0">
                    <a:moveTo>
                      <a:pt x="5072" y="0"/>
                    </a:moveTo>
                    <a:cubicBezTo>
                      <a:pt x="4432" y="0"/>
                      <a:pt x="3998" y="243"/>
                      <a:pt x="3998" y="608"/>
                    </a:cubicBezTo>
                    <a:cubicBezTo>
                      <a:pt x="3998" y="647"/>
                      <a:pt x="4001" y="689"/>
                      <a:pt x="4013" y="732"/>
                    </a:cubicBezTo>
                    <a:cubicBezTo>
                      <a:pt x="3600" y="1064"/>
                      <a:pt x="3137" y="1605"/>
                      <a:pt x="2676" y="2232"/>
                    </a:cubicBezTo>
                    <a:cubicBezTo>
                      <a:pt x="2579" y="2119"/>
                      <a:pt x="2512" y="2038"/>
                      <a:pt x="2500" y="2032"/>
                    </a:cubicBezTo>
                    <a:lnTo>
                      <a:pt x="2253" y="2201"/>
                    </a:lnTo>
                    <a:cubicBezTo>
                      <a:pt x="2253" y="2201"/>
                      <a:pt x="2287" y="2354"/>
                      <a:pt x="2420" y="2590"/>
                    </a:cubicBezTo>
                    <a:cubicBezTo>
                      <a:pt x="2253" y="2827"/>
                      <a:pt x="2089" y="3071"/>
                      <a:pt x="1928" y="3319"/>
                    </a:cubicBezTo>
                    <a:cubicBezTo>
                      <a:pt x="966" y="4794"/>
                      <a:pt x="147" y="6327"/>
                      <a:pt x="0" y="6605"/>
                    </a:cubicBezTo>
                    <a:lnTo>
                      <a:pt x="7871" y="6605"/>
                    </a:lnTo>
                    <a:lnTo>
                      <a:pt x="8326" y="6328"/>
                    </a:lnTo>
                    <a:lnTo>
                      <a:pt x="9023" y="6407"/>
                    </a:lnTo>
                    <a:cubicBezTo>
                      <a:pt x="9042" y="6247"/>
                      <a:pt x="9066" y="6036"/>
                      <a:pt x="9089" y="5809"/>
                    </a:cubicBezTo>
                    <a:lnTo>
                      <a:pt x="9243" y="5238"/>
                    </a:lnTo>
                    <a:lnTo>
                      <a:pt x="9977" y="5268"/>
                    </a:lnTo>
                    <a:lnTo>
                      <a:pt x="10037" y="5270"/>
                    </a:lnTo>
                    <a:cubicBezTo>
                      <a:pt x="10015" y="5174"/>
                      <a:pt x="9989" y="5080"/>
                      <a:pt x="9970" y="4989"/>
                    </a:cubicBezTo>
                    <a:cubicBezTo>
                      <a:pt x="9961" y="4965"/>
                      <a:pt x="9955" y="4938"/>
                      <a:pt x="9948" y="4916"/>
                    </a:cubicBezTo>
                    <a:cubicBezTo>
                      <a:pt x="9930" y="4848"/>
                      <a:pt x="9912" y="4780"/>
                      <a:pt x="9892" y="4715"/>
                    </a:cubicBezTo>
                    <a:cubicBezTo>
                      <a:pt x="9885" y="4690"/>
                      <a:pt x="9876" y="4666"/>
                      <a:pt x="9870" y="4644"/>
                    </a:cubicBezTo>
                    <a:cubicBezTo>
                      <a:pt x="9850" y="4577"/>
                      <a:pt x="9830" y="4511"/>
                      <a:pt x="9808" y="4447"/>
                    </a:cubicBezTo>
                    <a:cubicBezTo>
                      <a:pt x="9802" y="4430"/>
                      <a:pt x="9795" y="4408"/>
                      <a:pt x="9789" y="4389"/>
                    </a:cubicBezTo>
                    <a:cubicBezTo>
                      <a:pt x="9767" y="4322"/>
                      <a:pt x="9743" y="4255"/>
                      <a:pt x="9721" y="4189"/>
                    </a:cubicBezTo>
                    <a:cubicBezTo>
                      <a:pt x="9716" y="4173"/>
                      <a:pt x="9710" y="4160"/>
                      <a:pt x="9704" y="4146"/>
                    </a:cubicBezTo>
                    <a:cubicBezTo>
                      <a:pt x="9678" y="4075"/>
                      <a:pt x="9654" y="4007"/>
                      <a:pt x="9627" y="3939"/>
                    </a:cubicBezTo>
                    <a:cubicBezTo>
                      <a:pt x="9624" y="3928"/>
                      <a:pt x="9620" y="3919"/>
                      <a:pt x="9615" y="3911"/>
                    </a:cubicBezTo>
                    <a:cubicBezTo>
                      <a:pt x="9585" y="3836"/>
                      <a:pt x="9557" y="3764"/>
                      <a:pt x="9526" y="3692"/>
                    </a:cubicBezTo>
                    <a:cubicBezTo>
                      <a:pt x="9526" y="3690"/>
                      <a:pt x="9524" y="3686"/>
                      <a:pt x="9524" y="3685"/>
                    </a:cubicBezTo>
                    <a:cubicBezTo>
                      <a:pt x="8927" y="2274"/>
                      <a:pt x="8105" y="1341"/>
                      <a:pt x="7273" y="768"/>
                    </a:cubicBezTo>
                    <a:cubicBezTo>
                      <a:pt x="6485" y="224"/>
                      <a:pt x="5689" y="2"/>
                      <a:pt x="5081" y="0"/>
                    </a:cubicBezTo>
                    <a:cubicBezTo>
                      <a:pt x="5078" y="0"/>
                      <a:pt x="5075" y="0"/>
                      <a:pt x="5072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25" name="Google Shape;4525;p19"/>
              <p:cNvSpPr/>
              <p:nvPr/>
            </p:nvSpPr>
            <p:spPr>
              <a:xfrm>
                <a:off x="5789300" y="4837175"/>
                <a:ext cx="278175" cy="338800"/>
              </a:xfrm>
              <a:custGeom>
                <a:avLst/>
                <a:gdLst/>
                <a:ahLst/>
                <a:cxnLst/>
                <a:rect l="l" t="t" r="r" b="b"/>
                <a:pathLst>
                  <a:path w="11127" h="13552" extrusionOk="0">
                    <a:moveTo>
                      <a:pt x="7544" y="0"/>
                    </a:moveTo>
                    <a:cubicBezTo>
                      <a:pt x="7585" y="77"/>
                      <a:pt x="8225" y="1341"/>
                      <a:pt x="6004" y="1606"/>
                    </a:cubicBezTo>
                    <a:cubicBezTo>
                      <a:pt x="5955" y="1612"/>
                      <a:pt x="5904" y="1619"/>
                      <a:pt x="5855" y="1625"/>
                    </a:cubicBezTo>
                    <a:cubicBezTo>
                      <a:pt x="4365" y="1861"/>
                      <a:pt x="3691" y="2871"/>
                      <a:pt x="3416" y="3477"/>
                    </a:cubicBezTo>
                    <a:cubicBezTo>
                      <a:pt x="3415" y="3483"/>
                      <a:pt x="3411" y="3486"/>
                      <a:pt x="3410" y="3492"/>
                    </a:cubicBezTo>
                    <a:cubicBezTo>
                      <a:pt x="3394" y="3526"/>
                      <a:pt x="3381" y="3556"/>
                      <a:pt x="3369" y="3585"/>
                    </a:cubicBezTo>
                    <a:cubicBezTo>
                      <a:pt x="3367" y="3589"/>
                      <a:pt x="3364" y="3593"/>
                      <a:pt x="3363" y="3599"/>
                    </a:cubicBezTo>
                    <a:cubicBezTo>
                      <a:pt x="3336" y="3664"/>
                      <a:pt x="3314" y="3723"/>
                      <a:pt x="3297" y="3774"/>
                    </a:cubicBezTo>
                    <a:cubicBezTo>
                      <a:pt x="3297" y="3777"/>
                      <a:pt x="3296" y="3781"/>
                      <a:pt x="3293" y="3786"/>
                    </a:cubicBezTo>
                    <a:cubicBezTo>
                      <a:pt x="3285" y="3807"/>
                      <a:pt x="3279" y="3828"/>
                      <a:pt x="3273" y="3844"/>
                    </a:cubicBezTo>
                    <a:lnTo>
                      <a:pt x="3273" y="3849"/>
                    </a:lnTo>
                    <a:cubicBezTo>
                      <a:pt x="3267" y="3869"/>
                      <a:pt x="3260" y="3884"/>
                      <a:pt x="3258" y="3899"/>
                    </a:cubicBezTo>
                    <a:cubicBezTo>
                      <a:pt x="3258" y="3901"/>
                      <a:pt x="3258" y="3901"/>
                      <a:pt x="3257" y="3904"/>
                    </a:cubicBezTo>
                    <a:cubicBezTo>
                      <a:pt x="3254" y="3916"/>
                      <a:pt x="3252" y="3926"/>
                      <a:pt x="3251" y="3932"/>
                    </a:cubicBezTo>
                    <a:cubicBezTo>
                      <a:pt x="3251" y="3933"/>
                      <a:pt x="3248" y="3935"/>
                      <a:pt x="3248" y="3938"/>
                    </a:cubicBezTo>
                    <a:cubicBezTo>
                      <a:pt x="3248" y="3941"/>
                      <a:pt x="3247" y="3945"/>
                      <a:pt x="3247" y="3945"/>
                    </a:cubicBezTo>
                    <a:cubicBezTo>
                      <a:pt x="3247" y="3945"/>
                      <a:pt x="3170" y="3825"/>
                      <a:pt x="3049" y="3825"/>
                    </a:cubicBezTo>
                    <a:cubicBezTo>
                      <a:pt x="2934" y="3825"/>
                      <a:pt x="2780" y="3933"/>
                      <a:pt x="2613" y="4353"/>
                    </a:cubicBezTo>
                    <a:cubicBezTo>
                      <a:pt x="2456" y="4750"/>
                      <a:pt x="2610" y="5906"/>
                      <a:pt x="2869" y="7058"/>
                    </a:cubicBezTo>
                    <a:cubicBezTo>
                      <a:pt x="2876" y="7095"/>
                      <a:pt x="2884" y="7135"/>
                      <a:pt x="2895" y="7173"/>
                    </a:cubicBezTo>
                    <a:cubicBezTo>
                      <a:pt x="2854" y="7164"/>
                      <a:pt x="2813" y="7160"/>
                      <a:pt x="2772" y="7160"/>
                    </a:cubicBezTo>
                    <a:cubicBezTo>
                      <a:pt x="2562" y="7160"/>
                      <a:pt x="2355" y="7273"/>
                      <a:pt x="2232" y="7529"/>
                    </a:cubicBezTo>
                    <a:cubicBezTo>
                      <a:pt x="2006" y="7993"/>
                      <a:pt x="2400" y="8647"/>
                      <a:pt x="3138" y="8936"/>
                    </a:cubicBezTo>
                    <a:cubicBezTo>
                      <a:pt x="3229" y="8971"/>
                      <a:pt x="3324" y="9002"/>
                      <a:pt x="3424" y="9026"/>
                    </a:cubicBezTo>
                    <a:cubicBezTo>
                      <a:pt x="3437" y="9060"/>
                      <a:pt x="3448" y="9088"/>
                      <a:pt x="3459" y="9117"/>
                    </a:cubicBezTo>
                    <a:cubicBezTo>
                      <a:pt x="3518" y="9816"/>
                      <a:pt x="3586" y="10355"/>
                      <a:pt x="3648" y="10488"/>
                    </a:cubicBezTo>
                    <a:cubicBezTo>
                      <a:pt x="3671" y="10536"/>
                      <a:pt x="3738" y="10607"/>
                      <a:pt x="3830" y="10692"/>
                    </a:cubicBezTo>
                    <a:lnTo>
                      <a:pt x="3755" y="11262"/>
                    </a:lnTo>
                    <a:lnTo>
                      <a:pt x="3240" y="11524"/>
                    </a:lnTo>
                    <a:lnTo>
                      <a:pt x="3259" y="11546"/>
                    </a:lnTo>
                    <a:lnTo>
                      <a:pt x="3240" y="11558"/>
                    </a:lnTo>
                    <a:lnTo>
                      <a:pt x="3248" y="11571"/>
                    </a:lnTo>
                    <a:cubicBezTo>
                      <a:pt x="3162" y="11597"/>
                      <a:pt x="3075" y="11626"/>
                      <a:pt x="2992" y="11656"/>
                    </a:cubicBezTo>
                    <a:cubicBezTo>
                      <a:pt x="2979" y="11662"/>
                      <a:pt x="2965" y="11664"/>
                      <a:pt x="2951" y="11670"/>
                    </a:cubicBezTo>
                    <a:lnTo>
                      <a:pt x="2889" y="11670"/>
                    </a:lnTo>
                    <a:cubicBezTo>
                      <a:pt x="2833" y="11670"/>
                      <a:pt x="2780" y="11685"/>
                      <a:pt x="2734" y="11711"/>
                    </a:cubicBezTo>
                    <a:cubicBezTo>
                      <a:pt x="2664" y="11749"/>
                      <a:pt x="2604" y="11815"/>
                      <a:pt x="2558" y="11894"/>
                    </a:cubicBezTo>
                    <a:cubicBezTo>
                      <a:pt x="1745" y="12196"/>
                      <a:pt x="1045" y="12511"/>
                      <a:pt x="870" y="12659"/>
                    </a:cubicBezTo>
                    <a:cubicBezTo>
                      <a:pt x="815" y="12675"/>
                      <a:pt x="763" y="12703"/>
                      <a:pt x="712" y="12754"/>
                    </a:cubicBezTo>
                    <a:cubicBezTo>
                      <a:pt x="463" y="12989"/>
                      <a:pt x="225" y="13256"/>
                      <a:pt x="0" y="13551"/>
                    </a:cubicBezTo>
                    <a:lnTo>
                      <a:pt x="11126" y="13551"/>
                    </a:lnTo>
                    <a:cubicBezTo>
                      <a:pt x="10848" y="13206"/>
                      <a:pt x="10550" y="12902"/>
                      <a:pt x="10239" y="12647"/>
                    </a:cubicBezTo>
                    <a:cubicBezTo>
                      <a:pt x="10238" y="12646"/>
                      <a:pt x="10233" y="12642"/>
                      <a:pt x="10230" y="12640"/>
                    </a:cubicBezTo>
                    <a:cubicBezTo>
                      <a:pt x="10173" y="12591"/>
                      <a:pt x="10112" y="12545"/>
                      <a:pt x="10052" y="12503"/>
                    </a:cubicBezTo>
                    <a:cubicBezTo>
                      <a:pt x="10046" y="12494"/>
                      <a:pt x="10044" y="12483"/>
                      <a:pt x="10035" y="12481"/>
                    </a:cubicBezTo>
                    <a:cubicBezTo>
                      <a:pt x="10028" y="12471"/>
                      <a:pt x="10016" y="12464"/>
                      <a:pt x="10005" y="12453"/>
                    </a:cubicBezTo>
                    <a:cubicBezTo>
                      <a:pt x="9999" y="12452"/>
                      <a:pt x="9993" y="12447"/>
                      <a:pt x="9988" y="12444"/>
                    </a:cubicBezTo>
                    <a:cubicBezTo>
                      <a:pt x="9983" y="12438"/>
                      <a:pt x="9973" y="12432"/>
                      <a:pt x="9966" y="12428"/>
                    </a:cubicBezTo>
                    <a:cubicBezTo>
                      <a:pt x="9944" y="12415"/>
                      <a:pt x="9922" y="12403"/>
                      <a:pt x="9894" y="12387"/>
                    </a:cubicBezTo>
                    <a:cubicBezTo>
                      <a:pt x="9887" y="12384"/>
                      <a:pt x="9881" y="12379"/>
                      <a:pt x="9875" y="12374"/>
                    </a:cubicBezTo>
                    <a:cubicBezTo>
                      <a:pt x="9853" y="12360"/>
                      <a:pt x="9832" y="12351"/>
                      <a:pt x="9812" y="12343"/>
                    </a:cubicBezTo>
                    <a:cubicBezTo>
                      <a:pt x="9798" y="12339"/>
                      <a:pt x="9785" y="12335"/>
                      <a:pt x="9772" y="12331"/>
                    </a:cubicBezTo>
                    <a:cubicBezTo>
                      <a:pt x="9736" y="12317"/>
                      <a:pt x="9700" y="12298"/>
                      <a:pt x="9660" y="12283"/>
                    </a:cubicBezTo>
                    <a:cubicBezTo>
                      <a:pt x="9654" y="12281"/>
                      <a:pt x="9649" y="12278"/>
                      <a:pt x="9645" y="12277"/>
                    </a:cubicBezTo>
                    <a:cubicBezTo>
                      <a:pt x="9623" y="12268"/>
                      <a:pt x="9603" y="12260"/>
                      <a:pt x="9581" y="12250"/>
                    </a:cubicBezTo>
                    <a:cubicBezTo>
                      <a:pt x="9501" y="11911"/>
                      <a:pt x="9265" y="11668"/>
                      <a:pt x="8990" y="11668"/>
                    </a:cubicBezTo>
                    <a:lnTo>
                      <a:pt x="8116" y="11668"/>
                    </a:lnTo>
                    <a:lnTo>
                      <a:pt x="7743" y="11306"/>
                    </a:lnTo>
                    <a:lnTo>
                      <a:pt x="7685" y="11336"/>
                    </a:lnTo>
                    <a:lnTo>
                      <a:pt x="7622" y="10806"/>
                    </a:lnTo>
                    <a:cubicBezTo>
                      <a:pt x="7791" y="10692"/>
                      <a:pt x="7910" y="10592"/>
                      <a:pt x="7945" y="10528"/>
                    </a:cubicBezTo>
                    <a:cubicBezTo>
                      <a:pt x="7994" y="10443"/>
                      <a:pt x="8079" y="9822"/>
                      <a:pt x="8149" y="9011"/>
                    </a:cubicBezTo>
                    <a:cubicBezTo>
                      <a:pt x="9058" y="8778"/>
                      <a:pt x="9575" y="8039"/>
                      <a:pt x="9319" y="7526"/>
                    </a:cubicBezTo>
                    <a:cubicBezTo>
                      <a:pt x="9192" y="7271"/>
                      <a:pt x="8983" y="7157"/>
                      <a:pt x="8767" y="7157"/>
                    </a:cubicBezTo>
                    <a:cubicBezTo>
                      <a:pt x="8746" y="7157"/>
                      <a:pt x="8725" y="7158"/>
                      <a:pt x="8703" y="7161"/>
                    </a:cubicBezTo>
                    <a:cubicBezTo>
                      <a:pt x="8709" y="7137"/>
                      <a:pt x="8716" y="7112"/>
                      <a:pt x="8718" y="7089"/>
                    </a:cubicBezTo>
                    <a:cubicBezTo>
                      <a:pt x="8740" y="7000"/>
                      <a:pt x="8757" y="6915"/>
                      <a:pt x="8775" y="6830"/>
                    </a:cubicBezTo>
                    <a:cubicBezTo>
                      <a:pt x="8779" y="6815"/>
                      <a:pt x="8781" y="6802"/>
                      <a:pt x="8784" y="6789"/>
                    </a:cubicBezTo>
                    <a:cubicBezTo>
                      <a:pt x="8803" y="6690"/>
                      <a:pt x="8820" y="6595"/>
                      <a:pt x="8836" y="6502"/>
                    </a:cubicBezTo>
                    <a:cubicBezTo>
                      <a:pt x="8839" y="6479"/>
                      <a:pt x="8842" y="6457"/>
                      <a:pt x="8844" y="6433"/>
                    </a:cubicBezTo>
                    <a:cubicBezTo>
                      <a:pt x="8856" y="6365"/>
                      <a:pt x="8866" y="6297"/>
                      <a:pt x="8875" y="6230"/>
                    </a:cubicBezTo>
                    <a:cubicBezTo>
                      <a:pt x="8880" y="6202"/>
                      <a:pt x="8882" y="6175"/>
                      <a:pt x="8884" y="6151"/>
                    </a:cubicBezTo>
                    <a:cubicBezTo>
                      <a:pt x="8893" y="6086"/>
                      <a:pt x="8899" y="6023"/>
                      <a:pt x="8906" y="5962"/>
                    </a:cubicBezTo>
                    <a:cubicBezTo>
                      <a:pt x="8909" y="5940"/>
                      <a:pt x="8911" y="5920"/>
                      <a:pt x="8912" y="5898"/>
                    </a:cubicBezTo>
                    <a:cubicBezTo>
                      <a:pt x="8928" y="5736"/>
                      <a:pt x="8939" y="5586"/>
                      <a:pt x="8940" y="5445"/>
                    </a:cubicBezTo>
                    <a:cubicBezTo>
                      <a:pt x="8942" y="5424"/>
                      <a:pt x="8942" y="5406"/>
                      <a:pt x="8942" y="5386"/>
                    </a:cubicBezTo>
                    <a:lnTo>
                      <a:pt x="8942" y="5236"/>
                    </a:lnTo>
                    <a:cubicBezTo>
                      <a:pt x="8942" y="5216"/>
                      <a:pt x="8942" y="5198"/>
                      <a:pt x="8940" y="5179"/>
                    </a:cubicBezTo>
                    <a:cubicBezTo>
                      <a:pt x="8940" y="5126"/>
                      <a:pt x="8939" y="5075"/>
                      <a:pt x="8934" y="5028"/>
                    </a:cubicBezTo>
                    <a:cubicBezTo>
                      <a:pt x="8934" y="5016"/>
                      <a:pt x="8934" y="5005"/>
                      <a:pt x="8933" y="4991"/>
                    </a:cubicBezTo>
                    <a:cubicBezTo>
                      <a:pt x="8928" y="4932"/>
                      <a:pt x="8925" y="4873"/>
                      <a:pt x="8918" y="4816"/>
                    </a:cubicBezTo>
                    <a:cubicBezTo>
                      <a:pt x="8917" y="4808"/>
                      <a:pt x="8915" y="4797"/>
                      <a:pt x="8915" y="4790"/>
                    </a:cubicBezTo>
                    <a:cubicBezTo>
                      <a:pt x="8909" y="4742"/>
                      <a:pt x="8903" y="4699"/>
                      <a:pt x="8898" y="4656"/>
                    </a:cubicBezTo>
                    <a:cubicBezTo>
                      <a:pt x="8897" y="4640"/>
                      <a:pt x="8892" y="4626"/>
                      <a:pt x="8891" y="4609"/>
                    </a:cubicBezTo>
                    <a:cubicBezTo>
                      <a:pt x="8884" y="4572"/>
                      <a:pt x="8878" y="4537"/>
                      <a:pt x="8870" y="4503"/>
                    </a:cubicBezTo>
                    <a:cubicBezTo>
                      <a:pt x="8869" y="4488"/>
                      <a:pt x="8866" y="4475"/>
                      <a:pt x="8863" y="4462"/>
                    </a:cubicBezTo>
                    <a:cubicBezTo>
                      <a:pt x="8855" y="4420"/>
                      <a:pt x="8846" y="4383"/>
                      <a:pt x="8836" y="4346"/>
                    </a:cubicBezTo>
                    <a:cubicBezTo>
                      <a:pt x="8836" y="4340"/>
                      <a:pt x="8833" y="4334"/>
                      <a:pt x="8831" y="4330"/>
                    </a:cubicBezTo>
                    <a:cubicBezTo>
                      <a:pt x="8822" y="4288"/>
                      <a:pt x="8810" y="4248"/>
                      <a:pt x="8798" y="4211"/>
                    </a:cubicBezTo>
                    <a:cubicBezTo>
                      <a:pt x="8793" y="4199"/>
                      <a:pt x="8790" y="4188"/>
                      <a:pt x="8786" y="4177"/>
                    </a:cubicBezTo>
                    <a:cubicBezTo>
                      <a:pt x="8777" y="4150"/>
                      <a:pt x="8769" y="4126"/>
                      <a:pt x="8759" y="4099"/>
                    </a:cubicBezTo>
                    <a:cubicBezTo>
                      <a:pt x="8753" y="4087"/>
                      <a:pt x="8751" y="4074"/>
                      <a:pt x="8746" y="4063"/>
                    </a:cubicBezTo>
                    <a:cubicBezTo>
                      <a:pt x="8737" y="4042"/>
                      <a:pt x="8729" y="4019"/>
                      <a:pt x="8719" y="3999"/>
                    </a:cubicBezTo>
                    <a:cubicBezTo>
                      <a:pt x="8714" y="3989"/>
                      <a:pt x="8711" y="3978"/>
                      <a:pt x="8705" y="3968"/>
                    </a:cubicBezTo>
                    <a:cubicBezTo>
                      <a:pt x="8692" y="3940"/>
                      <a:pt x="8679" y="3911"/>
                      <a:pt x="8668" y="3886"/>
                    </a:cubicBezTo>
                    <a:cubicBezTo>
                      <a:pt x="8664" y="3878"/>
                      <a:pt x="8661" y="3872"/>
                      <a:pt x="8656" y="3865"/>
                    </a:cubicBezTo>
                    <a:cubicBezTo>
                      <a:pt x="8647" y="3848"/>
                      <a:pt x="8637" y="3828"/>
                      <a:pt x="8628" y="3813"/>
                    </a:cubicBezTo>
                    <a:cubicBezTo>
                      <a:pt x="8622" y="3800"/>
                      <a:pt x="8616" y="3792"/>
                      <a:pt x="8611" y="3782"/>
                    </a:cubicBezTo>
                    <a:cubicBezTo>
                      <a:pt x="8605" y="3770"/>
                      <a:pt x="8598" y="3759"/>
                      <a:pt x="8589" y="3747"/>
                    </a:cubicBezTo>
                    <a:cubicBezTo>
                      <a:pt x="8583" y="3738"/>
                      <a:pt x="8577" y="3728"/>
                      <a:pt x="8573" y="3719"/>
                    </a:cubicBezTo>
                    <a:cubicBezTo>
                      <a:pt x="8565" y="3709"/>
                      <a:pt x="8559" y="3698"/>
                      <a:pt x="8553" y="3690"/>
                    </a:cubicBezTo>
                    <a:cubicBezTo>
                      <a:pt x="8453" y="3544"/>
                      <a:pt x="8370" y="3489"/>
                      <a:pt x="8370" y="3489"/>
                    </a:cubicBezTo>
                    <a:cubicBezTo>
                      <a:pt x="9134" y="1788"/>
                      <a:pt x="7621" y="83"/>
                      <a:pt x="7544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26" name="Google Shape;4526;p19"/>
              <p:cNvSpPr/>
              <p:nvPr/>
            </p:nvSpPr>
            <p:spPr>
              <a:xfrm>
                <a:off x="4797625" y="4852025"/>
                <a:ext cx="336175" cy="323925"/>
              </a:xfrm>
              <a:custGeom>
                <a:avLst/>
                <a:gdLst/>
                <a:ahLst/>
                <a:cxnLst/>
                <a:rect l="l" t="t" r="r" b="b"/>
                <a:pathLst>
                  <a:path w="13447" h="12957" extrusionOk="0">
                    <a:moveTo>
                      <a:pt x="6738" y="1"/>
                    </a:moveTo>
                    <a:cubicBezTo>
                      <a:pt x="5486" y="1"/>
                      <a:pt x="4280" y="1044"/>
                      <a:pt x="3618" y="1736"/>
                    </a:cubicBezTo>
                    <a:cubicBezTo>
                      <a:pt x="3405" y="1960"/>
                      <a:pt x="3248" y="2144"/>
                      <a:pt x="3163" y="2250"/>
                    </a:cubicBezTo>
                    <a:cubicBezTo>
                      <a:pt x="3163" y="2251"/>
                      <a:pt x="3162" y="2251"/>
                      <a:pt x="3162" y="2251"/>
                    </a:cubicBezTo>
                    <a:cubicBezTo>
                      <a:pt x="3123" y="2300"/>
                      <a:pt x="3103" y="2329"/>
                      <a:pt x="3093" y="2336"/>
                    </a:cubicBezTo>
                    <a:cubicBezTo>
                      <a:pt x="3093" y="2338"/>
                      <a:pt x="3092" y="2341"/>
                      <a:pt x="3092" y="2341"/>
                    </a:cubicBezTo>
                    <a:cubicBezTo>
                      <a:pt x="2874" y="2384"/>
                      <a:pt x="2782" y="2756"/>
                      <a:pt x="2775" y="3293"/>
                    </a:cubicBezTo>
                    <a:cubicBezTo>
                      <a:pt x="2770" y="3627"/>
                      <a:pt x="2800" y="4030"/>
                      <a:pt x="2854" y="4453"/>
                    </a:cubicBezTo>
                    <a:cubicBezTo>
                      <a:pt x="2868" y="4574"/>
                      <a:pt x="2886" y="4696"/>
                      <a:pt x="2905" y="4821"/>
                    </a:cubicBezTo>
                    <a:cubicBezTo>
                      <a:pt x="2946" y="5084"/>
                      <a:pt x="2992" y="5351"/>
                      <a:pt x="3048" y="5614"/>
                    </a:cubicBezTo>
                    <a:cubicBezTo>
                      <a:pt x="3032" y="5613"/>
                      <a:pt x="3015" y="5612"/>
                      <a:pt x="2999" y="5612"/>
                    </a:cubicBezTo>
                    <a:cubicBezTo>
                      <a:pt x="2905" y="5612"/>
                      <a:pt x="2807" y="5630"/>
                      <a:pt x="2715" y="5665"/>
                    </a:cubicBezTo>
                    <a:cubicBezTo>
                      <a:pt x="2448" y="5764"/>
                      <a:pt x="2233" y="5997"/>
                      <a:pt x="2293" y="6270"/>
                    </a:cubicBezTo>
                    <a:cubicBezTo>
                      <a:pt x="2295" y="6280"/>
                      <a:pt x="2297" y="6287"/>
                      <a:pt x="2301" y="6298"/>
                    </a:cubicBezTo>
                    <a:cubicBezTo>
                      <a:pt x="2358" y="6494"/>
                      <a:pt x="2592" y="6756"/>
                      <a:pt x="2861" y="6999"/>
                    </a:cubicBezTo>
                    <a:cubicBezTo>
                      <a:pt x="3114" y="7226"/>
                      <a:pt x="3399" y="7439"/>
                      <a:pt x="3603" y="7567"/>
                    </a:cubicBezTo>
                    <a:cubicBezTo>
                      <a:pt x="3725" y="7855"/>
                      <a:pt x="3849" y="8062"/>
                      <a:pt x="3962" y="8148"/>
                    </a:cubicBezTo>
                    <a:cubicBezTo>
                      <a:pt x="3968" y="8186"/>
                      <a:pt x="3976" y="8224"/>
                      <a:pt x="3982" y="8259"/>
                    </a:cubicBezTo>
                    <a:cubicBezTo>
                      <a:pt x="3998" y="8451"/>
                      <a:pt x="4019" y="8634"/>
                      <a:pt x="4040" y="8801"/>
                    </a:cubicBezTo>
                    <a:lnTo>
                      <a:pt x="4040" y="8809"/>
                    </a:lnTo>
                    <a:cubicBezTo>
                      <a:pt x="4047" y="8867"/>
                      <a:pt x="4053" y="8924"/>
                      <a:pt x="4060" y="8979"/>
                    </a:cubicBezTo>
                    <a:cubicBezTo>
                      <a:pt x="4060" y="8984"/>
                      <a:pt x="4063" y="8986"/>
                      <a:pt x="4063" y="8992"/>
                    </a:cubicBezTo>
                    <a:cubicBezTo>
                      <a:pt x="4070" y="9049"/>
                      <a:pt x="4077" y="9100"/>
                      <a:pt x="4085" y="9154"/>
                    </a:cubicBezTo>
                    <a:lnTo>
                      <a:pt x="3826" y="9549"/>
                    </a:lnTo>
                    <a:lnTo>
                      <a:pt x="3884" y="9605"/>
                    </a:lnTo>
                    <a:lnTo>
                      <a:pt x="3857" y="9630"/>
                    </a:lnTo>
                    <a:lnTo>
                      <a:pt x="3787" y="9630"/>
                    </a:lnTo>
                    <a:lnTo>
                      <a:pt x="3750" y="9527"/>
                    </a:lnTo>
                    <a:lnTo>
                      <a:pt x="3596" y="9630"/>
                    </a:lnTo>
                    <a:lnTo>
                      <a:pt x="2689" y="9630"/>
                    </a:lnTo>
                    <a:cubicBezTo>
                      <a:pt x="2371" y="9630"/>
                      <a:pt x="2115" y="9879"/>
                      <a:pt x="2115" y="10188"/>
                    </a:cubicBezTo>
                    <a:lnTo>
                      <a:pt x="2115" y="10678"/>
                    </a:lnTo>
                    <a:cubicBezTo>
                      <a:pt x="1416" y="11075"/>
                      <a:pt x="873" y="11440"/>
                      <a:pt x="682" y="11645"/>
                    </a:cubicBezTo>
                    <a:cubicBezTo>
                      <a:pt x="671" y="11652"/>
                      <a:pt x="661" y="11659"/>
                      <a:pt x="649" y="11670"/>
                    </a:cubicBezTo>
                    <a:cubicBezTo>
                      <a:pt x="366" y="11905"/>
                      <a:pt x="153" y="12361"/>
                      <a:pt x="0" y="12956"/>
                    </a:cubicBezTo>
                    <a:lnTo>
                      <a:pt x="13446" y="12956"/>
                    </a:lnTo>
                    <a:cubicBezTo>
                      <a:pt x="13321" y="12406"/>
                      <a:pt x="13151" y="11938"/>
                      <a:pt x="12942" y="11601"/>
                    </a:cubicBezTo>
                    <a:cubicBezTo>
                      <a:pt x="12900" y="11536"/>
                      <a:pt x="12856" y="11474"/>
                      <a:pt x="12811" y="11416"/>
                    </a:cubicBezTo>
                    <a:cubicBezTo>
                      <a:pt x="12805" y="11404"/>
                      <a:pt x="12801" y="11396"/>
                      <a:pt x="12795" y="11390"/>
                    </a:cubicBezTo>
                    <a:cubicBezTo>
                      <a:pt x="12772" y="11359"/>
                      <a:pt x="12733" y="11322"/>
                      <a:pt x="12685" y="11279"/>
                    </a:cubicBezTo>
                    <a:cubicBezTo>
                      <a:pt x="12632" y="11232"/>
                      <a:pt x="12580" y="11188"/>
                      <a:pt x="12523" y="11154"/>
                    </a:cubicBezTo>
                    <a:cubicBezTo>
                      <a:pt x="12514" y="11148"/>
                      <a:pt x="12503" y="11145"/>
                      <a:pt x="12495" y="11139"/>
                    </a:cubicBezTo>
                    <a:cubicBezTo>
                      <a:pt x="12339" y="11032"/>
                      <a:pt x="12134" y="10906"/>
                      <a:pt x="11893" y="10771"/>
                    </a:cubicBezTo>
                    <a:lnTo>
                      <a:pt x="11893" y="10454"/>
                    </a:lnTo>
                    <a:cubicBezTo>
                      <a:pt x="11893" y="9997"/>
                      <a:pt x="11512" y="9628"/>
                      <a:pt x="11040" y="9628"/>
                    </a:cubicBezTo>
                    <a:lnTo>
                      <a:pt x="9817" y="9628"/>
                    </a:lnTo>
                    <a:lnTo>
                      <a:pt x="9470" y="9484"/>
                    </a:lnTo>
                    <a:lnTo>
                      <a:pt x="9445" y="9563"/>
                    </a:lnTo>
                    <a:cubicBezTo>
                      <a:pt x="9386" y="9537"/>
                      <a:pt x="9326" y="9509"/>
                      <a:pt x="9269" y="9483"/>
                    </a:cubicBezTo>
                    <a:lnTo>
                      <a:pt x="9259" y="9478"/>
                    </a:lnTo>
                    <a:cubicBezTo>
                      <a:pt x="9209" y="9456"/>
                      <a:pt x="9158" y="9434"/>
                      <a:pt x="9108" y="9410"/>
                    </a:cubicBezTo>
                    <a:lnTo>
                      <a:pt x="8824" y="8978"/>
                    </a:lnTo>
                    <a:lnTo>
                      <a:pt x="8769" y="8894"/>
                    </a:lnTo>
                    <a:lnTo>
                      <a:pt x="8553" y="9039"/>
                    </a:lnTo>
                    <a:cubicBezTo>
                      <a:pt x="8570" y="8883"/>
                      <a:pt x="8589" y="8703"/>
                      <a:pt x="8608" y="8504"/>
                    </a:cubicBezTo>
                    <a:cubicBezTo>
                      <a:pt x="8608" y="8498"/>
                      <a:pt x="8609" y="8490"/>
                      <a:pt x="8609" y="8482"/>
                    </a:cubicBezTo>
                    <a:cubicBezTo>
                      <a:pt x="8610" y="8474"/>
                      <a:pt x="8610" y="8466"/>
                      <a:pt x="8610" y="8455"/>
                    </a:cubicBezTo>
                    <a:cubicBezTo>
                      <a:pt x="8633" y="8412"/>
                      <a:pt x="8665" y="8211"/>
                      <a:pt x="8697" y="7907"/>
                    </a:cubicBezTo>
                    <a:cubicBezTo>
                      <a:pt x="8712" y="7862"/>
                      <a:pt x="8725" y="7822"/>
                      <a:pt x="8741" y="7777"/>
                    </a:cubicBezTo>
                    <a:cubicBezTo>
                      <a:pt x="8767" y="7761"/>
                      <a:pt x="8792" y="7740"/>
                      <a:pt x="8823" y="7719"/>
                    </a:cubicBezTo>
                    <a:cubicBezTo>
                      <a:pt x="9098" y="7501"/>
                      <a:pt x="9538" y="7068"/>
                      <a:pt x="9792" y="6692"/>
                    </a:cubicBezTo>
                    <a:cubicBezTo>
                      <a:pt x="9903" y="6524"/>
                      <a:pt x="9977" y="6371"/>
                      <a:pt x="9988" y="6251"/>
                    </a:cubicBezTo>
                    <a:cubicBezTo>
                      <a:pt x="10014" y="5939"/>
                      <a:pt x="9689" y="5722"/>
                      <a:pt x="9361" y="5687"/>
                    </a:cubicBezTo>
                    <a:cubicBezTo>
                      <a:pt x="10231" y="2076"/>
                      <a:pt x="8938" y="2068"/>
                      <a:pt x="8938" y="2068"/>
                    </a:cubicBezTo>
                    <a:cubicBezTo>
                      <a:pt x="8938" y="2068"/>
                      <a:pt x="8931" y="1954"/>
                      <a:pt x="8892" y="1780"/>
                    </a:cubicBezTo>
                    <a:cubicBezTo>
                      <a:pt x="8832" y="1510"/>
                      <a:pt x="8693" y="1090"/>
                      <a:pt x="8389" y="726"/>
                    </a:cubicBezTo>
                    <a:cubicBezTo>
                      <a:pt x="8084" y="363"/>
                      <a:pt x="7611" y="54"/>
                      <a:pt x="6882" y="6"/>
                    </a:cubicBezTo>
                    <a:cubicBezTo>
                      <a:pt x="6834" y="2"/>
                      <a:pt x="6786" y="1"/>
                      <a:pt x="6738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27" name="Google Shape;4527;p19"/>
              <p:cNvSpPr/>
              <p:nvPr/>
            </p:nvSpPr>
            <p:spPr>
              <a:xfrm>
                <a:off x="3949825" y="4888275"/>
                <a:ext cx="244325" cy="287700"/>
              </a:xfrm>
              <a:custGeom>
                <a:avLst/>
                <a:gdLst/>
                <a:ahLst/>
                <a:cxnLst/>
                <a:rect l="l" t="t" r="r" b="b"/>
                <a:pathLst>
                  <a:path w="9773" h="11508" extrusionOk="0">
                    <a:moveTo>
                      <a:pt x="5077" y="1"/>
                    </a:moveTo>
                    <a:cubicBezTo>
                      <a:pt x="4966" y="1"/>
                      <a:pt x="4860" y="6"/>
                      <a:pt x="4758" y="16"/>
                    </a:cubicBezTo>
                    <a:cubicBezTo>
                      <a:pt x="4632" y="28"/>
                      <a:pt x="4510" y="47"/>
                      <a:pt x="4392" y="71"/>
                    </a:cubicBezTo>
                    <a:cubicBezTo>
                      <a:pt x="2960" y="354"/>
                      <a:pt x="2260" y="1434"/>
                      <a:pt x="2571" y="2704"/>
                    </a:cubicBezTo>
                    <a:cubicBezTo>
                      <a:pt x="1860" y="4604"/>
                      <a:pt x="2776" y="7627"/>
                      <a:pt x="3284" y="7918"/>
                    </a:cubicBezTo>
                    <a:cubicBezTo>
                      <a:pt x="3683" y="7825"/>
                      <a:pt x="4025" y="7700"/>
                      <a:pt x="4322" y="7554"/>
                    </a:cubicBezTo>
                    <a:lnTo>
                      <a:pt x="4322" y="7554"/>
                    </a:lnTo>
                    <a:cubicBezTo>
                      <a:pt x="4249" y="7839"/>
                      <a:pt x="4169" y="8129"/>
                      <a:pt x="4082" y="8410"/>
                    </a:cubicBezTo>
                    <a:cubicBezTo>
                      <a:pt x="4082" y="8410"/>
                      <a:pt x="4082" y="8411"/>
                      <a:pt x="4080" y="8411"/>
                    </a:cubicBezTo>
                    <a:cubicBezTo>
                      <a:pt x="4034" y="8411"/>
                      <a:pt x="3988" y="8413"/>
                      <a:pt x="3940" y="8416"/>
                    </a:cubicBezTo>
                    <a:cubicBezTo>
                      <a:pt x="3932" y="8416"/>
                      <a:pt x="3925" y="8416"/>
                      <a:pt x="3915" y="8417"/>
                    </a:cubicBezTo>
                    <a:cubicBezTo>
                      <a:pt x="3873" y="8417"/>
                      <a:pt x="3833" y="8419"/>
                      <a:pt x="3794" y="8422"/>
                    </a:cubicBezTo>
                    <a:cubicBezTo>
                      <a:pt x="3774" y="8423"/>
                      <a:pt x="3754" y="8423"/>
                      <a:pt x="3736" y="8427"/>
                    </a:cubicBezTo>
                    <a:cubicBezTo>
                      <a:pt x="3707" y="8428"/>
                      <a:pt x="3678" y="8432"/>
                      <a:pt x="3651" y="8433"/>
                    </a:cubicBezTo>
                    <a:cubicBezTo>
                      <a:pt x="3602" y="8434"/>
                      <a:pt x="3554" y="8439"/>
                      <a:pt x="3508" y="8441"/>
                    </a:cubicBezTo>
                    <a:lnTo>
                      <a:pt x="3508" y="8456"/>
                    </a:lnTo>
                    <a:cubicBezTo>
                      <a:pt x="3471" y="8460"/>
                      <a:pt x="3436" y="8463"/>
                      <a:pt x="3403" y="8468"/>
                    </a:cubicBezTo>
                    <a:cubicBezTo>
                      <a:pt x="3239" y="8488"/>
                      <a:pt x="3108" y="8512"/>
                      <a:pt x="3022" y="8541"/>
                    </a:cubicBezTo>
                    <a:cubicBezTo>
                      <a:pt x="3020" y="8541"/>
                      <a:pt x="3017" y="8542"/>
                      <a:pt x="3016" y="8542"/>
                    </a:cubicBezTo>
                    <a:cubicBezTo>
                      <a:pt x="3001" y="8548"/>
                      <a:pt x="2986" y="8554"/>
                      <a:pt x="2973" y="8559"/>
                    </a:cubicBezTo>
                    <a:cubicBezTo>
                      <a:pt x="2972" y="8559"/>
                      <a:pt x="2972" y="8560"/>
                      <a:pt x="2968" y="8560"/>
                    </a:cubicBezTo>
                    <a:cubicBezTo>
                      <a:pt x="2955" y="8567"/>
                      <a:pt x="2946" y="8573"/>
                      <a:pt x="2938" y="8577"/>
                    </a:cubicBezTo>
                    <a:lnTo>
                      <a:pt x="2937" y="8577"/>
                    </a:lnTo>
                    <a:cubicBezTo>
                      <a:pt x="2867" y="8608"/>
                      <a:pt x="2791" y="8650"/>
                      <a:pt x="2715" y="8703"/>
                    </a:cubicBezTo>
                    <a:cubicBezTo>
                      <a:pt x="2703" y="8711"/>
                      <a:pt x="2692" y="8718"/>
                      <a:pt x="2680" y="8729"/>
                    </a:cubicBezTo>
                    <a:cubicBezTo>
                      <a:pt x="2661" y="8743"/>
                      <a:pt x="2642" y="8757"/>
                      <a:pt x="2622" y="8773"/>
                    </a:cubicBezTo>
                    <a:cubicBezTo>
                      <a:pt x="2591" y="8796"/>
                      <a:pt x="2563" y="8820"/>
                      <a:pt x="2531" y="8846"/>
                    </a:cubicBezTo>
                    <a:cubicBezTo>
                      <a:pt x="2520" y="8855"/>
                      <a:pt x="2509" y="8867"/>
                      <a:pt x="2497" y="8879"/>
                    </a:cubicBezTo>
                    <a:cubicBezTo>
                      <a:pt x="2469" y="8906"/>
                      <a:pt x="2440" y="8931"/>
                      <a:pt x="2413" y="8958"/>
                    </a:cubicBezTo>
                    <a:cubicBezTo>
                      <a:pt x="2401" y="8970"/>
                      <a:pt x="2392" y="8981"/>
                      <a:pt x="2379" y="8993"/>
                    </a:cubicBezTo>
                    <a:cubicBezTo>
                      <a:pt x="2344" y="9031"/>
                      <a:pt x="2307" y="9072"/>
                      <a:pt x="2268" y="9115"/>
                    </a:cubicBezTo>
                    <a:cubicBezTo>
                      <a:pt x="2243" y="9145"/>
                      <a:pt x="2217" y="9183"/>
                      <a:pt x="2187" y="9222"/>
                    </a:cubicBezTo>
                    <a:cubicBezTo>
                      <a:pt x="2182" y="9229"/>
                      <a:pt x="2177" y="9237"/>
                      <a:pt x="2171" y="9247"/>
                    </a:cubicBezTo>
                    <a:lnTo>
                      <a:pt x="573" y="9247"/>
                    </a:lnTo>
                    <a:cubicBezTo>
                      <a:pt x="328" y="9247"/>
                      <a:pt x="121" y="9404"/>
                      <a:pt x="37" y="9626"/>
                    </a:cubicBezTo>
                    <a:cubicBezTo>
                      <a:pt x="14" y="9691"/>
                      <a:pt x="1" y="9760"/>
                      <a:pt x="1" y="9833"/>
                    </a:cubicBezTo>
                    <a:lnTo>
                      <a:pt x="1" y="11507"/>
                    </a:lnTo>
                    <a:lnTo>
                      <a:pt x="9772" y="11507"/>
                    </a:lnTo>
                    <a:lnTo>
                      <a:pt x="9772" y="10115"/>
                    </a:lnTo>
                    <a:cubicBezTo>
                      <a:pt x="9772" y="9632"/>
                      <a:pt x="9392" y="9243"/>
                      <a:pt x="8924" y="9243"/>
                    </a:cubicBezTo>
                    <a:lnTo>
                      <a:pt x="7497" y="9243"/>
                    </a:lnTo>
                    <a:cubicBezTo>
                      <a:pt x="7484" y="9228"/>
                      <a:pt x="7469" y="9211"/>
                      <a:pt x="7460" y="9194"/>
                    </a:cubicBezTo>
                    <a:cubicBezTo>
                      <a:pt x="7429" y="9156"/>
                      <a:pt x="7400" y="9116"/>
                      <a:pt x="7368" y="9082"/>
                    </a:cubicBezTo>
                    <a:cubicBezTo>
                      <a:pt x="7353" y="9065"/>
                      <a:pt x="7338" y="9047"/>
                      <a:pt x="7321" y="9031"/>
                    </a:cubicBezTo>
                    <a:cubicBezTo>
                      <a:pt x="7291" y="8997"/>
                      <a:pt x="7259" y="8966"/>
                      <a:pt x="7229" y="8937"/>
                    </a:cubicBezTo>
                    <a:cubicBezTo>
                      <a:pt x="7214" y="8924"/>
                      <a:pt x="7201" y="8909"/>
                      <a:pt x="7187" y="8899"/>
                    </a:cubicBezTo>
                    <a:cubicBezTo>
                      <a:pt x="7146" y="8863"/>
                      <a:pt x="7107" y="8829"/>
                      <a:pt x="7067" y="8800"/>
                    </a:cubicBezTo>
                    <a:cubicBezTo>
                      <a:pt x="7062" y="8796"/>
                      <a:pt x="7060" y="8794"/>
                      <a:pt x="7057" y="8793"/>
                    </a:cubicBezTo>
                    <a:cubicBezTo>
                      <a:pt x="7011" y="8760"/>
                      <a:pt x="6966" y="8731"/>
                      <a:pt x="6925" y="8707"/>
                    </a:cubicBezTo>
                    <a:cubicBezTo>
                      <a:pt x="6919" y="8703"/>
                      <a:pt x="6913" y="8701"/>
                      <a:pt x="6904" y="8699"/>
                    </a:cubicBezTo>
                    <a:cubicBezTo>
                      <a:pt x="6870" y="8678"/>
                      <a:pt x="6834" y="8664"/>
                      <a:pt x="6798" y="8650"/>
                    </a:cubicBezTo>
                    <a:cubicBezTo>
                      <a:pt x="6791" y="8648"/>
                      <a:pt x="6783" y="8644"/>
                      <a:pt x="6773" y="8642"/>
                    </a:cubicBezTo>
                    <a:cubicBezTo>
                      <a:pt x="6739" y="8630"/>
                      <a:pt x="6709" y="8622"/>
                      <a:pt x="6679" y="8620"/>
                    </a:cubicBezTo>
                    <a:cubicBezTo>
                      <a:pt x="6672" y="8618"/>
                      <a:pt x="6666" y="8618"/>
                      <a:pt x="6659" y="8615"/>
                    </a:cubicBezTo>
                    <a:cubicBezTo>
                      <a:pt x="6642" y="8613"/>
                      <a:pt x="6625" y="8612"/>
                      <a:pt x="6609" y="8612"/>
                    </a:cubicBezTo>
                    <a:cubicBezTo>
                      <a:pt x="6591" y="8612"/>
                      <a:pt x="6574" y="8613"/>
                      <a:pt x="6558" y="8616"/>
                    </a:cubicBezTo>
                    <a:cubicBezTo>
                      <a:pt x="6521" y="8603"/>
                      <a:pt x="6483" y="8591"/>
                      <a:pt x="6439" y="8580"/>
                    </a:cubicBezTo>
                    <a:cubicBezTo>
                      <a:pt x="6436" y="8579"/>
                      <a:pt x="6433" y="8579"/>
                      <a:pt x="6429" y="8575"/>
                    </a:cubicBezTo>
                    <a:cubicBezTo>
                      <a:pt x="6385" y="8567"/>
                      <a:pt x="6338" y="8554"/>
                      <a:pt x="6289" y="8545"/>
                    </a:cubicBezTo>
                    <a:cubicBezTo>
                      <a:pt x="6241" y="8531"/>
                      <a:pt x="6186" y="8519"/>
                      <a:pt x="6131" y="8511"/>
                    </a:cubicBezTo>
                    <a:cubicBezTo>
                      <a:pt x="6118" y="8508"/>
                      <a:pt x="6102" y="8505"/>
                      <a:pt x="6088" y="8502"/>
                    </a:cubicBezTo>
                    <a:cubicBezTo>
                      <a:pt x="6040" y="8495"/>
                      <a:pt x="5993" y="8488"/>
                      <a:pt x="5942" y="8480"/>
                    </a:cubicBezTo>
                    <a:cubicBezTo>
                      <a:pt x="5928" y="8478"/>
                      <a:pt x="5915" y="8475"/>
                      <a:pt x="5905" y="8475"/>
                    </a:cubicBezTo>
                    <a:cubicBezTo>
                      <a:pt x="5770" y="8456"/>
                      <a:pt x="5625" y="8441"/>
                      <a:pt x="5473" y="8432"/>
                    </a:cubicBezTo>
                    <a:cubicBezTo>
                      <a:pt x="5480" y="8404"/>
                      <a:pt x="5487" y="8375"/>
                      <a:pt x="5495" y="8347"/>
                    </a:cubicBezTo>
                    <a:cubicBezTo>
                      <a:pt x="5507" y="8298"/>
                      <a:pt x="5521" y="8249"/>
                      <a:pt x="5531" y="8198"/>
                    </a:cubicBezTo>
                    <a:cubicBezTo>
                      <a:pt x="5537" y="8178"/>
                      <a:pt x="5543" y="8155"/>
                      <a:pt x="5547" y="8130"/>
                    </a:cubicBezTo>
                    <a:cubicBezTo>
                      <a:pt x="5554" y="8101"/>
                      <a:pt x="5561" y="8071"/>
                      <a:pt x="5569" y="8039"/>
                    </a:cubicBezTo>
                    <a:cubicBezTo>
                      <a:pt x="5574" y="8018"/>
                      <a:pt x="5578" y="7995"/>
                      <a:pt x="5584" y="7971"/>
                    </a:cubicBezTo>
                    <a:cubicBezTo>
                      <a:pt x="5591" y="7941"/>
                      <a:pt x="5598" y="7912"/>
                      <a:pt x="5605" y="7880"/>
                    </a:cubicBezTo>
                    <a:cubicBezTo>
                      <a:pt x="5610" y="7857"/>
                      <a:pt x="5615" y="7836"/>
                      <a:pt x="5620" y="7814"/>
                    </a:cubicBezTo>
                    <a:cubicBezTo>
                      <a:pt x="5627" y="7781"/>
                      <a:pt x="5633" y="7751"/>
                      <a:pt x="5640" y="7721"/>
                    </a:cubicBezTo>
                    <a:cubicBezTo>
                      <a:pt x="5645" y="7699"/>
                      <a:pt x="5648" y="7679"/>
                      <a:pt x="5654" y="7658"/>
                    </a:cubicBezTo>
                    <a:cubicBezTo>
                      <a:pt x="5660" y="7625"/>
                      <a:pt x="5668" y="7593"/>
                      <a:pt x="5674" y="7560"/>
                    </a:cubicBezTo>
                    <a:cubicBezTo>
                      <a:pt x="5676" y="7552"/>
                      <a:pt x="5678" y="7545"/>
                      <a:pt x="5680" y="7535"/>
                    </a:cubicBezTo>
                    <a:cubicBezTo>
                      <a:pt x="5682" y="7521"/>
                      <a:pt x="5684" y="7509"/>
                      <a:pt x="5688" y="7498"/>
                    </a:cubicBezTo>
                    <a:cubicBezTo>
                      <a:pt x="5927" y="7490"/>
                      <a:pt x="6150" y="7441"/>
                      <a:pt x="6353" y="7357"/>
                    </a:cubicBezTo>
                    <a:cubicBezTo>
                      <a:pt x="6472" y="7309"/>
                      <a:pt x="6583" y="7249"/>
                      <a:pt x="6690" y="7178"/>
                    </a:cubicBezTo>
                    <a:cubicBezTo>
                      <a:pt x="6896" y="7044"/>
                      <a:pt x="7078" y="6876"/>
                      <a:pt x="7236" y="6682"/>
                    </a:cubicBezTo>
                    <a:cubicBezTo>
                      <a:pt x="7280" y="6631"/>
                      <a:pt x="7321" y="6578"/>
                      <a:pt x="7360" y="6526"/>
                    </a:cubicBezTo>
                    <a:cubicBezTo>
                      <a:pt x="8873" y="6284"/>
                      <a:pt x="9591" y="4561"/>
                      <a:pt x="9547" y="3240"/>
                    </a:cubicBezTo>
                    <a:cubicBezTo>
                      <a:pt x="9505" y="1963"/>
                      <a:pt x="8445" y="1470"/>
                      <a:pt x="7694" y="1283"/>
                    </a:cubicBezTo>
                    <a:cubicBezTo>
                      <a:pt x="7031" y="326"/>
                      <a:pt x="5936" y="1"/>
                      <a:pt x="5077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28" name="Google Shape;4528;p19"/>
              <p:cNvSpPr/>
              <p:nvPr/>
            </p:nvSpPr>
            <p:spPr>
              <a:xfrm>
                <a:off x="5235675" y="4795875"/>
                <a:ext cx="395600" cy="380100"/>
              </a:xfrm>
              <a:custGeom>
                <a:avLst/>
                <a:gdLst/>
                <a:ahLst/>
                <a:cxnLst/>
                <a:rect l="l" t="t" r="r" b="b"/>
                <a:pathLst>
                  <a:path w="15824" h="15204" extrusionOk="0">
                    <a:moveTo>
                      <a:pt x="8826" y="0"/>
                    </a:moveTo>
                    <a:cubicBezTo>
                      <a:pt x="8344" y="0"/>
                      <a:pt x="7093" y="567"/>
                      <a:pt x="6555" y="982"/>
                    </a:cubicBezTo>
                    <a:cubicBezTo>
                      <a:pt x="6740" y="761"/>
                      <a:pt x="6923" y="452"/>
                      <a:pt x="6638" y="347"/>
                    </a:cubicBezTo>
                    <a:cubicBezTo>
                      <a:pt x="6606" y="336"/>
                      <a:pt x="6564" y="330"/>
                      <a:pt x="6513" y="330"/>
                    </a:cubicBezTo>
                    <a:cubicBezTo>
                      <a:pt x="5990" y="330"/>
                      <a:pt x="4563" y="977"/>
                      <a:pt x="4370" y="3145"/>
                    </a:cubicBezTo>
                    <a:lnTo>
                      <a:pt x="4370" y="3147"/>
                    </a:lnTo>
                    <a:cubicBezTo>
                      <a:pt x="4362" y="3240"/>
                      <a:pt x="4356" y="3336"/>
                      <a:pt x="4351" y="3434"/>
                    </a:cubicBezTo>
                    <a:lnTo>
                      <a:pt x="4351" y="3441"/>
                    </a:lnTo>
                    <a:cubicBezTo>
                      <a:pt x="4350" y="3539"/>
                      <a:pt x="4346" y="3635"/>
                      <a:pt x="4350" y="3738"/>
                    </a:cubicBezTo>
                    <a:lnTo>
                      <a:pt x="4350" y="3763"/>
                    </a:lnTo>
                    <a:cubicBezTo>
                      <a:pt x="4351" y="3861"/>
                      <a:pt x="4356" y="3957"/>
                      <a:pt x="4362" y="4059"/>
                    </a:cubicBezTo>
                    <a:cubicBezTo>
                      <a:pt x="4363" y="4078"/>
                      <a:pt x="4365" y="4096"/>
                      <a:pt x="4365" y="4115"/>
                    </a:cubicBezTo>
                    <a:cubicBezTo>
                      <a:pt x="4371" y="4207"/>
                      <a:pt x="4380" y="4303"/>
                      <a:pt x="4392" y="4399"/>
                    </a:cubicBezTo>
                    <a:cubicBezTo>
                      <a:pt x="4393" y="4429"/>
                      <a:pt x="4399" y="4462"/>
                      <a:pt x="4404" y="4492"/>
                    </a:cubicBezTo>
                    <a:cubicBezTo>
                      <a:pt x="4413" y="4579"/>
                      <a:pt x="4425" y="4669"/>
                      <a:pt x="4438" y="4760"/>
                    </a:cubicBezTo>
                    <a:cubicBezTo>
                      <a:pt x="4447" y="4807"/>
                      <a:pt x="4455" y="4857"/>
                      <a:pt x="4465" y="4906"/>
                    </a:cubicBezTo>
                    <a:cubicBezTo>
                      <a:pt x="4478" y="4983"/>
                      <a:pt x="4490" y="5061"/>
                      <a:pt x="4505" y="5141"/>
                    </a:cubicBezTo>
                    <a:cubicBezTo>
                      <a:pt x="4520" y="5213"/>
                      <a:pt x="4535" y="5288"/>
                      <a:pt x="4552" y="5361"/>
                    </a:cubicBezTo>
                    <a:cubicBezTo>
                      <a:pt x="4566" y="5423"/>
                      <a:pt x="4578" y="5483"/>
                      <a:pt x="4594" y="5545"/>
                    </a:cubicBezTo>
                    <a:cubicBezTo>
                      <a:pt x="4628" y="5685"/>
                      <a:pt x="4664" y="5828"/>
                      <a:pt x="4704" y="5975"/>
                    </a:cubicBezTo>
                    <a:lnTo>
                      <a:pt x="4764" y="6016"/>
                    </a:lnTo>
                    <a:cubicBezTo>
                      <a:pt x="4515" y="7896"/>
                      <a:pt x="4550" y="9723"/>
                      <a:pt x="4586" y="9774"/>
                    </a:cubicBezTo>
                    <a:cubicBezTo>
                      <a:pt x="4606" y="9802"/>
                      <a:pt x="4814" y="9899"/>
                      <a:pt x="5103" y="10010"/>
                    </a:cubicBezTo>
                    <a:cubicBezTo>
                      <a:pt x="5203" y="10051"/>
                      <a:pt x="5313" y="10093"/>
                      <a:pt x="5427" y="10136"/>
                    </a:cubicBezTo>
                    <a:lnTo>
                      <a:pt x="5392" y="10324"/>
                    </a:lnTo>
                    <a:lnTo>
                      <a:pt x="5359" y="10312"/>
                    </a:lnTo>
                    <a:lnTo>
                      <a:pt x="4918" y="10877"/>
                    </a:lnTo>
                    <a:lnTo>
                      <a:pt x="4949" y="10903"/>
                    </a:lnTo>
                    <a:lnTo>
                      <a:pt x="4833" y="10953"/>
                    </a:lnTo>
                    <a:lnTo>
                      <a:pt x="4836" y="10957"/>
                    </a:lnTo>
                    <a:cubicBezTo>
                      <a:pt x="4759" y="10983"/>
                      <a:pt x="4686" y="11007"/>
                      <a:pt x="4612" y="11040"/>
                    </a:cubicBezTo>
                    <a:cubicBezTo>
                      <a:pt x="4498" y="11074"/>
                      <a:pt x="4387" y="11113"/>
                      <a:pt x="4279" y="11153"/>
                    </a:cubicBezTo>
                    <a:cubicBezTo>
                      <a:pt x="4264" y="11162"/>
                      <a:pt x="4246" y="11168"/>
                      <a:pt x="4230" y="11174"/>
                    </a:cubicBezTo>
                    <a:cubicBezTo>
                      <a:pt x="4229" y="11174"/>
                      <a:pt x="4229" y="11175"/>
                      <a:pt x="4226" y="11175"/>
                    </a:cubicBezTo>
                    <a:cubicBezTo>
                      <a:pt x="4119" y="11217"/>
                      <a:pt x="4009" y="11260"/>
                      <a:pt x="3908" y="11309"/>
                    </a:cubicBezTo>
                    <a:cubicBezTo>
                      <a:pt x="3003" y="11728"/>
                      <a:pt x="2193" y="12383"/>
                      <a:pt x="1466" y="13197"/>
                    </a:cubicBezTo>
                    <a:cubicBezTo>
                      <a:pt x="1332" y="13343"/>
                      <a:pt x="1205" y="13495"/>
                      <a:pt x="1078" y="13650"/>
                    </a:cubicBezTo>
                    <a:cubicBezTo>
                      <a:pt x="693" y="14129"/>
                      <a:pt x="336" y="14649"/>
                      <a:pt x="0" y="15203"/>
                    </a:cubicBezTo>
                    <a:lnTo>
                      <a:pt x="15824" y="15203"/>
                    </a:lnTo>
                    <a:cubicBezTo>
                      <a:pt x="14735" y="13371"/>
                      <a:pt x="13323" y="11559"/>
                      <a:pt x="12681" y="11152"/>
                    </a:cubicBezTo>
                    <a:cubicBezTo>
                      <a:pt x="12634" y="11123"/>
                      <a:pt x="12581" y="11095"/>
                      <a:pt x="12523" y="11067"/>
                    </a:cubicBezTo>
                    <a:cubicBezTo>
                      <a:pt x="12517" y="11062"/>
                      <a:pt x="12511" y="11061"/>
                      <a:pt x="12506" y="11059"/>
                    </a:cubicBezTo>
                    <a:cubicBezTo>
                      <a:pt x="12468" y="11042"/>
                      <a:pt x="12426" y="11023"/>
                      <a:pt x="12381" y="11005"/>
                    </a:cubicBezTo>
                    <a:cubicBezTo>
                      <a:pt x="12375" y="11004"/>
                      <a:pt x="12366" y="10999"/>
                      <a:pt x="12359" y="10997"/>
                    </a:cubicBezTo>
                    <a:cubicBezTo>
                      <a:pt x="12312" y="10980"/>
                      <a:pt x="12265" y="10961"/>
                      <a:pt x="12212" y="10943"/>
                    </a:cubicBezTo>
                    <a:cubicBezTo>
                      <a:pt x="12206" y="10940"/>
                      <a:pt x="12199" y="10938"/>
                      <a:pt x="12192" y="10937"/>
                    </a:cubicBezTo>
                    <a:cubicBezTo>
                      <a:pt x="12138" y="10920"/>
                      <a:pt x="12081" y="10901"/>
                      <a:pt x="12022" y="10884"/>
                    </a:cubicBezTo>
                    <a:cubicBezTo>
                      <a:pt x="12016" y="10884"/>
                      <a:pt x="12010" y="10883"/>
                      <a:pt x="12007" y="10880"/>
                    </a:cubicBezTo>
                    <a:cubicBezTo>
                      <a:pt x="11945" y="10864"/>
                      <a:pt x="11880" y="10847"/>
                      <a:pt x="11813" y="10830"/>
                    </a:cubicBezTo>
                    <a:cubicBezTo>
                      <a:pt x="11810" y="10830"/>
                      <a:pt x="11806" y="10829"/>
                      <a:pt x="11801" y="10829"/>
                    </a:cubicBezTo>
                    <a:cubicBezTo>
                      <a:pt x="11732" y="10812"/>
                      <a:pt x="11660" y="10795"/>
                      <a:pt x="11587" y="10780"/>
                    </a:cubicBezTo>
                    <a:cubicBezTo>
                      <a:pt x="11586" y="10779"/>
                      <a:pt x="11582" y="10779"/>
                      <a:pt x="11581" y="10779"/>
                    </a:cubicBezTo>
                    <a:cubicBezTo>
                      <a:pt x="11506" y="10763"/>
                      <a:pt x="11427" y="10748"/>
                      <a:pt x="11345" y="10731"/>
                    </a:cubicBezTo>
                    <a:lnTo>
                      <a:pt x="11344" y="10731"/>
                    </a:lnTo>
                    <a:cubicBezTo>
                      <a:pt x="11260" y="10716"/>
                      <a:pt x="11178" y="10702"/>
                      <a:pt x="11090" y="10689"/>
                    </a:cubicBezTo>
                    <a:lnTo>
                      <a:pt x="11089" y="10689"/>
                    </a:lnTo>
                    <a:cubicBezTo>
                      <a:pt x="11003" y="10675"/>
                      <a:pt x="10913" y="10661"/>
                      <a:pt x="10822" y="10651"/>
                    </a:cubicBezTo>
                    <a:lnTo>
                      <a:pt x="10704" y="10628"/>
                    </a:lnTo>
                    <a:lnTo>
                      <a:pt x="10744" y="10592"/>
                    </a:lnTo>
                    <a:lnTo>
                      <a:pt x="10130" y="9923"/>
                    </a:lnTo>
                    <a:lnTo>
                      <a:pt x="10068" y="9958"/>
                    </a:lnTo>
                    <a:lnTo>
                      <a:pt x="9995" y="9434"/>
                    </a:lnTo>
                    <a:lnTo>
                      <a:pt x="9963" y="9182"/>
                    </a:lnTo>
                    <a:cubicBezTo>
                      <a:pt x="10172" y="8130"/>
                      <a:pt x="10366" y="7098"/>
                      <a:pt x="10529" y="6182"/>
                    </a:cubicBezTo>
                    <a:cubicBezTo>
                      <a:pt x="10558" y="6013"/>
                      <a:pt x="10586" y="5851"/>
                      <a:pt x="10614" y="5692"/>
                    </a:cubicBezTo>
                    <a:cubicBezTo>
                      <a:pt x="10627" y="5613"/>
                      <a:pt x="10639" y="5535"/>
                      <a:pt x="10652" y="5459"/>
                    </a:cubicBezTo>
                    <a:cubicBezTo>
                      <a:pt x="10704" y="5149"/>
                      <a:pt x="10749" y="4861"/>
                      <a:pt x="10789" y="4596"/>
                    </a:cubicBezTo>
                    <a:cubicBezTo>
                      <a:pt x="10797" y="4530"/>
                      <a:pt x="10808" y="4467"/>
                      <a:pt x="10816" y="4403"/>
                    </a:cubicBezTo>
                    <a:cubicBezTo>
                      <a:pt x="10924" y="3647"/>
                      <a:pt x="10972" y="3118"/>
                      <a:pt x="10927" y="2947"/>
                    </a:cubicBezTo>
                    <a:cubicBezTo>
                      <a:pt x="10895" y="2820"/>
                      <a:pt x="10829" y="2687"/>
                      <a:pt x="10750" y="2559"/>
                    </a:cubicBezTo>
                    <a:cubicBezTo>
                      <a:pt x="10733" y="2530"/>
                      <a:pt x="10715" y="2501"/>
                      <a:pt x="10695" y="2472"/>
                    </a:cubicBezTo>
                    <a:cubicBezTo>
                      <a:pt x="10675" y="2439"/>
                      <a:pt x="10652" y="2403"/>
                      <a:pt x="10627" y="2373"/>
                    </a:cubicBezTo>
                    <a:cubicBezTo>
                      <a:pt x="10599" y="2335"/>
                      <a:pt x="10573" y="2295"/>
                      <a:pt x="10543" y="2261"/>
                    </a:cubicBezTo>
                    <a:cubicBezTo>
                      <a:pt x="10390" y="2062"/>
                      <a:pt x="10252" y="1920"/>
                      <a:pt x="10252" y="1920"/>
                    </a:cubicBezTo>
                    <a:cubicBezTo>
                      <a:pt x="10252" y="1920"/>
                      <a:pt x="11985" y="1149"/>
                      <a:pt x="11631" y="435"/>
                    </a:cubicBezTo>
                    <a:cubicBezTo>
                      <a:pt x="11546" y="261"/>
                      <a:pt x="11308" y="195"/>
                      <a:pt x="10997" y="195"/>
                    </a:cubicBezTo>
                    <a:cubicBezTo>
                      <a:pt x="10604" y="195"/>
                      <a:pt x="10096" y="299"/>
                      <a:pt x="9630" y="423"/>
                    </a:cubicBezTo>
                    <a:cubicBezTo>
                      <a:pt x="8939" y="607"/>
                      <a:pt x="8343" y="833"/>
                      <a:pt x="8343" y="833"/>
                    </a:cubicBezTo>
                    <a:cubicBezTo>
                      <a:pt x="8343" y="833"/>
                      <a:pt x="9400" y="92"/>
                      <a:pt x="8900" y="6"/>
                    </a:cubicBezTo>
                    <a:cubicBezTo>
                      <a:pt x="8878" y="2"/>
                      <a:pt x="8853" y="0"/>
                      <a:pt x="8826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29" name="Google Shape;4529;p19"/>
              <p:cNvSpPr/>
              <p:nvPr/>
            </p:nvSpPr>
            <p:spPr>
              <a:xfrm>
                <a:off x="4279875" y="4821900"/>
                <a:ext cx="395600" cy="353925"/>
              </a:xfrm>
              <a:custGeom>
                <a:avLst/>
                <a:gdLst/>
                <a:ahLst/>
                <a:cxnLst/>
                <a:rect l="l" t="t" r="r" b="b"/>
                <a:pathLst>
                  <a:path w="15824" h="14157" extrusionOk="0">
                    <a:moveTo>
                      <a:pt x="8993" y="0"/>
                    </a:moveTo>
                    <a:cubicBezTo>
                      <a:pt x="7377" y="0"/>
                      <a:pt x="5572" y="875"/>
                      <a:pt x="5572" y="875"/>
                    </a:cubicBezTo>
                    <a:cubicBezTo>
                      <a:pt x="5572" y="875"/>
                      <a:pt x="5502" y="947"/>
                      <a:pt x="5408" y="1059"/>
                    </a:cubicBezTo>
                    <a:cubicBezTo>
                      <a:pt x="5367" y="1106"/>
                      <a:pt x="5323" y="1160"/>
                      <a:pt x="5278" y="1217"/>
                    </a:cubicBezTo>
                    <a:cubicBezTo>
                      <a:pt x="5252" y="1252"/>
                      <a:pt x="5224" y="1290"/>
                      <a:pt x="5197" y="1330"/>
                    </a:cubicBezTo>
                    <a:cubicBezTo>
                      <a:pt x="5174" y="1360"/>
                      <a:pt x="5149" y="1395"/>
                      <a:pt x="5126" y="1428"/>
                    </a:cubicBezTo>
                    <a:cubicBezTo>
                      <a:pt x="5111" y="1457"/>
                      <a:pt x="5091" y="1486"/>
                      <a:pt x="5072" y="1514"/>
                    </a:cubicBezTo>
                    <a:cubicBezTo>
                      <a:pt x="4995" y="1642"/>
                      <a:pt x="4930" y="1776"/>
                      <a:pt x="4895" y="1902"/>
                    </a:cubicBezTo>
                    <a:cubicBezTo>
                      <a:pt x="4852" y="2073"/>
                      <a:pt x="4898" y="2602"/>
                      <a:pt x="5007" y="3359"/>
                    </a:cubicBezTo>
                    <a:cubicBezTo>
                      <a:pt x="5016" y="3422"/>
                      <a:pt x="5027" y="3487"/>
                      <a:pt x="5035" y="3552"/>
                    </a:cubicBezTo>
                    <a:cubicBezTo>
                      <a:pt x="5074" y="3817"/>
                      <a:pt x="5120" y="4105"/>
                      <a:pt x="5173" y="4415"/>
                    </a:cubicBezTo>
                    <a:cubicBezTo>
                      <a:pt x="5185" y="4490"/>
                      <a:pt x="5198" y="4569"/>
                      <a:pt x="5210" y="4648"/>
                    </a:cubicBezTo>
                    <a:cubicBezTo>
                      <a:pt x="5238" y="4806"/>
                      <a:pt x="5266" y="4969"/>
                      <a:pt x="5295" y="5138"/>
                    </a:cubicBezTo>
                    <a:cubicBezTo>
                      <a:pt x="5458" y="6053"/>
                      <a:pt x="5654" y="7085"/>
                      <a:pt x="5862" y="8137"/>
                    </a:cubicBezTo>
                    <a:lnTo>
                      <a:pt x="5828" y="8390"/>
                    </a:lnTo>
                    <a:lnTo>
                      <a:pt x="5756" y="8914"/>
                    </a:lnTo>
                    <a:lnTo>
                      <a:pt x="5691" y="8879"/>
                    </a:lnTo>
                    <a:lnTo>
                      <a:pt x="5080" y="9547"/>
                    </a:lnTo>
                    <a:lnTo>
                      <a:pt x="5120" y="9583"/>
                    </a:lnTo>
                    <a:lnTo>
                      <a:pt x="5002" y="9606"/>
                    </a:lnTo>
                    <a:cubicBezTo>
                      <a:pt x="4910" y="9619"/>
                      <a:pt x="4820" y="9632"/>
                      <a:pt x="4734" y="9644"/>
                    </a:cubicBezTo>
                    <a:cubicBezTo>
                      <a:pt x="4646" y="9659"/>
                      <a:pt x="4561" y="9672"/>
                      <a:pt x="4480" y="9687"/>
                    </a:cubicBezTo>
                    <a:lnTo>
                      <a:pt x="4475" y="9687"/>
                    </a:lnTo>
                    <a:cubicBezTo>
                      <a:pt x="4396" y="9703"/>
                      <a:pt x="4317" y="9717"/>
                      <a:pt x="4242" y="9734"/>
                    </a:cubicBezTo>
                    <a:cubicBezTo>
                      <a:pt x="4239" y="9734"/>
                      <a:pt x="4237" y="9734"/>
                      <a:pt x="4236" y="9735"/>
                    </a:cubicBezTo>
                    <a:cubicBezTo>
                      <a:pt x="4159" y="9751"/>
                      <a:pt x="4087" y="9766"/>
                      <a:pt x="4021" y="9784"/>
                    </a:cubicBezTo>
                    <a:cubicBezTo>
                      <a:pt x="4017" y="9784"/>
                      <a:pt x="4013" y="9786"/>
                      <a:pt x="4008" y="9786"/>
                    </a:cubicBezTo>
                    <a:cubicBezTo>
                      <a:pt x="3940" y="9802"/>
                      <a:pt x="3877" y="9819"/>
                      <a:pt x="3816" y="9836"/>
                    </a:cubicBezTo>
                    <a:cubicBezTo>
                      <a:pt x="3810" y="9837"/>
                      <a:pt x="3807" y="9841"/>
                      <a:pt x="3801" y="9841"/>
                    </a:cubicBezTo>
                    <a:cubicBezTo>
                      <a:pt x="3741" y="9857"/>
                      <a:pt x="3685" y="9875"/>
                      <a:pt x="3630" y="9892"/>
                    </a:cubicBezTo>
                    <a:cubicBezTo>
                      <a:pt x="3623" y="9893"/>
                      <a:pt x="3617" y="9897"/>
                      <a:pt x="3611" y="9898"/>
                    </a:cubicBezTo>
                    <a:cubicBezTo>
                      <a:pt x="3559" y="9915"/>
                      <a:pt x="3510" y="9935"/>
                      <a:pt x="3462" y="9953"/>
                    </a:cubicBezTo>
                    <a:cubicBezTo>
                      <a:pt x="3455" y="9954"/>
                      <a:pt x="3448" y="9959"/>
                      <a:pt x="3441" y="9960"/>
                    </a:cubicBezTo>
                    <a:cubicBezTo>
                      <a:pt x="3397" y="9977"/>
                      <a:pt x="3356" y="9997"/>
                      <a:pt x="3316" y="10015"/>
                    </a:cubicBezTo>
                    <a:cubicBezTo>
                      <a:pt x="3310" y="10017"/>
                      <a:pt x="3304" y="10020"/>
                      <a:pt x="3300" y="10023"/>
                    </a:cubicBezTo>
                    <a:cubicBezTo>
                      <a:pt x="3242" y="10050"/>
                      <a:pt x="3187" y="10079"/>
                      <a:pt x="3142" y="10108"/>
                    </a:cubicBezTo>
                    <a:cubicBezTo>
                      <a:pt x="2768" y="10347"/>
                      <a:pt x="2130" y="11064"/>
                      <a:pt x="1448" y="11982"/>
                    </a:cubicBezTo>
                    <a:cubicBezTo>
                      <a:pt x="962" y="12637"/>
                      <a:pt x="453" y="13396"/>
                      <a:pt x="1" y="14156"/>
                    </a:cubicBezTo>
                    <a:lnTo>
                      <a:pt x="15824" y="14156"/>
                    </a:lnTo>
                    <a:cubicBezTo>
                      <a:pt x="15313" y="13319"/>
                      <a:pt x="14748" y="12551"/>
                      <a:pt x="14123" y="11898"/>
                    </a:cubicBezTo>
                    <a:cubicBezTo>
                      <a:pt x="14072" y="11842"/>
                      <a:pt x="14017" y="11787"/>
                      <a:pt x="13960" y="11731"/>
                    </a:cubicBezTo>
                    <a:cubicBezTo>
                      <a:pt x="13339" y="11111"/>
                      <a:pt x="12658" y="10608"/>
                      <a:pt x="11913" y="10263"/>
                    </a:cubicBezTo>
                    <a:cubicBezTo>
                      <a:pt x="11810" y="10214"/>
                      <a:pt x="11704" y="10172"/>
                      <a:pt x="11596" y="10129"/>
                    </a:cubicBezTo>
                    <a:cubicBezTo>
                      <a:pt x="11579" y="10122"/>
                      <a:pt x="11560" y="10116"/>
                      <a:pt x="11541" y="10108"/>
                    </a:cubicBezTo>
                    <a:cubicBezTo>
                      <a:pt x="11436" y="10067"/>
                      <a:pt x="11323" y="10029"/>
                      <a:pt x="11208" y="9994"/>
                    </a:cubicBezTo>
                    <a:cubicBezTo>
                      <a:pt x="11138" y="9964"/>
                      <a:pt x="11061" y="9938"/>
                      <a:pt x="10989" y="9912"/>
                    </a:cubicBezTo>
                    <a:lnTo>
                      <a:pt x="10990" y="9908"/>
                    </a:lnTo>
                    <a:lnTo>
                      <a:pt x="10874" y="9857"/>
                    </a:lnTo>
                    <a:lnTo>
                      <a:pt x="10905" y="9831"/>
                    </a:lnTo>
                    <a:lnTo>
                      <a:pt x="10516" y="9332"/>
                    </a:lnTo>
                    <a:lnTo>
                      <a:pt x="10465" y="9266"/>
                    </a:lnTo>
                    <a:lnTo>
                      <a:pt x="10430" y="9278"/>
                    </a:lnTo>
                    <a:lnTo>
                      <a:pt x="10410" y="9164"/>
                    </a:lnTo>
                    <a:lnTo>
                      <a:pt x="10397" y="9091"/>
                    </a:lnTo>
                    <a:cubicBezTo>
                      <a:pt x="10459" y="9069"/>
                      <a:pt x="10518" y="9045"/>
                      <a:pt x="10579" y="9023"/>
                    </a:cubicBezTo>
                    <a:cubicBezTo>
                      <a:pt x="10938" y="8887"/>
                      <a:pt x="11216" y="8761"/>
                      <a:pt x="11238" y="8729"/>
                    </a:cubicBezTo>
                    <a:cubicBezTo>
                      <a:pt x="11240" y="8724"/>
                      <a:pt x="11244" y="8712"/>
                      <a:pt x="11246" y="8690"/>
                    </a:cubicBezTo>
                    <a:cubicBezTo>
                      <a:pt x="11258" y="8577"/>
                      <a:pt x="11267" y="8222"/>
                      <a:pt x="11260" y="7722"/>
                    </a:cubicBezTo>
                    <a:cubicBezTo>
                      <a:pt x="11246" y="7007"/>
                      <a:pt x="11195" y="5999"/>
                      <a:pt x="11059" y="4972"/>
                    </a:cubicBezTo>
                    <a:lnTo>
                      <a:pt x="11121" y="4932"/>
                    </a:lnTo>
                    <a:cubicBezTo>
                      <a:pt x="11162" y="4783"/>
                      <a:pt x="11199" y="4641"/>
                      <a:pt x="11232" y="4501"/>
                    </a:cubicBezTo>
                    <a:cubicBezTo>
                      <a:pt x="11245" y="4439"/>
                      <a:pt x="11258" y="4380"/>
                      <a:pt x="11269" y="4318"/>
                    </a:cubicBezTo>
                    <a:cubicBezTo>
                      <a:pt x="11286" y="4245"/>
                      <a:pt x="11303" y="4168"/>
                      <a:pt x="11319" y="4097"/>
                    </a:cubicBezTo>
                    <a:cubicBezTo>
                      <a:pt x="11334" y="4015"/>
                      <a:pt x="11346" y="3939"/>
                      <a:pt x="11359" y="3862"/>
                    </a:cubicBezTo>
                    <a:cubicBezTo>
                      <a:pt x="11368" y="3814"/>
                      <a:pt x="11376" y="3763"/>
                      <a:pt x="11386" y="3716"/>
                    </a:cubicBezTo>
                    <a:cubicBezTo>
                      <a:pt x="11399" y="3625"/>
                      <a:pt x="11408" y="3537"/>
                      <a:pt x="11420" y="3449"/>
                    </a:cubicBezTo>
                    <a:cubicBezTo>
                      <a:pt x="11425" y="3419"/>
                      <a:pt x="11428" y="3385"/>
                      <a:pt x="11432" y="3354"/>
                    </a:cubicBezTo>
                    <a:cubicBezTo>
                      <a:pt x="11442" y="3257"/>
                      <a:pt x="11449" y="3163"/>
                      <a:pt x="11459" y="3070"/>
                    </a:cubicBezTo>
                    <a:cubicBezTo>
                      <a:pt x="11459" y="3054"/>
                      <a:pt x="11460" y="3033"/>
                      <a:pt x="11462" y="3014"/>
                    </a:cubicBezTo>
                    <a:cubicBezTo>
                      <a:pt x="11469" y="2914"/>
                      <a:pt x="11472" y="2817"/>
                      <a:pt x="11475" y="2720"/>
                    </a:cubicBezTo>
                    <a:lnTo>
                      <a:pt x="11475" y="2693"/>
                    </a:lnTo>
                    <a:cubicBezTo>
                      <a:pt x="11476" y="2590"/>
                      <a:pt x="11475" y="2495"/>
                      <a:pt x="11471" y="2398"/>
                    </a:cubicBezTo>
                    <a:lnTo>
                      <a:pt x="11471" y="2389"/>
                    </a:lnTo>
                    <a:cubicBezTo>
                      <a:pt x="11466" y="2291"/>
                      <a:pt x="11461" y="2197"/>
                      <a:pt x="11454" y="2103"/>
                    </a:cubicBezTo>
                    <a:lnTo>
                      <a:pt x="11454" y="2101"/>
                    </a:lnTo>
                    <a:cubicBezTo>
                      <a:pt x="11261" y="469"/>
                      <a:pt x="10178" y="0"/>
                      <a:pt x="8993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30" name="Google Shape;4530;p19"/>
              <p:cNvSpPr/>
              <p:nvPr/>
            </p:nvSpPr>
            <p:spPr>
              <a:xfrm>
                <a:off x="4044925" y="5048350"/>
                <a:ext cx="158000" cy="127525"/>
              </a:xfrm>
              <a:custGeom>
                <a:avLst/>
                <a:gdLst/>
                <a:ahLst/>
                <a:cxnLst/>
                <a:rect l="l" t="t" r="r" b="b"/>
                <a:pathLst>
                  <a:path w="6320" h="5101" extrusionOk="0">
                    <a:moveTo>
                      <a:pt x="2034" y="0"/>
                    </a:moveTo>
                    <a:cubicBezTo>
                      <a:pt x="2014" y="0"/>
                      <a:pt x="1997" y="0"/>
                      <a:pt x="1980" y="2"/>
                    </a:cubicBezTo>
                    <a:cubicBezTo>
                      <a:pt x="0" y="45"/>
                      <a:pt x="585" y="2601"/>
                      <a:pt x="585" y="2601"/>
                    </a:cubicBezTo>
                    <a:cubicBezTo>
                      <a:pt x="130" y="2901"/>
                      <a:pt x="39" y="3843"/>
                      <a:pt x="293" y="5101"/>
                    </a:cubicBezTo>
                    <a:lnTo>
                      <a:pt x="6313" y="5101"/>
                    </a:lnTo>
                    <a:cubicBezTo>
                      <a:pt x="6317" y="4940"/>
                      <a:pt x="6319" y="4785"/>
                      <a:pt x="6314" y="4636"/>
                    </a:cubicBezTo>
                    <a:cubicBezTo>
                      <a:pt x="6311" y="4505"/>
                      <a:pt x="6307" y="4382"/>
                      <a:pt x="6300" y="4262"/>
                    </a:cubicBezTo>
                    <a:cubicBezTo>
                      <a:pt x="6295" y="4201"/>
                      <a:pt x="6290" y="4144"/>
                      <a:pt x="6286" y="4086"/>
                    </a:cubicBezTo>
                    <a:cubicBezTo>
                      <a:pt x="6271" y="3912"/>
                      <a:pt x="6250" y="3752"/>
                      <a:pt x="6223" y="3599"/>
                    </a:cubicBezTo>
                    <a:cubicBezTo>
                      <a:pt x="6216" y="3549"/>
                      <a:pt x="6205" y="3499"/>
                      <a:pt x="6197" y="3450"/>
                    </a:cubicBezTo>
                    <a:cubicBezTo>
                      <a:pt x="5777" y="1298"/>
                      <a:pt x="4396" y="1258"/>
                      <a:pt x="4296" y="1258"/>
                    </a:cubicBezTo>
                    <a:cubicBezTo>
                      <a:pt x="4292" y="1258"/>
                      <a:pt x="4290" y="1258"/>
                      <a:pt x="4290" y="1258"/>
                    </a:cubicBezTo>
                    <a:cubicBezTo>
                      <a:pt x="4290" y="1258"/>
                      <a:pt x="4289" y="1257"/>
                      <a:pt x="4289" y="1252"/>
                    </a:cubicBezTo>
                    <a:lnTo>
                      <a:pt x="4289" y="1251"/>
                    </a:lnTo>
                    <a:cubicBezTo>
                      <a:pt x="4281" y="1217"/>
                      <a:pt x="4246" y="1076"/>
                      <a:pt x="4138" y="896"/>
                    </a:cubicBezTo>
                    <a:cubicBezTo>
                      <a:pt x="4024" y="711"/>
                      <a:pt x="3828" y="487"/>
                      <a:pt x="3495" y="310"/>
                    </a:cubicBezTo>
                    <a:cubicBezTo>
                      <a:pt x="3474" y="298"/>
                      <a:pt x="3453" y="288"/>
                      <a:pt x="3432" y="276"/>
                    </a:cubicBezTo>
                    <a:cubicBezTo>
                      <a:pt x="3101" y="116"/>
                      <a:pt x="2654" y="0"/>
                      <a:pt x="2034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31" name="Google Shape;4531;p19"/>
              <p:cNvSpPr/>
              <p:nvPr/>
            </p:nvSpPr>
            <p:spPr>
              <a:xfrm>
                <a:off x="4449375" y="5048625"/>
                <a:ext cx="204925" cy="127325"/>
              </a:xfrm>
              <a:custGeom>
                <a:avLst/>
                <a:gdLst/>
                <a:ahLst/>
                <a:cxnLst/>
                <a:rect l="l" t="t" r="r" b="b"/>
                <a:pathLst>
                  <a:path w="8197" h="5093" extrusionOk="0">
                    <a:moveTo>
                      <a:pt x="4433" y="0"/>
                    </a:moveTo>
                    <a:cubicBezTo>
                      <a:pt x="4217" y="0"/>
                      <a:pt x="3997" y="22"/>
                      <a:pt x="3777" y="64"/>
                    </a:cubicBezTo>
                    <a:cubicBezTo>
                      <a:pt x="3729" y="73"/>
                      <a:pt x="3679" y="83"/>
                      <a:pt x="3630" y="98"/>
                    </a:cubicBezTo>
                    <a:cubicBezTo>
                      <a:pt x="3533" y="118"/>
                      <a:pt x="3437" y="144"/>
                      <a:pt x="3342" y="174"/>
                    </a:cubicBezTo>
                    <a:cubicBezTo>
                      <a:pt x="3241" y="205"/>
                      <a:pt x="3142" y="240"/>
                      <a:pt x="3040" y="280"/>
                    </a:cubicBezTo>
                    <a:cubicBezTo>
                      <a:pt x="2579" y="459"/>
                      <a:pt x="2134" y="720"/>
                      <a:pt x="1734" y="1043"/>
                    </a:cubicBezTo>
                    <a:cubicBezTo>
                      <a:pt x="1558" y="1185"/>
                      <a:pt x="1393" y="1338"/>
                      <a:pt x="1237" y="1502"/>
                    </a:cubicBezTo>
                    <a:cubicBezTo>
                      <a:pt x="0" y="2821"/>
                      <a:pt x="1155" y="4017"/>
                      <a:pt x="1155" y="4017"/>
                    </a:cubicBezTo>
                    <a:cubicBezTo>
                      <a:pt x="1155" y="4017"/>
                      <a:pt x="1149" y="4098"/>
                      <a:pt x="1149" y="4226"/>
                    </a:cubicBezTo>
                    <a:cubicBezTo>
                      <a:pt x="1149" y="4262"/>
                      <a:pt x="1149" y="4302"/>
                      <a:pt x="1150" y="4346"/>
                    </a:cubicBezTo>
                    <a:cubicBezTo>
                      <a:pt x="1150" y="4367"/>
                      <a:pt x="1151" y="4390"/>
                      <a:pt x="1151" y="4414"/>
                    </a:cubicBezTo>
                    <a:cubicBezTo>
                      <a:pt x="1158" y="4612"/>
                      <a:pt x="1181" y="4855"/>
                      <a:pt x="1242" y="5092"/>
                    </a:cubicBezTo>
                    <a:lnTo>
                      <a:pt x="8197" y="5092"/>
                    </a:lnTo>
                    <a:cubicBezTo>
                      <a:pt x="8011" y="4351"/>
                      <a:pt x="7736" y="3559"/>
                      <a:pt x="7343" y="2829"/>
                    </a:cubicBezTo>
                    <a:cubicBezTo>
                      <a:pt x="7305" y="2750"/>
                      <a:pt x="7259" y="2674"/>
                      <a:pt x="7215" y="2597"/>
                    </a:cubicBezTo>
                    <a:cubicBezTo>
                      <a:pt x="7149" y="2482"/>
                      <a:pt x="7080" y="2370"/>
                      <a:pt x="7006" y="2258"/>
                    </a:cubicBezTo>
                    <a:cubicBezTo>
                      <a:pt x="7240" y="2185"/>
                      <a:pt x="7437" y="2081"/>
                      <a:pt x="7458" y="2002"/>
                    </a:cubicBezTo>
                    <a:cubicBezTo>
                      <a:pt x="7510" y="1820"/>
                      <a:pt x="7520" y="1642"/>
                      <a:pt x="7304" y="1601"/>
                    </a:cubicBezTo>
                    <a:cubicBezTo>
                      <a:pt x="7222" y="1585"/>
                      <a:pt x="7039" y="1573"/>
                      <a:pt x="6835" y="1573"/>
                    </a:cubicBezTo>
                    <a:cubicBezTo>
                      <a:pt x="6787" y="1573"/>
                      <a:pt x="6739" y="1574"/>
                      <a:pt x="6690" y="1575"/>
                    </a:cubicBezTo>
                    <a:cubicBezTo>
                      <a:pt x="6544" y="1092"/>
                      <a:pt x="6280" y="635"/>
                      <a:pt x="5819" y="360"/>
                    </a:cubicBezTo>
                    <a:cubicBezTo>
                      <a:pt x="5400" y="113"/>
                      <a:pt x="4926" y="0"/>
                      <a:pt x="4433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32" name="Google Shape;4532;p19"/>
              <p:cNvSpPr/>
              <p:nvPr/>
            </p:nvSpPr>
            <p:spPr>
              <a:xfrm>
                <a:off x="5114475" y="5058475"/>
                <a:ext cx="169975" cy="117400"/>
              </a:xfrm>
              <a:custGeom>
                <a:avLst/>
                <a:gdLst/>
                <a:ahLst/>
                <a:cxnLst/>
                <a:rect l="l" t="t" r="r" b="b"/>
                <a:pathLst>
                  <a:path w="6799" h="4696" extrusionOk="0">
                    <a:moveTo>
                      <a:pt x="5454" y="1"/>
                    </a:moveTo>
                    <a:cubicBezTo>
                      <a:pt x="5325" y="1"/>
                      <a:pt x="5189" y="14"/>
                      <a:pt x="5048" y="45"/>
                    </a:cubicBezTo>
                    <a:cubicBezTo>
                      <a:pt x="4540" y="154"/>
                      <a:pt x="2861" y="853"/>
                      <a:pt x="1634" y="1643"/>
                    </a:cubicBezTo>
                    <a:lnTo>
                      <a:pt x="1629" y="1648"/>
                    </a:lnTo>
                    <a:cubicBezTo>
                      <a:pt x="1568" y="1684"/>
                      <a:pt x="1511" y="1723"/>
                      <a:pt x="1454" y="1760"/>
                    </a:cubicBezTo>
                    <a:cubicBezTo>
                      <a:pt x="1452" y="1762"/>
                      <a:pt x="1452" y="1765"/>
                      <a:pt x="1451" y="1765"/>
                    </a:cubicBezTo>
                    <a:cubicBezTo>
                      <a:pt x="1174" y="1953"/>
                      <a:pt x="930" y="2143"/>
                      <a:pt x="735" y="2327"/>
                    </a:cubicBezTo>
                    <a:cubicBezTo>
                      <a:pt x="723" y="2337"/>
                      <a:pt x="711" y="2349"/>
                      <a:pt x="701" y="2358"/>
                    </a:cubicBezTo>
                    <a:cubicBezTo>
                      <a:pt x="676" y="2384"/>
                      <a:pt x="655" y="2409"/>
                      <a:pt x="628" y="2434"/>
                    </a:cubicBezTo>
                    <a:cubicBezTo>
                      <a:pt x="613" y="2449"/>
                      <a:pt x="598" y="2468"/>
                      <a:pt x="584" y="2483"/>
                    </a:cubicBezTo>
                    <a:cubicBezTo>
                      <a:pt x="563" y="2507"/>
                      <a:pt x="546" y="2529"/>
                      <a:pt x="527" y="2551"/>
                    </a:cubicBezTo>
                    <a:cubicBezTo>
                      <a:pt x="511" y="2571"/>
                      <a:pt x="497" y="2587"/>
                      <a:pt x="483" y="2608"/>
                    </a:cubicBezTo>
                    <a:cubicBezTo>
                      <a:pt x="466" y="2629"/>
                      <a:pt x="453" y="2648"/>
                      <a:pt x="438" y="2670"/>
                    </a:cubicBezTo>
                    <a:cubicBezTo>
                      <a:pt x="424" y="2688"/>
                      <a:pt x="412" y="2709"/>
                      <a:pt x="398" y="2729"/>
                    </a:cubicBezTo>
                    <a:cubicBezTo>
                      <a:pt x="385" y="2749"/>
                      <a:pt x="373" y="2767"/>
                      <a:pt x="364" y="2787"/>
                    </a:cubicBezTo>
                    <a:cubicBezTo>
                      <a:pt x="353" y="2806"/>
                      <a:pt x="342" y="2828"/>
                      <a:pt x="334" y="2849"/>
                    </a:cubicBezTo>
                    <a:cubicBezTo>
                      <a:pt x="327" y="2866"/>
                      <a:pt x="317" y="2884"/>
                      <a:pt x="311" y="2901"/>
                    </a:cubicBezTo>
                    <a:cubicBezTo>
                      <a:pt x="303" y="2924"/>
                      <a:pt x="297" y="2943"/>
                      <a:pt x="291" y="2964"/>
                    </a:cubicBezTo>
                    <a:cubicBezTo>
                      <a:pt x="285" y="2981"/>
                      <a:pt x="282" y="2999"/>
                      <a:pt x="278" y="3015"/>
                    </a:cubicBezTo>
                    <a:cubicBezTo>
                      <a:pt x="274" y="3037"/>
                      <a:pt x="272" y="3059"/>
                      <a:pt x="271" y="3079"/>
                    </a:cubicBezTo>
                    <a:cubicBezTo>
                      <a:pt x="267" y="3095"/>
                      <a:pt x="266" y="3110"/>
                      <a:pt x="266" y="3123"/>
                    </a:cubicBezTo>
                    <a:cubicBezTo>
                      <a:pt x="267" y="3148"/>
                      <a:pt x="271" y="3173"/>
                      <a:pt x="274" y="3195"/>
                    </a:cubicBezTo>
                    <a:cubicBezTo>
                      <a:pt x="278" y="3206"/>
                      <a:pt x="278" y="3218"/>
                      <a:pt x="279" y="3231"/>
                    </a:cubicBezTo>
                    <a:cubicBezTo>
                      <a:pt x="289" y="3264"/>
                      <a:pt x="301" y="3298"/>
                      <a:pt x="317" y="3332"/>
                    </a:cubicBezTo>
                    <a:lnTo>
                      <a:pt x="319" y="3333"/>
                    </a:lnTo>
                    <a:cubicBezTo>
                      <a:pt x="301" y="3335"/>
                      <a:pt x="283" y="3337"/>
                      <a:pt x="267" y="3343"/>
                    </a:cubicBezTo>
                    <a:cubicBezTo>
                      <a:pt x="79" y="3377"/>
                      <a:pt x="1" y="3551"/>
                      <a:pt x="7" y="3813"/>
                    </a:cubicBezTo>
                    <a:cubicBezTo>
                      <a:pt x="12" y="4046"/>
                      <a:pt x="83" y="4349"/>
                      <a:pt x="198" y="4696"/>
                    </a:cubicBezTo>
                    <a:lnTo>
                      <a:pt x="6675" y="4696"/>
                    </a:lnTo>
                    <a:cubicBezTo>
                      <a:pt x="6556" y="3888"/>
                      <a:pt x="6404" y="3130"/>
                      <a:pt x="6311" y="2689"/>
                    </a:cubicBezTo>
                    <a:cubicBezTo>
                      <a:pt x="6259" y="2438"/>
                      <a:pt x="6226" y="2290"/>
                      <a:pt x="6226" y="2290"/>
                    </a:cubicBezTo>
                    <a:cubicBezTo>
                      <a:pt x="6226" y="2290"/>
                      <a:pt x="6228" y="2285"/>
                      <a:pt x="6232" y="2277"/>
                    </a:cubicBezTo>
                    <a:cubicBezTo>
                      <a:pt x="6234" y="2276"/>
                      <a:pt x="6238" y="2273"/>
                      <a:pt x="6240" y="2269"/>
                    </a:cubicBezTo>
                    <a:cubicBezTo>
                      <a:pt x="6245" y="2263"/>
                      <a:pt x="6246" y="2257"/>
                      <a:pt x="6252" y="2248"/>
                    </a:cubicBezTo>
                    <a:cubicBezTo>
                      <a:pt x="6256" y="2241"/>
                      <a:pt x="6262" y="2230"/>
                      <a:pt x="6266" y="2222"/>
                    </a:cubicBezTo>
                    <a:cubicBezTo>
                      <a:pt x="6273" y="2215"/>
                      <a:pt x="6276" y="2208"/>
                      <a:pt x="6281" y="2200"/>
                    </a:cubicBezTo>
                    <a:cubicBezTo>
                      <a:pt x="6288" y="2190"/>
                      <a:pt x="6294" y="2178"/>
                      <a:pt x="6302" y="2163"/>
                    </a:cubicBezTo>
                    <a:cubicBezTo>
                      <a:pt x="6307" y="2153"/>
                      <a:pt x="6313" y="2145"/>
                      <a:pt x="6319" y="2136"/>
                    </a:cubicBezTo>
                    <a:cubicBezTo>
                      <a:pt x="6326" y="2119"/>
                      <a:pt x="6337" y="2105"/>
                      <a:pt x="6345" y="2089"/>
                    </a:cubicBezTo>
                    <a:cubicBezTo>
                      <a:pt x="6350" y="2078"/>
                      <a:pt x="6356" y="2068"/>
                      <a:pt x="6362" y="2056"/>
                    </a:cubicBezTo>
                    <a:cubicBezTo>
                      <a:pt x="6372" y="2039"/>
                      <a:pt x="6384" y="2021"/>
                      <a:pt x="6393" y="2004"/>
                    </a:cubicBezTo>
                    <a:cubicBezTo>
                      <a:pt x="6399" y="1992"/>
                      <a:pt x="6406" y="1980"/>
                      <a:pt x="6415" y="1966"/>
                    </a:cubicBezTo>
                    <a:cubicBezTo>
                      <a:pt x="6423" y="1947"/>
                      <a:pt x="6435" y="1929"/>
                      <a:pt x="6445" y="1908"/>
                    </a:cubicBezTo>
                    <a:cubicBezTo>
                      <a:pt x="6454" y="1892"/>
                      <a:pt x="6461" y="1876"/>
                      <a:pt x="6471" y="1862"/>
                    </a:cubicBezTo>
                    <a:cubicBezTo>
                      <a:pt x="6479" y="1844"/>
                      <a:pt x="6489" y="1823"/>
                      <a:pt x="6501" y="1802"/>
                    </a:cubicBezTo>
                    <a:cubicBezTo>
                      <a:pt x="6648" y="1513"/>
                      <a:pt x="6799" y="1158"/>
                      <a:pt x="6799" y="905"/>
                    </a:cubicBezTo>
                    <a:cubicBezTo>
                      <a:pt x="6799" y="853"/>
                      <a:pt x="6791" y="806"/>
                      <a:pt x="6778" y="763"/>
                    </a:cubicBezTo>
                    <a:cubicBezTo>
                      <a:pt x="6684" y="484"/>
                      <a:pt x="6370" y="191"/>
                      <a:pt x="5924" y="65"/>
                    </a:cubicBezTo>
                    <a:cubicBezTo>
                      <a:pt x="5780" y="24"/>
                      <a:pt x="5623" y="1"/>
                      <a:pt x="5454" y="1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33" name="Google Shape;4533;p19"/>
              <p:cNvSpPr/>
              <p:nvPr/>
            </p:nvSpPr>
            <p:spPr>
              <a:xfrm>
                <a:off x="5714200" y="5010750"/>
                <a:ext cx="250950" cy="165125"/>
              </a:xfrm>
              <a:custGeom>
                <a:avLst/>
                <a:gdLst/>
                <a:ahLst/>
                <a:cxnLst/>
                <a:rect l="l" t="t" r="r" b="b"/>
                <a:pathLst>
                  <a:path w="10038" h="6605" extrusionOk="0">
                    <a:moveTo>
                      <a:pt x="5066" y="1"/>
                    </a:moveTo>
                    <a:cubicBezTo>
                      <a:pt x="4426" y="1"/>
                      <a:pt x="3996" y="243"/>
                      <a:pt x="3996" y="608"/>
                    </a:cubicBezTo>
                    <a:cubicBezTo>
                      <a:pt x="3996" y="648"/>
                      <a:pt x="3998" y="690"/>
                      <a:pt x="4010" y="733"/>
                    </a:cubicBezTo>
                    <a:cubicBezTo>
                      <a:pt x="3597" y="1063"/>
                      <a:pt x="3134" y="1604"/>
                      <a:pt x="2674" y="2231"/>
                    </a:cubicBezTo>
                    <a:cubicBezTo>
                      <a:pt x="2579" y="2119"/>
                      <a:pt x="2509" y="2039"/>
                      <a:pt x="2497" y="2033"/>
                    </a:cubicBezTo>
                    <a:lnTo>
                      <a:pt x="2251" y="2201"/>
                    </a:lnTo>
                    <a:cubicBezTo>
                      <a:pt x="2251" y="2201"/>
                      <a:pt x="2285" y="2355"/>
                      <a:pt x="2417" y="2591"/>
                    </a:cubicBezTo>
                    <a:cubicBezTo>
                      <a:pt x="2257" y="2818"/>
                      <a:pt x="2099" y="3054"/>
                      <a:pt x="1943" y="3292"/>
                    </a:cubicBezTo>
                    <a:cubicBezTo>
                      <a:pt x="975" y="4775"/>
                      <a:pt x="148" y="6324"/>
                      <a:pt x="0" y="6605"/>
                    </a:cubicBezTo>
                    <a:lnTo>
                      <a:pt x="7871" y="6605"/>
                    </a:lnTo>
                    <a:lnTo>
                      <a:pt x="8324" y="6329"/>
                    </a:lnTo>
                    <a:lnTo>
                      <a:pt x="9022" y="6408"/>
                    </a:lnTo>
                    <a:cubicBezTo>
                      <a:pt x="9044" y="6246"/>
                      <a:pt x="9064" y="6037"/>
                      <a:pt x="9087" y="5809"/>
                    </a:cubicBezTo>
                    <a:lnTo>
                      <a:pt x="9242" y="5238"/>
                    </a:lnTo>
                    <a:lnTo>
                      <a:pt x="10038" y="5272"/>
                    </a:lnTo>
                    <a:cubicBezTo>
                      <a:pt x="10016" y="5176"/>
                      <a:pt x="9993" y="5082"/>
                      <a:pt x="9965" y="4987"/>
                    </a:cubicBezTo>
                    <a:cubicBezTo>
                      <a:pt x="9957" y="4963"/>
                      <a:pt x="9951" y="4937"/>
                      <a:pt x="9944" y="4914"/>
                    </a:cubicBezTo>
                    <a:cubicBezTo>
                      <a:pt x="9926" y="4847"/>
                      <a:pt x="9908" y="4779"/>
                      <a:pt x="9888" y="4714"/>
                    </a:cubicBezTo>
                    <a:cubicBezTo>
                      <a:pt x="9882" y="4690"/>
                      <a:pt x="9874" y="4665"/>
                      <a:pt x="9866" y="4642"/>
                    </a:cubicBezTo>
                    <a:cubicBezTo>
                      <a:pt x="9848" y="4575"/>
                      <a:pt x="9827" y="4510"/>
                      <a:pt x="9807" y="4446"/>
                    </a:cubicBezTo>
                    <a:cubicBezTo>
                      <a:pt x="9799" y="4428"/>
                      <a:pt x="9793" y="4406"/>
                      <a:pt x="9786" y="4387"/>
                    </a:cubicBezTo>
                    <a:cubicBezTo>
                      <a:pt x="9764" y="4320"/>
                      <a:pt x="9740" y="4253"/>
                      <a:pt x="9718" y="4188"/>
                    </a:cubicBezTo>
                    <a:cubicBezTo>
                      <a:pt x="9712" y="4173"/>
                      <a:pt x="9707" y="4160"/>
                      <a:pt x="9702" y="4144"/>
                    </a:cubicBezTo>
                    <a:cubicBezTo>
                      <a:pt x="9677" y="4075"/>
                      <a:pt x="9651" y="4005"/>
                      <a:pt x="9624" y="3937"/>
                    </a:cubicBezTo>
                    <a:cubicBezTo>
                      <a:pt x="9621" y="3926"/>
                      <a:pt x="9617" y="3918"/>
                      <a:pt x="9612" y="3911"/>
                    </a:cubicBezTo>
                    <a:cubicBezTo>
                      <a:pt x="9582" y="3834"/>
                      <a:pt x="9554" y="3762"/>
                      <a:pt x="9524" y="3692"/>
                    </a:cubicBezTo>
                    <a:cubicBezTo>
                      <a:pt x="9524" y="3688"/>
                      <a:pt x="9521" y="3686"/>
                      <a:pt x="9521" y="3683"/>
                    </a:cubicBezTo>
                    <a:cubicBezTo>
                      <a:pt x="8931" y="2282"/>
                      <a:pt x="8112" y="1353"/>
                      <a:pt x="7288" y="779"/>
                    </a:cubicBezTo>
                    <a:cubicBezTo>
                      <a:pt x="6803" y="444"/>
                      <a:pt x="6318" y="228"/>
                      <a:pt x="5874" y="113"/>
                    </a:cubicBezTo>
                    <a:cubicBezTo>
                      <a:pt x="5583" y="36"/>
                      <a:pt x="5309" y="1"/>
                      <a:pt x="5066" y="1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534" name="Google Shape;4534;p19"/>
            <p:cNvSpPr/>
            <p:nvPr/>
          </p:nvSpPr>
          <p:spPr>
            <a:xfrm>
              <a:off x="1148485" y="1214862"/>
              <a:ext cx="6861022" cy="3299619"/>
            </a:xfrm>
            <a:custGeom>
              <a:avLst/>
              <a:gdLst/>
              <a:ahLst/>
              <a:cxnLst/>
              <a:rect l="l" t="t" r="r" b="b"/>
              <a:pathLst>
                <a:path w="131778" h="63375" extrusionOk="0">
                  <a:moveTo>
                    <a:pt x="65889" y="0"/>
                  </a:moveTo>
                  <a:cubicBezTo>
                    <a:pt x="29499" y="0"/>
                    <a:pt x="0" y="26949"/>
                    <a:pt x="0" y="60192"/>
                  </a:cubicBezTo>
                  <a:cubicBezTo>
                    <a:pt x="0" y="61261"/>
                    <a:pt x="32" y="62320"/>
                    <a:pt x="91" y="63375"/>
                  </a:cubicBezTo>
                  <a:lnTo>
                    <a:pt x="131686" y="63375"/>
                  </a:lnTo>
                  <a:cubicBezTo>
                    <a:pt x="131747" y="62320"/>
                    <a:pt x="131777" y="61261"/>
                    <a:pt x="131777" y="60192"/>
                  </a:cubicBezTo>
                  <a:cubicBezTo>
                    <a:pt x="131777" y="26949"/>
                    <a:pt x="102278" y="0"/>
                    <a:pt x="65889" y="0"/>
                  </a:cubicBezTo>
                  <a:close/>
                </a:path>
              </a:pathLst>
            </a:custGeom>
            <a:solidFill>
              <a:srgbClr val="FFFFFF">
                <a:alpha val="50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535" name="Google Shape;4535;p19"/>
            <p:cNvGrpSpPr/>
            <p:nvPr/>
          </p:nvGrpSpPr>
          <p:grpSpPr>
            <a:xfrm>
              <a:off x="-458058" y="-556657"/>
              <a:ext cx="10075046" cy="5124029"/>
              <a:chOff x="1153438" y="2114550"/>
              <a:chExt cx="4837725" cy="2460400"/>
            </a:xfrm>
          </p:grpSpPr>
          <p:sp>
            <p:nvSpPr>
              <p:cNvPr id="4536" name="Google Shape;4536;p19"/>
              <p:cNvSpPr/>
              <p:nvPr/>
            </p:nvSpPr>
            <p:spPr>
              <a:xfrm>
                <a:off x="1153463" y="2114575"/>
                <a:ext cx="4837700" cy="1199775"/>
              </a:xfrm>
              <a:custGeom>
                <a:avLst/>
                <a:gdLst/>
                <a:ahLst/>
                <a:cxnLst/>
                <a:rect l="l" t="t" r="r" b="b"/>
                <a:pathLst>
                  <a:path w="193508" h="47991" extrusionOk="0">
                    <a:moveTo>
                      <a:pt x="0" y="1"/>
                    </a:moveTo>
                    <a:lnTo>
                      <a:pt x="0" y="47991"/>
                    </a:lnTo>
                    <a:cubicBezTo>
                      <a:pt x="23044" y="29764"/>
                      <a:pt x="56657" y="20996"/>
                      <a:pt x="103236" y="20996"/>
                    </a:cubicBezTo>
                    <a:cubicBezTo>
                      <a:pt x="134779" y="20996"/>
                      <a:pt x="178703" y="33285"/>
                      <a:pt x="193508" y="45668"/>
                    </a:cubicBezTo>
                    <a:lnTo>
                      <a:pt x="193508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37" name="Google Shape;4537;p19"/>
              <p:cNvSpPr/>
              <p:nvPr/>
            </p:nvSpPr>
            <p:spPr>
              <a:xfrm>
                <a:off x="1332388" y="2196525"/>
                <a:ext cx="488675" cy="2378425"/>
              </a:xfrm>
              <a:custGeom>
                <a:avLst/>
                <a:gdLst/>
                <a:ahLst/>
                <a:cxnLst/>
                <a:rect l="l" t="t" r="r" b="b"/>
                <a:pathLst>
                  <a:path w="19547" h="95137" extrusionOk="0">
                    <a:moveTo>
                      <a:pt x="2400" y="0"/>
                    </a:moveTo>
                    <a:lnTo>
                      <a:pt x="1238" y="46143"/>
                    </a:lnTo>
                    <a:lnTo>
                      <a:pt x="1" y="95137"/>
                    </a:lnTo>
                    <a:lnTo>
                      <a:pt x="19546" y="95137"/>
                    </a:lnTo>
                    <a:lnTo>
                      <a:pt x="15568" y="0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38" name="Google Shape;4538;p19"/>
              <p:cNvSpPr/>
              <p:nvPr/>
            </p:nvSpPr>
            <p:spPr>
              <a:xfrm>
                <a:off x="1153438" y="2114575"/>
                <a:ext cx="488625" cy="2460375"/>
              </a:xfrm>
              <a:custGeom>
                <a:avLst/>
                <a:gdLst/>
                <a:ahLst/>
                <a:cxnLst/>
                <a:rect l="l" t="t" r="r" b="b"/>
                <a:pathLst>
                  <a:path w="19545" h="98415" extrusionOk="0">
                    <a:moveTo>
                      <a:pt x="0" y="1"/>
                    </a:moveTo>
                    <a:lnTo>
                      <a:pt x="0" y="98415"/>
                    </a:lnTo>
                    <a:lnTo>
                      <a:pt x="19544" y="98415"/>
                    </a:lnTo>
                    <a:lnTo>
                      <a:pt x="13167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39" name="Google Shape;4539;p19"/>
              <p:cNvSpPr/>
              <p:nvPr/>
            </p:nvSpPr>
            <p:spPr>
              <a:xfrm>
                <a:off x="1153438" y="2114575"/>
                <a:ext cx="380825" cy="1193300"/>
              </a:xfrm>
              <a:custGeom>
                <a:avLst/>
                <a:gdLst/>
                <a:ahLst/>
                <a:cxnLst/>
                <a:rect l="l" t="t" r="r" b="b"/>
                <a:pathLst>
                  <a:path w="15233" h="47732" extrusionOk="0">
                    <a:moveTo>
                      <a:pt x="0" y="1"/>
                    </a:moveTo>
                    <a:lnTo>
                      <a:pt x="0" y="47732"/>
                    </a:lnTo>
                    <a:cubicBezTo>
                      <a:pt x="2691" y="37316"/>
                      <a:pt x="6926" y="30597"/>
                      <a:pt x="11689" y="30597"/>
                    </a:cubicBezTo>
                    <a:cubicBezTo>
                      <a:pt x="12911" y="30597"/>
                      <a:pt x="14098" y="31043"/>
                      <a:pt x="15233" y="31876"/>
                    </a:cubicBezTo>
                    <a:lnTo>
                      <a:pt x="13167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40" name="Google Shape;4540;p19"/>
              <p:cNvSpPr/>
              <p:nvPr/>
            </p:nvSpPr>
            <p:spPr>
              <a:xfrm>
                <a:off x="1389313" y="2285525"/>
                <a:ext cx="120200" cy="2289375"/>
              </a:xfrm>
              <a:custGeom>
                <a:avLst/>
                <a:gdLst/>
                <a:ahLst/>
                <a:cxnLst/>
                <a:rect l="l" t="t" r="r" b="b"/>
                <a:pathLst>
                  <a:path w="4808" h="91575" extrusionOk="0">
                    <a:moveTo>
                      <a:pt x="1349" y="1"/>
                    </a:moveTo>
                    <a:cubicBezTo>
                      <a:pt x="1349" y="2"/>
                      <a:pt x="0" y="7667"/>
                      <a:pt x="169" y="13415"/>
                    </a:cubicBezTo>
                    <a:cubicBezTo>
                      <a:pt x="298" y="17819"/>
                      <a:pt x="3196" y="68234"/>
                      <a:pt x="4545" y="91574"/>
                    </a:cubicBezTo>
                    <a:lnTo>
                      <a:pt x="4807" y="91574"/>
                    </a:lnTo>
                    <a:cubicBezTo>
                      <a:pt x="3946" y="67424"/>
                      <a:pt x="1998" y="13289"/>
                      <a:pt x="1349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41" name="Google Shape;4541;p19"/>
              <p:cNvSpPr/>
              <p:nvPr/>
            </p:nvSpPr>
            <p:spPr>
              <a:xfrm>
                <a:off x="1233338" y="2350400"/>
                <a:ext cx="65450" cy="2224550"/>
              </a:xfrm>
              <a:custGeom>
                <a:avLst/>
                <a:gdLst/>
                <a:ahLst/>
                <a:cxnLst/>
                <a:rect l="l" t="t" r="r" b="b"/>
                <a:pathLst>
                  <a:path w="2618" h="88982" extrusionOk="0">
                    <a:moveTo>
                      <a:pt x="2273" y="0"/>
                    </a:moveTo>
                    <a:cubicBezTo>
                      <a:pt x="2273" y="0"/>
                      <a:pt x="0" y="30685"/>
                      <a:pt x="338" y="49848"/>
                    </a:cubicBezTo>
                    <a:cubicBezTo>
                      <a:pt x="402" y="53528"/>
                      <a:pt x="1326" y="74414"/>
                      <a:pt x="1985" y="88982"/>
                    </a:cubicBezTo>
                    <a:lnTo>
                      <a:pt x="2618" y="88982"/>
                    </a:lnTo>
                    <a:cubicBezTo>
                      <a:pt x="2574" y="63709"/>
                      <a:pt x="2465" y="12835"/>
                      <a:pt x="2273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42" name="Google Shape;4542;p19"/>
              <p:cNvSpPr/>
              <p:nvPr/>
            </p:nvSpPr>
            <p:spPr>
              <a:xfrm>
                <a:off x="5448988" y="2337125"/>
                <a:ext cx="426025" cy="2237825"/>
              </a:xfrm>
              <a:custGeom>
                <a:avLst/>
                <a:gdLst/>
                <a:ahLst/>
                <a:cxnLst/>
                <a:rect l="l" t="t" r="r" b="b"/>
                <a:pathLst>
                  <a:path w="17041" h="89513" extrusionOk="0">
                    <a:moveTo>
                      <a:pt x="924" y="0"/>
                    </a:moveTo>
                    <a:lnTo>
                      <a:pt x="769" y="14886"/>
                    </a:lnTo>
                    <a:lnTo>
                      <a:pt x="0" y="89513"/>
                    </a:lnTo>
                    <a:lnTo>
                      <a:pt x="17041" y="89513"/>
                    </a:lnTo>
                    <a:lnTo>
                      <a:pt x="12403" y="0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43" name="Google Shape;4543;p19"/>
              <p:cNvSpPr/>
              <p:nvPr/>
            </p:nvSpPr>
            <p:spPr>
              <a:xfrm>
                <a:off x="5565088" y="2114575"/>
                <a:ext cx="426050" cy="2460375"/>
              </a:xfrm>
              <a:custGeom>
                <a:avLst/>
                <a:gdLst/>
                <a:ahLst/>
                <a:cxnLst/>
                <a:rect l="l" t="t" r="r" b="b"/>
                <a:pathLst>
                  <a:path w="17042" h="98415" extrusionOk="0">
                    <a:moveTo>
                      <a:pt x="5561" y="1"/>
                    </a:moveTo>
                    <a:lnTo>
                      <a:pt x="1" y="98415"/>
                    </a:lnTo>
                    <a:lnTo>
                      <a:pt x="17042" y="98415"/>
                    </a:lnTo>
                    <a:lnTo>
                      <a:pt x="17042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44" name="Google Shape;4544;p19"/>
              <p:cNvSpPr/>
              <p:nvPr/>
            </p:nvSpPr>
            <p:spPr>
              <a:xfrm>
                <a:off x="5665013" y="2114575"/>
                <a:ext cx="326125" cy="2460375"/>
              </a:xfrm>
              <a:custGeom>
                <a:avLst/>
                <a:gdLst/>
                <a:ahLst/>
                <a:cxnLst/>
                <a:rect l="l" t="t" r="r" b="b"/>
                <a:pathLst>
                  <a:path w="13045" h="98415" extrusionOk="0">
                    <a:moveTo>
                      <a:pt x="1564" y="1"/>
                    </a:moveTo>
                    <a:lnTo>
                      <a:pt x="0" y="27701"/>
                    </a:lnTo>
                    <a:cubicBezTo>
                      <a:pt x="197" y="27665"/>
                      <a:pt x="395" y="27647"/>
                      <a:pt x="595" y="27647"/>
                    </a:cubicBezTo>
                    <a:cubicBezTo>
                      <a:pt x="6877" y="27647"/>
                      <a:pt x="11969" y="45865"/>
                      <a:pt x="11969" y="68339"/>
                    </a:cubicBezTo>
                    <a:cubicBezTo>
                      <a:pt x="11969" y="80253"/>
                      <a:pt x="10538" y="90971"/>
                      <a:pt x="8257" y="98415"/>
                    </a:cubicBezTo>
                    <a:lnTo>
                      <a:pt x="13045" y="98415"/>
                    </a:lnTo>
                    <a:lnTo>
                      <a:pt x="13045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45" name="Google Shape;4545;p19"/>
              <p:cNvSpPr/>
              <p:nvPr/>
            </p:nvSpPr>
            <p:spPr>
              <a:xfrm>
                <a:off x="5676613" y="2454750"/>
                <a:ext cx="130300" cy="2120200"/>
              </a:xfrm>
              <a:custGeom>
                <a:avLst/>
                <a:gdLst/>
                <a:ahLst/>
                <a:cxnLst/>
                <a:rect l="l" t="t" r="r" b="b"/>
                <a:pathLst>
                  <a:path w="5212" h="84808" extrusionOk="0">
                    <a:moveTo>
                      <a:pt x="4115" y="0"/>
                    </a:moveTo>
                    <a:cubicBezTo>
                      <a:pt x="3390" y="12306"/>
                      <a:pt x="1041" y="62442"/>
                      <a:pt x="1" y="84808"/>
                    </a:cubicBezTo>
                    <a:lnTo>
                      <a:pt x="232" y="84808"/>
                    </a:lnTo>
                    <a:cubicBezTo>
                      <a:pt x="1692" y="63190"/>
                      <a:pt x="4830" y="16502"/>
                      <a:pt x="4995" y="12423"/>
                    </a:cubicBezTo>
                    <a:cubicBezTo>
                      <a:pt x="5211" y="7098"/>
                      <a:pt x="4117" y="0"/>
                      <a:pt x="4115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46" name="Google Shape;4546;p19"/>
              <p:cNvSpPr/>
              <p:nvPr/>
            </p:nvSpPr>
            <p:spPr>
              <a:xfrm>
                <a:off x="5861838" y="2514750"/>
                <a:ext cx="74600" cy="2060150"/>
              </a:xfrm>
              <a:custGeom>
                <a:avLst/>
                <a:gdLst/>
                <a:ahLst/>
                <a:cxnLst/>
                <a:rect l="l" t="t" r="r" b="b"/>
                <a:pathLst>
                  <a:path w="2984" h="82406" extrusionOk="0">
                    <a:moveTo>
                      <a:pt x="1348" y="0"/>
                    </a:moveTo>
                    <a:cubicBezTo>
                      <a:pt x="1348" y="0"/>
                      <a:pt x="1348" y="0"/>
                      <a:pt x="1348" y="0"/>
                    </a:cubicBezTo>
                    <a:lnTo>
                      <a:pt x="1348" y="0"/>
                    </a:lnTo>
                    <a:cubicBezTo>
                      <a:pt x="1348" y="0"/>
                      <a:pt x="1348" y="0"/>
                      <a:pt x="1348" y="0"/>
                    </a:cubicBezTo>
                    <a:close/>
                    <a:moveTo>
                      <a:pt x="1348" y="0"/>
                    </a:moveTo>
                    <a:cubicBezTo>
                      <a:pt x="1030" y="11886"/>
                      <a:pt x="336" y="59003"/>
                      <a:pt x="1" y="82405"/>
                    </a:cubicBezTo>
                    <a:lnTo>
                      <a:pt x="556" y="82405"/>
                    </a:lnTo>
                    <a:cubicBezTo>
                      <a:pt x="1305" y="68914"/>
                      <a:pt x="2362" y="49571"/>
                      <a:pt x="2463" y="46165"/>
                    </a:cubicBezTo>
                    <a:cubicBezTo>
                      <a:pt x="2984" y="28428"/>
                      <a:pt x="1349" y="30"/>
                      <a:pt x="1348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47" name="Google Shape;4547;p19"/>
              <p:cNvSpPr/>
              <p:nvPr/>
            </p:nvSpPr>
            <p:spPr>
              <a:xfrm>
                <a:off x="4537288" y="2115700"/>
                <a:ext cx="1091100" cy="482575"/>
              </a:xfrm>
              <a:custGeom>
                <a:avLst/>
                <a:gdLst/>
                <a:ahLst/>
                <a:cxnLst/>
                <a:rect l="l" t="t" r="r" b="b"/>
                <a:pathLst>
                  <a:path w="43644" h="19303" extrusionOk="0">
                    <a:moveTo>
                      <a:pt x="430" y="1"/>
                    </a:moveTo>
                    <a:lnTo>
                      <a:pt x="1" y="12442"/>
                    </a:lnTo>
                    <a:cubicBezTo>
                      <a:pt x="5107" y="16938"/>
                      <a:pt x="11142" y="19303"/>
                      <a:pt x="18286" y="19303"/>
                    </a:cubicBezTo>
                    <a:cubicBezTo>
                      <a:pt x="25249" y="19303"/>
                      <a:pt x="33265" y="17057"/>
                      <a:pt x="42502" y="12348"/>
                    </a:cubicBezTo>
                    <a:lnTo>
                      <a:pt x="43644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48" name="Google Shape;4548;p19"/>
              <p:cNvSpPr/>
              <p:nvPr/>
            </p:nvSpPr>
            <p:spPr>
              <a:xfrm>
                <a:off x="4537263" y="2115700"/>
                <a:ext cx="244625" cy="451500"/>
              </a:xfrm>
              <a:custGeom>
                <a:avLst/>
                <a:gdLst/>
                <a:ahLst/>
                <a:cxnLst/>
                <a:rect l="l" t="t" r="r" b="b"/>
                <a:pathLst>
                  <a:path w="9785" h="18060" extrusionOk="0">
                    <a:moveTo>
                      <a:pt x="430" y="1"/>
                    </a:moveTo>
                    <a:lnTo>
                      <a:pt x="1" y="12442"/>
                    </a:lnTo>
                    <a:cubicBezTo>
                      <a:pt x="2960" y="15046"/>
                      <a:pt x="6212" y="16929"/>
                      <a:pt x="9784" y="18060"/>
                    </a:cubicBezTo>
                    <a:cubicBezTo>
                      <a:pt x="7604" y="14052"/>
                      <a:pt x="6388" y="8548"/>
                      <a:pt x="6656" y="2387"/>
                    </a:cubicBezTo>
                    <a:cubicBezTo>
                      <a:pt x="6688" y="1648"/>
                      <a:pt x="6743" y="724"/>
                      <a:pt x="6814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49" name="Google Shape;4549;p19"/>
              <p:cNvSpPr/>
              <p:nvPr/>
            </p:nvSpPr>
            <p:spPr>
              <a:xfrm>
                <a:off x="5290763" y="2115700"/>
                <a:ext cx="337625" cy="435675"/>
              </a:xfrm>
              <a:custGeom>
                <a:avLst/>
                <a:gdLst/>
                <a:ahLst/>
                <a:cxnLst/>
                <a:rect l="l" t="t" r="r" b="b"/>
                <a:pathLst>
                  <a:path w="13505" h="17427" extrusionOk="0">
                    <a:moveTo>
                      <a:pt x="4856" y="1"/>
                    </a:moveTo>
                    <a:cubicBezTo>
                      <a:pt x="4838" y="729"/>
                      <a:pt x="4802" y="1511"/>
                      <a:pt x="4741" y="2254"/>
                    </a:cubicBezTo>
                    <a:cubicBezTo>
                      <a:pt x="4263" y="8149"/>
                      <a:pt x="2498" y="13452"/>
                      <a:pt x="0" y="17427"/>
                    </a:cubicBezTo>
                    <a:cubicBezTo>
                      <a:pt x="3838" y="16278"/>
                      <a:pt x="7949" y="14597"/>
                      <a:pt x="12360" y="12348"/>
                    </a:cubicBezTo>
                    <a:lnTo>
                      <a:pt x="13505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50" name="Google Shape;4550;p19"/>
              <p:cNvSpPr/>
              <p:nvPr/>
            </p:nvSpPr>
            <p:spPr>
              <a:xfrm>
                <a:off x="4686013" y="2114550"/>
                <a:ext cx="746225" cy="369700"/>
              </a:xfrm>
              <a:custGeom>
                <a:avLst/>
                <a:gdLst/>
                <a:ahLst/>
                <a:cxnLst/>
                <a:rect l="l" t="t" r="r" b="b"/>
                <a:pathLst>
                  <a:path w="29849" h="14788" extrusionOk="0">
                    <a:moveTo>
                      <a:pt x="29830" y="1"/>
                    </a:moveTo>
                    <a:cubicBezTo>
                      <a:pt x="29828" y="1"/>
                      <a:pt x="29825" y="13"/>
                      <a:pt x="29823" y="45"/>
                    </a:cubicBezTo>
                    <a:cubicBezTo>
                      <a:pt x="29801" y="315"/>
                      <a:pt x="29771" y="584"/>
                      <a:pt x="29734" y="850"/>
                    </a:cubicBezTo>
                    <a:lnTo>
                      <a:pt x="29734" y="850"/>
                    </a:lnTo>
                    <a:cubicBezTo>
                      <a:pt x="29777" y="598"/>
                      <a:pt x="29813" y="344"/>
                      <a:pt x="29843" y="89"/>
                    </a:cubicBezTo>
                    <a:lnTo>
                      <a:pt x="29843" y="89"/>
                    </a:lnTo>
                    <a:cubicBezTo>
                      <a:pt x="29843" y="89"/>
                      <a:pt x="29844" y="89"/>
                      <a:pt x="29844" y="89"/>
                    </a:cubicBezTo>
                    <a:cubicBezTo>
                      <a:pt x="29845" y="89"/>
                      <a:pt x="29847" y="77"/>
                      <a:pt x="29848" y="45"/>
                    </a:cubicBezTo>
                    <a:lnTo>
                      <a:pt x="29848" y="45"/>
                    </a:lnTo>
                    <a:cubicBezTo>
                      <a:pt x="29847" y="60"/>
                      <a:pt x="29845" y="74"/>
                      <a:pt x="29843" y="89"/>
                    </a:cubicBezTo>
                    <a:lnTo>
                      <a:pt x="29843" y="89"/>
                    </a:lnTo>
                    <a:cubicBezTo>
                      <a:pt x="29839" y="82"/>
                      <a:pt x="29835" y="1"/>
                      <a:pt x="29830" y="1"/>
                    </a:cubicBezTo>
                    <a:close/>
                    <a:moveTo>
                      <a:pt x="346" y="1"/>
                    </a:moveTo>
                    <a:cubicBezTo>
                      <a:pt x="344" y="1"/>
                      <a:pt x="342" y="13"/>
                      <a:pt x="341" y="45"/>
                    </a:cubicBezTo>
                    <a:cubicBezTo>
                      <a:pt x="1" y="7930"/>
                      <a:pt x="6157" y="14787"/>
                      <a:pt x="14121" y="14787"/>
                    </a:cubicBezTo>
                    <a:cubicBezTo>
                      <a:pt x="14125" y="14787"/>
                      <a:pt x="14129" y="14787"/>
                      <a:pt x="14133" y="14787"/>
                    </a:cubicBezTo>
                    <a:cubicBezTo>
                      <a:pt x="21864" y="14780"/>
                      <a:pt x="28688" y="8448"/>
                      <a:pt x="29734" y="850"/>
                    </a:cubicBezTo>
                    <a:lnTo>
                      <a:pt x="29734" y="850"/>
                    </a:lnTo>
                    <a:cubicBezTo>
                      <a:pt x="28482" y="8217"/>
                      <a:pt x="21773" y="13902"/>
                      <a:pt x="14189" y="13911"/>
                    </a:cubicBezTo>
                    <a:cubicBezTo>
                      <a:pt x="14184" y="13911"/>
                      <a:pt x="14178" y="13911"/>
                      <a:pt x="14173" y="13911"/>
                    </a:cubicBezTo>
                    <a:cubicBezTo>
                      <a:pt x="6354" y="13911"/>
                      <a:pt x="280" y="7732"/>
                      <a:pt x="372" y="45"/>
                    </a:cubicBezTo>
                    <a:lnTo>
                      <a:pt x="372" y="45"/>
                    </a:lnTo>
                    <a:cubicBezTo>
                      <a:pt x="370" y="77"/>
                      <a:pt x="368" y="88"/>
                      <a:pt x="365" y="88"/>
                    </a:cubicBezTo>
                    <a:cubicBezTo>
                      <a:pt x="358" y="88"/>
                      <a:pt x="352" y="1"/>
                      <a:pt x="346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51" name="Google Shape;4551;p19"/>
              <p:cNvSpPr/>
              <p:nvPr/>
            </p:nvSpPr>
            <p:spPr>
              <a:xfrm>
                <a:off x="4711563" y="2115700"/>
                <a:ext cx="718475" cy="315400"/>
              </a:xfrm>
              <a:custGeom>
                <a:avLst/>
                <a:gdLst/>
                <a:ahLst/>
                <a:cxnLst/>
                <a:rect l="l" t="t" r="r" b="b"/>
                <a:pathLst>
                  <a:path w="28739" h="12616" extrusionOk="0">
                    <a:moveTo>
                      <a:pt x="0" y="1"/>
                    </a:moveTo>
                    <a:cubicBezTo>
                      <a:pt x="578" y="7082"/>
                      <a:pt x="6272" y="12616"/>
                      <a:pt x="13496" y="12616"/>
                    </a:cubicBezTo>
                    <a:cubicBezTo>
                      <a:pt x="13506" y="12616"/>
                      <a:pt x="13517" y="12616"/>
                      <a:pt x="13527" y="12616"/>
                    </a:cubicBezTo>
                    <a:cubicBezTo>
                      <a:pt x="20794" y="12601"/>
                      <a:pt x="27248" y="7153"/>
                      <a:pt x="28739" y="1"/>
                    </a:cubicBezTo>
                    <a:lnTo>
                      <a:pt x="28592" y="1"/>
                    </a:lnTo>
                    <a:cubicBezTo>
                      <a:pt x="26759" y="6710"/>
                      <a:pt x="20624" y="10641"/>
                      <a:pt x="13652" y="10659"/>
                    </a:cubicBezTo>
                    <a:cubicBezTo>
                      <a:pt x="13636" y="10659"/>
                      <a:pt x="13621" y="10659"/>
                      <a:pt x="13605" y="10659"/>
                    </a:cubicBezTo>
                    <a:cubicBezTo>
                      <a:pt x="6678" y="10659"/>
                      <a:pt x="1117" y="6636"/>
                      <a:pt x="147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52" name="Google Shape;4552;p19"/>
              <p:cNvSpPr/>
              <p:nvPr/>
            </p:nvSpPr>
            <p:spPr>
              <a:xfrm>
                <a:off x="4724763" y="2115700"/>
                <a:ext cx="183875" cy="148525"/>
              </a:xfrm>
              <a:custGeom>
                <a:avLst/>
                <a:gdLst/>
                <a:ahLst/>
                <a:cxnLst/>
                <a:rect l="l" t="t" r="r" b="b"/>
                <a:pathLst>
                  <a:path w="7355" h="5941" extrusionOk="0">
                    <a:moveTo>
                      <a:pt x="1" y="1"/>
                    </a:moveTo>
                    <a:cubicBezTo>
                      <a:pt x="658" y="2568"/>
                      <a:pt x="3459" y="4844"/>
                      <a:pt x="7354" y="5941"/>
                    </a:cubicBezTo>
                    <a:cubicBezTo>
                      <a:pt x="4628" y="4725"/>
                      <a:pt x="2712" y="2491"/>
                      <a:pt x="2261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53" name="Google Shape;4553;p19"/>
              <p:cNvSpPr/>
              <p:nvPr/>
            </p:nvSpPr>
            <p:spPr>
              <a:xfrm>
                <a:off x="5153888" y="2115700"/>
                <a:ext cx="271900" cy="161675"/>
              </a:xfrm>
              <a:custGeom>
                <a:avLst/>
                <a:gdLst/>
                <a:ahLst/>
                <a:cxnLst/>
                <a:rect l="l" t="t" r="r" b="b"/>
                <a:pathLst>
                  <a:path w="10876" h="6467" extrusionOk="0">
                    <a:moveTo>
                      <a:pt x="7467" y="1"/>
                    </a:moveTo>
                    <a:cubicBezTo>
                      <a:pt x="6562" y="2952"/>
                      <a:pt x="3678" y="5391"/>
                      <a:pt x="1" y="6467"/>
                    </a:cubicBezTo>
                    <a:cubicBezTo>
                      <a:pt x="5366" y="5659"/>
                      <a:pt x="9669" y="3142"/>
                      <a:pt x="10876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54" name="Google Shape;4554;p19"/>
              <p:cNvSpPr/>
              <p:nvPr/>
            </p:nvSpPr>
            <p:spPr>
              <a:xfrm>
                <a:off x="5373838" y="2115700"/>
                <a:ext cx="389975" cy="512925"/>
              </a:xfrm>
              <a:custGeom>
                <a:avLst/>
                <a:gdLst/>
                <a:ahLst/>
                <a:cxnLst/>
                <a:rect l="l" t="t" r="r" b="b"/>
                <a:pathLst>
                  <a:path w="15599" h="20517" extrusionOk="0">
                    <a:moveTo>
                      <a:pt x="7699" y="1"/>
                    </a:moveTo>
                    <a:lnTo>
                      <a:pt x="1" y="17893"/>
                    </a:lnTo>
                    <a:cubicBezTo>
                      <a:pt x="1468" y="19707"/>
                      <a:pt x="4629" y="20516"/>
                      <a:pt x="7776" y="20516"/>
                    </a:cubicBezTo>
                    <a:cubicBezTo>
                      <a:pt x="11027" y="20516"/>
                      <a:pt x="14263" y="19653"/>
                      <a:pt x="15598" y="18144"/>
                    </a:cubicBezTo>
                    <a:lnTo>
                      <a:pt x="12752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55" name="Google Shape;4555;p19"/>
              <p:cNvSpPr/>
              <p:nvPr/>
            </p:nvSpPr>
            <p:spPr>
              <a:xfrm>
                <a:off x="5373838" y="2115700"/>
                <a:ext cx="389975" cy="483625"/>
              </a:xfrm>
              <a:custGeom>
                <a:avLst/>
                <a:gdLst/>
                <a:ahLst/>
                <a:cxnLst/>
                <a:rect l="l" t="t" r="r" b="b"/>
                <a:pathLst>
                  <a:path w="15599" h="19345" extrusionOk="0">
                    <a:moveTo>
                      <a:pt x="5215" y="1"/>
                    </a:moveTo>
                    <a:lnTo>
                      <a:pt x="1" y="17893"/>
                    </a:lnTo>
                    <a:cubicBezTo>
                      <a:pt x="290" y="18252"/>
                      <a:pt x="649" y="18568"/>
                      <a:pt x="1058" y="18849"/>
                    </a:cubicBezTo>
                    <a:cubicBezTo>
                      <a:pt x="2767" y="10892"/>
                      <a:pt x="6309" y="5131"/>
                      <a:pt x="9398" y="5131"/>
                    </a:cubicBezTo>
                    <a:cubicBezTo>
                      <a:pt x="9405" y="5131"/>
                      <a:pt x="9413" y="5131"/>
                      <a:pt x="9420" y="5131"/>
                    </a:cubicBezTo>
                    <a:cubicBezTo>
                      <a:pt x="12553" y="5162"/>
                      <a:pt x="14496" y="11114"/>
                      <a:pt x="13865" y="19344"/>
                    </a:cubicBezTo>
                    <a:cubicBezTo>
                      <a:pt x="14593" y="19007"/>
                      <a:pt x="15190" y="18604"/>
                      <a:pt x="15598" y="18143"/>
                    </a:cubicBezTo>
                    <a:lnTo>
                      <a:pt x="14700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56" name="Google Shape;4556;p19"/>
              <p:cNvSpPr/>
              <p:nvPr/>
            </p:nvSpPr>
            <p:spPr>
              <a:xfrm>
                <a:off x="5448563" y="2305875"/>
                <a:ext cx="108750" cy="314725"/>
              </a:xfrm>
              <a:custGeom>
                <a:avLst/>
                <a:gdLst/>
                <a:ahLst/>
                <a:cxnLst/>
                <a:rect l="l" t="t" r="r" b="b"/>
                <a:pathLst>
                  <a:path w="4350" h="12589" extrusionOk="0">
                    <a:moveTo>
                      <a:pt x="4349" y="1"/>
                    </a:moveTo>
                    <a:lnTo>
                      <a:pt x="4349" y="1"/>
                    </a:lnTo>
                    <a:cubicBezTo>
                      <a:pt x="2648" y="1912"/>
                      <a:pt x="1068" y="5635"/>
                      <a:pt x="288" y="10143"/>
                    </a:cubicBezTo>
                    <a:cubicBezTo>
                      <a:pt x="170" y="10832"/>
                      <a:pt x="74" y="11513"/>
                      <a:pt x="0" y="12182"/>
                    </a:cubicBezTo>
                    <a:cubicBezTo>
                      <a:pt x="480" y="12346"/>
                      <a:pt x="987" y="12481"/>
                      <a:pt x="1515" y="12588"/>
                    </a:cubicBezTo>
                    <a:cubicBezTo>
                      <a:pt x="1515" y="11033"/>
                      <a:pt x="1653" y="9357"/>
                      <a:pt x="1937" y="7638"/>
                    </a:cubicBezTo>
                    <a:cubicBezTo>
                      <a:pt x="2438" y="4620"/>
                      <a:pt x="3316" y="1967"/>
                      <a:pt x="4349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57" name="Google Shape;4557;p19"/>
              <p:cNvSpPr/>
              <p:nvPr/>
            </p:nvSpPr>
            <p:spPr>
              <a:xfrm>
                <a:off x="5621088" y="2332750"/>
                <a:ext cx="50500" cy="290900"/>
              </a:xfrm>
              <a:custGeom>
                <a:avLst/>
                <a:gdLst/>
                <a:ahLst/>
                <a:cxnLst/>
                <a:rect l="l" t="t" r="r" b="b"/>
                <a:pathLst>
                  <a:path w="2020" h="11636" extrusionOk="0">
                    <a:moveTo>
                      <a:pt x="0" y="0"/>
                    </a:moveTo>
                    <a:cubicBezTo>
                      <a:pt x="621" y="2456"/>
                      <a:pt x="893" y="5786"/>
                      <a:pt x="644" y="9576"/>
                    </a:cubicBezTo>
                    <a:cubicBezTo>
                      <a:pt x="598" y="10270"/>
                      <a:pt x="536" y="10956"/>
                      <a:pt x="458" y="11636"/>
                    </a:cubicBezTo>
                    <a:cubicBezTo>
                      <a:pt x="955" y="11564"/>
                      <a:pt x="1438" y="11472"/>
                      <a:pt x="1902" y="11361"/>
                    </a:cubicBezTo>
                    <a:cubicBezTo>
                      <a:pt x="2020" y="6319"/>
                      <a:pt x="1258" y="2207"/>
                      <a:pt x="0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58" name="Google Shape;4558;p19"/>
              <p:cNvSpPr/>
              <p:nvPr/>
            </p:nvSpPr>
            <p:spPr>
              <a:xfrm>
                <a:off x="1387088" y="2115700"/>
                <a:ext cx="1034625" cy="466750"/>
              </a:xfrm>
              <a:custGeom>
                <a:avLst/>
                <a:gdLst/>
                <a:ahLst/>
                <a:cxnLst/>
                <a:rect l="l" t="t" r="r" b="b"/>
                <a:pathLst>
                  <a:path w="41385" h="18670" extrusionOk="0">
                    <a:moveTo>
                      <a:pt x="0" y="1"/>
                    </a:moveTo>
                    <a:lnTo>
                      <a:pt x="1570" y="12026"/>
                    </a:lnTo>
                    <a:cubicBezTo>
                      <a:pt x="7086" y="16380"/>
                      <a:pt x="13128" y="18669"/>
                      <a:pt x="19825" y="18669"/>
                    </a:cubicBezTo>
                    <a:cubicBezTo>
                      <a:pt x="26350" y="18669"/>
                      <a:pt x="33497" y="16496"/>
                      <a:pt x="41384" y="11940"/>
                    </a:cubicBezTo>
                    <a:lnTo>
                      <a:pt x="40441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59" name="Google Shape;4559;p19"/>
              <p:cNvSpPr/>
              <p:nvPr/>
            </p:nvSpPr>
            <p:spPr>
              <a:xfrm>
                <a:off x="1387088" y="2115675"/>
                <a:ext cx="291300" cy="436625"/>
              </a:xfrm>
              <a:custGeom>
                <a:avLst/>
                <a:gdLst/>
                <a:ahLst/>
                <a:cxnLst/>
                <a:rect l="l" t="t" r="r" b="b"/>
                <a:pathLst>
                  <a:path w="11652" h="17465" extrusionOk="0">
                    <a:moveTo>
                      <a:pt x="0" y="0"/>
                    </a:moveTo>
                    <a:lnTo>
                      <a:pt x="1570" y="12026"/>
                    </a:lnTo>
                    <a:cubicBezTo>
                      <a:pt x="4764" y="14548"/>
                      <a:pt x="8118" y="16371"/>
                      <a:pt x="11652" y="17464"/>
                    </a:cubicBezTo>
                    <a:cubicBezTo>
                      <a:pt x="8961" y="13586"/>
                      <a:pt x="6929" y="8260"/>
                      <a:pt x="6183" y="2302"/>
                    </a:cubicBezTo>
                    <a:cubicBezTo>
                      <a:pt x="6093" y="1589"/>
                      <a:pt x="6027" y="699"/>
                      <a:pt x="5977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60" name="Google Shape;4560;p19"/>
              <p:cNvSpPr/>
              <p:nvPr/>
            </p:nvSpPr>
            <p:spPr>
              <a:xfrm>
                <a:off x="2152888" y="2115700"/>
                <a:ext cx="268825" cy="421350"/>
              </a:xfrm>
              <a:custGeom>
                <a:avLst/>
                <a:gdLst/>
                <a:ahLst/>
                <a:cxnLst/>
                <a:rect l="l" t="t" r="r" b="b"/>
                <a:pathLst>
                  <a:path w="10753" h="16854" extrusionOk="0">
                    <a:moveTo>
                      <a:pt x="1720" y="1"/>
                    </a:moveTo>
                    <a:cubicBezTo>
                      <a:pt x="1820" y="704"/>
                      <a:pt x="1906" y="1459"/>
                      <a:pt x="1970" y="2176"/>
                    </a:cubicBezTo>
                    <a:cubicBezTo>
                      <a:pt x="2482" y="7876"/>
                      <a:pt x="1692" y="13005"/>
                      <a:pt x="0" y="16853"/>
                    </a:cubicBezTo>
                    <a:cubicBezTo>
                      <a:pt x="3409" y="15741"/>
                      <a:pt x="6988" y="14114"/>
                      <a:pt x="10752" y="11940"/>
                    </a:cubicBezTo>
                    <a:lnTo>
                      <a:pt x="9808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61" name="Google Shape;4561;p19"/>
              <p:cNvSpPr/>
              <p:nvPr/>
            </p:nvSpPr>
            <p:spPr>
              <a:xfrm>
                <a:off x="1535163" y="2114600"/>
                <a:ext cx="708125" cy="357525"/>
              </a:xfrm>
              <a:custGeom>
                <a:avLst/>
                <a:gdLst/>
                <a:ahLst/>
                <a:cxnLst/>
                <a:rect l="l" t="t" r="r" b="b"/>
                <a:pathLst>
                  <a:path w="28325" h="14301" extrusionOk="0">
                    <a:moveTo>
                      <a:pt x="0" y="43"/>
                    </a:moveTo>
                    <a:lnTo>
                      <a:pt x="0" y="43"/>
                    </a:lnTo>
                    <a:cubicBezTo>
                      <a:pt x="2" y="66"/>
                      <a:pt x="4" y="78"/>
                      <a:pt x="6" y="83"/>
                    </a:cubicBezTo>
                    <a:lnTo>
                      <a:pt x="6" y="83"/>
                    </a:lnTo>
                    <a:cubicBezTo>
                      <a:pt x="4" y="70"/>
                      <a:pt x="2" y="57"/>
                      <a:pt x="0" y="43"/>
                    </a:cubicBezTo>
                    <a:close/>
                    <a:moveTo>
                      <a:pt x="33" y="1"/>
                    </a:moveTo>
                    <a:cubicBezTo>
                      <a:pt x="24" y="1"/>
                      <a:pt x="16" y="85"/>
                      <a:pt x="9" y="85"/>
                    </a:cubicBezTo>
                    <a:cubicBezTo>
                      <a:pt x="8" y="85"/>
                      <a:pt x="7" y="85"/>
                      <a:pt x="6" y="83"/>
                    </a:cubicBezTo>
                    <a:lnTo>
                      <a:pt x="6" y="83"/>
                    </a:lnTo>
                    <a:cubicBezTo>
                      <a:pt x="79" y="540"/>
                      <a:pt x="172" y="991"/>
                      <a:pt x="285" y="1435"/>
                    </a:cubicBezTo>
                    <a:lnTo>
                      <a:pt x="285" y="1435"/>
                    </a:lnTo>
                    <a:cubicBezTo>
                      <a:pt x="183" y="976"/>
                      <a:pt x="103" y="511"/>
                      <a:pt x="44" y="43"/>
                    </a:cubicBezTo>
                    <a:cubicBezTo>
                      <a:pt x="40" y="12"/>
                      <a:pt x="37" y="1"/>
                      <a:pt x="33" y="1"/>
                    </a:cubicBezTo>
                    <a:close/>
                    <a:moveTo>
                      <a:pt x="27634" y="1"/>
                    </a:moveTo>
                    <a:cubicBezTo>
                      <a:pt x="27625" y="1"/>
                      <a:pt x="27615" y="86"/>
                      <a:pt x="27604" y="86"/>
                    </a:cubicBezTo>
                    <a:cubicBezTo>
                      <a:pt x="27600" y="86"/>
                      <a:pt x="27597" y="74"/>
                      <a:pt x="27593" y="43"/>
                    </a:cubicBezTo>
                    <a:lnTo>
                      <a:pt x="27593" y="43"/>
                    </a:lnTo>
                    <a:cubicBezTo>
                      <a:pt x="28028" y="7540"/>
                      <a:pt x="22538" y="13446"/>
                      <a:pt x="15176" y="13453"/>
                    </a:cubicBezTo>
                    <a:cubicBezTo>
                      <a:pt x="15171" y="13453"/>
                      <a:pt x="15165" y="13453"/>
                      <a:pt x="15160" y="13453"/>
                    </a:cubicBezTo>
                    <a:cubicBezTo>
                      <a:pt x="8294" y="13453"/>
                      <a:pt x="2005" y="8209"/>
                      <a:pt x="285" y="1435"/>
                    </a:cubicBezTo>
                    <a:lnTo>
                      <a:pt x="285" y="1435"/>
                    </a:lnTo>
                    <a:cubicBezTo>
                      <a:pt x="1837" y="8458"/>
                      <a:pt x="8245" y="14300"/>
                      <a:pt x="15253" y="14300"/>
                    </a:cubicBezTo>
                    <a:cubicBezTo>
                      <a:pt x="15257" y="14300"/>
                      <a:pt x="15262" y="14300"/>
                      <a:pt x="15267" y="14300"/>
                    </a:cubicBezTo>
                    <a:cubicBezTo>
                      <a:pt x="22766" y="14293"/>
                      <a:pt x="28324" y="7730"/>
                      <a:pt x="27644" y="43"/>
                    </a:cubicBezTo>
                    <a:cubicBezTo>
                      <a:pt x="27641" y="12"/>
                      <a:pt x="27637" y="1"/>
                      <a:pt x="27634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62" name="Google Shape;4562;p19"/>
              <p:cNvSpPr/>
              <p:nvPr/>
            </p:nvSpPr>
            <p:spPr>
              <a:xfrm>
                <a:off x="1540263" y="2115700"/>
                <a:ext cx="672400" cy="304925"/>
              </a:xfrm>
              <a:custGeom>
                <a:avLst/>
                <a:gdLst/>
                <a:ahLst/>
                <a:cxnLst/>
                <a:rect l="l" t="t" r="r" b="b"/>
                <a:pathLst>
                  <a:path w="26896" h="12197" extrusionOk="0">
                    <a:moveTo>
                      <a:pt x="0" y="1"/>
                    </a:moveTo>
                    <a:cubicBezTo>
                      <a:pt x="1688" y="6849"/>
                      <a:pt x="7894" y="12197"/>
                      <a:pt x="14666" y="12197"/>
                    </a:cubicBezTo>
                    <a:cubicBezTo>
                      <a:pt x="14676" y="12197"/>
                      <a:pt x="14686" y="12197"/>
                      <a:pt x="14696" y="12196"/>
                    </a:cubicBezTo>
                    <a:cubicBezTo>
                      <a:pt x="21505" y="12183"/>
                      <a:pt x="26665" y="6914"/>
                      <a:pt x="26895" y="1"/>
                    </a:cubicBezTo>
                    <a:lnTo>
                      <a:pt x="26754" y="1"/>
                    </a:lnTo>
                    <a:cubicBezTo>
                      <a:pt x="26131" y="6487"/>
                      <a:pt x="21024" y="10289"/>
                      <a:pt x="14493" y="10306"/>
                    </a:cubicBezTo>
                    <a:cubicBezTo>
                      <a:pt x="14479" y="10306"/>
                      <a:pt x="14465" y="10306"/>
                      <a:pt x="14450" y="10306"/>
                    </a:cubicBezTo>
                    <a:cubicBezTo>
                      <a:pt x="7959" y="10306"/>
                      <a:pt x="2119" y="6419"/>
                      <a:pt x="137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63" name="Google Shape;4563;p19"/>
              <p:cNvSpPr/>
              <p:nvPr/>
            </p:nvSpPr>
            <p:spPr>
              <a:xfrm>
                <a:off x="1552563" y="2115700"/>
                <a:ext cx="195700" cy="143525"/>
              </a:xfrm>
              <a:custGeom>
                <a:avLst/>
                <a:gdLst/>
                <a:ahLst/>
                <a:cxnLst/>
                <a:rect l="l" t="t" r="r" b="b"/>
                <a:pathLst>
                  <a:path w="7828" h="5741" extrusionOk="0">
                    <a:moveTo>
                      <a:pt x="1" y="1"/>
                    </a:moveTo>
                    <a:cubicBezTo>
                      <a:pt x="1031" y="2483"/>
                      <a:pt x="4001" y="4679"/>
                      <a:pt x="7828" y="5740"/>
                    </a:cubicBezTo>
                    <a:cubicBezTo>
                      <a:pt x="5077" y="4565"/>
                      <a:pt x="2943" y="2407"/>
                      <a:pt x="2116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64" name="Google Shape;4564;p19"/>
              <p:cNvSpPr/>
              <p:nvPr/>
            </p:nvSpPr>
            <p:spPr>
              <a:xfrm>
                <a:off x="1980238" y="2115700"/>
                <a:ext cx="228350" cy="156275"/>
              </a:xfrm>
              <a:custGeom>
                <a:avLst/>
                <a:gdLst/>
                <a:ahLst/>
                <a:cxnLst/>
                <a:rect l="l" t="t" r="r" b="b"/>
                <a:pathLst>
                  <a:path w="9134" h="6251" extrusionOk="0">
                    <a:moveTo>
                      <a:pt x="5944" y="1"/>
                    </a:moveTo>
                    <a:cubicBezTo>
                      <a:pt x="5577" y="2854"/>
                      <a:pt x="3269" y="5211"/>
                      <a:pt x="0" y="6250"/>
                    </a:cubicBezTo>
                    <a:cubicBezTo>
                      <a:pt x="4896" y="5469"/>
                      <a:pt x="8517" y="3037"/>
                      <a:pt x="9134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65" name="Google Shape;4565;p19"/>
              <p:cNvSpPr/>
              <p:nvPr/>
            </p:nvSpPr>
            <p:spPr>
              <a:xfrm>
                <a:off x="1241038" y="2138525"/>
                <a:ext cx="359150" cy="490525"/>
              </a:xfrm>
              <a:custGeom>
                <a:avLst/>
                <a:gdLst/>
                <a:ahLst/>
                <a:cxnLst/>
                <a:rect l="l" t="t" r="r" b="b"/>
                <a:pathLst>
                  <a:path w="14366" h="19621" extrusionOk="0">
                    <a:moveTo>
                      <a:pt x="7897" y="0"/>
                    </a:moveTo>
                    <a:lnTo>
                      <a:pt x="3272" y="25"/>
                    </a:lnTo>
                    <a:lnTo>
                      <a:pt x="1" y="17108"/>
                    </a:lnTo>
                    <a:cubicBezTo>
                      <a:pt x="1732" y="18846"/>
                      <a:pt x="4805" y="19620"/>
                      <a:pt x="7693" y="19620"/>
                    </a:cubicBezTo>
                    <a:cubicBezTo>
                      <a:pt x="10676" y="19620"/>
                      <a:pt x="13462" y="18794"/>
                      <a:pt x="14366" y="17347"/>
                    </a:cubicBezTo>
                    <a:lnTo>
                      <a:pt x="7897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66" name="Google Shape;4566;p19"/>
              <p:cNvSpPr/>
              <p:nvPr/>
            </p:nvSpPr>
            <p:spPr>
              <a:xfrm>
                <a:off x="1241038" y="2115700"/>
                <a:ext cx="359200" cy="462725"/>
              </a:xfrm>
              <a:custGeom>
                <a:avLst/>
                <a:gdLst/>
                <a:ahLst/>
                <a:cxnLst/>
                <a:rect l="l" t="t" r="r" b="b"/>
                <a:pathLst>
                  <a:path w="14368" h="18509" extrusionOk="0">
                    <a:moveTo>
                      <a:pt x="999" y="1"/>
                    </a:moveTo>
                    <a:lnTo>
                      <a:pt x="1" y="17117"/>
                    </a:lnTo>
                    <a:cubicBezTo>
                      <a:pt x="342" y="17461"/>
                      <a:pt x="738" y="17762"/>
                      <a:pt x="1175" y="18033"/>
                    </a:cubicBezTo>
                    <a:cubicBezTo>
                      <a:pt x="1055" y="10418"/>
                      <a:pt x="3079" y="4908"/>
                      <a:pt x="5911" y="4908"/>
                    </a:cubicBezTo>
                    <a:cubicBezTo>
                      <a:pt x="5919" y="4908"/>
                      <a:pt x="5926" y="4908"/>
                      <a:pt x="5933" y="4908"/>
                    </a:cubicBezTo>
                    <a:cubicBezTo>
                      <a:pt x="8812" y="4936"/>
                      <a:pt x="11859" y="10631"/>
                      <a:pt x="13034" y="18508"/>
                    </a:cubicBezTo>
                    <a:cubicBezTo>
                      <a:pt x="13629" y="18186"/>
                      <a:pt x="14091" y="17799"/>
                      <a:pt x="14367" y="17357"/>
                    </a:cubicBezTo>
                    <a:lnTo>
                      <a:pt x="9682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67" name="Google Shape;4567;p19"/>
              <p:cNvSpPr/>
              <p:nvPr/>
            </p:nvSpPr>
            <p:spPr>
              <a:xfrm>
                <a:off x="1309413" y="2320100"/>
                <a:ext cx="47200" cy="301175"/>
              </a:xfrm>
              <a:custGeom>
                <a:avLst/>
                <a:gdLst/>
                <a:ahLst/>
                <a:cxnLst/>
                <a:rect l="l" t="t" r="r" b="b"/>
                <a:pathLst>
                  <a:path w="1888" h="12047" extrusionOk="0">
                    <a:moveTo>
                      <a:pt x="1812" y="1"/>
                    </a:moveTo>
                    <a:lnTo>
                      <a:pt x="1812" y="1"/>
                    </a:lnTo>
                    <a:cubicBezTo>
                      <a:pt x="657" y="1827"/>
                      <a:pt x="0" y="5391"/>
                      <a:pt x="241" y="9706"/>
                    </a:cubicBezTo>
                    <a:cubicBezTo>
                      <a:pt x="278" y="10366"/>
                      <a:pt x="335" y="11018"/>
                      <a:pt x="410" y="11658"/>
                    </a:cubicBezTo>
                    <a:cubicBezTo>
                      <a:pt x="885" y="11815"/>
                      <a:pt x="1379" y="11944"/>
                      <a:pt x="1887" y="12047"/>
                    </a:cubicBezTo>
                    <a:cubicBezTo>
                      <a:pt x="1557" y="10557"/>
                      <a:pt x="1326" y="8953"/>
                      <a:pt x="1223" y="7308"/>
                    </a:cubicBezTo>
                    <a:cubicBezTo>
                      <a:pt x="1040" y="4420"/>
                      <a:pt x="1282" y="1882"/>
                      <a:pt x="1812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68" name="Google Shape;4568;p19"/>
              <p:cNvSpPr/>
              <p:nvPr/>
            </p:nvSpPr>
            <p:spPr>
              <a:xfrm>
                <a:off x="1418963" y="2345875"/>
                <a:ext cx="104025" cy="278450"/>
              </a:xfrm>
              <a:custGeom>
                <a:avLst/>
                <a:gdLst/>
                <a:ahLst/>
                <a:cxnLst/>
                <a:rect l="l" t="t" r="r" b="b"/>
                <a:pathLst>
                  <a:path w="4161" h="11138" extrusionOk="0">
                    <a:moveTo>
                      <a:pt x="0" y="0"/>
                    </a:moveTo>
                    <a:cubicBezTo>
                      <a:pt x="1093" y="2349"/>
                      <a:pt x="2048" y="5534"/>
                      <a:pt x="2626" y="9165"/>
                    </a:cubicBezTo>
                    <a:cubicBezTo>
                      <a:pt x="2733" y="9830"/>
                      <a:pt x="2821" y="10487"/>
                      <a:pt x="2895" y="11137"/>
                    </a:cubicBezTo>
                    <a:cubicBezTo>
                      <a:pt x="3336" y="11069"/>
                      <a:pt x="3760" y="10981"/>
                      <a:pt x="4161" y="10875"/>
                    </a:cubicBezTo>
                    <a:cubicBezTo>
                      <a:pt x="3196" y="6046"/>
                      <a:pt x="1622" y="2110"/>
                      <a:pt x="0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69" name="Google Shape;4569;p19"/>
              <p:cNvSpPr/>
              <p:nvPr/>
            </p:nvSpPr>
            <p:spPr>
              <a:xfrm>
                <a:off x="2405738" y="2115700"/>
                <a:ext cx="1033100" cy="471850"/>
              </a:xfrm>
              <a:custGeom>
                <a:avLst/>
                <a:gdLst/>
                <a:ahLst/>
                <a:cxnLst/>
                <a:rect l="l" t="t" r="r" b="b"/>
                <a:pathLst>
                  <a:path w="41324" h="18874" extrusionOk="0">
                    <a:moveTo>
                      <a:pt x="0" y="1"/>
                    </a:moveTo>
                    <a:lnTo>
                      <a:pt x="118" y="12162"/>
                    </a:lnTo>
                    <a:cubicBezTo>
                      <a:pt x="5199" y="16561"/>
                      <a:pt x="11077" y="18874"/>
                      <a:pt x="17912" y="18874"/>
                    </a:cubicBezTo>
                    <a:cubicBezTo>
                      <a:pt x="24572" y="18874"/>
                      <a:pt x="32141" y="16677"/>
                      <a:pt x="40771" y="12074"/>
                    </a:cubicBezTo>
                    <a:lnTo>
                      <a:pt x="41323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70" name="Google Shape;4570;p19"/>
              <p:cNvSpPr/>
              <p:nvPr/>
            </p:nvSpPr>
            <p:spPr>
              <a:xfrm>
                <a:off x="2405713" y="2115700"/>
                <a:ext cx="243050" cy="441450"/>
              </a:xfrm>
              <a:custGeom>
                <a:avLst/>
                <a:gdLst/>
                <a:ahLst/>
                <a:cxnLst/>
                <a:rect l="l" t="t" r="r" b="b"/>
                <a:pathLst>
                  <a:path w="9722" h="17658" extrusionOk="0">
                    <a:moveTo>
                      <a:pt x="0" y="1"/>
                    </a:moveTo>
                    <a:lnTo>
                      <a:pt x="117" y="12162"/>
                    </a:lnTo>
                    <a:cubicBezTo>
                      <a:pt x="3061" y="14710"/>
                      <a:pt x="6254" y="16552"/>
                      <a:pt x="9722" y="17658"/>
                    </a:cubicBezTo>
                    <a:cubicBezTo>
                      <a:pt x="7465" y="13737"/>
                      <a:pt x="6062" y="8354"/>
                      <a:pt x="6051" y="2329"/>
                    </a:cubicBezTo>
                    <a:cubicBezTo>
                      <a:pt x="6048" y="1608"/>
                      <a:pt x="6069" y="707"/>
                      <a:pt x="6106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71" name="Google Shape;4571;p19"/>
              <p:cNvSpPr/>
              <p:nvPr/>
            </p:nvSpPr>
            <p:spPr>
              <a:xfrm>
                <a:off x="3134988" y="2115675"/>
                <a:ext cx="303900" cy="425975"/>
              </a:xfrm>
              <a:custGeom>
                <a:avLst/>
                <a:gdLst/>
                <a:ahLst/>
                <a:cxnLst/>
                <a:rect l="l" t="t" r="r" b="b"/>
                <a:pathLst>
                  <a:path w="12156" h="17039" extrusionOk="0">
                    <a:moveTo>
                      <a:pt x="3886" y="0"/>
                    </a:moveTo>
                    <a:lnTo>
                      <a:pt x="3886" y="2"/>
                    </a:lnTo>
                    <a:cubicBezTo>
                      <a:pt x="3901" y="713"/>
                      <a:pt x="3896" y="1477"/>
                      <a:pt x="3872" y="2202"/>
                    </a:cubicBezTo>
                    <a:cubicBezTo>
                      <a:pt x="3671" y="7967"/>
                      <a:pt x="2215" y="13151"/>
                      <a:pt x="0" y="17039"/>
                    </a:cubicBezTo>
                    <a:cubicBezTo>
                      <a:pt x="3621" y="15916"/>
                      <a:pt x="7481" y="14272"/>
                      <a:pt x="11601" y="12074"/>
                    </a:cubicBezTo>
                    <a:lnTo>
                      <a:pt x="12156" y="0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72" name="Google Shape;4572;p19"/>
              <p:cNvSpPr/>
              <p:nvPr/>
            </p:nvSpPr>
            <p:spPr>
              <a:xfrm>
                <a:off x="2549063" y="2114575"/>
                <a:ext cx="705025" cy="361475"/>
              </a:xfrm>
              <a:custGeom>
                <a:avLst/>
                <a:gdLst/>
                <a:ahLst/>
                <a:cxnLst/>
                <a:rect l="l" t="t" r="r" b="b"/>
                <a:pathLst>
                  <a:path w="28201" h="14459" extrusionOk="0">
                    <a:moveTo>
                      <a:pt x="28201" y="60"/>
                    </a:moveTo>
                    <a:lnTo>
                      <a:pt x="28201" y="60"/>
                    </a:lnTo>
                    <a:cubicBezTo>
                      <a:pt x="28201" y="79"/>
                      <a:pt x="28201" y="87"/>
                      <a:pt x="28201" y="87"/>
                    </a:cubicBezTo>
                    <a:cubicBezTo>
                      <a:pt x="28201" y="87"/>
                      <a:pt x="28201" y="75"/>
                      <a:pt x="28201" y="60"/>
                    </a:cubicBezTo>
                    <a:close/>
                    <a:moveTo>
                      <a:pt x="28199" y="1"/>
                    </a:moveTo>
                    <a:cubicBezTo>
                      <a:pt x="28198" y="1"/>
                      <a:pt x="28197" y="12"/>
                      <a:pt x="28196" y="44"/>
                    </a:cubicBezTo>
                    <a:cubicBezTo>
                      <a:pt x="28194" y="97"/>
                      <a:pt x="28192" y="150"/>
                      <a:pt x="28189" y="202"/>
                    </a:cubicBezTo>
                    <a:lnTo>
                      <a:pt x="28189" y="202"/>
                    </a:lnTo>
                    <a:cubicBezTo>
                      <a:pt x="28193" y="150"/>
                      <a:pt x="28197" y="98"/>
                      <a:pt x="28201" y="46"/>
                    </a:cubicBezTo>
                    <a:lnTo>
                      <a:pt x="28201" y="46"/>
                    </a:lnTo>
                    <a:cubicBezTo>
                      <a:pt x="28201" y="51"/>
                      <a:pt x="28201" y="56"/>
                      <a:pt x="28201" y="60"/>
                    </a:cubicBezTo>
                    <a:lnTo>
                      <a:pt x="28201" y="60"/>
                    </a:lnTo>
                    <a:cubicBezTo>
                      <a:pt x="28201" y="55"/>
                      <a:pt x="28201" y="50"/>
                      <a:pt x="28201" y="44"/>
                    </a:cubicBezTo>
                    <a:cubicBezTo>
                      <a:pt x="28201" y="45"/>
                      <a:pt x="28201" y="46"/>
                      <a:pt x="28201" y="46"/>
                    </a:cubicBezTo>
                    <a:lnTo>
                      <a:pt x="28201" y="46"/>
                    </a:lnTo>
                    <a:cubicBezTo>
                      <a:pt x="28200" y="24"/>
                      <a:pt x="28200" y="1"/>
                      <a:pt x="28199" y="1"/>
                    </a:cubicBezTo>
                    <a:close/>
                    <a:moveTo>
                      <a:pt x="1" y="1"/>
                    </a:moveTo>
                    <a:cubicBezTo>
                      <a:pt x="1" y="1"/>
                      <a:pt x="1" y="13"/>
                      <a:pt x="1" y="44"/>
                    </a:cubicBezTo>
                    <a:cubicBezTo>
                      <a:pt x="15" y="7754"/>
                      <a:pt x="6181" y="14458"/>
                      <a:pt x="13799" y="14458"/>
                    </a:cubicBezTo>
                    <a:cubicBezTo>
                      <a:pt x="13803" y="14458"/>
                      <a:pt x="13807" y="14458"/>
                      <a:pt x="13811" y="14458"/>
                    </a:cubicBezTo>
                    <a:cubicBezTo>
                      <a:pt x="21413" y="14451"/>
                      <a:pt x="27829" y="7907"/>
                      <a:pt x="28189" y="202"/>
                    </a:cubicBezTo>
                    <a:lnTo>
                      <a:pt x="28189" y="202"/>
                    </a:lnTo>
                    <a:cubicBezTo>
                      <a:pt x="27607" y="7706"/>
                      <a:pt x="21290" y="13594"/>
                      <a:pt x="13826" y="13601"/>
                    </a:cubicBezTo>
                    <a:cubicBezTo>
                      <a:pt x="13820" y="13601"/>
                      <a:pt x="13814" y="13601"/>
                      <a:pt x="13808" y="13601"/>
                    </a:cubicBezTo>
                    <a:cubicBezTo>
                      <a:pt x="6329" y="13601"/>
                      <a:pt x="257" y="7561"/>
                      <a:pt x="10" y="44"/>
                    </a:cubicBezTo>
                    <a:cubicBezTo>
                      <a:pt x="10" y="75"/>
                      <a:pt x="9" y="87"/>
                      <a:pt x="8" y="87"/>
                    </a:cubicBezTo>
                    <a:cubicBezTo>
                      <a:pt x="5" y="87"/>
                      <a:pt x="3" y="1"/>
                      <a:pt x="1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73" name="Google Shape;4573;p19"/>
              <p:cNvSpPr/>
              <p:nvPr/>
            </p:nvSpPr>
            <p:spPr>
              <a:xfrm>
                <a:off x="2562163" y="2115700"/>
                <a:ext cx="687075" cy="308350"/>
              </a:xfrm>
              <a:custGeom>
                <a:avLst/>
                <a:gdLst/>
                <a:ahLst/>
                <a:cxnLst/>
                <a:rect l="l" t="t" r="r" b="b"/>
                <a:pathLst>
                  <a:path w="27483" h="12334" extrusionOk="0">
                    <a:moveTo>
                      <a:pt x="0" y="1"/>
                    </a:moveTo>
                    <a:cubicBezTo>
                      <a:pt x="861" y="6928"/>
                      <a:pt x="6541" y="12334"/>
                      <a:pt x="13455" y="12334"/>
                    </a:cubicBezTo>
                    <a:cubicBezTo>
                      <a:pt x="13464" y="12334"/>
                      <a:pt x="13474" y="12334"/>
                      <a:pt x="13483" y="12334"/>
                    </a:cubicBezTo>
                    <a:cubicBezTo>
                      <a:pt x="20434" y="12318"/>
                      <a:pt x="26370" y="6993"/>
                      <a:pt x="27482" y="1"/>
                    </a:cubicBezTo>
                    <a:lnTo>
                      <a:pt x="27340" y="1"/>
                    </a:lnTo>
                    <a:cubicBezTo>
                      <a:pt x="25879" y="6560"/>
                      <a:pt x="20184" y="10404"/>
                      <a:pt x="13515" y="10421"/>
                    </a:cubicBezTo>
                    <a:cubicBezTo>
                      <a:pt x="13500" y="10421"/>
                      <a:pt x="13486" y="10421"/>
                      <a:pt x="13472" y="10421"/>
                    </a:cubicBezTo>
                    <a:cubicBezTo>
                      <a:pt x="6846" y="10421"/>
                      <a:pt x="1355" y="6489"/>
                      <a:pt x="140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74" name="Google Shape;4574;p19"/>
              <p:cNvSpPr/>
              <p:nvPr/>
            </p:nvSpPr>
            <p:spPr>
              <a:xfrm>
                <a:off x="2574788" y="2115700"/>
                <a:ext cx="182225" cy="145175"/>
              </a:xfrm>
              <a:custGeom>
                <a:avLst/>
                <a:gdLst/>
                <a:ahLst/>
                <a:cxnLst/>
                <a:rect l="l" t="t" r="r" b="b"/>
                <a:pathLst>
                  <a:path w="7289" h="5807" extrusionOk="0">
                    <a:moveTo>
                      <a:pt x="1" y="1"/>
                    </a:moveTo>
                    <a:cubicBezTo>
                      <a:pt x="742" y="2510"/>
                      <a:pt x="3513" y="4734"/>
                      <a:pt x="7289" y="5807"/>
                    </a:cubicBezTo>
                    <a:cubicBezTo>
                      <a:pt x="4625" y="4618"/>
                      <a:pt x="2702" y="2435"/>
                      <a:pt x="2163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75" name="Google Shape;4575;p19"/>
              <p:cNvSpPr/>
              <p:nvPr/>
            </p:nvSpPr>
            <p:spPr>
              <a:xfrm>
                <a:off x="2992163" y="2115700"/>
                <a:ext cx="253000" cy="158025"/>
              </a:xfrm>
              <a:custGeom>
                <a:avLst/>
                <a:gdLst/>
                <a:ahLst/>
                <a:cxnLst/>
                <a:rect l="l" t="t" r="r" b="b"/>
                <a:pathLst>
                  <a:path w="10120" h="6321" extrusionOk="0">
                    <a:moveTo>
                      <a:pt x="6860" y="1"/>
                    </a:moveTo>
                    <a:cubicBezTo>
                      <a:pt x="6121" y="2887"/>
                      <a:pt x="3470" y="5270"/>
                      <a:pt x="0" y="6321"/>
                    </a:cubicBezTo>
                    <a:cubicBezTo>
                      <a:pt x="5098" y="5531"/>
                      <a:pt x="9104" y="3073"/>
                      <a:pt x="10119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76" name="Google Shape;4576;p19"/>
              <p:cNvSpPr/>
              <p:nvPr/>
            </p:nvSpPr>
            <p:spPr>
              <a:xfrm>
                <a:off x="2232538" y="2115700"/>
                <a:ext cx="366425" cy="513275"/>
              </a:xfrm>
              <a:custGeom>
                <a:avLst/>
                <a:gdLst/>
                <a:ahLst/>
                <a:cxnLst/>
                <a:rect l="l" t="t" r="r" b="b"/>
                <a:pathLst>
                  <a:path w="14657" h="20531" extrusionOk="0">
                    <a:moveTo>
                      <a:pt x="4301" y="1"/>
                    </a:moveTo>
                    <a:lnTo>
                      <a:pt x="0" y="17992"/>
                    </a:lnTo>
                    <a:cubicBezTo>
                      <a:pt x="1671" y="19748"/>
                      <a:pt x="4766" y="20531"/>
                      <a:pt x="7715" y="20531"/>
                    </a:cubicBezTo>
                    <a:cubicBezTo>
                      <a:pt x="10762" y="20531"/>
                      <a:pt x="13653" y="19695"/>
                      <a:pt x="14657" y="18235"/>
                    </a:cubicBezTo>
                    <a:lnTo>
                      <a:pt x="9028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77" name="Google Shape;4577;p19"/>
              <p:cNvSpPr/>
              <p:nvPr/>
            </p:nvSpPr>
            <p:spPr>
              <a:xfrm>
                <a:off x="2232538" y="2115700"/>
                <a:ext cx="366400" cy="467725"/>
              </a:xfrm>
              <a:custGeom>
                <a:avLst/>
                <a:gdLst/>
                <a:ahLst/>
                <a:cxnLst/>
                <a:rect l="l" t="t" r="r" b="b"/>
                <a:pathLst>
                  <a:path w="14656" h="18709" extrusionOk="0">
                    <a:moveTo>
                      <a:pt x="1978" y="1"/>
                    </a:moveTo>
                    <a:lnTo>
                      <a:pt x="0" y="17303"/>
                    </a:lnTo>
                    <a:cubicBezTo>
                      <a:pt x="330" y="17649"/>
                      <a:pt x="717" y="17955"/>
                      <a:pt x="1148" y="18228"/>
                    </a:cubicBezTo>
                    <a:cubicBezTo>
                      <a:pt x="1452" y="10532"/>
                      <a:pt x="3828" y="4960"/>
                      <a:pt x="6720" y="4960"/>
                    </a:cubicBezTo>
                    <a:cubicBezTo>
                      <a:pt x="6728" y="4960"/>
                      <a:pt x="6736" y="4960"/>
                      <a:pt x="6744" y="4960"/>
                    </a:cubicBezTo>
                    <a:cubicBezTo>
                      <a:pt x="9681" y="4989"/>
                      <a:pt x="12473" y="10747"/>
                      <a:pt x="13228" y="18709"/>
                    </a:cubicBezTo>
                    <a:cubicBezTo>
                      <a:pt x="13855" y="18382"/>
                      <a:pt x="14347" y="17992"/>
                      <a:pt x="14656" y="17546"/>
                    </a:cubicBezTo>
                    <a:lnTo>
                      <a:pt x="10851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78" name="Google Shape;4578;p19"/>
              <p:cNvSpPr/>
              <p:nvPr/>
            </p:nvSpPr>
            <p:spPr>
              <a:xfrm>
                <a:off x="2308613" y="2316700"/>
                <a:ext cx="53850" cy="304425"/>
              </a:xfrm>
              <a:custGeom>
                <a:avLst/>
                <a:gdLst/>
                <a:ahLst/>
                <a:cxnLst/>
                <a:rect l="l" t="t" r="r" b="b"/>
                <a:pathLst>
                  <a:path w="2154" h="12177" extrusionOk="0">
                    <a:moveTo>
                      <a:pt x="2154" y="0"/>
                    </a:moveTo>
                    <a:cubicBezTo>
                      <a:pt x="872" y="1848"/>
                      <a:pt x="0" y="5451"/>
                      <a:pt x="5" y="9812"/>
                    </a:cubicBezTo>
                    <a:cubicBezTo>
                      <a:pt x="5" y="10478"/>
                      <a:pt x="27" y="11137"/>
                      <a:pt x="67" y="11786"/>
                    </a:cubicBezTo>
                    <a:cubicBezTo>
                      <a:pt x="542" y="11944"/>
                      <a:pt x="1040" y="12074"/>
                      <a:pt x="1555" y="12177"/>
                    </a:cubicBezTo>
                    <a:cubicBezTo>
                      <a:pt x="1301" y="10670"/>
                      <a:pt x="1155" y="9051"/>
                      <a:pt x="1141" y="7388"/>
                    </a:cubicBezTo>
                    <a:cubicBezTo>
                      <a:pt x="1118" y="4469"/>
                      <a:pt x="1507" y="1902"/>
                      <a:pt x="2154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79" name="Google Shape;4579;p19"/>
              <p:cNvSpPr/>
              <p:nvPr/>
            </p:nvSpPr>
            <p:spPr>
              <a:xfrm>
                <a:off x="2426638" y="2342725"/>
                <a:ext cx="90975" cy="281450"/>
              </a:xfrm>
              <a:custGeom>
                <a:avLst/>
                <a:gdLst/>
                <a:ahLst/>
                <a:cxnLst/>
                <a:rect l="l" t="t" r="r" b="b"/>
                <a:pathLst>
                  <a:path w="3639" h="11258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983" y="2374"/>
                      <a:pt x="1781" y="5595"/>
                      <a:pt x="2168" y="9263"/>
                    </a:cubicBezTo>
                    <a:cubicBezTo>
                      <a:pt x="2239" y="9935"/>
                      <a:pt x="2292" y="10600"/>
                      <a:pt x="2332" y="11257"/>
                    </a:cubicBezTo>
                    <a:cubicBezTo>
                      <a:pt x="2786" y="11188"/>
                      <a:pt x="3223" y="11099"/>
                      <a:pt x="3639" y="10992"/>
                    </a:cubicBezTo>
                    <a:cubicBezTo>
                      <a:pt x="2925" y="6113"/>
                      <a:pt x="1538" y="2135"/>
                      <a:pt x="0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80" name="Google Shape;4580;p19"/>
              <p:cNvSpPr/>
              <p:nvPr/>
            </p:nvSpPr>
            <p:spPr>
              <a:xfrm>
                <a:off x="3474338" y="2115700"/>
                <a:ext cx="1056525" cy="477175"/>
              </a:xfrm>
              <a:custGeom>
                <a:avLst/>
                <a:gdLst/>
                <a:ahLst/>
                <a:cxnLst/>
                <a:rect l="l" t="t" r="r" b="b"/>
                <a:pathLst>
                  <a:path w="42261" h="19087" extrusionOk="0">
                    <a:moveTo>
                      <a:pt x="0" y="1"/>
                    </a:moveTo>
                    <a:lnTo>
                      <a:pt x="265" y="12300"/>
                    </a:lnTo>
                    <a:cubicBezTo>
                      <a:pt x="5515" y="16748"/>
                      <a:pt x="11553" y="19087"/>
                      <a:pt x="18543" y="19087"/>
                    </a:cubicBezTo>
                    <a:cubicBezTo>
                      <a:pt x="25356" y="19087"/>
                      <a:pt x="33072" y="16865"/>
                      <a:pt x="41842" y="12209"/>
                    </a:cubicBezTo>
                    <a:lnTo>
                      <a:pt x="42260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81" name="Google Shape;4581;p19"/>
              <p:cNvSpPr/>
              <p:nvPr/>
            </p:nvSpPr>
            <p:spPr>
              <a:xfrm>
                <a:off x="3474338" y="2115700"/>
                <a:ext cx="253850" cy="446475"/>
              </a:xfrm>
              <a:custGeom>
                <a:avLst/>
                <a:gdLst/>
                <a:ahLst/>
                <a:cxnLst/>
                <a:rect l="l" t="t" r="r" b="b"/>
                <a:pathLst>
                  <a:path w="10154" h="17859" extrusionOk="0">
                    <a:moveTo>
                      <a:pt x="0" y="1"/>
                    </a:moveTo>
                    <a:lnTo>
                      <a:pt x="265" y="12300"/>
                    </a:lnTo>
                    <a:cubicBezTo>
                      <a:pt x="3305" y="14876"/>
                      <a:pt x="6594" y="16739"/>
                      <a:pt x="10153" y="17858"/>
                    </a:cubicBezTo>
                    <a:cubicBezTo>
                      <a:pt x="7796" y="13894"/>
                      <a:pt x="6295" y="8450"/>
                      <a:pt x="6213" y="2358"/>
                    </a:cubicBezTo>
                    <a:cubicBezTo>
                      <a:pt x="6202" y="1629"/>
                      <a:pt x="6215" y="716"/>
                      <a:pt x="6245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82" name="Google Shape;4582;p19"/>
              <p:cNvSpPr/>
              <p:nvPr/>
            </p:nvSpPr>
            <p:spPr>
              <a:xfrm>
                <a:off x="4225288" y="2115700"/>
                <a:ext cx="305625" cy="430825"/>
              </a:xfrm>
              <a:custGeom>
                <a:avLst/>
                <a:gdLst/>
                <a:ahLst/>
                <a:cxnLst/>
                <a:rect l="l" t="t" r="r" b="b"/>
                <a:pathLst>
                  <a:path w="12225" h="17233" extrusionOk="0">
                    <a:moveTo>
                      <a:pt x="3768" y="1"/>
                    </a:moveTo>
                    <a:cubicBezTo>
                      <a:pt x="3792" y="721"/>
                      <a:pt x="3797" y="1493"/>
                      <a:pt x="3780" y="2228"/>
                    </a:cubicBezTo>
                    <a:cubicBezTo>
                      <a:pt x="3645" y="8057"/>
                      <a:pt x="2218" y="13300"/>
                      <a:pt x="1" y="17232"/>
                    </a:cubicBezTo>
                    <a:cubicBezTo>
                      <a:pt x="3690" y="16096"/>
                      <a:pt x="7619" y="14432"/>
                      <a:pt x="11805" y="12211"/>
                    </a:cubicBezTo>
                    <a:lnTo>
                      <a:pt x="12225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83" name="Google Shape;4583;p19"/>
              <p:cNvSpPr/>
              <p:nvPr/>
            </p:nvSpPr>
            <p:spPr>
              <a:xfrm>
                <a:off x="3621813" y="2114575"/>
                <a:ext cx="720950" cy="365575"/>
              </a:xfrm>
              <a:custGeom>
                <a:avLst/>
                <a:gdLst/>
                <a:ahLst/>
                <a:cxnLst/>
                <a:rect l="l" t="t" r="r" b="b"/>
                <a:pathLst>
                  <a:path w="28838" h="14623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0" y="1"/>
                      <a:pt x="0" y="11"/>
                      <a:pt x="1" y="25"/>
                    </a:cubicBezTo>
                    <a:lnTo>
                      <a:pt x="1" y="25"/>
                    </a:lnTo>
                    <a:cubicBezTo>
                      <a:pt x="0" y="7"/>
                      <a:pt x="0" y="1"/>
                      <a:pt x="0" y="1"/>
                    </a:cubicBezTo>
                    <a:close/>
                    <a:moveTo>
                      <a:pt x="28837" y="0"/>
                    </a:moveTo>
                    <a:cubicBezTo>
                      <a:pt x="28837" y="0"/>
                      <a:pt x="28837" y="12"/>
                      <a:pt x="28837" y="44"/>
                    </a:cubicBezTo>
                    <a:cubicBezTo>
                      <a:pt x="28837" y="76"/>
                      <a:pt x="28837" y="87"/>
                      <a:pt x="28837" y="87"/>
                    </a:cubicBezTo>
                    <a:cubicBezTo>
                      <a:pt x="28837" y="87"/>
                      <a:pt x="28838" y="0"/>
                      <a:pt x="28837" y="0"/>
                    </a:cubicBezTo>
                    <a:close/>
                    <a:moveTo>
                      <a:pt x="1" y="25"/>
                    </a:moveTo>
                    <a:cubicBezTo>
                      <a:pt x="1" y="30"/>
                      <a:pt x="1" y="37"/>
                      <a:pt x="1" y="44"/>
                    </a:cubicBezTo>
                    <a:cubicBezTo>
                      <a:pt x="110" y="7843"/>
                      <a:pt x="6490" y="14622"/>
                      <a:pt x="14282" y="14622"/>
                    </a:cubicBezTo>
                    <a:cubicBezTo>
                      <a:pt x="14286" y="14622"/>
                      <a:pt x="14289" y="14622"/>
                      <a:pt x="14293" y="14622"/>
                    </a:cubicBezTo>
                    <a:cubicBezTo>
                      <a:pt x="22122" y="14615"/>
                      <a:pt x="28645" y="7906"/>
                      <a:pt x="28837" y="44"/>
                    </a:cubicBezTo>
                    <a:lnTo>
                      <a:pt x="28837" y="44"/>
                    </a:lnTo>
                    <a:cubicBezTo>
                      <a:pt x="28408" y="7711"/>
                      <a:pt x="21984" y="13747"/>
                      <a:pt x="14297" y="13754"/>
                    </a:cubicBezTo>
                    <a:cubicBezTo>
                      <a:pt x="14290" y="13754"/>
                      <a:pt x="14284" y="13754"/>
                      <a:pt x="14278" y="13754"/>
                    </a:cubicBezTo>
                    <a:cubicBezTo>
                      <a:pt x="6627" y="13754"/>
                      <a:pt x="347" y="7646"/>
                      <a:pt x="6" y="44"/>
                    </a:cubicBezTo>
                    <a:cubicBezTo>
                      <a:pt x="5" y="76"/>
                      <a:pt x="4" y="87"/>
                      <a:pt x="3" y="87"/>
                    </a:cubicBezTo>
                    <a:cubicBezTo>
                      <a:pt x="2" y="87"/>
                      <a:pt x="1" y="51"/>
                      <a:pt x="1" y="25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84" name="Google Shape;4584;p19"/>
              <p:cNvSpPr/>
              <p:nvPr/>
            </p:nvSpPr>
            <p:spPr>
              <a:xfrm>
                <a:off x="3634313" y="2115700"/>
                <a:ext cx="702650" cy="311850"/>
              </a:xfrm>
              <a:custGeom>
                <a:avLst/>
                <a:gdLst/>
                <a:ahLst/>
                <a:cxnLst/>
                <a:rect l="l" t="t" r="r" b="b"/>
                <a:pathLst>
                  <a:path w="28106" h="12474" extrusionOk="0">
                    <a:moveTo>
                      <a:pt x="0" y="1"/>
                    </a:moveTo>
                    <a:cubicBezTo>
                      <a:pt x="964" y="7004"/>
                      <a:pt x="6837" y="12474"/>
                      <a:pt x="13908" y="12474"/>
                    </a:cubicBezTo>
                    <a:cubicBezTo>
                      <a:pt x="13917" y="12474"/>
                      <a:pt x="13927" y="12474"/>
                      <a:pt x="13936" y="12474"/>
                    </a:cubicBezTo>
                    <a:cubicBezTo>
                      <a:pt x="21045" y="12458"/>
                      <a:pt x="27051" y="7072"/>
                      <a:pt x="28106" y="1"/>
                    </a:cubicBezTo>
                    <a:lnTo>
                      <a:pt x="27960" y="1"/>
                    </a:lnTo>
                    <a:cubicBezTo>
                      <a:pt x="26547" y="6634"/>
                      <a:pt x="20767" y="10522"/>
                      <a:pt x="13947" y="10540"/>
                    </a:cubicBezTo>
                    <a:cubicBezTo>
                      <a:pt x="13932" y="10540"/>
                      <a:pt x="13916" y="10540"/>
                      <a:pt x="13901" y="10540"/>
                    </a:cubicBezTo>
                    <a:cubicBezTo>
                      <a:pt x="7123" y="10540"/>
                      <a:pt x="1465" y="6564"/>
                      <a:pt x="144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85" name="Google Shape;4585;p19"/>
              <p:cNvSpPr/>
              <p:nvPr/>
            </p:nvSpPr>
            <p:spPr>
              <a:xfrm>
                <a:off x="3647188" y="2115700"/>
                <a:ext cx="188050" cy="146800"/>
              </a:xfrm>
              <a:custGeom>
                <a:avLst/>
                <a:gdLst/>
                <a:ahLst/>
                <a:cxnLst/>
                <a:rect l="l" t="t" r="r" b="b"/>
                <a:pathLst>
                  <a:path w="7522" h="5872" extrusionOk="0">
                    <a:moveTo>
                      <a:pt x="1" y="1"/>
                    </a:moveTo>
                    <a:cubicBezTo>
                      <a:pt x="789" y="2539"/>
                      <a:pt x="3647" y="4789"/>
                      <a:pt x="7521" y="5871"/>
                    </a:cubicBezTo>
                    <a:cubicBezTo>
                      <a:pt x="4786" y="4671"/>
                      <a:pt x="2794" y="2461"/>
                      <a:pt x="2212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86" name="Google Shape;4586;p19"/>
              <p:cNvSpPr/>
              <p:nvPr/>
            </p:nvSpPr>
            <p:spPr>
              <a:xfrm>
                <a:off x="4075938" y="2115700"/>
                <a:ext cx="256825" cy="159825"/>
              </a:xfrm>
              <a:custGeom>
                <a:avLst/>
                <a:gdLst/>
                <a:ahLst/>
                <a:cxnLst/>
                <a:rect l="l" t="t" r="r" b="b"/>
                <a:pathLst>
                  <a:path w="10273" h="6393" extrusionOk="0">
                    <a:moveTo>
                      <a:pt x="6940" y="1"/>
                    </a:moveTo>
                    <a:cubicBezTo>
                      <a:pt x="6219" y="2918"/>
                      <a:pt x="3537" y="5329"/>
                      <a:pt x="1" y="6393"/>
                    </a:cubicBezTo>
                    <a:cubicBezTo>
                      <a:pt x="5204" y="5594"/>
                      <a:pt x="9270" y="3105"/>
                      <a:pt x="10273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87" name="Google Shape;4587;p19"/>
              <p:cNvSpPr/>
              <p:nvPr/>
            </p:nvSpPr>
            <p:spPr>
              <a:xfrm>
                <a:off x="4307163" y="2115700"/>
                <a:ext cx="381875" cy="513025"/>
              </a:xfrm>
              <a:custGeom>
                <a:avLst/>
                <a:gdLst/>
                <a:ahLst/>
                <a:cxnLst/>
                <a:rect l="l" t="t" r="r" b="b"/>
                <a:pathLst>
                  <a:path w="15275" h="20521" extrusionOk="0">
                    <a:moveTo>
                      <a:pt x="6522" y="1"/>
                    </a:moveTo>
                    <a:lnTo>
                      <a:pt x="1" y="17926"/>
                    </a:lnTo>
                    <a:cubicBezTo>
                      <a:pt x="1538" y="19721"/>
                      <a:pt x="4678" y="20521"/>
                      <a:pt x="7757" y="20521"/>
                    </a:cubicBezTo>
                    <a:cubicBezTo>
                      <a:pt x="10937" y="20521"/>
                      <a:pt x="14054" y="19667"/>
                      <a:pt x="15275" y="18174"/>
                    </a:cubicBezTo>
                    <a:lnTo>
                      <a:pt x="11461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88" name="Google Shape;4588;p19"/>
              <p:cNvSpPr/>
              <p:nvPr/>
            </p:nvSpPr>
            <p:spPr>
              <a:xfrm>
                <a:off x="4307163" y="2115700"/>
                <a:ext cx="381875" cy="478250"/>
              </a:xfrm>
              <a:custGeom>
                <a:avLst/>
                <a:gdLst/>
                <a:ahLst/>
                <a:cxnLst/>
                <a:rect l="l" t="t" r="r" b="b"/>
                <a:pathLst>
                  <a:path w="15275" h="19130" extrusionOk="0">
                    <a:moveTo>
                      <a:pt x="4092" y="1"/>
                    </a:moveTo>
                    <a:lnTo>
                      <a:pt x="1" y="17693"/>
                    </a:lnTo>
                    <a:cubicBezTo>
                      <a:pt x="305" y="18047"/>
                      <a:pt x="672" y="18360"/>
                      <a:pt x="1090" y="18640"/>
                    </a:cubicBezTo>
                    <a:cubicBezTo>
                      <a:pt x="2312" y="10774"/>
                      <a:pt x="5449" y="5075"/>
                      <a:pt x="8470" y="5075"/>
                    </a:cubicBezTo>
                    <a:cubicBezTo>
                      <a:pt x="8478" y="5075"/>
                      <a:pt x="8486" y="5075"/>
                      <a:pt x="8494" y="5075"/>
                    </a:cubicBezTo>
                    <a:cubicBezTo>
                      <a:pt x="11559" y="5106"/>
                      <a:pt x="13796" y="10991"/>
                      <a:pt x="13648" y="19129"/>
                    </a:cubicBezTo>
                    <a:cubicBezTo>
                      <a:pt x="14340" y="18798"/>
                      <a:pt x="14900" y="18398"/>
                      <a:pt x="15275" y="17941"/>
                    </a:cubicBezTo>
                    <a:lnTo>
                      <a:pt x="13368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89" name="Google Shape;4589;p19"/>
              <p:cNvSpPr/>
              <p:nvPr/>
            </p:nvSpPr>
            <p:spPr>
              <a:xfrm>
                <a:off x="4382913" y="2309525"/>
                <a:ext cx="89150" cy="311175"/>
              </a:xfrm>
              <a:custGeom>
                <a:avLst/>
                <a:gdLst/>
                <a:ahLst/>
                <a:cxnLst/>
                <a:rect l="l" t="t" r="r" b="b"/>
                <a:pathLst>
                  <a:path w="3566" h="12447" extrusionOk="0">
                    <a:moveTo>
                      <a:pt x="3566" y="1"/>
                    </a:moveTo>
                    <a:lnTo>
                      <a:pt x="3566" y="1"/>
                    </a:lnTo>
                    <a:cubicBezTo>
                      <a:pt x="2010" y="1890"/>
                      <a:pt x="676" y="5572"/>
                      <a:pt x="168" y="10031"/>
                    </a:cubicBezTo>
                    <a:cubicBezTo>
                      <a:pt x="90" y="10712"/>
                      <a:pt x="35" y="11385"/>
                      <a:pt x="0" y="12047"/>
                    </a:cubicBezTo>
                    <a:cubicBezTo>
                      <a:pt x="479" y="12209"/>
                      <a:pt x="983" y="12342"/>
                      <a:pt x="1506" y="12447"/>
                    </a:cubicBezTo>
                    <a:cubicBezTo>
                      <a:pt x="1418" y="10908"/>
                      <a:pt x="1456" y="9253"/>
                      <a:pt x="1638" y="7553"/>
                    </a:cubicBezTo>
                    <a:cubicBezTo>
                      <a:pt x="1959" y="4570"/>
                      <a:pt x="2666" y="1946"/>
                      <a:pt x="3566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90" name="Google Shape;4590;p19"/>
              <p:cNvSpPr/>
              <p:nvPr/>
            </p:nvSpPr>
            <p:spPr>
              <a:xfrm>
                <a:off x="4535988" y="2336200"/>
                <a:ext cx="62650" cy="287675"/>
              </a:xfrm>
              <a:custGeom>
                <a:avLst/>
                <a:gdLst/>
                <a:ahLst/>
                <a:cxnLst/>
                <a:rect l="l" t="t" r="r" b="b"/>
                <a:pathLst>
                  <a:path w="2506" h="11507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748" y="2426"/>
                      <a:pt x="1203" y="5718"/>
                      <a:pt x="1173" y="9468"/>
                    </a:cubicBezTo>
                    <a:cubicBezTo>
                      <a:pt x="1170" y="10155"/>
                      <a:pt x="1147" y="10833"/>
                      <a:pt x="1110" y="11506"/>
                    </a:cubicBezTo>
                    <a:cubicBezTo>
                      <a:pt x="1591" y="11436"/>
                      <a:pt x="2059" y="11346"/>
                      <a:pt x="2505" y="11235"/>
                    </a:cubicBezTo>
                    <a:cubicBezTo>
                      <a:pt x="2335" y="6248"/>
                      <a:pt x="1356" y="2182"/>
                      <a:pt x="1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91" name="Google Shape;4591;p19"/>
              <p:cNvSpPr/>
              <p:nvPr/>
            </p:nvSpPr>
            <p:spPr>
              <a:xfrm>
                <a:off x="3230688" y="2115700"/>
                <a:ext cx="392950" cy="523625"/>
              </a:xfrm>
              <a:custGeom>
                <a:avLst/>
                <a:gdLst/>
                <a:ahLst/>
                <a:cxnLst/>
                <a:rect l="l" t="t" r="r" b="b"/>
                <a:pathLst>
                  <a:path w="15718" h="20945" extrusionOk="0">
                    <a:moveTo>
                      <a:pt x="5693" y="1"/>
                    </a:moveTo>
                    <a:lnTo>
                      <a:pt x="0" y="18992"/>
                    </a:lnTo>
                    <a:cubicBezTo>
                      <a:pt x="1601" y="20357"/>
                      <a:pt x="4410" y="20944"/>
                      <a:pt x="7247" y="20944"/>
                    </a:cubicBezTo>
                    <a:cubicBezTo>
                      <a:pt x="10803" y="20944"/>
                      <a:pt x="14402" y="20021"/>
                      <a:pt x="15718" y="18550"/>
                    </a:cubicBezTo>
                    <a:lnTo>
                      <a:pt x="11491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92" name="Google Shape;4592;p19"/>
              <p:cNvSpPr/>
              <p:nvPr/>
            </p:nvSpPr>
            <p:spPr>
              <a:xfrm>
                <a:off x="3230713" y="2115700"/>
                <a:ext cx="392950" cy="483325"/>
              </a:xfrm>
              <a:custGeom>
                <a:avLst/>
                <a:gdLst/>
                <a:ahLst/>
                <a:cxnLst/>
                <a:rect l="l" t="t" r="r" b="b"/>
                <a:pathLst>
                  <a:path w="15718" h="19333" extrusionOk="0">
                    <a:moveTo>
                      <a:pt x="3323" y="1"/>
                    </a:moveTo>
                    <a:lnTo>
                      <a:pt x="0" y="18527"/>
                    </a:lnTo>
                    <a:cubicBezTo>
                      <a:pt x="362" y="18834"/>
                      <a:pt x="784" y="19101"/>
                      <a:pt x="1254" y="19332"/>
                    </a:cubicBezTo>
                    <a:cubicBezTo>
                      <a:pt x="1799" y="11794"/>
                      <a:pt x="4848" y="5741"/>
                      <a:pt x="8296" y="5728"/>
                    </a:cubicBezTo>
                    <a:cubicBezTo>
                      <a:pt x="8301" y="5728"/>
                      <a:pt x="8305" y="5728"/>
                      <a:pt x="8309" y="5728"/>
                    </a:cubicBezTo>
                    <a:cubicBezTo>
                      <a:pt x="11737" y="5728"/>
                      <a:pt x="14224" y="11705"/>
                      <a:pt x="14105" y="19195"/>
                    </a:cubicBezTo>
                    <a:cubicBezTo>
                      <a:pt x="14789" y="18874"/>
                      <a:pt x="15346" y="18502"/>
                      <a:pt x="15718" y="18087"/>
                    </a:cubicBezTo>
                    <a:lnTo>
                      <a:pt x="12844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93" name="Google Shape;4593;p19"/>
              <p:cNvSpPr/>
              <p:nvPr/>
            </p:nvSpPr>
            <p:spPr>
              <a:xfrm>
                <a:off x="3314463" y="2336500"/>
                <a:ext cx="73950" cy="299400"/>
              </a:xfrm>
              <a:custGeom>
                <a:avLst/>
                <a:gdLst/>
                <a:ahLst/>
                <a:cxnLst/>
                <a:rect l="l" t="t" r="r" b="b"/>
                <a:pathLst>
                  <a:path w="2958" h="11976" extrusionOk="0">
                    <a:moveTo>
                      <a:pt x="2957" y="1"/>
                    </a:moveTo>
                    <a:lnTo>
                      <a:pt x="2957" y="1"/>
                    </a:lnTo>
                    <a:cubicBezTo>
                      <a:pt x="1359" y="1991"/>
                      <a:pt x="195" y="5692"/>
                      <a:pt x="26" y="9888"/>
                    </a:cubicBezTo>
                    <a:cubicBezTo>
                      <a:pt x="2" y="10504"/>
                      <a:pt x="1" y="11109"/>
                      <a:pt x="19" y="11697"/>
                    </a:cubicBezTo>
                    <a:cubicBezTo>
                      <a:pt x="527" y="11816"/>
                      <a:pt x="1057" y="11910"/>
                      <a:pt x="1602" y="11975"/>
                    </a:cubicBezTo>
                    <a:cubicBezTo>
                      <a:pt x="1402" y="10622"/>
                      <a:pt x="1322" y="9123"/>
                      <a:pt x="1387" y="7542"/>
                    </a:cubicBezTo>
                    <a:cubicBezTo>
                      <a:pt x="1507" y="4671"/>
                      <a:pt x="2091" y="2030"/>
                      <a:pt x="2957" y="1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94" name="Google Shape;4594;p19"/>
              <p:cNvSpPr/>
              <p:nvPr/>
            </p:nvSpPr>
            <p:spPr>
              <a:xfrm>
                <a:off x="3460513" y="2362575"/>
                <a:ext cx="73675" cy="269275"/>
              </a:xfrm>
              <a:custGeom>
                <a:avLst/>
                <a:gdLst/>
                <a:ahLst/>
                <a:cxnLst/>
                <a:rect l="l" t="t" r="r" b="b"/>
                <a:pathLst>
                  <a:path w="2947" h="10771" extrusionOk="0">
                    <a:moveTo>
                      <a:pt x="0" y="0"/>
                    </a:moveTo>
                    <a:lnTo>
                      <a:pt x="0" y="0"/>
                    </a:lnTo>
                    <a:cubicBezTo>
                      <a:pt x="904" y="2419"/>
                      <a:pt x="1489" y="5566"/>
                      <a:pt x="1569" y="8986"/>
                    </a:cubicBezTo>
                    <a:cubicBezTo>
                      <a:pt x="1584" y="9592"/>
                      <a:pt x="1580" y="10188"/>
                      <a:pt x="1563" y="10771"/>
                    </a:cubicBezTo>
                    <a:cubicBezTo>
                      <a:pt x="2043" y="10687"/>
                      <a:pt x="2507" y="10587"/>
                      <a:pt x="2947" y="10472"/>
                    </a:cubicBezTo>
                    <a:cubicBezTo>
                      <a:pt x="2678" y="6018"/>
                      <a:pt x="1545" y="2160"/>
                      <a:pt x="0" y="0"/>
                    </a:cubicBez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pic>
        <p:nvPicPr>
          <p:cNvPr id="4595" name="Google Shape;4595;p19"/>
          <p:cNvPicPr preferRelativeResize="0"/>
          <p:nvPr/>
        </p:nvPicPr>
        <p:blipFill>
          <a:blip r:embed="rId2">
            <a:alphaModFix amt="10000"/>
          </a:blip>
          <a:stretch>
            <a:fillRect/>
          </a:stretch>
        </p:blipFill>
        <p:spPr>
          <a:xfrm>
            <a:off x="-86342" y="-171400"/>
            <a:ext cx="9316685" cy="5486299"/>
          </a:xfrm>
          <a:prstGeom prst="rect">
            <a:avLst/>
          </a:prstGeom>
          <a:noFill/>
          <a:ln>
            <a:noFill/>
          </a:ln>
        </p:spPr>
      </p:pic>
      <p:sp>
        <p:nvSpPr>
          <p:cNvPr id="4596" name="Google Shape;4596;p19"/>
          <p:cNvSpPr txBox="1">
            <a:spLocks noGrp="1"/>
          </p:cNvSpPr>
          <p:nvPr>
            <p:ph type="title"/>
          </p:nvPr>
        </p:nvSpPr>
        <p:spPr>
          <a:xfrm flipH="1">
            <a:off x="1981288" y="943788"/>
            <a:ext cx="3559800" cy="193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5800"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4597" name="Google Shape;4597;p19"/>
          <p:cNvSpPr txBox="1">
            <a:spLocks noGrp="1"/>
          </p:cNvSpPr>
          <p:nvPr>
            <p:ph type="title" idx="2" hasCustomPrompt="1"/>
          </p:nvPr>
        </p:nvSpPr>
        <p:spPr>
          <a:xfrm flipH="1">
            <a:off x="5612600" y="1298235"/>
            <a:ext cx="1550100" cy="122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6000"/>
              <a:buNone/>
              <a:defRPr sz="75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4598" name="Google Shape;4598;p19"/>
          <p:cNvSpPr txBox="1">
            <a:spLocks noGrp="1"/>
          </p:cNvSpPr>
          <p:nvPr>
            <p:ph type="subTitle" idx="1"/>
          </p:nvPr>
        </p:nvSpPr>
        <p:spPr>
          <a:xfrm rot="-579" flipH="1">
            <a:off x="1981277" y="2840760"/>
            <a:ext cx="3559800" cy="39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dk2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63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100"/>
              <a:buFont typeface="Amarante"/>
              <a:buNone/>
              <a:defRPr sz="3100">
                <a:solidFill>
                  <a:schemeClr val="lt1"/>
                </a:solidFill>
                <a:latin typeface="Amarante"/>
                <a:ea typeface="Amarante"/>
                <a:cs typeface="Amarante"/>
                <a:sym typeface="Amarant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100"/>
              <a:buFont typeface="Amarante"/>
              <a:buNone/>
              <a:defRPr sz="3100">
                <a:solidFill>
                  <a:schemeClr val="lt1"/>
                </a:solidFill>
                <a:latin typeface="Amarante"/>
                <a:ea typeface="Amarante"/>
                <a:cs typeface="Amarante"/>
                <a:sym typeface="Amarant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100"/>
              <a:buFont typeface="Amarante"/>
              <a:buNone/>
              <a:defRPr sz="3100">
                <a:solidFill>
                  <a:schemeClr val="lt1"/>
                </a:solidFill>
                <a:latin typeface="Amarante"/>
                <a:ea typeface="Amarante"/>
                <a:cs typeface="Amarante"/>
                <a:sym typeface="Amarant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100"/>
              <a:buFont typeface="Amarante"/>
              <a:buNone/>
              <a:defRPr sz="3100">
                <a:solidFill>
                  <a:schemeClr val="lt1"/>
                </a:solidFill>
                <a:latin typeface="Amarante"/>
                <a:ea typeface="Amarante"/>
                <a:cs typeface="Amarante"/>
                <a:sym typeface="Amarant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100"/>
              <a:buFont typeface="Amarante"/>
              <a:buNone/>
              <a:defRPr sz="3100">
                <a:solidFill>
                  <a:schemeClr val="lt1"/>
                </a:solidFill>
                <a:latin typeface="Amarante"/>
                <a:ea typeface="Amarante"/>
                <a:cs typeface="Amarante"/>
                <a:sym typeface="Amarant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100"/>
              <a:buFont typeface="Amarante"/>
              <a:buNone/>
              <a:defRPr sz="3100">
                <a:solidFill>
                  <a:schemeClr val="lt1"/>
                </a:solidFill>
                <a:latin typeface="Amarante"/>
                <a:ea typeface="Amarante"/>
                <a:cs typeface="Amarante"/>
                <a:sym typeface="Amarant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100"/>
              <a:buFont typeface="Amarante"/>
              <a:buNone/>
              <a:defRPr sz="3100">
                <a:solidFill>
                  <a:schemeClr val="lt1"/>
                </a:solidFill>
                <a:latin typeface="Amarante"/>
                <a:ea typeface="Amarante"/>
                <a:cs typeface="Amarante"/>
                <a:sym typeface="Amarant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100"/>
              <a:buFont typeface="Amarante"/>
              <a:buNone/>
              <a:defRPr sz="3100">
                <a:solidFill>
                  <a:schemeClr val="lt1"/>
                </a:solidFill>
                <a:latin typeface="Amarante"/>
                <a:ea typeface="Amarante"/>
                <a:cs typeface="Amarante"/>
                <a:sym typeface="Amarant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100"/>
              <a:buFont typeface="Amarante"/>
              <a:buNone/>
              <a:defRPr sz="3100">
                <a:solidFill>
                  <a:schemeClr val="lt1"/>
                </a:solidFill>
                <a:latin typeface="Amarante"/>
                <a:ea typeface="Amarante"/>
                <a:cs typeface="Amarante"/>
                <a:sym typeface="Amarant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20000" y="1174500"/>
            <a:ext cx="7704000" cy="34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Quattrocento Sans"/>
              <a:buChar char="●"/>
              <a:defRPr>
                <a:solidFill>
                  <a:schemeClr val="lt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marL="914400" lvl="1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Quattrocento Sans"/>
              <a:buChar char="○"/>
              <a:defRPr>
                <a:solidFill>
                  <a:schemeClr val="lt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2pPr>
            <a:lvl3pPr marL="1371600" lvl="2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Quattrocento Sans"/>
              <a:buChar char="■"/>
              <a:defRPr>
                <a:solidFill>
                  <a:schemeClr val="lt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3pPr>
            <a:lvl4pPr marL="1828800" lvl="3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Quattrocento Sans"/>
              <a:buChar char="●"/>
              <a:defRPr>
                <a:solidFill>
                  <a:schemeClr val="lt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4pPr>
            <a:lvl5pPr marL="2286000" lvl="4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Quattrocento Sans"/>
              <a:buChar char="○"/>
              <a:defRPr>
                <a:solidFill>
                  <a:schemeClr val="lt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5pPr>
            <a:lvl6pPr marL="2743200" lvl="5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Quattrocento Sans"/>
              <a:buChar char="■"/>
              <a:defRPr>
                <a:solidFill>
                  <a:schemeClr val="lt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6pPr>
            <a:lvl7pPr marL="3200400" lvl="6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Quattrocento Sans"/>
              <a:buChar char="●"/>
              <a:defRPr>
                <a:solidFill>
                  <a:schemeClr val="lt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7pPr>
            <a:lvl8pPr marL="3657600" lvl="7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Quattrocento Sans"/>
              <a:buChar char="○"/>
              <a:defRPr>
                <a:solidFill>
                  <a:schemeClr val="lt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8pPr>
            <a:lvl9pPr marL="4114800" lvl="8" indent="-3175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Font typeface="Quattrocento Sans"/>
              <a:buChar char="■"/>
              <a:defRPr>
                <a:solidFill>
                  <a:schemeClr val="lt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4" r:id="rId4"/>
    <p:sldLayoutId id="2147483655" r:id="rId5"/>
    <p:sldLayoutId id="2147483659" r:id="rId6"/>
    <p:sldLayoutId id="2147483661" r:id="rId7"/>
    <p:sldLayoutId id="2147483663" r:id="rId8"/>
    <p:sldLayoutId id="2147483665" r:id="rId9"/>
    <p:sldLayoutId id="2147483667" r:id="rId10"/>
    <p:sldLayoutId id="2147483670" r:id="rId11"/>
    <p:sldLayoutId id="2147483674" r:id="rId12"/>
    <p:sldLayoutId id="2147483679" r:id="rId13"/>
    <p:sldLayoutId id="2147483680" r:id="rId14"/>
    <p:sldLayoutId id="2147483681" r:id="rId15"/>
    <p:sldLayoutId id="2147483682" r:id="rId16"/>
    <p:sldLayoutId id="2147483683" r:id="rId17"/>
    <p:sldLayoutId id="2147483684" r:id="rId18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g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8" Type="http://schemas.openxmlformats.org/officeDocument/2006/relationships/image" Target="../media/image8.png"/><Relationship Id="rId3" Type="http://schemas.openxmlformats.org/officeDocument/2006/relationships/image" Target="../media/image2.svg"/><Relationship Id="rId17" Type="http://schemas.openxmlformats.org/officeDocument/2006/relationships/image" Target="../media/image1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4.svg"/><Relationship Id="rId19" Type="http://schemas.openxmlformats.org/officeDocument/2006/relationships/image" Target="../media/image18.svg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56" name="Google Shape;9456;p42"/>
          <p:cNvSpPr txBox="1">
            <a:spLocks noGrp="1"/>
          </p:cNvSpPr>
          <p:nvPr>
            <p:ph type="ctrTitle"/>
          </p:nvPr>
        </p:nvSpPr>
        <p:spPr>
          <a:xfrm>
            <a:off x="1404969" y="954420"/>
            <a:ext cx="6281700" cy="291230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US" sz="3200" b="1" dirty="0" err="1" smtClean="0"/>
              <a:t>CHUYÊN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ĐỀ</a:t>
            </a:r>
            <a:r>
              <a:rPr lang="en-US" sz="3200" b="1" dirty="0" smtClean="0"/>
              <a:t>: </a:t>
            </a:r>
            <a:r>
              <a:rPr lang="en-US" sz="3200" b="1" dirty="0" err="1" smtClean="0"/>
              <a:t>SÂN</a:t>
            </a:r>
            <a:r>
              <a:rPr lang="en-US" sz="3200" b="1" dirty="0" smtClean="0"/>
              <a:t> </a:t>
            </a:r>
            <a:r>
              <a:rPr lang="en-US" sz="3200" b="1" dirty="0" err="1"/>
              <a:t>KHẤU</a:t>
            </a:r>
            <a:r>
              <a:rPr lang="en-US" sz="3200" b="1" dirty="0"/>
              <a:t> </a:t>
            </a:r>
            <a:r>
              <a:rPr lang="en-US" sz="3200" b="1" dirty="0" err="1"/>
              <a:t>HÓA</a:t>
            </a:r>
            <a:r>
              <a:rPr lang="en-US" sz="3200" b="1" dirty="0"/>
              <a:t> </a:t>
            </a:r>
            <a:r>
              <a:rPr lang="en-US" sz="3200" b="1" dirty="0" err="1"/>
              <a:t>TÁC</a:t>
            </a:r>
            <a:r>
              <a:rPr lang="en-US" sz="3200" b="1" dirty="0"/>
              <a:t> </a:t>
            </a:r>
            <a:r>
              <a:rPr lang="en-US" sz="3200" b="1" dirty="0" err="1"/>
              <a:t>PHẨM</a:t>
            </a:r>
            <a:r>
              <a:rPr lang="en-US" sz="3200" b="1" dirty="0"/>
              <a:t> </a:t>
            </a:r>
            <a:r>
              <a:rPr lang="en-US" sz="3200" b="1" dirty="0" err="1"/>
              <a:t>VĂN</a:t>
            </a:r>
            <a:r>
              <a:rPr lang="en-US" sz="3200" b="1" dirty="0"/>
              <a:t> </a:t>
            </a:r>
            <a:r>
              <a:rPr lang="en-US" sz="3200" b="1" dirty="0" err="1"/>
              <a:t>HỌC</a:t>
            </a:r>
            <a:r>
              <a:rPr lang="en-US" sz="3200" b="1" dirty="0"/>
              <a:t>  (</a:t>
            </a:r>
            <a:r>
              <a:rPr lang="en-US" sz="3200" b="1" dirty="0" err="1"/>
              <a:t>TIẾP</a:t>
            </a:r>
            <a:r>
              <a:rPr lang="en-US" sz="3200" b="1" dirty="0"/>
              <a:t>)</a:t>
            </a:r>
            <a:r>
              <a:rPr lang="en-US" sz="3200" dirty="0"/>
              <a:t/>
            </a:r>
            <a:br>
              <a:rPr lang="en-US" sz="3200" dirty="0"/>
            </a:br>
            <a:r>
              <a:rPr lang="en-US" sz="3200" b="1" dirty="0" err="1" smtClean="0"/>
              <a:t>Tiết</a:t>
            </a:r>
            <a:r>
              <a:rPr lang="en-US" sz="3200" b="1" dirty="0" smtClean="0"/>
              <a:t> 5: </a:t>
            </a:r>
            <a:br>
              <a:rPr lang="en-US" sz="3200" b="1" dirty="0" smtClean="0"/>
            </a:br>
            <a:r>
              <a:rPr lang="en-US" sz="3200" b="1" dirty="0" err="1" smtClean="0"/>
              <a:t>QUY</a:t>
            </a:r>
            <a:r>
              <a:rPr lang="en-US" sz="3200" b="1" dirty="0" smtClean="0"/>
              <a:t> </a:t>
            </a:r>
            <a:r>
              <a:rPr lang="en-US" sz="3200" b="1" dirty="0" err="1"/>
              <a:t>TRÌNH</a:t>
            </a:r>
            <a:r>
              <a:rPr lang="en-US" sz="3200" b="1" dirty="0"/>
              <a:t> </a:t>
            </a:r>
            <a:r>
              <a:rPr lang="en-US" sz="3200" b="1" dirty="0" err="1"/>
              <a:t>SÂN</a:t>
            </a:r>
            <a:r>
              <a:rPr lang="en-US" sz="3200" b="1" dirty="0"/>
              <a:t> </a:t>
            </a:r>
            <a:r>
              <a:rPr lang="en-US" sz="3200" b="1" dirty="0" err="1"/>
              <a:t>KHẤU</a:t>
            </a:r>
            <a:r>
              <a:rPr lang="en-US" sz="3200" b="1" dirty="0"/>
              <a:t> </a:t>
            </a:r>
            <a:r>
              <a:rPr lang="en-US" sz="3200" b="1" dirty="0" err="1"/>
              <a:t>HÓA</a:t>
            </a:r>
            <a:r>
              <a:rPr lang="en-US" sz="3200" b="1" dirty="0"/>
              <a:t> </a:t>
            </a:r>
            <a:r>
              <a:rPr lang="en-US" sz="3200" b="1" dirty="0" err="1"/>
              <a:t>TÁC</a:t>
            </a:r>
            <a:r>
              <a:rPr lang="en-US" sz="3200" b="1" dirty="0"/>
              <a:t> </a:t>
            </a:r>
            <a:r>
              <a:rPr lang="en-US" sz="3200" b="1" dirty="0" err="1"/>
              <a:t>PHẨM</a:t>
            </a:r>
            <a:r>
              <a:rPr lang="en-US" sz="3200" b="1" dirty="0"/>
              <a:t> </a:t>
            </a:r>
            <a:r>
              <a:rPr lang="en-US" sz="3200" b="1" dirty="0" err="1"/>
              <a:t>VĂN</a:t>
            </a:r>
            <a:r>
              <a:rPr lang="en-US" sz="3200" b="1" dirty="0"/>
              <a:t> </a:t>
            </a:r>
            <a:r>
              <a:rPr lang="en-US" sz="3200" b="1" dirty="0" err="1"/>
              <a:t>HỌC</a:t>
            </a: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/>
              <a:t> </a:t>
            </a:r>
            <a:endParaRPr sz="3200" b="0" dirty="0">
              <a:solidFill>
                <a:schemeClr val="lt1"/>
              </a:solidFill>
              <a:sym typeface="Amarante"/>
            </a:endParaRPr>
          </a:p>
        </p:txBody>
      </p:sp>
      <p:grpSp>
        <p:nvGrpSpPr>
          <p:cNvPr id="9458" name="Google Shape;9458;p42"/>
          <p:cNvGrpSpPr/>
          <p:nvPr/>
        </p:nvGrpSpPr>
        <p:grpSpPr>
          <a:xfrm>
            <a:off x="348714" y="2793823"/>
            <a:ext cx="883175" cy="1990250"/>
            <a:chOff x="3203425" y="3047150"/>
            <a:chExt cx="547400" cy="1233575"/>
          </a:xfrm>
        </p:grpSpPr>
        <p:sp>
          <p:nvSpPr>
            <p:cNvPr id="9459" name="Google Shape;9459;p42"/>
            <p:cNvSpPr/>
            <p:nvPr/>
          </p:nvSpPr>
          <p:spPr>
            <a:xfrm>
              <a:off x="3203425" y="3047150"/>
              <a:ext cx="547400" cy="1233575"/>
            </a:xfrm>
            <a:custGeom>
              <a:avLst/>
              <a:gdLst/>
              <a:ahLst/>
              <a:cxnLst/>
              <a:rect l="l" t="t" r="r" b="b"/>
              <a:pathLst>
                <a:path w="21896" h="49343" extrusionOk="0">
                  <a:moveTo>
                    <a:pt x="17033" y="1"/>
                  </a:moveTo>
                  <a:cubicBezTo>
                    <a:pt x="16082" y="1"/>
                    <a:pt x="15010" y="277"/>
                    <a:pt x="13759" y="844"/>
                  </a:cubicBezTo>
                  <a:cubicBezTo>
                    <a:pt x="12784" y="1287"/>
                    <a:pt x="11778" y="1886"/>
                    <a:pt x="11161" y="2786"/>
                  </a:cubicBezTo>
                  <a:cubicBezTo>
                    <a:pt x="10493" y="3761"/>
                    <a:pt x="10429" y="5036"/>
                    <a:pt x="11098" y="6025"/>
                  </a:cubicBezTo>
                  <a:cubicBezTo>
                    <a:pt x="11147" y="6332"/>
                    <a:pt x="11233" y="6719"/>
                    <a:pt x="11378" y="7203"/>
                  </a:cubicBezTo>
                  <a:cubicBezTo>
                    <a:pt x="11299" y="7433"/>
                    <a:pt x="11253" y="7670"/>
                    <a:pt x="11242" y="7911"/>
                  </a:cubicBezTo>
                  <a:cubicBezTo>
                    <a:pt x="11210" y="8561"/>
                    <a:pt x="11439" y="9177"/>
                    <a:pt x="11880" y="9646"/>
                  </a:cubicBezTo>
                  <a:cubicBezTo>
                    <a:pt x="11945" y="9715"/>
                    <a:pt x="12016" y="9784"/>
                    <a:pt x="12090" y="9851"/>
                  </a:cubicBezTo>
                  <a:cubicBezTo>
                    <a:pt x="11687" y="9976"/>
                    <a:pt x="11282" y="10176"/>
                    <a:pt x="10865" y="10456"/>
                  </a:cubicBezTo>
                  <a:lnTo>
                    <a:pt x="10854" y="10442"/>
                  </a:lnTo>
                  <a:cubicBezTo>
                    <a:pt x="9903" y="10973"/>
                    <a:pt x="9032" y="11902"/>
                    <a:pt x="8109" y="12885"/>
                  </a:cubicBezTo>
                  <a:cubicBezTo>
                    <a:pt x="7618" y="13409"/>
                    <a:pt x="7109" y="13949"/>
                    <a:pt x="6590" y="14431"/>
                  </a:cubicBezTo>
                  <a:cubicBezTo>
                    <a:pt x="6131" y="14826"/>
                    <a:pt x="5714" y="15129"/>
                    <a:pt x="5320" y="15359"/>
                  </a:cubicBezTo>
                  <a:cubicBezTo>
                    <a:pt x="4438" y="15874"/>
                    <a:pt x="3922" y="16792"/>
                    <a:pt x="3932" y="17826"/>
                  </a:cubicBezTo>
                  <a:cubicBezTo>
                    <a:pt x="3928" y="18032"/>
                    <a:pt x="3946" y="18243"/>
                    <a:pt x="3985" y="18453"/>
                  </a:cubicBezTo>
                  <a:cubicBezTo>
                    <a:pt x="3994" y="19058"/>
                    <a:pt x="4168" y="20001"/>
                    <a:pt x="4944" y="21064"/>
                  </a:cubicBezTo>
                  <a:cubicBezTo>
                    <a:pt x="4745" y="21272"/>
                    <a:pt x="4564" y="21466"/>
                    <a:pt x="4409" y="21639"/>
                  </a:cubicBezTo>
                  <a:cubicBezTo>
                    <a:pt x="4002" y="22097"/>
                    <a:pt x="3047" y="23173"/>
                    <a:pt x="3775" y="24454"/>
                  </a:cubicBezTo>
                  <a:cubicBezTo>
                    <a:pt x="3623" y="25510"/>
                    <a:pt x="3530" y="26563"/>
                    <a:pt x="3566" y="27631"/>
                  </a:cubicBezTo>
                  <a:lnTo>
                    <a:pt x="648" y="33642"/>
                  </a:lnTo>
                  <a:cubicBezTo>
                    <a:pt x="118" y="34734"/>
                    <a:pt x="0" y="35978"/>
                    <a:pt x="317" y="37149"/>
                  </a:cubicBezTo>
                  <a:lnTo>
                    <a:pt x="850" y="39132"/>
                  </a:lnTo>
                  <a:cubicBezTo>
                    <a:pt x="1001" y="39695"/>
                    <a:pt x="1505" y="40032"/>
                    <a:pt x="2027" y="40032"/>
                  </a:cubicBezTo>
                  <a:cubicBezTo>
                    <a:pt x="2278" y="40032"/>
                    <a:pt x="2534" y="39955"/>
                    <a:pt x="2756" y="39786"/>
                  </a:cubicBezTo>
                  <a:lnTo>
                    <a:pt x="5988" y="37348"/>
                  </a:lnTo>
                  <a:cubicBezTo>
                    <a:pt x="6462" y="39651"/>
                    <a:pt x="7024" y="42219"/>
                    <a:pt x="7665" y="45018"/>
                  </a:cubicBezTo>
                  <a:lnTo>
                    <a:pt x="7848" y="45807"/>
                  </a:lnTo>
                  <a:cubicBezTo>
                    <a:pt x="7670" y="46037"/>
                    <a:pt x="7522" y="46244"/>
                    <a:pt x="7434" y="46373"/>
                  </a:cubicBezTo>
                  <a:lnTo>
                    <a:pt x="6983" y="47033"/>
                  </a:lnTo>
                  <a:cubicBezTo>
                    <a:pt x="6312" y="48012"/>
                    <a:pt x="7014" y="49342"/>
                    <a:pt x="8201" y="49342"/>
                  </a:cubicBezTo>
                  <a:lnTo>
                    <a:pt x="14614" y="49342"/>
                  </a:lnTo>
                  <a:cubicBezTo>
                    <a:pt x="16099" y="49342"/>
                    <a:pt x="16633" y="47382"/>
                    <a:pt x="15354" y="46628"/>
                  </a:cubicBezTo>
                  <a:lnTo>
                    <a:pt x="13969" y="45812"/>
                  </a:lnTo>
                  <a:cubicBezTo>
                    <a:pt x="13432" y="45495"/>
                    <a:pt x="12988" y="45248"/>
                    <a:pt x="12618" y="45057"/>
                  </a:cubicBezTo>
                  <a:lnTo>
                    <a:pt x="13884" y="34561"/>
                  </a:lnTo>
                  <a:cubicBezTo>
                    <a:pt x="14488" y="34445"/>
                    <a:pt x="14932" y="33929"/>
                    <a:pt x="14959" y="33314"/>
                  </a:cubicBezTo>
                  <a:lnTo>
                    <a:pt x="15280" y="26055"/>
                  </a:lnTo>
                  <a:lnTo>
                    <a:pt x="15377" y="25539"/>
                  </a:lnTo>
                  <a:cubicBezTo>
                    <a:pt x="15435" y="25475"/>
                    <a:pt x="15492" y="25415"/>
                    <a:pt x="15547" y="25352"/>
                  </a:cubicBezTo>
                  <a:cubicBezTo>
                    <a:pt x="15760" y="25116"/>
                    <a:pt x="15967" y="24883"/>
                    <a:pt x="16165" y="24648"/>
                  </a:cubicBezTo>
                  <a:cubicBezTo>
                    <a:pt x="16204" y="24649"/>
                    <a:pt x="16241" y="24649"/>
                    <a:pt x="16278" y="24649"/>
                  </a:cubicBezTo>
                  <a:cubicBezTo>
                    <a:pt x="16409" y="24649"/>
                    <a:pt x="16531" y="24641"/>
                    <a:pt x="16651" y="24626"/>
                  </a:cubicBezTo>
                  <a:cubicBezTo>
                    <a:pt x="17146" y="24826"/>
                    <a:pt x="17694" y="24928"/>
                    <a:pt x="18273" y="24928"/>
                  </a:cubicBezTo>
                  <a:cubicBezTo>
                    <a:pt x="18368" y="24928"/>
                    <a:pt x="18464" y="24925"/>
                    <a:pt x="18565" y="24919"/>
                  </a:cubicBezTo>
                  <a:cubicBezTo>
                    <a:pt x="20308" y="24820"/>
                    <a:pt x="21084" y="23876"/>
                    <a:pt x="21393" y="23323"/>
                  </a:cubicBezTo>
                  <a:cubicBezTo>
                    <a:pt x="21877" y="22449"/>
                    <a:pt x="21896" y="21343"/>
                    <a:pt x="21456" y="20288"/>
                  </a:cubicBezTo>
                  <a:cubicBezTo>
                    <a:pt x="21371" y="19035"/>
                    <a:pt x="21026" y="15204"/>
                    <a:pt x="19834" y="12875"/>
                  </a:cubicBezTo>
                  <a:cubicBezTo>
                    <a:pt x="20726" y="12251"/>
                    <a:pt x="20722" y="11032"/>
                    <a:pt x="20712" y="10175"/>
                  </a:cubicBezTo>
                  <a:cubicBezTo>
                    <a:pt x="20717" y="9621"/>
                    <a:pt x="20704" y="8980"/>
                    <a:pt x="20674" y="8413"/>
                  </a:cubicBezTo>
                  <a:lnTo>
                    <a:pt x="20470" y="6160"/>
                  </a:lnTo>
                  <a:cubicBezTo>
                    <a:pt x="20477" y="6096"/>
                    <a:pt x="20482" y="6035"/>
                    <a:pt x="20489" y="5971"/>
                  </a:cubicBezTo>
                  <a:cubicBezTo>
                    <a:pt x="20532" y="5815"/>
                    <a:pt x="20558" y="5655"/>
                    <a:pt x="20565" y="5493"/>
                  </a:cubicBezTo>
                  <a:cubicBezTo>
                    <a:pt x="20676" y="4642"/>
                    <a:pt x="20719" y="3997"/>
                    <a:pt x="20701" y="3521"/>
                  </a:cubicBezTo>
                  <a:cubicBezTo>
                    <a:pt x="20615" y="1416"/>
                    <a:pt x="19141" y="1"/>
                    <a:pt x="170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3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60" name="Google Shape;9460;p42"/>
            <p:cNvSpPr/>
            <p:nvPr/>
          </p:nvSpPr>
          <p:spPr>
            <a:xfrm>
              <a:off x="3345500" y="3492375"/>
              <a:ext cx="104675" cy="92425"/>
            </a:xfrm>
            <a:custGeom>
              <a:avLst/>
              <a:gdLst/>
              <a:ahLst/>
              <a:cxnLst/>
              <a:rect l="l" t="t" r="r" b="b"/>
              <a:pathLst>
                <a:path w="4187" h="3697" extrusionOk="0">
                  <a:moveTo>
                    <a:pt x="816" y="0"/>
                  </a:moveTo>
                  <a:cubicBezTo>
                    <a:pt x="539" y="0"/>
                    <a:pt x="342" y="46"/>
                    <a:pt x="284" y="163"/>
                  </a:cubicBezTo>
                  <a:cubicBezTo>
                    <a:pt x="1" y="732"/>
                    <a:pt x="284" y="2215"/>
                    <a:pt x="2479" y="3696"/>
                  </a:cubicBezTo>
                  <a:lnTo>
                    <a:pt x="4187" y="703"/>
                  </a:lnTo>
                  <a:cubicBezTo>
                    <a:pt x="4187" y="703"/>
                    <a:pt x="1896" y="0"/>
                    <a:pt x="81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61" name="Google Shape;9461;p42"/>
            <p:cNvSpPr/>
            <p:nvPr/>
          </p:nvSpPr>
          <p:spPr>
            <a:xfrm>
              <a:off x="3484375" y="3094600"/>
              <a:ext cx="190475" cy="222050"/>
            </a:xfrm>
            <a:custGeom>
              <a:avLst/>
              <a:gdLst/>
              <a:ahLst/>
              <a:cxnLst/>
              <a:rect l="l" t="t" r="r" b="b"/>
              <a:pathLst>
                <a:path w="7619" h="8882" extrusionOk="0">
                  <a:moveTo>
                    <a:pt x="5795" y="0"/>
                  </a:moveTo>
                  <a:cubicBezTo>
                    <a:pt x="5177" y="0"/>
                    <a:pt x="4364" y="194"/>
                    <a:pt x="3305" y="675"/>
                  </a:cubicBezTo>
                  <a:cubicBezTo>
                    <a:pt x="1" y="2175"/>
                    <a:pt x="1704" y="3355"/>
                    <a:pt x="1704" y="3355"/>
                  </a:cubicBezTo>
                  <a:cubicBezTo>
                    <a:pt x="1635" y="3911"/>
                    <a:pt x="2177" y="6000"/>
                    <a:pt x="3743" y="8881"/>
                  </a:cubicBezTo>
                  <a:lnTo>
                    <a:pt x="3793" y="8866"/>
                  </a:lnTo>
                  <a:lnTo>
                    <a:pt x="7012" y="5966"/>
                  </a:lnTo>
                  <a:cubicBezTo>
                    <a:pt x="7012" y="5964"/>
                    <a:pt x="7618" y="2932"/>
                    <a:pt x="7568" y="1702"/>
                  </a:cubicBezTo>
                  <a:cubicBezTo>
                    <a:pt x="7534" y="867"/>
                    <a:pt x="7103" y="0"/>
                    <a:pt x="579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62" name="Google Shape;9462;p42"/>
            <p:cNvSpPr/>
            <p:nvPr/>
          </p:nvSpPr>
          <p:spPr>
            <a:xfrm>
              <a:off x="3492500" y="3122425"/>
              <a:ext cx="171600" cy="194200"/>
            </a:xfrm>
            <a:custGeom>
              <a:avLst/>
              <a:gdLst/>
              <a:ahLst/>
              <a:cxnLst/>
              <a:rect l="l" t="t" r="r" b="b"/>
              <a:pathLst>
                <a:path w="6864" h="7768" extrusionOk="0">
                  <a:moveTo>
                    <a:pt x="2135" y="0"/>
                  </a:moveTo>
                  <a:cubicBezTo>
                    <a:pt x="1" y="1285"/>
                    <a:pt x="1379" y="2240"/>
                    <a:pt x="1379" y="2240"/>
                  </a:cubicBezTo>
                  <a:cubicBezTo>
                    <a:pt x="1310" y="2797"/>
                    <a:pt x="1852" y="4886"/>
                    <a:pt x="3418" y="7767"/>
                  </a:cubicBezTo>
                  <a:lnTo>
                    <a:pt x="3468" y="7751"/>
                  </a:lnTo>
                  <a:lnTo>
                    <a:pt x="6687" y="4851"/>
                  </a:lnTo>
                  <a:cubicBezTo>
                    <a:pt x="6687" y="4851"/>
                    <a:pt x="6765" y="4453"/>
                    <a:pt x="6864" y="3889"/>
                  </a:cubicBezTo>
                  <a:lnTo>
                    <a:pt x="6864" y="3889"/>
                  </a:lnTo>
                  <a:cubicBezTo>
                    <a:pt x="6411" y="4149"/>
                    <a:pt x="5897" y="4300"/>
                    <a:pt x="5351" y="4300"/>
                  </a:cubicBezTo>
                  <a:cubicBezTo>
                    <a:pt x="3541" y="4300"/>
                    <a:pt x="3376" y="1114"/>
                    <a:pt x="2074" y="689"/>
                  </a:cubicBezTo>
                  <a:cubicBezTo>
                    <a:pt x="1849" y="614"/>
                    <a:pt x="2096" y="223"/>
                    <a:pt x="2135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63" name="Google Shape;9463;p42"/>
            <p:cNvSpPr/>
            <p:nvPr/>
          </p:nvSpPr>
          <p:spPr>
            <a:xfrm>
              <a:off x="3560075" y="3367125"/>
              <a:ext cx="134175" cy="239825"/>
            </a:xfrm>
            <a:custGeom>
              <a:avLst/>
              <a:gdLst/>
              <a:ahLst/>
              <a:cxnLst/>
              <a:rect l="l" t="t" r="r" b="b"/>
              <a:pathLst>
                <a:path w="5367" h="9593" extrusionOk="0">
                  <a:moveTo>
                    <a:pt x="2947" y="1"/>
                  </a:moveTo>
                  <a:cubicBezTo>
                    <a:pt x="1799" y="1"/>
                    <a:pt x="1" y="3178"/>
                    <a:pt x="11" y="4537"/>
                  </a:cubicBezTo>
                  <a:cubicBezTo>
                    <a:pt x="22" y="6220"/>
                    <a:pt x="1351" y="8521"/>
                    <a:pt x="2662" y="9196"/>
                  </a:cubicBezTo>
                  <a:cubicBezTo>
                    <a:pt x="3169" y="9457"/>
                    <a:pt x="3669" y="9592"/>
                    <a:pt x="4095" y="9592"/>
                  </a:cubicBezTo>
                  <a:cubicBezTo>
                    <a:pt x="4793" y="9592"/>
                    <a:pt x="5296" y="9232"/>
                    <a:pt x="5320" y="8472"/>
                  </a:cubicBezTo>
                  <a:cubicBezTo>
                    <a:pt x="5366" y="6996"/>
                    <a:pt x="4784" y="1623"/>
                    <a:pt x="3369" y="185"/>
                  </a:cubicBezTo>
                  <a:cubicBezTo>
                    <a:pt x="3244" y="58"/>
                    <a:pt x="3101" y="1"/>
                    <a:pt x="294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64" name="Google Shape;9464;p42"/>
            <p:cNvSpPr/>
            <p:nvPr/>
          </p:nvSpPr>
          <p:spPr>
            <a:xfrm>
              <a:off x="3560075" y="3371450"/>
              <a:ext cx="132950" cy="227900"/>
            </a:xfrm>
            <a:custGeom>
              <a:avLst/>
              <a:gdLst/>
              <a:ahLst/>
              <a:cxnLst/>
              <a:rect l="l" t="t" r="r" b="b"/>
              <a:pathLst>
                <a:path w="5318" h="9116" extrusionOk="0">
                  <a:moveTo>
                    <a:pt x="2472" y="0"/>
                  </a:moveTo>
                  <a:cubicBezTo>
                    <a:pt x="1359" y="707"/>
                    <a:pt x="1" y="3310"/>
                    <a:pt x="11" y="4489"/>
                  </a:cubicBezTo>
                  <a:cubicBezTo>
                    <a:pt x="22" y="6161"/>
                    <a:pt x="1321" y="8310"/>
                    <a:pt x="2564" y="8859"/>
                  </a:cubicBezTo>
                  <a:cubicBezTo>
                    <a:pt x="2866" y="8993"/>
                    <a:pt x="3162" y="9078"/>
                    <a:pt x="3441" y="9115"/>
                  </a:cubicBezTo>
                  <a:cubicBezTo>
                    <a:pt x="3876" y="8967"/>
                    <a:pt x="5287" y="8375"/>
                    <a:pt x="5317" y="7825"/>
                  </a:cubicBezTo>
                  <a:cubicBezTo>
                    <a:pt x="3628" y="6682"/>
                    <a:pt x="3849" y="1476"/>
                    <a:pt x="2487" y="13"/>
                  </a:cubicBezTo>
                  <a:cubicBezTo>
                    <a:pt x="2482" y="8"/>
                    <a:pt x="2478" y="5"/>
                    <a:pt x="2472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65" name="Google Shape;9465;p42"/>
            <p:cNvSpPr/>
            <p:nvPr/>
          </p:nvSpPr>
          <p:spPr>
            <a:xfrm>
              <a:off x="3330475" y="3612225"/>
              <a:ext cx="206600" cy="611700"/>
            </a:xfrm>
            <a:custGeom>
              <a:avLst/>
              <a:gdLst/>
              <a:ahLst/>
              <a:cxnLst/>
              <a:rect l="l" t="t" r="r" b="b"/>
              <a:pathLst>
                <a:path w="8264" h="24468" extrusionOk="0">
                  <a:moveTo>
                    <a:pt x="3849" y="1"/>
                  </a:moveTo>
                  <a:cubicBezTo>
                    <a:pt x="2650" y="1"/>
                    <a:pt x="1566" y="204"/>
                    <a:pt x="1143" y="851"/>
                  </a:cubicBezTo>
                  <a:cubicBezTo>
                    <a:pt x="1" y="2598"/>
                    <a:pt x="3430" y="17761"/>
                    <a:pt x="5002" y="24467"/>
                  </a:cubicBezTo>
                  <a:lnTo>
                    <a:pt x="5382" y="24467"/>
                  </a:lnTo>
                  <a:lnTo>
                    <a:pt x="8264" y="591"/>
                  </a:lnTo>
                  <a:lnTo>
                    <a:pt x="8264" y="591"/>
                  </a:lnTo>
                  <a:cubicBezTo>
                    <a:pt x="8264" y="591"/>
                    <a:pt x="8264" y="591"/>
                    <a:pt x="8264" y="591"/>
                  </a:cubicBezTo>
                  <a:cubicBezTo>
                    <a:pt x="8260" y="591"/>
                    <a:pt x="5889" y="1"/>
                    <a:pt x="384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66" name="Google Shape;9466;p42"/>
            <p:cNvSpPr/>
            <p:nvPr/>
          </p:nvSpPr>
          <p:spPr>
            <a:xfrm>
              <a:off x="3330450" y="3612250"/>
              <a:ext cx="206625" cy="611700"/>
            </a:xfrm>
            <a:custGeom>
              <a:avLst/>
              <a:gdLst/>
              <a:ahLst/>
              <a:cxnLst/>
              <a:rect l="l" t="t" r="r" b="b"/>
              <a:pathLst>
                <a:path w="8265" h="24468" extrusionOk="0">
                  <a:moveTo>
                    <a:pt x="3851" y="1"/>
                  </a:moveTo>
                  <a:cubicBezTo>
                    <a:pt x="2651" y="1"/>
                    <a:pt x="1566" y="204"/>
                    <a:pt x="1143" y="851"/>
                  </a:cubicBezTo>
                  <a:cubicBezTo>
                    <a:pt x="1" y="2600"/>
                    <a:pt x="3429" y="17761"/>
                    <a:pt x="5001" y="24468"/>
                  </a:cubicBezTo>
                  <a:lnTo>
                    <a:pt x="5382" y="24468"/>
                  </a:lnTo>
                  <a:lnTo>
                    <a:pt x="5383" y="24451"/>
                  </a:lnTo>
                  <a:cubicBezTo>
                    <a:pt x="4066" y="16830"/>
                    <a:pt x="3067" y="6724"/>
                    <a:pt x="4060" y="5261"/>
                  </a:cubicBezTo>
                  <a:cubicBezTo>
                    <a:pt x="4619" y="4439"/>
                    <a:pt x="5711" y="3968"/>
                    <a:pt x="7080" y="3968"/>
                  </a:cubicBezTo>
                  <a:cubicBezTo>
                    <a:pt x="7329" y="3968"/>
                    <a:pt x="7587" y="3983"/>
                    <a:pt x="7852" y="4015"/>
                  </a:cubicBezTo>
                  <a:lnTo>
                    <a:pt x="8265" y="591"/>
                  </a:lnTo>
                  <a:cubicBezTo>
                    <a:pt x="8265" y="591"/>
                    <a:pt x="5892" y="1"/>
                    <a:pt x="3851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67" name="Google Shape;9467;p42"/>
            <p:cNvSpPr/>
            <p:nvPr/>
          </p:nvSpPr>
          <p:spPr>
            <a:xfrm>
              <a:off x="3334825" y="3334375"/>
              <a:ext cx="328675" cy="342700"/>
            </a:xfrm>
            <a:custGeom>
              <a:avLst/>
              <a:gdLst/>
              <a:ahLst/>
              <a:cxnLst/>
              <a:rect l="l" t="t" r="r" b="b"/>
              <a:pathLst>
                <a:path w="13147" h="13708" extrusionOk="0">
                  <a:moveTo>
                    <a:pt x="8548" y="0"/>
                  </a:moveTo>
                  <a:cubicBezTo>
                    <a:pt x="7864" y="0"/>
                    <a:pt x="7244" y="154"/>
                    <a:pt x="6848" y="559"/>
                  </a:cubicBezTo>
                  <a:cubicBezTo>
                    <a:pt x="5578" y="1861"/>
                    <a:pt x="5093" y="5770"/>
                    <a:pt x="4095" y="7480"/>
                  </a:cubicBezTo>
                  <a:cubicBezTo>
                    <a:pt x="3333" y="8789"/>
                    <a:pt x="1" y="11735"/>
                    <a:pt x="159" y="12021"/>
                  </a:cubicBezTo>
                  <a:cubicBezTo>
                    <a:pt x="623" y="12856"/>
                    <a:pt x="1677" y="13126"/>
                    <a:pt x="2849" y="13126"/>
                  </a:cubicBezTo>
                  <a:cubicBezTo>
                    <a:pt x="5005" y="13126"/>
                    <a:pt x="7558" y="12210"/>
                    <a:pt x="7558" y="12210"/>
                  </a:cubicBezTo>
                  <a:lnTo>
                    <a:pt x="7558" y="12210"/>
                  </a:lnTo>
                  <a:cubicBezTo>
                    <a:pt x="7558" y="12210"/>
                    <a:pt x="7436" y="13159"/>
                    <a:pt x="7817" y="13708"/>
                  </a:cubicBezTo>
                  <a:cubicBezTo>
                    <a:pt x="7817" y="13708"/>
                    <a:pt x="12004" y="9701"/>
                    <a:pt x="12574" y="6526"/>
                  </a:cubicBezTo>
                  <a:cubicBezTo>
                    <a:pt x="13146" y="3350"/>
                    <a:pt x="12797" y="1825"/>
                    <a:pt x="12257" y="1192"/>
                  </a:cubicBezTo>
                  <a:cubicBezTo>
                    <a:pt x="11885" y="753"/>
                    <a:pt x="10062" y="0"/>
                    <a:pt x="854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68" name="Google Shape;9468;p42"/>
            <p:cNvSpPr/>
            <p:nvPr/>
          </p:nvSpPr>
          <p:spPr>
            <a:xfrm>
              <a:off x="3338775" y="3541700"/>
              <a:ext cx="293150" cy="135375"/>
            </a:xfrm>
            <a:custGeom>
              <a:avLst/>
              <a:gdLst/>
              <a:ahLst/>
              <a:cxnLst/>
              <a:rect l="l" t="t" r="r" b="b"/>
              <a:pathLst>
                <a:path w="11726" h="5415" extrusionOk="0">
                  <a:moveTo>
                    <a:pt x="10436" y="0"/>
                  </a:moveTo>
                  <a:cubicBezTo>
                    <a:pt x="9724" y="0"/>
                    <a:pt x="8958" y="128"/>
                    <a:pt x="8195" y="397"/>
                  </a:cubicBezTo>
                  <a:cubicBezTo>
                    <a:pt x="5877" y="1214"/>
                    <a:pt x="3757" y="2653"/>
                    <a:pt x="1" y="3728"/>
                  </a:cubicBezTo>
                  <a:cubicBezTo>
                    <a:pt x="463" y="4616"/>
                    <a:pt x="1512" y="4904"/>
                    <a:pt x="2679" y="4904"/>
                  </a:cubicBezTo>
                  <a:cubicBezTo>
                    <a:pt x="4837" y="4904"/>
                    <a:pt x="7400" y="3917"/>
                    <a:pt x="7400" y="3917"/>
                  </a:cubicBezTo>
                  <a:lnTo>
                    <a:pt x="7400" y="3917"/>
                  </a:lnTo>
                  <a:cubicBezTo>
                    <a:pt x="7400" y="3917"/>
                    <a:pt x="7278" y="4866"/>
                    <a:pt x="7659" y="5415"/>
                  </a:cubicBezTo>
                  <a:cubicBezTo>
                    <a:pt x="7659" y="5415"/>
                    <a:pt x="10367" y="2822"/>
                    <a:pt x="11725" y="155"/>
                  </a:cubicBezTo>
                  <a:cubicBezTo>
                    <a:pt x="11328" y="53"/>
                    <a:pt x="10893" y="0"/>
                    <a:pt x="10436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69" name="Google Shape;9469;p42"/>
            <p:cNvSpPr/>
            <p:nvPr/>
          </p:nvSpPr>
          <p:spPr>
            <a:xfrm>
              <a:off x="3334800" y="3335200"/>
              <a:ext cx="239750" cy="320975"/>
            </a:xfrm>
            <a:custGeom>
              <a:avLst/>
              <a:gdLst/>
              <a:ahLst/>
              <a:cxnLst/>
              <a:rect l="l" t="t" r="r" b="b"/>
              <a:pathLst>
                <a:path w="9590" h="12839" extrusionOk="0">
                  <a:moveTo>
                    <a:pt x="8045" y="0"/>
                  </a:moveTo>
                  <a:lnTo>
                    <a:pt x="8045" y="0"/>
                  </a:lnTo>
                  <a:cubicBezTo>
                    <a:pt x="7566" y="64"/>
                    <a:pt x="7146" y="223"/>
                    <a:pt x="6852" y="528"/>
                  </a:cubicBezTo>
                  <a:cubicBezTo>
                    <a:pt x="5582" y="1830"/>
                    <a:pt x="5096" y="5738"/>
                    <a:pt x="4097" y="7448"/>
                  </a:cubicBezTo>
                  <a:cubicBezTo>
                    <a:pt x="3333" y="8757"/>
                    <a:pt x="0" y="11703"/>
                    <a:pt x="160" y="11989"/>
                  </a:cubicBezTo>
                  <a:cubicBezTo>
                    <a:pt x="252" y="12156"/>
                    <a:pt x="371" y="12297"/>
                    <a:pt x="505" y="12420"/>
                  </a:cubicBezTo>
                  <a:cubicBezTo>
                    <a:pt x="921" y="12702"/>
                    <a:pt x="1400" y="12839"/>
                    <a:pt x="1914" y="12839"/>
                  </a:cubicBezTo>
                  <a:cubicBezTo>
                    <a:pt x="3473" y="12839"/>
                    <a:pt x="5363" y="11589"/>
                    <a:pt x="6861" y="9359"/>
                  </a:cubicBezTo>
                  <a:cubicBezTo>
                    <a:pt x="9066" y="6075"/>
                    <a:pt x="9589" y="1903"/>
                    <a:pt x="8045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70" name="Google Shape;9470;p42"/>
            <p:cNvSpPr/>
            <p:nvPr/>
          </p:nvSpPr>
          <p:spPr>
            <a:xfrm>
              <a:off x="3333000" y="3336825"/>
              <a:ext cx="249100" cy="209800"/>
            </a:xfrm>
            <a:custGeom>
              <a:avLst/>
              <a:gdLst/>
              <a:ahLst/>
              <a:cxnLst/>
              <a:rect l="l" t="t" r="r" b="b"/>
              <a:pathLst>
                <a:path w="9964" h="8392" extrusionOk="0">
                  <a:moveTo>
                    <a:pt x="7922" y="0"/>
                  </a:moveTo>
                  <a:cubicBezTo>
                    <a:pt x="6133" y="0"/>
                    <a:pt x="3952" y="3746"/>
                    <a:pt x="1087" y="5413"/>
                  </a:cubicBezTo>
                  <a:cubicBezTo>
                    <a:pt x="1" y="6045"/>
                    <a:pt x="1011" y="8060"/>
                    <a:pt x="2857" y="8358"/>
                  </a:cubicBezTo>
                  <a:cubicBezTo>
                    <a:pt x="3003" y="8381"/>
                    <a:pt x="3150" y="8392"/>
                    <a:pt x="3300" y="8392"/>
                  </a:cubicBezTo>
                  <a:cubicBezTo>
                    <a:pt x="5048" y="8392"/>
                    <a:pt x="7027" y="6886"/>
                    <a:pt x="8239" y="5643"/>
                  </a:cubicBezTo>
                  <a:cubicBezTo>
                    <a:pt x="9460" y="4389"/>
                    <a:pt x="9963" y="19"/>
                    <a:pt x="7931" y="0"/>
                  </a:cubicBezTo>
                  <a:cubicBezTo>
                    <a:pt x="7928" y="0"/>
                    <a:pt x="7925" y="0"/>
                    <a:pt x="79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71" name="Google Shape;9471;p42"/>
            <p:cNvSpPr/>
            <p:nvPr/>
          </p:nvSpPr>
          <p:spPr>
            <a:xfrm>
              <a:off x="3334125" y="3349575"/>
              <a:ext cx="193675" cy="197575"/>
            </a:xfrm>
            <a:custGeom>
              <a:avLst/>
              <a:gdLst/>
              <a:ahLst/>
              <a:cxnLst/>
              <a:rect l="l" t="t" r="r" b="b"/>
              <a:pathLst>
                <a:path w="7747" h="7903" extrusionOk="0">
                  <a:moveTo>
                    <a:pt x="6547" y="0"/>
                  </a:moveTo>
                  <a:cubicBezTo>
                    <a:pt x="5044" y="839"/>
                    <a:pt x="3252" y="3636"/>
                    <a:pt x="1010" y="4997"/>
                  </a:cubicBezTo>
                  <a:cubicBezTo>
                    <a:pt x="0" y="5609"/>
                    <a:pt x="938" y="7560"/>
                    <a:pt x="2651" y="7848"/>
                  </a:cubicBezTo>
                  <a:cubicBezTo>
                    <a:pt x="2877" y="7885"/>
                    <a:pt x="3108" y="7903"/>
                    <a:pt x="3341" y="7903"/>
                  </a:cubicBezTo>
                  <a:cubicBezTo>
                    <a:pt x="4878" y="7903"/>
                    <a:pt x="6518" y="7121"/>
                    <a:pt x="7577" y="5988"/>
                  </a:cubicBezTo>
                  <a:cubicBezTo>
                    <a:pt x="7582" y="5982"/>
                    <a:pt x="7743" y="5508"/>
                    <a:pt x="7747" y="5502"/>
                  </a:cubicBezTo>
                  <a:lnTo>
                    <a:pt x="7747" y="5502"/>
                  </a:lnTo>
                  <a:cubicBezTo>
                    <a:pt x="7587" y="5585"/>
                    <a:pt x="7418" y="5616"/>
                    <a:pt x="7248" y="5616"/>
                  </a:cubicBezTo>
                  <a:cubicBezTo>
                    <a:pt x="6907" y="5616"/>
                    <a:pt x="6562" y="5491"/>
                    <a:pt x="6283" y="5408"/>
                  </a:cubicBezTo>
                  <a:cubicBezTo>
                    <a:pt x="5123" y="5055"/>
                    <a:pt x="4886" y="3228"/>
                    <a:pt x="5751" y="1324"/>
                  </a:cubicBezTo>
                  <a:cubicBezTo>
                    <a:pt x="5972" y="835"/>
                    <a:pt x="6247" y="390"/>
                    <a:pt x="6547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72" name="Google Shape;9472;p42"/>
            <p:cNvSpPr/>
            <p:nvPr/>
          </p:nvSpPr>
          <p:spPr>
            <a:xfrm>
              <a:off x="3570575" y="3336200"/>
              <a:ext cx="82475" cy="177775"/>
            </a:xfrm>
            <a:custGeom>
              <a:avLst/>
              <a:gdLst/>
              <a:ahLst/>
              <a:cxnLst/>
              <a:rect l="l" t="t" r="r" b="b"/>
              <a:pathLst>
                <a:path w="3299" h="7111" extrusionOk="0">
                  <a:moveTo>
                    <a:pt x="0" y="1"/>
                  </a:moveTo>
                  <a:cubicBezTo>
                    <a:pt x="1390" y="1849"/>
                    <a:pt x="2081" y="5717"/>
                    <a:pt x="1647" y="7111"/>
                  </a:cubicBezTo>
                  <a:cubicBezTo>
                    <a:pt x="2216" y="6770"/>
                    <a:pt x="3298" y="3863"/>
                    <a:pt x="3202" y="1824"/>
                  </a:cubicBezTo>
                  <a:cubicBezTo>
                    <a:pt x="3100" y="1518"/>
                    <a:pt x="2971" y="1285"/>
                    <a:pt x="2828" y="1119"/>
                  </a:cubicBezTo>
                  <a:cubicBezTo>
                    <a:pt x="2526" y="762"/>
                    <a:pt x="1272" y="202"/>
                    <a:pt x="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73" name="Google Shape;9473;p42"/>
            <p:cNvSpPr/>
            <p:nvPr/>
          </p:nvSpPr>
          <p:spPr>
            <a:xfrm>
              <a:off x="3570575" y="3336250"/>
              <a:ext cx="86050" cy="196275"/>
            </a:xfrm>
            <a:custGeom>
              <a:avLst/>
              <a:gdLst/>
              <a:ahLst/>
              <a:cxnLst/>
              <a:rect l="l" t="t" r="r" b="b"/>
              <a:pathLst>
                <a:path w="3442" h="7851" extrusionOk="0">
                  <a:moveTo>
                    <a:pt x="0" y="0"/>
                  </a:moveTo>
                  <a:lnTo>
                    <a:pt x="0" y="0"/>
                  </a:lnTo>
                  <a:cubicBezTo>
                    <a:pt x="1390" y="1848"/>
                    <a:pt x="1812" y="6455"/>
                    <a:pt x="1375" y="7850"/>
                  </a:cubicBezTo>
                  <a:cubicBezTo>
                    <a:pt x="2015" y="7642"/>
                    <a:pt x="3442" y="4300"/>
                    <a:pt x="3202" y="1822"/>
                  </a:cubicBezTo>
                  <a:cubicBezTo>
                    <a:pt x="3147" y="1653"/>
                    <a:pt x="3083" y="1509"/>
                    <a:pt x="3012" y="1385"/>
                  </a:cubicBezTo>
                  <a:lnTo>
                    <a:pt x="3012" y="1385"/>
                  </a:lnTo>
                  <a:cubicBezTo>
                    <a:pt x="3077" y="3549"/>
                    <a:pt x="2380" y="5892"/>
                    <a:pt x="1893" y="6132"/>
                  </a:cubicBezTo>
                  <a:cubicBezTo>
                    <a:pt x="2070" y="5021"/>
                    <a:pt x="1466" y="2108"/>
                    <a:pt x="431" y="82"/>
                  </a:cubicBezTo>
                  <a:cubicBezTo>
                    <a:pt x="289" y="50"/>
                    <a:pt x="145" y="22"/>
                    <a:pt x="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74" name="Google Shape;9474;p42"/>
            <p:cNvSpPr/>
            <p:nvPr/>
          </p:nvSpPr>
          <p:spPr>
            <a:xfrm>
              <a:off x="3600050" y="3543450"/>
              <a:ext cx="109200" cy="79550"/>
            </a:xfrm>
            <a:custGeom>
              <a:avLst/>
              <a:gdLst/>
              <a:ahLst/>
              <a:cxnLst/>
              <a:rect l="l" t="t" r="r" b="b"/>
              <a:pathLst>
                <a:path w="4368" h="3182" extrusionOk="0">
                  <a:moveTo>
                    <a:pt x="1834" y="1"/>
                  </a:moveTo>
                  <a:cubicBezTo>
                    <a:pt x="1327" y="1"/>
                    <a:pt x="820" y="133"/>
                    <a:pt x="448" y="423"/>
                  </a:cubicBezTo>
                  <a:cubicBezTo>
                    <a:pt x="0" y="770"/>
                    <a:pt x="170" y="3182"/>
                    <a:pt x="2406" y="3182"/>
                  </a:cubicBezTo>
                  <a:cubicBezTo>
                    <a:pt x="2467" y="3182"/>
                    <a:pt x="2530" y="3180"/>
                    <a:pt x="2593" y="3176"/>
                  </a:cubicBezTo>
                  <a:cubicBezTo>
                    <a:pt x="4368" y="3076"/>
                    <a:pt x="4164" y="1620"/>
                    <a:pt x="3644" y="787"/>
                  </a:cubicBezTo>
                  <a:cubicBezTo>
                    <a:pt x="3333" y="290"/>
                    <a:pt x="2584" y="1"/>
                    <a:pt x="183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75" name="Google Shape;9475;p42"/>
            <p:cNvSpPr/>
            <p:nvPr/>
          </p:nvSpPr>
          <p:spPr>
            <a:xfrm>
              <a:off x="3570575" y="3257000"/>
              <a:ext cx="75500" cy="113850"/>
            </a:xfrm>
            <a:custGeom>
              <a:avLst/>
              <a:gdLst/>
              <a:ahLst/>
              <a:cxnLst/>
              <a:rect l="l" t="t" r="r" b="b"/>
              <a:pathLst>
                <a:path w="3020" h="4554" extrusionOk="0">
                  <a:moveTo>
                    <a:pt x="18" y="0"/>
                  </a:moveTo>
                  <a:lnTo>
                    <a:pt x="0" y="3170"/>
                  </a:lnTo>
                  <a:cubicBezTo>
                    <a:pt x="383" y="3996"/>
                    <a:pt x="3011" y="4552"/>
                    <a:pt x="3011" y="4554"/>
                  </a:cubicBezTo>
                  <a:lnTo>
                    <a:pt x="3019" y="318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FFB88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76" name="Google Shape;9476;p42"/>
            <p:cNvSpPr/>
            <p:nvPr/>
          </p:nvSpPr>
          <p:spPr>
            <a:xfrm>
              <a:off x="3456225" y="4202975"/>
              <a:ext cx="72325" cy="30400"/>
            </a:xfrm>
            <a:custGeom>
              <a:avLst/>
              <a:gdLst/>
              <a:ahLst/>
              <a:cxnLst/>
              <a:rect l="l" t="t" r="r" b="b"/>
              <a:pathLst>
                <a:path w="2893" h="1216" extrusionOk="0">
                  <a:moveTo>
                    <a:pt x="411" y="0"/>
                  </a:moveTo>
                  <a:cubicBezTo>
                    <a:pt x="401" y="0"/>
                    <a:pt x="392" y="1"/>
                    <a:pt x="384" y="2"/>
                  </a:cubicBezTo>
                  <a:cubicBezTo>
                    <a:pt x="38" y="61"/>
                    <a:pt x="0" y="1215"/>
                    <a:pt x="0" y="1215"/>
                  </a:cubicBezTo>
                  <a:lnTo>
                    <a:pt x="2893" y="1215"/>
                  </a:lnTo>
                  <a:cubicBezTo>
                    <a:pt x="2893" y="1215"/>
                    <a:pt x="830" y="0"/>
                    <a:pt x="41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77" name="Google Shape;9477;p42"/>
            <p:cNvSpPr/>
            <p:nvPr/>
          </p:nvSpPr>
          <p:spPr>
            <a:xfrm>
              <a:off x="3428225" y="4202975"/>
              <a:ext cx="42000" cy="30400"/>
            </a:xfrm>
            <a:custGeom>
              <a:avLst/>
              <a:gdLst/>
              <a:ahLst/>
              <a:cxnLst/>
              <a:rect l="l" t="t" r="r" b="b"/>
              <a:pathLst>
                <a:path w="1680" h="1216" extrusionOk="0">
                  <a:moveTo>
                    <a:pt x="1113" y="0"/>
                  </a:moveTo>
                  <a:cubicBezTo>
                    <a:pt x="834" y="0"/>
                    <a:pt x="1" y="1215"/>
                    <a:pt x="1" y="1215"/>
                  </a:cubicBezTo>
                  <a:lnTo>
                    <a:pt x="1679" y="1215"/>
                  </a:lnTo>
                  <a:cubicBezTo>
                    <a:pt x="1679" y="1215"/>
                    <a:pt x="1392" y="61"/>
                    <a:pt x="1132" y="2"/>
                  </a:cubicBezTo>
                  <a:cubicBezTo>
                    <a:pt x="1126" y="1"/>
                    <a:pt x="1120" y="0"/>
                    <a:pt x="111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78" name="Google Shape;9478;p42"/>
            <p:cNvSpPr/>
            <p:nvPr/>
          </p:nvSpPr>
          <p:spPr>
            <a:xfrm>
              <a:off x="3622025" y="3548300"/>
              <a:ext cx="40725" cy="64225"/>
            </a:xfrm>
            <a:custGeom>
              <a:avLst/>
              <a:gdLst/>
              <a:ahLst/>
              <a:cxnLst/>
              <a:rect l="l" t="t" r="r" b="b"/>
              <a:pathLst>
                <a:path w="1629" h="2569" extrusionOk="0">
                  <a:moveTo>
                    <a:pt x="813" y="1"/>
                  </a:moveTo>
                  <a:cubicBezTo>
                    <a:pt x="365" y="1"/>
                    <a:pt x="0" y="575"/>
                    <a:pt x="0" y="1284"/>
                  </a:cubicBezTo>
                  <a:cubicBezTo>
                    <a:pt x="0" y="1994"/>
                    <a:pt x="365" y="2568"/>
                    <a:pt x="813" y="2568"/>
                  </a:cubicBezTo>
                  <a:cubicBezTo>
                    <a:pt x="1263" y="2568"/>
                    <a:pt x="1628" y="1994"/>
                    <a:pt x="1628" y="1284"/>
                  </a:cubicBezTo>
                  <a:cubicBezTo>
                    <a:pt x="1628" y="575"/>
                    <a:pt x="1263" y="1"/>
                    <a:pt x="81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79" name="Google Shape;9479;p42"/>
            <p:cNvSpPr/>
            <p:nvPr/>
          </p:nvSpPr>
          <p:spPr>
            <a:xfrm>
              <a:off x="3595000" y="3539425"/>
              <a:ext cx="38900" cy="20000"/>
            </a:xfrm>
            <a:custGeom>
              <a:avLst/>
              <a:gdLst/>
              <a:ahLst/>
              <a:cxnLst/>
              <a:rect l="l" t="t" r="r" b="b"/>
              <a:pathLst>
                <a:path w="1556" h="800" extrusionOk="0">
                  <a:moveTo>
                    <a:pt x="844" y="0"/>
                  </a:moveTo>
                  <a:cubicBezTo>
                    <a:pt x="776" y="0"/>
                    <a:pt x="708" y="6"/>
                    <a:pt x="643" y="21"/>
                  </a:cubicBezTo>
                  <a:cubicBezTo>
                    <a:pt x="292" y="98"/>
                    <a:pt x="52" y="350"/>
                    <a:pt x="0" y="800"/>
                  </a:cubicBezTo>
                  <a:lnTo>
                    <a:pt x="1555" y="163"/>
                  </a:lnTo>
                  <a:cubicBezTo>
                    <a:pt x="1555" y="163"/>
                    <a:pt x="1198" y="0"/>
                    <a:pt x="84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80" name="Google Shape;9480;p42"/>
            <p:cNvSpPr/>
            <p:nvPr/>
          </p:nvSpPr>
          <p:spPr>
            <a:xfrm>
              <a:off x="3587525" y="3542775"/>
              <a:ext cx="70000" cy="72250"/>
            </a:xfrm>
            <a:custGeom>
              <a:avLst/>
              <a:gdLst/>
              <a:ahLst/>
              <a:cxnLst/>
              <a:rect l="l" t="t" r="r" b="b"/>
              <a:pathLst>
                <a:path w="2800" h="2890" extrusionOk="0">
                  <a:moveTo>
                    <a:pt x="1700" y="0"/>
                  </a:moveTo>
                  <a:cubicBezTo>
                    <a:pt x="1278" y="0"/>
                    <a:pt x="862" y="253"/>
                    <a:pt x="353" y="439"/>
                  </a:cubicBezTo>
                  <a:cubicBezTo>
                    <a:pt x="65" y="543"/>
                    <a:pt x="1" y="1062"/>
                    <a:pt x="282" y="1220"/>
                  </a:cubicBezTo>
                  <a:cubicBezTo>
                    <a:pt x="128" y="1521"/>
                    <a:pt x="236" y="1982"/>
                    <a:pt x="472" y="2120"/>
                  </a:cubicBezTo>
                  <a:cubicBezTo>
                    <a:pt x="460" y="2427"/>
                    <a:pt x="630" y="2840"/>
                    <a:pt x="785" y="2868"/>
                  </a:cubicBezTo>
                  <a:cubicBezTo>
                    <a:pt x="862" y="2883"/>
                    <a:pt x="936" y="2890"/>
                    <a:pt x="1013" y="2890"/>
                  </a:cubicBezTo>
                  <a:cubicBezTo>
                    <a:pt x="1259" y="2890"/>
                    <a:pt x="1532" y="2818"/>
                    <a:pt x="1991" y="2686"/>
                  </a:cubicBezTo>
                  <a:cubicBezTo>
                    <a:pt x="2800" y="2450"/>
                    <a:pt x="2639" y="302"/>
                    <a:pt x="2076" y="74"/>
                  </a:cubicBezTo>
                  <a:cubicBezTo>
                    <a:pt x="1948" y="22"/>
                    <a:pt x="1824" y="0"/>
                    <a:pt x="1700" y="0"/>
                  </a:cubicBezTo>
                  <a:close/>
                </a:path>
              </a:pathLst>
            </a:custGeom>
            <a:solidFill>
              <a:srgbClr val="FFB88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81" name="Google Shape;9481;p42"/>
            <p:cNvSpPr/>
            <p:nvPr/>
          </p:nvSpPr>
          <p:spPr>
            <a:xfrm>
              <a:off x="3586450" y="3542800"/>
              <a:ext cx="42475" cy="73275"/>
            </a:xfrm>
            <a:custGeom>
              <a:avLst/>
              <a:gdLst/>
              <a:ahLst/>
              <a:cxnLst/>
              <a:rect l="l" t="t" r="r" b="b"/>
              <a:pathLst>
                <a:path w="1699" h="2931" extrusionOk="0">
                  <a:moveTo>
                    <a:pt x="1699" y="1"/>
                  </a:moveTo>
                  <a:lnTo>
                    <a:pt x="1699" y="1"/>
                  </a:lnTo>
                  <a:cubicBezTo>
                    <a:pt x="1292" y="17"/>
                    <a:pt x="878" y="216"/>
                    <a:pt x="388" y="396"/>
                  </a:cubicBezTo>
                  <a:cubicBezTo>
                    <a:pt x="101" y="502"/>
                    <a:pt x="0" y="1061"/>
                    <a:pt x="282" y="1219"/>
                  </a:cubicBezTo>
                  <a:cubicBezTo>
                    <a:pt x="128" y="1520"/>
                    <a:pt x="236" y="1984"/>
                    <a:pt x="472" y="2123"/>
                  </a:cubicBezTo>
                  <a:cubicBezTo>
                    <a:pt x="460" y="2429"/>
                    <a:pt x="657" y="2892"/>
                    <a:pt x="814" y="2918"/>
                  </a:cubicBezTo>
                  <a:cubicBezTo>
                    <a:pt x="863" y="2927"/>
                    <a:pt x="911" y="2931"/>
                    <a:pt x="961" y="2931"/>
                  </a:cubicBezTo>
                  <a:cubicBezTo>
                    <a:pt x="1162" y="2931"/>
                    <a:pt x="1377" y="2863"/>
                    <a:pt x="1672" y="2787"/>
                  </a:cubicBezTo>
                  <a:lnTo>
                    <a:pt x="1672" y="2787"/>
                  </a:lnTo>
                  <a:cubicBezTo>
                    <a:pt x="1607" y="2794"/>
                    <a:pt x="1547" y="2797"/>
                    <a:pt x="1489" y="2797"/>
                  </a:cubicBezTo>
                  <a:cubicBezTo>
                    <a:pt x="1414" y="2797"/>
                    <a:pt x="1341" y="2791"/>
                    <a:pt x="1266" y="2778"/>
                  </a:cubicBezTo>
                  <a:cubicBezTo>
                    <a:pt x="1111" y="2750"/>
                    <a:pt x="942" y="2336"/>
                    <a:pt x="953" y="2030"/>
                  </a:cubicBezTo>
                  <a:cubicBezTo>
                    <a:pt x="717" y="1890"/>
                    <a:pt x="610" y="1429"/>
                    <a:pt x="763" y="1129"/>
                  </a:cubicBezTo>
                  <a:cubicBezTo>
                    <a:pt x="482" y="971"/>
                    <a:pt x="546" y="452"/>
                    <a:pt x="834" y="348"/>
                  </a:cubicBezTo>
                  <a:cubicBezTo>
                    <a:pt x="1150" y="233"/>
                    <a:pt x="1430" y="91"/>
                    <a:pt x="169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82" name="Google Shape;9482;p42"/>
            <p:cNvSpPr/>
            <p:nvPr/>
          </p:nvSpPr>
          <p:spPr>
            <a:xfrm>
              <a:off x="3442425" y="3700150"/>
              <a:ext cx="23350" cy="241075"/>
            </a:xfrm>
            <a:custGeom>
              <a:avLst/>
              <a:gdLst/>
              <a:ahLst/>
              <a:cxnLst/>
              <a:rect l="l" t="t" r="r" b="b"/>
              <a:pathLst>
                <a:path w="934" h="9643" extrusionOk="0">
                  <a:moveTo>
                    <a:pt x="933" y="1"/>
                  </a:moveTo>
                  <a:lnTo>
                    <a:pt x="1" y="278"/>
                  </a:lnTo>
                  <a:lnTo>
                    <a:pt x="568" y="9643"/>
                  </a:lnTo>
                  <a:cubicBezTo>
                    <a:pt x="568" y="9643"/>
                    <a:pt x="933" y="91"/>
                    <a:pt x="933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83" name="Google Shape;9483;p42"/>
            <p:cNvSpPr/>
            <p:nvPr/>
          </p:nvSpPr>
          <p:spPr>
            <a:xfrm>
              <a:off x="3312925" y="3615250"/>
              <a:ext cx="228725" cy="288725"/>
            </a:xfrm>
            <a:custGeom>
              <a:avLst/>
              <a:gdLst/>
              <a:ahLst/>
              <a:cxnLst/>
              <a:rect l="l" t="t" r="r" b="b"/>
              <a:pathLst>
                <a:path w="9149" h="11549" extrusionOk="0">
                  <a:moveTo>
                    <a:pt x="5478" y="0"/>
                  </a:moveTo>
                  <a:cubicBezTo>
                    <a:pt x="4092" y="0"/>
                    <a:pt x="2653" y="309"/>
                    <a:pt x="1863" y="987"/>
                  </a:cubicBezTo>
                  <a:cubicBezTo>
                    <a:pt x="0" y="2582"/>
                    <a:pt x="1976" y="11549"/>
                    <a:pt x="1976" y="11549"/>
                  </a:cubicBezTo>
                  <a:lnTo>
                    <a:pt x="3305" y="11130"/>
                  </a:lnTo>
                  <a:lnTo>
                    <a:pt x="3002" y="7519"/>
                  </a:lnTo>
                  <a:lnTo>
                    <a:pt x="4028" y="10977"/>
                  </a:lnTo>
                  <a:lnTo>
                    <a:pt x="8701" y="10064"/>
                  </a:lnTo>
                  <a:cubicBezTo>
                    <a:pt x="8701" y="10064"/>
                    <a:pt x="9066" y="1784"/>
                    <a:pt x="9082" y="1554"/>
                  </a:cubicBezTo>
                  <a:cubicBezTo>
                    <a:pt x="9148" y="569"/>
                    <a:pt x="7361" y="0"/>
                    <a:pt x="547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84" name="Google Shape;9484;p42"/>
            <p:cNvSpPr/>
            <p:nvPr/>
          </p:nvSpPr>
          <p:spPr>
            <a:xfrm>
              <a:off x="3313025" y="3615225"/>
              <a:ext cx="228625" cy="288725"/>
            </a:xfrm>
            <a:custGeom>
              <a:avLst/>
              <a:gdLst/>
              <a:ahLst/>
              <a:cxnLst/>
              <a:rect l="l" t="t" r="r" b="b"/>
              <a:pathLst>
                <a:path w="9145" h="11549" extrusionOk="0">
                  <a:moveTo>
                    <a:pt x="5473" y="1"/>
                  </a:moveTo>
                  <a:cubicBezTo>
                    <a:pt x="4088" y="1"/>
                    <a:pt x="2650" y="309"/>
                    <a:pt x="1861" y="986"/>
                  </a:cubicBezTo>
                  <a:cubicBezTo>
                    <a:pt x="1" y="2581"/>
                    <a:pt x="1975" y="11548"/>
                    <a:pt x="1975" y="11548"/>
                  </a:cubicBezTo>
                  <a:lnTo>
                    <a:pt x="3304" y="11129"/>
                  </a:lnTo>
                  <a:lnTo>
                    <a:pt x="3000" y="7519"/>
                  </a:lnTo>
                  <a:lnTo>
                    <a:pt x="4026" y="10976"/>
                  </a:lnTo>
                  <a:lnTo>
                    <a:pt x="4350" y="10916"/>
                  </a:lnTo>
                  <a:cubicBezTo>
                    <a:pt x="4386" y="6874"/>
                    <a:pt x="5622" y="3626"/>
                    <a:pt x="7142" y="3626"/>
                  </a:cubicBezTo>
                  <a:cubicBezTo>
                    <a:pt x="7813" y="3626"/>
                    <a:pt x="8428" y="4258"/>
                    <a:pt x="8910" y="5313"/>
                  </a:cubicBezTo>
                  <a:cubicBezTo>
                    <a:pt x="8993" y="3419"/>
                    <a:pt x="9074" y="1659"/>
                    <a:pt x="9079" y="1555"/>
                  </a:cubicBezTo>
                  <a:cubicBezTo>
                    <a:pt x="9145" y="570"/>
                    <a:pt x="7357" y="1"/>
                    <a:pt x="5473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85" name="Google Shape;9485;p42"/>
            <p:cNvSpPr/>
            <p:nvPr/>
          </p:nvSpPr>
          <p:spPr>
            <a:xfrm>
              <a:off x="3341550" y="3653300"/>
              <a:ext cx="28875" cy="74725"/>
            </a:xfrm>
            <a:custGeom>
              <a:avLst/>
              <a:gdLst/>
              <a:ahLst/>
              <a:cxnLst/>
              <a:rect l="l" t="t" r="r" b="b"/>
              <a:pathLst>
                <a:path w="1155" h="2989" extrusionOk="0">
                  <a:moveTo>
                    <a:pt x="519" y="1"/>
                  </a:moveTo>
                  <a:cubicBezTo>
                    <a:pt x="519" y="1"/>
                    <a:pt x="1" y="1780"/>
                    <a:pt x="1011" y="2988"/>
                  </a:cubicBezTo>
                  <a:lnTo>
                    <a:pt x="1154" y="2812"/>
                  </a:lnTo>
                  <a:cubicBezTo>
                    <a:pt x="505" y="1724"/>
                    <a:pt x="713" y="157"/>
                    <a:pt x="713" y="157"/>
                  </a:cubicBezTo>
                  <a:lnTo>
                    <a:pt x="51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86" name="Google Shape;9486;p42"/>
            <p:cNvSpPr/>
            <p:nvPr/>
          </p:nvSpPr>
          <p:spPr>
            <a:xfrm>
              <a:off x="3390400" y="3673075"/>
              <a:ext cx="99250" cy="50375"/>
            </a:xfrm>
            <a:custGeom>
              <a:avLst/>
              <a:gdLst/>
              <a:ahLst/>
              <a:cxnLst/>
              <a:rect l="l" t="t" r="r" b="b"/>
              <a:pathLst>
                <a:path w="3970" h="2015" extrusionOk="0">
                  <a:moveTo>
                    <a:pt x="3533" y="0"/>
                  </a:moveTo>
                  <a:lnTo>
                    <a:pt x="3533" y="2"/>
                  </a:lnTo>
                  <a:cubicBezTo>
                    <a:pt x="3533" y="2"/>
                    <a:pt x="2089" y="1349"/>
                    <a:pt x="1" y="1786"/>
                  </a:cubicBezTo>
                  <a:lnTo>
                    <a:pt x="1" y="2015"/>
                  </a:lnTo>
                  <a:cubicBezTo>
                    <a:pt x="2717" y="1712"/>
                    <a:pt x="3970" y="0"/>
                    <a:pt x="397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87" name="Google Shape;9487;p42"/>
            <p:cNvSpPr/>
            <p:nvPr/>
          </p:nvSpPr>
          <p:spPr>
            <a:xfrm>
              <a:off x="3345250" y="3645650"/>
              <a:ext cx="197600" cy="37925"/>
            </a:xfrm>
            <a:custGeom>
              <a:avLst/>
              <a:gdLst/>
              <a:ahLst/>
              <a:cxnLst/>
              <a:rect l="l" t="t" r="r" b="b"/>
              <a:pathLst>
                <a:path w="7904" h="1517" extrusionOk="0">
                  <a:moveTo>
                    <a:pt x="87" y="1"/>
                  </a:moveTo>
                  <a:lnTo>
                    <a:pt x="1" y="604"/>
                  </a:lnTo>
                  <a:lnTo>
                    <a:pt x="7789" y="1517"/>
                  </a:lnTo>
                  <a:lnTo>
                    <a:pt x="7904" y="907"/>
                  </a:lnTo>
                  <a:lnTo>
                    <a:pt x="87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88" name="Google Shape;9488;p42"/>
            <p:cNvSpPr/>
            <p:nvPr/>
          </p:nvSpPr>
          <p:spPr>
            <a:xfrm>
              <a:off x="3265425" y="3673750"/>
              <a:ext cx="142975" cy="306900"/>
            </a:xfrm>
            <a:custGeom>
              <a:avLst/>
              <a:gdLst/>
              <a:ahLst/>
              <a:cxnLst/>
              <a:rect l="l" t="t" r="r" b="b"/>
              <a:pathLst>
                <a:path w="5719" h="12276" extrusionOk="0">
                  <a:moveTo>
                    <a:pt x="4868" y="0"/>
                  </a:moveTo>
                  <a:lnTo>
                    <a:pt x="1" y="10748"/>
                  </a:lnTo>
                  <a:lnTo>
                    <a:pt x="131" y="12275"/>
                  </a:lnTo>
                  <a:lnTo>
                    <a:pt x="1935" y="10505"/>
                  </a:lnTo>
                  <a:lnTo>
                    <a:pt x="5718" y="315"/>
                  </a:lnTo>
                  <a:lnTo>
                    <a:pt x="4868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89" name="Google Shape;9489;p42"/>
            <p:cNvSpPr/>
            <p:nvPr/>
          </p:nvSpPr>
          <p:spPr>
            <a:xfrm>
              <a:off x="3265425" y="3673750"/>
              <a:ext cx="130225" cy="306900"/>
            </a:xfrm>
            <a:custGeom>
              <a:avLst/>
              <a:gdLst/>
              <a:ahLst/>
              <a:cxnLst/>
              <a:rect l="l" t="t" r="r" b="b"/>
              <a:pathLst>
                <a:path w="5209" h="12276" extrusionOk="0">
                  <a:moveTo>
                    <a:pt x="4868" y="0"/>
                  </a:moveTo>
                  <a:lnTo>
                    <a:pt x="1" y="10748"/>
                  </a:lnTo>
                  <a:lnTo>
                    <a:pt x="131" y="12275"/>
                  </a:lnTo>
                  <a:lnTo>
                    <a:pt x="5208" y="127"/>
                  </a:lnTo>
                  <a:lnTo>
                    <a:pt x="4868" y="0"/>
                  </a:lnTo>
                  <a:close/>
                </a:path>
              </a:pathLst>
            </a:custGeom>
            <a:solidFill>
              <a:srgbClr val="FFFFFF">
                <a:alpha val="2527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90" name="Google Shape;9490;p42"/>
            <p:cNvSpPr/>
            <p:nvPr/>
          </p:nvSpPr>
          <p:spPr>
            <a:xfrm>
              <a:off x="3405250" y="3595425"/>
              <a:ext cx="33500" cy="32325"/>
            </a:xfrm>
            <a:custGeom>
              <a:avLst/>
              <a:gdLst/>
              <a:ahLst/>
              <a:cxnLst/>
              <a:rect l="l" t="t" r="r" b="b"/>
              <a:pathLst>
                <a:path w="1340" h="1293" extrusionOk="0">
                  <a:moveTo>
                    <a:pt x="570" y="1"/>
                  </a:moveTo>
                  <a:cubicBezTo>
                    <a:pt x="401" y="1"/>
                    <a:pt x="246" y="83"/>
                    <a:pt x="157" y="242"/>
                  </a:cubicBezTo>
                  <a:cubicBezTo>
                    <a:pt x="0" y="521"/>
                    <a:pt x="105" y="926"/>
                    <a:pt x="387" y="1150"/>
                  </a:cubicBezTo>
                  <a:cubicBezTo>
                    <a:pt x="509" y="1246"/>
                    <a:pt x="644" y="1292"/>
                    <a:pt x="771" y="1292"/>
                  </a:cubicBezTo>
                  <a:cubicBezTo>
                    <a:pt x="939" y="1292"/>
                    <a:pt x="1094" y="1210"/>
                    <a:pt x="1183" y="1053"/>
                  </a:cubicBezTo>
                  <a:cubicBezTo>
                    <a:pt x="1340" y="774"/>
                    <a:pt x="1235" y="367"/>
                    <a:pt x="952" y="143"/>
                  </a:cubicBezTo>
                  <a:cubicBezTo>
                    <a:pt x="831" y="47"/>
                    <a:pt x="697" y="1"/>
                    <a:pt x="57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91" name="Google Shape;9491;p42"/>
            <p:cNvSpPr/>
            <p:nvPr/>
          </p:nvSpPr>
          <p:spPr>
            <a:xfrm>
              <a:off x="3389175" y="3610300"/>
              <a:ext cx="39275" cy="64800"/>
            </a:xfrm>
            <a:custGeom>
              <a:avLst/>
              <a:gdLst/>
              <a:ahLst/>
              <a:cxnLst/>
              <a:rect l="l" t="t" r="r" b="b"/>
              <a:pathLst>
                <a:path w="1571" h="2592" extrusionOk="0">
                  <a:moveTo>
                    <a:pt x="1046" y="1"/>
                  </a:moveTo>
                  <a:lnTo>
                    <a:pt x="1" y="2280"/>
                  </a:lnTo>
                  <a:lnTo>
                    <a:pt x="610" y="2592"/>
                  </a:lnTo>
                  <a:lnTo>
                    <a:pt x="1570" y="101"/>
                  </a:lnTo>
                  <a:lnTo>
                    <a:pt x="1046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92" name="Google Shape;9492;p42"/>
            <p:cNvSpPr/>
            <p:nvPr/>
          </p:nvSpPr>
          <p:spPr>
            <a:xfrm>
              <a:off x="3372200" y="3658925"/>
              <a:ext cx="48150" cy="31300"/>
            </a:xfrm>
            <a:custGeom>
              <a:avLst/>
              <a:gdLst/>
              <a:ahLst/>
              <a:cxnLst/>
              <a:rect l="l" t="t" r="r" b="b"/>
              <a:pathLst>
                <a:path w="1926" h="1252" extrusionOk="0">
                  <a:moveTo>
                    <a:pt x="206" y="0"/>
                  </a:moveTo>
                  <a:lnTo>
                    <a:pt x="0" y="467"/>
                  </a:lnTo>
                  <a:lnTo>
                    <a:pt x="1795" y="1252"/>
                  </a:lnTo>
                  <a:lnTo>
                    <a:pt x="1926" y="757"/>
                  </a:lnTo>
                  <a:lnTo>
                    <a:pt x="206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93" name="Google Shape;9493;p42"/>
            <p:cNvSpPr/>
            <p:nvPr/>
          </p:nvSpPr>
          <p:spPr>
            <a:xfrm>
              <a:off x="3413050" y="3602925"/>
              <a:ext cx="18025" cy="17400"/>
            </a:xfrm>
            <a:custGeom>
              <a:avLst/>
              <a:gdLst/>
              <a:ahLst/>
              <a:cxnLst/>
              <a:rect l="l" t="t" r="r" b="b"/>
              <a:pathLst>
                <a:path w="721" h="696" extrusionOk="0">
                  <a:moveTo>
                    <a:pt x="305" y="0"/>
                  </a:moveTo>
                  <a:cubicBezTo>
                    <a:pt x="214" y="0"/>
                    <a:pt x="131" y="45"/>
                    <a:pt x="83" y="131"/>
                  </a:cubicBezTo>
                  <a:cubicBezTo>
                    <a:pt x="0" y="280"/>
                    <a:pt x="55" y="498"/>
                    <a:pt x="207" y="619"/>
                  </a:cubicBezTo>
                  <a:cubicBezTo>
                    <a:pt x="273" y="671"/>
                    <a:pt x="346" y="696"/>
                    <a:pt x="414" y="696"/>
                  </a:cubicBezTo>
                  <a:cubicBezTo>
                    <a:pt x="505" y="696"/>
                    <a:pt x="588" y="651"/>
                    <a:pt x="635" y="566"/>
                  </a:cubicBezTo>
                  <a:cubicBezTo>
                    <a:pt x="720" y="416"/>
                    <a:pt x="664" y="197"/>
                    <a:pt x="512" y="77"/>
                  </a:cubicBezTo>
                  <a:cubicBezTo>
                    <a:pt x="446" y="25"/>
                    <a:pt x="373" y="0"/>
                    <a:pt x="305" y="0"/>
                  </a:cubicBezTo>
                  <a:close/>
                </a:path>
              </a:pathLst>
            </a:custGeom>
            <a:solidFill>
              <a:srgbClr val="FFDA8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94" name="Google Shape;9494;p42"/>
            <p:cNvSpPr/>
            <p:nvPr/>
          </p:nvSpPr>
          <p:spPr>
            <a:xfrm>
              <a:off x="3249300" y="3681750"/>
              <a:ext cx="157725" cy="307050"/>
            </a:xfrm>
            <a:custGeom>
              <a:avLst/>
              <a:gdLst/>
              <a:ahLst/>
              <a:cxnLst/>
              <a:rect l="l" t="t" r="r" b="b"/>
              <a:pathLst>
                <a:path w="6309" h="12282" extrusionOk="0">
                  <a:moveTo>
                    <a:pt x="4923" y="1"/>
                  </a:moveTo>
                  <a:lnTo>
                    <a:pt x="0" y="10140"/>
                  </a:lnTo>
                  <a:lnTo>
                    <a:pt x="579" y="12281"/>
                  </a:lnTo>
                  <a:lnTo>
                    <a:pt x="2578" y="10772"/>
                  </a:lnTo>
                  <a:lnTo>
                    <a:pt x="6309" y="679"/>
                  </a:lnTo>
                  <a:lnTo>
                    <a:pt x="49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95" name="Google Shape;9495;p42"/>
            <p:cNvSpPr/>
            <p:nvPr/>
          </p:nvSpPr>
          <p:spPr>
            <a:xfrm>
              <a:off x="3249300" y="3681750"/>
              <a:ext cx="157725" cy="307050"/>
            </a:xfrm>
            <a:custGeom>
              <a:avLst/>
              <a:gdLst/>
              <a:ahLst/>
              <a:cxnLst/>
              <a:rect l="l" t="t" r="r" b="b"/>
              <a:pathLst>
                <a:path w="6309" h="12282" extrusionOk="0">
                  <a:moveTo>
                    <a:pt x="4923" y="1"/>
                  </a:moveTo>
                  <a:lnTo>
                    <a:pt x="0" y="10140"/>
                  </a:lnTo>
                  <a:lnTo>
                    <a:pt x="579" y="12281"/>
                  </a:lnTo>
                  <a:lnTo>
                    <a:pt x="2578" y="10772"/>
                  </a:lnTo>
                  <a:lnTo>
                    <a:pt x="6309" y="679"/>
                  </a:lnTo>
                  <a:lnTo>
                    <a:pt x="6141" y="597"/>
                  </a:lnTo>
                  <a:lnTo>
                    <a:pt x="2289" y="10428"/>
                  </a:lnTo>
                  <a:lnTo>
                    <a:pt x="870" y="11498"/>
                  </a:lnTo>
                  <a:lnTo>
                    <a:pt x="460" y="9979"/>
                  </a:lnTo>
                  <a:lnTo>
                    <a:pt x="5100" y="87"/>
                  </a:lnTo>
                  <a:lnTo>
                    <a:pt x="492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96" name="Google Shape;9496;p42"/>
            <p:cNvSpPr/>
            <p:nvPr/>
          </p:nvSpPr>
          <p:spPr>
            <a:xfrm>
              <a:off x="3366150" y="3676400"/>
              <a:ext cx="48000" cy="40400"/>
            </a:xfrm>
            <a:custGeom>
              <a:avLst/>
              <a:gdLst/>
              <a:ahLst/>
              <a:cxnLst/>
              <a:rect l="l" t="t" r="r" b="b"/>
              <a:pathLst>
                <a:path w="1920" h="1616" extrusionOk="0">
                  <a:moveTo>
                    <a:pt x="191" y="1"/>
                  </a:moveTo>
                  <a:lnTo>
                    <a:pt x="1" y="438"/>
                  </a:lnTo>
                  <a:lnTo>
                    <a:pt x="1520" y="1616"/>
                  </a:lnTo>
                  <a:lnTo>
                    <a:pt x="1919" y="818"/>
                  </a:lnTo>
                  <a:lnTo>
                    <a:pt x="19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97" name="Google Shape;9497;p42"/>
            <p:cNvSpPr/>
            <p:nvPr/>
          </p:nvSpPr>
          <p:spPr>
            <a:xfrm>
              <a:off x="3508925" y="3257000"/>
              <a:ext cx="154250" cy="159850"/>
            </a:xfrm>
            <a:custGeom>
              <a:avLst/>
              <a:gdLst/>
              <a:ahLst/>
              <a:cxnLst/>
              <a:rect l="l" t="t" r="r" b="b"/>
              <a:pathLst>
                <a:path w="6170" h="6394" extrusionOk="0">
                  <a:moveTo>
                    <a:pt x="2484" y="0"/>
                  </a:moveTo>
                  <a:lnTo>
                    <a:pt x="2465" y="3170"/>
                  </a:lnTo>
                  <a:cubicBezTo>
                    <a:pt x="2168" y="3124"/>
                    <a:pt x="1871" y="3098"/>
                    <a:pt x="1585" y="3098"/>
                  </a:cubicBezTo>
                  <a:cubicBezTo>
                    <a:pt x="1351" y="3098"/>
                    <a:pt x="1124" y="3116"/>
                    <a:pt x="910" y="3156"/>
                  </a:cubicBezTo>
                  <a:cubicBezTo>
                    <a:pt x="906" y="3156"/>
                    <a:pt x="901" y="3159"/>
                    <a:pt x="897" y="3159"/>
                  </a:cubicBezTo>
                  <a:cubicBezTo>
                    <a:pt x="845" y="3169"/>
                    <a:pt x="795" y="3180"/>
                    <a:pt x="745" y="3192"/>
                  </a:cubicBezTo>
                  <a:cubicBezTo>
                    <a:pt x="736" y="3195"/>
                    <a:pt x="726" y="3196"/>
                    <a:pt x="719" y="3199"/>
                  </a:cubicBezTo>
                  <a:cubicBezTo>
                    <a:pt x="700" y="3205"/>
                    <a:pt x="679" y="3210"/>
                    <a:pt x="659" y="3215"/>
                  </a:cubicBezTo>
                  <a:cubicBezTo>
                    <a:pt x="444" y="3251"/>
                    <a:pt x="226" y="3335"/>
                    <a:pt x="0" y="3456"/>
                  </a:cubicBezTo>
                  <a:cubicBezTo>
                    <a:pt x="1780" y="5493"/>
                    <a:pt x="3600" y="6394"/>
                    <a:pt x="4863" y="6394"/>
                  </a:cubicBezTo>
                  <a:cubicBezTo>
                    <a:pt x="5427" y="6394"/>
                    <a:pt x="5880" y="6214"/>
                    <a:pt x="6169" y="5876"/>
                  </a:cubicBezTo>
                  <a:cubicBezTo>
                    <a:pt x="5998" y="5452"/>
                    <a:pt x="5809" y="5084"/>
                    <a:pt x="5599" y="4807"/>
                  </a:cubicBezTo>
                  <a:cubicBezTo>
                    <a:pt x="5560" y="4713"/>
                    <a:pt x="5520" y="4629"/>
                    <a:pt x="5477" y="4552"/>
                  </a:cubicBezTo>
                  <a:lnTo>
                    <a:pt x="5482" y="949"/>
                  </a:lnTo>
                  <a:cubicBezTo>
                    <a:pt x="5378" y="716"/>
                    <a:pt x="5271" y="493"/>
                    <a:pt x="5166" y="285"/>
                  </a:cubicBezTo>
                  <a:lnTo>
                    <a:pt x="2484" y="0"/>
                  </a:ln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98" name="Google Shape;9498;p42"/>
            <p:cNvSpPr/>
            <p:nvPr/>
          </p:nvSpPr>
          <p:spPr>
            <a:xfrm>
              <a:off x="3551625" y="3138325"/>
              <a:ext cx="127900" cy="192500"/>
            </a:xfrm>
            <a:custGeom>
              <a:avLst/>
              <a:gdLst/>
              <a:ahLst/>
              <a:cxnLst/>
              <a:rect l="l" t="t" r="r" b="b"/>
              <a:pathLst>
                <a:path w="5116" h="7700" extrusionOk="0">
                  <a:moveTo>
                    <a:pt x="3248" y="1"/>
                  </a:moveTo>
                  <a:cubicBezTo>
                    <a:pt x="2057" y="1"/>
                    <a:pt x="1" y="660"/>
                    <a:pt x="41" y="1637"/>
                  </a:cubicBezTo>
                  <a:cubicBezTo>
                    <a:pt x="92" y="2834"/>
                    <a:pt x="495" y="6372"/>
                    <a:pt x="1171" y="6795"/>
                  </a:cubicBezTo>
                  <a:cubicBezTo>
                    <a:pt x="1790" y="7183"/>
                    <a:pt x="4035" y="7699"/>
                    <a:pt x="4654" y="7699"/>
                  </a:cubicBezTo>
                  <a:cubicBezTo>
                    <a:pt x="4709" y="7699"/>
                    <a:pt x="4750" y="7695"/>
                    <a:pt x="4778" y="7687"/>
                  </a:cubicBezTo>
                  <a:cubicBezTo>
                    <a:pt x="5115" y="7587"/>
                    <a:pt x="4660" y="543"/>
                    <a:pt x="3920" y="121"/>
                  </a:cubicBezTo>
                  <a:cubicBezTo>
                    <a:pt x="3775" y="39"/>
                    <a:pt x="3537" y="1"/>
                    <a:pt x="3248" y="1"/>
                  </a:cubicBezTo>
                  <a:close/>
                </a:path>
              </a:pathLst>
            </a:custGeom>
            <a:solidFill>
              <a:srgbClr val="FFB88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99" name="Google Shape;9499;p42"/>
            <p:cNvSpPr/>
            <p:nvPr/>
          </p:nvSpPr>
          <p:spPr>
            <a:xfrm>
              <a:off x="3552275" y="3156550"/>
              <a:ext cx="122350" cy="174325"/>
            </a:xfrm>
            <a:custGeom>
              <a:avLst/>
              <a:gdLst/>
              <a:ahLst/>
              <a:cxnLst/>
              <a:rect l="l" t="t" r="r" b="b"/>
              <a:pathLst>
                <a:path w="4894" h="6973" extrusionOk="0">
                  <a:moveTo>
                    <a:pt x="639" y="0"/>
                  </a:moveTo>
                  <a:cubicBezTo>
                    <a:pt x="254" y="252"/>
                    <a:pt x="1" y="561"/>
                    <a:pt x="15" y="908"/>
                  </a:cubicBezTo>
                  <a:cubicBezTo>
                    <a:pt x="66" y="2105"/>
                    <a:pt x="468" y="5764"/>
                    <a:pt x="1143" y="6187"/>
                  </a:cubicBezTo>
                  <a:cubicBezTo>
                    <a:pt x="1752" y="6568"/>
                    <a:pt x="3932" y="6972"/>
                    <a:pt x="4595" y="6972"/>
                  </a:cubicBezTo>
                  <a:cubicBezTo>
                    <a:pt x="4666" y="6972"/>
                    <a:pt x="4719" y="6968"/>
                    <a:pt x="4752" y="6958"/>
                  </a:cubicBezTo>
                  <a:cubicBezTo>
                    <a:pt x="4875" y="6921"/>
                    <a:pt x="4894" y="5366"/>
                    <a:pt x="4829" y="4135"/>
                  </a:cubicBezTo>
                  <a:lnTo>
                    <a:pt x="4829" y="4135"/>
                  </a:lnTo>
                  <a:cubicBezTo>
                    <a:pt x="4518" y="4210"/>
                    <a:pt x="4149" y="4244"/>
                    <a:pt x="3771" y="4244"/>
                  </a:cubicBezTo>
                  <a:cubicBezTo>
                    <a:pt x="2923" y="4244"/>
                    <a:pt x="2031" y="4076"/>
                    <a:pt x="1656" y="3841"/>
                  </a:cubicBezTo>
                  <a:cubicBezTo>
                    <a:pt x="1158" y="3531"/>
                    <a:pt x="807" y="1512"/>
                    <a:pt x="6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00" name="Google Shape;9500;p42"/>
            <p:cNvSpPr/>
            <p:nvPr/>
          </p:nvSpPr>
          <p:spPr>
            <a:xfrm>
              <a:off x="3540025" y="3157925"/>
              <a:ext cx="43425" cy="94250"/>
            </a:xfrm>
            <a:custGeom>
              <a:avLst/>
              <a:gdLst/>
              <a:ahLst/>
              <a:cxnLst/>
              <a:rect l="l" t="t" r="r" b="b"/>
              <a:pathLst>
                <a:path w="1737" h="3770" extrusionOk="0">
                  <a:moveTo>
                    <a:pt x="662" y="1"/>
                  </a:moveTo>
                  <a:cubicBezTo>
                    <a:pt x="583" y="1"/>
                    <a:pt x="508" y="62"/>
                    <a:pt x="439" y="197"/>
                  </a:cubicBezTo>
                  <a:cubicBezTo>
                    <a:pt x="1" y="1055"/>
                    <a:pt x="708" y="3769"/>
                    <a:pt x="708" y="3769"/>
                  </a:cubicBezTo>
                  <a:lnTo>
                    <a:pt x="1737" y="3750"/>
                  </a:lnTo>
                  <a:cubicBezTo>
                    <a:pt x="1624" y="1803"/>
                    <a:pt x="1090" y="1"/>
                    <a:pt x="66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01" name="Google Shape;9501;p42"/>
            <p:cNvSpPr/>
            <p:nvPr/>
          </p:nvSpPr>
          <p:spPr>
            <a:xfrm>
              <a:off x="3525750" y="3227850"/>
              <a:ext cx="48600" cy="46775"/>
            </a:xfrm>
            <a:custGeom>
              <a:avLst/>
              <a:gdLst/>
              <a:ahLst/>
              <a:cxnLst/>
              <a:rect l="l" t="t" r="r" b="b"/>
              <a:pathLst>
                <a:path w="1944" h="1871" extrusionOk="0">
                  <a:moveTo>
                    <a:pt x="1011" y="1"/>
                  </a:moveTo>
                  <a:cubicBezTo>
                    <a:pt x="514" y="1"/>
                    <a:pt x="1" y="731"/>
                    <a:pt x="363" y="1114"/>
                  </a:cubicBezTo>
                  <a:cubicBezTo>
                    <a:pt x="709" y="1479"/>
                    <a:pt x="1391" y="1870"/>
                    <a:pt x="1731" y="1870"/>
                  </a:cubicBezTo>
                  <a:cubicBezTo>
                    <a:pt x="1863" y="1870"/>
                    <a:pt x="1943" y="1812"/>
                    <a:pt x="1933" y="1670"/>
                  </a:cubicBezTo>
                  <a:cubicBezTo>
                    <a:pt x="1895" y="1168"/>
                    <a:pt x="1680" y="599"/>
                    <a:pt x="1457" y="267"/>
                  </a:cubicBezTo>
                  <a:cubicBezTo>
                    <a:pt x="1330" y="77"/>
                    <a:pt x="1171" y="1"/>
                    <a:pt x="1011" y="1"/>
                  </a:cubicBezTo>
                  <a:close/>
                </a:path>
              </a:pathLst>
            </a:custGeom>
            <a:solidFill>
              <a:srgbClr val="FFB88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02" name="Google Shape;9502;p42"/>
            <p:cNvSpPr/>
            <p:nvPr/>
          </p:nvSpPr>
          <p:spPr>
            <a:xfrm>
              <a:off x="3536300" y="3237550"/>
              <a:ext cx="29175" cy="28125"/>
            </a:xfrm>
            <a:custGeom>
              <a:avLst/>
              <a:gdLst/>
              <a:ahLst/>
              <a:cxnLst/>
              <a:rect l="l" t="t" r="r" b="b"/>
              <a:pathLst>
                <a:path w="1167" h="1125" extrusionOk="0">
                  <a:moveTo>
                    <a:pt x="607" y="1"/>
                  </a:moveTo>
                  <a:cubicBezTo>
                    <a:pt x="308" y="1"/>
                    <a:pt x="0" y="440"/>
                    <a:pt x="217" y="670"/>
                  </a:cubicBezTo>
                  <a:cubicBezTo>
                    <a:pt x="425" y="891"/>
                    <a:pt x="835" y="1125"/>
                    <a:pt x="1040" y="1125"/>
                  </a:cubicBezTo>
                  <a:cubicBezTo>
                    <a:pt x="1119" y="1125"/>
                    <a:pt x="1167" y="1090"/>
                    <a:pt x="1160" y="1005"/>
                  </a:cubicBezTo>
                  <a:cubicBezTo>
                    <a:pt x="1138" y="701"/>
                    <a:pt x="1009" y="360"/>
                    <a:pt x="876" y="160"/>
                  </a:cubicBezTo>
                  <a:cubicBezTo>
                    <a:pt x="799" y="46"/>
                    <a:pt x="703" y="1"/>
                    <a:pt x="607" y="1"/>
                  </a:cubicBezTo>
                  <a:close/>
                </a:path>
              </a:pathLst>
            </a:custGeom>
            <a:solidFill>
              <a:srgbClr val="EA7B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03" name="Google Shape;9503;p42"/>
            <p:cNvSpPr/>
            <p:nvPr/>
          </p:nvSpPr>
          <p:spPr>
            <a:xfrm>
              <a:off x="3547800" y="3249050"/>
              <a:ext cx="19725" cy="18925"/>
            </a:xfrm>
            <a:custGeom>
              <a:avLst/>
              <a:gdLst/>
              <a:ahLst/>
              <a:cxnLst/>
              <a:rect l="l" t="t" r="r" b="b"/>
              <a:pathLst>
                <a:path w="789" h="757" extrusionOk="0">
                  <a:moveTo>
                    <a:pt x="410" y="1"/>
                  </a:moveTo>
                  <a:cubicBezTo>
                    <a:pt x="209" y="1"/>
                    <a:pt x="1" y="296"/>
                    <a:pt x="150" y="452"/>
                  </a:cubicBezTo>
                  <a:cubicBezTo>
                    <a:pt x="290" y="599"/>
                    <a:pt x="566" y="757"/>
                    <a:pt x="704" y="757"/>
                  </a:cubicBezTo>
                  <a:cubicBezTo>
                    <a:pt x="757" y="757"/>
                    <a:pt x="789" y="734"/>
                    <a:pt x="785" y="677"/>
                  </a:cubicBezTo>
                  <a:cubicBezTo>
                    <a:pt x="769" y="473"/>
                    <a:pt x="681" y="241"/>
                    <a:pt x="591" y="108"/>
                  </a:cubicBezTo>
                  <a:cubicBezTo>
                    <a:pt x="540" y="32"/>
                    <a:pt x="475" y="1"/>
                    <a:pt x="410" y="1"/>
                  </a:cubicBezTo>
                  <a:close/>
                </a:path>
              </a:pathLst>
            </a:custGeom>
            <a:solidFill>
              <a:srgbClr val="FFB88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04" name="Google Shape;9504;p42"/>
            <p:cNvSpPr/>
            <p:nvPr/>
          </p:nvSpPr>
          <p:spPr>
            <a:xfrm>
              <a:off x="3645550" y="3201375"/>
              <a:ext cx="12600" cy="21250"/>
            </a:xfrm>
            <a:custGeom>
              <a:avLst/>
              <a:gdLst/>
              <a:ahLst/>
              <a:cxnLst/>
              <a:rect l="l" t="t" r="r" b="b"/>
              <a:pathLst>
                <a:path w="504" h="850" extrusionOk="0">
                  <a:moveTo>
                    <a:pt x="235" y="0"/>
                  </a:moveTo>
                  <a:cubicBezTo>
                    <a:pt x="230" y="0"/>
                    <a:pt x="226" y="0"/>
                    <a:pt x="222" y="1"/>
                  </a:cubicBezTo>
                  <a:cubicBezTo>
                    <a:pt x="92" y="16"/>
                    <a:pt x="0" y="219"/>
                    <a:pt x="16" y="453"/>
                  </a:cubicBezTo>
                  <a:cubicBezTo>
                    <a:pt x="33" y="677"/>
                    <a:pt x="141" y="850"/>
                    <a:pt x="263" y="850"/>
                  </a:cubicBezTo>
                  <a:cubicBezTo>
                    <a:pt x="269" y="850"/>
                    <a:pt x="275" y="849"/>
                    <a:pt x="280" y="848"/>
                  </a:cubicBezTo>
                  <a:cubicBezTo>
                    <a:pt x="411" y="836"/>
                    <a:pt x="503" y="632"/>
                    <a:pt x="486" y="399"/>
                  </a:cubicBezTo>
                  <a:cubicBezTo>
                    <a:pt x="469" y="173"/>
                    <a:pt x="359" y="0"/>
                    <a:pt x="235" y="0"/>
                  </a:cubicBezTo>
                  <a:close/>
                </a:path>
              </a:pathLst>
            </a:custGeom>
            <a:solidFill>
              <a:srgbClr val="4F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05" name="Google Shape;9505;p42"/>
            <p:cNvSpPr/>
            <p:nvPr/>
          </p:nvSpPr>
          <p:spPr>
            <a:xfrm>
              <a:off x="3629225" y="3205975"/>
              <a:ext cx="32800" cy="56775"/>
            </a:xfrm>
            <a:custGeom>
              <a:avLst/>
              <a:gdLst/>
              <a:ahLst/>
              <a:cxnLst/>
              <a:rect l="l" t="t" r="r" b="b"/>
              <a:pathLst>
                <a:path w="1312" h="2271" extrusionOk="0">
                  <a:moveTo>
                    <a:pt x="44" y="1"/>
                  </a:moveTo>
                  <a:cubicBezTo>
                    <a:pt x="37" y="1"/>
                    <a:pt x="31" y="3"/>
                    <a:pt x="27" y="8"/>
                  </a:cubicBezTo>
                  <a:cubicBezTo>
                    <a:pt x="1" y="32"/>
                    <a:pt x="425" y="2267"/>
                    <a:pt x="425" y="2267"/>
                  </a:cubicBezTo>
                  <a:cubicBezTo>
                    <a:pt x="425" y="2267"/>
                    <a:pt x="518" y="2270"/>
                    <a:pt x="644" y="2270"/>
                  </a:cubicBezTo>
                  <a:cubicBezTo>
                    <a:pt x="907" y="2270"/>
                    <a:pt x="1312" y="2255"/>
                    <a:pt x="1307" y="2162"/>
                  </a:cubicBezTo>
                  <a:cubicBezTo>
                    <a:pt x="1295" y="1894"/>
                    <a:pt x="237" y="1"/>
                    <a:pt x="44" y="1"/>
                  </a:cubicBezTo>
                  <a:close/>
                </a:path>
              </a:pathLst>
            </a:custGeom>
            <a:solidFill>
              <a:srgbClr val="FFB88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06" name="Google Shape;9506;p42"/>
            <p:cNvSpPr/>
            <p:nvPr/>
          </p:nvSpPr>
          <p:spPr>
            <a:xfrm>
              <a:off x="3632025" y="3207450"/>
              <a:ext cx="33450" cy="56775"/>
            </a:xfrm>
            <a:custGeom>
              <a:avLst/>
              <a:gdLst/>
              <a:ahLst/>
              <a:cxnLst/>
              <a:rect l="l" t="t" r="r" b="b"/>
              <a:pathLst>
                <a:path w="1338" h="2271" extrusionOk="0">
                  <a:moveTo>
                    <a:pt x="1" y="1"/>
                  </a:moveTo>
                  <a:lnTo>
                    <a:pt x="1" y="1"/>
                  </a:lnTo>
                  <a:cubicBezTo>
                    <a:pt x="303" y="400"/>
                    <a:pt x="1136" y="1840"/>
                    <a:pt x="1145" y="2073"/>
                  </a:cubicBezTo>
                  <a:cubicBezTo>
                    <a:pt x="1147" y="2157"/>
                    <a:pt x="784" y="2177"/>
                    <a:pt x="527" y="2177"/>
                  </a:cubicBezTo>
                  <a:cubicBezTo>
                    <a:pt x="468" y="2177"/>
                    <a:pt x="415" y="2176"/>
                    <a:pt x="373" y="2175"/>
                  </a:cubicBezTo>
                  <a:lnTo>
                    <a:pt x="373" y="2175"/>
                  </a:lnTo>
                  <a:cubicBezTo>
                    <a:pt x="382" y="2222"/>
                    <a:pt x="387" y="2249"/>
                    <a:pt x="387" y="2249"/>
                  </a:cubicBezTo>
                  <a:cubicBezTo>
                    <a:pt x="387" y="2249"/>
                    <a:pt x="653" y="2271"/>
                    <a:pt x="903" y="2271"/>
                  </a:cubicBezTo>
                  <a:cubicBezTo>
                    <a:pt x="1127" y="2271"/>
                    <a:pt x="1338" y="2254"/>
                    <a:pt x="1333" y="2189"/>
                  </a:cubicBezTo>
                  <a:cubicBezTo>
                    <a:pt x="1314" y="1925"/>
                    <a:pt x="191" y="44"/>
                    <a:pt x="1" y="1"/>
                  </a:cubicBezTo>
                  <a:close/>
                </a:path>
              </a:pathLst>
            </a:custGeom>
            <a:solidFill>
              <a:srgbClr val="EA7B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07" name="Google Shape;9507;p42"/>
            <p:cNvSpPr/>
            <p:nvPr/>
          </p:nvSpPr>
          <p:spPr>
            <a:xfrm>
              <a:off x="3610625" y="3203325"/>
              <a:ext cx="11950" cy="21350"/>
            </a:xfrm>
            <a:custGeom>
              <a:avLst/>
              <a:gdLst/>
              <a:ahLst/>
              <a:cxnLst/>
              <a:rect l="l" t="t" r="r" b="b"/>
              <a:pathLst>
                <a:path w="478" h="854" extrusionOk="0">
                  <a:moveTo>
                    <a:pt x="248" y="0"/>
                  </a:moveTo>
                  <a:cubicBezTo>
                    <a:pt x="247" y="0"/>
                    <a:pt x="246" y="0"/>
                    <a:pt x="245" y="0"/>
                  </a:cubicBezTo>
                  <a:cubicBezTo>
                    <a:pt x="113" y="5"/>
                    <a:pt x="8" y="199"/>
                    <a:pt x="3" y="434"/>
                  </a:cubicBezTo>
                  <a:cubicBezTo>
                    <a:pt x="1" y="666"/>
                    <a:pt x="102" y="854"/>
                    <a:pt x="230" y="854"/>
                  </a:cubicBezTo>
                  <a:cubicBezTo>
                    <a:pt x="232" y="854"/>
                    <a:pt x="233" y="854"/>
                    <a:pt x="235" y="854"/>
                  </a:cubicBezTo>
                  <a:cubicBezTo>
                    <a:pt x="367" y="848"/>
                    <a:pt x="475" y="654"/>
                    <a:pt x="476" y="420"/>
                  </a:cubicBezTo>
                  <a:cubicBezTo>
                    <a:pt x="478" y="186"/>
                    <a:pt x="377" y="0"/>
                    <a:pt x="248" y="0"/>
                  </a:cubicBezTo>
                  <a:close/>
                </a:path>
              </a:pathLst>
            </a:custGeom>
            <a:solidFill>
              <a:srgbClr val="4F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08" name="Google Shape;9508;p42"/>
            <p:cNvSpPr/>
            <p:nvPr/>
          </p:nvSpPr>
          <p:spPr>
            <a:xfrm>
              <a:off x="3588600" y="3169725"/>
              <a:ext cx="44900" cy="26300"/>
            </a:xfrm>
            <a:custGeom>
              <a:avLst/>
              <a:gdLst/>
              <a:ahLst/>
              <a:cxnLst/>
              <a:rect l="l" t="t" r="r" b="b"/>
              <a:pathLst>
                <a:path w="1796" h="1052" extrusionOk="0">
                  <a:moveTo>
                    <a:pt x="1452" y="0"/>
                  </a:moveTo>
                  <a:cubicBezTo>
                    <a:pt x="1201" y="0"/>
                    <a:pt x="389" y="443"/>
                    <a:pt x="202" y="584"/>
                  </a:cubicBezTo>
                  <a:cubicBezTo>
                    <a:pt x="1" y="735"/>
                    <a:pt x="77" y="887"/>
                    <a:pt x="195" y="1020"/>
                  </a:cubicBezTo>
                  <a:cubicBezTo>
                    <a:pt x="215" y="1042"/>
                    <a:pt x="265" y="1052"/>
                    <a:pt x="336" y="1052"/>
                  </a:cubicBezTo>
                  <a:cubicBezTo>
                    <a:pt x="691" y="1052"/>
                    <a:pt x="1559" y="799"/>
                    <a:pt x="1711" y="509"/>
                  </a:cubicBezTo>
                  <a:cubicBezTo>
                    <a:pt x="1795" y="350"/>
                    <a:pt x="1668" y="94"/>
                    <a:pt x="1501" y="9"/>
                  </a:cubicBezTo>
                  <a:cubicBezTo>
                    <a:pt x="1489" y="3"/>
                    <a:pt x="1472" y="0"/>
                    <a:pt x="145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09" name="Google Shape;9509;p42"/>
            <p:cNvSpPr/>
            <p:nvPr/>
          </p:nvSpPr>
          <p:spPr>
            <a:xfrm>
              <a:off x="3643025" y="3168550"/>
              <a:ext cx="28725" cy="20200"/>
            </a:xfrm>
            <a:custGeom>
              <a:avLst/>
              <a:gdLst/>
              <a:ahLst/>
              <a:cxnLst/>
              <a:rect l="l" t="t" r="r" b="b"/>
              <a:pathLst>
                <a:path w="1149" h="808" extrusionOk="0">
                  <a:moveTo>
                    <a:pt x="225" y="1"/>
                  </a:moveTo>
                  <a:cubicBezTo>
                    <a:pt x="210" y="1"/>
                    <a:pt x="198" y="3"/>
                    <a:pt x="187" y="7"/>
                  </a:cubicBezTo>
                  <a:cubicBezTo>
                    <a:pt x="48" y="68"/>
                    <a:pt x="1" y="318"/>
                    <a:pt x="29" y="439"/>
                  </a:cubicBezTo>
                  <a:cubicBezTo>
                    <a:pt x="79" y="651"/>
                    <a:pt x="570" y="807"/>
                    <a:pt x="817" y="807"/>
                  </a:cubicBezTo>
                  <a:cubicBezTo>
                    <a:pt x="876" y="807"/>
                    <a:pt x="921" y="798"/>
                    <a:pt x="943" y="779"/>
                  </a:cubicBezTo>
                  <a:cubicBezTo>
                    <a:pt x="1061" y="679"/>
                    <a:pt x="1149" y="565"/>
                    <a:pt x="1030" y="450"/>
                  </a:cubicBezTo>
                  <a:cubicBezTo>
                    <a:pt x="920" y="342"/>
                    <a:pt x="411" y="1"/>
                    <a:pt x="22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10" name="Google Shape;9510;p42"/>
            <p:cNvSpPr/>
            <p:nvPr/>
          </p:nvSpPr>
          <p:spPr>
            <a:xfrm>
              <a:off x="3616225" y="3272125"/>
              <a:ext cx="45325" cy="24300"/>
            </a:xfrm>
            <a:custGeom>
              <a:avLst/>
              <a:gdLst/>
              <a:ahLst/>
              <a:cxnLst/>
              <a:rect l="l" t="t" r="r" b="b"/>
              <a:pathLst>
                <a:path w="1813" h="972" extrusionOk="0">
                  <a:moveTo>
                    <a:pt x="1813" y="0"/>
                  </a:moveTo>
                  <a:cubicBezTo>
                    <a:pt x="1678" y="48"/>
                    <a:pt x="1293" y="61"/>
                    <a:pt x="913" y="61"/>
                  </a:cubicBezTo>
                  <a:cubicBezTo>
                    <a:pt x="454" y="61"/>
                    <a:pt x="1" y="42"/>
                    <a:pt x="1" y="42"/>
                  </a:cubicBezTo>
                  <a:lnTo>
                    <a:pt x="1" y="42"/>
                  </a:lnTo>
                  <a:cubicBezTo>
                    <a:pt x="1" y="42"/>
                    <a:pt x="143" y="852"/>
                    <a:pt x="416" y="923"/>
                  </a:cubicBezTo>
                  <a:cubicBezTo>
                    <a:pt x="538" y="953"/>
                    <a:pt x="743" y="972"/>
                    <a:pt x="955" y="972"/>
                  </a:cubicBezTo>
                  <a:cubicBezTo>
                    <a:pt x="1258" y="972"/>
                    <a:pt x="1572" y="935"/>
                    <a:pt x="1675" y="845"/>
                  </a:cubicBezTo>
                  <a:cubicBezTo>
                    <a:pt x="1688" y="834"/>
                    <a:pt x="1803" y="14"/>
                    <a:pt x="1813" y="0"/>
                  </a:cubicBezTo>
                  <a:close/>
                </a:path>
              </a:pathLst>
            </a:custGeom>
            <a:solidFill>
              <a:srgbClr val="4F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11" name="Google Shape;9511;p42"/>
            <p:cNvSpPr/>
            <p:nvPr/>
          </p:nvSpPr>
          <p:spPr>
            <a:xfrm>
              <a:off x="3636525" y="3299475"/>
              <a:ext cx="10775" cy="4250"/>
            </a:xfrm>
            <a:custGeom>
              <a:avLst/>
              <a:gdLst/>
              <a:ahLst/>
              <a:cxnLst/>
              <a:rect l="l" t="t" r="r" b="b"/>
              <a:pathLst>
                <a:path w="431" h="170" extrusionOk="0">
                  <a:moveTo>
                    <a:pt x="268" y="1"/>
                  </a:moveTo>
                  <a:cubicBezTo>
                    <a:pt x="249" y="1"/>
                    <a:pt x="229" y="2"/>
                    <a:pt x="209" y="4"/>
                  </a:cubicBezTo>
                  <a:cubicBezTo>
                    <a:pt x="93" y="17"/>
                    <a:pt x="1" y="63"/>
                    <a:pt x="6" y="109"/>
                  </a:cubicBezTo>
                  <a:cubicBezTo>
                    <a:pt x="9" y="146"/>
                    <a:pt x="77" y="169"/>
                    <a:pt x="167" y="169"/>
                  </a:cubicBezTo>
                  <a:cubicBezTo>
                    <a:pt x="185" y="169"/>
                    <a:pt x="204" y="168"/>
                    <a:pt x="223" y="166"/>
                  </a:cubicBezTo>
                  <a:cubicBezTo>
                    <a:pt x="338" y="153"/>
                    <a:pt x="430" y="106"/>
                    <a:pt x="426" y="61"/>
                  </a:cubicBezTo>
                  <a:cubicBezTo>
                    <a:pt x="424" y="25"/>
                    <a:pt x="357" y="1"/>
                    <a:pt x="268" y="1"/>
                  </a:cubicBezTo>
                  <a:close/>
                </a:path>
              </a:pathLst>
            </a:custGeom>
            <a:solidFill>
              <a:srgbClr val="BC564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12" name="Google Shape;9512;p42"/>
            <p:cNvSpPr/>
            <p:nvPr/>
          </p:nvSpPr>
          <p:spPr>
            <a:xfrm>
              <a:off x="3617800" y="3273725"/>
              <a:ext cx="39025" cy="12075"/>
            </a:xfrm>
            <a:custGeom>
              <a:avLst/>
              <a:gdLst/>
              <a:ahLst/>
              <a:cxnLst/>
              <a:rect l="l" t="t" r="r" b="b"/>
              <a:pathLst>
                <a:path w="1561" h="483" extrusionOk="0">
                  <a:moveTo>
                    <a:pt x="1560" y="1"/>
                  </a:moveTo>
                  <a:lnTo>
                    <a:pt x="1560" y="1"/>
                  </a:lnTo>
                  <a:cubicBezTo>
                    <a:pt x="1442" y="42"/>
                    <a:pt x="1103" y="54"/>
                    <a:pt x="771" y="54"/>
                  </a:cubicBezTo>
                  <a:cubicBezTo>
                    <a:pt x="381" y="54"/>
                    <a:pt x="1" y="38"/>
                    <a:pt x="1" y="38"/>
                  </a:cubicBezTo>
                  <a:lnTo>
                    <a:pt x="1" y="38"/>
                  </a:lnTo>
                  <a:cubicBezTo>
                    <a:pt x="1" y="38"/>
                    <a:pt x="38" y="245"/>
                    <a:pt x="109" y="443"/>
                  </a:cubicBezTo>
                  <a:lnTo>
                    <a:pt x="110" y="443"/>
                  </a:lnTo>
                  <a:cubicBezTo>
                    <a:pt x="238" y="468"/>
                    <a:pt x="448" y="482"/>
                    <a:pt x="675" y="482"/>
                  </a:cubicBezTo>
                  <a:cubicBezTo>
                    <a:pt x="960" y="482"/>
                    <a:pt x="1273" y="460"/>
                    <a:pt x="1492" y="412"/>
                  </a:cubicBezTo>
                  <a:cubicBezTo>
                    <a:pt x="1521" y="219"/>
                    <a:pt x="1554" y="6"/>
                    <a:pt x="1560" y="1"/>
                  </a:cubicBezTo>
                  <a:close/>
                </a:path>
              </a:pathLst>
            </a:custGeom>
            <a:solidFill>
              <a:srgbClr val="FFF5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513" name="Google Shape;9513;p42"/>
          <p:cNvGrpSpPr/>
          <p:nvPr/>
        </p:nvGrpSpPr>
        <p:grpSpPr>
          <a:xfrm>
            <a:off x="7385343" y="2608788"/>
            <a:ext cx="1053307" cy="1806721"/>
            <a:chOff x="3957600" y="3059150"/>
            <a:chExt cx="712175" cy="1221500"/>
          </a:xfrm>
        </p:grpSpPr>
        <p:sp>
          <p:nvSpPr>
            <p:cNvPr id="9514" name="Google Shape;9514;p42"/>
            <p:cNvSpPr/>
            <p:nvPr/>
          </p:nvSpPr>
          <p:spPr>
            <a:xfrm>
              <a:off x="3957600" y="3059150"/>
              <a:ext cx="712175" cy="1221500"/>
            </a:xfrm>
            <a:custGeom>
              <a:avLst/>
              <a:gdLst/>
              <a:ahLst/>
              <a:cxnLst/>
              <a:rect l="l" t="t" r="r" b="b"/>
              <a:pathLst>
                <a:path w="28487" h="48860" extrusionOk="0">
                  <a:moveTo>
                    <a:pt x="11583" y="1"/>
                  </a:moveTo>
                  <a:cubicBezTo>
                    <a:pt x="10858" y="1"/>
                    <a:pt x="10122" y="133"/>
                    <a:pt x="9395" y="393"/>
                  </a:cubicBezTo>
                  <a:cubicBezTo>
                    <a:pt x="7826" y="958"/>
                    <a:pt x="7120" y="1931"/>
                    <a:pt x="6802" y="2721"/>
                  </a:cubicBezTo>
                  <a:cubicBezTo>
                    <a:pt x="6745" y="2781"/>
                    <a:pt x="6690" y="2842"/>
                    <a:pt x="6637" y="2903"/>
                  </a:cubicBezTo>
                  <a:cubicBezTo>
                    <a:pt x="5608" y="4098"/>
                    <a:pt x="5713" y="5098"/>
                    <a:pt x="5985" y="5727"/>
                  </a:cubicBezTo>
                  <a:cubicBezTo>
                    <a:pt x="6116" y="6032"/>
                    <a:pt x="6310" y="6296"/>
                    <a:pt x="6554" y="6510"/>
                  </a:cubicBezTo>
                  <a:cubicBezTo>
                    <a:pt x="7034" y="9141"/>
                    <a:pt x="7387" y="12287"/>
                    <a:pt x="7091" y="14107"/>
                  </a:cubicBezTo>
                  <a:cubicBezTo>
                    <a:pt x="7075" y="14202"/>
                    <a:pt x="7067" y="14299"/>
                    <a:pt x="7064" y="14393"/>
                  </a:cubicBezTo>
                  <a:cubicBezTo>
                    <a:pt x="6912" y="14731"/>
                    <a:pt x="6777" y="15042"/>
                    <a:pt x="6667" y="15300"/>
                  </a:cubicBezTo>
                  <a:cubicBezTo>
                    <a:pt x="6445" y="15486"/>
                    <a:pt x="6249" y="15701"/>
                    <a:pt x="6091" y="15940"/>
                  </a:cubicBezTo>
                  <a:lnTo>
                    <a:pt x="6071" y="15968"/>
                  </a:lnTo>
                  <a:lnTo>
                    <a:pt x="6058" y="15990"/>
                  </a:lnTo>
                  <a:cubicBezTo>
                    <a:pt x="5960" y="16147"/>
                    <a:pt x="5877" y="16315"/>
                    <a:pt x="5811" y="16491"/>
                  </a:cubicBezTo>
                  <a:lnTo>
                    <a:pt x="5768" y="16609"/>
                  </a:lnTo>
                  <a:cubicBezTo>
                    <a:pt x="5595" y="16785"/>
                    <a:pt x="5407" y="16976"/>
                    <a:pt x="5202" y="17188"/>
                  </a:cubicBezTo>
                  <a:lnTo>
                    <a:pt x="3015" y="18801"/>
                  </a:lnTo>
                  <a:cubicBezTo>
                    <a:pt x="2953" y="18796"/>
                    <a:pt x="2890" y="18792"/>
                    <a:pt x="2823" y="18792"/>
                  </a:cubicBezTo>
                  <a:cubicBezTo>
                    <a:pt x="2174" y="18792"/>
                    <a:pt x="1568" y="19105"/>
                    <a:pt x="1207" y="19624"/>
                  </a:cubicBezTo>
                  <a:lnTo>
                    <a:pt x="717" y="20344"/>
                  </a:lnTo>
                  <a:lnTo>
                    <a:pt x="718" y="20353"/>
                  </a:lnTo>
                  <a:cubicBezTo>
                    <a:pt x="405" y="20651"/>
                    <a:pt x="190" y="21038"/>
                    <a:pt x="142" y="21564"/>
                  </a:cubicBezTo>
                  <a:cubicBezTo>
                    <a:pt x="0" y="23147"/>
                    <a:pt x="1313" y="24860"/>
                    <a:pt x="2763" y="24860"/>
                  </a:cubicBezTo>
                  <a:cubicBezTo>
                    <a:pt x="3269" y="24860"/>
                    <a:pt x="3791" y="24652"/>
                    <a:pt x="4275" y="24156"/>
                  </a:cubicBezTo>
                  <a:cubicBezTo>
                    <a:pt x="4689" y="23734"/>
                    <a:pt x="5163" y="22945"/>
                    <a:pt x="5841" y="22945"/>
                  </a:cubicBezTo>
                  <a:cubicBezTo>
                    <a:pt x="5639" y="22978"/>
                    <a:pt x="5307" y="25487"/>
                    <a:pt x="5256" y="25774"/>
                  </a:cubicBezTo>
                  <a:cubicBezTo>
                    <a:pt x="4062" y="32649"/>
                    <a:pt x="4454" y="39927"/>
                    <a:pt x="5206" y="46833"/>
                  </a:cubicBezTo>
                  <a:cubicBezTo>
                    <a:pt x="5255" y="47282"/>
                    <a:pt x="5312" y="47744"/>
                    <a:pt x="5536" y="48137"/>
                  </a:cubicBezTo>
                  <a:cubicBezTo>
                    <a:pt x="5882" y="48739"/>
                    <a:pt x="6749" y="48859"/>
                    <a:pt x="7602" y="48859"/>
                  </a:cubicBezTo>
                  <a:cubicBezTo>
                    <a:pt x="8160" y="48859"/>
                    <a:pt x="8711" y="48808"/>
                    <a:pt x="9105" y="48808"/>
                  </a:cubicBezTo>
                  <a:cubicBezTo>
                    <a:pt x="9109" y="48808"/>
                    <a:pt x="9113" y="48808"/>
                    <a:pt x="9117" y="48808"/>
                  </a:cubicBezTo>
                  <a:lnTo>
                    <a:pt x="14706" y="48823"/>
                  </a:lnTo>
                  <a:cubicBezTo>
                    <a:pt x="18429" y="48833"/>
                    <a:pt x="22154" y="48845"/>
                    <a:pt x="25875" y="48855"/>
                  </a:cubicBezTo>
                  <a:cubicBezTo>
                    <a:pt x="26261" y="48858"/>
                    <a:pt x="26647" y="48858"/>
                    <a:pt x="27034" y="48859"/>
                  </a:cubicBezTo>
                  <a:cubicBezTo>
                    <a:pt x="27939" y="48859"/>
                    <a:pt x="28486" y="47859"/>
                    <a:pt x="27999" y="47098"/>
                  </a:cubicBezTo>
                  <a:lnTo>
                    <a:pt x="27264" y="45944"/>
                  </a:lnTo>
                  <a:cubicBezTo>
                    <a:pt x="25630" y="43383"/>
                    <a:pt x="21264" y="36037"/>
                    <a:pt x="20721" y="32893"/>
                  </a:cubicBezTo>
                  <a:cubicBezTo>
                    <a:pt x="19879" y="28009"/>
                    <a:pt x="18724" y="24645"/>
                    <a:pt x="17782" y="22505"/>
                  </a:cubicBezTo>
                  <a:lnTo>
                    <a:pt x="18938" y="21333"/>
                  </a:lnTo>
                  <a:cubicBezTo>
                    <a:pt x="19413" y="20848"/>
                    <a:pt x="19492" y="20100"/>
                    <a:pt x="19126" y="19529"/>
                  </a:cubicBezTo>
                  <a:cubicBezTo>
                    <a:pt x="19320" y="19114"/>
                    <a:pt x="19497" y="18699"/>
                    <a:pt x="19649" y="18305"/>
                  </a:cubicBezTo>
                  <a:cubicBezTo>
                    <a:pt x="19967" y="17993"/>
                    <a:pt x="20208" y="17612"/>
                    <a:pt x="20352" y="17184"/>
                  </a:cubicBezTo>
                  <a:cubicBezTo>
                    <a:pt x="20452" y="16887"/>
                    <a:pt x="20498" y="16599"/>
                    <a:pt x="20497" y="16303"/>
                  </a:cubicBezTo>
                  <a:cubicBezTo>
                    <a:pt x="20495" y="16128"/>
                    <a:pt x="20475" y="15955"/>
                    <a:pt x="20439" y="15784"/>
                  </a:cubicBezTo>
                  <a:cubicBezTo>
                    <a:pt x="20428" y="15728"/>
                    <a:pt x="20415" y="15671"/>
                    <a:pt x="20399" y="15615"/>
                  </a:cubicBezTo>
                  <a:lnTo>
                    <a:pt x="20395" y="15593"/>
                  </a:lnTo>
                  <a:cubicBezTo>
                    <a:pt x="20360" y="15474"/>
                    <a:pt x="20319" y="15358"/>
                    <a:pt x="20276" y="15263"/>
                  </a:cubicBezTo>
                  <a:cubicBezTo>
                    <a:pt x="20136" y="14938"/>
                    <a:pt x="19929" y="14639"/>
                    <a:pt x="19676" y="14393"/>
                  </a:cubicBezTo>
                  <a:cubicBezTo>
                    <a:pt x="19620" y="14332"/>
                    <a:pt x="19543" y="14241"/>
                    <a:pt x="19445" y="14128"/>
                  </a:cubicBezTo>
                  <a:cubicBezTo>
                    <a:pt x="19181" y="13820"/>
                    <a:pt x="18807" y="13388"/>
                    <a:pt x="18363" y="12900"/>
                  </a:cubicBezTo>
                  <a:cubicBezTo>
                    <a:pt x="18305" y="12751"/>
                    <a:pt x="18234" y="12610"/>
                    <a:pt x="18149" y="12474"/>
                  </a:cubicBezTo>
                  <a:cubicBezTo>
                    <a:pt x="17255" y="11038"/>
                    <a:pt x="16923" y="8546"/>
                    <a:pt x="16654" y="6542"/>
                  </a:cubicBezTo>
                  <a:cubicBezTo>
                    <a:pt x="16568" y="5892"/>
                    <a:pt x="16488" y="5292"/>
                    <a:pt x="16393" y="4757"/>
                  </a:cubicBezTo>
                  <a:cubicBezTo>
                    <a:pt x="16598" y="4381"/>
                    <a:pt x="16705" y="3957"/>
                    <a:pt x="16689" y="3514"/>
                  </a:cubicBezTo>
                  <a:cubicBezTo>
                    <a:pt x="16652" y="2501"/>
                    <a:pt x="15979" y="1639"/>
                    <a:pt x="14979" y="1326"/>
                  </a:cubicBezTo>
                  <a:cubicBezTo>
                    <a:pt x="14176" y="484"/>
                    <a:pt x="12967" y="1"/>
                    <a:pt x="1158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3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15" name="Google Shape;9515;p42"/>
            <p:cNvSpPr/>
            <p:nvPr/>
          </p:nvSpPr>
          <p:spPr>
            <a:xfrm>
              <a:off x="4157750" y="3106575"/>
              <a:ext cx="151725" cy="65650"/>
            </a:xfrm>
            <a:custGeom>
              <a:avLst/>
              <a:gdLst/>
              <a:ahLst/>
              <a:cxnLst/>
              <a:rect l="l" t="t" r="r" b="b"/>
              <a:pathLst>
                <a:path w="6069" h="2626" extrusionOk="0">
                  <a:moveTo>
                    <a:pt x="3582" y="0"/>
                  </a:moveTo>
                  <a:cubicBezTo>
                    <a:pt x="3096" y="0"/>
                    <a:pt x="2568" y="90"/>
                    <a:pt x="2030" y="284"/>
                  </a:cubicBezTo>
                  <a:cubicBezTo>
                    <a:pt x="1" y="1014"/>
                    <a:pt x="471" y="2626"/>
                    <a:pt x="471" y="2626"/>
                  </a:cubicBezTo>
                  <a:lnTo>
                    <a:pt x="6069" y="1744"/>
                  </a:lnTo>
                  <a:cubicBezTo>
                    <a:pt x="5968" y="688"/>
                    <a:pt x="4931" y="0"/>
                    <a:pt x="358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16" name="Google Shape;9516;p42"/>
            <p:cNvSpPr/>
            <p:nvPr/>
          </p:nvSpPr>
          <p:spPr>
            <a:xfrm>
              <a:off x="4141775" y="3129550"/>
              <a:ext cx="192275" cy="60250"/>
            </a:xfrm>
            <a:custGeom>
              <a:avLst/>
              <a:gdLst/>
              <a:ahLst/>
              <a:cxnLst/>
              <a:rect l="l" t="t" r="r" b="b"/>
              <a:pathLst>
                <a:path w="7691" h="2410" extrusionOk="0">
                  <a:moveTo>
                    <a:pt x="4491" y="1"/>
                  </a:moveTo>
                  <a:cubicBezTo>
                    <a:pt x="3146" y="1"/>
                    <a:pt x="1610" y="280"/>
                    <a:pt x="707" y="1326"/>
                  </a:cubicBezTo>
                  <a:cubicBezTo>
                    <a:pt x="1" y="2146"/>
                    <a:pt x="429" y="2410"/>
                    <a:pt x="934" y="2410"/>
                  </a:cubicBezTo>
                  <a:cubicBezTo>
                    <a:pt x="1176" y="2410"/>
                    <a:pt x="1435" y="2350"/>
                    <a:pt x="1597" y="2262"/>
                  </a:cubicBezTo>
                  <a:lnTo>
                    <a:pt x="6481" y="1463"/>
                  </a:lnTo>
                  <a:cubicBezTo>
                    <a:pt x="7531" y="1418"/>
                    <a:pt x="7691" y="527"/>
                    <a:pt x="7051" y="322"/>
                  </a:cubicBezTo>
                  <a:cubicBezTo>
                    <a:pt x="6749" y="225"/>
                    <a:pt x="5697" y="1"/>
                    <a:pt x="449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17" name="Google Shape;9517;p42"/>
            <p:cNvSpPr/>
            <p:nvPr/>
          </p:nvSpPr>
          <p:spPr>
            <a:xfrm>
              <a:off x="4161600" y="3144825"/>
              <a:ext cx="60550" cy="39550"/>
            </a:xfrm>
            <a:custGeom>
              <a:avLst/>
              <a:gdLst/>
              <a:ahLst/>
              <a:cxnLst/>
              <a:rect l="l" t="t" r="r" b="b"/>
              <a:pathLst>
                <a:path w="2422" h="1582" extrusionOk="0">
                  <a:moveTo>
                    <a:pt x="817" y="1"/>
                  </a:moveTo>
                  <a:cubicBezTo>
                    <a:pt x="515" y="166"/>
                    <a:pt x="238" y="370"/>
                    <a:pt x="0" y="623"/>
                  </a:cubicBezTo>
                  <a:cubicBezTo>
                    <a:pt x="196" y="813"/>
                    <a:pt x="426" y="1010"/>
                    <a:pt x="684" y="1202"/>
                  </a:cubicBezTo>
                  <a:cubicBezTo>
                    <a:pt x="871" y="1344"/>
                    <a:pt x="1058" y="1469"/>
                    <a:pt x="1238" y="1582"/>
                  </a:cubicBezTo>
                  <a:lnTo>
                    <a:pt x="2422" y="1388"/>
                  </a:lnTo>
                  <a:cubicBezTo>
                    <a:pt x="2183" y="1079"/>
                    <a:pt x="1797" y="706"/>
                    <a:pt x="1322" y="350"/>
                  </a:cubicBezTo>
                  <a:cubicBezTo>
                    <a:pt x="1150" y="221"/>
                    <a:pt x="982" y="104"/>
                    <a:pt x="81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18" name="Google Shape;9518;p42"/>
            <p:cNvSpPr/>
            <p:nvPr/>
          </p:nvSpPr>
          <p:spPr>
            <a:xfrm>
              <a:off x="4210450" y="3129950"/>
              <a:ext cx="60750" cy="44900"/>
            </a:xfrm>
            <a:custGeom>
              <a:avLst/>
              <a:gdLst/>
              <a:ahLst/>
              <a:cxnLst/>
              <a:rect l="l" t="t" r="r" b="b"/>
              <a:pathLst>
                <a:path w="2430" h="1796" extrusionOk="0">
                  <a:moveTo>
                    <a:pt x="1202" y="1"/>
                  </a:moveTo>
                  <a:cubicBezTo>
                    <a:pt x="803" y="24"/>
                    <a:pt x="396" y="79"/>
                    <a:pt x="1" y="172"/>
                  </a:cubicBezTo>
                  <a:cubicBezTo>
                    <a:pt x="172" y="416"/>
                    <a:pt x="389" y="682"/>
                    <a:pt x="639" y="945"/>
                  </a:cubicBezTo>
                  <a:cubicBezTo>
                    <a:pt x="971" y="1297"/>
                    <a:pt x="1308" y="1590"/>
                    <a:pt x="1603" y="1796"/>
                  </a:cubicBezTo>
                  <a:lnTo>
                    <a:pt x="2429" y="1661"/>
                  </a:lnTo>
                  <a:cubicBezTo>
                    <a:pt x="2293" y="1294"/>
                    <a:pt x="1921" y="754"/>
                    <a:pt x="1413" y="215"/>
                  </a:cubicBezTo>
                  <a:cubicBezTo>
                    <a:pt x="1343" y="139"/>
                    <a:pt x="1272" y="69"/>
                    <a:pt x="120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19" name="Google Shape;9519;p42"/>
            <p:cNvSpPr/>
            <p:nvPr/>
          </p:nvSpPr>
          <p:spPr>
            <a:xfrm>
              <a:off x="4261100" y="3129650"/>
              <a:ext cx="49025" cy="39375"/>
            </a:xfrm>
            <a:custGeom>
              <a:avLst/>
              <a:gdLst/>
              <a:ahLst/>
              <a:cxnLst/>
              <a:rect l="l" t="t" r="r" b="b"/>
              <a:pathLst>
                <a:path w="1961" h="1575" extrusionOk="0">
                  <a:moveTo>
                    <a:pt x="1" y="0"/>
                  </a:moveTo>
                  <a:cubicBezTo>
                    <a:pt x="122" y="264"/>
                    <a:pt x="280" y="553"/>
                    <a:pt x="469" y="848"/>
                  </a:cubicBezTo>
                  <a:cubicBezTo>
                    <a:pt x="642" y="1119"/>
                    <a:pt x="823" y="1365"/>
                    <a:pt x="998" y="1575"/>
                  </a:cubicBezTo>
                  <a:lnTo>
                    <a:pt x="1709" y="1459"/>
                  </a:lnTo>
                  <a:cubicBezTo>
                    <a:pt x="1801" y="1456"/>
                    <a:pt x="1883" y="1443"/>
                    <a:pt x="1961" y="1427"/>
                  </a:cubicBezTo>
                  <a:cubicBezTo>
                    <a:pt x="1833" y="1089"/>
                    <a:pt x="1630" y="688"/>
                    <a:pt x="1366" y="274"/>
                  </a:cubicBezTo>
                  <a:cubicBezTo>
                    <a:pt x="1330" y="217"/>
                    <a:pt x="1293" y="162"/>
                    <a:pt x="1257" y="108"/>
                  </a:cubicBezTo>
                  <a:cubicBezTo>
                    <a:pt x="892" y="56"/>
                    <a:pt x="462" y="13"/>
                    <a:pt x="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20" name="Google Shape;9520;p42"/>
            <p:cNvSpPr/>
            <p:nvPr/>
          </p:nvSpPr>
          <p:spPr>
            <a:xfrm>
              <a:off x="4161750" y="3150000"/>
              <a:ext cx="226550" cy="323000"/>
            </a:xfrm>
            <a:custGeom>
              <a:avLst/>
              <a:gdLst/>
              <a:ahLst/>
              <a:cxnLst/>
              <a:rect l="l" t="t" r="r" b="b"/>
              <a:pathLst>
                <a:path w="9062" h="12920" extrusionOk="0">
                  <a:moveTo>
                    <a:pt x="4232" y="0"/>
                  </a:moveTo>
                  <a:cubicBezTo>
                    <a:pt x="2792" y="0"/>
                    <a:pt x="848" y="210"/>
                    <a:pt x="0" y="1239"/>
                  </a:cubicBezTo>
                  <a:cubicBezTo>
                    <a:pt x="0" y="1239"/>
                    <a:pt x="1345" y="7400"/>
                    <a:pt x="799" y="10780"/>
                  </a:cubicBezTo>
                  <a:cubicBezTo>
                    <a:pt x="703" y="11368"/>
                    <a:pt x="2302" y="12920"/>
                    <a:pt x="4356" y="12920"/>
                  </a:cubicBezTo>
                  <a:cubicBezTo>
                    <a:pt x="4544" y="12920"/>
                    <a:pt x="4735" y="12907"/>
                    <a:pt x="4929" y="12879"/>
                  </a:cubicBezTo>
                  <a:cubicBezTo>
                    <a:pt x="6283" y="12685"/>
                    <a:pt x="9062" y="10948"/>
                    <a:pt x="8373" y="9843"/>
                  </a:cubicBezTo>
                  <a:cubicBezTo>
                    <a:pt x="6550" y="6917"/>
                    <a:pt x="6738" y="1415"/>
                    <a:pt x="5971" y="99"/>
                  </a:cubicBezTo>
                  <a:cubicBezTo>
                    <a:pt x="5971" y="99"/>
                    <a:pt x="5220" y="0"/>
                    <a:pt x="423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21" name="Google Shape;9521;p42"/>
            <p:cNvSpPr/>
            <p:nvPr/>
          </p:nvSpPr>
          <p:spPr>
            <a:xfrm>
              <a:off x="4224500" y="3149725"/>
              <a:ext cx="163800" cy="323250"/>
            </a:xfrm>
            <a:custGeom>
              <a:avLst/>
              <a:gdLst/>
              <a:ahLst/>
              <a:cxnLst/>
              <a:rect l="l" t="t" r="r" b="b"/>
              <a:pathLst>
                <a:path w="6552" h="12930" extrusionOk="0">
                  <a:moveTo>
                    <a:pt x="1838" y="0"/>
                  </a:moveTo>
                  <a:cubicBezTo>
                    <a:pt x="1775" y="0"/>
                    <a:pt x="1710" y="1"/>
                    <a:pt x="1643" y="2"/>
                  </a:cubicBezTo>
                  <a:cubicBezTo>
                    <a:pt x="2935" y="828"/>
                    <a:pt x="3399" y="3607"/>
                    <a:pt x="3399" y="5464"/>
                  </a:cubicBezTo>
                  <a:cubicBezTo>
                    <a:pt x="3399" y="8917"/>
                    <a:pt x="1294" y="11347"/>
                    <a:pt x="1" y="12509"/>
                  </a:cubicBezTo>
                  <a:cubicBezTo>
                    <a:pt x="536" y="12758"/>
                    <a:pt x="1166" y="12929"/>
                    <a:pt x="1847" y="12929"/>
                  </a:cubicBezTo>
                  <a:cubicBezTo>
                    <a:pt x="2034" y="12929"/>
                    <a:pt x="2225" y="12916"/>
                    <a:pt x="2419" y="12889"/>
                  </a:cubicBezTo>
                  <a:cubicBezTo>
                    <a:pt x="3773" y="12695"/>
                    <a:pt x="6552" y="10957"/>
                    <a:pt x="5863" y="9852"/>
                  </a:cubicBezTo>
                  <a:cubicBezTo>
                    <a:pt x="4041" y="6927"/>
                    <a:pt x="4228" y="1424"/>
                    <a:pt x="3461" y="108"/>
                  </a:cubicBezTo>
                  <a:cubicBezTo>
                    <a:pt x="3461" y="108"/>
                    <a:pt x="2823" y="0"/>
                    <a:pt x="1838" y="0"/>
                  </a:cubicBezTo>
                  <a:close/>
                </a:path>
              </a:pathLst>
            </a:custGeom>
            <a:solidFill>
              <a:srgbClr val="FFFFFF">
                <a:alpha val="2527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22" name="Google Shape;9522;p42"/>
            <p:cNvSpPr/>
            <p:nvPr/>
          </p:nvSpPr>
          <p:spPr>
            <a:xfrm>
              <a:off x="4181000" y="3172600"/>
              <a:ext cx="140175" cy="296875"/>
            </a:xfrm>
            <a:custGeom>
              <a:avLst/>
              <a:gdLst/>
              <a:ahLst/>
              <a:cxnLst/>
              <a:rect l="l" t="t" r="r" b="b"/>
              <a:pathLst>
                <a:path w="5607" h="11875" extrusionOk="0">
                  <a:moveTo>
                    <a:pt x="1658" y="1"/>
                  </a:moveTo>
                  <a:cubicBezTo>
                    <a:pt x="974" y="1"/>
                    <a:pt x="329" y="261"/>
                    <a:pt x="166" y="1407"/>
                  </a:cubicBezTo>
                  <a:cubicBezTo>
                    <a:pt x="0" y="2560"/>
                    <a:pt x="1265" y="6845"/>
                    <a:pt x="1424" y="7825"/>
                  </a:cubicBezTo>
                  <a:cubicBezTo>
                    <a:pt x="2498" y="9548"/>
                    <a:pt x="3468" y="11005"/>
                    <a:pt x="3561" y="11874"/>
                  </a:cubicBezTo>
                  <a:cubicBezTo>
                    <a:pt x="3561" y="11874"/>
                    <a:pt x="3764" y="10305"/>
                    <a:pt x="4152" y="9978"/>
                  </a:cubicBezTo>
                  <a:cubicBezTo>
                    <a:pt x="4834" y="9397"/>
                    <a:pt x="5301" y="8638"/>
                    <a:pt x="5606" y="7793"/>
                  </a:cubicBezTo>
                  <a:cubicBezTo>
                    <a:pt x="5587" y="7647"/>
                    <a:pt x="5567" y="7502"/>
                    <a:pt x="5544" y="7355"/>
                  </a:cubicBezTo>
                  <a:cubicBezTo>
                    <a:pt x="5081" y="4542"/>
                    <a:pt x="4447" y="172"/>
                    <a:pt x="3341" y="172"/>
                  </a:cubicBezTo>
                  <a:cubicBezTo>
                    <a:pt x="3324" y="172"/>
                    <a:pt x="3308" y="173"/>
                    <a:pt x="3291" y="175"/>
                  </a:cubicBezTo>
                  <a:cubicBezTo>
                    <a:pt x="3259" y="178"/>
                    <a:pt x="3225" y="180"/>
                    <a:pt x="3189" y="180"/>
                  </a:cubicBezTo>
                  <a:cubicBezTo>
                    <a:pt x="2820" y="180"/>
                    <a:pt x="2225" y="1"/>
                    <a:pt x="1658" y="1"/>
                  </a:cubicBezTo>
                  <a:close/>
                </a:path>
              </a:pathLst>
            </a:custGeom>
            <a:solidFill>
              <a:srgbClr val="5428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23" name="Google Shape;9523;p42"/>
            <p:cNvSpPr/>
            <p:nvPr/>
          </p:nvSpPr>
          <p:spPr>
            <a:xfrm>
              <a:off x="4155075" y="3347875"/>
              <a:ext cx="90075" cy="163175"/>
            </a:xfrm>
            <a:custGeom>
              <a:avLst/>
              <a:gdLst/>
              <a:ahLst/>
              <a:cxnLst/>
              <a:rect l="l" t="t" r="r" b="b"/>
              <a:pathLst>
                <a:path w="3603" h="6527" extrusionOk="0">
                  <a:moveTo>
                    <a:pt x="3082" y="1"/>
                  </a:moveTo>
                  <a:cubicBezTo>
                    <a:pt x="1742" y="1307"/>
                    <a:pt x="450" y="4684"/>
                    <a:pt x="203" y="5226"/>
                  </a:cubicBezTo>
                  <a:cubicBezTo>
                    <a:pt x="1" y="5665"/>
                    <a:pt x="562" y="6526"/>
                    <a:pt x="1081" y="6526"/>
                  </a:cubicBezTo>
                  <a:cubicBezTo>
                    <a:pt x="1202" y="6526"/>
                    <a:pt x="1320" y="6480"/>
                    <a:pt x="1425" y="6372"/>
                  </a:cubicBezTo>
                  <a:cubicBezTo>
                    <a:pt x="1990" y="5799"/>
                    <a:pt x="3472" y="2422"/>
                    <a:pt x="3538" y="1530"/>
                  </a:cubicBezTo>
                  <a:cubicBezTo>
                    <a:pt x="3602" y="639"/>
                    <a:pt x="3082" y="1"/>
                    <a:pt x="308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24" name="Google Shape;9524;p42"/>
            <p:cNvSpPr/>
            <p:nvPr/>
          </p:nvSpPr>
          <p:spPr>
            <a:xfrm>
              <a:off x="4163425" y="3352150"/>
              <a:ext cx="81225" cy="158875"/>
            </a:xfrm>
            <a:custGeom>
              <a:avLst/>
              <a:gdLst/>
              <a:ahLst/>
              <a:cxnLst/>
              <a:rect l="l" t="t" r="r" b="b"/>
              <a:pathLst>
                <a:path w="3249" h="6355" extrusionOk="0">
                  <a:moveTo>
                    <a:pt x="2865" y="1"/>
                  </a:moveTo>
                  <a:cubicBezTo>
                    <a:pt x="2918" y="225"/>
                    <a:pt x="2949" y="489"/>
                    <a:pt x="2918" y="780"/>
                  </a:cubicBezTo>
                  <a:cubicBezTo>
                    <a:pt x="2823" y="1696"/>
                    <a:pt x="1229" y="5159"/>
                    <a:pt x="646" y="5747"/>
                  </a:cubicBezTo>
                  <a:cubicBezTo>
                    <a:pt x="537" y="5856"/>
                    <a:pt x="419" y="5902"/>
                    <a:pt x="300" y="5902"/>
                  </a:cubicBezTo>
                  <a:cubicBezTo>
                    <a:pt x="199" y="5902"/>
                    <a:pt x="98" y="5869"/>
                    <a:pt x="1" y="5813"/>
                  </a:cubicBezTo>
                  <a:lnTo>
                    <a:pt x="1" y="5813"/>
                  </a:lnTo>
                  <a:cubicBezTo>
                    <a:pt x="180" y="6109"/>
                    <a:pt x="470" y="6354"/>
                    <a:pt x="748" y="6354"/>
                  </a:cubicBezTo>
                  <a:cubicBezTo>
                    <a:pt x="868" y="6354"/>
                    <a:pt x="986" y="6308"/>
                    <a:pt x="1091" y="6201"/>
                  </a:cubicBezTo>
                  <a:cubicBezTo>
                    <a:pt x="1656" y="5626"/>
                    <a:pt x="3139" y="2251"/>
                    <a:pt x="3204" y="1359"/>
                  </a:cubicBezTo>
                  <a:cubicBezTo>
                    <a:pt x="3248" y="742"/>
                    <a:pt x="3014" y="246"/>
                    <a:pt x="286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25" name="Google Shape;9525;p42"/>
            <p:cNvSpPr/>
            <p:nvPr/>
          </p:nvSpPr>
          <p:spPr>
            <a:xfrm>
              <a:off x="4145650" y="3471725"/>
              <a:ext cx="50275" cy="44650"/>
            </a:xfrm>
            <a:custGeom>
              <a:avLst/>
              <a:gdLst/>
              <a:ahLst/>
              <a:cxnLst/>
              <a:rect l="l" t="t" r="r" b="b"/>
              <a:pathLst>
                <a:path w="2011" h="1786" extrusionOk="0">
                  <a:moveTo>
                    <a:pt x="1070" y="1"/>
                  </a:moveTo>
                  <a:cubicBezTo>
                    <a:pt x="1047" y="1"/>
                    <a:pt x="1023" y="1"/>
                    <a:pt x="999" y="3"/>
                  </a:cubicBezTo>
                  <a:cubicBezTo>
                    <a:pt x="446" y="36"/>
                    <a:pt x="0" y="463"/>
                    <a:pt x="5" y="954"/>
                  </a:cubicBezTo>
                  <a:cubicBezTo>
                    <a:pt x="7" y="1425"/>
                    <a:pt x="419" y="1786"/>
                    <a:pt x="938" y="1786"/>
                  </a:cubicBezTo>
                  <a:cubicBezTo>
                    <a:pt x="963" y="1786"/>
                    <a:pt x="987" y="1785"/>
                    <a:pt x="1012" y="1783"/>
                  </a:cubicBezTo>
                  <a:cubicBezTo>
                    <a:pt x="1565" y="1749"/>
                    <a:pt x="2011" y="1323"/>
                    <a:pt x="2008" y="830"/>
                  </a:cubicBezTo>
                  <a:cubicBezTo>
                    <a:pt x="2004" y="362"/>
                    <a:pt x="1590" y="1"/>
                    <a:pt x="107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26" name="Google Shape;9526;p42"/>
            <p:cNvSpPr/>
            <p:nvPr/>
          </p:nvSpPr>
          <p:spPr>
            <a:xfrm>
              <a:off x="4145750" y="3482775"/>
              <a:ext cx="50225" cy="33600"/>
            </a:xfrm>
            <a:custGeom>
              <a:avLst/>
              <a:gdLst/>
              <a:ahLst/>
              <a:cxnLst/>
              <a:rect l="l" t="t" r="r" b="b"/>
              <a:pathLst>
                <a:path w="2009" h="1344" extrusionOk="0">
                  <a:moveTo>
                    <a:pt x="1893" y="1"/>
                  </a:moveTo>
                  <a:cubicBezTo>
                    <a:pt x="1719" y="268"/>
                    <a:pt x="1405" y="462"/>
                    <a:pt x="1043" y="483"/>
                  </a:cubicBezTo>
                  <a:cubicBezTo>
                    <a:pt x="1019" y="485"/>
                    <a:pt x="996" y="486"/>
                    <a:pt x="973" y="486"/>
                  </a:cubicBezTo>
                  <a:cubicBezTo>
                    <a:pt x="610" y="486"/>
                    <a:pt x="303" y="308"/>
                    <a:pt x="146" y="44"/>
                  </a:cubicBezTo>
                  <a:cubicBezTo>
                    <a:pt x="54" y="184"/>
                    <a:pt x="1" y="344"/>
                    <a:pt x="2" y="512"/>
                  </a:cubicBezTo>
                  <a:cubicBezTo>
                    <a:pt x="6" y="983"/>
                    <a:pt x="420" y="1343"/>
                    <a:pt x="941" y="1343"/>
                  </a:cubicBezTo>
                  <a:cubicBezTo>
                    <a:pt x="964" y="1343"/>
                    <a:pt x="986" y="1343"/>
                    <a:pt x="1009" y="1341"/>
                  </a:cubicBezTo>
                  <a:cubicBezTo>
                    <a:pt x="1563" y="1307"/>
                    <a:pt x="2008" y="881"/>
                    <a:pt x="2005" y="388"/>
                  </a:cubicBezTo>
                  <a:cubicBezTo>
                    <a:pt x="2004" y="246"/>
                    <a:pt x="1962" y="115"/>
                    <a:pt x="18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27" name="Google Shape;9527;p42"/>
            <p:cNvSpPr/>
            <p:nvPr/>
          </p:nvSpPr>
          <p:spPr>
            <a:xfrm>
              <a:off x="4151000" y="3486700"/>
              <a:ext cx="225525" cy="738625"/>
            </a:xfrm>
            <a:custGeom>
              <a:avLst/>
              <a:gdLst/>
              <a:ahLst/>
              <a:cxnLst/>
              <a:rect l="l" t="t" r="r" b="b"/>
              <a:pathLst>
                <a:path w="9021" h="29545" extrusionOk="0">
                  <a:moveTo>
                    <a:pt x="2916" y="0"/>
                  </a:moveTo>
                  <a:cubicBezTo>
                    <a:pt x="2916" y="0"/>
                    <a:pt x="537" y="4777"/>
                    <a:pt x="268" y="7725"/>
                  </a:cubicBezTo>
                  <a:cubicBezTo>
                    <a:pt x="1" y="10677"/>
                    <a:pt x="4189" y="29544"/>
                    <a:pt x="4191" y="29544"/>
                  </a:cubicBezTo>
                  <a:cubicBezTo>
                    <a:pt x="4191" y="29544"/>
                    <a:pt x="4191" y="29544"/>
                    <a:pt x="4191" y="29544"/>
                  </a:cubicBezTo>
                  <a:lnTo>
                    <a:pt x="4477" y="29544"/>
                  </a:lnTo>
                  <a:cubicBezTo>
                    <a:pt x="4816" y="23552"/>
                    <a:pt x="9020" y="9273"/>
                    <a:pt x="7537" y="5808"/>
                  </a:cubicBezTo>
                  <a:cubicBezTo>
                    <a:pt x="6053" y="2344"/>
                    <a:pt x="5454" y="842"/>
                    <a:pt x="5454" y="842"/>
                  </a:cubicBezTo>
                  <a:lnTo>
                    <a:pt x="2916" y="0"/>
                  </a:lnTo>
                  <a:close/>
                </a:path>
              </a:pathLst>
            </a:custGeom>
            <a:solidFill>
              <a:srgbClr val="684B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28" name="Google Shape;9528;p42"/>
            <p:cNvSpPr/>
            <p:nvPr/>
          </p:nvSpPr>
          <p:spPr>
            <a:xfrm>
              <a:off x="4213650" y="3492400"/>
              <a:ext cx="168875" cy="738625"/>
            </a:xfrm>
            <a:custGeom>
              <a:avLst/>
              <a:gdLst/>
              <a:ahLst/>
              <a:cxnLst/>
              <a:rect l="l" t="t" r="r" b="b"/>
              <a:pathLst>
                <a:path w="6755" h="29545" extrusionOk="0">
                  <a:moveTo>
                    <a:pt x="416" y="1"/>
                  </a:moveTo>
                  <a:cubicBezTo>
                    <a:pt x="416" y="1"/>
                    <a:pt x="251" y="334"/>
                    <a:pt x="1" y="879"/>
                  </a:cubicBezTo>
                  <a:lnTo>
                    <a:pt x="2360" y="1655"/>
                  </a:lnTo>
                  <a:cubicBezTo>
                    <a:pt x="2360" y="1655"/>
                    <a:pt x="3212" y="3194"/>
                    <a:pt x="4730" y="6632"/>
                  </a:cubicBezTo>
                  <a:cubicBezTo>
                    <a:pt x="6201" y="9962"/>
                    <a:pt x="2221" y="23304"/>
                    <a:pt x="1712" y="29545"/>
                  </a:cubicBezTo>
                  <a:lnTo>
                    <a:pt x="1975" y="29545"/>
                  </a:lnTo>
                  <a:cubicBezTo>
                    <a:pt x="2316" y="23550"/>
                    <a:pt x="6754" y="9322"/>
                    <a:pt x="5270" y="5858"/>
                  </a:cubicBezTo>
                  <a:cubicBezTo>
                    <a:pt x="3787" y="2393"/>
                    <a:pt x="2954" y="843"/>
                    <a:pt x="2954" y="843"/>
                  </a:cubicBezTo>
                  <a:lnTo>
                    <a:pt x="416" y="1"/>
                  </a:lnTo>
                  <a:close/>
                </a:path>
              </a:pathLst>
            </a:custGeom>
            <a:solidFill>
              <a:srgbClr val="54374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29" name="Google Shape;9529;p42"/>
            <p:cNvSpPr/>
            <p:nvPr/>
          </p:nvSpPr>
          <p:spPr>
            <a:xfrm>
              <a:off x="4182625" y="3556000"/>
              <a:ext cx="138475" cy="65500"/>
            </a:xfrm>
            <a:custGeom>
              <a:avLst/>
              <a:gdLst/>
              <a:ahLst/>
              <a:cxnLst/>
              <a:rect l="l" t="t" r="r" b="b"/>
              <a:pathLst>
                <a:path w="5539" h="2620" extrusionOk="0">
                  <a:moveTo>
                    <a:pt x="329" y="0"/>
                  </a:moveTo>
                  <a:lnTo>
                    <a:pt x="0" y="1214"/>
                  </a:lnTo>
                  <a:lnTo>
                    <a:pt x="5538" y="2620"/>
                  </a:lnTo>
                  <a:lnTo>
                    <a:pt x="5137" y="816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54374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30" name="Google Shape;9530;p42"/>
            <p:cNvSpPr/>
            <p:nvPr/>
          </p:nvSpPr>
          <p:spPr>
            <a:xfrm>
              <a:off x="4202550" y="3655350"/>
              <a:ext cx="88500" cy="570000"/>
            </a:xfrm>
            <a:custGeom>
              <a:avLst/>
              <a:gdLst/>
              <a:ahLst/>
              <a:cxnLst/>
              <a:rect l="l" t="t" r="r" b="b"/>
              <a:pathLst>
                <a:path w="3540" h="22800" extrusionOk="0">
                  <a:moveTo>
                    <a:pt x="1" y="1"/>
                  </a:moveTo>
                  <a:lnTo>
                    <a:pt x="1367" y="1469"/>
                  </a:lnTo>
                  <a:lnTo>
                    <a:pt x="2165" y="22800"/>
                  </a:lnTo>
                  <a:lnTo>
                    <a:pt x="2330" y="22800"/>
                  </a:lnTo>
                  <a:lnTo>
                    <a:pt x="1893" y="1441"/>
                  </a:lnTo>
                  <a:lnTo>
                    <a:pt x="3540" y="721"/>
                  </a:lnTo>
                  <a:lnTo>
                    <a:pt x="1575" y="844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54374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31" name="Google Shape;9531;p42"/>
            <p:cNvSpPr/>
            <p:nvPr/>
          </p:nvSpPr>
          <p:spPr>
            <a:xfrm>
              <a:off x="4183875" y="3421925"/>
              <a:ext cx="143850" cy="172275"/>
            </a:xfrm>
            <a:custGeom>
              <a:avLst/>
              <a:gdLst/>
              <a:ahLst/>
              <a:cxnLst/>
              <a:rect l="l" t="t" r="r" b="b"/>
              <a:pathLst>
                <a:path w="5754" h="6891" extrusionOk="0">
                  <a:moveTo>
                    <a:pt x="2071" y="0"/>
                  </a:moveTo>
                  <a:lnTo>
                    <a:pt x="0" y="5878"/>
                  </a:lnTo>
                  <a:cubicBezTo>
                    <a:pt x="0" y="5878"/>
                    <a:pt x="3017" y="6891"/>
                    <a:pt x="4819" y="6891"/>
                  </a:cubicBezTo>
                  <a:cubicBezTo>
                    <a:pt x="5197" y="6891"/>
                    <a:pt x="5522" y="6846"/>
                    <a:pt x="5754" y="6738"/>
                  </a:cubicBezTo>
                  <a:lnTo>
                    <a:pt x="4188" y="956"/>
                  </a:lnTo>
                  <a:lnTo>
                    <a:pt x="2071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32" name="Google Shape;9532;p42"/>
            <p:cNvSpPr/>
            <p:nvPr/>
          </p:nvSpPr>
          <p:spPr>
            <a:xfrm>
              <a:off x="4183825" y="3422000"/>
              <a:ext cx="143850" cy="171400"/>
            </a:xfrm>
            <a:custGeom>
              <a:avLst/>
              <a:gdLst/>
              <a:ahLst/>
              <a:cxnLst/>
              <a:rect l="l" t="t" r="r" b="b"/>
              <a:pathLst>
                <a:path w="5754" h="6856" extrusionOk="0">
                  <a:moveTo>
                    <a:pt x="2072" y="0"/>
                  </a:moveTo>
                  <a:lnTo>
                    <a:pt x="1" y="5877"/>
                  </a:lnTo>
                  <a:cubicBezTo>
                    <a:pt x="1" y="5877"/>
                    <a:pt x="87" y="5905"/>
                    <a:pt x="235" y="5952"/>
                  </a:cubicBezTo>
                  <a:cubicBezTo>
                    <a:pt x="712" y="4744"/>
                    <a:pt x="1613" y="3925"/>
                    <a:pt x="2652" y="3925"/>
                  </a:cubicBezTo>
                  <a:cubicBezTo>
                    <a:pt x="3931" y="3925"/>
                    <a:pt x="5003" y="5168"/>
                    <a:pt x="5322" y="6856"/>
                  </a:cubicBezTo>
                  <a:cubicBezTo>
                    <a:pt x="5487" y="6830"/>
                    <a:pt x="5634" y="6793"/>
                    <a:pt x="5753" y="6737"/>
                  </a:cubicBezTo>
                  <a:lnTo>
                    <a:pt x="4187" y="956"/>
                  </a:lnTo>
                  <a:lnTo>
                    <a:pt x="2072" y="0"/>
                  </a:ln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33" name="Google Shape;9533;p42"/>
            <p:cNvSpPr/>
            <p:nvPr/>
          </p:nvSpPr>
          <p:spPr>
            <a:xfrm>
              <a:off x="4292725" y="3342875"/>
              <a:ext cx="132050" cy="146550"/>
            </a:xfrm>
            <a:custGeom>
              <a:avLst/>
              <a:gdLst/>
              <a:ahLst/>
              <a:cxnLst/>
              <a:rect l="l" t="t" r="r" b="b"/>
              <a:pathLst>
                <a:path w="5282" h="5862" extrusionOk="0">
                  <a:moveTo>
                    <a:pt x="380" y="1"/>
                  </a:moveTo>
                  <a:cubicBezTo>
                    <a:pt x="380" y="1"/>
                    <a:pt x="0" y="626"/>
                    <a:pt x="298" y="1419"/>
                  </a:cubicBezTo>
                  <a:cubicBezTo>
                    <a:pt x="605" y="2234"/>
                    <a:pt x="3211" y="5288"/>
                    <a:pt x="4011" y="5763"/>
                  </a:cubicBezTo>
                  <a:cubicBezTo>
                    <a:pt x="4126" y="5831"/>
                    <a:pt x="4235" y="5861"/>
                    <a:pt x="4337" y="5861"/>
                  </a:cubicBezTo>
                  <a:cubicBezTo>
                    <a:pt x="4949" y="5861"/>
                    <a:pt x="5281" y="4772"/>
                    <a:pt x="4899" y="4354"/>
                  </a:cubicBezTo>
                  <a:cubicBezTo>
                    <a:pt x="4459" y="3872"/>
                    <a:pt x="2097" y="959"/>
                    <a:pt x="38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34" name="Google Shape;9534;p42"/>
            <p:cNvSpPr/>
            <p:nvPr/>
          </p:nvSpPr>
          <p:spPr>
            <a:xfrm>
              <a:off x="4290525" y="3342875"/>
              <a:ext cx="124375" cy="146525"/>
            </a:xfrm>
            <a:custGeom>
              <a:avLst/>
              <a:gdLst/>
              <a:ahLst/>
              <a:cxnLst/>
              <a:rect l="l" t="t" r="r" b="b"/>
              <a:pathLst>
                <a:path w="4975" h="5861" extrusionOk="0">
                  <a:moveTo>
                    <a:pt x="468" y="1"/>
                  </a:moveTo>
                  <a:cubicBezTo>
                    <a:pt x="468" y="1"/>
                    <a:pt x="1" y="765"/>
                    <a:pt x="298" y="1557"/>
                  </a:cubicBezTo>
                  <a:cubicBezTo>
                    <a:pt x="606" y="2372"/>
                    <a:pt x="3300" y="5288"/>
                    <a:pt x="4100" y="5763"/>
                  </a:cubicBezTo>
                  <a:cubicBezTo>
                    <a:pt x="4215" y="5831"/>
                    <a:pt x="4323" y="5861"/>
                    <a:pt x="4424" y="5861"/>
                  </a:cubicBezTo>
                  <a:cubicBezTo>
                    <a:pt x="4655" y="5861"/>
                    <a:pt x="4846" y="5704"/>
                    <a:pt x="4974" y="5487"/>
                  </a:cubicBezTo>
                  <a:lnTo>
                    <a:pt x="4974" y="5487"/>
                  </a:lnTo>
                  <a:cubicBezTo>
                    <a:pt x="4953" y="5490"/>
                    <a:pt x="4933" y="5491"/>
                    <a:pt x="4911" y="5491"/>
                  </a:cubicBezTo>
                  <a:cubicBezTo>
                    <a:pt x="4811" y="5491"/>
                    <a:pt x="4704" y="5462"/>
                    <a:pt x="4589" y="5395"/>
                  </a:cubicBezTo>
                  <a:cubicBezTo>
                    <a:pt x="3789" y="4920"/>
                    <a:pt x="1183" y="1866"/>
                    <a:pt x="877" y="1050"/>
                  </a:cubicBezTo>
                  <a:cubicBezTo>
                    <a:pt x="755" y="725"/>
                    <a:pt x="748" y="429"/>
                    <a:pt x="780" y="192"/>
                  </a:cubicBezTo>
                  <a:cubicBezTo>
                    <a:pt x="673" y="123"/>
                    <a:pt x="570" y="58"/>
                    <a:pt x="468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35" name="Google Shape;9535;p42"/>
            <p:cNvSpPr/>
            <p:nvPr/>
          </p:nvSpPr>
          <p:spPr>
            <a:xfrm>
              <a:off x="4372450" y="3446250"/>
              <a:ext cx="50275" cy="44650"/>
            </a:xfrm>
            <a:custGeom>
              <a:avLst/>
              <a:gdLst/>
              <a:ahLst/>
              <a:cxnLst/>
              <a:rect l="l" t="t" r="r" b="b"/>
              <a:pathLst>
                <a:path w="2011" h="1786" extrusionOk="0">
                  <a:moveTo>
                    <a:pt x="1070" y="1"/>
                  </a:moveTo>
                  <a:cubicBezTo>
                    <a:pt x="1046" y="1"/>
                    <a:pt x="1023" y="1"/>
                    <a:pt x="999" y="3"/>
                  </a:cubicBezTo>
                  <a:cubicBezTo>
                    <a:pt x="445" y="37"/>
                    <a:pt x="0" y="463"/>
                    <a:pt x="3" y="956"/>
                  </a:cubicBezTo>
                  <a:cubicBezTo>
                    <a:pt x="7" y="1425"/>
                    <a:pt x="419" y="1786"/>
                    <a:pt x="938" y="1786"/>
                  </a:cubicBezTo>
                  <a:cubicBezTo>
                    <a:pt x="962" y="1786"/>
                    <a:pt x="987" y="1785"/>
                    <a:pt x="1012" y="1783"/>
                  </a:cubicBezTo>
                  <a:cubicBezTo>
                    <a:pt x="1563" y="1749"/>
                    <a:pt x="2010" y="1324"/>
                    <a:pt x="2006" y="831"/>
                  </a:cubicBezTo>
                  <a:cubicBezTo>
                    <a:pt x="2002" y="362"/>
                    <a:pt x="1590" y="1"/>
                    <a:pt x="107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36" name="Google Shape;9536;p42"/>
            <p:cNvSpPr/>
            <p:nvPr/>
          </p:nvSpPr>
          <p:spPr>
            <a:xfrm>
              <a:off x="4372500" y="3457300"/>
              <a:ext cx="50250" cy="33600"/>
            </a:xfrm>
            <a:custGeom>
              <a:avLst/>
              <a:gdLst/>
              <a:ahLst/>
              <a:cxnLst/>
              <a:rect l="l" t="t" r="r" b="b"/>
              <a:pathLst>
                <a:path w="2010" h="1344" extrusionOk="0">
                  <a:moveTo>
                    <a:pt x="1895" y="1"/>
                  </a:moveTo>
                  <a:cubicBezTo>
                    <a:pt x="1721" y="269"/>
                    <a:pt x="1406" y="463"/>
                    <a:pt x="1043" y="485"/>
                  </a:cubicBezTo>
                  <a:cubicBezTo>
                    <a:pt x="1021" y="486"/>
                    <a:pt x="999" y="487"/>
                    <a:pt x="977" y="487"/>
                  </a:cubicBezTo>
                  <a:cubicBezTo>
                    <a:pt x="614" y="487"/>
                    <a:pt x="305" y="309"/>
                    <a:pt x="147" y="44"/>
                  </a:cubicBezTo>
                  <a:cubicBezTo>
                    <a:pt x="56" y="185"/>
                    <a:pt x="1" y="344"/>
                    <a:pt x="4" y="514"/>
                  </a:cubicBezTo>
                  <a:cubicBezTo>
                    <a:pt x="7" y="983"/>
                    <a:pt x="420" y="1344"/>
                    <a:pt x="940" y="1344"/>
                  </a:cubicBezTo>
                  <a:cubicBezTo>
                    <a:pt x="964" y="1344"/>
                    <a:pt x="987" y="1343"/>
                    <a:pt x="1011" y="1341"/>
                  </a:cubicBezTo>
                  <a:cubicBezTo>
                    <a:pt x="1564" y="1307"/>
                    <a:pt x="2010" y="882"/>
                    <a:pt x="2005" y="389"/>
                  </a:cubicBezTo>
                  <a:cubicBezTo>
                    <a:pt x="2004" y="248"/>
                    <a:pt x="1962" y="116"/>
                    <a:pt x="189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37" name="Google Shape;9537;p42"/>
            <p:cNvSpPr/>
            <p:nvPr/>
          </p:nvSpPr>
          <p:spPr>
            <a:xfrm>
              <a:off x="4187850" y="3340275"/>
              <a:ext cx="142050" cy="163275"/>
            </a:xfrm>
            <a:custGeom>
              <a:avLst/>
              <a:gdLst/>
              <a:ahLst/>
              <a:cxnLst/>
              <a:rect l="l" t="t" r="r" b="b"/>
              <a:pathLst>
                <a:path w="5682" h="6531" extrusionOk="0">
                  <a:moveTo>
                    <a:pt x="3779" y="1"/>
                  </a:moveTo>
                  <a:cubicBezTo>
                    <a:pt x="3039" y="1"/>
                    <a:pt x="2050" y="137"/>
                    <a:pt x="1771" y="305"/>
                  </a:cubicBezTo>
                  <a:cubicBezTo>
                    <a:pt x="1336" y="566"/>
                    <a:pt x="1" y="5021"/>
                    <a:pt x="287" y="5356"/>
                  </a:cubicBezTo>
                  <a:cubicBezTo>
                    <a:pt x="548" y="5661"/>
                    <a:pt x="4228" y="6531"/>
                    <a:pt x="5136" y="6531"/>
                  </a:cubicBezTo>
                  <a:cubicBezTo>
                    <a:pt x="5221" y="6531"/>
                    <a:pt x="5282" y="6523"/>
                    <a:pt x="5313" y="6507"/>
                  </a:cubicBezTo>
                  <a:cubicBezTo>
                    <a:pt x="5681" y="6317"/>
                    <a:pt x="5230" y="823"/>
                    <a:pt x="4619" y="145"/>
                  </a:cubicBezTo>
                  <a:cubicBezTo>
                    <a:pt x="4527" y="43"/>
                    <a:pt x="4192" y="1"/>
                    <a:pt x="377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38" name="Google Shape;9538;p42"/>
            <p:cNvSpPr/>
            <p:nvPr/>
          </p:nvSpPr>
          <p:spPr>
            <a:xfrm>
              <a:off x="4185100" y="3368525"/>
              <a:ext cx="144650" cy="139350"/>
            </a:xfrm>
            <a:custGeom>
              <a:avLst/>
              <a:gdLst/>
              <a:ahLst/>
              <a:cxnLst/>
              <a:rect l="l" t="t" r="r" b="b"/>
              <a:pathLst>
                <a:path w="5786" h="5574" extrusionOk="0">
                  <a:moveTo>
                    <a:pt x="1411" y="1"/>
                  </a:moveTo>
                  <a:lnTo>
                    <a:pt x="1411" y="1"/>
                  </a:lnTo>
                  <a:cubicBezTo>
                    <a:pt x="814" y="1385"/>
                    <a:pt x="0" y="4010"/>
                    <a:pt x="214" y="4262"/>
                  </a:cubicBezTo>
                  <a:cubicBezTo>
                    <a:pt x="477" y="4571"/>
                    <a:pt x="4494" y="5573"/>
                    <a:pt x="5392" y="5573"/>
                  </a:cubicBezTo>
                  <a:cubicBezTo>
                    <a:pt x="5465" y="5573"/>
                    <a:pt x="5518" y="5566"/>
                    <a:pt x="5545" y="5552"/>
                  </a:cubicBezTo>
                  <a:cubicBezTo>
                    <a:pt x="5785" y="5426"/>
                    <a:pt x="5622" y="2941"/>
                    <a:pt x="5308" y="1056"/>
                  </a:cubicBezTo>
                  <a:lnTo>
                    <a:pt x="5308" y="1056"/>
                  </a:lnTo>
                  <a:cubicBezTo>
                    <a:pt x="5402" y="2829"/>
                    <a:pt x="5346" y="4831"/>
                    <a:pt x="5160" y="4963"/>
                  </a:cubicBezTo>
                  <a:cubicBezTo>
                    <a:pt x="5119" y="4992"/>
                    <a:pt x="5013" y="5005"/>
                    <a:pt x="4859" y="5005"/>
                  </a:cubicBezTo>
                  <a:cubicBezTo>
                    <a:pt x="3845" y="5005"/>
                    <a:pt x="760" y="4428"/>
                    <a:pt x="545" y="4160"/>
                  </a:cubicBezTo>
                  <a:cubicBezTo>
                    <a:pt x="370" y="3940"/>
                    <a:pt x="934" y="1510"/>
                    <a:pt x="1411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39" name="Google Shape;9539;p42"/>
            <p:cNvSpPr/>
            <p:nvPr/>
          </p:nvSpPr>
          <p:spPr>
            <a:xfrm>
              <a:off x="4058675" y="3480600"/>
              <a:ext cx="129850" cy="113075"/>
            </a:xfrm>
            <a:custGeom>
              <a:avLst/>
              <a:gdLst/>
              <a:ahLst/>
              <a:cxnLst/>
              <a:rect l="l" t="t" r="r" b="b"/>
              <a:pathLst>
                <a:path w="5194" h="4523" extrusionOk="0">
                  <a:moveTo>
                    <a:pt x="4475" y="1"/>
                  </a:moveTo>
                  <a:cubicBezTo>
                    <a:pt x="4385" y="1"/>
                    <a:pt x="4289" y="21"/>
                    <a:pt x="4192" y="69"/>
                  </a:cubicBezTo>
                  <a:cubicBezTo>
                    <a:pt x="3660" y="330"/>
                    <a:pt x="0" y="4351"/>
                    <a:pt x="0" y="4351"/>
                  </a:cubicBezTo>
                  <a:lnTo>
                    <a:pt x="42" y="4522"/>
                  </a:lnTo>
                  <a:cubicBezTo>
                    <a:pt x="2420" y="3532"/>
                    <a:pt x="5031" y="1109"/>
                    <a:pt x="5122" y="730"/>
                  </a:cubicBezTo>
                  <a:cubicBezTo>
                    <a:pt x="5194" y="419"/>
                    <a:pt x="4882" y="1"/>
                    <a:pt x="447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40" name="Google Shape;9540;p42"/>
            <p:cNvSpPr/>
            <p:nvPr/>
          </p:nvSpPr>
          <p:spPr>
            <a:xfrm>
              <a:off x="4058675" y="3480950"/>
              <a:ext cx="129675" cy="112675"/>
            </a:xfrm>
            <a:custGeom>
              <a:avLst/>
              <a:gdLst/>
              <a:ahLst/>
              <a:cxnLst/>
              <a:rect l="l" t="t" r="r" b="b"/>
              <a:pathLst>
                <a:path w="5187" h="4507" extrusionOk="0">
                  <a:moveTo>
                    <a:pt x="4600" y="0"/>
                  </a:moveTo>
                  <a:cubicBezTo>
                    <a:pt x="4678" y="132"/>
                    <a:pt x="4709" y="289"/>
                    <a:pt x="4676" y="426"/>
                  </a:cubicBezTo>
                  <a:cubicBezTo>
                    <a:pt x="4579" y="803"/>
                    <a:pt x="2264" y="3093"/>
                    <a:pt x="98" y="4231"/>
                  </a:cubicBezTo>
                  <a:cubicBezTo>
                    <a:pt x="35" y="4298"/>
                    <a:pt x="0" y="4336"/>
                    <a:pt x="0" y="4336"/>
                  </a:cubicBezTo>
                  <a:lnTo>
                    <a:pt x="42" y="4507"/>
                  </a:lnTo>
                  <a:cubicBezTo>
                    <a:pt x="2420" y="3517"/>
                    <a:pt x="5033" y="1095"/>
                    <a:pt x="5122" y="714"/>
                  </a:cubicBezTo>
                  <a:cubicBezTo>
                    <a:pt x="5187" y="437"/>
                    <a:pt x="4944" y="74"/>
                    <a:pt x="4600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41" name="Google Shape;9541;p42"/>
            <p:cNvSpPr/>
            <p:nvPr/>
          </p:nvSpPr>
          <p:spPr>
            <a:xfrm>
              <a:off x="4249300" y="4207225"/>
              <a:ext cx="44525" cy="23850"/>
            </a:xfrm>
            <a:custGeom>
              <a:avLst/>
              <a:gdLst/>
              <a:ahLst/>
              <a:cxnLst/>
              <a:rect l="l" t="t" r="r" b="b"/>
              <a:pathLst>
                <a:path w="1781" h="954" extrusionOk="0">
                  <a:moveTo>
                    <a:pt x="594" y="0"/>
                  </a:moveTo>
                  <a:cubicBezTo>
                    <a:pt x="565" y="0"/>
                    <a:pt x="538" y="5"/>
                    <a:pt x="513" y="15"/>
                  </a:cubicBezTo>
                  <a:cubicBezTo>
                    <a:pt x="125" y="169"/>
                    <a:pt x="0" y="953"/>
                    <a:pt x="0" y="953"/>
                  </a:cubicBezTo>
                  <a:lnTo>
                    <a:pt x="1780" y="953"/>
                  </a:lnTo>
                  <a:cubicBezTo>
                    <a:pt x="1780" y="953"/>
                    <a:pt x="1010" y="0"/>
                    <a:pt x="594" y="0"/>
                  </a:cubicBezTo>
                  <a:close/>
                </a:path>
              </a:pathLst>
            </a:custGeom>
            <a:solidFill>
              <a:srgbClr val="FFD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42" name="Google Shape;9542;p42"/>
            <p:cNvSpPr/>
            <p:nvPr/>
          </p:nvSpPr>
          <p:spPr>
            <a:xfrm>
              <a:off x="4207000" y="4207225"/>
              <a:ext cx="56250" cy="23850"/>
            </a:xfrm>
            <a:custGeom>
              <a:avLst/>
              <a:gdLst/>
              <a:ahLst/>
              <a:cxnLst/>
              <a:rect l="l" t="t" r="r" b="b"/>
              <a:pathLst>
                <a:path w="2250" h="954" extrusionOk="0">
                  <a:moveTo>
                    <a:pt x="1501" y="0"/>
                  </a:moveTo>
                  <a:cubicBezTo>
                    <a:pt x="973" y="0"/>
                    <a:pt x="1" y="953"/>
                    <a:pt x="1" y="953"/>
                  </a:cubicBezTo>
                  <a:lnTo>
                    <a:pt x="2250" y="953"/>
                  </a:lnTo>
                  <a:cubicBezTo>
                    <a:pt x="2250" y="953"/>
                    <a:pt x="2093" y="169"/>
                    <a:pt x="1604" y="15"/>
                  </a:cubicBezTo>
                  <a:cubicBezTo>
                    <a:pt x="1572" y="5"/>
                    <a:pt x="1538" y="0"/>
                    <a:pt x="1501" y="0"/>
                  </a:cubicBezTo>
                  <a:close/>
                </a:path>
              </a:pathLst>
            </a:custGeom>
            <a:solidFill>
              <a:srgbClr val="FFD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43" name="Google Shape;9543;p42"/>
            <p:cNvSpPr/>
            <p:nvPr/>
          </p:nvSpPr>
          <p:spPr>
            <a:xfrm>
              <a:off x="4238975" y="3340275"/>
              <a:ext cx="52325" cy="16750"/>
            </a:xfrm>
            <a:custGeom>
              <a:avLst/>
              <a:gdLst/>
              <a:ahLst/>
              <a:cxnLst/>
              <a:rect l="l" t="t" r="r" b="b"/>
              <a:pathLst>
                <a:path w="2093" h="670" extrusionOk="0">
                  <a:moveTo>
                    <a:pt x="1733" y="0"/>
                  </a:moveTo>
                  <a:cubicBezTo>
                    <a:pt x="1155" y="0"/>
                    <a:pt x="425" y="82"/>
                    <a:pt x="1" y="200"/>
                  </a:cubicBezTo>
                  <a:cubicBezTo>
                    <a:pt x="131" y="470"/>
                    <a:pt x="538" y="670"/>
                    <a:pt x="1022" y="670"/>
                  </a:cubicBezTo>
                  <a:cubicBezTo>
                    <a:pt x="1613" y="670"/>
                    <a:pt x="2093" y="377"/>
                    <a:pt x="2091" y="16"/>
                  </a:cubicBezTo>
                  <a:lnTo>
                    <a:pt x="2091" y="13"/>
                  </a:lnTo>
                  <a:cubicBezTo>
                    <a:pt x="1983" y="4"/>
                    <a:pt x="1862" y="0"/>
                    <a:pt x="1733" y="0"/>
                  </a:cubicBezTo>
                  <a:close/>
                </a:path>
              </a:pathLst>
            </a:custGeom>
            <a:solidFill>
              <a:srgbClr val="FFF5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44" name="Google Shape;9544;p42"/>
            <p:cNvSpPr/>
            <p:nvPr/>
          </p:nvSpPr>
          <p:spPr>
            <a:xfrm>
              <a:off x="4238325" y="3349075"/>
              <a:ext cx="32375" cy="106900"/>
            </a:xfrm>
            <a:custGeom>
              <a:avLst/>
              <a:gdLst/>
              <a:ahLst/>
              <a:cxnLst/>
              <a:rect l="l" t="t" r="r" b="b"/>
              <a:pathLst>
                <a:path w="1295" h="4276" extrusionOk="0">
                  <a:moveTo>
                    <a:pt x="610" y="0"/>
                  </a:moveTo>
                  <a:lnTo>
                    <a:pt x="1" y="4077"/>
                  </a:lnTo>
                  <a:lnTo>
                    <a:pt x="945" y="4275"/>
                  </a:lnTo>
                  <a:lnTo>
                    <a:pt x="1294" y="60"/>
                  </a:lnTo>
                  <a:lnTo>
                    <a:pt x="61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45" name="Google Shape;9545;p42"/>
            <p:cNvSpPr/>
            <p:nvPr/>
          </p:nvSpPr>
          <p:spPr>
            <a:xfrm>
              <a:off x="4243425" y="3293100"/>
              <a:ext cx="38400" cy="57850"/>
            </a:xfrm>
            <a:custGeom>
              <a:avLst/>
              <a:gdLst/>
              <a:ahLst/>
              <a:cxnLst/>
              <a:rect l="l" t="t" r="r" b="b"/>
              <a:pathLst>
                <a:path w="1536" h="2314" extrusionOk="0">
                  <a:moveTo>
                    <a:pt x="1300" y="0"/>
                  </a:moveTo>
                  <a:lnTo>
                    <a:pt x="1" y="76"/>
                  </a:lnTo>
                  <a:lnTo>
                    <a:pt x="235" y="2011"/>
                  </a:lnTo>
                  <a:cubicBezTo>
                    <a:pt x="406" y="2219"/>
                    <a:pt x="589" y="2313"/>
                    <a:pt x="783" y="2313"/>
                  </a:cubicBezTo>
                  <a:cubicBezTo>
                    <a:pt x="1019" y="2313"/>
                    <a:pt x="1271" y="2174"/>
                    <a:pt x="1536" y="1934"/>
                  </a:cubicBezTo>
                  <a:lnTo>
                    <a:pt x="1300" y="0"/>
                  </a:lnTo>
                  <a:close/>
                </a:path>
              </a:pathLst>
            </a:custGeom>
            <a:solidFill>
              <a:srgbClr val="FFF5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46" name="Google Shape;9546;p42"/>
            <p:cNvSpPr/>
            <p:nvPr/>
          </p:nvSpPr>
          <p:spPr>
            <a:xfrm>
              <a:off x="4065100" y="3570400"/>
              <a:ext cx="534225" cy="662975"/>
            </a:xfrm>
            <a:custGeom>
              <a:avLst/>
              <a:gdLst/>
              <a:ahLst/>
              <a:cxnLst/>
              <a:rect l="l" t="t" r="r" b="b"/>
              <a:pathLst>
                <a:path w="21369" h="26519" extrusionOk="0">
                  <a:moveTo>
                    <a:pt x="4843" y="0"/>
                  </a:moveTo>
                  <a:cubicBezTo>
                    <a:pt x="1" y="8108"/>
                    <a:pt x="2931" y="26518"/>
                    <a:pt x="2931" y="26518"/>
                  </a:cubicBezTo>
                  <a:lnTo>
                    <a:pt x="21369" y="26518"/>
                  </a:lnTo>
                  <a:cubicBezTo>
                    <a:pt x="21369" y="26518"/>
                    <a:pt x="15279" y="16977"/>
                    <a:pt x="14553" y="12764"/>
                  </a:cubicBezTo>
                  <a:cubicBezTo>
                    <a:pt x="13031" y="3940"/>
                    <a:pt x="10476" y="411"/>
                    <a:pt x="10476" y="411"/>
                  </a:cubicBezTo>
                  <a:lnTo>
                    <a:pt x="4843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47" name="Google Shape;9547;p42"/>
            <p:cNvSpPr/>
            <p:nvPr/>
          </p:nvSpPr>
          <p:spPr>
            <a:xfrm>
              <a:off x="4127475" y="3568850"/>
              <a:ext cx="469550" cy="662975"/>
            </a:xfrm>
            <a:custGeom>
              <a:avLst/>
              <a:gdLst/>
              <a:ahLst/>
              <a:cxnLst/>
              <a:rect l="l" t="t" r="r" b="b"/>
              <a:pathLst>
                <a:path w="18782" h="26519" extrusionOk="0">
                  <a:moveTo>
                    <a:pt x="2256" y="1"/>
                  </a:moveTo>
                  <a:cubicBezTo>
                    <a:pt x="1127" y="1893"/>
                    <a:pt x="420" y="4346"/>
                    <a:pt x="0" y="6996"/>
                  </a:cubicBezTo>
                  <a:cubicBezTo>
                    <a:pt x="1108" y="4444"/>
                    <a:pt x="2532" y="2908"/>
                    <a:pt x="4087" y="2908"/>
                  </a:cubicBezTo>
                  <a:cubicBezTo>
                    <a:pt x="7615" y="2908"/>
                    <a:pt x="10476" y="10824"/>
                    <a:pt x="10476" y="20585"/>
                  </a:cubicBezTo>
                  <a:cubicBezTo>
                    <a:pt x="10476" y="22667"/>
                    <a:pt x="10345" y="24665"/>
                    <a:pt x="10105" y="26518"/>
                  </a:cubicBezTo>
                  <a:lnTo>
                    <a:pt x="18782" y="26518"/>
                  </a:lnTo>
                  <a:cubicBezTo>
                    <a:pt x="18782" y="26518"/>
                    <a:pt x="12692" y="16976"/>
                    <a:pt x="11967" y="12765"/>
                  </a:cubicBezTo>
                  <a:cubicBezTo>
                    <a:pt x="10446" y="3942"/>
                    <a:pt x="7889" y="413"/>
                    <a:pt x="7889" y="413"/>
                  </a:cubicBezTo>
                  <a:lnTo>
                    <a:pt x="2256" y="1"/>
                  </a:ln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48" name="Google Shape;9548;p42"/>
            <p:cNvSpPr/>
            <p:nvPr/>
          </p:nvSpPr>
          <p:spPr>
            <a:xfrm>
              <a:off x="4208625" y="3293125"/>
              <a:ext cx="137425" cy="114550"/>
            </a:xfrm>
            <a:custGeom>
              <a:avLst/>
              <a:gdLst/>
              <a:ahLst/>
              <a:cxnLst/>
              <a:rect l="l" t="t" r="r" b="b"/>
              <a:pathLst>
                <a:path w="5497" h="4582" extrusionOk="0">
                  <a:moveTo>
                    <a:pt x="2696" y="1"/>
                  </a:moveTo>
                  <a:lnTo>
                    <a:pt x="1396" y="77"/>
                  </a:lnTo>
                  <a:lnTo>
                    <a:pt x="1630" y="2001"/>
                  </a:lnTo>
                  <a:cubicBezTo>
                    <a:pt x="1562" y="2011"/>
                    <a:pt x="1502" y="2023"/>
                    <a:pt x="1443" y="2034"/>
                  </a:cubicBezTo>
                  <a:cubicBezTo>
                    <a:pt x="1436" y="2035"/>
                    <a:pt x="1430" y="2035"/>
                    <a:pt x="1423" y="2038"/>
                  </a:cubicBezTo>
                  <a:cubicBezTo>
                    <a:pt x="1209" y="2083"/>
                    <a:pt x="1035" y="2135"/>
                    <a:pt x="942" y="2191"/>
                  </a:cubicBezTo>
                  <a:cubicBezTo>
                    <a:pt x="919" y="2205"/>
                    <a:pt x="891" y="2234"/>
                    <a:pt x="863" y="2271"/>
                  </a:cubicBezTo>
                  <a:cubicBezTo>
                    <a:pt x="568" y="2577"/>
                    <a:pt x="276" y="2977"/>
                    <a:pt x="0" y="3421"/>
                  </a:cubicBezTo>
                  <a:cubicBezTo>
                    <a:pt x="661" y="4131"/>
                    <a:pt x="1631" y="4582"/>
                    <a:pt x="2718" y="4582"/>
                  </a:cubicBezTo>
                  <a:cubicBezTo>
                    <a:pt x="3836" y="4582"/>
                    <a:pt x="4834" y="4106"/>
                    <a:pt x="5497" y="3362"/>
                  </a:cubicBezTo>
                  <a:cubicBezTo>
                    <a:pt x="5014" y="2908"/>
                    <a:pt x="4520" y="2490"/>
                    <a:pt x="4057" y="2185"/>
                  </a:cubicBezTo>
                  <a:cubicBezTo>
                    <a:pt x="3952" y="2117"/>
                    <a:pt x="3847" y="2053"/>
                    <a:pt x="3745" y="1995"/>
                  </a:cubicBezTo>
                  <a:cubicBezTo>
                    <a:pt x="3745" y="1995"/>
                    <a:pt x="3744" y="1997"/>
                    <a:pt x="3741" y="2001"/>
                  </a:cubicBezTo>
                  <a:cubicBezTo>
                    <a:pt x="3626" y="1932"/>
                    <a:pt x="3380" y="1898"/>
                    <a:pt x="3076" y="1890"/>
                  </a:cubicBezTo>
                  <a:lnTo>
                    <a:pt x="3042" y="1890"/>
                  </a:lnTo>
                  <a:cubicBezTo>
                    <a:pt x="3005" y="1889"/>
                    <a:pt x="2966" y="1889"/>
                    <a:pt x="2926" y="1889"/>
                  </a:cubicBezTo>
                  <a:lnTo>
                    <a:pt x="2696" y="1"/>
                  </a:ln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49" name="Google Shape;9549;p42"/>
            <p:cNvSpPr/>
            <p:nvPr/>
          </p:nvSpPr>
          <p:spPr>
            <a:xfrm>
              <a:off x="4175625" y="3160775"/>
              <a:ext cx="120100" cy="163950"/>
            </a:xfrm>
            <a:custGeom>
              <a:avLst/>
              <a:gdLst/>
              <a:ahLst/>
              <a:cxnLst/>
              <a:rect l="l" t="t" r="r" b="b"/>
              <a:pathLst>
                <a:path w="4804" h="6558" extrusionOk="0">
                  <a:moveTo>
                    <a:pt x="2153" y="0"/>
                  </a:moveTo>
                  <a:cubicBezTo>
                    <a:pt x="869" y="0"/>
                    <a:pt x="0" y="727"/>
                    <a:pt x="358" y="2748"/>
                  </a:cubicBezTo>
                  <a:cubicBezTo>
                    <a:pt x="902" y="5824"/>
                    <a:pt x="2914" y="6558"/>
                    <a:pt x="2914" y="6558"/>
                  </a:cubicBezTo>
                  <a:cubicBezTo>
                    <a:pt x="4319" y="5437"/>
                    <a:pt x="4674" y="5017"/>
                    <a:pt x="4739" y="3273"/>
                  </a:cubicBezTo>
                  <a:cubicBezTo>
                    <a:pt x="4804" y="1528"/>
                    <a:pt x="3834" y="107"/>
                    <a:pt x="2411" y="10"/>
                  </a:cubicBezTo>
                  <a:cubicBezTo>
                    <a:pt x="2323" y="3"/>
                    <a:pt x="2237" y="0"/>
                    <a:pt x="2153" y="0"/>
                  </a:cubicBezTo>
                  <a:close/>
                </a:path>
              </a:pathLst>
            </a:custGeom>
            <a:solidFill>
              <a:srgbClr val="FFB88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50" name="Google Shape;9550;p42"/>
            <p:cNvSpPr/>
            <p:nvPr/>
          </p:nvSpPr>
          <p:spPr>
            <a:xfrm>
              <a:off x="4226575" y="3270850"/>
              <a:ext cx="36925" cy="27775"/>
            </a:xfrm>
            <a:custGeom>
              <a:avLst/>
              <a:gdLst/>
              <a:ahLst/>
              <a:cxnLst/>
              <a:rect l="l" t="t" r="r" b="b"/>
              <a:pathLst>
                <a:path w="1477" h="1111" extrusionOk="0">
                  <a:moveTo>
                    <a:pt x="1380" y="1"/>
                  </a:moveTo>
                  <a:lnTo>
                    <a:pt x="1" y="310"/>
                  </a:lnTo>
                  <a:cubicBezTo>
                    <a:pt x="1" y="310"/>
                    <a:pt x="335" y="1111"/>
                    <a:pt x="828" y="1111"/>
                  </a:cubicBezTo>
                  <a:cubicBezTo>
                    <a:pt x="866" y="1111"/>
                    <a:pt x="905" y="1106"/>
                    <a:pt x="945" y="1096"/>
                  </a:cubicBezTo>
                  <a:cubicBezTo>
                    <a:pt x="1477" y="958"/>
                    <a:pt x="1380" y="1"/>
                    <a:pt x="1380" y="1"/>
                  </a:cubicBezTo>
                  <a:close/>
                </a:path>
              </a:pathLst>
            </a:custGeom>
            <a:solidFill>
              <a:srgbClr val="491D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51" name="Google Shape;9551;p42"/>
            <p:cNvSpPr/>
            <p:nvPr/>
          </p:nvSpPr>
          <p:spPr>
            <a:xfrm>
              <a:off x="4229600" y="3273875"/>
              <a:ext cx="35675" cy="12250"/>
            </a:xfrm>
            <a:custGeom>
              <a:avLst/>
              <a:gdLst/>
              <a:ahLst/>
              <a:cxnLst/>
              <a:rect l="l" t="t" r="r" b="b"/>
              <a:pathLst>
                <a:path w="1427" h="490" extrusionOk="0">
                  <a:moveTo>
                    <a:pt x="1183" y="0"/>
                  </a:moveTo>
                  <a:lnTo>
                    <a:pt x="1" y="228"/>
                  </a:lnTo>
                  <a:cubicBezTo>
                    <a:pt x="1" y="228"/>
                    <a:pt x="25" y="490"/>
                    <a:pt x="462" y="490"/>
                  </a:cubicBezTo>
                  <a:cubicBezTo>
                    <a:pt x="534" y="490"/>
                    <a:pt x="616" y="482"/>
                    <a:pt x="712" y="466"/>
                  </a:cubicBezTo>
                  <a:cubicBezTo>
                    <a:pt x="1426" y="345"/>
                    <a:pt x="1183" y="1"/>
                    <a:pt x="1183" y="0"/>
                  </a:cubicBezTo>
                  <a:close/>
                </a:path>
              </a:pathLst>
            </a:custGeom>
            <a:solidFill>
              <a:srgbClr val="FF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52" name="Google Shape;9552;p42"/>
            <p:cNvSpPr/>
            <p:nvPr/>
          </p:nvSpPr>
          <p:spPr>
            <a:xfrm>
              <a:off x="4243075" y="3207825"/>
              <a:ext cx="20025" cy="28200"/>
            </a:xfrm>
            <a:custGeom>
              <a:avLst/>
              <a:gdLst/>
              <a:ahLst/>
              <a:cxnLst/>
              <a:rect l="l" t="t" r="r" b="b"/>
              <a:pathLst>
                <a:path w="801" h="1128" extrusionOk="0">
                  <a:moveTo>
                    <a:pt x="324" y="0"/>
                  </a:moveTo>
                  <a:cubicBezTo>
                    <a:pt x="294" y="0"/>
                    <a:pt x="264" y="7"/>
                    <a:pt x="235" y="21"/>
                  </a:cubicBezTo>
                  <a:cubicBezTo>
                    <a:pt x="65" y="106"/>
                    <a:pt x="0" y="424"/>
                    <a:pt x="104" y="733"/>
                  </a:cubicBezTo>
                  <a:cubicBezTo>
                    <a:pt x="185" y="977"/>
                    <a:pt x="342" y="1127"/>
                    <a:pt x="485" y="1127"/>
                  </a:cubicBezTo>
                  <a:cubicBezTo>
                    <a:pt x="527" y="1127"/>
                    <a:pt x="568" y="1115"/>
                    <a:pt x="605" y="1088"/>
                  </a:cubicBezTo>
                  <a:cubicBezTo>
                    <a:pt x="764" y="974"/>
                    <a:pt x="801" y="657"/>
                    <a:pt x="700" y="374"/>
                  </a:cubicBezTo>
                  <a:cubicBezTo>
                    <a:pt x="619" y="148"/>
                    <a:pt x="467" y="0"/>
                    <a:pt x="324" y="0"/>
                  </a:cubicBezTo>
                  <a:close/>
                </a:path>
              </a:pathLst>
            </a:custGeom>
            <a:solidFill>
              <a:srgbClr val="563B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53" name="Google Shape;9553;p42"/>
            <p:cNvSpPr/>
            <p:nvPr/>
          </p:nvSpPr>
          <p:spPr>
            <a:xfrm>
              <a:off x="4199075" y="3220400"/>
              <a:ext cx="16225" cy="27125"/>
            </a:xfrm>
            <a:custGeom>
              <a:avLst/>
              <a:gdLst/>
              <a:ahLst/>
              <a:cxnLst/>
              <a:rect l="l" t="t" r="r" b="b"/>
              <a:pathLst>
                <a:path w="649" h="1085" extrusionOk="0">
                  <a:moveTo>
                    <a:pt x="238" y="0"/>
                  </a:moveTo>
                  <a:cubicBezTo>
                    <a:pt x="230" y="0"/>
                    <a:pt x="221" y="1"/>
                    <a:pt x="213" y="3"/>
                  </a:cubicBezTo>
                  <a:cubicBezTo>
                    <a:pt x="68" y="31"/>
                    <a:pt x="0" y="304"/>
                    <a:pt x="69" y="613"/>
                  </a:cubicBezTo>
                  <a:cubicBezTo>
                    <a:pt x="132" y="889"/>
                    <a:pt x="280" y="1085"/>
                    <a:pt x="411" y="1085"/>
                  </a:cubicBezTo>
                  <a:cubicBezTo>
                    <a:pt x="426" y="1085"/>
                    <a:pt x="442" y="1082"/>
                    <a:pt x="457" y="1076"/>
                  </a:cubicBezTo>
                  <a:cubicBezTo>
                    <a:pt x="594" y="1027"/>
                    <a:pt x="648" y="754"/>
                    <a:pt x="582" y="470"/>
                  </a:cubicBezTo>
                  <a:cubicBezTo>
                    <a:pt x="521" y="201"/>
                    <a:pt x="374" y="0"/>
                    <a:pt x="238" y="0"/>
                  </a:cubicBezTo>
                  <a:close/>
                </a:path>
              </a:pathLst>
            </a:custGeom>
            <a:solidFill>
              <a:srgbClr val="563B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54" name="Google Shape;9554;p42"/>
            <p:cNvSpPr/>
            <p:nvPr/>
          </p:nvSpPr>
          <p:spPr>
            <a:xfrm>
              <a:off x="4195700" y="3217425"/>
              <a:ext cx="17975" cy="13700"/>
            </a:xfrm>
            <a:custGeom>
              <a:avLst/>
              <a:gdLst/>
              <a:ahLst/>
              <a:cxnLst/>
              <a:rect l="l" t="t" r="r" b="b"/>
              <a:pathLst>
                <a:path w="719" h="548" extrusionOk="0">
                  <a:moveTo>
                    <a:pt x="489" y="1"/>
                  </a:moveTo>
                  <a:cubicBezTo>
                    <a:pt x="448" y="1"/>
                    <a:pt x="403" y="9"/>
                    <a:pt x="352" y="30"/>
                  </a:cubicBezTo>
                  <a:cubicBezTo>
                    <a:pt x="115" y="129"/>
                    <a:pt x="0" y="547"/>
                    <a:pt x="0" y="547"/>
                  </a:cubicBezTo>
                  <a:cubicBezTo>
                    <a:pt x="0" y="547"/>
                    <a:pt x="356" y="112"/>
                    <a:pt x="713" y="112"/>
                  </a:cubicBezTo>
                  <a:cubicBezTo>
                    <a:pt x="715" y="112"/>
                    <a:pt x="717" y="112"/>
                    <a:pt x="719" y="112"/>
                  </a:cubicBezTo>
                  <a:cubicBezTo>
                    <a:pt x="719" y="112"/>
                    <a:pt x="638" y="1"/>
                    <a:pt x="489" y="1"/>
                  </a:cubicBezTo>
                  <a:close/>
                </a:path>
              </a:pathLst>
            </a:custGeom>
            <a:solidFill>
              <a:srgbClr val="563B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55" name="Google Shape;9555;p42"/>
            <p:cNvSpPr/>
            <p:nvPr/>
          </p:nvSpPr>
          <p:spPr>
            <a:xfrm>
              <a:off x="4240600" y="3205825"/>
              <a:ext cx="22325" cy="7875"/>
            </a:xfrm>
            <a:custGeom>
              <a:avLst/>
              <a:gdLst/>
              <a:ahLst/>
              <a:cxnLst/>
              <a:rect l="l" t="t" r="r" b="b"/>
              <a:pathLst>
                <a:path w="893" h="315" extrusionOk="0">
                  <a:moveTo>
                    <a:pt x="414" y="0"/>
                  </a:moveTo>
                  <a:cubicBezTo>
                    <a:pt x="408" y="0"/>
                    <a:pt x="402" y="1"/>
                    <a:pt x="395" y="1"/>
                  </a:cubicBezTo>
                  <a:cubicBezTo>
                    <a:pt x="81" y="18"/>
                    <a:pt x="0" y="265"/>
                    <a:pt x="0" y="265"/>
                  </a:cubicBezTo>
                  <a:cubicBezTo>
                    <a:pt x="117" y="214"/>
                    <a:pt x="239" y="196"/>
                    <a:pt x="354" y="196"/>
                  </a:cubicBezTo>
                  <a:cubicBezTo>
                    <a:pt x="646" y="196"/>
                    <a:pt x="893" y="314"/>
                    <a:pt x="893" y="314"/>
                  </a:cubicBezTo>
                  <a:cubicBezTo>
                    <a:pt x="893" y="314"/>
                    <a:pt x="697" y="0"/>
                    <a:pt x="414" y="0"/>
                  </a:cubicBezTo>
                  <a:close/>
                </a:path>
              </a:pathLst>
            </a:custGeom>
            <a:solidFill>
              <a:srgbClr val="563B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56" name="Google Shape;9556;p42"/>
            <p:cNvSpPr/>
            <p:nvPr/>
          </p:nvSpPr>
          <p:spPr>
            <a:xfrm>
              <a:off x="4188075" y="3196625"/>
              <a:ext cx="22400" cy="21700"/>
            </a:xfrm>
            <a:custGeom>
              <a:avLst/>
              <a:gdLst/>
              <a:ahLst/>
              <a:cxnLst/>
              <a:rect l="l" t="t" r="r" b="b"/>
              <a:pathLst>
                <a:path w="896" h="868" extrusionOk="0">
                  <a:moveTo>
                    <a:pt x="801" y="1"/>
                  </a:moveTo>
                  <a:cubicBezTo>
                    <a:pt x="571" y="41"/>
                    <a:pt x="125" y="304"/>
                    <a:pt x="0" y="796"/>
                  </a:cubicBezTo>
                  <a:lnTo>
                    <a:pt x="57" y="867"/>
                  </a:lnTo>
                  <a:cubicBezTo>
                    <a:pt x="232" y="434"/>
                    <a:pt x="700" y="182"/>
                    <a:pt x="896" y="175"/>
                  </a:cubicBezTo>
                  <a:lnTo>
                    <a:pt x="801" y="1"/>
                  </a:lnTo>
                  <a:close/>
                </a:path>
              </a:pathLst>
            </a:custGeom>
            <a:solidFill>
              <a:srgbClr val="8C3B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57" name="Google Shape;9557;p42"/>
            <p:cNvSpPr/>
            <p:nvPr/>
          </p:nvSpPr>
          <p:spPr>
            <a:xfrm>
              <a:off x="4235250" y="3185500"/>
              <a:ext cx="35750" cy="15625"/>
            </a:xfrm>
            <a:custGeom>
              <a:avLst/>
              <a:gdLst/>
              <a:ahLst/>
              <a:cxnLst/>
              <a:rect l="l" t="t" r="r" b="b"/>
              <a:pathLst>
                <a:path w="1430" h="625" extrusionOk="0">
                  <a:moveTo>
                    <a:pt x="27" y="0"/>
                  </a:moveTo>
                  <a:cubicBezTo>
                    <a:pt x="19" y="0"/>
                    <a:pt x="12" y="0"/>
                    <a:pt x="5" y="1"/>
                  </a:cubicBezTo>
                  <a:lnTo>
                    <a:pt x="0" y="209"/>
                  </a:lnTo>
                  <a:cubicBezTo>
                    <a:pt x="14" y="208"/>
                    <a:pt x="31" y="207"/>
                    <a:pt x="50" y="207"/>
                  </a:cubicBezTo>
                  <a:cubicBezTo>
                    <a:pt x="297" y="207"/>
                    <a:pt x="985" y="297"/>
                    <a:pt x="1384" y="624"/>
                  </a:cubicBezTo>
                  <a:lnTo>
                    <a:pt x="1430" y="549"/>
                  </a:lnTo>
                  <a:cubicBezTo>
                    <a:pt x="950" y="122"/>
                    <a:pt x="261" y="0"/>
                    <a:pt x="27" y="0"/>
                  </a:cubicBezTo>
                  <a:close/>
                </a:path>
              </a:pathLst>
            </a:custGeom>
            <a:solidFill>
              <a:srgbClr val="8C3B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58" name="Google Shape;9558;p42"/>
            <p:cNvSpPr/>
            <p:nvPr/>
          </p:nvSpPr>
          <p:spPr>
            <a:xfrm>
              <a:off x="4244200" y="3306675"/>
              <a:ext cx="13275" cy="4750"/>
            </a:xfrm>
            <a:custGeom>
              <a:avLst/>
              <a:gdLst/>
              <a:ahLst/>
              <a:cxnLst/>
              <a:rect l="l" t="t" r="r" b="b"/>
              <a:pathLst>
                <a:path w="531" h="190" extrusionOk="0">
                  <a:moveTo>
                    <a:pt x="468" y="0"/>
                  </a:moveTo>
                  <a:cubicBezTo>
                    <a:pt x="422" y="0"/>
                    <a:pt x="350" y="21"/>
                    <a:pt x="263" y="39"/>
                  </a:cubicBezTo>
                  <a:cubicBezTo>
                    <a:pt x="124" y="68"/>
                    <a:pt x="0" y="77"/>
                    <a:pt x="14" y="131"/>
                  </a:cubicBezTo>
                  <a:cubicBezTo>
                    <a:pt x="24" y="168"/>
                    <a:pt x="88" y="190"/>
                    <a:pt x="172" y="190"/>
                  </a:cubicBezTo>
                  <a:cubicBezTo>
                    <a:pt x="208" y="190"/>
                    <a:pt x="249" y="186"/>
                    <a:pt x="290" y="177"/>
                  </a:cubicBezTo>
                  <a:cubicBezTo>
                    <a:pt x="430" y="151"/>
                    <a:pt x="530" y="84"/>
                    <a:pt x="517" y="28"/>
                  </a:cubicBezTo>
                  <a:cubicBezTo>
                    <a:pt x="512" y="8"/>
                    <a:pt x="495" y="0"/>
                    <a:pt x="468" y="0"/>
                  </a:cubicBezTo>
                  <a:close/>
                </a:path>
              </a:pathLst>
            </a:custGeom>
            <a:solidFill>
              <a:srgbClr val="EA7B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59" name="Google Shape;9559;p42"/>
            <p:cNvSpPr/>
            <p:nvPr/>
          </p:nvSpPr>
          <p:spPr>
            <a:xfrm>
              <a:off x="4226000" y="3243375"/>
              <a:ext cx="15025" cy="20900"/>
            </a:xfrm>
            <a:custGeom>
              <a:avLst/>
              <a:gdLst/>
              <a:ahLst/>
              <a:cxnLst/>
              <a:rect l="l" t="t" r="r" b="b"/>
              <a:pathLst>
                <a:path w="601" h="836" extrusionOk="0">
                  <a:moveTo>
                    <a:pt x="269" y="0"/>
                  </a:moveTo>
                  <a:cubicBezTo>
                    <a:pt x="266" y="0"/>
                    <a:pt x="263" y="2"/>
                    <a:pt x="261" y="5"/>
                  </a:cubicBezTo>
                  <a:cubicBezTo>
                    <a:pt x="120" y="192"/>
                    <a:pt x="1" y="587"/>
                    <a:pt x="44" y="729"/>
                  </a:cubicBezTo>
                  <a:cubicBezTo>
                    <a:pt x="67" y="803"/>
                    <a:pt x="180" y="835"/>
                    <a:pt x="292" y="835"/>
                  </a:cubicBezTo>
                  <a:cubicBezTo>
                    <a:pt x="390" y="835"/>
                    <a:pt x="488" y="811"/>
                    <a:pt x="524" y="769"/>
                  </a:cubicBezTo>
                  <a:cubicBezTo>
                    <a:pt x="601" y="685"/>
                    <a:pt x="336" y="0"/>
                    <a:pt x="269" y="0"/>
                  </a:cubicBezTo>
                  <a:close/>
                </a:path>
              </a:pathLst>
            </a:custGeom>
            <a:solidFill>
              <a:srgbClr val="EA7B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60" name="Google Shape;9560;p42"/>
            <p:cNvSpPr/>
            <p:nvPr/>
          </p:nvSpPr>
          <p:spPr>
            <a:xfrm>
              <a:off x="4228450" y="3241175"/>
              <a:ext cx="15075" cy="20875"/>
            </a:xfrm>
            <a:custGeom>
              <a:avLst/>
              <a:gdLst/>
              <a:ahLst/>
              <a:cxnLst/>
              <a:rect l="l" t="t" r="r" b="b"/>
              <a:pathLst>
                <a:path w="603" h="835" extrusionOk="0">
                  <a:moveTo>
                    <a:pt x="270" y="1"/>
                  </a:moveTo>
                  <a:cubicBezTo>
                    <a:pt x="267" y="1"/>
                    <a:pt x="264" y="2"/>
                    <a:pt x="262" y="5"/>
                  </a:cubicBezTo>
                  <a:cubicBezTo>
                    <a:pt x="121" y="191"/>
                    <a:pt x="1" y="586"/>
                    <a:pt x="44" y="728"/>
                  </a:cubicBezTo>
                  <a:cubicBezTo>
                    <a:pt x="67" y="803"/>
                    <a:pt x="180" y="835"/>
                    <a:pt x="292" y="835"/>
                  </a:cubicBezTo>
                  <a:cubicBezTo>
                    <a:pt x="390" y="835"/>
                    <a:pt x="488" y="811"/>
                    <a:pt x="525" y="770"/>
                  </a:cubicBezTo>
                  <a:cubicBezTo>
                    <a:pt x="602" y="686"/>
                    <a:pt x="339" y="1"/>
                    <a:pt x="270" y="1"/>
                  </a:cubicBezTo>
                  <a:close/>
                </a:path>
              </a:pathLst>
            </a:custGeom>
            <a:solidFill>
              <a:srgbClr val="FFB88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61" name="Google Shape;9561;p42"/>
            <p:cNvSpPr/>
            <p:nvPr/>
          </p:nvSpPr>
          <p:spPr>
            <a:xfrm>
              <a:off x="4182825" y="3160750"/>
              <a:ext cx="112900" cy="109925"/>
            </a:xfrm>
            <a:custGeom>
              <a:avLst/>
              <a:gdLst/>
              <a:ahLst/>
              <a:cxnLst/>
              <a:rect l="l" t="t" r="r" b="b"/>
              <a:pathLst>
                <a:path w="4516" h="4397" extrusionOk="0">
                  <a:moveTo>
                    <a:pt x="1871" y="0"/>
                  </a:moveTo>
                  <a:cubicBezTo>
                    <a:pt x="855" y="0"/>
                    <a:pt x="99" y="453"/>
                    <a:pt x="1" y="1637"/>
                  </a:cubicBezTo>
                  <a:cubicBezTo>
                    <a:pt x="225" y="759"/>
                    <a:pt x="912" y="411"/>
                    <a:pt x="1798" y="411"/>
                  </a:cubicBezTo>
                  <a:cubicBezTo>
                    <a:pt x="1881" y="411"/>
                    <a:pt x="1967" y="414"/>
                    <a:pt x="2054" y="420"/>
                  </a:cubicBezTo>
                  <a:cubicBezTo>
                    <a:pt x="3477" y="518"/>
                    <a:pt x="4447" y="1939"/>
                    <a:pt x="4382" y="3683"/>
                  </a:cubicBezTo>
                  <a:cubicBezTo>
                    <a:pt x="4371" y="3951"/>
                    <a:pt x="4353" y="4185"/>
                    <a:pt x="4329" y="4396"/>
                  </a:cubicBezTo>
                  <a:cubicBezTo>
                    <a:pt x="4396" y="4087"/>
                    <a:pt x="4434" y="3725"/>
                    <a:pt x="4451" y="3274"/>
                  </a:cubicBezTo>
                  <a:cubicBezTo>
                    <a:pt x="4516" y="1529"/>
                    <a:pt x="3546" y="108"/>
                    <a:pt x="2123" y="9"/>
                  </a:cubicBezTo>
                  <a:cubicBezTo>
                    <a:pt x="2037" y="3"/>
                    <a:pt x="1953" y="0"/>
                    <a:pt x="1871" y="0"/>
                  </a:cubicBezTo>
                  <a:close/>
                </a:path>
              </a:pathLst>
            </a:custGeom>
            <a:solidFill>
              <a:srgbClr val="FF95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62" name="Google Shape;9562;p42"/>
            <p:cNvSpPr/>
            <p:nvPr/>
          </p:nvSpPr>
          <p:spPr>
            <a:xfrm>
              <a:off x="4164175" y="3551025"/>
              <a:ext cx="169875" cy="57950"/>
            </a:xfrm>
            <a:custGeom>
              <a:avLst/>
              <a:gdLst/>
              <a:ahLst/>
              <a:cxnLst/>
              <a:rect l="l" t="t" r="r" b="b"/>
              <a:pathLst>
                <a:path w="6795" h="2318" extrusionOk="0">
                  <a:moveTo>
                    <a:pt x="883" y="1"/>
                  </a:moveTo>
                  <a:lnTo>
                    <a:pt x="1" y="1918"/>
                  </a:lnTo>
                  <a:cubicBezTo>
                    <a:pt x="1" y="1918"/>
                    <a:pt x="1270" y="2318"/>
                    <a:pt x="2977" y="2318"/>
                  </a:cubicBezTo>
                  <a:cubicBezTo>
                    <a:pt x="4135" y="2318"/>
                    <a:pt x="5494" y="2133"/>
                    <a:pt x="6795" y="1515"/>
                  </a:cubicBezTo>
                  <a:lnTo>
                    <a:pt x="6421" y="548"/>
                  </a:lnTo>
                  <a:cubicBezTo>
                    <a:pt x="6010" y="719"/>
                    <a:pt x="5504" y="786"/>
                    <a:pt x="4965" y="786"/>
                  </a:cubicBezTo>
                  <a:cubicBezTo>
                    <a:pt x="3112" y="786"/>
                    <a:pt x="883" y="1"/>
                    <a:pt x="88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63" name="Google Shape;9563;p42"/>
            <p:cNvSpPr/>
            <p:nvPr/>
          </p:nvSpPr>
          <p:spPr>
            <a:xfrm>
              <a:off x="4187675" y="3556125"/>
              <a:ext cx="117600" cy="52800"/>
            </a:xfrm>
            <a:custGeom>
              <a:avLst/>
              <a:gdLst/>
              <a:ahLst/>
              <a:cxnLst/>
              <a:rect l="l" t="t" r="r" b="b"/>
              <a:pathLst>
                <a:path w="4704" h="2112" extrusionOk="0">
                  <a:moveTo>
                    <a:pt x="601" y="1"/>
                  </a:moveTo>
                  <a:cubicBezTo>
                    <a:pt x="285" y="525"/>
                    <a:pt x="71" y="1191"/>
                    <a:pt x="1" y="1929"/>
                  </a:cubicBezTo>
                  <a:cubicBezTo>
                    <a:pt x="522" y="2023"/>
                    <a:pt x="1227" y="2111"/>
                    <a:pt x="2029" y="2111"/>
                  </a:cubicBezTo>
                  <a:cubicBezTo>
                    <a:pt x="2850" y="2111"/>
                    <a:pt x="3773" y="2019"/>
                    <a:pt x="4704" y="1744"/>
                  </a:cubicBezTo>
                  <a:cubicBezTo>
                    <a:pt x="4649" y="1320"/>
                    <a:pt x="4546" y="925"/>
                    <a:pt x="4402" y="567"/>
                  </a:cubicBezTo>
                  <a:cubicBezTo>
                    <a:pt x="4278" y="575"/>
                    <a:pt x="4152" y="579"/>
                    <a:pt x="4024" y="579"/>
                  </a:cubicBezTo>
                  <a:cubicBezTo>
                    <a:pt x="2793" y="579"/>
                    <a:pt x="1399" y="234"/>
                    <a:pt x="601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64" name="Google Shape;9564;p42"/>
            <p:cNvSpPr/>
            <p:nvPr/>
          </p:nvSpPr>
          <p:spPr>
            <a:xfrm>
              <a:off x="4335975" y="3452675"/>
              <a:ext cx="81025" cy="162150"/>
            </a:xfrm>
            <a:custGeom>
              <a:avLst/>
              <a:gdLst/>
              <a:ahLst/>
              <a:cxnLst/>
              <a:rect l="l" t="t" r="r" b="b"/>
              <a:pathLst>
                <a:path w="3241" h="6486" extrusionOk="0">
                  <a:moveTo>
                    <a:pt x="2479" y="0"/>
                  </a:moveTo>
                  <a:cubicBezTo>
                    <a:pt x="2291" y="0"/>
                    <a:pt x="2099" y="77"/>
                    <a:pt x="1955" y="266"/>
                  </a:cubicBezTo>
                  <a:cubicBezTo>
                    <a:pt x="1574" y="768"/>
                    <a:pt x="1" y="6342"/>
                    <a:pt x="1" y="6342"/>
                  </a:cubicBezTo>
                  <a:lnTo>
                    <a:pt x="118" y="6485"/>
                  </a:lnTo>
                  <a:cubicBezTo>
                    <a:pt x="1906" y="4413"/>
                    <a:pt x="3241" y="864"/>
                    <a:pt x="3146" y="457"/>
                  </a:cubicBezTo>
                  <a:cubicBezTo>
                    <a:pt x="3086" y="206"/>
                    <a:pt x="2788" y="0"/>
                    <a:pt x="24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65" name="Google Shape;9565;p42"/>
            <p:cNvSpPr/>
            <p:nvPr/>
          </p:nvSpPr>
          <p:spPr>
            <a:xfrm>
              <a:off x="4335950" y="3452725"/>
              <a:ext cx="81025" cy="162100"/>
            </a:xfrm>
            <a:custGeom>
              <a:avLst/>
              <a:gdLst/>
              <a:ahLst/>
              <a:cxnLst/>
              <a:rect l="l" t="t" r="r" b="b"/>
              <a:pathLst>
                <a:path w="3241" h="6484" extrusionOk="0">
                  <a:moveTo>
                    <a:pt x="2481" y="1"/>
                  </a:moveTo>
                  <a:cubicBezTo>
                    <a:pt x="2471" y="1"/>
                    <a:pt x="2460" y="1"/>
                    <a:pt x="2450" y="1"/>
                  </a:cubicBezTo>
                  <a:cubicBezTo>
                    <a:pt x="2641" y="79"/>
                    <a:pt x="2795" y="227"/>
                    <a:pt x="2834" y="399"/>
                  </a:cubicBezTo>
                  <a:cubicBezTo>
                    <a:pt x="2924" y="786"/>
                    <a:pt x="1720" y="4018"/>
                    <a:pt x="65" y="6116"/>
                  </a:cubicBezTo>
                  <a:cubicBezTo>
                    <a:pt x="23" y="6258"/>
                    <a:pt x="0" y="6340"/>
                    <a:pt x="0" y="6340"/>
                  </a:cubicBezTo>
                  <a:lnTo>
                    <a:pt x="118" y="6483"/>
                  </a:lnTo>
                  <a:cubicBezTo>
                    <a:pt x="1905" y="4411"/>
                    <a:pt x="3240" y="862"/>
                    <a:pt x="3144" y="455"/>
                  </a:cubicBezTo>
                  <a:cubicBezTo>
                    <a:pt x="3086" y="205"/>
                    <a:pt x="2789" y="1"/>
                    <a:pt x="2481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66" name="Google Shape;9566;p42"/>
            <p:cNvSpPr/>
            <p:nvPr/>
          </p:nvSpPr>
          <p:spPr>
            <a:xfrm>
              <a:off x="4323250" y="3582700"/>
              <a:ext cx="28225" cy="41800"/>
            </a:xfrm>
            <a:custGeom>
              <a:avLst/>
              <a:gdLst/>
              <a:ahLst/>
              <a:cxnLst/>
              <a:rect l="l" t="t" r="r" b="b"/>
              <a:pathLst>
                <a:path w="1129" h="1672" extrusionOk="0">
                  <a:moveTo>
                    <a:pt x="1039" y="1"/>
                  </a:moveTo>
                  <a:cubicBezTo>
                    <a:pt x="1003" y="1"/>
                    <a:pt x="953" y="40"/>
                    <a:pt x="883" y="155"/>
                  </a:cubicBezTo>
                  <a:cubicBezTo>
                    <a:pt x="555" y="698"/>
                    <a:pt x="93" y="1146"/>
                    <a:pt x="42" y="1356"/>
                  </a:cubicBezTo>
                  <a:cubicBezTo>
                    <a:pt x="0" y="1532"/>
                    <a:pt x="525" y="1671"/>
                    <a:pt x="789" y="1671"/>
                  </a:cubicBezTo>
                  <a:cubicBezTo>
                    <a:pt x="840" y="1671"/>
                    <a:pt x="881" y="1666"/>
                    <a:pt x="906" y="1655"/>
                  </a:cubicBezTo>
                  <a:cubicBezTo>
                    <a:pt x="1063" y="1588"/>
                    <a:pt x="1086" y="1178"/>
                    <a:pt x="1107" y="1054"/>
                  </a:cubicBezTo>
                  <a:cubicBezTo>
                    <a:pt x="1129" y="932"/>
                    <a:pt x="1089" y="688"/>
                    <a:pt x="1127" y="172"/>
                  </a:cubicBezTo>
                  <a:cubicBezTo>
                    <a:pt x="1127" y="172"/>
                    <a:pt x="1114" y="1"/>
                    <a:pt x="1039" y="1"/>
                  </a:cubicBezTo>
                  <a:close/>
                </a:path>
              </a:pathLst>
            </a:custGeom>
            <a:solidFill>
              <a:srgbClr val="FFB88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67" name="Google Shape;9567;p42"/>
            <p:cNvSpPr/>
            <p:nvPr/>
          </p:nvSpPr>
          <p:spPr>
            <a:xfrm>
              <a:off x="4340575" y="3615300"/>
              <a:ext cx="8350" cy="35675"/>
            </a:xfrm>
            <a:custGeom>
              <a:avLst/>
              <a:gdLst/>
              <a:ahLst/>
              <a:cxnLst/>
              <a:rect l="l" t="t" r="r" b="b"/>
              <a:pathLst>
                <a:path w="334" h="1427" extrusionOk="0">
                  <a:moveTo>
                    <a:pt x="334" y="1"/>
                  </a:moveTo>
                  <a:lnTo>
                    <a:pt x="0" y="95"/>
                  </a:lnTo>
                  <a:cubicBezTo>
                    <a:pt x="0" y="95"/>
                    <a:pt x="81" y="1427"/>
                    <a:pt x="178" y="1427"/>
                  </a:cubicBezTo>
                  <a:cubicBezTo>
                    <a:pt x="180" y="1427"/>
                    <a:pt x="182" y="1426"/>
                    <a:pt x="184" y="1425"/>
                  </a:cubicBezTo>
                  <a:cubicBezTo>
                    <a:pt x="284" y="1361"/>
                    <a:pt x="302" y="347"/>
                    <a:pt x="334" y="1"/>
                  </a:cubicBezTo>
                  <a:close/>
                </a:path>
              </a:pathLst>
            </a:custGeom>
            <a:solidFill>
              <a:srgbClr val="FFB88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68" name="Google Shape;9568;p42"/>
            <p:cNvSpPr/>
            <p:nvPr/>
          </p:nvSpPr>
          <p:spPr>
            <a:xfrm>
              <a:off x="4312800" y="3592750"/>
              <a:ext cx="30200" cy="13975"/>
            </a:xfrm>
            <a:custGeom>
              <a:avLst/>
              <a:gdLst/>
              <a:ahLst/>
              <a:cxnLst/>
              <a:rect l="l" t="t" r="r" b="b"/>
              <a:pathLst>
                <a:path w="1208" h="559" extrusionOk="0">
                  <a:moveTo>
                    <a:pt x="1208" y="0"/>
                  </a:moveTo>
                  <a:cubicBezTo>
                    <a:pt x="823" y="272"/>
                    <a:pt x="8" y="387"/>
                    <a:pt x="2" y="507"/>
                  </a:cubicBezTo>
                  <a:cubicBezTo>
                    <a:pt x="0" y="546"/>
                    <a:pt x="117" y="559"/>
                    <a:pt x="276" y="559"/>
                  </a:cubicBezTo>
                  <a:cubicBezTo>
                    <a:pt x="610" y="559"/>
                    <a:pt x="1129" y="502"/>
                    <a:pt x="1129" y="502"/>
                  </a:cubicBezTo>
                  <a:lnTo>
                    <a:pt x="1208" y="0"/>
                  </a:lnTo>
                  <a:close/>
                </a:path>
              </a:pathLst>
            </a:custGeom>
            <a:solidFill>
              <a:srgbClr val="FFB88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69" name="Google Shape;9569;p42"/>
            <p:cNvSpPr/>
            <p:nvPr/>
          </p:nvSpPr>
          <p:spPr>
            <a:xfrm>
              <a:off x="4323125" y="3617300"/>
              <a:ext cx="17425" cy="34200"/>
            </a:xfrm>
            <a:custGeom>
              <a:avLst/>
              <a:gdLst/>
              <a:ahLst/>
              <a:cxnLst/>
              <a:rect l="l" t="t" r="r" b="b"/>
              <a:pathLst>
                <a:path w="697" h="1368" extrusionOk="0">
                  <a:moveTo>
                    <a:pt x="697" y="1"/>
                  </a:moveTo>
                  <a:lnTo>
                    <a:pt x="308" y="31"/>
                  </a:lnTo>
                  <a:cubicBezTo>
                    <a:pt x="308" y="31"/>
                    <a:pt x="1" y="1367"/>
                    <a:pt x="116" y="1367"/>
                  </a:cubicBezTo>
                  <a:cubicBezTo>
                    <a:pt x="118" y="1367"/>
                    <a:pt x="120" y="1367"/>
                    <a:pt x="122" y="1366"/>
                  </a:cubicBezTo>
                  <a:cubicBezTo>
                    <a:pt x="252" y="1320"/>
                    <a:pt x="566" y="324"/>
                    <a:pt x="697" y="1"/>
                  </a:cubicBezTo>
                  <a:close/>
                </a:path>
              </a:pathLst>
            </a:custGeom>
            <a:solidFill>
              <a:srgbClr val="FFB88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70" name="Google Shape;9570;p42"/>
            <p:cNvSpPr/>
            <p:nvPr/>
          </p:nvSpPr>
          <p:spPr>
            <a:xfrm>
              <a:off x="4307400" y="3609725"/>
              <a:ext cx="31325" cy="27375"/>
            </a:xfrm>
            <a:custGeom>
              <a:avLst/>
              <a:gdLst/>
              <a:ahLst/>
              <a:cxnLst/>
              <a:rect l="l" t="t" r="r" b="b"/>
              <a:pathLst>
                <a:path w="1253" h="1095" extrusionOk="0">
                  <a:moveTo>
                    <a:pt x="837" y="1"/>
                  </a:moveTo>
                  <a:cubicBezTo>
                    <a:pt x="837" y="1"/>
                    <a:pt x="0" y="1094"/>
                    <a:pt x="160" y="1094"/>
                  </a:cubicBezTo>
                  <a:cubicBezTo>
                    <a:pt x="160" y="1094"/>
                    <a:pt x="160" y="1094"/>
                    <a:pt x="161" y="1094"/>
                  </a:cubicBezTo>
                  <a:cubicBezTo>
                    <a:pt x="320" y="1091"/>
                    <a:pt x="1008" y="320"/>
                    <a:pt x="1253" y="88"/>
                  </a:cubicBezTo>
                  <a:lnTo>
                    <a:pt x="837" y="1"/>
                  </a:lnTo>
                  <a:close/>
                </a:path>
              </a:pathLst>
            </a:custGeom>
            <a:solidFill>
              <a:srgbClr val="FFB88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71" name="Google Shape;9571;p42"/>
            <p:cNvSpPr/>
            <p:nvPr/>
          </p:nvSpPr>
          <p:spPr>
            <a:xfrm>
              <a:off x="4026600" y="3576750"/>
              <a:ext cx="45250" cy="33575"/>
            </a:xfrm>
            <a:custGeom>
              <a:avLst/>
              <a:gdLst/>
              <a:ahLst/>
              <a:cxnLst/>
              <a:rect l="l" t="t" r="r" b="b"/>
              <a:pathLst>
                <a:path w="1810" h="1343" extrusionOk="0">
                  <a:moveTo>
                    <a:pt x="1680" y="0"/>
                  </a:moveTo>
                  <a:cubicBezTo>
                    <a:pt x="1644" y="0"/>
                    <a:pt x="1588" y="17"/>
                    <a:pt x="1506" y="58"/>
                  </a:cubicBezTo>
                  <a:cubicBezTo>
                    <a:pt x="939" y="346"/>
                    <a:pt x="309" y="479"/>
                    <a:pt x="155" y="630"/>
                  </a:cubicBezTo>
                  <a:cubicBezTo>
                    <a:pt x="0" y="781"/>
                    <a:pt x="558" y="1314"/>
                    <a:pt x="729" y="1341"/>
                  </a:cubicBezTo>
                  <a:cubicBezTo>
                    <a:pt x="735" y="1342"/>
                    <a:pt x="741" y="1343"/>
                    <a:pt x="748" y="1343"/>
                  </a:cubicBezTo>
                  <a:cubicBezTo>
                    <a:pt x="913" y="1343"/>
                    <a:pt x="1136" y="1029"/>
                    <a:pt x="1217" y="939"/>
                  </a:cubicBezTo>
                  <a:cubicBezTo>
                    <a:pt x="1302" y="847"/>
                    <a:pt x="1398" y="619"/>
                    <a:pt x="1705" y="202"/>
                  </a:cubicBezTo>
                  <a:cubicBezTo>
                    <a:pt x="1705" y="202"/>
                    <a:pt x="1809" y="0"/>
                    <a:pt x="1680" y="0"/>
                  </a:cubicBezTo>
                  <a:close/>
                </a:path>
              </a:pathLst>
            </a:custGeom>
            <a:solidFill>
              <a:srgbClr val="FFB88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72" name="Google Shape;9572;p42"/>
            <p:cNvSpPr/>
            <p:nvPr/>
          </p:nvSpPr>
          <p:spPr>
            <a:xfrm>
              <a:off x="4027000" y="3602075"/>
              <a:ext cx="25050" cy="30625"/>
            </a:xfrm>
            <a:custGeom>
              <a:avLst/>
              <a:gdLst/>
              <a:ahLst/>
              <a:cxnLst/>
              <a:rect l="l" t="t" r="r" b="b"/>
              <a:pathLst>
                <a:path w="1002" h="1225" extrusionOk="0">
                  <a:moveTo>
                    <a:pt x="670" y="1"/>
                  </a:moveTo>
                  <a:cubicBezTo>
                    <a:pt x="670" y="1"/>
                    <a:pt x="1" y="1225"/>
                    <a:pt x="118" y="1225"/>
                  </a:cubicBezTo>
                  <a:cubicBezTo>
                    <a:pt x="118" y="1225"/>
                    <a:pt x="118" y="1225"/>
                    <a:pt x="118" y="1225"/>
                  </a:cubicBezTo>
                  <a:cubicBezTo>
                    <a:pt x="237" y="1222"/>
                    <a:pt x="792" y="373"/>
                    <a:pt x="1002" y="97"/>
                  </a:cubicBezTo>
                  <a:lnTo>
                    <a:pt x="670" y="1"/>
                  </a:lnTo>
                  <a:close/>
                </a:path>
              </a:pathLst>
            </a:custGeom>
            <a:solidFill>
              <a:srgbClr val="FFB88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73" name="Google Shape;9573;p42"/>
            <p:cNvSpPr/>
            <p:nvPr/>
          </p:nvSpPr>
          <p:spPr>
            <a:xfrm>
              <a:off x="4025050" y="3576450"/>
              <a:ext cx="33975" cy="15275"/>
            </a:xfrm>
            <a:custGeom>
              <a:avLst/>
              <a:gdLst/>
              <a:ahLst/>
              <a:cxnLst/>
              <a:rect l="l" t="t" r="r" b="b"/>
              <a:pathLst>
                <a:path w="1359" h="611" extrusionOk="0">
                  <a:moveTo>
                    <a:pt x="127" y="0"/>
                  </a:moveTo>
                  <a:cubicBezTo>
                    <a:pt x="97" y="0"/>
                    <a:pt x="77" y="6"/>
                    <a:pt x="68" y="18"/>
                  </a:cubicBezTo>
                  <a:cubicBezTo>
                    <a:pt x="0" y="118"/>
                    <a:pt x="1026" y="610"/>
                    <a:pt x="1026" y="610"/>
                  </a:cubicBezTo>
                  <a:lnTo>
                    <a:pt x="1358" y="230"/>
                  </a:lnTo>
                  <a:lnTo>
                    <a:pt x="1358" y="230"/>
                  </a:lnTo>
                  <a:cubicBezTo>
                    <a:pt x="1341" y="231"/>
                    <a:pt x="1323" y="231"/>
                    <a:pt x="1305" y="231"/>
                  </a:cubicBezTo>
                  <a:cubicBezTo>
                    <a:pt x="896" y="231"/>
                    <a:pt x="318" y="0"/>
                    <a:pt x="127" y="0"/>
                  </a:cubicBezTo>
                  <a:close/>
                </a:path>
              </a:pathLst>
            </a:custGeom>
            <a:solidFill>
              <a:srgbClr val="FFB88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74" name="Google Shape;9574;p42"/>
            <p:cNvSpPr/>
            <p:nvPr/>
          </p:nvSpPr>
          <p:spPr>
            <a:xfrm>
              <a:off x="4010075" y="3597150"/>
              <a:ext cx="33825" cy="25875"/>
            </a:xfrm>
            <a:custGeom>
              <a:avLst/>
              <a:gdLst/>
              <a:ahLst/>
              <a:cxnLst/>
              <a:rect l="l" t="t" r="r" b="b"/>
              <a:pathLst>
                <a:path w="1353" h="1035" extrusionOk="0">
                  <a:moveTo>
                    <a:pt x="1006" y="1"/>
                  </a:moveTo>
                  <a:cubicBezTo>
                    <a:pt x="1006" y="1"/>
                    <a:pt x="0" y="1002"/>
                    <a:pt x="140" y="1034"/>
                  </a:cubicBezTo>
                  <a:cubicBezTo>
                    <a:pt x="143" y="1035"/>
                    <a:pt x="146" y="1035"/>
                    <a:pt x="149" y="1035"/>
                  </a:cubicBezTo>
                  <a:cubicBezTo>
                    <a:pt x="309" y="1035"/>
                    <a:pt x="1076" y="384"/>
                    <a:pt x="1352" y="183"/>
                  </a:cubicBezTo>
                  <a:lnTo>
                    <a:pt x="1006" y="1"/>
                  </a:lnTo>
                  <a:close/>
                </a:path>
              </a:pathLst>
            </a:custGeom>
            <a:solidFill>
              <a:srgbClr val="FFB88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75" name="Google Shape;9575;p42"/>
            <p:cNvSpPr/>
            <p:nvPr/>
          </p:nvSpPr>
          <p:spPr>
            <a:xfrm>
              <a:off x="4005150" y="3588800"/>
              <a:ext cx="40050" cy="14575"/>
            </a:xfrm>
            <a:custGeom>
              <a:avLst/>
              <a:gdLst/>
              <a:ahLst/>
              <a:cxnLst/>
              <a:rect l="l" t="t" r="r" b="b"/>
              <a:pathLst>
                <a:path w="1602" h="583" extrusionOk="0">
                  <a:moveTo>
                    <a:pt x="1295" y="0"/>
                  </a:moveTo>
                  <a:cubicBezTo>
                    <a:pt x="1295" y="0"/>
                    <a:pt x="0" y="486"/>
                    <a:pt x="141" y="568"/>
                  </a:cubicBezTo>
                  <a:cubicBezTo>
                    <a:pt x="158" y="578"/>
                    <a:pt x="187" y="582"/>
                    <a:pt x="227" y="582"/>
                  </a:cubicBezTo>
                  <a:cubicBezTo>
                    <a:pt x="511" y="582"/>
                    <a:pt x="1311" y="354"/>
                    <a:pt x="1601" y="295"/>
                  </a:cubicBezTo>
                  <a:lnTo>
                    <a:pt x="1295" y="0"/>
                  </a:lnTo>
                  <a:close/>
                </a:path>
              </a:pathLst>
            </a:custGeom>
            <a:solidFill>
              <a:srgbClr val="FFB88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76" name="Google Shape;9576;p42"/>
            <p:cNvSpPr/>
            <p:nvPr/>
          </p:nvSpPr>
          <p:spPr>
            <a:xfrm>
              <a:off x="4337400" y="3543225"/>
              <a:ext cx="53625" cy="59350"/>
            </a:xfrm>
            <a:custGeom>
              <a:avLst/>
              <a:gdLst/>
              <a:ahLst/>
              <a:cxnLst/>
              <a:rect l="l" t="t" r="r" b="b"/>
              <a:pathLst>
                <a:path w="2145" h="2374" extrusionOk="0">
                  <a:moveTo>
                    <a:pt x="481" y="1"/>
                  </a:moveTo>
                  <a:lnTo>
                    <a:pt x="1" y="2008"/>
                  </a:lnTo>
                  <a:lnTo>
                    <a:pt x="685" y="2373"/>
                  </a:lnTo>
                  <a:lnTo>
                    <a:pt x="2145" y="889"/>
                  </a:lnTo>
                  <a:cubicBezTo>
                    <a:pt x="1620" y="68"/>
                    <a:pt x="481" y="1"/>
                    <a:pt x="48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77" name="Google Shape;9577;p42"/>
            <p:cNvSpPr/>
            <p:nvPr/>
          </p:nvSpPr>
          <p:spPr>
            <a:xfrm>
              <a:off x="4050925" y="3542025"/>
              <a:ext cx="60500" cy="55200"/>
            </a:xfrm>
            <a:custGeom>
              <a:avLst/>
              <a:gdLst/>
              <a:ahLst/>
              <a:cxnLst/>
              <a:rect l="l" t="t" r="r" b="b"/>
              <a:pathLst>
                <a:path w="2420" h="2208" extrusionOk="0">
                  <a:moveTo>
                    <a:pt x="1338" y="0"/>
                  </a:moveTo>
                  <a:lnTo>
                    <a:pt x="0" y="1571"/>
                  </a:lnTo>
                  <a:lnTo>
                    <a:pt x="446" y="2207"/>
                  </a:lnTo>
                  <a:lnTo>
                    <a:pt x="2420" y="1548"/>
                  </a:lnTo>
                  <a:cubicBezTo>
                    <a:pt x="2324" y="578"/>
                    <a:pt x="1338" y="0"/>
                    <a:pt x="133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78" name="Google Shape;9578;p42"/>
            <p:cNvSpPr/>
            <p:nvPr/>
          </p:nvSpPr>
          <p:spPr>
            <a:xfrm>
              <a:off x="4056150" y="3565575"/>
              <a:ext cx="55275" cy="31650"/>
            </a:xfrm>
            <a:custGeom>
              <a:avLst/>
              <a:gdLst/>
              <a:ahLst/>
              <a:cxnLst/>
              <a:rect l="l" t="t" r="r" b="b"/>
              <a:pathLst>
                <a:path w="2211" h="1266" extrusionOk="0">
                  <a:moveTo>
                    <a:pt x="2024" y="1"/>
                  </a:moveTo>
                  <a:lnTo>
                    <a:pt x="1" y="929"/>
                  </a:lnTo>
                  <a:lnTo>
                    <a:pt x="237" y="1265"/>
                  </a:lnTo>
                  <a:lnTo>
                    <a:pt x="2211" y="606"/>
                  </a:lnTo>
                  <a:cubicBezTo>
                    <a:pt x="2187" y="382"/>
                    <a:pt x="2118" y="180"/>
                    <a:pt x="2024" y="1"/>
                  </a:cubicBezTo>
                  <a:close/>
                </a:path>
              </a:pathLst>
            </a:custGeom>
            <a:solidFill>
              <a:srgbClr val="FFFFFF">
                <a:alpha val="2527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79" name="Google Shape;9579;p42"/>
            <p:cNvSpPr/>
            <p:nvPr/>
          </p:nvSpPr>
          <p:spPr>
            <a:xfrm>
              <a:off x="4346400" y="3548700"/>
              <a:ext cx="44625" cy="53875"/>
            </a:xfrm>
            <a:custGeom>
              <a:avLst/>
              <a:gdLst/>
              <a:ahLst/>
              <a:cxnLst/>
              <a:rect l="l" t="t" r="r" b="b"/>
              <a:pathLst>
                <a:path w="1785" h="2155" extrusionOk="0">
                  <a:moveTo>
                    <a:pt x="966" y="0"/>
                  </a:moveTo>
                  <a:lnTo>
                    <a:pt x="0" y="1982"/>
                  </a:lnTo>
                  <a:lnTo>
                    <a:pt x="325" y="2154"/>
                  </a:lnTo>
                  <a:lnTo>
                    <a:pt x="1785" y="670"/>
                  </a:lnTo>
                  <a:cubicBezTo>
                    <a:pt x="1575" y="339"/>
                    <a:pt x="1263" y="131"/>
                    <a:pt x="966" y="0"/>
                  </a:cubicBezTo>
                  <a:close/>
                </a:path>
              </a:pathLst>
            </a:custGeom>
            <a:solidFill>
              <a:srgbClr val="FFFFFF">
                <a:alpha val="2527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80" name="Google Shape;9580;p42"/>
            <p:cNvSpPr/>
            <p:nvPr/>
          </p:nvSpPr>
          <p:spPr>
            <a:xfrm>
              <a:off x="4157125" y="3876625"/>
              <a:ext cx="62450" cy="355225"/>
            </a:xfrm>
            <a:custGeom>
              <a:avLst/>
              <a:gdLst/>
              <a:ahLst/>
              <a:cxnLst/>
              <a:rect l="l" t="t" r="r" b="b"/>
              <a:pathLst>
                <a:path w="2498" h="14209" extrusionOk="0">
                  <a:moveTo>
                    <a:pt x="70" y="0"/>
                  </a:moveTo>
                  <a:cubicBezTo>
                    <a:pt x="70" y="0"/>
                    <a:pt x="70" y="1"/>
                    <a:pt x="70" y="2"/>
                  </a:cubicBezTo>
                  <a:lnTo>
                    <a:pt x="70" y="2"/>
                  </a:lnTo>
                  <a:cubicBezTo>
                    <a:pt x="70" y="1"/>
                    <a:pt x="70" y="0"/>
                    <a:pt x="70" y="0"/>
                  </a:cubicBezTo>
                  <a:close/>
                  <a:moveTo>
                    <a:pt x="70" y="2"/>
                  </a:moveTo>
                  <a:cubicBezTo>
                    <a:pt x="69" y="147"/>
                    <a:pt x="1" y="9176"/>
                    <a:pt x="802" y="14209"/>
                  </a:cubicBezTo>
                  <a:lnTo>
                    <a:pt x="2497" y="14209"/>
                  </a:lnTo>
                  <a:cubicBezTo>
                    <a:pt x="37" y="6152"/>
                    <a:pt x="69" y="120"/>
                    <a:pt x="70" y="2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81" name="Google Shape;9581;p42"/>
            <p:cNvSpPr/>
            <p:nvPr/>
          </p:nvSpPr>
          <p:spPr>
            <a:xfrm>
              <a:off x="4341725" y="3896375"/>
              <a:ext cx="34725" cy="335450"/>
            </a:xfrm>
            <a:custGeom>
              <a:avLst/>
              <a:gdLst/>
              <a:ahLst/>
              <a:cxnLst/>
              <a:rect l="l" t="t" r="r" b="b"/>
              <a:pathLst>
                <a:path w="1389" h="13418" extrusionOk="0">
                  <a:moveTo>
                    <a:pt x="381" y="0"/>
                  </a:moveTo>
                  <a:cubicBezTo>
                    <a:pt x="381" y="1"/>
                    <a:pt x="381" y="1"/>
                    <a:pt x="381" y="2"/>
                  </a:cubicBezTo>
                  <a:lnTo>
                    <a:pt x="381" y="2"/>
                  </a:lnTo>
                  <a:cubicBezTo>
                    <a:pt x="381" y="1"/>
                    <a:pt x="381" y="1"/>
                    <a:pt x="381" y="0"/>
                  </a:cubicBezTo>
                  <a:close/>
                  <a:moveTo>
                    <a:pt x="381" y="2"/>
                  </a:moveTo>
                  <a:lnTo>
                    <a:pt x="381" y="2"/>
                  </a:lnTo>
                  <a:cubicBezTo>
                    <a:pt x="395" y="114"/>
                    <a:pt x="1066" y="5765"/>
                    <a:pt x="0" y="13417"/>
                  </a:cubicBezTo>
                  <a:lnTo>
                    <a:pt x="1368" y="13417"/>
                  </a:lnTo>
                  <a:cubicBezTo>
                    <a:pt x="1388" y="8346"/>
                    <a:pt x="398" y="138"/>
                    <a:pt x="381" y="2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82" name="Google Shape;9582;p42"/>
            <p:cNvSpPr/>
            <p:nvPr/>
          </p:nvSpPr>
          <p:spPr>
            <a:xfrm>
              <a:off x="4132175" y="4204425"/>
              <a:ext cx="464850" cy="27400"/>
            </a:xfrm>
            <a:custGeom>
              <a:avLst/>
              <a:gdLst/>
              <a:ahLst/>
              <a:cxnLst/>
              <a:rect l="l" t="t" r="r" b="b"/>
              <a:pathLst>
                <a:path w="18594" h="1096" extrusionOk="0">
                  <a:moveTo>
                    <a:pt x="1" y="0"/>
                  </a:moveTo>
                  <a:cubicBezTo>
                    <a:pt x="92" y="699"/>
                    <a:pt x="156" y="1095"/>
                    <a:pt x="156" y="1095"/>
                  </a:cubicBezTo>
                  <a:lnTo>
                    <a:pt x="18594" y="1095"/>
                  </a:lnTo>
                  <a:cubicBezTo>
                    <a:pt x="18594" y="1095"/>
                    <a:pt x="18333" y="686"/>
                    <a:pt x="1791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83" name="Google Shape;9583;p42"/>
            <p:cNvSpPr/>
            <p:nvPr/>
          </p:nvSpPr>
          <p:spPr>
            <a:xfrm>
              <a:off x="4173300" y="4204425"/>
              <a:ext cx="46225" cy="27400"/>
            </a:xfrm>
            <a:custGeom>
              <a:avLst/>
              <a:gdLst/>
              <a:ahLst/>
              <a:cxnLst/>
              <a:rect l="l" t="t" r="r" b="b"/>
              <a:pathLst>
                <a:path w="1849" h="1096" extrusionOk="0">
                  <a:moveTo>
                    <a:pt x="1" y="0"/>
                  </a:moveTo>
                  <a:cubicBezTo>
                    <a:pt x="48" y="381"/>
                    <a:pt x="99" y="749"/>
                    <a:pt x="153" y="1095"/>
                  </a:cubicBezTo>
                  <a:lnTo>
                    <a:pt x="1849" y="1095"/>
                  </a:lnTo>
                  <a:cubicBezTo>
                    <a:pt x="1737" y="726"/>
                    <a:pt x="1630" y="361"/>
                    <a:pt x="1528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84" name="Google Shape;9584;p42"/>
            <p:cNvSpPr/>
            <p:nvPr/>
          </p:nvSpPr>
          <p:spPr>
            <a:xfrm>
              <a:off x="4341725" y="4204425"/>
              <a:ext cx="34225" cy="27400"/>
            </a:xfrm>
            <a:custGeom>
              <a:avLst/>
              <a:gdLst/>
              <a:ahLst/>
              <a:cxnLst/>
              <a:rect l="l" t="t" r="r" b="b"/>
              <a:pathLst>
                <a:path w="1369" h="1096" extrusionOk="0">
                  <a:moveTo>
                    <a:pt x="141" y="0"/>
                  </a:moveTo>
                  <a:cubicBezTo>
                    <a:pt x="97" y="361"/>
                    <a:pt x="52" y="726"/>
                    <a:pt x="0" y="1095"/>
                  </a:cubicBezTo>
                  <a:lnTo>
                    <a:pt x="1368" y="1095"/>
                  </a:lnTo>
                  <a:cubicBezTo>
                    <a:pt x="1368" y="743"/>
                    <a:pt x="1366" y="377"/>
                    <a:pt x="1358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85" name="Google Shape;9585;p42"/>
            <p:cNvSpPr/>
            <p:nvPr/>
          </p:nvSpPr>
          <p:spPr>
            <a:xfrm>
              <a:off x="4381500" y="4204425"/>
              <a:ext cx="215525" cy="27400"/>
            </a:xfrm>
            <a:custGeom>
              <a:avLst/>
              <a:gdLst/>
              <a:ahLst/>
              <a:cxnLst/>
              <a:rect l="l" t="t" r="r" b="b"/>
              <a:pathLst>
                <a:path w="8621" h="1096" extrusionOk="0">
                  <a:moveTo>
                    <a:pt x="65" y="0"/>
                  </a:moveTo>
                  <a:lnTo>
                    <a:pt x="0" y="1095"/>
                  </a:lnTo>
                  <a:lnTo>
                    <a:pt x="8621" y="1095"/>
                  </a:lnTo>
                  <a:cubicBezTo>
                    <a:pt x="8621" y="1095"/>
                    <a:pt x="8360" y="686"/>
                    <a:pt x="7939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35" name="Google Shape;13035;p71"/>
          <p:cNvSpPr txBox="1">
            <a:spLocks noGrp="1"/>
          </p:cNvSpPr>
          <p:nvPr>
            <p:ph type="title"/>
          </p:nvPr>
        </p:nvSpPr>
        <p:spPr>
          <a:xfrm>
            <a:off x="1057998" y="736909"/>
            <a:ext cx="3603900" cy="63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 smtClean="0"/>
              <a:t>2. </a:t>
            </a:r>
            <a:r>
              <a:rPr lang="en-US" b="1" dirty="0" err="1" smtClean="0"/>
              <a:t>Biên</a:t>
            </a:r>
            <a:r>
              <a:rPr lang="en" b="1" dirty="0" smtClean="0"/>
              <a:t> kịch </a:t>
            </a:r>
            <a:endParaRPr dirty="0"/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685616265"/>
              </p:ext>
            </p:extLst>
          </p:nvPr>
        </p:nvGraphicFramePr>
        <p:xfrm>
          <a:off x="373555" y="1557831"/>
          <a:ext cx="4962293" cy="22748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13038" name="Google Shape;13038;p71"/>
          <p:cNvGrpSpPr/>
          <p:nvPr/>
        </p:nvGrpSpPr>
        <p:grpSpPr>
          <a:xfrm>
            <a:off x="5043585" y="868335"/>
            <a:ext cx="2288460" cy="3186573"/>
            <a:chOff x="5403947" y="1467297"/>
            <a:chExt cx="2184062" cy="3041204"/>
          </a:xfrm>
        </p:grpSpPr>
        <p:sp>
          <p:nvSpPr>
            <p:cNvPr id="13039" name="Google Shape;13039;p71"/>
            <p:cNvSpPr/>
            <p:nvPr/>
          </p:nvSpPr>
          <p:spPr>
            <a:xfrm rot="5400000">
              <a:off x="4975376" y="1895868"/>
              <a:ext cx="3041204" cy="2184062"/>
            </a:xfrm>
            <a:custGeom>
              <a:avLst/>
              <a:gdLst/>
              <a:ahLst/>
              <a:cxnLst/>
              <a:rect l="l" t="t" r="r" b="b"/>
              <a:pathLst>
                <a:path w="16945" h="12169" extrusionOk="0">
                  <a:moveTo>
                    <a:pt x="925" y="0"/>
                  </a:moveTo>
                  <a:cubicBezTo>
                    <a:pt x="415" y="0"/>
                    <a:pt x="0" y="415"/>
                    <a:pt x="0" y="925"/>
                  </a:cubicBezTo>
                  <a:lnTo>
                    <a:pt x="0" y="11245"/>
                  </a:lnTo>
                  <a:cubicBezTo>
                    <a:pt x="0" y="11755"/>
                    <a:pt x="415" y="12168"/>
                    <a:pt x="925" y="12168"/>
                  </a:cubicBezTo>
                  <a:lnTo>
                    <a:pt x="16021" y="12168"/>
                  </a:lnTo>
                  <a:cubicBezTo>
                    <a:pt x="16532" y="12168"/>
                    <a:pt x="16945" y="11755"/>
                    <a:pt x="16945" y="11245"/>
                  </a:cubicBezTo>
                  <a:lnTo>
                    <a:pt x="16945" y="925"/>
                  </a:lnTo>
                  <a:cubicBezTo>
                    <a:pt x="16945" y="415"/>
                    <a:pt x="16532" y="0"/>
                    <a:pt x="1602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40" name="Google Shape;13040;p71"/>
            <p:cNvSpPr/>
            <p:nvPr/>
          </p:nvSpPr>
          <p:spPr>
            <a:xfrm rot="5400000">
              <a:off x="6423090" y="4296410"/>
              <a:ext cx="145554" cy="145556"/>
            </a:xfrm>
            <a:custGeom>
              <a:avLst/>
              <a:gdLst/>
              <a:ahLst/>
              <a:cxnLst/>
              <a:rect l="l" t="t" r="r" b="b"/>
              <a:pathLst>
                <a:path w="811" h="811" extrusionOk="0">
                  <a:moveTo>
                    <a:pt x="405" y="0"/>
                  </a:moveTo>
                  <a:cubicBezTo>
                    <a:pt x="181" y="0"/>
                    <a:pt x="0" y="181"/>
                    <a:pt x="0" y="406"/>
                  </a:cubicBezTo>
                  <a:cubicBezTo>
                    <a:pt x="0" y="629"/>
                    <a:pt x="181" y="810"/>
                    <a:pt x="405" y="810"/>
                  </a:cubicBezTo>
                  <a:cubicBezTo>
                    <a:pt x="630" y="810"/>
                    <a:pt x="811" y="629"/>
                    <a:pt x="811" y="406"/>
                  </a:cubicBezTo>
                  <a:cubicBezTo>
                    <a:pt x="811" y="181"/>
                    <a:pt x="630" y="0"/>
                    <a:pt x="40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3041" name="Google Shape;13041;p71"/>
          <p:cNvPicPr preferRelativeResize="0"/>
          <p:nvPr/>
        </p:nvPicPr>
        <p:blipFill rotWithShape="1">
          <a:blip r:embed="rId8">
            <a:alphaModFix/>
          </a:blip>
          <a:srcRect l="61113" t="7322" r="5122" b="7331"/>
          <a:stretch/>
        </p:blipFill>
        <p:spPr>
          <a:xfrm>
            <a:off x="5335848" y="1141080"/>
            <a:ext cx="1703700" cy="26916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263537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6" name="Google Shape;11676;p64"/>
          <p:cNvSpPr txBox="1">
            <a:spLocks noGrp="1"/>
          </p:cNvSpPr>
          <p:nvPr>
            <p:ph type="title"/>
          </p:nvPr>
        </p:nvSpPr>
        <p:spPr>
          <a:xfrm>
            <a:off x="1704900" y="627105"/>
            <a:ext cx="2867100" cy="67758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 smtClean="0"/>
              <a:t>3. Đạo diễn </a:t>
            </a:r>
            <a:endParaRPr b="1" dirty="0"/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2317604736"/>
              </p:ext>
            </p:extLst>
          </p:nvPr>
        </p:nvGraphicFramePr>
        <p:xfrm>
          <a:off x="1315340" y="1304694"/>
          <a:ext cx="4667302" cy="24496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1678" name="Google Shape;11678;p64"/>
          <p:cNvPicPr preferRelativeResize="0"/>
          <p:nvPr/>
        </p:nvPicPr>
        <p:blipFill rotWithShape="1">
          <a:blip r:embed="rId8">
            <a:alphaModFix/>
          </a:blip>
          <a:srcRect l="711" t="6001" r="49851" b="6001"/>
          <a:stretch/>
        </p:blipFill>
        <p:spPr>
          <a:xfrm>
            <a:off x="6173287" y="419968"/>
            <a:ext cx="2576700" cy="3057900"/>
          </a:xfrm>
          <a:prstGeom prst="roundRect">
            <a:avLst>
              <a:gd name="adj" fmla="val 16667"/>
            </a:avLst>
          </a:prstGeom>
          <a:noFill/>
          <a:ln w="1143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30000"/>
              </a:srgbClr>
            </a:outerShdw>
          </a:effectLst>
        </p:spPr>
      </p:pic>
      <p:grpSp>
        <p:nvGrpSpPr>
          <p:cNvPr id="11680" name="Google Shape;11680;p64"/>
          <p:cNvGrpSpPr/>
          <p:nvPr/>
        </p:nvGrpSpPr>
        <p:grpSpPr>
          <a:xfrm>
            <a:off x="7063377" y="2660325"/>
            <a:ext cx="1002769" cy="2046507"/>
            <a:chOff x="1126525" y="3206600"/>
            <a:chExt cx="526250" cy="1074000"/>
          </a:xfrm>
        </p:grpSpPr>
        <p:sp>
          <p:nvSpPr>
            <p:cNvPr id="11681" name="Google Shape;11681;p64"/>
            <p:cNvSpPr/>
            <p:nvPr/>
          </p:nvSpPr>
          <p:spPr>
            <a:xfrm>
              <a:off x="1126525" y="3206600"/>
              <a:ext cx="526250" cy="1074000"/>
            </a:xfrm>
            <a:custGeom>
              <a:avLst/>
              <a:gdLst/>
              <a:ahLst/>
              <a:cxnLst/>
              <a:rect l="l" t="t" r="r" b="b"/>
              <a:pathLst>
                <a:path w="21050" h="42960" extrusionOk="0">
                  <a:moveTo>
                    <a:pt x="10504" y="1"/>
                  </a:moveTo>
                  <a:cubicBezTo>
                    <a:pt x="8938" y="1"/>
                    <a:pt x="7332" y="725"/>
                    <a:pt x="6438" y="1974"/>
                  </a:cubicBezTo>
                  <a:cubicBezTo>
                    <a:pt x="6350" y="2097"/>
                    <a:pt x="6279" y="2209"/>
                    <a:pt x="6214" y="2324"/>
                  </a:cubicBezTo>
                  <a:cubicBezTo>
                    <a:pt x="6049" y="2614"/>
                    <a:pt x="5911" y="2937"/>
                    <a:pt x="5800" y="3286"/>
                  </a:cubicBezTo>
                  <a:cubicBezTo>
                    <a:pt x="5664" y="3726"/>
                    <a:pt x="5570" y="4208"/>
                    <a:pt x="5523" y="4743"/>
                  </a:cubicBezTo>
                  <a:cubicBezTo>
                    <a:pt x="4804" y="4358"/>
                    <a:pt x="3744" y="3963"/>
                    <a:pt x="2420" y="3963"/>
                  </a:cubicBezTo>
                  <a:cubicBezTo>
                    <a:pt x="1085" y="3963"/>
                    <a:pt x="0" y="5067"/>
                    <a:pt x="0" y="6422"/>
                  </a:cubicBezTo>
                  <a:cubicBezTo>
                    <a:pt x="0" y="7592"/>
                    <a:pt x="809" y="8574"/>
                    <a:pt x="1887" y="8822"/>
                  </a:cubicBezTo>
                  <a:cubicBezTo>
                    <a:pt x="1983" y="9260"/>
                    <a:pt x="2081" y="9832"/>
                    <a:pt x="2160" y="10556"/>
                  </a:cubicBezTo>
                  <a:lnTo>
                    <a:pt x="2177" y="12654"/>
                  </a:lnTo>
                  <a:cubicBezTo>
                    <a:pt x="1854" y="12992"/>
                    <a:pt x="1614" y="13315"/>
                    <a:pt x="1436" y="13588"/>
                  </a:cubicBezTo>
                  <a:lnTo>
                    <a:pt x="1183" y="13660"/>
                  </a:lnTo>
                  <a:lnTo>
                    <a:pt x="1080" y="14225"/>
                  </a:lnTo>
                  <a:cubicBezTo>
                    <a:pt x="1062" y="14265"/>
                    <a:pt x="1048" y="14297"/>
                    <a:pt x="1039" y="14318"/>
                  </a:cubicBezTo>
                  <a:lnTo>
                    <a:pt x="807" y="16014"/>
                  </a:lnTo>
                  <a:cubicBezTo>
                    <a:pt x="716" y="16961"/>
                    <a:pt x="709" y="17959"/>
                    <a:pt x="784" y="19000"/>
                  </a:cubicBezTo>
                  <a:cubicBezTo>
                    <a:pt x="582" y="20924"/>
                    <a:pt x="383" y="23160"/>
                    <a:pt x="1021" y="25021"/>
                  </a:cubicBezTo>
                  <a:cubicBezTo>
                    <a:pt x="1047" y="25094"/>
                    <a:pt x="1072" y="25170"/>
                    <a:pt x="1072" y="25246"/>
                  </a:cubicBezTo>
                  <a:cubicBezTo>
                    <a:pt x="1072" y="25322"/>
                    <a:pt x="1048" y="25396"/>
                    <a:pt x="1021" y="25469"/>
                  </a:cubicBezTo>
                  <a:cubicBezTo>
                    <a:pt x="820" y="26035"/>
                    <a:pt x="604" y="26561"/>
                    <a:pt x="604" y="27170"/>
                  </a:cubicBezTo>
                  <a:lnTo>
                    <a:pt x="604" y="27600"/>
                  </a:lnTo>
                  <a:cubicBezTo>
                    <a:pt x="604" y="28135"/>
                    <a:pt x="768" y="28643"/>
                    <a:pt x="1055" y="29066"/>
                  </a:cubicBezTo>
                  <a:lnTo>
                    <a:pt x="1324" y="32710"/>
                  </a:lnTo>
                  <a:cubicBezTo>
                    <a:pt x="1305" y="32997"/>
                    <a:pt x="1288" y="33283"/>
                    <a:pt x="1272" y="33562"/>
                  </a:cubicBezTo>
                  <a:cubicBezTo>
                    <a:pt x="1193" y="33676"/>
                    <a:pt x="1127" y="33801"/>
                    <a:pt x="1075" y="33933"/>
                  </a:cubicBezTo>
                  <a:cubicBezTo>
                    <a:pt x="933" y="34289"/>
                    <a:pt x="884" y="34407"/>
                    <a:pt x="943" y="36682"/>
                  </a:cubicBezTo>
                  <a:cubicBezTo>
                    <a:pt x="1001" y="38854"/>
                    <a:pt x="1082" y="39117"/>
                    <a:pt x="1151" y="39347"/>
                  </a:cubicBezTo>
                  <a:cubicBezTo>
                    <a:pt x="1288" y="39793"/>
                    <a:pt x="1574" y="40175"/>
                    <a:pt x="1899" y="40491"/>
                  </a:cubicBezTo>
                  <a:lnTo>
                    <a:pt x="1959" y="41296"/>
                  </a:lnTo>
                  <a:cubicBezTo>
                    <a:pt x="2028" y="42233"/>
                    <a:pt x="2810" y="42960"/>
                    <a:pt x="3750" y="42960"/>
                  </a:cubicBezTo>
                  <a:lnTo>
                    <a:pt x="17352" y="42960"/>
                  </a:lnTo>
                  <a:cubicBezTo>
                    <a:pt x="18300" y="42960"/>
                    <a:pt x="19085" y="42223"/>
                    <a:pt x="19145" y="41276"/>
                  </a:cubicBezTo>
                  <a:lnTo>
                    <a:pt x="19206" y="40297"/>
                  </a:lnTo>
                  <a:cubicBezTo>
                    <a:pt x="19858" y="39750"/>
                    <a:pt x="20000" y="39283"/>
                    <a:pt x="20055" y="39094"/>
                  </a:cubicBezTo>
                  <a:cubicBezTo>
                    <a:pt x="20354" y="38107"/>
                    <a:pt x="20298" y="37034"/>
                    <a:pt x="20180" y="36024"/>
                  </a:cubicBezTo>
                  <a:cubicBezTo>
                    <a:pt x="20120" y="35519"/>
                    <a:pt x="20033" y="35016"/>
                    <a:pt x="19938" y="34518"/>
                  </a:cubicBezTo>
                  <a:cubicBezTo>
                    <a:pt x="19871" y="34160"/>
                    <a:pt x="19627" y="33630"/>
                    <a:pt x="19648" y="33272"/>
                  </a:cubicBezTo>
                  <a:lnTo>
                    <a:pt x="19744" y="31731"/>
                  </a:lnTo>
                  <a:cubicBezTo>
                    <a:pt x="19789" y="31001"/>
                    <a:pt x="19681" y="29980"/>
                    <a:pt x="19944" y="29301"/>
                  </a:cubicBezTo>
                  <a:cubicBezTo>
                    <a:pt x="20018" y="29110"/>
                    <a:pt x="20144" y="28946"/>
                    <a:pt x="20239" y="28765"/>
                  </a:cubicBezTo>
                  <a:cubicBezTo>
                    <a:pt x="20941" y="27436"/>
                    <a:pt x="20232" y="25860"/>
                    <a:pt x="19824" y="24574"/>
                  </a:cubicBezTo>
                  <a:cubicBezTo>
                    <a:pt x="19788" y="24456"/>
                    <a:pt x="19750" y="24337"/>
                    <a:pt x="19765" y="24216"/>
                  </a:cubicBezTo>
                  <a:cubicBezTo>
                    <a:pt x="19775" y="24118"/>
                    <a:pt x="19821" y="24029"/>
                    <a:pt x="19858" y="23939"/>
                  </a:cubicBezTo>
                  <a:cubicBezTo>
                    <a:pt x="20460" y="22530"/>
                    <a:pt x="19808" y="20855"/>
                    <a:pt x="19404" y="19474"/>
                  </a:cubicBezTo>
                  <a:lnTo>
                    <a:pt x="19394" y="19441"/>
                  </a:lnTo>
                  <a:cubicBezTo>
                    <a:pt x="19394" y="19441"/>
                    <a:pt x="19342" y="19280"/>
                    <a:pt x="19315" y="19197"/>
                  </a:cubicBezTo>
                  <a:cubicBezTo>
                    <a:pt x="19267" y="18574"/>
                    <a:pt x="19177" y="17974"/>
                    <a:pt x="19048" y="17408"/>
                  </a:cubicBezTo>
                  <a:lnTo>
                    <a:pt x="19081" y="9190"/>
                  </a:lnTo>
                  <a:cubicBezTo>
                    <a:pt x="19111" y="9063"/>
                    <a:pt x="19135" y="8939"/>
                    <a:pt x="19161" y="8826"/>
                  </a:cubicBezTo>
                  <a:cubicBezTo>
                    <a:pt x="20240" y="8580"/>
                    <a:pt x="21049" y="7597"/>
                    <a:pt x="21049" y="6426"/>
                  </a:cubicBezTo>
                  <a:cubicBezTo>
                    <a:pt x="21049" y="5070"/>
                    <a:pt x="19964" y="3968"/>
                    <a:pt x="18629" y="3968"/>
                  </a:cubicBezTo>
                  <a:cubicBezTo>
                    <a:pt x="18149" y="3968"/>
                    <a:pt x="17670" y="4019"/>
                    <a:pt x="17201" y="4123"/>
                  </a:cubicBezTo>
                  <a:cubicBezTo>
                    <a:pt x="16949" y="4180"/>
                    <a:pt x="16315" y="4521"/>
                    <a:pt x="16030" y="4521"/>
                  </a:cubicBezTo>
                  <a:cubicBezTo>
                    <a:pt x="16008" y="4521"/>
                    <a:pt x="15988" y="4519"/>
                    <a:pt x="15971" y="4515"/>
                  </a:cubicBezTo>
                  <a:cubicBezTo>
                    <a:pt x="15694" y="4445"/>
                    <a:pt x="15481" y="3689"/>
                    <a:pt x="15342" y="3440"/>
                  </a:cubicBezTo>
                  <a:cubicBezTo>
                    <a:pt x="15087" y="2988"/>
                    <a:pt x="14796" y="2555"/>
                    <a:pt x="14472" y="2147"/>
                  </a:cubicBezTo>
                  <a:cubicBezTo>
                    <a:pt x="13991" y="1540"/>
                    <a:pt x="13430" y="986"/>
                    <a:pt x="12765" y="591"/>
                  </a:cubicBezTo>
                  <a:cubicBezTo>
                    <a:pt x="12088" y="189"/>
                    <a:pt x="11301" y="1"/>
                    <a:pt x="1050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3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82" name="Google Shape;11682;p64"/>
            <p:cNvSpPr/>
            <p:nvPr/>
          </p:nvSpPr>
          <p:spPr>
            <a:xfrm>
              <a:off x="1226800" y="4176250"/>
              <a:ext cx="328650" cy="28950"/>
            </a:xfrm>
            <a:custGeom>
              <a:avLst/>
              <a:gdLst/>
              <a:ahLst/>
              <a:cxnLst/>
              <a:rect l="l" t="t" r="r" b="b"/>
              <a:pathLst>
                <a:path w="13146" h="1158" extrusionOk="0">
                  <a:moveTo>
                    <a:pt x="0" y="1"/>
                  </a:moveTo>
                  <a:lnTo>
                    <a:pt x="0" y="1158"/>
                  </a:lnTo>
                  <a:lnTo>
                    <a:pt x="13146" y="1158"/>
                  </a:lnTo>
                  <a:lnTo>
                    <a:pt x="1314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83" name="Google Shape;11683;p64"/>
            <p:cNvSpPr/>
            <p:nvPr/>
          </p:nvSpPr>
          <p:spPr>
            <a:xfrm>
              <a:off x="1489875" y="3892625"/>
              <a:ext cx="42550" cy="340750"/>
            </a:xfrm>
            <a:custGeom>
              <a:avLst/>
              <a:gdLst/>
              <a:ahLst/>
              <a:cxnLst/>
              <a:rect l="l" t="t" r="r" b="b"/>
              <a:pathLst>
                <a:path w="1702" h="13630" extrusionOk="0">
                  <a:moveTo>
                    <a:pt x="0" y="1"/>
                  </a:moveTo>
                  <a:lnTo>
                    <a:pt x="319" y="13629"/>
                  </a:lnTo>
                  <a:lnTo>
                    <a:pt x="846" y="13629"/>
                  </a:lnTo>
                  <a:lnTo>
                    <a:pt x="1701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84" name="Google Shape;11684;p64"/>
            <p:cNvSpPr/>
            <p:nvPr/>
          </p:nvSpPr>
          <p:spPr>
            <a:xfrm>
              <a:off x="1236225" y="3892625"/>
              <a:ext cx="46425" cy="340750"/>
            </a:xfrm>
            <a:custGeom>
              <a:avLst/>
              <a:gdLst/>
              <a:ahLst/>
              <a:cxnLst/>
              <a:rect l="l" t="t" r="r" b="b"/>
              <a:pathLst>
                <a:path w="1857" h="13630" extrusionOk="0">
                  <a:moveTo>
                    <a:pt x="1" y="1"/>
                  </a:moveTo>
                  <a:lnTo>
                    <a:pt x="1010" y="13629"/>
                  </a:lnTo>
                  <a:lnTo>
                    <a:pt x="1633" y="13629"/>
                  </a:lnTo>
                  <a:lnTo>
                    <a:pt x="18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85" name="Google Shape;11685;p64"/>
            <p:cNvSpPr/>
            <p:nvPr/>
          </p:nvSpPr>
          <p:spPr>
            <a:xfrm>
              <a:off x="1227150" y="3377375"/>
              <a:ext cx="329350" cy="818875"/>
            </a:xfrm>
            <a:custGeom>
              <a:avLst/>
              <a:gdLst/>
              <a:ahLst/>
              <a:cxnLst/>
              <a:rect l="l" t="t" r="r" b="b"/>
              <a:pathLst>
                <a:path w="13174" h="32755" extrusionOk="0">
                  <a:moveTo>
                    <a:pt x="0" y="0"/>
                  </a:moveTo>
                  <a:lnTo>
                    <a:pt x="279" y="32755"/>
                  </a:lnTo>
                  <a:lnTo>
                    <a:pt x="13047" y="32755"/>
                  </a:lnTo>
                  <a:lnTo>
                    <a:pt x="13173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86" name="Google Shape;11686;p64"/>
            <p:cNvSpPr/>
            <p:nvPr/>
          </p:nvSpPr>
          <p:spPr>
            <a:xfrm>
              <a:off x="1230350" y="3760975"/>
              <a:ext cx="324375" cy="435275"/>
            </a:xfrm>
            <a:custGeom>
              <a:avLst/>
              <a:gdLst/>
              <a:ahLst/>
              <a:cxnLst/>
              <a:rect l="l" t="t" r="r" b="b"/>
              <a:pathLst>
                <a:path w="12975" h="17411" extrusionOk="0">
                  <a:moveTo>
                    <a:pt x="0" y="0"/>
                  </a:moveTo>
                  <a:lnTo>
                    <a:pt x="151" y="17411"/>
                  </a:lnTo>
                  <a:lnTo>
                    <a:pt x="12919" y="17411"/>
                  </a:lnTo>
                  <a:lnTo>
                    <a:pt x="12975" y="3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87" name="Google Shape;11687;p64"/>
            <p:cNvSpPr/>
            <p:nvPr/>
          </p:nvSpPr>
          <p:spPr>
            <a:xfrm>
              <a:off x="1220500" y="3999375"/>
              <a:ext cx="340200" cy="196875"/>
            </a:xfrm>
            <a:custGeom>
              <a:avLst/>
              <a:gdLst/>
              <a:ahLst/>
              <a:cxnLst/>
              <a:rect l="l" t="t" r="r" b="b"/>
              <a:pathLst>
                <a:path w="13608" h="7875" extrusionOk="0">
                  <a:moveTo>
                    <a:pt x="1" y="0"/>
                  </a:moveTo>
                  <a:lnTo>
                    <a:pt x="545" y="7875"/>
                  </a:lnTo>
                  <a:lnTo>
                    <a:pt x="13313" y="7875"/>
                  </a:lnTo>
                  <a:lnTo>
                    <a:pt x="13607" y="0"/>
                  </a:lnTo>
                  <a:close/>
                </a:path>
              </a:pathLst>
            </a:custGeom>
            <a:solidFill>
              <a:srgbClr val="FFB0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88" name="Google Shape;11688;p64"/>
            <p:cNvSpPr/>
            <p:nvPr/>
          </p:nvSpPr>
          <p:spPr>
            <a:xfrm>
              <a:off x="1238925" y="3999375"/>
              <a:ext cx="305200" cy="196875"/>
            </a:xfrm>
            <a:custGeom>
              <a:avLst/>
              <a:gdLst/>
              <a:ahLst/>
              <a:cxnLst/>
              <a:rect l="l" t="t" r="r" b="b"/>
              <a:pathLst>
                <a:path w="12208" h="7875" extrusionOk="0">
                  <a:moveTo>
                    <a:pt x="438" y="0"/>
                  </a:moveTo>
                  <a:lnTo>
                    <a:pt x="1" y="7875"/>
                  </a:lnTo>
                  <a:lnTo>
                    <a:pt x="12208" y="7875"/>
                  </a:lnTo>
                  <a:lnTo>
                    <a:pt x="1169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89" name="Google Shape;11689;p64"/>
            <p:cNvSpPr/>
            <p:nvPr/>
          </p:nvSpPr>
          <p:spPr>
            <a:xfrm>
              <a:off x="1536925" y="3892625"/>
              <a:ext cx="42600" cy="340750"/>
            </a:xfrm>
            <a:custGeom>
              <a:avLst/>
              <a:gdLst/>
              <a:ahLst/>
              <a:cxnLst/>
              <a:rect l="l" t="t" r="r" b="b"/>
              <a:pathLst>
                <a:path w="1704" h="13630" extrusionOk="0">
                  <a:moveTo>
                    <a:pt x="0" y="1"/>
                  </a:moveTo>
                  <a:lnTo>
                    <a:pt x="322" y="13629"/>
                  </a:lnTo>
                  <a:lnTo>
                    <a:pt x="847" y="13629"/>
                  </a:lnTo>
                  <a:lnTo>
                    <a:pt x="170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90" name="Google Shape;11690;p64"/>
            <p:cNvSpPr/>
            <p:nvPr/>
          </p:nvSpPr>
          <p:spPr>
            <a:xfrm>
              <a:off x="1197475" y="3892625"/>
              <a:ext cx="46475" cy="340750"/>
            </a:xfrm>
            <a:custGeom>
              <a:avLst/>
              <a:gdLst/>
              <a:ahLst/>
              <a:cxnLst/>
              <a:rect l="l" t="t" r="r" b="b"/>
              <a:pathLst>
                <a:path w="1859" h="13630" extrusionOk="0">
                  <a:moveTo>
                    <a:pt x="0" y="1"/>
                  </a:moveTo>
                  <a:lnTo>
                    <a:pt x="1011" y="13629"/>
                  </a:lnTo>
                  <a:lnTo>
                    <a:pt x="1633" y="13629"/>
                  </a:lnTo>
                  <a:lnTo>
                    <a:pt x="1858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91" name="Google Shape;11691;p64"/>
            <p:cNvSpPr/>
            <p:nvPr/>
          </p:nvSpPr>
          <p:spPr>
            <a:xfrm>
              <a:off x="1251725" y="3979575"/>
              <a:ext cx="280225" cy="166850"/>
            </a:xfrm>
            <a:custGeom>
              <a:avLst/>
              <a:gdLst/>
              <a:ahLst/>
              <a:cxnLst/>
              <a:rect l="l" t="t" r="r" b="b"/>
              <a:pathLst>
                <a:path w="11209" h="6674" extrusionOk="0">
                  <a:moveTo>
                    <a:pt x="700" y="0"/>
                  </a:moveTo>
                  <a:cubicBezTo>
                    <a:pt x="314" y="0"/>
                    <a:pt x="0" y="334"/>
                    <a:pt x="0" y="746"/>
                  </a:cubicBezTo>
                  <a:lnTo>
                    <a:pt x="107" y="6674"/>
                  </a:lnTo>
                  <a:lnTo>
                    <a:pt x="11102" y="6674"/>
                  </a:lnTo>
                  <a:lnTo>
                    <a:pt x="11209" y="746"/>
                  </a:lnTo>
                  <a:cubicBezTo>
                    <a:pt x="11207" y="332"/>
                    <a:pt x="10894" y="0"/>
                    <a:pt x="105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92" name="Google Shape;11692;p64"/>
            <p:cNvSpPr/>
            <p:nvPr/>
          </p:nvSpPr>
          <p:spPr>
            <a:xfrm>
              <a:off x="1189150" y="3854800"/>
              <a:ext cx="63850" cy="59025"/>
            </a:xfrm>
            <a:custGeom>
              <a:avLst/>
              <a:gdLst/>
              <a:ahLst/>
              <a:cxnLst/>
              <a:rect l="l" t="t" r="r" b="b"/>
              <a:pathLst>
                <a:path w="2554" h="2361" extrusionOk="0">
                  <a:moveTo>
                    <a:pt x="1276" y="1"/>
                  </a:moveTo>
                  <a:cubicBezTo>
                    <a:pt x="571" y="1"/>
                    <a:pt x="0" y="573"/>
                    <a:pt x="0" y="1278"/>
                  </a:cubicBezTo>
                  <a:lnTo>
                    <a:pt x="0" y="1661"/>
                  </a:lnTo>
                  <a:cubicBezTo>
                    <a:pt x="0" y="2047"/>
                    <a:pt x="312" y="2360"/>
                    <a:pt x="698" y="2360"/>
                  </a:cubicBezTo>
                  <a:lnTo>
                    <a:pt x="1854" y="2360"/>
                  </a:lnTo>
                  <a:cubicBezTo>
                    <a:pt x="2239" y="2360"/>
                    <a:pt x="2552" y="2047"/>
                    <a:pt x="2552" y="1661"/>
                  </a:cubicBezTo>
                  <a:lnTo>
                    <a:pt x="2552" y="1278"/>
                  </a:lnTo>
                  <a:cubicBezTo>
                    <a:pt x="2554" y="573"/>
                    <a:pt x="1980" y="1"/>
                    <a:pt x="127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93" name="Google Shape;11693;p64"/>
            <p:cNvSpPr/>
            <p:nvPr/>
          </p:nvSpPr>
          <p:spPr>
            <a:xfrm>
              <a:off x="1267250" y="3423775"/>
              <a:ext cx="249125" cy="513750"/>
            </a:xfrm>
            <a:custGeom>
              <a:avLst/>
              <a:gdLst/>
              <a:ahLst/>
              <a:cxnLst/>
              <a:rect l="l" t="t" r="r" b="b"/>
              <a:pathLst>
                <a:path w="9965" h="20550" extrusionOk="0">
                  <a:moveTo>
                    <a:pt x="969" y="1"/>
                  </a:moveTo>
                  <a:cubicBezTo>
                    <a:pt x="431" y="1"/>
                    <a:pt x="0" y="439"/>
                    <a:pt x="17" y="971"/>
                  </a:cubicBezTo>
                  <a:lnTo>
                    <a:pt x="614" y="19639"/>
                  </a:lnTo>
                  <a:cubicBezTo>
                    <a:pt x="629" y="20145"/>
                    <a:pt x="1052" y="20550"/>
                    <a:pt x="1565" y="20550"/>
                  </a:cubicBezTo>
                  <a:lnTo>
                    <a:pt x="8398" y="20550"/>
                  </a:lnTo>
                  <a:cubicBezTo>
                    <a:pt x="8912" y="20550"/>
                    <a:pt x="9333" y="20147"/>
                    <a:pt x="9350" y="19639"/>
                  </a:cubicBezTo>
                  <a:lnTo>
                    <a:pt x="9947" y="971"/>
                  </a:lnTo>
                  <a:cubicBezTo>
                    <a:pt x="9964" y="441"/>
                    <a:pt x="9533" y="1"/>
                    <a:pt x="899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94" name="Google Shape;11694;p64"/>
            <p:cNvSpPr/>
            <p:nvPr/>
          </p:nvSpPr>
          <p:spPr>
            <a:xfrm>
              <a:off x="1187025" y="3353150"/>
              <a:ext cx="72225" cy="143475"/>
            </a:xfrm>
            <a:custGeom>
              <a:avLst/>
              <a:gdLst/>
              <a:ahLst/>
              <a:cxnLst/>
              <a:rect l="l" t="t" r="r" b="b"/>
              <a:pathLst>
                <a:path w="2889" h="5739" extrusionOk="0">
                  <a:moveTo>
                    <a:pt x="0" y="1"/>
                  </a:moveTo>
                  <a:lnTo>
                    <a:pt x="0" y="250"/>
                  </a:lnTo>
                  <a:cubicBezTo>
                    <a:pt x="1466" y="340"/>
                    <a:pt x="1732" y="5739"/>
                    <a:pt x="1732" y="5739"/>
                  </a:cubicBezTo>
                  <a:lnTo>
                    <a:pt x="2889" y="1015"/>
                  </a:lnTo>
                  <a:cubicBezTo>
                    <a:pt x="2889" y="1015"/>
                    <a:pt x="1799" y="1"/>
                    <a:pt x="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95" name="Google Shape;11695;p64"/>
            <p:cNvSpPr/>
            <p:nvPr/>
          </p:nvSpPr>
          <p:spPr>
            <a:xfrm>
              <a:off x="1173950" y="3353150"/>
              <a:ext cx="26125" cy="28175"/>
            </a:xfrm>
            <a:custGeom>
              <a:avLst/>
              <a:gdLst/>
              <a:ahLst/>
              <a:cxnLst/>
              <a:rect l="l" t="t" r="r" b="b"/>
              <a:pathLst>
                <a:path w="1045" h="1127" extrusionOk="0">
                  <a:moveTo>
                    <a:pt x="523" y="1"/>
                  </a:moveTo>
                  <a:cubicBezTo>
                    <a:pt x="234" y="1"/>
                    <a:pt x="0" y="252"/>
                    <a:pt x="0" y="564"/>
                  </a:cubicBezTo>
                  <a:cubicBezTo>
                    <a:pt x="0" y="875"/>
                    <a:pt x="234" y="1126"/>
                    <a:pt x="523" y="1126"/>
                  </a:cubicBezTo>
                  <a:cubicBezTo>
                    <a:pt x="812" y="1126"/>
                    <a:pt x="1045" y="875"/>
                    <a:pt x="1045" y="564"/>
                  </a:cubicBezTo>
                  <a:cubicBezTo>
                    <a:pt x="1045" y="252"/>
                    <a:pt x="812" y="1"/>
                    <a:pt x="523" y="1"/>
                  </a:cubicBezTo>
                  <a:close/>
                </a:path>
              </a:pathLst>
            </a:custGeom>
            <a:solidFill>
              <a:srgbClr val="FFB0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96" name="Google Shape;11696;p64"/>
            <p:cNvSpPr/>
            <p:nvPr/>
          </p:nvSpPr>
          <p:spPr>
            <a:xfrm>
              <a:off x="1520050" y="3353150"/>
              <a:ext cx="72225" cy="143475"/>
            </a:xfrm>
            <a:custGeom>
              <a:avLst/>
              <a:gdLst/>
              <a:ahLst/>
              <a:cxnLst/>
              <a:rect l="l" t="t" r="r" b="b"/>
              <a:pathLst>
                <a:path w="2889" h="5739" extrusionOk="0">
                  <a:moveTo>
                    <a:pt x="2888" y="1"/>
                  </a:moveTo>
                  <a:cubicBezTo>
                    <a:pt x="1088" y="1"/>
                    <a:pt x="0" y="1015"/>
                    <a:pt x="0" y="1015"/>
                  </a:cubicBezTo>
                  <a:lnTo>
                    <a:pt x="1157" y="5739"/>
                  </a:lnTo>
                  <a:cubicBezTo>
                    <a:pt x="1157" y="5739"/>
                    <a:pt x="1423" y="340"/>
                    <a:pt x="2888" y="250"/>
                  </a:cubicBezTo>
                  <a:lnTo>
                    <a:pt x="2888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97" name="Google Shape;11697;p64"/>
            <p:cNvSpPr/>
            <p:nvPr/>
          </p:nvSpPr>
          <p:spPr>
            <a:xfrm>
              <a:off x="1579175" y="3353200"/>
              <a:ext cx="26175" cy="28125"/>
            </a:xfrm>
            <a:custGeom>
              <a:avLst/>
              <a:gdLst/>
              <a:ahLst/>
              <a:cxnLst/>
              <a:rect l="l" t="t" r="r" b="b"/>
              <a:pathLst>
                <a:path w="1047" h="1125" extrusionOk="0">
                  <a:moveTo>
                    <a:pt x="523" y="0"/>
                  </a:moveTo>
                  <a:cubicBezTo>
                    <a:pt x="235" y="0"/>
                    <a:pt x="0" y="252"/>
                    <a:pt x="0" y="562"/>
                  </a:cubicBezTo>
                  <a:cubicBezTo>
                    <a:pt x="0" y="873"/>
                    <a:pt x="235" y="1124"/>
                    <a:pt x="523" y="1124"/>
                  </a:cubicBezTo>
                  <a:cubicBezTo>
                    <a:pt x="812" y="1124"/>
                    <a:pt x="1046" y="873"/>
                    <a:pt x="1046" y="562"/>
                  </a:cubicBezTo>
                  <a:cubicBezTo>
                    <a:pt x="1046" y="252"/>
                    <a:pt x="812" y="0"/>
                    <a:pt x="523" y="0"/>
                  </a:cubicBezTo>
                  <a:close/>
                </a:path>
              </a:pathLst>
            </a:custGeom>
            <a:solidFill>
              <a:srgbClr val="FFB0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98" name="Google Shape;11698;p64"/>
            <p:cNvSpPr/>
            <p:nvPr/>
          </p:nvSpPr>
          <p:spPr>
            <a:xfrm>
              <a:off x="1527825" y="3854800"/>
              <a:ext cx="63900" cy="59025"/>
            </a:xfrm>
            <a:custGeom>
              <a:avLst/>
              <a:gdLst/>
              <a:ahLst/>
              <a:cxnLst/>
              <a:rect l="l" t="t" r="r" b="b"/>
              <a:pathLst>
                <a:path w="2556" h="2361" extrusionOk="0">
                  <a:moveTo>
                    <a:pt x="1278" y="1"/>
                  </a:moveTo>
                  <a:cubicBezTo>
                    <a:pt x="574" y="1"/>
                    <a:pt x="1" y="573"/>
                    <a:pt x="1" y="1278"/>
                  </a:cubicBezTo>
                  <a:lnTo>
                    <a:pt x="1" y="1714"/>
                  </a:lnTo>
                  <a:cubicBezTo>
                    <a:pt x="1" y="2070"/>
                    <a:pt x="291" y="2360"/>
                    <a:pt x="648" y="2360"/>
                  </a:cubicBezTo>
                  <a:lnTo>
                    <a:pt x="1909" y="2360"/>
                  </a:lnTo>
                  <a:cubicBezTo>
                    <a:pt x="2267" y="2360"/>
                    <a:pt x="2556" y="2070"/>
                    <a:pt x="2556" y="1714"/>
                  </a:cubicBezTo>
                  <a:lnTo>
                    <a:pt x="2556" y="1278"/>
                  </a:lnTo>
                  <a:cubicBezTo>
                    <a:pt x="2556" y="573"/>
                    <a:pt x="1984" y="1"/>
                    <a:pt x="127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99" name="Google Shape;11699;p64"/>
            <p:cNvSpPr/>
            <p:nvPr/>
          </p:nvSpPr>
          <p:spPr>
            <a:xfrm>
              <a:off x="1252550" y="4043300"/>
              <a:ext cx="278550" cy="103125"/>
            </a:xfrm>
            <a:custGeom>
              <a:avLst/>
              <a:gdLst/>
              <a:ahLst/>
              <a:cxnLst/>
              <a:rect l="l" t="t" r="r" b="b"/>
              <a:pathLst>
                <a:path w="11142" h="4125" extrusionOk="0">
                  <a:moveTo>
                    <a:pt x="0" y="1"/>
                  </a:moveTo>
                  <a:lnTo>
                    <a:pt x="74" y="4125"/>
                  </a:lnTo>
                  <a:lnTo>
                    <a:pt x="11069" y="4125"/>
                  </a:lnTo>
                  <a:lnTo>
                    <a:pt x="11141" y="140"/>
                  </a:lnTo>
                  <a:lnTo>
                    <a:pt x="11141" y="140"/>
                  </a:lnTo>
                  <a:cubicBezTo>
                    <a:pt x="10204" y="1136"/>
                    <a:pt x="9637" y="3658"/>
                    <a:pt x="5932" y="3658"/>
                  </a:cubicBezTo>
                  <a:cubicBezTo>
                    <a:pt x="1858" y="3658"/>
                    <a:pt x="1049" y="1344"/>
                    <a:pt x="0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00" name="Google Shape;11700;p64"/>
            <p:cNvSpPr/>
            <p:nvPr/>
          </p:nvSpPr>
          <p:spPr>
            <a:xfrm>
              <a:off x="1276325" y="3425825"/>
              <a:ext cx="231025" cy="490575"/>
            </a:xfrm>
            <a:custGeom>
              <a:avLst/>
              <a:gdLst/>
              <a:ahLst/>
              <a:cxnLst/>
              <a:rect l="l" t="t" r="r" b="b"/>
              <a:pathLst>
                <a:path w="9241" h="19623" extrusionOk="0">
                  <a:moveTo>
                    <a:pt x="899" y="1"/>
                  </a:moveTo>
                  <a:cubicBezTo>
                    <a:pt x="399" y="1"/>
                    <a:pt x="1" y="419"/>
                    <a:pt x="16" y="926"/>
                  </a:cubicBezTo>
                  <a:lnTo>
                    <a:pt x="570" y="18753"/>
                  </a:lnTo>
                  <a:cubicBezTo>
                    <a:pt x="584" y="19239"/>
                    <a:pt x="976" y="19623"/>
                    <a:pt x="1452" y="19623"/>
                  </a:cubicBezTo>
                  <a:lnTo>
                    <a:pt x="7789" y="19623"/>
                  </a:lnTo>
                  <a:cubicBezTo>
                    <a:pt x="8265" y="19623"/>
                    <a:pt x="8657" y="19239"/>
                    <a:pt x="8671" y="18753"/>
                  </a:cubicBezTo>
                  <a:lnTo>
                    <a:pt x="9225" y="926"/>
                  </a:lnTo>
                  <a:cubicBezTo>
                    <a:pt x="9240" y="422"/>
                    <a:pt x="8839" y="1"/>
                    <a:pt x="8342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01" name="Google Shape;11701;p64"/>
            <p:cNvSpPr/>
            <p:nvPr/>
          </p:nvSpPr>
          <p:spPr>
            <a:xfrm>
              <a:off x="1317775" y="3802475"/>
              <a:ext cx="51275" cy="70075"/>
            </a:xfrm>
            <a:custGeom>
              <a:avLst/>
              <a:gdLst/>
              <a:ahLst/>
              <a:cxnLst/>
              <a:rect l="l" t="t" r="r" b="b"/>
              <a:pathLst>
                <a:path w="2051" h="2803" extrusionOk="0">
                  <a:moveTo>
                    <a:pt x="1027" y="0"/>
                  </a:moveTo>
                  <a:lnTo>
                    <a:pt x="919" y="1281"/>
                  </a:lnTo>
                  <a:lnTo>
                    <a:pt x="1" y="1401"/>
                  </a:lnTo>
                  <a:lnTo>
                    <a:pt x="913" y="1515"/>
                  </a:lnTo>
                  <a:lnTo>
                    <a:pt x="1027" y="2802"/>
                  </a:lnTo>
                  <a:lnTo>
                    <a:pt x="1139" y="1512"/>
                  </a:lnTo>
                  <a:lnTo>
                    <a:pt x="2050" y="1401"/>
                  </a:lnTo>
                  <a:lnTo>
                    <a:pt x="1130" y="1278"/>
                  </a:lnTo>
                  <a:lnTo>
                    <a:pt x="1027" y="0"/>
                  </a:lnTo>
                  <a:close/>
                </a:path>
              </a:pathLst>
            </a:custGeom>
            <a:solidFill>
              <a:srgbClr val="D115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02" name="Google Shape;11702;p64"/>
            <p:cNvSpPr/>
            <p:nvPr/>
          </p:nvSpPr>
          <p:spPr>
            <a:xfrm>
              <a:off x="1453100" y="3997425"/>
              <a:ext cx="51300" cy="52075"/>
            </a:xfrm>
            <a:custGeom>
              <a:avLst/>
              <a:gdLst/>
              <a:ahLst/>
              <a:cxnLst/>
              <a:rect l="l" t="t" r="r" b="b"/>
              <a:pathLst>
                <a:path w="2052" h="2083" extrusionOk="0">
                  <a:moveTo>
                    <a:pt x="1027" y="1"/>
                  </a:moveTo>
                  <a:lnTo>
                    <a:pt x="919" y="955"/>
                  </a:lnTo>
                  <a:lnTo>
                    <a:pt x="1" y="1042"/>
                  </a:lnTo>
                  <a:lnTo>
                    <a:pt x="913" y="1127"/>
                  </a:lnTo>
                  <a:lnTo>
                    <a:pt x="1027" y="2083"/>
                  </a:lnTo>
                  <a:lnTo>
                    <a:pt x="1141" y="1127"/>
                  </a:lnTo>
                  <a:lnTo>
                    <a:pt x="2052" y="1042"/>
                  </a:lnTo>
                  <a:lnTo>
                    <a:pt x="1132" y="952"/>
                  </a:lnTo>
                  <a:lnTo>
                    <a:pt x="1027" y="1"/>
                  </a:lnTo>
                  <a:close/>
                </a:path>
              </a:pathLst>
            </a:custGeom>
            <a:solidFill>
              <a:srgbClr val="D115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03" name="Google Shape;11703;p64"/>
            <p:cNvSpPr/>
            <p:nvPr/>
          </p:nvSpPr>
          <p:spPr>
            <a:xfrm>
              <a:off x="1416175" y="3802475"/>
              <a:ext cx="51250" cy="70075"/>
            </a:xfrm>
            <a:custGeom>
              <a:avLst/>
              <a:gdLst/>
              <a:ahLst/>
              <a:cxnLst/>
              <a:rect l="l" t="t" r="r" b="b"/>
              <a:pathLst>
                <a:path w="2050" h="2803" extrusionOk="0">
                  <a:moveTo>
                    <a:pt x="1024" y="0"/>
                  </a:moveTo>
                  <a:lnTo>
                    <a:pt x="916" y="1281"/>
                  </a:lnTo>
                  <a:lnTo>
                    <a:pt x="1" y="1401"/>
                  </a:lnTo>
                  <a:lnTo>
                    <a:pt x="913" y="1515"/>
                  </a:lnTo>
                  <a:lnTo>
                    <a:pt x="1024" y="2802"/>
                  </a:lnTo>
                  <a:lnTo>
                    <a:pt x="1139" y="1512"/>
                  </a:lnTo>
                  <a:lnTo>
                    <a:pt x="2050" y="1401"/>
                  </a:lnTo>
                  <a:lnTo>
                    <a:pt x="1130" y="1278"/>
                  </a:lnTo>
                  <a:lnTo>
                    <a:pt x="1024" y="0"/>
                  </a:lnTo>
                  <a:close/>
                </a:path>
              </a:pathLst>
            </a:custGeom>
            <a:solidFill>
              <a:srgbClr val="D115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04" name="Google Shape;11704;p64"/>
            <p:cNvSpPr/>
            <p:nvPr/>
          </p:nvSpPr>
          <p:spPr>
            <a:xfrm>
              <a:off x="1367900" y="3629000"/>
              <a:ext cx="51250" cy="70075"/>
            </a:xfrm>
            <a:custGeom>
              <a:avLst/>
              <a:gdLst/>
              <a:ahLst/>
              <a:cxnLst/>
              <a:rect l="l" t="t" r="r" b="b"/>
              <a:pathLst>
                <a:path w="2050" h="2803" extrusionOk="0">
                  <a:moveTo>
                    <a:pt x="1024" y="0"/>
                  </a:moveTo>
                  <a:lnTo>
                    <a:pt x="916" y="1283"/>
                  </a:lnTo>
                  <a:lnTo>
                    <a:pt x="0" y="1401"/>
                  </a:lnTo>
                  <a:lnTo>
                    <a:pt x="913" y="1516"/>
                  </a:lnTo>
                  <a:lnTo>
                    <a:pt x="1024" y="2802"/>
                  </a:lnTo>
                  <a:lnTo>
                    <a:pt x="1139" y="1515"/>
                  </a:lnTo>
                  <a:lnTo>
                    <a:pt x="2050" y="1401"/>
                  </a:lnTo>
                  <a:lnTo>
                    <a:pt x="1129" y="1279"/>
                  </a:lnTo>
                  <a:lnTo>
                    <a:pt x="1024" y="0"/>
                  </a:lnTo>
                  <a:close/>
                </a:path>
              </a:pathLst>
            </a:custGeom>
            <a:solidFill>
              <a:srgbClr val="D115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05" name="Google Shape;11705;p64"/>
            <p:cNvSpPr/>
            <p:nvPr/>
          </p:nvSpPr>
          <p:spPr>
            <a:xfrm>
              <a:off x="1317775" y="3462475"/>
              <a:ext cx="51275" cy="70075"/>
            </a:xfrm>
            <a:custGeom>
              <a:avLst/>
              <a:gdLst/>
              <a:ahLst/>
              <a:cxnLst/>
              <a:rect l="l" t="t" r="r" b="b"/>
              <a:pathLst>
                <a:path w="2051" h="2803" extrusionOk="0">
                  <a:moveTo>
                    <a:pt x="1027" y="1"/>
                  </a:moveTo>
                  <a:lnTo>
                    <a:pt x="919" y="1281"/>
                  </a:lnTo>
                  <a:lnTo>
                    <a:pt x="1" y="1402"/>
                  </a:lnTo>
                  <a:lnTo>
                    <a:pt x="913" y="1515"/>
                  </a:lnTo>
                  <a:lnTo>
                    <a:pt x="1027" y="2803"/>
                  </a:lnTo>
                  <a:lnTo>
                    <a:pt x="1139" y="1515"/>
                  </a:lnTo>
                  <a:lnTo>
                    <a:pt x="2050" y="1402"/>
                  </a:lnTo>
                  <a:lnTo>
                    <a:pt x="1130" y="1280"/>
                  </a:lnTo>
                  <a:lnTo>
                    <a:pt x="1027" y="1"/>
                  </a:lnTo>
                  <a:close/>
                </a:path>
              </a:pathLst>
            </a:custGeom>
            <a:solidFill>
              <a:srgbClr val="D115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06" name="Google Shape;11706;p64"/>
            <p:cNvSpPr/>
            <p:nvPr/>
          </p:nvSpPr>
          <p:spPr>
            <a:xfrm>
              <a:off x="1416175" y="3462475"/>
              <a:ext cx="51250" cy="70075"/>
            </a:xfrm>
            <a:custGeom>
              <a:avLst/>
              <a:gdLst/>
              <a:ahLst/>
              <a:cxnLst/>
              <a:rect l="l" t="t" r="r" b="b"/>
              <a:pathLst>
                <a:path w="2050" h="2803" extrusionOk="0">
                  <a:moveTo>
                    <a:pt x="1024" y="1"/>
                  </a:moveTo>
                  <a:lnTo>
                    <a:pt x="916" y="1281"/>
                  </a:lnTo>
                  <a:lnTo>
                    <a:pt x="1" y="1402"/>
                  </a:lnTo>
                  <a:lnTo>
                    <a:pt x="913" y="1515"/>
                  </a:lnTo>
                  <a:lnTo>
                    <a:pt x="1024" y="2803"/>
                  </a:lnTo>
                  <a:lnTo>
                    <a:pt x="1139" y="1515"/>
                  </a:lnTo>
                  <a:lnTo>
                    <a:pt x="2050" y="1402"/>
                  </a:lnTo>
                  <a:lnTo>
                    <a:pt x="1130" y="1280"/>
                  </a:lnTo>
                  <a:lnTo>
                    <a:pt x="1024" y="1"/>
                  </a:ln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07" name="Google Shape;11707;p64"/>
            <p:cNvSpPr/>
            <p:nvPr/>
          </p:nvSpPr>
          <p:spPr>
            <a:xfrm>
              <a:off x="1527900" y="3875725"/>
              <a:ext cx="63825" cy="38000"/>
            </a:xfrm>
            <a:custGeom>
              <a:avLst/>
              <a:gdLst/>
              <a:ahLst/>
              <a:cxnLst/>
              <a:rect l="l" t="t" r="r" b="b"/>
              <a:pathLst>
                <a:path w="2553" h="1520" extrusionOk="0">
                  <a:moveTo>
                    <a:pt x="2488" y="0"/>
                  </a:moveTo>
                  <a:cubicBezTo>
                    <a:pt x="2225" y="391"/>
                    <a:pt x="1675" y="661"/>
                    <a:pt x="1035" y="661"/>
                  </a:cubicBezTo>
                  <a:cubicBezTo>
                    <a:pt x="642" y="661"/>
                    <a:pt x="281" y="558"/>
                    <a:pt x="1" y="390"/>
                  </a:cubicBezTo>
                  <a:lnTo>
                    <a:pt x="1" y="407"/>
                  </a:lnTo>
                  <a:lnTo>
                    <a:pt x="1" y="888"/>
                  </a:lnTo>
                  <a:cubicBezTo>
                    <a:pt x="1" y="1237"/>
                    <a:pt x="267" y="1519"/>
                    <a:pt x="593" y="1519"/>
                  </a:cubicBezTo>
                  <a:lnTo>
                    <a:pt x="1959" y="1519"/>
                  </a:lnTo>
                  <a:cubicBezTo>
                    <a:pt x="2287" y="1519"/>
                    <a:pt x="2553" y="1237"/>
                    <a:pt x="2553" y="888"/>
                  </a:cubicBezTo>
                  <a:lnTo>
                    <a:pt x="2553" y="407"/>
                  </a:lnTo>
                  <a:cubicBezTo>
                    <a:pt x="2553" y="266"/>
                    <a:pt x="2530" y="127"/>
                    <a:pt x="2488" y="0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08" name="Google Shape;11708;p64"/>
            <p:cNvSpPr/>
            <p:nvPr/>
          </p:nvSpPr>
          <p:spPr>
            <a:xfrm>
              <a:off x="1189075" y="3874675"/>
              <a:ext cx="63825" cy="39050"/>
            </a:xfrm>
            <a:custGeom>
              <a:avLst/>
              <a:gdLst/>
              <a:ahLst/>
              <a:cxnLst/>
              <a:rect l="l" t="t" r="r" b="b"/>
              <a:pathLst>
                <a:path w="2553" h="1562" extrusionOk="0">
                  <a:moveTo>
                    <a:pt x="82" y="0"/>
                  </a:moveTo>
                  <a:cubicBezTo>
                    <a:pt x="32" y="140"/>
                    <a:pt x="0" y="291"/>
                    <a:pt x="0" y="449"/>
                  </a:cubicBezTo>
                  <a:lnTo>
                    <a:pt x="0" y="878"/>
                  </a:lnTo>
                  <a:cubicBezTo>
                    <a:pt x="0" y="1256"/>
                    <a:pt x="288" y="1561"/>
                    <a:pt x="643" y="1561"/>
                  </a:cubicBezTo>
                  <a:lnTo>
                    <a:pt x="1911" y="1561"/>
                  </a:lnTo>
                  <a:cubicBezTo>
                    <a:pt x="2265" y="1561"/>
                    <a:pt x="2552" y="1256"/>
                    <a:pt x="2552" y="878"/>
                  </a:cubicBezTo>
                  <a:lnTo>
                    <a:pt x="2552" y="449"/>
                  </a:lnTo>
                  <a:cubicBezTo>
                    <a:pt x="2552" y="376"/>
                    <a:pt x="2545" y="302"/>
                    <a:pt x="2534" y="232"/>
                  </a:cubicBezTo>
                  <a:cubicBezTo>
                    <a:pt x="2235" y="453"/>
                    <a:pt x="1854" y="584"/>
                    <a:pt x="1440" y="584"/>
                  </a:cubicBezTo>
                  <a:cubicBezTo>
                    <a:pt x="894" y="584"/>
                    <a:pt x="405" y="358"/>
                    <a:pt x="82" y="0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09" name="Google Shape;11709;p64"/>
            <p:cNvSpPr/>
            <p:nvPr/>
          </p:nvSpPr>
          <p:spPr>
            <a:xfrm>
              <a:off x="1246500" y="3401000"/>
              <a:ext cx="290625" cy="558700"/>
            </a:xfrm>
            <a:custGeom>
              <a:avLst/>
              <a:gdLst/>
              <a:ahLst/>
              <a:cxnLst/>
              <a:rect l="l" t="t" r="r" b="b"/>
              <a:pathLst>
                <a:path w="11625" h="22348" extrusionOk="0">
                  <a:moveTo>
                    <a:pt x="10438" y="176"/>
                  </a:moveTo>
                  <a:cubicBezTo>
                    <a:pt x="10741" y="176"/>
                    <a:pt x="11024" y="298"/>
                    <a:pt x="11218" y="513"/>
                  </a:cubicBezTo>
                  <a:cubicBezTo>
                    <a:pt x="11376" y="686"/>
                    <a:pt x="11459" y="906"/>
                    <a:pt x="11452" y="1132"/>
                  </a:cubicBezTo>
                  <a:lnTo>
                    <a:pt x="10764" y="21275"/>
                  </a:lnTo>
                  <a:cubicBezTo>
                    <a:pt x="10747" y="21778"/>
                    <a:pt x="10301" y="22173"/>
                    <a:pt x="9749" y="22173"/>
                  </a:cubicBezTo>
                  <a:lnTo>
                    <a:pt x="1876" y="22173"/>
                  </a:lnTo>
                  <a:cubicBezTo>
                    <a:pt x="1324" y="22173"/>
                    <a:pt x="879" y="21778"/>
                    <a:pt x="862" y="21275"/>
                  </a:cubicBezTo>
                  <a:lnTo>
                    <a:pt x="173" y="1132"/>
                  </a:lnTo>
                  <a:cubicBezTo>
                    <a:pt x="166" y="906"/>
                    <a:pt x="248" y="686"/>
                    <a:pt x="406" y="513"/>
                  </a:cubicBezTo>
                  <a:cubicBezTo>
                    <a:pt x="602" y="298"/>
                    <a:pt x="885" y="176"/>
                    <a:pt x="1188" y="176"/>
                  </a:cubicBezTo>
                  <a:close/>
                  <a:moveTo>
                    <a:pt x="1188" y="1"/>
                  </a:moveTo>
                  <a:cubicBezTo>
                    <a:pt x="842" y="1"/>
                    <a:pt x="513" y="143"/>
                    <a:pt x="288" y="390"/>
                  </a:cubicBezTo>
                  <a:cubicBezTo>
                    <a:pt x="100" y="599"/>
                    <a:pt x="1" y="865"/>
                    <a:pt x="10" y="1138"/>
                  </a:cubicBezTo>
                  <a:lnTo>
                    <a:pt x="698" y="21281"/>
                  </a:lnTo>
                  <a:cubicBezTo>
                    <a:pt x="718" y="21879"/>
                    <a:pt x="1237" y="22347"/>
                    <a:pt x="1876" y="22347"/>
                  </a:cubicBezTo>
                  <a:lnTo>
                    <a:pt x="9749" y="22347"/>
                  </a:lnTo>
                  <a:cubicBezTo>
                    <a:pt x="10389" y="22347"/>
                    <a:pt x="10908" y="21879"/>
                    <a:pt x="10928" y="21281"/>
                  </a:cubicBezTo>
                  <a:lnTo>
                    <a:pt x="11616" y="1138"/>
                  </a:lnTo>
                  <a:cubicBezTo>
                    <a:pt x="11625" y="865"/>
                    <a:pt x="11525" y="599"/>
                    <a:pt x="11337" y="390"/>
                  </a:cubicBezTo>
                  <a:cubicBezTo>
                    <a:pt x="11113" y="143"/>
                    <a:pt x="10784" y="1"/>
                    <a:pt x="1043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10" name="Google Shape;11710;p64"/>
            <p:cNvSpPr/>
            <p:nvPr/>
          </p:nvSpPr>
          <p:spPr>
            <a:xfrm>
              <a:off x="1217350" y="3912175"/>
              <a:ext cx="351725" cy="261250"/>
            </a:xfrm>
            <a:custGeom>
              <a:avLst/>
              <a:gdLst/>
              <a:ahLst/>
              <a:cxnLst/>
              <a:rect l="l" t="t" r="r" b="b"/>
              <a:pathLst>
                <a:path w="14069" h="10450" extrusionOk="0">
                  <a:moveTo>
                    <a:pt x="13062" y="1"/>
                  </a:moveTo>
                  <a:lnTo>
                    <a:pt x="0" y="210"/>
                  </a:lnTo>
                  <a:cubicBezTo>
                    <a:pt x="2" y="210"/>
                    <a:pt x="2" y="10449"/>
                    <a:pt x="1038" y="10449"/>
                  </a:cubicBezTo>
                  <a:cubicBezTo>
                    <a:pt x="1068" y="10449"/>
                    <a:pt x="1099" y="10441"/>
                    <a:pt x="1131" y="10423"/>
                  </a:cubicBezTo>
                  <a:cubicBezTo>
                    <a:pt x="4972" y="8290"/>
                    <a:pt x="6253" y="6763"/>
                    <a:pt x="7534" y="6763"/>
                  </a:cubicBezTo>
                  <a:cubicBezTo>
                    <a:pt x="8041" y="6763"/>
                    <a:pt x="8547" y="7001"/>
                    <a:pt x="9211" y="7535"/>
                  </a:cubicBezTo>
                  <a:cubicBezTo>
                    <a:pt x="11081" y="9039"/>
                    <a:pt x="12418" y="9661"/>
                    <a:pt x="13138" y="9661"/>
                  </a:cubicBezTo>
                  <a:cubicBezTo>
                    <a:pt x="13321" y="9661"/>
                    <a:pt x="13463" y="9621"/>
                    <a:pt x="13565" y="9545"/>
                  </a:cubicBezTo>
                  <a:cubicBezTo>
                    <a:pt x="14068" y="9169"/>
                    <a:pt x="13062" y="1"/>
                    <a:pt x="13062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11" name="Google Shape;11711;p64"/>
            <p:cNvSpPr/>
            <p:nvPr/>
          </p:nvSpPr>
          <p:spPr>
            <a:xfrm>
              <a:off x="1171275" y="3540250"/>
              <a:ext cx="428150" cy="355175"/>
            </a:xfrm>
            <a:custGeom>
              <a:avLst/>
              <a:gdLst/>
              <a:ahLst/>
              <a:cxnLst/>
              <a:rect l="l" t="t" r="r" b="b"/>
              <a:pathLst>
                <a:path w="17126" h="14207" extrusionOk="0">
                  <a:moveTo>
                    <a:pt x="9376" y="1"/>
                  </a:moveTo>
                  <a:cubicBezTo>
                    <a:pt x="6795" y="1"/>
                    <a:pt x="3889" y="1011"/>
                    <a:pt x="1048" y="1816"/>
                  </a:cubicBezTo>
                  <a:cubicBezTo>
                    <a:pt x="1" y="7592"/>
                    <a:pt x="3225" y="14207"/>
                    <a:pt x="3225" y="14207"/>
                  </a:cubicBezTo>
                  <a:lnTo>
                    <a:pt x="14362" y="13915"/>
                  </a:lnTo>
                  <a:cubicBezTo>
                    <a:pt x="14362" y="13915"/>
                    <a:pt x="17125" y="6924"/>
                    <a:pt x="14655" y="2444"/>
                  </a:cubicBezTo>
                  <a:cubicBezTo>
                    <a:pt x="13220" y="620"/>
                    <a:pt x="11397" y="1"/>
                    <a:pt x="9376" y="1"/>
                  </a:cubicBezTo>
                  <a:close/>
                </a:path>
              </a:pathLst>
            </a:custGeom>
            <a:solidFill>
              <a:srgbClr val="7C24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12" name="Google Shape;11712;p64"/>
            <p:cNvSpPr/>
            <p:nvPr/>
          </p:nvSpPr>
          <p:spPr>
            <a:xfrm>
              <a:off x="1224700" y="3517575"/>
              <a:ext cx="283375" cy="346750"/>
            </a:xfrm>
            <a:custGeom>
              <a:avLst/>
              <a:gdLst/>
              <a:ahLst/>
              <a:cxnLst/>
              <a:rect l="l" t="t" r="r" b="b"/>
              <a:pathLst>
                <a:path w="11335" h="13870" extrusionOk="0">
                  <a:moveTo>
                    <a:pt x="5317" y="0"/>
                  </a:moveTo>
                  <a:cubicBezTo>
                    <a:pt x="5295" y="0"/>
                    <a:pt x="5276" y="2"/>
                    <a:pt x="5260" y="4"/>
                  </a:cubicBezTo>
                  <a:cubicBezTo>
                    <a:pt x="4276" y="148"/>
                    <a:pt x="241" y="1276"/>
                    <a:pt x="1" y="2044"/>
                  </a:cubicBezTo>
                  <a:cubicBezTo>
                    <a:pt x="44" y="3320"/>
                    <a:pt x="1829" y="13869"/>
                    <a:pt x="1829" y="13869"/>
                  </a:cubicBezTo>
                  <a:cubicBezTo>
                    <a:pt x="3728" y="13395"/>
                    <a:pt x="5228" y="13102"/>
                    <a:pt x="6827" y="13102"/>
                  </a:cubicBezTo>
                  <a:cubicBezTo>
                    <a:pt x="7995" y="13102"/>
                    <a:pt x="9216" y="13259"/>
                    <a:pt x="10685" y="13615"/>
                  </a:cubicBezTo>
                  <a:cubicBezTo>
                    <a:pt x="10685" y="13615"/>
                    <a:pt x="11334" y="2300"/>
                    <a:pt x="10897" y="1817"/>
                  </a:cubicBezTo>
                  <a:cubicBezTo>
                    <a:pt x="10474" y="1347"/>
                    <a:pt x="6080" y="0"/>
                    <a:pt x="531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13" name="Google Shape;11713;p64"/>
            <p:cNvSpPr/>
            <p:nvPr/>
          </p:nvSpPr>
          <p:spPr>
            <a:xfrm>
              <a:off x="1223925" y="3581075"/>
              <a:ext cx="292150" cy="283350"/>
            </a:xfrm>
            <a:custGeom>
              <a:avLst/>
              <a:gdLst/>
              <a:ahLst/>
              <a:cxnLst/>
              <a:rect l="l" t="t" r="r" b="b"/>
              <a:pathLst>
                <a:path w="11686" h="11334" extrusionOk="0">
                  <a:moveTo>
                    <a:pt x="11089" y="0"/>
                  </a:moveTo>
                  <a:lnTo>
                    <a:pt x="11089" y="0"/>
                  </a:lnTo>
                  <a:cubicBezTo>
                    <a:pt x="10947" y="3374"/>
                    <a:pt x="8643" y="5939"/>
                    <a:pt x="5772" y="5939"/>
                  </a:cubicBezTo>
                  <a:cubicBezTo>
                    <a:pt x="273" y="5939"/>
                    <a:pt x="1015" y="2191"/>
                    <a:pt x="0" y="60"/>
                  </a:cubicBezTo>
                  <a:lnTo>
                    <a:pt x="0" y="60"/>
                  </a:lnTo>
                  <a:cubicBezTo>
                    <a:pt x="43" y="1335"/>
                    <a:pt x="1860" y="11334"/>
                    <a:pt x="1860" y="11334"/>
                  </a:cubicBezTo>
                  <a:cubicBezTo>
                    <a:pt x="3758" y="10859"/>
                    <a:pt x="5258" y="10566"/>
                    <a:pt x="6857" y="10566"/>
                  </a:cubicBezTo>
                  <a:cubicBezTo>
                    <a:pt x="8025" y="10566"/>
                    <a:pt x="9247" y="10722"/>
                    <a:pt x="10716" y="11078"/>
                  </a:cubicBezTo>
                  <a:cubicBezTo>
                    <a:pt x="10773" y="10243"/>
                    <a:pt x="11686" y="592"/>
                    <a:pt x="11089" y="0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14" name="Google Shape;11714;p64"/>
            <p:cNvSpPr/>
            <p:nvPr/>
          </p:nvSpPr>
          <p:spPr>
            <a:xfrm>
              <a:off x="1230100" y="3839825"/>
              <a:ext cx="300350" cy="108850"/>
            </a:xfrm>
            <a:custGeom>
              <a:avLst/>
              <a:gdLst/>
              <a:ahLst/>
              <a:cxnLst/>
              <a:rect l="l" t="t" r="r" b="b"/>
              <a:pathLst>
                <a:path w="12014" h="4354" extrusionOk="0">
                  <a:moveTo>
                    <a:pt x="6283" y="1"/>
                  </a:moveTo>
                  <a:cubicBezTo>
                    <a:pt x="3675" y="1"/>
                    <a:pt x="0" y="1239"/>
                    <a:pt x="0" y="1239"/>
                  </a:cubicBezTo>
                  <a:lnTo>
                    <a:pt x="987" y="4353"/>
                  </a:lnTo>
                  <a:lnTo>
                    <a:pt x="11565" y="4353"/>
                  </a:lnTo>
                  <a:lnTo>
                    <a:pt x="12013" y="1222"/>
                  </a:lnTo>
                  <a:cubicBezTo>
                    <a:pt x="12013" y="1222"/>
                    <a:pt x="8690" y="39"/>
                    <a:pt x="6418" y="2"/>
                  </a:cubicBezTo>
                  <a:cubicBezTo>
                    <a:pt x="6373" y="1"/>
                    <a:pt x="6328" y="1"/>
                    <a:pt x="6283" y="1"/>
                  </a:cubicBezTo>
                  <a:close/>
                </a:path>
              </a:pathLst>
            </a:custGeom>
            <a:solidFill>
              <a:srgbClr val="AD68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15" name="Google Shape;11715;p64"/>
            <p:cNvSpPr/>
            <p:nvPr/>
          </p:nvSpPr>
          <p:spPr>
            <a:xfrm>
              <a:off x="1247875" y="3837075"/>
              <a:ext cx="254200" cy="28250"/>
            </a:xfrm>
            <a:custGeom>
              <a:avLst/>
              <a:gdLst/>
              <a:ahLst/>
              <a:cxnLst/>
              <a:rect l="l" t="t" r="r" b="b"/>
              <a:pathLst>
                <a:path w="10168" h="1130" extrusionOk="0">
                  <a:moveTo>
                    <a:pt x="5568" y="0"/>
                  </a:moveTo>
                  <a:cubicBezTo>
                    <a:pt x="3660" y="0"/>
                    <a:pt x="1199" y="772"/>
                    <a:pt x="1" y="1129"/>
                  </a:cubicBezTo>
                  <a:cubicBezTo>
                    <a:pt x="1492" y="795"/>
                    <a:pt x="3405" y="593"/>
                    <a:pt x="5493" y="593"/>
                  </a:cubicBezTo>
                  <a:cubicBezTo>
                    <a:pt x="7216" y="593"/>
                    <a:pt x="8819" y="730"/>
                    <a:pt x="10167" y="967"/>
                  </a:cubicBezTo>
                  <a:cubicBezTo>
                    <a:pt x="8996" y="616"/>
                    <a:pt x="7121" y="24"/>
                    <a:pt x="5685" y="1"/>
                  </a:cubicBezTo>
                  <a:cubicBezTo>
                    <a:pt x="5646" y="1"/>
                    <a:pt x="5607" y="0"/>
                    <a:pt x="5568" y="0"/>
                  </a:cubicBezTo>
                  <a:close/>
                </a:path>
              </a:pathLst>
            </a:custGeom>
            <a:solidFill>
              <a:srgbClr val="8C3E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16" name="Google Shape;11716;p64"/>
            <p:cNvSpPr/>
            <p:nvPr/>
          </p:nvSpPr>
          <p:spPr>
            <a:xfrm>
              <a:off x="1231825" y="3875000"/>
              <a:ext cx="297975" cy="73675"/>
            </a:xfrm>
            <a:custGeom>
              <a:avLst/>
              <a:gdLst/>
              <a:ahLst/>
              <a:cxnLst/>
              <a:rect l="l" t="t" r="r" b="b"/>
              <a:pathLst>
                <a:path w="11919" h="2947" extrusionOk="0">
                  <a:moveTo>
                    <a:pt x="11918" y="0"/>
                  </a:moveTo>
                  <a:cubicBezTo>
                    <a:pt x="10694" y="340"/>
                    <a:pt x="8474" y="1093"/>
                    <a:pt x="5902" y="1093"/>
                  </a:cubicBezTo>
                  <a:cubicBezTo>
                    <a:pt x="3446" y="1093"/>
                    <a:pt x="1258" y="360"/>
                    <a:pt x="0" y="46"/>
                  </a:cubicBezTo>
                  <a:lnTo>
                    <a:pt x="0" y="46"/>
                  </a:lnTo>
                  <a:lnTo>
                    <a:pt x="918" y="2946"/>
                  </a:lnTo>
                  <a:lnTo>
                    <a:pt x="11496" y="2946"/>
                  </a:lnTo>
                  <a:lnTo>
                    <a:pt x="11918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17" name="Google Shape;11717;p64"/>
            <p:cNvSpPr/>
            <p:nvPr/>
          </p:nvSpPr>
          <p:spPr>
            <a:xfrm>
              <a:off x="1446175" y="3869725"/>
              <a:ext cx="104775" cy="340400"/>
            </a:xfrm>
            <a:custGeom>
              <a:avLst/>
              <a:gdLst/>
              <a:ahLst/>
              <a:cxnLst/>
              <a:rect l="l" t="t" r="r" b="b"/>
              <a:pathLst>
                <a:path w="4191" h="13616" extrusionOk="0">
                  <a:moveTo>
                    <a:pt x="3193" y="0"/>
                  </a:moveTo>
                  <a:cubicBezTo>
                    <a:pt x="3193" y="0"/>
                    <a:pt x="3193" y="0"/>
                    <a:pt x="3192" y="0"/>
                  </a:cubicBezTo>
                  <a:cubicBezTo>
                    <a:pt x="2400" y="0"/>
                    <a:pt x="896" y="1650"/>
                    <a:pt x="824" y="1847"/>
                  </a:cubicBezTo>
                  <a:cubicBezTo>
                    <a:pt x="496" y="2759"/>
                    <a:pt x="1" y="13549"/>
                    <a:pt x="1" y="13549"/>
                  </a:cubicBezTo>
                  <a:lnTo>
                    <a:pt x="264" y="13616"/>
                  </a:lnTo>
                  <a:cubicBezTo>
                    <a:pt x="1463" y="9782"/>
                    <a:pt x="3868" y="3236"/>
                    <a:pt x="4000" y="2493"/>
                  </a:cubicBezTo>
                  <a:cubicBezTo>
                    <a:pt x="4191" y="1429"/>
                    <a:pt x="3984" y="0"/>
                    <a:pt x="319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18" name="Google Shape;11718;p64"/>
            <p:cNvSpPr/>
            <p:nvPr/>
          </p:nvSpPr>
          <p:spPr>
            <a:xfrm>
              <a:off x="1446150" y="3894050"/>
              <a:ext cx="52400" cy="316075"/>
            </a:xfrm>
            <a:custGeom>
              <a:avLst/>
              <a:gdLst/>
              <a:ahLst/>
              <a:cxnLst/>
              <a:rect l="l" t="t" r="r" b="b"/>
              <a:pathLst>
                <a:path w="2096" h="12643" extrusionOk="0">
                  <a:moveTo>
                    <a:pt x="1396" y="0"/>
                  </a:moveTo>
                  <a:lnTo>
                    <a:pt x="1396" y="0"/>
                  </a:lnTo>
                  <a:cubicBezTo>
                    <a:pt x="1033" y="354"/>
                    <a:pt x="727" y="776"/>
                    <a:pt x="697" y="856"/>
                  </a:cubicBezTo>
                  <a:cubicBezTo>
                    <a:pt x="370" y="1769"/>
                    <a:pt x="0" y="12576"/>
                    <a:pt x="0" y="12576"/>
                  </a:cubicBezTo>
                  <a:lnTo>
                    <a:pt x="265" y="12643"/>
                  </a:lnTo>
                  <a:cubicBezTo>
                    <a:pt x="753" y="11081"/>
                    <a:pt x="1443" y="9069"/>
                    <a:pt x="2095" y="7181"/>
                  </a:cubicBezTo>
                  <a:lnTo>
                    <a:pt x="2095" y="7181"/>
                  </a:lnTo>
                  <a:cubicBezTo>
                    <a:pt x="2077" y="7183"/>
                    <a:pt x="2059" y="7184"/>
                    <a:pt x="2040" y="7184"/>
                  </a:cubicBezTo>
                  <a:cubicBezTo>
                    <a:pt x="2018" y="7184"/>
                    <a:pt x="1996" y="7182"/>
                    <a:pt x="1975" y="7179"/>
                  </a:cubicBezTo>
                  <a:cubicBezTo>
                    <a:pt x="953" y="7015"/>
                    <a:pt x="200" y="3271"/>
                    <a:pt x="1396" y="0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19" name="Google Shape;11719;p64"/>
            <p:cNvSpPr/>
            <p:nvPr/>
          </p:nvSpPr>
          <p:spPr>
            <a:xfrm>
              <a:off x="1482375" y="3561950"/>
              <a:ext cx="101175" cy="238625"/>
            </a:xfrm>
            <a:custGeom>
              <a:avLst/>
              <a:gdLst/>
              <a:ahLst/>
              <a:cxnLst/>
              <a:rect l="l" t="t" r="r" b="b"/>
              <a:pathLst>
                <a:path w="4047" h="9545" extrusionOk="0">
                  <a:moveTo>
                    <a:pt x="525" y="0"/>
                  </a:moveTo>
                  <a:cubicBezTo>
                    <a:pt x="1" y="0"/>
                    <a:pt x="418" y="9545"/>
                    <a:pt x="418" y="9545"/>
                  </a:cubicBezTo>
                  <a:cubicBezTo>
                    <a:pt x="418" y="9545"/>
                    <a:pt x="3852" y="9545"/>
                    <a:pt x="3949" y="8581"/>
                  </a:cubicBezTo>
                  <a:cubicBezTo>
                    <a:pt x="4046" y="7591"/>
                    <a:pt x="2566" y="2553"/>
                    <a:pt x="590" y="44"/>
                  </a:cubicBezTo>
                  <a:cubicBezTo>
                    <a:pt x="567" y="14"/>
                    <a:pt x="546" y="0"/>
                    <a:pt x="52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20" name="Google Shape;11720;p64"/>
            <p:cNvSpPr/>
            <p:nvPr/>
          </p:nvSpPr>
          <p:spPr>
            <a:xfrm>
              <a:off x="1486800" y="3647700"/>
              <a:ext cx="95475" cy="155750"/>
            </a:xfrm>
            <a:custGeom>
              <a:avLst/>
              <a:gdLst/>
              <a:ahLst/>
              <a:cxnLst/>
              <a:rect l="l" t="t" r="r" b="b"/>
              <a:pathLst>
                <a:path w="3819" h="6230" extrusionOk="0">
                  <a:moveTo>
                    <a:pt x="96" y="1"/>
                  </a:moveTo>
                  <a:lnTo>
                    <a:pt x="96" y="1"/>
                  </a:lnTo>
                  <a:cubicBezTo>
                    <a:pt x="103" y="3038"/>
                    <a:pt x="1" y="6230"/>
                    <a:pt x="1" y="6230"/>
                  </a:cubicBezTo>
                  <a:cubicBezTo>
                    <a:pt x="1" y="6230"/>
                    <a:pt x="3674" y="6114"/>
                    <a:pt x="3769" y="5149"/>
                  </a:cubicBezTo>
                  <a:cubicBezTo>
                    <a:pt x="3819" y="4655"/>
                    <a:pt x="3474" y="3152"/>
                    <a:pt x="2871" y="1456"/>
                  </a:cubicBezTo>
                  <a:lnTo>
                    <a:pt x="2871" y="1456"/>
                  </a:lnTo>
                  <a:cubicBezTo>
                    <a:pt x="3021" y="3146"/>
                    <a:pt x="2623" y="3886"/>
                    <a:pt x="2093" y="3993"/>
                  </a:cubicBezTo>
                  <a:cubicBezTo>
                    <a:pt x="2061" y="3999"/>
                    <a:pt x="2028" y="4002"/>
                    <a:pt x="1996" y="4002"/>
                  </a:cubicBezTo>
                  <a:cubicBezTo>
                    <a:pt x="1338" y="4002"/>
                    <a:pt x="624" y="2696"/>
                    <a:pt x="168" y="394"/>
                  </a:cubicBezTo>
                  <a:cubicBezTo>
                    <a:pt x="140" y="262"/>
                    <a:pt x="117" y="130"/>
                    <a:pt x="96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21" name="Google Shape;11721;p64"/>
            <p:cNvSpPr/>
            <p:nvPr/>
          </p:nvSpPr>
          <p:spPr>
            <a:xfrm>
              <a:off x="1480475" y="3677300"/>
              <a:ext cx="13075" cy="76525"/>
            </a:xfrm>
            <a:custGeom>
              <a:avLst/>
              <a:gdLst/>
              <a:ahLst/>
              <a:cxnLst/>
              <a:rect l="l" t="t" r="r" b="b"/>
              <a:pathLst>
                <a:path w="523" h="3061" extrusionOk="0">
                  <a:moveTo>
                    <a:pt x="425" y="1"/>
                  </a:moveTo>
                  <a:lnTo>
                    <a:pt x="1" y="3060"/>
                  </a:lnTo>
                  <a:lnTo>
                    <a:pt x="523" y="2786"/>
                  </a:lnTo>
                  <a:lnTo>
                    <a:pt x="425" y="1"/>
                  </a:lnTo>
                  <a:close/>
                </a:path>
              </a:pathLst>
            </a:custGeom>
            <a:solidFill>
              <a:srgbClr val="CEA3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22" name="Google Shape;11722;p64"/>
            <p:cNvSpPr/>
            <p:nvPr/>
          </p:nvSpPr>
          <p:spPr>
            <a:xfrm>
              <a:off x="1185050" y="3564450"/>
              <a:ext cx="88350" cy="266750"/>
            </a:xfrm>
            <a:custGeom>
              <a:avLst/>
              <a:gdLst/>
              <a:ahLst/>
              <a:cxnLst/>
              <a:rect l="l" t="t" r="r" b="b"/>
              <a:pathLst>
                <a:path w="3534" h="10670" extrusionOk="0">
                  <a:moveTo>
                    <a:pt x="1725" y="1"/>
                  </a:moveTo>
                  <a:cubicBezTo>
                    <a:pt x="1705" y="1"/>
                    <a:pt x="1686" y="15"/>
                    <a:pt x="1667" y="43"/>
                  </a:cubicBezTo>
                  <a:cubicBezTo>
                    <a:pt x="0" y="2598"/>
                    <a:pt x="9" y="9025"/>
                    <a:pt x="426" y="9955"/>
                  </a:cubicBezTo>
                  <a:cubicBezTo>
                    <a:pt x="674" y="10508"/>
                    <a:pt x="1258" y="10669"/>
                    <a:pt x="1853" y="10669"/>
                  </a:cubicBezTo>
                  <a:cubicBezTo>
                    <a:pt x="2682" y="10669"/>
                    <a:pt x="3534" y="10357"/>
                    <a:pt x="3534" y="10357"/>
                  </a:cubicBezTo>
                  <a:cubicBezTo>
                    <a:pt x="3534" y="10357"/>
                    <a:pt x="2284" y="1"/>
                    <a:pt x="172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23" name="Google Shape;11723;p64"/>
            <p:cNvSpPr/>
            <p:nvPr/>
          </p:nvSpPr>
          <p:spPr>
            <a:xfrm>
              <a:off x="1188350" y="3625350"/>
              <a:ext cx="88325" cy="205500"/>
            </a:xfrm>
            <a:custGeom>
              <a:avLst/>
              <a:gdLst/>
              <a:ahLst/>
              <a:cxnLst/>
              <a:rect l="l" t="t" r="r" b="b"/>
              <a:pathLst>
                <a:path w="3533" h="8220" extrusionOk="0">
                  <a:moveTo>
                    <a:pt x="2265" y="1"/>
                  </a:moveTo>
                  <a:cubicBezTo>
                    <a:pt x="2297" y="446"/>
                    <a:pt x="2314" y="915"/>
                    <a:pt x="2314" y="1402"/>
                  </a:cubicBezTo>
                  <a:cubicBezTo>
                    <a:pt x="2314" y="4134"/>
                    <a:pt x="1787" y="6347"/>
                    <a:pt x="1133" y="6347"/>
                  </a:cubicBezTo>
                  <a:cubicBezTo>
                    <a:pt x="684" y="6347"/>
                    <a:pt x="295" y="5303"/>
                    <a:pt x="94" y="3767"/>
                  </a:cubicBezTo>
                  <a:lnTo>
                    <a:pt x="94" y="3767"/>
                  </a:lnTo>
                  <a:cubicBezTo>
                    <a:pt x="0" y="5563"/>
                    <a:pt x="105" y="7101"/>
                    <a:pt x="292" y="7519"/>
                  </a:cubicBezTo>
                  <a:cubicBezTo>
                    <a:pt x="534" y="8060"/>
                    <a:pt x="1119" y="8220"/>
                    <a:pt x="1726" y="8220"/>
                  </a:cubicBezTo>
                  <a:cubicBezTo>
                    <a:pt x="2606" y="8220"/>
                    <a:pt x="3533" y="7884"/>
                    <a:pt x="3533" y="7884"/>
                  </a:cubicBezTo>
                  <a:cubicBezTo>
                    <a:pt x="3533" y="7884"/>
                    <a:pt x="2816" y="3062"/>
                    <a:pt x="2265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24" name="Google Shape;11724;p64"/>
            <p:cNvSpPr/>
            <p:nvPr/>
          </p:nvSpPr>
          <p:spPr>
            <a:xfrm>
              <a:off x="1254925" y="3690550"/>
              <a:ext cx="18400" cy="76950"/>
            </a:xfrm>
            <a:custGeom>
              <a:avLst/>
              <a:gdLst/>
              <a:ahLst/>
              <a:cxnLst/>
              <a:rect l="l" t="t" r="r" b="b"/>
              <a:pathLst>
                <a:path w="736" h="3078" extrusionOk="0">
                  <a:moveTo>
                    <a:pt x="0" y="1"/>
                  </a:moveTo>
                  <a:lnTo>
                    <a:pt x="290" y="3078"/>
                  </a:lnTo>
                  <a:lnTo>
                    <a:pt x="736" y="268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CEA3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25" name="Google Shape;11725;p64"/>
            <p:cNvSpPr/>
            <p:nvPr/>
          </p:nvSpPr>
          <p:spPr>
            <a:xfrm>
              <a:off x="1290450" y="3513500"/>
              <a:ext cx="145450" cy="282700"/>
            </a:xfrm>
            <a:custGeom>
              <a:avLst/>
              <a:gdLst/>
              <a:ahLst/>
              <a:cxnLst/>
              <a:rect l="l" t="t" r="r" b="b"/>
              <a:pathLst>
                <a:path w="5818" h="11308" extrusionOk="0">
                  <a:moveTo>
                    <a:pt x="2774" y="1"/>
                  </a:moveTo>
                  <a:cubicBezTo>
                    <a:pt x="2758" y="1"/>
                    <a:pt x="2742" y="1"/>
                    <a:pt x="2726" y="2"/>
                  </a:cubicBezTo>
                  <a:cubicBezTo>
                    <a:pt x="1776" y="36"/>
                    <a:pt x="0" y="910"/>
                    <a:pt x="0" y="910"/>
                  </a:cubicBezTo>
                  <a:lnTo>
                    <a:pt x="3744" y="11308"/>
                  </a:lnTo>
                  <a:lnTo>
                    <a:pt x="4005" y="11308"/>
                  </a:lnTo>
                  <a:lnTo>
                    <a:pt x="5817" y="963"/>
                  </a:lnTo>
                  <a:cubicBezTo>
                    <a:pt x="5817" y="963"/>
                    <a:pt x="3748" y="1"/>
                    <a:pt x="2774" y="1"/>
                  </a:cubicBezTo>
                  <a:close/>
                </a:path>
              </a:pathLst>
            </a:custGeom>
            <a:solidFill>
              <a:srgbClr val="6D484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26" name="Google Shape;11726;p64"/>
            <p:cNvSpPr/>
            <p:nvPr/>
          </p:nvSpPr>
          <p:spPr>
            <a:xfrm>
              <a:off x="1310375" y="3517650"/>
              <a:ext cx="119475" cy="218025"/>
            </a:xfrm>
            <a:custGeom>
              <a:avLst/>
              <a:gdLst/>
              <a:ahLst/>
              <a:cxnLst/>
              <a:rect l="l" t="t" r="r" b="b"/>
              <a:pathLst>
                <a:path w="4779" h="8721" extrusionOk="0">
                  <a:moveTo>
                    <a:pt x="1047" y="1666"/>
                  </a:moveTo>
                  <a:lnTo>
                    <a:pt x="1684" y="3487"/>
                  </a:lnTo>
                  <a:lnTo>
                    <a:pt x="1526" y="5276"/>
                  </a:lnTo>
                  <a:lnTo>
                    <a:pt x="794" y="3477"/>
                  </a:lnTo>
                  <a:lnTo>
                    <a:pt x="1047" y="1666"/>
                  </a:lnTo>
                  <a:close/>
                  <a:moveTo>
                    <a:pt x="3881" y="1889"/>
                  </a:moveTo>
                  <a:lnTo>
                    <a:pt x="4341" y="3720"/>
                  </a:lnTo>
                  <a:lnTo>
                    <a:pt x="4022" y="5507"/>
                  </a:lnTo>
                  <a:lnTo>
                    <a:pt x="3539" y="3698"/>
                  </a:lnTo>
                  <a:lnTo>
                    <a:pt x="3881" y="1889"/>
                  </a:lnTo>
                  <a:close/>
                  <a:moveTo>
                    <a:pt x="1747" y="3698"/>
                  </a:moveTo>
                  <a:lnTo>
                    <a:pt x="2369" y="5558"/>
                  </a:lnTo>
                  <a:lnTo>
                    <a:pt x="2115" y="6805"/>
                  </a:lnTo>
                  <a:lnTo>
                    <a:pt x="2100" y="6773"/>
                  </a:lnTo>
                  <a:lnTo>
                    <a:pt x="1592" y="5441"/>
                  </a:lnTo>
                  <a:lnTo>
                    <a:pt x="1592" y="5440"/>
                  </a:lnTo>
                  <a:lnTo>
                    <a:pt x="1587" y="5433"/>
                  </a:lnTo>
                  <a:lnTo>
                    <a:pt x="1747" y="3698"/>
                  </a:lnTo>
                  <a:close/>
                  <a:moveTo>
                    <a:pt x="2641" y="3747"/>
                  </a:moveTo>
                  <a:lnTo>
                    <a:pt x="3195" y="5583"/>
                  </a:lnTo>
                  <a:lnTo>
                    <a:pt x="2906" y="6824"/>
                  </a:lnTo>
                  <a:lnTo>
                    <a:pt x="2432" y="5464"/>
                  </a:lnTo>
                  <a:lnTo>
                    <a:pt x="2641" y="3747"/>
                  </a:lnTo>
                  <a:close/>
                  <a:moveTo>
                    <a:pt x="2431" y="5661"/>
                  </a:moveTo>
                  <a:lnTo>
                    <a:pt x="2906" y="7019"/>
                  </a:lnTo>
                  <a:lnTo>
                    <a:pt x="2724" y="8094"/>
                  </a:lnTo>
                  <a:lnTo>
                    <a:pt x="2171" y="6920"/>
                  </a:lnTo>
                  <a:lnTo>
                    <a:pt x="2431" y="5661"/>
                  </a:lnTo>
                  <a:close/>
                  <a:moveTo>
                    <a:pt x="1475" y="1"/>
                  </a:moveTo>
                  <a:cubicBezTo>
                    <a:pt x="1446" y="11"/>
                    <a:pt x="1418" y="15"/>
                    <a:pt x="1388" y="27"/>
                  </a:cubicBezTo>
                  <a:lnTo>
                    <a:pt x="1964" y="1510"/>
                  </a:lnTo>
                  <a:lnTo>
                    <a:pt x="1725" y="3375"/>
                  </a:lnTo>
                  <a:lnTo>
                    <a:pt x="1093" y="1550"/>
                  </a:lnTo>
                  <a:lnTo>
                    <a:pt x="1143" y="122"/>
                  </a:lnTo>
                  <a:lnTo>
                    <a:pt x="1143" y="122"/>
                  </a:lnTo>
                  <a:cubicBezTo>
                    <a:pt x="1112" y="136"/>
                    <a:pt x="1083" y="149"/>
                    <a:pt x="1053" y="163"/>
                  </a:cubicBezTo>
                  <a:lnTo>
                    <a:pt x="1014" y="1405"/>
                  </a:lnTo>
                  <a:lnTo>
                    <a:pt x="642" y="393"/>
                  </a:lnTo>
                  <a:cubicBezTo>
                    <a:pt x="616" y="409"/>
                    <a:pt x="593" y="423"/>
                    <a:pt x="568" y="438"/>
                  </a:cubicBezTo>
                  <a:lnTo>
                    <a:pt x="968" y="1515"/>
                  </a:lnTo>
                  <a:lnTo>
                    <a:pt x="727" y="3297"/>
                  </a:lnTo>
                  <a:lnTo>
                    <a:pt x="724" y="3294"/>
                  </a:lnTo>
                  <a:lnTo>
                    <a:pt x="724" y="3302"/>
                  </a:lnTo>
                  <a:lnTo>
                    <a:pt x="87" y="1300"/>
                  </a:lnTo>
                  <a:lnTo>
                    <a:pt x="89" y="765"/>
                  </a:lnTo>
                  <a:lnTo>
                    <a:pt x="89" y="765"/>
                  </a:lnTo>
                  <a:cubicBezTo>
                    <a:pt x="60" y="787"/>
                    <a:pt x="30" y="806"/>
                    <a:pt x="1" y="827"/>
                  </a:cubicBezTo>
                  <a:lnTo>
                    <a:pt x="1" y="1280"/>
                  </a:lnTo>
                  <a:lnTo>
                    <a:pt x="719" y="3526"/>
                  </a:lnTo>
                  <a:lnTo>
                    <a:pt x="685" y="4849"/>
                  </a:lnTo>
                  <a:cubicBezTo>
                    <a:pt x="708" y="4898"/>
                    <a:pt x="734" y="4945"/>
                    <a:pt x="757" y="4993"/>
                  </a:cubicBezTo>
                  <a:lnTo>
                    <a:pt x="793" y="3675"/>
                  </a:lnTo>
                  <a:lnTo>
                    <a:pt x="1507" y="5423"/>
                  </a:lnTo>
                  <a:lnTo>
                    <a:pt x="1373" y="6194"/>
                  </a:lnTo>
                  <a:cubicBezTo>
                    <a:pt x="1395" y="6234"/>
                    <a:pt x="1413" y="6273"/>
                    <a:pt x="1435" y="6313"/>
                  </a:cubicBezTo>
                  <a:lnTo>
                    <a:pt x="1567" y="5572"/>
                  </a:lnTo>
                  <a:lnTo>
                    <a:pt x="2074" y="6891"/>
                  </a:lnTo>
                  <a:lnTo>
                    <a:pt x="2034" y="7400"/>
                  </a:lnTo>
                  <a:cubicBezTo>
                    <a:pt x="2053" y="7434"/>
                    <a:pt x="2073" y="7469"/>
                    <a:pt x="2093" y="7500"/>
                  </a:cubicBezTo>
                  <a:lnTo>
                    <a:pt x="2130" y="7038"/>
                  </a:lnTo>
                  <a:lnTo>
                    <a:pt x="2139" y="7059"/>
                  </a:lnTo>
                  <a:lnTo>
                    <a:pt x="2145" y="7033"/>
                  </a:lnTo>
                  <a:lnTo>
                    <a:pt x="2702" y="8205"/>
                  </a:lnTo>
                  <a:lnTo>
                    <a:pt x="2662" y="8413"/>
                  </a:lnTo>
                  <a:cubicBezTo>
                    <a:pt x="2681" y="8440"/>
                    <a:pt x="2698" y="8465"/>
                    <a:pt x="2717" y="8490"/>
                  </a:cubicBezTo>
                  <a:lnTo>
                    <a:pt x="2735" y="8390"/>
                  </a:lnTo>
                  <a:lnTo>
                    <a:pt x="2840" y="8663"/>
                  </a:lnTo>
                  <a:cubicBezTo>
                    <a:pt x="2855" y="8683"/>
                    <a:pt x="2869" y="8702"/>
                    <a:pt x="2883" y="8720"/>
                  </a:cubicBezTo>
                  <a:cubicBezTo>
                    <a:pt x="2883" y="8720"/>
                    <a:pt x="2892" y="8700"/>
                    <a:pt x="2906" y="8666"/>
                  </a:cubicBezTo>
                  <a:lnTo>
                    <a:pt x="2760" y="8276"/>
                  </a:lnTo>
                  <a:lnTo>
                    <a:pt x="2767" y="8232"/>
                  </a:lnTo>
                  <a:lnTo>
                    <a:pt x="2774" y="8197"/>
                  </a:lnTo>
                  <a:lnTo>
                    <a:pt x="2774" y="8196"/>
                  </a:lnTo>
                  <a:lnTo>
                    <a:pt x="2962" y="7105"/>
                  </a:lnTo>
                  <a:lnTo>
                    <a:pt x="3238" y="7835"/>
                  </a:lnTo>
                  <a:cubicBezTo>
                    <a:pt x="3250" y="7806"/>
                    <a:pt x="3263" y="7775"/>
                    <a:pt x="3273" y="7745"/>
                  </a:cubicBezTo>
                  <a:lnTo>
                    <a:pt x="2962" y="6916"/>
                  </a:lnTo>
                  <a:lnTo>
                    <a:pt x="3241" y="5731"/>
                  </a:lnTo>
                  <a:lnTo>
                    <a:pt x="3601" y="6855"/>
                  </a:lnTo>
                  <a:cubicBezTo>
                    <a:pt x="3611" y="6822"/>
                    <a:pt x="3624" y="6788"/>
                    <a:pt x="3636" y="6753"/>
                  </a:cubicBezTo>
                  <a:lnTo>
                    <a:pt x="3273" y="5602"/>
                  </a:lnTo>
                  <a:lnTo>
                    <a:pt x="3273" y="5601"/>
                  </a:lnTo>
                  <a:lnTo>
                    <a:pt x="3529" y="3922"/>
                  </a:lnTo>
                  <a:lnTo>
                    <a:pt x="3997" y="5660"/>
                  </a:lnTo>
                  <a:cubicBezTo>
                    <a:pt x="4056" y="5467"/>
                    <a:pt x="4115" y="5270"/>
                    <a:pt x="4172" y="5070"/>
                  </a:cubicBezTo>
                  <a:lnTo>
                    <a:pt x="4385" y="3891"/>
                  </a:lnTo>
                  <a:lnTo>
                    <a:pt x="4431" y="4089"/>
                  </a:lnTo>
                  <a:cubicBezTo>
                    <a:pt x="4444" y="4039"/>
                    <a:pt x="4457" y="3988"/>
                    <a:pt x="4467" y="3937"/>
                  </a:cubicBezTo>
                  <a:lnTo>
                    <a:pt x="4402" y="3658"/>
                  </a:lnTo>
                  <a:lnTo>
                    <a:pt x="4779" y="1932"/>
                  </a:lnTo>
                  <a:cubicBezTo>
                    <a:pt x="4764" y="1908"/>
                    <a:pt x="4744" y="1872"/>
                    <a:pt x="4716" y="1826"/>
                  </a:cubicBezTo>
                  <a:lnTo>
                    <a:pt x="4358" y="3491"/>
                  </a:lnTo>
                  <a:lnTo>
                    <a:pt x="3921" y="1732"/>
                  </a:lnTo>
                  <a:lnTo>
                    <a:pt x="4019" y="952"/>
                  </a:lnTo>
                  <a:cubicBezTo>
                    <a:pt x="3993" y="928"/>
                    <a:pt x="3971" y="903"/>
                    <a:pt x="3947" y="880"/>
                  </a:cubicBezTo>
                  <a:lnTo>
                    <a:pt x="3869" y="1507"/>
                  </a:lnTo>
                  <a:lnTo>
                    <a:pt x="3567" y="566"/>
                  </a:lnTo>
                  <a:cubicBezTo>
                    <a:pt x="3529" y="535"/>
                    <a:pt x="3488" y="507"/>
                    <a:pt x="3447" y="478"/>
                  </a:cubicBezTo>
                  <a:lnTo>
                    <a:pt x="3447" y="478"/>
                  </a:lnTo>
                  <a:lnTo>
                    <a:pt x="3833" y="1671"/>
                  </a:lnTo>
                  <a:lnTo>
                    <a:pt x="3496" y="3485"/>
                  </a:lnTo>
                  <a:lnTo>
                    <a:pt x="2997" y="1711"/>
                  </a:lnTo>
                  <a:lnTo>
                    <a:pt x="3133" y="288"/>
                  </a:lnTo>
                  <a:cubicBezTo>
                    <a:pt x="3106" y="274"/>
                    <a:pt x="3079" y="259"/>
                    <a:pt x="3052" y="248"/>
                  </a:cubicBezTo>
                  <a:lnTo>
                    <a:pt x="2915" y="1709"/>
                  </a:lnTo>
                  <a:lnTo>
                    <a:pt x="3483" y="3707"/>
                  </a:lnTo>
                  <a:lnTo>
                    <a:pt x="3224" y="5437"/>
                  </a:lnTo>
                  <a:lnTo>
                    <a:pt x="2606" y="3371"/>
                  </a:lnTo>
                  <a:lnTo>
                    <a:pt x="2373" y="5345"/>
                  </a:lnTo>
                  <a:lnTo>
                    <a:pt x="1786" y="3577"/>
                  </a:lnTo>
                  <a:lnTo>
                    <a:pt x="2056" y="1508"/>
                  </a:lnTo>
                  <a:lnTo>
                    <a:pt x="1475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27" name="Google Shape;11727;p64"/>
            <p:cNvSpPr/>
            <p:nvPr/>
          </p:nvSpPr>
          <p:spPr>
            <a:xfrm>
              <a:off x="1359450" y="3523200"/>
              <a:ext cx="25800" cy="88975"/>
            </a:xfrm>
            <a:custGeom>
              <a:avLst/>
              <a:gdLst/>
              <a:ahLst/>
              <a:cxnLst/>
              <a:rect l="l" t="t" r="r" b="b"/>
              <a:pathLst>
                <a:path w="1032" h="3559" extrusionOk="0">
                  <a:moveTo>
                    <a:pt x="448" y="364"/>
                  </a:moveTo>
                  <a:lnTo>
                    <a:pt x="928" y="1551"/>
                  </a:lnTo>
                  <a:lnTo>
                    <a:pt x="613" y="3195"/>
                  </a:lnTo>
                  <a:lnTo>
                    <a:pt x="413" y="2727"/>
                  </a:lnTo>
                  <a:lnTo>
                    <a:pt x="107" y="1393"/>
                  </a:lnTo>
                  <a:lnTo>
                    <a:pt x="448" y="364"/>
                  </a:lnTo>
                  <a:close/>
                  <a:moveTo>
                    <a:pt x="430" y="0"/>
                  </a:moveTo>
                  <a:lnTo>
                    <a:pt x="1" y="1295"/>
                  </a:lnTo>
                  <a:lnTo>
                    <a:pt x="387" y="2973"/>
                  </a:lnTo>
                  <a:lnTo>
                    <a:pt x="639" y="3558"/>
                  </a:lnTo>
                  <a:lnTo>
                    <a:pt x="1031" y="1493"/>
                  </a:lnTo>
                  <a:lnTo>
                    <a:pt x="43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28" name="Google Shape;11728;p64"/>
            <p:cNvSpPr/>
            <p:nvPr/>
          </p:nvSpPr>
          <p:spPr>
            <a:xfrm>
              <a:off x="1290450" y="3528575"/>
              <a:ext cx="165025" cy="269650"/>
            </a:xfrm>
            <a:custGeom>
              <a:avLst/>
              <a:gdLst/>
              <a:ahLst/>
              <a:cxnLst/>
              <a:rect l="l" t="t" r="r" b="b"/>
              <a:pathLst>
                <a:path w="6601" h="10786" extrusionOk="0">
                  <a:moveTo>
                    <a:pt x="6600" y="584"/>
                  </a:moveTo>
                  <a:lnTo>
                    <a:pt x="6600" y="584"/>
                  </a:lnTo>
                  <a:lnTo>
                    <a:pt x="6600" y="584"/>
                  </a:lnTo>
                  <a:cubicBezTo>
                    <a:pt x="6600" y="584"/>
                    <a:pt x="6600" y="584"/>
                    <a:pt x="6600" y="584"/>
                  </a:cubicBezTo>
                  <a:close/>
                  <a:moveTo>
                    <a:pt x="636" y="1"/>
                  </a:moveTo>
                  <a:cubicBezTo>
                    <a:pt x="585" y="24"/>
                    <a:pt x="0" y="307"/>
                    <a:pt x="0" y="307"/>
                  </a:cubicBezTo>
                  <a:lnTo>
                    <a:pt x="3673" y="10742"/>
                  </a:lnTo>
                  <a:lnTo>
                    <a:pt x="4064" y="10785"/>
                  </a:lnTo>
                  <a:lnTo>
                    <a:pt x="6600" y="584"/>
                  </a:lnTo>
                  <a:lnTo>
                    <a:pt x="6600" y="584"/>
                  </a:lnTo>
                  <a:cubicBezTo>
                    <a:pt x="6600" y="584"/>
                    <a:pt x="6600" y="584"/>
                    <a:pt x="6600" y="584"/>
                  </a:cubicBezTo>
                  <a:cubicBezTo>
                    <a:pt x="6591" y="584"/>
                    <a:pt x="5759" y="335"/>
                    <a:pt x="5671" y="295"/>
                  </a:cubicBezTo>
                  <a:lnTo>
                    <a:pt x="3928" y="10239"/>
                  </a:lnTo>
                  <a:lnTo>
                    <a:pt x="3666" y="10239"/>
                  </a:lnTo>
                  <a:lnTo>
                    <a:pt x="63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29" name="Google Shape;11729;p64"/>
            <p:cNvSpPr/>
            <p:nvPr/>
          </p:nvSpPr>
          <p:spPr>
            <a:xfrm>
              <a:off x="1305725" y="3645300"/>
              <a:ext cx="253825" cy="168575"/>
            </a:xfrm>
            <a:custGeom>
              <a:avLst/>
              <a:gdLst/>
              <a:ahLst/>
              <a:cxnLst/>
              <a:rect l="l" t="t" r="r" b="b"/>
              <a:pathLst>
                <a:path w="10153" h="6743" extrusionOk="0">
                  <a:moveTo>
                    <a:pt x="1821" y="0"/>
                  </a:moveTo>
                  <a:lnTo>
                    <a:pt x="0" y="5425"/>
                  </a:lnTo>
                  <a:lnTo>
                    <a:pt x="4588" y="6743"/>
                  </a:lnTo>
                  <a:lnTo>
                    <a:pt x="8097" y="5557"/>
                  </a:lnTo>
                  <a:lnTo>
                    <a:pt x="10152" y="2550"/>
                  </a:lnTo>
                  <a:lnTo>
                    <a:pt x="10013" y="2327"/>
                  </a:lnTo>
                  <a:lnTo>
                    <a:pt x="6166" y="2782"/>
                  </a:lnTo>
                  <a:lnTo>
                    <a:pt x="182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30" name="Google Shape;11730;p64"/>
            <p:cNvSpPr/>
            <p:nvPr/>
          </p:nvSpPr>
          <p:spPr>
            <a:xfrm>
              <a:off x="1305350" y="3651725"/>
              <a:ext cx="254200" cy="167300"/>
            </a:xfrm>
            <a:custGeom>
              <a:avLst/>
              <a:gdLst/>
              <a:ahLst/>
              <a:cxnLst/>
              <a:rect l="l" t="t" r="r" b="b"/>
              <a:pathLst>
                <a:path w="10168" h="6692" extrusionOk="0">
                  <a:moveTo>
                    <a:pt x="1902" y="1"/>
                  </a:moveTo>
                  <a:lnTo>
                    <a:pt x="1" y="5372"/>
                  </a:lnTo>
                  <a:lnTo>
                    <a:pt x="4589" y="6691"/>
                  </a:lnTo>
                  <a:lnTo>
                    <a:pt x="8098" y="5504"/>
                  </a:lnTo>
                  <a:lnTo>
                    <a:pt x="10167" y="2293"/>
                  </a:lnTo>
                  <a:lnTo>
                    <a:pt x="6165" y="2731"/>
                  </a:lnTo>
                  <a:lnTo>
                    <a:pt x="1902" y="1"/>
                  </a:ln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31" name="Google Shape;11731;p64"/>
            <p:cNvSpPr/>
            <p:nvPr/>
          </p:nvSpPr>
          <p:spPr>
            <a:xfrm>
              <a:off x="1420050" y="3709025"/>
              <a:ext cx="139500" cy="110000"/>
            </a:xfrm>
            <a:custGeom>
              <a:avLst/>
              <a:gdLst/>
              <a:ahLst/>
              <a:cxnLst/>
              <a:rect l="l" t="t" r="r" b="b"/>
              <a:pathLst>
                <a:path w="5580" h="4400" extrusionOk="0">
                  <a:moveTo>
                    <a:pt x="5579" y="1"/>
                  </a:moveTo>
                  <a:lnTo>
                    <a:pt x="1577" y="439"/>
                  </a:lnTo>
                  <a:lnTo>
                    <a:pt x="1" y="4399"/>
                  </a:lnTo>
                  <a:lnTo>
                    <a:pt x="3510" y="3212"/>
                  </a:lnTo>
                  <a:lnTo>
                    <a:pt x="5579" y="1"/>
                  </a:ln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32" name="Google Shape;11732;p64"/>
            <p:cNvSpPr/>
            <p:nvPr/>
          </p:nvSpPr>
          <p:spPr>
            <a:xfrm>
              <a:off x="1310425" y="3738650"/>
              <a:ext cx="89500" cy="61550"/>
            </a:xfrm>
            <a:custGeom>
              <a:avLst/>
              <a:gdLst/>
              <a:ahLst/>
              <a:cxnLst/>
              <a:rect l="l" t="t" r="r" b="b"/>
              <a:pathLst>
                <a:path w="3580" h="2462" extrusionOk="0">
                  <a:moveTo>
                    <a:pt x="2358" y="1"/>
                  </a:moveTo>
                  <a:cubicBezTo>
                    <a:pt x="2157" y="1"/>
                    <a:pt x="1910" y="293"/>
                    <a:pt x="1452" y="414"/>
                  </a:cubicBezTo>
                  <a:cubicBezTo>
                    <a:pt x="0" y="799"/>
                    <a:pt x="102" y="1833"/>
                    <a:pt x="1273" y="1907"/>
                  </a:cubicBezTo>
                  <a:cubicBezTo>
                    <a:pt x="1480" y="1919"/>
                    <a:pt x="1674" y="1981"/>
                    <a:pt x="1812" y="2139"/>
                  </a:cubicBezTo>
                  <a:cubicBezTo>
                    <a:pt x="1914" y="2256"/>
                    <a:pt x="2558" y="2461"/>
                    <a:pt x="2713" y="2461"/>
                  </a:cubicBezTo>
                  <a:cubicBezTo>
                    <a:pt x="2721" y="2461"/>
                    <a:pt x="2727" y="2461"/>
                    <a:pt x="2732" y="2460"/>
                  </a:cubicBezTo>
                  <a:cubicBezTo>
                    <a:pt x="2854" y="2434"/>
                    <a:pt x="3320" y="2355"/>
                    <a:pt x="3458" y="1771"/>
                  </a:cubicBezTo>
                  <a:cubicBezTo>
                    <a:pt x="3580" y="1257"/>
                    <a:pt x="3373" y="970"/>
                    <a:pt x="3096" y="902"/>
                  </a:cubicBezTo>
                  <a:cubicBezTo>
                    <a:pt x="2815" y="835"/>
                    <a:pt x="2564" y="102"/>
                    <a:pt x="2470" y="37"/>
                  </a:cubicBezTo>
                  <a:cubicBezTo>
                    <a:pt x="2434" y="12"/>
                    <a:pt x="2397" y="1"/>
                    <a:pt x="2358" y="1"/>
                  </a:cubicBezTo>
                  <a:close/>
                </a:path>
              </a:pathLst>
            </a:custGeom>
            <a:solidFill>
              <a:srgbClr val="FF95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33" name="Google Shape;11733;p64"/>
            <p:cNvSpPr/>
            <p:nvPr/>
          </p:nvSpPr>
          <p:spPr>
            <a:xfrm>
              <a:off x="1342725" y="3727925"/>
              <a:ext cx="65175" cy="34250"/>
            </a:xfrm>
            <a:custGeom>
              <a:avLst/>
              <a:gdLst/>
              <a:ahLst/>
              <a:cxnLst/>
              <a:rect l="l" t="t" r="r" b="b"/>
              <a:pathLst>
                <a:path w="2607" h="1370" extrusionOk="0">
                  <a:moveTo>
                    <a:pt x="2382" y="0"/>
                  </a:moveTo>
                  <a:cubicBezTo>
                    <a:pt x="2375" y="0"/>
                    <a:pt x="2368" y="1"/>
                    <a:pt x="2361" y="3"/>
                  </a:cubicBezTo>
                  <a:cubicBezTo>
                    <a:pt x="2233" y="39"/>
                    <a:pt x="1713" y="252"/>
                    <a:pt x="1485" y="258"/>
                  </a:cubicBezTo>
                  <a:cubicBezTo>
                    <a:pt x="1258" y="262"/>
                    <a:pt x="290" y="786"/>
                    <a:pt x="191" y="947"/>
                  </a:cubicBezTo>
                  <a:cubicBezTo>
                    <a:pt x="0" y="1256"/>
                    <a:pt x="705" y="1370"/>
                    <a:pt x="1222" y="1370"/>
                  </a:cubicBezTo>
                  <a:cubicBezTo>
                    <a:pt x="1453" y="1370"/>
                    <a:pt x="1646" y="1347"/>
                    <a:pt x="1706" y="1310"/>
                  </a:cubicBezTo>
                  <a:cubicBezTo>
                    <a:pt x="1654" y="1213"/>
                    <a:pt x="1401" y="979"/>
                    <a:pt x="1634" y="769"/>
                  </a:cubicBezTo>
                  <a:cubicBezTo>
                    <a:pt x="1753" y="663"/>
                    <a:pt x="2403" y="397"/>
                    <a:pt x="2509" y="334"/>
                  </a:cubicBezTo>
                  <a:cubicBezTo>
                    <a:pt x="2607" y="275"/>
                    <a:pt x="2503" y="0"/>
                    <a:pt x="2382" y="0"/>
                  </a:cubicBezTo>
                  <a:close/>
                </a:path>
              </a:pathLst>
            </a:custGeom>
            <a:solidFill>
              <a:srgbClr val="FF95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34" name="Google Shape;11734;p64"/>
            <p:cNvSpPr/>
            <p:nvPr/>
          </p:nvSpPr>
          <p:spPr>
            <a:xfrm>
              <a:off x="1380550" y="3754775"/>
              <a:ext cx="49200" cy="21150"/>
            </a:xfrm>
            <a:custGeom>
              <a:avLst/>
              <a:gdLst/>
              <a:ahLst/>
              <a:cxnLst/>
              <a:rect l="l" t="t" r="r" b="b"/>
              <a:pathLst>
                <a:path w="1968" h="846" extrusionOk="0">
                  <a:moveTo>
                    <a:pt x="1666" y="1"/>
                  </a:moveTo>
                  <a:cubicBezTo>
                    <a:pt x="1556" y="1"/>
                    <a:pt x="985" y="387"/>
                    <a:pt x="890" y="428"/>
                  </a:cubicBezTo>
                  <a:cubicBezTo>
                    <a:pt x="881" y="432"/>
                    <a:pt x="869" y="434"/>
                    <a:pt x="856" y="434"/>
                  </a:cubicBezTo>
                  <a:cubicBezTo>
                    <a:pt x="723" y="434"/>
                    <a:pt x="387" y="252"/>
                    <a:pt x="98" y="158"/>
                  </a:cubicBezTo>
                  <a:cubicBezTo>
                    <a:pt x="95" y="157"/>
                    <a:pt x="92" y="156"/>
                    <a:pt x="90" y="156"/>
                  </a:cubicBezTo>
                  <a:cubicBezTo>
                    <a:pt x="0" y="156"/>
                    <a:pt x="249" y="754"/>
                    <a:pt x="299" y="782"/>
                  </a:cubicBezTo>
                  <a:cubicBezTo>
                    <a:pt x="343" y="806"/>
                    <a:pt x="645" y="845"/>
                    <a:pt x="838" y="845"/>
                  </a:cubicBezTo>
                  <a:cubicBezTo>
                    <a:pt x="875" y="845"/>
                    <a:pt x="908" y="844"/>
                    <a:pt x="934" y="840"/>
                  </a:cubicBezTo>
                  <a:cubicBezTo>
                    <a:pt x="1100" y="822"/>
                    <a:pt x="1759" y="431"/>
                    <a:pt x="1864" y="330"/>
                  </a:cubicBezTo>
                  <a:cubicBezTo>
                    <a:pt x="1968" y="230"/>
                    <a:pt x="1751" y="36"/>
                    <a:pt x="1677" y="3"/>
                  </a:cubicBezTo>
                  <a:cubicBezTo>
                    <a:pt x="1674" y="1"/>
                    <a:pt x="1670" y="1"/>
                    <a:pt x="1666" y="1"/>
                  </a:cubicBezTo>
                  <a:close/>
                </a:path>
              </a:pathLst>
            </a:custGeom>
            <a:solidFill>
              <a:srgbClr val="FF95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35" name="Google Shape;11735;p64"/>
            <p:cNvSpPr/>
            <p:nvPr/>
          </p:nvSpPr>
          <p:spPr>
            <a:xfrm>
              <a:off x="1381250" y="3769325"/>
              <a:ext cx="50650" cy="22850"/>
            </a:xfrm>
            <a:custGeom>
              <a:avLst/>
              <a:gdLst/>
              <a:ahLst/>
              <a:cxnLst/>
              <a:rect l="l" t="t" r="r" b="b"/>
              <a:pathLst>
                <a:path w="2026" h="914" extrusionOk="0">
                  <a:moveTo>
                    <a:pt x="87" y="1"/>
                  </a:moveTo>
                  <a:cubicBezTo>
                    <a:pt x="1" y="1"/>
                    <a:pt x="96" y="641"/>
                    <a:pt x="142" y="677"/>
                  </a:cubicBezTo>
                  <a:cubicBezTo>
                    <a:pt x="188" y="717"/>
                    <a:pt x="671" y="897"/>
                    <a:pt x="847" y="912"/>
                  </a:cubicBezTo>
                  <a:cubicBezTo>
                    <a:pt x="852" y="913"/>
                    <a:pt x="858" y="913"/>
                    <a:pt x="864" y="913"/>
                  </a:cubicBezTo>
                  <a:cubicBezTo>
                    <a:pt x="1064" y="913"/>
                    <a:pt x="1759" y="636"/>
                    <a:pt x="1891" y="559"/>
                  </a:cubicBezTo>
                  <a:cubicBezTo>
                    <a:pt x="2025" y="480"/>
                    <a:pt x="1916" y="175"/>
                    <a:pt x="1820" y="175"/>
                  </a:cubicBezTo>
                  <a:cubicBezTo>
                    <a:pt x="1820" y="175"/>
                    <a:pt x="1819" y="175"/>
                    <a:pt x="1819" y="175"/>
                  </a:cubicBezTo>
                  <a:cubicBezTo>
                    <a:pt x="1744" y="177"/>
                    <a:pt x="1050" y="452"/>
                    <a:pt x="935" y="477"/>
                  </a:cubicBezTo>
                  <a:cubicBezTo>
                    <a:pt x="931" y="478"/>
                    <a:pt x="927" y="478"/>
                    <a:pt x="922" y="478"/>
                  </a:cubicBezTo>
                  <a:cubicBezTo>
                    <a:pt x="792" y="478"/>
                    <a:pt x="390" y="171"/>
                    <a:pt x="99" y="4"/>
                  </a:cubicBezTo>
                  <a:cubicBezTo>
                    <a:pt x="94" y="2"/>
                    <a:pt x="90" y="1"/>
                    <a:pt x="87" y="1"/>
                  </a:cubicBezTo>
                  <a:close/>
                </a:path>
              </a:pathLst>
            </a:custGeom>
            <a:solidFill>
              <a:srgbClr val="FF95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36" name="Google Shape;11736;p64"/>
            <p:cNvSpPr/>
            <p:nvPr/>
          </p:nvSpPr>
          <p:spPr>
            <a:xfrm>
              <a:off x="1367975" y="3779550"/>
              <a:ext cx="49875" cy="28200"/>
            </a:xfrm>
            <a:custGeom>
              <a:avLst/>
              <a:gdLst/>
              <a:ahLst/>
              <a:cxnLst/>
              <a:rect l="l" t="t" r="r" b="b"/>
              <a:pathLst>
                <a:path w="1995" h="1128" extrusionOk="0">
                  <a:moveTo>
                    <a:pt x="234" y="1"/>
                  </a:moveTo>
                  <a:cubicBezTo>
                    <a:pt x="142" y="1"/>
                    <a:pt x="1" y="730"/>
                    <a:pt x="58" y="746"/>
                  </a:cubicBezTo>
                  <a:cubicBezTo>
                    <a:pt x="308" y="824"/>
                    <a:pt x="638" y="1042"/>
                    <a:pt x="804" y="1105"/>
                  </a:cubicBezTo>
                  <a:cubicBezTo>
                    <a:pt x="845" y="1121"/>
                    <a:pt x="924" y="1128"/>
                    <a:pt x="1020" y="1128"/>
                  </a:cubicBezTo>
                  <a:cubicBezTo>
                    <a:pt x="1305" y="1128"/>
                    <a:pt x="1746" y="1072"/>
                    <a:pt x="1853" y="1041"/>
                  </a:cubicBezTo>
                  <a:cubicBezTo>
                    <a:pt x="1995" y="999"/>
                    <a:pt x="1940" y="666"/>
                    <a:pt x="1851" y="643"/>
                  </a:cubicBezTo>
                  <a:cubicBezTo>
                    <a:pt x="1844" y="641"/>
                    <a:pt x="1830" y="640"/>
                    <a:pt x="1813" y="640"/>
                  </a:cubicBezTo>
                  <a:cubicBezTo>
                    <a:pt x="1670" y="640"/>
                    <a:pt x="1233" y="697"/>
                    <a:pt x="1099" y="697"/>
                  </a:cubicBezTo>
                  <a:cubicBezTo>
                    <a:pt x="1091" y="697"/>
                    <a:pt x="1084" y="696"/>
                    <a:pt x="1078" y="696"/>
                  </a:cubicBezTo>
                  <a:cubicBezTo>
                    <a:pt x="967" y="689"/>
                    <a:pt x="506" y="259"/>
                    <a:pt x="249" y="8"/>
                  </a:cubicBezTo>
                  <a:cubicBezTo>
                    <a:pt x="244" y="3"/>
                    <a:pt x="239" y="1"/>
                    <a:pt x="234" y="1"/>
                  </a:cubicBezTo>
                  <a:close/>
                </a:path>
              </a:pathLst>
            </a:custGeom>
            <a:solidFill>
              <a:srgbClr val="FF95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37" name="Google Shape;11737;p64"/>
            <p:cNvSpPr/>
            <p:nvPr/>
          </p:nvSpPr>
          <p:spPr>
            <a:xfrm>
              <a:off x="1329075" y="3732025"/>
              <a:ext cx="29050" cy="79150"/>
            </a:xfrm>
            <a:custGeom>
              <a:avLst/>
              <a:gdLst/>
              <a:ahLst/>
              <a:cxnLst/>
              <a:rect l="l" t="t" r="r" b="b"/>
              <a:pathLst>
                <a:path w="1162" h="3166" extrusionOk="0">
                  <a:moveTo>
                    <a:pt x="862" y="0"/>
                  </a:moveTo>
                  <a:lnTo>
                    <a:pt x="0" y="125"/>
                  </a:lnTo>
                  <a:lnTo>
                    <a:pt x="299" y="3166"/>
                  </a:lnTo>
                  <a:lnTo>
                    <a:pt x="1161" y="3041"/>
                  </a:lnTo>
                  <a:lnTo>
                    <a:pt x="86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38" name="Google Shape;11738;p64"/>
            <p:cNvSpPr/>
            <p:nvPr/>
          </p:nvSpPr>
          <p:spPr>
            <a:xfrm>
              <a:off x="1190675" y="3730300"/>
              <a:ext cx="152425" cy="94100"/>
            </a:xfrm>
            <a:custGeom>
              <a:avLst/>
              <a:gdLst/>
              <a:ahLst/>
              <a:cxnLst/>
              <a:rect l="l" t="t" r="r" b="b"/>
              <a:pathLst>
                <a:path w="6097" h="3764" extrusionOk="0">
                  <a:moveTo>
                    <a:pt x="5734" y="0"/>
                  </a:moveTo>
                  <a:cubicBezTo>
                    <a:pt x="5734" y="0"/>
                    <a:pt x="1599" y="462"/>
                    <a:pt x="849" y="857"/>
                  </a:cubicBezTo>
                  <a:cubicBezTo>
                    <a:pt x="142" y="1230"/>
                    <a:pt x="1" y="3417"/>
                    <a:pt x="1313" y="3649"/>
                  </a:cubicBezTo>
                  <a:cubicBezTo>
                    <a:pt x="1781" y="3731"/>
                    <a:pt x="2276" y="3763"/>
                    <a:pt x="2763" y="3763"/>
                  </a:cubicBezTo>
                  <a:cubicBezTo>
                    <a:pt x="4480" y="3763"/>
                    <a:pt x="6097" y="3363"/>
                    <a:pt x="6097" y="3363"/>
                  </a:cubicBezTo>
                  <a:lnTo>
                    <a:pt x="5734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39" name="Google Shape;11739;p64"/>
            <p:cNvSpPr/>
            <p:nvPr/>
          </p:nvSpPr>
          <p:spPr>
            <a:xfrm>
              <a:off x="1190825" y="3761575"/>
              <a:ext cx="152200" cy="70500"/>
            </a:xfrm>
            <a:custGeom>
              <a:avLst/>
              <a:gdLst/>
              <a:ahLst/>
              <a:cxnLst/>
              <a:rect l="l" t="t" r="r" b="b"/>
              <a:pathLst>
                <a:path w="6088" h="2820" extrusionOk="0">
                  <a:moveTo>
                    <a:pt x="279" y="1"/>
                  </a:moveTo>
                  <a:lnTo>
                    <a:pt x="279" y="1"/>
                  </a:lnTo>
                  <a:cubicBezTo>
                    <a:pt x="1" y="877"/>
                    <a:pt x="275" y="2608"/>
                    <a:pt x="1007" y="2735"/>
                  </a:cubicBezTo>
                  <a:cubicBezTo>
                    <a:pt x="1341" y="2794"/>
                    <a:pt x="1695" y="2819"/>
                    <a:pt x="2056" y="2819"/>
                  </a:cubicBezTo>
                  <a:cubicBezTo>
                    <a:pt x="3987" y="2819"/>
                    <a:pt x="6088" y="2109"/>
                    <a:pt x="6088" y="2109"/>
                  </a:cubicBezTo>
                  <a:lnTo>
                    <a:pt x="5892" y="281"/>
                  </a:lnTo>
                  <a:cubicBezTo>
                    <a:pt x="5307" y="526"/>
                    <a:pt x="3776" y="1045"/>
                    <a:pt x="2434" y="1045"/>
                  </a:cubicBezTo>
                  <a:cubicBezTo>
                    <a:pt x="1491" y="1045"/>
                    <a:pt x="642" y="788"/>
                    <a:pt x="279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40" name="Google Shape;11740;p64"/>
            <p:cNvSpPr/>
            <p:nvPr/>
          </p:nvSpPr>
          <p:spPr>
            <a:xfrm>
              <a:off x="1441550" y="4196125"/>
              <a:ext cx="69025" cy="20600"/>
            </a:xfrm>
            <a:custGeom>
              <a:avLst/>
              <a:gdLst/>
              <a:ahLst/>
              <a:cxnLst/>
              <a:rect l="l" t="t" r="r" b="b"/>
              <a:pathLst>
                <a:path w="2761" h="824" extrusionOk="0">
                  <a:moveTo>
                    <a:pt x="781" y="1"/>
                  </a:moveTo>
                  <a:cubicBezTo>
                    <a:pt x="630" y="1"/>
                    <a:pt x="487" y="28"/>
                    <a:pt x="355" y="90"/>
                  </a:cubicBezTo>
                  <a:cubicBezTo>
                    <a:pt x="0" y="256"/>
                    <a:pt x="51" y="824"/>
                    <a:pt x="51" y="824"/>
                  </a:cubicBezTo>
                  <a:lnTo>
                    <a:pt x="2761" y="824"/>
                  </a:lnTo>
                  <a:cubicBezTo>
                    <a:pt x="2204" y="493"/>
                    <a:pt x="1426" y="1"/>
                    <a:pt x="78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41" name="Google Shape;11741;p64"/>
            <p:cNvSpPr/>
            <p:nvPr/>
          </p:nvSpPr>
          <p:spPr>
            <a:xfrm>
              <a:off x="1211800" y="3869725"/>
              <a:ext cx="113050" cy="340400"/>
            </a:xfrm>
            <a:custGeom>
              <a:avLst/>
              <a:gdLst/>
              <a:ahLst/>
              <a:cxnLst/>
              <a:rect l="l" t="t" r="r" b="b"/>
              <a:pathLst>
                <a:path w="4522" h="13616" extrusionOk="0">
                  <a:moveTo>
                    <a:pt x="958" y="0"/>
                  </a:moveTo>
                  <a:cubicBezTo>
                    <a:pt x="167" y="0"/>
                    <a:pt x="1" y="1429"/>
                    <a:pt x="219" y="2493"/>
                  </a:cubicBezTo>
                  <a:cubicBezTo>
                    <a:pt x="373" y="3236"/>
                    <a:pt x="2955" y="9782"/>
                    <a:pt x="4260" y="13616"/>
                  </a:cubicBezTo>
                  <a:lnTo>
                    <a:pt x="4522" y="13549"/>
                  </a:lnTo>
                  <a:cubicBezTo>
                    <a:pt x="4522" y="13549"/>
                    <a:pt x="3731" y="2759"/>
                    <a:pt x="3378" y="1847"/>
                  </a:cubicBezTo>
                  <a:cubicBezTo>
                    <a:pt x="3302" y="1650"/>
                    <a:pt x="1751" y="0"/>
                    <a:pt x="959" y="0"/>
                  </a:cubicBezTo>
                  <a:cubicBezTo>
                    <a:pt x="959" y="0"/>
                    <a:pt x="958" y="0"/>
                    <a:pt x="95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42" name="Google Shape;11742;p64"/>
            <p:cNvSpPr/>
            <p:nvPr/>
          </p:nvSpPr>
          <p:spPr>
            <a:xfrm>
              <a:off x="1267350" y="3895950"/>
              <a:ext cx="62175" cy="314150"/>
            </a:xfrm>
            <a:custGeom>
              <a:avLst/>
              <a:gdLst/>
              <a:ahLst/>
              <a:cxnLst/>
              <a:rect l="l" t="t" r="r" b="b"/>
              <a:pathLst>
                <a:path w="2487" h="12566" extrusionOk="0">
                  <a:moveTo>
                    <a:pt x="2301" y="12499"/>
                  </a:moveTo>
                  <a:lnTo>
                    <a:pt x="2301" y="12499"/>
                  </a:lnTo>
                  <a:lnTo>
                    <a:pt x="2301" y="12499"/>
                  </a:lnTo>
                  <a:cubicBezTo>
                    <a:pt x="2301" y="12499"/>
                    <a:pt x="2301" y="12499"/>
                    <a:pt x="2301" y="12499"/>
                  </a:cubicBezTo>
                  <a:cubicBezTo>
                    <a:pt x="2301" y="12499"/>
                    <a:pt x="2301" y="12499"/>
                    <a:pt x="2301" y="12499"/>
                  </a:cubicBezTo>
                  <a:close/>
                  <a:moveTo>
                    <a:pt x="647" y="0"/>
                  </a:moveTo>
                  <a:lnTo>
                    <a:pt x="647" y="0"/>
                  </a:lnTo>
                  <a:cubicBezTo>
                    <a:pt x="898" y="1058"/>
                    <a:pt x="2486" y="7146"/>
                    <a:pt x="911" y="7674"/>
                  </a:cubicBezTo>
                  <a:cubicBezTo>
                    <a:pt x="891" y="7681"/>
                    <a:pt x="869" y="7684"/>
                    <a:pt x="846" y="7684"/>
                  </a:cubicBezTo>
                  <a:cubicBezTo>
                    <a:pt x="638" y="7684"/>
                    <a:pt x="336" y="7400"/>
                    <a:pt x="0" y="6947"/>
                  </a:cubicBezTo>
                  <a:lnTo>
                    <a:pt x="0" y="6947"/>
                  </a:lnTo>
                  <a:cubicBezTo>
                    <a:pt x="722" y="8878"/>
                    <a:pt x="1493" y="10959"/>
                    <a:pt x="2039" y="12565"/>
                  </a:cubicBezTo>
                  <a:lnTo>
                    <a:pt x="2301" y="12499"/>
                  </a:lnTo>
                  <a:lnTo>
                    <a:pt x="2301" y="12499"/>
                  </a:lnTo>
                  <a:cubicBezTo>
                    <a:pt x="2301" y="12498"/>
                    <a:pt x="1679" y="1750"/>
                    <a:pt x="1324" y="838"/>
                  </a:cubicBezTo>
                  <a:cubicBezTo>
                    <a:pt x="1297" y="768"/>
                    <a:pt x="946" y="299"/>
                    <a:pt x="647" y="0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43" name="Google Shape;11743;p64"/>
            <p:cNvSpPr/>
            <p:nvPr/>
          </p:nvSpPr>
          <p:spPr>
            <a:xfrm>
              <a:off x="1260625" y="4196125"/>
              <a:ext cx="68725" cy="20600"/>
            </a:xfrm>
            <a:custGeom>
              <a:avLst/>
              <a:gdLst/>
              <a:ahLst/>
              <a:cxnLst/>
              <a:rect l="l" t="t" r="r" b="b"/>
              <a:pathLst>
                <a:path w="2749" h="824" extrusionOk="0">
                  <a:moveTo>
                    <a:pt x="1959" y="1"/>
                  </a:moveTo>
                  <a:cubicBezTo>
                    <a:pt x="1314" y="1"/>
                    <a:pt x="549" y="493"/>
                    <a:pt x="1" y="824"/>
                  </a:cubicBezTo>
                  <a:lnTo>
                    <a:pt x="2712" y="824"/>
                  </a:lnTo>
                  <a:cubicBezTo>
                    <a:pt x="2714" y="824"/>
                    <a:pt x="2748" y="256"/>
                    <a:pt x="2387" y="90"/>
                  </a:cubicBezTo>
                  <a:cubicBezTo>
                    <a:pt x="2254" y="28"/>
                    <a:pt x="2110" y="1"/>
                    <a:pt x="195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44" name="Google Shape;11744;p64"/>
            <p:cNvSpPr/>
            <p:nvPr/>
          </p:nvSpPr>
          <p:spPr>
            <a:xfrm>
              <a:off x="1469350" y="3737150"/>
              <a:ext cx="118150" cy="79150"/>
            </a:xfrm>
            <a:custGeom>
              <a:avLst/>
              <a:gdLst/>
              <a:ahLst/>
              <a:cxnLst/>
              <a:rect l="l" t="t" r="r" b="b"/>
              <a:pathLst>
                <a:path w="4726" h="3166" extrusionOk="0">
                  <a:moveTo>
                    <a:pt x="1961" y="1"/>
                  </a:moveTo>
                  <a:cubicBezTo>
                    <a:pt x="1814" y="1"/>
                    <a:pt x="1672" y="8"/>
                    <a:pt x="1538" y="22"/>
                  </a:cubicBezTo>
                  <a:cubicBezTo>
                    <a:pt x="1" y="190"/>
                    <a:pt x="133" y="2290"/>
                    <a:pt x="751" y="2957"/>
                  </a:cubicBezTo>
                  <a:cubicBezTo>
                    <a:pt x="892" y="3108"/>
                    <a:pt x="1366" y="3166"/>
                    <a:pt x="1887" y="3166"/>
                  </a:cubicBezTo>
                  <a:cubicBezTo>
                    <a:pt x="2465" y="3166"/>
                    <a:pt x="3101" y="3094"/>
                    <a:pt x="3402" y="3000"/>
                  </a:cubicBezTo>
                  <a:cubicBezTo>
                    <a:pt x="4725" y="2583"/>
                    <a:pt x="4711" y="816"/>
                    <a:pt x="4092" y="474"/>
                  </a:cubicBezTo>
                  <a:cubicBezTo>
                    <a:pt x="3546" y="174"/>
                    <a:pt x="2693" y="1"/>
                    <a:pt x="196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45" name="Google Shape;11745;p64"/>
            <p:cNvSpPr/>
            <p:nvPr/>
          </p:nvSpPr>
          <p:spPr>
            <a:xfrm>
              <a:off x="1475000" y="3743725"/>
              <a:ext cx="41125" cy="66200"/>
            </a:xfrm>
            <a:custGeom>
              <a:avLst/>
              <a:gdLst/>
              <a:ahLst/>
              <a:cxnLst/>
              <a:rect l="l" t="t" r="r" b="b"/>
              <a:pathLst>
                <a:path w="1645" h="2648" extrusionOk="0">
                  <a:moveTo>
                    <a:pt x="903" y="1"/>
                  </a:moveTo>
                  <a:cubicBezTo>
                    <a:pt x="473" y="1"/>
                    <a:pt x="91" y="593"/>
                    <a:pt x="45" y="1324"/>
                  </a:cubicBezTo>
                  <a:cubicBezTo>
                    <a:pt x="0" y="2056"/>
                    <a:pt x="313" y="2648"/>
                    <a:pt x="742" y="2648"/>
                  </a:cubicBezTo>
                  <a:cubicBezTo>
                    <a:pt x="1171" y="2648"/>
                    <a:pt x="1553" y="2056"/>
                    <a:pt x="1599" y="1324"/>
                  </a:cubicBezTo>
                  <a:cubicBezTo>
                    <a:pt x="1644" y="593"/>
                    <a:pt x="1331" y="1"/>
                    <a:pt x="90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46" name="Google Shape;11746;p64"/>
            <p:cNvSpPr/>
            <p:nvPr/>
          </p:nvSpPr>
          <p:spPr>
            <a:xfrm>
              <a:off x="1422150" y="3730600"/>
              <a:ext cx="87325" cy="62025"/>
            </a:xfrm>
            <a:custGeom>
              <a:avLst/>
              <a:gdLst/>
              <a:ahLst/>
              <a:cxnLst/>
              <a:rect l="l" t="t" r="r" b="b"/>
              <a:pathLst>
                <a:path w="3493" h="2481" extrusionOk="0">
                  <a:moveTo>
                    <a:pt x="2441" y="1"/>
                  </a:moveTo>
                  <a:cubicBezTo>
                    <a:pt x="2306" y="1"/>
                    <a:pt x="1845" y="172"/>
                    <a:pt x="1516" y="172"/>
                  </a:cubicBezTo>
                  <a:cubicBezTo>
                    <a:pt x="1423" y="172"/>
                    <a:pt x="1341" y="159"/>
                    <a:pt x="1279" y="123"/>
                  </a:cubicBezTo>
                  <a:cubicBezTo>
                    <a:pt x="1179" y="67"/>
                    <a:pt x="1068" y="34"/>
                    <a:pt x="953" y="34"/>
                  </a:cubicBezTo>
                  <a:cubicBezTo>
                    <a:pt x="733" y="34"/>
                    <a:pt x="502" y="153"/>
                    <a:pt x="318" y="448"/>
                  </a:cubicBezTo>
                  <a:cubicBezTo>
                    <a:pt x="0" y="958"/>
                    <a:pt x="339" y="1369"/>
                    <a:pt x="426" y="1480"/>
                  </a:cubicBezTo>
                  <a:cubicBezTo>
                    <a:pt x="504" y="1580"/>
                    <a:pt x="1266" y="1963"/>
                    <a:pt x="1451" y="1963"/>
                  </a:cubicBezTo>
                  <a:cubicBezTo>
                    <a:pt x="1452" y="1963"/>
                    <a:pt x="1452" y="1963"/>
                    <a:pt x="1453" y="1963"/>
                  </a:cubicBezTo>
                  <a:cubicBezTo>
                    <a:pt x="1459" y="1963"/>
                    <a:pt x="1465" y="1962"/>
                    <a:pt x="1471" y="1962"/>
                  </a:cubicBezTo>
                  <a:cubicBezTo>
                    <a:pt x="1700" y="1962"/>
                    <a:pt x="1908" y="2067"/>
                    <a:pt x="2090" y="2213"/>
                  </a:cubicBezTo>
                  <a:cubicBezTo>
                    <a:pt x="2327" y="2402"/>
                    <a:pt x="2535" y="2480"/>
                    <a:pt x="2708" y="2480"/>
                  </a:cubicBezTo>
                  <a:cubicBezTo>
                    <a:pt x="3308" y="2480"/>
                    <a:pt x="3493" y="1545"/>
                    <a:pt x="3052" y="1043"/>
                  </a:cubicBezTo>
                  <a:cubicBezTo>
                    <a:pt x="2636" y="567"/>
                    <a:pt x="2769" y="67"/>
                    <a:pt x="2460" y="3"/>
                  </a:cubicBezTo>
                  <a:cubicBezTo>
                    <a:pt x="2455" y="2"/>
                    <a:pt x="2448" y="1"/>
                    <a:pt x="2441" y="1"/>
                  </a:cubicBezTo>
                  <a:close/>
                </a:path>
              </a:pathLst>
            </a:custGeom>
            <a:solidFill>
              <a:srgbClr val="FF95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47" name="Google Shape;11747;p64"/>
            <p:cNvSpPr/>
            <p:nvPr/>
          </p:nvSpPr>
          <p:spPr>
            <a:xfrm>
              <a:off x="1456675" y="3698675"/>
              <a:ext cx="40050" cy="62425"/>
            </a:xfrm>
            <a:custGeom>
              <a:avLst/>
              <a:gdLst/>
              <a:ahLst/>
              <a:cxnLst/>
              <a:rect l="l" t="t" r="r" b="b"/>
              <a:pathLst>
                <a:path w="1602" h="2497" extrusionOk="0">
                  <a:moveTo>
                    <a:pt x="286" y="0"/>
                  </a:moveTo>
                  <a:cubicBezTo>
                    <a:pt x="163" y="0"/>
                    <a:pt x="10" y="83"/>
                    <a:pt x="40" y="170"/>
                  </a:cubicBezTo>
                  <a:cubicBezTo>
                    <a:pt x="84" y="294"/>
                    <a:pt x="444" y="976"/>
                    <a:pt x="466" y="1140"/>
                  </a:cubicBezTo>
                  <a:cubicBezTo>
                    <a:pt x="509" y="1464"/>
                    <a:pt x="120" y="1432"/>
                    <a:pt x="0" y="1459"/>
                  </a:cubicBezTo>
                  <a:cubicBezTo>
                    <a:pt x="58" y="1650"/>
                    <a:pt x="1017" y="2496"/>
                    <a:pt x="1408" y="2496"/>
                  </a:cubicBezTo>
                  <a:cubicBezTo>
                    <a:pt x="1492" y="2496"/>
                    <a:pt x="1549" y="2458"/>
                    <a:pt x="1567" y="2366"/>
                  </a:cubicBezTo>
                  <a:cubicBezTo>
                    <a:pt x="1601" y="2179"/>
                    <a:pt x="1164" y="1078"/>
                    <a:pt x="975" y="899"/>
                  </a:cubicBezTo>
                  <a:cubicBezTo>
                    <a:pt x="782" y="721"/>
                    <a:pt x="495" y="175"/>
                    <a:pt x="411" y="52"/>
                  </a:cubicBezTo>
                  <a:cubicBezTo>
                    <a:pt x="386" y="16"/>
                    <a:pt x="339" y="0"/>
                    <a:pt x="286" y="0"/>
                  </a:cubicBezTo>
                  <a:close/>
                </a:path>
              </a:pathLst>
            </a:custGeom>
            <a:solidFill>
              <a:srgbClr val="FF95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48" name="Google Shape;11748;p64"/>
            <p:cNvSpPr/>
            <p:nvPr/>
          </p:nvSpPr>
          <p:spPr>
            <a:xfrm>
              <a:off x="1456850" y="3698675"/>
              <a:ext cx="32500" cy="37925"/>
            </a:xfrm>
            <a:custGeom>
              <a:avLst/>
              <a:gdLst/>
              <a:ahLst/>
              <a:cxnLst/>
              <a:rect l="l" t="t" r="r" b="b"/>
              <a:pathLst>
                <a:path w="1300" h="1517" extrusionOk="0">
                  <a:moveTo>
                    <a:pt x="276" y="0"/>
                  </a:moveTo>
                  <a:cubicBezTo>
                    <a:pt x="153" y="0"/>
                    <a:pt x="0" y="83"/>
                    <a:pt x="31" y="170"/>
                  </a:cubicBezTo>
                  <a:cubicBezTo>
                    <a:pt x="64" y="259"/>
                    <a:pt x="259" y="642"/>
                    <a:pt x="374" y="910"/>
                  </a:cubicBezTo>
                  <a:cubicBezTo>
                    <a:pt x="662" y="1289"/>
                    <a:pt x="1014" y="1517"/>
                    <a:pt x="1292" y="1517"/>
                  </a:cubicBezTo>
                  <a:cubicBezTo>
                    <a:pt x="1294" y="1517"/>
                    <a:pt x="1297" y="1517"/>
                    <a:pt x="1299" y="1517"/>
                  </a:cubicBezTo>
                  <a:cubicBezTo>
                    <a:pt x="1183" y="1237"/>
                    <a:pt x="1049" y="978"/>
                    <a:pt x="965" y="899"/>
                  </a:cubicBezTo>
                  <a:cubicBezTo>
                    <a:pt x="774" y="721"/>
                    <a:pt x="486" y="175"/>
                    <a:pt x="403" y="52"/>
                  </a:cubicBezTo>
                  <a:cubicBezTo>
                    <a:pt x="377" y="16"/>
                    <a:pt x="330" y="0"/>
                    <a:pt x="276" y="0"/>
                  </a:cubicBezTo>
                  <a:close/>
                </a:path>
              </a:pathLst>
            </a:custGeom>
            <a:solidFill>
              <a:srgbClr val="FFB88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49" name="Google Shape;11749;p64"/>
            <p:cNvSpPr/>
            <p:nvPr/>
          </p:nvSpPr>
          <p:spPr>
            <a:xfrm>
              <a:off x="1418775" y="3702000"/>
              <a:ext cx="44225" cy="40575"/>
            </a:xfrm>
            <a:custGeom>
              <a:avLst/>
              <a:gdLst/>
              <a:ahLst/>
              <a:cxnLst/>
              <a:rect l="l" t="t" r="r" b="b"/>
              <a:pathLst>
                <a:path w="1769" h="1623" extrusionOk="0">
                  <a:moveTo>
                    <a:pt x="217" y="0"/>
                  </a:moveTo>
                  <a:cubicBezTo>
                    <a:pt x="108" y="0"/>
                    <a:pt x="1" y="26"/>
                    <a:pt x="9" y="112"/>
                  </a:cubicBezTo>
                  <a:cubicBezTo>
                    <a:pt x="23" y="261"/>
                    <a:pt x="296" y="1036"/>
                    <a:pt x="424" y="1175"/>
                  </a:cubicBezTo>
                  <a:cubicBezTo>
                    <a:pt x="552" y="1316"/>
                    <a:pt x="949" y="1601"/>
                    <a:pt x="1013" y="1621"/>
                  </a:cubicBezTo>
                  <a:cubicBezTo>
                    <a:pt x="1016" y="1622"/>
                    <a:pt x="1020" y="1622"/>
                    <a:pt x="1025" y="1622"/>
                  </a:cubicBezTo>
                  <a:cubicBezTo>
                    <a:pt x="1137" y="1622"/>
                    <a:pt x="1768" y="1403"/>
                    <a:pt x="1651" y="1346"/>
                  </a:cubicBezTo>
                  <a:cubicBezTo>
                    <a:pt x="1302" y="1175"/>
                    <a:pt x="821" y="1032"/>
                    <a:pt x="770" y="925"/>
                  </a:cubicBezTo>
                  <a:cubicBezTo>
                    <a:pt x="720" y="820"/>
                    <a:pt x="503" y="60"/>
                    <a:pt x="416" y="27"/>
                  </a:cubicBezTo>
                  <a:cubicBezTo>
                    <a:pt x="378" y="14"/>
                    <a:pt x="297" y="0"/>
                    <a:pt x="217" y="0"/>
                  </a:cubicBezTo>
                  <a:close/>
                </a:path>
              </a:pathLst>
            </a:custGeom>
            <a:solidFill>
              <a:srgbClr val="FF95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50" name="Google Shape;11750;p64"/>
            <p:cNvSpPr/>
            <p:nvPr/>
          </p:nvSpPr>
          <p:spPr>
            <a:xfrm>
              <a:off x="1401475" y="3711975"/>
              <a:ext cx="53350" cy="41375"/>
            </a:xfrm>
            <a:custGeom>
              <a:avLst/>
              <a:gdLst/>
              <a:ahLst/>
              <a:cxnLst/>
              <a:rect l="l" t="t" r="r" b="b"/>
              <a:pathLst>
                <a:path w="2134" h="1655" extrusionOk="0">
                  <a:moveTo>
                    <a:pt x="325" y="1"/>
                  </a:moveTo>
                  <a:cubicBezTo>
                    <a:pt x="202" y="1"/>
                    <a:pt x="1" y="108"/>
                    <a:pt x="47" y="235"/>
                  </a:cubicBezTo>
                  <a:cubicBezTo>
                    <a:pt x="105" y="393"/>
                    <a:pt x="514" y="1154"/>
                    <a:pt x="678" y="1278"/>
                  </a:cubicBezTo>
                  <a:cubicBezTo>
                    <a:pt x="842" y="1401"/>
                    <a:pt x="1389" y="1647"/>
                    <a:pt x="1460" y="1654"/>
                  </a:cubicBezTo>
                  <a:cubicBezTo>
                    <a:pt x="1460" y="1655"/>
                    <a:pt x="1461" y="1655"/>
                    <a:pt x="1462" y="1655"/>
                  </a:cubicBezTo>
                  <a:cubicBezTo>
                    <a:pt x="1542" y="1655"/>
                    <a:pt x="2133" y="1259"/>
                    <a:pt x="1998" y="1220"/>
                  </a:cubicBezTo>
                  <a:cubicBezTo>
                    <a:pt x="1610" y="1108"/>
                    <a:pt x="1008" y="1011"/>
                    <a:pt x="928" y="907"/>
                  </a:cubicBezTo>
                  <a:cubicBezTo>
                    <a:pt x="847" y="805"/>
                    <a:pt x="459" y="81"/>
                    <a:pt x="396" y="22"/>
                  </a:cubicBezTo>
                  <a:cubicBezTo>
                    <a:pt x="380" y="7"/>
                    <a:pt x="355" y="1"/>
                    <a:pt x="325" y="1"/>
                  </a:cubicBezTo>
                  <a:close/>
                </a:path>
              </a:pathLst>
            </a:custGeom>
            <a:solidFill>
              <a:srgbClr val="FF95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51" name="Google Shape;11751;p64"/>
            <p:cNvSpPr/>
            <p:nvPr/>
          </p:nvSpPr>
          <p:spPr>
            <a:xfrm>
              <a:off x="1396200" y="3737025"/>
              <a:ext cx="59175" cy="36400"/>
            </a:xfrm>
            <a:custGeom>
              <a:avLst/>
              <a:gdLst/>
              <a:ahLst/>
              <a:cxnLst/>
              <a:rect l="l" t="t" r="r" b="b"/>
              <a:pathLst>
                <a:path w="2367" h="1456" extrusionOk="0">
                  <a:moveTo>
                    <a:pt x="337" y="0"/>
                  </a:moveTo>
                  <a:cubicBezTo>
                    <a:pt x="219" y="0"/>
                    <a:pt x="0" y="163"/>
                    <a:pt x="78" y="285"/>
                  </a:cubicBezTo>
                  <a:cubicBezTo>
                    <a:pt x="170" y="421"/>
                    <a:pt x="742" y="1050"/>
                    <a:pt x="931" y="1132"/>
                  </a:cubicBezTo>
                  <a:cubicBezTo>
                    <a:pt x="1119" y="1216"/>
                    <a:pt x="1566" y="1316"/>
                    <a:pt x="1837" y="1454"/>
                  </a:cubicBezTo>
                  <a:cubicBezTo>
                    <a:pt x="1839" y="1455"/>
                    <a:pt x="1841" y="1455"/>
                    <a:pt x="1843" y="1455"/>
                  </a:cubicBezTo>
                  <a:cubicBezTo>
                    <a:pt x="1929" y="1455"/>
                    <a:pt x="2367" y="806"/>
                    <a:pt x="2227" y="796"/>
                  </a:cubicBezTo>
                  <a:cubicBezTo>
                    <a:pt x="1817" y="775"/>
                    <a:pt x="1103" y="717"/>
                    <a:pt x="1001" y="638"/>
                  </a:cubicBezTo>
                  <a:cubicBezTo>
                    <a:pt x="897" y="558"/>
                    <a:pt x="453" y="53"/>
                    <a:pt x="379" y="10"/>
                  </a:cubicBezTo>
                  <a:cubicBezTo>
                    <a:pt x="367" y="4"/>
                    <a:pt x="353" y="0"/>
                    <a:pt x="337" y="0"/>
                  </a:cubicBezTo>
                  <a:close/>
                </a:path>
              </a:pathLst>
            </a:custGeom>
            <a:solidFill>
              <a:srgbClr val="FF95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52" name="Google Shape;11752;p64"/>
            <p:cNvSpPr/>
            <p:nvPr/>
          </p:nvSpPr>
          <p:spPr>
            <a:xfrm>
              <a:off x="1446175" y="3869675"/>
              <a:ext cx="101050" cy="340425"/>
            </a:xfrm>
            <a:custGeom>
              <a:avLst/>
              <a:gdLst/>
              <a:ahLst/>
              <a:cxnLst/>
              <a:rect l="l" t="t" r="r" b="b"/>
              <a:pathLst>
                <a:path w="4042" h="13617" extrusionOk="0">
                  <a:moveTo>
                    <a:pt x="3192" y="1"/>
                  </a:moveTo>
                  <a:cubicBezTo>
                    <a:pt x="2400" y="1"/>
                    <a:pt x="896" y="1650"/>
                    <a:pt x="824" y="1847"/>
                  </a:cubicBezTo>
                  <a:cubicBezTo>
                    <a:pt x="496" y="2760"/>
                    <a:pt x="1" y="13550"/>
                    <a:pt x="1" y="13550"/>
                  </a:cubicBezTo>
                  <a:lnTo>
                    <a:pt x="264" y="13616"/>
                  </a:lnTo>
                  <a:cubicBezTo>
                    <a:pt x="307" y="13475"/>
                    <a:pt x="354" y="13330"/>
                    <a:pt x="400" y="13184"/>
                  </a:cubicBezTo>
                  <a:cubicBezTo>
                    <a:pt x="547" y="10248"/>
                    <a:pt x="903" y="3563"/>
                    <a:pt x="1160" y="2853"/>
                  </a:cubicBezTo>
                  <a:cubicBezTo>
                    <a:pt x="1232" y="2656"/>
                    <a:pt x="2735" y="1007"/>
                    <a:pt x="3528" y="1007"/>
                  </a:cubicBezTo>
                  <a:cubicBezTo>
                    <a:pt x="3741" y="1007"/>
                    <a:pt x="3911" y="1113"/>
                    <a:pt x="4041" y="1283"/>
                  </a:cubicBezTo>
                  <a:cubicBezTo>
                    <a:pt x="3964" y="584"/>
                    <a:pt x="3698" y="1"/>
                    <a:pt x="3192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53" name="Google Shape;11753;p64"/>
            <p:cNvSpPr/>
            <p:nvPr/>
          </p:nvSpPr>
          <p:spPr>
            <a:xfrm>
              <a:off x="1215425" y="3869675"/>
              <a:ext cx="109450" cy="340425"/>
            </a:xfrm>
            <a:custGeom>
              <a:avLst/>
              <a:gdLst/>
              <a:ahLst/>
              <a:cxnLst/>
              <a:rect l="l" t="t" r="r" b="b"/>
              <a:pathLst>
                <a:path w="4378" h="13617" extrusionOk="0">
                  <a:moveTo>
                    <a:pt x="817" y="1"/>
                  </a:moveTo>
                  <a:cubicBezTo>
                    <a:pt x="311" y="1"/>
                    <a:pt x="60" y="583"/>
                    <a:pt x="1" y="1280"/>
                  </a:cubicBezTo>
                  <a:cubicBezTo>
                    <a:pt x="135" y="1061"/>
                    <a:pt x="319" y="922"/>
                    <a:pt x="566" y="922"/>
                  </a:cubicBezTo>
                  <a:cubicBezTo>
                    <a:pt x="1357" y="922"/>
                    <a:pt x="2908" y="2571"/>
                    <a:pt x="2983" y="2768"/>
                  </a:cubicBezTo>
                  <a:cubicBezTo>
                    <a:pt x="3269" y="3506"/>
                    <a:pt x="3838" y="10683"/>
                    <a:pt x="4047" y="13419"/>
                  </a:cubicBezTo>
                  <a:cubicBezTo>
                    <a:pt x="4072" y="13485"/>
                    <a:pt x="4095" y="13551"/>
                    <a:pt x="4116" y="13616"/>
                  </a:cubicBezTo>
                  <a:lnTo>
                    <a:pt x="4378" y="13550"/>
                  </a:lnTo>
                  <a:cubicBezTo>
                    <a:pt x="4378" y="13550"/>
                    <a:pt x="3591" y="2760"/>
                    <a:pt x="3234" y="1847"/>
                  </a:cubicBezTo>
                  <a:cubicBezTo>
                    <a:pt x="3157" y="1650"/>
                    <a:pt x="1609" y="1"/>
                    <a:pt x="817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54" name="Google Shape;11754;p64"/>
            <p:cNvSpPr/>
            <p:nvPr/>
          </p:nvSpPr>
          <p:spPr>
            <a:xfrm>
              <a:off x="1266625" y="3817950"/>
              <a:ext cx="226700" cy="46375"/>
            </a:xfrm>
            <a:custGeom>
              <a:avLst/>
              <a:gdLst/>
              <a:ahLst/>
              <a:cxnLst/>
              <a:rect l="l" t="t" r="r" b="b"/>
              <a:pathLst>
                <a:path w="9068" h="1855" extrusionOk="0">
                  <a:moveTo>
                    <a:pt x="4855" y="0"/>
                  </a:moveTo>
                  <a:cubicBezTo>
                    <a:pt x="3024" y="0"/>
                    <a:pt x="1211" y="548"/>
                    <a:pt x="1" y="1012"/>
                  </a:cubicBezTo>
                  <a:cubicBezTo>
                    <a:pt x="94" y="1537"/>
                    <a:pt x="153" y="1854"/>
                    <a:pt x="153" y="1854"/>
                  </a:cubicBezTo>
                  <a:cubicBezTo>
                    <a:pt x="2053" y="1380"/>
                    <a:pt x="3553" y="1087"/>
                    <a:pt x="5151" y="1087"/>
                  </a:cubicBezTo>
                  <a:cubicBezTo>
                    <a:pt x="6320" y="1087"/>
                    <a:pt x="7541" y="1244"/>
                    <a:pt x="9009" y="1600"/>
                  </a:cubicBezTo>
                  <a:cubicBezTo>
                    <a:pt x="9016" y="1494"/>
                    <a:pt x="9038" y="1242"/>
                    <a:pt x="9068" y="887"/>
                  </a:cubicBezTo>
                  <a:cubicBezTo>
                    <a:pt x="8030" y="457"/>
                    <a:pt x="6536" y="0"/>
                    <a:pt x="485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55" name="Google Shape;11755;p64"/>
            <p:cNvSpPr/>
            <p:nvPr/>
          </p:nvSpPr>
          <p:spPr>
            <a:xfrm>
              <a:off x="1230125" y="3829450"/>
              <a:ext cx="300325" cy="91900"/>
            </a:xfrm>
            <a:custGeom>
              <a:avLst/>
              <a:gdLst/>
              <a:ahLst/>
              <a:cxnLst/>
              <a:rect l="l" t="t" r="r" b="b"/>
              <a:pathLst>
                <a:path w="12013" h="3676" extrusionOk="0">
                  <a:moveTo>
                    <a:pt x="6312" y="0"/>
                  </a:moveTo>
                  <a:cubicBezTo>
                    <a:pt x="3133" y="2"/>
                    <a:pt x="1" y="1654"/>
                    <a:pt x="1" y="1654"/>
                  </a:cubicBezTo>
                  <a:cubicBezTo>
                    <a:pt x="2307" y="2878"/>
                    <a:pt x="4342" y="3676"/>
                    <a:pt x="6404" y="3676"/>
                  </a:cubicBezTo>
                  <a:cubicBezTo>
                    <a:pt x="8189" y="3676"/>
                    <a:pt x="9995" y="3077"/>
                    <a:pt x="12012" y="1637"/>
                  </a:cubicBezTo>
                  <a:cubicBezTo>
                    <a:pt x="12012" y="1637"/>
                    <a:pt x="9493" y="0"/>
                    <a:pt x="631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56" name="Google Shape;11756;p64"/>
            <p:cNvSpPr/>
            <p:nvPr/>
          </p:nvSpPr>
          <p:spPr>
            <a:xfrm>
              <a:off x="1230125" y="3863225"/>
              <a:ext cx="300325" cy="58125"/>
            </a:xfrm>
            <a:custGeom>
              <a:avLst/>
              <a:gdLst/>
              <a:ahLst/>
              <a:cxnLst/>
              <a:rect l="l" t="t" r="r" b="b"/>
              <a:pathLst>
                <a:path w="12013" h="2325" extrusionOk="0">
                  <a:moveTo>
                    <a:pt x="11511" y="0"/>
                  </a:moveTo>
                  <a:cubicBezTo>
                    <a:pt x="9693" y="1193"/>
                    <a:pt x="8040" y="1695"/>
                    <a:pt x="6403" y="1695"/>
                  </a:cubicBezTo>
                  <a:cubicBezTo>
                    <a:pt x="4533" y="1695"/>
                    <a:pt x="2683" y="1039"/>
                    <a:pt x="634" y="4"/>
                  </a:cubicBezTo>
                  <a:cubicBezTo>
                    <a:pt x="233" y="181"/>
                    <a:pt x="1" y="303"/>
                    <a:pt x="1" y="303"/>
                  </a:cubicBezTo>
                  <a:cubicBezTo>
                    <a:pt x="2307" y="1527"/>
                    <a:pt x="4342" y="2324"/>
                    <a:pt x="6403" y="2324"/>
                  </a:cubicBezTo>
                  <a:cubicBezTo>
                    <a:pt x="8189" y="2324"/>
                    <a:pt x="9994" y="1726"/>
                    <a:pt x="12012" y="286"/>
                  </a:cubicBezTo>
                  <a:cubicBezTo>
                    <a:pt x="12012" y="286"/>
                    <a:pt x="11833" y="170"/>
                    <a:pt x="115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57" name="Google Shape;11757;p64"/>
            <p:cNvSpPr/>
            <p:nvPr/>
          </p:nvSpPr>
          <p:spPr>
            <a:xfrm>
              <a:off x="1196425" y="3507100"/>
              <a:ext cx="158075" cy="94700"/>
            </a:xfrm>
            <a:custGeom>
              <a:avLst/>
              <a:gdLst/>
              <a:ahLst/>
              <a:cxnLst/>
              <a:rect l="l" t="t" r="r" b="b"/>
              <a:pathLst>
                <a:path w="6323" h="3788" extrusionOk="0">
                  <a:moveTo>
                    <a:pt x="6122" y="0"/>
                  </a:moveTo>
                  <a:cubicBezTo>
                    <a:pt x="1224" y="0"/>
                    <a:pt x="1" y="3015"/>
                    <a:pt x="1" y="3015"/>
                  </a:cubicBezTo>
                  <a:cubicBezTo>
                    <a:pt x="775" y="3508"/>
                    <a:pt x="1696" y="3788"/>
                    <a:pt x="2594" y="3788"/>
                  </a:cubicBezTo>
                  <a:cubicBezTo>
                    <a:pt x="4365" y="3788"/>
                    <a:pt x="6044" y="2697"/>
                    <a:pt x="6322" y="2"/>
                  </a:cubicBezTo>
                  <a:cubicBezTo>
                    <a:pt x="6255" y="1"/>
                    <a:pt x="6188" y="0"/>
                    <a:pt x="612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58" name="Google Shape;11758;p64"/>
            <p:cNvSpPr/>
            <p:nvPr/>
          </p:nvSpPr>
          <p:spPr>
            <a:xfrm>
              <a:off x="1196475" y="3507100"/>
              <a:ext cx="158050" cy="94750"/>
            </a:xfrm>
            <a:custGeom>
              <a:avLst/>
              <a:gdLst/>
              <a:ahLst/>
              <a:cxnLst/>
              <a:rect l="l" t="t" r="r" b="b"/>
              <a:pathLst>
                <a:path w="6322" h="3790" extrusionOk="0">
                  <a:moveTo>
                    <a:pt x="6121" y="1"/>
                  </a:moveTo>
                  <a:cubicBezTo>
                    <a:pt x="5945" y="1"/>
                    <a:pt x="5775" y="6"/>
                    <a:pt x="5609" y="13"/>
                  </a:cubicBezTo>
                  <a:cubicBezTo>
                    <a:pt x="5188" y="2354"/>
                    <a:pt x="3608" y="3313"/>
                    <a:pt x="1948" y="3313"/>
                  </a:cubicBezTo>
                  <a:cubicBezTo>
                    <a:pt x="1307" y="3313"/>
                    <a:pt x="655" y="3170"/>
                    <a:pt x="52" y="2909"/>
                  </a:cubicBezTo>
                  <a:cubicBezTo>
                    <a:pt x="17" y="2978"/>
                    <a:pt x="0" y="3017"/>
                    <a:pt x="0" y="3017"/>
                  </a:cubicBezTo>
                  <a:cubicBezTo>
                    <a:pt x="775" y="3509"/>
                    <a:pt x="1696" y="3789"/>
                    <a:pt x="2593" y="3789"/>
                  </a:cubicBezTo>
                  <a:cubicBezTo>
                    <a:pt x="4365" y="3789"/>
                    <a:pt x="6044" y="2699"/>
                    <a:pt x="6321" y="3"/>
                  </a:cubicBezTo>
                  <a:cubicBezTo>
                    <a:pt x="6254" y="2"/>
                    <a:pt x="6187" y="1"/>
                    <a:pt x="612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59" name="Google Shape;11759;p64"/>
            <p:cNvSpPr/>
            <p:nvPr/>
          </p:nvSpPr>
          <p:spPr>
            <a:xfrm>
              <a:off x="1416450" y="3505075"/>
              <a:ext cx="134900" cy="131650"/>
            </a:xfrm>
            <a:custGeom>
              <a:avLst/>
              <a:gdLst/>
              <a:ahLst/>
              <a:cxnLst/>
              <a:rect l="l" t="t" r="r" b="b"/>
              <a:pathLst>
                <a:path w="5396" h="5266" extrusionOk="0">
                  <a:moveTo>
                    <a:pt x="641" y="1"/>
                  </a:moveTo>
                  <a:lnTo>
                    <a:pt x="641" y="1"/>
                  </a:lnTo>
                  <a:cubicBezTo>
                    <a:pt x="1" y="2361"/>
                    <a:pt x="1112" y="5266"/>
                    <a:pt x="4227" y="5266"/>
                  </a:cubicBezTo>
                  <a:cubicBezTo>
                    <a:pt x="4590" y="5266"/>
                    <a:pt x="4979" y="5226"/>
                    <a:pt x="5396" y="5142"/>
                  </a:cubicBezTo>
                  <a:cubicBezTo>
                    <a:pt x="3972" y="281"/>
                    <a:pt x="641" y="1"/>
                    <a:pt x="64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60" name="Google Shape;11760;p64"/>
            <p:cNvSpPr/>
            <p:nvPr/>
          </p:nvSpPr>
          <p:spPr>
            <a:xfrm>
              <a:off x="1416425" y="3505150"/>
              <a:ext cx="128750" cy="131575"/>
            </a:xfrm>
            <a:custGeom>
              <a:avLst/>
              <a:gdLst/>
              <a:ahLst/>
              <a:cxnLst/>
              <a:rect l="l" t="t" r="r" b="b"/>
              <a:pathLst>
                <a:path w="5150" h="5263" extrusionOk="0">
                  <a:moveTo>
                    <a:pt x="640" y="1"/>
                  </a:moveTo>
                  <a:cubicBezTo>
                    <a:pt x="0" y="2360"/>
                    <a:pt x="1112" y="5262"/>
                    <a:pt x="4227" y="5262"/>
                  </a:cubicBezTo>
                  <a:cubicBezTo>
                    <a:pt x="4517" y="5262"/>
                    <a:pt x="4824" y="5237"/>
                    <a:pt x="5150" y="5184"/>
                  </a:cubicBezTo>
                  <a:cubicBezTo>
                    <a:pt x="2132" y="5164"/>
                    <a:pt x="933" y="2518"/>
                    <a:pt x="1342" y="170"/>
                  </a:cubicBezTo>
                  <a:cubicBezTo>
                    <a:pt x="915" y="24"/>
                    <a:pt x="640" y="1"/>
                    <a:pt x="64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61" name="Google Shape;11761;p64"/>
            <p:cNvSpPr/>
            <p:nvPr/>
          </p:nvSpPr>
          <p:spPr>
            <a:xfrm>
              <a:off x="1455975" y="3571325"/>
              <a:ext cx="23750" cy="24450"/>
            </a:xfrm>
            <a:custGeom>
              <a:avLst/>
              <a:gdLst/>
              <a:ahLst/>
              <a:cxnLst/>
              <a:rect l="l" t="t" r="r" b="b"/>
              <a:pathLst>
                <a:path w="950" h="978" extrusionOk="0">
                  <a:moveTo>
                    <a:pt x="475" y="1"/>
                  </a:moveTo>
                  <a:cubicBezTo>
                    <a:pt x="214" y="1"/>
                    <a:pt x="1" y="219"/>
                    <a:pt x="1" y="489"/>
                  </a:cubicBezTo>
                  <a:cubicBezTo>
                    <a:pt x="1" y="759"/>
                    <a:pt x="214" y="978"/>
                    <a:pt x="475" y="978"/>
                  </a:cubicBezTo>
                  <a:cubicBezTo>
                    <a:pt x="738" y="978"/>
                    <a:pt x="949" y="759"/>
                    <a:pt x="949" y="489"/>
                  </a:cubicBezTo>
                  <a:cubicBezTo>
                    <a:pt x="949" y="219"/>
                    <a:pt x="738" y="1"/>
                    <a:pt x="47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62" name="Google Shape;11762;p64"/>
            <p:cNvSpPr/>
            <p:nvPr/>
          </p:nvSpPr>
          <p:spPr>
            <a:xfrm>
              <a:off x="1289250" y="3558075"/>
              <a:ext cx="23750" cy="24450"/>
            </a:xfrm>
            <a:custGeom>
              <a:avLst/>
              <a:gdLst/>
              <a:ahLst/>
              <a:cxnLst/>
              <a:rect l="l" t="t" r="r" b="b"/>
              <a:pathLst>
                <a:path w="950" h="978" extrusionOk="0">
                  <a:moveTo>
                    <a:pt x="475" y="0"/>
                  </a:moveTo>
                  <a:cubicBezTo>
                    <a:pt x="214" y="0"/>
                    <a:pt x="1" y="220"/>
                    <a:pt x="1" y="489"/>
                  </a:cubicBezTo>
                  <a:cubicBezTo>
                    <a:pt x="1" y="759"/>
                    <a:pt x="214" y="978"/>
                    <a:pt x="475" y="978"/>
                  </a:cubicBezTo>
                  <a:cubicBezTo>
                    <a:pt x="738" y="976"/>
                    <a:pt x="949" y="759"/>
                    <a:pt x="949" y="489"/>
                  </a:cubicBezTo>
                  <a:cubicBezTo>
                    <a:pt x="949" y="220"/>
                    <a:pt x="737" y="0"/>
                    <a:pt x="47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63" name="Google Shape;11763;p64"/>
            <p:cNvSpPr/>
            <p:nvPr/>
          </p:nvSpPr>
          <p:spPr>
            <a:xfrm>
              <a:off x="1244275" y="3501688"/>
              <a:ext cx="266800" cy="100150"/>
            </a:xfrm>
            <a:custGeom>
              <a:avLst/>
              <a:gdLst/>
              <a:ahLst/>
              <a:cxnLst/>
              <a:rect l="l" t="t" r="r" b="b"/>
              <a:pathLst>
                <a:path w="10672" h="4006" extrusionOk="0">
                  <a:moveTo>
                    <a:pt x="7666" y="0"/>
                  </a:moveTo>
                  <a:cubicBezTo>
                    <a:pt x="7645" y="82"/>
                    <a:pt x="7625" y="164"/>
                    <a:pt x="7607" y="247"/>
                  </a:cubicBezTo>
                  <a:lnTo>
                    <a:pt x="7592" y="334"/>
                  </a:lnTo>
                  <a:cubicBezTo>
                    <a:pt x="7580" y="387"/>
                    <a:pt x="7570" y="441"/>
                    <a:pt x="7560" y="495"/>
                  </a:cubicBezTo>
                  <a:cubicBezTo>
                    <a:pt x="7556" y="531"/>
                    <a:pt x="7550" y="566"/>
                    <a:pt x="7546" y="602"/>
                  </a:cubicBezTo>
                  <a:cubicBezTo>
                    <a:pt x="7538" y="651"/>
                    <a:pt x="7531" y="697"/>
                    <a:pt x="7527" y="746"/>
                  </a:cubicBezTo>
                  <a:cubicBezTo>
                    <a:pt x="7521" y="786"/>
                    <a:pt x="7520" y="827"/>
                    <a:pt x="7515" y="867"/>
                  </a:cubicBezTo>
                  <a:cubicBezTo>
                    <a:pt x="7513" y="911"/>
                    <a:pt x="7507" y="954"/>
                    <a:pt x="7505" y="999"/>
                  </a:cubicBezTo>
                  <a:cubicBezTo>
                    <a:pt x="7501" y="1042"/>
                    <a:pt x="7501" y="1085"/>
                    <a:pt x="7500" y="1131"/>
                  </a:cubicBezTo>
                  <a:cubicBezTo>
                    <a:pt x="7500" y="1141"/>
                    <a:pt x="7498" y="1154"/>
                    <a:pt x="7498" y="1164"/>
                  </a:cubicBezTo>
                  <a:cubicBezTo>
                    <a:pt x="6884" y="900"/>
                    <a:pt x="5506" y="340"/>
                    <a:pt x="4763" y="340"/>
                  </a:cubicBezTo>
                  <a:cubicBezTo>
                    <a:pt x="4747" y="340"/>
                    <a:pt x="4731" y="340"/>
                    <a:pt x="4715" y="341"/>
                  </a:cubicBezTo>
                  <a:cubicBezTo>
                    <a:pt x="4653" y="342"/>
                    <a:pt x="4584" y="349"/>
                    <a:pt x="4514" y="358"/>
                  </a:cubicBezTo>
                  <a:cubicBezTo>
                    <a:pt x="4526" y="269"/>
                    <a:pt x="4541" y="178"/>
                    <a:pt x="4549" y="84"/>
                  </a:cubicBezTo>
                  <a:cubicBezTo>
                    <a:pt x="4496" y="83"/>
                    <a:pt x="4443" y="83"/>
                    <a:pt x="4391" y="83"/>
                  </a:cubicBezTo>
                  <a:cubicBezTo>
                    <a:pt x="4317" y="83"/>
                    <a:pt x="4244" y="83"/>
                    <a:pt x="4172" y="85"/>
                  </a:cubicBezTo>
                  <a:cubicBezTo>
                    <a:pt x="4058" y="87"/>
                    <a:pt x="3949" y="91"/>
                    <a:pt x="3838" y="97"/>
                  </a:cubicBezTo>
                  <a:cubicBezTo>
                    <a:pt x="2095" y="176"/>
                    <a:pt x="859" y="647"/>
                    <a:pt x="0" y="1197"/>
                  </a:cubicBezTo>
                  <a:cubicBezTo>
                    <a:pt x="4" y="1236"/>
                    <a:pt x="7" y="1278"/>
                    <a:pt x="13" y="1318"/>
                  </a:cubicBezTo>
                  <a:cubicBezTo>
                    <a:pt x="261" y="2930"/>
                    <a:pt x="2302" y="4005"/>
                    <a:pt x="4840" y="4005"/>
                  </a:cubicBezTo>
                  <a:cubicBezTo>
                    <a:pt x="5304" y="4005"/>
                    <a:pt x="5784" y="3970"/>
                    <a:pt x="6272" y="3895"/>
                  </a:cubicBezTo>
                  <a:cubicBezTo>
                    <a:pt x="8166" y="3606"/>
                    <a:pt x="9759" y="2794"/>
                    <a:pt x="10671" y="1781"/>
                  </a:cubicBezTo>
                  <a:cubicBezTo>
                    <a:pt x="9531" y="477"/>
                    <a:pt x="8317" y="121"/>
                    <a:pt x="7859" y="29"/>
                  </a:cubicBezTo>
                  <a:cubicBezTo>
                    <a:pt x="7829" y="25"/>
                    <a:pt x="7801" y="19"/>
                    <a:pt x="7780" y="15"/>
                  </a:cubicBezTo>
                  <a:lnTo>
                    <a:pt x="7776" y="15"/>
                  </a:lnTo>
                  <a:cubicBezTo>
                    <a:pt x="7754" y="12"/>
                    <a:pt x="7735" y="9"/>
                    <a:pt x="7721" y="6"/>
                  </a:cubicBezTo>
                  <a:lnTo>
                    <a:pt x="7717" y="6"/>
                  </a:lnTo>
                  <a:cubicBezTo>
                    <a:pt x="7702" y="5"/>
                    <a:pt x="7689" y="3"/>
                    <a:pt x="7681" y="3"/>
                  </a:cubicBezTo>
                  <a:lnTo>
                    <a:pt x="7679" y="3"/>
                  </a:lnTo>
                  <a:cubicBezTo>
                    <a:pt x="7672" y="3"/>
                    <a:pt x="7666" y="0"/>
                    <a:pt x="7666" y="0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64" name="Google Shape;11764;p64"/>
            <p:cNvSpPr/>
            <p:nvPr/>
          </p:nvSpPr>
          <p:spPr>
            <a:xfrm>
              <a:off x="1292750" y="3365650"/>
              <a:ext cx="35825" cy="56900"/>
            </a:xfrm>
            <a:custGeom>
              <a:avLst/>
              <a:gdLst/>
              <a:ahLst/>
              <a:cxnLst/>
              <a:rect l="l" t="t" r="r" b="b"/>
              <a:pathLst>
                <a:path w="1433" h="2276" extrusionOk="0">
                  <a:moveTo>
                    <a:pt x="412" y="0"/>
                  </a:moveTo>
                  <a:cubicBezTo>
                    <a:pt x="135" y="0"/>
                    <a:pt x="0" y="269"/>
                    <a:pt x="58" y="699"/>
                  </a:cubicBezTo>
                  <a:cubicBezTo>
                    <a:pt x="134" y="1266"/>
                    <a:pt x="824" y="2276"/>
                    <a:pt x="1144" y="2276"/>
                  </a:cubicBezTo>
                  <a:cubicBezTo>
                    <a:pt x="1215" y="2276"/>
                    <a:pt x="1268" y="2226"/>
                    <a:pt x="1292" y="2110"/>
                  </a:cubicBezTo>
                  <a:cubicBezTo>
                    <a:pt x="1433" y="1439"/>
                    <a:pt x="1052" y="311"/>
                    <a:pt x="1052" y="311"/>
                  </a:cubicBezTo>
                  <a:cubicBezTo>
                    <a:pt x="795" y="96"/>
                    <a:pt x="578" y="0"/>
                    <a:pt x="412" y="0"/>
                  </a:cubicBezTo>
                  <a:close/>
                </a:path>
              </a:pathLst>
            </a:custGeom>
            <a:solidFill>
              <a:srgbClr val="FFB88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65" name="Google Shape;11765;p64"/>
            <p:cNvSpPr/>
            <p:nvPr/>
          </p:nvSpPr>
          <p:spPr>
            <a:xfrm>
              <a:off x="1300900" y="3375425"/>
              <a:ext cx="22625" cy="35875"/>
            </a:xfrm>
            <a:custGeom>
              <a:avLst/>
              <a:gdLst/>
              <a:ahLst/>
              <a:cxnLst/>
              <a:rect l="l" t="t" r="r" b="b"/>
              <a:pathLst>
                <a:path w="905" h="1435" extrusionOk="0">
                  <a:moveTo>
                    <a:pt x="260" y="1"/>
                  </a:moveTo>
                  <a:cubicBezTo>
                    <a:pt x="85" y="1"/>
                    <a:pt x="0" y="170"/>
                    <a:pt x="36" y="442"/>
                  </a:cubicBezTo>
                  <a:cubicBezTo>
                    <a:pt x="85" y="797"/>
                    <a:pt x="519" y="1435"/>
                    <a:pt x="721" y="1435"/>
                  </a:cubicBezTo>
                  <a:cubicBezTo>
                    <a:pt x="765" y="1435"/>
                    <a:pt x="799" y="1403"/>
                    <a:pt x="814" y="1331"/>
                  </a:cubicBezTo>
                  <a:cubicBezTo>
                    <a:pt x="904" y="906"/>
                    <a:pt x="663" y="198"/>
                    <a:pt x="663" y="198"/>
                  </a:cubicBezTo>
                  <a:cubicBezTo>
                    <a:pt x="501" y="62"/>
                    <a:pt x="364" y="1"/>
                    <a:pt x="260" y="1"/>
                  </a:cubicBezTo>
                  <a:close/>
                </a:path>
              </a:pathLst>
            </a:custGeom>
            <a:solidFill>
              <a:srgbClr val="EA7B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66" name="Google Shape;11766;p64"/>
            <p:cNvSpPr/>
            <p:nvPr/>
          </p:nvSpPr>
          <p:spPr>
            <a:xfrm>
              <a:off x="1309575" y="3389250"/>
              <a:ext cx="16925" cy="26900"/>
            </a:xfrm>
            <a:custGeom>
              <a:avLst/>
              <a:gdLst/>
              <a:ahLst/>
              <a:cxnLst/>
              <a:rect l="l" t="t" r="r" b="b"/>
              <a:pathLst>
                <a:path w="677" h="1076" extrusionOk="0">
                  <a:moveTo>
                    <a:pt x="195" y="0"/>
                  </a:moveTo>
                  <a:cubicBezTo>
                    <a:pt x="64" y="0"/>
                    <a:pt x="1" y="127"/>
                    <a:pt x="29" y="330"/>
                  </a:cubicBezTo>
                  <a:cubicBezTo>
                    <a:pt x="65" y="598"/>
                    <a:pt x="391" y="1075"/>
                    <a:pt x="542" y="1075"/>
                  </a:cubicBezTo>
                  <a:cubicBezTo>
                    <a:pt x="576" y="1075"/>
                    <a:pt x="601" y="1051"/>
                    <a:pt x="612" y="997"/>
                  </a:cubicBezTo>
                  <a:cubicBezTo>
                    <a:pt x="677" y="679"/>
                    <a:pt x="497" y="148"/>
                    <a:pt x="497" y="148"/>
                  </a:cubicBezTo>
                  <a:cubicBezTo>
                    <a:pt x="375" y="46"/>
                    <a:pt x="273" y="0"/>
                    <a:pt x="195" y="0"/>
                  </a:cubicBezTo>
                  <a:close/>
                </a:path>
              </a:pathLst>
            </a:custGeom>
            <a:solidFill>
              <a:srgbClr val="FFB88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67" name="Google Shape;11767;p64"/>
            <p:cNvSpPr/>
            <p:nvPr/>
          </p:nvSpPr>
          <p:spPr>
            <a:xfrm>
              <a:off x="1320075" y="3413050"/>
              <a:ext cx="96700" cy="128525"/>
            </a:xfrm>
            <a:custGeom>
              <a:avLst/>
              <a:gdLst/>
              <a:ahLst/>
              <a:cxnLst/>
              <a:rect l="l" t="t" r="r" b="b"/>
              <a:pathLst>
                <a:path w="3868" h="5141" extrusionOk="0">
                  <a:moveTo>
                    <a:pt x="132" y="0"/>
                  </a:moveTo>
                  <a:lnTo>
                    <a:pt x="1" y="4350"/>
                  </a:lnTo>
                  <a:lnTo>
                    <a:pt x="1902" y="5140"/>
                  </a:lnTo>
                  <a:lnTo>
                    <a:pt x="3868" y="4655"/>
                  </a:lnTo>
                  <a:lnTo>
                    <a:pt x="3705" y="462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rgbClr val="FFB88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68" name="Google Shape;11768;p64"/>
            <p:cNvSpPr/>
            <p:nvPr/>
          </p:nvSpPr>
          <p:spPr>
            <a:xfrm>
              <a:off x="1436550" y="3384400"/>
              <a:ext cx="38050" cy="58450"/>
            </a:xfrm>
            <a:custGeom>
              <a:avLst/>
              <a:gdLst/>
              <a:ahLst/>
              <a:cxnLst/>
              <a:rect l="l" t="t" r="r" b="b"/>
              <a:pathLst>
                <a:path w="1522" h="2338" extrusionOk="0">
                  <a:moveTo>
                    <a:pt x="935" y="1"/>
                  </a:moveTo>
                  <a:cubicBezTo>
                    <a:pt x="843" y="1"/>
                    <a:pt x="737" y="20"/>
                    <a:pt x="617" y="60"/>
                  </a:cubicBezTo>
                  <a:cubicBezTo>
                    <a:pt x="617" y="60"/>
                    <a:pt x="1" y="1220"/>
                    <a:pt x="22" y="2088"/>
                  </a:cubicBezTo>
                  <a:cubicBezTo>
                    <a:pt x="26" y="2264"/>
                    <a:pt x="89" y="2338"/>
                    <a:pt x="185" y="2338"/>
                  </a:cubicBezTo>
                  <a:cubicBezTo>
                    <a:pt x="510" y="2338"/>
                    <a:pt x="1221" y="1498"/>
                    <a:pt x="1367" y="981"/>
                  </a:cubicBezTo>
                  <a:cubicBezTo>
                    <a:pt x="1522" y="438"/>
                    <a:pt x="1384" y="1"/>
                    <a:pt x="935" y="1"/>
                  </a:cubicBezTo>
                  <a:close/>
                </a:path>
              </a:pathLst>
            </a:custGeom>
            <a:solidFill>
              <a:srgbClr val="FFB88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69" name="Google Shape;11769;p64"/>
            <p:cNvSpPr/>
            <p:nvPr/>
          </p:nvSpPr>
          <p:spPr>
            <a:xfrm>
              <a:off x="1443475" y="3392050"/>
              <a:ext cx="24700" cy="37950"/>
            </a:xfrm>
            <a:custGeom>
              <a:avLst/>
              <a:gdLst/>
              <a:ahLst/>
              <a:cxnLst/>
              <a:rect l="l" t="t" r="r" b="b"/>
              <a:pathLst>
                <a:path w="988" h="1518" extrusionOk="0">
                  <a:moveTo>
                    <a:pt x="605" y="0"/>
                  </a:moveTo>
                  <a:cubicBezTo>
                    <a:pt x="545" y="0"/>
                    <a:pt x="476" y="12"/>
                    <a:pt x="399" y="39"/>
                  </a:cubicBezTo>
                  <a:cubicBezTo>
                    <a:pt x="399" y="39"/>
                    <a:pt x="1" y="791"/>
                    <a:pt x="12" y="1353"/>
                  </a:cubicBezTo>
                  <a:cubicBezTo>
                    <a:pt x="15" y="1469"/>
                    <a:pt x="56" y="1517"/>
                    <a:pt x="118" y="1517"/>
                  </a:cubicBezTo>
                  <a:cubicBezTo>
                    <a:pt x="330" y="1517"/>
                    <a:pt x="791" y="972"/>
                    <a:pt x="886" y="638"/>
                  </a:cubicBezTo>
                  <a:cubicBezTo>
                    <a:pt x="987" y="284"/>
                    <a:pt x="897" y="0"/>
                    <a:pt x="605" y="0"/>
                  </a:cubicBezTo>
                  <a:close/>
                </a:path>
              </a:pathLst>
            </a:custGeom>
            <a:solidFill>
              <a:srgbClr val="EA7B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70" name="Google Shape;11770;p64"/>
            <p:cNvSpPr/>
            <p:nvPr/>
          </p:nvSpPr>
          <p:spPr>
            <a:xfrm>
              <a:off x="1440975" y="3407975"/>
              <a:ext cx="16850" cy="25900"/>
            </a:xfrm>
            <a:custGeom>
              <a:avLst/>
              <a:gdLst/>
              <a:ahLst/>
              <a:cxnLst/>
              <a:rect l="l" t="t" r="r" b="b"/>
              <a:pathLst>
                <a:path w="674" h="1036" extrusionOk="0">
                  <a:moveTo>
                    <a:pt x="414" y="1"/>
                  </a:moveTo>
                  <a:cubicBezTo>
                    <a:pt x="373" y="1"/>
                    <a:pt x="326" y="9"/>
                    <a:pt x="273" y="27"/>
                  </a:cubicBezTo>
                  <a:cubicBezTo>
                    <a:pt x="273" y="27"/>
                    <a:pt x="0" y="541"/>
                    <a:pt x="9" y="925"/>
                  </a:cubicBezTo>
                  <a:cubicBezTo>
                    <a:pt x="11" y="1003"/>
                    <a:pt x="38" y="1036"/>
                    <a:pt x="81" y="1036"/>
                  </a:cubicBezTo>
                  <a:cubicBezTo>
                    <a:pt x="224" y="1036"/>
                    <a:pt x="540" y="663"/>
                    <a:pt x="605" y="435"/>
                  </a:cubicBezTo>
                  <a:cubicBezTo>
                    <a:pt x="673" y="193"/>
                    <a:pt x="613" y="1"/>
                    <a:pt x="414" y="1"/>
                  </a:cubicBezTo>
                  <a:close/>
                </a:path>
              </a:pathLst>
            </a:custGeom>
            <a:solidFill>
              <a:srgbClr val="FFB88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71" name="Google Shape;11771;p64"/>
            <p:cNvSpPr/>
            <p:nvPr/>
          </p:nvSpPr>
          <p:spPr>
            <a:xfrm>
              <a:off x="1302950" y="3255125"/>
              <a:ext cx="194000" cy="206975"/>
            </a:xfrm>
            <a:custGeom>
              <a:avLst/>
              <a:gdLst/>
              <a:ahLst/>
              <a:cxnLst/>
              <a:rect l="l" t="t" r="r" b="b"/>
              <a:pathLst>
                <a:path w="7760" h="8279" extrusionOk="0">
                  <a:moveTo>
                    <a:pt x="3426" y="0"/>
                  </a:moveTo>
                  <a:cubicBezTo>
                    <a:pt x="2456" y="0"/>
                    <a:pt x="1377" y="320"/>
                    <a:pt x="808" y="1322"/>
                  </a:cubicBezTo>
                  <a:cubicBezTo>
                    <a:pt x="0" y="2741"/>
                    <a:pt x="328" y="5475"/>
                    <a:pt x="854" y="8052"/>
                  </a:cubicBezTo>
                  <a:lnTo>
                    <a:pt x="5222" y="8279"/>
                  </a:lnTo>
                  <a:cubicBezTo>
                    <a:pt x="7760" y="2725"/>
                    <a:pt x="6736" y="2287"/>
                    <a:pt x="6350" y="2287"/>
                  </a:cubicBezTo>
                  <a:cubicBezTo>
                    <a:pt x="6278" y="2287"/>
                    <a:pt x="6228" y="2302"/>
                    <a:pt x="6228" y="2302"/>
                  </a:cubicBezTo>
                  <a:cubicBezTo>
                    <a:pt x="6228" y="2302"/>
                    <a:pt x="5600" y="407"/>
                    <a:pt x="4502" y="131"/>
                  </a:cubicBezTo>
                  <a:cubicBezTo>
                    <a:pt x="4188" y="52"/>
                    <a:pt x="3816" y="0"/>
                    <a:pt x="3426" y="0"/>
                  </a:cubicBezTo>
                  <a:close/>
                </a:path>
              </a:pathLst>
            </a:custGeom>
            <a:solidFill>
              <a:srgbClr val="9354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72" name="Google Shape;11772;p64"/>
            <p:cNvSpPr/>
            <p:nvPr/>
          </p:nvSpPr>
          <p:spPr>
            <a:xfrm>
              <a:off x="1302900" y="3280275"/>
              <a:ext cx="171675" cy="181825"/>
            </a:xfrm>
            <a:custGeom>
              <a:avLst/>
              <a:gdLst/>
              <a:ahLst/>
              <a:cxnLst/>
              <a:rect l="l" t="t" r="r" b="b"/>
              <a:pathLst>
                <a:path w="6867" h="7273" extrusionOk="0">
                  <a:moveTo>
                    <a:pt x="1026" y="0"/>
                  </a:moveTo>
                  <a:cubicBezTo>
                    <a:pt x="948" y="97"/>
                    <a:pt x="872" y="201"/>
                    <a:pt x="807" y="316"/>
                  </a:cubicBezTo>
                  <a:cubicBezTo>
                    <a:pt x="1" y="1735"/>
                    <a:pt x="329" y="4469"/>
                    <a:pt x="855" y="7046"/>
                  </a:cubicBezTo>
                  <a:lnTo>
                    <a:pt x="5223" y="7273"/>
                  </a:lnTo>
                  <a:cubicBezTo>
                    <a:pt x="6358" y="4790"/>
                    <a:pt x="6781" y="3330"/>
                    <a:pt x="6867" y="2475"/>
                  </a:cubicBezTo>
                  <a:lnTo>
                    <a:pt x="6867" y="2475"/>
                  </a:lnTo>
                  <a:cubicBezTo>
                    <a:pt x="6778" y="2755"/>
                    <a:pt x="6615" y="2994"/>
                    <a:pt x="6371" y="3172"/>
                  </a:cubicBezTo>
                  <a:cubicBezTo>
                    <a:pt x="6079" y="3384"/>
                    <a:pt x="5706" y="3485"/>
                    <a:pt x="5291" y="3485"/>
                  </a:cubicBezTo>
                  <a:cubicBezTo>
                    <a:pt x="4321" y="3485"/>
                    <a:pt x="3121" y="2934"/>
                    <a:pt x="2185" y="1973"/>
                  </a:cubicBezTo>
                  <a:cubicBezTo>
                    <a:pt x="1567" y="1341"/>
                    <a:pt x="1176" y="641"/>
                    <a:pt x="1026" y="0"/>
                  </a:cubicBezTo>
                  <a:close/>
                </a:path>
              </a:pathLst>
            </a:custGeom>
            <a:solidFill>
              <a:srgbClr val="7C41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73" name="Google Shape;11773;p64"/>
            <p:cNvSpPr/>
            <p:nvPr/>
          </p:nvSpPr>
          <p:spPr>
            <a:xfrm>
              <a:off x="1319900" y="3327475"/>
              <a:ext cx="133025" cy="186900"/>
            </a:xfrm>
            <a:custGeom>
              <a:avLst/>
              <a:gdLst/>
              <a:ahLst/>
              <a:cxnLst/>
              <a:rect l="l" t="t" r="r" b="b"/>
              <a:pathLst>
                <a:path w="5321" h="7476" extrusionOk="0">
                  <a:moveTo>
                    <a:pt x="2304" y="0"/>
                  </a:moveTo>
                  <a:cubicBezTo>
                    <a:pt x="1946" y="0"/>
                    <a:pt x="1630" y="78"/>
                    <a:pt x="1422" y="269"/>
                  </a:cubicBezTo>
                  <a:cubicBezTo>
                    <a:pt x="670" y="962"/>
                    <a:pt x="1" y="4388"/>
                    <a:pt x="236" y="6125"/>
                  </a:cubicBezTo>
                  <a:cubicBezTo>
                    <a:pt x="313" y="6681"/>
                    <a:pt x="2041" y="7476"/>
                    <a:pt x="2728" y="7476"/>
                  </a:cubicBezTo>
                  <a:cubicBezTo>
                    <a:pt x="3416" y="7476"/>
                    <a:pt x="4631" y="6717"/>
                    <a:pt x="4728" y="6520"/>
                  </a:cubicBezTo>
                  <a:cubicBezTo>
                    <a:pt x="4826" y="6322"/>
                    <a:pt x="5320" y="1555"/>
                    <a:pt x="4829" y="962"/>
                  </a:cubicBezTo>
                  <a:cubicBezTo>
                    <a:pt x="4472" y="533"/>
                    <a:pt x="3242" y="0"/>
                    <a:pt x="2304" y="0"/>
                  </a:cubicBezTo>
                  <a:close/>
                </a:path>
              </a:pathLst>
            </a:custGeom>
            <a:solidFill>
              <a:srgbClr val="FFB88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74" name="Google Shape;11774;p64"/>
            <p:cNvSpPr/>
            <p:nvPr/>
          </p:nvSpPr>
          <p:spPr>
            <a:xfrm>
              <a:off x="1347125" y="3337400"/>
              <a:ext cx="97025" cy="27850"/>
            </a:xfrm>
            <a:custGeom>
              <a:avLst/>
              <a:gdLst/>
              <a:ahLst/>
              <a:cxnLst/>
              <a:rect l="l" t="t" r="r" b="b"/>
              <a:pathLst>
                <a:path w="3881" h="1114" extrusionOk="0">
                  <a:moveTo>
                    <a:pt x="58" y="0"/>
                  </a:moveTo>
                  <a:lnTo>
                    <a:pt x="1" y="420"/>
                  </a:lnTo>
                  <a:cubicBezTo>
                    <a:pt x="970" y="1015"/>
                    <a:pt x="2380" y="1113"/>
                    <a:pt x="3206" y="1113"/>
                  </a:cubicBezTo>
                  <a:cubicBezTo>
                    <a:pt x="3615" y="1113"/>
                    <a:pt x="3881" y="1089"/>
                    <a:pt x="3881" y="1089"/>
                  </a:cubicBezTo>
                  <a:lnTo>
                    <a:pt x="3864" y="504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FF95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75" name="Google Shape;11775;p64"/>
            <p:cNvSpPr/>
            <p:nvPr/>
          </p:nvSpPr>
          <p:spPr>
            <a:xfrm>
              <a:off x="1301650" y="3332025"/>
              <a:ext cx="151625" cy="216950"/>
            </a:xfrm>
            <a:custGeom>
              <a:avLst/>
              <a:gdLst/>
              <a:ahLst/>
              <a:cxnLst/>
              <a:rect l="l" t="t" r="r" b="b"/>
              <a:pathLst>
                <a:path w="6065" h="8678" extrusionOk="0">
                  <a:moveTo>
                    <a:pt x="1553" y="1"/>
                  </a:moveTo>
                  <a:cubicBezTo>
                    <a:pt x="1549" y="1"/>
                    <a:pt x="1547" y="1"/>
                    <a:pt x="1545" y="2"/>
                  </a:cubicBezTo>
                  <a:cubicBezTo>
                    <a:pt x="683" y="714"/>
                    <a:pt x="1" y="5500"/>
                    <a:pt x="394" y="7288"/>
                  </a:cubicBezTo>
                  <a:cubicBezTo>
                    <a:pt x="519" y="7861"/>
                    <a:pt x="2643" y="8677"/>
                    <a:pt x="3471" y="8677"/>
                  </a:cubicBezTo>
                  <a:cubicBezTo>
                    <a:pt x="4297" y="8677"/>
                    <a:pt x="5707" y="7899"/>
                    <a:pt x="5812" y="7693"/>
                  </a:cubicBezTo>
                  <a:cubicBezTo>
                    <a:pt x="5904" y="7518"/>
                    <a:pt x="6065" y="2782"/>
                    <a:pt x="5741" y="1130"/>
                  </a:cubicBezTo>
                  <a:cubicBezTo>
                    <a:pt x="5660" y="2463"/>
                    <a:pt x="5555" y="4535"/>
                    <a:pt x="5504" y="4634"/>
                  </a:cubicBezTo>
                  <a:cubicBezTo>
                    <a:pt x="5440" y="4759"/>
                    <a:pt x="4868" y="4775"/>
                    <a:pt x="4305" y="4775"/>
                  </a:cubicBezTo>
                  <a:cubicBezTo>
                    <a:pt x="4121" y="4775"/>
                    <a:pt x="3938" y="4773"/>
                    <a:pt x="3774" y="4773"/>
                  </a:cubicBezTo>
                  <a:cubicBezTo>
                    <a:pt x="3110" y="4773"/>
                    <a:pt x="1392" y="4658"/>
                    <a:pt x="1290" y="4187"/>
                  </a:cubicBezTo>
                  <a:cubicBezTo>
                    <a:pt x="1084" y="3227"/>
                    <a:pt x="1487" y="1284"/>
                    <a:pt x="2057" y="196"/>
                  </a:cubicBezTo>
                  <a:lnTo>
                    <a:pt x="2057" y="196"/>
                  </a:lnTo>
                  <a:cubicBezTo>
                    <a:pt x="2056" y="197"/>
                    <a:pt x="2053" y="198"/>
                    <a:pt x="2050" y="198"/>
                  </a:cubicBezTo>
                  <a:cubicBezTo>
                    <a:pt x="1988" y="198"/>
                    <a:pt x="1614" y="1"/>
                    <a:pt x="1553" y="1"/>
                  </a:cubicBezTo>
                  <a:close/>
                </a:path>
              </a:pathLst>
            </a:custGeom>
            <a:solidFill>
              <a:srgbClr val="9354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76" name="Google Shape;11776;p64"/>
            <p:cNvSpPr/>
            <p:nvPr/>
          </p:nvSpPr>
          <p:spPr>
            <a:xfrm>
              <a:off x="1404250" y="3401650"/>
              <a:ext cx="14400" cy="14375"/>
            </a:xfrm>
            <a:custGeom>
              <a:avLst/>
              <a:gdLst/>
              <a:ahLst/>
              <a:cxnLst/>
              <a:rect l="l" t="t" r="r" b="b"/>
              <a:pathLst>
                <a:path w="576" h="575" extrusionOk="0">
                  <a:moveTo>
                    <a:pt x="35" y="1"/>
                  </a:moveTo>
                  <a:cubicBezTo>
                    <a:pt x="1" y="232"/>
                    <a:pt x="5" y="530"/>
                    <a:pt x="265" y="571"/>
                  </a:cubicBezTo>
                  <a:cubicBezTo>
                    <a:pt x="278" y="573"/>
                    <a:pt x="291" y="574"/>
                    <a:pt x="303" y="574"/>
                  </a:cubicBezTo>
                  <a:cubicBezTo>
                    <a:pt x="529" y="574"/>
                    <a:pt x="569" y="238"/>
                    <a:pt x="575" y="73"/>
                  </a:cubicBezTo>
                  <a:lnTo>
                    <a:pt x="35" y="1"/>
                  </a:lnTo>
                  <a:close/>
                </a:path>
              </a:pathLst>
            </a:custGeom>
            <a:solidFill>
              <a:srgbClr val="5B302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77" name="Google Shape;11777;p64"/>
            <p:cNvSpPr/>
            <p:nvPr/>
          </p:nvSpPr>
          <p:spPr>
            <a:xfrm>
              <a:off x="1399900" y="3381050"/>
              <a:ext cx="42825" cy="22900"/>
            </a:xfrm>
            <a:custGeom>
              <a:avLst/>
              <a:gdLst/>
              <a:ahLst/>
              <a:cxnLst/>
              <a:rect l="l" t="t" r="r" b="b"/>
              <a:pathLst>
                <a:path w="1713" h="916" extrusionOk="0">
                  <a:moveTo>
                    <a:pt x="180" y="1"/>
                  </a:moveTo>
                  <a:cubicBezTo>
                    <a:pt x="139" y="1"/>
                    <a:pt x="112" y="4"/>
                    <a:pt x="103" y="10"/>
                  </a:cubicBezTo>
                  <a:cubicBezTo>
                    <a:pt x="30" y="62"/>
                    <a:pt x="1" y="618"/>
                    <a:pt x="48" y="673"/>
                  </a:cubicBezTo>
                  <a:cubicBezTo>
                    <a:pt x="91" y="726"/>
                    <a:pt x="1315" y="915"/>
                    <a:pt x="1543" y="915"/>
                  </a:cubicBezTo>
                  <a:cubicBezTo>
                    <a:pt x="1559" y="915"/>
                    <a:pt x="1570" y="914"/>
                    <a:pt x="1576" y="912"/>
                  </a:cubicBezTo>
                  <a:cubicBezTo>
                    <a:pt x="1659" y="881"/>
                    <a:pt x="1712" y="320"/>
                    <a:pt x="1676" y="241"/>
                  </a:cubicBezTo>
                  <a:cubicBezTo>
                    <a:pt x="1645" y="174"/>
                    <a:pt x="497" y="1"/>
                    <a:pt x="180" y="1"/>
                  </a:cubicBezTo>
                  <a:close/>
                </a:path>
              </a:pathLst>
            </a:custGeom>
            <a:solidFill>
              <a:srgbClr val="9354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78" name="Google Shape;11778;p64"/>
            <p:cNvSpPr/>
            <p:nvPr/>
          </p:nvSpPr>
          <p:spPr>
            <a:xfrm>
              <a:off x="1371675" y="3388875"/>
              <a:ext cx="31825" cy="66650"/>
            </a:xfrm>
            <a:custGeom>
              <a:avLst/>
              <a:gdLst/>
              <a:ahLst/>
              <a:cxnLst/>
              <a:rect l="l" t="t" r="r" b="b"/>
              <a:pathLst>
                <a:path w="1273" h="2666" extrusionOk="0">
                  <a:moveTo>
                    <a:pt x="712" y="0"/>
                  </a:moveTo>
                  <a:cubicBezTo>
                    <a:pt x="712" y="0"/>
                    <a:pt x="0" y="2475"/>
                    <a:pt x="108" y="2554"/>
                  </a:cubicBezTo>
                  <a:cubicBezTo>
                    <a:pt x="175" y="2602"/>
                    <a:pt x="579" y="2665"/>
                    <a:pt x="888" y="2665"/>
                  </a:cubicBezTo>
                  <a:cubicBezTo>
                    <a:pt x="1085" y="2665"/>
                    <a:pt x="1243" y="2640"/>
                    <a:pt x="1251" y="2568"/>
                  </a:cubicBezTo>
                  <a:cubicBezTo>
                    <a:pt x="1272" y="2383"/>
                    <a:pt x="1074" y="1033"/>
                    <a:pt x="966" y="40"/>
                  </a:cubicBezTo>
                  <a:lnTo>
                    <a:pt x="712" y="0"/>
                  </a:lnTo>
                  <a:close/>
                </a:path>
              </a:pathLst>
            </a:custGeom>
            <a:solidFill>
              <a:srgbClr val="EA7B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79" name="Google Shape;11779;p64"/>
            <p:cNvSpPr/>
            <p:nvPr/>
          </p:nvSpPr>
          <p:spPr>
            <a:xfrm>
              <a:off x="1375200" y="3386425"/>
              <a:ext cx="26000" cy="66925"/>
            </a:xfrm>
            <a:custGeom>
              <a:avLst/>
              <a:gdLst/>
              <a:ahLst/>
              <a:cxnLst/>
              <a:rect l="l" t="t" r="r" b="b"/>
              <a:pathLst>
                <a:path w="1040" h="2677" extrusionOk="0">
                  <a:moveTo>
                    <a:pt x="551" y="1"/>
                  </a:moveTo>
                  <a:cubicBezTo>
                    <a:pt x="551" y="1"/>
                    <a:pt x="0" y="2515"/>
                    <a:pt x="108" y="2594"/>
                  </a:cubicBezTo>
                  <a:cubicBezTo>
                    <a:pt x="166" y="2637"/>
                    <a:pt x="416" y="2677"/>
                    <a:pt x="640" y="2677"/>
                  </a:cubicBezTo>
                  <a:cubicBezTo>
                    <a:pt x="835" y="2677"/>
                    <a:pt x="1010" y="2646"/>
                    <a:pt x="1019" y="2560"/>
                  </a:cubicBezTo>
                  <a:cubicBezTo>
                    <a:pt x="1039" y="2374"/>
                    <a:pt x="838" y="910"/>
                    <a:pt x="862" y="48"/>
                  </a:cubicBezTo>
                  <a:lnTo>
                    <a:pt x="551" y="1"/>
                  </a:lnTo>
                  <a:close/>
                </a:path>
              </a:pathLst>
            </a:custGeom>
            <a:solidFill>
              <a:srgbClr val="FFB88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80" name="Google Shape;11780;p64"/>
            <p:cNvSpPr/>
            <p:nvPr/>
          </p:nvSpPr>
          <p:spPr>
            <a:xfrm>
              <a:off x="1362225" y="3397500"/>
              <a:ext cx="14400" cy="14350"/>
            </a:xfrm>
            <a:custGeom>
              <a:avLst/>
              <a:gdLst/>
              <a:ahLst/>
              <a:cxnLst/>
              <a:rect l="l" t="t" r="r" b="b"/>
              <a:pathLst>
                <a:path w="576" h="574" extrusionOk="0">
                  <a:moveTo>
                    <a:pt x="35" y="0"/>
                  </a:moveTo>
                  <a:cubicBezTo>
                    <a:pt x="0" y="230"/>
                    <a:pt x="5" y="529"/>
                    <a:pt x="265" y="571"/>
                  </a:cubicBezTo>
                  <a:cubicBezTo>
                    <a:pt x="278" y="573"/>
                    <a:pt x="290" y="573"/>
                    <a:pt x="302" y="573"/>
                  </a:cubicBezTo>
                  <a:cubicBezTo>
                    <a:pt x="528" y="573"/>
                    <a:pt x="568" y="236"/>
                    <a:pt x="575" y="72"/>
                  </a:cubicBezTo>
                  <a:lnTo>
                    <a:pt x="35" y="0"/>
                  </a:lnTo>
                  <a:close/>
                </a:path>
              </a:pathLst>
            </a:custGeom>
            <a:solidFill>
              <a:srgbClr val="5B302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81" name="Google Shape;11781;p64"/>
            <p:cNvSpPr/>
            <p:nvPr/>
          </p:nvSpPr>
          <p:spPr>
            <a:xfrm>
              <a:off x="1341900" y="3374125"/>
              <a:ext cx="41125" cy="19975"/>
            </a:xfrm>
            <a:custGeom>
              <a:avLst/>
              <a:gdLst/>
              <a:ahLst/>
              <a:cxnLst/>
              <a:rect l="l" t="t" r="r" b="b"/>
              <a:pathLst>
                <a:path w="1645" h="799" extrusionOk="0">
                  <a:moveTo>
                    <a:pt x="224" y="0"/>
                  </a:moveTo>
                  <a:cubicBezTo>
                    <a:pt x="155" y="0"/>
                    <a:pt x="110" y="4"/>
                    <a:pt x="98" y="13"/>
                  </a:cubicBezTo>
                  <a:cubicBezTo>
                    <a:pt x="27" y="64"/>
                    <a:pt x="0" y="580"/>
                    <a:pt x="48" y="632"/>
                  </a:cubicBezTo>
                  <a:cubicBezTo>
                    <a:pt x="88" y="679"/>
                    <a:pt x="1184" y="799"/>
                    <a:pt x="1457" y="799"/>
                  </a:cubicBezTo>
                  <a:cubicBezTo>
                    <a:pt x="1487" y="799"/>
                    <a:pt x="1507" y="797"/>
                    <a:pt x="1515" y="794"/>
                  </a:cubicBezTo>
                  <a:cubicBezTo>
                    <a:pt x="1594" y="761"/>
                    <a:pt x="1644" y="238"/>
                    <a:pt x="1608" y="166"/>
                  </a:cubicBezTo>
                  <a:cubicBezTo>
                    <a:pt x="1579" y="106"/>
                    <a:pt x="585" y="0"/>
                    <a:pt x="224" y="0"/>
                  </a:cubicBezTo>
                  <a:close/>
                </a:path>
              </a:pathLst>
            </a:custGeom>
            <a:solidFill>
              <a:srgbClr val="9354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82" name="Google Shape;11782;p64"/>
            <p:cNvSpPr/>
            <p:nvPr/>
          </p:nvSpPr>
          <p:spPr>
            <a:xfrm>
              <a:off x="1352225" y="3458850"/>
              <a:ext cx="57050" cy="17250"/>
            </a:xfrm>
            <a:custGeom>
              <a:avLst/>
              <a:gdLst/>
              <a:ahLst/>
              <a:cxnLst/>
              <a:rect l="l" t="t" r="r" b="b"/>
              <a:pathLst>
                <a:path w="2282" h="690" extrusionOk="0">
                  <a:moveTo>
                    <a:pt x="84" y="0"/>
                  </a:moveTo>
                  <a:lnTo>
                    <a:pt x="1" y="133"/>
                  </a:lnTo>
                  <a:cubicBezTo>
                    <a:pt x="229" y="510"/>
                    <a:pt x="777" y="690"/>
                    <a:pt x="1704" y="690"/>
                  </a:cubicBezTo>
                  <a:cubicBezTo>
                    <a:pt x="1882" y="690"/>
                    <a:pt x="2075" y="683"/>
                    <a:pt x="2281" y="670"/>
                  </a:cubicBezTo>
                  <a:lnTo>
                    <a:pt x="2279" y="608"/>
                  </a:lnTo>
                  <a:cubicBezTo>
                    <a:pt x="2137" y="618"/>
                    <a:pt x="2002" y="622"/>
                    <a:pt x="1874" y="622"/>
                  </a:cubicBezTo>
                  <a:cubicBezTo>
                    <a:pt x="889" y="622"/>
                    <a:pt x="303" y="359"/>
                    <a:pt x="84" y="0"/>
                  </a:cubicBezTo>
                  <a:close/>
                </a:path>
              </a:pathLst>
            </a:custGeom>
            <a:solidFill>
              <a:srgbClr val="5B302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83" name="Google Shape;11783;p64"/>
            <p:cNvSpPr/>
            <p:nvPr/>
          </p:nvSpPr>
          <p:spPr>
            <a:xfrm>
              <a:off x="1377250" y="3479900"/>
              <a:ext cx="15075" cy="4325"/>
            </a:xfrm>
            <a:custGeom>
              <a:avLst/>
              <a:gdLst/>
              <a:ahLst/>
              <a:cxnLst/>
              <a:rect l="l" t="t" r="r" b="b"/>
              <a:pathLst>
                <a:path w="603" h="173" extrusionOk="0">
                  <a:moveTo>
                    <a:pt x="29" y="1"/>
                  </a:moveTo>
                  <a:cubicBezTo>
                    <a:pt x="13" y="1"/>
                    <a:pt x="3" y="5"/>
                    <a:pt x="3" y="15"/>
                  </a:cubicBezTo>
                  <a:cubicBezTo>
                    <a:pt x="0" y="57"/>
                    <a:pt x="142" y="151"/>
                    <a:pt x="306" y="170"/>
                  </a:cubicBezTo>
                  <a:cubicBezTo>
                    <a:pt x="325" y="172"/>
                    <a:pt x="343" y="173"/>
                    <a:pt x="361" y="173"/>
                  </a:cubicBezTo>
                  <a:cubicBezTo>
                    <a:pt x="500" y="173"/>
                    <a:pt x="599" y="118"/>
                    <a:pt x="601" y="81"/>
                  </a:cubicBezTo>
                  <a:cubicBezTo>
                    <a:pt x="602" y="63"/>
                    <a:pt x="577" y="60"/>
                    <a:pt x="534" y="60"/>
                  </a:cubicBezTo>
                  <a:cubicBezTo>
                    <a:pt x="513" y="60"/>
                    <a:pt x="487" y="61"/>
                    <a:pt x="457" y="61"/>
                  </a:cubicBezTo>
                  <a:cubicBezTo>
                    <a:pt x="418" y="61"/>
                    <a:pt x="374" y="59"/>
                    <a:pt x="325" y="54"/>
                  </a:cubicBezTo>
                  <a:cubicBezTo>
                    <a:pt x="199" y="41"/>
                    <a:pt x="80" y="1"/>
                    <a:pt x="29" y="1"/>
                  </a:cubicBezTo>
                  <a:close/>
                </a:path>
              </a:pathLst>
            </a:custGeom>
            <a:solidFill>
              <a:srgbClr val="5B302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84" name="Google Shape;11784;p64"/>
            <p:cNvSpPr/>
            <p:nvPr/>
          </p:nvSpPr>
          <p:spPr>
            <a:xfrm>
              <a:off x="1332475" y="3313200"/>
              <a:ext cx="128625" cy="41375"/>
            </a:xfrm>
            <a:custGeom>
              <a:avLst/>
              <a:gdLst/>
              <a:ahLst/>
              <a:cxnLst/>
              <a:rect l="l" t="t" r="r" b="b"/>
              <a:pathLst>
                <a:path w="5145" h="1655" extrusionOk="0">
                  <a:moveTo>
                    <a:pt x="140" y="1"/>
                  </a:moveTo>
                  <a:lnTo>
                    <a:pt x="1" y="944"/>
                  </a:lnTo>
                  <a:cubicBezTo>
                    <a:pt x="1" y="944"/>
                    <a:pt x="2585" y="1654"/>
                    <a:pt x="4236" y="1654"/>
                  </a:cubicBezTo>
                  <a:cubicBezTo>
                    <a:pt x="4477" y="1654"/>
                    <a:pt x="4698" y="1639"/>
                    <a:pt x="4888" y="1605"/>
                  </a:cubicBezTo>
                  <a:lnTo>
                    <a:pt x="5145" y="373"/>
                  </a:lnTo>
                  <a:lnTo>
                    <a:pt x="14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85" name="Google Shape;11785;p64"/>
            <p:cNvSpPr/>
            <p:nvPr/>
          </p:nvSpPr>
          <p:spPr>
            <a:xfrm>
              <a:off x="1334300" y="3288075"/>
              <a:ext cx="15450" cy="44850"/>
            </a:xfrm>
            <a:custGeom>
              <a:avLst/>
              <a:gdLst/>
              <a:ahLst/>
              <a:cxnLst/>
              <a:rect l="l" t="t" r="r" b="b"/>
              <a:pathLst>
                <a:path w="618" h="1794" extrusionOk="0">
                  <a:moveTo>
                    <a:pt x="87" y="0"/>
                  </a:moveTo>
                  <a:lnTo>
                    <a:pt x="1" y="1793"/>
                  </a:lnTo>
                  <a:lnTo>
                    <a:pt x="617" y="1349"/>
                  </a:lnTo>
                  <a:lnTo>
                    <a:pt x="260" y="20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86" name="Google Shape;11786;p64"/>
            <p:cNvSpPr/>
            <p:nvPr/>
          </p:nvSpPr>
          <p:spPr>
            <a:xfrm>
              <a:off x="1444200" y="3302575"/>
              <a:ext cx="22550" cy="44400"/>
            </a:xfrm>
            <a:custGeom>
              <a:avLst/>
              <a:gdLst/>
              <a:ahLst/>
              <a:cxnLst/>
              <a:rect l="l" t="t" r="r" b="b"/>
              <a:pathLst>
                <a:path w="902" h="1776" extrusionOk="0">
                  <a:moveTo>
                    <a:pt x="729" y="1"/>
                  </a:moveTo>
                  <a:lnTo>
                    <a:pt x="1" y="1206"/>
                  </a:lnTo>
                  <a:lnTo>
                    <a:pt x="469" y="1775"/>
                  </a:lnTo>
                  <a:lnTo>
                    <a:pt x="902" y="22"/>
                  </a:lnTo>
                  <a:lnTo>
                    <a:pt x="729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87" name="Google Shape;11787;p64"/>
            <p:cNvSpPr/>
            <p:nvPr/>
          </p:nvSpPr>
          <p:spPr>
            <a:xfrm>
              <a:off x="1422000" y="3296800"/>
              <a:ext cx="15400" cy="33475"/>
            </a:xfrm>
            <a:custGeom>
              <a:avLst/>
              <a:gdLst/>
              <a:ahLst/>
              <a:cxnLst/>
              <a:rect l="l" t="t" r="r" b="b"/>
              <a:pathLst>
                <a:path w="616" h="1339" extrusionOk="0">
                  <a:moveTo>
                    <a:pt x="616" y="0"/>
                  </a:moveTo>
                  <a:lnTo>
                    <a:pt x="440" y="15"/>
                  </a:lnTo>
                  <a:lnTo>
                    <a:pt x="1" y="1331"/>
                  </a:lnTo>
                  <a:lnTo>
                    <a:pt x="597" y="1338"/>
                  </a:lnTo>
                  <a:lnTo>
                    <a:pt x="61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88" name="Google Shape;11788;p64"/>
            <p:cNvSpPr/>
            <p:nvPr/>
          </p:nvSpPr>
          <p:spPr>
            <a:xfrm>
              <a:off x="1389700" y="3290075"/>
              <a:ext cx="14950" cy="34250"/>
            </a:xfrm>
            <a:custGeom>
              <a:avLst/>
              <a:gdLst/>
              <a:ahLst/>
              <a:cxnLst/>
              <a:rect l="l" t="t" r="r" b="b"/>
              <a:pathLst>
                <a:path w="598" h="1370" extrusionOk="0">
                  <a:moveTo>
                    <a:pt x="507" y="1"/>
                  </a:moveTo>
                  <a:lnTo>
                    <a:pt x="334" y="28"/>
                  </a:lnTo>
                  <a:lnTo>
                    <a:pt x="1" y="1370"/>
                  </a:lnTo>
                  <a:lnTo>
                    <a:pt x="597" y="1336"/>
                  </a:lnTo>
                  <a:lnTo>
                    <a:pt x="50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89" name="Google Shape;11789;p64"/>
            <p:cNvSpPr/>
            <p:nvPr/>
          </p:nvSpPr>
          <p:spPr>
            <a:xfrm>
              <a:off x="1359325" y="3288825"/>
              <a:ext cx="15200" cy="35500"/>
            </a:xfrm>
            <a:custGeom>
              <a:avLst/>
              <a:gdLst/>
              <a:ahLst/>
              <a:cxnLst/>
              <a:rect l="l" t="t" r="r" b="b"/>
              <a:pathLst>
                <a:path w="608" h="1420" extrusionOk="0">
                  <a:moveTo>
                    <a:pt x="272" y="0"/>
                  </a:moveTo>
                  <a:lnTo>
                    <a:pt x="99" y="28"/>
                  </a:lnTo>
                  <a:lnTo>
                    <a:pt x="0" y="1420"/>
                  </a:lnTo>
                  <a:lnTo>
                    <a:pt x="608" y="1387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90" name="Google Shape;11790;p64"/>
            <p:cNvSpPr/>
            <p:nvPr/>
          </p:nvSpPr>
          <p:spPr>
            <a:xfrm>
              <a:off x="1509400" y="3955900"/>
              <a:ext cx="96350" cy="228425"/>
            </a:xfrm>
            <a:custGeom>
              <a:avLst/>
              <a:gdLst/>
              <a:ahLst/>
              <a:cxnLst/>
              <a:rect l="l" t="t" r="r" b="b"/>
              <a:pathLst>
                <a:path w="3854" h="9137" extrusionOk="0">
                  <a:moveTo>
                    <a:pt x="1369" y="0"/>
                  </a:moveTo>
                  <a:lnTo>
                    <a:pt x="1369" y="0"/>
                  </a:lnTo>
                  <a:cubicBezTo>
                    <a:pt x="1502" y="2390"/>
                    <a:pt x="292" y="5786"/>
                    <a:pt x="1" y="9137"/>
                  </a:cubicBezTo>
                  <a:cubicBezTo>
                    <a:pt x="85" y="8171"/>
                    <a:pt x="657" y="7930"/>
                    <a:pt x="1210" y="7930"/>
                  </a:cubicBezTo>
                  <a:cubicBezTo>
                    <a:pt x="1767" y="7930"/>
                    <a:pt x="2303" y="8174"/>
                    <a:pt x="2303" y="8174"/>
                  </a:cubicBezTo>
                  <a:cubicBezTo>
                    <a:pt x="3853" y="6921"/>
                    <a:pt x="1978" y="2084"/>
                    <a:pt x="136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91" name="Google Shape;11791;p64"/>
            <p:cNvSpPr/>
            <p:nvPr/>
          </p:nvSpPr>
          <p:spPr>
            <a:xfrm>
              <a:off x="1194600" y="3919475"/>
              <a:ext cx="57825" cy="281775"/>
            </a:xfrm>
            <a:custGeom>
              <a:avLst/>
              <a:gdLst/>
              <a:ahLst/>
              <a:cxnLst/>
              <a:rect l="l" t="t" r="r" b="b"/>
              <a:pathLst>
                <a:path w="2313" h="11271" extrusionOk="0">
                  <a:moveTo>
                    <a:pt x="912" y="0"/>
                  </a:moveTo>
                  <a:cubicBezTo>
                    <a:pt x="911" y="1"/>
                    <a:pt x="1" y="6956"/>
                    <a:pt x="555" y="10480"/>
                  </a:cubicBezTo>
                  <a:cubicBezTo>
                    <a:pt x="555" y="10482"/>
                    <a:pt x="1249" y="11271"/>
                    <a:pt x="2313" y="11271"/>
                  </a:cubicBezTo>
                  <a:cubicBezTo>
                    <a:pt x="1989" y="8162"/>
                    <a:pt x="715" y="2106"/>
                    <a:pt x="91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92" name="Google Shape;11792;p64"/>
            <p:cNvSpPr/>
            <p:nvPr/>
          </p:nvSpPr>
          <p:spPr>
            <a:xfrm>
              <a:off x="1196225" y="4072325"/>
              <a:ext cx="60900" cy="132025"/>
            </a:xfrm>
            <a:custGeom>
              <a:avLst/>
              <a:gdLst/>
              <a:ahLst/>
              <a:cxnLst/>
              <a:rect l="l" t="t" r="r" b="b"/>
              <a:pathLst>
                <a:path w="2436" h="5281" extrusionOk="0">
                  <a:moveTo>
                    <a:pt x="87" y="1"/>
                  </a:moveTo>
                  <a:cubicBezTo>
                    <a:pt x="68" y="1"/>
                    <a:pt x="56" y="5"/>
                    <a:pt x="52" y="15"/>
                  </a:cubicBezTo>
                  <a:cubicBezTo>
                    <a:pt x="0" y="147"/>
                    <a:pt x="73" y="3819"/>
                    <a:pt x="183" y="4168"/>
                  </a:cubicBezTo>
                  <a:cubicBezTo>
                    <a:pt x="273" y="4468"/>
                    <a:pt x="1249" y="5280"/>
                    <a:pt x="2046" y="5280"/>
                  </a:cubicBezTo>
                  <a:cubicBezTo>
                    <a:pt x="2183" y="5280"/>
                    <a:pt x="2315" y="5256"/>
                    <a:pt x="2436" y="5201"/>
                  </a:cubicBezTo>
                  <a:cubicBezTo>
                    <a:pt x="2436" y="5201"/>
                    <a:pt x="1975" y="1070"/>
                    <a:pt x="1838" y="895"/>
                  </a:cubicBezTo>
                  <a:cubicBezTo>
                    <a:pt x="1711" y="731"/>
                    <a:pt x="329" y="1"/>
                    <a:pt x="8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93" name="Google Shape;11793;p64"/>
            <p:cNvSpPr/>
            <p:nvPr/>
          </p:nvSpPr>
          <p:spPr>
            <a:xfrm>
              <a:off x="1502500" y="4073200"/>
              <a:ext cx="82850" cy="126950"/>
            </a:xfrm>
            <a:custGeom>
              <a:avLst/>
              <a:gdLst/>
              <a:ahLst/>
              <a:cxnLst/>
              <a:rect l="l" t="t" r="r" b="b"/>
              <a:pathLst>
                <a:path w="3314" h="5078" extrusionOk="0">
                  <a:moveTo>
                    <a:pt x="2922" y="1"/>
                  </a:moveTo>
                  <a:cubicBezTo>
                    <a:pt x="2521" y="1"/>
                    <a:pt x="961" y="381"/>
                    <a:pt x="801" y="503"/>
                  </a:cubicBezTo>
                  <a:cubicBezTo>
                    <a:pt x="617" y="645"/>
                    <a:pt x="1" y="4978"/>
                    <a:pt x="1" y="4978"/>
                  </a:cubicBezTo>
                  <a:cubicBezTo>
                    <a:pt x="202" y="5047"/>
                    <a:pt x="416" y="5077"/>
                    <a:pt x="634" y="5077"/>
                  </a:cubicBezTo>
                  <a:cubicBezTo>
                    <a:pt x="1814" y="5077"/>
                    <a:pt x="3113" y="4197"/>
                    <a:pt x="3205" y="3889"/>
                  </a:cubicBezTo>
                  <a:cubicBezTo>
                    <a:pt x="3313" y="3534"/>
                    <a:pt x="3087" y="141"/>
                    <a:pt x="3013" y="20"/>
                  </a:cubicBezTo>
                  <a:cubicBezTo>
                    <a:pt x="3005" y="7"/>
                    <a:pt x="2972" y="1"/>
                    <a:pt x="292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94" name="Google Shape;11794;p64"/>
            <p:cNvSpPr/>
            <p:nvPr/>
          </p:nvSpPr>
          <p:spPr>
            <a:xfrm>
              <a:off x="1533500" y="4098725"/>
              <a:ext cx="9400" cy="35900"/>
            </a:xfrm>
            <a:custGeom>
              <a:avLst/>
              <a:gdLst/>
              <a:ahLst/>
              <a:cxnLst/>
              <a:rect l="l" t="t" r="r" b="b"/>
              <a:pathLst>
                <a:path w="376" h="1436" extrusionOk="0">
                  <a:moveTo>
                    <a:pt x="116" y="1"/>
                  </a:moveTo>
                  <a:cubicBezTo>
                    <a:pt x="116" y="1"/>
                    <a:pt x="0" y="1436"/>
                    <a:pt x="133" y="1436"/>
                  </a:cubicBezTo>
                  <a:cubicBezTo>
                    <a:pt x="135" y="1436"/>
                    <a:pt x="137" y="1436"/>
                    <a:pt x="139" y="1435"/>
                  </a:cubicBezTo>
                  <a:cubicBezTo>
                    <a:pt x="376" y="1357"/>
                    <a:pt x="116" y="1"/>
                    <a:pt x="116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95" name="Google Shape;11795;p64"/>
            <p:cNvSpPr/>
            <p:nvPr/>
          </p:nvSpPr>
          <p:spPr>
            <a:xfrm>
              <a:off x="1203100" y="4083075"/>
              <a:ext cx="11075" cy="33725"/>
            </a:xfrm>
            <a:custGeom>
              <a:avLst/>
              <a:gdLst/>
              <a:ahLst/>
              <a:cxnLst/>
              <a:rect l="l" t="t" r="r" b="b"/>
              <a:pathLst>
                <a:path w="443" h="1349" extrusionOk="0">
                  <a:moveTo>
                    <a:pt x="54" y="0"/>
                  </a:moveTo>
                  <a:cubicBezTo>
                    <a:pt x="54" y="1"/>
                    <a:pt x="1" y="1349"/>
                    <a:pt x="159" y="1349"/>
                  </a:cubicBezTo>
                  <a:cubicBezTo>
                    <a:pt x="161" y="1349"/>
                    <a:pt x="162" y="1348"/>
                    <a:pt x="163" y="1348"/>
                  </a:cubicBezTo>
                  <a:cubicBezTo>
                    <a:pt x="442" y="1307"/>
                    <a:pt x="54" y="1"/>
                    <a:pt x="54" y="0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96" name="Google Shape;11796;p64"/>
            <p:cNvSpPr/>
            <p:nvPr/>
          </p:nvSpPr>
          <p:spPr>
            <a:xfrm>
              <a:off x="1230875" y="4119675"/>
              <a:ext cx="11100" cy="37425"/>
            </a:xfrm>
            <a:custGeom>
              <a:avLst/>
              <a:gdLst/>
              <a:ahLst/>
              <a:cxnLst/>
              <a:rect l="l" t="t" r="r" b="b"/>
              <a:pathLst>
                <a:path w="444" h="1497" extrusionOk="0">
                  <a:moveTo>
                    <a:pt x="86" y="1"/>
                  </a:moveTo>
                  <a:cubicBezTo>
                    <a:pt x="86" y="1"/>
                    <a:pt x="0" y="1497"/>
                    <a:pt x="162" y="1497"/>
                  </a:cubicBezTo>
                  <a:cubicBezTo>
                    <a:pt x="163" y="1497"/>
                    <a:pt x="164" y="1497"/>
                    <a:pt x="165" y="1497"/>
                  </a:cubicBezTo>
                  <a:cubicBezTo>
                    <a:pt x="443" y="1469"/>
                    <a:pt x="86" y="1"/>
                    <a:pt x="86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97" name="Google Shape;11797;p64"/>
            <p:cNvSpPr/>
            <p:nvPr/>
          </p:nvSpPr>
          <p:spPr>
            <a:xfrm>
              <a:off x="1211600" y="4146400"/>
              <a:ext cx="10375" cy="30750"/>
            </a:xfrm>
            <a:custGeom>
              <a:avLst/>
              <a:gdLst/>
              <a:ahLst/>
              <a:cxnLst/>
              <a:rect l="l" t="t" r="r" b="b"/>
              <a:pathLst>
                <a:path w="415" h="1230" extrusionOk="0">
                  <a:moveTo>
                    <a:pt x="75" y="1"/>
                  </a:moveTo>
                  <a:cubicBezTo>
                    <a:pt x="75" y="1"/>
                    <a:pt x="1" y="1229"/>
                    <a:pt x="152" y="1229"/>
                  </a:cubicBezTo>
                  <a:cubicBezTo>
                    <a:pt x="153" y="1229"/>
                    <a:pt x="153" y="1229"/>
                    <a:pt x="154" y="1229"/>
                  </a:cubicBezTo>
                  <a:cubicBezTo>
                    <a:pt x="414" y="1211"/>
                    <a:pt x="75" y="1"/>
                    <a:pt x="75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98" name="Google Shape;11798;p64"/>
            <p:cNvSpPr/>
            <p:nvPr/>
          </p:nvSpPr>
          <p:spPr>
            <a:xfrm>
              <a:off x="1565700" y="4081825"/>
              <a:ext cx="8500" cy="33200"/>
            </a:xfrm>
            <a:custGeom>
              <a:avLst/>
              <a:gdLst/>
              <a:ahLst/>
              <a:cxnLst/>
              <a:rect l="l" t="t" r="r" b="b"/>
              <a:pathLst>
                <a:path w="340" h="1328" extrusionOk="0">
                  <a:moveTo>
                    <a:pt x="57" y="0"/>
                  </a:moveTo>
                  <a:cubicBezTo>
                    <a:pt x="57" y="0"/>
                    <a:pt x="1" y="1327"/>
                    <a:pt x="119" y="1327"/>
                  </a:cubicBezTo>
                  <a:cubicBezTo>
                    <a:pt x="121" y="1327"/>
                    <a:pt x="122" y="1327"/>
                    <a:pt x="124" y="1326"/>
                  </a:cubicBezTo>
                  <a:cubicBezTo>
                    <a:pt x="340" y="1259"/>
                    <a:pt x="57" y="0"/>
                    <a:pt x="57" y="0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99" name="Google Shape;11799;p64"/>
            <p:cNvSpPr/>
            <p:nvPr/>
          </p:nvSpPr>
          <p:spPr>
            <a:xfrm>
              <a:off x="1559075" y="4130625"/>
              <a:ext cx="9175" cy="37500"/>
            </a:xfrm>
            <a:custGeom>
              <a:avLst/>
              <a:gdLst/>
              <a:ahLst/>
              <a:cxnLst/>
              <a:rect l="l" t="t" r="r" b="b"/>
              <a:pathLst>
                <a:path w="367" h="1500" extrusionOk="0">
                  <a:moveTo>
                    <a:pt x="71" y="1"/>
                  </a:moveTo>
                  <a:cubicBezTo>
                    <a:pt x="71" y="1"/>
                    <a:pt x="1" y="1500"/>
                    <a:pt x="128" y="1500"/>
                  </a:cubicBezTo>
                  <a:cubicBezTo>
                    <a:pt x="130" y="1500"/>
                    <a:pt x="132" y="1499"/>
                    <a:pt x="135" y="1498"/>
                  </a:cubicBezTo>
                  <a:cubicBezTo>
                    <a:pt x="366" y="1412"/>
                    <a:pt x="72" y="1"/>
                    <a:pt x="71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00" name="Google Shape;11800;p64"/>
            <p:cNvSpPr/>
            <p:nvPr/>
          </p:nvSpPr>
          <p:spPr>
            <a:xfrm>
              <a:off x="1514700" y="4150800"/>
              <a:ext cx="10000" cy="36275"/>
            </a:xfrm>
            <a:custGeom>
              <a:avLst/>
              <a:gdLst/>
              <a:ahLst/>
              <a:cxnLst/>
              <a:rect l="l" t="t" r="r" b="b"/>
              <a:pathLst>
                <a:path w="400" h="1451" extrusionOk="0">
                  <a:moveTo>
                    <a:pt x="272" y="0"/>
                  </a:moveTo>
                  <a:lnTo>
                    <a:pt x="272" y="0"/>
                  </a:lnTo>
                  <a:cubicBezTo>
                    <a:pt x="272" y="0"/>
                    <a:pt x="0" y="1450"/>
                    <a:pt x="140" y="1450"/>
                  </a:cubicBezTo>
                  <a:cubicBezTo>
                    <a:pt x="142" y="1450"/>
                    <a:pt x="144" y="1450"/>
                    <a:pt x="145" y="1450"/>
                  </a:cubicBezTo>
                  <a:cubicBezTo>
                    <a:pt x="399" y="1398"/>
                    <a:pt x="272" y="0"/>
                    <a:pt x="272" y="0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423511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58" name="Google Shape;13058;p73"/>
          <p:cNvSpPr txBox="1">
            <a:spLocks noGrp="1"/>
          </p:cNvSpPr>
          <p:nvPr>
            <p:ph type="title"/>
          </p:nvPr>
        </p:nvSpPr>
        <p:spPr>
          <a:xfrm>
            <a:off x="2396144" y="304565"/>
            <a:ext cx="3603900" cy="63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 b="1" dirty="0" smtClean="0"/>
              <a:t>4. Biểu diễn </a:t>
            </a:r>
            <a:endParaRPr sz="3200" dirty="0"/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744963682"/>
              </p:ext>
            </p:extLst>
          </p:nvPr>
        </p:nvGraphicFramePr>
        <p:xfrm>
          <a:off x="1851391" y="1226560"/>
          <a:ext cx="4636794" cy="26125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13061" name="Google Shape;13061;p73"/>
          <p:cNvGrpSpPr/>
          <p:nvPr/>
        </p:nvGrpSpPr>
        <p:grpSpPr>
          <a:xfrm>
            <a:off x="6976325" y="835495"/>
            <a:ext cx="1667694" cy="3099439"/>
            <a:chOff x="2186222" y="1392715"/>
            <a:chExt cx="1671874" cy="3107208"/>
          </a:xfrm>
        </p:grpSpPr>
        <p:sp>
          <p:nvSpPr>
            <p:cNvPr id="13062" name="Google Shape;13062;p73"/>
            <p:cNvSpPr/>
            <p:nvPr/>
          </p:nvSpPr>
          <p:spPr>
            <a:xfrm>
              <a:off x="2186222" y="1392715"/>
              <a:ext cx="1671874" cy="3107208"/>
            </a:xfrm>
            <a:custGeom>
              <a:avLst/>
              <a:gdLst/>
              <a:ahLst/>
              <a:cxnLst/>
              <a:rect l="l" t="t" r="r" b="b"/>
              <a:pathLst>
                <a:path w="7584" h="14095" extrusionOk="0">
                  <a:moveTo>
                    <a:pt x="505" y="0"/>
                  </a:moveTo>
                  <a:cubicBezTo>
                    <a:pt x="226" y="0"/>
                    <a:pt x="0" y="270"/>
                    <a:pt x="0" y="603"/>
                  </a:cubicBezTo>
                  <a:lnTo>
                    <a:pt x="0" y="13493"/>
                  </a:lnTo>
                  <a:cubicBezTo>
                    <a:pt x="0" y="13824"/>
                    <a:pt x="226" y="14094"/>
                    <a:pt x="505" y="14094"/>
                  </a:cubicBezTo>
                  <a:lnTo>
                    <a:pt x="7078" y="14094"/>
                  </a:lnTo>
                  <a:cubicBezTo>
                    <a:pt x="7357" y="14094"/>
                    <a:pt x="7583" y="13824"/>
                    <a:pt x="7583" y="13493"/>
                  </a:cubicBezTo>
                  <a:lnTo>
                    <a:pt x="7583" y="603"/>
                  </a:lnTo>
                  <a:cubicBezTo>
                    <a:pt x="7583" y="270"/>
                    <a:pt x="7357" y="0"/>
                    <a:pt x="707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/>
            </a:p>
          </p:txBody>
        </p:sp>
        <p:sp>
          <p:nvSpPr>
            <p:cNvPr id="13063" name="Google Shape;13063;p73"/>
            <p:cNvSpPr/>
            <p:nvPr/>
          </p:nvSpPr>
          <p:spPr>
            <a:xfrm>
              <a:off x="2874018" y="4114994"/>
              <a:ext cx="296281" cy="296281"/>
            </a:xfrm>
            <a:custGeom>
              <a:avLst/>
              <a:gdLst/>
              <a:ahLst/>
              <a:cxnLst/>
              <a:rect l="l" t="t" r="r" b="b"/>
              <a:pathLst>
                <a:path w="1344" h="1344" extrusionOk="0">
                  <a:moveTo>
                    <a:pt x="672" y="0"/>
                  </a:moveTo>
                  <a:cubicBezTo>
                    <a:pt x="300" y="0"/>
                    <a:pt x="1" y="301"/>
                    <a:pt x="1" y="672"/>
                  </a:cubicBezTo>
                  <a:cubicBezTo>
                    <a:pt x="1" y="1043"/>
                    <a:pt x="300" y="1344"/>
                    <a:pt x="672" y="1344"/>
                  </a:cubicBezTo>
                  <a:cubicBezTo>
                    <a:pt x="1043" y="1344"/>
                    <a:pt x="1344" y="1043"/>
                    <a:pt x="1344" y="672"/>
                  </a:cubicBezTo>
                  <a:cubicBezTo>
                    <a:pt x="1344" y="301"/>
                    <a:pt x="1043" y="0"/>
                    <a:pt x="67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/>
            </a:p>
          </p:txBody>
        </p:sp>
        <p:sp>
          <p:nvSpPr>
            <p:cNvPr id="13064" name="Google Shape;13064;p73"/>
            <p:cNvSpPr/>
            <p:nvPr/>
          </p:nvSpPr>
          <p:spPr>
            <a:xfrm>
              <a:off x="2865034" y="1507567"/>
              <a:ext cx="266080" cy="27997"/>
            </a:xfrm>
            <a:custGeom>
              <a:avLst/>
              <a:gdLst/>
              <a:ahLst/>
              <a:cxnLst/>
              <a:rect l="l" t="t" r="r" b="b"/>
              <a:pathLst>
                <a:path w="1207" h="127" extrusionOk="0">
                  <a:moveTo>
                    <a:pt x="63" y="0"/>
                  </a:moveTo>
                  <a:cubicBezTo>
                    <a:pt x="27" y="0"/>
                    <a:pt x="0" y="28"/>
                    <a:pt x="0" y="63"/>
                  </a:cubicBezTo>
                  <a:cubicBezTo>
                    <a:pt x="0" y="97"/>
                    <a:pt x="27" y="126"/>
                    <a:pt x="63" y="126"/>
                  </a:cubicBezTo>
                  <a:lnTo>
                    <a:pt x="1144" y="126"/>
                  </a:lnTo>
                  <a:cubicBezTo>
                    <a:pt x="1179" y="126"/>
                    <a:pt x="1206" y="97"/>
                    <a:pt x="1206" y="63"/>
                  </a:cubicBezTo>
                  <a:cubicBezTo>
                    <a:pt x="1206" y="28"/>
                    <a:pt x="1179" y="0"/>
                    <a:pt x="114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/>
            </a:p>
          </p:txBody>
        </p:sp>
        <p:sp>
          <p:nvSpPr>
            <p:cNvPr id="13065" name="Google Shape;13065;p73"/>
            <p:cNvSpPr/>
            <p:nvPr/>
          </p:nvSpPr>
          <p:spPr>
            <a:xfrm>
              <a:off x="3141916" y="1496545"/>
              <a:ext cx="49380" cy="49601"/>
            </a:xfrm>
            <a:custGeom>
              <a:avLst/>
              <a:gdLst/>
              <a:ahLst/>
              <a:cxnLst/>
              <a:rect l="l" t="t" r="r" b="b"/>
              <a:pathLst>
                <a:path w="224" h="225" extrusionOk="0">
                  <a:moveTo>
                    <a:pt x="111" y="1"/>
                  </a:moveTo>
                  <a:cubicBezTo>
                    <a:pt x="50" y="1"/>
                    <a:pt x="0" y="52"/>
                    <a:pt x="0" y="113"/>
                  </a:cubicBezTo>
                  <a:cubicBezTo>
                    <a:pt x="0" y="175"/>
                    <a:pt x="50" y="224"/>
                    <a:pt x="111" y="224"/>
                  </a:cubicBezTo>
                  <a:cubicBezTo>
                    <a:pt x="174" y="224"/>
                    <a:pt x="224" y="175"/>
                    <a:pt x="224" y="113"/>
                  </a:cubicBezTo>
                  <a:cubicBezTo>
                    <a:pt x="224" y="52"/>
                    <a:pt x="174" y="1"/>
                    <a:pt x="11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/>
            </a:p>
          </p:txBody>
        </p:sp>
      </p:grpSp>
      <p:pic>
        <p:nvPicPr>
          <p:cNvPr id="13066" name="Google Shape;13066;p73"/>
          <p:cNvPicPr preferRelativeResize="0"/>
          <p:nvPr/>
        </p:nvPicPr>
        <p:blipFill rotWithShape="1">
          <a:blip r:embed="rId8">
            <a:alphaModFix/>
          </a:blip>
          <a:srcRect l="64294" t="27276" r="8717" b="5820"/>
          <a:stretch/>
        </p:blipFill>
        <p:spPr>
          <a:xfrm>
            <a:off x="7047271" y="1226560"/>
            <a:ext cx="1525800" cy="2364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074068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85" name="Google Shape;11085;p57"/>
          <p:cNvSpPr txBox="1">
            <a:spLocks noGrp="1"/>
          </p:cNvSpPr>
          <p:nvPr>
            <p:ph type="title"/>
          </p:nvPr>
        </p:nvSpPr>
        <p:spPr>
          <a:xfrm>
            <a:off x="1020986" y="2321373"/>
            <a:ext cx="5156100" cy="9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 smtClean="0"/>
              <a:t>LUYỆN TẬP </a:t>
            </a:r>
            <a:endParaRPr b="1" dirty="0"/>
          </a:p>
        </p:txBody>
      </p:sp>
      <p:sp>
        <p:nvSpPr>
          <p:cNvPr id="11086" name="Google Shape;11086;p57"/>
          <p:cNvSpPr txBox="1">
            <a:spLocks noGrp="1"/>
          </p:cNvSpPr>
          <p:nvPr>
            <p:ph type="title" idx="2"/>
          </p:nvPr>
        </p:nvSpPr>
        <p:spPr>
          <a:xfrm>
            <a:off x="2522901" y="1097673"/>
            <a:ext cx="1550100" cy="122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03</a:t>
            </a:r>
            <a:endParaRPr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90" name="Google Shape;9590;p43"/>
          <p:cNvSpPr txBox="1">
            <a:spLocks noGrp="1"/>
          </p:cNvSpPr>
          <p:nvPr>
            <p:ph type="title"/>
          </p:nvPr>
        </p:nvSpPr>
        <p:spPr>
          <a:xfrm>
            <a:off x="720000" y="525975"/>
            <a:ext cx="7704000" cy="63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smtClean="0"/>
              <a:t>H</a:t>
            </a:r>
            <a:r>
              <a:rPr lang="en" b="1" dirty="0" smtClean="0"/>
              <a:t>ình thức hoạt động</a:t>
            </a:r>
            <a:endParaRPr dirty="0"/>
          </a:p>
        </p:txBody>
      </p:sp>
      <p:sp>
        <p:nvSpPr>
          <p:cNvPr id="9591" name="Google Shape;9591;p43"/>
          <p:cNvSpPr txBox="1">
            <a:spLocks noGrp="1"/>
          </p:cNvSpPr>
          <p:nvPr>
            <p:ph type="body" idx="1"/>
          </p:nvPr>
        </p:nvSpPr>
        <p:spPr>
          <a:xfrm>
            <a:off x="245327" y="1174500"/>
            <a:ext cx="8178673" cy="342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en-US" sz="2800" dirty="0"/>
              <a:t> So </a:t>
            </a:r>
            <a:r>
              <a:rPr lang="en-US" sz="2800" dirty="0" err="1"/>
              <a:t>sánh</a:t>
            </a:r>
            <a:r>
              <a:rPr lang="en-US" sz="2800" dirty="0"/>
              <a:t> </a:t>
            </a:r>
            <a:r>
              <a:rPr lang="en-US" sz="2800" dirty="0" err="1"/>
              <a:t>công</a:t>
            </a:r>
            <a:r>
              <a:rPr lang="en-US" sz="2800" dirty="0"/>
              <a:t> </a:t>
            </a:r>
            <a:r>
              <a:rPr lang="en-US" sz="2800" dirty="0" err="1"/>
              <a:t>việc</a:t>
            </a:r>
            <a:r>
              <a:rPr lang="en-US" sz="2800" dirty="0"/>
              <a:t> </a:t>
            </a:r>
            <a:r>
              <a:rPr lang="en-US" sz="2800" dirty="0" err="1"/>
              <a:t>của</a:t>
            </a:r>
            <a:r>
              <a:rPr lang="en-US" sz="2800" dirty="0"/>
              <a:t> </a:t>
            </a:r>
            <a:r>
              <a:rPr lang="en-US" sz="2800" dirty="0" err="1"/>
              <a:t>biên</a:t>
            </a:r>
            <a:r>
              <a:rPr lang="en-US" sz="2800" dirty="0"/>
              <a:t> </a:t>
            </a:r>
            <a:r>
              <a:rPr lang="en-US" sz="2800" dirty="0" err="1"/>
              <a:t>kịch</a:t>
            </a:r>
            <a:r>
              <a:rPr lang="en-US" sz="2800" dirty="0"/>
              <a:t> </a:t>
            </a:r>
            <a:r>
              <a:rPr lang="en-US" sz="2800" dirty="0" err="1"/>
              <a:t>và</a:t>
            </a:r>
            <a:r>
              <a:rPr lang="en-US" sz="2800" dirty="0"/>
              <a:t> </a:t>
            </a:r>
            <a:r>
              <a:rPr lang="en-US" sz="2800" dirty="0" err="1"/>
              <a:t>đạo</a:t>
            </a:r>
            <a:r>
              <a:rPr lang="en-US" sz="2800" dirty="0"/>
              <a:t> </a:t>
            </a:r>
            <a:r>
              <a:rPr lang="en-US" sz="2800" dirty="0" err="1"/>
              <a:t>diễn</a:t>
            </a:r>
            <a:r>
              <a:rPr lang="en-US" sz="2800" dirty="0"/>
              <a:t>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sz="2800" dirty="0"/>
              <a:t>7</a:t>
            </a:r>
            <a:r>
              <a:rPr lang="en-US" sz="2800" dirty="0" smtClean="0"/>
              <a:t> </a:t>
            </a:r>
            <a:r>
              <a:rPr lang="en-US" sz="2800" dirty="0" err="1"/>
              <a:t>phút</a:t>
            </a:r>
            <a:r>
              <a:rPr lang="en-US" sz="2800" dirty="0"/>
              <a:t> </a:t>
            </a:r>
            <a:r>
              <a:rPr lang="en-US" sz="2800" dirty="0" err="1"/>
              <a:t>làm</a:t>
            </a:r>
            <a:r>
              <a:rPr lang="en-US" sz="2800" dirty="0"/>
              <a:t> </a:t>
            </a:r>
            <a:r>
              <a:rPr lang="en-US" sz="2800" dirty="0" err="1"/>
              <a:t>việc</a:t>
            </a:r>
            <a:r>
              <a:rPr lang="en-US" sz="2800" dirty="0"/>
              <a:t> </a:t>
            </a:r>
            <a:r>
              <a:rPr lang="en-US" sz="2800" dirty="0" err="1"/>
              <a:t>cá</a:t>
            </a:r>
            <a:r>
              <a:rPr lang="en-US" sz="2800" dirty="0"/>
              <a:t> </a:t>
            </a:r>
            <a:r>
              <a:rPr lang="en-US" sz="2800" dirty="0" err="1"/>
              <a:t>nhân</a:t>
            </a:r>
            <a:r>
              <a:rPr lang="en-US" sz="2800" dirty="0"/>
              <a:t> </a:t>
            </a:r>
            <a:r>
              <a:rPr lang="en-US" sz="2800" dirty="0" err="1" smtClean="0"/>
              <a:t>vào</a:t>
            </a:r>
            <a:r>
              <a:rPr lang="en-US" sz="2800" dirty="0" smtClean="0"/>
              <a:t> </a:t>
            </a:r>
            <a:r>
              <a:rPr lang="en-US" sz="2800" dirty="0" err="1" smtClean="0"/>
              <a:t>phiếu</a:t>
            </a:r>
            <a:r>
              <a:rPr lang="en-US" sz="2800" dirty="0" smtClean="0"/>
              <a:t> </a:t>
            </a:r>
            <a:r>
              <a:rPr lang="en-US" sz="2800" dirty="0" err="1" smtClean="0"/>
              <a:t>học</a:t>
            </a:r>
            <a:r>
              <a:rPr lang="en-US" sz="2800" dirty="0" smtClean="0"/>
              <a:t> </a:t>
            </a:r>
            <a:r>
              <a:rPr lang="en-US" sz="2800" dirty="0" err="1" smtClean="0"/>
              <a:t>tập</a:t>
            </a:r>
            <a:r>
              <a:rPr lang="en-US" sz="2800" dirty="0" smtClean="0"/>
              <a:t> </a:t>
            </a:r>
            <a:endParaRPr lang="en-US" sz="2800" dirty="0"/>
          </a:p>
          <a:p>
            <a:pPr>
              <a:buFont typeface="Wingdings" panose="05000000000000000000" pitchFamily="2" charset="2"/>
              <a:buChar char="v"/>
            </a:pPr>
            <a:r>
              <a:rPr lang="en-US" sz="2800" dirty="0"/>
              <a:t>8</a:t>
            </a:r>
            <a:r>
              <a:rPr lang="en-US" sz="2800" dirty="0" smtClean="0"/>
              <a:t> </a:t>
            </a:r>
            <a:r>
              <a:rPr lang="en-US" sz="2800" dirty="0" err="1"/>
              <a:t>phút</a:t>
            </a:r>
            <a:r>
              <a:rPr lang="en-US" sz="2800" dirty="0"/>
              <a:t> chia </a:t>
            </a:r>
            <a:r>
              <a:rPr lang="en-US" sz="2800" dirty="0" err="1"/>
              <a:t>sẻ</a:t>
            </a:r>
            <a:r>
              <a:rPr lang="en-US" sz="2800" dirty="0"/>
              <a:t> </a:t>
            </a:r>
            <a:r>
              <a:rPr lang="en-US" sz="2800" dirty="0" err="1"/>
              <a:t>với</a:t>
            </a:r>
            <a:r>
              <a:rPr lang="en-US" sz="2800" dirty="0"/>
              <a:t> </a:t>
            </a:r>
            <a:r>
              <a:rPr lang="en-US" sz="2800" dirty="0" err="1" smtClean="0"/>
              <a:t>bạn</a:t>
            </a:r>
            <a:endParaRPr lang="en-US" sz="2800" dirty="0" smtClean="0"/>
          </a:p>
          <a:p>
            <a:pPr>
              <a:buFont typeface="Wingdings" panose="05000000000000000000" pitchFamily="2" charset="2"/>
              <a:buChar char="v"/>
            </a:pPr>
            <a:r>
              <a:rPr lang="en-US" sz="2800" dirty="0" err="1" smtClean="0"/>
              <a:t>Thời</a:t>
            </a:r>
            <a:r>
              <a:rPr lang="en-US" sz="2800" dirty="0" smtClean="0"/>
              <a:t> </a:t>
            </a:r>
            <a:r>
              <a:rPr lang="en-US" sz="2800" dirty="0" err="1" smtClean="0"/>
              <a:t>gian</a:t>
            </a:r>
            <a:r>
              <a:rPr lang="en-US" sz="2800" dirty="0" smtClean="0"/>
              <a:t>: 15 </a:t>
            </a:r>
            <a:r>
              <a:rPr lang="en-US" sz="2800" dirty="0" err="1" smtClean="0"/>
              <a:t>phút</a:t>
            </a:r>
            <a:r>
              <a:rPr lang="en-US" sz="2800" dirty="0" smtClean="0"/>
              <a:t>  </a:t>
            </a:r>
          </a:p>
          <a:p>
            <a:pPr>
              <a:buFont typeface="Wingdings" panose="05000000000000000000" pitchFamily="2" charset="2"/>
              <a:buChar char="v"/>
            </a:pPr>
            <a:endParaRPr sz="23900" dirty="0"/>
          </a:p>
        </p:txBody>
      </p:sp>
    </p:spTree>
    <p:extLst>
      <p:ext uri="{BB962C8B-B14F-4D97-AF65-F5344CB8AC3E}">
        <p14:creationId xmlns:p14="http://schemas.microsoft.com/office/powerpoint/2010/main" val="2093465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/>
          <p:cNvGrpSpPr/>
          <p:nvPr/>
        </p:nvGrpSpPr>
        <p:grpSpPr>
          <a:xfrm>
            <a:off x="-816105" y="-768754"/>
            <a:ext cx="10450710" cy="4794511"/>
            <a:chOff x="-693441" y="-657242"/>
            <a:chExt cx="10450710" cy="4794511"/>
          </a:xfrm>
        </p:grpSpPr>
        <p:grpSp>
          <p:nvGrpSpPr>
            <p:cNvPr id="2" name="Group 2"/>
            <p:cNvGrpSpPr/>
            <p:nvPr/>
          </p:nvGrpSpPr>
          <p:grpSpPr>
            <a:xfrm>
              <a:off x="3275820" y="691876"/>
              <a:ext cx="5020706" cy="3405104"/>
              <a:chOff x="-157571" y="-1228030"/>
              <a:chExt cx="6321665" cy="6350000"/>
            </a:xfrm>
            <a:solidFill>
              <a:schemeClr val="tx2">
                <a:lumMod val="60000"/>
                <a:lumOff val="40000"/>
              </a:schemeClr>
            </a:solidFill>
          </p:grpSpPr>
          <p:sp>
            <p:nvSpPr>
              <p:cNvPr id="3" name="Freeform 3"/>
              <p:cNvSpPr/>
              <p:nvPr/>
            </p:nvSpPr>
            <p:spPr>
              <a:xfrm>
                <a:off x="-157571" y="-1228030"/>
                <a:ext cx="6321665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21665" h="6350000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</p:sp>
        </p:grpSp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04166" y="651588"/>
              <a:ext cx="5068423" cy="3485681"/>
            </a:xfrm>
            <a:prstGeom prst="ellipse">
              <a:avLst/>
            </a:prstGeom>
            <a:ln w="63500" cap="rnd">
              <a:solidFill>
                <a:schemeClr val="accent3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3306236" y="603614"/>
              <a:ext cx="5043211" cy="3533655"/>
            </a:xfrm>
            <a:prstGeom prst="rect">
              <a:avLst/>
            </a:prstGeom>
            <a:noFill/>
          </p:spPr>
        </p:pic>
        <p:pic>
          <p:nvPicPr>
            <p:cNvPr id="12" name="Picture 1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7"/>
                </a:ext>
              </a:extLst>
            </a:blip>
            <a:srcRect/>
            <a:stretch>
              <a:fillRect/>
            </a:stretch>
          </p:blipFill>
          <p:spPr>
            <a:xfrm>
              <a:off x="8933752" y="-601547"/>
              <a:ext cx="823517" cy="779350"/>
            </a:xfrm>
            <a:prstGeom prst="rect">
              <a:avLst/>
            </a:prstGeom>
          </p:spPr>
        </p:pic>
        <p:pic>
          <p:nvPicPr>
            <p:cNvPr id="13" name="Picture 13"/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9"/>
                </a:ext>
              </a:extLst>
            </a:blip>
            <a:srcRect/>
            <a:stretch>
              <a:fillRect/>
            </a:stretch>
          </p:blipFill>
          <p:spPr>
            <a:xfrm rot="242710">
              <a:off x="-693441" y="-657242"/>
              <a:ext cx="855652" cy="805868"/>
            </a:xfrm>
            <a:prstGeom prst="rect">
              <a:avLst/>
            </a:prstGeom>
          </p:spPr>
        </p:pic>
        <p:sp>
          <p:nvSpPr>
            <p:cNvPr id="19" name="TextBox 19"/>
            <p:cNvSpPr txBox="1"/>
            <p:nvPr/>
          </p:nvSpPr>
          <p:spPr>
            <a:xfrm>
              <a:off x="189570" y="-486916"/>
              <a:ext cx="9016106" cy="64120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 defTabSz="342900">
                <a:lnSpc>
                  <a:spcPts val="4967"/>
                </a:lnSpc>
                <a:buClrTx/>
              </a:pPr>
              <a:r>
                <a:rPr lang="en-US" sz="3548" kern="1200" dirty="0">
                  <a:solidFill>
                    <a:srgbClr val="205469"/>
                  </a:solidFill>
                  <a:latin typeface="Sriracha"/>
                  <a:ea typeface="+mn-ea"/>
                  <a:cs typeface="+mn-cs"/>
                </a:rPr>
                <a:t>So </a:t>
              </a:r>
              <a:r>
                <a:rPr lang="en-US" sz="3548" kern="1200" dirty="0" err="1">
                  <a:solidFill>
                    <a:srgbClr val="205469"/>
                  </a:solidFill>
                  <a:latin typeface="Sriracha"/>
                  <a:ea typeface="+mn-ea"/>
                  <a:cs typeface="+mn-cs"/>
                </a:rPr>
                <a:t>sánh</a:t>
              </a:r>
              <a:r>
                <a:rPr lang="en-US" sz="3548" kern="1200" dirty="0">
                  <a:solidFill>
                    <a:srgbClr val="205469"/>
                  </a:solidFill>
                  <a:latin typeface="Sriracha"/>
                  <a:ea typeface="+mn-ea"/>
                  <a:cs typeface="+mn-cs"/>
                </a:rPr>
                <a:t> </a:t>
              </a:r>
              <a:r>
                <a:rPr lang="en-US" sz="3548" kern="1200" dirty="0" err="1">
                  <a:solidFill>
                    <a:srgbClr val="205469"/>
                  </a:solidFill>
                  <a:latin typeface="Sriracha"/>
                  <a:ea typeface="+mn-ea"/>
                  <a:cs typeface="+mn-cs"/>
                </a:rPr>
                <a:t>công</a:t>
              </a:r>
              <a:r>
                <a:rPr lang="en-US" sz="3548" kern="1200" dirty="0">
                  <a:solidFill>
                    <a:srgbClr val="205469"/>
                  </a:solidFill>
                  <a:latin typeface="Sriracha"/>
                  <a:ea typeface="+mn-ea"/>
                  <a:cs typeface="+mn-cs"/>
                </a:rPr>
                <a:t> </a:t>
              </a:r>
              <a:r>
                <a:rPr lang="en-US" sz="3548" kern="1200" dirty="0" err="1">
                  <a:solidFill>
                    <a:srgbClr val="205469"/>
                  </a:solidFill>
                  <a:latin typeface="Sriracha"/>
                  <a:ea typeface="+mn-ea"/>
                  <a:cs typeface="+mn-cs"/>
                </a:rPr>
                <a:t>việc</a:t>
              </a:r>
              <a:r>
                <a:rPr lang="en-US" sz="3548" kern="1200" dirty="0">
                  <a:solidFill>
                    <a:srgbClr val="205469"/>
                  </a:solidFill>
                  <a:latin typeface="Sriracha"/>
                  <a:ea typeface="+mn-ea"/>
                  <a:cs typeface="+mn-cs"/>
                </a:rPr>
                <a:t> </a:t>
              </a:r>
              <a:r>
                <a:rPr lang="en-US" sz="3548" kern="1200" dirty="0" err="1">
                  <a:solidFill>
                    <a:srgbClr val="205469"/>
                  </a:solidFill>
                  <a:latin typeface="Sriracha"/>
                  <a:ea typeface="+mn-ea"/>
                  <a:cs typeface="+mn-cs"/>
                </a:rPr>
                <a:t>Biên</a:t>
              </a:r>
              <a:r>
                <a:rPr lang="en-US" sz="3548" kern="1200" dirty="0">
                  <a:solidFill>
                    <a:srgbClr val="205469"/>
                  </a:solidFill>
                  <a:latin typeface="Sriracha"/>
                  <a:ea typeface="+mn-ea"/>
                  <a:cs typeface="+mn-cs"/>
                </a:rPr>
                <a:t> </a:t>
              </a:r>
              <a:r>
                <a:rPr lang="en-US" sz="3548" kern="1200" dirty="0" err="1">
                  <a:solidFill>
                    <a:srgbClr val="205469"/>
                  </a:solidFill>
                  <a:latin typeface="Sriracha"/>
                  <a:ea typeface="+mn-ea"/>
                  <a:cs typeface="+mn-cs"/>
                </a:rPr>
                <a:t>kịch</a:t>
              </a:r>
              <a:r>
                <a:rPr lang="en-US" sz="3548" kern="1200" dirty="0">
                  <a:solidFill>
                    <a:srgbClr val="205469"/>
                  </a:solidFill>
                  <a:latin typeface="Sriracha"/>
                  <a:ea typeface="+mn-ea"/>
                  <a:cs typeface="+mn-cs"/>
                </a:rPr>
                <a:t> – </a:t>
              </a:r>
              <a:r>
                <a:rPr lang="en-US" sz="3548" kern="1200" dirty="0" err="1">
                  <a:solidFill>
                    <a:srgbClr val="205469"/>
                  </a:solidFill>
                  <a:latin typeface="Sriracha"/>
                  <a:ea typeface="+mn-ea"/>
                  <a:cs typeface="+mn-cs"/>
                </a:rPr>
                <a:t>Đạo</a:t>
              </a:r>
              <a:r>
                <a:rPr lang="en-US" sz="3548" kern="1200" dirty="0">
                  <a:solidFill>
                    <a:srgbClr val="205469"/>
                  </a:solidFill>
                  <a:latin typeface="Sriracha"/>
                  <a:ea typeface="+mn-ea"/>
                  <a:cs typeface="+mn-cs"/>
                </a:rPr>
                <a:t> </a:t>
              </a:r>
              <a:r>
                <a:rPr lang="en-US" sz="3548" kern="1200" dirty="0" err="1">
                  <a:solidFill>
                    <a:srgbClr val="205469"/>
                  </a:solidFill>
                  <a:latin typeface="Sriracha"/>
                  <a:ea typeface="+mn-ea"/>
                  <a:cs typeface="+mn-cs"/>
                </a:rPr>
                <a:t>diễn</a:t>
              </a:r>
              <a:r>
                <a:rPr lang="en-US" sz="3548" kern="1200" dirty="0">
                  <a:solidFill>
                    <a:srgbClr val="205469"/>
                  </a:solidFill>
                  <a:latin typeface="Sriracha"/>
                  <a:ea typeface="+mn-ea"/>
                  <a:cs typeface="+mn-cs"/>
                </a:rPr>
                <a:t> </a:t>
              </a: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2691143" y="954333"/>
              <a:ext cx="1230186" cy="19236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 defTabSz="342900">
                <a:lnSpc>
                  <a:spcPts val="1470"/>
                </a:lnSpc>
                <a:buClrTx/>
              </a:pPr>
              <a:r>
                <a:rPr lang="en-US" sz="1350" b="1" kern="1200" dirty="0" err="1">
                  <a:solidFill>
                    <a:schemeClr val="bg1"/>
                  </a:solidFill>
                  <a:latin typeface="Dekko"/>
                  <a:ea typeface="+mn-ea"/>
                  <a:cs typeface="+mn-cs"/>
                </a:rPr>
                <a:t>BIÊN</a:t>
              </a:r>
              <a:r>
                <a:rPr lang="en-US" sz="1350" b="1" kern="1200" dirty="0">
                  <a:solidFill>
                    <a:schemeClr val="bg1"/>
                  </a:solidFill>
                  <a:latin typeface="Dekko"/>
                  <a:ea typeface="+mn-ea"/>
                  <a:cs typeface="+mn-cs"/>
                </a:rPr>
                <a:t> </a:t>
              </a:r>
              <a:r>
                <a:rPr lang="en-US" sz="1350" b="1" kern="1200" dirty="0" err="1">
                  <a:solidFill>
                    <a:schemeClr val="bg1"/>
                  </a:solidFill>
                  <a:latin typeface="Dekko"/>
                  <a:ea typeface="+mn-ea"/>
                  <a:cs typeface="+mn-cs"/>
                </a:rPr>
                <a:t>KỊCH</a:t>
              </a:r>
              <a:r>
                <a:rPr lang="en-US" sz="1350" b="1" kern="1200" dirty="0">
                  <a:solidFill>
                    <a:schemeClr val="bg1"/>
                  </a:solidFill>
                  <a:latin typeface="Dekko"/>
                  <a:ea typeface="+mn-ea"/>
                  <a:cs typeface="+mn-cs"/>
                </a:rPr>
                <a:t> </a:t>
              </a:r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5337570" y="3745600"/>
              <a:ext cx="1414400" cy="19236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 defTabSz="342900">
                <a:lnSpc>
                  <a:spcPts val="1470"/>
                </a:lnSpc>
                <a:buClrTx/>
              </a:pPr>
              <a:r>
                <a:rPr lang="en-US" sz="1500" b="1" kern="1200" dirty="0" err="1">
                  <a:solidFill>
                    <a:srgbClr val="0070C0"/>
                  </a:solidFill>
                  <a:latin typeface="Dekko"/>
                  <a:ea typeface="+mn-ea"/>
                  <a:cs typeface="+mn-cs"/>
                </a:rPr>
                <a:t>ĐẠO</a:t>
              </a:r>
              <a:r>
                <a:rPr lang="en-US" sz="1500" b="1" kern="1200" dirty="0">
                  <a:solidFill>
                    <a:srgbClr val="0070C0"/>
                  </a:solidFill>
                  <a:latin typeface="Dekko"/>
                  <a:ea typeface="+mn-ea"/>
                  <a:cs typeface="+mn-cs"/>
                </a:rPr>
                <a:t> </a:t>
              </a:r>
              <a:r>
                <a:rPr lang="en-US" sz="1500" b="1" kern="1200" dirty="0" err="1">
                  <a:solidFill>
                    <a:srgbClr val="0070C0"/>
                  </a:solidFill>
                  <a:latin typeface="Dekko"/>
                  <a:ea typeface="+mn-ea"/>
                  <a:cs typeface="+mn-cs"/>
                </a:rPr>
                <a:t>DIỄN</a:t>
              </a:r>
              <a:r>
                <a:rPr lang="en-US" sz="1500" b="1" kern="1200" dirty="0">
                  <a:solidFill>
                    <a:srgbClr val="0070C0"/>
                  </a:solidFill>
                  <a:latin typeface="Dekko"/>
                  <a:ea typeface="+mn-ea"/>
                  <a:cs typeface="+mn-cs"/>
                </a:rPr>
                <a:t> 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157575" y="1506016"/>
              <a:ext cx="2215541" cy="23544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342900">
                <a:buClrTx/>
              </a:pPr>
              <a:r>
                <a:rPr lang="en-US" sz="2100" kern="1200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- </a:t>
              </a:r>
              <a:r>
                <a:rPr lang="en-US" sz="2100" kern="1200" dirty="0" err="1" smtClean="0">
                  <a:solidFill>
                    <a:schemeClr val="bg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Tạo</a:t>
              </a:r>
              <a:r>
                <a:rPr lang="en-US" sz="2100" kern="1200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en-US" sz="2100" kern="12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ra</a:t>
              </a:r>
              <a:r>
                <a:rPr lang="en-US" sz="2100" kern="1200" dirty="0">
                  <a:solidFill>
                    <a:schemeClr val="bg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en-US" sz="2100" kern="12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kịch</a:t>
              </a:r>
              <a:r>
                <a:rPr lang="en-US" sz="2100" kern="1200" dirty="0">
                  <a:solidFill>
                    <a:schemeClr val="bg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en-US" sz="2100" kern="12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bản</a:t>
              </a:r>
              <a:endParaRPr lang="en-US" sz="2100" kern="1200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  <a:p>
              <a:pPr marL="342900" indent="-342900" defTabSz="342900">
                <a:buClrTx/>
                <a:buFontTx/>
                <a:buChar char="-"/>
              </a:pPr>
              <a:r>
                <a:rPr lang="en-US" sz="2100" kern="1200" dirty="0" err="1" smtClean="0">
                  <a:solidFill>
                    <a:schemeClr val="bg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Đưa</a:t>
              </a:r>
              <a:r>
                <a:rPr lang="en-US" sz="2100" kern="1200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en-US" sz="2100" kern="12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ra</a:t>
              </a:r>
              <a:r>
                <a:rPr lang="en-US" sz="2100" kern="1200" dirty="0">
                  <a:solidFill>
                    <a:schemeClr val="bg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en-US" sz="2100" kern="12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chỉ</a:t>
              </a:r>
              <a:r>
                <a:rPr lang="en-US" sz="2100" kern="1200" dirty="0">
                  <a:solidFill>
                    <a:schemeClr val="bg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en-US" sz="2100" kern="12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dẫn</a:t>
              </a:r>
              <a:r>
                <a:rPr lang="en-US" sz="2100" kern="1200" dirty="0">
                  <a:solidFill>
                    <a:schemeClr val="bg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en-US" sz="2100" kern="12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bối</a:t>
              </a:r>
              <a:r>
                <a:rPr lang="en-US" sz="2100" kern="1200" dirty="0">
                  <a:solidFill>
                    <a:schemeClr val="bg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en-US" sz="2100" kern="1200" dirty="0" err="1" smtClean="0">
                  <a:solidFill>
                    <a:schemeClr val="bg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cảnh</a:t>
              </a:r>
              <a:endParaRPr lang="en-US" sz="2100" kern="1200" dirty="0" smtClean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  <a:p>
              <a:pPr marL="342900" indent="-342900" defTabSz="342900">
                <a:buClrTx/>
                <a:buFontTx/>
                <a:buChar char="-"/>
              </a:pPr>
              <a:r>
                <a:rPr lang="en-US" sz="2100" kern="1200" dirty="0" err="1" smtClean="0">
                  <a:solidFill>
                    <a:schemeClr val="bg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Đưa</a:t>
              </a:r>
              <a:r>
                <a:rPr lang="en-US" sz="2100" kern="1200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en-US" sz="2100" kern="12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ra</a:t>
              </a:r>
              <a:r>
                <a:rPr lang="en-US" sz="2100" kern="1200" dirty="0">
                  <a:solidFill>
                    <a:schemeClr val="bg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en-US" sz="2100" kern="12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chỉ</a:t>
              </a:r>
              <a:r>
                <a:rPr lang="en-US" sz="2100" kern="1200" dirty="0">
                  <a:solidFill>
                    <a:schemeClr val="bg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en-US" sz="2100" kern="12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dẫn</a:t>
              </a:r>
              <a:r>
                <a:rPr lang="en-US" sz="2100" kern="1200" dirty="0">
                  <a:solidFill>
                    <a:schemeClr val="bg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en-US" sz="2100" kern="12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diễn</a:t>
              </a:r>
              <a:r>
                <a:rPr lang="en-US" sz="2100" kern="1200" dirty="0">
                  <a:solidFill>
                    <a:schemeClr val="bg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en-US" sz="2100" kern="12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xuất</a:t>
              </a:r>
              <a:r>
                <a:rPr lang="en-US" sz="2100" kern="1200" dirty="0">
                  <a:solidFill>
                    <a:schemeClr val="bg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en-US" sz="2100" kern="12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cho</a:t>
              </a:r>
              <a:r>
                <a:rPr lang="en-US" sz="2100" kern="1200" dirty="0">
                  <a:solidFill>
                    <a:schemeClr val="bg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en-US" sz="2100" kern="12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diễn</a:t>
              </a:r>
              <a:r>
                <a:rPr lang="en-US" sz="2100" kern="1200" dirty="0">
                  <a:solidFill>
                    <a:schemeClr val="bg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en-US" sz="2100" kern="12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viên</a:t>
              </a:r>
              <a:r>
                <a:rPr lang="en-US" sz="2100" kern="1200" dirty="0">
                  <a:solidFill>
                    <a:schemeClr val="bg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</a:p>
            <a:p>
              <a:pPr defTabSz="342900">
                <a:buClrTx/>
              </a:pPr>
              <a:endParaRPr lang="en-US" sz="2100" kern="1200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5685440" y="1240156"/>
              <a:ext cx="2592265" cy="23544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342900">
                <a:buClrTx/>
              </a:pPr>
              <a:endParaRPr lang="en-US" sz="2100" kern="1200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  <a:p>
              <a:pPr defTabSz="342900">
                <a:buClrTx/>
              </a:pPr>
              <a:r>
                <a:rPr lang="en-US" sz="2100" kern="1200" dirty="0">
                  <a:solidFill>
                    <a:srgbClr val="0070C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en-US" sz="2100" kern="1200" dirty="0" smtClean="0">
                  <a:solidFill>
                    <a:srgbClr val="0070C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- </a:t>
              </a:r>
              <a:r>
                <a:rPr lang="en-US" sz="2100" kern="1200" dirty="0" err="1" smtClean="0">
                  <a:solidFill>
                    <a:srgbClr val="0070C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Nghiên</a:t>
              </a:r>
              <a:r>
                <a:rPr lang="en-US" sz="2100" kern="1200" dirty="0" smtClean="0">
                  <a:solidFill>
                    <a:srgbClr val="0070C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en-US" sz="2100" kern="1200" dirty="0" err="1">
                  <a:solidFill>
                    <a:srgbClr val="0070C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cứu</a:t>
              </a:r>
              <a:r>
                <a:rPr lang="en-US" sz="2100" kern="1200" dirty="0">
                  <a:solidFill>
                    <a:srgbClr val="0070C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en-US" sz="2100" kern="1200" dirty="0" err="1">
                  <a:solidFill>
                    <a:srgbClr val="0070C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kịch</a:t>
              </a:r>
              <a:r>
                <a:rPr lang="en-US" sz="2100" kern="1200" dirty="0">
                  <a:solidFill>
                    <a:srgbClr val="0070C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en-US" sz="2100" kern="1200" dirty="0" err="1">
                  <a:solidFill>
                    <a:srgbClr val="0070C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bản</a:t>
              </a:r>
              <a:endParaRPr lang="en-US" sz="2100" kern="1200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  <a:p>
              <a:pPr defTabSz="342900">
                <a:buClrTx/>
              </a:pPr>
              <a:r>
                <a:rPr lang="en-US" sz="2100" kern="1200" dirty="0" smtClean="0">
                  <a:solidFill>
                    <a:srgbClr val="0070C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- </a:t>
              </a:r>
              <a:r>
                <a:rPr lang="en-US" sz="2100" kern="1200" dirty="0" err="1" smtClean="0">
                  <a:solidFill>
                    <a:srgbClr val="0070C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Chọn</a:t>
              </a:r>
              <a:r>
                <a:rPr lang="en-US" sz="2100" kern="1200" dirty="0" smtClean="0">
                  <a:solidFill>
                    <a:srgbClr val="0070C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en-US" sz="2100" kern="1200" dirty="0" err="1">
                  <a:solidFill>
                    <a:srgbClr val="0070C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diễn</a:t>
              </a:r>
              <a:r>
                <a:rPr lang="en-US" sz="2100" kern="1200" dirty="0">
                  <a:solidFill>
                    <a:srgbClr val="0070C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en-US" sz="2100" kern="1200" dirty="0" err="1">
                  <a:solidFill>
                    <a:srgbClr val="0070C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viên</a:t>
              </a:r>
              <a:r>
                <a:rPr lang="en-US" sz="2100" kern="1200" dirty="0">
                  <a:solidFill>
                    <a:srgbClr val="0070C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, </a:t>
              </a:r>
              <a:r>
                <a:rPr lang="en-US" sz="2100" kern="1200" dirty="0" err="1">
                  <a:solidFill>
                    <a:srgbClr val="0070C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chỉ</a:t>
              </a:r>
              <a:r>
                <a:rPr lang="en-US" sz="2100" kern="1200" dirty="0">
                  <a:solidFill>
                    <a:srgbClr val="0070C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en-US" sz="2100" kern="1200" dirty="0" err="1">
                  <a:solidFill>
                    <a:srgbClr val="0070C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đạo</a:t>
              </a:r>
              <a:r>
                <a:rPr lang="en-US" sz="2100" kern="1200" dirty="0">
                  <a:solidFill>
                    <a:srgbClr val="0070C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en-US" sz="2100" kern="1200" dirty="0" err="1">
                  <a:solidFill>
                    <a:srgbClr val="0070C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biểu</a:t>
              </a:r>
              <a:r>
                <a:rPr lang="en-US" sz="2100" kern="1200" dirty="0">
                  <a:solidFill>
                    <a:srgbClr val="0070C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en-US" sz="2100" kern="1200" dirty="0" err="1">
                  <a:solidFill>
                    <a:srgbClr val="0070C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diễn</a:t>
              </a:r>
              <a:endParaRPr lang="en-US" sz="2100" kern="1200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  <a:p>
              <a:pPr defTabSz="342900">
                <a:buClrTx/>
              </a:pPr>
              <a:r>
                <a:rPr lang="en-US" sz="2100" kern="1200" dirty="0" smtClean="0">
                  <a:solidFill>
                    <a:srgbClr val="0070C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- </a:t>
              </a:r>
              <a:r>
                <a:rPr lang="en-US" sz="2100" kern="1200" dirty="0" err="1" smtClean="0">
                  <a:solidFill>
                    <a:srgbClr val="0070C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Biên</a:t>
              </a:r>
              <a:r>
                <a:rPr lang="en-US" sz="2100" kern="1200" dirty="0" smtClean="0">
                  <a:solidFill>
                    <a:srgbClr val="0070C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en-US" sz="2100" kern="1200" dirty="0" err="1">
                  <a:solidFill>
                    <a:srgbClr val="0070C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tập</a:t>
              </a:r>
              <a:r>
                <a:rPr lang="en-US" sz="2100" kern="1200" dirty="0">
                  <a:solidFill>
                    <a:srgbClr val="0070C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en-US" sz="2100" kern="1200" dirty="0" err="1">
                  <a:solidFill>
                    <a:srgbClr val="0070C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hậu</a:t>
              </a:r>
              <a:r>
                <a:rPr lang="en-US" sz="2100" kern="1200" dirty="0">
                  <a:solidFill>
                    <a:srgbClr val="0070C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en-US" sz="2100" kern="1200" dirty="0" err="1">
                  <a:solidFill>
                    <a:srgbClr val="0070C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kỳ</a:t>
              </a:r>
              <a:r>
                <a:rPr lang="en-US" sz="2100" kern="1200" dirty="0">
                  <a:solidFill>
                    <a:srgbClr val="0070C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</a:p>
            <a:p>
              <a:pPr defTabSz="342900">
                <a:buClrTx/>
              </a:pPr>
              <a:endParaRPr lang="en-US" sz="2100" kern="1200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597457" y="1506016"/>
              <a:ext cx="1917449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342900">
                <a:buClrTx/>
              </a:pPr>
              <a:r>
                <a:rPr lang="en-US" sz="1800" kern="1200" dirty="0" smtClean="0">
                  <a:solidFill>
                    <a:srgbClr val="7030A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- </a:t>
              </a:r>
              <a:r>
                <a:rPr lang="en-US" sz="1800" kern="1200" dirty="0" err="1" smtClean="0">
                  <a:solidFill>
                    <a:srgbClr val="7030A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Luôn</a:t>
              </a:r>
              <a:r>
                <a:rPr lang="en-US" sz="1800" kern="1200" dirty="0" smtClean="0">
                  <a:solidFill>
                    <a:srgbClr val="7030A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en-US" sz="1800" kern="1200" dirty="0" err="1">
                  <a:solidFill>
                    <a:srgbClr val="7030A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cùng</a:t>
              </a:r>
              <a:r>
                <a:rPr lang="en-US" sz="1800" kern="1200" dirty="0">
                  <a:solidFill>
                    <a:srgbClr val="7030A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en-US" sz="1800" kern="1200" dirty="0" err="1">
                  <a:solidFill>
                    <a:srgbClr val="7030A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hướng</a:t>
              </a:r>
              <a:r>
                <a:rPr lang="en-US" sz="1800" kern="1200" dirty="0">
                  <a:solidFill>
                    <a:srgbClr val="7030A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en-US" sz="1800" kern="1200" dirty="0" err="1">
                  <a:solidFill>
                    <a:srgbClr val="7030A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về</a:t>
              </a:r>
              <a:r>
                <a:rPr lang="en-US" sz="1800" kern="1200" dirty="0">
                  <a:solidFill>
                    <a:srgbClr val="7030A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en-US" sz="1800" kern="1200" dirty="0" err="1">
                  <a:solidFill>
                    <a:srgbClr val="7030A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nội</a:t>
              </a:r>
              <a:r>
                <a:rPr lang="en-US" sz="1800" kern="1200" dirty="0">
                  <a:solidFill>
                    <a:srgbClr val="7030A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dung, </a:t>
              </a:r>
              <a:r>
                <a:rPr lang="en-US" sz="1800" kern="1200" dirty="0" err="1">
                  <a:solidFill>
                    <a:srgbClr val="7030A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tư</a:t>
              </a:r>
              <a:r>
                <a:rPr lang="en-US" sz="1800" kern="1200" dirty="0">
                  <a:solidFill>
                    <a:srgbClr val="7030A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en-US" sz="1800" kern="1200" dirty="0" err="1">
                  <a:solidFill>
                    <a:srgbClr val="7030A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tưởng</a:t>
              </a:r>
              <a:r>
                <a:rPr lang="en-US" sz="1800" kern="1200" dirty="0">
                  <a:solidFill>
                    <a:srgbClr val="7030A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en-US" sz="1800" kern="1200" dirty="0" err="1">
                  <a:solidFill>
                    <a:srgbClr val="7030A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của</a:t>
              </a:r>
              <a:r>
                <a:rPr lang="en-US" sz="1800" kern="1200" dirty="0">
                  <a:solidFill>
                    <a:srgbClr val="7030A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en-US" sz="1800" kern="1200" dirty="0" err="1">
                  <a:solidFill>
                    <a:srgbClr val="7030A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TPVH</a:t>
              </a:r>
              <a:endParaRPr lang="en-US" sz="1800" kern="1200" dirty="0">
                <a:solidFill>
                  <a:srgbClr val="7030A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  <a:p>
              <a:pPr defTabSz="342900">
                <a:buClrTx/>
              </a:pPr>
              <a:r>
                <a:rPr lang="en-US" sz="1800" kern="1200" dirty="0">
                  <a:solidFill>
                    <a:srgbClr val="7030A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-  </a:t>
              </a:r>
              <a:r>
                <a:rPr lang="en-US" sz="1800" kern="1200" dirty="0" err="1">
                  <a:solidFill>
                    <a:srgbClr val="7030A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Trung</a:t>
              </a:r>
              <a:r>
                <a:rPr lang="en-US" sz="1800" kern="1200" dirty="0">
                  <a:solidFill>
                    <a:srgbClr val="7030A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en-US" sz="1800" kern="1200" dirty="0" err="1">
                  <a:solidFill>
                    <a:srgbClr val="7030A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thành</a:t>
              </a:r>
              <a:r>
                <a:rPr lang="en-US" sz="1800" kern="1200" dirty="0">
                  <a:solidFill>
                    <a:srgbClr val="7030A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en-US" sz="1800" kern="1200" dirty="0" err="1">
                  <a:solidFill>
                    <a:srgbClr val="7030A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với</a:t>
              </a:r>
              <a:r>
                <a:rPr lang="en-US" sz="1800" kern="1200" dirty="0">
                  <a:solidFill>
                    <a:srgbClr val="7030A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en-US" sz="1800" kern="1200" dirty="0" err="1">
                  <a:solidFill>
                    <a:srgbClr val="7030A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tác</a:t>
              </a:r>
              <a:r>
                <a:rPr lang="en-US" sz="1800" kern="1200" dirty="0">
                  <a:solidFill>
                    <a:srgbClr val="7030A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en-US" sz="1800" kern="1200" dirty="0" err="1">
                  <a:solidFill>
                    <a:srgbClr val="7030A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phẩm</a:t>
              </a:r>
              <a:r>
                <a:rPr lang="en-US" sz="1800" kern="1200" dirty="0">
                  <a:solidFill>
                    <a:srgbClr val="7030A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</a:p>
            <a:p>
              <a:pPr defTabSz="342900">
                <a:buClrTx/>
              </a:pPr>
              <a:endParaRPr lang="en-US" sz="1800" kern="1200" dirty="0">
                <a:solidFill>
                  <a:srgbClr val="7030A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64139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32" name="Google Shape;11432;p61"/>
          <p:cNvSpPr txBox="1">
            <a:spLocks noGrp="1"/>
          </p:cNvSpPr>
          <p:nvPr>
            <p:ph type="title"/>
          </p:nvPr>
        </p:nvSpPr>
        <p:spPr>
          <a:xfrm flipH="1">
            <a:off x="200721" y="1872399"/>
            <a:ext cx="7672039" cy="196133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err="1" smtClean="0"/>
              <a:t>CỦNG</a:t>
            </a:r>
            <a:r>
              <a:rPr lang="en-US" dirty="0" smtClean="0"/>
              <a:t> </a:t>
            </a:r>
            <a:r>
              <a:rPr lang="en-US" dirty="0" err="1" smtClean="0"/>
              <a:t>CỐ</a:t>
            </a:r>
            <a:r>
              <a:rPr lang="en-US" dirty="0" smtClean="0"/>
              <a:t>, </a:t>
            </a:r>
            <a:r>
              <a:rPr lang="en-US" dirty="0" err="1" smtClean="0"/>
              <a:t>LIÊN</a:t>
            </a:r>
            <a:r>
              <a:rPr lang="en-US" dirty="0" smtClean="0"/>
              <a:t> </a:t>
            </a:r>
            <a:r>
              <a:rPr lang="en-US" dirty="0" err="1" smtClean="0"/>
              <a:t>HỆ</a:t>
            </a:r>
            <a:r>
              <a:rPr lang="en-US" dirty="0" smtClean="0"/>
              <a:t> </a:t>
            </a:r>
            <a:endParaRPr dirty="0"/>
          </a:p>
        </p:txBody>
      </p:sp>
      <p:sp>
        <p:nvSpPr>
          <p:cNvPr id="11433" name="Google Shape;11433;p61"/>
          <p:cNvSpPr txBox="1">
            <a:spLocks noGrp="1"/>
          </p:cNvSpPr>
          <p:nvPr>
            <p:ph type="title" idx="2"/>
          </p:nvPr>
        </p:nvSpPr>
        <p:spPr>
          <a:xfrm flipH="1">
            <a:off x="3796950" y="648699"/>
            <a:ext cx="1550100" cy="122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04</a:t>
            </a:r>
            <a:endParaRPr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90" name="Google Shape;9590;p43"/>
          <p:cNvSpPr txBox="1">
            <a:spLocks noGrp="1"/>
          </p:cNvSpPr>
          <p:nvPr>
            <p:ph type="title"/>
          </p:nvPr>
        </p:nvSpPr>
        <p:spPr>
          <a:xfrm>
            <a:off x="720000" y="525975"/>
            <a:ext cx="7704000" cy="63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smtClean="0"/>
              <a:t>H</a:t>
            </a:r>
            <a:r>
              <a:rPr lang="en" b="1" dirty="0" smtClean="0"/>
              <a:t>ình thức hoạt động</a:t>
            </a:r>
            <a:endParaRPr dirty="0"/>
          </a:p>
        </p:txBody>
      </p:sp>
      <p:sp>
        <p:nvSpPr>
          <p:cNvPr id="9591" name="Google Shape;9591;p43"/>
          <p:cNvSpPr txBox="1">
            <a:spLocks noGrp="1"/>
          </p:cNvSpPr>
          <p:nvPr>
            <p:ph type="body" idx="1"/>
          </p:nvPr>
        </p:nvSpPr>
        <p:spPr>
          <a:xfrm>
            <a:off x="245327" y="1174500"/>
            <a:ext cx="8178673" cy="241619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en-US" sz="2400" dirty="0" smtClean="0"/>
              <a:t>Hs </a:t>
            </a:r>
            <a:r>
              <a:rPr lang="en-US" sz="2400" dirty="0" err="1"/>
              <a:t>làm</a:t>
            </a:r>
            <a:r>
              <a:rPr lang="en-US" sz="2400" dirty="0"/>
              <a:t> </a:t>
            </a:r>
            <a:r>
              <a:rPr lang="en-US" sz="2400" dirty="0" err="1"/>
              <a:t>việc</a:t>
            </a:r>
            <a:r>
              <a:rPr lang="en-US" sz="2400" dirty="0"/>
              <a:t> </a:t>
            </a:r>
            <a:r>
              <a:rPr lang="en-US" sz="2400" dirty="0" err="1"/>
              <a:t>cá</a:t>
            </a:r>
            <a:r>
              <a:rPr lang="en-US" sz="2400" dirty="0"/>
              <a:t> </a:t>
            </a:r>
            <a:r>
              <a:rPr lang="en-US" sz="2400" dirty="0" err="1" smtClean="0"/>
              <a:t>nhân</a:t>
            </a:r>
            <a:r>
              <a:rPr lang="en-US" sz="2400" dirty="0" smtClean="0"/>
              <a:t> </a:t>
            </a:r>
            <a:r>
              <a:rPr lang="en-US" sz="2400" dirty="0" err="1" smtClean="0"/>
              <a:t>trong</a:t>
            </a:r>
            <a:r>
              <a:rPr lang="en-US" sz="2400" dirty="0" smtClean="0"/>
              <a:t> 5 </a:t>
            </a:r>
            <a:r>
              <a:rPr lang="en-US" sz="2400" dirty="0" err="1" smtClean="0"/>
              <a:t>phút</a:t>
            </a:r>
            <a:r>
              <a:rPr lang="en-US" sz="2400" dirty="0" smtClean="0"/>
              <a:t> </a:t>
            </a:r>
            <a:endParaRPr lang="en-US" sz="2400" dirty="0"/>
          </a:p>
          <a:p>
            <a:pPr>
              <a:buFont typeface="Wingdings" panose="05000000000000000000" pitchFamily="2" charset="2"/>
              <a:buChar char="v"/>
            </a:pPr>
            <a:r>
              <a:rPr lang="en-US" sz="2400" dirty="0" smtClean="0"/>
              <a:t>Theo </a:t>
            </a:r>
            <a:r>
              <a:rPr lang="en-US" sz="2400" dirty="0" err="1"/>
              <a:t>dõi</a:t>
            </a:r>
            <a:r>
              <a:rPr lang="en-US" sz="2400" dirty="0"/>
              <a:t> clip </a:t>
            </a:r>
            <a:r>
              <a:rPr lang="en-US" sz="2400" dirty="0" err="1"/>
              <a:t>phóng</a:t>
            </a:r>
            <a:r>
              <a:rPr lang="en-US" sz="2400" dirty="0"/>
              <a:t> </a:t>
            </a:r>
            <a:r>
              <a:rPr lang="en-US" sz="2400" dirty="0" err="1"/>
              <a:t>viên</a:t>
            </a:r>
            <a:r>
              <a:rPr lang="en-US" sz="2400" dirty="0"/>
              <a:t> </a:t>
            </a:r>
            <a:r>
              <a:rPr lang="en-US" sz="2400" dirty="0" err="1"/>
              <a:t>phỏng</a:t>
            </a:r>
            <a:r>
              <a:rPr lang="en-US" sz="2400" dirty="0"/>
              <a:t> </a:t>
            </a:r>
            <a:r>
              <a:rPr lang="en-US" sz="2400" dirty="0" err="1"/>
              <a:t>vấn</a:t>
            </a:r>
            <a:r>
              <a:rPr lang="en-US" sz="2400" dirty="0"/>
              <a:t> </a:t>
            </a:r>
            <a:r>
              <a:rPr lang="en-US" sz="2400" dirty="0" err="1"/>
              <a:t>nghệ</a:t>
            </a:r>
            <a:r>
              <a:rPr lang="en-US" sz="2400" dirty="0"/>
              <a:t> </a:t>
            </a:r>
            <a:r>
              <a:rPr lang="en-US" sz="2400" dirty="0" err="1"/>
              <a:t>sĩ</a:t>
            </a:r>
            <a:r>
              <a:rPr lang="en-US" sz="2400" dirty="0"/>
              <a:t> </a:t>
            </a:r>
            <a:r>
              <a:rPr lang="en-US" sz="2400" dirty="0" err="1"/>
              <a:t>Xuân</a:t>
            </a:r>
            <a:r>
              <a:rPr lang="en-US" sz="2400" dirty="0"/>
              <a:t> </a:t>
            </a:r>
            <a:r>
              <a:rPr lang="en-US" sz="2400" dirty="0" err="1"/>
              <a:t>Bắc</a:t>
            </a:r>
            <a:r>
              <a:rPr lang="en-US" sz="2400" dirty="0"/>
              <a:t> </a:t>
            </a:r>
            <a:r>
              <a:rPr lang="en-US" sz="2400" dirty="0" err="1"/>
              <a:t>trong</a:t>
            </a:r>
            <a:r>
              <a:rPr lang="en-US" sz="2400" dirty="0"/>
              <a:t>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sz="2400" dirty="0"/>
              <a:t>Note </a:t>
            </a:r>
            <a:r>
              <a:rPr lang="en-US" sz="2400" dirty="0" err="1"/>
              <a:t>lại</a:t>
            </a:r>
            <a:r>
              <a:rPr lang="en-US" sz="2400" dirty="0"/>
              <a:t>  </a:t>
            </a:r>
            <a:r>
              <a:rPr lang="en-US" sz="2400" dirty="0" err="1"/>
              <a:t>những</a:t>
            </a:r>
            <a:r>
              <a:rPr lang="en-US" sz="2400" dirty="0"/>
              <a:t> </a:t>
            </a:r>
            <a:r>
              <a:rPr lang="en-US" sz="2400" dirty="0" err="1"/>
              <a:t>thông</a:t>
            </a:r>
            <a:r>
              <a:rPr lang="en-US" sz="2400" dirty="0"/>
              <a:t> tin </a:t>
            </a:r>
            <a:r>
              <a:rPr lang="en-US" sz="2400" dirty="0" err="1"/>
              <a:t>mà</a:t>
            </a:r>
            <a:r>
              <a:rPr lang="en-US" sz="2400" dirty="0"/>
              <a:t> </a:t>
            </a:r>
            <a:r>
              <a:rPr lang="en-US" sz="2400" dirty="0" err="1"/>
              <a:t>em</a:t>
            </a:r>
            <a:r>
              <a:rPr lang="en-US" sz="2400" dirty="0"/>
              <a:t> </a:t>
            </a:r>
            <a:r>
              <a:rPr lang="en-US" sz="2400" dirty="0" err="1"/>
              <a:t>cho</a:t>
            </a:r>
            <a:r>
              <a:rPr lang="en-US" sz="2400" dirty="0"/>
              <a:t> </a:t>
            </a:r>
            <a:r>
              <a:rPr lang="en-US" sz="2400" dirty="0" err="1"/>
              <a:t>là</a:t>
            </a:r>
            <a:r>
              <a:rPr lang="en-US" sz="2400" dirty="0"/>
              <a:t> </a:t>
            </a:r>
            <a:r>
              <a:rPr lang="en-US" sz="2400" dirty="0" err="1"/>
              <a:t>quan</a:t>
            </a:r>
            <a:r>
              <a:rPr lang="en-US" sz="2400" dirty="0"/>
              <a:t> </a:t>
            </a:r>
            <a:r>
              <a:rPr lang="en-US" sz="2400" dirty="0" err="1"/>
              <a:t>trọng</a:t>
            </a:r>
            <a:r>
              <a:rPr lang="en-US" sz="2400" dirty="0"/>
              <a:t> </a:t>
            </a:r>
            <a:r>
              <a:rPr lang="en-US" sz="2400" dirty="0" err="1"/>
              <a:t>về</a:t>
            </a:r>
            <a:r>
              <a:rPr lang="en-US" sz="2400" dirty="0"/>
              <a:t> </a:t>
            </a:r>
            <a:r>
              <a:rPr lang="en-US" sz="2400" dirty="0" err="1"/>
              <a:t>yêu</a:t>
            </a:r>
            <a:r>
              <a:rPr lang="en-US" sz="2400" dirty="0"/>
              <a:t> </a:t>
            </a:r>
            <a:r>
              <a:rPr lang="en-US" sz="2400" dirty="0" err="1"/>
              <a:t>cầu</a:t>
            </a:r>
            <a:r>
              <a:rPr lang="en-US" sz="2400" dirty="0"/>
              <a:t> </a:t>
            </a:r>
            <a:r>
              <a:rPr lang="en-US" sz="2400" dirty="0" err="1"/>
              <a:t>đối</a:t>
            </a:r>
            <a:r>
              <a:rPr lang="en-US" sz="2400" dirty="0"/>
              <a:t> </a:t>
            </a:r>
            <a:r>
              <a:rPr lang="en-US" sz="2400" dirty="0" err="1"/>
              <a:t>với</a:t>
            </a:r>
            <a:r>
              <a:rPr lang="en-US" sz="2400" dirty="0"/>
              <a:t> </a:t>
            </a:r>
            <a:r>
              <a:rPr lang="en-US" sz="2400" dirty="0" err="1"/>
              <a:t>diễn</a:t>
            </a:r>
            <a:r>
              <a:rPr lang="en-US" sz="2400" dirty="0"/>
              <a:t> </a:t>
            </a:r>
            <a:r>
              <a:rPr lang="en-US" sz="2400" dirty="0" err="1" smtClean="0"/>
              <a:t>viên</a:t>
            </a:r>
            <a:r>
              <a:rPr lang="en-US" sz="2400" dirty="0" smtClean="0"/>
              <a:t>. </a:t>
            </a:r>
            <a:r>
              <a:rPr lang="en-US" sz="2400" dirty="0"/>
              <a:t>Chia </a:t>
            </a:r>
            <a:r>
              <a:rPr lang="en-US" sz="2400" dirty="0" err="1"/>
              <a:t>sẻ</a:t>
            </a:r>
            <a:r>
              <a:rPr lang="en-US" sz="2400" dirty="0"/>
              <a:t> </a:t>
            </a:r>
            <a:r>
              <a:rPr lang="en-US" sz="2400" dirty="0" err="1"/>
              <a:t>về</a:t>
            </a:r>
            <a:r>
              <a:rPr lang="en-US" sz="2400" dirty="0"/>
              <a:t> </a:t>
            </a:r>
            <a:r>
              <a:rPr lang="en-US" sz="2400" dirty="0" err="1"/>
              <a:t>một</a:t>
            </a:r>
            <a:r>
              <a:rPr lang="en-US" sz="2400" dirty="0"/>
              <a:t> </a:t>
            </a:r>
            <a:r>
              <a:rPr lang="en-US" sz="2400" dirty="0" err="1"/>
              <a:t>thông</a:t>
            </a:r>
            <a:r>
              <a:rPr lang="en-US" sz="2400" dirty="0"/>
              <a:t> tin </a:t>
            </a:r>
            <a:r>
              <a:rPr lang="en-US" sz="2400" dirty="0" err="1"/>
              <a:t>mà</a:t>
            </a:r>
            <a:r>
              <a:rPr lang="en-US" sz="2400" dirty="0"/>
              <a:t> </a:t>
            </a:r>
            <a:r>
              <a:rPr lang="en-US" sz="2400" dirty="0" err="1"/>
              <a:t>em</a:t>
            </a:r>
            <a:r>
              <a:rPr lang="en-US" sz="2400" dirty="0"/>
              <a:t> </a:t>
            </a:r>
            <a:r>
              <a:rPr lang="en-US" sz="2400" dirty="0" err="1"/>
              <a:t>cho</a:t>
            </a:r>
            <a:r>
              <a:rPr lang="en-US" sz="2400" dirty="0"/>
              <a:t> </a:t>
            </a:r>
            <a:r>
              <a:rPr lang="en-US" sz="2400" dirty="0" err="1"/>
              <a:t>là</a:t>
            </a:r>
            <a:r>
              <a:rPr lang="en-US" sz="2400" dirty="0"/>
              <a:t> </a:t>
            </a:r>
            <a:r>
              <a:rPr lang="en-US" sz="2400" dirty="0" err="1"/>
              <a:t>quan</a:t>
            </a:r>
            <a:r>
              <a:rPr lang="en-US" sz="2400" dirty="0"/>
              <a:t> </a:t>
            </a:r>
            <a:r>
              <a:rPr lang="en-US" sz="2400" dirty="0" err="1"/>
              <a:t>trọng</a:t>
            </a:r>
            <a:r>
              <a:rPr lang="en-US" sz="2400" dirty="0"/>
              <a:t> </a:t>
            </a:r>
            <a:r>
              <a:rPr lang="en-US" sz="2400" dirty="0" err="1"/>
              <a:t>nhất</a:t>
            </a:r>
            <a:r>
              <a:rPr lang="en-US" sz="2400" dirty="0"/>
              <a:t>. </a:t>
            </a:r>
          </a:p>
          <a:p>
            <a:pPr>
              <a:buFont typeface="Wingdings" panose="05000000000000000000" pitchFamily="2" charset="2"/>
              <a:buChar char="v"/>
            </a:pPr>
            <a:endParaRPr sz="59500" dirty="0"/>
          </a:p>
        </p:txBody>
      </p:sp>
    </p:spTree>
    <p:extLst>
      <p:ext uri="{BB962C8B-B14F-4D97-AF65-F5344CB8AC3E}">
        <p14:creationId xmlns:p14="http://schemas.microsoft.com/office/powerpoint/2010/main" val="2521027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title 5"/>
          <p:cNvSpPr>
            <a:spLocks noGrp="1"/>
          </p:cNvSpPr>
          <p:nvPr>
            <p:ph type="subTitle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4 phút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66600" y="-412595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91421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05" name="Google Shape;11805;p65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63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err="1" smtClean="0"/>
              <a:t>Yêu</a:t>
            </a:r>
            <a:r>
              <a:rPr lang="en-US" dirty="0" smtClean="0"/>
              <a:t> </a:t>
            </a:r>
            <a:r>
              <a:rPr lang="en-US" dirty="0" err="1" smtClean="0"/>
              <a:t>cầu</a:t>
            </a:r>
            <a:r>
              <a:rPr lang="en-US" dirty="0" smtClean="0"/>
              <a:t> </a:t>
            </a:r>
            <a:r>
              <a:rPr lang="en-US" dirty="0" err="1" smtClean="0"/>
              <a:t>với</a:t>
            </a:r>
            <a:r>
              <a:rPr lang="en-US" dirty="0" smtClean="0"/>
              <a:t> </a:t>
            </a:r>
            <a:r>
              <a:rPr lang="en-US" dirty="0" err="1" smtClean="0"/>
              <a:t>diễn</a:t>
            </a:r>
            <a:r>
              <a:rPr lang="en-US" dirty="0" smtClean="0"/>
              <a:t> </a:t>
            </a:r>
            <a:r>
              <a:rPr lang="en-US" dirty="0" err="1" smtClean="0"/>
              <a:t>viên</a:t>
            </a:r>
            <a:r>
              <a:rPr lang="en-US" dirty="0" smtClean="0"/>
              <a:t>…..</a:t>
            </a:r>
            <a:endParaRPr b="1" dirty="0"/>
          </a:p>
        </p:txBody>
      </p:sp>
      <p:sp>
        <p:nvSpPr>
          <p:cNvPr id="11806" name="Google Shape;11806;p65"/>
          <p:cNvSpPr txBox="1">
            <a:spLocks noGrp="1"/>
          </p:cNvSpPr>
          <p:nvPr>
            <p:ph type="title" idx="2"/>
          </p:nvPr>
        </p:nvSpPr>
        <p:spPr>
          <a:xfrm>
            <a:off x="1867200" y="1583725"/>
            <a:ext cx="2408700" cy="45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1"/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ngừng</a:t>
            </a:r>
            <a:r>
              <a:rPr lang="en-US" dirty="0"/>
              <a:t> </a:t>
            </a:r>
            <a:r>
              <a:rPr lang="en-US" dirty="0" err="1"/>
              <a:t>trau</a:t>
            </a:r>
            <a:r>
              <a:rPr lang="en-US" dirty="0"/>
              <a:t> </a:t>
            </a:r>
            <a:r>
              <a:rPr lang="en-US" dirty="0" err="1"/>
              <a:t>dồi</a:t>
            </a:r>
            <a:r>
              <a:rPr lang="en-US" dirty="0"/>
              <a:t>, </a:t>
            </a:r>
          </a:p>
        </p:txBody>
      </p:sp>
      <p:sp>
        <p:nvSpPr>
          <p:cNvPr id="11808" name="Google Shape;11808;p65"/>
          <p:cNvSpPr txBox="1">
            <a:spLocks noGrp="1"/>
          </p:cNvSpPr>
          <p:nvPr>
            <p:ph type="title" idx="3"/>
          </p:nvPr>
        </p:nvSpPr>
        <p:spPr>
          <a:xfrm>
            <a:off x="6015275" y="1583725"/>
            <a:ext cx="2408700" cy="45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1"/>
            <a:r>
              <a:rPr lang="en-US" dirty="0" err="1"/>
              <a:t>Học</a:t>
            </a:r>
            <a:r>
              <a:rPr lang="en-US" dirty="0"/>
              <a:t> </a:t>
            </a:r>
            <a:r>
              <a:rPr lang="en-US" dirty="0" err="1"/>
              <a:t>tập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nền</a:t>
            </a:r>
            <a:r>
              <a:rPr lang="en-US" dirty="0"/>
              <a:t> </a:t>
            </a:r>
            <a:r>
              <a:rPr lang="en-US" dirty="0" err="1"/>
              <a:t>tảng</a:t>
            </a:r>
            <a:r>
              <a:rPr lang="en-US" dirty="0"/>
              <a:t> </a:t>
            </a:r>
            <a:r>
              <a:rPr lang="en-US" dirty="0" err="1"/>
              <a:t>kiến</a:t>
            </a:r>
            <a:r>
              <a:rPr lang="en-US" dirty="0"/>
              <a:t> </a:t>
            </a:r>
            <a:r>
              <a:rPr lang="en-US" dirty="0" err="1"/>
              <a:t>thức</a:t>
            </a:r>
            <a:r>
              <a:rPr lang="en-US" dirty="0"/>
              <a:t> </a:t>
            </a:r>
          </a:p>
        </p:txBody>
      </p:sp>
      <p:sp>
        <p:nvSpPr>
          <p:cNvPr id="11810" name="Google Shape;11810;p65"/>
          <p:cNvSpPr txBox="1">
            <a:spLocks noGrp="1"/>
          </p:cNvSpPr>
          <p:nvPr>
            <p:ph type="title" idx="5"/>
          </p:nvPr>
        </p:nvSpPr>
        <p:spPr>
          <a:xfrm>
            <a:off x="1867200" y="2991388"/>
            <a:ext cx="2408700" cy="45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1"/>
            <a:r>
              <a:rPr lang="en-US" dirty="0" err="1"/>
              <a:t>Lắng</a:t>
            </a:r>
            <a:r>
              <a:rPr lang="en-US" dirty="0"/>
              <a:t> </a:t>
            </a:r>
            <a:r>
              <a:rPr lang="en-US" dirty="0" err="1"/>
              <a:t>nghe</a:t>
            </a:r>
            <a:r>
              <a:rPr lang="en-US" dirty="0"/>
              <a:t> </a:t>
            </a:r>
          </a:p>
        </p:txBody>
      </p:sp>
      <p:sp>
        <p:nvSpPr>
          <p:cNvPr id="11812" name="Google Shape;11812;p65"/>
          <p:cNvSpPr txBox="1">
            <a:spLocks noGrp="1"/>
          </p:cNvSpPr>
          <p:nvPr>
            <p:ph type="title" idx="7"/>
          </p:nvPr>
        </p:nvSpPr>
        <p:spPr>
          <a:xfrm>
            <a:off x="6015275" y="2991388"/>
            <a:ext cx="2408700" cy="45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buClr>
                <a:schemeClr val="dk1"/>
              </a:buClr>
              <a:buSzPts val="1100"/>
            </a:pPr>
            <a:r>
              <a:rPr lang="en-US" dirty="0" err="1"/>
              <a:t>Chuyên</a:t>
            </a:r>
            <a:r>
              <a:rPr lang="en-US" dirty="0"/>
              <a:t> </a:t>
            </a:r>
            <a:r>
              <a:rPr lang="en-US" dirty="0" err="1"/>
              <a:t>nghiệp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giao</a:t>
            </a:r>
            <a:r>
              <a:rPr lang="en-US" dirty="0"/>
              <a:t> </a:t>
            </a:r>
            <a:r>
              <a:rPr lang="en-US" dirty="0" err="1"/>
              <a:t>tiếp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</a:t>
            </a:r>
            <a:r>
              <a:rPr lang="en-US" dirty="0" err="1"/>
              <a:t>báo</a:t>
            </a:r>
            <a:r>
              <a:rPr lang="en-US" dirty="0"/>
              <a:t> </a:t>
            </a:r>
            <a:r>
              <a:rPr lang="en-US" dirty="0" err="1"/>
              <a:t>chí</a:t>
            </a:r>
            <a:endParaRPr dirty="0"/>
          </a:p>
        </p:txBody>
      </p:sp>
      <p:sp>
        <p:nvSpPr>
          <p:cNvPr id="11815" name="Google Shape;11815;p65"/>
          <p:cNvSpPr/>
          <p:nvPr/>
        </p:nvSpPr>
        <p:spPr>
          <a:xfrm>
            <a:off x="720002" y="1623634"/>
            <a:ext cx="918600" cy="918600"/>
          </a:xfrm>
          <a:prstGeom prst="ellipse">
            <a:avLst/>
          </a:prstGeom>
          <a:solidFill>
            <a:schemeClr val="lt1"/>
          </a:solidFill>
          <a:ln>
            <a:noFill/>
          </a:ln>
          <a:effectLst>
            <a:outerShdw blurRad="57150" dist="19050" dir="540000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16" name="Google Shape;11816;p65"/>
          <p:cNvSpPr/>
          <p:nvPr/>
        </p:nvSpPr>
        <p:spPr>
          <a:xfrm>
            <a:off x="4868102" y="1623634"/>
            <a:ext cx="918600" cy="918600"/>
          </a:xfrm>
          <a:prstGeom prst="ellipse">
            <a:avLst/>
          </a:prstGeom>
          <a:solidFill>
            <a:schemeClr val="lt1"/>
          </a:solidFill>
          <a:ln>
            <a:noFill/>
          </a:ln>
          <a:effectLst>
            <a:outerShdw blurRad="57150" dist="19050" dir="540000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17" name="Google Shape;11817;p65"/>
          <p:cNvSpPr/>
          <p:nvPr/>
        </p:nvSpPr>
        <p:spPr>
          <a:xfrm>
            <a:off x="720002" y="3031297"/>
            <a:ext cx="918600" cy="918600"/>
          </a:xfrm>
          <a:prstGeom prst="ellipse">
            <a:avLst/>
          </a:prstGeom>
          <a:solidFill>
            <a:schemeClr val="lt1"/>
          </a:solidFill>
          <a:ln>
            <a:noFill/>
          </a:ln>
          <a:effectLst>
            <a:outerShdw blurRad="57150" dist="19050" dir="540000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18" name="Google Shape;11818;p65"/>
          <p:cNvSpPr/>
          <p:nvPr/>
        </p:nvSpPr>
        <p:spPr>
          <a:xfrm>
            <a:off x="4868102" y="3031297"/>
            <a:ext cx="918600" cy="918600"/>
          </a:xfrm>
          <a:prstGeom prst="ellipse">
            <a:avLst/>
          </a:prstGeom>
          <a:solidFill>
            <a:schemeClr val="lt1"/>
          </a:solidFill>
          <a:ln>
            <a:noFill/>
          </a:ln>
          <a:effectLst>
            <a:outerShdw blurRad="57150" dist="19050" dir="540000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822" name="Google Shape;11822;p65"/>
          <p:cNvGrpSpPr/>
          <p:nvPr/>
        </p:nvGrpSpPr>
        <p:grpSpPr>
          <a:xfrm>
            <a:off x="5178515" y="1877496"/>
            <a:ext cx="297767" cy="450804"/>
            <a:chOff x="3277008" y="2796846"/>
            <a:chExt cx="215617" cy="326433"/>
          </a:xfrm>
        </p:grpSpPr>
        <p:sp>
          <p:nvSpPr>
            <p:cNvPr id="11823" name="Google Shape;11823;p65"/>
            <p:cNvSpPr/>
            <p:nvPr/>
          </p:nvSpPr>
          <p:spPr>
            <a:xfrm>
              <a:off x="3381248" y="2969018"/>
              <a:ext cx="95705" cy="25570"/>
            </a:xfrm>
            <a:custGeom>
              <a:avLst/>
              <a:gdLst/>
              <a:ahLst/>
              <a:cxnLst/>
              <a:rect l="l" t="t" r="r" b="b"/>
              <a:pathLst>
                <a:path w="2736" h="731" extrusionOk="0">
                  <a:moveTo>
                    <a:pt x="1" y="1"/>
                  </a:moveTo>
                  <a:lnTo>
                    <a:pt x="1" y="730"/>
                  </a:lnTo>
                  <a:lnTo>
                    <a:pt x="2736" y="730"/>
                  </a:lnTo>
                  <a:lnTo>
                    <a:pt x="273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24" name="Google Shape;11824;p65"/>
            <p:cNvSpPr/>
            <p:nvPr/>
          </p:nvSpPr>
          <p:spPr>
            <a:xfrm>
              <a:off x="3381248" y="3034081"/>
              <a:ext cx="70450" cy="25570"/>
            </a:xfrm>
            <a:custGeom>
              <a:avLst/>
              <a:gdLst/>
              <a:ahLst/>
              <a:cxnLst/>
              <a:rect l="l" t="t" r="r" b="b"/>
              <a:pathLst>
                <a:path w="2014" h="731" extrusionOk="0">
                  <a:moveTo>
                    <a:pt x="1" y="1"/>
                  </a:moveTo>
                  <a:lnTo>
                    <a:pt x="1" y="730"/>
                  </a:lnTo>
                  <a:lnTo>
                    <a:pt x="2014" y="730"/>
                  </a:lnTo>
                  <a:lnTo>
                    <a:pt x="1849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25" name="Google Shape;11825;p65"/>
            <p:cNvSpPr/>
            <p:nvPr/>
          </p:nvSpPr>
          <p:spPr>
            <a:xfrm>
              <a:off x="3437076" y="2994553"/>
              <a:ext cx="50546" cy="114804"/>
            </a:xfrm>
            <a:custGeom>
              <a:avLst/>
              <a:gdLst/>
              <a:ahLst/>
              <a:cxnLst/>
              <a:rect l="l" t="t" r="r" b="b"/>
              <a:pathLst>
                <a:path w="1445" h="3282" extrusionOk="0">
                  <a:moveTo>
                    <a:pt x="1" y="0"/>
                  </a:moveTo>
                  <a:lnTo>
                    <a:pt x="675" y="3008"/>
                  </a:lnTo>
                  <a:cubicBezTo>
                    <a:pt x="719" y="3173"/>
                    <a:pt x="868" y="3282"/>
                    <a:pt x="1032" y="3282"/>
                  </a:cubicBezTo>
                  <a:cubicBezTo>
                    <a:pt x="1064" y="3282"/>
                    <a:pt x="1096" y="3278"/>
                    <a:pt x="1128" y="3269"/>
                  </a:cubicBezTo>
                  <a:cubicBezTo>
                    <a:pt x="1325" y="3218"/>
                    <a:pt x="1445" y="3016"/>
                    <a:pt x="1391" y="2819"/>
                  </a:cubicBezTo>
                  <a:lnTo>
                    <a:pt x="775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26" name="Google Shape;11826;p65"/>
            <p:cNvSpPr/>
            <p:nvPr/>
          </p:nvSpPr>
          <p:spPr>
            <a:xfrm>
              <a:off x="3280051" y="2860859"/>
              <a:ext cx="125543" cy="256194"/>
            </a:xfrm>
            <a:custGeom>
              <a:avLst/>
              <a:gdLst/>
              <a:ahLst/>
              <a:cxnLst/>
              <a:rect l="l" t="t" r="r" b="b"/>
              <a:pathLst>
                <a:path w="3589" h="7324" extrusionOk="0">
                  <a:moveTo>
                    <a:pt x="2492" y="0"/>
                  </a:moveTo>
                  <a:lnTo>
                    <a:pt x="2004" y="2562"/>
                  </a:lnTo>
                  <a:cubicBezTo>
                    <a:pt x="1957" y="2553"/>
                    <a:pt x="1911" y="2549"/>
                    <a:pt x="1865" y="2549"/>
                  </a:cubicBezTo>
                  <a:cubicBezTo>
                    <a:pt x="1522" y="2549"/>
                    <a:pt x="1214" y="2791"/>
                    <a:pt x="1146" y="3139"/>
                  </a:cubicBezTo>
                  <a:lnTo>
                    <a:pt x="1092" y="3425"/>
                  </a:lnTo>
                  <a:cubicBezTo>
                    <a:pt x="1013" y="3829"/>
                    <a:pt x="737" y="4166"/>
                    <a:pt x="358" y="4325"/>
                  </a:cubicBezTo>
                  <a:cubicBezTo>
                    <a:pt x="558" y="4363"/>
                    <a:pt x="686" y="4555"/>
                    <a:pt x="648" y="4753"/>
                  </a:cubicBezTo>
                  <a:cubicBezTo>
                    <a:pt x="615" y="4929"/>
                    <a:pt x="463" y="5048"/>
                    <a:pt x="290" y="5048"/>
                  </a:cubicBezTo>
                  <a:cubicBezTo>
                    <a:pt x="267" y="5048"/>
                    <a:pt x="243" y="5046"/>
                    <a:pt x="220" y="5042"/>
                  </a:cubicBezTo>
                  <a:lnTo>
                    <a:pt x="131" y="5024"/>
                  </a:lnTo>
                  <a:lnTo>
                    <a:pt x="116" y="5579"/>
                  </a:lnTo>
                  <a:cubicBezTo>
                    <a:pt x="1" y="6171"/>
                    <a:pt x="390" y="6747"/>
                    <a:pt x="984" y="6862"/>
                  </a:cubicBezTo>
                  <a:lnTo>
                    <a:pt x="1270" y="6916"/>
                  </a:lnTo>
                  <a:cubicBezTo>
                    <a:pt x="1334" y="7150"/>
                    <a:pt x="1452" y="7323"/>
                    <a:pt x="1452" y="7323"/>
                  </a:cubicBezTo>
                  <a:cubicBezTo>
                    <a:pt x="1452" y="7323"/>
                    <a:pt x="1638" y="7224"/>
                    <a:pt x="1788" y="7017"/>
                  </a:cubicBezTo>
                  <a:lnTo>
                    <a:pt x="2062" y="7070"/>
                  </a:lnTo>
                  <a:cubicBezTo>
                    <a:pt x="2133" y="7083"/>
                    <a:pt x="2203" y="7090"/>
                    <a:pt x="2272" y="7090"/>
                  </a:cubicBezTo>
                  <a:cubicBezTo>
                    <a:pt x="2786" y="7090"/>
                    <a:pt x="3246" y="6727"/>
                    <a:pt x="3347" y="6203"/>
                  </a:cubicBezTo>
                  <a:lnTo>
                    <a:pt x="3543" y="5684"/>
                  </a:lnTo>
                  <a:lnTo>
                    <a:pt x="3449" y="5668"/>
                  </a:lnTo>
                  <a:cubicBezTo>
                    <a:pt x="3251" y="5630"/>
                    <a:pt x="3121" y="5437"/>
                    <a:pt x="3159" y="5239"/>
                  </a:cubicBezTo>
                  <a:cubicBezTo>
                    <a:pt x="3194" y="5064"/>
                    <a:pt x="3345" y="4944"/>
                    <a:pt x="3516" y="4944"/>
                  </a:cubicBezTo>
                  <a:cubicBezTo>
                    <a:pt x="3540" y="4944"/>
                    <a:pt x="3564" y="4947"/>
                    <a:pt x="3588" y="4951"/>
                  </a:cubicBezTo>
                  <a:cubicBezTo>
                    <a:pt x="3295" y="4661"/>
                    <a:pt x="3166" y="4245"/>
                    <a:pt x="3245" y="3841"/>
                  </a:cubicBezTo>
                  <a:lnTo>
                    <a:pt x="3301" y="3555"/>
                  </a:lnTo>
                  <a:cubicBezTo>
                    <a:pt x="3376" y="3160"/>
                    <a:pt x="3118" y="2778"/>
                    <a:pt x="2721" y="2700"/>
                  </a:cubicBezTo>
                  <a:lnTo>
                    <a:pt x="3210" y="139"/>
                  </a:lnTo>
                  <a:lnTo>
                    <a:pt x="249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27" name="Google Shape;11827;p65"/>
            <p:cNvSpPr/>
            <p:nvPr/>
          </p:nvSpPr>
          <p:spPr>
            <a:xfrm>
              <a:off x="3361100" y="2803177"/>
              <a:ext cx="48727" cy="63769"/>
            </a:xfrm>
            <a:custGeom>
              <a:avLst/>
              <a:gdLst/>
              <a:ahLst/>
              <a:cxnLst/>
              <a:rect l="l" t="t" r="r" b="b"/>
              <a:pathLst>
                <a:path w="1393" h="1823" extrusionOk="0">
                  <a:moveTo>
                    <a:pt x="314" y="1"/>
                  </a:moveTo>
                  <a:lnTo>
                    <a:pt x="0" y="1613"/>
                  </a:lnTo>
                  <a:lnTo>
                    <a:pt x="1078" y="1823"/>
                  </a:lnTo>
                  <a:lnTo>
                    <a:pt x="1392" y="211"/>
                  </a:lnTo>
                  <a:lnTo>
                    <a:pt x="31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28" name="Google Shape;11828;p65"/>
            <p:cNvSpPr/>
            <p:nvPr/>
          </p:nvSpPr>
          <p:spPr>
            <a:xfrm>
              <a:off x="3468628" y="3040657"/>
              <a:ext cx="13957" cy="12873"/>
            </a:xfrm>
            <a:custGeom>
              <a:avLst/>
              <a:gdLst/>
              <a:ahLst/>
              <a:cxnLst/>
              <a:rect l="l" t="t" r="r" b="b"/>
              <a:pathLst>
                <a:path w="399" h="368" extrusionOk="0">
                  <a:moveTo>
                    <a:pt x="202" y="1"/>
                  </a:moveTo>
                  <a:cubicBezTo>
                    <a:pt x="188" y="1"/>
                    <a:pt x="174" y="2"/>
                    <a:pt x="161" y="5"/>
                  </a:cubicBezTo>
                  <a:cubicBezTo>
                    <a:pt x="63" y="27"/>
                    <a:pt x="0" y="125"/>
                    <a:pt x="22" y="223"/>
                  </a:cubicBezTo>
                  <a:cubicBezTo>
                    <a:pt x="32" y="264"/>
                    <a:pt x="56" y="301"/>
                    <a:pt x="86" y="326"/>
                  </a:cubicBezTo>
                  <a:cubicBezTo>
                    <a:pt x="120" y="353"/>
                    <a:pt x="159" y="367"/>
                    <a:pt x="200" y="367"/>
                  </a:cubicBezTo>
                  <a:cubicBezTo>
                    <a:pt x="212" y="367"/>
                    <a:pt x="225" y="366"/>
                    <a:pt x="238" y="363"/>
                  </a:cubicBezTo>
                  <a:cubicBezTo>
                    <a:pt x="336" y="341"/>
                    <a:pt x="398" y="245"/>
                    <a:pt x="376" y="147"/>
                  </a:cubicBezTo>
                  <a:cubicBezTo>
                    <a:pt x="369" y="103"/>
                    <a:pt x="347" y="67"/>
                    <a:pt x="314" y="40"/>
                  </a:cubicBezTo>
                  <a:cubicBezTo>
                    <a:pt x="283" y="14"/>
                    <a:pt x="243" y="1"/>
                    <a:pt x="20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29" name="Google Shape;11829;p65"/>
            <p:cNvSpPr/>
            <p:nvPr/>
          </p:nvSpPr>
          <p:spPr>
            <a:xfrm>
              <a:off x="3277008" y="2796846"/>
              <a:ext cx="215617" cy="326433"/>
            </a:xfrm>
            <a:custGeom>
              <a:avLst/>
              <a:gdLst/>
              <a:ahLst/>
              <a:cxnLst/>
              <a:rect l="l" t="t" r="r" b="b"/>
              <a:pathLst>
                <a:path w="6164" h="9332" extrusionOk="0">
                  <a:moveTo>
                    <a:pt x="2860" y="396"/>
                  </a:moveTo>
                  <a:lnTo>
                    <a:pt x="3579" y="535"/>
                  </a:lnTo>
                  <a:lnTo>
                    <a:pt x="3334" y="1789"/>
                  </a:lnTo>
                  <a:lnTo>
                    <a:pt x="2616" y="1651"/>
                  </a:lnTo>
                  <a:lnTo>
                    <a:pt x="2860" y="396"/>
                  </a:lnTo>
                  <a:close/>
                  <a:moveTo>
                    <a:pt x="5534" y="5105"/>
                  </a:moveTo>
                  <a:lnTo>
                    <a:pt x="5534" y="5470"/>
                  </a:lnTo>
                  <a:lnTo>
                    <a:pt x="3558" y="5470"/>
                  </a:lnTo>
                  <a:lnTo>
                    <a:pt x="3567" y="5420"/>
                  </a:lnTo>
                  <a:cubicBezTo>
                    <a:pt x="3587" y="5315"/>
                    <a:pt x="3589" y="5209"/>
                    <a:pt x="3573" y="5105"/>
                  </a:cubicBezTo>
                  <a:close/>
                  <a:moveTo>
                    <a:pt x="4431" y="5835"/>
                  </a:moveTo>
                  <a:lnTo>
                    <a:pt x="4601" y="6600"/>
                  </a:lnTo>
                  <a:lnTo>
                    <a:pt x="3757" y="6600"/>
                  </a:lnTo>
                  <a:cubicBezTo>
                    <a:pt x="3570" y="6389"/>
                    <a:pt x="3477" y="6113"/>
                    <a:pt x="3494" y="5835"/>
                  </a:cubicBezTo>
                  <a:close/>
                  <a:moveTo>
                    <a:pt x="4686" y="6965"/>
                  </a:moveTo>
                  <a:lnTo>
                    <a:pt x="4687" y="6971"/>
                  </a:lnTo>
                  <a:lnTo>
                    <a:pt x="4766" y="7330"/>
                  </a:lnTo>
                  <a:lnTo>
                    <a:pt x="3636" y="7330"/>
                  </a:lnTo>
                  <a:lnTo>
                    <a:pt x="3571" y="7317"/>
                  </a:lnTo>
                  <a:cubicBezTo>
                    <a:pt x="3523" y="7308"/>
                    <a:pt x="3482" y="7280"/>
                    <a:pt x="3455" y="7241"/>
                  </a:cubicBezTo>
                  <a:cubicBezTo>
                    <a:pt x="3427" y="7200"/>
                    <a:pt x="3418" y="7150"/>
                    <a:pt x="3427" y="7104"/>
                  </a:cubicBezTo>
                  <a:cubicBezTo>
                    <a:pt x="3440" y="7037"/>
                    <a:pt x="3490" y="6986"/>
                    <a:pt x="3550" y="6965"/>
                  </a:cubicBezTo>
                  <a:close/>
                  <a:moveTo>
                    <a:pt x="2728" y="2043"/>
                  </a:moveTo>
                  <a:lnTo>
                    <a:pt x="3089" y="2113"/>
                  </a:lnTo>
                  <a:lnTo>
                    <a:pt x="2425" y="5571"/>
                  </a:lnTo>
                  <a:cubicBezTo>
                    <a:pt x="2404" y="5668"/>
                    <a:pt x="2470" y="5765"/>
                    <a:pt x="2568" y="5783"/>
                  </a:cubicBezTo>
                  <a:cubicBezTo>
                    <a:pt x="2579" y="5785"/>
                    <a:pt x="2593" y="5786"/>
                    <a:pt x="2603" y="5786"/>
                  </a:cubicBezTo>
                  <a:cubicBezTo>
                    <a:pt x="2689" y="5786"/>
                    <a:pt x="2765" y="5727"/>
                    <a:pt x="2782" y="5639"/>
                  </a:cubicBezTo>
                  <a:lnTo>
                    <a:pt x="2950" y="4773"/>
                  </a:lnTo>
                  <a:cubicBezTo>
                    <a:pt x="3019" y="4813"/>
                    <a:pt x="3081" y="4870"/>
                    <a:pt x="3126" y="4939"/>
                  </a:cubicBezTo>
                  <a:cubicBezTo>
                    <a:pt x="3141" y="4961"/>
                    <a:pt x="3154" y="4981"/>
                    <a:pt x="3164" y="5004"/>
                  </a:cubicBezTo>
                  <a:cubicBezTo>
                    <a:pt x="3164" y="5006"/>
                    <a:pt x="3166" y="5007"/>
                    <a:pt x="3166" y="5010"/>
                  </a:cubicBezTo>
                  <a:cubicBezTo>
                    <a:pt x="3217" y="5115"/>
                    <a:pt x="3232" y="5235"/>
                    <a:pt x="3210" y="5350"/>
                  </a:cubicBezTo>
                  <a:lnTo>
                    <a:pt x="3156" y="5638"/>
                  </a:lnTo>
                  <a:cubicBezTo>
                    <a:pt x="3086" y="5995"/>
                    <a:pt x="3157" y="6357"/>
                    <a:pt x="3347" y="6659"/>
                  </a:cubicBezTo>
                  <a:cubicBezTo>
                    <a:pt x="3208" y="6733"/>
                    <a:pt x="3103" y="6867"/>
                    <a:pt x="3070" y="7034"/>
                  </a:cubicBezTo>
                  <a:cubicBezTo>
                    <a:pt x="3042" y="7178"/>
                    <a:pt x="3071" y="7324"/>
                    <a:pt x="3154" y="7444"/>
                  </a:cubicBezTo>
                  <a:cubicBezTo>
                    <a:pt x="3213" y="7531"/>
                    <a:pt x="3293" y="7597"/>
                    <a:pt x="3388" y="7639"/>
                  </a:cubicBezTo>
                  <a:lnTo>
                    <a:pt x="3261" y="7970"/>
                  </a:lnTo>
                  <a:cubicBezTo>
                    <a:pt x="3258" y="7979"/>
                    <a:pt x="3256" y="7988"/>
                    <a:pt x="3253" y="7999"/>
                  </a:cubicBezTo>
                  <a:cubicBezTo>
                    <a:pt x="3169" y="8434"/>
                    <a:pt x="2785" y="8738"/>
                    <a:pt x="2356" y="8738"/>
                  </a:cubicBezTo>
                  <a:cubicBezTo>
                    <a:pt x="2298" y="8738"/>
                    <a:pt x="2240" y="8733"/>
                    <a:pt x="2181" y="8722"/>
                  </a:cubicBezTo>
                  <a:lnTo>
                    <a:pt x="2156" y="8716"/>
                  </a:lnTo>
                  <a:cubicBezTo>
                    <a:pt x="2187" y="8643"/>
                    <a:pt x="2210" y="8565"/>
                    <a:pt x="2225" y="8487"/>
                  </a:cubicBezTo>
                  <a:lnTo>
                    <a:pt x="2312" y="8039"/>
                  </a:lnTo>
                  <a:cubicBezTo>
                    <a:pt x="2333" y="7940"/>
                    <a:pt x="2267" y="7843"/>
                    <a:pt x="2170" y="7826"/>
                  </a:cubicBezTo>
                  <a:cubicBezTo>
                    <a:pt x="2157" y="7823"/>
                    <a:pt x="2145" y="7822"/>
                    <a:pt x="2133" y="7822"/>
                  </a:cubicBezTo>
                  <a:cubicBezTo>
                    <a:pt x="2048" y="7822"/>
                    <a:pt x="1972" y="7883"/>
                    <a:pt x="1955" y="7970"/>
                  </a:cubicBezTo>
                  <a:lnTo>
                    <a:pt x="1868" y="8418"/>
                  </a:lnTo>
                  <a:cubicBezTo>
                    <a:pt x="1846" y="8533"/>
                    <a:pt x="1799" y="8641"/>
                    <a:pt x="1727" y="8739"/>
                  </a:cubicBezTo>
                  <a:lnTo>
                    <a:pt x="1726" y="8740"/>
                  </a:lnTo>
                  <a:cubicBezTo>
                    <a:pt x="1684" y="8797"/>
                    <a:pt x="1639" y="8847"/>
                    <a:pt x="1598" y="8883"/>
                  </a:cubicBezTo>
                  <a:cubicBezTo>
                    <a:pt x="1574" y="8831"/>
                    <a:pt x="1550" y="8767"/>
                    <a:pt x="1531" y="8700"/>
                  </a:cubicBezTo>
                  <a:lnTo>
                    <a:pt x="1531" y="8697"/>
                  </a:lnTo>
                  <a:cubicBezTo>
                    <a:pt x="1496" y="8570"/>
                    <a:pt x="1488" y="8453"/>
                    <a:pt x="1509" y="8350"/>
                  </a:cubicBezTo>
                  <a:lnTo>
                    <a:pt x="1596" y="7900"/>
                  </a:lnTo>
                  <a:cubicBezTo>
                    <a:pt x="1617" y="7802"/>
                    <a:pt x="1551" y="7705"/>
                    <a:pt x="1452" y="7687"/>
                  </a:cubicBezTo>
                  <a:cubicBezTo>
                    <a:pt x="1440" y="7685"/>
                    <a:pt x="1428" y="7684"/>
                    <a:pt x="1416" y="7684"/>
                  </a:cubicBezTo>
                  <a:cubicBezTo>
                    <a:pt x="1331" y="7684"/>
                    <a:pt x="1255" y="7745"/>
                    <a:pt x="1239" y="7832"/>
                  </a:cubicBezTo>
                  <a:lnTo>
                    <a:pt x="1151" y="8280"/>
                  </a:lnTo>
                  <a:cubicBezTo>
                    <a:pt x="1137" y="8357"/>
                    <a:pt x="1131" y="8437"/>
                    <a:pt x="1135" y="8519"/>
                  </a:cubicBezTo>
                  <a:lnTo>
                    <a:pt x="1106" y="8513"/>
                  </a:lnTo>
                  <a:cubicBezTo>
                    <a:pt x="865" y="8466"/>
                    <a:pt x="660" y="8329"/>
                    <a:pt x="523" y="8128"/>
                  </a:cubicBezTo>
                  <a:cubicBezTo>
                    <a:pt x="385" y="7926"/>
                    <a:pt x="336" y="7683"/>
                    <a:pt x="384" y="7445"/>
                  </a:cubicBezTo>
                  <a:cubicBezTo>
                    <a:pt x="385" y="7435"/>
                    <a:pt x="387" y="7425"/>
                    <a:pt x="387" y="7416"/>
                  </a:cubicBezTo>
                  <a:lnTo>
                    <a:pt x="397" y="7061"/>
                  </a:lnTo>
                  <a:cubicBezTo>
                    <a:pt x="647" y="7054"/>
                    <a:pt x="867" y="6873"/>
                    <a:pt x="916" y="6618"/>
                  </a:cubicBezTo>
                  <a:cubicBezTo>
                    <a:pt x="944" y="6475"/>
                    <a:pt x="915" y="6329"/>
                    <a:pt x="832" y="6208"/>
                  </a:cubicBezTo>
                  <a:cubicBezTo>
                    <a:pt x="823" y="6193"/>
                    <a:pt x="813" y="6179"/>
                    <a:pt x="801" y="6166"/>
                  </a:cubicBezTo>
                  <a:cubicBezTo>
                    <a:pt x="1090" y="5959"/>
                    <a:pt x="1291" y="5648"/>
                    <a:pt x="1361" y="5290"/>
                  </a:cubicBezTo>
                  <a:lnTo>
                    <a:pt x="1418" y="5004"/>
                  </a:lnTo>
                  <a:cubicBezTo>
                    <a:pt x="1463" y="4771"/>
                    <a:pt x="1653" y="4600"/>
                    <a:pt x="1875" y="4567"/>
                  </a:cubicBezTo>
                  <a:lnTo>
                    <a:pt x="1875" y="4567"/>
                  </a:lnTo>
                  <a:lnTo>
                    <a:pt x="1707" y="5432"/>
                  </a:lnTo>
                  <a:cubicBezTo>
                    <a:pt x="1688" y="5530"/>
                    <a:pt x="1754" y="5626"/>
                    <a:pt x="1851" y="5645"/>
                  </a:cubicBezTo>
                  <a:cubicBezTo>
                    <a:pt x="1863" y="5646"/>
                    <a:pt x="1875" y="5648"/>
                    <a:pt x="1887" y="5648"/>
                  </a:cubicBezTo>
                  <a:cubicBezTo>
                    <a:pt x="1973" y="5648"/>
                    <a:pt x="2048" y="5588"/>
                    <a:pt x="2064" y="5500"/>
                  </a:cubicBezTo>
                  <a:lnTo>
                    <a:pt x="2728" y="2043"/>
                  </a:lnTo>
                  <a:close/>
                  <a:moveTo>
                    <a:pt x="2724" y="1"/>
                  </a:moveTo>
                  <a:cubicBezTo>
                    <a:pt x="2638" y="1"/>
                    <a:pt x="2560" y="61"/>
                    <a:pt x="2543" y="148"/>
                  </a:cubicBezTo>
                  <a:lnTo>
                    <a:pt x="2490" y="417"/>
                  </a:lnTo>
                  <a:lnTo>
                    <a:pt x="2399" y="399"/>
                  </a:lnTo>
                  <a:cubicBezTo>
                    <a:pt x="2387" y="397"/>
                    <a:pt x="2375" y="396"/>
                    <a:pt x="2364" y="396"/>
                  </a:cubicBezTo>
                  <a:cubicBezTo>
                    <a:pt x="2279" y="396"/>
                    <a:pt x="2201" y="456"/>
                    <a:pt x="2186" y="542"/>
                  </a:cubicBezTo>
                  <a:cubicBezTo>
                    <a:pt x="2165" y="641"/>
                    <a:pt x="2231" y="737"/>
                    <a:pt x="2330" y="756"/>
                  </a:cubicBezTo>
                  <a:lnTo>
                    <a:pt x="2419" y="774"/>
                  </a:lnTo>
                  <a:lnTo>
                    <a:pt x="2349" y="1133"/>
                  </a:lnTo>
                  <a:lnTo>
                    <a:pt x="2259" y="1115"/>
                  </a:lnTo>
                  <a:cubicBezTo>
                    <a:pt x="2247" y="1113"/>
                    <a:pt x="2235" y="1112"/>
                    <a:pt x="2224" y="1112"/>
                  </a:cubicBezTo>
                  <a:cubicBezTo>
                    <a:pt x="2138" y="1112"/>
                    <a:pt x="2061" y="1172"/>
                    <a:pt x="2046" y="1260"/>
                  </a:cubicBezTo>
                  <a:cubicBezTo>
                    <a:pt x="2025" y="1357"/>
                    <a:pt x="2091" y="1454"/>
                    <a:pt x="2188" y="1473"/>
                  </a:cubicBezTo>
                  <a:lnTo>
                    <a:pt x="2279" y="1490"/>
                  </a:lnTo>
                  <a:lnTo>
                    <a:pt x="2225" y="1759"/>
                  </a:lnTo>
                  <a:cubicBezTo>
                    <a:pt x="2216" y="1807"/>
                    <a:pt x="2225" y="1855"/>
                    <a:pt x="2253" y="1896"/>
                  </a:cubicBezTo>
                  <a:cubicBezTo>
                    <a:pt x="2280" y="1935"/>
                    <a:pt x="2323" y="1963"/>
                    <a:pt x="2369" y="1972"/>
                  </a:cubicBezTo>
                  <a:lnTo>
                    <a:pt x="2371" y="1972"/>
                  </a:lnTo>
                  <a:lnTo>
                    <a:pt x="1948" y="4195"/>
                  </a:lnTo>
                  <a:cubicBezTo>
                    <a:pt x="1523" y="4199"/>
                    <a:pt x="1144" y="4501"/>
                    <a:pt x="1061" y="4933"/>
                  </a:cubicBezTo>
                  <a:lnTo>
                    <a:pt x="1005" y="5220"/>
                  </a:lnTo>
                  <a:cubicBezTo>
                    <a:pt x="938" y="5565"/>
                    <a:pt x="705" y="5851"/>
                    <a:pt x="380" y="5986"/>
                  </a:cubicBezTo>
                  <a:cubicBezTo>
                    <a:pt x="305" y="6017"/>
                    <a:pt x="261" y="6093"/>
                    <a:pt x="269" y="6172"/>
                  </a:cubicBezTo>
                  <a:cubicBezTo>
                    <a:pt x="276" y="6252"/>
                    <a:pt x="336" y="6317"/>
                    <a:pt x="415" y="6332"/>
                  </a:cubicBezTo>
                  <a:cubicBezTo>
                    <a:pt x="463" y="6341"/>
                    <a:pt x="504" y="6368"/>
                    <a:pt x="531" y="6408"/>
                  </a:cubicBezTo>
                  <a:cubicBezTo>
                    <a:pt x="559" y="6449"/>
                    <a:pt x="568" y="6498"/>
                    <a:pt x="559" y="6545"/>
                  </a:cubicBezTo>
                  <a:cubicBezTo>
                    <a:pt x="541" y="6632"/>
                    <a:pt x="466" y="6693"/>
                    <a:pt x="380" y="6693"/>
                  </a:cubicBezTo>
                  <a:cubicBezTo>
                    <a:pt x="368" y="6693"/>
                    <a:pt x="355" y="6692"/>
                    <a:pt x="343" y="6689"/>
                  </a:cubicBezTo>
                  <a:lnTo>
                    <a:pt x="254" y="6672"/>
                  </a:lnTo>
                  <a:cubicBezTo>
                    <a:pt x="242" y="6669"/>
                    <a:pt x="230" y="6668"/>
                    <a:pt x="218" y="6668"/>
                  </a:cubicBezTo>
                  <a:cubicBezTo>
                    <a:pt x="177" y="6668"/>
                    <a:pt x="137" y="6683"/>
                    <a:pt x="105" y="6708"/>
                  </a:cubicBezTo>
                  <a:cubicBezTo>
                    <a:pt x="63" y="6740"/>
                    <a:pt x="43" y="6775"/>
                    <a:pt x="37" y="6844"/>
                  </a:cubicBezTo>
                  <a:cubicBezTo>
                    <a:pt x="28" y="6980"/>
                    <a:pt x="21" y="7384"/>
                    <a:pt x="21" y="7384"/>
                  </a:cubicBezTo>
                  <a:cubicBezTo>
                    <a:pt x="8" y="7451"/>
                    <a:pt x="0" y="7511"/>
                    <a:pt x="0" y="7588"/>
                  </a:cubicBezTo>
                  <a:cubicBezTo>
                    <a:pt x="0" y="7849"/>
                    <a:pt x="70" y="8106"/>
                    <a:pt x="219" y="8326"/>
                  </a:cubicBezTo>
                  <a:cubicBezTo>
                    <a:pt x="412" y="8609"/>
                    <a:pt x="700" y="8800"/>
                    <a:pt x="1036" y="8866"/>
                  </a:cubicBezTo>
                  <a:lnTo>
                    <a:pt x="1215" y="8901"/>
                  </a:lnTo>
                  <a:cubicBezTo>
                    <a:pt x="1288" y="9105"/>
                    <a:pt x="1385" y="9245"/>
                    <a:pt x="1389" y="9253"/>
                  </a:cubicBezTo>
                  <a:cubicBezTo>
                    <a:pt x="1423" y="9305"/>
                    <a:pt x="1479" y="9331"/>
                    <a:pt x="1538" y="9331"/>
                  </a:cubicBezTo>
                  <a:cubicBezTo>
                    <a:pt x="1579" y="9331"/>
                    <a:pt x="1596" y="9324"/>
                    <a:pt x="1624" y="9309"/>
                  </a:cubicBezTo>
                  <a:cubicBezTo>
                    <a:pt x="1644" y="9299"/>
                    <a:pt x="1795" y="9215"/>
                    <a:pt x="1946" y="9042"/>
                  </a:cubicBezTo>
                  <a:lnTo>
                    <a:pt x="2111" y="9075"/>
                  </a:lnTo>
                  <a:cubicBezTo>
                    <a:pt x="2193" y="9090"/>
                    <a:pt x="2275" y="9098"/>
                    <a:pt x="2355" y="9098"/>
                  </a:cubicBezTo>
                  <a:cubicBezTo>
                    <a:pt x="2950" y="9098"/>
                    <a:pt x="3482" y="8681"/>
                    <a:pt x="3608" y="8081"/>
                  </a:cubicBezTo>
                  <a:lnTo>
                    <a:pt x="3754" y="7690"/>
                  </a:lnTo>
                  <a:lnTo>
                    <a:pt x="4848" y="7690"/>
                  </a:lnTo>
                  <a:lnTo>
                    <a:pt x="5074" y="8697"/>
                  </a:lnTo>
                  <a:lnTo>
                    <a:pt x="5075" y="8704"/>
                  </a:lnTo>
                  <a:cubicBezTo>
                    <a:pt x="5109" y="8825"/>
                    <a:pt x="5178" y="8927"/>
                    <a:pt x="5277" y="9000"/>
                  </a:cubicBezTo>
                  <a:cubicBezTo>
                    <a:pt x="5372" y="9073"/>
                    <a:pt x="5490" y="9111"/>
                    <a:pt x="5609" y="9111"/>
                  </a:cubicBezTo>
                  <a:lnTo>
                    <a:pt x="5612" y="9111"/>
                  </a:lnTo>
                  <a:cubicBezTo>
                    <a:pt x="5659" y="9111"/>
                    <a:pt x="5707" y="9104"/>
                    <a:pt x="5754" y="9094"/>
                  </a:cubicBezTo>
                  <a:cubicBezTo>
                    <a:pt x="5996" y="9028"/>
                    <a:pt x="6164" y="8811"/>
                    <a:pt x="6164" y="8561"/>
                  </a:cubicBezTo>
                  <a:cubicBezTo>
                    <a:pt x="6162" y="8514"/>
                    <a:pt x="6154" y="8466"/>
                    <a:pt x="6145" y="8427"/>
                  </a:cubicBezTo>
                  <a:lnTo>
                    <a:pt x="6032" y="7915"/>
                  </a:lnTo>
                  <a:cubicBezTo>
                    <a:pt x="6024" y="7875"/>
                    <a:pt x="6002" y="7836"/>
                    <a:pt x="5970" y="7811"/>
                  </a:cubicBezTo>
                  <a:cubicBezTo>
                    <a:pt x="5938" y="7785"/>
                    <a:pt x="5898" y="7771"/>
                    <a:pt x="5858" y="7771"/>
                  </a:cubicBezTo>
                  <a:cubicBezTo>
                    <a:pt x="5844" y="7771"/>
                    <a:pt x="5830" y="7773"/>
                    <a:pt x="5817" y="7776"/>
                  </a:cubicBezTo>
                  <a:cubicBezTo>
                    <a:pt x="5768" y="7788"/>
                    <a:pt x="5729" y="7814"/>
                    <a:pt x="5701" y="7856"/>
                  </a:cubicBezTo>
                  <a:cubicBezTo>
                    <a:pt x="5675" y="7897"/>
                    <a:pt x="5666" y="7945"/>
                    <a:pt x="5675" y="7994"/>
                  </a:cubicBezTo>
                  <a:lnTo>
                    <a:pt x="5789" y="8510"/>
                  </a:lnTo>
                  <a:lnTo>
                    <a:pt x="5790" y="8519"/>
                  </a:lnTo>
                  <a:cubicBezTo>
                    <a:pt x="5795" y="8535"/>
                    <a:pt x="5798" y="8551"/>
                    <a:pt x="5798" y="8568"/>
                  </a:cubicBezTo>
                  <a:cubicBezTo>
                    <a:pt x="5798" y="8652"/>
                    <a:pt x="5741" y="8726"/>
                    <a:pt x="5658" y="8746"/>
                  </a:cubicBezTo>
                  <a:cubicBezTo>
                    <a:pt x="5641" y="8751"/>
                    <a:pt x="5624" y="8754"/>
                    <a:pt x="5608" y="8754"/>
                  </a:cubicBezTo>
                  <a:cubicBezTo>
                    <a:pt x="5525" y="8754"/>
                    <a:pt x="5449" y="8697"/>
                    <a:pt x="5427" y="8619"/>
                  </a:cubicBezTo>
                  <a:lnTo>
                    <a:pt x="5081" y="7073"/>
                  </a:lnTo>
                  <a:lnTo>
                    <a:pt x="5008" y="6745"/>
                  </a:lnTo>
                  <a:lnTo>
                    <a:pt x="4804" y="5836"/>
                  </a:lnTo>
                  <a:lnTo>
                    <a:pt x="5205" y="5836"/>
                  </a:lnTo>
                  <a:lnTo>
                    <a:pt x="5328" y="6390"/>
                  </a:lnTo>
                  <a:cubicBezTo>
                    <a:pt x="5337" y="6431"/>
                    <a:pt x="5358" y="6469"/>
                    <a:pt x="5391" y="6494"/>
                  </a:cubicBezTo>
                  <a:cubicBezTo>
                    <a:pt x="5422" y="6520"/>
                    <a:pt x="5462" y="6534"/>
                    <a:pt x="5503" y="6534"/>
                  </a:cubicBezTo>
                  <a:cubicBezTo>
                    <a:pt x="5517" y="6534"/>
                    <a:pt x="5530" y="6532"/>
                    <a:pt x="5544" y="6529"/>
                  </a:cubicBezTo>
                  <a:cubicBezTo>
                    <a:pt x="5643" y="6507"/>
                    <a:pt x="5704" y="6411"/>
                    <a:pt x="5682" y="6312"/>
                  </a:cubicBezTo>
                  <a:lnTo>
                    <a:pt x="5579" y="5835"/>
                  </a:lnTo>
                  <a:lnTo>
                    <a:pt x="5717" y="5835"/>
                  </a:lnTo>
                  <a:cubicBezTo>
                    <a:pt x="5818" y="5835"/>
                    <a:pt x="5900" y="5753"/>
                    <a:pt x="5900" y="5652"/>
                  </a:cubicBezTo>
                  <a:lnTo>
                    <a:pt x="5900" y="4923"/>
                  </a:lnTo>
                  <a:cubicBezTo>
                    <a:pt x="5900" y="4822"/>
                    <a:pt x="5818" y="4740"/>
                    <a:pt x="5717" y="4740"/>
                  </a:cubicBezTo>
                  <a:lnTo>
                    <a:pt x="3433" y="4740"/>
                  </a:lnTo>
                  <a:cubicBezTo>
                    <a:pt x="3433" y="4739"/>
                    <a:pt x="3431" y="4739"/>
                    <a:pt x="3431" y="4736"/>
                  </a:cubicBezTo>
                  <a:cubicBezTo>
                    <a:pt x="3329" y="4586"/>
                    <a:pt x="3188" y="4472"/>
                    <a:pt x="3023" y="4403"/>
                  </a:cubicBezTo>
                  <a:lnTo>
                    <a:pt x="3446" y="2182"/>
                  </a:lnTo>
                  <a:cubicBezTo>
                    <a:pt x="3456" y="2183"/>
                    <a:pt x="3469" y="2186"/>
                    <a:pt x="3480" y="2186"/>
                  </a:cubicBezTo>
                  <a:cubicBezTo>
                    <a:pt x="3566" y="2186"/>
                    <a:pt x="3643" y="2125"/>
                    <a:pt x="3659" y="2037"/>
                  </a:cubicBezTo>
                  <a:lnTo>
                    <a:pt x="3711" y="1770"/>
                  </a:lnTo>
                  <a:lnTo>
                    <a:pt x="3803" y="1788"/>
                  </a:lnTo>
                  <a:cubicBezTo>
                    <a:pt x="3814" y="1789"/>
                    <a:pt x="3827" y="1792"/>
                    <a:pt x="3837" y="1792"/>
                  </a:cubicBezTo>
                  <a:cubicBezTo>
                    <a:pt x="3923" y="1792"/>
                    <a:pt x="4000" y="1731"/>
                    <a:pt x="4016" y="1643"/>
                  </a:cubicBezTo>
                  <a:cubicBezTo>
                    <a:pt x="4037" y="1546"/>
                    <a:pt x="3971" y="1449"/>
                    <a:pt x="3872" y="1430"/>
                  </a:cubicBezTo>
                  <a:lnTo>
                    <a:pt x="3783" y="1413"/>
                  </a:lnTo>
                  <a:lnTo>
                    <a:pt x="3852" y="1053"/>
                  </a:lnTo>
                  <a:lnTo>
                    <a:pt x="3943" y="1072"/>
                  </a:lnTo>
                  <a:cubicBezTo>
                    <a:pt x="3954" y="1073"/>
                    <a:pt x="3967" y="1074"/>
                    <a:pt x="3978" y="1074"/>
                  </a:cubicBezTo>
                  <a:cubicBezTo>
                    <a:pt x="4063" y="1074"/>
                    <a:pt x="4140" y="1015"/>
                    <a:pt x="4156" y="927"/>
                  </a:cubicBezTo>
                  <a:cubicBezTo>
                    <a:pt x="4177" y="829"/>
                    <a:pt x="4111" y="732"/>
                    <a:pt x="4012" y="714"/>
                  </a:cubicBezTo>
                  <a:lnTo>
                    <a:pt x="3923" y="695"/>
                  </a:lnTo>
                  <a:lnTo>
                    <a:pt x="3976" y="428"/>
                  </a:lnTo>
                  <a:cubicBezTo>
                    <a:pt x="3986" y="380"/>
                    <a:pt x="3976" y="330"/>
                    <a:pt x="3949" y="291"/>
                  </a:cubicBezTo>
                  <a:cubicBezTo>
                    <a:pt x="3922" y="250"/>
                    <a:pt x="3879" y="224"/>
                    <a:pt x="3833" y="214"/>
                  </a:cubicBezTo>
                  <a:lnTo>
                    <a:pt x="2756" y="5"/>
                  </a:lnTo>
                  <a:cubicBezTo>
                    <a:pt x="2746" y="2"/>
                    <a:pt x="2736" y="1"/>
                    <a:pt x="272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30" name="Google Shape;11830;p65"/>
            <p:cNvSpPr/>
            <p:nvPr/>
          </p:nvSpPr>
          <p:spPr>
            <a:xfrm>
              <a:off x="3314646" y="3017360"/>
              <a:ext cx="28229" cy="35994"/>
            </a:xfrm>
            <a:custGeom>
              <a:avLst/>
              <a:gdLst/>
              <a:ahLst/>
              <a:cxnLst/>
              <a:rect l="l" t="t" r="r" b="b"/>
              <a:pathLst>
                <a:path w="807" h="1029" extrusionOk="0">
                  <a:moveTo>
                    <a:pt x="597" y="0"/>
                  </a:moveTo>
                  <a:cubicBezTo>
                    <a:pt x="499" y="0"/>
                    <a:pt x="297" y="56"/>
                    <a:pt x="215" y="479"/>
                  </a:cubicBezTo>
                  <a:cubicBezTo>
                    <a:pt x="193" y="595"/>
                    <a:pt x="167" y="648"/>
                    <a:pt x="154" y="670"/>
                  </a:cubicBezTo>
                  <a:cubicBezTo>
                    <a:pt x="88" y="686"/>
                    <a:pt x="36" y="741"/>
                    <a:pt x="21" y="813"/>
                  </a:cubicBezTo>
                  <a:cubicBezTo>
                    <a:pt x="1" y="911"/>
                    <a:pt x="67" y="1007"/>
                    <a:pt x="164" y="1026"/>
                  </a:cubicBezTo>
                  <a:cubicBezTo>
                    <a:pt x="176" y="1027"/>
                    <a:pt x="191" y="1029"/>
                    <a:pt x="208" y="1029"/>
                  </a:cubicBezTo>
                  <a:cubicBezTo>
                    <a:pt x="307" y="1029"/>
                    <a:pt x="491" y="969"/>
                    <a:pt x="576" y="547"/>
                  </a:cubicBezTo>
                  <a:cubicBezTo>
                    <a:pt x="598" y="432"/>
                    <a:pt x="624" y="382"/>
                    <a:pt x="638" y="362"/>
                  </a:cubicBezTo>
                  <a:cubicBezTo>
                    <a:pt x="711" y="350"/>
                    <a:pt x="774" y="295"/>
                    <a:pt x="789" y="216"/>
                  </a:cubicBezTo>
                  <a:cubicBezTo>
                    <a:pt x="806" y="120"/>
                    <a:pt x="740" y="22"/>
                    <a:pt x="643" y="5"/>
                  </a:cubicBezTo>
                  <a:cubicBezTo>
                    <a:pt x="633" y="3"/>
                    <a:pt x="617" y="0"/>
                    <a:pt x="59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31" name="Google Shape;11831;p65"/>
            <p:cNvSpPr/>
            <p:nvPr/>
          </p:nvSpPr>
          <p:spPr>
            <a:xfrm>
              <a:off x="3354208" y="3022293"/>
              <a:ext cx="18155" cy="39702"/>
            </a:xfrm>
            <a:custGeom>
              <a:avLst/>
              <a:gdLst/>
              <a:ahLst/>
              <a:cxnLst/>
              <a:rect l="l" t="t" r="r" b="b"/>
              <a:pathLst>
                <a:path w="519" h="1135" extrusionOk="0">
                  <a:moveTo>
                    <a:pt x="195" y="1"/>
                  </a:moveTo>
                  <a:cubicBezTo>
                    <a:pt x="109" y="1"/>
                    <a:pt x="31" y="60"/>
                    <a:pt x="15" y="148"/>
                  </a:cubicBezTo>
                  <a:cubicBezTo>
                    <a:pt x="0" y="224"/>
                    <a:pt x="37" y="301"/>
                    <a:pt x="98" y="339"/>
                  </a:cubicBezTo>
                  <a:cubicBezTo>
                    <a:pt x="104" y="363"/>
                    <a:pt x="110" y="419"/>
                    <a:pt x="88" y="535"/>
                  </a:cubicBezTo>
                  <a:cubicBezTo>
                    <a:pt x="52" y="723"/>
                    <a:pt x="54" y="864"/>
                    <a:pt x="103" y="968"/>
                  </a:cubicBezTo>
                  <a:cubicBezTo>
                    <a:pt x="159" y="1096"/>
                    <a:pt x="259" y="1126"/>
                    <a:pt x="288" y="1131"/>
                  </a:cubicBezTo>
                  <a:cubicBezTo>
                    <a:pt x="300" y="1133"/>
                    <a:pt x="313" y="1134"/>
                    <a:pt x="323" y="1134"/>
                  </a:cubicBezTo>
                  <a:cubicBezTo>
                    <a:pt x="409" y="1134"/>
                    <a:pt x="485" y="1074"/>
                    <a:pt x="502" y="987"/>
                  </a:cubicBezTo>
                  <a:cubicBezTo>
                    <a:pt x="518" y="914"/>
                    <a:pt x="488" y="844"/>
                    <a:pt x="432" y="805"/>
                  </a:cubicBezTo>
                  <a:cubicBezTo>
                    <a:pt x="429" y="778"/>
                    <a:pt x="424" y="719"/>
                    <a:pt x="447" y="603"/>
                  </a:cubicBezTo>
                  <a:cubicBezTo>
                    <a:pt x="485" y="411"/>
                    <a:pt x="476" y="265"/>
                    <a:pt x="418" y="157"/>
                  </a:cubicBezTo>
                  <a:cubicBezTo>
                    <a:pt x="353" y="37"/>
                    <a:pt x="257" y="10"/>
                    <a:pt x="228" y="4"/>
                  </a:cubicBezTo>
                  <a:cubicBezTo>
                    <a:pt x="217" y="2"/>
                    <a:pt x="206" y="1"/>
                    <a:pt x="19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832" name="Google Shape;11832;p65"/>
          <p:cNvGrpSpPr/>
          <p:nvPr/>
        </p:nvGrpSpPr>
        <p:grpSpPr>
          <a:xfrm>
            <a:off x="953778" y="3265023"/>
            <a:ext cx="451046" cy="451143"/>
            <a:chOff x="2430176" y="2796811"/>
            <a:chExt cx="326608" cy="326678"/>
          </a:xfrm>
        </p:grpSpPr>
        <p:sp>
          <p:nvSpPr>
            <p:cNvPr id="11833" name="Google Shape;11833;p65"/>
            <p:cNvSpPr/>
            <p:nvPr/>
          </p:nvSpPr>
          <p:spPr>
            <a:xfrm>
              <a:off x="2510525" y="2906508"/>
              <a:ext cx="165875" cy="102107"/>
            </a:xfrm>
            <a:custGeom>
              <a:avLst/>
              <a:gdLst/>
              <a:ahLst/>
              <a:cxnLst/>
              <a:rect l="l" t="t" r="r" b="b"/>
              <a:pathLst>
                <a:path w="4742" h="2919" extrusionOk="0">
                  <a:moveTo>
                    <a:pt x="1" y="1"/>
                  </a:moveTo>
                  <a:lnTo>
                    <a:pt x="1" y="2918"/>
                  </a:lnTo>
                  <a:lnTo>
                    <a:pt x="4742" y="2918"/>
                  </a:lnTo>
                  <a:lnTo>
                    <a:pt x="4742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34" name="Google Shape;11834;p65"/>
            <p:cNvSpPr/>
            <p:nvPr/>
          </p:nvSpPr>
          <p:spPr>
            <a:xfrm>
              <a:off x="2676366" y="2906508"/>
              <a:ext cx="74053" cy="102107"/>
            </a:xfrm>
            <a:custGeom>
              <a:avLst/>
              <a:gdLst/>
              <a:ahLst/>
              <a:cxnLst/>
              <a:rect l="l" t="t" r="r" b="b"/>
              <a:pathLst>
                <a:path w="2117" h="2919" extrusionOk="0">
                  <a:moveTo>
                    <a:pt x="1" y="1"/>
                  </a:moveTo>
                  <a:lnTo>
                    <a:pt x="1" y="2918"/>
                  </a:lnTo>
                  <a:lnTo>
                    <a:pt x="2116" y="2918"/>
                  </a:lnTo>
                  <a:lnTo>
                    <a:pt x="2116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35" name="Google Shape;11835;p65"/>
            <p:cNvSpPr/>
            <p:nvPr/>
          </p:nvSpPr>
          <p:spPr>
            <a:xfrm>
              <a:off x="2436542" y="3008580"/>
              <a:ext cx="313876" cy="108473"/>
            </a:xfrm>
            <a:custGeom>
              <a:avLst/>
              <a:gdLst/>
              <a:ahLst/>
              <a:cxnLst/>
              <a:rect l="l" t="t" r="r" b="b"/>
              <a:pathLst>
                <a:path w="8973" h="3101" extrusionOk="0">
                  <a:moveTo>
                    <a:pt x="1" y="0"/>
                  </a:moveTo>
                  <a:lnTo>
                    <a:pt x="1" y="3100"/>
                  </a:lnTo>
                  <a:lnTo>
                    <a:pt x="8972" y="3100"/>
                  </a:lnTo>
                  <a:lnTo>
                    <a:pt x="897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36" name="Google Shape;11836;p65"/>
            <p:cNvSpPr/>
            <p:nvPr/>
          </p:nvSpPr>
          <p:spPr>
            <a:xfrm>
              <a:off x="2436542" y="2906508"/>
              <a:ext cx="74018" cy="102107"/>
            </a:xfrm>
            <a:custGeom>
              <a:avLst/>
              <a:gdLst/>
              <a:ahLst/>
              <a:cxnLst/>
              <a:rect l="l" t="t" r="r" b="b"/>
              <a:pathLst>
                <a:path w="2116" h="2919" extrusionOk="0">
                  <a:moveTo>
                    <a:pt x="1" y="1"/>
                  </a:moveTo>
                  <a:lnTo>
                    <a:pt x="1" y="2918"/>
                  </a:lnTo>
                  <a:lnTo>
                    <a:pt x="2116" y="2918"/>
                  </a:lnTo>
                  <a:lnTo>
                    <a:pt x="2116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37" name="Google Shape;11837;p65"/>
            <p:cNvSpPr/>
            <p:nvPr/>
          </p:nvSpPr>
          <p:spPr>
            <a:xfrm>
              <a:off x="2436542" y="2849106"/>
              <a:ext cx="74018" cy="57437"/>
            </a:xfrm>
            <a:custGeom>
              <a:avLst/>
              <a:gdLst/>
              <a:ahLst/>
              <a:cxnLst/>
              <a:rect l="l" t="t" r="r" b="b"/>
              <a:pathLst>
                <a:path w="2116" h="1642" extrusionOk="0">
                  <a:moveTo>
                    <a:pt x="1058" y="1"/>
                  </a:moveTo>
                  <a:cubicBezTo>
                    <a:pt x="869" y="40"/>
                    <a:pt x="511" y="244"/>
                    <a:pt x="511" y="548"/>
                  </a:cubicBezTo>
                  <a:lnTo>
                    <a:pt x="511" y="912"/>
                  </a:lnTo>
                  <a:cubicBezTo>
                    <a:pt x="230" y="912"/>
                    <a:pt x="1" y="1140"/>
                    <a:pt x="1" y="1423"/>
                  </a:cubicBezTo>
                  <a:lnTo>
                    <a:pt x="1" y="1642"/>
                  </a:lnTo>
                  <a:lnTo>
                    <a:pt x="2116" y="1642"/>
                  </a:lnTo>
                  <a:lnTo>
                    <a:pt x="2116" y="1423"/>
                  </a:lnTo>
                  <a:cubicBezTo>
                    <a:pt x="2116" y="1140"/>
                    <a:pt x="1888" y="912"/>
                    <a:pt x="1605" y="912"/>
                  </a:cubicBezTo>
                  <a:lnTo>
                    <a:pt x="1605" y="548"/>
                  </a:lnTo>
                  <a:cubicBezTo>
                    <a:pt x="1605" y="247"/>
                    <a:pt x="1248" y="43"/>
                    <a:pt x="105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38" name="Google Shape;11838;p65"/>
            <p:cNvSpPr/>
            <p:nvPr/>
          </p:nvSpPr>
          <p:spPr>
            <a:xfrm>
              <a:off x="2676366" y="2849106"/>
              <a:ext cx="74053" cy="57437"/>
            </a:xfrm>
            <a:custGeom>
              <a:avLst/>
              <a:gdLst/>
              <a:ahLst/>
              <a:cxnLst/>
              <a:rect l="l" t="t" r="r" b="b"/>
              <a:pathLst>
                <a:path w="2117" h="1642" extrusionOk="0">
                  <a:moveTo>
                    <a:pt x="1059" y="1"/>
                  </a:moveTo>
                  <a:cubicBezTo>
                    <a:pt x="869" y="40"/>
                    <a:pt x="512" y="244"/>
                    <a:pt x="512" y="548"/>
                  </a:cubicBezTo>
                  <a:lnTo>
                    <a:pt x="512" y="912"/>
                  </a:lnTo>
                  <a:cubicBezTo>
                    <a:pt x="230" y="912"/>
                    <a:pt x="1" y="1140"/>
                    <a:pt x="1" y="1423"/>
                  </a:cubicBezTo>
                  <a:lnTo>
                    <a:pt x="1" y="1642"/>
                  </a:lnTo>
                  <a:lnTo>
                    <a:pt x="2116" y="1642"/>
                  </a:lnTo>
                  <a:lnTo>
                    <a:pt x="2116" y="1423"/>
                  </a:lnTo>
                  <a:cubicBezTo>
                    <a:pt x="2116" y="1141"/>
                    <a:pt x="1889" y="912"/>
                    <a:pt x="1606" y="912"/>
                  </a:cubicBezTo>
                  <a:lnTo>
                    <a:pt x="1606" y="548"/>
                  </a:lnTo>
                  <a:cubicBezTo>
                    <a:pt x="1606" y="244"/>
                    <a:pt x="1248" y="40"/>
                    <a:pt x="105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39" name="Google Shape;11839;p65"/>
            <p:cNvSpPr/>
            <p:nvPr/>
          </p:nvSpPr>
          <p:spPr>
            <a:xfrm>
              <a:off x="2510525" y="2803177"/>
              <a:ext cx="165875" cy="103366"/>
            </a:xfrm>
            <a:custGeom>
              <a:avLst/>
              <a:gdLst/>
              <a:ahLst/>
              <a:cxnLst/>
              <a:rect l="l" t="t" r="r" b="b"/>
              <a:pathLst>
                <a:path w="4742" h="2955" extrusionOk="0">
                  <a:moveTo>
                    <a:pt x="2371" y="1"/>
                  </a:moveTo>
                  <a:cubicBezTo>
                    <a:pt x="1465" y="1"/>
                    <a:pt x="730" y="736"/>
                    <a:pt x="730" y="1642"/>
                  </a:cubicBezTo>
                  <a:lnTo>
                    <a:pt x="730" y="2225"/>
                  </a:lnTo>
                  <a:cubicBezTo>
                    <a:pt x="328" y="2225"/>
                    <a:pt x="1" y="2552"/>
                    <a:pt x="1" y="2955"/>
                  </a:cubicBezTo>
                  <a:lnTo>
                    <a:pt x="4742" y="2955"/>
                  </a:lnTo>
                  <a:cubicBezTo>
                    <a:pt x="4742" y="2552"/>
                    <a:pt x="4417" y="2225"/>
                    <a:pt x="4013" y="2225"/>
                  </a:cubicBezTo>
                  <a:lnTo>
                    <a:pt x="4013" y="1642"/>
                  </a:lnTo>
                  <a:cubicBezTo>
                    <a:pt x="4013" y="736"/>
                    <a:pt x="3277" y="1"/>
                    <a:pt x="237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40" name="Google Shape;11840;p65"/>
            <p:cNvSpPr/>
            <p:nvPr/>
          </p:nvSpPr>
          <p:spPr>
            <a:xfrm>
              <a:off x="2536061" y="3008580"/>
              <a:ext cx="114839" cy="108473"/>
            </a:xfrm>
            <a:custGeom>
              <a:avLst/>
              <a:gdLst/>
              <a:ahLst/>
              <a:cxnLst/>
              <a:rect l="l" t="t" r="r" b="b"/>
              <a:pathLst>
                <a:path w="3283" h="3101" extrusionOk="0">
                  <a:moveTo>
                    <a:pt x="1641" y="0"/>
                  </a:moveTo>
                  <a:cubicBezTo>
                    <a:pt x="735" y="0"/>
                    <a:pt x="0" y="736"/>
                    <a:pt x="0" y="1642"/>
                  </a:cubicBezTo>
                  <a:lnTo>
                    <a:pt x="0" y="3100"/>
                  </a:lnTo>
                  <a:lnTo>
                    <a:pt x="3283" y="3100"/>
                  </a:lnTo>
                  <a:lnTo>
                    <a:pt x="3283" y="1642"/>
                  </a:lnTo>
                  <a:cubicBezTo>
                    <a:pt x="3283" y="736"/>
                    <a:pt x="2547" y="0"/>
                    <a:pt x="16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41" name="Google Shape;11841;p65"/>
            <p:cNvSpPr/>
            <p:nvPr/>
          </p:nvSpPr>
          <p:spPr>
            <a:xfrm>
              <a:off x="2676366" y="3034081"/>
              <a:ext cx="48517" cy="57437"/>
            </a:xfrm>
            <a:custGeom>
              <a:avLst/>
              <a:gdLst/>
              <a:ahLst/>
              <a:cxnLst/>
              <a:rect l="l" t="t" r="r" b="b"/>
              <a:pathLst>
                <a:path w="1387" h="1642" extrusionOk="0">
                  <a:moveTo>
                    <a:pt x="694" y="1"/>
                  </a:moveTo>
                  <a:cubicBezTo>
                    <a:pt x="312" y="1"/>
                    <a:pt x="1" y="310"/>
                    <a:pt x="1" y="694"/>
                  </a:cubicBezTo>
                  <a:lnTo>
                    <a:pt x="1" y="1642"/>
                  </a:lnTo>
                  <a:lnTo>
                    <a:pt x="1387" y="1642"/>
                  </a:lnTo>
                  <a:lnTo>
                    <a:pt x="1387" y="694"/>
                  </a:lnTo>
                  <a:cubicBezTo>
                    <a:pt x="1387" y="310"/>
                    <a:pt x="1078" y="1"/>
                    <a:pt x="69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42" name="Google Shape;11842;p65"/>
            <p:cNvSpPr/>
            <p:nvPr/>
          </p:nvSpPr>
          <p:spPr>
            <a:xfrm>
              <a:off x="2462043" y="3034081"/>
              <a:ext cx="48517" cy="57437"/>
            </a:xfrm>
            <a:custGeom>
              <a:avLst/>
              <a:gdLst/>
              <a:ahLst/>
              <a:cxnLst/>
              <a:rect l="l" t="t" r="r" b="b"/>
              <a:pathLst>
                <a:path w="1387" h="1642" extrusionOk="0">
                  <a:moveTo>
                    <a:pt x="694" y="1"/>
                  </a:moveTo>
                  <a:cubicBezTo>
                    <a:pt x="312" y="1"/>
                    <a:pt x="1" y="310"/>
                    <a:pt x="1" y="694"/>
                  </a:cubicBezTo>
                  <a:lnTo>
                    <a:pt x="1" y="1642"/>
                  </a:lnTo>
                  <a:lnTo>
                    <a:pt x="1387" y="1642"/>
                  </a:lnTo>
                  <a:lnTo>
                    <a:pt x="1387" y="694"/>
                  </a:lnTo>
                  <a:cubicBezTo>
                    <a:pt x="1387" y="310"/>
                    <a:pt x="1078" y="1"/>
                    <a:pt x="69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43" name="Google Shape;11843;p65"/>
            <p:cNvSpPr/>
            <p:nvPr/>
          </p:nvSpPr>
          <p:spPr>
            <a:xfrm>
              <a:off x="2574329" y="2828713"/>
              <a:ext cx="38303" cy="52330"/>
            </a:xfrm>
            <a:custGeom>
              <a:avLst/>
              <a:gdLst/>
              <a:ahLst/>
              <a:cxnLst/>
              <a:rect l="l" t="t" r="r" b="b"/>
              <a:pathLst>
                <a:path w="1095" h="1496" extrusionOk="0">
                  <a:moveTo>
                    <a:pt x="547" y="0"/>
                  </a:moveTo>
                  <a:cubicBezTo>
                    <a:pt x="245" y="0"/>
                    <a:pt x="0" y="247"/>
                    <a:pt x="0" y="547"/>
                  </a:cubicBezTo>
                  <a:lnTo>
                    <a:pt x="0" y="1495"/>
                  </a:lnTo>
                  <a:lnTo>
                    <a:pt x="1094" y="1495"/>
                  </a:lnTo>
                  <a:lnTo>
                    <a:pt x="1094" y="547"/>
                  </a:lnTo>
                  <a:cubicBezTo>
                    <a:pt x="1094" y="244"/>
                    <a:pt x="851" y="0"/>
                    <a:pt x="54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44" name="Google Shape;11844;p65"/>
            <p:cNvSpPr/>
            <p:nvPr/>
          </p:nvSpPr>
          <p:spPr>
            <a:xfrm>
              <a:off x="2743982" y="3056398"/>
              <a:ext cx="12803" cy="12768"/>
            </a:xfrm>
            <a:custGeom>
              <a:avLst/>
              <a:gdLst/>
              <a:ahLst/>
              <a:cxnLst/>
              <a:rect l="l" t="t" r="r" b="b"/>
              <a:pathLst>
                <a:path w="366" h="365" extrusionOk="0">
                  <a:moveTo>
                    <a:pt x="183" y="0"/>
                  </a:moveTo>
                  <a:cubicBezTo>
                    <a:pt x="83" y="0"/>
                    <a:pt x="1" y="82"/>
                    <a:pt x="1" y="183"/>
                  </a:cubicBezTo>
                  <a:cubicBezTo>
                    <a:pt x="1" y="283"/>
                    <a:pt x="83" y="365"/>
                    <a:pt x="183" y="365"/>
                  </a:cubicBezTo>
                  <a:cubicBezTo>
                    <a:pt x="284" y="365"/>
                    <a:pt x="366" y="283"/>
                    <a:pt x="366" y="183"/>
                  </a:cubicBezTo>
                  <a:cubicBezTo>
                    <a:pt x="366" y="82"/>
                    <a:pt x="284" y="0"/>
                    <a:pt x="18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45" name="Google Shape;11845;p65"/>
            <p:cNvSpPr/>
            <p:nvPr/>
          </p:nvSpPr>
          <p:spPr>
            <a:xfrm>
              <a:off x="2529659" y="2951178"/>
              <a:ext cx="127607" cy="12768"/>
            </a:xfrm>
            <a:custGeom>
              <a:avLst/>
              <a:gdLst/>
              <a:ahLst/>
              <a:cxnLst/>
              <a:rect l="l" t="t" r="r" b="b"/>
              <a:pathLst>
                <a:path w="3648" h="365" extrusionOk="0">
                  <a:moveTo>
                    <a:pt x="183" y="0"/>
                  </a:moveTo>
                  <a:cubicBezTo>
                    <a:pt x="84" y="0"/>
                    <a:pt x="1" y="82"/>
                    <a:pt x="1" y="183"/>
                  </a:cubicBezTo>
                  <a:cubicBezTo>
                    <a:pt x="1" y="283"/>
                    <a:pt x="84" y="365"/>
                    <a:pt x="183" y="365"/>
                  </a:cubicBezTo>
                  <a:lnTo>
                    <a:pt x="3466" y="365"/>
                  </a:lnTo>
                  <a:cubicBezTo>
                    <a:pt x="3566" y="365"/>
                    <a:pt x="3648" y="283"/>
                    <a:pt x="3648" y="183"/>
                  </a:cubicBezTo>
                  <a:cubicBezTo>
                    <a:pt x="3648" y="82"/>
                    <a:pt x="3566" y="0"/>
                    <a:pt x="346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46" name="Google Shape;11846;p65"/>
            <p:cNvSpPr/>
            <p:nvPr/>
          </p:nvSpPr>
          <p:spPr>
            <a:xfrm>
              <a:off x="2558413" y="2976678"/>
              <a:ext cx="12768" cy="12803"/>
            </a:xfrm>
            <a:custGeom>
              <a:avLst/>
              <a:gdLst/>
              <a:ahLst/>
              <a:cxnLst/>
              <a:rect l="l" t="t" r="r" b="b"/>
              <a:pathLst>
                <a:path w="365" h="366" extrusionOk="0">
                  <a:moveTo>
                    <a:pt x="183" y="1"/>
                  </a:moveTo>
                  <a:cubicBezTo>
                    <a:pt x="82" y="1"/>
                    <a:pt x="0" y="82"/>
                    <a:pt x="0" y="183"/>
                  </a:cubicBezTo>
                  <a:cubicBezTo>
                    <a:pt x="0" y="284"/>
                    <a:pt x="82" y="365"/>
                    <a:pt x="183" y="365"/>
                  </a:cubicBezTo>
                  <a:cubicBezTo>
                    <a:pt x="283" y="365"/>
                    <a:pt x="365" y="284"/>
                    <a:pt x="365" y="183"/>
                  </a:cubicBezTo>
                  <a:cubicBezTo>
                    <a:pt x="365" y="82"/>
                    <a:pt x="283" y="1"/>
                    <a:pt x="183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47" name="Google Shape;11847;p65"/>
            <p:cNvSpPr/>
            <p:nvPr/>
          </p:nvSpPr>
          <p:spPr>
            <a:xfrm>
              <a:off x="2615815" y="2976678"/>
              <a:ext cx="12803" cy="12803"/>
            </a:xfrm>
            <a:custGeom>
              <a:avLst/>
              <a:gdLst/>
              <a:ahLst/>
              <a:cxnLst/>
              <a:rect l="l" t="t" r="r" b="b"/>
              <a:pathLst>
                <a:path w="366" h="366" extrusionOk="0">
                  <a:moveTo>
                    <a:pt x="183" y="1"/>
                  </a:moveTo>
                  <a:cubicBezTo>
                    <a:pt x="82" y="1"/>
                    <a:pt x="0" y="82"/>
                    <a:pt x="0" y="183"/>
                  </a:cubicBezTo>
                  <a:cubicBezTo>
                    <a:pt x="0" y="284"/>
                    <a:pt x="82" y="365"/>
                    <a:pt x="183" y="365"/>
                  </a:cubicBezTo>
                  <a:cubicBezTo>
                    <a:pt x="283" y="365"/>
                    <a:pt x="365" y="284"/>
                    <a:pt x="365" y="183"/>
                  </a:cubicBezTo>
                  <a:cubicBezTo>
                    <a:pt x="365" y="82"/>
                    <a:pt x="283" y="1"/>
                    <a:pt x="183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48" name="Google Shape;11848;p65"/>
            <p:cNvSpPr/>
            <p:nvPr/>
          </p:nvSpPr>
          <p:spPr>
            <a:xfrm>
              <a:off x="2529659" y="2976678"/>
              <a:ext cx="12803" cy="12803"/>
            </a:xfrm>
            <a:custGeom>
              <a:avLst/>
              <a:gdLst/>
              <a:ahLst/>
              <a:cxnLst/>
              <a:rect l="l" t="t" r="r" b="b"/>
              <a:pathLst>
                <a:path w="366" h="366" extrusionOk="0">
                  <a:moveTo>
                    <a:pt x="183" y="1"/>
                  </a:moveTo>
                  <a:cubicBezTo>
                    <a:pt x="83" y="1"/>
                    <a:pt x="1" y="82"/>
                    <a:pt x="1" y="183"/>
                  </a:cubicBezTo>
                  <a:cubicBezTo>
                    <a:pt x="1" y="284"/>
                    <a:pt x="83" y="365"/>
                    <a:pt x="183" y="365"/>
                  </a:cubicBezTo>
                  <a:cubicBezTo>
                    <a:pt x="284" y="365"/>
                    <a:pt x="366" y="284"/>
                    <a:pt x="366" y="183"/>
                  </a:cubicBezTo>
                  <a:cubicBezTo>
                    <a:pt x="366" y="82"/>
                    <a:pt x="284" y="1"/>
                    <a:pt x="183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49" name="Google Shape;11849;p65"/>
            <p:cNvSpPr/>
            <p:nvPr/>
          </p:nvSpPr>
          <p:spPr>
            <a:xfrm>
              <a:off x="2587097" y="2976678"/>
              <a:ext cx="12768" cy="12803"/>
            </a:xfrm>
            <a:custGeom>
              <a:avLst/>
              <a:gdLst/>
              <a:ahLst/>
              <a:cxnLst/>
              <a:rect l="l" t="t" r="r" b="b"/>
              <a:pathLst>
                <a:path w="365" h="366" extrusionOk="0">
                  <a:moveTo>
                    <a:pt x="182" y="1"/>
                  </a:moveTo>
                  <a:cubicBezTo>
                    <a:pt x="82" y="1"/>
                    <a:pt x="0" y="82"/>
                    <a:pt x="0" y="183"/>
                  </a:cubicBezTo>
                  <a:cubicBezTo>
                    <a:pt x="0" y="284"/>
                    <a:pt x="82" y="365"/>
                    <a:pt x="182" y="365"/>
                  </a:cubicBezTo>
                  <a:cubicBezTo>
                    <a:pt x="283" y="365"/>
                    <a:pt x="365" y="284"/>
                    <a:pt x="365" y="183"/>
                  </a:cubicBezTo>
                  <a:cubicBezTo>
                    <a:pt x="365" y="82"/>
                    <a:pt x="283" y="1"/>
                    <a:pt x="18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50" name="Google Shape;11850;p65"/>
            <p:cNvSpPr/>
            <p:nvPr/>
          </p:nvSpPr>
          <p:spPr>
            <a:xfrm>
              <a:off x="2644499" y="2976678"/>
              <a:ext cx="12768" cy="12803"/>
            </a:xfrm>
            <a:custGeom>
              <a:avLst/>
              <a:gdLst/>
              <a:ahLst/>
              <a:cxnLst/>
              <a:rect l="l" t="t" r="r" b="b"/>
              <a:pathLst>
                <a:path w="365" h="366" extrusionOk="0">
                  <a:moveTo>
                    <a:pt x="183" y="1"/>
                  </a:moveTo>
                  <a:cubicBezTo>
                    <a:pt x="82" y="1"/>
                    <a:pt x="0" y="82"/>
                    <a:pt x="0" y="183"/>
                  </a:cubicBezTo>
                  <a:cubicBezTo>
                    <a:pt x="0" y="284"/>
                    <a:pt x="82" y="365"/>
                    <a:pt x="183" y="365"/>
                  </a:cubicBezTo>
                  <a:cubicBezTo>
                    <a:pt x="283" y="365"/>
                    <a:pt x="365" y="284"/>
                    <a:pt x="365" y="183"/>
                  </a:cubicBezTo>
                  <a:cubicBezTo>
                    <a:pt x="365" y="82"/>
                    <a:pt x="283" y="1"/>
                    <a:pt x="183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51" name="Google Shape;11851;p65"/>
            <p:cNvSpPr/>
            <p:nvPr/>
          </p:nvSpPr>
          <p:spPr>
            <a:xfrm>
              <a:off x="2430176" y="2796811"/>
              <a:ext cx="326608" cy="326678"/>
            </a:xfrm>
            <a:custGeom>
              <a:avLst/>
              <a:gdLst/>
              <a:ahLst/>
              <a:cxnLst/>
              <a:rect l="l" t="t" r="r" b="b"/>
              <a:pathLst>
                <a:path w="9337" h="9339" extrusionOk="0">
                  <a:moveTo>
                    <a:pt x="1240" y="1684"/>
                  </a:moveTo>
                  <a:cubicBezTo>
                    <a:pt x="1383" y="1729"/>
                    <a:pt x="1605" y="1875"/>
                    <a:pt x="1605" y="2043"/>
                  </a:cubicBezTo>
                  <a:lnTo>
                    <a:pt x="1605" y="2407"/>
                  </a:lnTo>
                  <a:cubicBezTo>
                    <a:pt x="1605" y="2508"/>
                    <a:pt x="1688" y="2590"/>
                    <a:pt x="1787" y="2590"/>
                  </a:cubicBezTo>
                  <a:cubicBezTo>
                    <a:pt x="1968" y="2590"/>
                    <a:pt x="2115" y="2737"/>
                    <a:pt x="2115" y="2918"/>
                  </a:cubicBezTo>
                  <a:lnTo>
                    <a:pt x="2115" y="2954"/>
                  </a:lnTo>
                  <a:lnTo>
                    <a:pt x="365" y="2954"/>
                  </a:lnTo>
                  <a:lnTo>
                    <a:pt x="365" y="2918"/>
                  </a:lnTo>
                  <a:cubicBezTo>
                    <a:pt x="365" y="2737"/>
                    <a:pt x="514" y="2590"/>
                    <a:pt x="693" y="2590"/>
                  </a:cubicBezTo>
                  <a:cubicBezTo>
                    <a:pt x="794" y="2590"/>
                    <a:pt x="875" y="2508"/>
                    <a:pt x="875" y="2407"/>
                  </a:cubicBezTo>
                  <a:lnTo>
                    <a:pt x="875" y="2043"/>
                  </a:lnTo>
                  <a:cubicBezTo>
                    <a:pt x="875" y="1875"/>
                    <a:pt x="1099" y="1730"/>
                    <a:pt x="1240" y="1684"/>
                  </a:cubicBezTo>
                  <a:close/>
                  <a:moveTo>
                    <a:pt x="4668" y="365"/>
                  </a:moveTo>
                  <a:cubicBezTo>
                    <a:pt x="5474" y="365"/>
                    <a:pt x="6127" y="1020"/>
                    <a:pt x="6127" y="1824"/>
                  </a:cubicBezTo>
                  <a:lnTo>
                    <a:pt x="6127" y="2407"/>
                  </a:lnTo>
                  <a:cubicBezTo>
                    <a:pt x="6127" y="2508"/>
                    <a:pt x="6210" y="2590"/>
                    <a:pt x="6310" y="2590"/>
                  </a:cubicBezTo>
                  <a:cubicBezTo>
                    <a:pt x="6547" y="2590"/>
                    <a:pt x="6752" y="2743"/>
                    <a:pt x="6826" y="2954"/>
                  </a:cubicBezTo>
                  <a:lnTo>
                    <a:pt x="2511" y="2954"/>
                  </a:lnTo>
                  <a:cubicBezTo>
                    <a:pt x="2587" y="2743"/>
                    <a:pt x="2791" y="2590"/>
                    <a:pt x="3027" y="2590"/>
                  </a:cubicBezTo>
                  <a:cubicBezTo>
                    <a:pt x="3128" y="2590"/>
                    <a:pt x="3210" y="2508"/>
                    <a:pt x="3210" y="2407"/>
                  </a:cubicBezTo>
                  <a:lnTo>
                    <a:pt x="3210" y="1824"/>
                  </a:lnTo>
                  <a:cubicBezTo>
                    <a:pt x="3210" y="1020"/>
                    <a:pt x="3865" y="365"/>
                    <a:pt x="4668" y="365"/>
                  </a:cubicBezTo>
                  <a:close/>
                  <a:moveTo>
                    <a:pt x="8097" y="1684"/>
                  </a:moveTo>
                  <a:cubicBezTo>
                    <a:pt x="8240" y="1729"/>
                    <a:pt x="8461" y="1875"/>
                    <a:pt x="8461" y="2043"/>
                  </a:cubicBezTo>
                  <a:lnTo>
                    <a:pt x="8461" y="2407"/>
                  </a:lnTo>
                  <a:cubicBezTo>
                    <a:pt x="8461" y="2508"/>
                    <a:pt x="8544" y="2590"/>
                    <a:pt x="8644" y="2590"/>
                  </a:cubicBezTo>
                  <a:cubicBezTo>
                    <a:pt x="8825" y="2590"/>
                    <a:pt x="8972" y="2737"/>
                    <a:pt x="8972" y="2918"/>
                  </a:cubicBezTo>
                  <a:lnTo>
                    <a:pt x="8972" y="2954"/>
                  </a:lnTo>
                  <a:lnTo>
                    <a:pt x="7221" y="2954"/>
                  </a:lnTo>
                  <a:lnTo>
                    <a:pt x="7221" y="2918"/>
                  </a:lnTo>
                  <a:cubicBezTo>
                    <a:pt x="7221" y="2737"/>
                    <a:pt x="7370" y="2590"/>
                    <a:pt x="7550" y="2590"/>
                  </a:cubicBezTo>
                  <a:cubicBezTo>
                    <a:pt x="7650" y="2590"/>
                    <a:pt x="7732" y="2508"/>
                    <a:pt x="7732" y="2407"/>
                  </a:cubicBezTo>
                  <a:lnTo>
                    <a:pt x="7732" y="2043"/>
                  </a:lnTo>
                  <a:cubicBezTo>
                    <a:pt x="7732" y="1875"/>
                    <a:pt x="7955" y="1730"/>
                    <a:pt x="8097" y="1684"/>
                  </a:cubicBezTo>
                  <a:close/>
                  <a:moveTo>
                    <a:pt x="2115" y="3319"/>
                  </a:moveTo>
                  <a:lnTo>
                    <a:pt x="2115" y="5872"/>
                  </a:lnTo>
                  <a:lnTo>
                    <a:pt x="365" y="5872"/>
                  </a:lnTo>
                  <a:lnTo>
                    <a:pt x="365" y="3319"/>
                  </a:lnTo>
                  <a:close/>
                  <a:moveTo>
                    <a:pt x="6857" y="3319"/>
                  </a:moveTo>
                  <a:lnTo>
                    <a:pt x="6857" y="5872"/>
                  </a:lnTo>
                  <a:lnTo>
                    <a:pt x="2480" y="5872"/>
                  </a:lnTo>
                  <a:lnTo>
                    <a:pt x="2480" y="3319"/>
                  </a:lnTo>
                  <a:close/>
                  <a:moveTo>
                    <a:pt x="8972" y="3319"/>
                  </a:moveTo>
                  <a:lnTo>
                    <a:pt x="8972" y="5872"/>
                  </a:lnTo>
                  <a:lnTo>
                    <a:pt x="7221" y="5872"/>
                  </a:lnTo>
                  <a:lnTo>
                    <a:pt x="7221" y="3319"/>
                  </a:lnTo>
                  <a:close/>
                  <a:moveTo>
                    <a:pt x="3577" y="6237"/>
                  </a:moveTo>
                  <a:cubicBezTo>
                    <a:pt x="3134" y="6571"/>
                    <a:pt x="2845" y="7099"/>
                    <a:pt x="2845" y="7696"/>
                  </a:cubicBezTo>
                  <a:lnTo>
                    <a:pt x="2845" y="8972"/>
                  </a:lnTo>
                  <a:lnTo>
                    <a:pt x="365" y="8972"/>
                  </a:lnTo>
                  <a:lnTo>
                    <a:pt x="365" y="6237"/>
                  </a:lnTo>
                  <a:close/>
                  <a:moveTo>
                    <a:pt x="4486" y="6247"/>
                  </a:moveTo>
                  <a:lnTo>
                    <a:pt x="4486" y="8972"/>
                  </a:lnTo>
                  <a:lnTo>
                    <a:pt x="3210" y="8972"/>
                  </a:lnTo>
                  <a:lnTo>
                    <a:pt x="3210" y="7696"/>
                  </a:lnTo>
                  <a:cubicBezTo>
                    <a:pt x="3210" y="6953"/>
                    <a:pt x="3768" y="6339"/>
                    <a:pt x="4486" y="6247"/>
                  </a:cubicBezTo>
                  <a:close/>
                  <a:moveTo>
                    <a:pt x="4851" y="6247"/>
                  </a:moveTo>
                  <a:cubicBezTo>
                    <a:pt x="5570" y="6339"/>
                    <a:pt x="6127" y="6953"/>
                    <a:pt x="6127" y="7696"/>
                  </a:cubicBezTo>
                  <a:lnTo>
                    <a:pt x="6127" y="8972"/>
                  </a:lnTo>
                  <a:lnTo>
                    <a:pt x="4851" y="8972"/>
                  </a:lnTo>
                  <a:lnTo>
                    <a:pt x="4851" y="6247"/>
                  </a:lnTo>
                  <a:close/>
                  <a:moveTo>
                    <a:pt x="4668" y="0"/>
                  </a:moveTo>
                  <a:cubicBezTo>
                    <a:pt x="3665" y="0"/>
                    <a:pt x="2845" y="819"/>
                    <a:pt x="2845" y="1824"/>
                  </a:cubicBezTo>
                  <a:lnTo>
                    <a:pt x="2845" y="2243"/>
                  </a:lnTo>
                  <a:cubicBezTo>
                    <a:pt x="2654" y="2282"/>
                    <a:pt x="2483" y="2381"/>
                    <a:pt x="2355" y="2523"/>
                  </a:cubicBezTo>
                  <a:cubicBezTo>
                    <a:pt x="2264" y="2391"/>
                    <a:pt x="2127" y="2292"/>
                    <a:pt x="1970" y="2250"/>
                  </a:cubicBezTo>
                  <a:lnTo>
                    <a:pt x="1970" y="2044"/>
                  </a:lnTo>
                  <a:cubicBezTo>
                    <a:pt x="1970" y="1650"/>
                    <a:pt x="1558" y="1379"/>
                    <a:pt x="1280" y="1319"/>
                  </a:cubicBezTo>
                  <a:cubicBezTo>
                    <a:pt x="1266" y="1316"/>
                    <a:pt x="1254" y="1315"/>
                    <a:pt x="1241" y="1315"/>
                  </a:cubicBezTo>
                  <a:cubicBezTo>
                    <a:pt x="1228" y="1315"/>
                    <a:pt x="1215" y="1316"/>
                    <a:pt x="1202" y="1319"/>
                  </a:cubicBezTo>
                  <a:cubicBezTo>
                    <a:pt x="924" y="1379"/>
                    <a:pt x="511" y="1650"/>
                    <a:pt x="511" y="2044"/>
                  </a:cubicBezTo>
                  <a:lnTo>
                    <a:pt x="511" y="2250"/>
                  </a:lnTo>
                  <a:cubicBezTo>
                    <a:pt x="218" y="2330"/>
                    <a:pt x="0" y="2600"/>
                    <a:pt x="0" y="2919"/>
                  </a:cubicBezTo>
                  <a:lnTo>
                    <a:pt x="0" y="9156"/>
                  </a:lnTo>
                  <a:cubicBezTo>
                    <a:pt x="0" y="9204"/>
                    <a:pt x="21" y="9251"/>
                    <a:pt x="54" y="9286"/>
                  </a:cubicBezTo>
                  <a:cubicBezTo>
                    <a:pt x="88" y="9321"/>
                    <a:pt x="134" y="9338"/>
                    <a:pt x="183" y="9338"/>
                  </a:cubicBezTo>
                  <a:lnTo>
                    <a:pt x="9154" y="9338"/>
                  </a:lnTo>
                  <a:cubicBezTo>
                    <a:pt x="9202" y="9338"/>
                    <a:pt x="9249" y="9318"/>
                    <a:pt x="9284" y="9286"/>
                  </a:cubicBezTo>
                  <a:cubicBezTo>
                    <a:pt x="9319" y="9251"/>
                    <a:pt x="9337" y="9205"/>
                    <a:pt x="9337" y="9156"/>
                  </a:cubicBezTo>
                  <a:lnTo>
                    <a:pt x="9337" y="8426"/>
                  </a:lnTo>
                  <a:cubicBezTo>
                    <a:pt x="9337" y="8326"/>
                    <a:pt x="9255" y="8244"/>
                    <a:pt x="9154" y="8244"/>
                  </a:cubicBezTo>
                  <a:cubicBezTo>
                    <a:pt x="9055" y="8244"/>
                    <a:pt x="8972" y="8326"/>
                    <a:pt x="8972" y="8426"/>
                  </a:cubicBezTo>
                  <a:lnTo>
                    <a:pt x="8972" y="8973"/>
                  </a:lnTo>
                  <a:lnTo>
                    <a:pt x="6492" y="8973"/>
                  </a:lnTo>
                  <a:lnTo>
                    <a:pt x="6492" y="7697"/>
                  </a:lnTo>
                  <a:cubicBezTo>
                    <a:pt x="6492" y="7100"/>
                    <a:pt x="6205" y="6572"/>
                    <a:pt x="5761" y="6238"/>
                  </a:cubicBezTo>
                  <a:lnTo>
                    <a:pt x="8972" y="6238"/>
                  </a:lnTo>
                  <a:lnTo>
                    <a:pt x="8972" y="6785"/>
                  </a:lnTo>
                  <a:cubicBezTo>
                    <a:pt x="8972" y="6886"/>
                    <a:pt x="9055" y="6968"/>
                    <a:pt x="9154" y="6968"/>
                  </a:cubicBezTo>
                  <a:cubicBezTo>
                    <a:pt x="9255" y="6968"/>
                    <a:pt x="9337" y="6886"/>
                    <a:pt x="9337" y="6785"/>
                  </a:cubicBezTo>
                  <a:lnTo>
                    <a:pt x="9337" y="2919"/>
                  </a:lnTo>
                  <a:cubicBezTo>
                    <a:pt x="9337" y="2598"/>
                    <a:pt x="9121" y="2330"/>
                    <a:pt x="8826" y="2250"/>
                  </a:cubicBezTo>
                  <a:lnTo>
                    <a:pt x="8826" y="2044"/>
                  </a:lnTo>
                  <a:cubicBezTo>
                    <a:pt x="8826" y="1650"/>
                    <a:pt x="8415" y="1379"/>
                    <a:pt x="8136" y="1319"/>
                  </a:cubicBezTo>
                  <a:cubicBezTo>
                    <a:pt x="8123" y="1316"/>
                    <a:pt x="8110" y="1315"/>
                    <a:pt x="8097" y="1315"/>
                  </a:cubicBezTo>
                  <a:cubicBezTo>
                    <a:pt x="8085" y="1315"/>
                    <a:pt x="8072" y="1316"/>
                    <a:pt x="8059" y="1319"/>
                  </a:cubicBezTo>
                  <a:cubicBezTo>
                    <a:pt x="7780" y="1379"/>
                    <a:pt x="7367" y="1650"/>
                    <a:pt x="7367" y="2044"/>
                  </a:cubicBezTo>
                  <a:lnTo>
                    <a:pt x="7367" y="2250"/>
                  </a:lnTo>
                  <a:cubicBezTo>
                    <a:pt x="7210" y="2294"/>
                    <a:pt x="7074" y="2391"/>
                    <a:pt x="6984" y="2523"/>
                  </a:cubicBezTo>
                  <a:cubicBezTo>
                    <a:pt x="6855" y="2384"/>
                    <a:pt x="6686" y="2283"/>
                    <a:pt x="6492" y="2243"/>
                  </a:cubicBezTo>
                  <a:lnTo>
                    <a:pt x="6492" y="1824"/>
                  </a:lnTo>
                  <a:cubicBezTo>
                    <a:pt x="6492" y="819"/>
                    <a:pt x="5674" y="0"/>
                    <a:pt x="466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52" name="Google Shape;11852;p65"/>
            <p:cNvSpPr/>
            <p:nvPr/>
          </p:nvSpPr>
          <p:spPr>
            <a:xfrm>
              <a:off x="2558413" y="2925643"/>
              <a:ext cx="70205" cy="12803"/>
            </a:xfrm>
            <a:custGeom>
              <a:avLst/>
              <a:gdLst/>
              <a:ahLst/>
              <a:cxnLst/>
              <a:rect l="l" t="t" r="r" b="b"/>
              <a:pathLst>
                <a:path w="2007" h="366" extrusionOk="0">
                  <a:moveTo>
                    <a:pt x="183" y="1"/>
                  </a:moveTo>
                  <a:cubicBezTo>
                    <a:pt x="82" y="1"/>
                    <a:pt x="0" y="83"/>
                    <a:pt x="0" y="183"/>
                  </a:cubicBezTo>
                  <a:cubicBezTo>
                    <a:pt x="0" y="284"/>
                    <a:pt x="82" y="366"/>
                    <a:pt x="183" y="366"/>
                  </a:cubicBezTo>
                  <a:lnTo>
                    <a:pt x="1824" y="366"/>
                  </a:lnTo>
                  <a:cubicBezTo>
                    <a:pt x="1924" y="366"/>
                    <a:pt x="2006" y="284"/>
                    <a:pt x="2006" y="183"/>
                  </a:cubicBezTo>
                  <a:cubicBezTo>
                    <a:pt x="2006" y="83"/>
                    <a:pt x="1924" y="1"/>
                    <a:pt x="182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53" name="Google Shape;11853;p65"/>
            <p:cNvSpPr/>
            <p:nvPr/>
          </p:nvSpPr>
          <p:spPr>
            <a:xfrm>
              <a:off x="2669999" y="3027714"/>
              <a:ext cx="61285" cy="70205"/>
            </a:xfrm>
            <a:custGeom>
              <a:avLst/>
              <a:gdLst/>
              <a:ahLst/>
              <a:cxnLst/>
              <a:rect l="l" t="t" r="r" b="b"/>
              <a:pathLst>
                <a:path w="1752" h="2007" extrusionOk="0">
                  <a:moveTo>
                    <a:pt x="876" y="365"/>
                  </a:moveTo>
                  <a:cubicBezTo>
                    <a:pt x="1157" y="365"/>
                    <a:pt x="1387" y="594"/>
                    <a:pt x="1387" y="876"/>
                  </a:cubicBezTo>
                  <a:lnTo>
                    <a:pt x="1387" y="1642"/>
                  </a:lnTo>
                  <a:lnTo>
                    <a:pt x="365" y="1642"/>
                  </a:lnTo>
                  <a:lnTo>
                    <a:pt x="365" y="876"/>
                  </a:lnTo>
                  <a:cubicBezTo>
                    <a:pt x="365" y="594"/>
                    <a:pt x="596" y="365"/>
                    <a:pt x="876" y="365"/>
                  </a:cubicBezTo>
                  <a:close/>
                  <a:moveTo>
                    <a:pt x="876" y="0"/>
                  </a:moveTo>
                  <a:cubicBezTo>
                    <a:pt x="393" y="0"/>
                    <a:pt x="1" y="394"/>
                    <a:pt x="1" y="876"/>
                  </a:cubicBezTo>
                  <a:lnTo>
                    <a:pt x="1" y="1824"/>
                  </a:lnTo>
                  <a:cubicBezTo>
                    <a:pt x="1" y="1925"/>
                    <a:pt x="84" y="2006"/>
                    <a:pt x="183" y="2006"/>
                  </a:cubicBezTo>
                  <a:lnTo>
                    <a:pt x="1569" y="2006"/>
                  </a:lnTo>
                  <a:cubicBezTo>
                    <a:pt x="1670" y="2006"/>
                    <a:pt x="1751" y="1925"/>
                    <a:pt x="1751" y="1824"/>
                  </a:cubicBezTo>
                  <a:lnTo>
                    <a:pt x="1751" y="876"/>
                  </a:lnTo>
                  <a:cubicBezTo>
                    <a:pt x="1751" y="393"/>
                    <a:pt x="1360" y="0"/>
                    <a:pt x="87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54" name="Google Shape;11854;p65"/>
            <p:cNvSpPr/>
            <p:nvPr/>
          </p:nvSpPr>
          <p:spPr>
            <a:xfrm>
              <a:off x="2455677" y="3027714"/>
              <a:ext cx="61285" cy="70205"/>
            </a:xfrm>
            <a:custGeom>
              <a:avLst/>
              <a:gdLst/>
              <a:ahLst/>
              <a:cxnLst/>
              <a:rect l="l" t="t" r="r" b="b"/>
              <a:pathLst>
                <a:path w="1752" h="2007" extrusionOk="0">
                  <a:moveTo>
                    <a:pt x="876" y="365"/>
                  </a:moveTo>
                  <a:cubicBezTo>
                    <a:pt x="1157" y="365"/>
                    <a:pt x="1386" y="594"/>
                    <a:pt x="1386" y="876"/>
                  </a:cubicBezTo>
                  <a:lnTo>
                    <a:pt x="1386" y="1642"/>
                  </a:lnTo>
                  <a:lnTo>
                    <a:pt x="365" y="1642"/>
                  </a:lnTo>
                  <a:lnTo>
                    <a:pt x="365" y="876"/>
                  </a:lnTo>
                  <a:cubicBezTo>
                    <a:pt x="365" y="594"/>
                    <a:pt x="596" y="365"/>
                    <a:pt x="876" y="365"/>
                  </a:cubicBezTo>
                  <a:close/>
                  <a:moveTo>
                    <a:pt x="876" y="0"/>
                  </a:moveTo>
                  <a:cubicBezTo>
                    <a:pt x="393" y="0"/>
                    <a:pt x="1" y="393"/>
                    <a:pt x="1" y="876"/>
                  </a:cubicBezTo>
                  <a:lnTo>
                    <a:pt x="1" y="1824"/>
                  </a:lnTo>
                  <a:cubicBezTo>
                    <a:pt x="1" y="1925"/>
                    <a:pt x="84" y="2006"/>
                    <a:pt x="183" y="2006"/>
                  </a:cubicBezTo>
                  <a:lnTo>
                    <a:pt x="1569" y="2006"/>
                  </a:lnTo>
                  <a:cubicBezTo>
                    <a:pt x="1669" y="2006"/>
                    <a:pt x="1751" y="1925"/>
                    <a:pt x="1751" y="1824"/>
                  </a:cubicBezTo>
                  <a:lnTo>
                    <a:pt x="1751" y="876"/>
                  </a:lnTo>
                  <a:cubicBezTo>
                    <a:pt x="1751" y="394"/>
                    <a:pt x="1360" y="0"/>
                    <a:pt x="87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55" name="Google Shape;11855;p65"/>
            <p:cNvSpPr/>
            <p:nvPr/>
          </p:nvSpPr>
          <p:spPr>
            <a:xfrm>
              <a:off x="2561561" y="3069131"/>
              <a:ext cx="12803" cy="12803"/>
            </a:xfrm>
            <a:custGeom>
              <a:avLst/>
              <a:gdLst/>
              <a:ahLst/>
              <a:cxnLst/>
              <a:rect l="l" t="t" r="r" b="b"/>
              <a:pathLst>
                <a:path w="366" h="366" extrusionOk="0">
                  <a:moveTo>
                    <a:pt x="183" y="1"/>
                  </a:moveTo>
                  <a:cubicBezTo>
                    <a:pt x="82" y="1"/>
                    <a:pt x="1" y="83"/>
                    <a:pt x="1" y="183"/>
                  </a:cubicBezTo>
                  <a:cubicBezTo>
                    <a:pt x="1" y="284"/>
                    <a:pt x="82" y="366"/>
                    <a:pt x="183" y="366"/>
                  </a:cubicBezTo>
                  <a:cubicBezTo>
                    <a:pt x="284" y="366"/>
                    <a:pt x="365" y="284"/>
                    <a:pt x="365" y="183"/>
                  </a:cubicBezTo>
                  <a:cubicBezTo>
                    <a:pt x="365" y="83"/>
                    <a:pt x="284" y="1"/>
                    <a:pt x="18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56" name="Google Shape;11856;p65"/>
            <p:cNvSpPr/>
            <p:nvPr/>
          </p:nvSpPr>
          <p:spPr>
            <a:xfrm>
              <a:off x="2612597" y="3069131"/>
              <a:ext cx="12803" cy="12803"/>
            </a:xfrm>
            <a:custGeom>
              <a:avLst/>
              <a:gdLst/>
              <a:ahLst/>
              <a:cxnLst/>
              <a:rect l="l" t="t" r="r" b="b"/>
              <a:pathLst>
                <a:path w="366" h="366" extrusionOk="0">
                  <a:moveTo>
                    <a:pt x="183" y="1"/>
                  </a:moveTo>
                  <a:cubicBezTo>
                    <a:pt x="82" y="1"/>
                    <a:pt x="0" y="83"/>
                    <a:pt x="0" y="183"/>
                  </a:cubicBezTo>
                  <a:cubicBezTo>
                    <a:pt x="0" y="284"/>
                    <a:pt x="82" y="366"/>
                    <a:pt x="183" y="366"/>
                  </a:cubicBezTo>
                  <a:cubicBezTo>
                    <a:pt x="283" y="366"/>
                    <a:pt x="365" y="284"/>
                    <a:pt x="365" y="183"/>
                  </a:cubicBezTo>
                  <a:cubicBezTo>
                    <a:pt x="365" y="83"/>
                    <a:pt x="283" y="1"/>
                    <a:pt x="18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57" name="Google Shape;11857;p65"/>
            <p:cNvSpPr/>
            <p:nvPr/>
          </p:nvSpPr>
          <p:spPr>
            <a:xfrm>
              <a:off x="2567962" y="2822311"/>
              <a:ext cx="51036" cy="65098"/>
            </a:xfrm>
            <a:custGeom>
              <a:avLst/>
              <a:gdLst/>
              <a:ahLst/>
              <a:cxnLst/>
              <a:rect l="l" t="t" r="r" b="b"/>
              <a:pathLst>
                <a:path w="1459" h="1861" extrusionOk="0">
                  <a:moveTo>
                    <a:pt x="729" y="365"/>
                  </a:moveTo>
                  <a:cubicBezTo>
                    <a:pt x="931" y="365"/>
                    <a:pt x="1094" y="529"/>
                    <a:pt x="1094" y="730"/>
                  </a:cubicBezTo>
                  <a:lnTo>
                    <a:pt x="1094" y="1496"/>
                  </a:lnTo>
                  <a:lnTo>
                    <a:pt x="365" y="1496"/>
                  </a:lnTo>
                  <a:lnTo>
                    <a:pt x="365" y="730"/>
                  </a:lnTo>
                  <a:cubicBezTo>
                    <a:pt x="365" y="529"/>
                    <a:pt x="530" y="365"/>
                    <a:pt x="729" y="365"/>
                  </a:cubicBezTo>
                  <a:close/>
                  <a:moveTo>
                    <a:pt x="729" y="1"/>
                  </a:moveTo>
                  <a:cubicBezTo>
                    <a:pt x="327" y="1"/>
                    <a:pt x="0" y="328"/>
                    <a:pt x="0" y="730"/>
                  </a:cubicBezTo>
                  <a:lnTo>
                    <a:pt x="0" y="1678"/>
                  </a:lnTo>
                  <a:cubicBezTo>
                    <a:pt x="0" y="1779"/>
                    <a:pt x="83" y="1861"/>
                    <a:pt x="182" y="1861"/>
                  </a:cubicBezTo>
                  <a:lnTo>
                    <a:pt x="1276" y="1861"/>
                  </a:lnTo>
                  <a:cubicBezTo>
                    <a:pt x="1377" y="1861"/>
                    <a:pt x="1459" y="1779"/>
                    <a:pt x="1459" y="1678"/>
                  </a:cubicBezTo>
                  <a:lnTo>
                    <a:pt x="1459" y="730"/>
                  </a:lnTo>
                  <a:cubicBezTo>
                    <a:pt x="1459" y="329"/>
                    <a:pt x="1134" y="1"/>
                    <a:pt x="72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858" name="Google Shape;11858;p65"/>
          <p:cNvGrpSpPr/>
          <p:nvPr/>
        </p:nvGrpSpPr>
        <p:grpSpPr>
          <a:xfrm>
            <a:off x="5155688" y="3265021"/>
            <a:ext cx="343417" cy="451143"/>
            <a:chOff x="1677721" y="2796846"/>
            <a:chExt cx="248673" cy="326678"/>
          </a:xfrm>
        </p:grpSpPr>
        <p:sp>
          <p:nvSpPr>
            <p:cNvPr id="11859" name="Google Shape;11859;p65"/>
            <p:cNvSpPr/>
            <p:nvPr/>
          </p:nvSpPr>
          <p:spPr>
            <a:xfrm>
              <a:off x="1751179" y="3080779"/>
              <a:ext cx="25535" cy="36274"/>
            </a:xfrm>
            <a:custGeom>
              <a:avLst/>
              <a:gdLst/>
              <a:ahLst/>
              <a:cxnLst/>
              <a:rect l="l" t="t" r="r" b="b"/>
              <a:pathLst>
                <a:path w="730" h="1037" extrusionOk="0">
                  <a:moveTo>
                    <a:pt x="730" y="1"/>
                  </a:moveTo>
                  <a:cubicBezTo>
                    <a:pt x="520" y="40"/>
                    <a:pt x="279" y="79"/>
                    <a:pt x="0" y="109"/>
                  </a:cubicBezTo>
                  <a:lnTo>
                    <a:pt x="0" y="1036"/>
                  </a:lnTo>
                  <a:lnTo>
                    <a:pt x="730" y="1036"/>
                  </a:lnTo>
                  <a:lnTo>
                    <a:pt x="73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60" name="Google Shape;11860;p65"/>
            <p:cNvSpPr/>
            <p:nvPr/>
          </p:nvSpPr>
          <p:spPr>
            <a:xfrm>
              <a:off x="1751179" y="2858096"/>
              <a:ext cx="25535" cy="46279"/>
            </a:xfrm>
            <a:custGeom>
              <a:avLst/>
              <a:gdLst/>
              <a:ahLst/>
              <a:cxnLst/>
              <a:rect l="l" t="t" r="r" b="b"/>
              <a:pathLst>
                <a:path w="730" h="1323" extrusionOk="0">
                  <a:moveTo>
                    <a:pt x="367" y="1"/>
                  </a:moveTo>
                  <a:cubicBezTo>
                    <a:pt x="236" y="1"/>
                    <a:pt x="114" y="6"/>
                    <a:pt x="0" y="15"/>
                  </a:cubicBezTo>
                  <a:lnTo>
                    <a:pt x="0" y="1242"/>
                  </a:lnTo>
                  <a:cubicBezTo>
                    <a:pt x="113" y="1290"/>
                    <a:pt x="238" y="1322"/>
                    <a:pt x="365" y="1322"/>
                  </a:cubicBezTo>
                  <a:cubicBezTo>
                    <a:pt x="496" y="1322"/>
                    <a:pt x="619" y="1293"/>
                    <a:pt x="730" y="1248"/>
                  </a:cubicBezTo>
                  <a:lnTo>
                    <a:pt x="730" y="15"/>
                  </a:lnTo>
                  <a:cubicBezTo>
                    <a:pt x="601" y="5"/>
                    <a:pt x="480" y="1"/>
                    <a:pt x="36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61" name="Google Shape;11861;p65"/>
            <p:cNvSpPr/>
            <p:nvPr/>
          </p:nvSpPr>
          <p:spPr>
            <a:xfrm>
              <a:off x="1695701" y="2888004"/>
              <a:ext cx="131420" cy="229049"/>
            </a:xfrm>
            <a:custGeom>
              <a:avLst/>
              <a:gdLst/>
              <a:ahLst/>
              <a:cxnLst/>
              <a:rect l="l" t="t" r="r" b="b"/>
              <a:pathLst>
                <a:path w="3757" h="6548" extrusionOk="0">
                  <a:moveTo>
                    <a:pt x="1039" y="0"/>
                  </a:moveTo>
                  <a:lnTo>
                    <a:pt x="110" y="365"/>
                  </a:lnTo>
                  <a:lnTo>
                    <a:pt x="601" y="1843"/>
                  </a:lnTo>
                  <a:lnTo>
                    <a:pt x="857" y="3201"/>
                  </a:lnTo>
                  <a:cubicBezTo>
                    <a:pt x="857" y="3201"/>
                    <a:pt x="0" y="4645"/>
                    <a:pt x="0" y="6547"/>
                  </a:cubicBezTo>
                  <a:lnTo>
                    <a:pt x="0" y="6547"/>
                  </a:lnTo>
                  <a:cubicBezTo>
                    <a:pt x="0" y="6547"/>
                    <a:pt x="639" y="5711"/>
                    <a:pt x="1506" y="5627"/>
                  </a:cubicBezTo>
                  <a:cubicBezTo>
                    <a:pt x="3003" y="5477"/>
                    <a:pt x="3502" y="5116"/>
                    <a:pt x="3502" y="5116"/>
                  </a:cubicBezTo>
                  <a:cubicBezTo>
                    <a:pt x="3502" y="4127"/>
                    <a:pt x="3045" y="3201"/>
                    <a:pt x="3045" y="3201"/>
                  </a:cubicBezTo>
                  <a:lnTo>
                    <a:pt x="3300" y="1843"/>
                  </a:lnTo>
                  <a:lnTo>
                    <a:pt x="3757" y="365"/>
                  </a:lnTo>
                  <a:lnTo>
                    <a:pt x="2863" y="0"/>
                  </a:lnTo>
                  <a:cubicBezTo>
                    <a:pt x="2863" y="0"/>
                    <a:pt x="2464" y="466"/>
                    <a:pt x="1951" y="466"/>
                  </a:cubicBezTo>
                  <a:cubicBezTo>
                    <a:pt x="1462" y="466"/>
                    <a:pt x="1039" y="0"/>
                    <a:pt x="103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62" name="Google Shape;11862;p65"/>
            <p:cNvSpPr/>
            <p:nvPr/>
          </p:nvSpPr>
          <p:spPr>
            <a:xfrm>
              <a:off x="1684262" y="2803247"/>
              <a:ext cx="181791" cy="67302"/>
            </a:xfrm>
            <a:custGeom>
              <a:avLst/>
              <a:gdLst/>
              <a:ahLst/>
              <a:cxnLst/>
              <a:rect l="l" t="t" r="r" b="b"/>
              <a:pathLst>
                <a:path w="5197" h="1924" extrusionOk="0">
                  <a:moveTo>
                    <a:pt x="1915" y="0"/>
                  </a:moveTo>
                  <a:lnTo>
                    <a:pt x="1575" y="375"/>
                  </a:lnTo>
                  <a:cubicBezTo>
                    <a:pt x="1505" y="375"/>
                    <a:pt x="1429" y="374"/>
                    <a:pt x="1349" y="374"/>
                  </a:cubicBezTo>
                  <a:cubicBezTo>
                    <a:pt x="773" y="374"/>
                    <a:pt x="1" y="423"/>
                    <a:pt x="1" y="1220"/>
                  </a:cubicBezTo>
                  <a:cubicBezTo>
                    <a:pt x="1" y="1602"/>
                    <a:pt x="389" y="1684"/>
                    <a:pt x="961" y="1688"/>
                  </a:cubicBezTo>
                  <a:cubicBezTo>
                    <a:pt x="964" y="1688"/>
                    <a:pt x="968" y="1688"/>
                    <a:pt x="971" y="1688"/>
                  </a:cubicBezTo>
                  <a:cubicBezTo>
                    <a:pt x="1295" y="1688"/>
                    <a:pt x="1684" y="1571"/>
                    <a:pt x="2283" y="1571"/>
                  </a:cubicBezTo>
                  <a:cubicBezTo>
                    <a:pt x="2704" y="1571"/>
                    <a:pt x="3228" y="1628"/>
                    <a:pt x="3907" y="1825"/>
                  </a:cubicBezTo>
                  <a:cubicBezTo>
                    <a:pt x="4148" y="1894"/>
                    <a:pt x="4339" y="1924"/>
                    <a:pt x="4488" y="1924"/>
                  </a:cubicBezTo>
                  <a:cubicBezTo>
                    <a:pt x="5197" y="1924"/>
                    <a:pt x="4972" y="1260"/>
                    <a:pt x="4685" y="1043"/>
                  </a:cubicBezTo>
                  <a:cubicBezTo>
                    <a:pt x="4519" y="918"/>
                    <a:pt x="4266" y="727"/>
                    <a:pt x="3693" y="581"/>
                  </a:cubicBezTo>
                  <a:lnTo>
                    <a:pt x="401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63" name="Google Shape;11863;p65"/>
            <p:cNvSpPr/>
            <p:nvPr/>
          </p:nvSpPr>
          <p:spPr>
            <a:xfrm>
              <a:off x="1843701" y="2815280"/>
              <a:ext cx="76571" cy="32601"/>
            </a:xfrm>
            <a:custGeom>
              <a:avLst/>
              <a:gdLst/>
              <a:ahLst/>
              <a:cxnLst/>
              <a:rect l="l" t="t" r="r" b="b"/>
              <a:pathLst>
                <a:path w="2189" h="932" extrusionOk="0">
                  <a:moveTo>
                    <a:pt x="1094" y="0"/>
                  </a:moveTo>
                  <a:cubicBezTo>
                    <a:pt x="490" y="0"/>
                    <a:pt x="0" y="209"/>
                    <a:pt x="0" y="466"/>
                  </a:cubicBezTo>
                  <a:cubicBezTo>
                    <a:pt x="0" y="723"/>
                    <a:pt x="490" y="931"/>
                    <a:pt x="1094" y="931"/>
                  </a:cubicBezTo>
                  <a:cubicBezTo>
                    <a:pt x="1697" y="931"/>
                    <a:pt x="2188" y="466"/>
                    <a:pt x="2188" y="466"/>
                  </a:cubicBezTo>
                  <a:cubicBezTo>
                    <a:pt x="2188" y="466"/>
                    <a:pt x="1697" y="0"/>
                    <a:pt x="109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64" name="Google Shape;11864;p65"/>
            <p:cNvSpPr/>
            <p:nvPr/>
          </p:nvSpPr>
          <p:spPr>
            <a:xfrm>
              <a:off x="1796898" y="2985109"/>
              <a:ext cx="13537" cy="12838"/>
            </a:xfrm>
            <a:custGeom>
              <a:avLst/>
              <a:gdLst/>
              <a:ahLst/>
              <a:cxnLst/>
              <a:rect l="l" t="t" r="r" b="b"/>
              <a:pathLst>
                <a:path w="387" h="367" extrusionOk="0">
                  <a:moveTo>
                    <a:pt x="197" y="0"/>
                  </a:moveTo>
                  <a:cubicBezTo>
                    <a:pt x="110" y="0"/>
                    <a:pt x="35" y="62"/>
                    <a:pt x="19" y="149"/>
                  </a:cubicBezTo>
                  <a:cubicBezTo>
                    <a:pt x="0" y="248"/>
                    <a:pt x="66" y="345"/>
                    <a:pt x="165" y="364"/>
                  </a:cubicBezTo>
                  <a:cubicBezTo>
                    <a:pt x="175" y="365"/>
                    <a:pt x="187" y="366"/>
                    <a:pt x="200" y="366"/>
                  </a:cubicBezTo>
                  <a:cubicBezTo>
                    <a:pt x="288" y="366"/>
                    <a:pt x="362" y="305"/>
                    <a:pt x="378" y="218"/>
                  </a:cubicBezTo>
                  <a:cubicBezTo>
                    <a:pt x="387" y="170"/>
                    <a:pt x="377" y="120"/>
                    <a:pt x="349" y="81"/>
                  </a:cubicBezTo>
                  <a:cubicBezTo>
                    <a:pt x="321" y="40"/>
                    <a:pt x="280" y="13"/>
                    <a:pt x="232" y="3"/>
                  </a:cubicBezTo>
                  <a:cubicBezTo>
                    <a:pt x="222" y="2"/>
                    <a:pt x="210" y="0"/>
                    <a:pt x="19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65" name="Google Shape;11865;p65"/>
            <p:cNvSpPr/>
            <p:nvPr/>
          </p:nvSpPr>
          <p:spPr>
            <a:xfrm>
              <a:off x="1677721" y="2796846"/>
              <a:ext cx="248673" cy="326678"/>
            </a:xfrm>
            <a:custGeom>
              <a:avLst/>
              <a:gdLst/>
              <a:ahLst/>
              <a:cxnLst/>
              <a:rect l="l" t="t" r="r" b="b"/>
              <a:pathLst>
                <a:path w="7109" h="9339" extrusionOk="0">
                  <a:moveTo>
                    <a:pt x="5839" y="710"/>
                  </a:moveTo>
                  <a:cubicBezTo>
                    <a:pt x="6164" y="710"/>
                    <a:pt x="6462" y="873"/>
                    <a:pt x="6637" y="993"/>
                  </a:cubicBezTo>
                  <a:cubicBezTo>
                    <a:pt x="6462" y="1115"/>
                    <a:pt x="6169" y="1276"/>
                    <a:pt x="5839" y="1276"/>
                  </a:cubicBezTo>
                  <a:cubicBezTo>
                    <a:pt x="5574" y="1276"/>
                    <a:pt x="5318" y="1232"/>
                    <a:pt x="5136" y="1153"/>
                  </a:cubicBezTo>
                  <a:cubicBezTo>
                    <a:pt x="4978" y="1086"/>
                    <a:pt x="4927" y="1016"/>
                    <a:pt x="4927" y="993"/>
                  </a:cubicBezTo>
                  <a:cubicBezTo>
                    <a:pt x="4927" y="969"/>
                    <a:pt x="4978" y="899"/>
                    <a:pt x="5136" y="832"/>
                  </a:cubicBezTo>
                  <a:cubicBezTo>
                    <a:pt x="5318" y="756"/>
                    <a:pt x="5574" y="710"/>
                    <a:pt x="5839" y="710"/>
                  </a:cubicBezTo>
                  <a:close/>
                  <a:moveTo>
                    <a:pt x="3889" y="365"/>
                  </a:moveTo>
                  <a:lnTo>
                    <a:pt x="3578" y="905"/>
                  </a:lnTo>
                  <a:cubicBezTo>
                    <a:pt x="3524" y="991"/>
                    <a:pt x="3552" y="1104"/>
                    <a:pt x="3638" y="1158"/>
                  </a:cubicBezTo>
                  <a:cubicBezTo>
                    <a:pt x="3667" y="1175"/>
                    <a:pt x="3699" y="1184"/>
                    <a:pt x="3733" y="1184"/>
                  </a:cubicBezTo>
                  <a:cubicBezTo>
                    <a:pt x="3794" y="1184"/>
                    <a:pt x="3852" y="1153"/>
                    <a:pt x="3887" y="1096"/>
                  </a:cubicBezTo>
                  <a:lnTo>
                    <a:pt x="3962" y="977"/>
                  </a:lnTo>
                  <a:cubicBezTo>
                    <a:pt x="4109" y="1020"/>
                    <a:pt x="4230" y="1066"/>
                    <a:pt x="4332" y="1111"/>
                  </a:cubicBezTo>
                  <a:cubicBezTo>
                    <a:pt x="4304" y="1153"/>
                    <a:pt x="4283" y="1190"/>
                    <a:pt x="4272" y="1217"/>
                  </a:cubicBezTo>
                  <a:cubicBezTo>
                    <a:pt x="4234" y="1311"/>
                    <a:pt x="4278" y="1417"/>
                    <a:pt x="4370" y="1457"/>
                  </a:cubicBezTo>
                  <a:cubicBezTo>
                    <a:pt x="4392" y="1465"/>
                    <a:pt x="4417" y="1471"/>
                    <a:pt x="4440" y="1471"/>
                  </a:cubicBezTo>
                  <a:cubicBezTo>
                    <a:pt x="4512" y="1471"/>
                    <a:pt x="4579" y="1429"/>
                    <a:pt x="4608" y="1357"/>
                  </a:cubicBezTo>
                  <a:cubicBezTo>
                    <a:pt x="4615" y="1343"/>
                    <a:pt x="4630" y="1320"/>
                    <a:pt x="4650" y="1293"/>
                  </a:cubicBezTo>
                  <a:cubicBezTo>
                    <a:pt x="4691" y="1322"/>
                    <a:pt x="4728" y="1350"/>
                    <a:pt x="4760" y="1374"/>
                  </a:cubicBezTo>
                  <a:cubicBezTo>
                    <a:pt x="4903" y="1480"/>
                    <a:pt x="5003" y="1722"/>
                    <a:pt x="4949" y="1830"/>
                  </a:cubicBezTo>
                  <a:cubicBezTo>
                    <a:pt x="4923" y="1883"/>
                    <a:pt x="4837" y="1924"/>
                    <a:pt x="4677" y="1924"/>
                  </a:cubicBezTo>
                  <a:cubicBezTo>
                    <a:pt x="4549" y="1924"/>
                    <a:pt x="4374" y="1898"/>
                    <a:pt x="4144" y="1830"/>
                  </a:cubicBezTo>
                  <a:cubicBezTo>
                    <a:pt x="3444" y="1627"/>
                    <a:pt x="2904" y="1568"/>
                    <a:pt x="2472" y="1568"/>
                  </a:cubicBezTo>
                  <a:cubicBezTo>
                    <a:pt x="2116" y="1568"/>
                    <a:pt x="1835" y="1607"/>
                    <a:pt x="1590" y="1642"/>
                  </a:cubicBezTo>
                  <a:cubicBezTo>
                    <a:pt x="1427" y="1665"/>
                    <a:pt x="1284" y="1686"/>
                    <a:pt x="1161" y="1686"/>
                  </a:cubicBezTo>
                  <a:cubicBezTo>
                    <a:pt x="1157" y="1686"/>
                    <a:pt x="1153" y="1686"/>
                    <a:pt x="1149" y="1686"/>
                  </a:cubicBezTo>
                  <a:cubicBezTo>
                    <a:pt x="428" y="1680"/>
                    <a:pt x="369" y="1537"/>
                    <a:pt x="369" y="1400"/>
                  </a:cubicBezTo>
                  <a:cubicBezTo>
                    <a:pt x="369" y="1212"/>
                    <a:pt x="417" y="1073"/>
                    <a:pt x="517" y="972"/>
                  </a:cubicBezTo>
                  <a:cubicBezTo>
                    <a:pt x="701" y="790"/>
                    <a:pt x="1044" y="749"/>
                    <a:pt x="1363" y="739"/>
                  </a:cubicBezTo>
                  <a:lnTo>
                    <a:pt x="1363" y="739"/>
                  </a:lnTo>
                  <a:lnTo>
                    <a:pt x="1311" y="803"/>
                  </a:lnTo>
                  <a:cubicBezTo>
                    <a:pt x="1245" y="880"/>
                    <a:pt x="1254" y="994"/>
                    <a:pt x="1331" y="1060"/>
                  </a:cubicBezTo>
                  <a:cubicBezTo>
                    <a:pt x="1365" y="1089"/>
                    <a:pt x="1407" y="1104"/>
                    <a:pt x="1450" y="1104"/>
                  </a:cubicBezTo>
                  <a:cubicBezTo>
                    <a:pt x="1501" y="1104"/>
                    <a:pt x="1552" y="1082"/>
                    <a:pt x="1588" y="1041"/>
                  </a:cubicBezTo>
                  <a:lnTo>
                    <a:pt x="2180" y="365"/>
                  </a:lnTo>
                  <a:close/>
                  <a:moveTo>
                    <a:pt x="2458" y="1932"/>
                  </a:moveTo>
                  <a:cubicBezTo>
                    <a:pt x="2519" y="1932"/>
                    <a:pt x="2582" y="1933"/>
                    <a:pt x="2647" y="1935"/>
                  </a:cubicBezTo>
                  <a:lnTo>
                    <a:pt x="2647" y="2866"/>
                  </a:lnTo>
                  <a:cubicBezTo>
                    <a:pt x="2590" y="2880"/>
                    <a:pt x="2531" y="2889"/>
                    <a:pt x="2468" y="2889"/>
                  </a:cubicBezTo>
                  <a:lnTo>
                    <a:pt x="2462" y="2889"/>
                  </a:lnTo>
                  <a:cubicBezTo>
                    <a:pt x="2407" y="2889"/>
                    <a:pt x="2347" y="2880"/>
                    <a:pt x="2283" y="2862"/>
                  </a:cubicBezTo>
                  <a:lnTo>
                    <a:pt x="2283" y="1935"/>
                  </a:lnTo>
                  <a:cubicBezTo>
                    <a:pt x="2339" y="1933"/>
                    <a:pt x="2397" y="1932"/>
                    <a:pt x="2458" y="1932"/>
                  </a:cubicBezTo>
                  <a:close/>
                  <a:moveTo>
                    <a:pt x="2255" y="6456"/>
                  </a:moveTo>
                  <a:cubicBezTo>
                    <a:pt x="2560" y="6456"/>
                    <a:pt x="2815" y="6521"/>
                    <a:pt x="3060" y="6581"/>
                  </a:cubicBezTo>
                  <a:cubicBezTo>
                    <a:pt x="3260" y="6631"/>
                    <a:pt x="3464" y="6684"/>
                    <a:pt x="3684" y="6697"/>
                  </a:cubicBezTo>
                  <a:cubicBezTo>
                    <a:pt x="3756" y="6961"/>
                    <a:pt x="3820" y="7285"/>
                    <a:pt x="3830" y="7620"/>
                  </a:cubicBezTo>
                  <a:cubicBezTo>
                    <a:pt x="3651" y="7712"/>
                    <a:pt x="3113" y="7943"/>
                    <a:pt x="2002" y="8053"/>
                  </a:cubicBezTo>
                  <a:cubicBezTo>
                    <a:pt x="1606" y="8094"/>
                    <a:pt x="1210" y="8272"/>
                    <a:pt x="825" y="8586"/>
                  </a:cubicBezTo>
                  <a:cubicBezTo>
                    <a:pt x="787" y="8616"/>
                    <a:pt x="749" y="8650"/>
                    <a:pt x="713" y="8682"/>
                  </a:cubicBezTo>
                  <a:cubicBezTo>
                    <a:pt x="757" y="8091"/>
                    <a:pt x="882" y="7498"/>
                    <a:pt x="1085" y="6913"/>
                  </a:cubicBezTo>
                  <a:cubicBezTo>
                    <a:pt x="1145" y="6866"/>
                    <a:pt x="1718" y="6456"/>
                    <a:pt x="2245" y="6456"/>
                  </a:cubicBezTo>
                  <a:cubicBezTo>
                    <a:pt x="2248" y="6456"/>
                    <a:pt x="2251" y="6456"/>
                    <a:pt x="2255" y="6456"/>
                  </a:cubicBezTo>
                  <a:close/>
                  <a:moveTo>
                    <a:pt x="2647" y="8335"/>
                  </a:moveTo>
                  <a:lnTo>
                    <a:pt x="2647" y="8971"/>
                  </a:lnTo>
                  <a:lnTo>
                    <a:pt x="2283" y="8971"/>
                  </a:lnTo>
                  <a:lnTo>
                    <a:pt x="2283" y="8387"/>
                  </a:lnTo>
                  <a:cubicBezTo>
                    <a:pt x="2408" y="8373"/>
                    <a:pt x="2529" y="8354"/>
                    <a:pt x="2647" y="8335"/>
                  </a:cubicBezTo>
                  <a:close/>
                  <a:moveTo>
                    <a:pt x="2099" y="1"/>
                  </a:moveTo>
                  <a:cubicBezTo>
                    <a:pt x="2048" y="1"/>
                    <a:pt x="1998" y="23"/>
                    <a:pt x="1963" y="61"/>
                  </a:cubicBezTo>
                  <a:lnTo>
                    <a:pt x="1677" y="377"/>
                  </a:lnTo>
                  <a:lnTo>
                    <a:pt x="1652" y="377"/>
                  </a:lnTo>
                  <a:cubicBezTo>
                    <a:pt x="1605" y="377"/>
                    <a:pt x="1555" y="376"/>
                    <a:pt x="1505" y="376"/>
                  </a:cubicBezTo>
                  <a:cubicBezTo>
                    <a:pt x="1085" y="376"/>
                    <a:pt x="571" y="407"/>
                    <a:pt x="259" y="717"/>
                  </a:cubicBezTo>
                  <a:cubicBezTo>
                    <a:pt x="87" y="888"/>
                    <a:pt x="1" y="1118"/>
                    <a:pt x="1" y="1403"/>
                  </a:cubicBezTo>
                  <a:cubicBezTo>
                    <a:pt x="1" y="1579"/>
                    <a:pt x="67" y="1818"/>
                    <a:pt x="380" y="1947"/>
                  </a:cubicBezTo>
                  <a:cubicBezTo>
                    <a:pt x="554" y="2018"/>
                    <a:pt x="789" y="2050"/>
                    <a:pt x="1143" y="2052"/>
                  </a:cubicBezTo>
                  <a:cubicBezTo>
                    <a:pt x="1151" y="2052"/>
                    <a:pt x="1160" y="2052"/>
                    <a:pt x="1168" y="2052"/>
                  </a:cubicBezTo>
                  <a:cubicBezTo>
                    <a:pt x="1314" y="2052"/>
                    <a:pt x="1465" y="2029"/>
                    <a:pt x="1638" y="2005"/>
                  </a:cubicBezTo>
                  <a:cubicBezTo>
                    <a:pt x="1725" y="1992"/>
                    <a:pt x="1816" y="1979"/>
                    <a:pt x="1916" y="1969"/>
                  </a:cubicBezTo>
                  <a:lnTo>
                    <a:pt x="1916" y="2684"/>
                  </a:lnTo>
                  <a:cubicBezTo>
                    <a:pt x="1843" y="2632"/>
                    <a:pt x="1686" y="2487"/>
                    <a:pt x="1686" y="2487"/>
                  </a:cubicBezTo>
                  <a:cubicBezTo>
                    <a:pt x="1652" y="2449"/>
                    <a:pt x="1603" y="2425"/>
                    <a:pt x="1552" y="2425"/>
                  </a:cubicBezTo>
                  <a:cubicBezTo>
                    <a:pt x="1530" y="2425"/>
                    <a:pt x="1506" y="2430"/>
                    <a:pt x="1486" y="2438"/>
                  </a:cubicBezTo>
                  <a:lnTo>
                    <a:pt x="555" y="2803"/>
                  </a:lnTo>
                  <a:cubicBezTo>
                    <a:pt x="465" y="2838"/>
                    <a:pt x="420" y="2939"/>
                    <a:pt x="450" y="3031"/>
                  </a:cubicBezTo>
                  <a:lnTo>
                    <a:pt x="939" y="4497"/>
                  </a:lnTo>
                  <a:lnTo>
                    <a:pt x="1180" y="5779"/>
                  </a:lnTo>
                  <a:cubicBezTo>
                    <a:pt x="1098" y="5931"/>
                    <a:pt x="886" y="6345"/>
                    <a:pt x="694" y="6930"/>
                  </a:cubicBezTo>
                  <a:cubicBezTo>
                    <a:pt x="587" y="7261"/>
                    <a:pt x="501" y="7603"/>
                    <a:pt x="442" y="7940"/>
                  </a:cubicBezTo>
                  <a:cubicBezTo>
                    <a:pt x="369" y="8350"/>
                    <a:pt x="332" y="8758"/>
                    <a:pt x="329" y="9156"/>
                  </a:cubicBezTo>
                  <a:cubicBezTo>
                    <a:pt x="329" y="9235"/>
                    <a:pt x="379" y="9304"/>
                    <a:pt x="453" y="9330"/>
                  </a:cubicBezTo>
                  <a:cubicBezTo>
                    <a:pt x="472" y="9336"/>
                    <a:pt x="493" y="9339"/>
                    <a:pt x="512" y="9339"/>
                  </a:cubicBezTo>
                  <a:cubicBezTo>
                    <a:pt x="568" y="9339"/>
                    <a:pt x="624" y="9311"/>
                    <a:pt x="656" y="9267"/>
                  </a:cubicBezTo>
                  <a:lnTo>
                    <a:pt x="656" y="9266"/>
                  </a:lnTo>
                  <a:cubicBezTo>
                    <a:pt x="657" y="9264"/>
                    <a:pt x="818" y="9059"/>
                    <a:pt x="1078" y="8850"/>
                  </a:cubicBezTo>
                  <a:cubicBezTo>
                    <a:pt x="1274" y="8691"/>
                    <a:pt x="1572" y="8500"/>
                    <a:pt x="1915" y="8434"/>
                  </a:cubicBezTo>
                  <a:lnTo>
                    <a:pt x="1915" y="9156"/>
                  </a:lnTo>
                  <a:cubicBezTo>
                    <a:pt x="1915" y="9257"/>
                    <a:pt x="1997" y="9339"/>
                    <a:pt x="2097" y="9339"/>
                  </a:cubicBezTo>
                  <a:lnTo>
                    <a:pt x="2827" y="9339"/>
                  </a:lnTo>
                  <a:cubicBezTo>
                    <a:pt x="2926" y="9339"/>
                    <a:pt x="3009" y="9257"/>
                    <a:pt x="3009" y="9156"/>
                  </a:cubicBezTo>
                  <a:lnTo>
                    <a:pt x="3009" y="8268"/>
                  </a:lnTo>
                  <a:cubicBezTo>
                    <a:pt x="3238" y="8220"/>
                    <a:pt x="3450" y="8161"/>
                    <a:pt x="3636" y="8096"/>
                  </a:cubicBezTo>
                  <a:cubicBezTo>
                    <a:pt x="3965" y="7980"/>
                    <a:pt x="4105" y="7881"/>
                    <a:pt x="4119" y="7871"/>
                  </a:cubicBezTo>
                  <a:cubicBezTo>
                    <a:pt x="4166" y="7836"/>
                    <a:pt x="4194" y="7782"/>
                    <a:pt x="4194" y="7724"/>
                  </a:cubicBezTo>
                  <a:cubicBezTo>
                    <a:pt x="4194" y="7279"/>
                    <a:pt x="4108" y="6794"/>
                    <a:pt x="3940" y="6287"/>
                  </a:cubicBezTo>
                  <a:cubicBezTo>
                    <a:pt x="3915" y="6211"/>
                    <a:pt x="3845" y="6160"/>
                    <a:pt x="3768" y="6160"/>
                  </a:cubicBezTo>
                  <a:cubicBezTo>
                    <a:pt x="3747" y="6160"/>
                    <a:pt x="3728" y="6164"/>
                    <a:pt x="3709" y="6170"/>
                  </a:cubicBezTo>
                  <a:cubicBezTo>
                    <a:pt x="3663" y="6185"/>
                    <a:pt x="3625" y="6217"/>
                    <a:pt x="3603" y="6261"/>
                  </a:cubicBezTo>
                  <a:cubicBezTo>
                    <a:pt x="3594" y="6281"/>
                    <a:pt x="3587" y="6301"/>
                    <a:pt x="3585" y="6320"/>
                  </a:cubicBezTo>
                  <a:cubicBezTo>
                    <a:pt x="3439" y="6301"/>
                    <a:pt x="3295" y="6266"/>
                    <a:pt x="3143" y="6228"/>
                  </a:cubicBezTo>
                  <a:cubicBezTo>
                    <a:pt x="2886" y="6164"/>
                    <a:pt x="2593" y="6091"/>
                    <a:pt x="2240" y="6091"/>
                  </a:cubicBezTo>
                  <a:cubicBezTo>
                    <a:pt x="1900" y="6091"/>
                    <a:pt x="1559" y="6221"/>
                    <a:pt x="1299" y="6352"/>
                  </a:cubicBezTo>
                  <a:cubicBezTo>
                    <a:pt x="1336" y="6269"/>
                    <a:pt x="1369" y="6201"/>
                    <a:pt x="1397" y="6144"/>
                  </a:cubicBezTo>
                  <a:cubicBezTo>
                    <a:pt x="1436" y="6062"/>
                    <a:pt x="1522" y="5902"/>
                    <a:pt x="1522" y="5902"/>
                  </a:cubicBezTo>
                  <a:cubicBezTo>
                    <a:pt x="1544" y="5864"/>
                    <a:pt x="1553" y="5817"/>
                    <a:pt x="1544" y="5776"/>
                  </a:cubicBezTo>
                  <a:lnTo>
                    <a:pt x="1391" y="4967"/>
                  </a:lnTo>
                  <a:lnTo>
                    <a:pt x="1391" y="4967"/>
                  </a:lnTo>
                  <a:cubicBezTo>
                    <a:pt x="1458" y="4986"/>
                    <a:pt x="1531" y="4999"/>
                    <a:pt x="1610" y="4999"/>
                  </a:cubicBezTo>
                  <a:cubicBezTo>
                    <a:pt x="1922" y="4999"/>
                    <a:pt x="2160" y="4793"/>
                    <a:pt x="2188" y="4771"/>
                  </a:cubicBezTo>
                  <a:cubicBezTo>
                    <a:pt x="2262" y="4704"/>
                    <a:pt x="2269" y="4589"/>
                    <a:pt x="2202" y="4514"/>
                  </a:cubicBezTo>
                  <a:cubicBezTo>
                    <a:pt x="2166" y="4474"/>
                    <a:pt x="2116" y="4453"/>
                    <a:pt x="2066" y="4453"/>
                  </a:cubicBezTo>
                  <a:cubicBezTo>
                    <a:pt x="2023" y="4453"/>
                    <a:pt x="1980" y="4468"/>
                    <a:pt x="1946" y="4500"/>
                  </a:cubicBezTo>
                  <a:cubicBezTo>
                    <a:pt x="1944" y="4501"/>
                    <a:pt x="1787" y="4635"/>
                    <a:pt x="1610" y="4635"/>
                  </a:cubicBezTo>
                  <a:cubicBezTo>
                    <a:pt x="1480" y="4635"/>
                    <a:pt x="1362" y="4562"/>
                    <a:pt x="1307" y="4525"/>
                  </a:cubicBezTo>
                  <a:lnTo>
                    <a:pt x="1288" y="4421"/>
                  </a:lnTo>
                  <a:lnTo>
                    <a:pt x="1282" y="4398"/>
                  </a:lnTo>
                  <a:lnTo>
                    <a:pt x="844" y="3085"/>
                  </a:lnTo>
                  <a:lnTo>
                    <a:pt x="1502" y="2825"/>
                  </a:lnTo>
                  <a:cubicBezTo>
                    <a:pt x="1569" y="2885"/>
                    <a:pt x="1641" y="2943"/>
                    <a:pt x="1714" y="2994"/>
                  </a:cubicBezTo>
                  <a:cubicBezTo>
                    <a:pt x="1970" y="3172"/>
                    <a:pt x="2214" y="3260"/>
                    <a:pt x="2456" y="3260"/>
                  </a:cubicBezTo>
                  <a:cubicBezTo>
                    <a:pt x="2707" y="3257"/>
                    <a:pt x="2962" y="3168"/>
                    <a:pt x="3210" y="2993"/>
                  </a:cubicBezTo>
                  <a:cubicBezTo>
                    <a:pt x="3282" y="2942"/>
                    <a:pt x="3349" y="2888"/>
                    <a:pt x="3413" y="2826"/>
                  </a:cubicBezTo>
                  <a:lnTo>
                    <a:pt x="4039" y="3082"/>
                  </a:lnTo>
                  <a:lnTo>
                    <a:pt x="3632" y="4399"/>
                  </a:lnTo>
                  <a:lnTo>
                    <a:pt x="3626" y="4420"/>
                  </a:lnTo>
                  <a:lnTo>
                    <a:pt x="3607" y="4523"/>
                  </a:lnTo>
                  <a:cubicBezTo>
                    <a:pt x="3552" y="4562"/>
                    <a:pt x="3434" y="4634"/>
                    <a:pt x="3304" y="4634"/>
                  </a:cubicBezTo>
                  <a:cubicBezTo>
                    <a:pt x="3127" y="4634"/>
                    <a:pt x="2970" y="4500"/>
                    <a:pt x="2970" y="4497"/>
                  </a:cubicBezTo>
                  <a:cubicBezTo>
                    <a:pt x="2935" y="4466"/>
                    <a:pt x="2892" y="4451"/>
                    <a:pt x="2849" y="4451"/>
                  </a:cubicBezTo>
                  <a:cubicBezTo>
                    <a:pt x="2799" y="4451"/>
                    <a:pt x="2749" y="4471"/>
                    <a:pt x="2713" y="4511"/>
                  </a:cubicBezTo>
                  <a:cubicBezTo>
                    <a:pt x="2646" y="4587"/>
                    <a:pt x="2653" y="4701"/>
                    <a:pt x="2727" y="4770"/>
                  </a:cubicBezTo>
                  <a:cubicBezTo>
                    <a:pt x="2754" y="4793"/>
                    <a:pt x="2992" y="4997"/>
                    <a:pt x="3305" y="4997"/>
                  </a:cubicBezTo>
                  <a:cubicBezTo>
                    <a:pt x="3439" y="4997"/>
                    <a:pt x="3559" y="4961"/>
                    <a:pt x="3654" y="4916"/>
                  </a:cubicBezTo>
                  <a:cubicBezTo>
                    <a:pt x="3673" y="4926"/>
                    <a:pt x="3695" y="4934"/>
                    <a:pt x="3717" y="4939"/>
                  </a:cubicBezTo>
                  <a:cubicBezTo>
                    <a:pt x="3727" y="4940"/>
                    <a:pt x="3738" y="4942"/>
                    <a:pt x="3750" y="4942"/>
                  </a:cubicBezTo>
                  <a:cubicBezTo>
                    <a:pt x="3838" y="4942"/>
                    <a:pt x="3914" y="4880"/>
                    <a:pt x="3930" y="4794"/>
                  </a:cubicBezTo>
                  <a:lnTo>
                    <a:pt x="3986" y="4495"/>
                  </a:lnTo>
                  <a:lnTo>
                    <a:pt x="4439" y="3028"/>
                  </a:lnTo>
                  <a:cubicBezTo>
                    <a:pt x="4450" y="2984"/>
                    <a:pt x="4447" y="2936"/>
                    <a:pt x="4428" y="2897"/>
                  </a:cubicBezTo>
                  <a:cubicBezTo>
                    <a:pt x="4409" y="2854"/>
                    <a:pt x="4376" y="2824"/>
                    <a:pt x="4332" y="2805"/>
                  </a:cubicBezTo>
                  <a:lnTo>
                    <a:pt x="3439" y="2440"/>
                  </a:lnTo>
                  <a:cubicBezTo>
                    <a:pt x="3418" y="2431"/>
                    <a:pt x="3393" y="2428"/>
                    <a:pt x="3369" y="2428"/>
                  </a:cubicBezTo>
                  <a:cubicBezTo>
                    <a:pt x="3317" y="2428"/>
                    <a:pt x="3266" y="2452"/>
                    <a:pt x="3231" y="2491"/>
                  </a:cubicBezTo>
                  <a:cubicBezTo>
                    <a:pt x="3231" y="2491"/>
                    <a:pt x="3143" y="2592"/>
                    <a:pt x="3005" y="2691"/>
                  </a:cubicBezTo>
                  <a:lnTo>
                    <a:pt x="3005" y="1969"/>
                  </a:lnTo>
                  <a:cubicBezTo>
                    <a:pt x="3302" y="2004"/>
                    <a:pt x="3641" y="2068"/>
                    <a:pt x="4035" y="2183"/>
                  </a:cubicBezTo>
                  <a:cubicBezTo>
                    <a:pt x="4294" y="2259"/>
                    <a:pt x="4501" y="2290"/>
                    <a:pt x="4668" y="2290"/>
                  </a:cubicBezTo>
                  <a:cubicBezTo>
                    <a:pt x="5029" y="2290"/>
                    <a:pt x="5193" y="2145"/>
                    <a:pt x="5267" y="1996"/>
                  </a:cubicBezTo>
                  <a:cubicBezTo>
                    <a:pt x="5330" y="1874"/>
                    <a:pt x="5333" y="1729"/>
                    <a:pt x="5299" y="1588"/>
                  </a:cubicBezTo>
                  <a:lnTo>
                    <a:pt x="5299" y="1588"/>
                  </a:lnTo>
                  <a:cubicBezTo>
                    <a:pt x="5467" y="1624"/>
                    <a:pt x="5649" y="1642"/>
                    <a:pt x="5832" y="1642"/>
                  </a:cubicBezTo>
                  <a:cubicBezTo>
                    <a:pt x="6500" y="1642"/>
                    <a:pt x="7030" y="1147"/>
                    <a:pt x="7051" y="1128"/>
                  </a:cubicBezTo>
                  <a:cubicBezTo>
                    <a:pt x="7088" y="1093"/>
                    <a:pt x="7108" y="1045"/>
                    <a:pt x="7108" y="994"/>
                  </a:cubicBezTo>
                  <a:cubicBezTo>
                    <a:pt x="7108" y="943"/>
                    <a:pt x="7095" y="896"/>
                    <a:pt x="7059" y="861"/>
                  </a:cubicBezTo>
                  <a:cubicBezTo>
                    <a:pt x="7037" y="840"/>
                    <a:pt x="6507" y="348"/>
                    <a:pt x="5839" y="348"/>
                  </a:cubicBezTo>
                  <a:cubicBezTo>
                    <a:pt x="5289" y="348"/>
                    <a:pt x="4735" y="513"/>
                    <a:pt x="4595" y="834"/>
                  </a:cubicBezTo>
                  <a:cubicBezTo>
                    <a:pt x="4477" y="772"/>
                    <a:pt x="4329" y="710"/>
                    <a:pt x="4147" y="651"/>
                  </a:cubicBezTo>
                  <a:lnTo>
                    <a:pt x="4356" y="271"/>
                  </a:lnTo>
                  <a:cubicBezTo>
                    <a:pt x="4388" y="214"/>
                    <a:pt x="4385" y="145"/>
                    <a:pt x="4353" y="90"/>
                  </a:cubicBezTo>
                  <a:cubicBezTo>
                    <a:pt x="4319" y="36"/>
                    <a:pt x="4259" y="1"/>
                    <a:pt x="419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866" name="Google Shape;11866;p65"/>
          <p:cNvGrpSpPr/>
          <p:nvPr/>
        </p:nvGrpSpPr>
        <p:grpSpPr>
          <a:xfrm>
            <a:off x="953681" y="1934231"/>
            <a:ext cx="451239" cy="337330"/>
            <a:chOff x="847575" y="2837982"/>
            <a:chExt cx="326748" cy="244265"/>
          </a:xfrm>
        </p:grpSpPr>
        <p:sp>
          <p:nvSpPr>
            <p:cNvPr id="11867" name="Google Shape;11867;p65"/>
            <p:cNvSpPr/>
            <p:nvPr/>
          </p:nvSpPr>
          <p:spPr>
            <a:xfrm>
              <a:off x="854081" y="2844349"/>
              <a:ext cx="313841" cy="231603"/>
            </a:xfrm>
            <a:custGeom>
              <a:avLst/>
              <a:gdLst/>
              <a:ahLst/>
              <a:cxnLst/>
              <a:rect l="l" t="t" r="r" b="b"/>
              <a:pathLst>
                <a:path w="8972" h="6621" extrusionOk="0">
                  <a:moveTo>
                    <a:pt x="0" y="1"/>
                  </a:moveTo>
                  <a:lnTo>
                    <a:pt x="0" y="2135"/>
                  </a:lnTo>
                  <a:cubicBezTo>
                    <a:pt x="0" y="4614"/>
                    <a:pt x="2008" y="6621"/>
                    <a:pt x="4486" y="6621"/>
                  </a:cubicBezTo>
                  <a:cubicBezTo>
                    <a:pt x="6965" y="6621"/>
                    <a:pt x="8972" y="4614"/>
                    <a:pt x="8972" y="2135"/>
                  </a:cubicBezTo>
                  <a:lnTo>
                    <a:pt x="897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68" name="Google Shape;11868;p65"/>
            <p:cNvSpPr/>
            <p:nvPr/>
          </p:nvSpPr>
          <p:spPr>
            <a:xfrm>
              <a:off x="921698" y="2844349"/>
              <a:ext cx="178608" cy="89339"/>
            </a:xfrm>
            <a:custGeom>
              <a:avLst/>
              <a:gdLst/>
              <a:ahLst/>
              <a:cxnLst/>
              <a:rect l="l" t="t" r="r" b="b"/>
              <a:pathLst>
                <a:path w="5106" h="2554" extrusionOk="0">
                  <a:moveTo>
                    <a:pt x="0" y="1"/>
                  </a:moveTo>
                  <a:cubicBezTo>
                    <a:pt x="0" y="1412"/>
                    <a:pt x="1144" y="2554"/>
                    <a:pt x="2553" y="2554"/>
                  </a:cubicBezTo>
                  <a:cubicBezTo>
                    <a:pt x="3962" y="2554"/>
                    <a:pt x="5106" y="1412"/>
                    <a:pt x="5106" y="1"/>
                  </a:cubicBezTo>
                  <a:close/>
                </a:path>
              </a:pathLst>
            </a:custGeom>
            <a:solidFill>
              <a:srgbClr val="C68A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69" name="Google Shape;11869;p65"/>
            <p:cNvSpPr/>
            <p:nvPr/>
          </p:nvSpPr>
          <p:spPr>
            <a:xfrm>
              <a:off x="953564" y="2844349"/>
              <a:ext cx="114874" cy="25570"/>
            </a:xfrm>
            <a:custGeom>
              <a:avLst/>
              <a:gdLst/>
              <a:ahLst/>
              <a:cxnLst/>
              <a:rect l="l" t="t" r="r" b="b"/>
              <a:pathLst>
                <a:path w="3284" h="731" extrusionOk="0">
                  <a:moveTo>
                    <a:pt x="1" y="1"/>
                  </a:moveTo>
                  <a:lnTo>
                    <a:pt x="1" y="730"/>
                  </a:lnTo>
                  <a:lnTo>
                    <a:pt x="3283" y="730"/>
                  </a:lnTo>
                  <a:lnTo>
                    <a:pt x="328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70" name="Google Shape;11870;p65"/>
            <p:cNvSpPr/>
            <p:nvPr/>
          </p:nvSpPr>
          <p:spPr>
            <a:xfrm>
              <a:off x="1096598" y="2844349"/>
              <a:ext cx="71324" cy="25570"/>
            </a:xfrm>
            <a:custGeom>
              <a:avLst/>
              <a:gdLst/>
              <a:ahLst/>
              <a:cxnLst/>
              <a:rect l="l" t="t" r="r" b="b"/>
              <a:pathLst>
                <a:path w="2039" h="731" extrusionOk="0">
                  <a:moveTo>
                    <a:pt x="106" y="1"/>
                  </a:moveTo>
                  <a:cubicBezTo>
                    <a:pt x="106" y="255"/>
                    <a:pt x="70" y="500"/>
                    <a:pt x="1" y="730"/>
                  </a:cubicBezTo>
                  <a:lnTo>
                    <a:pt x="2039" y="730"/>
                  </a:lnTo>
                  <a:lnTo>
                    <a:pt x="2039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71" name="Google Shape;11871;p65"/>
            <p:cNvSpPr/>
            <p:nvPr/>
          </p:nvSpPr>
          <p:spPr>
            <a:xfrm>
              <a:off x="854081" y="2844349"/>
              <a:ext cx="71359" cy="25570"/>
            </a:xfrm>
            <a:custGeom>
              <a:avLst/>
              <a:gdLst/>
              <a:ahLst/>
              <a:cxnLst/>
              <a:rect l="l" t="t" r="r" b="b"/>
              <a:pathLst>
                <a:path w="2040" h="731" extrusionOk="0">
                  <a:moveTo>
                    <a:pt x="0" y="1"/>
                  </a:moveTo>
                  <a:lnTo>
                    <a:pt x="0" y="730"/>
                  </a:lnTo>
                  <a:lnTo>
                    <a:pt x="2040" y="730"/>
                  </a:lnTo>
                  <a:cubicBezTo>
                    <a:pt x="1970" y="500"/>
                    <a:pt x="1933" y="255"/>
                    <a:pt x="193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72" name="Google Shape;11872;p65"/>
            <p:cNvSpPr/>
            <p:nvPr/>
          </p:nvSpPr>
          <p:spPr>
            <a:xfrm>
              <a:off x="1142841" y="2985144"/>
              <a:ext cx="13922" cy="12803"/>
            </a:xfrm>
            <a:custGeom>
              <a:avLst/>
              <a:gdLst/>
              <a:ahLst/>
              <a:cxnLst/>
              <a:rect l="l" t="t" r="r" b="b"/>
              <a:pathLst>
                <a:path w="398" h="366" extrusionOk="0">
                  <a:moveTo>
                    <a:pt x="211" y="1"/>
                  </a:moveTo>
                  <a:cubicBezTo>
                    <a:pt x="141" y="1"/>
                    <a:pt x="81" y="39"/>
                    <a:pt x="47" y="100"/>
                  </a:cubicBezTo>
                  <a:cubicBezTo>
                    <a:pt x="1" y="189"/>
                    <a:pt x="37" y="298"/>
                    <a:pt x="125" y="345"/>
                  </a:cubicBezTo>
                  <a:cubicBezTo>
                    <a:pt x="149" y="358"/>
                    <a:pt x="179" y="365"/>
                    <a:pt x="208" y="365"/>
                  </a:cubicBezTo>
                  <a:cubicBezTo>
                    <a:pt x="275" y="365"/>
                    <a:pt x="339" y="328"/>
                    <a:pt x="370" y="268"/>
                  </a:cubicBezTo>
                  <a:cubicBezTo>
                    <a:pt x="392" y="224"/>
                    <a:pt x="397" y="174"/>
                    <a:pt x="383" y="129"/>
                  </a:cubicBezTo>
                  <a:cubicBezTo>
                    <a:pt x="371" y="81"/>
                    <a:pt x="338" y="43"/>
                    <a:pt x="294" y="21"/>
                  </a:cubicBezTo>
                  <a:cubicBezTo>
                    <a:pt x="268" y="7"/>
                    <a:pt x="240" y="1"/>
                    <a:pt x="21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73" name="Google Shape;11873;p65"/>
            <p:cNvSpPr/>
            <p:nvPr/>
          </p:nvSpPr>
          <p:spPr>
            <a:xfrm>
              <a:off x="847575" y="2837982"/>
              <a:ext cx="326748" cy="244265"/>
            </a:xfrm>
            <a:custGeom>
              <a:avLst/>
              <a:gdLst/>
              <a:ahLst/>
              <a:cxnLst/>
              <a:rect l="l" t="t" r="r" b="b"/>
              <a:pathLst>
                <a:path w="9341" h="6983" extrusionOk="0">
                  <a:moveTo>
                    <a:pt x="1943" y="365"/>
                  </a:moveTo>
                  <a:cubicBezTo>
                    <a:pt x="1950" y="489"/>
                    <a:pt x="1966" y="612"/>
                    <a:pt x="1992" y="730"/>
                  </a:cubicBezTo>
                  <a:lnTo>
                    <a:pt x="369" y="730"/>
                  </a:lnTo>
                  <a:lnTo>
                    <a:pt x="369" y="365"/>
                  </a:lnTo>
                  <a:close/>
                  <a:moveTo>
                    <a:pt x="6131" y="365"/>
                  </a:moveTo>
                  <a:lnTo>
                    <a:pt x="6131" y="730"/>
                  </a:lnTo>
                  <a:lnTo>
                    <a:pt x="3213" y="730"/>
                  </a:lnTo>
                  <a:lnTo>
                    <a:pt x="3213" y="365"/>
                  </a:lnTo>
                  <a:close/>
                  <a:moveTo>
                    <a:pt x="8976" y="365"/>
                  </a:moveTo>
                  <a:lnTo>
                    <a:pt x="8976" y="730"/>
                  </a:lnTo>
                  <a:lnTo>
                    <a:pt x="7353" y="730"/>
                  </a:lnTo>
                  <a:cubicBezTo>
                    <a:pt x="7377" y="612"/>
                    <a:pt x="7393" y="489"/>
                    <a:pt x="7402" y="365"/>
                  </a:cubicBezTo>
                  <a:close/>
                  <a:moveTo>
                    <a:pt x="7035" y="365"/>
                  </a:moveTo>
                  <a:cubicBezTo>
                    <a:pt x="6942" y="1588"/>
                    <a:pt x="5918" y="2553"/>
                    <a:pt x="4672" y="2553"/>
                  </a:cubicBezTo>
                  <a:cubicBezTo>
                    <a:pt x="3426" y="2553"/>
                    <a:pt x="2402" y="1588"/>
                    <a:pt x="2309" y="365"/>
                  </a:cubicBezTo>
                  <a:lnTo>
                    <a:pt x="2849" y="365"/>
                  </a:lnTo>
                  <a:lnTo>
                    <a:pt x="2849" y="912"/>
                  </a:lnTo>
                  <a:cubicBezTo>
                    <a:pt x="2849" y="1013"/>
                    <a:pt x="2930" y="1095"/>
                    <a:pt x="3031" y="1095"/>
                  </a:cubicBezTo>
                  <a:lnTo>
                    <a:pt x="6313" y="1095"/>
                  </a:lnTo>
                  <a:cubicBezTo>
                    <a:pt x="6414" y="1095"/>
                    <a:pt x="6496" y="1013"/>
                    <a:pt x="6496" y="912"/>
                  </a:cubicBezTo>
                  <a:lnTo>
                    <a:pt x="6496" y="365"/>
                  </a:lnTo>
                  <a:close/>
                  <a:moveTo>
                    <a:pt x="166" y="1"/>
                  </a:moveTo>
                  <a:cubicBezTo>
                    <a:pt x="80" y="11"/>
                    <a:pt x="11" y="78"/>
                    <a:pt x="2" y="165"/>
                  </a:cubicBezTo>
                  <a:cubicBezTo>
                    <a:pt x="2" y="171"/>
                    <a:pt x="1" y="179"/>
                    <a:pt x="1" y="183"/>
                  </a:cubicBezTo>
                  <a:lnTo>
                    <a:pt x="1" y="2317"/>
                  </a:lnTo>
                  <a:cubicBezTo>
                    <a:pt x="1" y="2634"/>
                    <a:pt x="33" y="2950"/>
                    <a:pt x="96" y="3258"/>
                  </a:cubicBezTo>
                  <a:cubicBezTo>
                    <a:pt x="157" y="3557"/>
                    <a:pt x="249" y="3852"/>
                    <a:pt x="367" y="4135"/>
                  </a:cubicBezTo>
                  <a:cubicBezTo>
                    <a:pt x="956" y="5528"/>
                    <a:pt x="2240" y="6586"/>
                    <a:pt x="3728" y="6891"/>
                  </a:cubicBezTo>
                  <a:cubicBezTo>
                    <a:pt x="4031" y="6953"/>
                    <a:pt x="4337" y="6983"/>
                    <a:pt x="4642" y="6983"/>
                  </a:cubicBezTo>
                  <a:cubicBezTo>
                    <a:pt x="6065" y="6983"/>
                    <a:pt x="7459" y="6326"/>
                    <a:pt x="8348" y="5191"/>
                  </a:cubicBezTo>
                  <a:cubicBezTo>
                    <a:pt x="8411" y="5112"/>
                    <a:pt x="8396" y="4997"/>
                    <a:pt x="8318" y="4936"/>
                  </a:cubicBezTo>
                  <a:cubicBezTo>
                    <a:pt x="8284" y="4909"/>
                    <a:pt x="8246" y="4898"/>
                    <a:pt x="8204" y="4898"/>
                  </a:cubicBezTo>
                  <a:cubicBezTo>
                    <a:pt x="8148" y="4898"/>
                    <a:pt x="8094" y="4923"/>
                    <a:pt x="8061" y="4966"/>
                  </a:cubicBezTo>
                  <a:cubicBezTo>
                    <a:pt x="7238" y="6018"/>
                    <a:pt x="6001" y="6622"/>
                    <a:pt x="4669" y="6622"/>
                  </a:cubicBezTo>
                  <a:cubicBezTo>
                    <a:pt x="3520" y="6622"/>
                    <a:pt x="2439" y="6174"/>
                    <a:pt x="1625" y="5362"/>
                  </a:cubicBezTo>
                  <a:cubicBezTo>
                    <a:pt x="812" y="4549"/>
                    <a:pt x="366" y="3468"/>
                    <a:pt x="366" y="2319"/>
                  </a:cubicBezTo>
                  <a:lnTo>
                    <a:pt x="366" y="1098"/>
                  </a:lnTo>
                  <a:lnTo>
                    <a:pt x="2090" y="1098"/>
                  </a:lnTo>
                  <a:cubicBezTo>
                    <a:pt x="2466" y="2158"/>
                    <a:pt x="3480" y="2921"/>
                    <a:pt x="4669" y="2921"/>
                  </a:cubicBezTo>
                  <a:cubicBezTo>
                    <a:pt x="5858" y="2921"/>
                    <a:pt x="6872" y="2158"/>
                    <a:pt x="7247" y="1098"/>
                  </a:cubicBezTo>
                  <a:lnTo>
                    <a:pt x="8973" y="1098"/>
                  </a:lnTo>
                  <a:lnTo>
                    <a:pt x="8973" y="2319"/>
                  </a:lnTo>
                  <a:cubicBezTo>
                    <a:pt x="8973" y="2749"/>
                    <a:pt x="8908" y="3172"/>
                    <a:pt x="8784" y="3579"/>
                  </a:cubicBezTo>
                  <a:cubicBezTo>
                    <a:pt x="8755" y="3675"/>
                    <a:pt x="8809" y="3777"/>
                    <a:pt x="8904" y="3807"/>
                  </a:cubicBezTo>
                  <a:cubicBezTo>
                    <a:pt x="8921" y="3812"/>
                    <a:pt x="8939" y="3814"/>
                    <a:pt x="8956" y="3814"/>
                  </a:cubicBezTo>
                  <a:cubicBezTo>
                    <a:pt x="8995" y="3814"/>
                    <a:pt x="9033" y="3802"/>
                    <a:pt x="9065" y="3779"/>
                  </a:cubicBezTo>
                  <a:cubicBezTo>
                    <a:pt x="9098" y="3756"/>
                    <a:pt x="9120" y="3723"/>
                    <a:pt x="9133" y="3684"/>
                  </a:cubicBezTo>
                  <a:cubicBezTo>
                    <a:pt x="9267" y="3244"/>
                    <a:pt x="9337" y="2784"/>
                    <a:pt x="9337" y="2317"/>
                  </a:cubicBezTo>
                  <a:lnTo>
                    <a:pt x="9337" y="183"/>
                  </a:lnTo>
                  <a:cubicBezTo>
                    <a:pt x="9340" y="179"/>
                    <a:pt x="9340" y="171"/>
                    <a:pt x="9339" y="165"/>
                  </a:cubicBezTo>
                  <a:cubicBezTo>
                    <a:pt x="9329" y="79"/>
                    <a:pt x="9261" y="11"/>
                    <a:pt x="917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74" name="Google Shape;11874;p65"/>
            <p:cNvSpPr/>
            <p:nvPr/>
          </p:nvSpPr>
          <p:spPr>
            <a:xfrm>
              <a:off x="1100271" y="2908152"/>
              <a:ext cx="48517" cy="12803"/>
            </a:xfrm>
            <a:custGeom>
              <a:avLst/>
              <a:gdLst/>
              <a:ahLst/>
              <a:cxnLst/>
              <a:rect l="l" t="t" r="r" b="b"/>
              <a:pathLst>
                <a:path w="1387" h="366" extrusionOk="0">
                  <a:moveTo>
                    <a:pt x="183" y="0"/>
                  </a:moveTo>
                  <a:cubicBezTo>
                    <a:pt x="83" y="0"/>
                    <a:pt x="1" y="84"/>
                    <a:pt x="1" y="183"/>
                  </a:cubicBezTo>
                  <a:cubicBezTo>
                    <a:pt x="1" y="283"/>
                    <a:pt x="83" y="365"/>
                    <a:pt x="183" y="365"/>
                  </a:cubicBezTo>
                  <a:lnTo>
                    <a:pt x="1205" y="365"/>
                  </a:lnTo>
                  <a:cubicBezTo>
                    <a:pt x="1305" y="365"/>
                    <a:pt x="1387" y="283"/>
                    <a:pt x="1387" y="183"/>
                  </a:cubicBezTo>
                  <a:cubicBezTo>
                    <a:pt x="1387" y="84"/>
                    <a:pt x="1305" y="0"/>
                    <a:pt x="120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75" name="Google Shape;11875;p65"/>
            <p:cNvSpPr/>
            <p:nvPr/>
          </p:nvSpPr>
          <p:spPr>
            <a:xfrm>
              <a:off x="873215" y="2908152"/>
              <a:ext cx="48517" cy="12803"/>
            </a:xfrm>
            <a:custGeom>
              <a:avLst/>
              <a:gdLst/>
              <a:ahLst/>
              <a:cxnLst/>
              <a:rect l="l" t="t" r="r" b="b"/>
              <a:pathLst>
                <a:path w="1387" h="366" extrusionOk="0">
                  <a:moveTo>
                    <a:pt x="183" y="0"/>
                  </a:moveTo>
                  <a:cubicBezTo>
                    <a:pt x="82" y="0"/>
                    <a:pt x="0" y="84"/>
                    <a:pt x="0" y="183"/>
                  </a:cubicBezTo>
                  <a:cubicBezTo>
                    <a:pt x="0" y="283"/>
                    <a:pt x="82" y="365"/>
                    <a:pt x="183" y="365"/>
                  </a:cubicBezTo>
                  <a:lnTo>
                    <a:pt x="1204" y="365"/>
                  </a:lnTo>
                  <a:cubicBezTo>
                    <a:pt x="1304" y="365"/>
                    <a:pt x="1386" y="283"/>
                    <a:pt x="1386" y="183"/>
                  </a:cubicBezTo>
                  <a:cubicBezTo>
                    <a:pt x="1386" y="84"/>
                    <a:pt x="1304" y="0"/>
                    <a:pt x="120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76" name="Google Shape;11876;p65"/>
            <p:cNvSpPr/>
            <p:nvPr/>
          </p:nvSpPr>
          <p:spPr>
            <a:xfrm>
              <a:off x="1081451" y="2933793"/>
              <a:ext cx="14167" cy="12803"/>
            </a:xfrm>
            <a:custGeom>
              <a:avLst/>
              <a:gdLst/>
              <a:ahLst/>
              <a:cxnLst/>
              <a:rect l="l" t="t" r="r" b="b"/>
              <a:pathLst>
                <a:path w="405" h="366" extrusionOk="0">
                  <a:moveTo>
                    <a:pt x="200" y="0"/>
                  </a:moveTo>
                  <a:cubicBezTo>
                    <a:pt x="121" y="0"/>
                    <a:pt x="47" y="54"/>
                    <a:pt x="25" y="134"/>
                  </a:cubicBezTo>
                  <a:cubicBezTo>
                    <a:pt x="1" y="233"/>
                    <a:pt x="58" y="332"/>
                    <a:pt x="154" y="359"/>
                  </a:cubicBezTo>
                  <a:cubicBezTo>
                    <a:pt x="171" y="362"/>
                    <a:pt x="187" y="366"/>
                    <a:pt x="202" y="366"/>
                  </a:cubicBezTo>
                  <a:cubicBezTo>
                    <a:pt x="282" y="366"/>
                    <a:pt x="355" y="313"/>
                    <a:pt x="377" y="230"/>
                  </a:cubicBezTo>
                  <a:cubicBezTo>
                    <a:pt x="405" y="134"/>
                    <a:pt x="346" y="33"/>
                    <a:pt x="249" y="7"/>
                  </a:cubicBezTo>
                  <a:cubicBezTo>
                    <a:pt x="232" y="2"/>
                    <a:pt x="216" y="0"/>
                    <a:pt x="20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77" name="Google Shape;11877;p65"/>
            <p:cNvSpPr/>
            <p:nvPr/>
          </p:nvSpPr>
          <p:spPr>
            <a:xfrm>
              <a:off x="961015" y="2980736"/>
              <a:ext cx="14552" cy="12768"/>
            </a:xfrm>
            <a:custGeom>
              <a:avLst/>
              <a:gdLst/>
              <a:ahLst/>
              <a:cxnLst/>
              <a:rect l="l" t="t" r="r" b="b"/>
              <a:pathLst>
                <a:path w="416" h="365" extrusionOk="0">
                  <a:moveTo>
                    <a:pt x="208" y="1"/>
                  </a:moveTo>
                  <a:cubicBezTo>
                    <a:pt x="148" y="1"/>
                    <a:pt x="90" y="31"/>
                    <a:pt x="55" y="84"/>
                  </a:cubicBezTo>
                  <a:cubicBezTo>
                    <a:pt x="1" y="171"/>
                    <a:pt x="27" y="281"/>
                    <a:pt x="113" y="337"/>
                  </a:cubicBezTo>
                  <a:cubicBezTo>
                    <a:pt x="142" y="354"/>
                    <a:pt x="176" y="365"/>
                    <a:pt x="209" y="365"/>
                  </a:cubicBezTo>
                  <a:cubicBezTo>
                    <a:pt x="269" y="365"/>
                    <a:pt x="329" y="335"/>
                    <a:pt x="364" y="278"/>
                  </a:cubicBezTo>
                  <a:cubicBezTo>
                    <a:pt x="415" y="194"/>
                    <a:pt x="390" y="82"/>
                    <a:pt x="306" y="29"/>
                  </a:cubicBezTo>
                  <a:cubicBezTo>
                    <a:pt x="275" y="10"/>
                    <a:pt x="242" y="1"/>
                    <a:pt x="20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78" name="Google Shape;11878;p65"/>
            <p:cNvSpPr/>
            <p:nvPr/>
          </p:nvSpPr>
          <p:spPr>
            <a:xfrm>
              <a:off x="1068299" y="2960553"/>
              <a:ext cx="14412" cy="12838"/>
            </a:xfrm>
            <a:custGeom>
              <a:avLst/>
              <a:gdLst/>
              <a:ahLst/>
              <a:cxnLst/>
              <a:rect l="l" t="t" r="r" b="b"/>
              <a:pathLst>
                <a:path w="412" h="367" extrusionOk="0">
                  <a:moveTo>
                    <a:pt x="207" y="0"/>
                  </a:moveTo>
                  <a:cubicBezTo>
                    <a:pt x="151" y="0"/>
                    <a:pt x="96" y="26"/>
                    <a:pt x="60" y="75"/>
                  </a:cubicBezTo>
                  <a:cubicBezTo>
                    <a:pt x="0" y="155"/>
                    <a:pt x="16" y="269"/>
                    <a:pt x="97" y="330"/>
                  </a:cubicBezTo>
                  <a:cubicBezTo>
                    <a:pt x="129" y="354"/>
                    <a:pt x="168" y="367"/>
                    <a:pt x="206" y="367"/>
                  </a:cubicBezTo>
                  <a:cubicBezTo>
                    <a:pt x="263" y="367"/>
                    <a:pt x="317" y="341"/>
                    <a:pt x="352" y="292"/>
                  </a:cubicBezTo>
                  <a:cubicBezTo>
                    <a:pt x="412" y="212"/>
                    <a:pt x="396" y="97"/>
                    <a:pt x="315" y="37"/>
                  </a:cubicBezTo>
                  <a:cubicBezTo>
                    <a:pt x="283" y="12"/>
                    <a:pt x="245" y="0"/>
                    <a:pt x="20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79" name="Google Shape;11879;p65"/>
            <p:cNvSpPr/>
            <p:nvPr/>
          </p:nvSpPr>
          <p:spPr>
            <a:xfrm>
              <a:off x="989104" y="2991650"/>
              <a:ext cx="13922" cy="12768"/>
            </a:xfrm>
            <a:custGeom>
              <a:avLst/>
              <a:gdLst/>
              <a:ahLst/>
              <a:cxnLst/>
              <a:rect l="l" t="t" r="r" b="b"/>
              <a:pathLst>
                <a:path w="398" h="365" extrusionOk="0">
                  <a:moveTo>
                    <a:pt x="195" y="1"/>
                  </a:moveTo>
                  <a:cubicBezTo>
                    <a:pt x="109" y="1"/>
                    <a:pt x="35" y="62"/>
                    <a:pt x="19" y="149"/>
                  </a:cubicBezTo>
                  <a:cubicBezTo>
                    <a:pt x="0" y="247"/>
                    <a:pt x="66" y="341"/>
                    <a:pt x="165" y="362"/>
                  </a:cubicBezTo>
                  <a:cubicBezTo>
                    <a:pt x="175" y="363"/>
                    <a:pt x="187" y="365"/>
                    <a:pt x="200" y="365"/>
                  </a:cubicBezTo>
                  <a:cubicBezTo>
                    <a:pt x="285" y="365"/>
                    <a:pt x="362" y="305"/>
                    <a:pt x="378" y="217"/>
                  </a:cubicBezTo>
                  <a:cubicBezTo>
                    <a:pt x="397" y="120"/>
                    <a:pt x="333" y="25"/>
                    <a:pt x="232" y="4"/>
                  </a:cubicBezTo>
                  <a:cubicBezTo>
                    <a:pt x="220" y="2"/>
                    <a:pt x="207" y="1"/>
                    <a:pt x="19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80" name="Google Shape;11880;p65"/>
            <p:cNvSpPr/>
            <p:nvPr/>
          </p:nvSpPr>
          <p:spPr>
            <a:xfrm>
              <a:off x="1046366" y="2980841"/>
              <a:ext cx="14517" cy="12768"/>
            </a:xfrm>
            <a:custGeom>
              <a:avLst/>
              <a:gdLst/>
              <a:ahLst/>
              <a:cxnLst/>
              <a:rect l="l" t="t" r="r" b="b"/>
              <a:pathLst>
                <a:path w="415" h="365" extrusionOk="0">
                  <a:moveTo>
                    <a:pt x="208" y="0"/>
                  </a:moveTo>
                  <a:cubicBezTo>
                    <a:pt x="175" y="0"/>
                    <a:pt x="141" y="9"/>
                    <a:pt x="111" y="27"/>
                  </a:cubicBezTo>
                  <a:cubicBezTo>
                    <a:pt x="25" y="80"/>
                    <a:pt x="0" y="194"/>
                    <a:pt x="53" y="278"/>
                  </a:cubicBezTo>
                  <a:cubicBezTo>
                    <a:pt x="88" y="334"/>
                    <a:pt x="147" y="364"/>
                    <a:pt x="207" y="364"/>
                  </a:cubicBezTo>
                  <a:cubicBezTo>
                    <a:pt x="241" y="364"/>
                    <a:pt x="273" y="356"/>
                    <a:pt x="303" y="337"/>
                  </a:cubicBezTo>
                  <a:cubicBezTo>
                    <a:pt x="390" y="284"/>
                    <a:pt x="414" y="172"/>
                    <a:pt x="362" y="86"/>
                  </a:cubicBezTo>
                  <a:cubicBezTo>
                    <a:pt x="328" y="30"/>
                    <a:pt x="269" y="0"/>
                    <a:pt x="20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81" name="Google Shape;11881;p65"/>
            <p:cNvSpPr/>
            <p:nvPr/>
          </p:nvSpPr>
          <p:spPr>
            <a:xfrm>
              <a:off x="1018907" y="2991615"/>
              <a:ext cx="13817" cy="12803"/>
            </a:xfrm>
            <a:custGeom>
              <a:avLst/>
              <a:gdLst/>
              <a:ahLst/>
              <a:cxnLst/>
              <a:rect l="l" t="t" r="r" b="b"/>
              <a:pathLst>
                <a:path w="395" h="366" extrusionOk="0">
                  <a:moveTo>
                    <a:pt x="199" y="1"/>
                  </a:moveTo>
                  <a:cubicBezTo>
                    <a:pt x="188" y="1"/>
                    <a:pt x="176" y="2"/>
                    <a:pt x="165" y="4"/>
                  </a:cubicBezTo>
                  <a:cubicBezTo>
                    <a:pt x="66" y="21"/>
                    <a:pt x="0" y="116"/>
                    <a:pt x="19" y="217"/>
                  </a:cubicBezTo>
                  <a:cubicBezTo>
                    <a:pt x="35" y="304"/>
                    <a:pt x="111" y="366"/>
                    <a:pt x="197" y="366"/>
                  </a:cubicBezTo>
                  <a:cubicBezTo>
                    <a:pt x="209" y="366"/>
                    <a:pt x="219" y="364"/>
                    <a:pt x="231" y="363"/>
                  </a:cubicBezTo>
                  <a:cubicBezTo>
                    <a:pt x="328" y="345"/>
                    <a:pt x="394" y="251"/>
                    <a:pt x="377" y="150"/>
                  </a:cubicBezTo>
                  <a:cubicBezTo>
                    <a:pt x="361" y="62"/>
                    <a:pt x="284" y="1"/>
                    <a:pt x="1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82" name="Google Shape;11882;p65"/>
            <p:cNvSpPr/>
            <p:nvPr/>
          </p:nvSpPr>
          <p:spPr>
            <a:xfrm>
              <a:off x="939153" y="2960518"/>
              <a:ext cx="14517" cy="12733"/>
            </a:xfrm>
            <a:custGeom>
              <a:avLst/>
              <a:gdLst/>
              <a:ahLst/>
              <a:cxnLst/>
              <a:rect l="l" t="t" r="r" b="b"/>
              <a:pathLst>
                <a:path w="415" h="364" extrusionOk="0">
                  <a:moveTo>
                    <a:pt x="206" y="0"/>
                  </a:moveTo>
                  <a:cubicBezTo>
                    <a:pt x="169" y="0"/>
                    <a:pt x="131" y="11"/>
                    <a:pt x="99" y="35"/>
                  </a:cubicBezTo>
                  <a:cubicBezTo>
                    <a:pt x="19" y="96"/>
                    <a:pt x="0" y="209"/>
                    <a:pt x="61" y="290"/>
                  </a:cubicBezTo>
                  <a:cubicBezTo>
                    <a:pt x="98" y="339"/>
                    <a:pt x="152" y="363"/>
                    <a:pt x="207" y="363"/>
                  </a:cubicBezTo>
                  <a:cubicBezTo>
                    <a:pt x="245" y="363"/>
                    <a:pt x="283" y="353"/>
                    <a:pt x="317" y="330"/>
                  </a:cubicBezTo>
                  <a:cubicBezTo>
                    <a:pt x="397" y="269"/>
                    <a:pt x="414" y="156"/>
                    <a:pt x="355" y="75"/>
                  </a:cubicBezTo>
                  <a:cubicBezTo>
                    <a:pt x="318" y="26"/>
                    <a:pt x="262" y="0"/>
                    <a:pt x="20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83" name="Google Shape;11883;p65"/>
            <p:cNvSpPr/>
            <p:nvPr/>
          </p:nvSpPr>
          <p:spPr>
            <a:xfrm>
              <a:off x="926280" y="2933688"/>
              <a:ext cx="14202" cy="12873"/>
            </a:xfrm>
            <a:custGeom>
              <a:avLst/>
              <a:gdLst/>
              <a:ahLst/>
              <a:cxnLst/>
              <a:rect l="l" t="t" r="r" b="b"/>
              <a:pathLst>
                <a:path w="406" h="368" extrusionOk="0">
                  <a:moveTo>
                    <a:pt x="203" y="1"/>
                  </a:moveTo>
                  <a:cubicBezTo>
                    <a:pt x="187" y="1"/>
                    <a:pt x="171" y="3"/>
                    <a:pt x="155" y="7"/>
                  </a:cubicBezTo>
                  <a:cubicBezTo>
                    <a:pt x="59" y="33"/>
                    <a:pt x="0" y="134"/>
                    <a:pt x="28" y="232"/>
                  </a:cubicBezTo>
                  <a:cubicBezTo>
                    <a:pt x="50" y="313"/>
                    <a:pt x="123" y="367"/>
                    <a:pt x="203" y="367"/>
                  </a:cubicBezTo>
                  <a:cubicBezTo>
                    <a:pt x="219" y="367"/>
                    <a:pt x="235" y="365"/>
                    <a:pt x="250" y="360"/>
                  </a:cubicBezTo>
                  <a:cubicBezTo>
                    <a:pt x="349" y="332"/>
                    <a:pt x="406" y="232"/>
                    <a:pt x="380" y="136"/>
                  </a:cubicBezTo>
                  <a:cubicBezTo>
                    <a:pt x="359" y="55"/>
                    <a:pt x="285" y="1"/>
                    <a:pt x="20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84" name="Google Shape;11884;p65"/>
            <p:cNvSpPr/>
            <p:nvPr/>
          </p:nvSpPr>
          <p:spPr>
            <a:xfrm>
              <a:off x="926280" y="2984689"/>
              <a:ext cx="14202" cy="12803"/>
            </a:xfrm>
            <a:custGeom>
              <a:avLst/>
              <a:gdLst/>
              <a:ahLst/>
              <a:cxnLst/>
              <a:rect l="l" t="t" r="r" b="b"/>
              <a:pathLst>
                <a:path w="406" h="366" extrusionOk="0">
                  <a:moveTo>
                    <a:pt x="204" y="1"/>
                  </a:moveTo>
                  <a:cubicBezTo>
                    <a:pt x="159" y="1"/>
                    <a:pt x="114" y="17"/>
                    <a:pt x="79" y="50"/>
                  </a:cubicBezTo>
                  <a:cubicBezTo>
                    <a:pt x="6" y="120"/>
                    <a:pt x="0" y="234"/>
                    <a:pt x="70" y="307"/>
                  </a:cubicBezTo>
                  <a:cubicBezTo>
                    <a:pt x="107" y="346"/>
                    <a:pt x="154" y="365"/>
                    <a:pt x="203" y="365"/>
                  </a:cubicBezTo>
                  <a:cubicBezTo>
                    <a:pt x="247" y="364"/>
                    <a:pt x="292" y="349"/>
                    <a:pt x="327" y="317"/>
                  </a:cubicBezTo>
                  <a:cubicBezTo>
                    <a:pt x="402" y="247"/>
                    <a:pt x="406" y="132"/>
                    <a:pt x="336" y="59"/>
                  </a:cubicBezTo>
                  <a:cubicBezTo>
                    <a:pt x="300" y="20"/>
                    <a:pt x="252" y="1"/>
                    <a:pt x="20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85" name="Google Shape;11885;p65"/>
            <p:cNvSpPr/>
            <p:nvPr/>
          </p:nvSpPr>
          <p:spPr>
            <a:xfrm>
              <a:off x="1107651" y="2934492"/>
              <a:ext cx="13957" cy="12733"/>
            </a:xfrm>
            <a:custGeom>
              <a:avLst/>
              <a:gdLst/>
              <a:ahLst/>
              <a:cxnLst/>
              <a:rect l="l" t="t" r="r" b="b"/>
              <a:pathLst>
                <a:path w="399" h="364" extrusionOk="0">
                  <a:moveTo>
                    <a:pt x="199" y="1"/>
                  </a:moveTo>
                  <a:cubicBezTo>
                    <a:pt x="115" y="1"/>
                    <a:pt x="40" y="59"/>
                    <a:pt x="22" y="145"/>
                  </a:cubicBezTo>
                  <a:cubicBezTo>
                    <a:pt x="0" y="242"/>
                    <a:pt x="64" y="339"/>
                    <a:pt x="162" y="361"/>
                  </a:cubicBezTo>
                  <a:cubicBezTo>
                    <a:pt x="175" y="362"/>
                    <a:pt x="188" y="363"/>
                    <a:pt x="200" y="363"/>
                  </a:cubicBezTo>
                  <a:cubicBezTo>
                    <a:pt x="285" y="363"/>
                    <a:pt x="360" y="305"/>
                    <a:pt x="379" y="220"/>
                  </a:cubicBezTo>
                  <a:cubicBezTo>
                    <a:pt x="398" y="121"/>
                    <a:pt x="337" y="25"/>
                    <a:pt x="236" y="5"/>
                  </a:cubicBezTo>
                  <a:cubicBezTo>
                    <a:pt x="224" y="2"/>
                    <a:pt x="211" y="1"/>
                    <a:pt x="1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86" name="Google Shape;11886;p65"/>
            <p:cNvSpPr/>
            <p:nvPr/>
          </p:nvSpPr>
          <p:spPr>
            <a:xfrm>
              <a:off x="1097437" y="2961952"/>
              <a:ext cx="14622" cy="12838"/>
            </a:xfrm>
            <a:custGeom>
              <a:avLst/>
              <a:gdLst/>
              <a:ahLst/>
              <a:cxnLst/>
              <a:rect l="l" t="t" r="r" b="b"/>
              <a:pathLst>
                <a:path w="418" h="367" extrusionOk="0">
                  <a:moveTo>
                    <a:pt x="209" y="1"/>
                  </a:moveTo>
                  <a:cubicBezTo>
                    <a:pt x="144" y="1"/>
                    <a:pt x="80" y="36"/>
                    <a:pt x="47" y="99"/>
                  </a:cubicBezTo>
                  <a:cubicBezTo>
                    <a:pt x="0" y="188"/>
                    <a:pt x="35" y="298"/>
                    <a:pt x="124" y="344"/>
                  </a:cubicBezTo>
                  <a:cubicBezTo>
                    <a:pt x="152" y="359"/>
                    <a:pt x="180" y="366"/>
                    <a:pt x="207" y="366"/>
                  </a:cubicBezTo>
                  <a:cubicBezTo>
                    <a:pt x="273" y="365"/>
                    <a:pt x="337" y="330"/>
                    <a:pt x="371" y="268"/>
                  </a:cubicBezTo>
                  <a:cubicBezTo>
                    <a:pt x="418" y="179"/>
                    <a:pt x="383" y="70"/>
                    <a:pt x="294" y="22"/>
                  </a:cubicBezTo>
                  <a:cubicBezTo>
                    <a:pt x="266" y="8"/>
                    <a:pt x="237" y="1"/>
                    <a:pt x="20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87" name="Google Shape;11887;p65"/>
            <p:cNvSpPr/>
            <p:nvPr/>
          </p:nvSpPr>
          <p:spPr>
            <a:xfrm>
              <a:off x="1081067" y="2985249"/>
              <a:ext cx="14097" cy="12733"/>
            </a:xfrm>
            <a:custGeom>
              <a:avLst/>
              <a:gdLst/>
              <a:ahLst/>
              <a:cxnLst/>
              <a:rect l="l" t="t" r="r" b="b"/>
              <a:pathLst>
                <a:path w="403" h="364" extrusionOk="0">
                  <a:moveTo>
                    <a:pt x="201" y="1"/>
                  </a:moveTo>
                  <a:cubicBezTo>
                    <a:pt x="153" y="1"/>
                    <a:pt x="105" y="20"/>
                    <a:pt x="69" y="58"/>
                  </a:cubicBezTo>
                  <a:cubicBezTo>
                    <a:pt x="0" y="131"/>
                    <a:pt x="3" y="247"/>
                    <a:pt x="76" y="316"/>
                  </a:cubicBezTo>
                  <a:cubicBezTo>
                    <a:pt x="111" y="348"/>
                    <a:pt x="156" y="364"/>
                    <a:pt x="200" y="364"/>
                  </a:cubicBezTo>
                  <a:cubicBezTo>
                    <a:pt x="249" y="364"/>
                    <a:pt x="296" y="346"/>
                    <a:pt x="333" y="309"/>
                  </a:cubicBezTo>
                  <a:cubicBezTo>
                    <a:pt x="403" y="236"/>
                    <a:pt x="398" y="119"/>
                    <a:pt x="325" y="50"/>
                  </a:cubicBezTo>
                  <a:cubicBezTo>
                    <a:pt x="290" y="17"/>
                    <a:pt x="246" y="1"/>
                    <a:pt x="20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88" name="Google Shape;11888;p65"/>
            <p:cNvSpPr/>
            <p:nvPr/>
          </p:nvSpPr>
          <p:spPr>
            <a:xfrm>
              <a:off x="1004250" y="3018515"/>
              <a:ext cx="12803" cy="12803"/>
            </a:xfrm>
            <a:custGeom>
              <a:avLst/>
              <a:gdLst/>
              <a:ahLst/>
              <a:cxnLst/>
              <a:rect l="l" t="t" r="r" b="b"/>
              <a:pathLst>
                <a:path w="366" h="366" extrusionOk="0">
                  <a:moveTo>
                    <a:pt x="183" y="1"/>
                  </a:moveTo>
                  <a:cubicBezTo>
                    <a:pt x="82" y="1"/>
                    <a:pt x="0" y="81"/>
                    <a:pt x="0" y="183"/>
                  </a:cubicBezTo>
                  <a:cubicBezTo>
                    <a:pt x="0" y="284"/>
                    <a:pt x="81" y="366"/>
                    <a:pt x="183" y="366"/>
                  </a:cubicBezTo>
                  <a:cubicBezTo>
                    <a:pt x="282" y="366"/>
                    <a:pt x="365" y="284"/>
                    <a:pt x="365" y="183"/>
                  </a:cubicBezTo>
                  <a:cubicBezTo>
                    <a:pt x="365" y="83"/>
                    <a:pt x="285" y="1"/>
                    <a:pt x="18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89" name="Google Shape;11889;p65"/>
            <p:cNvSpPr/>
            <p:nvPr/>
          </p:nvSpPr>
          <p:spPr>
            <a:xfrm>
              <a:off x="1031850" y="3014772"/>
              <a:ext cx="14272" cy="12838"/>
            </a:xfrm>
            <a:custGeom>
              <a:avLst/>
              <a:gdLst/>
              <a:ahLst/>
              <a:cxnLst/>
              <a:rect l="l" t="t" r="r" b="b"/>
              <a:pathLst>
                <a:path w="408" h="367" extrusionOk="0">
                  <a:moveTo>
                    <a:pt x="204" y="0"/>
                  </a:moveTo>
                  <a:cubicBezTo>
                    <a:pt x="188" y="0"/>
                    <a:pt x="172" y="3"/>
                    <a:pt x="155" y="7"/>
                  </a:cubicBezTo>
                  <a:cubicBezTo>
                    <a:pt x="59" y="35"/>
                    <a:pt x="1" y="136"/>
                    <a:pt x="28" y="232"/>
                  </a:cubicBezTo>
                  <a:cubicBezTo>
                    <a:pt x="50" y="314"/>
                    <a:pt x="123" y="366"/>
                    <a:pt x="203" y="366"/>
                  </a:cubicBezTo>
                  <a:cubicBezTo>
                    <a:pt x="220" y="365"/>
                    <a:pt x="236" y="363"/>
                    <a:pt x="252" y="359"/>
                  </a:cubicBezTo>
                  <a:cubicBezTo>
                    <a:pt x="349" y="332"/>
                    <a:pt x="408" y="232"/>
                    <a:pt x="380" y="136"/>
                  </a:cubicBezTo>
                  <a:cubicBezTo>
                    <a:pt x="357" y="54"/>
                    <a:pt x="284" y="0"/>
                    <a:pt x="20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90" name="Google Shape;11890;p65"/>
            <p:cNvSpPr/>
            <p:nvPr/>
          </p:nvSpPr>
          <p:spPr>
            <a:xfrm>
              <a:off x="948177" y="3002844"/>
              <a:ext cx="14622" cy="12873"/>
            </a:xfrm>
            <a:custGeom>
              <a:avLst/>
              <a:gdLst/>
              <a:ahLst/>
              <a:cxnLst/>
              <a:rect l="l" t="t" r="r" b="b"/>
              <a:pathLst>
                <a:path w="418" h="368" extrusionOk="0">
                  <a:moveTo>
                    <a:pt x="209" y="0"/>
                  </a:moveTo>
                  <a:cubicBezTo>
                    <a:pt x="147" y="0"/>
                    <a:pt x="87" y="31"/>
                    <a:pt x="53" y="87"/>
                  </a:cubicBezTo>
                  <a:cubicBezTo>
                    <a:pt x="0" y="173"/>
                    <a:pt x="28" y="287"/>
                    <a:pt x="113" y="339"/>
                  </a:cubicBezTo>
                  <a:cubicBezTo>
                    <a:pt x="142" y="357"/>
                    <a:pt x="177" y="367"/>
                    <a:pt x="207" y="367"/>
                  </a:cubicBezTo>
                  <a:cubicBezTo>
                    <a:pt x="270" y="364"/>
                    <a:pt x="330" y="334"/>
                    <a:pt x="365" y="280"/>
                  </a:cubicBezTo>
                  <a:cubicBezTo>
                    <a:pt x="417" y="194"/>
                    <a:pt x="390" y="80"/>
                    <a:pt x="305" y="27"/>
                  </a:cubicBezTo>
                  <a:cubicBezTo>
                    <a:pt x="275" y="9"/>
                    <a:pt x="242" y="0"/>
                    <a:pt x="20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91" name="Google Shape;11891;p65"/>
            <p:cNvSpPr/>
            <p:nvPr/>
          </p:nvSpPr>
          <p:spPr>
            <a:xfrm>
              <a:off x="1058644" y="3003263"/>
              <a:ext cx="14517" cy="12733"/>
            </a:xfrm>
            <a:custGeom>
              <a:avLst/>
              <a:gdLst/>
              <a:ahLst/>
              <a:cxnLst/>
              <a:rect l="l" t="t" r="r" b="b"/>
              <a:pathLst>
                <a:path w="415" h="364" extrusionOk="0">
                  <a:moveTo>
                    <a:pt x="207" y="1"/>
                  </a:moveTo>
                  <a:cubicBezTo>
                    <a:pt x="175" y="1"/>
                    <a:pt x="142" y="9"/>
                    <a:pt x="113" y="27"/>
                  </a:cubicBezTo>
                  <a:cubicBezTo>
                    <a:pt x="28" y="79"/>
                    <a:pt x="1" y="190"/>
                    <a:pt x="52" y="276"/>
                  </a:cubicBezTo>
                  <a:cubicBezTo>
                    <a:pt x="84" y="333"/>
                    <a:pt x="145" y="364"/>
                    <a:pt x="206" y="364"/>
                  </a:cubicBezTo>
                  <a:cubicBezTo>
                    <a:pt x="240" y="364"/>
                    <a:pt x="272" y="355"/>
                    <a:pt x="301" y="338"/>
                  </a:cubicBezTo>
                  <a:cubicBezTo>
                    <a:pt x="387" y="285"/>
                    <a:pt x="415" y="174"/>
                    <a:pt x="364" y="88"/>
                  </a:cubicBezTo>
                  <a:cubicBezTo>
                    <a:pt x="328" y="32"/>
                    <a:pt x="268" y="1"/>
                    <a:pt x="20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92" name="Google Shape;11892;p65"/>
            <p:cNvSpPr/>
            <p:nvPr/>
          </p:nvSpPr>
          <p:spPr>
            <a:xfrm>
              <a:off x="900255" y="2933688"/>
              <a:ext cx="13957" cy="12768"/>
            </a:xfrm>
            <a:custGeom>
              <a:avLst/>
              <a:gdLst/>
              <a:ahLst/>
              <a:cxnLst/>
              <a:rect l="l" t="t" r="r" b="b"/>
              <a:pathLst>
                <a:path w="399" h="365" extrusionOk="0">
                  <a:moveTo>
                    <a:pt x="199" y="0"/>
                  </a:moveTo>
                  <a:cubicBezTo>
                    <a:pt x="187" y="0"/>
                    <a:pt x="175" y="2"/>
                    <a:pt x="162" y="4"/>
                  </a:cubicBezTo>
                  <a:cubicBezTo>
                    <a:pt x="65" y="25"/>
                    <a:pt x="0" y="121"/>
                    <a:pt x="21" y="219"/>
                  </a:cubicBezTo>
                  <a:cubicBezTo>
                    <a:pt x="37" y="305"/>
                    <a:pt x="114" y="365"/>
                    <a:pt x="199" y="365"/>
                  </a:cubicBezTo>
                  <a:cubicBezTo>
                    <a:pt x="212" y="365"/>
                    <a:pt x="224" y="363"/>
                    <a:pt x="235" y="362"/>
                  </a:cubicBezTo>
                  <a:cubicBezTo>
                    <a:pt x="334" y="341"/>
                    <a:pt x="399" y="245"/>
                    <a:pt x="378" y="146"/>
                  </a:cubicBezTo>
                  <a:cubicBezTo>
                    <a:pt x="360" y="60"/>
                    <a:pt x="285" y="0"/>
                    <a:pt x="19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93" name="Google Shape;11893;p65"/>
            <p:cNvSpPr/>
            <p:nvPr/>
          </p:nvSpPr>
          <p:spPr>
            <a:xfrm>
              <a:off x="975217" y="3014562"/>
              <a:ext cx="14167" cy="12768"/>
            </a:xfrm>
            <a:custGeom>
              <a:avLst/>
              <a:gdLst/>
              <a:ahLst/>
              <a:cxnLst/>
              <a:rect l="l" t="t" r="r" b="b"/>
              <a:pathLst>
                <a:path w="405" h="365" extrusionOk="0">
                  <a:moveTo>
                    <a:pt x="203" y="1"/>
                  </a:moveTo>
                  <a:cubicBezTo>
                    <a:pt x="123" y="1"/>
                    <a:pt x="50" y="53"/>
                    <a:pt x="28" y="134"/>
                  </a:cubicBezTo>
                  <a:cubicBezTo>
                    <a:pt x="0" y="231"/>
                    <a:pt x="57" y="331"/>
                    <a:pt x="154" y="357"/>
                  </a:cubicBezTo>
                  <a:cubicBezTo>
                    <a:pt x="170" y="362"/>
                    <a:pt x="186" y="365"/>
                    <a:pt x="203" y="365"/>
                  </a:cubicBezTo>
                  <a:cubicBezTo>
                    <a:pt x="281" y="365"/>
                    <a:pt x="353" y="312"/>
                    <a:pt x="378" y="232"/>
                  </a:cubicBezTo>
                  <a:cubicBezTo>
                    <a:pt x="405" y="136"/>
                    <a:pt x="349" y="35"/>
                    <a:pt x="251" y="7"/>
                  </a:cubicBezTo>
                  <a:cubicBezTo>
                    <a:pt x="235" y="3"/>
                    <a:pt x="219" y="1"/>
                    <a:pt x="20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94" name="Google Shape;11894;p65"/>
            <p:cNvSpPr/>
            <p:nvPr/>
          </p:nvSpPr>
          <p:spPr>
            <a:xfrm>
              <a:off x="909629" y="2961287"/>
              <a:ext cx="14587" cy="12838"/>
            </a:xfrm>
            <a:custGeom>
              <a:avLst/>
              <a:gdLst/>
              <a:ahLst/>
              <a:cxnLst/>
              <a:rect l="l" t="t" r="r" b="b"/>
              <a:pathLst>
                <a:path w="417" h="367" extrusionOk="0">
                  <a:moveTo>
                    <a:pt x="207" y="1"/>
                  </a:moveTo>
                  <a:cubicBezTo>
                    <a:pt x="179" y="1"/>
                    <a:pt x="151" y="7"/>
                    <a:pt x="125" y="20"/>
                  </a:cubicBezTo>
                  <a:cubicBezTo>
                    <a:pt x="34" y="67"/>
                    <a:pt x="1" y="178"/>
                    <a:pt x="46" y="267"/>
                  </a:cubicBezTo>
                  <a:cubicBezTo>
                    <a:pt x="80" y="330"/>
                    <a:pt x="142" y="366"/>
                    <a:pt x="208" y="366"/>
                  </a:cubicBezTo>
                  <a:cubicBezTo>
                    <a:pt x="237" y="366"/>
                    <a:pt x="265" y="359"/>
                    <a:pt x="293" y="346"/>
                  </a:cubicBezTo>
                  <a:cubicBezTo>
                    <a:pt x="382" y="301"/>
                    <a:pt x="417" y="188"/>
                    <a:pt x="370" y="99"/>
                  </a:cubicBezTo>
                  <a:cubicBezTo>
                    <a:pt x="338" y="37"/>
                    <a:pt x="274" y="1"/>
                    <a:pt x="20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95" name="Google Shape;11895;p65"/>
            <p:cNvSpPr/>
            <p:nvPr/>
          </p:nvSpPr>
          <p:spPr>
            <a:xfrm>
              <a:off x="1109785" y="2990181"/>
              <a:ext cx="14517" cy="12803"/>
            </a:xfrm>
            <a:custGeom>
              <a:avLst/>
              <a:gdLst/>
              <a:ahLst/>
              <a:cxnLst/>
              <a:rect l="l" t="t" r="r" b="b"/>
              <a:pathLst>
                <a:path w="415" h="366" extrusionOk="0">
                  <a:moveTo>
                    <a:pt x="207" y="0"/>
                  </a:moveTo>
                  <a:cubicBezTo>
                    <a:pt x="151" y="0"/>
                    <a:pt x="95" y="27"/>
                    <a:pt x="59" y="76"/>
                  </a:cubicBezTo>
                  <a:cubicBezTo>
                    <a:pt x="0" y="157"/>
                    <a:pt x="19" y="273"/>
                    <a:pt x="100" y="331"/>
                  </a:cubicBezTo>
                  <a:cubicBezTo>
                    <a:pt x="132" y="354"/>
                    <a:pt x="168" y="366"/>
                    <a:pt x="207" y="366"/>
                  </a:cubicBezTo>
                  <a:cubicBezTo>
                    <a:pt x="263" y="366"/>
                    <a:pt x="318" y="340"/>
                    <a:pt x="355" y="292"/>
                  </a:cubicBezTo>
                  <a:cubicBezTo>
                    <a:pt x="415" y="211"/>
                    <a:pt x="397" y="96"/>
                    <a:pt x="314" y="36"/>
                  </a:cubicBezTo>
                  <a:cubicBezTo>
                    <a:pt x="282" y="12"/>
                    <a:pt x="245" y="0"/>
                    <a:pt x="20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96" name="Google Shape;11896;p65"/>
            <p:cNvSpPr/>
            <p:nvPr/>
          </p:nvSpPr>
          <p:spPr>
            <a:xfrm>
              <a:off x="1063052" y="3029953"/>
              <a:ext cx="14552" cy="12803"/>
            </a:xfrm>
            <a:custGeom>
              <a:avLst/>
              <a:gdLst/>
              <a:ahLst/>
              <a:cxnLst/>
              <a:rect l="l" t="t" r="r" b="b"/>
              <a:pathLst>
                <a:path w="416" h="366" extrusionOk="0">
                  <a:moveTo>
                    <a:pt x="208" y="0"/>
                  </a:moveTo>
                  <a:cubicBezTo>
                    <a:pt x="180" y="0"/>
                    <a:pt x="152" y="6"/>
                    <a:pt x="126" y="20"/>
                  </a:cubicBezTo>
                  <a:cubicBezTo>
                    <a:pt x="37" y="66"/>
                    <a:pt x="0" y="176"/>
                    <a:pt x="45" y="265"/>
                  </a:cubicBezTo>
                  <a:cubicBezTo>
                    <a:pt x="77" y="329"/>
                    <a:pt x="140" y="365"/>
                    <a:pt x="209" y="365"/>
                  </a:cubicBezTo>
                  <a:cubicBezTo>
                    <a:pt x="235" y="365"/>
                    <a:pt x="264" y="358"/>
                    <a:pt x="290" y="345"/>
                  </a:cubicBezTo>
                  <a:cubicBezTo>
                    <a:pt x="379" y="300"/>
                    <a:pt x="416" y="190"/>
                    <a:pt x="371" y="100"/>
                  </a:cubicBezTo>
                  <a:cubicBezTo>
                    <a:pt x="339" y="37"/>
                    <a:pt x="274" y="0"/>
                    <a:pt x="20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97" name="Google Shape;11897;p65"/>
            <p:cNvSpPr/>
            <p:nvPr/>
          </p:nvSpPr>
          <p:spPr>
            <a:xfrm>
              <a:off x="1088552" y="3012988"/>
              <a:ext cx="14377" cy="12803"/>
            </a:xfrm>
            <a:custGeom>
              <a:avLst/>
              <a:gdLst/>
              <a:ahLst/>
              <a:cxnLst/>
              <a:rect l="l" t="t" r="r" b="b"/>
              <a:pathLst>
                <a:path w="411" h="366" extrusionOk="0">
                  <a:moveTo>
                    <a:pt x="204" y="1"/>
                  </a:moveTo>
                  <a:cubicBezTo>
                    <a:pt x="163" y="1"/>
                    <a:pt x="121" y="15"/>
                    <a:pt x="88" y="44"/>
                  </a:cubicBezTo>
                  <a:cubicBezTo>
                    <a:pt x="12" y="109"/>
                    <a:pt x="0" y="224"/>
                    <a:pt x="66" y="300"/>
                  </a:cubicBezTo>
                  <a:cubicBezTo>
                    <a:pt x="103" y="344"/>
                    <a:pt x="154" y="366"/>
                    <a:pt x="206" y="366"/>
                  </a:cubicBezTo>
                  <a:cubicBezTo>
                    <a:pt x="248" y="366"/>
                    <a:pt x="291" y="351"/>
                    <a:pt x="323" y="322"/>
                  </a:cubicBezTo>
                  <a:cubicBezTo>
                    <a:pt x="400" y="257"/>
                    <a:pt x="410" y="143"/>
                    <a:pt x="345" y="65"/>
                  </a:cubicBezTo>
                  <a:cubicBezTo>
                    <a:pt x="308" y="23"/>
                    <a:pt x="256" y="1"/>
                    <a:pt x="20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98" name="Google Shape;11898;p65"/>
            <p:cNvSpPr/>
            <p:nvPr/>
          </p:nvSpPr>
          <p:spPr>
            <a:xfrm>
              <a:off x="882590" y="2963631"/>
              <a:ext cx="14587" cy="12838"/>
            </a:xfrm>
            <a:custGeom>
              <a:avLst/>
              <a:gdLst/>
              <a:ahLst/>
              <a:cxnLst/>
              <a:rect l="l" t="t" r="r" b="b"/>
              <a:pathLst>
                <a:path w="417" h="367" extrusionOk="0">
                  <a:moveTo>
                    <a:pt x="210" y="1"/>
                  </a:moveTo>
                  <a:cubicBezTo>
                    <a:pt x="186" y="1"/>
                    <a:pt x="161" y="6"/>
                    <a:pt x="138" y="16"/>
                  </a:cubicBezTo>
                  <a:cubicBezTo>
                    <a:pt x="44" y="56"/>
                    <a:pt x="1" y="162"/>
                    <a:pt x="40" y="254"/>
                  </a:cubicBezTo>
                  <a:cubicBezTo>
                    <a:pt x="69" y="324"/>
                    <a:pt x="138" y="366"/>
                    <a:pt x="208" y="366"/>
                  </a:cubicBezTo>
                  <a:cubicBezTo>
                    <a:pt x="233" y="366"/>
                    <a:pt x="256" y="360"/>
                    <a:pt x="279" y="352"/>
                  </a:cubicBezTo>
                  <a:cubicBezTo>
                    <a:pt x="373" y="311"/>
                    <a:pt x="416" y="206"/>
                    <a:pt x="376" y="112"/>
                  </a:cubicBezTo>
                  <a:cubicBezTo>
                    <a:pt x="346" y="43"/>
                    <a:pt x="280" y="1"/>
                    <a:pt x="21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99" name="Google Shape;11899;p65"/>
            <p:cNvSpPr/>
            <p:nvPr/>
          </p:nvSpPr>
          <p:spPr>
            <a:xfrm>
              <a:off x="1004250" y="3044050"/>
              <a:ext cx="12803" cy="12768"/>
            </a:xfrm>
            <a:custGeom>
              <a:avLst/>
              <a:gdLst/>
              <a:ahLst/>
              <a:cxnLst/>
              <a:rect l="l" t="t" r="r" b="b"/>
              <a:pathLst>
                <a:path w="366" h="365" extrusionOk="0">
                  <a:moveTo>
                    <a:pt x="183" y="0"/>
                  </a:moveTo>
                  <a:cubicBezTo>
                    <a:pt x="82" y="0"/>
                    <a:pt x="0" y="80"/>
                    <a:pt x="0" y="183"/>
                  </a:cubicBezTo>
                  <a:cubicBezTo>
                    <a:pt x="2" y="283"/>
                    <a:pt x="82" y="365"/>
                    <a:pt x="183" y="365"/>
                  </a:cubicBezTo>
                  <a:cubicBezTo>
                    <a:pt x="282" y="365"/>
                    <a:pt x="365" y="283"/>
                    <a:pt x="365" y="183"/>
                  </a:cubicBezTo>
                  <a:cubicBezTo>
                    <a:pt x="365" y="82"/>
                    <a:pt x="285" y="0"/>
                    <a:pt x="18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00" name="Google Shape;11900;p65"/>
            <p:cNvSpPr/>
            <p:nvPr/>
          </p:nvSpPr>
          <p:spPr>
            <a:xfrm>
              <a:off x="944330" y="3029953"/>
              <a:ext cx="14587" cy="12803"/>
            </a:xfrm>
            <a:custGeom>
              <a:avLst/>
              <a:gdLst/>
              <a:ahLst/>
              <a:cxnLst/>
              <a:rect l="l" t="t" r="r" b="b"/>
              <a:pathLst>
                <a:path w="417" h="366" extrusionOk="0">
                  <a:moveTo>
                    <a:pt x="209" y="0"/>
                  </a:moveTo>
                  <a:cubicBezTo>
                    <a:pt x="142" y="0"/>
                    <a:pt x="78" y="37"/>
                    <a:pt x="46" y="100"/>
                  </a:cubicBezTo>
                  <a:cubicBezTo>
                    <a:pt x="1" y="190"/>
                    <a:pt x="37" y="300"/>
                    <a:pt x="126" y="345"/>
                  </a:cubicBezTo>
                  <a:cubicBezTo>
                    <a:pt x="153" y="358"/>
                    <a:pt x="182" y="365"/>
                    <a:pt x="208" y="365"/>
                  </a:cubicBezTo>
                  <a:cubicBezTo>
                    <a:pt x="274" y="365"/>
                    <a:pt x="339" y="329"/>
                    <a:pt x="371" y="265"/>
                  </a:cubicBezTo>
                  <a:cubicBezTo>
                    <a:pt x="417" y="176"/>
                    <a:pt x="380" y="66"/>
                    <a:pt x="291" y="20"/>
                  </a:cubicBezTo>
                  <a:cubicBezTo>
                    <a:pt x="265" y="6"/>
                    <a:pt x="237" y="0"/>
                    <a:pt x="20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01" name="Google Shape;11901;p65"/>
            <p:cNvSpPr/>
            <p:nvPr/>
          </p:nvSpPr>
          <p:spPr>
            <a:xfrm>
              <a:off x="973258" y="3040412"/>
              <a:ext cx="14097" cy="12838"/>
            </a:xfrm>
            <a:custGeom>
              <a:avLst/>
              <a:gdLst/>
              <a:ahLst/>
              <a:cxnLst/>
              <a:rect l="l" t="t" r="r" b="b"/>
              <a:pathLst>
                <a:path w="403" h="367" extrusionOk="0">
                  <a:moveTo>
                    <a:pt x="202" y="0"/>
                  </a:moveTo>
                  <a:cubicBezTo>
                    <a:pt x="119" y="0"/>
                    <a:pt x="44" y="56"/>
                    <a:pt x="26" y="141"/>
                  </a:cubicBezTo>
                  <a:cubicBezTo>
                    <a:pt x="1" y="238"/>
                    <a:pt x="62" y="338"/>
                    <a:pt x="160" y="361"/>
                  </a:cubicBezTo>
                  <a:cubicBezTo>
                    <a:pt x="175" y="365"/>
                    <a:pt x="189" y="367"/>
                    <a:pt x="202" y="367"/>
                  </a:cubicBezTo>
                  <a:cubicBezTo>
                    <a:pt x="284" y="367"/>
                    <a:pt x="358" y="310"/>
                    <a:pt x="379" y="227"/>
                  </a:cubicBezTo>
                  <a:cubicBezTo>
                    <a:pt x="402" y="128"/>
                    <a:pt x="342" y="30"/>
                    <a:pt x="245" y="5"/>
                  </a:cubicBezTo>
                  <a:cubicBezTo>
                    <a:pt x="230" y="2"/>
                    <a:pt x="216" y="0"/>
                    <a:pt x="20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02" name="Google Shape;11902;p65"/>
            <p:cNvSpPr/>
            <p:nvPr/>
          </p:nvSpPr>
          <p:spPr>
            <a:xfrm>
              <a:off x="1124827" y="2963736"/>
              <a:ext cx="14517" cy="12768"/>
            </a:xfrm>
            <a:custGeom>
              <a:avLst/>
              <a:gdLst/>
              <a:ahLst/>
              <a:cxnLst/>
              <a:rect l="l" t="t" r="r" b="b"/>
              <a:pathLst>
                <a:path w="415" h="365" extrusionOk="0">
                  <a:moveTo>
                    <a:pt x="210" y="1"/>
                  </a:moveTo>
                  <a:cubicBezTo>
                    <a:pt x="139" y="1"/>
                    <a:pt x="71" y="42"/>
                    <a:pt x="42" y="111"/>
                  </a:cubicBezTo>
                  <a:cubicBezTo>
                    <a:pt x="1" y="203"/>
                    <a:pt x="44" y="311"/>
                    <a:pt x="138" y="350"/>
                  </a:cubicBezTo>
                  <a:cubicBezTo>
                    <a:pt x="161" y="359"/>
                    <a:pt x="186" y="365"/>
                    <a:pt x="209" y="365"/>
                  </a:cubicBezTo>
                  <a:cubicBezTo>
                    <a:pt x="281" y="365"/>
                    <a:pt x="348" y="322"/>
                    <a:pt x="377" y="254"/>
                  </a:cubicBezTo>
                  <a:cubicBezTo>
                    <a:pt x="415" y="161"/>
                    <a:pt x="373" y="56"/>
                    <a:pt x="281" y="15"/>
                  </a:cubicBezTo>
                  <a:cubicBezTo>
                    <a:pt x="258" y="5"/>
                    <a:pt x="234" y="1"/>
                    <a:pt x="21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03" name="Google Shape;11903;p65"/>
            <p:cNvSpPr/>
            <p:nvPr/>
          </p:nvSpPr>
          <p:spPr>
            <a:xfrm>
              <a:off x="874370" y="2933688"/>
              <a:ext cx="13817" cy="12768"/>
            </a:xfrm>
            <a:custGeom>
              <a:avLst/>
              <a:gdLst/>
              <a:ahLst/>
              <a:cxnLst/>
              <a:rect l="l" t="t" r="r" b="b"/>
              <a:pathLst>
                <a:path w="395" h="365" extrusionOk="0">
                  <a:moveTo>
                    <a:pt x="199" y="0"/>
                  </a:moveTo>
                  <a:cubicBezTo>
                    <a:pt x="189" y="0"/>
                    <a:pt x="179" y="1"/>
                    <a:pt x="169" y="3"/>
                  </a:cubicBezTo>
                  <a:cubicBezTo>
                    <a:pt x="69" y="19"/>
                    <a:pt x="1" y="112"/>
                    <a:pt x="17" y="211"/>
                  </a:cubicBezTo>
                  <a:cubicBezTo>
                    <a:pt x="31" y="302"/>
                    <a:pt x="107" y="365"/>
                    <a:pt x="198" y="365"/>
                  </a:cubicBezTo>
                  <a:cubicBezTo>
                    <a:pt x="207" y="365"/>
                    <a:pt x="217" y="365"/>
                    <a:pt x="227" y="363"/>
                  </a:cubicBezTo>
                  <a:cubicBezTo>
                    <a:pt x="325" y="347"/>
                    <a:pt x="395" y="254"/>
                    <a:pt x="377" y="153"/>
                  </a:cubicBezTo>
                  <a:cubicBezTo>
                    <a:pt x="363" y="65"/>
                    <a:pt x="286" y="0"/>
                    <a:pt x="19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04" name="Google Shape;11904;p65"/>
            <p:cNvSpPr/>
            <p:nvPr/>
          </p:nvSpPr>
          <p:spPr>
            <a:xfrm>
              <a:off x="1133746" y="2934353"/>
              <a:ext cx="13782" cy="12803"/>
            </a:xfrm>
            <a:custGeom>
              <a:avLst/>
              <a:gdLst/>
              <a:ahLst/>
              <a:cxnLst/>
              <a:rect l="l" t="t" r="r" b="b"/>
              <a:pathLst>
                <a:path w="394" h="366" extrusionOk="0">
                  <a:moveTo>
                    <a:pt x="198" y="0"/>
                  </a:moveTo>
                  <a:cubicBezTo>
                    <a:pt x="111" y="0"/>
                    <a:pt x="33" y="64"/>
                    <a:pt x="18" y="153"/>
                  </a:cubicBezTo>
                  <a:cubicBezTo>
                    <a:pt x="1" y="251"/>
                    <a:pt x="70" y="346"/>
                    <a:pt x="167" y="362"/>
                  </a:cubicBezTo>
                  <a:cubicBezTo>
                    <a:pt x="176" y="365"/>
                    <a:pt x="186" y="366"/>
                    <a:pt x="196" y="366"/>
                  </a:cubicBezTo>
                  <a:cubicBezTo>
                    <a:pt x="284" y="366"/>
                    <a:pt x="361" y="302"/>
                    <a:pt x="377" y="213"/>
                  </a:cubicBezTo>
                  <a:cubicBezTo>
                    <a:pt x="393" y="115"/>
                    <a:pt x="326" y="20"/>
                    <a:pt x="227" y="3"/>
                  </a:cubicBezTo>
                  <a:cubicBezTo>
                    <a:pt x="217" y="1"/>
                    <a:pt x="208" y="0"/>
                    <a:pt x="19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05" name="Google Shape;11905;p65"/>
            <p:cNvSpPr/>
            <p:nvPr/>
          </p:nvSpPr>
          <p:spPr>
            <a:xfrm>
              <a:off x="1034613" y="3040412"/>
              <a:ext cx="14062" cy="12838"/>
            </a:xfrm>
            <a:custGeom>
              <a:avLst/>
              <a:gdLst/>
              <a:ahLst/>
              <a:cxnLst/>
              <a:rect l="l" t="t" r="r" b="b"/>
              <a:pathLst>
                <a:path w="402" h="367" extrusionOk="0">
                  <a:moveTo>
                    <a:pt x="201" y="0"/>
                  </a:moveTo>
                  <a:cubicBezTo>
                    <a:pt x="187" y="0"/>
                    <a:pt x="172" y="2"/>
                    <a:pt x="158" y="5"/>
                  </a:cubicBezTo>
                  <a:cubicBezTo>
                    <a:pt x="60" y="30"/>
                    <a:pt x="0" y="128"/>
                    <a:pt x="24" y="227"/>
                  </a:cubicBezTo>
                  <a:cubicBezTo>
                    <a:pt x="44" y="310"/>
                    <a:pt x="119" y="367"/>
                    <a:pt x="200" y="367"/>
                  </a:cubicBezTo>
                  <a:cubicBezTo>
                    <a:pt x="215" y="367"/>
                    <a:pt x="230" y="365"/>
                    <a:pt x="243" y="361"/>
                  </a:cubicBezTo>
                  <a:cubicBezTo>
                    <a:pt x="340" y="338"/>
                    <a:pt x="402" y="238"/>
                    <a:pt x="377" y="141"/>
                  </a:cubicBezTo>
                  <a:cubicBezTo>
                    <a:pt x="357" y="56"/>
                    <a:pt x="283" y="0"/>
                    <a:pt x="20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06" name="Google Shape;11906;p65"/>
            <p:cNvSpPr/>
            <p:nvPr/>
          </p:nvSpPr>
          <p:spPr>
            <a:xfrm>
              <a:off x="897701" y="2990216"/>
              <a:ext cx="14482" cy="12768"/>
            </a:xfrm>
            <a:custGeom>
              <a:avLst/>
              <a:gdLst/>
              <a:ahLst/>
              <a:cxnLst/>
              <a:rect l="l" t="t" r="r" b="b"/>
              <a:pathLst>
                <a:path w="414" h="365" extrusionOk="0">
                  <a:moveTo>
                    <a:pt x="209" y="1"/>
                  </a:moveTo>
                  <a:cubicBezTo>
                    <a:pt x="171" y="1"/>
                    <a:pt x="133" y="12"/>
                    <a:pt x="100" y="37"/>
                  </a:cubicBezTo>
                  <a:cubicBezTo>
                    <a:pt x="17" y="96"/>
                    <a:pt x="0" y="210"/>
                    <a:pt x="59" y="292"/>
                  </a:cubicBezTo>
                  <a:cubicBezTo>
                    <a:pt x="95" y="339"/>
                    <a:pt x="151" y="365"/>
                    <a:pt x="206" y="365"/>
                  </a:cubicBezTo>
                  <a:cubicBezTo>
                    <a:pt x="246" y="365"/>
                    <a:pt x="282" y="353"/>
                    <a:pt x="314" y="330"/>
                  </a:cubicBezTo>
                  <a:cubicBezTo>
                    <a:pt x="396" y="270"/>
                    <a:pt x="413" y="156"/>
                    <a:pt x="355" y="75"/>
                  </a:cubicBezTo>
                  <a:cubicBezTo>
                    <a:pt x="319" y="26"/>
                    <a:pt x="264" y="1"/>
                    <a:pt x="20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07" name="Google Shape;11907;p65"/>
            <p:cNvSpPr/>
            <p:nvPr/>
          </p:nvSpPr>
          <p:spPr>
            <a:xfrm>
              <a:off x="918584" y="3012603"/>
              <a:ext cx="14307" cy="12803"/>
            </a:xfrm>
            <a:custGeom>
              <a:avLst/>
              <a:gdLst/>
              <a:ahLst/>
              <a:cxnLst/>
              <a:rect l="l" t="t" r="r" b="b"/>
              <a:pathLst>
                <a:path w="409" h="366" extrusionOk="0">
                  <a:moveTo>
                    <a:pt x="204" y="0"/>
                  </a:moveTo>
                  <a:cubicBezTo>
                    <a:pt x="153" y="0"/>
                    <a:pt x="102" y="22"/>
                    <a:pt x="66" y="63"/>
                  </a:cubicBezTo>
                  <a:cubicBezTo>
                    <a:pt x="0" y="141"/>
                    <a:pt x="9" y="257"/>
                    <a:pt x="86" y="322"/>
                  </a:cubicBezTo>
                  <a:cubicBezTo>
                    <a:pt x="120" y="351"/>
                    <a:pt x="162" y="365"/>
                    <a:pt x="204" y="365"/>
                  </a:cubicBezTo>
                  <a:cubicBezTo>
                    <a:pt x="255" y="365"/>
                    <a:pt x="306" y="343"/>
                    <a:pt x="343" y="301"/>
                  </a:cubicBezTo>
                  <a:cubicBezTo>
                    <a:pt x="409" y="224"/>
                    <a:pt x="398" y="110"/>
                    <a:pt x="323" y="44"/>
                  </a:cubicBezTo>
                  <a:cubicBezTo>
                    <a:pt x="288" y="15"/>
                    <a:pt x="246" y="0"/>
                    <a:pt x="20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08" name="Google Shape;11908;p65"/>
            <p:cNvSpPr/>
            <p:nvPr/>
          </p:nvSpPr>
          <p:spPr>
            <a:xfrm>
              <a:off x="1004810" y="2901786"/>
              <a:ext cx="12803" cy="12768"/>
            </a:xfrm>
            <a:custGeom>
              <a:avLst/>
              <a:gdLst/>
              <a:ahLst/>
              <a:cxnLst/>
              <a:rect l="l" t="t" r="r" b="b"/>
              <a:pathLst>
                <a:path w="366" h="365" extrusionOk="0">
                  <a:moveTo>
                    <a:pt x="183" y="0"/>
                  </a:moveTo>
                  <a:cubicBezTo>
                    <a:pt x="82" y="0"/>
                    <a:pt x="1" y="83"/>
                    <a:pt x="1" y="182"/>
                  </a:cubicBezTo>
                  <a:cubicBezTo>
                    <a:pt x="1" y="283"/>
                    <a:pt x="82" y="365"/>
                    <a:pt x="183" y="365"/>
                  </a:cubicBezTo>
                  <a:cubicBezTo>
                    <a:pt x="284" y="365"/>
                    <a:pt x="365" y="283"/>
                    <a:pt x="365" y="182"/>
                  </a:cubicBezTo>
                  <a:cubicBezTo>
                    <a:pt x="365" y="80"/>
                    <a:pt x="284" y="0"/>
                    <a:pt x="18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09" name="Google Shape;11909;p65"/>
            <p:cNvSpPr/>
            <p:nvPr/>
          </p:nvSpPr>
          <p:spPr>
            <a:xfrm>
              <a:off x="1042064" y="2889018"/>
              <a:ext cx="14412" cy="12803"/>
            </a:xfrm>
            <a:custGeom>
              <a:avLst/>
              <a:gdLst/>
              <a:ahLst/>
              <a:cxnLst/>
              <a:rect l="l" t="t" r="r" b="b"/>
              <a:pathLst>
                <a:path w="412" h="366" extrusionOk="0">
                  <a:moveTo>
                    <a:pt x="206" y="1"/>
                  </a:moveTo>
                  <a:cubicBezTo>
                    <a:pt x="168" y="1"/>
                    <a:pt x="129" y="13"/>
                    <a:pt x="97" y="37"/>
                  </a:cubicBezTo>
                  <a:cubicBezTo>
                    <a:pt x="17" y="98"/>
                    <a:pt x="0" y="212"/>
                    <a:pt x="60" y="292"/>
                  </a:cubicBezTo>
                  <a:cubicBezTo>
                    <a:pt x="97" y="340"/>
                    <a:pt x="152" y="365"/>
                    <a:pt x="206" y="365"/>
                  </a:cubicBezTo>
                  <a:cubicBezTo>
                    <a:pt x="244" y="365"/>
                    <a:pt x="283" y="353"/>
                    <a:pt x="316" y="329"/>
                  </a:cubicBezTo>
                  <a:cubicBezTo>
                    <a:pt x="396" y="269"/>
                    <a:pt x="412" y="154"/>
                    <a:pt x="352" y="73"/>
                  </a:cubicBezTo>
                  <a:cubicBezTo>
                    <a:pt x="317" y="26"/>
                    <a:pt x="262" y="1"/>
                    <a:pt x="20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10" name="Google Shape;11910;p65"/>
            <p:cNvSpPr/>
            <p:nvPr/>
          </p:nvSpPr>
          <p:spPr>
            <a:xfrm>
              <a:off x="965842" y="2889298"/>
              <a:ext cx="14517" cy="12873"/>
            </a:xfrm>
            <a:custGeom>
              <a:avLst/>
              <a:gdLst/>
              <a:ahLst/>
              <a:cxnLst/>
              <a:rect l="l" t="t" r="r" b="b"/>
              <a:pathLst>
                <a:path w="415" h="368" extrusionOk="0">
                  <a:moveTo>
                    <a:pt x="207" y="0"/>
                  </a:moveTo>
                  <a:cubicBezTo>
                    <a:pt x="152" y="0"/>
                    <a:pt x="96" y="26"/>
                    <a:pt x="60" y="76"/>
                  </a:cubicBezTo>
                  <a:cubicBezTo>
                    <a:pt x="0" y="156"/>
                    <a:pt x="16" y="270"/>
                    <a:pt x="99" y="331"/>
                  </a:cubicBezTo>
                  <a:cubicBezTo>
                    <a:pt x="131" y="354"/>
                    <a:pt x="169" y="367"/>
                    <a:pt x="209" y="367"/>
                  </a:cubicBezTo>
                  <a:cubicBezTo>
                    <a:pt x="264" y="367"/>
                    <a:pt x="319" y="341"/>
                    <a:pt x="355" y="291"/>
                  </a:cubicBezTo>
                  <a:cubicBezTo>
                    <a:pt x="414" y="210"/>
                    <a:pt x="395" y="97"/>
                    <a:pt x="315" y="36"/>
                  </a:cubicBezTo>
                  <a:cubicBezTo>
                    <a:pt x="283" y="12"/>
                    <a:pt x="245" y="0"/>
                    <a:pt x="20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" name="Subtitle 2"/>
          <p:cNvSpPr>
            <a:spLocks noGrp="1"/>
          </p:cNvSpPr>
          <p:nvPr>
            <p:ph type="subTitle" idx="4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96" name="Google Shape;9596;p44"/>
          <p:cNvSpPr txBox="1">
            <a:spLocks noGrp="1"/>
          </p:cNvSpPr>
          <p:nvPr>
            <p:ph type="title"/>
          </p:nvPr>
        </p:nvSpPr>
        <p:spPr>
          <a:xfrm rot="1973">
            <a:off x="2533800" y="1380287"/>
            <a:ext cx="1045200" cy="65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01</a:t>
            </a:r>
            <a:endParaRPr dirty="0"/>
          </a:p>
        </p:txBody>
      </p:sp>
      <p:sp>
        <p:nvSpPr>
          <p:cNvPr id="9597" name="Google Shape;9597;p44"/>
          <p:cNvSpPr txBox="1">
            <a:spLocks noGrp="1"/>
          </p:cNvSpPr>
          <p:nvPr>
            <p:ph type="title" idx="2"/>
          </p:nvPr>
        </p:nvSpPr>
        <p:spPr>
          <a:xfrm>
            <a:off x="2023727" y="2047838"/>
            <a:ext cx="2336400" cy="43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err="1" smtClean="0"/>
              <a:t>Khởi</a:t>
            </a:r>
            <a:r>
              <a:rPr lang="en-US" dirty="0" smtClean="0"/>
              <a:t> </a:t>
            </a:r>
            <a:r>
              <a:rPr lang="en-US" dirty="0" err="1" smtClean="0"/>
              <a:t>động</a:t>
            </a:r>
            <a:r>
              <a:rPr lang="en-US" dirty="0" smtClean="0"/>
              <a:t> (</a:t>
            </a:r>
            <a:r>
              <a:rPr lang="en-US" dirty="0" err="1" smtClean="0"/>
              <a:t>5ph</a:t>
            </a:r>
            <a:r>
              <a:rPr lang="en-US" dirty="0" smtClean="0"/>
              <a:t>) </a:t>
            </a:r>
            <a:endParaRPr dirty="0"/>
          </a:p>
        </p:txBody>
      </p:sp>
      <p:sp>
        <p:nvSpPr>
          <p:cNvPr id="9599" name="Google Shape;9599;p44"/>
          <p:cNvSpPr txBox="1">
            <a:spLocks noGrp="1"/>
          </p:cNvSpPr>
          <p:nvPr>
            <p:ph type="title" idx="21"/>
          </p:nvPr>
        </p:nvSpPr>
        <p:spPr>
          <a:xfrm>
            <a:off x="508127" y="539077"/>
            <a:ext cx="7704000" cy="63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smtClean="0"/>
              <a:t>T</a:t>
            </a:r>
            <a:r>
              <a:rPr lang="en" dirty="0" smtClean="0"/>
              <a:t>iến trình tiết dạy </a:t>
            </a:r>
            <a:endParaRPr dirty="0"/>
          </a:p>
        </p:txBody>
      </p:sp>
      <p:sp>
        <p:nvSpPr>
          <p:cNvPr id="9601" name="Google Shape;9601;p44"/>
          <p:cNvSpPr txBox="1">
            <a:spLocks noGrp="1"/>
          </p:cNvSpPr>
          <p:nvPr>
            <p:ph type="title" idx="3"/>
          </p:nvPr>
        </p:nvSpPr>
        <p:spPr>
          <a:xfrm rot="1973">
            <a:off x="2533801" y="2693799"/>
            <a:ext cx="1045200" cy="65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/>
              <a:t>03</a:t>
            </a:r>
            <a:endParaRPr dirty="0"/>
          </a:p>
        </p:txBody>
      </p:sp>
      <p:sp>
        <p:nvSpPr>
          <p:cNvPr id="9602" name="Google Shape;9602;p44"/>
          <p:cNvSpPr txBox="1">
            <a:spLocks noGrp="1"/>
          </p:cNvSpPr>
          <p:nvPr>
            <p:ph type="title" idx="4"/>
          </p:nvPr>
        </p:nvSpPr>
        <p:spPr>
          <a:xfrm>
            <a:off x="2023727" y="3516759"/>
            <a:ext cx="2336400" cy="43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smtClean="0"/>
              <a:t>L</a:t>
            </a:r>
            <a:r>
              <a:rPr lang="en" dirty="0" smtClean="0"/>
              <a:t>uyện tập (15ph) </a:t>
            </a:r>
            <a:endParaRPr dirty="0"/>
          </a:p>
        </p:txBody>
      </p:sp>
      <p:sp>
        <p:nvSpPr>
          <p:cNvPr id="9604" name="Google Shape;9604;p44"/>
          <p:cNvSpPr txBox="1">
            <a:spLocks noGrp="1"/>
          </p:cNvSpPr>
          <p:nvPr>
            <p:ph type="title" idx="6"/>
          </p:nvPr>
        </p:nvSpPr>
        <p:spPr>
          <a:xfrm rot="1973">
            <a:off x="5579527" y="1397282"/>
            <a:ext cx="1058053" cy="66704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02</a:t>
            </a:r>
            <a:endParaRPr dirty="0"/>
          </a:p>
        </p:txBody>
      </p:sp>
      <p:sp>
        <p:nvSpPr>
          <p:cNvPr id="9605" name="Google Shape;9605;p44"/>
          <p:cNvSpPr txBox="1">
            <a:spLocks noGrp="1"/>
          </p:cNvSpPr>
          <p:nvPr>
            <p:ph type="title" idx="7"/>
          </p:nvPr>
        </p:nvSpPr>
        <p:spPr>
          <a:xfrm>
            <a:off x="4761922" y="1979401"/>
            <a:ext cx="2859189" cy="56767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smtClean="0"/>
              <a:t>H</a:t>
            </a:r>
            <a:r>
              <a:rPr lang="en" dirty="0" smtClean="0"/>
              <a:t>ình thành kiến thức (20ph) </a:t>
            </a:r>
            <a:endParaRPr dirty="0"/>
          </a:p>
        </p:txBody>
      </p:sp>
      <p:sp>
        <p:nvSpPr>
          <p:cNvPr id="9613" name="Google Shape;9613;p44"/>
          <p:cNvSpPr txBox="1">
            <a:spLocks noGrp="1"/>
          </p:cNvSpPr>
          <p:nvPr>
            <p:ph type="title" idx="18"/>
          </p:nvPr>
        </p:nvSpPr>
        <p:spPr>
          <a:xfrm rot="1973">
            <a:off x="5668915" y="2811047"/>
            <a:ext cx="1045200" cy="65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/>
              <a:t>04</a:t>
            </a:r>
            <a:endParaRPr dirty="0"/>
          </a:p>
        </p:txBody>
      </p:sp>
      <p:sp>
        <p:nvSpPr>
          <p:cNvPr id="9614" name="Google Shape;9614;p44"/>
          <p:cNvSpPr txBox="1">
            <a:spLocks noGrp="1"/>
          </p:cNvSpPr>
          <p:nvPr>
            <p:ph type="title" idx="19"/>
          </p:nvPr>
        </p:nvSpPr>
        <p:spPr>
          <a:xfrm>
            <a:off x="4940353" y="3516759"/>
            <a:ext cx="2336400" cy="43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err="1" smtClean="0"/>
              <a:t>Vận</a:t>
            </a:r>
            <a:r>
              <a:rPr lang="en-US" dirty="0" smtClean="0"/>
              <a:t> dung</a:t>
            </a:r>
            <a:r>
              <a:rPr lang="en" dirty="0" smtClean="0"/>
              <a:t>, liên hệ(5ph)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Google Shape;11266;p59"/>
          <p:cNvSpPr txBox="1">
            <a:spLocks noGrp="1"/>
          </p:cNvSpPr>
          <p:nvPr>
            <p:ph type="title"/>
          </p:nvPr>
        </p:nvSpPr>
        <p:spPr>
          <a:xfrm>
            <a:off x="1711452" y="1899727"/>
            <a:ext cx="5565600" cy="2358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 smtClean="0"/>
              <a:t>THANKS </a:t>
            </a:r>
            <a:endParaRPr dirty="0"/>
          </a:p>
        </p:txBody>
      </p:sp>
      <p:grpSp>
        <p:nvGrpSpPr>
          <p:cNvPr id="11267" name="Google Shape;11267;p59"/>
          <p:cNvGrpSpPr/>
          <p:nvPr/>
        </p:nvGrpSpPr>
        <p:grpSpPr>
          <a:xfrm>
            <a:off x="6798636" y="2677926"/>
            <a:ext cx="1254226" cy="2000393"/>
            <a:chOff x="355800" y="1418750"/>
            <a:chExt cx="812375" cy="1295675"/>
          </a:xfrm>
        </p:grpSpPr>
        <p:sp>
          <p:nvSpPr>
            <p:cNvPr id="11268" name="Google Shape;11268;p59"/>
            <p:cNvSpPr/>
            <p:nvPr/>
          </p:nvSpPr>
          <p:spPr>
            <a:xfrm>
              <a:off x="355800" y="1418750"/>
              <a:ext cx="812375" cy="1295675"/>
            </a:xfrm>
            <a:custGeom>
              <a:avLst/>
              <a:gdLst/>
              <a:ahLst/>
              <a:cxnLst/>
              <a:rect l="l" t="t" r="r" b="b"/>
              <a:pathLst>
                <a:path w="32495" h="51827" extrusionOk="0">
                  <a:moveTo>
                    <a:pt x="6470" y="1"/>
                  </a:moveTo>
                  <a:cubicBezTo>
                    <a:pt x="6018" y="1"/>
                    <a:pt x="5562" y="205"/>
                    <a:pt x="5260" y="654"/>
                  </a:cubicBezTo>
                  <a:lnTo>
                    <a:pt x="735" y="7395"/>
                  </a:lnTo>
                  <a:cubicBezTo>
                    <a:pt x="1" y="8487"/>
                    <a:pt x="829" y="9881"/>
                    <a:pt x="2040" y="9881"/>
                  </a:cubicBezTo>
                  <a:cubicBezTo>
                    <a:pt x="2168" y="9881"/>
                    <a:pt x="2301" y="9865"/>
                    <a:pt x="2436" y="9832"/>
                  </a:cubicBezTo>
                  <a:lnTo>
                    <a:pt x="3821" y="9493"/>
                  </a:lnTo>
                  <a:cubicBezTo>
                    <a:pt x="5063" y="9846"/>
                    <a:pt x="7579" y="10658"/>
                    <a:pt x="11009" y="12239"/>
                  </a:cubicBezTo>
                  <a:cubicBezTo>
                    <a:pt x="11094" y="12430"/>
                    <a:pt x="10683" y="13252"/>
                    <a:pt x="10620" y="13444"/>
                  </a:cubicBezTo>
                  <a:cubicBezTo>
                    <a:pt x="10434" y="14013"/>
                    <a:pt x="10233" y="14578"/>
                    <a:pt x="10064" y="15153"/>
                  </a:cubicBezTo>
                  <a:cubicBezTo>
                    <a:pt x="9643" y="16557"/>
                    <a:pt x="9025" y="18641"/>
                    <a:pt x="10317" y="19760"/>
                  </a:cubicBezTo>
                  <a:cubicBezTo>
                    <a:pt x="11121" y="20457"/>
                    <a:pt x="14788" y="21115"/>
                    <a:pt x="14547" y="22492"/>
                  </a:cubicBezTo>
                  <a:cubicBezTo>
                    <a:pt x="14142" y="24791"/>
                    <a:pt x="13208" y="26860"/>
                    <a:pt x="12574" y="29080"/>
                  </a:cubicBezTo>
                  <a:cubicBezTo>
                    <a:pt x="11926" y="31351"/>
                    <a:pt x="11710" y="33710"/>
                    <a:pt x="11379" y="36038"/>
                  </a:cubicBezTo>
                  <a:cubicBezTo>
                    <a:pt x="10952" y="39023"/>
                    <a:pt x="10317" y="42016"/>
                    <a:pt x="9529" y="44898"/>
                  </a:cubicBezTo>
                  <a:cubicBezTo>
                    <a:pt x="9391" y="45407"/>
                    <a:pt x="9291" y="45919"/>
                    <a:pt x="9242" y="46445"/>
                  </a:cubicBezTo>
                  <a:cubicBezTo>
                    <a:pt x="9206" y="46817"/>
                    <a:pt x="9227" y="47278"/>
                    <a:pt x="8851" y="47492"/>
                  </a:cubicBezTo>
                  <a:cubicBezTo>
                    <a:pt x="8729" y="47560"/>
                    <a:pt x="8585" y="47577"/>
                    <a:pt x="8444" y="47594"/>
                  </a:cubicBezTo>
                  <a:cubicBezTo>
                    <a:pt x="7693" y="47690"/>
                    <a:pt x="6921" y="47896"/>
                    <a:pt x="6346" y="48390"/>
                  </a:cubicBezTo>
                  <a:cubicBezTo>
                    <a:pt x="5268" y="49316"/>
                    <a:pt x="5439" y="51205"/>
                    <a:pt x="6888" y="51656"/>
                  </a:cubicBezTo>
                  <a:cubicBezTo>
                    <a:pt x="7234" y="51764"/>
                    <a:pt x="7596" y="51789"/>
                    <a:pt x="7959" y="51789"/>
                  </a:cubicBezTo>
                  <a:cubicBezTo>
                    <a:pt x="8171" y="51789"/>
                    <a:pt x="8384" y="51780"/>
                    <a:pt x="8595" y="51774"/>
                  </a:cubicBezTo>
                  <a:cubicBezTo>
                    <a:pt x="8822" y="51768"/>
                    <a:pt x="9049" y="51765"/>
                    <a:pt x="9276" y="51765"/>
                  </a:cubicBezTo>
                  <a:cubicBezTo>
                    <a:pt x="9758" y="51765"/>
                    <a:pt x="10239" y="51779"/>
                    <a:pt x="10719" y="51807"/>
                  </a:cubicBezTo>
                  <a:cubicBezTo>
                    <a:pt x="10875" y="51816"/>
                    <a:pt x="11032" y="51826"/>
                    <a:pt x="11188" y="51826"/>
                  </a:cubicBezTo>
                  <a:cubicBezTo>
                    <a:pt x="11366" y="51826"/>
                    <a:pt x="11542" y="51813"/>
                    <a:pt x="11715" y="51769"/>
                  </a:cubicBezTo>
                  <a:cubicBezTo>
                    <a:pt x="12154" y="51656"/>
                    <a:pt x="12390" y="51337"/>
                    <a:pt x="12567" y="50942"/>
                  </a:cubicBezTo>
                  <a:cubicBezTo>
                    <a:pt x="13370" y="49158"/>
                    <a:pt x="14283" y="47390"/>
                    <a:pt x="14977" y="45558"/>
                  </a:cubicBezTo>
                  <a:cubicBezTo>
                    <a:pt x="15337" y="44598"/>
                    <a:pt x="15700" y="43640"/>
                    <a:pt x="16063" y="42680"/>
                  </a:cubicBezTo>
                  <a:lnTo>
                    <a:pt x="15984" y="42141"/>
                  </a:lnTo>
                  <a:cubicBezTo>
                    <a:pt x="15980" y="42118"/>
                    <a:pt x="15922" y="41737"/>
                    <a:pt x="15826" y="41228"/>
                  </a:cubicBezTo>
                  <a:lnTo>
                    <a:pt x="17164" y="38007"/>
                  </a:lnTo>
                  <a:cubicBezTo>
                    <a:pt x="17730" y="38206"/>
                    <a:pt x="18312" y="38386"/>
                    <a:pt x="18910" y="38547"/>
                  </a:cubicBezTo>
                  <a:cubicBezTo>
                    <a:pt x="19114" y="39024"/>
                    <a:pt x="19318" y="39504"/>
                    <a:pt x="19522" y="39982"/>
                  </a:cubicBezTo>
                  <a:cubicBezTo>
                    <a:pt x="19651" y="40286"/>
                    <a:pt x="19815" y="40592"/>
                    <a:pt x="19916" y="40905"/>
                  </a:cubicBezTo>
                  <a:cubicBezTo>
                    <a:pt x="20066" y="41379"/>
                    <a:pt x="19855" y="41655"/>
                    <a:pt x="19824" y="42134"/>
                  </a:cubicBezTo>
                  <a:cubicBezTo>
                    <a:pt x="19812" y="42348"/>
                    <a:pt x="19880" y="42558"/>
                    <a:pt x="19946" y="42762"/>
                  </a:cubicBezTo>
                  <a:cubicBezTo>
                    <a:pt x="20636" y="44848"/>
                    <a:pt x="21445" y="46867"/>
                    <a:pt x="21673" y="49079"/>
                  </a:cubicBezTo>
                  <a:cubicBezTo>
                    <a:pt x="21712" y="49462"/>
                    <a:pt x="21728" y="49853"/>
                    <a:pt x="21812" y="50230"/>
                  </a:cubicBezTo>
                  <a:cubicBezTo>
                    <a:pt x="22050" y="51284"/>
                    <a:pt x="22558" y="51771"/>
                    <a:pt x="23623" y="51780"/>
                  </a:cubicBezTo>
                  <a:cubicBezTo>
                    <a:pt x="24211" y="51783"/>
                    <a:pt x="24796" y="51789"/>
                    <a:pt x="25382" y="51794"/>
                  </a:cubicBezTo>
                  <a:cubicBezTo>
                    <a:pt x="25454" y="51795"/>
                    <a:pt x="25527" y="51795"/>
                    <a:pt x="25600" y="51795"/>
                  </a:cubicBezTo>
                  <a:cubicBezTo>
                    <a:pt x="26028" y="51795"/>
                    <a:pt x="26460" y="51780"/>
                    <a:pt x="26869" y="51652"/>
                  </a:cubicBezTo>
                  <a:cubicBezTo>
                    <a:pt x="28172" y="51247"/>
                    <a:pt x="28575" y="49583"/>
                    <a:pt x="27662" y="48589"/>
                  </a:cubicBezTo>
                  <a:cubicBezTo>
                    <a:pt x="27294" y="48183"/>
                    <a:pt x="26779" y="47981"/>
                    <a:pt x="26302" y="47726"/>
                  </a:cubicBezTo>
                  <a:cubicBezTo>
                    <a:pt x="26261" y="47705"/>
                    <a:pt x="26221" y="47679"/>
                    <a:pt x="26199" y="47640"/>
                  </a:cubicBezTo>
                  <a:cubicBezTo>
                    <a:pt x="26179" y="47600"/>
                    <a:pt x="26185" y="47554"/>
                    <a:pt x="26188" y="47511"/>
                  </a:cubicBezTo>
                  <a:cubicBezTo>
                    <a:pt x="26304" y="46361"/>
                    <a:pt x="26129" y="45219"/>
                    <a:pt x="25949" y="44086"/>
                  </a:cubicBezTo>
                  <a:cubicBezTo>
                    <a:pt x="25801" y="43164"/>
                    <a:pt x="25855" y="42086"/>
                    <a:pt x="25570" y="41205"/>
                  </a:cubicBezTo>
                  <a:cubicBezTo>
                    <a:pt x="25411" y="40708"/>
                    <a:pt x="25153" y="40300"/>
                    <a:pt x="25086" y="39773"/>
                  </a:cubicBezTo>
                  <a:cubicBezTo>
                    <a:pt x="25007" y="39176"/>
                    <a:pt x="25046" y="38574"/>
                    <a:pt x="25064" y="37976"/>
                  </a:cubicBezTo>
                  <a:cubicBezTo>
                    <a:pt x="25097" y="36870"/>
                    <a:pt x="25059" y="35764"/>
                    <a:pt x="24944" y="34664"/>
                  </a:cubicBezTo>
                  <a:cubicBezTo>
                    <a:pt x="24918" y="34424"/>
                    <a:pt x="24444" y="31740"/>
                    <a:pt x="24669" y="31677"/>
                  </a:cubicBezTo>
                  <a:cubicBezTo>
                    <a:pt x="26014" y="31299"/>
                    <a:pt x="27451" y="30879"/>
                    <a:pt x="28733" y="30297"/>
                  </a:cubicBezTo>
                  <a:cubicBezTo>
                    <a:pt x="29782" y="29822"/>
                    <a:pt x="31038" y="29010"/>
                    <a:pt x="31726" y="28001"/>
                  </a:cubicBezTo>
                  <a:cubicBezTo>
                    <a:pt x="32328" y="27116"/>
                    <a:pt x="32495" y="26080"/>
                    <a:pt x="31700" y="24983"/>
                  </a:cubicBezTo>
                  <a:cubicBezTo>
                    <a:pt x="31347" y="24493"/>
                    <a:pt x="30942" y="24023"/>
                    <a:pt x="30623" y="23510"/>
                  </a:cubicBezTo>
                  <a:cubicBezTo>
                    <a:pt x="30239" y="22895"/>
                    <a:pt x="30002" y="22200"/>
                    <a:pt x="29664" y="21560"/>
                  </a:cubicBezTo>
                  <a:cubicBezTo>
                    <a:pt x="28980" y="20266"/>
                    <a:pt x="27938" y="19066"/>
                    <a:pt x="26843" y="18096"/>
                  </a:cubicBezTo>
                  <a:cubicBezTo>
                    <a:pt x="27680" y="17482"/>
                    <a:pt x="27684" y="16804"/>
                    <a:pt x="27976" y="15894"/>
                  </a:cubicBezTo>
                  <a:cubicBezTo>
                    <a:pt x="28046" y="15675"/>
                    <a:pt x="28154" y="15469"/>
                    <a:pt x="28244" y="15255"/>
                  </a:cubicBezTo>
                  <a:cubicBezTo>
                    <a:pt x="28930" y="13651"/>
                    <a:pt x="28553" y="11688"/>
                    <a:pt x="27181" y="10582"/>
                  </a:cubicBezTo>
                  <a:cubicBezTo>
                    <a:pt x="26800" y="10274"/>
                    <a:pt x="26376" y="10032"/>
                    <a:pt x="25935" y="9826"/>
                  </a:cubicBezTo>
                  <a:cubicBezTo>
                    <a:pt x="25829" y="9776"/>
                    <a:pt x="24829" y="9470"/>
                    <a:pt x="24806" y="9385"/>
                  </a:cubicBezTo>
                  <a:cubicBezTo>
                    <a:pt x="24774" y="9270"/>
                    <a:pt x="24734" y="9159"/>
                    <a:pt x="24685" y="9050"/>
                  </a:cubicBezTo>
                  <a:cubicBezTo>
                    <a:pt x="24284" y="8145"/>
                    <a:pt x="23363" y="7560"/>
                    <a:pt x="22337" y="7560"/>
                  </a:cubicBezTo>
                  <a:cubicBezTo>
                    <a:pt x="21805" y="7560"/>
                    <a:pt x="21274" y="7709"/>
                    <a:pt x="20762" y="8005"/>
                  </a:cubicBezTo>
                  <a:cubicBezTo>
                    <a:pt x="20056" y="8414"/>
                    <a:pt x="19572" y="9059"/>
                    <a:pt x="19397" y="9820"/>
                  </a:cubicBezTo>
                  <a:cubicBezTo>
                    <a:pt x="19303" y="10228"/>
                    <a:pt x="19303" y="10654"/>
                    <a:pt x="19391" y="11066"/>
                  </a:cubicBezTo>
                  <a:cubicBezTo>
                    <a:pt x="19319" y="11378"/>
                    <a:pt x="19303" y="11688"/>
                    <a:pt x="19342" y="11990"/>
                  </a:cubicBezTo>
                  <a:cubicBezTo>
                    <a:pt x="19306" y="11724"/>
                    <a:pt x="18615" y="11450"/>
                    <a:pt x="18417" y="11342"/>
                  </a:cubicBezTo>
                  <a:cubicBezTo>
                    <a:pt x="17927" y="11072"/>
                    <a:pt x="17473" y="10797"/>
                    <a:pt x="17019" y="10461"/>
                  </a:cubicBezTo>
                  <a:cubicBezTo>
                    <a:pt x="16008" y="9715"/>
                    <a:pt x="15044" y="8896"/>
                    <a:pt x="13946" y="8278"/>
                  </a:cubicBezTo>
                  <a:cubicBezTo>
                    <a:pt x="12919" y="7702"/>
                    <a:pt x="12027" y="6955"/>
                    <a:pt x="11130" y="6195"/>
                  </a:cubicBezTo>
                  <a:cubicBezTo>
                    <a:pt x="10541" y="5698"/>
                    <a:pt x="9966" y="5185"/>
                    <a:pt x="9414" y="4647"/>
                  </a:cubicBezTo>
                  <a:cubicBezTo>
                    <a:pt x="9160" y="4397"/>
                    <a:pt x="8157" y="3644"/>
                    <a:pt x="8125" y="3289"/>
                  </a:cubicBezTo>
                  <a:lnTo>
                    <a:pt x="7948" y="1342"/>
                  </a:lnTo>
                  <a:cubicBezTo>
                    <a:pt x="7872" y="500"/>
                    <a:pt x="7177" y="1"/>
                    <a:pt x="647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3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69" name="Google Shape;11269;p59"/>
            <p:cNvSpPr/>
            <p:nvPr/>
          </p:nvSpPr>
          <p:spPr>
            <a:xfrm>
              <a:off x="688000" y="2191475"/>
              <a:ext cx="248475" cy="163075"/>
            </a:xfrm>
            <a:custGeom>
              <a:avLst/>
              <a:gdLst/>
              <a:ahLst/>
              <a:cxnLst/>
              <a:rect l="l" t="t" r="r" b="b"/>
              <a:pathLst>
                <a:path w="9939" h="6523" extrusionOk="0">
                  <a:moveTo>
                    <a:pt x="5782" y="0"/>
                  </a:moveTo>
                  <a:cubicBezTo>
                    <a:pt x="5406" y="0"/>
                    <a:pt x="1919" y="82"/>
                    <a:pt x="0" y="3077"/>
                  </a:cubicBezTo>
                  <a:cubicBezTo>
                    <a:pt x="4400" y="6092"/>
                    <a:pt x="9938" y="6523"/>
                    <a:pt x="9938" y="6523"/>
                  </a:cubicBezTo>
                  <a:lnTo>
                    <a:pt x="5816" y="0"/>
                  </a:lnTo>
                  <a:cubicBezTo>
                    <a:pt x="5816" y="0"/>
                    <a:pt x="5804" y="0"/>
                    <a:pt x="578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70" name="Google Shape;11270;p59"/>
            <p:cNvSpPr/>
            <p:nvPr/>
          </p:nvSpPr>
          <p:spPr>
            <a:xfrm>
              <a:off x="652475" y="1858100"/>
              <a:ext cx="185950" cy="67950"/>
            </a:xfrm>
            <a:custGeom>
              <a:avLst/>
              <a:gdLst/>
              <a:ahLst/>
              <a:cxnLst/>
              <a:rect l="l" t="t" r="r" b="b"/>
              <a:pathLst>
                <a:path w="7438" h="2718" extrusionOk="0">
                  <a:moveTo>
                    <a:pt x="167" y="0"/>
                  </a:moveTo>
                  <a:lnTo>
                    <a:pt x="0" y="1663"/>
                  </a:lnTo>
                  <a:lnTo>
                    <a:pt x="5599" y="2718"/>
                  </a:lnTo>
                  <a:lnTo>
                    <a:pt x="7438" y="42"/>
                  </a:lnTo>
                  <a:lnTo>
                    <a:pt x="167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71" name="Google Shape;11271;p59"/>
            <p:cNvSpPr/>
            <p:nvPr/>
          </p:nvSpPr>
          <p:spPr>
            <a:xfrm>
              <a:off x="652475" y="1858100"/>
              <a:ext cx="186000" cy="68025"/>
            </a:xfrm>
            <a:custGeom>
              <a:avLst/>
              <a:gdLst/>
              <a:ahLst/>
              <a:cxnLst/>
              <a:rect l="l" t="t" r="r" b="b"/>
              <a:pathLst>
                <a:path w="7440" h="2721" extrusionOk="0">
                  <a:moveTo>
                    <a:pt x="167" y="0"/>
                  </a:moveTo>
                  <a:lnTo>
                    <a:pt x="0" y="1666"/>
                  </a:lnTo>
                  <a:lnTo>
                    <a:pt x="5600" y="2720"/>
                  </a:lnTo>
                  <a:lnTo>
                    <a:pt x="7439" y="43"/>
                  </a:lnTo>
                  <a:lnTo>
                    <a:pt x="4084" y="23"/>
                  </a:lnTo>
                  <a:cubicBezTo>
                    <a:pt x="3889" y="529"/>
                    <a:pt x="3814" y="1276"/>
                    <a:pt x="2854" y="1276"/>
                  </a:cubicBezTo>
                  <a:cubicBezTo>
                    <a:pt x="1759" y="1276"/>
                    <a:pt x="869" y="890"/>
                    <a:pt x="869" y="414"/>
                  </a:cubicBezTo>
                  <a:cubicBezTo>
                    <a:pt x="869" y="266"/>
                    <a:pt x="954" y="127"/>
                    <a:pt x="1105" y="6"/>
                  </a:cubicBezTo>
                  <a:lnTo>
                    <a:pt x="167" y="0"/>
                  </a:lnTo>
                  <a:close/>
                </a:path>
              </a:pathLst>
            </a:custGeom>
            <a:solidFill>
              <a:srgbClr val="000000">
                <a:alpha val="185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72" name="Google Shape;11272;p59"/>
            <p:cNvSpPr/>
            <p:nvPr/>
          </p:nvSpPr>
          <p:spPr>
            <a:xfrm>
              <a:off x="970600" y="1918625"/>
              <a:ext cx="146425" cy="175800"/>
            </a:xfrm>
            <a:custGeom>
              <a:avLst/>
              <a:gdLst/>
              <a:ahLst/>
              <a:cxnLst/>
              <a:rect l="l" t="t" r="r" b="b"/>
              <a:pathLst>
                <a:path w="5857" h="7032" extrusionOk="0">
                  <a:moveTo>
                    <a:pt x="1159" y="1"/>
                  </a:moveTo>
                  <a:lnTo>
                    <a:pt x="1" y="3041"/>
                  </a:lnTo>
                  <a:lnTo>
                    <a:pt x="4129" y="7032"/>
                  </a:lnTo>
                  <a:lnTo>
                    <a:pt x="5857" y="6489"/>
                  </a:lnTo>
                  <a:lnTo>
                    <a:pt x="115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73" name="Google Shape;11273;p59"/>
            <p:cNvSpPr/>
            <p:nvPr/>
          </p:nvSpPr>
          <p:spPr>
            <a:xfrm>
              <a:off x="970650" y="1918550"/>
              <a:ext cx="116550" cy="175925"/>
            </a:xfrm>
            <a:custGeom>
              <a:avLst/>
              <a:gdLst/>
              <a:ahLst/>
              <a:cxnLst/>
              <a:rect l="l" t="t" r="r" b="b"/>
              <a:pathLst>
                <a:path w="4662" h="7037" extrusionOk="0">
                  <a:moveTo>
                    <a:pt x="1164" y="1"/>
                  </a:moveTo>
                  <a:lnTo>
                    <a:pt x="0" y="3038"/>
                  </a:lnTo>
                  <a:lnTo>
                    <a:pt x="4122" y="7036"/>
                  </a:lnTo>
                  <a:lnTo>
                    <a:pt x="4662" y="6878"/>
                  </a:lnTo>
                  <a:cubicBezTo>
                    <a:pt x="4232" y="6552"/>
                    <a:pt x="3783" y="6083"/>
                    <a:pt x="3382" y="5509"/>
                  </a:cubicBezTo>
                  <a:cubicBezTo>
                    <a:pt x="2376" y="4066"/>
                    <a:pt x="2364" y="2928"/>
                    <a:pt x="3068" y="2642"/>
                  </a:cubicBezTo>
                  <a:lnTo>
                    <a:pt x="1164" y="1"/>
                  </a:lnTo>
                  <a:close/>
                </a:path>
              </a:pathLst>
            </a:custGeom>
            <a:solidFill>
              <a:srgbClr val="000000">
                <a:alpha val="185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74" name="Google Shape;11274;p59"/>
            <p:cNvSpPr/>
            <p:nvPr/>
          </p:nvSpPr>
          <p:spPr>
            <a:xfrm>
              <a:off x="966775" y="1931700"/>
              <a:ext cx="80775" cy="96350"/>
            </a:xfrm>
            <a:custGeom>
              <a:avLst/>
              <a:gdLst/>
              <a:ahLst/>
              <a:cxnLst/>
              <a:rect l="l" t="t" r="r" b="b"/>
              <a:pathLst>
                <a:path w="3231" h="3854" extrusionOk="0">
                  <a:moveTo>
                    <a:pt x="1684" y="1"/>
                  </a:moveTo>
                  <a:lnTo>
                    <a:pt x="0" y="3219"/>
                  </a:lnTo>
                  <a:lnTo>
                    <a:pt x="957" y="3853"/>
                  </a:lnTo>
                  <a:lnTo>
                    <a:pt x="1327" y="3380"/>
                  </a:lnTo>
                  <a:lnTo>
                    <a:pt x="1118" y="3126"/>
                  </a:lnTo>
                  <a:lnTo>
                    <a:pt x="1351" y="2734"/>
                  </a:lnTo>
                  <a:lnTo>
                    <a:pt x="1556" y="3046"/>
                  </a:lnTo>
                  <a:lnTo>
                    <a:pt x="2157" y="2400"/>
                  </a:lnTo>
                  <a:lnTo>
                    <a:pt x="1870" y="2192"/>
                  </a:lnTo>
                  <a:lnTo>
                    <a:pt x="2272" y="1755"/>
                  </a:lnTo>
                  <a:lnTo>
                    <a:pt x="2584" y="2043"/>
                  </a:lnTo>
                  <a:lnTo>
                    <a:pt x="3231" y="1777"/>
                  </a:lnTo>
                  <a:lnTo>
                    <a:pt x="1684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75" name="Google Shape;11275;p59"/>
            <p:cNvSpPr/>
            <p:nvPr/>
          </p:nvSpPr>
          <p:spPr>
            <a:xfrm>
              <a:off x="757800" y="1855950"/>
              <a:ext cx="53200" cy="85475"/>
            </a:xfrm>
            <a:custGeom>
              <a:avLst/>
              <a:gdLst/>
              <a:ahLst/>
              <a:cxnLst/>
              <a:rect l="l" t="t" r="r" b="b"/>
              <a:pathLst>
                <a:path w="2128" h="3419" extrusionOk="0">
                  <a:moveTo>
                    <a:pt x="2127" y="0"/>
                  </a:moveTo>
                  <a:lnTo>
                    <a:pt x="55" y="22"/>
                  </a:lnTo>
                  <a:lnTo>
                    <a:pt x="134" y="788"/>
                  </a:lnTo>
                  <a:lnTo>
                    <a:pt x="506" y="805"/>
                  </a:lnTo>
                  <a:lnTo>
                    <a:pt x="493" y="1390"/>
                  </a:lnTo>
                  <a:lnTo>
                    <a:pt x="144" y="1334"/>
                  </a:lnTo>
                  <a:lnTo>
                    <a:pt x="128" y="2203"/>
                  </a:lnTo>
                  <a:lnTo>
                    <a:pt x="489" y="2133"/>
                  </a:lnTo>
                  <a:lnTo>
                    <a:pt x="385" y="2566"/>
                  </a:lnTo>
                  <a:lnTo>
                    <a:pt x="62" y="2598"/>
                  </a:lnTo>
                  <a:lnTo>
                    <a:pt x="0" y="3184"/>
                  </a:lnTo>
                  <a:lnTo>
                    <a:pt x="1117" y="3419"/>
                  </a:lnTo>
                  <a:lnTo>
                    <a:pt x="2127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76" name="Google Shape;11276;p59"/>
            <p:cNvSpPr/>
            <p:nvPr/>
          </p:nvSpPr>
          <p:spPr>
            <a:xfrm>
              <a:off x="899850" y="2411500"/>
              <a:ext cx="62850" cy="245250"/>
            </a:xfrm>
            <a:custGeom>
              <a:avLst/>
              <a:gdLst/>
              <a:ahLst/>
              <a:cxnLst/>
              <a:rect l="l" t="t" r="r" b="b"/>
              <a:pathLst>
                <a:path w="2514" h="9810" extrusionOk="0">
                  <a:moveTo>
                    <a:pt x="763" y="1"/>
                  </a:moveTo>
                  <a:cubicBezTo>
                    <a:pt x="596" y="1"/>
                    <a:pt x="0" y="2471"/>
                    <a:pt x="2" y="2471"/>
                  </a:cubicBezTo>
                  <a:lnTo>
                    <a:pt x="2406" y="9810"/>
                  </a:lnTo>
                  <a:lnTo>
                    <a:pt x="2513" y="9446"/>
                  </a:lnTo>
                  <a:lnTo>
                    <a:pt x="1999" y="2013"/>
                  </a:lnTo>
                  <a:cubicBezTo>
                    <a:pt x="1999" y="2013"/>
                    <a:pt x="931" y="1"/>
                    <a:pt x="7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77" name="Google Shape;11277;p59"/>
            <p:cNvSpPr/>
            <p:nvPr/>
          </p:nvSpPr>
          <p:spPr>
            <a:xfrm>
              <a:off x="618325" y="2397350"/>
              <a:ext cx="90175" cy="267450"/>
            </a:xfrm>
            <a:custGeom>
              <a:avLst/>
              <a:gdLst/>
              <a:ahLst/>
              <a:cxnLst/>
              <a:rect l="l" t="t" r="r" b="b"/>
              <a:pathLst>
                <a:path w="3607" h="10698" extrusionOk="0">
                  <a:moveTo>
                    <a:pt x="2540" y="1"/>
                  </a:moveTo>
                  <a:cubicBezTo>
                    <a:pt x="2411" y="1"/>
                    <a:pt x="2278" y="157"/>
                    <a:pt x="2143" y="538"/>
                  </a:cubicBezTo>
                  <a:cubicBezTo>
                    <a:pt x="2087" y="696"/>
                    <a:pt x="2020" y="2492"/>
                    <a:pt x="2020" y="2492"/>
                  </a:cubicBezTo>
                  <a:cubicBezTo>
                    <a:pt x="2020" y="2492"/>
                    <a:pt x="2020" y="2492"/>
                    <a:pt x="2020" y="2492"/>
                  </a:cubicBezTo>
                  <a:lnTo>
                    <a:pt x="1" y="10511"/>
                  </a:lnTo>
                  <a:lnTo>
                    <a:pt x="342" y="10698"/>
                  </a:lnTo>
                  <a:lnTo>
                    <a:pt x="3606" y="3263"/>
                  </a:lnTo>
                  <a:cubicBezTo>
                    <a:pt x="3606" y="3263"/>
                    <a:pt x="3126" y="1"/>
                    <a:pt x="254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78" name="Google Shape;11278;p59"/>
            <p:cNvSpPr/>
            <p:nvPr/>
          </p:nvSpPr>
          <p:spPr>
            <a:xfrm>
              <a:off x="827025" y="2203675"/>
              <a:ext cx="110300" cy="253975"/>
            </a:xfrm>
            <a:custGeom>
              <a:avLst/>
              <a:gdLst/>
              <a:ahLst/>
              <a:cxnLst/>
              <a:rect l="l" t="t" r="r" b="b"/>
              <a:pathLst>
                <a:path w="4412" h="10159" extrusionOk="0">
                  <a:moveTo>
                    <a:pt x="3787" y="1"/>
                  </a:moveTo>
                  <a:lnTo>
                    <a:pt x="0" y="2165"/>
                  </a:lnTo>
                  <a:lnTo>
                    <a:pt x="3413" y="10159"/>
                  </a:lnTo>
                  <a:lnTo>
                    <a:pt x="4412" y="10076"/>
                  </a:lnTo>
                  <a:lnTo>
                    <a:pt x="3787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79" name="Google Shape;11279;p59"/>
            <p:cNvSpPr/>
            <p:nvPr/>
          </p:nvSpPr>
          <p:spPr>
            <a:xfrm>
              <a:off x="826950" y="2203675"/>
              <a:ext cx="106725" cy="196900"/>
            </a:xfrm>
            <a:custGeom>
              <a:avLst/>
              <a:gdLst/>
              <a:ahLst/>
              <a:cxnLst/>
              <a:rect l="l" t="t" r="r" b="b"/>
              <a:pathLst>
                <a:path w="4269" h="7876" extrusionOk="0">
                  <a:moveTo>
                    <a:pt x="3790" y="1"/>
                  </a:moveTo>
                  <a:lnTo>
                    <a:pt x="0" y="2165"/>
                  </a:lnTo>
                  <a:lnTo>
                    <a:pt x="2440" y="7876"/>
                  </a:lnTo>
                  <a:cubicBezTo>
                    <a:pt x="2571" y="7403"/>
                    <a:pt x="2810" y="7080"/>
                    <a:pt x="3132" y="7013"/>
                  </a:cubicBezTo>
                  <a:cubicBezTo>
                    <a:pt x="3173" y="7005"/>
                    <a:pt x="3214" y="7001"/>
                    <a:pt x="3256" y="7001"/>
                  </a:cubicBezTo>
                  <a:cubicBezTo>
                    <a:pt x="3600" y="7001"/>
                    <a:pt x="3963" y="7284"/>
                    <a:pt x="4268" y="7748"/>
                  </a:cubicBezTo>
                  <a:lnTo>
                    <a:pt x="3790" y="1"/>
                  </a:lnTo>
                  <a:close/>
                </a:path>
              </a:pathLst>
            </a:custGeom>
            <a:solidFill>
              <a:srgbClr val="000000">
                <a:alpha val="185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80" name="Google Shape;11280;p59"/>
            <p:cNvSpPr/>
            <p:nvPr/>
          </p:nvSpPr>
          <p:spPr>
            <a:xfrm>
              <a:off x="671100" y="2201925"/>
              <a:ext cx="116350" cy="253825"/>
            </a:xfrm>
            <a:custGeom>
              <a:avLst/>
              <a:gdLst/>
              <a:ahLst/>
              <a:cxnLst/>
              <a:rect l="l" t="t" r="r" b="b"/>
              <a:pathLst>
                <a:path w="4654" h="10153" extrusionOk="0">
                  <a:moveTo>
                    <a:pt x="1533" y="1"/>
                  </a:moveTo>
                  <a:lnTo>
                    <a:pt x="1" y="8607"/>
                  </a:lnTo>
                  <a:lnTo>
                    <a:pt x="1053" y="10153"/>
                  </a:lnTo>
                  <a:lnTo>
                    <a:pt x="4654" y="1486"/>
                  </a:lnTo>
                  <a:lnTo>
                    <a:pt x="153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81" name="Google Shape;11281;p59"/>
            <p:cNvSpPr/>
            <p:nvPr/>
          </p:nvSpPr>
          <p:spPr>
            <a:xfrm>
              <a:off x="689150" y="2202000"/>
              <a:ext cx="98300" cy="207375"/>
            </a:xfrm>
            <a:custGeom>
              <a:avLst/>
              <a:gdLst/>
              <a:ahLst/>
              <a:cxnLst/>
              <a:rect l="l" t="t" r="r" b="b"/>
              <a:pathLst>
                <a:path w="3932" h="8295" extrusionOk="0">
                  <a:moveTo>
                    <a:pt x="811" y="0"/>
                  </a:moveTo>
                  <a:lnTo>
                    <a:pt x="0" y="4548"/>
                  </a:lnTo>
                  <a:cubicBezTo>
                    <a:pt x="117" y="4452"/>
                    <a:pt x="236" y="4395"/>
                    <a:pt x="353" y="4395"/>
                  </a:cubicBezTo>
                  <a:cubicBezTo>
                    <a:pt x="367" y="4395"/>
                    <a:pt x="381" y="4396"/>
                    <a:pt x="395" y="4398"/>
                  </a:cubicBezTo>
                  <a:cubicBezTo>
                    <a:pt x="1013" y="4459"/>
                    <a:pt x="1364" y="5951"/>
                    <a:pt x="1180" y="7726"/>
                  </a:cubicBezTo>
                  <a:cubicBezTo>
                    <a:pt x="1158" y="7920"/>
                    <a:pt x="1134" y="8109"/>
                    <a:pt x="1102" y="8295"/>
                  </a:cubicBezTo>
                  <a:lnTo>
                    <a:pt x="3932" y="1485"/>
                  </a:lnTo>
                  <a:lnTo>
                    <a:pt x="811" y="0"/>
                  </a:lnTo>
                  <a:close/>
                </a:path>
              </a:pathLst>
            </a:custGeom>
            <a:solidFill>
              <a:srgbClr val="000000">
                <a:alpha val="185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82" name="Google Shape;11282;p59"/>
            <p:cNvSpPr/>
            <p:nvPr/>
          </p:nvSpPr>
          <p:spPr>
            <a:xfrm>
              <a:off x="692725" y="2099225"/>
              <a:ext cx="243575" cy="252275"/>
            </a:xfrm>
            <a:custGeom>
              <a:avLst/>
              <a:gdLst/>
              <a:ahLst/>
              <a:cxnLst/>
              <a:rect l="l" t="t" r="r" b="b"/>
              <a:pathLst>
                <a:path w="9743" h="10091" extrusionOk="0">
                  <a:moveTo>
                    <a:pt x="1911" y="0"/>
                  </a:moveTo>
                  <a:cubicBezTo>
                    <a:pt x="918" y="1140"/>
                    <a:pt x="1" y="6551"/>
                    <a:pt x="1" y="6551"/>
                  </a:cubicBezTo>
                  <a:lnTo>
                    <a:pt x="4047" y="8021"/>
                  </a:lnTo>
                  <a:cubicBezTo>
                    <a:pt x="4207" y="7194"/>
                    <a:pt x="4450" y="6148"/>
                    <a:pt x="4652" y="6148"/>
                  </a:cubicBezTo>
                  <a:cubicBezTo>
                    <a:pt x="4659" y="6148"/>
                    <a:pt x="4666" y="6149"/>
                    <a:pt x="4673" y="6152"/>
                  </a:cubicBezTo>
                  <a:cubicBezTo>
                    <a:pt x="4901" y="6235"/>
                    <a:pt x="5088" y="7503"/>
                    <a:pt x="5186" y="8434"/>
                  </a:cubicBezTo>
                  <a:lnTo>
                    <a:pt x="9742" y="10091"/>
                  </a:lnTo>
                  <a:cubicBezTo>
                    <a:pt x="9742" y="10091"/>
                    <a:pt x="9160" y="2182"/>
                    <a:pt x="8952" y="2057"/>
                  </a:cubicBezTo>
                  <a:cubicBezTo>
                    <a:pt x="8744" y="1930"/>
                    <a:pt x="1911" y="0"/>
                    <a:pt x="191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83" name="Google Shape;11283;p59"/>
            <p:cNvSpPr/>
            <p:nvPr/>
          </p:nvSpPr>
          <p:spPr>
            <a:xfrm>
              <a:off x="739175" y="2099900"/>
              <a:ext cx="150600" cy="85050"/>
            </a:xfrm>
            <a:custGeom>
              <a:avLst/>
              <a:gdLst/>
              <a:ahLst/>
              <a:cxnLst/>
              <a:rect l="l" t="t" r="r" b="b"/>
              <a:pathLst>
                <a:path w="6024" h="3402" extrusionOk="0">
                  <a:moveTo>
                    <a:pt x="199" y="1"/>
                  </a:moveTo>
                  <a:lnTo>
                    <a:pt x="1" y="610"/>
                  </a:lnTo>
                  <a:cubicBezTo>
                    <a:pt x="1339" y="1025"/>
                    <a:pt x="6023" y="3402"/>
                    <a:pt x="6023" y="3402"/>
                  </a:cubicBezTo>
                  <a:lnTo>
                    <a:pt x="5700" y="2132"/>
                  </a:lnTo>
                  <a:lnTo>
                    <a:pt x="199" y="1"/>
                  </a:lnTo>
                  <a:close/>
                </a:path>
              </a:pathLst>
            </a:custGeom>
            <a:solidFill>
              <a:srgbClr val="000000">
                <a:alpha val="185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84" name="Google Shape;11284;p59"/>
            <p:cNvSpPr/>
            <p:nvPr/>
          </p:nvSpPr>
          <p:spPr>
            <a:xfrm>
              <a:off x="692725" y="2099225"/>
              <a:ext cx="55750" cy="168000"/>
            </a:xfrm>
            <a:custGeom>
              <a:avLst/>
              <a:gdLst/>
              <a:ahLst/>
              <a:cxnLst/>
              <a:rect l="l" t="t" r="r" b="b"/>
              <a:pathLst>
                <a:path w="2230" h="6720" extrusionOk="0">
                  <a:moveTo>
                    <a:pt x="1911" y="0"/>
                  </a:moveTo>
                  <a:cubicBezTo>
                    <a:pt x="918" y="1140"/>
                    <a:pt x="1" y="6551"/>
                    <a:pt x="1" y="6551"/>
                  </a:cubicBezTo>
                  <a:lnTo>
                    <a:pt x="462" y="6720"/>
                  </a:lnTo>
                  <a:cubicBezTo>
                    <a:pt x="472" y="6156"/>
                    <a:pt x="515" y="5571"/>
                    <a:pt x="594" y="4974"/>
                  </a:cubicBezTo>
                  <a:cubicBezTo>
                    <a:pt x="856" y="3002"/>
                    <a:pt x="1465" y="1275"/>
                    <a:pt x="2230" y="91"/>
                  </a:cubicBezTo>
                  <a:cubicBezTo>
                    <a:pt x="2029" y="35"/>
                    <a:pt x="1911" y="0"/>
                    <a:pt x="1911" y="0"/>
                  </a:cubicBezTo>
                  <a:close/>
                </a:path>
              </a:pathLst>
            </a:custGeom>
            <a:solidFill>
              <a:srgbClr val="000000">
                <a:alpha val="185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85" name="Google Shape;11285;p59"/>
            <p:cNvSpPr/>
            <p:nvPr/>
          </p:nvSpPr>
          <p:spPr>
            <a:xfrm>
              <a:off x="865000" y="2134900"/>
              <a:ext cx="71250" cy="216600"/>
            </a:xfrm>
            <a:custGeom>
              <a:avLst/>
              <a:gdLst/>
              <a:ahLst/>
              <a:cxnLst/>
              <a:rect l="l" t="t" r="r" b="b"/>
              <a:pathLst>
                <a:path w="2850" h="8664" extrusionOk="0">
                  <a:moveTo>
                    <a:pt x="0" y="0"/>
                  </a:moveTo>
                  <a:lnTo>
                    <a:pt x="0" y="0"/>
                  </a:lnTo>
                  <a:cubicBezTo>
                    <a:pt x="979" y="2344"/>
                    <a:pt x="1680" y="5576"/>
                    <a:pt x="1381" y="7817"/>
                  </a:cubicBezTo>
                  <a:cubicBezTo>
                    <a:pt x="1370" y="7919"/>
                    <a:pt x="1352" y="8017"/>
                    <a:pt x="1332" y="8112"/>
                  </a:cubicBezTo>
                  <a:lnTo>
                    <a:pt x="2850" y="8664"/>
                  </a:lnTo>
                  <a:cubicBezTo>
                    <a:pt x="2850" y="8664"/>
                    <a:pt x="2266" y="755"/>
                    <a:pt x="2059" y="630"/>
                  </a:cubicBezTo>
                  <a:cubicBezTo>
                    <a:pt x="1988" y="585"/>
                    <a:pt x="1111" y="323"/>
                    <a:pt x="0" y="0"/>
                  </a:cubicBezTo>
                  <a:close/>
                </a:path>
              </a:pathLst>
            </a:custGeom>
            <a:solidFill>
              <a:srgbClr val="000000">
                <a:alpha val="185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86" name="Google Shape;11286;p59"/>
            <p:cNvSpPr/>
            <p:nvPr/>
          </p:nvSpPr>
          <p:spPr>
            <a:xfrm>
              <a:off x="688000" y="2212225"/>
              <a:ext cx="248425" cy="142375"/>
            </a:xfrm>
            <a:custGeom>
              <a:avLst/>
              <a:gdLst/>
              <a:ahLst/>
              <a:cxnLst/>
              <a:rect l="l" t="t" r="r" b="b"/>
              <a:pathLst>
                <a:path w="9937" h="5695" extrusionOk="0">
                  <a:moveTo>
                    <a:pt x="4942" y="1"/>
                  </a:moveTo>
                  <a:cubicBezTo>
                    <a:pt x="4708" y="1"/>
                    <a:pt x="4001" y="2166"/>
                    <a:pt x="3827" y="3009"/>
                  </a:cubicBezTo>
                  <a:lnTo>
                    <a:pt x="232" y="1786"/>
                  </a:lnTo>
                  <a:cubicBezTo>
                    <a:pt x="204" y="1944"/>
                    <a:pt x="0" y="2250"/>
                    <a:pt x="0" y="2250"/>
                  </a:cubicBezTo>
                  <a:lnTo>
                    <a:pt x="4337" y="3695"/>
                  </a:lnTo>
                  <a:cubicBezTo>
                    <a:pt x="4498" y="2863"/>
                    <a:pt x="4645" y="1630"/>
                    <a:pt x="4843" y="1630"/>
                  </a:cubicBezTo>
                  <a:cubicBezTo>
                    <a:pt x="4848" y="1630"/>
                    <a:pt x="4854" y="1631"/>
                    <a:pt x="4860" y="1633"/>
                  </a:cubicBezTo>
                  <a:cubicBezTo>
                    <a:pt x="5089" y="1715"/>
                    <a:pt x="5225" y="3101"/>
                    <a:pt x="5321" y="4033"/>
                  </a:cubicBezTo>
                  <a:lnTo>
                    <a:pt x="9937" y="5694"/>
                  </a:lnTo>
                  <a:cubicBezTo>
                    <a:pt x="9937" y="5694"/>
                    <a:pt x="9915" y="5387"/>
                    <a:pt x="9891" y="5075"/>
                  </a:cubicBezTo>
                  <a:lnTo>
                    <a:pt x="5724" y="3655"/>
                  </a:lnTo>
                  <a:cubicBezTo>
                    <a:pt x="5622" y="2723"/>
                    <a:pt x="5196" y="84"/>
                    <a:pt x="4954" y="2"/>
                  </a:cubicBezTo>
                  <a:cubicBezTo>
                    <a:pt x="4950" y="1"/>
                    <a:pt x="4946" y="1"/>
                    <a:pt x="494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87" name="Google Shape;11287;p59"/>
            <p:cNvSpPr/>
            <p:nvPr/>
          </p:nvSpPr>
          <p:spPr>
            <a:xfrm>
              <a:off x="735800" y="1863950"/>
              <a:ext cx="300350" cy="296475"/>
            </a:xfrm>
            <a:custGeom>
              <a:avLst/>
              <a:gdLst/>
              <a:ahLst/>
              <a:cxnLst/>
              <a:rect l="l" t="t" r="r" b="b"/>
              <a:pathLst>
                <a:path w="12014" h="11859" extrusionOk="0">
                  <a:moveTo>
                    <a:pt x="2689" y="0"/>
                  </a:moveTo>
                  <a:cubicBezTo>
                    <a:pt x="2689" y="0"/>
                    <a:pt x="1" y="8983"/>
                    <a:pt x="334" y="9441"/>
                  </a:cubicBezTo>
                  <a:cubicBezTo>
                    <a:pt x="642" y="9861"/>
                    <a:pt x="5798" y="11859"/>
                    <a:pt x="6958" y="11859"/>
                  </a:cubicBezTo>
                  <a:cubicBezTo>
                    <a:pt x="7060" y="11859"/>
                    <a:pt x="7132" y="11843"/>
                    <a:pt x="7166" y="11810"/>
                  </a:cubicBezTo>
                  <a:cubicBezTo>
                    <a:pt x="7548" y="11427"/>
                    <a:pt x="9435" y="5182"/>
                    <a:pt x="10724" y="3227"/>
                  </a:cubicBezTo>
                  <a:cubicBezTo>
                    <a:pt x="12014" y="1269"/>
                    <a:pt x="2689" y="0"/>
                    <a:pt x="268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88" name="Google Shape;11288;p59"/>
            <p:cNvSpPr/>
            <p:nvPr/>
          </p:nvSpPr>
          <p:spPr>
            <a:xfrm>
              <a:off x="788650" y="1863875"/>
              <a:ext cx="220575" cy="130400"/>
            </a:xfrm>
            <a:custGeom>
              <a:avLst/>
              <a:gdLst/>
              <a:ahLst/>
              <a:cxnLst/>
              <a:rect l="l" t="t" r="r" b="b"/>
              <a:pathLst>
                <a:path w="8823" h="5216" extrusionOk="0">
                  <a:moveTo>
                    <a:pt x="575" y="1"/>
                  </a:moveTo>
                  <a:cubicBezTo>
                    <a:pt x="575" y="1"/>
                    <a:pt x="333" y="817"/>
                    <a:pt x="1" y="1968"/>
                  </a:cubicBezTo>
                  <a:cubicBezTo>
                    <a:pt x="725" y="3392"/>
                    <a:pt x="1988" y="3944"/>
                    <a:pt x="1988" y="3944"/>
                  </a:cubicBezTo>
                  <a:lnTo>
                    <a:pt x="3320" y="2987"/>
                  </a:lnTo>
                  <a:lnTo>
                    <a:pt x="3444" y="4901"/>
                  </a:lnTo>
                  <a:cubicBezTo>
                    <a:pt x="4463" y="5127"/>
                    <a:pt x="5350" y="5216"/>
                    <a:pt x="6115" y="5216"/>
                  </a:cubicBezTo>
                  <a:cubicBezTo>
                    <a:pt x="6706" y="5216"/>
                    <a:pt x="7224" y="5163"/>
                    <a:pt x="7674" y="5079"/>
                  </a:cubicBezTo>
                  <a:cubicBezTo>
                    <a:pt x="7999" y="4323"/>
                    <a:pt x="8321" y="3665"/>
                    <a:pt x="8610" y="3225"/>
                  </a:cubicBezTo>
                  <a:cubicBezTo>
                    <a:pt x="8822" y="2903"/>
                    <a:pt x="8745" y="2600"/>
                    <a:pt x="8470" y="2317"/>
                  </a:cubicBezTo>
                  <a:cubicBezTo>
                    <a:pt x="8394" y="2249"/>
                    <a:pt x="8318" y="2183"/>
                    <a:pt x="8236" y="2116"/>
                  </a:cubicBezTo>
                  <a:cubicBezTo>
                    <a:pt x="6467" y="804"/>
                    <a:pt x="575" y="1"/>
                    <a:pt x="575" y="1"/>
                  </a:cubicBezTo>
                  <a:close/>
                </a:path>
              </a:pathLst>
            </a:custGeom>
            <a:solidFill>
              <a:srgbClr val="000000">
                <a:alpha val="185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89" name="Google Shape;11289;p59"/>
            <p:cNvSpPr/>
            <p:nvPr/>
          </p:nvSpPr>
          <p:spPr>
            <a:xfrm>
              <a:off x="766750" y="1861900"/>
              <a:ext cx="72750" cy="129600"/>
            </a:xfrm>
            <a:custGeom>
              <a:avLst/>
              <a:gdLst/>
              <a:ahLst/>
              <a:cxnLst/>
              <a:rect l="l" t="t" r="r" b="b"/>
              <a:pathLst>
                <a:path w="2910" h="5184" extrusionOk="0">
                  <a:moveTo>
                    <a:pt x="1358" y="1"/>
                  </a:moveTo>
                  <a:cubicBezTo>
                    <a:pt x="1358" y="1"/>
                    <a:pt x="668" y="2701"/>
                    <a:pt x="0" y="5184"/>
                  </a:cubicBezTo>
                  <a:cubicBezTo>
                    <a:pt x="569" y="4475"/>
                    <a:pt x="1157" y="3527"/>
                    <a:pt x="1621" y="2139"/>
                  </a:cubicBezTo>
                  <a:cubicBezTo>
                    <a:pt x="1875" y="1373"/>
                    <a:pt x="2337" y="769"/>
                    <a:pt x="2910" y="315"/>
                  </a:cubicBezTo>
                  <a:cubicBezTo>
                    <a:pt x="2045" y="164"/>
                    <a:pt x="1358" y="1"/>
                    <a:pt x="1358" y="1"/>
                  </a:cubicBezTo>
                  <a:close/>
                </a:path>
              </a:pathLst>
            </a:custGeom>
            <a:solidFill>
              <a:srgbClr val="000000">
                <a:alpha val="185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90" name="Google Shape;11290;p59"/>
            <p:cNvSpPr/>
            <p:nvPr/>
          </p:nvSpPr>
          <p:spPr>
            <a:xfrm>
              <a:off x="743250" y="1909500"/>
              <a:ext cx="270450" cy="250950"/>
            </a:xfrm>
            <a:custGeom>
              <a:avLst/>
              <a:gdLst/>
              <a:ahLst/>
              <a:cxnLst/>
              <a:rect l="l" t="t" r="r" b="b"/>
              <a:pathLst>
                <a:path w="10818" h="10038" extrusionOk="0">
                  <a:moveTo>
                    <a:pt x="9582" y="1"/>
                  </a:moveTo>
                  <a:cubicBezTo>
                    <a:pt x="8841" y="2339"/>
                    <a:pt x="6613" y="8533"/>
                    <a:pt x="5422" y="8730"/>
                  </a:cubicBezTo>
                  <a:cubicBezTo>
                    <a:pt x="5341" y="8744"/>
                    <a:pt x="5243" y="8750"/>
                    <a:pt x="5131" y="8750"/>
                  </a:cubicBezTo>
                  <a:cubicBezTo>
                    <a:pt x="3999" y="8750"/>
                    <a:pt x="1402" y="8086"/>
                    <a:pt x="31" y="7174"/>
                  </a:cubicBezTo>
                  <a:lnTo>
                    <a:pt x="31" y="7174"/>
                  </a:lnTo>
                  <a:cubicBezTo>
                    <a:pt x="3" y="7411"/>
                    <a:pt x="0" y="7569"/>
                    <a:pt x="39" y="7619"/>
                  </a:cubicBezTo>
                  <a:cubicBezTo>
                    <a:pt x="345" y="8039"/>
                    <a:pt x="5499" y="10037"/>
                    <a:pt x="6661" y="10037"/>
                  </a:cubicBezTo>
                  <a:cubicBezTo>
                    <a:pt x="6764" y="10037"/>
                    <a:pt x="6835" y="10022"/>
                    <a:pt x="6869" y="9988"/>
                  </a:cubicBezTo>
                  <a:cubicBezTo>
                    <a:pt x="7253" y="9605"/>
                    <a:pt x="9187" y="3398"/>
                    <a:pt x="10476" y="1442"/>
                  </a:cubicBezTo>
                  <a:cubicBezTo>
                    <a:pt x="10818" y="923"/>
                    <a:pt x="10364" y="413"/>
                    <a:pt x="9582" y="1"/>
                  </a:cubicBezTo>
                  <a:close/>
                </a:path>
              </a:pathLst>
            </a:custGeom>
            <a:solidFill>
              <a:srgbClr val="000000">
                <a:alpha val="185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91" name="Google Shape;11291;p59"/>
            <p:cNvSpPr/>
            <p:nvPr/>
          </p:nvSpPr>
          <p:spPr>
            <a:xfrm>
              <a:off x="777475" y="1852950"/>
              <a:ext cx="263925" cy="133875"/>
            </a:xfrm>
            <a:custGeom>
              <a:avLst/>
              <a:gdLst/>
              <a:ahLst/>
              <a:cxnLst/>
              <a:rect l="l" t="t" r="r" b="b"/>
              <a:pathLst>
                <a:path w="10557" h="5355" extrusionOk="0">
                  <a:moveTo>
                    <a:pt x="994" y="0"/>
                  </a:moveTo>
                  <a:cubicBezTo>
                    <a:pt x="392" y="0"/>
                    <a:pt x="1" y="19"/>
                    <a:pt x="1" y="19"/>
                  </a:cubicBezTo>
                  <a:cubicBezTo>
                    <a:pt x="41" y="3016"/>
                    <a:pt x="2481" y="4080"/>
                    <a:pt x="2481" y="4080"/>
                  </a:cubicBezTo>
                  <a:lnTo>
                    <a:pt x="3815" y="3123"/>
                  </a:lnTo>
                  <a:lnTo>
                    <a:pt x="3938" y="5039"/>
                  </a:lnTo>
                  <a:cubicBezTo>
                    <a:pt x="4961" y="5265"/>
                    <a:pt x="5853" y="5354"/>
                    <a:pt x="6621" y="5354"/>
                  </a:cubicBezTo>
                  <a:cubicBezTo>
                    <a:pt x="9385" y="5354"/>
                    <a:pt x="10557" y="4207"/>
                    <a:pt x="10557" y="4207"/>
                  </a:cubicBezTo>
                  <a:cubicBezTo>
                    <a:pt x="10557" y="4207"/>
                    <a:pt x="8725" y="1501"/>
                    <a:pt x="5729" y="544"/>
                  </a:cubicBezTo>
                  <a:cubicBezTo>
                    <a:pt x="4268" y="78"/>
                    <a:pt x="2205" y="0"/>
                    <a:pt x="99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92" name="Google Shape;11292;p59"/>
            <p:cNvSpPr/>
            <p:nvPr/>
          </p:nvSpPr>
          <p:spPr>
            <a:xfrm>
              <a:off x="834675" y="1853975"/>
              <a:ext cx="203075" cy="99175"/>
            </a:xfrm>
            <a:custGeom>
              <a:avLst/>
              <a:gdLst/>
              <a:ahLst/>
              <a:cxnLst/>
              <a:rect l="l" t="t" r="r" b="b"/>
              <a:pathLst>
                <a:path w="8123" h="3967" extrusionOk="0">
                  <a:moveTo>
                    <a:pt x="287" y="1"/>
                  </a:moveTo>
                  <a:cubicBezTo>
                    <a:pt x="124" y="1"/>
                    <a:pt x="25" y="13"/>
                    <a:pt x="25" y="40"/>
                  </a:cubicBezTo>
                  <a:cubicBezTo>
                    <a:pt x="0" y="1158"/>
                    <a:pt x="2986" y="2835"/>
                    <a:pt x="5760" y="3575"/>
                  </a:cubicBezTo>
                  <a:cubicBezTo>
                    <a:pt x="6611" y="3801"/>
                    <a:pt x="7415" y="3930"/>
                    <a:pt x="8122" y="3966"/>
                  </a:cubicBezTo>
                  <a:cubicBezTo>
                    <a:pt x="7635" y="3324"/>
                    <a:pt x="5993" y="1163"/>
                    <a:pt x="3485" y="364"/>
                  </a:cubicBezTo>
                  <a:cubicBezTo>
                    <a:pt x="3118" y="246"/>
                    <a:pt x="1030" y="1"/>
                    <a:pt x="28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93" name="Google Shape;11293;p59"/>
            <p:cNvSpPr/>
            <p:nvPr/>
          </p:nvSpPr>
          <p:spPr>
            <a:xfrm>
              <a:off x="614400" y="1705200"/>
              <a:ext cx="88425" cy="194050"/>
            </a:xfrm>
            <a:custGeom>
              <a:avLst/>
              <a:gdLst/>
              <a:ahLst/>
              <a:cxnLst/>
              <a:rect l="l" t="t" r="r" b="b"/>
              <a:pathLst>
                <a:path w="3537" h="7762" extrusionOk="0">
                  <a:moveTo>
                    <a:pt x="3449" y="0"/>
                  </a:moveTo>
                  <a:lnTo>
                    <a:pt x="3449" y="0"/>
                  </a:lnTo>
                  <a:lnTo>
                    <a:pt x="3449" y="0"/>
                  </a:lnTo>
                  <a:cubicBezTo>
                    <a:pt x="3449" y="0"/>
                    <a:pt x="3449" y="0"/>
                    <a:pt x="3449" y="0"/>
                  </a:cubicBezTo>
                  <a:close/>
                  <a:moveTo>
                    <a:pt x="3449" y="0"/>
                  </a:moveTo>
                  <a:cubicBezTo>
                    <a:pt x="3449" y="4"/>
                    <a:pt x="0" y="5836"/>
                    <a:pt x="1533" y="7762"/>
                  </a:cubicBezTo>
                  <a:cubicBezTo>
                    <a:pt x="1533" y="7762"/>
                    <a:pt x="3207" y="7109"/>
                    <a:pt x="3105" y="6638"/>
                  </a:cubicBezTo>
                  <a:cubicBezTo>
                    <a:pt x="3003" y="6167"/>
                    <a:pt x="3536" y="266"/>
                    <a:pt x="3536" y="266"/>
                  </a:cubicBezTo>
                  <a:lnTo>
                    <a:pt x="3449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94" name="Google Shape;11294;p59"/>
            <p:cNvSpPr/>
            <p:nvPr/>
          </p:nvSpPr>
          <p:spPr>
            <a:xfrm>
              <a:off x="626750" y="1742525"/>
              <a:ext cx="63975" cy="156725"/>
            </a:xfrm>
            <a:custGeom>
              <a:avLst/>
              <a:gdLst/>
              <a:ahLst/>
              <a:cxnLst/>
              <a:rect l="l" t="t" r="r" b="b"/>
              <a:pathLst>
                <a:path w="2559" h="6269" extrusionOk="0">
                  <a:moveTo>
                    <a:pt x="2164" y="1"/>
                  </a:moveTo>
                  <a:lnTo>
                    <a:pt x="2164" y="1"/>
                  </a:lnTo>
                  <a:cubicBezTo>
                    <a:pt x="1252" y="1863"/>
                    <a:pt x="0" y="4962"/>
                    <a:pt x="1039" y="6269"/>
                  </a:cubicBezTo>
                  <a:cubicBezTo>
                    <a:pt x="1039" y="6269"/>
                    <a:pt x="2115" y="6159"/>
                    <a:pt x="2558" y="5789"/>
                  </a:cubicBezTo>
                  <a:cubicBezTo>
                    <a:pt x="2446" y="5623"/>
                    <a:pt x="2279" y="5554"/>
                    <a:pt x="2235" y="5544"/>
                  </a:cubicBezTo>
                  <a:cubicBezTo>
                    <a:pt x="1538" y="5401"/>
                    <a:pt x="1337" y="3544"/>
                    <a:pt x="1782" y="1397"/>
                  </a:cubicBezTo>
                  <a:cubicBezTo>
                    <a:pt x="1886" y="899"/>
                    <a:pt x="2016" y="427"/>
                    <a:pt x="2164" y="1"/>
                  </a:cubicBezTo>
                  <a:close/>
                </a:path>
              </a:pathLst>
            </a:custGeom>
            <a:solidFill>
              <a:srgbClr val="000000">
                <a:alpha val="185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95" name="Google Shape;11295;p59"/>
            <p:cNvSpPr/>
            <p:nvPr/>
          </p:nvSpPr>
          <p:spPr>
            <a:xfrm>
              <a:off x="929950" y="2067325"/>
              <a:ext cx="186925" cy="97625"/>
            </a:xfrm>
            <a:custGeom>
              <a:avLst/>
              <a:gdLst/>
              <a:ahLst/>
              <a:cxnLst/>
              <a:rect l="l" t="t" r="r" b="b"/>
              <a:pathLst>
                <a:path w="7477" h="3905" extrusionOk="0">
                  <a:moveTo>
                    <a:pt x="5797" y="0"/>
                  </a:moveTo>
                  <a:cubicBezTo>
                    <a:pt x="5671" y="0"/>
                    <a:pt x="5573" y="27"/>
                    <a:pt x="5520" y="94"/>
                  </a:cubicBezTo>
                  <a:cubicBezTo>
                    <a:pt x="5228" y="456"/>
                    <a:pt x="0" y="3450"/>
                    <a:pt x="0" y="3450"/>
                  </a:cubicBezTo>
                  <a:lnTo>
                    <a:pt x="174" y="3904"/>
                  </a:lnTo>
                  <a:cubicBezTo>
                    <a:pt x="174" y="3904"/>
                    <a:pt x="174" y="3904"/>
                    <a:pt x="174" y="3904"/>
                  </a:cubicBezTo>
                  <a:cubicBezTo>
                    <a:pt x="193" y="3904"/>
                    <a:pt x="7064" y="2835"/>
                    <a:pt x="7477" y="546"/>
                  </a:cubicBezTo>
                  <a:cubicBezTo>
                    <a:pt x="7477" y="546"/>
                    <a:pt x="6362" y="0"/>
                    <a:pt x="579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96" name="Google Shape;11296;p59"/>
            <p:cNvSpPr/>
            <p:nvPr/>
          </p:nvSpPr>
          <p:spPr>
            <a:xfrm>
              <a:off x="929975" y="2084100"/>
              <a:ext cx="186075" cy="80850"/>
            </a:xfrm>
            <a:custGeom>
              <a:avLst/>
              <a:gdLst/>
              <a:ahLst/>
              <a:cxnLst/>
              <a:rect l="l" t="t" r="r" b="b"/>
              <a:pathLst>
                <a:path w="7443" h="3234" extrusionOk="0">
                  <a:moveTo>
                    <a:pt x="7443" y="0"/>
                  </a:moveTo>
                  <a:cubicBezTo>
                    <a:pt x="7033" y="515"/>
                    <a:pt x="6065" y="1157"/>
                    <a:pt x="4853" y="1677"/>
                  </a:cubicBezTo>
                  <a:cubicBezTo>
                    <a:pt x="3755" y="2148"/>
                    <a:pt x="2719" y="2403"/>
                    <a:pt x="2049" y="2403"/>
                  </a:cubicBezTo>
                  <a:cubicBezTo>
                    <a:pt x="1654" y="2403"/>
                    <a:pt x="1386" y="2314"/>
                    <a:pt x="1307" y="2130"/>
                  </a:cubicBezTo>
                  <a:cubicBezTo>
                    <a:pt x="1294" y="2101"/>
                    <a:pt x="1288" y="2070"/>
                    <a:pt x="1285" y="2038"/>
                  </a:cubicBezTo>
                  <a:cubicBezTo>
                    <a:pt x="543" y="2469"/>
                    <a:pt x="3" y="2779"/>
                    <a:pt x="1" y="2779"/>
                  </a:cubicBezTo>
                  <a:lnTo>
                    <a:pt x="1" y="2779"/>
                  </a:lnTo>
                  <a:lnTo>
                    <a:pt x="1" y="2779"/>
                  </a:lnTo>
                  <a:cubicBezTo>
                    <a:pt x="1" y="2779"/>
                    <a:pt x="1" y="2779"/>
                    <a:pt x="1" y="2779"/>
                  </a:cubicBezTo>
                  <a:cubicBezTo>
                    <a:pt x="1" y="2779"/>
                    <a:pt x="1" y="2779"/>
                    <a:pt x="1" y="2779"/>
                  </a:cubicBezTo>
                  <a:lnTo>
                    <a:pt x="1" y="2779"/>
                  </a:lnTo>
                  <a:lnTo>
                    <a:pt x="175" y="3233"/>
                  </a:lnTo>
                  <a:cubicBezTo>
                    <a:pt x="175" y="3233"/>
                    <a:pt x="6801" y="2203"/>
                    <a:pt x="7443" y="0"/>
                  </a:cubicBezTo>
                  <a:close/>
                </a:path>
              </a:pathLst>
            </a:custGeom>
            <a:solidFill>
              <a:srgbClr val="000000">
                <a:alpha val="185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97" name="Google Shape;11297;p59"/>
            <p:cNvSpPr/>
            <p:nvPr/>
          </p:nvSpPr>
          <p:spPr>
            <a:xfrm>
              <a:off x="847675" y="1696050"/>
              <a:ext cx="184500" cy="162350"/>
            </a:xfrm>
            <a:custGeom>
              <a:avLst/>
              <a:gdLst/>
              <a:ahLst/>
              <a:cxnLst/>
              <a:rect l="l" t="t" r="r" b="b"/>
              <a:pathLst>
                <a:path w="7380" h="6494" extrusionOk="0">
                  <a:moveTo>
                    <a:pt x="3899" y="1"/>
                  </a:moveTo>
                  <a:cubicBezTo>
                    <a:pt x="2833" y="1"/>
                    <a:pt x="2213" y="960"/>
                    <a:pt x="1547" y="2838"/>
                  </a:cubicBezTo>
                  <a:cubicBezTo>
                    <a:pt x="1179" y="3876"/>
                    <a:pt x="347" y="4748"/>
                    <a:pt x="736" y="5425"/>
                  </a:cubicBezTo>
                  <a:cubicBezTo>
                    <a:pt x="1321" y="6439"/>
                    <a:pt x="162" y="6471"/>
                    <a:pt x="16" y="6471"/>
                  </a:cubicBezTo>
                  <a:cubicBezTo>
                    <a:pt x="6" y="6471"/>
                    <a:pt x="1" y="6471"/>
                    <a:pt x="1" y="6471"/>
                  </a:cubicBezTo>
                  <a:lnTo>
                    <a:pt x="1" y="6471"/>
                  </a:lnTo>
                  <a:cubicBezTo>
                    <a:pt x="1" y="6471"/>
                    <a:pt x="759" y="6494"/>
                    <a:pt x="1645" y="6494"/>
                  </a:cubicBezTo>
                  <a:cubicBezTo>
                    <a:pt x="2834" y="6494"/>
                    <a:pt x="4251" y="6452"/>
                    <a:pt x="4376" y="6258"/>
                  </a:cubicBezTo>
                  <a:cubicBezTo>
                    <a:pt x="4975" y="5320"/>
                    <a:pt x="7379" y="4212"/>
                    <a:pt x="6957" y="1888"/>
                  </a:cubicBezTo>
                  <a:cubicBezTo>
                    <a:pt x="6764" y="828"/>
                    <a:pt x="4980" y="180"/>
                    <a:pt x="4314" y="45"/>
                  </a:cubicBezTo>
                  <a:cubicBezTo>
                    <a:pt x="4169" y="15"/>
                    <a:pt x="4031" y="1"/>
                    <a:pt x="389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98" name="Google Shape;11298;p59"/>
            <p:cNvSpPr/>
            <p:nvPr/>
          </p:nvSpPr>
          <p:spPr>
            <a:xfrm>
              <a:off x="847675" y="1723025"/>
              <a:ext cx="184525" cy="178450"/>
            </a:xfrm>
            <a:custGeom>
              <a:avLst/>
              <a:gdLst/>
              <a:ahLst/>
              <a:cxnLst/>
              <a:rect l="l" t="t" r="r" b="b"/>
              <a:pathLst>
                <a:path w="7381" h="7138" extrusionOk="0">
                  <a:moveTo>
                    <a:pt x="6461" y="0"/>
                  </a:moveTo>
                  <a:cubicBezTo>
                    <a:pt x="6361" y="898"/>
                    <a:pt x="5214" y="1674"/>
                    <a:pt x="4800" y="2939"/>
                  </a:cubicBezTo>
                  <a:cubicBezTo>
                    <a:pt x="4211" y="4733"/>
                    <a:pt x="3327" y="5263"/>
                    <a:pt x="2530" y="5263"/>
                  </a:cubicBezTo>
                  <a:cubicBezTo>
                    <a:pt x="1680" y="5263"/>
                    <a:pt x="928" y="4660"/>
                    <a:pt x="736" y="4346"/>
                  </a:cubicBezTo>
                  <a:lnTo>
                    <a:pt x="736" y="4346"/>
                  </a:lnTo>
                  <a:cubicBezTo>
                    <a:pt x="1323" y="5364"/>
                    <a:pt x="156" y="5395"/>
                    <a:pt x="15" y="5395"/>
                  </a:cubicBezTo>
                  <a:cubicBezTo>
                    <a:pt x="5" y="5395"/>
                    <a:pt x="1" y="5395"/>
                    <a:pt x="1" y="5395"/>
                  </a:cubicBezTo>
                  <a:lnTo>
                    <a:pt x="1" y="5395"/>
                  </a:lnTo>
                  <a:lnTo>
                    <a:pt x="4323" y="7138"/>
                  </a:lnTo>
                  <a:cubicBezTo>
                    <a:pt x="4235" y="6622"/>
                    <a:pt x="4258" y="5570"/>
                    <a:pt x="4477" y="5231"/>
                  </a:cubicBezTo>
                  <a:cubicBezTo>
                    <a:pt x="5076" y="4292"/>
                    <a:pt x="7381" y="3129"/>
                    <a:pt x="6957" y="805"/>
                  </a:cubicBezTo>
                  <a:cubicBezTo>
                    <a:pt x="6901" y="503"/>
                    <a:pt x="6714" y="234"/>
                    <a:pt x="646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99" name="Google Shape;11299;p59"/>
            <p:cNvSpPr/>
            <p:nvPr/>
          </p:nvSpPr>
          <p:spPr>
            <a:xfrm>
              <a:off x="870625" y="1690975"/>
              <a:ext cx="54200" cy="32075"/>
            </a:xfrm>
            <a:custGeom>
              <a:avLst/>
              <a:gdLst/>
              <a:ahLst/>
              <a:cxnLst/>
              <a:rect l="l" t="t" r="r" b="b"/>
              <a:pathLst>
                <a:path w="2168" h="1283" extrusionOk="0">
                  <a:moveTo>
                    <a:pt x="1047" y="0"/>
                  </a:moveTo>
                  <a:cubicBezTo>
                    <a:pt x="900" y="0"/>
                    <a:pt x="1" y="1255"/>
                    <a:pt x="1389" y="1282"/>
                  </a:cubicBezTo>
                  <a:lnTo>
                    <a:pt x="2168" y="817"/>
                  </a:lnTo>
                  <a:cubicBezTo>
                    <a:pt x="1692" y="709"/>
                    <a:pt x="1034" y="331"/>
                    <a:pt x="1066" y="38"/>
                  </a:cubicBezTo>
                  <a:cubicBezTo>
                    <a:pt x="1068" y="12"/>
                    <a:pt x="1061" y="0"/>
                    <a:pt x="104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00" name="Google Shape;11300;p59"/>
            <p:cNvSpPr/>
            <p:nvPr/>
          </p:nvSpPr>
          <p:spPr>
            <a:xfrm>
              <a:off x="863600" y="1707075"/>
              <a:ext cx="139700" cy="136800"/>
            </a:xfrm>
            <a:custGeom>
              <a:avLst/>
              <a:gdLst/>
              <a:ahLst/>
              <a:cxnLst/>
              <a:rect l="l" t="t" r="r" b="b"/>
              <a:pathLst>
                <a:path w="5588" h="5472" extrusionOk="0">
                  <a:moveTo>
                    <a:pt x="2647" y="1"/>
                  </a:moveTo>
                  <a:cubicBezTo>
                    <a:pt x="2126" y="1"/>
                    <a:pt x="1134" y="1121"/>
                    <a:pt x="1167" y="1383"/>
                  </a:cubicBezTo>
                  <a:cubicBezTo>
                    <a:pt x="1203" y="1657"/>
                    <a:pt x="299" y="3387"/>
                    <a:pt x="94" y="3952"/>
                  </a:cubicBezTo>
                  <a:cubicBezTo>
                    <a:pt x="0" y="4213"/>
                    <a:pt x="161" y="4994"/>
                    <a:pt x="643" y="5281"/>
                  </a:cubicBezTo>
                  <a:cubicBezTo>
                    <a:pt x="877" y="5422"/>
                    <a:pt x="1181" y="5471"/>
                    <a:pt x="1486" y="5471"/>
                  </a:cubicBezTo>
                  <a:cubicBezTo>
                    <a:pt x="2043" y="5471"/>
                    <a:pt x="2599" y="5306"/>
                    <a:pt x="2719" y="5229"/>
                  </a:cubicBezTo>
                  <a:cubicBezTo>
                    <a:pt x="2903" y="5112"/>
                    <a:pt x="3583" y="3524"/>
                    <a:pt x="3892" y="3104"/>
                  </a:cubicBezTo>
                  <a:cubicBezTo>
                    <a:pt x="5587" y="808"/>
                    <a:pt x="3219" y="151"/>
                    <a:pt x="2729" y="12"/>
                  </a:cubicBezTo>
                  <a:cubicBezTo>
                    <a:pt x="2703" y="4"/>
                    <a:pt x="2676" y="1"/>
                    <a:pt x="2647" y="1"/>
                  </a:cubicBezTo>
                  <a:close/>
                </a:path>
              </a:pathLst>
            </a:custGeom>
            <a:solidFill>
              <a:srgbClr val="FFCD9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01" name="Google Shape;11301;p59"/>
            <p:cNvSpPr/>
            <p:nvPr/>
          </p:nvSpPr>
          <p:spPr>
            <a:xfrm>
              <a:off x="543575" y="2635525"/>
              <a:ext cx="94375" cy="29925"/>
            </a:xfrm>
            <a:custGeom>
              <a:avLst/>
              <a:gdLst/>
              <a:ahLst/>
              <a:cxnLst/>
              <a:rect l="l" t="t" r="r" b="b"/>
              <a:pathLst>
                <a:path w="3775" h="1197" extrusionOk="0">
                  <a:moveTo>
                    <a:pt x="3221" y="1"/>
                  </a:moveTo>
                  <a:cubicBezTo>
                    <a:pt x="3221" y="1"/>
                    <a:pt x="1805" y="780"/>
                    <a:pt x="1333" y="780"/>
                  </a:cubicBezTo>
                  <a:cubicBezTo>
                    <a:pt x="555" y="780"/>
                    <a:pt x="1" y="1196"/>
                    <a:pt x="1" y="1196"/>
                  </a:cubicBezTo>
                  <a:lnTo>
                    <a:pt x="3497" y="1196"/>
                  </a:lnTo>
                  <a:cubicBezTo>
                    <a:pt x="3774" y="808"/>
                    <a:pt x="3221" y="1"/>
                    <a:pt x="322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02" name="Google Shape;11302;p59"/>
            <p:cNvSpPr/>
            <p:nvPr/>
          </p:nvSpPr>
          <p:spPr>
            <a:xfrm>
              <a:off x="941125" y="2635525"/>
              <a:ext cx="71475" cy="29925"/>
            </a:xfrm>
            <a:custGeom>
              <a:avLst/>
              <a:gdLst/>
              <a:ahLst/>
              <a:cxnLst/>
              <a:rect l="l" t="t" r="r" b="b"/>
              <a:pathLst>
                <a:path w="2859" h="1197" extrusionOk="0">
                  <a:moveTo>
                    <a:pt x="553" y="1"/>
                  </a:moveTo>
                  <a:cubicBezTo>
                    <a:pt x="553" y="1"/>
                    <a:pt x="0" y="808"/>
                    <a:pt x="276" y="1196"/>
                  </a:cubicBezTo>
                  <a:lnTo>
                    <a:pt x="2858" y="1196"/>
                  </a:lnTo>
                  <a:cubicBezTo>
                    <a:pt x="2858" y="1196"/>
                    <a:pt x="2549" y="860"/>
                    <a:pt x="1775" y="780"/>
                  </a:cubicBezTo>
                  <a:cubicBezTo>
                    <a:pt x="1246" y="724"/>
                    <a:pt x="553" y="1"/>
                    <a:pt x="55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03" name="Google Shape;11303;p59"/>
            <p:cNvSpPr/>
            <p:nvPr/>
          </p:nvSpPr>
          <p:spPr>
            <a:xfrm>
              <a:off x="686525" y="1693925"/>
              <a:ext cx="27325" cy="36100"/>
            </a:xfrm>
            <a:custGeom>
              <a:avLst/>
              <a:gdLst/>
              <a:ahLst/>
              <a:cxnLst/>
              <a:rect l="l" t="t" r="r" b="b"/>
              <a:pathLst>
                <a:path w="1093" h="1444" extrusionOk="0">
                  <a:moveTo>
                    <a:pt x="528" y="0"/>
                  </a:moveTo>
                  <a:cubicBezTo>
                    <a:pt x="331" y="0"/>
                    <a:pt x="152" y="18"/>
                    <a:pt x="134" y="42"/>
                  </a:cubicBezTo>
                  <a:cubicBezTo>
                    <a:pt x="0" y="206"/>
                    <a:pt x="122" y="824"/>
                    <a:pt x="51" y="1443"/>
                  </a:cubicBezTo>
                  <a:lnTo>
                    <a:pt x="594" y="1437"/>
                  </a:lnTo>
                  <a:cubicBezTo>
                    <a:pt x="730" y="983"/>
                    <a:pt x="1082" y="588"/>
                    <a:pt x="1091" y="122"/>
                  </a:cubicBezTo>
                  <a:cubicBezTo>
                    <a:pt x="1093" y="32"/>
                    <a:pt x="793" y="0"/>
                    <a:pt x="528" y="0"/>
                  </a:cubicBezTo>
                  <a:close/>
                </a:path>
              </a:pathLst>
            </a:custGeom>
            <a:solidFill>
              <a:srgbClr val="FFCD9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04" name="Google Shape;11304;p59"/>
            <p:cNvSpPr/>
            <p:nvPr/>
          </p:nvSpPr>
          <p:spPr>
            <a:xfrm>
              <a:off x="684425" y="1680275"/>
              <a:ext cx="11625" cy="23150"/>
            </a:xfrm>
            <a:custGeom>
              <a:avLst/>
              <a:gdLst/>
              <a:ahLst/>
              <a:cxnLst/>
              <a:rect l="l" t="t" r="r" b="b"/>
              <a:pathLst>
                <a:path w="465" h="926" extrusionOk="0">
                  <a:moveTo>
                    <a:pt x="116" y="0"/>
                  </a:moveTo>
                  <a:cubicBezTo>
                    <a:pt x="115" y="0"/>
                    <a:pt x="113" y="0"/>
                    <a:pt x="112" y="0"/>
                  </a:cubicBezTo>
                  <a:cubicBezTo>
                    <a:pt x="1" y="7"/>
                    <a:pt x="186" y="620"/>
                    <a:pt x="186" y="841"/>
                  </a:cubicBezTo>
                  <a:cubicBezTo>
                    <a:pt x="186" y="841"/>
                    <a:pt x="296" y="925"/>
                    <a:pt x="372" y="925"/>
                  </a:cubicBezTo>
                  <a:cubicBezTo>
                    <a:pt x="427" y="925"/>
                    <a:pt x="464" y="882"/>
                    <a:pt x="432" y="733"/>
                  </a:cubicBezTo>
                  <a:cubicBezTo>
                    <a:pt x="374" y="464"/>
                    <a:pt x="289" y="0"/>
                    <a:pt x="116" y="0"/>
                  </a:cubicBezTo>
                  <a:close/>
                </a:path>
              </a:pathLst>
            </a:custGeom>
            <a:solidFill>
              <a:srgbClr val="FFCD9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05" name="Google Shape;11305;p59"/>
            <p:cNvSpPr/>
            <p:nvPr/>
          </p:nvSpPr>
          <p:spPr>
            <a:xfrm>
              <a:off x="707075" y="1685625"/>
              <a:ext cx="9425" cy="17750"/>
            </a:xfrm>
            <a:custGeom>
              <a:avLst/>
              <a:gdLst/>
              <a:ahLst/>
              <a:cxnLst/>
              <a:rect l="l" t="t" r="r" b="b"/>
              <a:pathLst>
                <a:path w="377" h="710" extrusionOk="0">
                  <a:moveTo>
                    <a:pt x="169" y="0"/>
                  </a:moveTo>
                  <a:cubicBezTo>
                    <a:pt x="58" y="0"/>
                    <a:pt x="38" y="304"/>
                    <a:pt x="0" y="509"/>
                  </a:cubicBezTo>
                  <a:cubicBezTo>
                    <a:pt x="0" y="509"/>
                    <a:pt x="89" y="710"/>
                    <a:pt x="172" y="710"/>
                  </a:cubicBezTo>
                  <a:cubicBezTo>
                    <a:pt x="205" y="710"/>
                    <a:pt x="237" y="677"/>
                    <a:pt x="262" y="585"/>
                  </a:cubicBezTo>
                  <a:cubicBezTo>
                    <a:pt x="319" y="377"/>
                    <a:pt x="377" y="18"/>
                    <a:pt x="176" y="0"/>
                  </a:cubicBezTo>
                  <a:cubicBezTo>
                    <a:pt x="174" y="0"/>
                    <a:pt x="171" y="0"/>
                    <a:pt x="169" y="0"/>
                  </a:cubicBezTo>
                  <a:close/>
                </a:path>
              </a:pathLst>
            </a:custGeom>
            <a:solidFill>
              <a:srgbClr val="FFCD9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06" name="Google Shape;11306;p59"/>
            <p:cNvSpPr/>
            <p:nvPr/>
          </p:nvSpPr>
          <p:spPr>
            <a:xfrm>
              <a:off x="699425" y="1704550"/>
              <a:ext cx="32825" cy="20125"/>
            </a:xfrm>
            <a:custGeom>
              <a:avLst/>
              <a:gdLst/>
              <a:ahLst/>
              <a:cxnLst/>
              <a:rect l="l" t="t" r="r" b="b"/>
              <a:pathLst>
                <a:path w="1313" h="805" extrusionOk="0">
                  <a:moveTo>
                    <a:pt x="437" y="1"/>
                  </a:moveTo>
                  <a:cubicBezTo>
                    <a:pt x="437" y="1"/>
                    <a:pt x="0" y="804"/>
                    <a:pt x="111" y="804"/>
                  </a:cubicBezTo>
                  <a:cubicBezTo>
                    <a:pt x="122" y="804"/>
                    <a:pt x="140" y="795"/>
                    <a:pt x="165" y="775"/>
                  </a:cubicBezTo>
                  <a:cubicBezTo>
                    <a:pt x="480" y="531"/>
                    <a:pt x="1312" y="248"/>
                    <a:pt x="1025" y="85"/>
                  </a:cubicBezTo>
                  <a:cubicBezTo>
                    <a:pt x="997" y="70"/>
                    <a:pt x="970" y="63"/>
                    <a:pt x="945" y="63"/>
                  </a:cubicBezTo>
                  <a:cubicBezTo>
                    <a:pt x="846" y="63"/>
                    <a:pt x="764" y="160"/>
                    <a:pt x="662" y="160"/>
                  </a:cubicBezTo>
                  <a:cubicBezTo>
                    <a:pt x="598" y="160"/>
                    <a:pt x="526" y="122"/>
                    <a:pt x="437" y="1"/>
                  </a:cubicBezTo>
                  <a:close/>
                </a:path>
              </a:pathLst>
            </a:custGeom>
            <a:solidFill>
              <a:srgbClr val="FFCD9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07" name="Google Shape;11307;p59"/>
            <p:cNvSpPr/>
            <p:nvPr/>
          </p:nvSpPr>
          <p:spPr>
            <a:xfrm>
              <a:off x="698350" y="1680200"/>
              <a:ext cx="8025" cy="20325"/>
            </a:xfrm>
            <a:custGeom>
              <a:avLst/>
              <a:gdLst/>
              <a:ahLst/>
              <a:cxnLst/>
              <a:rect l="l" t="t" r="r" b="b"/>
              <a:pathLst>
                <a:path w="321" h="813" extrusionOk="0">
                  <a:moveTo>
                    <a:pt x="150" y="0"/>
                  </a:moveTo>
                  <a:cubicBezTo>
                    <a:pt x="148" y="0"/>
                    <a:pt x="146" y="0"/>
                    <a:pt x="144" y="0"/>
                  </a:cubicBezTo>
                  <a:cubicBezTo>
                    <a:pt x="33" y="3"/>
                    <a:pt x="6" y="444"/>
                    <a:pt x="0" y="664"/>
                  </a:cubicBezTo>
                  <a:cubicBezTo>
                    <a:pt x="0" y="664"/>
                    <a:pt x="129" y="813"/>
                    <a:pt x="211" y="813"/>
                  </a:cubicBezTo>
                  <a:cubicBezTo>
                    <a:pt x="253" y="813"/>
                    <a:pt x="283" y="774"/>
                    <a:pt x="277" y="657"/>
                  </a:cubicBezTo>
                  <a:cubicBezTo>
                    <a:pt x="266" y="431"/>
                    <a:pt x="321" y="0"/>
                    <a:pt x="150" y="0"/>
                  </a:cubicBezTo>
                  <a:close/>
                </a:path>
              </a:pathLst>
            </a:custGeom>
            <a:solidFill>
              <a:srgbClr val="FFCD9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08" name="Google Shape;11308;p59"/>
            <p:cNvSpPr/>
            <p:nvPr/>
          </p:nvSpPr>
          <p:spPr>
            <a:xfrm>
              <a:off x="440375" y="1511350"/>
              <a:ext cx="424750" cy="282975"/>
            </a:xfrm>
            <a:custGeom>
              <a:avLst/>
              <a:gdLst/>
              <a:ahLst/>
              <a:cxnLst/>
              <a:rect l="l" t="t" r="r" b="b"/>
              <a:pathLst>
                <a:path w="16990" h="11319" extrusionOk="0">
                  <a:moveTo>
                    <a:pt x="2634" y="1"/>
                  </a:moveTo>
                  <a:lnTo>
                    <a:pt x="0" y="3702"/>
                  </a:lnTo>
                  <a:cubicBezTo>
                    <a:pt x="0" y="3702"/>
                    <a:pt x="6867" y="5200"/>
                    <a:pt x="16817" y="11318"/>
                  </a:cubicBezTo>
                  <a:lnTo>
                    <a:pt x="16990" y="11090"/>
                  </a:lnTo>
                  <a:cubicBezTo>
                    <a:pt x="16990" y="11090"/>
                    <a:pt x="6816" y="5468"/>
                    <a:pt x="263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09" name="Google Shape;11309;p59"/>
            <p:cNvSpPr/>
            <p:nvPr/>
          </p:nvSpPr>
          <p:spPr>
            <a:xfrm>
              <a:off x="874125" y="1655250"/>
              <a:ext cx="107075" cy="90075"/>
            </a:xfrm>
            <a:custGeom>
              <a:avLst/>
              <a:gdLst/>
              <a:ahLst/>
              <a:cxnLst/>
              <a:rect l="l" t="t" r="r" b="b"/>
              <a:pathLst>
                <a:path w="4283" h="3603" extrusionOk="0">
                  <a:moveTo>
                    <a:pt x="1605" y="0"/>
                  </a:moveTo>
                  <a:cubicBezTo>
                    <a:pt x="1425" y="0"/>
                    <a:pt x="1213" y="56"/>
                    <a:pt x="979" y="191"/>
                  </a:cubicBezTo>
                  <a:cubicBezTo>
                    <a:pt x="0" y="756"/>
                    <a:pt x="608" y="2148"/>
                    <a:pt x="1696" y="2213"/>
                  </a:cubicBezTo>
                  <a:cubicBezTo>
                    <a:pt x="2782" y="2277"/>
                    <a:pt x="3847" y="2797"/>
                    <a:pt x="4065" y="3602"/>
                  </a:cubicBezTo>
                  <a:cubicBezTo>
                    <a:pt x="4065" y="3602"/>
                    <a:pt x="4282" y="2625"/>
                    <a:pt x="3238" y="2191"/>
                  </a:cubicBezTo>
                  <a:cubicBezTo>
                    <a:pt x="2195" y="1756"/>
                    <a:pt x="1717" y="1365"/>
                    <a:pt x="2130" y="908"/>
                  </a:cubicBezTo>
                  <a:cubicBezTo>
                    <a:pt x="2445" y="561"/>
                    <a:pt x="2181" y="0"/>
                    <a:pt x="160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10" name="Google Shape;11310;p59"/>
            <p:cNvSpPr/>
            <p:nvPr/>
          </p:nvSpPr>
          <p:spPr>
            <a:xfrm>
              <a:off x="737250" y="2091450"/>
              <a:ext cx="184625" cy="72350"/>
            </a:xfrm>
            <a:custGeom>
              <a:avLst/>
              <a:gdLst/>
              <a:ahLst/>
              <a:cxnLst/>
              <a:rect l="l" t="t" r="r" b="b"/>
              <a:pathLst>
                <a:path w="7385" h="2894" extrusionOk="0">
                  <a:moveTo>
                    <a:pt x="154" y="1"/>
                  </a:moveTo>
                  <a:lnTo>
                    <a:pt x="0" y="339"/>
                  </a:lnTo>
                  <a:cubicBezTo>
                    <a:pt x="0" y="339"/>
                    <a:pt x="2777" y="2307"/>
                    <a:pt x="7353" y="2893"/>
                  </a:cubicBezTo>
                  <a:lnTo>
                    <a:pt x="7385" y="2556"/>
                  </a:lnTo>
                  <a:cubicBezTo>
                    <a:pt x="7385" y="2556"/>
                    <a:pt x="3292" y="1754"/>
                    <a:pt x="15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11" name="Google Shape;11311;p59"/>
            <p:cNvSpPr/>
            <p:nvPr/>
          </p:nvSpPr>
          <p:spPr>
            <a:xfrm>
              <a:off x="615675" y="2564550"/>
              <a:ext cx="43900" cy="93075"/>
            </a:xfrm>
            <a:custGeom>
              <a:avLst/>
              <a:gdLst/>
              <a:ahLst/>
              <a:cxnLst/>
              <a:rect l="l" t="t" r="r" b="b"/>
              <a:pathLst>
                <a:path w="1756" h="3723" extrusionOk="0">
                  <a:moveTo>
                    <a:pt x="771" y="0"/>
                  </a:moveTo>
                  <a:cubicBezTo>
                    <a:pt x="771" y="0"/>
                    <a:pt x="525" y="2677"/>
                    <a:pt x="1" y="3231"/>
                  </a:cubicBezTo>
                  <a:lnTo>
                    <a:pt x="617" y="3722"/>
                  </a:lnTo>
                  <a:lnTo>
                    <a:pt x="1755" y="1508"/>
                  </a:lnTo>
                  <a:lnTo>
                    <a:pt x="77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12" name="Google Shape;11312;p59"/>
            <p:cNvSpPr/>
            <p:nvPr/>
          </p:nvSpPr>
          <p:spPr>
            <a:xfrm>
              <a:off x="935700" y="2569150"/>
              <a:ext cx="30625" cy="84800"/>
            </a:xfrm>
            <a:custGeom>
              <a:avLst/>
              <a:gdLst/>
              <a:ahLst/>
              <a:cxnLst/>
              <a:rect l="l" t="t" r="r" b="b"/>
              <a:pathLst>
                <a:path w="1225" h="3392" extrusionOk="0">
                  <a:moveTo>
                    <a:pt x="1200" y="0"/>
                  </a:moveTo>
                  <a:lnTo>
                    <a:pt x="0" y="1202"/>
                  </a:lnTo>
                  <a:lnTo>
                    <a:pt x="555" y="3392"/>
                  </a:lnTo>
                  <a:lnTo>
                    <a:pt x="1225" y="3068"/>
                  </a:lnTo>
                  <a:cubicBezTo>
                    <a:pt x="920" y="2407"/>
                    <a:pt x="1200" y="0"/>
                    <a:pt x="12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13" name="Google Shape;11313;p59"/>
            <p:cNvSpPr/>
            <p:nvPr/>
          </p:nvSpPr>
          <p:spPr>
            <a:xfrm>
              <a:off x="737250" y="2091525"/>
              <a:ext cx="9625" cy="13750"/>
            </a:xfrm>
            <a:custGeom>
              <a:avLst/>
              <a:gdLst/>
              <a:ahLst/>
              <a:cxnLst/>
              <a:rect l="l" t="t" r="r" b="b"/>
              <a:pathLst>
                <a:path w="385" h="550" extrusionOk="0">
                  <a:moveTo>
                    <a:pt x="154" y="1"/>
                  </a:moveTo>
                  <a:lnTo>
                    <a:pt x="0" y="338"/>
                  </a:lnTo>
                  <a:cubicBezTo>
                    <a:pt x="0" y="338"/>
                    <a:pt x="115" y="419"/>
                    <a:pt x="331" y="550"/>
                  </a:cubicBezTo>
                  <a:cubicBezTo>
                    <a:pt x="342" y="405"/>
                    <a:pt x="361" y="262"/>
                    <a:pt x="384" y="126"/>
                  </a:cubicBezTo>
                  <a:cubicBezTo>
                    <a:pt x="306" y="84"/>
                    <a:pt x="230" y="44"/>
                    <a:pt x="154" y="1"/>
                  </a:cubicBezTo>
                  <a:close/>
                </a:path>
              </a:pathLst>
            </a:custGeom>
            <a:solidFill>
              <a:srgbClr val="000000">
                <a:alpha val="185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14" name="Google Shape;11314;p59"/>
            <p:cNvSpPr/>
            <p:nvPr/>
          </p:nvSpPr>
          <p:spPr>
            <a:xfrm>
              <a:off x="881450" y="2146125"/>
              <a:ext cx="40425" cy="17675"/>
            </a:xfrm>
            <a:custGeom>
              <a:avLst/>
              <a:gdLst/>
              <a:ahLst/>
              <a:cxnLst/>
              <a:rect l="l" t="t" r="r" b="b"/>
              <a:pathLst>
                <a:path w="1617" h="707" extrusionOk="0">
                  <a:moveTo>
                    <a:pt x="75" y="1"/>
                  </a:moveTo>
                  <a:cubicBezTo>
                    <a:pt x="55" y="149"/>
                    <a:pt x="31" y="297"/>
                    <a:pt x="0" y="436"/>
                  </a:cubicBezTo>
                  <a:cubicBezTo>
                    <a:pt x="500" y="543"/>
                    <a:pt x="1029" y="635"/>
                    <a:pt x="1585" y="706"/>
                  </a:cubicBezTo>
                  <a:lnTo>
                    <a:pt x="1617" y="369"/>
                  </a:lnTo>
                  <a:cubicBezTo>
                    <a:pt x="1617" y="369"/>
                    <a:pt x="1006" y="248"/>
                    <a:pt x="75" y="1"/>
                  </a:cubicBezTo>
                  <a:close/>
                </a:path>
              </a:pathLst>
            </a:custGeom>
            <a:solidFill>
              <a:srgbClr val="000000">
                <a:alpha val="185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15" name="Google Shape;11315;p59"/>
            <p:cNvSpPr/>
            <p:nvPr/>
          </p:nvSpPr>
          <p:spPr>
            <a:xfrm>
              <a:off x="816500" y="2135350"/>
              <a:ext cx="13850" cy="51950"/>
            </a:xfrm>
            <a:custGeom>
              <a:avLst/>
              <a:gdLst/>
              <a:ahLst/>
              <a:cxnLst/>
              <a:rect l="l" t="t" r="r" b="b"/>
              <a:pathLst>
                <a:path w="554" h="2078" extrusionOk="0">
                  <a:moveTo>
                    <a:pt x="69" y="1"/>
                  </a:moveTo>
                  <a:cubicBezTo>
                    <a:pt x="69" y="1"/>
                    <a:pt x="322" y="830"/>
                    <a:pt x="0" y="1962"/>
                  </a:cubicBezTo>
                  <a:lnTo>
                    <a:pt x="368" y="2077"/>
                  </a:lnTo>
                  <a:cubicBezTo>
                    <a:pt x="368" y="2077"/>
                    <a:pt x="554" y="324"/>
                    <a:pt x="6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16" name="Google Shape;11316;p59"/>
            <p:cNvSpPr/>
            <p:nvPr/>
          </p:nvSpPr>
          <p:spPr>
            <a:xfrm>
              <a:off x="794725" y="2133850"/>
              <a:ext cx="21225" cy="53875"/>
            </a:xfrm>
            <a:custGeom>
              <a:avLst/>
              <a:gdLst/>
              <a:ahLst/>
              <a:cxnLst/>
              <a:rect l="l" t="t" r="r" b="b"/>
              <a:pathLst>
                <a:path w="849" h="2155" extrusionOk="0">
                  <a:moveTo>
                    <a:pt x="848" y="0"/>
                  </a:moveTo>
                  <a:cubicBezTo>
                    <a:pt x="236" y="252"/>
                    <a:pt x="1" y="2155"/>
                    <a:pt x="1" y="2155"/>
                  </a:cubicBezTo>
                  <a:lnTo>
                    <a:pt x="433" y="2103"/>
                  </a:lnTo>
                  <a:cubicBezTo>
                    <a:pt x="363" y="837"/>
                    <a:pt x="848" y="1"/>
                    <a:pt x="84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17" name="Google Shape;11317;p59"/>
            <p:cNvSpPr/>
            <p:nvPr/>
          </p:nvSpPr>
          <p:spPr>
            <a:xfrm>
              <a:off x="788750" y="1981850"/>
              <a:ext cx="110800" cy="105600"/>
            </a:xfrm>
            <a:custGeom>
              <a:avLst/>
              <a:gdLst/>
              <a:ahLst/>
              <a:cxnLst/>
              <a:rect l="l" t="t" r="r" b="b"/>
              <a:pathLst>
                <a:path w="4432" h="4224" extrusionOk="0">
                  <a:moveTo>
                    <a:pt x="1201" y="1"/>
                  </a:moveTo>
                  <a:lnTo>
                    <a:pt x="1201" y="1"/>
                  </a:lnTo>
                  <a:cubicBezTo>
                    <a:pt x="1" y="2954"/>
                    <a:pt x="1570" y="4224"/>
                    <a:pt x="1570" y="4224"/>
                  </a:cubicBezTo>
                  <a:cubicBezTo>
                    <a:pt x="4017" y="3741"/>
                    <a:pt x="4431" y="948"/>
                    <a:pt x="4431" y="948"/>
                  </a:cubicBezTo>
                  <a:lnTo>
                    <a:pt x="120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18" name="Google Shape;11318;p59"/>
            <p:cNvSpPr/>
            <p:nvPr/>
          </p:nvSpPr>
          <p:spPr>
            <a:xfrm>
              <a:off x="446025" y="1572450"/>
              <a:ext cx="421500" cy="225175"/>
            </a:xfrm>
            <a:custGeom>
              <a:avLst/>
              <a:gdLst/>
              <a:ahLst/>
              <a:cxnLst/>
              <a:rect l="l" t="t" r="r" b="b"/>
              <a:pathLst>
                <a:path w="16860" h="9007" extrusionOk="0">
                  <a:moveTo>
                    <a:pt x="975" y="1"/>
                  </a:moveTo>
                  <a:lnTo>
                    <a:pt x="0" y="1366"/>
                  </a:lnTo>
                  <a:cubicBezTo>
                    <a:pt x="0" y="1366"/>
                    <a:pt x="6865" y="2875"/>
                    <a:pt x="16806" y="9006"/>
                  </a:cubicBezTo>
                  <a:lnTo>
                    <a:pt x="16859" y="8934"/>
                  </a:lnTo>
                  <a:cubicBezTo>
                    <a:pt x="8900" y="3688"/>
                    <a:pt x="3278" y="749"/>
                    <a:pt x="97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19" name="Google Shape;11319;p59"/>
            <p:cNvSpPr/>
            <p:nvPr/>
          </p:nvSpPr>
          <p:spPr>
            <a:xfrm>
              <a:off x="424500" y="1486250"/>
              <a:ext cx="88600" cy="127250"/>
            </a:xfrm>
            <a:custGeom>
              <a:avLst/>
              <a:gdLst/>
              <a:ahLst/>
              <a:cxnLst/>
              <a:rect l="l" t="t" r="r" b="b"/>
              <a:pathLst>
                <a:path w="3544" h="5090" extrusionOk="0">
                  <a:moveTo>
                    <a:pt x="3421" y="0"/>
                  </a:moveTo>
                  <a:lnTo>
                    <a:pt x="0" y="5090"/>
                  </a:lnTo>
                  <a:lnTo>
                    <a:pt x="1128" y="4815"/>
                  </a:lnTo>
                  <a:lnTo>
                    <a:pt x="3544" y="1352"/>
                  </a:lnTo>
                  <a:lnTo>
                    <a:pt x="342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20" name="Google Shape;11320;p59"/>
            <p:cNvSpPr/>
            <p:nvPr/>
          </p:nvSpPr>
          <p:spPr>
            <a:xfrm>
              <a:off x="901400" y="2149075"/>
              <a:ext cx="44975" cy="31925"/>
            </a:xfrm>
            <a:custGeom>
              <a:avLst/>
              <a:gdLst/>
              <a:ahLst/>
              <a:cxnLst/>
              <a:rect l="l" t="t" r="r" b="b"/>
              <a:pathLst>
                <a:path w="1799" h="1277" extrusionOk="0">
                  <a:moveTo>
                    <a:pt x="1433" y="1"/>
                  </a:moveTo>
                  <a:cubicBezTo>
                    <a:pt x="1001" y="202"/>
                    <a:pt x="474" y="202"/>
                    <a:pt x="119" y="505"/>
                  </a:cubicBezTo>
                  <a:cubicBezTo>
                    <a:pt x="0" y="610"/>
                    <a:pt x="625" y="1277"/>
                    <a:pt x="699" y="1277"/>
                  </a:cubicBezTo>
                  <a:cubicBezTo>
                    <a:pt x="700" y="1277"/>
                    <a:pt x="700" y="1277"/>
                    <a:pt x="700" y="1277"/>
                  </a:cubicBezTo>
                  <a:cubicBezTo>
                    <a:pt x="910" y="1265"/>
                    <a:pt x="1289" y="762"/>
                    <a:pt x="1799" y="403"/>
                  </a:cubicBezTo>
                  <a:lnTo>
                    <a:pt x="1433" y="1"/>
                  </a:lnTo>
                  <a:close/>
                </a:path>
              </a:pathLst>
            </a:custGeom>
            <a:solidFill>
              <a:srgbClr val="FFCD9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21" name="Google Shape;11321;p59"/>
            <p:cNvSpPr/>
            <p:nvPr/>
          </p:nvSpPr>
          <p:spPr>
            <a:xfrm>
              <a:off x="906600" y="2171800"/>
              <a:ext cx="17525" cy="21075"/>
            </a:xfrm>
            <a:custGeom>
              <a:avLst/>
              <a:gdLst/>
              <a:ahLst/>
              <a:cxnLst/>
              <a:rect l="l" t="t" r="r" b="b"/>
              <a:pathLst>
                <a:path w="701" h="843" extrusionOk="0">
                  <a:moveTo>
                    <a:pt x="589" y="1"/>
                  </a:moveTo>
                  <a:cubicBezTo>
                    <a:pt x="556" y="1"/>
                    <a:pt x="512" y="29"/>
                    <a:pt x="456" y="106"/>
                  </a:cubicBezTo>
                  <a:cubicBezTo>
                    <a:pt x="292" y="332"/>
                    <a:pt x="0" y="713"/>
                    <a:pt x="122" y="835"/>
                  </a:cubicBezTo>
                  <a:cubicBezTo>
                    <a:pt x="128" y="840"/>
                    <a:pt x="134" y="843"/>
                    <a:pt x="142" y="843"/>
                  </a:cubicBezTo>
                  <a:cubicBezTo>
                    <a:pt x="247" y="843"/>
                    <a:pt x="547" y="358"/>
                    <a:pt x="700" y="220"/>
                  </a:cubicBezTo>
                  <a:cubicBezTo>
                    <a:pt x="700" y="220"/>
                    <a:pt x="683" y="1"/>
                    <a:pt x="589" y="1"/>
                  </a:cubicBezTo>
                  <a:close/>
                </a:path>
              </a:pathLst>
            </a:custGeom>
            <a:solidFill>
              <a:srgbClr val="FFCD9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22" name="Google Shape;11322;p59"/>
            <p:cNvSpPr/>
            <p:nvPr/>
          </p:nvSpPr>
          <p:spPr>
            <a:xfrm>
              <a:off x="886900" y="2158800"/>
              <a:ext cx="26150" cy="18175"/>
            </a:xfrm>
            <a:custGeom>
              <a:avLst/>
              <a:gdLst/>
              <a:ahLst/>
              <a:cxnLst/>
              <a:rect l="l" t="t" r="r" b="b"/>
              <a:pathLst>
                <a:path w="1046" h="727" extrusionOk="0">
                  <a:moveTo>
                    <a:pt x="909" y="0"/>
                  </a:moveTo>
                  <a:cubicBezTo>
                    <a:pt x="883" y="0"/>
                    <a:pt x="849" y="10"/>
                    <a:pt x="803" y="33"/>
                  </a:cubicBezTo>
                  <a:cubicBezTo>
                    <a:pt x="609" y="129"/>
                    <a:pt x="1" y="552"/>
                    <a:pt x="123" y="712"/>
                  </a:cubicBezTo>
                  <a:cubicBezTo>
                    <a:pt x="130" y="722"/>
                    <a:pt x="142" y="727"/>
                    <a:pt x="158" y="727"/>
                  </a:cubicBezTo>
                  <a:cubicBezTo>
                    <a:pt x="300" y="727"/>
                    <a:pt x="756" y="378"/>
                    <a:pt x="919" y="280"/>
                  </a:cubicBezTo>
                  <a:cubicBezTo>
                    <a:pt x="919" y="280"/>
                    <a:pt x="1046" y="0"/>
                    <a:pt x="909" y="0"/>
                  </a:cubicBezTo>
                  <a:close/>
                </a:path>
              </a:pathLst>
            </a:custGeom>
            <a:solidFill>
              <a:srgbClr val="FFCD9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23" name="Google Shape;11323;p59"/>
            <p:cNvSpPr/>
            <p:nvPr/>
          </p:nvSpPr>
          <p:spPr>
            <a:xfrm>
              <a:off x="898675" y="2143025"/>
              <a:ext cx="40875" cy="16250"/>
            </a:xfrm>
            <a:custGeom>
              <a:avLst/>
              <a:gdLst/>
              <a:ahLst/>
              <a:cxnLst/>
              <a:rect l="l" t="t" r="r" b="b"/>
              <a:pathLst>
                <a:path w="1635" h="650" extrusionOk="0">
                  <a:moveTo>
                    <a:pt x="134" y="0"/>
                  </a:moveTo>
                  <a:cubicBezTo>
                    <a:pt x="48" y="0"/>
                    <a:pt x="1" y="31"/>
                    <a:pt x="18" y="112"/>
                  </a:cubicBezTo>
                  <a:cubicBezTo>
                    <a:pt x="69" y="345"/>
                    <a:pt x="641" y="204"/>
                    <a:pt x="547" y="649"/>
                  </a:cubicBezTo>
                  <a:cubicBezTo>
                    <a:pt x="547" y="649"/>
                    <a:pt x="1635" y="392"/>
                    <a:pt x="1304" y="332"/>
                  </a:cubicBezTo>
                  <a:cubicBezTo>
                    <a:pt x="1009" y="280"/>
                    <a:pt x="393" y="0"/>
                    <a:pt x="134" y="0"/>
                  </a:cubicBezTo>
                  <a:close/>
                </a:path>
              </a:pathLst>
            </a:custGeom>
            <a:solidFill>
              <a:srgbClr val="FFCD9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24" name="Google Shape;11324;p59"/>
            <p:cNvSpPr/>
            <p:nvPr/>
          </p:nvSpPr>
          <p:spPr>
            <a:xfrm>
              <a:off x="891750" y="2166475"/>
              <a:ext cx="23725" cy="21750"/>
            </a:xfrm>
            <a:custGeom>
              <a:avLst/>
              <a:gdLst/>
              <a:ahLst/>
              <a:cxnLst/>
              <a:rect l="l" t="t" r="r" b="b"/>
              <a:pathLst>
                <a:path w="949" h="870" extrusionOk="0">
                  <a:moveTo>
                    <a:pt x="843" y="1"/>
                  </a:moveTo>
                  <a:cubicBezTo>
                    <a:pt x="814" y="1"/>
                    <a:pt x="774" y="21"/>
                    <a:pt x="721" y="74"/>
                  </a:cubicBezTo>
                  <a:cubicBezTo>
                    <a:pt x="558" y="233"/>
                    <a:pt x="1" y="733"/>
                    <a:pt x="127" y="861"/>
                  </a:cubicBezTo>
                  <a:cubicBezTo>
                    <a:pt x="133" y="867"/>
                    <a:pt x="141" y="869"/>
                    <a:pt x="151" y="869"/>
                  </a:cubicBezTo>
                  <a:cubicBezTo>
                    <a:pt x="280" y="869"/>
                    <a:pt x="757" y="407"/>
                    <a:pt x="912" y="275"/>
                  </a:cubicBezTo>
                  <a:cubicBezTo>
                    <a:pt x="912" y="275"/>
                    <a:pt x="948" y="1"/>
                    <a:pt x="843" y="1"/>
                  </a:cubicBezTo>
                  <a:close/>
                </a:path>
              </a:pathLst>
            </a:custGeom>
            <a:solidFill>
              <a:srgbClr val="FFCD9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25" name="Google Shape;11325;p59"/>
            <p:cNvSpPr/>
            <p:nvPr/>
          </p:nvSpPr>
          <p:spPr>
            <a:xfrm>
              <a:off x="794575" y="1986525"/>
              <a:ext cx="62550" cy="95175"/>
            </a:xfrm>
            <a:custGeom>
              <a:avLst/>
              <a:gdLst/>
              <a:ahLst/>
              <a:cxnLst/>
              <a:rect l="l" t="t" r="r" b="b"/>
              <a:pathLst>
                <a:path w="2502" h="3807" extrusionOk="0">
                  <a:moveTo>
                    <a:pt x="1084" y="0"/>
                  </a:moveTo>
                  <a:lnTo>
                    <a:pt x="1084" y="0"/>
                  </a:lnTo>
                  <a:cubicBezTo>
                    <a:pt x="1" y="2663"/>
                    <a:pt x="1416" y="3807"/>
                    <a:pt x="1416" y="3807"/>
                  </a:cubicBezTo>
                  <a:cubicBezTo>
                    <a:pt x="2236" y="1340"/>
                    <a:pt x="2500" y="417"/>
                    <a:pt x="2501" y="416"/>
                  </a:cubicBezTo>
                  <a:lnTo>
                    <a:pt x="2501" y="416"/>
                  </a:lnTo>
                  <a:lnTo>
                    <a:pt x="2501" y="416"/>
                  </a:lnTo>
                  <a:cubicBezTo>
                    <a:pt x="2501" y="416"/>
                    <a:pt x="2501" y="416"/>
                    <a:pt x="2501" y="416"/>
                  </a:cubicBezTo>
                  <a:cubicBezTo>
                    <a:pt x="2501" y="416"/>
                    <a:pt x="2501" y="416"/>
                    <a:pt x="2501" y="416"/>
                  </a:cubicBezTo>
                  <a:lnTo>
                    <a:pt x="2501" y="416"/>
                  </a:lnTo>
                  <a:lnTo>
                    <a:pt x="1084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26" name="Google Shape;11326;p59"/>
            <p:cNvSpPr/>
            <p:nvPr/>
          </p:nvSpPr>
          <p:spPr>
            <a:xfrm>
              <a:off x="889250" y="1748250"/>
              <a:ext cx="15275" cy="12975"/>
            </a:xfrm>
            <a:custGeom>
              <a:avLst/>
              <a:gdLst/>
              <a:ahLst/>
              <a:cxnLst/>
              <a:rect l="l" t="t" r="r" b="b"/>
              <a:pathLst>
                <a:path w="611" h="519" extrusionOk="0">
                  <a:moveTo>
                    <a:pt x="254" y="0"/>
                  </a:moveTo>
                  <a:cubicBezTo>
                    <a:pt x="250" y="0"/>
                    <a:pt x="246" y="1"/>
                    <a:pt x="242" y="1"/>
                  </a:cubicBezTo>
                  <a:cubicBezTo>
                    <a:pt x="329" y="103"/>
                    <a:pt x="472" y="293"/>
                    <a:pt x="390" y="379"/>
                  </a:cubicBezTo>
                  <a:cubicBezTo>
                    <a:pt x="366" y="405"/>
                    <a:pt x="325" y="416"/>
                    <a:pt x="279" y="416"/>
                  </a:cubicBezTo>
                  <a:cubicBezTo>
                    <a:pt x="178" y="416"/>
                    <a:pt x="49" y="367"/>
                    <a:pt x="0" y="319"/>
                  </a:cubicBezTo>
                  <a:lnTo>
                    <a:pt x="0" y="319"/>
                  </a:lnTo>
                  <a:cubicBezTo>
                    <a:pt x="15" y="341"/>
                    <a:pt x="30" y="365"/>
                    <a:pt x="50" y="391"/>
                  </a:cubicBezTo>
                  <a:cubicBezTo>
                    <a:pt x="116" y="463"/>
                    <a:pt x="218" y="518"/>
                    <a:pt x="314" y="518"/>
                  </a:cubicBezTo>
                  <a:cubicBezTo>
                    <a:pt x="352" y="518"/>
                    <a:pt x="388" y="510"/>
                    <a:pt x="421" y="491"/>
                  </a:cubicBezTo>
                  <a:cubicBezTo>
                    <a:pt x="611" y="379"/>
                    <a:pt x="525" y="102"/>
                    <a:pt x="279" y="3"/>
                  </a:cubicBezTo>
                  <a:cubicBezTo>
                    <a:pt x="271" y="2"/>
                    <a:pt x="263" y="0"/>
                    <a:pt x="254" y="0"/>
                  </a:cubicBezTo>
                  <a:close/>
                </a:path>
              </a:pathLst>
            </a:custGeom>
            <a:solidFill>
              <a:srgbClr val="EF8F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27" name="Google Shape;11327;p59"/>
            <p:cNvSpPr/>
            <p:nvPr/>
          </p:nvSpPr>
          <p:spPr>
            <a:xfrm>
              <a:off x="911650" y="1762750"/>
              <a:ext cx="28225" cy="20400"/>
            </a:xfrm>
            <a:custGeom>
              <a:avLst/>
              <a:gdLst/>
              <a:ahLst/>
              <a:cxnLst/>
              <a:rect l="l" t="t" r="r" b="b"/>
              <a:pathLst>
                <a:path w="1129" h="816" extrusionOk="0">
                  <a:moveTo>
                    <a:pt x="490" y="0"/>
                  </a:moveTo>
                  <a:cubicBezTo>
                    <a:pt x="435" y="0"/>
                    <a:pt x="385" y="8"/>
                    <a:pt x="341" y="25"/>
                  </a:cubicBezTo>
                  <a:cubicBezTo>
                    <a:pt x="1" y="166"/>
                    <a:pt x="556" y="719"/>
                    <a:pt x="908" y="815"/>
                  </a:cubicBezTo>
                  <a:cubicBezTo>
                    <a:pt x="719" y="690"/>
                    <a:pt x="254" y="230"/>
                    <a:pt x="356" y="137"/>
                  </a:cubicBezTo>
                  <a:cubicBezTo>
                    <a:pt x="380" y="115"/>
                    <a:pt x="430" y="106"/>
                    <a:pt x="494" y="106"/>
                  </a:cubicBezTo>
                  <a:cubicBezTo>
                    <a:pt x="688" y="106"/>
                    <a:pt x="1012" y="189"/>
                    <a:pt x="1129" y="252"/>
                  </a:cubicBezTo>
                  <a:cubicBezTo>
                    <a:pt x="1094" y="228"/>
                    <a:pt x="1057" y="195"/>
                    <a:pt x="1013" y="166"/>
                  </a:cubicBezTo>
                  <a:cubicBezTo>
                    <a:pt x="868" y="73"/>
                    <a:pt x="660" y="0"/>
                    <a:pt x="490" y="0"/>
                  </a:cubicBezTo>
                  <a:close/>
                </a:path>
              </a:pathLst>
            </a:custGeom>
            <a:solidFill>
              <a:srgbClr val="EF8F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28" name="Google Shape;11328;p59"/>
            <p:cNvSpPr/>
            <p:nvPr/>
          </p:nvSpPr>
          <p:spPr>
            <a:xfrm>
              <a:off x="870775" y="1750025"/>
              <a:ext cx="48775" cy="41875"/>
            </a:xfrm>
            <a:custGeom>
              <a:avLst/>
              <a:gdLst/>
              <a:ahLst/>
              <a:cxnLst/>
              <a:rect l="l" t="t" r="r" b="b"/>
              <a:pathLst>
                <a:path w="1951" h="1675" extrusionOk="0">
                  <a:moveTo>
                    <a:pt x="1849" y="1"/>
                  </a:moveTo>
                  <a:cubicBezTo>
                    <a:pt x="1465" y="1"/>
                    <a:pt x="5" y="1069"/>
                    <a:pt x="3" y="1307"/>
                  </a:cubicBezTo>
                  <a:cubicBezTo>
                    <a:pt x="1" y="1428"/>
                    <a:pt x="989" y="1675"/>
                    <a:pt x="989" y="1675"/>
                  </a:cubicBezTo>
                  <a:cubicBezTo>
                    <a:pt x="989" y="1675"/>
                    <a:pt x="1951" y="117"/>
                    <a:pt x="1939" y="60"/>
                  </a:cubicBezTo>
                  <a:cubicBezTo>
                    <a:pt x="1931" y="19"/>
                    <a:pt x="1899" y="1"/>
                    <a:pt x="1849" y="1"/>
                  </a:cubicBezTo>
                  <a:close/>
                </a:path>
              </a:pathLst>
            </a:custGeom>
            <a:solidFill>
              <a:srgbClr val="FFCD9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29" name="Google Shape;11329;p59"/>
            <p:cNvSpPr/>
            <p:nvPr/>
          </p:nvSpPr>
          <p:spPr>
            <a:xfrm>
              <a:off x="868475" y="1749900"/>
              <a:ext cx="48300" cy="42000"/>
            </a:xfrm>
            <a:custGeom>
              <a:avLst/>
              <a:gdLst/>
              <a:ahLst/>
              <a:cxnLst/>
              <a:rect l="l" t="t" r="r" b="b"/>
              <a:pathLst>
                <a:path w="1932" h="1680" extrusionOk="0">
                  <a:moveTo>
                    <a:pt x="1863" y="1"/>
                  </a:moveTo>
                  <a:cubicBezTo>
                    <a:pt x="1477" y="1"/>
                    <a:pt x="5" y="1076"/>
                    <a:pt x="4" y="1312"/>
                  </a:cubicBezTo>
                  <a:cubicBezTo>
                    <a:pt x="1" y="1433"/>
                    <a:pt x="998" y="1680"/>
                    <a:pt x="998" y="1680"/>
                  </a:cubicBezTo>
                  <a:cubicBezTo>
                    <a:pt x="998" y="1680"/>
                    <a:pt x="1007" y="1667"/>
                    <a:pt x="1024" y="1640"/>
                  </a:cubicBezTo>
                  <a:cubicBezTo>
                    <a:pt x="759" y="1568"/>
                    <a:pt x="186" y="1403"/>
                    <a:pt x="186" y="1311"/>
                  </a:cubicBezTo>
                  <a:cubicBezTo>
                    <a:pt x="189" y="1092"/>
                    <a:pt x="1463" y="139"/>
                    <a:pt x="1932" y="22"/>
                  </a:cubicBezTo>
                  <a:cubicBezTo>
                    <a:pt x="1916" y="8"/>
                    <a:pt x="1893" y="1"/>
                    <a:pt x="1863" y="1"/>
                  </a:cubicBezTo>
                  <a:close/>
                </a:path>
              </a:pathLst>
            </a:custGeom>
            <a:solidFill>
              <a:srgbClr val="F9AD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30" name="Google Shape;11330;p59"/>
            <p:cNvSpPr/>
            <p:nvPr/>
          </p:nvSpPr>
          <p:spPr>
            <a:xfrm>
              <a:off x="917725" y="1766075"/>
              <a:ext cx="16200" cy="8125"/>
            </a:xfrm>
            <a:custGeom>
              <a:avLst/>
              <a:gdLst/>
              <a:ahLst/>
              <a:cxnLst/>
              <a:rect l="l" t="t" r="r" b="b"/>
              <a:pathLst>
                <a:path w="648" h="325" extrusionOk="0">
                  <a:moveTo>
                    <a:pt x="134" y="1"/>
                  </a:moveTo>
                  <a:cubicBezTo>
                    <a:pt x="119" y="1"/>
                    <a:pt x="106" y="5"/>
                    <a:pt x="94" y="14"/>
                  </a:cubicBezTo>
                  <a:cubicBezTo>
                    <a:pt x="1" y="82"/>
                    <a:pt x="647" y="324"/>
                    <a:pt x="647" y="324"/>
                  </a:cubicBezTo>
                  <a:cubicBezTo>
                    <a:pt x="422" y="192"/>
                    <a:pt x="238" y="1"/>
                    <a:pt x="134" y="1"/>
                  </a:cubicBezTo>
                  <a:close/>
                </a:path>
              </a:pathLst>
            </a:custGeom>
            <a:solidFill>
              <a:srgbClr val="EF8F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31" name="Google Shape;11331;p59"/>
            <p:cNvSpPr/>
            <p:nvPr/>
          </p:nvSpPr>
          <p:spPr>
            <a:xfrm>
              <a:off x="869975" y="1784800"/>
              <a:ext cx="32575" cy="39000"/>
            </a:xfrm>
            <a:custGeom>
              <a:avLst/>
              <a:gdLst/>
              <a:ahLst/>
              <a:cxnLst/>
              <a:rect l="l" t="t" r="r" b="b"/>
              <a:pathLst>
                <a:path w="1303" h="1560" extrusionOk="0">
                  <a:moveTo>
                    <a:pt x="1303" y="1"/>
                  </a:moveTo>
                  <a:lnTo>
                    <a:pt x="1303" y="1"/>
                  </a:lnTo>
                  <a:cubicBezTo>
                    <a:pt x="1" y="333"/>
                    <a:pt x="521" y="1560"/>
                    <a:pt x="521" y="1560"/>
                  </a:cubicBezTo>
                  <a:cubicBezTo>
                    <a:pt x="388" y="320"/>
                    <a:pt x="1303" y="2"/>
                    <a:pt x="1303" y="1"/>
                  </a:cubicBezTo>
                  <a:close/>
                </a:path>
              </a:pathLst>
            </a:custGeom>
            <a:solidFill>
              <a:srgbClr val="EF8F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32" name="Google Shape;11332;p59"/>
            <p:cNvSpPr/>
            <p:nvPr/>
          </p:nvSpPr>
          <p:spPr>
            <a:xfrm>
              <a:off x="859600" y="1786350"/>
              <a:ext cx="19175" cy="23375"/>
            </a:xfrm>
            <a:custGeom>
              <a:avLst/>
              <a:gdLst/>
              <a:ahLst/>
              <a:cxnLst/>
              <a:rect l="l" t="t" r="r" b="b"/>
              <a:pathLst>
                <a:path w="767" h="935" extrusionOk="0">
                  <a:moveTo>
                    <a:pt x="235" y="1"/>
                  </a:moveTo>
                  <a:lnTo>
                    <a:pt x="1" y="420"/>
                  </a:lnTo>
                  <a:cubicBezTo>
                    <a:pt x="1" y="420"/>
                    <a:pt x="336" y="528"/>
                    <a:pt x="488" y="935"/>
                  </a:cubicBezTo>
                  <a:lnTo>
                    <a:pt x="767" y="176"/>
                  </a:lnTo>
                  <a:lnTo>
                    <a:pt x="767" y="176"/>
                  </a:lnTo>
                  <a:cubicBezTo>
                    <a:pt x="767" y="176"/>
                    <a:pt x="735" y="180"/>
                    <a:pt x="686" y="180"/>
                  </a:cubicBezTo>
                  <a:cubicBezTo>
                    <a:pt x="570" y="180"/>
                    <a:pt x="358" y="157"/>
                    <a:pt x="235" y="1"/>
                  </a:cubicBezTo>
                  <a:close/>
                </a:path>
              </a:pathLst>
            </a:custGeom>
            <a:solidFill>
              <a:srgbClr val="FFCD9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33" name="Google Shape;11333;p59"/>
            <p:cNvSpPr/>
            <p:nvPr/>
          </p:nvSpPr>
          <p:spPr>
            <a:xfrm>
              <a:off x="500325" y="1527875"/>
              <a:ext cx="94650" cy="82500"/>
            </a:xfrm>
            <a:custGeom>
              <a:avLst/>
              <a:gdLst/>
              <a:ahLst/>
              <a:cxnLst/>
              <a:rect l="l" t="t" r="r" b="b"/>
              <a:pathLst>
                <a:path w="3786" h="3300" extrusionOk="0">
                  <a:moveTo>
                    <a:pt x="462" y="1"/>
                  </a:moveTo>
                  <a:lnTo>
                    <a:pt x="0" y="738"/>
                  </a:lnTo>
                  <a:lnTo>
                    <a:pt x="3785" y="3300"/>
                  </a:lnTo>
                  <a:lnTo>
                    <a:pt x="462" y="1"/>
                  </a:lnTo>
                  <a:close/>
                </a:path>
              </a:pathLst>
            </a:custGeom>
            <a:solidFill>
              <a:srgbClr val="FFFFFF">
                <a:alpha val="269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34" name="Google Shape;11334;p59"/>
            <p:cNvSpPr/>
            <p:nvPr/>
          </p:nvSpPr>
          <p:spPr>
            <a:xfrm>
              <a:off x="967600" y="1808875"/>
              <a:ext cx="53450" cy="34025"/>
            </a:xfrm>
            <a:custGeom>
              <a:avLst/>
              <a:gdLst/>
              <a:ahLst/>
              <a:cxnLst/>
              <a:rect l="l" t="t" r="r" b="b"/>
              <a:pathLst>
                <a:path w="2138" h="1361" extrusionOk="0">
                  <a:moveTo>
                    <a:pt x="878" y="0"/>
                  </a:moveTo>
                  <a:cubicBezTo>
                    <a:pt x="235" y="0"/>
                    <a:pt x="0" y="1359"/>
                    <a:pt x="0" y="1359"/>
                  </a:cubicBezTo>
                  <a:cubicBezTo>
                    <a:pt x="20" y="1360"/>
                    <a:pt x="42" y="1361"/>
                    <a:pt x="64" y="1361"/>
                  </a:cubicBezTo>
                  <a:cubicBezTo>
                    <a:pt x="686" y="1361"/>
                    <a:pt x="2138" y="760"/>
                    <a:pt x="1248" y="136"/>
                  </a:cubicBezTo>
                  <a:cubicBezTo>
                    <a:pt x="1111" y="41"/>
                    <a:pt x="988" y="0"/>
                    <a:pt x="87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35" name="Google Shape;11335;p59"/>
            <p:cNvSpPr/>
            <p:nvPr/>
          </p:nvSpPr>
          <p:spPr>
            <a:xfrm>
              <a:off x="919475" y="1744350"/>
              <a:ext cx="49100" cy="17825"/>
            </a:xfrm>
            <a:custGeom>
              <a:avLst/>
              <a:gdLst/>
              <a:ahLst/>
              <a:cxnLst/>
              <a:rect l="l" t="t" r="r" b="b"/>
              <a:pathLst>
                <a:path w="1964" h="713" extrusionOk="0">
                  <a:moveTo>
                    <a:pt x="262" y="0"/>
                  </a:moveTo>
                  <a:cubicBezTo>
                    <a:pt x="127" y="0"/>
                    <a:pt x="1" y="90"/>
                    <a:pt x="155" y="290"/>
                  </a:cubicBezTo>
                  <a:cubicBezTo>
                    <a:pt x="211" y="365"/>
                    <a:pt x="783" y="712"/>
                    <a:pt x="1232" y="712"/>
                  </a:cubicBezTo>
                  <a:cubicBezTo>
                    <a:pt x="1366" y="712"/>
                    <a:pt x="1488" y="681"/>
                    <a:pt x="1583" y="603"/>
                  </a:cubicBezTo>
                  <a:cubicBezTo>
                    <a:pt x="1964" y="287"/>
                    <a:pt x="1711" y="129"/>
                    <a:pt x="1539" y="129"/>
                  </a:cubicBezTo>
                  <a:cubicBezTo>
                    <a:pt x="1525" y="129"/>
                    <a:pt x="1512" y="130"/>
                    <a:pt x="1500" y="132"/>
                  </a:cubicBezTo>
                  <a:cubicBezTo>
                    <a:pt x="1435" y="142"/>
                    <a:pt x="1277" y="151"/>
                    <a:pt x="1101" y="151"/>
                  </a:cubicBezTo>
                  <a:cubicBezTo>
                    <a:pt x="825" y="151"/>
                    <a:pt x="505" y="129"/>
                    <a:pt x="431" y="58"/>
                  </a:cubicBezTo>
                  <a:cubicBezTo>
                    <a:pt x="392" y="20"/>
                    <a:pt x="326" y="0"/>
                    <a:pt x="2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36" name="Google Shape;11336;p59"/>
            <p:cNvSpPr/>
            <p:nvPr/>
          </p:nvSpPr>
          <p:spPr>
            <a:xfrm>
              <a:off x="889550" y="1722950"/>
              <a:ext cx="31075" cy="22900"/>
            </a:xfrm>
            <a:custGeom>
              <a:avLst/>
              <a:gdLst/>
              <a:ahLst/>
              <a:cxnLst/>
              <a:rect l="l" t="t" r="r" b="b"/>
              <a:pathLst>
                <a:path w="1243" h="916" extrusionOk="0">
                  <a:moveTo>
                    <a:pt x="372" y="1"/>
                  </a:moveTo>
                  <a:cubicBezTo>
                    <a:pt x="280" y="1"/>
                    <a:pt x="169" y="77"/>
                    <a:pt x="105" y="327"/>
                  </a:cubicBezTo>
                  <a:cubicBezTo>
                    <a:pt x="0" y="737"/>
                    <a:pt x="745" y="915"/>
                    <a:pt x="904" y="915"/>
                  </a:cubicBezTo>
                  <a:cubicBezTo>
                    <a:pt x="911" y="915"/>
                    <a:pt x="918" y="915"/>
                    <a:pt x="922" y="914"/>
                  </a:cubicBezTo>
                  <a:cubicBezTo>
                    <a:pt x="1243" y="860"/>
                    <a:pt x="1144" y="623"/>
                    <a:pt x="1004" y="623"/>
                  </a:cubicBezTo>
                  <a:cubicBezTo>
                    <a:pt x="1002" y="623"/>
                    <a:pt x="1001" y="623"/>
                    <a:pt x="1000" y="623"/>
                  </a:cubicBezTo>
                  <a:cubicBezTo>
                    <a:pt x="999" y="623"/>
                    <a:pt x="998" y="623"/>
                    <a:pt x="997" y="623"/>
                  </a:cubicBezTo>
                  <a:cubicBezTo>
                    <a:pt x="852" y="623"/>
                    <a:pt x="560" y="194"/>
                    <a:pt x="514" y="87"/>
                  </a:cubicBezTo>
                  <a:cubicBezTo>
                    <a:pt x="495" y="42"/>
                    <a:pt x="439" y="1"/>
                    <a:pt x="37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37" name="Google Shape;11337;p59"/>
            <p:cNvSpPr/>
            <p:nvPr/>
          </p:nvSpPr>
          <p:spPr>
            <a:xfrm>
              <a:off x="932650" y="2137225"/>
              <a:ext cx="24625" cy="30025"/>
            </a:xfrm>
            <a:custGeom>
              <a:avLst/>
              <a:gdLst/>
              <a:ahLst/>
              <a:cxnLst/>
              <a:rect l="l" t="t" r="r" b="b"/>
              <a:pathLst>
                <a:path w="985" h="1201" extrusionOk="0">
                  <a:moveTo>
                    <a:pt x="506" y="1"/>
                  </a:moveTo>
                  <a:lnTo>
                    <a:pt x="0" y="495"/>
                  </a:lnTo>
                  <a:lnTo>
                    <a:pt x="230" y="1200"/>
                  </a:lnTo>
                  <a:lnTo>
                    <a:pt x="984" y="1108"/>
                  </a:lnTo>
                  <a:lnTo>
                    <a:pt x="506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38" name="Google Shape;11338;p59"/>
            <p:cNvSpPr/>
            <p:nvPr/>
          </p:nvSpPr>
          <p:spPr>
            <a:xfrm>
              <a:off x="707650" y="1685100"/>
              <a:ext cx="7375" cy="14375"/>
            </a:xfrm>
            <a:custGeom>
              <a:avLst/>
              <a:gdLst/>
              <a:ahLst/>
              <a:cxnLst/>
              <a:rect l="l" t="t" r="r" b="b"/>
              <a:pathLst>
                <a:path w="295" h="575" extrusionOk="0">
                  <a:moveTo>
                    <a:pt x="170" y="1"/>
                  </a:moveTo>
                  <a:cubicBezTo>
                    <a:pt x="101" y="1"/>
                    <a:pt x="33" y="121"/>
                    <a:pt x="16" y="274"/>
                  </a:cubicBezTo>
                  <a:cubicBezTo>
                    <a:pt x="0" y="432"/>
                    <a:pt x="48" y="567"/>
                    <a:pt x="121" y="575"/>
                  </a:cubicBezTo>
                  <a:cubicBezTo>
                    <a:pt x="123" y="575"/>
                    <a:pt x="126" y="575"/>
                    <a:pt x="128" y="575"/>
                  </a:cubicBezTo>
                  <a:cubicBezTo>
                    <a:pt x="198" y="575"/>
                    <a:pt x="265" y="454"/>
                    <a:pt x="280" y="302"/>
                  </a:cubicBezTo>
                  <a:cubicBezTo>
                    <a:pt x="295" y="143"/>
                    <a:pt x="250" y="8"/>
                    <a:pt x="177" y="1"/>
                  </a:cubicBezTo>
                  <a:cubicBezTo>
                    <a:pt x="175" y="1"/>
                    <a:pt x="172" y="1"/>
                    <a:pt x="170" y="1"/>
                  </a:cubicBezTo>
                  <a:close/>
                </a:path>
              </a:pathLst>
            </a:custGeom>
            <a:solidFill>
              <a:srgbClr val="FFCD9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39" name="Google Shape;11339;p59"/>
            <p:cNvSpPr/>
            <p:nvPr/>
          </p:nvSpPr>
          <p:spPr>
            <a:xfrm>
              <a:off x="697800" y="1678450"/>
              <a:ext cx="7475" cy="14400"/>
            </a:xfrm>
            <a:custGeom>
              <a:avLst/>
              <a:gdLst/>
              <a:ahLst/>
              <a:cxnLst/>
              <a:rect l="l" t="t" r="r" b="b"/>
              <a:pathLst>
                <a:path w="299" h="576" extrusionOk="0">
                  <a:moveTo>
                    <a:pt x="170" y="1"/>
                  </a:moveTo>
                  <a:cubicBezTo>
                    <a:pt x="101" y="1"/>
                    <a:pt x="33" y="122"/>
                    <a:pt x="16" y="274"/>
                  </a:cubicBezTo>
                  <a:cubicBezTo>
                    <a:pt x="1" y="432"/>
                    <a:pt x="48" y="568"/>
                    <a:pt x="121" y="575"/>
                  </a:cubicBezTo>
                  <a:cubicBezTo>
                    <a:pt x="124" y="575"/>
                    <a:pt x="126" y="575"/>
                    <a:pt x="128" y="575"/>
                  </a:cubicBezTo>
                  <a:cubicBezTo>
                    <a:pt x="198" y="575"/>
                    <a:pt x="265" y="455"/>
                    <a:pt x="281" y="302"/>
                  </a:cubicBezTo>
                  <a:cubicBezTo>
                    <a:pt x="298" y="144"/>
                    <a:pt x="251" y="9"/>
                    <a:pt x="177" y="1"/>
                  </a:cubicBezTo>
                  <a:cubicBezTo>
                    <a:pt x="175" y="1"/>
                    <a:pt x="173" y="1"/>
                    <a:pt x="170" y="1"/>
                  </a:cubicBezTo>
                  <a:close/>
                </a:path>
              </a:pathLst>
            </a:custGeom>
            <a:solidFill>
              <a:srgbClr val="FFCD9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40" name="Google Shape;11340;p59"/>
            <p:cNvSpPr/>
            <p:nvPr/>
          </p:nvSpPr>
          <p:spPr>
            <a:xfrm>
              <a:off x="687825" y="1674125"/>
              <a:ext cx="7300" cy="12250"/>
            </a:xfrm>
            <a:custGeom>
              <a:avLst/>
              <a:gdLst/>
              <a:ahLst/>
              <a:cxnLst/>
              <a:rect l="l" t="t" r="r" b="b"/>
              <a:pathLst>
                <a:path w="292" h="490" extrusionOk="0">
                  <a:moveTo>
                    <a:pt x="166" y="0"/>
                  </a:moveTo>
                  <a:cubicBezTo>
                    <a:pt x="97" y="0"/>
                    <a:pt x="30" y="101"/>
                    <a:pt x="16" y="230"/>
                  </a:cubicBezTo>
                  <a:cubicBezTo>
                    <a:pt x="0" y="367"/>
                    <a:pt x="46" y="482"/>
                    <a:pt x="119" y="489"/>
                  </a:cubicBezTo>
                  <a:cubicBezTo>
                    <a:pt x="122" y="489"/>
                    <a:pt x="125" y="490"/>
                    <a:pt x="128" y="490"/>
                  </a:cubicBezTo>
                  <a:cubicBezTo>
                    <a:pt x="197" y="490"/>
                    <a:pt x="264" y="389"/>
                    <a:pt x="277" y="259"/>
                  </a:cubicBezTo>
                  <a:cubicBezTo>
                    <a:pt x="292" y="123"/>
                    <a:pt x="246" y="8"/>
                    <a:pt x="174" y="1"/>
                  </a:cubicBezTo>
                  <a:cubicBezTo>
                    <a:pt x="171" y="0"/>
                    <a:pt x="168" y="0"/>
                    <a:pt x="166" y="0"/>
                  </a:cubicBezTo>
                  <a:close/>
                </a:path>
              </a:pathLst>
            </a:custGeom>
            <a:solidFill>
              <a:srgbClr val="FFCD9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41" name="Google Shape;11341;p59"/>
            <p:cNvSpPr/>
            <p:nvPr/>
          </p:nvSpPr>
          <p:spPr>
            <a:xfrm>
              <a:off x="671100" y="1723125"/>
              <a:ext cx="33200" cy="26850"/>
            </a:xfrm>
            <a:custGeom>
              <a:avLst/>
              <a:gdLst/>
              <a:ahLst/>
              <a:cxnLst/>
              <a:rect l="l" t="t" r="r" b="b"/>
              <a:pathLst>
                <a:path w="1328" h="1074" extrusionOk="0">
                  <a:moveTo>
                    <a:pt x="600" y="1"/>
                  </a:moveTo>
                  <a:lnTo>
                    <a:pt x="1" y="1074"/>
                  </a:lnTo>
                  <a:lnTo>
                    <a:pt x="1327" y="1004"/>
                  </a:lnTo>
                  <a:cubicBezTo>
                    <a:pt x="1316" y="958"/>
                    <a:pt x="1281" y="161"/>
                    <a:pt x="1281" y="161"/>
                  </a:cubicBezTo>
                  <a:lnTo>
                    <a:pt x="60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342" name="Google Shape;11342;p59"/>
          <p:cNvGrpSpPr/>
          <p:nvPr/>
        </p:nvGrpSpPr>
        <p:grpSpPr>
          <a:xfrm flipH="1">
            <a:off x="907061" y="2677926"/>
            <a:ext cx="1254226" cy="2000393"/>
            <a:chOff x="355800" y="1418750"/>
            <a:chExt cx="812375" cy="1295675"/>
          </a:xfrm>
        </p:grpSpPr>
        <p:sp>
          <p:nvSpPr>
            <p:cNvPr id="11343" name="Google Shape;11343;p59"/>
            <p:cNvSpPr/>
            <p:nvPr/>
          </p:nvSpPr>
          <p:spPr>
            <a:xfrm>
              <a:off x="355800" y="1418750"/>
              <a:ext cx="812375" cy="1295675"/>
            </a:xfrm>
            <a:custGeom>
              <a:avLst/>
              <a:gdLst/>
              <a:ahLst/>
              <a:cxnLst/>
              <a:rect l="l" t="t" r="r" b="b"/>
              <a:pathLst>
                <a:path w="32495" h="51827" extrusionOk="0">
                  <a:moveTo>
                    <a:pt x="6470" y="1"/>
                  </a:moveTo>
                  <a:cubicBezTo>
                    <a:pt x="6018" y="1"/>
                    <a:pt x="5562" y="205"/>
                    <a:pt x="5260" y="654"/>
                  </a:cubicBezTo>
                  <a:lnTo>
                    <a:pt x="735" y="7395"/>
                  </a:lnTo>
                  <a:cubicBezTo>
                    <a:pt x="1" y="8487"/>
                    <a:pt x="829" y="9881"/>
                    <a:pt x="2040" y="9881"/>
                  </a:cubicBezTo>
                  <a:cubicBezTo>
                    <a:pt x="2168" y="9881"/>
                    <a:pt x="2301" y="9865"/>
                    <a:pt x="2436" y="9832"/>
                  </a:cubicBezTo>
                  <a:lnTo>
                    <a:pt x="3821" y="9493"/>
                  </a:lnTo>
                  <a:cubicBezTo>
                    <a:pt x="5063" y="9846"/>
                    <a:pt x="7579" y="10658"/>
                    <a:pt x="11009" y="12239"/>
                  </a:cubicBezTo>
                  <a:cubicBezTo>
                    <a:pt x="11094" y="12430"/>
                    <a:pt x="10683" y="13252"/>
                    <a:pt x="10620" y="13444"/>
                  </a:cubicBezTo>
                  <a:cubicBezTo>
                    <a:pt x="10434" y="14013"/>
                    <a:pt x="10233" y="14578"/>
                    <a:pt x="10064" y="15153"/>
                  </a:cubicBezTo>
                  <a:cubicBezTo>
                    <a:pt x="9643" y="16557"/>
                    <a:pt x="9025" y="18641"/>
                    <a:pt x="10317" y="19760"/>
                  </a:cubicBezTo>
                  <a:cubicBezTo>
                    <a:pt x="11121" y="20457"/>
                    <a:pt x="14788" y="21115"/>
                    <a:pt x="14547" y="22492"/>
                  </a:cubicBezTo>
                  <a:cubicBezTo>
                    <a:pt x="14142" y="24791"/>
                    <a:pt x="13208" y="26860"/>
                    <a:pt x="12574" y="29080"/>
                  </a:cubicBezTo>
                  <a:cubicBezTo>
                    <a:pt x="11926" y="31351"/>
                    <a:pt x="11710" y="33710"/>
                    <a:pt x="11379" y="36038"/>
                  </a:cubicBezTo>
                  <a:cubicBezTo>
                    <a:pt x="10952" y="39023"/>
                    <a:pt x="10317" y="42016"/>
                    <a:pt x="9529" y="44898"/>
                  </a:cubicBezTo>
                  <a:cubicBezTo>
                    <a:pt x="9391" y="45407"/>
                    <a:pt x="9291" y="45919"/>
                    <a:pt x="9242" y="46445"/>
                  </a:cubicBezTo>
                  <a:cubicBezTo>
                    <a:pt x="9206" y="46817"/>
                    <a:pt x="9227" y="47278"/>
                    <a:pt x="8851" y="47492"/>
                  </a:cubicBezTo>
                  <a:cubicBezTo>
                    <a:pt x="8729" y="47560"/>
                    <a:pt x="8585" y="47577"/>
                    <a:pt x="8444" y="47594"/>
                  </a:cubicBezTo>
                  <a:cubicBezTo>
                    <a:pt x="7693" y="47690"/>
                    <a:pt x="6921" y="47896"/>
                    <a:pt x="6346" y="48390"/>
                  </a:cubicBezTo>
                  <a:cubicBezTo>
                    <a:pt x="5268" y="49316"/>
                    <a:pt x="5439" y="51205"/>
                    <a:pt x="6888" y="51656"/>
                  </a:cubicBezTo>
                  <a:cubicBezTo>
                    <a:pt x="7234" y="51764"/>
                    <a:pt x="7596" y="51789"/>
                    <a:pt x="7959" y="51789"/>
                  </a:cubicBezTo>
                  <a:cubicBezTo>
                    <a:pt x="8171" y="51789"/>
                    <a:pt x="8384" y="51780"/>
                    <a:pt x="8595" y="51774"/>
                  </a:cubicBezTo>
                  <a:cubicBezTo>
                    <a:pt x="8822" y="51768"/>
                    <a:pt x="9049" y="51765"/>
                    <a:pt x="9276" y="51765"/>
                  </a:cubicBezTo>
                  <a:cubicBezTo>
                    <a:pt x="9758" y="51765"/>
                    <a:pt x="10239" y="51779"/>
                    <a:pt x="10719" y="51807"/>
                  </a:cubicBezTo>
                  <a:cubicBezTo>
                    <a:pt x="10875" y="51816"/>
                    <a:pt x="11032" y="51826"/>
                    <a:pt x="11188" y="51826"/>
                  </a:cubicBezTo>
                  <a:cubicBezTo>
                    <a:pt x="11366" y="51826"/>
                    <a:pt x="11542" y="51813"/>
                    <a:pt x="11715" y="51769"/>
                  </a:cubicBezTo>
                  <a:cubicBezTo>
                    <a:pt x="12154" y="51656"/>
                    <a:pt x="12390" y="51337"/>
                    <a:pt x="12567" y="50942"/>
                  </a:cubicBezTo>
                  <a:cubicBezTo>
                    <a:pt x="13370" y="49158"/>
                    <a:pt x="14283" y="47390"/>
                    <a:pt x="14977" y="45558"/>
                  </a:cubicBezTo>
                  <a:cubicBezTo>
                    <a:pt x="15337" y="44598"/>
                    <a:pt x="15700" y="43640"/>
                    <a:pt x="16063" y="42680"/>
                  </a:cubicBezTo>
                  <a:lnTo>
                    <a:pt x="15984" y="42141"/>
                  </a:lnTo>
                  <a:cubicBezTo>
                    <a:pt x="15980" y="42118"/>
                    <a:pt x="15922" y="41737"/>
                    <a:pt x="15826" y="41228"/>
                  </a:cubicBezTo>
                  <a:lnTo>
                    <a:pt x="17164" y="38007"/>
                  </a:lnTo>
                  <a:cubicBezTo>
                    <a:pt x="17730" y="38206"/>
                    <a:pt x="18312" y="38386"/>
                    <a:pt x="18910" y="38547"/>
                  </a:cubicBezTo>
                  <a:cubicBezTo>
                    <a:pt x="19114" y="39024"/>
                    <a:pt x="19318" y="39504"/>
                    <a:pt x="19522" y="39982"/>
                  </a:cubicBezTo>
                  <a:cubicBezTo>
                    <a:pt x="19651" y="40286"/>
                    <a:pt x="19815" y="40592"/>
                    <a:pt x="19916" y="40905"/>
                  </a:cubicBezTo>
                  <a:cubicBezTo>
                    <a:pt x="20066" y="41379"/>
                    <a:pt x="19855" y="41655"/>
                    <a:pt x="19824" y="42134"/>
                  </a:cubicBezTo>
                  <a:cubicBezTo>
                    <a:pt x="19812" y="42348"/>
                    <a:pt x="19880" y="42558"/>
                    <a:pt x="19946" y="42762"/>
                  </a:cubicBezTo>
                  <a:cubicBezTo>
                    <a:pt x="20636" y="44848"/>
                    <a:pt x="21445" y="46867"/>
                    <a:pt x="21673" y="49079"/>
                  </a:cubicBezTo>
                  <a:cubicBezTo>
                    <a:pt x="21712" y="49462"/>
                    <a:pt x="21728" y="49853"/>
                    <a:pt x="21812" y="50230"/>
                  </a:cubicBezTo>
                  <a:cubicBezTo>
                    <a:pt x="22050" y="51284"/>
                    <a:pt x="22558" y="51771"/>
                    <a:pt x="23623" y="51780"/>
                  </a:cubicBezTo>
                  <a:cubicBezTo>
                    <a:pt x="24211" y="51783"/>
                    <a:pt x="24796" y="51789"/>
                    <a:pt x="25382" y="51794"/>
                  </a:cubicBezTo>
                  <a:cubicBezTo>
                    <a:pt x="25454" y="51795"/>
                    <a:pt x="25527" y="51795"/>
                    <a:pt x="25600" y="51795"/>
                  </a:cubicBezTo>
                  <a:cubicBezTo>
                    <a:pt x="26028" y="51795"/>
                    <a:pt x="26460" y="51780"/>
                    <a:pt x="26869" y="51652"/>
                  </a:cubicBezTo>
                  <a:cubicBezTo>
                    <a:pt x="28172" y="51247"/>
                    <a:pt x="28575" y="49583"/>
                    <a:pt x="27662" y="48589"/>
                  </a:cubicBezTo>
                  <a:cubicBezTo>
                    <a:pt x="27294" y="48183"/>
                    <a:pt x="26779" y="47981"/>
                    <a:pt x="26302" y="47726"/>
                  </a:cubicBezTo>
                  <a:cubicBezTo>
                    <a:pt x="26261" y="47705"/>
                    <a:pt x="26221" y="47679"/>
                    <a:pt x="26199" y="47640"/>
                  </a:cubicBezTo>
                  <a:cubicBezTo>
                    <a:pt x="26179" y="47600"/>
                    <a:pt x="26185" y="47554"/>
                    <a:pt x="26188" y="47511"/>
                  </a:cubicBezTo>
                  <a:cubicBezTo>
                    <a:pt x="26304" y="46361"/>
                    <a:pt x="26129" y="45219"/>
                    <a:pt x="25949" y="44086"/>
                  </a:cubicBezTo>
                  <a:cubicBezTo>
                    <a:pt x="25801" y="43164"/>
                    <a:pt x="25855" y="42086"/>
                    <a:pt x="25570" y="41205"/>
                  </a:cubicBezTo>
                  <a:cubicBezTo>
                    <a:pt x="25411" y="40708"/>
                    <a:pt x="25153" y="40300"/>
                    <a:pt x="25086" y="39773"/>
                  </a:cubicBezTo>
                  <a:cubicBezTo>
                    <a:pt x="25007" y="39176"/>
                    <a:pt x="25046" y="38574"/>
                    <a:pt x="25064" y="37976"/>
                  </a:cubicBezTo>
                  <a:cubicBezTo>
                    <a:pt x="25097" y="36870"/>
                    <a:pt x="25059" y="35764"/>
                    <a:pt x="24944" y="34664"/>
                  </a:cubicBezTo>
                  <a:cubicBezTo>
                    <a:pt x="24918" y="34424"/>
                    <a:pt x="24444" y="31740"/>
                    <a:pt x="24669" y="31677"/>
                  </a:cubicBezTo>
                  <a:cubicBezTo>
                    <a:pt x="26014" y="31299"/>
                    <a:pt x="27451" y="30879"/>
                    <a:pt x="28733" y="30297"/>
                  </a:cubicBezTo>
                  <a:cubicBezTo>
                    <a:pt x="29782" y="29822"/>
                    <a:pt x="31038" y="29010"/>
                    <a:pt x="31726" y="28001"/>
                  </a:cubicBezTo>
                  <a:cubicBezTo>
                    <a:pt x="32328" y="27116"/>
                    <a:pt x="32495" y="26080"/>
                    <a:pt x="31700" y="24983"/>
                  </a:cubicBezTo>
                  <a:cubicBezTo>
                    <a:pt x="31347" y="24493"/>
                    <a:pt x="30942" y="24023"/>
                    <a:pt x="30623" y="23510"/>
                  </a:cubicBezTo>
                  <a:cubicBezTo>
                    <a:pt x="30239" y="22895"/>
                    <a:pt x="30002" y="22200"/>
                    <a:pt x="29664" y="21560"/>
                  </a:cubicBezTo>
                  <a:cubicBezTo>
                    <a:pt x="28980" y="20266"/>
                    <a:pt x="27938" y="19066"/>
                    <a:pt x="26843" y="18096"/>
                  </a:cubicBezTo>
                  <a:cubicBezTo>
                    <a:pt x="27680" y="17482"/>
                    <a:pt x="27684" y="16804"/>
                    <a:pt x="27976" y="15894"/>
                  </a:cubicBezTo>
                  <a:cubicBezTo>
                    <a:pt x="28046" y="15675"/>
                    <a:pt x="28154" y="15469"/>
                    <a:pt x="28244" y="15255"/>
                  </a:cubicBezTo>
                  <a:cubicBezTo>
                    <a:pt x="28930" y="13651"/>
                    <a:pt x="28553" y="11688"/>
                    <a:pt x="27181" y="10582"/>
                  </a:cubicBezTo>
                  <a:cubicBezTo>
                    <a:pt x="26800" y="10274"/>
                    <a:pt x="26376" y="10032"/>
                    <a:pt x="25935" y="9826"/>
                  </a:cubicBezTo>
                  <a:cubicBezTo>
                    <a:pt x="25829" y="9776"/>
                    <a:pt x="24829" y="9470"/>
                    <a:pt x="24806" y="9385"/>
                  </a:cubicBezTo>
                  <a:cubicBezTo>
                    <a:pt x="24774" y="9270"/>
                    <a:pt x="24734" y="9159"/>
                    <a:pt x="24685" y="9050"/>
                  </a:cubicBezTo>
                  <a:cubicBezTo>
                    <a:pt x="24284" y="8145"/>
                    <a:pt x="23363" y="7560"/>
                    <a:pt x="22337" y="7560"/>
                  </a:cubicBezTo>
                  <a:cubicBezTo>
                    <a:pt x="21805" y="7560"/>
                    <a:pt x="21274" y="7709"/>
                    <a:pt x="20762" y="8005"/>
                  </a:cubicBezTo>
                  <a:cubicBezTo>
                    <a:pt x="20056" y="8414"/>
                    <a:pt x="19572" y="9059"/>
                    <a:pt x="19397" y="9820"/>
                  </a:cubicBezTo>
                  <a:cubicBezTo>
                    <a:pt x="19303" y="10228"/>
                    <a:pt x="19303" y="10654"/>
                    <a:pt x="19391" y="11066"/>
                  </a:cubicBezTo>
                  <a:cubicBezTo>
                    <a:pt x="19319" y="11378"/>
                    <a:pt x="19303" y="11688"/>
                    <a:pt x="19342" y="11990"/>
                  </a:cubicBezTo>
                  <a:cubicBezTo>
                    <a:pt x="19306" y="11724"/>
                    <a:pt x="18615" y="11450"/>
                    <a:pt x="18417" y="11342"/>
                  </a:cubicBezTo>
                  <a:cubicBezTo>
                    <a:pt x="17927" y="11072"/>
                    <a:pt x="17473" y="10797"/>
                    <a:pt x="17019" y="10461"/>
                  </a:cubicBezTo>
                  <a:cubicBezTo>
                    <a:pt x="16008" y="9715"/>
                    <a:pt x="15044" y="8896"/>
                    <a:pt x="13946" y="8278"/>
                  </a:cubicBezTo>
                  <a:cubicBezTo>
                    <a:pt x="12919" y="7702"/>
                    <a:pt x="12027" y="6955"/>
                    <a:pt x="11130" y="6195"/>
                  </a:cubicBezTo>
                  <a:cubicBezTo>
                    <a:pt x="10541" y="5698"/>
                    <a:pt x="9966" y="5185"/>
                    <a:pt x="9414" y="4647"/>
                  </a:cubicBezTo>
                  <a:cubicBezTo>
                    <a:pt x="9160" y="4397"/>
                    <a:pt x="8157" y="3644"/>
                    <a:pt x="8125" y="3289"/>
                  </a:cubicBezTo>
                  <a:lnTo>
                    <a:pt x="7948" y="1342"/>
                  </a:lnTo>
                  <a:cubicBezTo>
                    <a:pt x="7872" y="500"/>
                    <a:pt x="7177" y="1"/>
                    <a:pt x="647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3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44" name="Google Shape;11344;p59"/>
            <p:cNvSpPr/>
            <p:nvPr/>
          </p:nvSpPr>
          <p:spPr>
            <a:xfrm>
              <a:off x="688000" y="2191475"/>
              <a:ext cx="248475" cy="163075"/>
            </a:xfrm>
            <a:custGeom>
              <a:avLst/>
              <a:gdLst/>
              <a:ahLst/>
              <a:cxnLst/>
              <a:rect l="l" t="t" r="r" b="b"/>
              <a:pathLst>
                <a:path w="9939" h="6523" extrusionOk="0">
                  <a:moveTo>
                    <a:pt x="5782" y="0"/>
                  </a:moveTo>
                  <a:cubicBezTo>
                    <a:pt x="5406" y="0"/>
                    <a:pt x="1919" y="82"/>
                    <a:pt x="0" y="3077"/>
                  </a:cubicBezTo>
                  <a:cubicBezTo>
                    <a:pt x="4400" y="6092"/>
                    <a:pt x="9938" y="6523"/>
                    <a:pt x="9938" y="6523"/>
                  </a:cubicBezTo>
                  <a:lnTo>
                    <a:pt x="5816" y="0"/>
                  </a:lnTo>
                  <a:cubicBezTo>
                    <a:pt x="5816" y="0"/>
                    <a:pt x="5804" y="0"/>
                    <a:pt x="578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45" name="Google Shape;11345;p59"/>
            <p:cNvSpPr/>
            <p:nvPr/>
          </p:nvSpPr>
          <p:spPr>
            <a:xfrm>
              <a:off x="652475" y="1858100"/>
              <a:ext cx="185950" cy="67950"/>
            </a:xfrm>
            <a:custGeom>
              <a:avLst/>
              <a:gdLst/>
              <a:ahLst/>
              <a:cxnLst/>
              <a:rect l="l" t="t" r="r" b="b"/>
              <a:pathLst>
                <a:path w="7438" h="2718" extrusionOk="0">
                  <a:moveTo>
                    <a:pt x="167" y="0"/>
                  </a:moveTo>
                  <a:lnTo>
                    <a:pt x="0" y="1663"/>
                  </a:lnTo>
                  <a:lnTo>
                    <a:pt x="5599" y="2718"/>
                  </a:lnTo>
                  <a:lnTo>
                    <a:pt x="7438" y="42"/>
                  </a:lnTo>
                  <a:lnTo>
                    <a:pt x="167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46" name="Google Shape;11346;p59"/>
            <p:cNvSpPr/>
            <p:nvPr/>
          </p:nvSpPr>
          <p:spPr>
            <a:xfrm>
              <a:off x="652475" y="1858100"/>
              <a:ext cx="186000" cy="68025"/>
            </a:xfrm>
            <a:custGeom>
              <a:avLst/>
              <a:gdLst/>
              <a:ahLst/>
              <a:cxnLst/>
              <a:rect l="l" t="t" r="r" b="b"/>
              <a:pathLst>
                <a:path w="7440" h="2721" extrusionOk="0">
                  <a:moveTo>
                    <a:pt x="167" y="0"/>
                  </a:moveTo>
                  <a:lnTo>
                    <a:pt x="0" y="1666"/>
                  </a:lnTo>
                  <a:lnTo>
                    <a:pt x="5600" y="2720"/>
                  </a:lnTo>
                  <a:lnTo>
                    <a:pt x="7439" y="43"/>
                  </a:lnTo>
                  <a:lnTo>
                    <a:pt x="4084" y="23"/>
                  </a:lnTo>
                  <a:cubicBezTo>
                    <a:pt x="3889" y="529"/>
                    <a:pt x="3814" y="1276"/>
                    <a:pt x="2854" y="1276"/>
                  </a:cubicBezTo>
                  <a:cubicBezTo>
                    <a:pt x="1759" y="1276"/>
                    <a:pt x="869" y="890"/>
                    <a:pt x="869" y="414"/>
                  </a:cubicBezTo>
                  <a:cubicBezTo>
                    <a:pt x="869" y="266"/>
                    <a:pt x="954" y="127"/>
                    <a:pt x="1105" y="6"/>
                  </a:cubicBezTo>
                  <a:lnTo>
                    <a:pt x="167" y="0"/>
                  </a:lnTo>
                  <a:close/>
                </a:path>
              </a:pathLst>
            </a:custGeom>
            <a:solidFill>
              <a:srgbClr val="000000">
                <a:alpha val="185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47" name="Google Shape;11347;p59"/>
            <p:cNvSpPr/>
            <p:nvPr/>
          </p:nvSpPr>
          <p:spPr>
            <a:xfrm>
              <a:off x="970600" y="1918625"/>
              <a:ext cx="146425" cy="175800"/>
            </a:xfrm>
            <a:custGeom>
              <a:avLst/>
              <a:gdLst/>
              <a:ahLst/>
              <a:cxnLst/>
              <a:rect l="l" t="t" r="r" b="b"/>
              <a:pathLst>
                <a:path w="5857" h="7032" extrusionOk="0">
                  <a:moveTo>
                    <a:pt x="1159" y="1"/>
                  </a:moveTo>
                  <a:lnTo>
                    <a:pt x="1" y="3041"/>
                  </a:lnTo>
                  <a:lnTo>
                    <a:pt x="4129" y="7032"/>
                  </a:lnTo>
                  <a:lnTo>
                    <a:pt x="5857" y="6489"/>
                  </a:lnTo>
                  <a:lnTo>
                    <a:pt x="115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48" name="Google Shape;11348;p59"/>
            <p:cNvSpPr/>
            <p:nvPr/>
          </p:nvSpPr>
          <p:spPr>
            <a:xfrm>
              <a:off x="970650" y="1918550"/>
              <a:ext cx="116550" cy="175925"/>
            </a:xfrm>
            <a:custGeom>
              <a:avLst/>
              <a:gdLst/>
              <a:ahLst/>
              <a:cxnLst/>
              <a:rect l="l" t="t" r="r" b="b"/>
              <a:pathLst>
                <a:path w="4662" h="7037" extrusionOk="0">
                  <a:moveTo>
                    <a:pt x="1164" y="1"/>
                  </a:moveTo>
                  <a:lnTo>
                    <a:pt x="0" y="3038"/>
                  </a:lnTo>
                  <a:lnTo>
                    <a:pt x="4122" y="7036"/>
                  </a:lnTo>
                  <a:lnTo>
                    <a:pt x="4662" y="6878"/>
                  </a:lnTo>
                  <a:cubicBezTo>
                    <a:pt x="4232" y="6552"/>
                    <a:pt x="3783" y="6083"/>
                    <a:pt x="3382" y="5509"/>
                  </a:cubicBezTo>
                  <a:cubicBezTo>
                    <a:pt x="2376" y="4066"/>
                    <a:pt x="2364" y="2928"/>
                    <a:pt x="3068" y="2642"/>
                  </a:cubicBezTo>
                  <a:lnTo>
                    <a:pt x="1164" y="1"/>
                  </a:lnTo>
                  <a:close/>
                </a:path>
              </a:pathLst>
            </a:custGeom>
            <a:solidFill>
              <a:srgbClr val="000000">
                <a:alpha val="185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49" name="Google Shape;11349;p59"/>
            <p:cNvSpPr/>
            <p:nvPr/>
          </p:nvSpPr>
          <p:spPr>
            <a:xfrm>
              <a:off x="966775" y="1931700"/>
              <a:ext cx="80775" cy="96350"/>
            </a:xfrm>
            <a:custGeom>
              <a:avLst/>
              <a:gdLst/>
              <a:ahLst/>
              <a:cxnLst/>
              <a:rect l="l" t="t" r="r" b="b"/>
              <a:pathLst>
                <a:path w="3231" h="3854" extrusionOk="0">
                  <a:moveTo>
                    <a:pt x="1684" y="1"/>
                  </a:moveTo>
                  <a:lnTo>
                    <a:pt x="0" y="3219"/>
                  </a:lnTo>
                  <a:lnTo>
                    <a:pt x="957" y="3853"/>
                  </a:lnTo>
                  <a:lnTo>
                    <a:pt x="1327" y="3380"/>
                  </a:lnTo>
                  <a:lnTo>
                    <a:pt x="1118" y="3126"/>
                  </a:lnTo>
                  <a:lnTo>
                    <a:pt x="1351" y="2734"/>
                  </a:lnTo>
                  <a:lnTo>
                    <a:pt x="1556" y="3046"/>
                  </a:lnTo>
                  <a:lnTo>
                    <a:pt x="2157" y="2400"/>
                  </a:lnTo>
                  <a:lnTo>
                    <a:pt x="1870" y="2192"/>
                  </a:lnTo>
                  <a:lnTo>
                    <a:pt x="2272" y="1755"/>
                  </a:lnTo>
                  <a:lnTo>
                    <a:pt x="2584" y="2043"/>
                  </a:lnTo>
                  <a:lnTo>
                    <a:pt x="3231" y="1777"/>
                  </a:lnTo>
                  <a:lnTo>
                    <a:pt x="1684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50" name="Google Shape;11350;p59"/>
            <p:cNvSpPr/>
            <p:nvPr/>
          </p:nvSpPr>
          <p:spPr>
            <a:xfrm>
              <a:off x="757800" y="1855950"/>
              <a:ext cx="53200" cy="85475"/>
            </a:xfrm>
            <a:custGeom>
              <a:avLst/>
              <a:gdLst/>
              <a:ahLst/>
              <a:cxnLst/>
              <a:rect l="l" t="t" r="r" b="b"/>
              <a:pathLst>
                <a:path w="2128" h="3419" extrusionOk="0">
                  <a:moveTo>
                    <a:pt x="2127" y="0"/>
                  </a:moveTo>
                  <a:lnTo>
                    <a:pt x="55" y="22"/>
                  </a:lnTo>
                  <a:lnTo>
                    <a:pt x="134" y="788"/>
                  </a:lnTo>
                  <a:lnTo>
                    <a:pt x="506" y="805"/>
                  </a:lnTo>
                  <a:lnTo>
                    <a:pt x="493" y="1390"/>
                  </a:lnTo>
                  <a:lnTo>
                    <a:pt x="144" y="1334"/>
                  </a:lnTo>
                  <a:lnTo>
                    <a:pt x="128" y="2203"/>
                  </a:lnTo>
                  <a:lnTo>
                    <a:pt x="489" y="2133"/>
                  </a:lnTo>
                  <a:lnTo>
                    <a:pt x="385" y="2566"/>
                  </a:lnTo>
                  <a:lnTo>
                    <a:pt x="62" y="2598"/>
                  </a:lnTo>
                  <a:lnTo>
                    <a:pt x="0" y="3184"/>
                  </a:lnTo>
                  <a:lnTo>
                    <a:pt x="1117" y="3419"/>
                  </a:lnTo>
                  <a:lnTo>
                    <a:pt x="2127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51" name="Google Shape;11351;p59"/>
            <p:cNvSpPr/>
            <p:nvPr/>
          </p:nvSpPr>
          <p:spPr>
            <a:xfrm>
              <a:off x="899850" y="2411500"/>
              <a:ext cx="62850" cy="245250"/>
            </a:xfrm>
            <a:custGeom>
              <a:avLst/>
              <a:gdLst/>
              <a:ahLst/>
              <a:cxnLst/>
              <a:rect l="l" t="t" r="r" b="b"/>
              <a:pathLst>
                <a:path w="2514" h="9810" extrusionOk="0">
                  <a:moveTo>
                    <a:pt x="763" y="1"/>
                  </a:moveTo>
                  <a:cubicBezTo>
                    <a:pt x="596" y="1"/>
                    <a:pt x="0" y="2471"/>
                    <a:pt x="2" y="2471"/>
                  </a:cubicBezTo>
                  <a:lnTo>
                    <a:pt x="2406" y="9810"/>
                  </a:lnTo>
                  <a:lnTo>
                    <a:pt x="2513" y="9446"/>
                  </a:lnTo>
                  <a:lnTo>
                    <a:pt x="1999" y="2013"/>
                  </a:lnTo>
                  <a:cubicBezTo>
                    <a:pt x="1999" y="2013"/>
                    <a:pt x="931" y="1"/>
                    <a:pt x="7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52" name="Google Shape;11352;p59"/>
            <p:cNvSpPr/>
            <p:nvPr/>
          </p:nvSpPr>
          <p:spPr>
            <a:xfrm>
              <a:off x="618325" y="2397350"/>
              <a:ext cx="90175" cy="267450"/>
            </a:xfrm>
            <a:custGeom>
              <a:avLst/>
              <a:gdLst/>
              <a:ahLst/>
              <a:cxnLst/>
              <a:rect l="l" t="t" r="r" b="b"/>
              <a:pathLst>
                <a:path w="3607" h="10698" extrusionOk="0">
                  <a:moveTo>
                    <a:pt x="2540" y="1"/>
                  </a:moveTo>
                  <a:cubicBezTo>
                    <a:pt x="2411" y="1"/>
                    <a:pt x="2278" y="157"/>
                    <a:pt x="2143" y="538"/>
                  </a:cubicBezTo>
                  <a:cubicBezTo>
                    <a:pt x="2087" y="696"/>
                    <a:pt x="2020" y="2492"/>
                    <a:pt x="2020" y="2492"/>
                  </a:cubicBezTo>
                  <a:cubicBezTo>
                    <a:pt x="2020" y="2492"/>
                    <a:pt x="2020" y="2492"/>
                    <a:pt x="2020" y="2492"/>
                  </a:cubicBezTo>
                  <a:lnTo>
                    <a:pt x="1" y="10511"/>
                  </a:lnTo>
                  <a:lnTo>
                    <a:pt x="342" y="10698"/>
                  </a:lnTo>
                  <a:lnTo>
                    <a:pt x="3606" y="3263"/>
                  </a:lnTo>
                  <a:cubicBezTo>
                    <a:pt x="3606" y="3263"/>
                    <a:pt x="3126" y="1"/>
                    <a:pt x="254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53" name="Google Shape;11353;p59"/>
            <p:cNvSpPr/>
            <p:nvPr/>
          </p:nvSpPr>
          <p:spPr>
            <a:xfrm>
              <a:off x="827025" y="2203675"/>
              <a:ext cx="110300" cy="253975"/>
            </a:xfrm>
            <a:custGeom>
              <a:avLst/>
              <a:gdLst/>
              <a:ahLst/>
              <a:cxnLst/>
              <a:rect l="l" t="t" r="r" b="b"/>
              <a:pathLst>
                <a:path w="4412" h="10159" extrusionOk="0">
                  <a:moveTo>
                    <a:pt x="3787" y="1"/>
                  </a:moveTo>
                  <a:lnTo>
                    <a:pt x="0" y="2165"/>
                  </a:lnTo>
                  <a:lnTo>
                    <a:pt x="3413" y="10159"/>
                  </a:lnTo>
                  <a:lnTo>
                    <a:pt x="4412" y="10076"/>
                  </a:lnTo>
                  <a:lnTo>
                    <a:pt x="3787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54" name="Google Shape;11354;p59"/>
            <p:cNvSpPr/>
            <p:nvPr/>
          </p:nvSpPr>
          <p:spPr>
            <a:xfrm>
              <a:off x="826950" y="2203675"/>
              <a:ext cx="106725" cy="196900"/>
            </a:xfrm>
            <a:custGeom>
              <a:avLst/>
              <a:gdLst/>
              <a:ahLst/>
              <a:cxnLst/>
              <a:rect l="l" t="t" r="r" b="b"/>
              <a:pathLst>
                <a:path w="4269" h="7876" extrusionOk="0">
                  <a:moveTo>
                    <a:pt x="3790" y="1"/>
                  </a:moveTo>
                  <a:lnTo>
                    <a:pt x="0" y="2165"/>
                  </a:lnTo>
                  <a:lnTo>
                    <a:pt x="2440" y="7876"/>
                  </a:lnTo>
                  <a:cubicBezTo>
                    <a:pt x="2571" y="7403"/>
                    <a:pt x="2810" y="7080"/>
                    <a:pt x="3132" y="7013"/>
                  </a:cubicBezTo>
                  <a:cubicBezTo>
                    <a:pt x="3173" y="7005"/>
                    <a:pt x="3214" y="7001"/>
                    <a:pt x="3256" y="7001"/>
                  </a:cubicBezTo>
                  <a:cubicBezTo>
                    <a:pt x="3600" y="7001"/>
                    <a:pt x="3963" y="7284"/>
                    <a:pt x="4268" y="7748"/>
                  </a:cubicBezTo>
                  <a:lnTo>
                    <a:pt x="3790" y="1"/>
                  </a:lnTo>
                  <a:close/>
                </a:path>
              </a:pathLst>
            </a:custGeom>
            <a:solidFill>
              <a:srgbClr val="000000">
                <a:alpha val="185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55" name="Google Shape;11355;p59"/>
            <p:cNvSpPr/>
            <p:nvPr/>
          </p:nvSpPr>
          <p:spPr>
            <a:xfrm>
              <a:off x="671100" y="2201925"/>
              <a:ext cx="116350" cy="253825"/>
            </a:xfrm>
            <a:custGeom>
              <a:avLst/>
              <a:gdLst/>
              <a:ahLst/>
              <a:cxnLst/>
              <a:rect l="l" t="t" r="r" b="b"/>
              <a:pathLst>
                <a:path w="4654" h="10153" extrusionOk="0">
                  <a:moveTo>
                    <a:pt x="1533" y="1"/>
                  </a:moveTo>
                  <a:lnTo>
                    <a:pt x="1" y="8607"/>
                  </a:lnTo>
                  <a:lnTo>
                    <a:pt x="1053" y="10153"/>
                  </a:lnTo>
                  <a:lnTo>
                    <a:pt x="4654" y="1486"/>
                  </a:lnTo>
                  <a:lnTo>
                    <a:pt x="153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56" name="Google Shape;11356;p59"/>
            <p:cNvSpPr/>
            <p:nvPr/>
          </p:nvSpPr>
          <p:spPr>
            <a:xfrm>
              <a:off x="689150" y="2202000"/>
              <a:ext cx="98300" cy="207375"/>
            </a:xfrm>
            <a:custGeom>
              <a:avLst/>
              <a:gdLst/>
              <a:ahLst/>
              <a:cxnLst/>
              <a:rect l="l" t="t" r="r" b="b"/>
              <a:pathLst>
                <a:path w="3932" h="8295" extrusionOk="0">
                  <a:moveTo>
                    <a:pt x="811" y="0"/>
                  </a:moveTo>
                  <a:lnTo>
                    <a:pt x="0" y="4548"/>
                  </a:lnTo>
                  <a:cubicBezTo>
                    <a:pt x="117" y="4452"/>
                    <a:pt x="236" y="4395"/>
                    <a:pt x="353" y="4395"/>
                  </a:cubicBezTo>
                  <a:cubicBezTo>
                    <a:pt x="367" y="4395"/>
                    <a:pt x="381" y="4396"/>
                    <a:pt x="395" y="4398"/>
                  </a:cubicBezTo>
                  <a:cubicBezTo>
                    <a:pt x="1013" y="4459"/>
                    <a:pt x="1364" y="5951"/>
                    <a:pt x="1180" y="7726"/>
                  </a:cubicBezTo>
                  <a:cubicBezTo>
                    <a:pt x="1158" y="7920"/>
                    <a:pt x="1134" y="8109"/>
                    <a:pt x="1102" y="8295"/>
                  </a:cubicBezTo>
                  <a:lnTo>
                    <a:pt x="3932" y="1485"/>
                  </a:lnTo>
                  <a:lnTo>
                    <a:pt x="811" y="0"/>
                  </a:lnTo>
                  <a:close/>
                </a:path>
              </a:pathLst>
            </a:custGeom>
            <a:solidFill>
              <a:srgbClr val="000000">
                <a:alpha val="185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57" name="Google Shape;11357;p59"/>
            <p:cNvSpPr/>
            <p:nvPr/>
          </p:nvSpPr>
          <p:spPr>
            <a:xfrm>
              <a:off x="692725" y="2099225"/>
              <a:ext cx="243575" cy="252275"/>
            </a:xfrm>
            <a:custGeom>
              <a:avLst/>
              <a:gdLst/>
              <a:ahLst/>
              <a:cxnLst/>
              <a:rect l="l" t="t" r="r" b="b"/>
              <a:pathLst>
                <a:path w="9743" h="10091" extrusionOk="0">
                  <a:moveTo>
                    <a:pt x="1911" y="0"/>
                  </a:moveTo>
                  <a:cubicBezTo>
                    <a:pt x="918" y="1140"/>
                    <a:pt x="1" y="6551"/>
                    <a:pt x="1" y="6551"/>
                  </a:cubicBezTo>
                  <a:lnTo>
                    <a:pt x="4047" y="8021"/>
                  </a:lnTo>
                  <a:cubicBezTo>
                    <a:pt x="4207" y="7194"/>
                    <a:pt x="4450" y="6148"/>
                    <a:pt x="4652" y="6148"/>
                  </a:cubicBezTo>
                  <a:cubicBezTo>
                    <a:pt x="4659" y="6148"/>
                    <a:pt x="4666" y="6149"/>
                    <a:pt x="4673" y="6152"/>
                  </a:cubicBezTo>
                  <a:cubicBezTo>
                    <a:pt x="4901" y="6235"/>
                    <a:pt x="5088" y="7503"/>
                    <a:pt x="5186" y="8434"/>
                  </a:cubicBezTo>
                  <a:lnTo>
                    <a:pt x="9742" y="10091"/>
                  </a:lnTo>
                  <a:cubicBezTo>
                    <a:pt x="9742" y="10091"/>
                    <a:pt x="9160" y="2182"/>
                    <a:pt x="8952" y="2057"/>
                  </a:cubicBezTo>
                  <a:cubicBezTo>
                    <a:pt x="8744" y="1930"/>
                    <a:pt x="1911" y="0"/>
                    <a:pt x="191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58" name="Google Shape;11358;p59"/>
            <p:cNvSpPr/>
            <p:nvPr/>
          </p:nvSpPr>
          <p:spPr>
            <a:xfrm>
              <a:off x="739175" y="2099900"/>
              <a:ext cx="150600" cy="85050"/>
            </a:xfrm>
            <a:custGeom>
              <a:avLst/>
              <a:gdLst/>
              <a:ahLst/>
              <a:cxnLst/>
              <a:rect l="l" t="t" r="r" b="b"/>
              <a:pathLst>
                <a:path w="6024" h="3402" extrusionOk="0">
                  <a:moveTo>
                    <a:pt x="199" y="1"/>
                  </a:moveTo>
                  <a:lnTo>
                    <a:pt x="1" y="610"/>
                  </a:lnTo>
                  <a:cubicBezTo>
                    <a:pt x="1339" y="1025"/>
                    <a:pt x="6023" y="3402"/>
                    <a:pt x="6023" y="3402"/>
                  </a:cubicBezTo>
                  <a:lnTo>
                    <a:pt x="5700" y="2132"/>
                  </a:lnTo>
                  <a:lnTo>
                    <a:pt x="199" y="1"/>
                  </a:lnTo>
                  <a:close/>
                </a:path>
              </a:pathLst>
            </a:custGeom>
            <a:solidFill>
              <a:srgbClr val="000000">
                <a:alpha val="185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59" name="Google Shape;11359;p59"/>
            <p:cNvSpPr/>
            <p:nvPr/>
          </p:nvSpPr>
          <p:spPr>
            <a:xfrm>
              <a:off x="692725" y="2099225"/>
              <a:ext cx="55750" cy="168000"/>
            </a:xfrm>
            <a:custGeom>
              <a:avLst/>
              <a:gdLst/>
              <a:ahLst/>
              <a:cxnLst/>
              <a:rect l="l" t="t" r="r" b="b"/>
              <a:pathLst>
                <a:path w="2230" h="6720" extrusionOk="0">
                  <a:moveTo>
                    <a:pt x="1911" y="0"/>
                  </a:moveTo>
                  <a:cubicBezTo>
                    <a:pt x="918" y="1140"/>
                    <a:pt x="1" y="6551"/>
                    <a:pt x="1" y="6551"/>
                  </a:cubicBezTo>
                  <a:lnTo>
                    <a:pt x="462" y="6720"/>
                  </a:lnTo>
                  <a:cubicBezTo>
                    <a:pt x="472" y="6156"/>
                    <a:pt x="515" y="5571"/>
                    <a:pt x="594" y="4974"/>
                  </a:cubicBezTo>
                  <a:cubicBezTo>
                    <a:pt x="856" y="3002"/>
                    <a:pt x="1465" y="1275"/>
                    <a:pt x="2230" y="91"/>
                  </a:cubicBezTo>
                  <a:cubicBezTo>
                    <a:pt x="2029" y="35"/>
                    <a:pt x="1911" y="0"/>
                    <a:pt x="1911" y="0"/>
                  </a:cubicBezTo>
                  <a:close/>
                </a:path>
              </a:pathLst>
            </a:custGeom>
            <a:solidFill>
              <a:srgbClr val="000000">
                <a:alpha val="185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60" name="Google Shape;11360;p59"/>
            <p:cNvSpPr/>
            <p:nvPr/>
          </p:nvSpPr>
          <p:spPr>
            <a:xfrm>
              <a:off x="865000" y="2134900"/>
              <a:ext cx="71250" cy="216600"/>
            </a:xfrm>
            <a:custGeom>
              <a:avLst/>
              <a:gdLst/>
              <a:ahLst/>
              <a:cxnLst/>
              <a:rect l="l" t="t" r="r" b="b"/>
              <a:pathLst>
                <a:path w="2850" h="8664" extrusionOk="0">
                  <a:moveTo>
                    <a:pt x="0" y="0"/>
                  </a:moveTo>
                  <a:lnTo>
                    <a:pt x="0" y="0"/>
                  </a:lnTo>
                  <a:cubicBezTo>
                    <a:pt x="979" y="2344"/>
                    <a:pt x="1680" y="5576"/>
                    <a:pt x="1381" y="7817"/>
                  </a:cubicBezTo>
                  <a:cubicBezTo>
                    <a:pt x="1370" y="7919"/>
                    <a:pt x="1352" y="8017"/>
                    <a:pt x="1332" y="8112"/>
                  </a:cubicBezTo>
                  <a:lnTo>
                    <a:pt x="2850" y="8664"/>
                  </a:lnTo>
                  <a:cubicBezTo>
                    <a:pt x="2850" y="8664"/>
                    <a:pt x="2266" y="755"/>
                    <a:pt x="2059" y="630"/>
                  </a:cubicBezTo>
                  <a:cubicBezTo>
                    <a:pt x="1988" y="585"/>
                    <a:pt x="1111" y="323"/>
                    <a:pt x="0" y="0"/>
                  </a:cubicBezTo>
                  <a:close/>
                </a:path>
              </a:pathLst>
            </a:custGeom>
            <a:solidFill>
              <a:srgbClr val="000000">
                <a:alpha val="185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61" name="Google Shape;11361;p59"/>
            <p:cNvSpPr/>
            <p:nvPr/>
          </p:nvSpPr>
          <p:spPr>
            <a:xfrm>
              <a:off x="688000" y="2212225"/>
              <a:ext cx="248425" cy="142375"/>
            </a:xfrm>
            <a:custGeom>
              <a:avLst/>
              <a:gdLst/>
              <a:ahLst/>
              <a:cxnLst/>
              <a:rect l="l" t="t" r="r" b="b"/>
              <a:pathLst>
                <a:path w="9937" h="5695" extrusionOk="0">
                  <a:moveTo>
                    <a:pt x="4942" y="1"/>
                  </a:moveTo>
                  <a:cubicBezTo>
                    <a:pt x="4708" y="1"/>
                    <a:pt x="4001" y="2166"/>
                    <a:pt x="3827" y="3009"/>
                  </a:cubicBezTo>
                  <a:lnTo>
                    <a:pt x="232" y="1786"/>
                  </a:lnTo>
                  <a:cubicBezTo>
                    <a:pt x="204" y="1944"/>
                    <a:pt x="0" y="2250"/>
                    <a:pt x="0" y="2250"/>
                  </a:cubicBezTo>
                  <a:lnTo>
                    <a:pt x="4337" y="3695"/>
                  </a:lnTo>
                  <a:cubicBezTo>
                    <a:pt x="4498" y="2863"/>
                    <a:pt x="4645" y="1630"/>
                    <a:pt x="4843" y="1630"/>
                  </a:cubicBezTo>
                  <a:cubicBezTo>
                    <a:pt x="4848" y="1630"/>
                    <a:pt x="4854" y="1631"/>
                    <a:pt x="4860" y="1633"/>
                  </a:cubicBezTo>
                  <a:cubicBezTo>
                    <a:pt x="5089" y="1715"/>
                    <a:pt x="5225" y="3101"/>
                    <a:pt x="5321" y="4033"/>
                  </a:cubicBezTo>
                  <a:lnTo>
                    <a:pt x="9937" y="5694"/>
                  </a:lnTo>
                  <a:cubicBezTo>
                    <a:pt x="9937" y="5694"/>
                    <a:pt x="9915" y="5387"/>
                    <a:pt x="9891" y="5075"/>
                  </a:cubicBezTo>
                  <a:lnTo>
                    <a:pt x="5724" y="3655"/>
                  </a:lnTo>
                  <a:cubicBezTo>
                    <a:pt x="5622" y="2723"/>
                    <a:pt x="5196" y="84"/>
                    <a:pt x="4954" y="2"/>
                  </a:cubicBezTo>
                  <a:cubicBezTo>
                    <a:pt x="4950" y="1"/>
                    <a:pt x="4946" y="1"/>
                    <a:pt x="494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62" name="Google Shape;11362;p59"/>
            <p:cNvSpPr/>
            <p:nvPr/>
          </p:nvSpPr>
          <p:spPr>
            <a:xfrm>
              <a:off x="735800" y="1863950"/>
              <a:ext cx="300350" cy="296475"/>
            </a:xfrm>
            <a:custGeom>
              <a:avLst/>
              <a:gdLst/>
              <a:ahLst/>
              <a:cxnLst/>
              <a:rect l="l" t="t" r="r" b="b"/>
              <a:pathLst>
                <a:path w="12014" h="11859" extrusionOk="0">
                  <a:moveTo>
                    <a:pt x="2689" y="0"/>
                  </a:moveTo>
                  <a:cubicBezTo>
                    <a:pt x="2689" y="0"/>
                    <a:pt x="1" y="8983"/>
                    <a:pt x="334" y="9441"/>
                  </a:cubicBezTo>
                  <a:cubicBezTo>
                    <a:pt x="642" y="9861"/>
                    <a:pt x="5798" y="11859"/>
                    <a:pt x="6958" y="11859"/>
                  </a:cubicBezTo>
                  <a:cubicBezTo>
                    <a:pt x="7060" y="11859"/>
                    <a:pt x="7132" y="11843"/>
                    <a:pt x="7166" y="11810"/>
                  </a:cubicBezTo>
                  <a:cubicBezTo>
                    <a:pt x="7548" y="11427"/>
                    <a:pt x="9435" y="5182"/>
                    <a:pt x="10724" y="3227"/>
                  </a:cubicBezTo>
                  <a:cubicBezTo>
                    <a:pt x="12014" y="1269"/>
                    <a:pt x="2689" y="0"/>
                    <a:pt x="268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63" name="Google Shape;11363;p59"/>
            <p:cNvSpPr/>
            <p:nvPr/>
          </p:nvSpPr>
          <p:spPr>
            <a:xfrm>
              <a:off x="788650" y="1863875"/>
              <a:ext cx="220575" cy="130400"/>
            </a:xfrm>
            <a:custGeom>
              <a:avLst/>
              <a:gdLst/>
              <a:ahLst/>
              <a:cxnLst/>
              <a:rect l="l" t="t" r="r" b="b"/>
              <a:pathLst>
                <a:path w="8823" h="5216" extrusionOk="0">
                  <a:moveTo>
                    <a:pt x="575" y="1"/>
                  </a:moveTo>
                  <a:cubicBezTo>
                    <a:pt x="575" y="1"/>
                    <a:pt x="333" y="817"/>
                    <a:pt x="1" y="1968"/>
                  </a:cubicBezTo>
                  <a:cubicBezTo>
                    <a:pt x="725" y="3392"/>
                    <a:pt x="1988" y="3944"/>
                    <a:pt x="1988" y="3944"/>
                  </a:cubicBezTo>
                  <a:lnTo>
                    <a:pt x="3320" y="2987"/>
                  </a:lnTo>
                  <a:lnTo>
                    <a:pt x="3444" y="4901"/>
                  </a:lnTo>
                  <a:cubicBezTo>
                    <a:pt x="4463" y="5127"/>
                    <a:pt x="5350" y="5216"/>
                    <a:pt x="6115" y="5216"/>
                  </a:cubicBezTo>
                  <a:cubicBezTo>
                    <a:pt x="6706" y="5216"/>
                    <a:pt x="7224" y="5163"/>
                    <a:pt x="7674" y="5079"/>
                  </a:cubicBezTo>
                  <a:cubicBezTo>
                    <a:pt x="7999" y="4323"/>
                    <a:pt x="8321" y="3665"/>
                    <a:pt x="8610" y="3225"/>
                  </a:cubicBezTo>
                  <a:cubicBezTo>
                    <a:pt x="8822" y="2903"/>
                    <a:pt x="8745" y="2600"/>
                    <a:pt x="8470" y="2317"/>
                  </a:cubicBezTo>
                  <a:cubicBezTo>
                    <a:pt x="8394" y="2249"/>
                    <a:pt x="8318" y="2183"/>
                    <a:pt x="8236" y="2116"/>
                  </a:cubicBezTo>
                  <a:cubicBezTo>
                    <a:pt x="6467" y="804"/>
                    <a:pt x="575" y="1"/>
                    <a:pt x="575" y="1"/>
                  </a:cubicBezTo>
                  <a:close/>
                </a:path>
              </a:pathLst>
            </a:custGeom>
            <a:solidFill>
              <a:srgbClr val="000000">
                <a:alpha val="185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64" name="Google Shape;11364;p59"/>
            <p:cNvSpPr/>
            <p:nvPr/>
          </p:nvSpPr>
          <p:spPr>
            <a:xfrm>
              <a:off x="766750" y="1861900"/>
              <a:ext cx="72750" cy="129600"/>
            </a:xfrm>
            <a:custGeom>
              <a:avLst/>
              <a:gdLst/>
              <a:ahLst/>
              <a:cxnLst/>
              <a:rect l="l" t="t" r="r" b="b"/>
              <a:pathLst>
                <a:path w="2910" h="5184" extrusionOk="0">
                  <a:moveTo>
                    <a:pt x="1358" y="1"/>
                  </a:moveTo>
                  <a:cubicBezTo>
                    <a:pt x="1358" y="1"/>
                    <a:pt x="668" y="2701"/>
                    <a:pt x="0" y="5184"/>
                  </a:cubicBezTo>
                  <a:cubicBezTo>
                    <a:pt x="569" y="4475"/>
                    <a:pt x="1157" y="3527"/>
                    <a:pt x="1621" y="2139"/>
                  </a:cubicBezTo>
                  <a:cubicBezTo>
                    <a:pt x="1875" y="1373"/>
                    <a:pt x="2337" y="769"/>
                    <a:pt x="2910" y="315"/>
                  </a:cubicBezTo>
                  <a:cubicBezTo>
                    <a:pt x="2045" y="164"/>
                    <a:pt x="1358" y="1"/>
                    <a:pt x="1358" y="1"/>
                  </a:cubicBezTo>
                  <a:close/>
                </a:path>
              </a:pathLst>
            </a:custGeom>
            <a:solidFill>
              <a:srgbClr val="000000">
                <a:alpha val="185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65" name="Google Shape;11365;p59"/>
            <p:cNvSpPr/>
            <p:nvPr/>
          </p:nvSpPr>
          <p:spPr>
            <a:xfrm>
              <a:off x="743250" y="1909500"/>
              <a:ext cx="270450" cy="250950"/>
            </a:xfrm>
            <a:custGeom>
              <a:avLst/>
              <a:gdLst/>
              <a:ahLst/>
              <a:cxnLst/>
              <a:rect l="l" t="t" r="r" b="b"/>
              <a:pathLst>
                <a:path w="10818" h="10038" extrusionOk="0">
                  <a:moveTo>
                    <a:pt x="9582" y="1"/>
                  </a:moveTo>
                  <a:cubicBezTo>
                    <a:pt x="8841" y="2339"/>
                    <a:pt x="6613" y="8533"/>
                    <a:pt x="5422" y="8730"/>
                  </a:cubicBezTo>
                  <a:cubicBezTo>
                    <a:pt x="5341" y="8744"/>
                    <a:pt x="5243" y="8750"/>
                    <a:pt x="5131" y="8750"/>
                  </a:cubicBezTo>
                  <a:cubicBezTo>
                    <a:pt x="3999" y="8750"/>
                    <a:pt x="1402" y="8086"/>
                    <a:pt x="31" y="7174"/>
                  </a:cubicBezTo>
                  <a:lnTo>
                    <a:pt x="31" y="7174"/>
                  </a:lnTo>
                  <a:cubicBezTo>
                    <a:pt x="3" y="7411"/>
                    <a:pt x="0" y="7569"/>
                    <a:pt x="39" y="7619"/>
                  </a:cubicBezTo>
                  <a:cubicBezTo>
                    <a:pt x="345" y="8039"/>
                    <a:pt x="5499" y="10037"/>
                    <a:pt x="6661" y="10037"/>
                  </a:cubicBezTo>
                  <a:cubicBezTo>
                    <a:pt x="6764" y="10037"/>
                    <a:pt x="6835" y="10022"/>
                    <a:pt x="6869" y="9988"/>
                  </a:cubicBezTo>
                  <a:cubicBezTo>
                    <a:pt x="7253" y="9605"/>
                    <a:pt x="9187" y="3398"/>
                    <a:pt x="10476" y="1442"/>
                  </a:cubicBezTo>
                  <a:cubicBezTo>
                    <a:pt x="10818" y="923"/>
                    <a:pt x="10364" y="413"/>
                    <a:pt x="9582" y="1"/>
                  </a:cubicBezTo>
                  <a:close/>
                </a:path>
              </a:pathLst>
            </a:custGeom>
            <a:solidFill>
              <a:srgbClr val="000000">
                <a:alpha val="185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66" name="Google Shape;11366;p59"/>
            <p:cNvSpPr/>
            <p:nvPr/>
          </p:nvSpPr>
          <p:spPr>
            <a:xfrm>
              <a:off x="777475" y="1852950"/>
              <a:ext cx="263925" cy="133875"/>
            </a:xfrm>
            <a:custGeom>
              <a:avLst/>
              <a:gdLst/>
              <a:ahLst/>
              <a:cxnLst/>
              <a:rect l="l" t="t" r="r" b="b"/>
              <a:pathLst>
                <a:path w="10557" h="5355" extrusionOk="0">
                  <a:moveTo>
                    <a:pt x="994" y="0"/>
                  </a:moveTo>
                  <a:cubicBezTo>
                    <a:pt x="392" y="0"/>
                    <a:pt x="1" y="19"/>
                    <a:pt x="1" y="19"/>
                  </a:cubicBezTo>
                  <a:cubicBezTo>
                    <a:pt x="41" y="3016"/>
                    <a:pt x="2481" y="4080"/>
                    <a:pt x="2481" y="4080"/>
                  </a:cubicBezTo>
                  <a:lnTo>
                    <a:pt x="3815" y="3123"/>
                  </a:lnTo>
                  <a:lnTo>
                    <a:pt x="3938" y="5039"/>
                  </a:lnTo>
                  <a:cubicBezTo>
                    <a:pt x="4961" y="5265"/>
                    <a:pt x="5853" y="5354"/>
                    <a:pt x="6621" y="5354"/>
                  </a:cubicBezTo>
                  <a:cubicBezTo>
                    <a:pt x="9385" y="5354"/>
                    <a:pt x="10557" y="4207"/>
                    <a:pt x="10557" y="4207"/>
                  </a:cubicBezTo>
                  <a:cubicBezTo>
                    <a:pt x="10557" y="4207"/>
                    <a:pt x="8725" y="1501"/>
                    <a:pt x="5729" y="544"/>
                  </a:cubicBezTo>
                  <a:cubicBezTo>
                    <a:pt x="4268" y="78"/>
                    <a:pt x="2205" y="0"/>
                    <a:pt x="99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67" name="Google Shape;11367;p59"/>
            <p:cNvSpPr/>
            <p:nvPr/>
          </p:nvSpPr>
          <p:spPr>
            <a:xfrm>
              <a:off x="834675" y="1853975"/>
              <a:ext cx="203075" cy="99175"/>
            </a:xfrm>
            <a:custGeom>
              <a:avLst/>
              <a:gdLst/>
              <a:ahLst/>
              <a:cxnLst/>
              <a:rect l="l" t="t" r="r" b="b"/>
              <a:pathLst>
                <a:path w="8123" h="3967" extrusionOk="0">
                  <a:moveTo>
                    <a:pt x="287" y="1"/>
                  </a:moveTo>
                  <a:cubicBezTo>
                    <a:pt x="124" y="1"/>
                    <a:pt x="25" y="13"/>
                    <a:pt x="25" y="40"/>
                  </a:cubicBezTo>
                  <a:cubicBezTo>
                    <a:pt x="0" y="1158"/>
                    <a:pt x="2986" y="2835"/>
                    <a:pt x="5760" y="3575"/>
                  </a:cubicBezTo>
                  <a:cubicBezTo>
                    <a:pt x="6611" y="3801"/>
                    <a:pt x="7415" y="3930"/>
                    <a:pt x="8122" y="3966"/>
                  </a:cubicBezTo>
                  <a:cubicBezTo>
                    <a:pt x="7635" y="3324"/>
                    <a:pt x="5993" y="1163"/>
                    <a:pt x="3485" y="364"/>
                  </a:cubicBezTo>
                  <a:cubicBezTo>
                    <a:pt x="3118" y="246"/>
                    <a:pt x="1030" y="1"/>
                    <a:pt x="28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68" name="Google Shape;11368;p59"/>
            <p:cNvSpPr/>
            <p:nvPr/>
          </p:nvSpPr>
          <p:spPr>
            <a:xfrm>
              <a:off x="614400" y="1705200"/>
              <a:ext cx="88425" cy="194050"/>
            </a:xfrm>
            <a:custGeom>
              <a:avLst/>
              <a:gdLst/>
              <a:ahLst/>
              <a:cxnLst/>
              <a:rect l="l" t="t" r="r" b="b"/>
              <a:pathLst>
                <a:path w="3537" h="7762" extrusionOk="0">
                  <a:moveTo>
                    <a:pt x="3449" y="0"/>
                  </a:moveTo>
                  <a:lnTo>
                    <a:pt x="3449" y="0"/>
                  </a:lnTo>
                  <a:lnTo>
                    <a:pt x="3449" y="0"/>
                  </a:lnTo>
                  <a:cubicBezTo>
                    <a:pt x="3449" y="0"/>
                    <a:pt x="3449" y="0"/>
                    <a:pt x="3449" y="0"/>
                  </a:cubicBezTo>
                  <a:close/>
                  <a:moveTo>
                    <a:pt x="3449" y="0"/>
                  </a:moveTo>
                  <a:cubicBezTo>
                    <a:pt x="3449" y="4"/>
                    <a:pt x="0" y="5836"/>
                    <a:pt x="1533" y="7762"/>
                  </a:cubicBezTo>
                  <a:cubicBezTo>
                    <a:pt x="1533" y="7762"/>
                    <a:pt x="3207" y="7109"/>
                    <a:pt x="3105" y="6638"/>
                  </a:cubicBezTo>
                  <a:cubicBezTo>
                    <a:pt x="3003" y="6167"/>
                    <a:pt x="3536" y="266"/>
                    <a:pt x="3536" y="266"/>
                  </a:cubicBezTo>
                  <a:lnTo>
                    <a:pt x="3449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69" name="Google Shape;11369;p59"/>
            <p:cNvSpPr/>
            <p:nvPr/>
          </p:nvSpPr>
          <p:spPr>
            <a:xfrm>
              <a:off x="626750" y="1742525"/>
              <a:ext cx="63975" cy="156725"/>
            </a:xfrm>
            <a:custGeom>
              <a:avLst/>
              <a:gdLst/>
              <a:ahLst/>
              <a:cxnLst/>
              <a:rect l="l" t="t" r="r" b="b"/>
              <a:pathLst>
                <a:path w="2559" h="6269" extrusionOk="0">
                  <a:moveTo>
                    <a:pt x="2164" y="1"/>
                  </a:moveTo>
                  <a:lnTo>
                    <a:pt x="2164" y="1"/>
                  </a:lnTo>
                  <a:cubicBezTo>
                    <a:pt x="1252" y="1863"/>
                    <a:pt x="0" y="4962"/>
                    <a:pt x="1039" y="6269"/>
                  </a:cubicBezTo>
                  <a:cubicBezTo>
                    <a:pt x="1039" y="6269"/>
                    <a:pt x="2115" y="6159"/>
                    <a:pt x="2558" y="5789"/>
                  </a:cubicBezTo>
                  <a:cubicBezTo>
                    <a:pt x="2446" y="5623"/>
                    <a:pt x="2279" y="5554"/>
                    <a:pt x="2235" y="5544"/>
                  </a:cubicBezTo>
                  <a:cubicBezTo>
                    <a:pt x="1538" y="5401"/>
                    <a:pt x="1337" y="3544"/>
                    <a:pt x="1782" y="1397"/>
                  </a:cubicBezTo>
                  <a:cubicBezTo>
                    <a:pt x="1886" y="899"/>
                    <a:pt x="2016" y="427"/>
                    <a:pt x="2164" y="1"/>
                  </a:cubicBezTo>
                  <a:close/>
                </a:path>
              </a:pathLst>
            </a:custGeom>
            <a:solidFill>
              <a:srgbClr val="000000">
                <a:alpha val="185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70" name="Google Shape;11370;p59"/>
            <p:cNvSpPr/>
            <p:nvPr/>
          </p:nvSpPr>
          <p:spPr>
            <a:xfrm>
              <a:off x="929950" y="2067325"/>
              <a:ext cx="186925" cy="97625"/>
            </a:xfrm>
            <a:custGeom>
              <a:avLst/>
              <a:gdLst/>
              <a:ahLst/>
              <a:cxnLst/>
              <a:rect l="l" t="t" r="r" b="b"/>
              <a:pathLst>
                <a:path w="7477" h="3905" extrusionOk="0">
                  <a:moveTo>
                    <a:pt x="5797" y="0"/>
                  </a:moveTo>
                  <a:cubicBezTo>
                    <a:pt x="5671" y="0"/>
                    <a:pt x="5573" y="27"/>
                    <a:pt x="5520" y="94"/>
                  </a:cubicBezTo>
                  <a:cubicBezTo>
                    <a:pt x="5228" y="456"/>
                    <a:pt x="0" y="3450"/>
                    <a:pt x="0" y="3450"/>
                  </a:cubicBezTo>
                  <a:lnTo>
                    <a:pt x="174" y="3904"/>
                  </a:lnTo>
                  <a:cubicBezTo>
                    <a:pt x="174" y="3904"/>
                    <a:pt x="174" y="3904"/>
                    <a:pt x="174" y="3904"/>
                  </a:cubicBezTo>
                  <a:cubicBezTo>
                    <a:pt x="193" y="3904"/>
                    <a:pt x="7064" y="2835"/>
                    <a:pt x="7477" y="546"/>
                  </a:cubicBezTo>
                  <a:cubicBezTo>
                    <a:pt x="7477" y="546"/>
                    <a:pt x="6362" y="0"/>
                    <a:pt x="579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71" name="Google Shape;11371;p59"/>
            <p:cNvSpPr/>
            <p:nvPr/>
          </p:nvSpPr>
          <p:spPr>
            <a:xfrm>
              <a:off x="929975" y="2084100"/>
              <a:ext cx="186075" cy="80850"/>
            </a:xfrm>
            <a:custGeom>
              <a:avLst/>
              <a:gdLst/>
              <a:ahLst/>
              <a:cxnLst/>
              <a:rect l="l" t="t" r="r" b="b"/>
              <a:pathLst>
                <a:path w="7443" h="3234" extrusionOk="0">
                  <a:moveTo>
                    <a:pt x="7443" y="0"/>
                  </a:moveTo>
                  <a:cubicBezTo>
                    <a:pt x="7033" y="515"/>
                    <a:pt x="6065" y="1157"/>
                    <a:pt x="4853" y="1677"/>
                  </a:cubicBezTo>
                  <a:cubicBezTo>
                    <a:pt x="3755" y="2148"/>
                    <a:pt x="2719" y="2403"/>
                    <a:pt x="2049" y="2403"/>
                  </a:cubicBezTo>
                  <a:cubicBezTo>
                    <a:pt x="1654" y="2403"/>
                    <a:pt x="1386" y="2314"/>
                    <a:pt x="1307" y="2130"/>
                  </a:cubicBezTo>
                  <a:cubicBezTo>
                    <a:pt x="1294" y="2101"/>
                    <a:pt x="1288" y="2070"/>
                    <a:pt x="1285" y="2038"/>
                  </a:cubicBezTo>
                  <a:cubicBezTo>
                    <a:pt x="543" y="2469"/>
                    <a:pt x="3" y="2779"/>
                    <a:pt x="1" y="2779"/>
                  </a:cubicBezTo>
                  <a:lnTo>
                    <a:pt x="1" y="2779"/>
                  </a:lnTo>
                  <a:lnTo>
                    <a:pt x="1" y="2779"/>
                  </a:lnTo>
                  <a:cubicBezTo>
                    <a:pt x="1" y="2779"/>
                    <a:pt x="1" y="2779"/>
                    <a:pt x="1" y="2779"/>
                  </a:cubicBezTo>
                  <a:cubicBezTo>
                    <a:pt x="1" y="2779"/>
                    <a:pt x="1" y="2779"/>
                    <a:pt x="1" y="2779"/>
                  </a:cubicBezTo>
                  <a:lnTo>
                    <a:pt x="1" y="2779"/>
                  </a:lnTo>
                  <a:lnTo>
                    <a:pt x="175" y="3233"/>
                  </a:lnTo>
                  <a:cubicBezTo>
                    <a:pt x="175" y="3233"/>
                    <a:pt x="6801" y="2203"/>
                    <a:pt x="7443" y="0"/>
                  </a:cubicBezTo>
                  <a:close/>
                </a:path>
              </a:pathLst>
            </a:custGeom>
            <a:solidFill>
              <a:srgbClr val="000000">
                <a:alpha val="185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72" name="Google Shape;11372;p59"/>
            <p:cNvSpPr/>
            <p:nvPr/>
          </p:nvSpPr>
          <p:spPr>
            <a:xfrm>
              <a:off x="847675" y="1696050"/>
              <a:ext cx="184500" cy="162350"/>
            </a:xfrm>
            <a:custGeom>
              <a:avLst/>
              <a:gdLst/>
              <a:ahLst/>
              <a:cxnLst/>
              <a:rect l="l" t="t" r="r" b="b"/>
              <a:pathLst>
                <a:path w="7380" h="6494" extrusionOk="0">
                  <a:moveTo>
                    <a:pt x="3899" y="1"/>
                  </a:moveTo>
                  <a:cubicBezTo>
                    <a:pt x="2833" y="1"/>
                    <a:pt x="2213" y="960"/>
                    <a:pt x="1547" y="2838"/>
                  </a:cubicBezTo>
                  <a:cubicBezTo>
                    <a:pt x="1179" y="3876"/>
                    <a:pt x="347" y="4748"/>
                    <a:pt x="736" y="5425"/>
                  </a:cubicBezTo>
                  <a:cubicBezTo>
                    <a:pt x="1321" y="6439"/>
                    <a:pt x="162" y="6471"/>
                    <a:pt x="16" y="6471"/>
                  </a:cubicBezTo>
                  <a:cubicBezTo>
                    <a:pt x="6" y="6471"/>
                    <a:pt x="1" y="6471"/>
                    <a:pt x="1" y="6471"/>
                  </a:cubicBezTo>
                  <a:lnTo>
                    <a:pt x="1" y="6471"/>
                  </a:lnTo>
                  <a:cubicBezTo>
                    <a:pt x="1" y="6471"/>
                    <a:pt x="759" y="6494"/>
                    <a:pt x="1645" y="6494"/>
                  </a:cubicBezTo>
                  <a:cubicBezTo>
                    <a:pt x="2834" y="6494"/>
                    <a:pt x="4251" y="6452"/>
                    <a:pt x="4376" y="6258"/>
                  </a:cubicBezTo>
                  <a:cubicBezTo>
                    <a:pt x="4975" y="5320"/>
                    <a:pt x="7379" y="4212"/>
                    <a:pt x="6957" y="1888"/>
                  </a:cubicBezTo>
                  <a:cubicBezTo>
                    <a:pt x="6764" y="828"/>
                    <a:pt x="4980" y="180"/>
                    <a:pt x="4314" y="45"/>
                  </a:cubicBezTo>
                  <a:cubicBezTo>
                    <a:pt x="4169" y="15"/>
                    <a:pt x="4031" y="1"/>
                    <a:pt x="389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73" name="Google Shape;11373;p59"/>
            <p:cNvSpPr/>
            <p:nvPr/>
          </p:nvSpPr>
          <p:spPr>
            <a:xfrm>
              <a:off x="847675" y="1723025"/>
              <a:ext cx="184525" cy="178450"/>
            </a:xfrm>
            <a:custGeom>
              <a:avLst/>
              <a:gdLst/>
              <a:ahLst/>
              <a:cxnLst/>
              <a:rect l="l" t="t" r="r" b="b"/>
              <a:pathLst>
                <a:path w="7381" h="7138" extrusionOk="0">
                  <a:moveTo>
                    <a:pt x="6461" y="0"/>
                  </a:moveTo>
                  <a:cubicBezTo>
                    <a:pt x="6361" y="898"/>
                    <a:pt x="5214" y="1674"/>
                    <a:pt x="4800" y="2939"/>
                  </a:cubicBezTo>
                  <a:cubicBezTo>
                    <a:pt x="4211" y="4733"/>
                    <a:pt x="3327" y="5263"/>
                    <a:pt x="2530" y="5263"/>
                  </a:cubicBezTo>
                  <a:cubicBezTo>
                    <a:pt x="1680" y="5263"/>
                    <a:pt x="928" y="4660"/>
                    <a:pt x="736" y="4346"/>
                  </a:cubicBezTo>
                  <a:lnTo>
                    <a:pt x="736" y="4346"/>
                  </a:lnTo>
                  <a:cubicBezTo>
                    <a:pt x="1323" y="5364"/>
                    <a:pt x="156" y="5395"/>
                    <a:pt x="15" y="5395"/>
                  </a:cubicBezTo>
                  <a:cubicBezTo>
                    <a:pt x="5" y="5395"/>
                    <a:pt x="1" y="5395"/>
                    <a:pt x="1" y="5395"/>
                  </a:cubicBezTo>
                  <a:lnTo>
                    <a:pt x="1" y="5395"/>
                  </a:lnTo>
                  <a:lnTo>
                    <a:pt x="4323" y="7138"/>
                  </a:lnTo>
                  <a:cubicBezTo>
                    <a:pt x="4235" y="6622"/>
                    <a:pt x="4258" y="5570"/>
                    <a:pt x="4477" y="5231"/>
                  </a:cubicBezTo>
                  <a:cubicBezTo>
                    <a:pt x="5076" y="4292"/>
                    <a:pt x="7381" y="3129"/>
                    <a:pt x="6957" y="805"/>
                  </a:cubicBezTo>
                  <a:cubicBezTo>
                    <a:pt x="6901" y="503"/>
                    <a:pt x="6714" y="234"/>
                    <a:pt x="646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74" name="Google Shape;11374;p59"/>
            <p:cNvSpPr/>
            <p:nvPr/>
          </p:nvSpPr>
          <p:spPr>
            <a:xfrm>
              <a:off x="870625" y="1690975"/>
              <a:ext cx="54200" cy="32075"/>
            </a:xfrm>
            <a:custGeom>
              <a:avLst/>
              <a:gdLst/>
              <a:ahLst/>
              <a:cxnLst/>
              <a:rect l="l" t="t" r="r" b="b"/>
              <a:pathLst>
                <a:path w="2168" h="1283" extrusionOk="0">
                  <a:moveTo>
                    <a:pt x="1047" y="0"/>
                  </a:moveTo>
                  <a:cubicBezTo>
                    <a:pt x="900" y="0"/>
                    <a:pt x="1" y="1255"/>
                    <a:pt x="1389" y="1282"/>
                  </a:cubicBezTo>
                  <a:lnTo>
                    <a:pt x="2168" y="817"/>
                  </a:lnTo>
                  <a:cubicBezTo>
                    <a:pt x="1692" y="709"/>
                    <a:pt x="1034" y="331"/>
                    <a:pt x="1066" y="38"/>
                  </a:cubicBezTo>
                  <a:cubicBezTo>
                    <a:pt x="1068" y="12"/>
                    <a:pt x="1061" y="0"/>
                    <a:pt x="104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75" name="Google Shape;11375;p59"/>
            <p:cNvSpPr/>
            <p:nvPr/>
          </p:nvSpPr>
          <p:spPr>
            <a:xfrm>
              <a:off x="863600" y="1707075"/>
              <a:ext cx="139700" cy="136800"/>
            </a:xfrm>
            <a:custGeom>
              <a:avLst/>
              <a:gdLst/>
              <a:ahLst/>
              <a:cxnLst/>
              <a:rect l="l" t="t" r="r" b="b"/>
              <a:pathLst>
                <a:path w="5588" h="5472" extrusionOk="0">
                  <a:moveTo>
                    <a:pt x="2647" y="1"/>
                  </a:moveTo>
                  <a:cubicBezTo>
                    <a:pt x="2126" y="1"/>
                    <a:pt x="1134" y="1121"/>
                    <a:pt x="1167" y="1383"/>
                  </a:cubicBezTo>
                  <a:cubicBezTo>
                    <a:pt x="1203" y="1657"/>
                    <a:pt x="299" y="3387"/>
                    <a:pt x="94" y="3952"/>
                  </a:cubicBezTo>
                  <a:cubicBezTo>
                    <a:pt x="0" y="4213"/>
                    <a:pt x="161" y="4994"/>
                    <a:pt x="643" y="5281"/>
                  </a:cubicBezTo>
                  <a:cubicBezTo>
                    <a:pt x="877" y="5422"/>
                    <a:pt x="1181" y="5471"/>
                    <a:pt x="1486" y="5471"/>
                  </a:cubicBezTo>
                  <a:cubicBezTo>
                    <a:pt x="2043" y="5471"/>
                    <a:pt x="2599" y="5306"/>
                    <a:pt x="2719" y="5229"/>
                  </a:cubicBezTo>
                  <a:cubicBezTo>
                    <a:pt x="2903" y="5112"/>
                    <a:pt x="3583" y="3524"/>
                    <a:pt x="3892" y="3104"/>
                  </a:cubicBezTo>
                  <a:cubicBezTo>
                    <a:pt x="5587" y="808"/>
                    <a:pt x="3219" y="151"/>
                    <a:pt x="2729" y="12"/>
                  </a:cubicBezTo>
                  <a:cubicBezTo>
                    <a:pt x="2703" y="4"/>
                    <a:pt x="2676" y="1"/>
                    <a:pt x="2647" y="1"/>
                  </a:cubicBezTo>
                  <a:close/>
                </a:path>
              </a:pathLst>
            </a:custGeom>
            <a:solidFill>
              <a:srgbClr val="FFCD9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76" name="Google Shape;11376;p59"/>
            <p:cNvSpPr/>
            <p:nvPr/>
          </p:nvSpPr>
          <p:spPr>
            <a:xfrm>
              <a:off x="543575" y="2635525"/>
              <a:ext cx="94375" cy="29925"/>
            </a:xfrm>
            <a:custGeom>
              <a:avLst/>
              <a:gdLst/>
              <a:ahLst/>
              <a:cxnLst/>
              <a:rect l="l" t="t" r="r" b="b"/>
              <a:pathLst>
                <a:path w="3775" h="1197" extrusionOk="0">
                  <a:moveTo>
                    <a:pt x="3221" y="1"/>
                  </a:moveTo>
                  <a:cubicBezTo>
                    <a:pt x="3221" y="1"/>
                    <a:pt x="1805" y="780"/>
                    <a:pt x="1333" y="780"/>
                  </a:cubicBezTo>
                  <a:cubicBezTo>
                    <a:pt x="555" y="780"/>
                    <a:pt x="1" y="1196"/>
                    <a:pt x="1" y="1196"/>
                  </a:cubicBezTo>
                  <a:lnTo>
                    <a:pt x="3497" y="1196"/>
                  </a:lnTo>
                  <a:cubicBezTo>
                    <a:pt x="3774" y="808"/>
                    <a:pt x="3221" y="1"/>
                    <a:pt x="322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77" name="Google Shape;11377;p59"/>
            <p:cNvSpPr/>
            <p:nvPr/>
          </p:nvSpPr>
          <p:spPr>
            <a:xfrm>
              <a:off x="941125" y="2635525"/>
              <a:ext cx="71475" cy="29925"/>
            </a:xfrm>
            <a:custGeom>
              <a:avLst/>
              <a:gdLst/>
              <a:ahLst/>
              <a:cxnLst/>
              <a:rect l="l" t="t" r="r" b="b"/>
              <a:pathLst>
                <a:path w="2859" h="1197" extrusionOk="0">
                  <a:moveTo>
                    <a:pt x="553" y="1"/>
                  </a:moveTo>
                  <a:cubicBezTo>
                    <a:pt x="553" y="1"/>
                    <a:pt x="0" y="808"/>
                    <a:pt x="276" y="1196"/>
                  </a:cubicBezTo>
                  <a:lnTo>
                    <a:pt x="2858" y="1196"/>
                  </a:lnTo>
                  <a:cubicBezTo>
                    <a:pt x="2858" y="1196"/>
                    <a:pt x="2549" y="860"/>
                    <a:pt x="1775" y="780"/>
                  </a:cubicBezTo>
                  <a:cubicBezTo>
                    <a:pt x="1246" y="724"/>
                    <a:pt x="553" y="1"/>
                    <a:pt x="55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78" name="Google Shape;11378;p59"/>
            <p:cNvSpPr/>
            <p:nvPr/>
          </p:nvSpPr>
          <p:spPr>
            <a:xfrm>
              <a:off x="686525" y="1693925"/>
              <a:ext cx="27325" cy="36100"/>
            </a:xfrm>
            <a:custGeom>
              <a:avLst/>
              <a:gdLst/>
              <a:ahLst/>
              <a:cxnLst/>
              <a:rect l="l" t="t" r="r" b="b"/>
              <a:pathLst>
                <a:path w="1093" h="1444" extrusionOk="0">
                  <a:moveTo>
                    <a:pt x="528" y="0"/>
                  </a:moveTo>
                  <a:cubicBezTo>
                    <a:pt x="331" y="0"/>
                    <a:pt x="152" y="18"/>
                    <a:pt x="134" y="42"/>
                  </a:cubicBezTo>
                  <a:cubicBezTo>
                    <a:pt x="0" y="206"/>
                    <a:pt x="122" y="824"/>
                    <a:pt x="51" y="1443"/>
                  </a:cubicBezTo>
                  <a:lnTo>
                    <a:pt x="594" y="1437"/>
                  </a:lnTo>
                  <a:cubicBezTo>
                    <a:pt x="730" y="983"/>
                    <a:pt x="1082" y="588"/>
                    <a:pt x="1091" y="122"/>
                  </a:cubicBezTo>
                  <a:cubicBezTo>
                    <a:pt x="1093" y="32"/>
                    <a:pt x="793" y="0"/>
                    <a:pt x="528" y="0"/>
                  </a:cubicBezTo>
                  <a:close/>
                </a:path>
              </a:pathLst>
            </a:custGeom>
            <a:solidFill>
              <a:srgbClr val="FFCD9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79" name="Google Shape;11379;p59"/>
            <p:cNvSpPr/>
            <p:nvPr/>
          </p:nvSpPr>
          <p:spPr>
            <a:xfrm>
              <a:off x="684425" y="1680275"/>
              <a:ext cx="11625" cy="23150"/>
            </a:xfrm>
            <a:custGeom>
              <a:avLst/>
              <a:gdLst/>
              <a:ahLst/>
              <a:cxnLst/>
              <a:rect l="l" t="t" r="r" b="b"/>
              <a:pathLst>
                <a:path w="465" h="926" extrusionOk="0">
                  <a:moveTo>
                    <a:pt x="116" y="0"/>
                  </a:moveTo>
                  <a:cubicBezTo>
                    <a:pt x="115" y="0"/>
                    <a:pt x="113" y="0"/>
                    <a:pt x="112" y="0"/>
                  </a:cubicBezTo>
                  <a:cubicBezTo>
                    <a:pt x="1" y="7"/>
                    <a:pt x="186" y="620"/>
                    <a:pt x="186" y="841"/>
                  </a:cubicBezTo>
                  <a:cubicBezTo>
                    <a:pt x="186" y="841"/>
                    <a:pt x="296" y="925"/>
                    <a:pt x="372" y="925"/>
                  </a:cubicBezTo>
                  <a:cubicBezTo>
                    <a:pt x="427" y="925"/>
                    <a:pt x="464" y="882"/>
                    <a:pt x="432" y="733"/>
                  </a:cubicBezTo>
                  <a:cubicBezTo>
                    <a:pt x="374" y="464"/>
                    <a:pt x="289" y="0"/>
                    <a:pt x="116" y="0"/>
                  </a:cubicBezTo>
                  <a:close/>
                </a:path>
              </a:pathLst>
            </a:custGeom>
            <a:solidFill>
              <a:srgbClr val="FFCD9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80" name="Google Shape;11380;p59"/>
            <p:cNvSpPr/>
            <p:nvPr/>
          </p:nvSpPr>
          <p:spPr>
            <a:xfrm>
              <a:off x="707075" y="1685625"/>
              <a:ext cx="9425" cy="17750"/>
            </a:xfrm>
            <a:custGeom>
              <a:avLst/>
              <a:gdLst/>
              <a:ahLst/>
              <a:cxnLst/>
              <a:rect l="l" t="t" r="r" b="b"/>
              <a:pathLst>
                <a:path w="377" h="710" extrusionOk="0">
                  <a:moveTo>
                    <a:pt x="169" y="0"/>
                  </a:moveTo>
                  <a:cubicBezTo>
                    <a:pt x="58" y="0"/>
                    <a:pt x="38" y="304"/>
                    <a:pt x="0" y="509"/>
                  </a:cubicBezTo>
                  <a:cubicBezTo>
                    <a:pt x="0" y="509"/>
                    <a:pt x="89" y="710"/>
                    <a:pt x="172" y="710"/>
                  </a:cubicBezTo>
                  <a:cubicBezTo>
                    <a:pt x="205" y="710"/>
                    <a:pt x="237" y="677"/>
                    <a:pt x="262" y="585"/>
                  </a:cubicBezTo>
                  <a:cubicBezTo>
                    <a:pt x="319" y="377"/>
                    <a:pt x="377" y="18"/>
                    <a:pt x="176" y="0"/>
                  </a:cubicBezTo>
                  <a:cubicBezTo>
                    <a:pt x="174" y="0"/>
                    <a:pt x="171" y="0"/>
                    <a:pt x="169" y="0"/>
                  </a:cubicBezTo>
                  <a:close/>
                </a:path>
              </a:pathLst>
            </a:custGeom>
            <a:solidFill>
              <a:srgbClr val="FFCD9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81" name="Google Shape;11381;p59"/>
            <p:cNvSpPr/>
            <p:nvPr/>
          </p:nvSpPr>
          <p:spPr>
            <a:xfrm>
              <a:off x="699425" y="1704550"/>
              <a:ext cx="32825" cy="20125"/>
            </a:xfrm>
            <a:custGeom>
              <a:avLst/>
              <a:gdLst/>
              <a:ahLst/>
              <a:cxnLst/>
              <a:rect l="l" t="t" r="r" b="b"/>
              <a:pathLst>
                <a:path w="1313" h="805" extrusionOk="0">
                  <a:moveTo>
                    <a:pt x="437" y="1"/>
                  </a:moveTo>
                  <a:cubicBezTo>
                    <a:pt x="437" y="1"/>
                    <a:pt x="0" y="804"/>
                    <a:pt x="111" y="804"/>
                  </a:cubicBezTo>
                  <a:cubicBezTo>
                    <a:pt x="122" y="804"/>
                    <a:pt x="140" y="795"/>
                    <a:pt x="165" y="775"/>
                  </a:cubicBezTo>
                  <a:cubicBezTo>
                    <a:pt x="480" y="531"/>
                    <a:pt x="1312" y="248"/>
                    <a:pt x="1025" y="85"/>
                  </a:cubicBezTo>
                  <a:cubicBezTo>
                    <a:pt x="997" y="70"/>
                    <a:pt x="970" y="63"/>
                    <a:pt x="945" y="63"/>
                  </a:cubicBezTo>
                  <a:cubicBezTo>
                    <a:pt x="846" y="63"/>
                    <a:pt x="764" y="160"/>
                    <a:pt x="662" y="160"/>
                  </a:cubicBezTo>
                  <a:cubicBezTo>
                    <a:pt x="598" y="160"/>
                    <a:pt x="526" y="122"/>
                    <a:pt x="437" y="1"/>
                  </a:cubicBezTo>
                  <a:close/>
                </a:path>
              </a:pathLst>
            </a:custGeom>
            <a:solidFill>
              <a:srgbClr val="FFCD9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82" name="Google Shape;11382;p59"/>
            <p:cNvSpPr/>
            <p:nvPr/>
          </p:nvSpPr>
          <p:spPr>
            <a:xfrm>
              <a:off x="698350" y="1680200"/>
              <a:ext cx="8025" cy="20325"/>
            </a:xfrm>
            <a:custGeom>
              <a:avLst/>
              <a:gdLst/>
              <a:ahLst/>
              <a:cxnLst/>
              <a:rect l="l" t="t" r="r" b="b"/>
              <a:pathLst>
                <a:path w="321" h="813" extrusionOk="0">
                  <a:moveTo>
                    <a:pt x="150" y="0"/>
                  </a:moveTo>
                  <a:cubicBezTo>
                    <a:pt x="148" y="0"/>
                    <a:pt x="146" y="0"/>
                    <a:pt x="144" y="0"/>
                  </a:cubicBezTo>
                  <a:cubicBezTo>
                    <a:pt x="33" y="3"/>
                    <a:pt x="6" y="444"/>
                    <a:pt x="0" y="664"/>
                  </a:cubicBezTo>
                  <a:cubicBezTo>
                    <a:pt x="0" y="664"/>
                    <a:pt x="129" y="813"/>
                    <a:pt x="211" y="813"/>
                  </a:cubicBezTo>
                  <a:cubicBezTo>
                    <a:pt x="253" y="813"/>
                    <a:pt x="283" y="774"/>
                    <a:pt x="277" y="657"/>
                  </a:cubicBezTo>
                  <a:cubicBezTo>
                    <a:pt x="266" y="431"/>
                    <a:pt x="321" y="0"/>
                    <a:pt x="150" y="0"/>
                  </a:cubicBezTo>
                  <a:close/>
                </a:path>
              </a:pathLst>
            </a:custGeom>
            <a:solidFill>
              <a:srgbClr val="FFCD9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83" name="Google Shape;11383;p59"/>
            <p:cNvSpPr/>
            <p:nvPr/>
          </p:nvSpPr>
          <p:spPr>
            <a:xfrm>
              <a:off x="440375" y="1511350"/>
              <a:ext cx="424750" cy="282975"/>
            </a:xfrm>
            <a:custGeom>
              <a:avLst/>
              <a:gdLst/>
              <a:ahLst/>
              <a:cxnLst/>
              <a:rect l="l" t="t" r="r" b="b"/>
              <a:pathLst>
                <a:path w="16990" h="11319" extrusionOk="0">
                  <a:moveTo>
                    <a:pt x="2634" y="1"/>
                  </a:moveTo>
                  <a:lnTo>
                    <a:pt x="0" y="3702"/>
                  </a:lnTo>
                  <a:cubicBezTo>
                    <a:pt x="0" y="3702"/>
                    <a:pt x="6867" y="5200"/>
                    <a:pt x="16817" y="11318"/>
                  </a:cubicBezTo>
                  <a:lnTo>
                    <a:pt x="16990" y="11090"/>
                  </a:lnTo>
                  <a:cubicBezTo>
                    <a:pt x="16990" y="11090"/>
                    <a:pt x="6816" y="5468"/>
                    <a:pt x="263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84" name="Google Shape;11384;p59"/>
            <p:cNvSpPr/>
            <p:nvPr/>
          </p:nvSpPr>
          <p:spPr>
            <a:xfrm>
              <a:off x="874125" y="1655250"/>
              <a:ext cx="107075" cy="90075"/>
            </a:xfrm>
            <a:custGeom>
              <a:avLst/>
              <a:gdLst/>
              <a:ahLst/>
              <a:cxnLst/>
              <a:rect l="l" t="t" r="r" b="b"/>
              <a:pathLst>
                <a:path w="4283" h="3603" extrusionOk="0">
                  <a:moveTo>
                    <a:pt x="1605" y="0"/>
                  </a:moveTo>
                  <a:cubicBezTo>
                    <a:pt x="1425" y="0"/>
                    <a:pt x="1213" y="56"/>
                    <a:pt x="979" y="191"/>
                  </a:cubicBezTo>
                  <a:cubicBezTo>
                    <a:pt x="0" y="756"/>
                    <a:pt x="608" y="2148"/>
                    <a:pt x="1696" y="2213"/>
                  </a:cubicBezTo>
                  <a:cubicBezTo>
                    <a:pt x="2782" y="2277"/>
                    <a:pt x="3847" y="2797"/>
                    <a:pt x="4065" y="3602"/>
                  </a:cubicBezTo>
                  <a:cubicBezTo>
                    <a:pt x="4065" y="3602"/>
                    <a:pt x="4282" y="2625"/>
                    <a:pt x="3238" y="2191"/>
                  </a:cubicBezTo>
                  <a:cubicBezTo>
                    <a:pt x="2195" y="1756"/>
                    <a:pt x="1717" y="1365"/>
                    <a:pt x="2130" y="908"/>
                  </a:cubicBezTo>
                  <a:cubicBezTo>
                    <a:pt x="2445" y="561"/>
                    <a:pt x="2181" y="0"/>
                    <a:pt x="160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85" name="Google Shape;11385;p59"/>
            <p:cNvSpPr/>
            <p:nvPr/>
          </p:nvSpPr>
          <p:spPr>
            <a:xfrm>
              <a:off x="737250" y="2091450"/>
              <a:ext cx="184625" cy="72350"/>
            </a:xfrm>
            <a:custGeom>
              <a:avLst/>
              <a:gdLst/>
              <a:ahLst/>
              <a:cxnLst/>
              <a:rect l="l" t="t" r="r" b="b"/>
              <a:pathLst>
                <a:path w="7385" h="2894" extrusionOk="0">
                  <a:moveTo>
                    <a:pt x="154" y="1"/>
                  </a:moveTo>
                  <a:lnTo>
                    <a:pt x="0" y="339"/>
                  </a:lnTo>
                  <a:cubicBezTo>
                    <a:pt x="0" y="339"/>
                    <a:pt x="2777" y="2307"/>
                    <a:pt x="7353" y="2893"/>
                  </a:cubicBezTo>
                  <a:lnTo>
                    <a:pt x="7385" y="2556"/>
                  </a:lnTo>
                  <a:cubicBezTo>
                    <a:pt x="7385" y="2556"/>
                    <a:pt x="3292" y="1754"/>
                    <a:pt x="15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86" name="Google Shape;11386;p59"/>
            <p:cNvSpPr/>
            <p:nvPr/>
          </p:nvSpPr>
          <p:spPr>
            <a:xfrm>
              <a:off x="615675" y="2564550"/>
              <a:ext cx="43900" cy="93075"/>
            </a:xfrm>
            <a:custGeom>
              <a:avLst/>
              <a:gdLst/>
              <a:ahLst/>
              <a:cxnLst/>
              <a:rect l="l" t="t" r="r" b="b"/>
              <a:pathLst>
                <a:path w="1756" h="3723" extrusionOk="0">
                  <a:moveTo>
                    <a:pt x="771" y="0"/>
                  </a:moveTo>
                  <a:cubicBezTo>
                    <a:pt x="771" y="0"/>
                    <a:pt x="525" y="2677"/>
                    <a:pt x="1" y="3231"/>
                  </a:cubicBezTo>
                  <a:lnTo>
                    <a:pt x="617" y="3722"/>
                  </a:lnTo>
                  <a:lnTo>
                    <a:pt x="1755" y="1508"/>
                  </a:lnTo>
                  <a:lnTo>
                    <a:pt x="77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87" name="Google Shape;11387;p59"/>
            <p:cNvSpPr/>
            <p:nvPr/>
          </p:nvSpPr>
          <p:spPr>
            <a:xfrm>
              <a:off x="935700" y="2569150"/>
              <a:ext cx="30625" cy="84800"/>
            </a:xfrm>
            <a:custGeom>
              <a:avLst/>
              <a:gdLst/>
              <a:ahLst/>
              <a:cxnLst/>
              <a:rect l="l" t="t" r="r" b="b"/>
              <a:pathLst>
                <a:path w="1225" h="3392" extrusionOk="0">
                  <a:moveTo>
                    <a:pt x="1200" y="0"/>
                  </a:moveTo>
                  <a:lnTo>
                    <a:pt x="0" y="1202"/>
                  </a:lnTo>
                  <a:lnTo>
                    <a:pt x="555" y="3392"/>
                  </a:lnTo>
                  <a:lnTo>
                    <a:pt x="1225" y="3068"/>
                  </a:lnTo>
                  <a:cubicBezTo>
                    <a:pt x="920" y="2407"/>
                    <a:pt x="1200" y="0"/>
                    <a:pt x="12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88" name="Google Shape;11388;p59"/>
            <p:cNvSpPr/>
            <p:nvPr/>
          </p:nvSpPr>
          <p:spPr>
            <a:xfrm>
              <a:off x="737250" y="2091525"/>
              <a:ext cx="9625" cy="13750"/>
            </a:xfrm>
            <a:custGeom>
              <a:avLst/>
              <a:gdLst/>
              <a:ahLst/>
              <a:cxnLst/>
              <a:rect l="l" t="t" r="r" b="b"/>
              <a:pathLst>
                <a:path w="385" h="550" extrusionOk="0">
                  <a:moveTo>
                    <a:pt x="154" y="1"/>
                  </a:moveTo>
                  <a:lnTo>
                    <a:pt x="0" y="338"/>
                  </a:lnTo>
                  <a:cubicBezTo>
                    <a:pt x="0" y="338"/>
                    <a:pt x="115" y="419"/>
                    <a:pt x="331" y="550"/>
                  </a:cubicBezTo>
                  <a:cubicBezTo>
                    <a:pt x="342" y="405"/>
                    <a:pt x="361" y="262"/>
                    <a:pt x="384" y="126"/>
                  </a:cubicBezTo>
                  <a:cubicBezTo>
                    <a:pt x="306" y="84"/>
                    <a:pt x="230" y="44"/>
                    <a:pt x="154" y="1"/>
                  </a:cubicBezTo>
                  <a:close/>
                </a:path>
              </a:pathLst>
            </a:custGeom>
            <a:solidFill>
              <a:srgbClr val="000000">
                <a:alpha val="185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89" name="Google Shape;11389;p59"/>
            <p:cNvSpPr/>
            <p:nvPr/>
          </p:nvSpPr>
          <p:spPr>
            <a:xfrm>
              <a:off x="881450" y="2146125"/>
              <a:ext cx="40425" cy="17675"/>
            </a:xfrm>
            <a:custGeom>
              <a:avLst/>
              <a:gdLst/>
              <a:ahLst/>
              <a:cxnLst/>
              <a:rect l="l" t="t" r="r" b="b"/>
              <a:pathLst>
                <a:path w="1617" h="707" extrusionOk="0">
                  <a:moveTo>
                    <a:pt x="75" y="1"/>
                  </a:moveTo>
                  <a:cubicBezTo>
                    <a:pt x="55" y="149"/>
                    <a:pt x="31" y="297"/>
                    <a:pt x="0" y="436"/>
                  </a:cubicBezTo>
                  <a:cubicBezTo>
                    <a:pt x="500" y="543"/>
                    <a:pt x="1029" y="635"/>
                    <a:pt x="1585" y="706"/>
                  </a:cubicBezTo>
                  <a:lnTo>
                    <a:pt x="1617" y="369"/>
                  </a:lnTo>
                  <a:cubicBezTo>
                    <a:pt x="1617" y="369"/>
                    <a:pt x="1006" y="248"/>
                    <a:pt x="75" y="1"/>
                  </a:cubicBezTo>
                  <a:close/>
                </a:path>
              </a:pathLst>
            </a:custGeom>
            <a:solidFill>
              <a:srgbClr val="000000">
                <a:alpha val="185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90" name="Google Shape;11390;p59"/>
            <p:cNvSpPr/>
            <p:nvPr/>
          </p:nvSpPr>
          <p:spPr>
            <a:xfrm>
              <a:off x="816500" y="2135350"/>
              <a:ext cx="13850" cy="51950"/>
            </a:xfrm>
            <a:custGeom>
              <a:avLst/>
              <a:gdLst/>
              <a:ahLst/>
              <a:cxnLst/>
              <a:rect l="l" t="t" r="r" b="b"/>
              <a:pathLst>
                <a:path w="554" h="2078" extrusionOk="0">
                  <a:moveTo>
                    <a:pt x="69" y="1"/>
                  </a:moveTo>
                  <a:cubicBezTo>
                    <a:pt x="69" y="1"/>
                    <a:pt x="322" y="830"/>
                    <a:pt x="0" y="1962"/>
                  </a:cubicBezTo>
                  <a:lnTo>
                    <a:pt x="368" y="2077"/>
                  </a:lnTo>
                  <a:cubicBezTo>
                    <a:pt x="368" y="2077"/>
                    <a:pt x="554" y="324"/>
                    <a:pt x="6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91" name="Google Shape;11391;p59"/>
            <p:cNvSpPr/>
            <p:nvPr/>
          </p:nvSpPr>
          <p:spPr>
            <a:xfrm>
              <a:off x="794725" y="2133850"/>
              <a:ext cx="21225" cy="53875"/>
            </a:xfrm>
            <a:custGeom>
              <a:avLst/>
              <a:gdLst/>
              <a:ahLst/>
              <a:cxnLst/>
              <a:rect l="l" t="t" r="r" b="b"/>
              <a:pathLst>
                <a:path w="849" h="2155" extrusionOk="0">
                  <a:moveTo>
                    <a:pt x="848" y="0"/>
                  </a:moveTo>
                  <a:cubicBezTo>
                    <a:pt x="236" y="252"/>
                    <a:pt x="1" y="2155"/>
                    <a:pt x="1" y="2155"/>
                  </a:cubicBezTo>
                  <a:lnTo>
                    <a:pt x="433" y="2103"/>
                  </a:lnTo>
                  <a:cubicBezTo>
                    <a:pt x="363" y="837"/>
                    <a:pt x="848" y="1"/>
                    <a:pt x="84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92" name="Google Shape;11392;p59"/>
            <p:cNvSpPr/>
            <p:nvPr/>
          </p:nvSpPr>
          <p:spPr>
            <a:xfrm>
              <a:off x="788750" y="1981850"/>
              <a:ext cx="110800" cy="105600"/>
            </a:xfrm>
            <a:custGeom>
              <a:avLst/>
              <a:gdLst/>
              <a:ahLst/>
              <a:cxnLst/>
              <a:rect l="l" t="t" r="r" b="b"/>
              <a:pathLst>
                <a:path w="4432" h="4224" extrusionOk="0">
                  <a:moveTo>
                    <a:pt x="1201" y="1"/>
                  </a:moveTo>
                  <a:lnTo>
                    <a:pt x="1201" y="1"/>
                  </a:lnTo>
                  <a:cubicBezTo>
                    <a:pt x="1" y="2954"/>
                    <a:pt x="1570" y="4224"/>
                    <a:pt x="1570" y="4224"/>
                  </a:cubicBezTo>
                  <a:cubicBezTo>
                    <a:pt x="4017" y="3741"/>
                    <a:pt x="4431" y="948"/>
                    <a:pt x="4431" y="948"/>
                  </a:cubicBezTo>
                  <a:lnTo>
                    <a:pt x="120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93" name="Google Shape;11393;p59"/>
            <p:cNvSpPr/>
            <p:nvPr/>
          </p:nvSpPr>
          <p:spPr>
            <a:xfrm>
              <a:off x="446025" y="1572450"/>
              <a:ext cx="421500" cy="225175"/>
            </a:xfrm>
            <a:custGeom>
              <a:avLst/>
              <a:gdLst/>
              <a:ahLst/>
              <a:cxnLst/>
              <a:rect l="l" t="t" r="r" b="b"/>
              <a:pathLst>
                <a:path w="16860" h="9007" extrusionOk="0">
                  <a:moveTo>
                    <a:pt x="975" y="1"/>
                  </a:moveTo>
                  <a:lnTo>
                    <a:pt x="0" y="1366"/>
                  </a:lnTo>
                  <a:cubicBezTo>
                    <a:pt x="0" y="1366"/>
                    <a:pt x="6865" y="2875"/>
                    <a:pt x="16806" y="9006"/>
                  </a:cubicBezTo>
                  <a:lnTo>
                    <a:pt x="16859" y="8934"/>
                  </a:lnTo>
                  <a:cubicBezTo>
                    <a:pt x="8900" y="3688"/>
                    <a:pt x="3278" y="749"/>
                    <a:pt x="97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94" name="Google Shape;11394;p59"/>
            <p:cNvSpPr/>
            <p:nvPr/>
          </p:nvSpPr>
          <p:spPr>
            <a:xfrm>
              <a:off x="424500" y="1486250"/>
              <a:ext cx="88600" cy="127250"/>
            </a:xfrm>
            <a:custGeom>
              <a:avLst/>
              <a:gdLst/>
              <a:ahLst/>
              <a:cxnLst/>
              <a:rect l="l" t="t" r="r" b="b"/>
              <a:pathLst>
                <a:path w="3544" h="5090" extrusionOk="0">
                  <a:moveTo>
                    <a:pt x="3421" y="0"/>
                  </a:moveTo>
                  <a:lnTo>
                    <a:pt x="0" y="5090"/>
                  </a:lnTo>
                  <a:lnTo>
                    <a:pt x="1128" y="4815"/>
                  </a:lnTo>
                  <a:lnTo>
                    <a:pt x="3544" y="1352"/>
                  </a:lnTo>
                  <a:lnTo>
                    <a:pt x="342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95" name="Google Shape;11395;p59"/>
            <p:cNvSpPr/>
            <p:nvPr/>
          </p:nvSpPr>
          <p:spPr>
            <a:xfrm>
              <a:off x="901400" y="2149075"/>
              <a:ext cx="44975" cy="31925"/>
            </a:xfrm>
            <a:custGeom>
              <a:avLst/>
              <a:gdLst/>
              <a:ahLst/>
              <a:cxnLst/>
              <a:rect l="l" t="t" r="r" b="b"/>
              <a:pathLst>
                <a:path w="1799" h="1277" extrusionOk="0">
                  <a:moveTo>
                    <a:pt x="1433" y="1"/>
                  </a:moveTo>
                  <a:cubicBezTo>
                    <a:pt x="1001" y="202"/>
                    <a:pt x="474" y="202"/>
                    <a:pt x="119" y="505"/>
                  </a:cubicBezTo>
                  <a:cubicBezTo>
                    <a:pt x="0" y="610"/>
                    <a:pt x="625" y="1277"/>
                    <a:pt x="699" y="1277"/>
                  </a:cubicBezTo>
                  <a:cubicBezTo>
                    <a:pt x="700" y="1277"/>
                    <a:pt x="700" y="1277"/>
                    <a:pt x="700" y="1277"/>
                  </a:cubicBezTo>
                  <a:cubicBezTo>
                    <a:pt x="910" y="1265"/>
                    <a:pt x="1289" y="762"/>
                    <a:pt x="1799" y="403"/>
                  </a:cubicBezTo>
                  <a:lnTo>
                    <a:pt x="1433" y="1"/>
                  </a:lnTo>
                  <a:close/>
                </a:path>
              </a:pathLst>
            </a:custGeom>
            <a:solidFill>
              <a:srgbClr val="FFCD9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96" name="Google Shape;11396;p59"/>
            <p:cNvSpPr/>
            <p:nvPr/>
          </p:nvSpPr>
          <p:spPr>
            <a:xfrm>
              <a:off x="906600" y="2171800"/>
              <a:ext cx="17525" cy="21075"/>
            </a:xfrm>
            <a:custGeom>
              <a:avLst/>
              <a:gdLst/>
              <a:ahLst/>
              <a:cxnLst/>
              <a:rect l="l" t="t" r="r" b="b"/>
              <a:pathLst>
                <a:path w="701" h="843" extrusionOk="0">
                  <a:moveTo>
                    <a:pt x="589" y="1"/>
                  </a:moveTo>
                  <a:cubicBezTo>
                    <a:pt x="556" y="1"/>
                    <a:pt x="512" y="29"/>
                    <a:pt x="456" y="106"/>
                  </a:cubicBezTo>
                  <a:cubicBezTo>
                    <a:pt x="292" y="332"/>
                    <a:pt x="0" y="713"/>
                    <a:pt x="122" y="835"/>
                  </a:cubicBezTo>
                  <a:cubicBezTo>
                    <a:pt x="128" y="840"/>
                    <a:pt x="134" y="843"/>
                    <a:pt x="142" y="843"/>
                  </a:cubicBezTo>
                  <a:cubicBezTo>
                    <a:pt x="247" y="843"/>
                    <a:pt x="547" y="358"/>
                    <a:pt x="700" y="220"/>
                  </a:cubicBezTo>
                  <a:cubicBezTo>
                    <a:pt x="700" y="220"/>
                    <a:pt x="683" y="1"/>
                    <a:pt x="589" y="1"/>
                  </a:cubicBezTo>
                  <a:close/>
                </a:path>
              </a:pathLst>
            </a:custGeom>
            <a:solidFill>
              <a:srgbClr val="FFCD9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97" name="Google Shape;11397;p59"/>
            <p:cNvSpPr/>
            <p:nvPr/>
          </p:nvSpPr>
          <p:spPr>
            <a:xfrm>
              <a:off x="886900" y="2158800"/>
              <a:ext cx="26150" cy="18175"/>
            </a:xfrm>
            <a:custGeom>
              <a:avLst/>
              <a:gdLst/>
              <a:ahLst/>
              <a:cxnLst/>
              <a:rect l="l" t="t" r="r" b="b"/>
              <a:pathLst>
                <a:path w="1046" h="727" extrusionOk="0">
                  <a:moveTo>
                    <a:pt x="909" y="0"/>
                  </a:moveTo>
                  <a:cubicBezTo>
                    <a:pt x="883" y="0"/>
                    <a:pt x="849" y="10"/>
                    <a:pt x="803" y="33"/>
                  </a:cubicBezTo>
                  <a:cubicBezTo>
                    <a:pt x="609" y="129"/>
                    <a:pt x="1" y="552"/>
                    <a:pt x="123" y="712"/>
                  </a:cubicBezTo>
                  <a:cubicBezTo>
                    <a:pt x="130" y="722"/>
                    <a:pt x="142" y="727"/>
                    <a:pt x="158" y="727"/>
                  </a:cubicBezTo>
                  <a:cubicBezTo>
                    <a:pt x="300" y="727"/>
                    <a:pt x="756" y="378"/>
                    <a:pt x="919" y="280"/>
                  </a:cubicBezTo>
                  <a:cubicBezTo>
                    <a:pt x="919" y="280"/>
                    <a:pt x="1046" y="0"/>
                    <a:pt x="909" y="0"/>
                  </a:cubicBezTo>
                  <a:close/>
                </a:path>
              </a:pathLst>
            </a:custGeom>
            <a:solidFill>
              <a:srgbClr val="FFCD9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98" name="Google Shape;11398;p59"/>
            <p:cNvSpPr/>
            <p:nvPr/>
          </p:nvSpPr>
          <p:spPr>
            <a:xfrm>
              <a:off x="898675" y="2143025"/>
              <a:ext cx="40875" cy="16250"/>
            </a:xfrm>
            <a:custGeom>
              <a:avLst/>
              <a:gdLst/>
              <a:ahLst/>
              <a:cxnLst/>
              <a:rect l="l" t="t" r="r" b="b"/>
              <a:pathLst>
                <a:path w="1635" h="650" extrusionOk="0">
                  <a:moveTo>
                    <a:pt x="134" y="0"/>
                  </a:moveTo>
                  <a:cubicBezTo>
                    <a:pt x="48" y="0"/>
                    <a:pt x="1" y="31"/>
                    <a:pt x="18" y="112"/>
                  </a:cubicBezTo>
                  <a:cubicBezTo>
                    <a:pt x="69" y="345"/>
                    <a:pt x="641" y="204"/>
                    <a:pt x="547" y="649"/>
                  </a:cubicBezTo>
                  <a:cubicBezTo>
                    <a:pt x="547" y="649"/>
                    <a:pt x="1635" y="392"/>
                    <a:pt x="1304" y="332"/>
                  </a:cubicBezTo>
                  <a:cubicBezTo>
                    <a:pt x="1009" y="280"/>
                    <a:pt x="393" y="0"/>
                    <a:pt x="134" y="0"/>
                  </a:cubicBezTo>
                  <a:close/>
                </a:path>
              </a:pathLst>
            </a:custGeom>
            <a:solidFill>
              <a:srgbClr val="FFCD9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99" name="Google Shape;11399;p59"/>
            <p:cNvSpPr/>
            <p:nvPr/>
          </p:nvSpPr>
          <p:spPr>
            <a:xfrm>
              <a:off x="891750" y="2166475"/>
              <a:ext cx="23725" cy="21750"/>
            </a:xfrm>
            <a:custGeom>
              <a:avLst/>
              <a:gdLst/>
              <a:ahLst/>
              <a:cxnLst/>
              <a:rect l="l" t="t" r="r" b="b"/>
              <a:pathLst>
                <a:path w="949" h="870" extrusionOk="0">
                  <a:moveTo>
                    <a:pt x="843" y="1"/>
                  </a:moveTo>
                  <a:cubicBezTo>
                    <a:pt x="814" y="1"/>
                    <a:pt x="774" y="21"/>
                    <a:pt x="721" y="74"/>
                  </a:cubicBezTo>
                  <a:cubicBezTo>
                    <a:pt x="558" y="233"/>
                    <a:pt x="1" y="733"/>
                    <a:pt x="127" y="861"/>
                  </a:cubicBezTo>
                  <a:cubicBezTo>
                    <a:pt x="133" y="867"/>
                    <a:pt x="141" y="869"/>
                    <a:pt x="151" y="869"/>
                  </a:cubicBezTo>
                  <a:cubicBezTo>
                    <a:pt x="280" y="869"/>
                    <a:pt x="757" y="407"/>
                    <a:pt x="912" y="275"/>
                  </a:cubicBezTo>
                  <a:cubicBezTo>
                    <a:pt x="912" y="275"/>
                    <a:pt x="948" y="1"/>
                    <a:pt x="843" y="1"/>
                  </a:cubicBezTo>
                  <a:close/>
                </a:path>
              </a:pathLst>
            </a:custGeom>
            <a:solidFill>
              <a:srgbClr val="FFCD9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00" name="Google Shape;11400;p59"/>
            <p:cNvSpPr/>
            <p:nvPr/>
          </p:nvSpPr>
          <p:spPr>
            <a:xfrm>
              <a:off x="794575" y="1986525"/>
              <a:ext cx="62550" cy="95175"/>
            </a:xfrm>
            <a:custGeom>
              <a:avLst/>
              <a:gdLst/>
              <a:ahLst/>
              <a:cxnLst/>
              <a:rect l="l" t="t" r="r" b="b"/>
              <a:pathLst>
                <a:path w="2502" h="3807" extrusionOk="0">
                  <a:moveTo>
                    <a:pt x="1084" y="0"/>
                  </a:moveTo>
                  <a:lnTo>
                    <a:pt x="1084" y="0"/>
                  </a:lnTo>
                  <a:cubicBezTo>
                    <a:pt x="1" y="2663"/>
                    <a:pt x="1416" y="3807"/>
                    <a:pt x="1416" y="3807"/>
                  </a:cubicBezTo>
                  <a:cubicBezTo>
                    <a:pt x="2236" y="1340"/>
                    <a:pt x="2500" y="417"/>
                    <a:pt x="2501" y="416"/>
                  </a:cubicBezTo>
                  <a:lnTo>
                    <a:pt x="2501" y="416"/>
                  </a:lnTo>
                  <a:lnTo>
                    <a:pt x="2501" y="416"/>
                  </a:lnTo>
                  <a:cubicBezTo>
                    <a:pt x="2501" y="416"/>
                    <a:pt x="2501" y="416"/>
                    <a:pt x="2501" y="416"/>
                  </a:cubicBezTo>
                  <a:cubicBezTo>
                    <a:pt x="2501" y="416"/>
                    <a:pt x="2501" y="416"/>
                    <a:pt x="2501" y="416"/>
                  </a:cubicBezTo>
                  <a:lnTo>
                    <a:pt x="2501" y="416"/>
                  </a:lnTo>
                  <a:lnTo>
                    <a:pt x="1084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01" name="Google Shape;11401;p59"/>
            <p:cNvSpPr/>
            <p:nvPr/>
          </p:nvSpPr>
          <p:spPr>
            <a:xfrm>
              <a:off x="889250" y="1748250"/>
              <a:ext cx="15275" cy="12975"/>
            </a:xfrm>
            <a:custGeom>
              <a:avLst/>
              <a:gdLst/>
              <a:ahLst/>
              <a:cxnLst/>
              <a:rect l="l" t="t" r="r" b="b"/>
              <a:pathLst>
                <a:path w="611" h="519" extrusionOk="0">
                  <a:moveTo>
                    <a:pt x="254" y="0"/>
                  </a:moveTo>
                  <a:cubicBezTo>
                    <a:pt x="250" y="0"/>
                    <a:pt x="246" y="1"/>
                    <a:pt x="242" y="1"/>
                  </a:cubicBezTo>
                  <a:cubicBezTo>
                    <a:pt x="329" y="103"/>
                    <a:pt x="472" y="293"/>
                    <a:pt x="390" y="379"/>
                  </a:cubicBezTo>
                  <a:cubicBezTo>
                    <a:pt x="366" y="405"/>
                    <a:pt x="325" y="416"/>
                    <a:pt x="279" y="416"/>
                  </a:cubicBezTo>
                  <a:cubicBezTo>
                    <a:pt x="178" y="416"/>
                    <a:pt x="49" y="367"/>
                    <a:pt x="0" y="319"/>
                  </a:cubicBezTo>
                  <a:lnTo>
                    <a:pt x="0" y="319"/>
                  </a:lnTo>
                  <a:cubicBezTo>
                    <a:pt x="15" y="341"/>
                    <a:pt x="30" y="365"/>
                    <a:pt x="50" y="391"/>
                  </a:cubicBezTo>
                  <a:cubicBezTo>
                    <a:pt x="116" y="463"/>
                    <a:pt x="218" y="518"/>
                    <a:pt x="314" y="518"/>
                  </a:cubicBezTo>
                  <a:cubicBezTo>
                    <a:pt x="352" y="518"/>
                    <a:pt x="388" y="510"/>
                    <a:pt x="421" y="491"/>
                  </a:cubicBezTo>
                  <a:cubicBezTo>
                    <a:pt x="611" y="379"/>
                    <a:pt x="525" y="102"/>
                    <a:pt x="279" y="3"/>
                  </a:cubicBezTo>
                  <a:cubicBezTo>
                    <a:pt x="271" y="2"/>
                    <a:pt x="263" y="0"/>
                    <a:pt x="254" y="0"/>
                  </a:cubicBezTo>
                  <a:close/>
                </a:path>
              </a:pathLst>
            </a:custGeom>
            <a:solidFill>
              <a:srgbClr val="EF8F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02" name="Google Shape;11402;p59"/>
            <p:cNvSpPr/>
            <p:nvPr/>
          </p:nvSpPr>
          <p:spPr>
            <a:xfrm>
              <a:off x="911650" y="1762750"/>
              <a:ext cx="28225" cy="20400"/>
            </a:xfrm>
            <a:custGeom>
              <a:avLst/>
              <a:gdLst/>
              <a:ahLst/>
              <a:cxnLst/>
              <a:rect l="l" t="t" r="r" b="b"/>
              <a:pathLst>
                <a:path w="1129" h="816" extrusionOk="0">
                  <a:moveTo>
                    <a:pt x="490" y="0"/>
                  </a:moveTo>
                  <a:cubicBezTo>
                    <a:pt x="435" y="0"/>
                    <a:pt x="385" y="8"/>
                    <a:pt x="341" y="25"/>
                  </a:cubicBezTo>
                  <a:cubicBezTo>
                    <a:pt x="1" y="166"/>
                    <a:pt x="556" y="719"/>
                    <a:pt x="908" y="815"/>
                  </a:cubicBezTo>
                  <a:cubicBezTo>
                    <a:pt x="719" y="690"/>
                    <a:pt x="254" y="230"/>
                    <a:pt x="356" y="137"/>
                  </a:cubicBezTo>
                  <a:cubicBezTo>
                    <a:pt x="380" y="115"/>
                    <a:pt x="430" y="106"/>
                    <a:pt x="494" y="106"/>
                  </a:cubicBezTo>
                  <a:cubicBezTo>
                    <a:pt x="688" y="106"/>
                    <a:pt x="1012" y="189"/>
                    <a:pt x="1129" y="252"/>
                  </a:cubicBezTo>
                  <a:cubicBezTo>
                    <a:pt x="1094" y="228"/>
                    <a:pt x="1057" y="195"/>
                    <a:pt x="1013" y="166"/>
                  </a:cubicBezTo>
                  <a:cubicBezTo>
                    <a:pt x="868" y="73"/>
                    <a:pt x="660" y="0"/>
                    <a:pt x="490" y="0"/>
                  </a:cubicBezTo>
                  <a:close/>
                </a:path>
              </a:pathLst>
            </a:custGeom>
            <a:solidFill>
              <a:srgbClr val="EF8F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03" name="Google Shape;11403;p59"/>
            <p:cNvSpPr/>
            <p:nvPr/>
          </p:nvSpPr>
          <p:spPr>
            <a:xfrm>
              <a:off x="870775" y="1750025"/>
              <a:ext cx="48775" cy="41875"/>
            </a:xfrm>
            <a:custGeom>
              <a:avLst/>
              <a:gdLst/>
              <a:ahLst/>
              <a:cxnLst/>
              <a:rect l="l" t="t" r="r" b="b"/>
              <a:pathLst>
                <a:path w="1951" h="1675" extrusionOk="0">
                  <a:moveTo>
                    <a:pt x="1849" y="1"/>
                  </a:moveTo>
                  <a:cubicBezTo>
                    <a:pt x="1465" y="1"/>
                    <a:pt x="5" y="1069"/>
                    <a:pt x="3" y="1307"/>
                  </a:cubicBezTo>
                  <a:cubicBezTo>
                    <a:pt x="1" y="1428"/>
                    <a:pt x="989" y="1675"/>
                    <a:pt x="989" y="1675"/>
                  </a:cubicBezTo>
                  <a:cubicBezTo>
                    <a:pt x="989" y="1675"/>
                    <a:pt x="1951" y="117"/>
                    <a:pt x="1939" y="60"/>
                  </a:cubicBezTo>
                  <a:cubicBezTo>
                    <a:pt x="1931" y="19"/>
                    <a:pt x="1899" y="1"/>
                    <a:pt x="1849" y="1"/>
                  </a:cubicBezTo>
                  <a:close/>
                </a:path>
              </a:pathLst>
            </a:custGeom>
            <a:solidFill>
              <a:srgbClr val="FFCD9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04" name="Google Shape;11404;p59"/>
            <p:cNvSpPr/>
            <p:nvPr/>
          </p:nvSpPr>
          <p:spPr>
            <a:xfrm>
              <a:off x="868475" y="1749900"/>
              <a:ext cx="48300" cy="42000"/>
            </a:xfrm>
            <a:custGeom>
              <a:avLst/>
              <a:gdLst/>
              <a:ahLst/>
              <a:cxnLst/>
              <a:rect l="l" t="t" r="r" b="b"/>
              <a:pathLst>
                <a:path w="1932" h="1680" extrusionOk="0">
                  <a:moveTo>
                    <a:pt x="1863" y="1"/>
                  </a:moveTo>
                  <a:cubicBezTo>
                    <a:pt x="1477" y="1"/>
                    <a:pt x="5" y="1076"/>
                    <a:pt x="4" y="1312"/>
                  </a:cubicBezTo>
                  <a:cubicBezTo>
                    <a:pt x="1" y="1433"/>
                    <a:pt x="998" y="1680"/>
                    <a:pt x="998" y="1680"/>
                  </a:cubicBezTo>
                  <a:cubicBezTo>
                    <a:pt x="998" y="1680"/>
                    <a:pt x="1007" y="1667"/>
                    <a:pt x="1024" y="1640"/>
                  </a:cubicBezTo>
                  <a:cubicBezTo>
                    <a:pt x="759" y="1568"/>
                    <a:pt x="186" y="1403"/>
                    <a:pt x="186" y="1311"/>
                  </a:cubicBezTo>
                  <a:cubicBezTo>
                    <a:pt x="189" y="1092"/>
                    <a:pt x="1463" y="139"/>
                    <a:pt x="1932" y="22"/>
                  </a:cubicBezTo>
                  <a:cubicBezTo>
                    <a:pt x="1916" y="8"/>
                    <a:pt x="1893" y="1"/>
                    <a:pt x="1863" y="1"/>
                  </a:cubicBezTo>
                  <a:close/>
                </a:path>
              </a:pathLst>
            </a:custGeom>
            <a:solidFill>
              <a:srgbClr val="F9AD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05" name="Google Shape;11405;p59"/>
            <p:cNvSpPr/>
            <p:nvPr/>
          </p:nvSpPr>
          <p:spPr>
            <a:xfrm>
              <a:off x="917725" y="1766075"/>
              <a:ext cx="16200" cy="8125"/>
            </a:xfrm>
            <a:custGeom>
              <a:avLst/>
              <a:gdLst/>
              <a:ahLst/>
              <a:cxnLst/>
              <a:rect l="l" t="t" r="r" b="b"/>
              <a:pathLst>
                <a:path w="648" h="325" extrusionOk="0">
                  <a:moveTo>
                    <a:pt x="134" y="1"/>
                  </a:moveTo>
                  <a:cubicBezTo>
                    <a:pt x="119" y="1"/>
                    <a:pt x="106" y="5"/>
                    <a:pt x="94" y="14"/>
                  </a:cubicBezTo>
                  <a:cubicBezTo>
                    <a:pt x="1" y="82"/>
                    <a:pt x="647" y="324"/>
                    <a:pt x="647" y="324"/>
                  </a:cubicBezTo>
                  <a:cubicBezTo>
                    <a:pt x="422" y="192"/>
                    <a:pt x="238" y="1"/>
                    <a:pt x="134" y="1"/>
                  </a:cubicBezTo>
                  <a:close/>
                </a:path>
              </a:pathLst>
            </a:custGeom>
            <a:solidFill>
              <a:srgbClr val="EF8F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06" name="Google Shape;11406;p59"/>
            <p:cNvSpPr/>
            <p:nvPr/>
          </p:nvSpPr>
          <p:spPr>
            <a:xfrm>
              <a:off x="869975" y="1784800"/>
              <a:ext cx="32575" cy="39000"/>
            </a:xfrm>
            <a:custGeom>
              <a:avLst/>
              <a:gdLst/>
              <a:ahLst/>
              <a:cxnLst/>
              <a:rect l="l" t="t" r="r" b="b"/>
              <a:pathLst>
                <a:path w="1303" h="1560" extrusionOk="0">
                  <a:moveTo>
                    <a:pt x="1303" y="1"/>
                  </a:moveTo>
                  <a:lnTo>
                    <a:pt x="1303" y="1"/>
                  </a:lnTo>
                  <a:cubicBezTo>
                    <a:pt x="1" y="333"/>
                    <a:pt x="521" y="1560"/>
                    <a:pt x="521" y="1560"/>
                  </a:cubicBezTo>
                  <a:cubicBezTo>
                    <a:pt x="388" y="320"/>
                    <a:pt x="1303" y="2"/>
                    <a:pt x="1303" y="1"/>
                  </a:cubicBezTo>
                  <a:close/>
                </a:path>
              </a:pathLst>
            </a:custGeom>
            <a:solidFill>
              <a:srgbClr val="EF8F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07" name="Google Shape;11407;p59"/>
            <p:cNvSpPr/>
            <p:nvPr/>
          </p:nvSpPr>
          <p:spPr>
            <a:xfrm>
              <a:off x="859600" y="1786350"/>
              <a:ext cx="19175" cy="23375"/>
            </a:xfrm>
            <a:custGeom>
              <a:avLst/>
              <a:gdLst/>
              <a:ahLst/>
              <a:cxnLst/>
              <a:rect l="l" t="t" r="r" b="b"/>
              <a:pathLst>
                <a:path w="767" h="935" extrusionOk="0">
                  <a:moveTo>
                    <a:pt x="235" y="1"/>
                  </a:moveTo>
                  <a:lnTo>
                    <a:pt x="1" y="420"/>
                  </a:lnTo>
                  <a:cubicBezTo>
                    <a:pt x="1" y="420"/>
                    <a:pt x="336" y="528"/>
                    <a:pt x="488" y="935"/>
                  </a:cubicBezTo>
                  <a:lnTo>
                    <a:pt x="767" y="176"/>
                  </a:lnTo>
                  <a:lnTo>
                    <a:pt x="767" y="176"/>
                  </a:lnTo>
                  <a:cubicBezTo>
                    <a:pt x="767" y="176"/>
                    <a:pt x="735" y="180"/>
                    <a:pt x="686" y="180"/>
                  </a:cubicBezTo>
                  <a:cubicBezTo>
                    <a:pt x="570" y="180"/>
                    <a:pt x="358" y="157"/>
                    <a:pt x="235" y="1"/>
                  </a:cubicBezTo>
                  <a:close/>
                </a:path>
              </a:pathLst>
            </a:custGeom>
            <a:solidFill>
              <a:srgbClr val="FFCD9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08" name="Google Shape;11408;p59"/>
            <p:cNvSpPr/>
            <p:nvPr/>
          </p:nvSpPr>
          <p:spPr>
            <a:xfrm>
              <a:off x="500325" y="1527875"/>
              <a:ext cx="94650" cy="82500"/>
            </a:xfrm>
            <a:custGeom>
              <a:avLst/>
              <a:gdLst/>
              <a:ahLst/>
              <a:cxnLst/>
              <a:rect l="l" t="t" r="r" b="b"/>
              <a:pathLst>
                <a:path w="3786" h="3300" extrusionOk="0">
                  <a:moveTo>
                    <a:pt x="462" y="1"/>
                  </a:moveTo>
                  <a:lnTo>
                    <a:pt x="0" y="738"/>
                  </a:lnTo>
                  <a:lnTo>
                    <a:pt x="3785" y="3300"/>
                  </a:lnTo>
                  <a:lnTo>
                    <a:pt x="462" y="1"/>
                  </a:lnTo>
                  <a:close/>
                </a:path>
              </a:pathLst>
            </a:custGeom>
            <a:solidFill>
              <a:srgbClr val="FFFFFF">
                <a:alpha val="269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09" name="Google Shape;11409;p59"/>
            <p:cNvSpPr/>
            <p:nvPr/>
          </p:nvSpPr>
          <p:spPr>
            <a:xfrm>
              <a:off x="967600" y="1808875"/>
              <a:ext cx="53450" cy="34025"/>
            </a:xfrm>
            <a:custGeom>
              <a:avLst/>
              <a:gdLst/>
              <a:ahLst/>
              <a:cxnLst/>
              <a:rect l="l" t="t" r="r" b="b"/>
              <a:pathLst>
                <a:path w="2138" h="1361" extrusionOk="0">
                  <a:moveTo>
                    <a:pt x="878" y="0"/>
                  </a:moveTo>
                  <a:cubicBezTo>
                    <a:pt x="235" y="0"/>
                    <a:pt x="0" y="1359"/>
                    <a:pt x="0" y="1359"/>
                  </a:cubicBezTo>
                  <a:cubicBezTo>
                    <a:pt x="20" y="1360"/>
                    <a:pt x="42" y="1361"/>
                    <a:pt x="64" y="1361"/>
                  </a:cubicBezTo>
                  <a:cubicBezTo>
                    <a:pt x="686" y="1361"/>
                    <a:pt x="2138" y="760"/>
                    <a:pt x="1248" y="136"/>
                  </a:cubicBezTo>
                  <a:cubicBezTo>
                    <a:pt x="1111" y="41"/>
                    <a:pt x="988" y="0"/>
                    <a:pt x="87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10" name="Google Shape;11410;p59"/>
            <p:cNvSpPr/>
            <p:nvPr/>
          </p:nvSpPr>
          <p:spPr>
            <a:xfrm>
              <a:off x="919475" y="1744350"/>
              <a:ext cx="49100" cy="17825"/>
            </a:xfrm>
            <a:custGeom>
              <a:avLst/>
              <a:gdLst/>
              <a:ahLst/>
              <a:cxnLst/>
              <a:rect l="l" t="t" r="r" b="b"/>
              <a:pathLst>
                <a:path w="1964" h="713" extrusionOk="0">
                  <a:moveTo>
                    <a:pt x="262" y="0"/>
                  </a:moveTo>
                  <a:cubicBezTo>
                    <a:pt x="127" y="0"/>
                    <a:pt x="1" y="90"/>
                    <a:pt x="155" y="290"/>
                  </a:cubicBezTo>
                  <a:cubicBezTo>
                    <a:pt x="211" y="365"/>
                    <a:pt x="783" y="712"/>
                    <a:pt x="1232" y="712"/>
                  </a:cubicBezTo>
                  <a:cubicBezTo>
                    <a:pt x="1366" y="712"/>
                    <a:pt x="1488" y="681"/>
                    <a:pt x="1583" y="603"/>
                  </a:cubicBezTo>
                  <a:cubicBezTo>
                    <a:pt x="1964" y="287"/>
                    <a:pt x="1711" y="129"/>
                    <a:pt x="1539" y="129"/>
                  </a:cubicBezTo>
                  <a:cubicBezTo>
                    <a:pt x="1525" y="129"/>
                    <a:pt x="1512" y="130"/>
                    <a:pt x="1500" y="132"/>
                  </a:cubicBezTo>
                  <a:cubicBezTo>
                    <a:pt x="1435" y="142"/>
                    <a:pt x="1277" y="151"/>
                    <a:pt x="1101" y="151"/>
                  </a:cubicBezTo>
                  <a:cubicBezTo>
                    <a:pt x="825" y="151"/>
                    <a:pt x="505" y="129"/>
                    <a:pt x="431" y="58"/>
                  </a:cubicBezTo>
                  <a:cubicBezTo>
                    <a:pt x="392" y="20"/>
                    <a:pt x="326" y="0"/>
                    <a:pt x="2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11" name="Google Shape;11411;p59"/>
            <p:cNvSpPr/>
            <p:nvPr/>
          </p:nvSpPr>
          <p:spPr>
            <a:xfrm>
              <a:off x="889550" y="1722950"/>
              <a:ext cx="31075" cy="22900"/>
            </a:xfrm>
            <a:custGeom>
              <a:avLst/>
              <a:gdLst/>
              <a:ahLst/>
              <a:cxnLst/>
              <a:rect l="l" t="t" r="r" b="b"/>
              <a:pathLst>
                <a:path w="1243" h="916" extrusionOk="0">
                  <a:moveTo>
                    <a:pt x="372" y="1"/>
                  </a:moveTo>
                  <a:cubicBezTo>
                    <a:pt x="280" y="1"/>
                    <a:pt x="169" y="77"/>
                    <a:pt x="105" y="327"/>
                  </a:cubicBezTo>
                  <a:cubicBezTo>
                    <a:pt x="0" y="737"/>
                    <a:pt x="745" y="915"/>
                    <a:pt x="904" y="915"/>
                  </a:cubicBezTo>
                  <a:cubicBezTo>
                    <a:pt x="911" y="915"/>
                    <a:pt x="918" y="915"/>
                    <a:pt x="922" y="914"/>
                  </a:cubicBezTo>
                  <a:cubicBezTo>
                    <a:pt x="1243" y="860"/>
                    <a:pt x="1144" y="623"/>
                    <a:pt x="1004" y="623"/>
                  </a:cubicBezTo>
                  <a:cubicBezTo>
                    <a:pt x="1002" y="623"/>
                    <a:pt x="1001" y="623"/>
                    <a:pt x="1000" y="623"/>
                  </a:cubicBezTo>
                  <a:cubicBezTo>
                    <a:pt x="999" y="623"/>
                    <a:pt x="998" y="623"/>
                    <a:pt x="997" y="623"/>
                  </a:cubicBezTo>
                  <a:cubicBezTo>
                    <a:pt x="852" y="623"/>
                    <a:pt x="560" y="194"/>
                    <a:pt x="514" y="87"/>
                  </a:cubicBezTo>
                  <a:cubicBezTo>
                    <a:pt x="495" y="42"/>
                    <a:pt x="439" y="1"/>
                    <a:pt x="37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12" name="Google Shape;11412;p59"/>
            <p:cNvSpPr/>
            <p:nvPr/>
          </p:nvSpPr>
          <p:spPr>
            <a:xfrm>
              <a:off x="932650" y="2137225"/>
              <a:ext cx="24625" cy="30025"/>
            </a:xfrm>
            <a:custGeom>
              <a:avLst/>
              <a:gdLst/>
              <a:ahLst/>
              <a:cxnLst/>
              <a:rect l="l" t="t" r="r" b="b"/>
              <a:pathLst>
                <a:path w="985" h="1201" extrusionOk="0">
                  <a:moveTo>
                    <a:pt x="506" y="1"/>
                  </a:moveTo>
                  <a:lnTo>
                    <a:pt x="0" y="495"/>
                  </a:lnTo>
                  <a:lnTo>
                    <a:pt x="230" y="1200"/>
                  </a:lnTo>
                  <a:lnTo>
                    <a:pt x="984" y="1108"/>
                  </a:lnTo>
                  <a:lnTo>
                    <a:pt x="506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13" name="Google Shape;11413;p59"/>
            <p:cNvSpPr/>
            <p:nvPr/>
          </p:nvSpPr>
          <p:spPr>
            <a:xfrm>
              <a:off x="707650" y="1685100"/>
              <a:ext cx="7375" cy="14375"/>
            </a:xfrm>
            <a:custGeom>
              <a:avLst/>
              <a:gdLst/>
              <a:ahLst/>
              <a:cxnLst/>
              <a:rect l="l" t="t" r="r" b="b"/>
              <a:pathLst>
                <a:path w="295" h="575" extrusionOk="0">
                  <a:moveTo>
                    <a:pt x="170" y="1"/>
                  </a:moveTo>
                  <a:cubicBezTo>
                    <a:pt x="101" y="1"/>
                    <a:pt x="33" y="121"/>
                    <a:pt x="16" y="274"/>
                  </a:cubicBezTo>
                  <a:cubicBezTo>
                    <a:pt x="0" y="432"/>
                    <a:pt x="48" y="567"/>
                    <a:pt x="121" y="575"/>
                  </a:cubicBezTo>
                  <a:cubicBezTo>
                    <a:pt x="123" y="575"/>
                    <a:pt x="126" y="575"/>
                    <a:pt x="128" y="575"/>
                  </a:cubicBezTo>
                  <a:cubicBezTo>
                    <a:pt x="198" y="575"/>
                    <a:pt x="265" y="454"/>
                    <a:pt x="280" y="302"/>
                  </a:cubicBezTo>
                  <a:cubicBezTo>
                    <a:pt x="295" y="143"/>
                    <a:pt x="250" y="8"/>
                    <a:pt x="177" y="1"/>
                  </a:cubicBezTo>
                  <a:cubicBezTo>
                    <a:pt x="175" y="1"/>
                    <a:pt x="172" y="1"/>
                    <a:pt x="170" y="1"/>
                  </a:cubicBezTo>
                  <a:close/>
                </a:path>
              </a:pathLst>
            </a:custGeom>
            <a:solidFill>
              <a:srgbClr val="FFCD9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14" name="Google Shape;11414;p59"/>
            <p:cNvSpPr/>
            <p:nvPr/>
          </p:nvSpPr>
          <p:spPr>
            <a:xfrm>
              <a:off x="697800" y="1678450"/>
              <a:ext cx="7475" cy="14400"/>
            </a:xfrm>
            <a:custGeom>
              <a:avLst/>
              <a:gdLst/>
              <a:ahLst/>
              <a:cxnLst/>
              <a:rect l="l" t="t" r="r" b="b"/>
              <a:pathLst>
                <a:path w="299" h="576" extrusionOk="0">
                  <a:moveTo>
                    <a:pt x="170" y="1"/>
                  </a:moveTo>
                  <a:cubicBezTo>
                    <a:pt x="101" y="1"/>
                    <a:pt x="33" y="122"/>
                    <a:pt x="16" y="274"/>
                  </a:cubicBezTo>
                  <a:cubicBezTo>
                    <a:pt x="1" y="432"/>
                    <a:pt x="48" y="568"/>
                    <a:pt x="121" y="575"/>
                  </a:cubicBezTo>
                  <a:cubicBezTo>
                    <a:pt x="124" y="575"/>
                    <a:pt x="126" y="575"/>
                    <a:pt x="128" y="575"/>
                  </a:cubicBezTo>
                  <a:cubicBezTo>
                    <a:pt x="198" y="575"/>
                    <a:pt x="265" y="455"/>
                    <a:pt x="281" y="302"/>
                  </a:cubicBezTo>
                  <a:cubicBezTo>
                    <a:pt x="298" y="144"/>
                    <a:pt x="251" y="9"/>
                    <a:pt x="177" y="1"/>
                  </a:cubicBezTo>
                  <a:cubicBezTo>
                    <a:pt x="175" y="1"/>
                    <a:pt x="173" y="1"/>
                    <a:pt x="170" y="1"/>
                  </a:cubicBezTo>
                  <a:close/>
                </a:path>
              </a:pathLst>
            </a:custGeom>
            <a:solidFill>
              <a:srgbClr val="FFCD9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15" name="Google Shape;11415;p59"/>
            <p:cNvSpPr/>
            <p:nvPr/>
          </p:nvSpPr>
          <p:spPr>
            <a:xfrm>
              <a:off x="687825" y="1674125"/>
              <a:ext cx="7300" cy="12250"/>
            </a:xfrm>
            <a:custGeom>
              <a:avLst/>
              <a:gdLst/>
              <a:ahLst/>
              <a:cxnLst/>
              <a:rect l="l" t="t" r="r" b="b"/>
              <a:pathLst>
                <a:path w="292" h="490" extrusionOk="0">
                  <a:moveTo>
                    <a:pt x="166" y="0"/>
                  </a:moveTo>
                  <a:cubicBezTo>
                    <a:pt x="97" y="0"/>
                    <a:pt x="30" y="101"/>
                    <a:pt x="16" y="230"/>
                  </a:cubicBezTo>
                  <a:cubicBezTo>
                    <a:pt x="0" y="367"/>
                    <a:pt x="46" y="482"/>
                    <a:pt x="119" y="489"/>
                  </a:cubicBezTo>
                  <a:cubicBezTo>
                    <a:pt x="122" y="489"/>
                    <a:pt x="125" y="490"/>
                    <a:pt x="128" y="490"/>
                  </a:cubicBezTo>
                  <a:cubicBezTo>
                    <a:pt x="197" y="490"/>
                    <a:pt x="264" y="389"/>
                    <a:pt x="277" y="259"/>
                  </a:cubicBezTo>
                  <a:cubicBezTo>
                    <a:pt x="292" y="123"/>
                    <a:pt x="246" y="8"/>
                    <a:pt x="174" y="1"/>
                  </a:cubicBezTo>
                  <a:cubicBezTo>
                    <a:pt x="171" y="0"/>
                    <a:pt x="168" y="0"/>
                    <a:pt x="166" y="0"/>
                  </a:cubicBezTo>
                  <a:close/>
                </a:path>
              </a:pathLst>
            </a:custGeom>
            <a:solidFill>
              <a:srgbClr val="FFCD9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16" name="Google Shape;11416;p59"/>
            <p:cNvSpPr/>
            <p:nvPr/>
          </p:nvSpPr>
          <p:spPr>
            <a:xfrm>
              <a:off x="671100" y="1723125"/>
              <a:ext cx="33200" cy="26850"/>
            </a:xfrm>
            <a:custGeom>
              <a:avLst/>
              <a:gdLst/>
              <a:ahLst/>
              <a:cxnLst/>
              <a:rect l="l" t="t" r="r" b="b"/>
              <a:pathLst>
                <a:path w="1328" h="1074" extrusionOk="0">
                  <a:moveTo>
                    <a:pt x="600" y="1"/>
                  </a:moveTo>
                  <a:lnTo>
                    <a:pt x="1" y="1074"/>
                  </a:lnTo>
                  <a:lnTo>
                    <a:pt x="1327" y="1004"/>
                  </a:lnTo>
                  <a:cubicBezTo>
                    <a:pt x="1316" y="958"/>
                    <a:pt x="1281" y="161"/>
                    <a:pt x="1281" y="161"/>
                  </a:cubicBezTo>
                  <a:lnTo>
                    <a:pt x="60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11417" name="Google Shape;11417;p59"/>
          <p:cNvCxnSpPr/>
          <p:nvPr/>
        </p:nvCxnSpPr>
        <p:spPr>
          <a:xfrm>
            <a:off x="4148250" y="3876739"/>
            <a:ext cx="847500" cy="0"/>
          </a:xfrm>
          <a:prstGeom prst="straightConnector1">
            <a:avLst/>
          </a:prstGeom>
          <a:noFill/>
          <a:ln w="19050" cap="flat" cmpd="sng">
            <a:solidFill>
              <a:srgbClr val="FFFFFF"/>
            </a:solidFill>
            <a:prstDash val="solid"/>
            <a:round/>
            <a:headEnd type="diamond" w="med" len="med"/>
            <a:tailEnd type="diamond" w="med" len="med"/>
          </a:ln>
        </p:spPr>
      </p:cxnSp>
      <p:cxnSp>
        <p:nvCxnSpPr>
          <p:cNvPr id="11418" name="Google Shape;11418;p59"/>
          <p:cNvCxnSpPr/>
          <p:nvPr/>
        </p:nvCxnSpPr>
        <p:spPr>
          <a:xfrm>
            <a:off x="4148250" y="961964"/>
            <a:ext cx="847500" cy="0"/>
          </a:xfrm>
          <a:prstGeom prst="straightConnector1">
            <a:avLst/>
          </a:prstGeom>
          <a:noFill/>
          <a:ln w="19050" cap="flat" cmpd="sng">
            <a:solidFill>
              <a:srgbClr val="FFFFFF"/>
            </a:solidFill>
            <a:prstDash val="solid"/>
            <a:round/>
            <a:headEnd type="diamond" w="med" len="med"/>
            <a:tailEnd type="diamond" w="med" len="med"/>
          </a:ln>
        </p:spPr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81" name="Google Shape;9781;p46"/>
          <p:cNvSpPr txBox="1">
            <a:spLocks noGrp="1"/>
          </p:cNvSpPr>
          <p:nvPr>
            <p:ph type="title"/>
          </p:nvPr>
        </p:nvSpPr>
        <p:spPr>
          <a:xfrm>
            <a:off x="2391900" y="2456313"/>
            <a:ext cx="5068266" cy="21592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/>
              <a:t>KHỞI ĐỘNG </a:t>
            </a:r>
            <a:endParaRPr dirty="0"/>
          </a:p>
        </p:txBody>
      </p:sp>
      <p:sp>
        <p:nvSpPr>
          <p:cNvPr id="9782" name="Google Shape;9782;p46"/>
          <p:cNvSpPr txBox="1">
            <a:spLocks noGrp="1"/>
          </p:cNvSpPr>
          <p:nvPr>
            <p:ph type="title" idx="2"/>
          </p:nvPr>
        </p:nvSpPr>
        <p:spPr>
          <a:xfrm>
            <a:off x="3796851" y="1097673"/>
            <a:ext cx="1550100" cy="122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01</a:t>
            </a:r>
            <a:endParaRPr/>
          </a:p>
        </p:txBody>
      </p:sp>
      <p:cxnSp>
        <p:nvCxnSpPr>
          <p:cNvPr id="9784" name="Google Shape;9784;p46"/>
          <p:cNvCxnSpPr/>
          <p:nvPr/>
        </p:nvCxnSpPr>
        <p:spPr>
          <a:xfrm>
            <a:off x="4148250" y="2409678"/>
            <a:ext cx="8475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diamond" w="med" len="med"/>
            <a:tailEnd type="diamond" w="med" len="med"/>
          </a:ln>
        </p:spPr>
      </p:cxnSp>
      <p:grpSp>
        <p:nvGrpSpPr>
          <p:cNvPr id="9786" name="Google Shape;9786;p46"/>
          <p:cNvGrpSpPr/>
          <p:nvPr/>
        </p:nvGrpSpPr>
        <p:grpSpPr>
          <a:xfrm flipH="1">
            <a:off x="1393044" y="2477787"/>
            <a:ext cx="1340338" cy="2137734"/>
            <a:chOff x="355800" y="1418750"/>
            <a:chExt cx="812375" cy="1295675"/>
          </a:xfrm>
        </p:grpSpPr>
        <p:sp>
          <p:nvSpPr>
            <p:cNvPr id="9787" name="Google Shape;9787;p46"/>
            <p:cNvSpPr/>
            <p:nvPr/>
          </p:nvSpPr>
          <p:spPr>
            <a:xfrm>
              <a:off x="355800" y="1418750"/>
              <a:ext cx="812375" cy="1295675"/>
            </a:xfrm>
            <a:custGeom>
              <a:avLst/>
              <a:gdLst/>
              <a:ahLst/>
              <a:cxnLst/>
              <a:rect l="l" t="t" r="r" b="b"/>
              <a:pathLst>
                <a:path w="32495" h="51827" extrusionOk="0">
                  <a:moveTo>
                    <a:pt x="6470" y="1"/>
                  </a:moveTo>
                  <a:cubicBezTo>
                    <a:pt x="6018" y="1"/>
                    <a:pt x="5562" y="205"/>
                    <a:pt x="5260" y="654"/>
                  </a:cubicBezTo>
                  <a:lnTo>
                    <a:pt x="735" y="7395"/>
                  </a:lnTo>
                  <a:cubicBezTo>
                    <a:pt x="1" y="8487"/>
                    <a:pt x="829" y="9881"/>
                    <a:pt x="2040" y="9881"/>
                  </a:cubicBezTo>
                  <a:cubicBezTo>
                    <a:pt x="2168" y="9881"/>
                    <a:pt x="2301" y="9865"/>
                    <a:pt x="2436" y="9832"/>
                  </a:cubicBezTo>
                  <a:lnTo>
                    <a:pt x="3821" y="9493"/>
                  </a:lnTo>
                  <a:cubicBezTo>
                    <a:pt x="5063" y="9846"/>
                    <a:pt x="7579" y="10658"/>
                    <a:pt x="11009" y="12239"/>
                  </a:cubicBezTo>
                  <a:cubicBezTo>
                    <a:pt x="11094" y="12430"/>
                    <a:pt x="10683" y="13252"/>
                    <a:pt x="10620" y="13444"/>
                  </a:cubicBezTo>
                  <a:cubicBezTo>
                    <a:pt x="10434" y="14013"/>
                    <a:pt x="10233" y="14578"/>
                    <a:pt x="10064" y="15153"/>
                  </a:cubicBezTo>
                  <a:cubicBezTo>
                    <a:pt x="9643" y="16557"/>
                    <a:pt x="9025" y="18641"/>
                    <a:pt x="10317" y="19760"/>
                  </a:cubicBezTo>
                  <a:cubicBezTo>
                    <a:pt x="11121" y="20457"/>
                    <a:pt x="14788" y="21115"/>
                    <a:pt x="14547" y="22492"/>
                  </a:cubicBezTo>
                  <a:cubicBezTo>
                    <a:pt x="14142" y="24791"/>
                    <a:pt x="13208" y="26860"/>
                    <a:pt x="12574" y="29080"/>
                  </a:cubicBezTo>
                  <a:cubicBezTo>
                    <a:pt x="11926" y="31351"/>
                    <a:pt x="11710" y="33710"/>
                    <a:pt x="11379" y="36038"/>
                  </a:cubicBezTo>
                  <a:cubicBezTo>
                    <a:pt x="10952" y="39023"/>
                    <a:pt x="10317" y="42016"/>
                    <a:pt x="9529" y="44898"/>
                  </a:cubicBezTo>
                  <a:cubicBezTo>
                    <a:pt x="9391" y="45407"/>
                    <a:pt x="9291" y="45919"/>
                    <a:pt x="9242" y="46445"/>
                  </a:cubicBezTo>
                  <a:cubicBezTo>
                    <a:pt x="9206" y="46817"/>
                    <a:pt x="9227" y="47278"/>
                    <a:pt x="8851" y="47492"/>
                  </a:cubicBezTo>
                  <a:cubicBezTo>
                    <a:pt x="8729" y="47560"/>
                    <a:pt x="8585" y="47577"/>
                    <a:pt x="8444" y="47594"/>
                  </a:cubicBezTo>
                  <a:cubicBezTo>
                    <a:pt x="7693" y="47690"/>
                    <a:pt x="6921" y="47896"/>
                    <a:pt x="6346" y="48390"/>
                  </a:cubicBezTo>
                  <a:cubicBezTo>
                    <a:pt x="5268" y="49316"/>
                    <a:pt x="5439" y="51205"/>
                    <a:pt x="6888" y="51656"/>
                  </a:cubicBezTo>
                  <a:cubicBezTo>
                    <a:pt x="7234" y="51764"/>
                    <a:pt x="7596" y="51789"/>
                    <a:pt x="7959" y="51789"/>
                  </a:cubicBezTo>
                  <a:cubicBezTo>
                    <a:pt x="8171" y="51789"/>
                    <a:pt x="8384" y="51780"/>
                    <a:pt x="8595" y="51774"/>
                  </a:cubicBezTo>
                  <a:cubicBezTo>
                    <a:pt x="8822" y="51768"/>
                    <a:pt x="9049" y="51765"/>
                    <a:pt x="9276" y="51765"/>
                  </a:cubicBezTo>
                  <a:cubicBezTo>
                    <a:pt x="9758" y="51765"/>
                    <a:pt x="10239" y="51779"/>
                    <a:pt x="10719" y="51807"/>
                  </a:cubicBezTo>
                  <a:cubicBezTo>
                    <a:pt x="10875" y="51816"/>
                    <a:pt x="11032" y="51826"/>
                    <a:pt x="11188" y="51826"/>
                  </a:cubicBezTo>
                  <a:cubicBezTo>
                    <a:pt x="11366" y="51826"/>
                    <a:pt x="11542" y="51813"/>
                    <a:pt x="11715" y="51769"/>
                  </a:cubicBezTo>
                  <a:cubicBezTo>
                    <a:pt x="12154" y="51656"/>
                    <a:pt x="12390" y="51337"/>
                    <a:pt x="12567" y="50942"/>
                  </a:cubicBezTo>
                  <a:cubicBezTo>
                    <a:pt x="13370" y="49158"/>
                    <a:pt x="14283" y="47390"/>
                    <a:pt x="14977" y="45558"/>
                  </a:cubicBezTo>
                  <a:cubicBezTo>
                    <a:pt x="15337" y="44598"/>
                    <a:pt x="15700" y="43640"/>
                    <a:pt x="16063" y="42680"/>
                  </a:cubicBezTo>
                  <a:lnTo>
                    <a:pt x="15984" y="42141"/>
                  </a:lnTo>
                  <a:cubicBezTo>
                    <a:pt x="15980" y="42118"/>
                    <a:pt x="15922" y="41737"/>
                    <a:pt x="15826" y="41228"/>
                  </a:cubicBezTo>
                  <a:lnTo>
                    <a:pt x="17164" y="38007"/>
                  </a:lnTo>
                  <a:cubicBezTo>
                    <a:pt x="17730" y="38206"/>
                    <a:pt x="18312" y="38386"/>
                    <a:pt x="18910" y="38547"/>
                  </a:cubicBezTo>
                  <a:cubicBezTo>
                    <a:pt x="19114" y="39024"/>
                    <a:pt x="19318" y="39504"/>
                    <a:pt x="19522" y="39982"/>
                  </a:cubicBezTo>
                  <a:cubicBezTo>
                    <a:pt x="19651" y="40286"/>
                    <a:pt x="19815" y="40592"/>
                    <a:pt x="19916" y="40905"/>
                  </a:cubicBezTo>
                  <a:cubicBezTo>
                    <a:pt x="20066" y="41379"/>
                    <a:pt x="19855" y="41655"/>
                    <a:pt x="19824" y="42134"/>
                  </a:cubicBezTo>
                  <a:cubicBezTo>
                    <a:pt x="19812" y="42348"/>
                    <a:pt x="19880" y="42558"/>
                    <a:pt x="19946" y="42762"/>
                  </a:cubicBezTo>
                  <a:cubicBezTo>
                    <a:pt x="20636" y="44848"/>
                    <a:pt x="21445" y="46867"/>
                    <a:pt x="21673" y="49079"/>
                  </a:cubicBezTo>
                  <a:cubicBezTo>
                    <a:pt x="21712" y="49462"/>
                    <a:pt x="21728" y="49853"/>
                    <a:pt x="21812" y="50230"/>
                  </a:cubicBezTo>
                  <a:cubicBezTo>
                    <a:pt x="22050" y="51284"/>
                    <a:pt x="22558" y="51771"/>
                    <a:pt x="23623" y="51780"/>
                  </a:cubicBezTo>
                  <a:cubicBezTo>
                    <a:pt x="24211" y="51783"/>
                    <a:pt x="24796" y="51789"/>
                    <a:pt x="25382" y="51794"/>
                  </a:cubicBezTo>
                  <a:cubicBezTo>
                    <a:pt x="25454" y="51795"/>
                    <a:pt x="25527" y="51795"/>
                    <a:pt x="25600" y="51795"/>
                  </a:cubicBezTo>
                  <a:cubicBezTo>
                    <a:pt x="26028" y="51795"/>
                    <a:pt x="26460" y="51780"/>
                    <a:pt x="26869" y="51652"/>
                  </a:cubicBezTo>
                  <a:cubicBezTo>
                    <a:pt x="28172" y="51247"/>
                    <a:pt x="28575" y="49583"/>
                    <a:pt x="27662" y="48589"/>
                  </a:cubicBezTo>
                  <a:cubicBezTo>
                    <a:pt x="27294" y="48183"/>
                    <a:pt x="26779" y="47981"/>
                    <a:pt x="26302" y="47726"/>
                  </a:cubicBezTo>
                  <a:cubicBezTo>
                    <a:pt x="26261" y="47705"/>
                    <a:pt x="26221" y="47679"/>
                    <a:pt x="26199" y="47640"/>
                  </a:cubicBezTo>
                  <a:cubicBezTo>
                    <a:pt x="26179" y="47600"/>
                    <a:pt x="26185" y="47554"/>
                    <a:pt x="26188" y="47511"/>
                  </a:cubicBezTo>
                  <a:cubicBezTo>
                    <a:pt x="26304" y="46361"/>
                    <a:pt x="26129" y="45219"/>
                    <a:pt x="25949" y="44086"/>
                  </a:cubicBezTo>
                  <a:cubicBezTo>
                    <a:pt x="25801" y="43164"/>
                    <a:pt x="25855" y="42086"/>
                    <a:pt x="25570" y="41205"/>
                  </a:cubicBezTo>
                  <a:cubicBezTo>
                    <a:pt x="25411" y="40708"/>
                    <a:pt x="25153" y="40300"/>
                    <a:pt x="25086" y="39773"/>
                  </a:cubicBezTo>
                  <a:cubicBezTo>
                    <a:pt x="25007" y="39176"/>
                    <a:pt x="25046" y="38574"/>
                    <a:pt x="25064" y="37976"/>
                  </a:cubicBezTo>
                  <a:cubicBezTo>
                    <a:pt x="25097" y="36870"/>
                    <a:pt x="25059" y="35764"/>
                    <a:pt x="24944" y="34664"/>
                  </a:cubicBezTo>
                  <a:cubicBezTo>
                    <a:pt x="24918" y="34424"/>
                    <a:pt x="24444" y="31740"/>
                    <a:pt x="24669" y="31677"/>
                  </a:cubicBezTo>
                  <a:cubicBezTo>
                    <a:pt x="26014" y="31299"/>
                    <a:pt x="27451" y="30879"/>
                    <a:pt x="28733" y="30297"/>
                  </a:cubicBezTo>
                  <a:cubicBezTo>
                    <a:pt x="29782" y="29822"/>
                    <a:pt x="31038" y="29010"/>
                    <a:pt x="31726" y="28001"/>
                  </a:cubicBezTo>
                  <a:cubicBezTo>
                    <a:pt x="32328" y="27116"/>
                    <a:pt x="32495" y="26080"/>
                    <a:pt x="31700" y="24983"/>
                  </a:cubicBezTo>
                  <a:cubicBezTo>
                    <a:pt x="31347" y="24493"/>
                    <a:pt x="30942" y="24023"/>
                    <a:pt x="30623" y="23510"/>
                  </a:cubicBezTo>
                  <a:cubicBezTo>
                    <a:pt x="30239" y="22895"/>
                    <a:pt x="30002" y="22200"/>
                    <a:pt x="29664" y="21560"/>
                  </a:cubicBezTo>
                  <a:cubicBezTo>
                    <a:pt x="28980" y="20266"/>
                    <a:pt x="27938" y="19066"/>
                    <a:pt x="26843" y="18096"/>
                  </a:cubicBezTo>
                  <a:cubicBezTo>
                    <a:pt x="27680" y="17482"/>
                    <a:pt x="27684" y="16804"/>
                    <a:pt x="27976" y="15894"/>
                  </a:cubicBezTo>
                  <a:cubicBezTo>
                    <a:pt x="28046" y="15675"/>
                    <a:pt x="28154" y="15469"/>
                    <a:pt x="28244" y="15255"/>
                  </a:cubicBezTo>
                  <a:cubicBezTo>
                    <a:pt x="28930" y="13651"/>
                    <a:pt x="28553" y="11688"/>
                    <a:pt x="27181" y="10582"/>
                  </a:cubicBezTo>
                  <a:cubicBezTo>
                    <a:pt x="26800" y="10274"/>
                    <a:pt x="26376" y="10032"/>
                    <a:pt x="25935" y="9826"/>
                  </a:cubicBezTo>
                  <a:cubicBezTo>
                    <a:pt x="25829" y="9776"/>
                    <a:pt x="24829" y="9470"/>
                    <a:pt x="24806" y="9385"/>
                  </a:cubicBezTo>
                  <a:cubicBezTo>
                    <a:pt x="24774" y="9270"/>
                    <a:pt x="24734" y="9159"/>
                    <a:pt x="24685" y="9050"/>
                  </a:cubicBezTo>
                  <a:cubicBezTo>
                    <a:pt x="24284" y="8145"/>
                    <a:pt x="23363" y="7560"/>
                    <a:pt x="22337" y="7560"/>
                  </a:cubicBezTo>
                  <a:cubicBezTo>
                    <a:pt x="21805" y="7560"/>
                    <a:pt x="21274" y="7709"/>
                    <a:pt x="20762" y="8005"/>
                  </a:cubicBezTo>
                  <a:cubicBezTo>
                    <a:pt x="20056" y="8414"/>
                    <a:pt x="19572" y="9059"/>
                    <a:pt x="19397" y="9820"/>
                  </a:cubicBezTo>
                  <a:cubicBezTo>
                    <a:pt x="19303" y="10228"/>
                    <a:pt x="19303" y="10654"/>
                    <a:pt x="19391" y="11066"/>
                  </a:cubicBezTo>
                  <a:cubicBezTo>
                    <a:pt x="19319" y="11378"/>
                    <a:pt x="19303" y="11688"/>
                    <a:pt x="19342" y="11990"/>
                  </a:cubicBezTo>
                  <a:cubicBezTo>
                    <a:pt x="19306" y="11724"/>
                    <a:pt x="18615" y="11450"/>
                    <a:pt x="18417" y="11342"/>
                  </a:cubicBezTo>
                  <a:cubicBezTo>
                    <a:pt x="17927" y="11072"/>
                    <a:pt x="17473" y="10797"/>
                    <a:pt x="17019" y="10461"/>
                  </a:cubicBezTo>
                  <a:cubicBezTo>
                    <a:pt x="16008" y="9715"/>
                    <a:pt x="15044" y="8896"/>
                    <a:pt x="13946" y="8278"/>
                  </a:cubicBezTo>
                  <a:cubicBezTo>
                    <a:pt x="12919" y="7702"/>
                    <a:pt x="12027" y="6955"/>
                    <a:pt x="11130" y="6195"/>
                  </a:cubicBezTo>
                  <a:cubicBezTo>
                    <a:pt x="10541" y="5698"/>
                    <a:pt x="9966" y="5185"/>
                    <a:pt x="9414" y="4647"/>
                  </a:cubicBezTo>
                  <a:cubicBezTo>
                    <a:pt x="9160" y="4397"/>
                    <a:pt x="8157" y="3644"/>
                    <a:pt x="8125" y="3289"/>
                  </a:cubicBezTo>
                  <a:lnTo>
                    <a:pt x="7948" y="1342"/>
                  </a:lnTo>
                  <a:cubicBezTo>
                    <a:pt x="7872" y="500"/>
                    <a:pt x="7177" y="1"/>
                    <a:pt x="647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3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88" name="Google Shape;9788;p46"/>
            <p:cNvSpPr/>
            <p:nvPr/>
          </p:nvSpPr>
          <p:spPr>
            <a:xfrm>
              <a:off x="688000" y="2191475"/>
              <a:ext cx="248475" cy="163075"/>
            </a:xfrm>
            <a:custGeom>
              <a:avLst/>
              <a:gdLst/>
              <a:ahLst/>
              <a:cxnLst/>
              <a:rect l="l" t="t" r="r" b="b"/>
              <a:pathLst>
                <a:path w="9939" h="6523" extrusionOk="0">
                  <a:moveTo>
                    <a:pt x="5782" y="0"/>
                  </a:moveTo>
                  <a:cubicBezTo>
                    <a:pt x="5406" y="0"/>
                    <a:pt x="1919" y="82"/>
                    <a:pt x="0" y="3077"/>
                  </a:cubicBezTo>
                  <a:cubicBezTo>
                    <a:pt x="4400" y="6092"/>
                    <a:pt x="9938" y="6523"/>
                    <a:pt x="9938" y="6523"/>
                  </a:cubicBezTo>
                  <a:lnTo>
                    <a:pt x="5816" y="0"/>
                  </a:lnTo>
                  <a:cubicBezTo>
                    <a:pt x="5816" y="0"/>
                    <a:pt x="5804" y="0"/>
                    <a:pt x="578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89" name="Google Shape;9789;p46"/>
            <p:cNvSpPr/>
            <p:nvPr/>
          </p:nvSpPr>
          <p:spPr>
            <a:xfrm>
              <a:off x="652475" y="1858100"/>
              <a:ext cx="185950" cy="67950"/>
            </a:xfrm>
            <a:custGeom>
              <a:avLst/>
              <a:gdLst/>
              <a:ahLst/>
              <a:cxnLst/>
              <a:rect l="l" t="t" r="r" b="b"/>
              <a:pathLst>
                <a:path w="7438" h="2718" extrusionOk="0">
                  <a:moveTo>
                    <a:pt x="167" y="0"/>
                  </a:moveTo>
                  <a:lnTo>
                    <a:pt x="0" y="1663"/>
                  </a:lnTo>
                  <a:lnTo>
                    <a:pt x="5599" y="2718"/>
                  </a:lnTo>
                  <a:lnTo>
                    <a:pt x="7438" y="42"/>
                  </a:lnTo>
                  <a:lnTo>
                    <a:pt x="167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90" name="Google Shape;9790;p46"/>
            <p:cNvSpPr/>
            <p:nvPr/>
          </p:nvSpPr>
          <p:spPr>
            <a:xfrm>
              <a:off x="652475" y="1858100"/>
              <a:ext cx="186000" cy="68025"/>
            </a:xfrm>
            <a:custGeom>
              <a:avLst/>
              <a:gdLst/>
              <a:ahLst/>
              <a:cxnLst/>
              <a:rect l="l" t="t" r="r" b="b"/>
              <a:pathLst>
                <a:path w="7440" h="2721" extrusionOk="0">
                  <a:moveTo>
                    <a:pt x="167" y="0"/>
                  </a:moveTo>
                  <a:lnTo>
                    <a:pt x="0" y="1666"/>
                  </a:lnTo>
                  <a:lnTo>
                    <a:pt x="5600" y="2720"/>
                  </a:lnTo>
                  <a:lnTo>
                    <a:pt x="7439" y="43"/>
                  </a:lnTo>
                  <a:lnTo>
                    <a:pt x="4084" y="23"/>
                  </a:lnTo>
                  <a:cubicBezTo>
                    <a:pt x="3889" y="529"/>
                    <a:pt x="3814" y="1276"/>
                    <a:pt x="2854" y="1276"/>
                  </a:cubicBezTo>
                  <a:cubicBezTo>
                    <a:pt x="1759" y="1276"/>
                    <a:pt x="869" y="890"/>
                    <a:pt x="869" y="414"/>
                  </a:cubicBezTo>
                  <a:cubicBezTo>
                    <a:pt x="869" y="266"/>
                    <a:pt x="954" y="127"/>
                    <a:pt x="1105" y="6"/>
                  </a:cubicBezTo>
                  <a:lnTo>
                    <a:pt x="167" y="0"/>
                  </a:lnTo>
                  <a:close/>
                </a:path>
              </a:pathLst>
            </a:custGeom>
            <a:solidFill>
              <a:srgbClr val="000000">
                <a:alpha val="185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91" name="Google Shape;9791;p46"/>
            <p:cNvSpPr/>
            <p:nvPr/>
          </p:nvSpPr>
          <p:spPr>
            <a:xfrm>
              <a:off x="970600" y="1918625"/>
              <a:ext cx="146425" cy="175800"/>
            </a:xfrm>
            <a:custGeom>
              <a:avLst/>
              <a:gdLst/>
              <a:ahLst/>
              <a:cxnLst/>
              <a:rect l="l" t="t" r="r" b="b"/>
              <a:pathLst>
                <a:path w="5857" h="7032" extrusionOk="0">
                  <a:moveTo>
                    <a:pt x="1159" y="1"/>
                  </a:moveTo>
                  <a:lnTo>
                    <a:pt x="1" y="3041"/>
                  </a:lnTo>
                  <a:lnTo>
                    <a:pt x="4129" y="7032"/>
                  </a:lnTo>
                  <a:lnTo>
                    <a:pt x="5857" y="6489"/>
                  </a:lnTo>
                  <a:lnTo>
                    <a:pt x="115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92" name="Google Shape;9792;p46"/>
            <p:cNvSpPr/>
            <p:nvPr/>
          </p:nvSpPr>
          <p:spPr>
            <a:xfrm>
              <a:off x="970650" y="1918550"/>
              <a:ext cx="116550" cy="175925"/>
            </a:xfrm>
            <a:custGeom>
              <a:avLst/>
              <a:gdLst/>
              <a:ahLst/>
              <a:cxnLst/>
              <a:rect l="l" t="t" r="r" b="b"/>
              <a:pathLst>
                <a:path w="4662" h="7037" extrusionOk="0">
                  <a:moveTo>
                    <a:pt x="1164" y="1"/>
                  </a:moveTo>
                  <a:lnTo>
                    <a:pt x="0" y="3038"/>
                  </a:lnTo>
                  <a:lnTo>
                    <a:pt x="4122" y="7036"/>
                  </a:lnTo>
                  <a:lnTo>
                    <a:pt x="4662" y="6878"/>
                  </a:lnTo>
                  <a:cubicBezTo>
                    <a:pt x="4232" y="6552"/>
                    <a:pt x="3783" y="6083"/>
                    <a:pt x="3382" y="5509"/>
                  </a:cubicBezTo>
                  <a:cubicBezTo>
                    <a:pt x="2376" y="4066"/>
                    <a:pt x="2364" y="2928"/>
                    <a:pt x="3068" y="2642"/>
                  </a:cubicBezTo>
                  <a:lnTo>
                    <a:pt x="1164" y="1"/>
                  </a:lnTo>
                  <a:close/>
                </a:path>
              </a:pathLst>
            </a:custGeom>
            <a:solidFill>
              <a:srgbClr val="000000">
                <a:alpha val="185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93" name="Google Shape;9793;p46"/>
            <p:cNvSpPr/>
            <p:nvPr/>
          </p:nvSpPr>
          <p:spPr>
            <a:xfrm>
              <a:off x="966775" y="1931700"/>
              <a:ext cx="80775" cy="96350"/>
            </a:xfrm>
            <a:custGeom>
              <a:avLst/>
              <a:gdLst/>
              <a:ahLst/>
              <a:cxnLst/>
              <a:rect l="l" t="t" r="r" b="b"/>
              <a:pathLst>
                <a:path w="3231" h="3854" extrusionOk="0">
                  <a:moveTo>
                    <a:pt x="1684" y="1"/>
                  </a:moveTo>
                  <a:lnTo>
                    <a:pt x="0" y="3219"/>
                  </a:lnTo>
                  <a:lnTo>
                    <a:pt x="957" y="3853"/>
                  </a:lnTo>
                  <a:lnTo>
                    <a:pt x="1327" y="3380"/>
                  </a:lnTo>
                  <a:lnTo>
                    <a:pt x="1118" y="3126"/>
                  </a:lnTo>
                  <a:lnTo>
                    <a:pt x="1351" y="2734"/>
                  </a:lnTo>
                  <a:lnTo>
                    <a:pt x="1556" y="3046"/>
                  </a:lnTo>
                  <a:lnTo>
                    <a:pt x="2157" y="2400"/>
                  </a:lnTo>
                  <a:lnTo>
                    <a:pt x="1870" y="2192"/>
                  </a:lnTo>
                  <a:lnTo>
                    <a:pt x="2272" y="1755"/>
                  </a:lnTo>
                  <a:lnTo>
                    <a:pt x="2584" y="2043"/>
                  </a:lnTo>
                  <a:lnTo>
                    <a:pt x="3231" y="1777"/>
                  </a:lnTo>
                  <a:lnTo>
                    <a:pt x="1684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94" name="Google Shape;9794;p46"/>
            <p:cNvSpPr/>
            <p:nvPr/>
          </p:nvSpPr>
          <p:spPr>
            <a:xfrm>
              <a:off x="757800" y="1855950"/>
              <a:ext cx="53200" cy="85475"/>
            </a:xfrm>
            <a:custGeom>
              <a:avLst/>
              <a:gdLst/>
              <a:ahLst/>
              <a:cxnLst/>
              <a:rect l="l" t="t" r="r" b="b"/>
              <a:pathLst>
                <a:path w="2128" h="3419" extrusionOk="0">
                  <a:moveTo>
                    <a:pt x="2127" y="0"/>
                  </a:moveTo>
                  <a:lnTo>
                    <a:pt x="55" y="22"/>
                  </a:lnTo>
                  <a:lnTo>
                    <a:pt x="134" y="788"/>
                  </a:lnTo>
                  <a:lnTo>
                    <a:pt x="506" y="805"/>
                  </a:lnTo>
                  <a:lnTo>
                    <a:pt x="493" y="1390"/>
                  </a:lnTo>
                  <a:lnTo>
                    <a:pt x="144" y="1334"/>
                  </a:lnTo>
                  <a:lnTo>
                    <a:pt x="128" y="2203"/>
                  </a:lnTo>
                  <a:lnTo>
                    <a:pt x="489" y="2133"/>
                  </a:lnTo>
                  <a:lnTo>
                    <a:pt x="385" y="2566"/>
                  </a:lnTo>
                  <a:lnTo>
                    <a:pt x="62" y="2598"/>
                  </a:lnTo>
                  <a:lnTo>
                    <a:pt x="0" y="3184"/>
                  </a:lnTo>
                  <a:lnTo>
                    <a:pt x="1117" y="3419"/>
                  </a:lnTo>
                  <a:lnTo>
                    <a:pt x="2127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95" name="Google Shape;9795;p46"/>
            <p:cNvSpPr/>
            <p:nvPr/>
          </p:nvSpPr>
          <p:spPr>
            <a:xfrm>
              <a:off x="899850" y="2411500"/>
              <a:ext cx="62850" cy="245250"/>
            </a:xfrm>
            <a:custGeom>
              <a:avLst/>
              <a:gdLst/>
              <a:ahLst/>
              <a:cxnLst/>
              <a:rect l="l" t="t" r="r" b="b"/>
              <a:pathLst>
                <a:path w="2514" h="9810" extrusionOk="0">
                  <a:moveTo>
                    <a:pt x="763" y="1"/>
                  </a:moveTo>
                  <a:cubicBezTo>
                    <a:pt x="596" y="1"/>
                    <a:pt x="0" y="2471"/>
                    <a:pt x="2" y="2471"/>
                  </a:cubicBezTo>
                  <a:lnTo>
                    <a:pt x="2406" y="9810"/>
                  </a:lnTo>
                  <a:lnTo>
                    <a:pt x="2513" y="9446"/>
                  </a:lnTo>
                  <a:lnTo>
                    <a:pt x="1999" y="2013"/>
                  </a:lnTo>
                  <a:cubicBezTo>
                    <a:pt x="1999" y="2013"/>
                    <a:pt x="931" y="1"/>
                    <a:pt x="7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96" name="Google Shape;9796;p46"/>
            <p:cNvSpPr/>
            <p:nvPr/>
          </p:nvSpPr>
          <p:spPr>
            <a:xfrm>
              <a:off x="618325" y="2397350"/>
              <a:ext cx="90175" cy="267450"/>
            </a:xfrm>
            <a:custGeom>
              <a:avLst/>
              <a:gdLst/>
              <a:ahLst/>
              <a:cxnLst/>
              <a:rect l="l" t="t" r="r" b="b"/>
              <a:pathLst>
                <a:path w="3607" h="10698" extrusionOk="0">
                  <a:moveTo>
                    <a:pt x="2540" y="1"/>
                  </a:moveTo>
                  <a:cubicBezTo>
                    <a:pt x="2411" y="1"/>
                    <a:pt x="2278" y="157"/>
                    <a:pt x="2143" y="538"/>
                  </a:cubicBezTo>
                  <a:cubicBezTo>
                    <a:pt x="2087" y="696"/>
                    <a:pt x="2020" y="2492"/>
                    <a:pt x="2020" y="2492"/>
                  </a:cubicBezTo>
                  <a:cubicBezTo>
                    <a:pt x="2020" y="2492"/>
                    <a:pt x="2020" y="2492"/>
                    <a:pt x="2020" y="2492"/>
                  </a:cubicBezTo>
                  <a:lnTo>
                    <a:pt x="1" y="10511"/>
                  </a:lnTo>
                  <a:lnTo>
                    <a:pt x="342" y="10698"/>
                  </a:lnTo>
                  <a:lnTo>
                    <a:pt x="3606" y="3263"/>
                  </a:lnTo>
                  <a:cubicBezTo>
                    <a:pt x="3606" y="3263"/>
                    <a:pt x="3126" y="1"/>
                    <a:pt x="254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97" name="Google Shape;9797;p46"/>
            <p:cNvSpPr/>
            <p:nvPr/>
          </p:nvSpPr>
          <p:spPr>
            <a:xfrm>
              <a:off x="827025" y="2203675"/>
              <a:ext cx="110300" cy="253975"/>
            </a:xfrm>
            <a:custGeom>
              <a:avLst/>
              <a:gdLst/>
              <a:ahLst/>
              <a:cxnLst/>
              <a:rect l="l" t="t" r="r" b="b"/>
              <a:pathLst>
                <a:path w="4412" h="10159" extrusionOk="0">
                  <a:moveTo>
                    <a:pt x="3787" y="1"/>
                  </a:moveTo>
                  <a:lnTo>
                    <a:pt x="0" y="2165"/>
                  </a:lnTo>
                  <a:lnTo>
                    <a:pt x="3413" y="10159"/>
                  </a:lnTo>
                  <a:lnTo>
                    <a:pt x="4412" y="10076"/>
                  </a:lnTo>
                  <a:lnTo>
                    <a:pt x="3787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98" name="Google Shape;9798;p46"/>
            <p:cNvSpPr/>
            <p:nvPr/>
          </p:nvSpPr>
          <p:spPr>
            <a:xfrm>
              <a:off x="826950" y="2203675"/>
              <a:ext cx="106725" cy="196900"/>
            </a:xfrm>
            <a:custGeom>
              <a:avLst/>
              <a:gdLst/>
              <a:ahLst/>
              <a:cxnLst/>
              <a:rect l="l" t="t" r="r" b="b"/>
              <a:pathLst>
                <a:path w="4269" h="7876" extrusionOk="0">
                  <a:moveTo>
                    <a:pt x="3790" y="1"/>
                  </a:moveTo>
                  <a:lnTo>
                    <a:pt x="0" y="2165"/>
                  </a:lnTo>
                  <a:lnTo>
                    <a:pt x="2440" y="7876"/>
                  </a:lnTo>
                  <a:cubicBezTo>
                    <a:pt x="2571" y="7403"/>
                    <a:pt x="2810" y="7080"/>
                    <a:pt x="3132" y="7013"/>
                  </a:cubicBezTo>
                  <a:cubicBezTo>
                    <a:pt x="3173" y="7005"/>
                    <a:pt x="3214" y="7001"/>
                    <a:pt x="3256" y="7001"/>
                  </a:cubicBezTo>
                  <a:cubicBezTo>
                    <a:pt x="3600" y="7001"/>
                    <a:pt x="3963" y="7284"/>
                    <a:pt x="4268" y="7748"/>
                  </a:cubicBezTo>
                  <a:lnTo>
                    <a:pt x="3790" y="1"/>
                  </a:lnTo>
                  <a:close/>
                </a:path>
              </a:pathLst>
            </a:custGeom>
            <a:solidFill>
              <a:srgbClr val="000000">
                <a:alpha val="185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99" name="Google Shape;9799;p46"/>
            <p:cNvSpPr/>
            <p:nvPr/>
          </p:nvSpPr>
          <p:spPr>
            <a:xfrm>
              <a:off x="671100" y="2201925"/>
              <a:ext cx="116350" cy="253825"/>
            </a:xfrm>
            <a:custGeom>
              <a:avLst/>
              <a:gdLst/>
              <a:ahLst/>
              <a:cxnLst/>
              <a:rect l="l" t="t" r="r" b="b"/>
              <a:pathLst>
                <a:path w="4654" h="10153" extrusionOk="0">
                  <a:moveTo>
                    <a:pt x="1533" y="1"/>
                  </a:moveTo>
                  <a:lnTo>
                    <a:pt x="1" y="8607"/>
                  </a:lnTo>
                  <a:lnTo>
                    <a:pt x="1053" y="10153"/>
                  </a:lnTo>
                  <a:lnTo>
                    <a:pt x="4654" y="1486"/>
                  </a:lnTo>
                  <a:lnTo>
                    <a:pt x="153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00" name="Google Shape;9800;p46"/>
            <p:cNvSpPr/>
            <p:nvPr/>
          </p:nvSpPr>
          <p:spPr>
            <a:xfrm>
              <a:off x="689150" y="2202000"/>
              <a:ext cx="98300" cy="207375"/>
            </a:xfrm>
            <a:custGeom>
              <a:avLst/>
              <a:gdLst/>
              <a:ahLst/>
              <a:cxnLst/>
              <a:rect l="l" t="t" r="r" b="b"/>
              <a:pathLst>
                <a:path w="3932" h="8295" extrusionOk="0">
                  <a:moveTo>
                    <a:pt x="811" y="0"/>
                  </a:moveTo>
                  <a:lnTo>
                    <a:pt x="0" y="4548"/>
                  </a:lnTo>
                  <a:cubicBezTo>
                    <a:pt x="117" y="4452"/>
                    <a:pt x="236" y="4395"/>
                    <a:pt x="353" y="4395"/>
                  </a:cubicBezTo>
                  <a:cubicBezTo>
                    <a:pt x="367" y="4395"/>
                    <a:pt x="381" y="4396"/>
                    <a:pt x="395" y="4398"/>
                  </a:cubicBezTo>
                  <a:cubicBezTo>
                    <a:pt x="1013" y="4459"/>
                    <a:pt x="1364" y="5951"/>
                    <a:pt x="1180" y="7726"/>
                  </a:cubicBezTo>
                  <a:cubicBezTo>
                    <a:pt x="1158" y="7920"/>
                    <a:pt x="1134" y="8109"/>
                    <a:pt x="1102" y="8295"/>
                  </a:cubicBezTo>
                  <a:lnTo>
                    <a:pt x="3932" y="1485"/>
                  </a:lnTo>
                  <a:lnTo>
                    <a:pt x="811" y="0"/>
                  </a:lnTo>
                  <a:close/>
                </a:path>
              </a:pathLst>
            </a:custGeom>
            <a:solidFill>
              <a:srgbClr val="000000">
                <a:alpha val="185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01" name="Google Shape;9801;p46"/>
            <p:cNvSpPr/>
            <p:nvPr/>
          </p:nvSpPr>
          <p:spPr>
            <a:xfrm>
              <a:off x="692725" y="2099225"/>
              <a:ext cx="243575" cy="252275"/>
            </a:xfrm>
            <a:custGeom>
              <a:avLst/>
              <a:gdLst/>
              <a:ahLst/>
              <a:cxnLst/>
              <a:rect l="l" t="t" r="r" b="b"/>
              <a:pathLst>
                <a:path w="9743" h="10091" extrusionOk="0">
                  <a:moveTo>
                    <a:pt x="1911" y="0"/>
                  </a:moveTo>
                  <a:cubicBezTo>
                    <a:pt x="918" y="1140"/>
                    <a:pt x="1" y="6551"/>
                    <a:pt x="1" y="6551"/>
                  </a:cubicBezTo>
                  <a:lnTo>
                    <a:pt x="4047" y="8021"/>
                  </a:lnTo>
                  <a:cubicBezTo>
                    <a:pt x="4207" y="7194"/>
                    <a:pt x="4450" y="6148"/>
                    <a:pt x="4652" y="6148"/>
                  </a:cubicBezTo>
                  <a:cubicBezTo>
                    <a:pt x="4659" y="6148"/>
                    <a:pt x="4666" y="6149"/>
                    <a:pt x="4673" y="6152"/>
                  </a:cubicBezTo>
                  <a:cubicBezTo>
                    <a:pt x="4901" y="6235"/>
                    <a:pt x="5088" y="7503"/>
                    <a:pt x="5186" y="8434"/>
                  </a:cubicBezTo>
                  <a:lnTo>
                    <a:pt x="9742" y="10091"/>
                  </a:lnTo>
                  <a:cubicBezTo>
                    <a:pt x="9742" y="10091"/>
                    <a:pt x="9160" y="2182"/>
                    <a:pt x="8952" y="2057"/>
                  </a:cubicBezTo>
                  <a:cubicBezTo>
                    <a:pt x="8744" y="1930"/>
                    <a:pt x="1911" y="0"/>
                    <a:pt x="191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02" name="Google Shape;9802;p46"/>
            <p:cNvSpPr/>
            <p:nvPr/>
          </p:nvSpPr>
          <p:spPr>
            <a:xfrm>
              <a:off x="739175" y="2099900"/>
              <a:ext cx="150600" cy="85050"/>
            </a:xfrm>
            <a:custGeom>
              <a:avLst/>
              <a:gdLst/>
              <a:ahLst/>
              <a:cxnLst/>
              <a:rect l="l" t="t" r="r" b="b"/>
              <a:pathLst>
                <a:path w="6024" h="3402" extrusionOk="0">
                  <a:moveTo>
                    <a:pt x="199" y="1"/>
                  </a:moveTo>
                  <a:lnTo>
                    <a:pt x="1" y="610"/>
                  </a:lnTo>
                  <a:cubicBezTo>
                    <a:pt x="1339" y="1025"/>
                    <a:pt x="6023" y="3402"/>
                    <a:pt x="6023" y="3402"/>
                  </a:cubicBezTo>
                  <a:lnTo>
                    <a:pt x="5700" y="2132"/>
                  </a:lnTo>
                  <a:lnTo>
                    <a:pt x="199" y="1"/>
                  </a:lnTo>
                  <a:close/>
                </a:path>
              </a:pathLst>
            </a:custGeom>
            <a:solidFill>
              <a:srgbClr val="000000">
                <a:alpha val="185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03" name="Google Shape;9803;p46"/>
            <p:cNvSpPr/>
            <p:nvPr/>
          </p:nvSpPr>
          <p:spPr>
            <a:xfrm>
              <a:off x="692725" y="2099225"/>
              <a:ext cx="55750" cy="168000"/>
            </a:xfrm>
            <a:custGeom>
              <a:avLst/>
              <a:gdLst/>
              <a:ahLst/>
              <a:cxnLst/>
              <a:rect l="l" t="t" r="r" b="b"/>
              <a:pathLst>
                <a:path w="2230" h="6720" extrusionOk="0">
                  <a:moveTo>
                    <a:pt x="1911" y="0"/>
                  </a:moveTo>
                  <a:cubicBezTo>
                    <a:pt x="918" y="1140"/>
                    <a:pt x="1" y="6551"/>
                    <a:pt x="1" y="6551"/>
                  </a:cubicBezTo>
                  <a:lnTo>
                    <a:pt x="462" y="6720"/>
                  </a:lnTo>
                  <a:cubicBezTo>
                    <a:pt x="472" y="6156"/>
                    <a:pt x="515" y="5571"/>
                    <a:pt x="594" y="4974"/>
                  </a:cubicBezTo>
                  <a:cubicBezTo>
                    <a:pt x="856" y="3002"/>
                    <a:pt x="1465" y="1275"/>
                    <a:pt x="2230" y="91"/>
                  </a:cubicBezTo>
                  <a:cubicBezTo>
                    <a:pt x="2029" y="35"/>
                    <a:pt x="1911" y="0"/>
                    <a:pt x="1911" y="0"/>
                  </a:cubicBezTo>
                  <a:close/>
                </a:path>
              </a:pathLst>
            </a:custGeom>
            <a:solidFill>
              <a:srgbClr val="000000">
                <a:alpha val="185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04" name="Google Shape;9804;p46"/>
            <p:cNvSpPr/>
            <p:nvPr/>
          </p:nvSpPr>
          <p:spPr>
            <a:xfrm>
              <a:off x="865000" y="2134900"/>
              <a:ext cx="71250" cy="216600"/>
            </a:xfrm>
            <a:custGeom>
              <a:avLst/>
              <a:gdLst/>
              <a:ahLst/>
              <a:cxnLst/>
              <a:rect l="l" t="t" r="r" b="b"/>
              <a:pathLst>
                <a:path w="2850" h="8664" extrusionOk="0">
                  <a:moveTo>
                    <a:pt x="0" y="0"/>
                  </a:moveTo>
                  <a:lnTo>
                    <a:pt x="0" y="0"/>
                  </a:lnTo>
                  <a:cubicBezTo>
                    <a:pt x="979" y="2344"/>
                    <a:pt x="1680" y="5576"/>
                    <a:pt x="1381" y="7817"/>
                  </a:cubicBezTo>
                  <a:cubicBezTo>
                    <a:pt x="1370" y="7919"/>
                    <a:pt x="1352" y="8017"/>
                    <a:pt x="1332" y="8112"/>
                  </a:cubicBezTo>
                  <a:lnTo>
                    <a:pt x="2850" y="8664"/>
                  </a:lnTo>
                  <a:cubicBezTo>
                    <a:pt x="2850" y="8664"/>
                    <a:pt x="2266" y="755"/>
                    <a:pt x="2059" y="630"/>
                  </a:cubicBezTo>
                  <a:cubicBezTo>
                    <a:pt x="1988" y="585"/>
                    <a:pt x="1111" y="323"/>
                    <a:pt x="0" y="0"/>
                  </a:cubicBezTo>
                  <a:close/>
                </a:path>
              </a:pathLst>
            </a:custGeom>
            <a:solidFill>
              <a:srgbClr val="000000">
                <a:alpha val="185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05" name="Google Shape;9805;p46"/>
            <p:cNvSpPr/>
            <p:nvPr/>
          </p:nvSpPr>
          <p:spPr>
            <a:xfrm>
              <a:off x="688000" y="2212225"/>
              <a:ext cx="248425" cy="142375"/>
            </a:xfrm>
            <a:custGeom>
              <a:avLst/>
              <a:gdLst/>
              <a:ahLst/>
              <a:cxnLst/>
              <a:rect l="l" t="t" r="r" b="b"/>
              <a:pathLst>
                <a:path w="9937" h="5695" extrusionOk="0">
                  <a:moveTo>
                    <a:pt x="4942" y="1"/>
                  </a:moveTo>
                  <a:cubicBezTo>
                    <a:pt x="4708" y="1"/>
                    <a:pt x="4001" y="2166"/>
                    <a:pt x="3827" y="3009"/>
                  </a:cubicBezTo>
                  <a:lnTo>
                    <a:pt x="232" y="1786"/>
                  </a:lnTo>
                  <a:cubicBezTo>
                    <a:pt x="204" y="1944"/>
                    <a:pt x="0" y="2250"/>
                    <a:pt x="0" y="2250"/>
                  </a:cubicBezTo>
                  <a:lnTo>
                    <a:pt x="4337" y="3695"/>
                  </a:lnTo>
                  <a:cubicBezTo>
                    <a:pt x="4498" y="2863"/>
                    <a:pt x="4645" y="1630"/>
                    <a:pt x="4843" y="1630"/>
                  </a:cubicBezTo>
                  <a:cubicBezTo>
                    <a:pt x="4848" y="1630"/>
                    <a:pt x="4854" y="1631"/>
                    <a:pt x="4860" y="1633"/>
                  </a:cubicBezTo>
                  <a:cubicBezTo>
                    <a:pt x="5089" y="1715"/>
                    <a:pt x="5225" y="3101"/>
                    <a:pt x="5321" y="4033"/>
                  </a:cubicBezTo>
                  <a:lnTo>
                    <a:pt x="9937" y="5694"/>
                  </a:lnTo>
                  <a:cubicBezTo>
                    <a:pt x="9937" y="5694"/>
                    <a:pt x="9915" y="5387"/>
                    <a:pt x="9891" y="5075"/>
                  </a:cubicBezTo>
                  <a:lnTo>
                    <a:pt x="5724" y="3655"/>
                  </a:lnTo>
                  <a:cubicBezTo>
                    <a:pt x="5622" y="2723"/>
                    <a:pt x="5196" y="84"/>
                    <a:pt x="4954" y="2"/>
                  </a:cubicBezTo>
                  <a:cubicBezTo>
                    <a:pt x="4950" y="1"/>
                    <a:pt x="4946" y="1"/>
                    <a:pt x="494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06" name="Google Shape;9806;p46"/>
            <p:cNvSpPr/>
            <p:nvPr/>
          </p:nvSpPr>
          <p:spPr>
            <a:xfrm>
              <a:off x="735800" y="1863950"/>
              <a:ext cx="300350" cy="296475"/>
            </a:xfrm>
            <a:custGeom>
              <a:avLst/>
              <a:gdLst/>
              <a:ahLst/>
              <a:cxnLst/>
              <a:rect l="l" t="t" r="r" b="b"/>
              <a:pathLst>
                <a:path w="12014" h="11859" extrusionOk="0">
                  <a:moveTo>
                    <a:pt x="2689" y="0"/>
                  </a:moveTo>
                  <a:cubicBezTo>
                    <a:pt x="2689" y="0"/>
                    <a:pt x="1" y="8983"/>
                    <a:pt x="334" y="9441"/>
                  </a:cubicBezTo>
                  <a:cubicBezTo>
                    <a:pt x="642" y="9861"/>
                    <a:pt x="5798" y="11859"/>
                    <a:pt x="6958" y="11859"/>
                  </a:cubicBezTo>
                  <a:cubicBezTo>
                    <a:pt x="7060" y="11859"/>
                    <a:pt x="7132" y="11843"/>
                    <a:pt x="7166" y="11810"/>
                  </a:cubicBezTo>
                  <a:cubicBezTo>
                    <a:pt x="7548" y="11427"/>
                    <a:pt x="9435" y="5182"/>
                    <a:pt x="10724" y="3227"/>
                  </a:cubicBezTo>
                  <a:cubicBezTo>
                    <a:pt x="12014" y="1269"/>
                    <a:pt x="2689" y="0"/>
                    <a:pt x="268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07" name="Google Shape;9807;p46"/>
            <p:cNvSpPr/>
            <p:nvPr/>
          </p:nvSpPr>
          <p:spPr>
            <a:xfrm>
              <a:off x="788650" y="1863875"/>
              <a:ext cx="220575" cy="130400"/>
            </a:xfrm>
            <a:custGeom>
              <a:avLst/>
              <a:gdLst/>
              <a:ahLst/>
              <a:cxnLst/>
              <a:rect l="l" t="t" r="r" b="b"/>
              <a:pathLst>
                <a:path w="8823" h="5216" extrusionOk="0">
                  <a:moveTo>
                    <a:pt x="575" y="1"/>
                  </a:moveTo>
                  <a:cubicBezTo>
                    <a:pt x="575" y="1"/>
                    <a:pt x="333" y="817"/>
                    <a:pt x="1" y="1968"/>
                  </a:cubicBezTo>
                  <a:cubicBezTo>
                    <a:pt x="725" y="3392"/>
                    <a:pt x="1988" y="3944"/>
                    <a:pt x="1988" y="3944"/>
                  </a:cubicBezTo>
                  <a:lnTo>
                    <a:pt x="3320" y="2987"/>
                  </a:lnTo>
                  <a:lnTo>
                    <a:pt x="3444" y="4901"/>
                  </a:lnTo>
                  <a:cubicBezTo>
                    <a:pt x="4463" y="5127"/>
                    <a:pt x="5350" y="5216"/>
                    <a:pt x="6115" y="5216"/>
                  </a:cubicBezTo>
                  <a:cubicBezTo>
                    <a:pt x="6706" y="5216"/>
                    <a:pt x="7224" y="5163"/>
                    <a:pt x="7674" y="5079"/>
                  </a:cubicBezTo>
                  <a:cubicBezTo>
                    <a:pt x="7999" y="4323"/>
                    <a:pt x="8321" y="3665"/>
                    <a:pt x="8610" y="3225"/>
                  </a:cubicBezTo>
                  <a:cubicBezTo>
                    <a:pt x="8822" y="2903"/>
                    <a:pt x="8745" y="2600"/>
                    <a:pt x="8470" y="2317"/>
                  </a:cubicBezTo>
                  <a:cubicBezTo>
                    <a:pt x="8394" y="2249"/>
                    <a:pt x="8318" y="2183"/>
                    <a:pt x="8236" y="2116"/>
                  </a:cubicBezTo>
                  <a:cubicBezTo>
                    <a:pt x="6467" y="804"/>
                    <a:pt x="575" y="1"/>
                    <a:pt x="575" y="1"/>
                  </a:cubicBezTo>
                  <a:close/>
                </a:path>
              </a:pathLst>
            </a:custGeom>
            <a:solidFill>
              <a:srgbClr val="000000">
                <a:alpha val="185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08" name="Google Shape;9808;p46"/>
            <p:cNvSpPr/>
            <p:nvPr/>
          </p:nvSpPr>
          <p:spPr>
            <a:xfrm>
              <a:off x="766750" y="1861900"/>
              <a:ext cx="72750" cy="129600"/>
            </a:xfrm>
            <a:custGeom>
              <a:avLst/>
              <a:gdLst/>
              <a:ahLst/>
              <a:cxnLst/>
              <a:rect l="l" t="t" r="r" b="b"/>
              <a:pathLst>
                <a:path w="2910" h="5184" extrusionOk="0">
                  <a:moveTo>
                    <a:pt x="1358" y="1"/>
                  </a:moveTo>
                  <a:cubicBezTo>
                    <a:pt x="1358" y="1"/>
                    <a:pt x="668" y="2701"/>
                    <a:pt x="0" y="5184"/>
                  </a:cubicBezTo>
                  <a:cubicBezTo>
                    <a:pt x="569" y="4475"/>
                    <a:pt x="1157" y="3527"/>
                    <a:pt x="1621" y="2139"/>
                  </a:cubicBezTo>
                  <a:cubicBezTo>
                    <a:pt x="1875" y="1373"/>
                    <a:pt x="2337" y="769"/>
                    <a:pt x="2910" y="315"/>
                  </a:cubicBezTo>
                  <a:cubicBezTo>
                    <a:pt x="2045" y="164"/>
                    <a:pt x="1358" y="1"/>
                    <a:pt x="1358" y="1"/>
                  </a:cubicBezTo>
                  <a:close/>
                </a:path>
              </a:pathLst>
            </a:custGeom>
            <a:solidFill>
              <a:srgbClr val="000000">
                <a:alpha val="185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09" name="Google Shape;9809;p46"/>
            <p:cNvSpPr/>
            <p:nvPr/>
          </p:nvSpPr>
          <p:spPr>
            <a:xfrm>
              <a:off x="743250" y="1909500"/>
              <a:ext cx="270450" cy="250950"/>
            </a:xfrm>
            <a:custGeom>
              <a:avLst/>
              <a:gdLst/>
              <a:ahLst/>
              <a:cxnLst/>
              <a:rect l="l" t="t" r="r" b="b"/>
              <a:pathLst>
                <a:path w="10818" h="10038" extrusionOk="0">
                  <a:moveTo>
                    <a:pt x="9582" y="1"/>
                  </a:moveTo>
                  <a:cubicBezTo>
                    <a:pt x="8841" y="2339"/>
                    <a:pt x="6613" y="8533"/>
                    <a:pt x="5422" y="8730"/>
                  </a:cubicBezTo>
                  <a:cubicBezTo>
                    <a:pt x="5341" y="8744"/>
                    <a:pt x="5243" y="8750"/>
                    <a:pt x="5131" y="8750"/>
                  </a:cubicBezTo>
                  <a:cubicBezTo>
                    <a:pt x="3999" y="8750"/>
                    <a:pt x="1402" y="8086"/>
                    <a:pt x="31" y="7174"/>
                  </a:cubicBezTo>
                  <a:lnTo>
                    <a:pt x="31" y="7174"/>
                  </a:lnTo>
                  <a:cubicBezTo>
                    <a:pt x="3" y="7411"/>
                    <a:pt x="0" y="7569"/>
                    <a:pt x="39" y="7619"/>
                  </a:cubicBezTo>
                  <a:cubicBezTo>
                    <a:pt x="345" y="8039"/>
                    <a:pt x="5499" y="10037"/>
                    <a:pt x="6661" y="10037"/>
                  </a:cubicBezTo>
                  <a:cubicBezTo>
                    <a:pt x="6764" y="10037"/>
                    <a:pt x="6835" y="10022"/>
                    <a:pt x="6869" y="9988"/>
                  </a:cubicBezTo>
                  <a:cubicBezTo>
                    <a:pt x="7253" y="9605"/>
                    <a:pt x="9187" y="3398"/>
                    <a:pt x="10476" y="1442"/>
                  </a:cubicBezTo>
                  <a:cubicBezTo>
                    <a:pt x="10818" y="923"/>
                    <a:pt x="10364" y="413"/>
                    <a:pt x="9582" y="1"/>
                  </a:cubicBezTo>
                  <a:close/>
                </a:path>
              </a:pathLst>
            </a:custGeom>
            <a:solidFill>
              <a:srgbClr val="000000">
                <a:alpha val="185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10" name="Google Shape;9810;p46"/>
            <p:cNvSpPr/>
            <p:nvPr/>
          </p:nvSpPr>
          <p:spPr>
            <a:xfrm>
              <a:off x="777475" y="1852950"/>
              <a:ext cx="263925" cy="133875"/>
            </a:xfrm>
            <a:custGeom>
              <a:avLst/>
              <a:gdLst/>
              <a:ahLst/>
              <a:cxnLst/>
              <a:rect l="l" t="t" r="r" b="b"/>
              <a:pathLst>
                <a:path w="10557" h="5355" extrusionOk="0">
                  <a:moveTo>
                    <a:pt x="994" y="0"/>
                  </a:moveTo>
                  <a:cubicBezTo>
                    <a:pt x="392" y="0"/>
                    <a:pt x="1" y="19"/>
                    <a:pt x="1" y="19"/>
                  </a:cubicBezTo>
                  <a:cubicBezTo>
                    <a:pt x="41" y="3016"/>
                    <a:pt x="2481" y="4080"/>
                    <a:pt x="2481" y="4080"/>
                  </a:cubicBezTo>
                  <a:lnTo>
                    <a:pt x="3815" y="3123"/>
                  </a:lnTo>
                  <a:lnTo>
                    <a:pt x="3938" y="5039"/>
                  </a:lnTo>
                  <a:cubicBezTo>
                    <a:pt x="4961" y="5265"/>
                    <a:pt x="5853" y="5354"/>
                    <a:pt x="6621" y="5354"/>
                  </a:cubicBezTo>
                  <a:cubicBezTo>
                    <a:pt x="9385" y="5354"/>
                    <a:pt x="10557" y="4207"/>
                    <a:pt x="10557" y="4207"/>
                  </a:cubicBezTo>
                  <a:cubicBezTo>
                    <a:pt x="10557" y="4207"/>
                    <a:pt x="8725" y="1501"/>
                    <a:pt x="5729" y="544"/>
                  </a:cubicBezTo>
                  <a:cubicBezTo>
                    <a:pt x="4268" y="78"/>
                    <a:pt x="2205" y="0"/>
                    <a:pt x="99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11" name="Google Shape;9811;p46"/>
            <p:cNvSpPr/>
            <p:nvPr/>
          </p:nvSpPr>
          <p:spPr>
            <a:xfrm>
              <a:off x="834675" y="1853975"/>
              <a:ext cx="203075" cy="99175"/>
            </a:xfrm>
            <a:custGeom>
              <a:avLst/>
              <a:gdLst/>
              <a:ahLst/>
              <a:cxnLst/>
              <a:rect l="l" t="t" r="r" b="b"/>
              <a:pathLst>
                <a:path w="8123" h="3967" extrusionOk="0">
                  <a:moveTo>
                    <a:pt x="287" y="1"/>
                  </a:moveTo>
                  <a:cubicBezTo>
                    <a:pt x="124" y="1"/>
                    <a:pt x="25" y="13"/>
                    <a:pt x="25" y="40"/>
                  </a:cubicBezTo>
                  <a:cubicBezTo>
                    <a:pt x="0" y="1158"/>
                    <a:pt x="2986" y="2835"/>
                    <a:pt x="5760" y="3575"/>
                  </a:cubicBezTo>
                  <a:cubicBezTo>
                    <a:pt x="6611" y="3801"/>
                    <a:pt x="7415" y="3930"/>
                    <a:pt x="8122" y="3966"/>
                  </a:cubicBezTo>
                  <a:cubicBezTo>
                    <a:pt x="7635" y="3324"/>
                    <a:pt x="5993" y="1163"/>
                    <a:pt x="3485" y="364"/>
                  </a:cubicBezTo>
                  <a:cubicBezTo>
                    <a:pt x="3118" y="246"/>
                    <a:pt x="1030" y="1"/>
                    <a:pt x="28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12" name="Google Shape;9812;p46"/>
            <p:cNvSpPr/>
            <p:nvPr/>
          </p:nvSpPr>
          <p:spPr>
            <a:xfrm>
              <a:off x="614400" y="1705200"/>
              <a:ext cx="88425" cy="194050"/>
            </a:xfrm>
            <a:custGeom>
              <a:avLst/>
              <a:gdLst/>
              <a:ahLst/>
              <a:cxnLst/>
              <a:rect l="l" t="t" r="r" b="b"/>
              <a:pathLst>
                <a:path w="3537" h="7762" extrusionOk="0">
                  <a:moveTo>
                    <a:pt x="3449" y="0"/>
                  </a:moveTo>
                  <a:lnTo>
                    <a:pt x="3449" y="0"/>
                  </a:lnTo>
                  <a:lnTo>
                    <a:pt x="3449" y="0"/>
                  </a:lnTo>
                  <a:cubicBezTo>
                    <a:pt x="3449" y="0"/>
                    <a:pt x="3449" y="0"/>
                    <a:pt x="3449" y="0"/>
                  </a:cubicBezTo>
                  <a:close/>
                  <a:moveTo>
                    <a:pt x="3449" y="0"/>
                  </a:moveTo>
                  <a:cubicBezTo>
                    <a:pt x="3449" y="4"/>
                    <a:pt x="0" y="5836"/>
                    <a:pt x="1533" y="7762"/>
                  </a:cubicBezTo>
                  <a:cubicBezTo>
                    <a:pt x="1533" y="7762"/>
                    <a:pt x="3207" y="7109"/>
                    <a:pt x="3105" y="6638"/>
                  </a:cubicBezTo>
                  <a:cubicBezTo>
                    <a:pt x="3003" y="6167"/>
                    <a:pt x="3536" y="266"/>
                    <a:pt x="3536" y="266"/>
                  </a:cubicBezTo>
                  <a:lnTo>
                    <a:pt x="3449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13" name="Google Shape;9813;p46"/>
            <p:cNvSpPr/>
            <p:nvPr/>
          </p:nvSpPr>
          <p:spPr>
            <a:xfrm>
              <a:off x="626750" y="1742525"/>
              <a:ext cx="63975" cy="156725"/>
            </a:xfrm>
            <a:custGeom>
              <a:avLst/>
              <a:gdLst/>
              <a:ahLst/>
              <a:cxnLst/>
              <a:rect l="l" t="t" r="r" b="b"/>
              <a:pathLst>
                <a:path w="2559" h="6269" extrusionOk="0">
                  <a:moveTo>
                    <a:pt x="2164" y="1"/>
                  </a:moveTo>
                  <a:lnTo>
                    <a:pt x="2164" y="1"/>
                  </a:lnTo>
                  <a:cubicBezTo>
                    <a:pt x="1252" y="1863"/>
                    <a:pt x="0" y="4962"/>
                    <a:pt x="1039" y="6269"/>
                  </a:cubicBezTo>
                  <a:cubicBezTo>
                    <a:pt x="1039" y="6269"/>
                    <a:pt x="2115" y="6159"/>
                    <a:pt x="2558" y="5789"/>
                  </a:cubicBezTo>
                  <a:cubicBezTo>
                    <a:pt x="2446" y="5623"/>
                    <a:pt x="2279" y="5554"/>
                    <a:pt x="2235" y="5544"/>
                  </a:cubicBezTo>
                  <a:cubicBezTo>
                    <a:pt x="1538" y="5401"/>
                    <a:pt x="1337" y="3544"/>
                    <a:pt x="1782" y="1397"/>
                  </a:cubicBezTo>
                  <a:cubicBezTo>
                    <a:pt x="1886" y="899"/>
                    <a:pt x="2016" y="427"/>
                    <a:pt x="2164" y="1"/>
                  </a:cubicBezTo>
                  <a:close/>
                </a:path>
              </a:pathLst>
            </a:custGeom>
            <a:solidFill>
              <a:srgbClr val="000000">
                <a:alpha val="185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14" name="Google Shape;9814;p46"/>
            <p:cNvSpPr/>
            <p:nvPr/>
          </p:nvSpPr>
          <p:spPr>
            <a:xfrm>
              <a:off x="929950" y="2067325"/>
              <a:ext cx="186925" cy="97625"/>
            </a:xfrm>
            <a:custGeom>
              <a:avLst/>
              <a:gdLst/>
              <a:ahLst/>
              <a:cxnLst/>
              <a:rect l="l" t="t" r="r" b="b"/>
              <a:pathLst>
                <a:path w="7477" h="3905" extrusionOk="0">
                  <a:moveTo>
                    <a:pt x="5797" y="0"/>
                  </a:moveTo>
                  <a:cubicBezTo>
                    <a:pt x="5671" y="0"/>
                    <a:pt x="5573" y="27"/>
                    <a:pt x="5520" y="94"/>
                  </a:cubicBezTo>
                  <a:cubicBezTo>
                    <a:pt x="5228" y="456"/>
                    <a:pt x="0" y="3450"/>
                    <a:pt x="0" y="3450"/>
                  </a:cubicBezTo>
                  <a:lnTo>
                    <a:pt x="174" y="3904"/>
                  </a:lnTo>
                  <a:cubicBezTo>
                    <a:pt x="174" y="3904"/>
                    <a:pt x="174" y="3904"/>
                    <a:pt x="174" y="3904"/>
                  </a:cubicBezTo>
                  <a:cubicBezTo>
                    <a:pt x="193" y="3904"/>
                    <a:pt x="7064" y="2835"/>
                    <a:pt x="7477" y="546"/>
                  </a:cubicBezTo>
                  <a:cubicBezTo>
                    <a:pt x="7477" y="546"/>
                    <a:pt x="6362" y="0"/>
                    <a:pt x="579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15" name="Google Shape;9815;p46"/>
            <p:cNvSpPr/>
            <p:nvPr/>
          </p:nvSpPr>
          <p:spPr>
            <a:xfrm>
              <a:off x="929975" y="2084100"/>
              <a:ext cx="186075" cy="80850"/>
            </a:xfrm>
            <a:custGeom>
              <a:avLst/>
              <a:gdLst/>
              <a:ahLst/>
              <a:cxnLst/>
              <a:rect l="l" t="t" r="r" b="b"/>
              <a:pathLst>
                <a:path w="7443" h="3234" extrusionOk="0">
                  <a:moveTo>
                    <a:pt x="7443" y="0"/>
                  </a:moveTo>
                  <a:cubicBezTo>
                    <a:pt x="7033" y="515"/>
                    <a:pt x="6065" y="1157"/>
                    <a:pt x="4853" y="1677"/>
                  </a:cubicBezTo>
                  <a:cubicBezTo>
                    <a:pt x="3755" y="2148"/>
                    <a:pt x="2719" y="2403"/>
                    <a:pt x="2049" y="2403"/>
                  </a:cubicBezTo>
                  <a:cubicBezTo>
                    <a:pt x="1654" y="2403"/>
                    <a:pt x="1386" y="2314"/>
                    <a:pt x="1307" y="2130"/>
                  </a:cubicBezTo>
                  <a:cubicBezTo>
                    <a:pt x="1294" y="2101"/>
                    <a:pt x="1288" y="2070"/>
                    <a:pt x="1285" y="2038"/>
                  </a:cubicBezTo>
                  <a:cubicBezTo>
                    <a:pt x="543" y="2469"/>
                    <a:pt x="3" y="2779"/>
                    <a:pt x="1" y="2779"/>
                  </a:cubicBezTo>
                  <a:lnTo>
                    <a:pt x="1" y="2779"/>
                  </a:lnTo>
                  <a:lnTo>
                    <a:pt x="1" y="2779"/>
                  </a:lnTo>
                  <a:cubicBezTo>
                    <a:pt x="1" y="2779"/>
                    <a:pt x="1" y="2779"/>
                    <a:pt x="1" y="2779"/>
                  </a:cubicBezTo>
                  <a:cubicBezTo>
                    <a:pt x="1" y="2779"/>
                    <a:pt x="1" y="2779"/>
                    <a:pt x="1" y="2779"/>
                  </a:cubicBezTo>
                  <a:lnTo>
                    <a:pt x="1" y="2779"/>
                  </a:lnTo>
                  <a:lnTo>
                    <a:pt x="175" y="3233"/>
                  </a:lnTo>
                  <a:cubicBezTo>
                    <a:pt x="175" y="3233"/>
                    <a:pt x="6801" y="2203"/>
                    <a:pt x="7443" y="0"/>
                  </a:cubicBezTo>
                  <a:close/>
                </a:path>
              </a:pathLst>
            </a:custGeom>
            <a:solidFill>
              <a:srgbClr val="000000">
                <a:alpha val="185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16" name="Google Shape;9816;p46"/>
            <p:cNvSpPr/>
            <p:nvPr/>
          </p:nvSpPr>
          <p:spPr>
            <a:xfrm>
              <a:off x="847675" y="1696050"/>
              <a:ext cx="184500" cy="162350"/>
            </a:xfrm>
            <a:custGeom>
              <a:avLst/>
              <a:gdLst/>
              <a:ahLst/>
              <a:cxnLst/>
              <a:rect l="l" t="t" r="r" b="b"/>
              <a:pathLst>
                <a:path w="7380" h="6494" extrusionOk="0">
                  <a:moveTo>
                    <a:pt x="3899" y="1"/>
                  </a:moveTo>
                  <a:cubicBezTo>
                    <a:pt x="2833" y="1"/>
                    <a:pt x="2213" y="960"/>
                    <a:pt x="1547" y="2838"/>
                  </a:cubicBezTo>
                  <a:cubicBezTo>
                    <a:pt x="1179" y="3876"/>
                    <a:pt x="347" y="4748"/>
                    <a:pt x="736" y="5425"/>
                  </a:cubicBezTo>
                  <a:cubicBezTo>
                    <a:pt x="1321" y="6439"/>
                    <a:pt x="162" y="6471"/>
                    <a:pt x="16" y="6471"/>
                  </a:cubicBezTo>
                  <a:cubicBezTo>
                    <a:pt x="6" y="6471"/>
                    <a:pt x="1" y="6471"/>
                    <a:pt x="1" y="6471"/>
                  </a:cubicBezTo>
                  <a:lnTo>
                    <a:pt x="1" y="6471"/>
                  </a:lnTo>
                  <a:cubicBezTo>
                    <a:pt x="1" y="6471"/>
                    <a:pt x="759" y="6494"/>
                    <a:pt x="1645" y="6494"/>
                  </a:cubicBezTo>
                  <a:cubicBezTo>
                    <a:pt x="2834" y="6494"/>
                    <a:pt x="4251" y="6452"/>
                    <a:pt x="4376" y="6258"/>
                  </a:cubicBezTo>
                  <a:cubicBezTo>
                    <a:pt x="4975" y="5320"/>
                    <a:pt x="7379" y="4212"/>
                    <a:pt x="6957" y="1888"/>
                  </a:cubicBezTo>
                  <a:cubicBezTo>
                    <a:pt x="6764" y="828"/>
                    <a:pt x="4980" y="180"/>
                    <a:pt x="4314" y="45"/>
                  </a:cubicBezTo>
                  <a:cubicBezTo>
                    <a:pt x="4169" y="15"/>
                    <a:pt x="4031" y="1"/>
                    <a:pt x="389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17" name="Google Shape;9817;p46"/>
            <p:cNvSpPr/>
            <p:nvPr/>
          </p:nvSpPr>
          <p:spPr>
            <a:xfrm>
              <a:off x="847675" y="1723025"/>
              <a:ext cx="184525" cy="178450"/>
            </a:xfrm>
            <a:custGeom>
              <a:avLst/>
              <a:gdLst/>
              <a:ahLst/>
              <a:cxnLst/>
              <a:rect l="l" t="t" r="r" b="b"/>
              <a:pathLst>
                <a:path w="7381" h="7138" extrusionOk="0">
                  <a:moveTo>
                    <a:pt x="6461" y="0"/>
                  </a:moveTo>
                  <a:cubicBezTo>
                    <a:pt x="6361" y="898"/>
                    <a:pt x="5214" y="1674"/>
                    <a:pt x="4800" y="2939"/>
                  </a:cubicBezTo>
                  <a:cubicBezTo>
                    <a:pt x="4211" y="4733"/>
                    <a:pt x="3327" y="5263"/>
                    <a:pt x="2530" y="5263"/>
                  </a:cubicBezTo>
                  <a:cubicBezTo>
                    <a:pt x="1680" y="5263"/>
                    <a:pt x="928" y="4660"/>
                    <a:pt x="736" y="4346"/>
                  </a:cubicBezTo>
                  <a:lnTo>
                    <a:pt x="736" y="4346"/>
                  </a:lnTo>
                  <a:cubicBezTo>
                    <a:pt x="1323" y="5364"/>
                    <a:pt x="156" y="5395"/>
                    <a:pt x="15" y="5395"/>
                  </a:cubicBezTo>
                  <a:cubicBezTo>
                    <a:pt x="5" y="5395"/>
                    <a:pt x="1" y="5395"/>
                    <a:pt x="1" y="5395"/>
                  </a:cubicBezTo>
                  <a:lnTo>
                    <a:pt x="1" y="5395"/>
                  </a:lnTo>
                  <a:lnTo>
                    <a:pt x="4323" y="7138"/>
                  </a:lnTo>
                  <a:cubicBezTo>
                    <a:pt x="4235" y="6622"/>
                    <a:pt x="4258" y="5570"/>
                    <a:pt x="4477" y="5231"/>
                  </a:cubicBezTo>
                  <a:cubicBezTo>
                    <a:pt x="5076" y="4292"/>
                    <a:pt x="7381" y="3129"/>
                    <a:pt x="6957" y="805"/>
                  </a:cubicBezTo>
                  <a:cubicBezTo>
                    <a:pt x="6901" y="503"/>
                    <a:pt x="6714" y="234"/>
                    <a:pt x="646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18" name="Google Shape;9818;p46"/>
            <p:cNvSpPr/>
            <p:nvPr/>
          </p:nvSpPr>
          <p:spPr>
            <a:xfrm>
              <a:off x="870625" y="1690975"/>
              <a:ext cx="54200" cy="32075"/>
            </a:xfrm>
            <a:custGeom>
              <a:avLst/>
              <a:gdLst/>
              <a:ahLst/>
              <a:cxnLst/>
              <a:rect l="l" t="t" r="r" b="b"/>
              <a:pathLst>
                <a:path w="2168" h="1283" extrusionOk="0">
                  <a:moveTo>
                    <a:pt x="1047" y="0"/>
                  </a:moveTo>
                  <a:cubicBezTo>
                    <a:pt x="900" y="0"/>
                    <a:pt x="1" y="1255"/>
                    <a:pt x="1389" y="1282"/>
                  </a:cubicBezTo>
                  <a:lnTo>
                    <a:pt x="2168" y="817"/>
                  </a:lnTo>
                  <a:cubicBezTo>
                    <a:pt x="1692" y="709"/>
                    <a:pt x="1034" y="331"/>
                    <a:pt x="1066" y="38"/>
                  </a:cubicBezTo>
                  <a:cubicBezTo>
                    <a:pt x="1068" y="12"/>
                    <a:pt x="1061" y="0"/>
                    <a:pt x="104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19" name="Google Shape;9819;p46"/>
            <p:cNvSpPr/>
            <p:nvPr/>
          </p:nvSpPr>
          <p:spPr>
            <a:xfrm>
              <a:off x="863600" y="1707075"/>
              <a:ext cx="139700" cy="136800"/>
            </a:xfrm>
            <a:custGeom>
              <a:avLst/>
              <a:gdLst/>
              <a:ahLst/>
              <a:cxnLst/>
              <a:rect l="l" t="t" r="r" b="b"/>
              <a:pathLst>
                <a:path w="5588" h="5472" extrusionOk="0">
                  <a:moveTo>
                    <a:pt x="2647" y="1"/>
                  </a:moveTo>
                  <a:cubicBezTo>
                    <a:pt x="2126" y="1"/>
                    <a:pt x="1134" y="1121"/>
                    <a:pt x="1167" y="1383"/>
                  </a:cubicBezTo>
                  <a:cubicBezTo>
                    <a:pt x="1203" y="1657"/>
                    <a:pt x="299" y="3387"/>
                    <a:pt x="94" y="3952"/>
                  </a:cubicBezTo>
                  <a:cubicBezTo>
                    <a:pt x="0" y="4213"/>
                    <a:pt x="161" y="4994"/>
                    <a:pt x="643" y="5281"/>
                  </a:cubicBezTo>
                  <a:cubicBezTo>
                    <a:pt x="877" y="5422"/>
                    <a:pt x="1181" y="5471"/>
                    <a:pt x="1486" y="5471"/>
                  </a:cubicBezTo>
                  <a:cubicBezTo>
                    <a:pt x="2043" y="5471"/>
                    <a:pt x="2599" y="5306"/>
                    <a:pt x="2719" y="5229"/>
                  </a:cubicBezTo>
                  <a:cubicBezTo>
                    <a:pt x="2903" y="5112"/>
                    <a:pt x="3583" y="3524"/>
                    <a:pt x="3892" y="3104"/>
                  </a:cubicBezTo>
                  <a:cubicBezTo>
                    <a:pt x="5587" y="808"/>
                    <a:pt x="3219" y="151"/>
                    <a:pt x="2729" y="12"/>
                  </a:cubicBezTo>
                  <a:cubicBezTo>
                    <a:pt x="2703" y="4"/>
                    <a:pt x="2676" y="1"/>
                    <a:pt x="2647" y="1"/>
                  </a:cubicBezTo>
                  <a:close/>
                </a:path>
              </a:pathLst>
            </a:custGeom>
            <a:solidFill>
              <a:srgbClr val="FFCD9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20" name="Google Shape;9820;p46"/>
            <p:cNvSpPr/>
            <p:nvPr/>
          </p:nvSpPr>
          <p:spPr>
            <a:xfrm>
              <a:off x="543575" y="2635525"/>
              <a:ext cx="94375" cy="29925"/>
            </a:xfrm>
            <a:custGeom>
              <a:avLst/>
              <a:gdLst/>
              <a:ahLst/>
              <a:cxnLst/>
              <a:rect l="l" t="t" r="r" b="b"/>
              <a:pathLst>
                <a:path w="3775" h="1197" extrusionOk="0">
                  <a:moveTo>
                    <a:pt x="3221" y="1"/>
                  </a:moveTo>
                  <a:cubicBezTo>
                    <a:pt x="3221" y="1"/>
                    <a:pt x="1805" y="780"/>
                    <a:pt x="1333" y="780"/>
                  </a:cubicBezTo>
                  <a:cubicBezTo>
                    <a:pt x="555" y="780"/>
                    <a:pt x="1" y="1196"/>
                    <a:pt x="1" y="1196"/>
                  </a:cubicBezTo>
                  <a:lnTo>
                    <a:pt x="3497" y="1196"/>
                  </a:lnTo>
                  <a:cubicBezTo>
                    <a:pt x="3774" y="808"/>
                    <a:pt x="3221" y="1"/>
                    <a:pt x="322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21" name="Google Shape;9821;p46"/>
            <p:cNvSpPr/>
            <p:nvPr/>
          </p:nvSpPr>
          <p:spPr>
            <a:xfrm>
              <a:off x="941125" y="2635525"/>
              <a:ext cx="71475" cy="29925"/>
            </a:xfrm>
            <a:custGeom>
              <a:avLst/>
              <a:gdLst/>
              <a:ahLst/>
              <a:cxnLst/>
              <a:rect l="l" t="t" r="r" b="b"/>
              <a:pathLst>
                <a:path w="2859" h="1197" extrusionOk="0">
                  <a:moveTo>
                    <a:pt x="553" y="1"/>
                  </a:moveTo>
                  <a:cubicBezTo>
                    <a:pt x="553" y="1"/>
                    <a:pt x="0" y="808"/>
                    <a:pt x="276" y="1196"/>
                  </a:cubicBezTo>
                  <a:lnTo>
                    <a:pt x="2858" y="1196"/>
                  </a:lnTo>
                  <a:cubicBezTo>
                    <a:pt x="2858" y="1196"/>
                    <a:pt x="2549" y="860"/>
                    <a:pt x="1775" y="780"/>
                  </a:cubicBezTo>
                  <a:cubicBezTo>
                    <a:pt x="1246" y="724"/>
                    <a:pt x="553" y="1"/>
                    <a:pt x="55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22" name="Google Shape;9822;p46"/>
            <p:cNvSpPr/>
            <p:nvPr/>
          </p:nvSpPr>
          <p:spPr>
            <a:xfrm>
              <a:off x="686525" y="1693925"/>
              <a:ext cx="27325" cy="36100"/>
            </a:xfrm>
            <a:custGeom>
              <a:avLst/>
              <a:gdLst/>
              <a:ahLst/>
              <a:cxnLst/>
              <a:rect l="l" t="t" r="r" b="b"/>
              <a:pathLst>
                <a:path w="1093" h="1444" extrusionOk="0">
                  <a:moveTo>
                    <a:pt x="528" y="0"/>
                  </a:moveTo>
                  <a:cubicBezTo>
                    <a:pt x="331" y="0"/>
                    <a:pt x="152" y="18"/>
                    <a:pt x="134" y="42"/>
                  </a:cubicBezTo>
                  <a:cubicBezTo>
                    <a:pt x="0" y="206"/>
                    <a:pt x="122" y="824"/>
                    <a:pt x="51" y="1443"/>
                  </a:cubicBezTo>
                  <a:lnTo>
                    <a:pt x="594" y="1437"/>
                  </a:lnTo>
                  <a:cubicBezTo>
                    <a:pt x="730" y="983"/>
                    <a:pt x="1082" y="588"/>
                    <a:pt x="1091" y="122"/>
                  </a:cubicBezTo>
                  <a:cubicBezTo>
                    <a:pt x="1093" y="32"/>
                    <a:pt x="793" y="0"/>
                    <a:pt x="528" y="0"/>
                  </a:cubicBezTo>
                  <a:close/>
                </a:path>
              </a:pathLst>
            </a:custGeom>
            <a:solidFill>
              <a:srgbClr val="FFCD9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23" name="Google Shape;9823;p46"/>
            <p:cNvSpPr/>
            <p:nvPr/>
          </p:nvSpPr>
          <p:spPr>
            <a:xfrm>
              <a:off x="684425" y="1680275"/>
              <a:ext cx="11625" cy="23150"/>
            </a:xfrm>
            <a:custGeom>
              <a:avLst/>
              <a:gdLst/>
              <a:ahLst/>
              <a:cxnLst/>
              <a:rect l="l" t="t" r="r" b="b"/>
              <a:pathLst>
                <a:path w="465" h="926" extrusionOk="0">
                  <a:moveTo>
                    <a:pt x="116" y="0"/>
                  </a:moveTo>
                  <a:cubicBezTo>
                    <a:pt x="115" y="0"/>
                    <a:pt x="113" y="0"/>
                    <a:pt x="112" y="0"/>
                  </a:cubicBezTo>
                  <a:cubicBezTo>
                    <a:pt x="1" y="7"/>
                    <a:pt x="186" y="620"/>
                    <a:pt x="186" y="841"/>
                  </a:cubicBezTo>
                  <a:cubicBezTo>
                    <a:pt x="186" y="841"/>
                    <a:pt x="296" y="925"/>
                    <a:pt x="372" y="925"/>
                  </a:cubicBezTo>
                  <a:cubicBezTo>
                    <a:pt x="427" y="925"/>
                    <a:pt x="464" y="882"/>
                    <a:pt x="432" y="733"/>
                  </a:cubicBezTo>
                  <a:cubicBezTo>
                    <a:pt x="374" y="464"/>
                    <a:pt x="289" y="0"/>
                    <a:pt x="116" y="0"/>
                  </a:cubicBezTo>
                  <a:close/>
                </a:path>
              </a:pathLst>
            </a:custGeom>
            <a:solidFill>
              <a:srgbClr val="FFCD9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24" name="Google Shape;9824;p46"/>
            <p:cNvSpPr/>
            <p:nvPr/>
          </p:nvSpPr>
          <p:spPr>
            <a:xfrm>
              <a:off x="707075" y="1685625"/>
              <a:ext cx="9425" cy="17750"/>
            </a:xfrm>
            <a:custGeom>
              <a:avLst/>
              <a:gdLst/>
              <a:ahLst/>
              <a:cxnLst/>
              <a:rect l="l" t="t" r="r" b="b"/>
              <a:pathLst>
                <a:path w="377" h="710" extrusionOk="0">
                  <a:moveTo>
                    <a:pt x="169" y="0"/>
                  </a:moveTo>
                  <a:cubicBezTo>
                    <a:pt x="58" y="0"/>
                    <a:pt x="38" y="304"/>
                    <a:pt x="0" y="509"/>
                  </a:cubicBezTo>
                  <a:cubicBezTo>
                    <a:pt x="0" y="509"/>
                    <a:pt x="89" y="710"/>
                    <a:pt x="172" y="710"/>
                  </a:cubicBezTo>
                  <a:cubicBezTo>
                    <a:pt x="205" y="710"/>
                    <a:pt x="237" y="677"/>
                    <a:pt x="262" y="585"/>
                  </a:cubicBezTo>
                  <a:cubicBezTo>
                    <a:pt x="319" y="377"/>
                    <a:pt x="377" y="18"/>
                    <a:pt x="176" y="0"/>
                  </a:cubicBezTo>
                  <a:cubicBezTo>
                    <a:pt x="174" y="0"/>
                    <a:pt x="171" y="0"/>
                    <a:pt x="169" y="0"/>
                  </a:cubicBezTo>
                  <a:close/>
                </a:path>
              </a:pathLst>
            </a:custGeom>
            <a:solidFill>
              <a:srgbClr val="FFCD9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25" name="Google Shape;9825;p46"/>
            <p:cNvSpPr/>
            <p:nvPr/>
          </p:nvSpPr>
          <p:spPr>
            <a:xfrm>
              <a:off x="699425" y="1704550"/>
              <a:ext cx="32825" cy="20125"/>
            </a:xfrm>
            <a:custGeom>
              <a:avLst/>
              <a:gdLst/>
              <a:ahLst/>
              <a:cxnLst/>
              <a:rect l="l" t="t" r="r" b="b"/>
              <a:pathLst>
                <a:path w="1313" h="805" extrusionOk="0">
                  <a:moveTo>
                    <a:pt x="437" y="1"/>
                  </a:moveTo>
                  <a:cubicBezTo>
                    <a:pt x="437" y="1"/>
                    <a:pt x="0" y="804"/>
                    <a:pt x="111" y="804"/>
                  </a:cubicBezTo>
                  <a:cubicBezTo>
                    <a:pt x="122" y="804"/>
                    <a:pt x="140" y="795"/>
                    <a:pt x="165" y="775"/>
                  </a:cubicBezTo>
                  <a:cubicBezTo>
                    <a:pt x="480" y="531"/>
                    <a:pt x="1312" y="248"/>
                    <a:pt x="1025" y="85"/>
                  </a:cubicBezTo>
                  <a:cubicBezTo>
                    <a:pt x="997" y="70"/>
                    <a:pt x="970" y="63"/>
                    <a:pt x="945" y="63"/>
                  </a:cubicBezTo>
                  <a:cubicBezTo>
                    <a:pt x="846" y="63"/>
                    <a:pt x="764" y="160"/>
                    <a:pt x="662" y="160"/>
                  </a:cubicBezTo>
                  <a:cubicBezTo>
                    <a:pt x="598" y="160"/>
                    <a:pt x="526" y="122"/>
                    <a:pt x="437" y="1"/>
                  </a:cubicBezTo>
                  <a:close/>
                </a:path>
              </a:pathLst>
            </a:custGeom>
            <a:solidFill>
              <a:srgbClr val="FFCD9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26" name="Google Shape;9826;p46"/>
            <p:cNvSpPr/>
            <p:nvPr/>
          </p:nvSpPr>
          <p:spPr>
            <a:xfrm>
              <a:off x="698350" y="1680200"/>
              <a:ext cx="8025" cy="20325"/>
            </a:xfrm>
            <a:custGeom>
              <a:avLst/>
              <a:gdLst/>
              <a:ahLst/>
              <a:cxnLst/>
              <a:rect l="l" t="t" r="r" b="b"/>
              <a:pathLst>
                <a:path w="321" h="813" extrusionOk="0">
                  <a:moveTo>
                    <a:pt x="150" y="0"/>
                  </a:moveTo>
                  <a:cubicBezTo>
                    <a:pt x="148" y="0"/>
                    <a:pt x="146" y="0"/>
                    <a:pt x="144" y="0"/>
                  </a:cubicBezTo>
                  <a:cubicBezTo>
                    <a:pt x="33" y="3"/>
                    <a:pt x="6" y="444"/>
                    <a:pt x="0" y="664"/>
                  </a:cubicBezTo>
                  <a:cubicBezTo>
                    <a:pt x="0" y="664"/>
                    <a:pt x="129" y="813"/>
                    <a:pt x="211" y="813"/>
                  </a:cubicBezTo>
                  <a:cubicBezTo>
                    <a:pt x="253" y="813"/>
                    <a:pt x="283" y="774"/>
                    <a:pt x="277" y="657"/>
                  </a:cubicBezTo>
                  <a:cubicBezTo>
                    <a:pt x="266" y="431"/>
                    <a:pt x="321" y="0"/>
                    <a:pt x="150" y="0"/>
                  </a:cubicBezTo>
                  <a:close/>
                </a:path>
              </a:pathLst>
            </a:custGeom>
            <a:solidFill>
              <a:srgbClr val="FFCD9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27" name="Google Shape;9827;p46"/>
            <p:cNvSpPr/>
            <p:nvPr/>
          </p:nvSpPr>
          <p:spPr>
            <a:xfrm>
              <a:off x="440375" y="1511350"/>
              <a:ext cx="424750" cy="282975"/>
            </a:xfrm>
            <a:custGeom>
              <a:avLst/>
              <a:gdLst/>
              <a:ahLst/>
              <a:cxnLst/>
              <a:rect l="l" t="t" r="r" b="b"/>
              <a:pathLst>
                <a:path w="16990" h="11319" extrusionOk="0">
                  <a:moveTo>
                    <a:pt x="2634" y="1"/>
                  </a:moveTo>
                  <a:lnTo>
                    <a:pt x="0" y="3702"/>
                  </a:lnTo>
                  <a:cubicBezTo>
                    <a:pt x="0" y="3702"/>
                    <a:pt x="6867" y="5200"/>
                    <a:pt x="16817" y="11318"/>
                  </a:cubicBezTo>
                  <a:lnTo>
                    <a:pt x="16990" y="11090"/>
                  </a:lnTo>
                  <a:cubicBezTo>
                    <a:pt x="16990" y="11090"/>
                    <a:pt x="6816" y="5468"/>
                    <a:pt x="263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28" name="Google Shape;9828;p46"/>
            <p:cNvSpPr/>
            <p:nvPr/>
          </p:nvSpPr>
          <p:spPr>
            <a:xfrm>
              <a:off x="874125" y="1655250"/>
              <a:ext cx="107075" cy="90075"/>
            </a:xfrm>
            <a:custGeom>
              <a:avLst/>
              <a:gdLst/>
              <a:ahLst/>
              <a:cxnLst/>
              <a:rect l="l" t="t" r="r" b="b"/>
              <a:pathLst>
                <a:path w="4283" h="3603" extrusionOk="0">
                  <a:moveTo>
                    <a:pt x="1605" y="0"/>
                  </a:moveTo>
                  <a:cubicBezTo>
                    <a:pt x="1425" y="0"/>
                    <a:pt x="1213" y="56"/>
                    <a:pt x="979" y="191"/>
                  </a:cubicBezTo>
                  <a:cubicBezTo>
                    <a:pt x="0" y="756"/>
                    <a:pt x="608" y="2148"/>
                    <a:pt x="1696" y="2213"/>
                  </a:cubicBezTo>
                  <a:cubicBezTo>
                    <a:pt x="2782" y="2277"/>
                    <a:pt x="3847" y="2797"/>
                    <a:pt x="4065" y="3602"/>
                  </a:cubicBezTo>
                  <a:cubicBezTo>
                    <a:pt x="4065" y="3602"/>
                    <a:pt x="4282" y="2625"/>
                    <a:pt x="3238" y="2191"/>
                  </a:cubicBezTo>
                  <a:cubicBezTo>
                    <a:pt x="2195" y="1756"/>
                    <a:pt x="1717" y="1365"/>
                    <a:pt x="2130" y="908"/>
                  </a:cubicBezTo>
                  <a:cubicBezTo>
                    <a:pt x="2445" y="561"/>
                    <a:pt x="2181" y="0"/>
                    <a:pt x="160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29" name="Google Shape;9829;p46"/>
            <p:cNvSpPr/>
            <p:nvPr/>
          </p:nvSpPr>
          <p:spPr>
            <a:xfrm>
              <a:off x="737250" y="2091450"/>
              <a:ext cx="184625" cy="72350"/>
            </a:xfrm>
            <a:custGeom>
              <a:avLst/>
              <a:gdLst/>
              <a:ahLst/>
              <a:cxnLst/>
              <a:rect l="l" t="t" r="r" b="b"/>
              <a:pathLst>
                <a:path w="7385" h="2894" extrusionOk="0">
                  <a:moveTo>
                    <a:pt x="154" y="1"/>
                  </a:moveTo>
                  <a:lnTo>
                    <a:pt x="0" y="339"/>
                  </a:lnTo>
                  <a:cubicBezTo>
                    <a:pt x="0" y="339"/>
                    <a:pt x="2777" y="2307"/>
                    <a:pt x="7353" y="2893"/>
                  </a:cubicBezTo>
                  <a:lnTo>
                    <a:pt x="7385" y="2556"/>
                  </a:lnTo>
                  <a:cubicBezTo>
                    <a:pt x="7385" y="2556"/>
                    <a:pt x="3292" y="1754"/>
                    <a:pt x="15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30" name="Google Shape;9830;p46"/>
            <p:cNvSpPr/>
            <p:nvPr/>
          </p:nvSpPr>
          <p:spPr>
            <a:xfrm>
              <a:off x="615675" y="2564550"/>
              <a:ext cx="43900" cy="93075"/>
            </a:xfrm>
            <a:custGeom>
              <a:avLst/>
              <a:gdLst/>
              <a:ahLst/>
              <a:cxnLst/>
              <a:rect l="l" t="t" r="r" b="b"/>
              <a:pathLst>
                <a:path w="1756" h="3723" extrusionOk="0">
                  <a:moveTo>
                    <a:pt x="771" y="0"/>
                  </a:moveTo>
                  <a:cubicBezTo>
                    <a:pt x="771" y="0"/>
                    <a:pt x="525" y="2677"/>
                    <a:pt x="1" y="3231"/>
                  </a:cubicBezTo>
                  <a:lnTo>
                    <a:pt x="617" y="3722"/>
                  </a:lnTo>
                  <a:lnTo>
                    <a:pt x="1755" y="1508"/>
                  </a:lnTo>
                  <a:lnTo>
                    <a:pt x="77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31" name="Google Shape;9831;p46"/>
            <p:cNvSpPr/>
            <p:nvPr/>
          </p:nvSpPr>
          <p:spPr>
            <a:xfrm>
              <a:off x="935700" y="2569150"/>
              <a:ext cx="30625" cy="84800"/>
            </a:xfrm>
            <a:custGeom>
              <a:avLst/>
              <a:gdLst/>
              <a:ahLst/>
              <a:cxnLst/>
              <a:rect l="l" t="t" r="r" b="b"/>
              <a:pathLst>
                <a:path w="1225" h="3392" extrusionOk="0">
                  <a:moveTo>
                    <a:pt x="1200" y="0"/>
                  </a:moveTo>
                  <a:lnTo>
                    <a:pt x="0" y="1202"/>
                  </a:lnTo>
                  <a:lnTo>
                    <a:pt x="555" y="3392"/>
                  </a:lnTo>
                  <a:lnTo>
                    <a:pt x="1225" y="3068"/>
                  </a:lnTo>
                  <a:cubicBezTo>
                    <a:pt x="920" y="2407"/>
                    <a:pt x="1200" y="0"/>
                    <a:pt x="12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32" name="Google Shape;9832;p46"/>
            <p:cNvSpPr/>
            <p:nvPr/>
          </p:nvSpPr>
          <p:spPr>
            <a:xfrm>
              <a:off x="737250" y="2091525"/>
              <a:ext cx="9625" cy="13750"/>
            </a:xfrm>
            <a:custGeom>
              <a:avLst/>
              <a:gdLst/>
              <a:ahLst/>
              <a:cxnLst/>
              <a:rect l="l" t="t" r="r" b="b"/>
              <a:pathLst>
                <a:path w="385" h="550" extrusionOk="0">
                  <a:moveTo>
                    <a:pt x="154" y="1"/>
                  </a:moveTo>
                  <a:lnTo>
                    <a:pt x="0" y="338"/>
                  </a:lnTo>
                  <a:cubicBezTo>
                    <a:pt x="0" y="338"/>
                    <a:pt x="115" y="419"/>
                    <a:pt x="331" y="550"/>
                  </a:cubicBezTo>
                  <a:cubicBezTo>
                    <a:pt x="342" y="405"/>
                    <a:pt x="361" y="262"/>
                    <a:pt x="384" y="126"/>
                  </a:cubicBezTo>
                  <a:cubicBezTo>
                    <a:pt x="306" y="84"/>
                    <a:pt x="230" y="44"/>
                    <a:pt x="154" y="1"/>
                  </a:cubicBezTo>
                  <a:close/>
                </a:path>
              </a:pathLst>
            </a:custGeom>
            <a:solidFill>
              <a:srgbClr val="000000">
                <a:alpha val="185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33" name="Google Shape;9833;p46"/>
            <p:cNvSpPr/>
            <p:nvPr/>
          </p:nvSpPr>
          <p:spPr>
            <a:xfrm>
              <a:off x="881450" y="2146125"/>
              <a:ext cx="40425" cy="17675"/>
            </a:xfrm>
            <a:custGeom>
              <a:avLst/>
              <a:gdLst/>
              <a:ahLst/>
              <a:cxnLst/>
              <a:rect l="l" t="t" r="r" b="b"/>
              <a:pathLst>
                <a:path w="1617" h="707" extrusionOk="0">
                  <a:moveTo>
                    <a:pt x="75" y="1"/>
                  </a:moveTo>
                  <a:cubicBezTo>
                    <a:pt x="55" y="149"/>
                    <a:pt x="31" y="297"/>
                    <a:pt x="0" y="436"/>
                  </a:cubicBezTo>
                  <a:cubicBezTo>
                    <a:pt x="500" y="543"/>
                    <a:pt x="1029" y="635"/>
                    <a:pt x="1585" y="706"/>
                  </a:cubicBezTo>
                  <a:lnTo>
                    <a:pt x="1617" y="369"/>
                  </a:lnTo>
                  <a:cubicBezTo>
                    <a:pt x="1617" y="369"/>
                    <a:pt x="1006" y="248"/>
                    <a:pt x="75" y="1"/>
                  </a:cubicBezTo>
                  <a:close/>
                </a:path>
              </a:pathLst>
            </a:custGeom>
            <a:solidFill>
              <a:srgbClr val="000000">
                <a:alpha val="185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34" name="Google Shape;9834;p46"/>
            <p:cNvSpPr/>
            <p:nvPr/>
          </p:nvSpPr>
          <p:spPr>
            <a:xfrm>
              <a:off x="816500" y="2135350"/>
              <a:ext cx="13850" cy="51950"/>
            </a:xfrm>
            <a:custGeom>
              <a:avLst/>
              <a:gdLst/>
              <a:ahLst/>
              <a:cxnLst/>
              <a:rect l="l" t="t" r="r" b="b"/>
              <a:pathLst>
                <a:path w="554" h="2078" extrusionOk="0">
                  <a:moveTo>
                    <a:pt x="69" y="1"/>
                  </a:moveTo>
                  <a:cubicBezTo>
                    <a:pt x="69" y="1"/>
                    <a:pt x="322" y="830"/>
                    <a:pt x="0" y="1962"/>
                  </a:cubicBezTo>
                  <a:lnTo>
                    <a:pt x="368" y="2077"/>
                  </a:lnTo>
                  <a:cubicBezTo>
                    <a:pt x="368" y="2077"/>
                    <a:pt x="554" y="324"/>
                    <a:pt x="6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35" name="Google Shape;9835;p46"/>
            <p:cNvSpPr/>
            <p:nvPr/>
          </p:nvSpPr>
          <p:spPr>
            <a:xfrm>
              <a:off x="794725" y="2133850"/>
              <a:ext cx="21225" cy="53875"/>
            </a:xfrm>
            <a:custGeom>
              <a:avLst/>
              <a:gdLst/>
              <a:ahLst/>
              <a:cxnLst/>
              <a:rect l="l" t="t" r="r" b="b"/>
              <a:pathLst>
                <a:path w="849" h="2155" extrusionOk="0">
                  <a:moveTo>
                    <a:pt x="848" y="0"/>
                  </a:moveTo>
                  <a:cubicBezTo>
                    <a:pt x="236" y="252"/>
                    <a:pt x="1" y="2155"/>
                    <a:pt x="1" y="2155"/>
                  </a:cubicBezTo>
                  <a:lnTo>
                    <a:pt x="433" y="2103"/>
                  </a:lnTo>
                  <a:cubicBezTo>
                    <a:pt x="363" y="837"/>
                    <a:pt x="848" y="1"/>
                    <a:pt x="84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36" name="Google Shape;9836;p46"/>
            <p:cNvSpPr/>
            <p:nvPr/>
          </p:nvSpPr>
          <p:spPr>
            <a:xfrm>
              <a:off x="788750" y="1981850"/>
              <a:ext cx="110800" cy="105600"/>
            </a:xfrm>
            <a:custGeom>
              <a:avLst/>
              <a:gdLst/>
              <a:ahLst/>
              <a:cxnLst/>
              <a:rect l="l" t="t" r="r" b="b"/>
              <a:pathLst>
                <a:path w="4432" h="4224" extrusionOk="0">
                  <a:moveTo>
                    <a:pt x="1201" y="1"/>
                  </a:moveTo>
                  <a:lnTo>
                    <a:pt x="1201" y="1"/>
                  </a:lnTo>
                  <a:cubicBezTo>
                    <a:pt x="1" y="2954"/>
                    <a:pt x="1570" y="4224"/>
                    <a:pt x="1570" y="4224"/>
                  </a:cubicBezTo>
                  <a:cubicBezTo>
                    <a:pt x="4017" y="3741"/>
                    <a:pt x="4431" y="948"/>
                    <a:pt x="4431" y="948"/>
                  </a:cubicBezTo>
                  <a:lnTo>
                    <a:pt x="120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37" name="Google Shape;9837;p46"/>
            <p:cNvSpPr/>
            <p:nvPr/>
          </p:nvSpPr>
          <p:spPr>
            <a:xfrm>
              <a:off x="446025" y="1572450"/>
              <a:ext cx="421500" cy="225175"/>
            </a:xfrm>
            <a:custGeom>
              <a:avLst/>
              <a:gdLst/>
              <a:ahLst/>
              <a:cxnLst/>
              <a:rect l="l" t="t" r="r" b="b"/>
              <a:pathLst>
                <a:path w="16860" h="9007" extrusionOk="0">
                  <a:moveTo>
                    <a:pt x="975" y="1"/>
                  </a:moveTo>
                  <a:lnTo>
                    <a:pt x="0" y="1366"/>
                  </a:lnTo>
                  <a:cubicBezTo>
                    <a:pt x="0" y="1366"/>
                    <a:pt x="6865" y="2875"/>
                    <a:pt x="16806" y="9006"/>
                  </a:cubicBezTo>
                  <a:lnTo>
                    <a:pt x="16859" y="8934"/>
                  </a:lnTo>
                  <a:cubicBezTo>
                    <a:pt x="8900" y="3688"/>
                    <a:pt x="3278" y="749"/>
                    <a:pt x="97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38" name="Google Shape;9838;p46"/>
            <p:cNvSpPr/>
            <p:nvPr/>
          </p:nvSpPr>
          <p:spPr>
            <a:xfrm>
              <a:off x="424500" y="1486250"/>
              <a:ext cx="88600" cy="127250"/>
            </a:xfrm>
            <a:custGeom>
              <a:avLst/>
              <a:gdLst/>
              <a:ahLst/>
              <a:cxnLst/>
              <a:rect l="l" t="t" r="r" b="b"/>
              <a:pathLst>
                <a:path w="3544" h="5090" extrusionOk="0">
                  <a:moveTo>
                    <a:pt x="3421" y="0"/>
                  </a:moveTo>
                  <a:lnTo>
                    <a:pt x="0" y="5090"/>
                  </a:lnTo>
                  <a:lnTo>
                    <a:pt x="1128" y="4815"/>
                  </a:lnTo>
                  <a:lnTo>
                    <a:pt x="3544" y="1352"/>
                  </a:lnTo>
                  <a:lnTo>
                    <a:pt x="342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39" name="Google Shape;9839;p46"/>
            <p:cNvSpPr/>
            <p:nvPr/>
          </p:nvSpPr>
          <p:spPr>
            <a:xfrm>
              <a:off x="901400" y="2149075"/>
              <a:ext cx="44975" cy="31925"/>
            </a:xfrm>
            <a:custGeom>
              <a:avLst/>
              <a:gdLst/>
              <a:ahLst/>
              <a:cxnLst/>
              <a:rect l="l" t="t" r="r" b="b"/>
              <a:pathLst>
                <a:path w="1799" h="1277" extrusionOk="0">
                  <a:moveTo>
                    <a:pt x="1433" y="1"/>
                  </a:moveTo>
                  <a:cubicBezTo>
                    <a:pt x="1001" y="202"/>
                    <a:pt x="474" y="202"/>
                    <a:pt x="119" y="505"/>
                  </a:cubicBezTo>
                  <a:cubicBezTo>
                    <a:pt x="0" y="610"/>
                    <a:pt x="625" y="1277"/>
                    <a:pt x="699" y="1277"/>
                  </a:cubicBezTo>
                  <a:cubicBezTo>
                    <a:pt x="700" y="1277"/>
                    <a:pt x="700" y="1277"/>
                    <a:pt x="700" y="1277"/>
                  </a:cubicBezTo>
                  <a:cubicBezTo>
                    <a:pt x="910" y="1265"/>
                    <a:pt x="1289" y="762"/>
                    <a:pt x="1799" y="403"/>
                  </a:cubicBezTo>
                  <a:lnTo>
                    <a:pt x="1433" y="1"/>
                  </a:lnTo>
                  <a:close/>
                </a:path>
              </a:pathLst>
            </a:custGeom>
            <a:solidFill>
              <a:srgbClr val="FFCD9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40" name="Google Shape;9840;p46"/>
            <p:cNvSpPr/>
            <p:nvPr/>
          </p:nvSpPr>
          <p:spPr>
            <a:xfrm>
              <a:off x="906600" y="2171800"/>
              <a:ext cx="17525" cy="21075"/>
            </a:xfrm>
            <a:custGeom>
              <a:avLst/>
              <a:gdLst/>
              <a:ahLst/>
              <a:cxnLst/>
              <a:rect l="l" t="t" r="r" b="b"/>
              <a:pathLst>
                <a:path w="701" h="843" extrusionOk="0">
                  <a:moveTo>
                    <a:pt x="589" y="1"/>
                  </a:moveTo>
                  <a:cubicBezTo>
                    <a:pt x="556" y="1"/>
                    <a:pt x="512" y="29"/>
                    <a:pt x="456" y="106"/>
                  </a:cubicBezTo>
                  <a:cubicBezTo>
                    <a:pt x="292" y="332"/>
                    <a:pt x="0" y="713"/>
                    <a:pt x="122" y="835"/>
                  </a:cubicBezTo>
                  <a:cubicBezTo>
                    <a:pt x="128" y="840"/>
                    <a:pt x="134" y="843"/>
                    <a:pt x="142" y="843"/>
                  </a:cubicBezTo>
                  <a:cubicBezTo>
                    <a:pt x="247" y="843"/>
                    <a:pt x="547" y="358"/>
                    <a:pt x="700" y="220"/>
                  </a:cubicBezTo>
                  <a:cubicBezTo>
                    <a:pt x="700" y="220"/>
                    <a:pt x="683" y="1"/>
                    <a:pt x="589" y="1"/>
                  </a:cubicBezTo>
                  <a:close/>
                </a:path>
              </a:pathLst>
            </a:custGeom>
            <a:solidFill>
              <a:srgbClr val="FFCD9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41" name="Google Shape;9841;p46"/>
            <p:cNvSpPr/>
            <p:nvPr/>
          </p:nvSpPr>
          <p:spPr>
            <a:xfrm>
              <a:off x="886900" y="2158800"/>
              <a:ext cx="26150" cy="18175"/>
            </a:xfrm>
            <a:custGeom>
              <a:avLst/>
              <a:gdLst/>
              <a:ahLst/>
              <a:cxnLst/>
              <a:rect l="l" t="t" r="r" b="b"/>
              <a:pathLst>
                <a:path w="1046" h="727" extrusionOk="0">
                  <a:moveTo>
                    <a:pt x="909" y="0"/>
                  </a:moveTo>
                  <a:cubicBezTo>
                    <a:pt x="883" y="0"/>
                    <a:pt x="849" y="10"/>
                    <a:pt x="803" y="33"/>
                  </a:cubicBezTo>
                  <a:cubicBezTo>
                    <a:pt x="609" y="129"/>
                    <a:pt x="1" y="552"/>
                    <a:pt x="123" y="712"/>
                  </a:cubicBezTo>
                  <a:cubicBezTo>
                    <a:pt x="130" y="722"/>
                    <a:pt x="142" y="727"/>
                    <a:pt x="158" y="727"/>
                  </a:cubicBezTo>
                  <a:cubicBezTo>
                    <a:pt x="300" y="727"/>
                    <a:pt x="756" y="378"/>
                    <a:pt x="919" y="280"/>
                  </a:cubicBezTo>
                  <a:cubicBezTo>
                    <a:pt x="919" y="280"/>
                    <a:pt x="1046" y="0"/>
                    <a:pt x="909" y="0"/>
                  </a:cubicBezTo>
                  <a:close/>
                </a:path>
              </a:pathLst>
            </a:custGeom>
            <a:solidFill>
              <a:srgbClr val="FFCD9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42" name="Google Shape;9842;p46"/>
            <p:cNvSpPr/>
            <p:nvPr/>
          </p:nvSpPr>
          <p:spPr>
            <a:xfrm>
              <a:off x="898675" y="2143025"/>
              <a:ext cx="40875" cy="16250"/>
            </a:xfrm>
            <a:custGeom>
              <a:avLst/>
              <a:gdLst/>
              <a:ahLst/>
              <a:cxnLst/>
              <a:rect l="l" t="t" r="r" b="b"/>
              <a:pathLst>
                <a:path w="1635" h="650" extrusionOk="0">
                  <a:moveTo>
                    <a:pt x="134" y="0"/>
                  </a:moveTo>
                  <a:cubicBezTo>
                    <a:pt x="48" y="0"/>
                    <a:pt x="1" y="31"/>
                    <a:pt x="18" y="112"/>
                  </a:cubicBezTo>
                  <a:cubicBezTo>
                    <a:pt x="69" y="345"/>
                    <a:pt x="641" y="204"/>
                    <a:pt x="547" y="649"/>
                  </a:cubicBezTo>
                  <a:cubicBezTo>
                    <a:pt x="547" y="649"/>
                    <a:pt x="1635" y="392"/>
                    <a:pt x="1304" y="332"/>
                  </a:cubicBezTo>
                  <a:cubicBezTo>
                    <a:pt x="1009" y="280"/>
                    <a:pt x="393" y="0"/>
                    <a:pt x="134" y="0"/>
                  </a:cubicBezTo>
                  <a:close/>
                </a:path>
              </a:pathLst>
            </a:custGeom>
            <a:solidFill>
              <a:srgbClr val="FFCD9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43" name="Google Shape;9843;p46"/>
            <p:cNvSpPr/>
            <p:nvPr/>
          </p:nvSpPr>
          <p:spPr>
            <a:xfrm>
              <a:off x="891750" y="2166475"/>
              <a:ext cx="23725" cy="21750"/>
            </a:xfrm>
            <a:custGeom>
              <a:avLst/>
              <a:gdLst/>
              <a:ahLst/>
              <a:cxnLst/>
              <a:rect l="l" t="t" r="r" b="b"/>
              <a:pathLst>
                <a:path w="949" h="870" extrusionOk="0">
                  <a:moveTo>
                    <a:pt x="843" y="1"/>
                  </a:moveTo>
                  <a:cubicBezTo>
                    <a:pt x="814" y="1"/>
                    <a:pt x="774" y="21"/>
                    <a:pt x="721" y="74"/>
                  </a:cubicBezTo>
                  <a:cubicBezTo>
                    <a:pt x="558" y="233"/>
                    <a:pt x="1" y="733"/>
                    <a:pt x="127" y="861"/>
                  </a:cubicBezTo>
                  <a:cubicBezTo>
                    <a:pt x="133" y="867"/>
                    <a:pt x="141" y="869"/>
                    <a:pt x="151" y="869"/>
                  </a:cubicBezTo>
                  <a:cubicBezTo>
                    <a:pt x="280" y="869"/>
                    <a:pt x="757" y="407"/>
                    <a:pt x="912" y="275"/>
                  </a:cubicBezTo>
                  <a:cubicBezTo>
                    <a:pt x="912" y="275"/>
                    <a:pt x="948" y="1"/>
                    <a:pt x="843" y="1"/>
                  </a:cubicBezTo>
                  <a:close/>
                </a:path>
              </a:pathLst>
            </a:custGeom>
            <a:solidFill>
              <a:srgbClr val="FFCD9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44" name="Google Shape;9844;p46"/>
            <p:cNvSpPr/>
            <p:nvPr/>
          </p:nvSpPr>
          <p:spPr>
            <a:xfrm>
              <a:off x="794575" y="1986525"/>
              <a:ext cx="62550" cy="95175"/>
            </a:xfrm>
            <a:custGeom>
              <a:avLst/>
              <a:gdLst/>
              <a:ahLst/>
              <a:cxnLst/>
              <a:rect l="l" t="t" r="r" b="b"/>
              <a:pathLst>
                <a:path w="2502" h="3807" extrusionOk="0">
                  <a:moveTo>
                    <a:pt x="1084" y="0"/>
                  </a:moveTo>
                  <a:lnTo>
                    <a:pt x="1084" y="0"/>
                  </a:lnTo>
                  <a:cubicBezTo>
                    <a:pt x="1" y="2663"/>
                    <a:pt x="1416" y="3807"/>
                    <a:pt x="1416" y="3807"/>
                  </a:cubicBezTo>
                  <a:cubicBezTo>
                    <a:pt x="2236" y="1340"/>
                    <a:pt x="2500" y="417"/>
                    <a:pt x="2501" y="416"/>
                  </a:cubicBezTo>
                  <a:lnTo>
                    <a:pt x="2501" y="416"/>
                  </a:lnTo>
                  <a:lnTo>
                    <a:pt x="2501" y="416"/>
                  </a:lnTo>
                  <a:cubicBezTo>
                    <a:pt x="2501" y="416"/>
                    <a:pt x="2501" y="416"/>
                    <a:pt x="2501" y="416"/>
                  </a:cubicBezTo>
                  <a:cubicBezTo>
                    <a:pt x="2501" y="416"/>
                    <a:pt x="2501" y="416"/>
                    <a:pt x="2501" y="416"/>
                  </a:cubicBezTo>
                  <a:lnTo>
                    <a:pt x="2501" y="416"/>
                  </a:lnTo>
                  <a:lnTo>
                    <a:pt x="1084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45" name="Google Shape;9845;p46"/>
            <p:cNvSpPr/>
            <p:nvPr/>
          </p:nvSpPr>
          <p:spPr>
            <a:xfrm>
              <a:off x="889250" y="1748250"/>
              <a:ext cx="15275" cy="12975"/>
            </a:xfrm>
            <a:custGeom>
              <a:avLst/>
              <a:gdLst/>
              <a:ahLst/>
              <a:cxnLst/>
              <a:rect l="l" t="t" r="r" b="b"/>
              <a:pathLst>
                <a:path w="611" h="519" extrusionOk="0">
                  <a:moveTo>
                    <a:pt x="254" y="0"/>
                  </a:moveTo>
                  <a:cubicBezTo>
                    <a:pt x="250" y="0"/>
                    <a:pt x="246" y="1"/>
                    <a:pt x="242" y="1"/>
                  </a:cubicBezTo>
                  <a:cubicBezTo>
                    <a:pt x="329" y="103"/>
                    <a:pt x="472" y="293"/>
                    <a:pt x="390" y="379"/>
                  </a:cubicBezTo>
                  <a:cubicBezTo>
                    <a:pt x="366" y="405"/>
                    <a:pt x="325" y="416"/>
                    <a:pt x="279" y="416"/>
                  </a:cubicBezTo>
                  <a:cubicBezTo>
                    <a:pt x="178" y="416"/>
                    <a:pt x="49" y="367"/>
                    <a:pt x="0" y="319"/>
                  </a:cubicBezTo>
                  <a:lnTo>
                    <a:pt x="0" y="319"/>
                  </a:lnTo>
                  <a:cubicBezTo>
                    <a:pt x="15" y="341"/>
                    <a:pt x="30" y="365"/>
                    <a:pt x="50" y="391"/>
                  </a:cubicBezTo>
                  <a:cubicBezTo>
                    <a:pt x="116" y="463"/>
                    <a:pt x="218" y="518"/>
                    <a:pt x="314" y="518"/>
                  </a:cubicBezTo>
                  <a:cubicBezTo>
                    <a:pt x="352" y="518"/>
                    <a:pt x="388" y="510"/>
                    <a:pt x="421" y="491"/>
                  </a:cubicBezTo>
                  <a:cubicBezTo>
                    <a:pt x="611" y="379"/>
                    <a:pt x="525" y="102"/>
                    <a:pt x="279" y="3"/>
                  </a:cubicBezTo>
                  <a:cubicBezTo>
                    <a:pt x="271" y="2"/>
                    <a:pt x="263" y="0"/>
                    <a:pt x="254" y="0"/>
                  </a:cubicBezTo>
                  <a:close/>
                </a:path>
              </a:pathLst>
            </a:custGeom>
            <a:solidFill>
              <a:srgbClr val="EF8F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46" name="Google Shape;9846;p46"/>
            <p:cNvSpPr/>
            <p:nvPr/>
          </p:nvSpPr>
          <p:spPr>
            <a:xfrm>
              <a:off x="911650" y="1762750"/>
              <a:ext cx="28225" cy="20400"/>
            </a:xfrm>
            <a:custGeom>
              <a:avLst/>
              <a:gdLst/>
              <a:ahLst/>
              <a:cxnLst/>
              <a:rect l="l" t="t" r="r" b="b"/>
              <a:pathLst>
                <a:path w="1129" h="816" extrusionOk="0">
                  <a:moveTo>
                    <a:pt x="490" y="0"/>
                  </a:moveTo>
                  <a:cubicBezTo>
                    <a:pt x="435" y="0"/>
                    <a:pt x="385" y="8"/>
                    <a:pt x="341" y="25"/>
                  </a:cubicBezTo>
                  <a:cubicBezTo>
                    <a:pt x="1" y="166"/>
                    <a:pt x="556" y="719"/>
                    <a:pt x="908" y="815"/>
                  </a:cubicBezTo>
                  <a:cubicBezTo>
                    <a:pt x="719" y="690"/>
                    <a:pt x="254" y="230"/>
                    <a:pt x="356" y="137"/>
                  </a:cubicBezTo>
                  <a:cubicBezTo>
                    <a:pt x="380" y="115"/>
                    <a:pt x="430" y="106"/>
                    <a:pt x="494" y="106"/>
                  </a:cubicBezTo>
                  <a:cubicBezTo>
                    <a:pt x="688" y="106"/>
                    <a:pt x="1012" y="189"/>
                    <a:pt x="1129" y="252"/>
                  </a:cubicBezTo>
                  <a:cubicBezTo>
                    <a:pt x="1094" y="228"/>
                    <a:pt x="1057" y="195"/>
                    <a:pt x="1013" y="166"/>
                  </a:cubicBezTo>
                  <a:cubicBezTo>
                    <a:pt x="868" y="73"/>
                    <a:pt x="660" y="0"/>
                    <a:pt x="490" y="0"/>
                  </a:cubicBezTo>
                  <a:close/>
                </a:path>
              </a:pathLst>
            </a:custGeom>
            <a:solidFill>
              <a:srgbClr val="EF8F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47" name="Google Shape;9847;p46"/>
            <p:cNvSpPr/>
            <p:nvPr/>
          </p:nvSpPr>
          <p:spPr>
            <a:xfrm>
              <a:off x="870775" y="1750025"/>
              <a:ext cx="48775" cy="41875"/>
            </a:xfrm>
            <a:custGeom>
              <a:avLst/>
              <a:gdLst/>
              <a:ahLst/>
              <a:cxnLst/>
              <a:rect l="l" t="t" r="r" b="b"/>
              <a:pathLst>
                <a:path w="1951" h="1675" extrusionOk="0">
                  <a:moveTo>
                    <a:pt x="1849" y="1"/>
                  </a:moveTo>
                  <a:cubicBezTo>
                    <a:pt x="1465" y="1"/>
                    <a:pt x="5" y="1069"/>
                    <a:pt x="3" y="1307"/>
                  </a:cubicBezTo>
                  <a:cubicBezTo>
                    <a:pt x="1" y="1428"/>
                    <a:pt x="989" y="1675"/>
                    <a:pt x="989" y="1675"/>
                  </a:cubicBezTo>
                  <a:cubicBezTo>
                    <a:pt x="989" y="1675"/>
                    <a:pt x="1951" y="117"/>
                    <a:pt x="1939" y="60"/>
                  </a:cubicBezTo>
                  <a:cubicBezTo>
                    <a:pt x="1931" y="19"/>
                    <a:pt x="1899" y="1"/>
                    <a:pt x="1849" y="1"/>
                  </a:cubicBezTo>
                  <a:close/>
                </a:path>
              </a:pathLst>
            </a:custGeom>
            <a:solidFill>
              <a:srgbClr val="FFCD9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48" name="Google Shape;9848;p46"/>
            <p:cNvSpPr/>
            <p:nvPr/>
          </p:nvSpPr>
          <p:spPr>
            <a:xfrm>
              <a:off x="868475" y="1749900"/>
              <a:ext cx="48300" cy="42000"/>
            </a:xfrm>
            <a:custGeom>
              <a:avLst/>
              <a:gdLst/>
              <a:ahLst/>
              <a:cxnLst/>
              <a:rect l="l" t="t" r="r" b="b"/>
              <a:pathLst>
                <a:path w="1932" h="1680" extrusionOk="0">
                  <a:moveTo>
                    <a:pt x="1863" y="1"/>
                  </a:moveTo>
                  <a:cubicBezTo>
                    <a:pt x="1477" y="1"/>
                    <a:pt x="5" y="1076"/>
                    <a:pt x="4" y="1312"/>
                  </a:cubicBezTo>
                  <a:cubicBezTo>
                    <a:pt x="1" y="1433"/>
                    <a:pt x="998" y="1680"/>
                    <a:pt x="998" y="1680"/>
                  </a:cubicBezTo>
                  <a:cubicBezTo>
                    <a:pt x="998" y="1680"/>
                    <a:pt x="1007" y="1667"/>
                    <a:pt x="1024" y="1640"/>
                  </a:cubicBezTo>
                  <a:cubicBezTo>
                    <a:pt x="759" y="1568"/>
                    <a:pt x="186" y="1403"/>
                    <a:pt x="186" y="1311"/>
                  </a:cubicBezTo>
                  <a:cubicBezTo>
                    <a:pt x="189" y="1092"/>
                    <a:pt x="1463" y="139"/>
                    <a:pt x="1932" y="22"/>
                  </a:cubicBezTo>
                  <a:cubicBezTo>
                    <a:pt x="1916" y="8"/>
                    <a:pt x="1893" y="1"/>
                    <a:pt x="1863" y="1"/>
                  </a:cubicBezTo>
                  <a:close/>
                </a:path>
              </a:pathLst>
            </a:custGeom>
            <a:solidFill>
              <a:srgbClr val="F9AD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49" name="Google Shape;9849;p46"/>
            <p:cNvSpPr/>
            <p:nvPr/>
          </p:nvSpPr>
          <p:spPr>
            <a:xfrm>
              <a:off x="917725" y="1766075"/>
              <a:ext cx="16200" cy="8125"/>
            </a:xfrm>
            <a:custGeom>
              <a:avLst/>
              <a:gdLst/>
              <a:ahLst/>
              <a:cxnLst/>
              <a:rect l="l" t="t" r="r" b="b"/>
              <a:pathLst>
                <a:path w="648" h="325" extrusionOk="0">
                  <a:moveTo>
                    <a:pt x="134" y="1"/>
                  </a:moveTo>
                  <a:cubicBezTo>
                    <a:pt x="119" y="1"/>
                    <a:pt x="106" y="5"/>
                    <a:pt x="94" y="14"/>
                  </a:cubicBezTo>
                  <a:cubicBezTo>
                    <a:pt x="1" y="82"/>
                    <a:pt x="647" y="324"/>
                    <a:pt x="647" y="324"/>
                  </a:cubicBezTo>
                  <a:cubicBezTo>
                    <a:pt x="422" y="192"/>
                    <a:pt x="238" y="1"/>
                    <a:pt x="134" y="1"/>
                  </a:cubicBezTo>
                  <a:close/>
                </a:path>
              </a:pathLst>
            </a:custGeom>
            <a:solidFill>
              <a:srgbClr val="EF8F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50" name="Google Shape;9850;p46"/>
            <p:cNvSpPr/>
            <p:nvPr/>
          </p:nvSpPr>
          <p:spPr>
            <a:xfrm>
              <a:off x="869975" y="1784800"/>
              <a:ext cx="32575" cy="39000"/>
            </a:xfrm>
            <a:custGeom>
              <a:avLst/>
              <a:gdLst/>
              <a:ahLst/>
              <a:cxnLst/>
              <a:rect l="l" t="t" r="r" b="b"/>
              <a:pathLst>
                <a:path w="1303" h="1560" extrusionOk="0">
                  <a:moveTo>
                    <a:pt x="1303" y="1"/>
                  </a:moveTo>
                  <a:lnTo>
                    <a:pt x="1303" y="1"/>
                  </a:lnTo>
                  <a:cubicBezTo>
                    <a:pt x="1" y="333"/>
                    <a:pt x="521" y="1560"/>
                    <a:pt x="521" y="1560"/>
                  </a:cubicBezTo>
                  <a:cubicBezTo>
                    <a:pt x="388" y="320"/>
                    <a:pt x="1303" y="2"/>
                    <a:pt x="1303" y="1"/>
                  </a:cubicBezTo>
                  <a:close/>
                </a:path>
              </a:pathLst>
            </a:custGeom>
            <a:solidFill>
              <a:srgbClr val="EF8F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51" name="Google Shape;9851;p46"/>
            <p:cNvSpPr/>
            <p:nvPr/>
          </p:nvSpPr>
          <p:spPr>
            <a:xfrm>
              <a:off x="859600" y="1786350"/>
              <a:ext cx="19175" cy="23375"/>
            </a:xfrm>
            <a:custGeom>
              <a:avLst/>
              <a:gdLst/>
              <a:ahLst/>
              <a:cxnLst/>
              <a:rect l="l" t="t" r="r" b="b"/>
              <a:pathLst>
                <a:path w="767" h="935" extrusionOk="0">
                  <a:moveTo>
                    <a:pt x="235" y="1"/>
                  </a:moveTo>
                  <a:lnTo>
                    <a:pt x="1" y="420"/>
                  </a:lnTo>
                  <a:cubicBezTo>
                    <a:pt x="1" y="420"/>
                    <a:pt x="336" y="528"/>
                    <a:pt x="488" y="935"/>
                  </a:cubicBezTo>
                  <a:lnTo>
                    <a:pt x="767" y="176"/>
                  </a:lnTo>
                  <a:lnTo>
                    <a:pt x="767" y="176"/>
                  </a:lnTo>
                  <a:cubicBezTo>
                    <a:pt x="767" y="176"/>
                    <a:pt x="735" y="180"/>
                    <a:pt x="686" y="180"/>
                  </a:cubicBezTo>
                  <a:cubicBezTo>
                    <a:pt x="570" y="180"/>
                    <a:pt x="358" y="157"/>
                    <a:pt x="235" y="1"/>
                  </a:cubicBezTo>
                  <a:close/>
                </a:path>
              </a:pathLst>
            </a:custGeom>
            <a:solidFill>
              <a:srgbClr val="FFCD9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52" name="Google Shape;9852;p46"/>
            <p:cNvSpPr/>
            <p:nvPr/>
          </p:nvSpPr>
          <p:spPr>
            <a:xfrm>
              <a:off x="500325" y="1527875"/>
              <a:ext cx="94650" cy="82500"/>
            </a:xfrm>
            <a:custGeom>
              <a:avLst/>
              <a:gdLst/>
              <a:ahLst/>
              <a:cxnLst/>
              <a:rect l="l" t="t" r="r" b="b"/>
              <a:pathLst>
                <a:path w="3786" h="3300" extrusionOk="0">
                  <a:moveTo>
                    <a:pt x="462" y="1"/>
                  </a:moveTo>
                  <a:lnTo>
                    <a:pt x="0" y="738"/>
                  </a:lnTo>
                  <a:lnTo>
                    <a:pt x="3785" y="3300"/>
                  </a:lnTo>
                  <a:lnTo>
                    <a:pt x="462" y="1"/>
                  </a:lnTo>
                  <a:close/>
                </a:path>
              </a:pathLst>
            </a:custGeom>
            <a:solidFill>
              <a:srgbClr val="FFFFFF">
                <a:alpha val="269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53" name="Google Shape;9853;p46"/>
            <p:cNvSpPr/>
            <p:nvPr/>
          </p:nvSpPr>
          <p:spPr>
            <a:xfrm>
              <a:off x="967600" y="1808875"/>
              <a:ext cx="53450" cy="34025"/>
            </a:xfrm>
            <a:custGeom>
              <a:avLst/>
              <a:gdLst/>
              <a:ahLst/>
              <a:cxnLst/>
              <a:rect l="l" t="t" r="r" b="b"/>
              <a:pathLst>
                <a:path w="2138" h="1361" extrusionOk="0">
                  <a:moveTo>
                    <a:pt x="878" y="0"/>
                  </a:moveTo>
                  <a:cubicBezTo>
                    <a:pt x="235" y="0"/>
                    <a:pt x="0" y="1359"/>
                    <a:pt x="0" y="1359"/>
                  </a:cubicBezTo>
                  <a:cubicBezTo>
                    <a:pt x="20" y="1360"/>
                    <a:pt x="42" y="1361"/>
                    <a:pt x="64" y="1361"/>
                  </a:cubicBezTo>
                  <a:cubicBezTo>
                    <a:pt x="686" y="1361"/>
                    <a:pt x="2138" y="760"/>
                    <a:pt x="1248" y="136"/>
                  </a:cubicBezTo>
                  <a:cubicBezTo>
                    <a:pt x="1111" y="41"/>
                    <a:pt x="988" y="0"/>
                    <a:pt x="87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54" name="Google Shape;9854;p46"/>
            <p:cNvSpPr/>
            <p:nvPr/>
          </p:nvSpPr>
          <p:spPr>
            <a:xfrm>
              <a:off x="919475" y="1744350"/>
              <a:ext cx="49100" cy="17825"/>
            </a:xfrm>
            <a:custGeom>
              <a:avLst/>
              <a:gdLst/>
              <a:ahLst/>
              <a:cxnLst/>
              <a:rect l="l" t="t" r="r" b="b"/>
              <a:pathLst>
                <a:path w="1964" h="713" extrusionOk="0">
                  <a:moveTo>
                    <a:pt x="262" y="0"/>
                  </a:moveTo>
                  <a:cubicBezTo>
                    <a:pt x="127" y="0"/>
                    <a:pt x="1" y="90"/>
                    <a:pt x="155" y="290"/>
                  </a:cubicBezTo>
                  <a:cubicBezTo>
                    <a:pt x="211" y="365"/>
                    <a:pt x="783" y="712"/>
                    <a:pt x="1232" y="712"/>
                  </a:cubicBezTo>
                  <a:cubicBezTo>
                    <a:pt x="1366" y="712"/>
                    <a:pt x="1488" y="681"/>
                    <a:pt x="1583" y="603"/>
                  </a:cubicBezTo>
                  <a:cubicBezTo>
                    <a:pt x="1964" y="287"/>
                    <a:pt x="1711" y="129"/>
                    <a:pt x="1539" y="129"/>
                  </a:cubicBezTo>
                  <a:cubicBezTo>
                    <a:pt x="1525" y="129"/>
                    <a:pt x="1512" y="130"/>
                    <a:pt x="1500" y="132"/>
                  </a:cubicBezTo>
                  <a:cubicBezTo>
                    <a:pt x="1435" y="142"/>
                    <a:pt x="1277" y="151"/>
                    <a:pt x="1101" y="151"/>
                  </a:cubicBezTo>
                  <a:cubicBezTo>
                    <a:pt x="825" y="151"/>
                    <a:pt x="505" y="129"/>
                    <a:pt x="431" y="58"/>
                  </a:cubicBezTo>
                  <a:cubicBezTo>
                    <a:pt x="392" y="20"/>
                    <a:pt x="326" y="0"/>
                    <a:pt x="2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55" name="Google Shape;9855;p46"/>
            <p:cNvSpPr/>
            <p:nvPr/>
          </p:nvSpPr>
          <p:spPr>
            <a:xfrm>
              <a:off x="889550" y="1722950"/>
              <a:ext cx="31075" cy="22900"/>
            </a:xfrm>
            <a:custGeom>
              <a:avLst/>
              <a:gdLst/>
              <a:ahLst/>
              <a:cxnLst/>
              <a:rect l="l" t="t" r="r" b="b"/>
              <a:pathLst>
                <a:path w="1243" h="916" extrusionOk="0">
                  <a:moveTo>
                    <a:pt x="372" y="1"/>
                  </a:moveTo>
                  <a:cubicBezTo>
                    <a:pt x="280" y="1"/>
                    <a:pt x="169" y="77"/>
                    <a:pt x="105" y="327"/>
                  </a:cubicBezTo>
                  <a:cubicBezTo>
                    <a:pt x="0" y="737"/>
                    <a:pt x="745" y="915"/>
                    <a:pt x="904" y="915"/>
                  </a:cubicBezTo>
                  <a:cubicBezTo>
                    <a:pt x="911" y="915"/>
                    <a:pt x="918" y="915"/>
                    <a:pt x="922" y="914"/>
                  </a:cubicBezTo>
                  <a:cubicBezTo>
                    <a:pt x="1243" y="860"/>
                    <a:pt x="1144" y="623"/>
                    <a:pt x="1004" y="623"/>
                  </a:cubicBezTo>
                  <a:cubicBezTo>
                    <a:pt x="1002" y="623"/>
                    <a:pt x="1001" y="623"/>
                    <a:pt x="1000" y="623"/>
                  </a:cubicBezTo>
                  <a:cubicBezTo>
                    <a:pt x="999" y="623"/>
                    <a:pt x="998" y="623"/>
                    <a:pt x="997" y="623"/>
                  </a:cubicBezTo>
                  <a:cubicBezTo>
                    <a:pt x="852" y="623"/>
                    <a:pt x="560" y="194"/>
                    <a:pt x="514" y="87"/>
                  </a:cubicBezTo>
                  <a:cubicBezTo>
                    <a:pt x="495" y="42"/>
                    <a:pt x="439" y="1"/>
                    <a:pt x="37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56" name="Google Shape;9856;p46"/>
            <p:cNvSpPr/>
            <p:nvPr/>
          </p:nvSpPr>
          <p:spPr>
            <a:xfrm>
              <a:off x="932650" y="2137225"/>
              <a:ext cx="24625" cy="30025"/>
            </a:xfrm>
            <a:custGeom>
              <a:avLst/>
              <a:gdLst/>
              <a:ahLst/>
              <a:cxnLst/>
              <a:rect l="l" t="t" r="r" b="b"/>
              <a:pathLst>
                <a:path w="985" h="1201" extrusionOk="0">
                  <a:moveTo>
                    <a:pt x="506" y="1"/>
                  </a:moveTo>
                  <a:lnTo>
                    <a:pt x="0" y="495"/>
                  </a:lnTo>
                  <a:lnTo>
                    <a:pt x="230" y="1200"/>
                  </a:lnTo>
                  <a:lnTo>
                    <a:pt x="984" y="1108"/>
                  </a:lnTo>
                  <a:lnTo>
                    <a:pt x="506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57" name="Google Shape;9857;p46"/>
            <p:cNvSpPr/>
            <p:nvPr/>
          </p:nvSpPr>
          <p:spPr>
            <a:xfrm>
              <a:off x="707650" y="1685100"/>
              <a:ext cx="7375" cy="14375"/>
            </a:xfrm>
            <a:custGeom>
              <a:avLst/>
              <a:gdLst/>
              <a:ahLst/>
              <a:cxnLst/>
              <a:rect l="l" t="t" r="r" b="b"/>
              <a:pathLst>
                <a:path w="295" h="575" extrusionOk="0">
                  <a:moveTo>
                    <a:pt x="170" y="1"/>
                  </a:moveTo>
                  <a:cubicBezTo>
                    <a:pt x="101" y="1"/>
                    <a:pt x="33" y="121"/>
                    <a:pt x="16" y="274"/>
                  </a:cubicBezTo>
                  <a:cubicBezTo>
                    <a:pt x="0" y="432"/>
                    <a:pt x="48" y="567"/>
                    <a:pt x="121" y="575"/>
                  </a:cubicBezTo>
                  <a:cubicBezTo>
                    <a:pt x="123" y="575"/>
                    <a:pt x="126" y="575"/>
                    <a:pt x="128" y="575"/>
                  </a:cubicBezTo>
                  <a:cubicBezTo>
                    <a:pt x="198" y="575"/>
                    <a:pt x="265" y="454"/>
                    <a:pt x="280" y="302"/>
                  </a:cubicBezTo>
                  <a:cubicBezTo>
                    <a:pt x="295" y="143"/>
                    <a:pt x="250" y="8"/>
                    <a:pt x="177" y="1"/>
                  </a:cubicBezTo>
                  <a:cubicBezTo>
                    <a:pt x="175" y="1"/>
                    <a:pt x="172" y="1"/>
                    <a:pt x="170" y="1"/>
                  </a:cubicBezTo>
                  <a:close/>
                </a:path>
              </a:pathLst>
            </a:custGeom>
            <a:solidFill>
              <a:srgbClr val="FFCD9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58" name="Google Shape;9858;p46"/>
            <p:cNvSpPr/>
            <p:nvPr/>
          </p:nvSpPr>
          <p:spPr>
            <a:xfrm>
              <a:off x="697800" y="1678450"/>
              <a:ext cx="7475" cy="14400"/>
            </a:xfrm>
            <a:custGeom>
              <a:avLst/>
              <a:gdLst/>
              <a:ahLst/>
              <a:cxnLst/>
              <a:rect l="l" t="t" r="r" b="b"/>
              <a:pathLst>
                <a:path w="299" h="576" extrusionOk="0">
                  <a:moveTo>
                    <a:pt x="170" y="1"/>
                  </a:moveTo>
                  <a:cubicBezTo>
                    <a:pt x="101" y="1"/>
                    <a:pt x="33" y="122"/>
                    <a:pt x="16" y="274"/>
                  </a:cubicBezTo>
                  <a:cubicBezTo>
                    <a:pt x="1" y="432"/>
                    <a:pt x="48" y="568"/>
                    <a:pt x="121" y="575"/>
                  </a:cubicBezTo>
                  <a:cubicBezTo>
                    <a:pt x="124" y="575"/>
                    <a:pt x="126" y="575"/>
                    <a:pt x="128" y="575"/>
                  </a:cubicBezTo>
                  <a:cubicBezTo>
                    <a:pt x="198" y="575"/>
                    <a:pt x="265" y="455"/>
                    <a:pt x="281" y="302"/>
                  </a:cubicBezTo>
                  <a:cubicBezTo>
                    <a:pt x="298" y="144"/>
                    <a:pt x="251" y="9"/>
                    <a:pt x="177" y="1"/>
                  </a:cubicBezTo>
                  <a:cubicBezTo>
                    <a:pt x="175" y="1"/>
                    <a:pt x="173" y="1"/>
                    <a:pt x="170" y="1"/>
                  </a:cubicBezTo>
                  <a:close/>
                </a:path>
              </a:pathLst>
            </a:custGeom>
            <a:solidFill>
              <a:srgbClr val="FFCD9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59" name="Google Shape;9859;p46"/>
            <p:cNvSpPr/>
            <p:nvPr/>
          </p:nvSpPr>
          <p:spPr>
            <a:xfrm>
              <a:off x="687825" y="1674125"/>
              <a:ext cx="7300" cy="12250"/>
            </a:xfrm>
            <a:custGeom>
              <a:avLst/>
              <a:gdLst/>
              <a:ahLst/>
              <a:cxnLst/>
              <a:rect l="l" t="t" r="r" b="b"/>
              <a:pathLst>
                <a:path w="292" h="490" extrusionOk="0">
                  <a:moveTo>
                    <a:pt x="166" y="0"/>
                  </a:moveTo>
                  <a:cubicBezTo>
                    <a:pt x="97" y="0"/>
                    <a:pt x="30" y="101"/>
                    <a:pt x="16" y="230"/>
                  </a:cubicBezTo>
                  <a:cubicBezTo>
                    <a:pt x="0" y="367"/>
                    <a:pt x="46" y="482"/>
                    <a:pt x="119" y="489"/>
                  </a:cubicBezTo>
                  <a:cubicBezTo>
                    <a:pt x="122" y="489"/>
                    <a:pt x="125" y="490"/>
                    <a:pt x="128" y="490"/>
                  </a:cubicBezTo>
                  <a:cubicBezTo>
                    <a:pt x="197" y="490"/>
                    <a:pt x="264" y="389"/>
                    <a:pt x="277" y="259"/>
                  </a:cubicBezTo>
                  <a:cubicBezTo>
                    <a:pt x="292" y="123"/>
                    <a:pt x="246" y="8"/>
                    <a:pt x="174" y="1"/>
                  </a:cubicBezTo>
                  <a:cubicBezTo>
                    <a:pt x="171" y="0"/>
                    <a:pt x="168" y="0"/>
                    <a:pt x="166" y="0"/>
                  </a:cubicBezTo>
                  <a:close/>
                </a:path>
              </a:pathLst>
            </a:custGeom>
            <a:solidFill>
              <a:srgbClr val="FFCD9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60" name="Google Shape;9860;p46"/>
            <p:cNvSpPr/>
            <p:nvPr/>
          </p:nvSpPr>
          <p:spPr>
            <a:xfrm>
              <a:off x="671100" y="1723125"/>
              <a:ext cx="33200" cy="26850"/>
            </a:xfrm>
            <a:custGeom>
              <a:avLst/>
              <a:gdLst/>
              <a:ahLst/>
              <a:cxnLst/>
              <a:rect l="l" t="t" r="r" b="b"/>
              <a:pathLst>
                <a:path w="1328" h="1074" extrusionOk="0">
                  <a:moveTo>
                    <a:pt x="600" y="1"/>
                  </a:moveTo>
                  <a:lnTo>
                    <a:pt x="1" y="1074"/>
                  </a:lnTo>
                  <a:lnTo>
                    <a:pt x="1327" y="1004"/>
                  </a:lnTo>
                  <a:cubicBezTo>
                    <a:pt x="1316" y="958"/>
                    <a:pt x="1281" y="161"/>
                    <a:pt x="1281" y="161"/>
                  </a:cubicBezTo>
                  <a:lnTo>
                    <a:pt x="60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90" name="Google Shape;9590;p43"/>
          <p:cNvSpPr txBox="1">
            <a:spLocks noGrp="1"/>
          </p:cNvSpPr>
          <p:nvPr>
            <p:ph type="title"/>
          </p:nvPr>
        </p:nvSpPr>
        <p:spPr>
          <a:xfrm>
            <a:off x="720000" y="525975"/>
            <a:ext cx="7704000" cy="63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smtClean="0"/>
              <a:t>H</a:t>
            </a:r>
            <a:r>
              <a:rPr lang="en" b="1" dirty="0" smtClean="0"/>
              <a:t>ình thức hoạt động</a:t>
            </a:r>
            <a:endParaRPr dirty="0"/>
          </a:p>
        </p:txBody>
      </p:sp>
      <p:sp>
        <p:nvSpPr>
          <p:cNvPr id="9591" name="Google Shape;9591;p43"/>
          <p:cNvSpPr txBox="1">
            <a:spLocks noGrp="1"/>
          </p:cNvSpPr>
          <p:nvPr>
            <p:ph type="body" idx="1"/>
          </p:nvPr>
        </p:nvSpPr>
        <p:spPr>
          <a:xfrm>
            <a:off x="720000" y="1174500"/>
            <a:ext cx="7704000" cy="342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en-US" sz="2000" dirty="0" err="1" smtClean="0"/>
              <a:t>Làm</a:t>
            </a:r>
            <a:r>
              <a:rPr lang="en-US" sz="2000" dirty="0" smtClean="0"/>
              <a:t> </a:t>
            </a:r>
            <a:r>
              <a:rPr lang="en-US" sz="2000" dirty="0" err="1" smtClean="0"/>
              <a:t>việc</a:t>
            </a:r>
            <a:r>
              <a:rPr lang="en-US" sz="2000" dirty="0" smtClean="0"/>
              <a:t> </a:t>
            </a:r>
            <a:r>
              <a:rPr lang="en-US" sz="2000" dirty="0" err="1" smtClean="0"/>
              <a:t>cá</a:t>
            </a:r>
            <a:r>
              <a:rPr lang="en-US" sz="2000" dirty="0" smtClean="0"/>
              <a:t> </a:t>
            </a:r>
            <a:r>
              <a:rPr lang="en-US" sz="2000" dirty="0" err="1" smtClean="0"/>
              <a:t>nhân</a:t>
            </a:r>
            <a:r>
              <a:rPr lang="en-US" sz="2000" dirty="0" smtClean="0"/>
              <a:t> </a:t>
            </a:r>
            <a:r>
              <a:rPr lang="en-US" sz="2000" dirty="0" err="1" smtClean="0"/>
              <a:t>với</a:t>
            </a:r>
            <a:r>
              <a:rPr lang="en-US" sz="2000" dirty="0" smtClean="0"/>
              <a:t> </a:t>
            </a:r>
            <a:r>
              <a:rPr lang="en-US" sz="2000" dirty="0" err="1" smtClean="0"/>
              <a:t>kỹ</a:t>
            </a:r>
            <a:r>
              <a:rPr lang="en-US" sz="2000" dirty="0" smtClean="0"/>
              <a:t> </a:t>
            </a:r>
            <a:r>
              <a:rPr lang="en-US" sz="2000" dirty="0" err="1"/>
              <a:t>thuật</a:t>
            </a:r>
            <a:r>
              <a:rPr lang="en-US" sz="2000" dirty="0"/>
              <a:t> Think-Pair-Share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sz="2000" dirty="0" err="1"/>
              <a:t>Với</a:t>
            </a:r>
            <a:r>
              <a:rPr lang="en-US" sz="2000" dirty="0"/>
              <a:t> </a:t>
            </a:r>
            <a:r>
              <a:rPr lang="en-US" sz="2000" dirty="0" err="1"/>
              <a:t>tiêu</a:t>
            </a:r>
            <a:r>
              <a:rPr lang="en-US" sz="2000" dirty="0"/>
              <a:t> </a:t>
            </a:r>
            <a:r>
              <a:rPr lang="en-US" sz="2000" dirty="0" err="1"/>
              <a:t>đề</a:t>
            </a:r>
            <a:r>
              <a:rPr lang="en-US" sz="2000" dirty="0"/>
              <a:t> </a:t>
            </a:r>
            <a:r>
              <a:rPr lang="en-US" sz="2000" dirty="0" err="1"/>
              <a:t>của</a:t>
            </a:r>
            <a:r>
              <a:rPr lang="en-US" sz="2000" dirty="0"/>
              <a:t> </a:t>
            </a:r>
            <a:r>
              <a:rPr lang="en-US" sz="2000" dirty="0" err="1"/>
              <a:t>mục</a:t>
            </a:r>
            <a:r>
              <a:rPr lang="en-US" sz="2000" dirty="0"/>
              <a:t> </a:t>
            </a:r>
            <a:r>
              <a:rPr lang="en-US" sz="2000" i="1" dirty="0" err="1"/>
              <a:t>II.Quy</a:t>
            </a:r>
            <a:r>
              <a:rPr lang="en-US" sz="2000" i="1" dirty="0"/>
              <a:t> </a:t>
            </a:r>
            <a:r>
              <a:rPr lang="en-US" sz="2000" i="1" dirty="0" err="1"/>
              <a:t>trình</a:t>
            </a:r>
            <a:r>
              <a:rPr lang="en-US" sz="2000" i="1" dirty="0"/>
              <a:t> </a:t>
            </a:r>
            <a:r>
              <a:rPr lang="en-US" sz="2000" i="1" dirty="0" err="1"/>
              <a:t>sân</a:t>
            </a:r>
            <a:r>
              <a:rPr lang="en-US" sz="2000" i="1" dirty="0"/>
              <a:t> </a:t>
            </a:r>
            <a:r>
              <a:rPr lang="en-US" sz="2000" i="1" dirty="0" err="1"/>
              <a:t>khấu</a:t>
            </a:r>
            <a:r>
              <a:rPr lang="en-US" sz="2000" i="1" dirty="0"/>
              <a:t> </a:t>
            </a:r>
            <a:r>
              <a:rPr lang="en-US" sz="2000" i="1" dirty="0" err="1"/>
              <a:t>hóa</a:t>
            </a:r>
            <a:r>
              <a:rPr lang="en-US" sz="2000" i="1" dirty="0"/>
              <a:t> </a:t>
            </a:r>
            <a:r>
              <a:rPr lang="en-US" sz="2000" i="1" dirty="0" err="1"/>
              <a:t>TPVH</a:t>
            </a:r>
            <a:r>
              <a:rPr lang="en-US" sz="2000" i="1" dirty="0"/>
              <a:t>, </a:t>
            </a:r>
            <a:r>
              <a:rPr lang="en-US" sz="2000" i="1" dirty="0" err="1"/>
              <a:t>em</a:t>
            </a:r>
            <a:r>
              <a:rPr lang="en-US" sz="2000" i="1" dirty="0"/>
              <a:t> </a:t>
            </a:r>
            <a:r>
              <a:rPr lang="en-US" sz="2000" i="1" dirty="0" err="1"/>
              <a:t>dự</a:t>
            </a:r>
            <a:r>
              <a:rPr lang="en-US" sz="2000" i="1" dirty="0"/>
              <a:t> </a:t>
            </a:r>
            <a:r>
              <a:rPr lang="en-US" sz="2000" i="1" dirty="0" err="1"/>
              <a:t>đoán</a:t>
            </a:r>
            <a:r>
              <a:rPr lang="en-US" sz="2000" i="1" dirty="0"/>
              <a:t> </a:t>
            </a:r>
            <a:r>
              <a:rPr lang="en-US" sz="2000" i="1" dirty="0" err="1"/>
              <a:t>gì</a:t>
            </a:r>
            <a:r>
              <a:rPr lang="en-US" sz="2000" i="1" dirty="0"/>
              <a:t> </a:t>
            </a:r>
            <a:r>
              <a:rPr lang="en-US" sz="2000" i="1" dirty="0" err="1"/>
              <a:t>về</a:t>
            </a:r>
            <a:r>
              <a:rPr lang="en-US" sz="2000" i="1" dirty="0"/>
              <a:t> </a:t>
            </a:r>
            <a:r>
              <a:rPr lang="en-US" sz="2000" i="1" dirty="0" err="1"/>
              <a:t>nội</a:t>
            </a:r>
            <a:r>
              <a:rPr lang="en-US" sz="2000" i="1" dirty="0"/>
              <a:t> dung </a:t>
            </a:r>
            <a:r>
              <a:rPr lang="en-US" sz="2000" i="1" dirty="0" err="1"/>
              <a:t>của</a:t>
            </a:r>
            <a:r>
              <a:rPr lang="en-US" sz="2000" i="1" dirty="0"/>
              <a:t> </a:t>
            </a:r>
            <a:r>
              <a:rPr lang="en-US" sz="2000" i="1" dirty="0" err="1"/>
              <a:t>phần</a:t>
            </a:r>
            <a:r>
              <a:rPr lang="en-US" sz="2000" i="1" dirty="0"/>
              <a:t> </a:t>
            </a:r>
            <a:r>
              <a:rPr lang="en-US" sz="2000" i="1" dirty="0" err="1"/>
              <a:t>này</a:t>
            </a:r>
            <a:r>
              <a:rPr lang="en-US" sz="2000" i="1" dirty="0"/>
              <a:t>?</a:t>
            </a:r>
            <a:endParaRPr lang="en-US" sz="2000" dirty="0"/>
          </a:p>
          <a:p>
            <a:pPr>
              <a:buFont typeface="Wingdings" panose="05000000000000000000" pitchFamily="2" charset="2"/>
              <a:buChar char="v"/>
            </a:pPr>
            <a:r>
              <a:rPr lang="en-US" sz="2000" dirty="0"/>
              <a:t>HS </a:t>
            </a:r>
            <a:r>
              <a:rPr lang="en-US" sz="2000" dirty="0" err="1"/>
              <a:t>dự</a:t>
            </a:r>
            <a:r>
              <a:rPr lang="en-US" sz="2000" dirty="0"/>
              <a:t> </a:t>
            </a:r>
            <a:r>
              <a:rPr lang="en-US" sz="2000" dirty="0" err="1"/>
              <a:t>đoán</a:t>
            </a:r>
            <a:r>
              <a:rPr lang="en-US" sz="2000" dirty="0"/>
              <a:t> </a:t>
            </a:r>
            <a:r>
              <a:rPr lang="en-US" sz="2000" dirty="0" err="1"/>
              <a:t>cá</a:t>
            </a:r>
            <a:r>
              <a:rPr lang="en-US" sz="2000" dirty="0"/>
              <a:t> </a:t>
            </a:r>
            <a:r>
              <a:rPr lang="en-US" sz="2000" dirty="0" err="1"/>
              <a:t>nhân</a:t>
            </a:r>
            <a:r>
              <a:rPr lang="en-US" sz="2000" dirty="0"/>
              <a:t> </a:t>
            </a:r>
            <a:r>
              <a:rPr lang="en-US" sz="2000" dirty="0" err="1"/>
              <a:t>vào</a:t>
            </a:r>
            <a:r>
              <a:rPr lang="en-US" sz="2000" dirty="0"/>
              <a:t> </a:t>
            </a:r>
            <a:r>
              <a:rPr lang="en-US" sz="2000" dirty="0" err="1"/>
              <a:t>giấy</a:t>
            </a:r>
            <a:r>
              <a:rPr lang="en-US" sz="2000" dirty="0"/>
              <a:t> note, chia </a:t>
            </a:r>
            <a:r>
              <a:rPr lang="en-US" sz="2000" dirty="0" err="1"/>
              <a:t>sẻ</a:t>
            </a:r>
            <a:r>
              <a:rPr lang="en-US" sz="2000" dirty="0"/>
              <a:t> </a:t>
            </a:r>
            <a:r>
              <a:rPr lang="en-US" sz="2000" dirty="0" err="1"/>
              <a:t>với</a:t>
            </a:r>
            <a:r>
              <a:rPr lang="en-US" sz="2000" dirty="0"/>
              <a:t> </a:t>
            </a:r>
            <a:r>
              <a:rPr lang="en-US" sz="2000" dirty="0" err="1"/>
              <a:t>bạn</a:t>
            </a:r>
            <a:r>
              <a:rPr lang="en-US" sz="2000" dirty="0"/>
              <a:t> </a:t>
            </a:r>
            <a:r>
              <a:rPr lang="en-US" sz="2000" dirty="0" err="1"/>
              <a:t>bên</a:t>
            </a:r>
            <a:r>
              <a:rPr lang="en-US" sz="2000" dirty="0"/>
              <a:t> </a:t>
            </a:r>
            <a:r>
              <a:rPr lang="en-US" sz="2000" dirty="0" err="1"/>
              <a:t>cạnh</a:t>
            </a:r>
            <a:r>
              <a:rPr lang="en-US" sz="2000" dirty="0"/>
              <a:t>. </a:t>
            </a:r>
            <a:r>
              <a:rPr lang="en-US" sz="2000" dirty="0" err="1"/>
              <a:t>Nhận</a:t>
            </a:r>
            <a:r>
              <a:rPr lang="en-US" sz="2000" dirty="0"/>
              <a:t> </a:t>
            </a:r>
            <a:r>
              <a:rPr lang="en-US" sz="2000" dirty="0" err="1"/>
              <a:t>xét</a:t>
            </a:r>
            <a:r>
              <a:rPr lang="en-US" sz="2000" dirty="0"/>
              <a:t>, </a:t>
            </a:r>
            <a:r>
              <a:rPr lang="en-US" sz="2000" dirty="0" err="1"/>
              <a:t>chấm</a:t>
            </a:r>
            <a:r>
              <a:rPr lang="en-US" sz="2000" dirty="0"/>
              <a:t> </a:t>
            </a:r>
            <a:r>
              <a:rPr lang="en-US" sz="2000" dirty="0" err="1"/>
              <a:t>chéo</a:t>
            </a:r>
            <a:r>
              <a:rPr lang="en-US" sz="2000" dirty="0"/>
              <a:t>. </a:t>
            </a:r>
            <a:endParaRPr lang="en-US" sz="2000" dirty="0" smtClean="0"/>
          </a:p>
          <a:p>
            <a:pPr>
              <a:buFont typeface="Wingdings" panose="05000000000000000000" pitchFamily="2" charset="2"/>
              <a:buChar char="v"/>
            </a:pPr>
            <a:r>
              <a:rPr lang="en-US" sz="2000" dirty="0" err="1" smtClean="0"/>
              <a:t>Thời</a:t>
            </a:r>
            <a:r>
              <a:rPr lang="en-US" sz="2000" dirty="0" smtClean="0"/>
              <a:t> </a:t>
            </a:r>
            <a:r>
              <a:rPr lang="en-US" sz="2000" dirty="0" err="1" smtClean="0"/>
              <a:t>gian</a:t>
            </a:r>
            <a:r>
              <a:rPr lang="en-US" sz="2000" dirty="0" smtClean="0"/>
              <a:t>: 5 </a:t>
            </a:r>
            <a:r>
              <a:rPr lang="en-US" sz="2000" dirty="0" err="1" smtClean="0"/>
              <a:t>phút</a:t>
            </a:r>
            <a:r>
              <a:rPr lang="en-US" sz="2000" dirty="0" smtClean="0"/>
              <a:t> </a:t>
            </a:r>
            <a:endParaRPr sz="18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90" name="Google Shape;9590;p43"/>
          <p:cNvSpPr txBox="1">
            <a:spLocks noGrp="1"/>
          </p:cNvSpPr>
          <p:nvPr>
            <p:ph type="title"/>
          </p:nvPr>
        </p:nvSpPr>
        <p:spPr>
          <a:xfrm>
            <a:off x="720000" y="525975"/>
            <a:ext cx="7704000" cy="634500"/>
          </a:xfrm>
          <a:prstGeom prst="rect">
            <a:avLst/>
          </a:prstGeom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Dự</a:t>
            </a:r>
            <a:r>
              <a:rPr lang="en-US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đoán</a:t>
            </a:r>
            <a:r>
              <a:rPr lang="en-US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</a:t>
            </a:r>
            <a:endParaRPr b="1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4250198763"/>
              </p:ext>
            </p:extLst>
          </p:nvPr>
        </p:nvGraphicFramePr>
        <p:xfrm>
          <a:off x="720000" y="1160475"/>
          <a:ext cx="7704000" cy="3429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57373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3" name="Google Shape;10453;p52"/>
          <p:cNvSpPr txBox="1">
            <a:spLocks noGrp="1"/>
          </p:cNvSpPr>
          <p:nvPr>
            <p:ph type="title"/>
          </p:nvPr>
        </p:nvSpPr>
        <p:spPr>
          <a:xfrm>
            <a:off x="1226886" y="2437798"/>
            <a:ext cx="6726029" cy="148817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b="1" dirty="0" smtClean="0"/>
              <a:t>  HÌNH THÀNH KIẾN THỨC </a:t>
            </a:r>
            <a:endParaRPr sz="3600" b="1" dirty="0"/>
          </a:p>
        </p:txBody>
      </p:sp>
      <p:sp>
        <p:nvSpPr>
          <p:cNvPr id="10454" name="Google Shape;10454;p52"/>
          <p:cNvSpPr txBox="1">
            <a:spLocks noGrp="1"/>
          </p:cNvSpPr>
          <p:nvPr>
            <p:ph type="title" idx="2"/>
          </p:nvPr>
        </p:nvSpPr>
        <p:spPr>
          <a:xfrm>
            <a:off x="3796950" y="1348050"/>
            <a:ext cx="1550100" cy="122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02</a:t>
            </a:r>
            <a:endParaRPr dirty="0"/>
          </a:p>
        </p:txBody>
      </p:sp>
      <p:grpSp>
        <p:nvGrpSpPr>
          <p:cNvPr id="10458" name="Google Shape;10458;p52"/>
          <p:cNvGrpSpPr/>
          <p:nvPr/>
        </p:nvGrpSpPr>
        <p:grpSpPr>
          <a:xfrm rot="788334">
            <a:off x="1355123" y="3679544"/>
            <a:ext cx="847506" cy="947294"/>
            <a:chOff x="6550025" y="1862975"/>
            <a:chExt cx="654600" cy="731675"/>
          </a:xfrm>
        </p:grpSpPr>
        <p:sp>
          <p:nvSpPr>
            <p:cNvPr id="10459" name="Google Shape;10459;p52"/>
            <p:cNvSpPr/>
            <p:nvPr/>
          </p:nvSpPr>
          <p:spPr>
            <a:xfrm>
              <a:off x="6550025" y="1862975"/>
              <a:ext cx="654600" cy="731675"/>
            </a:xfrm>
            <a:custGeom>
              <a:avLst/>
              <a:gdLst/>
              <a:ahLst/>
              <a:cxnLst/>
              <a:rect l="l" t="t" r="r" b="b"/>
              <a:pathLst>
                <a:path w="26184" h="29267" extrusionOk="0">
                  <a:moveTo>
                    <a:pt x="1898" y="1"/>
                  </a:moveTo>
                  <a:cubicBezTo>
                    <a:pt x="850" y="1"/>
                    <a:pt x="1" y="850"/>
                    <a:pt x="1" y="1898"/>
                  </a:cubicBezTo>
                  <a:cubicBezTo>
                    <a:pt x="1" y="5382"/>
                    <a:pt x="251" y="8398"/>
                    <a:pt x="762" y="11120"/>
                  </a:cubicBezTo>
                  <a:cubicBezTo>
                    <a:pt x="1044" y="12623"/>
                    <a:pt x="1416" y="14059"/>
                    <a:pt x="1867" y="15388"/>
                  </a:cubicBezTo>
                  <a:cubicBezTo>
                    <a:pt x="1969" y="15684"/>
                    <a:pt x="2074" y="15977"/>
                    <a:pt x="2182" y="16260"/>
                  </a:cubicBezTo>
                  <a:cubicBezTo>
                    <a:pt x="2235" y="16404"/>
                    <a:pt x="2291" y="16546"/>
                    <a:pt x="2347" y="16685"/>
                  </a:cubicBezTo>
                  <a:cubicBezTo>
                    <a:pt x="2567" y="17244"/>
                    <a:pt x="2810" y="17798"/>
                    <a:pt x="3067" y="18331"/>
                  </a:cubicBezTo>
                  <a:cubicBezTo>
                    <a:pt x="3192" y="18594"/>
                    <a:pt x="3326" y="18858"/>
                    <a:pt x="3462" y="19118"/>
                  </a:cubicBezTo>
                  <a:cubicBezTo>
                    <a:pt x="4833" y="21732"/>
                    <a:pt x="6620" y="24041"/>
                    <a:pt x="9083" y="26382"/>
                  </a:cubicBezTo>
                  <a:lnTo>
                    <a:pt x="9104" y="26404"/>
                  </a:lnTo>
                  <a:cubicBezTo>
                    <a:pt x="9384" y="26670"/>
                    <a:pt x="9677" y="26940"/>
                    <a:pt x="9972" y="27203"/>
                  </a:cubicBezTo>
                  <a:lnTo>
                    <a:pt x="10032" y="27257"/>
                  </a:lnTo>
                  <a:cubicBezTo>
                    <a:pt x="10162" y="27372"/>
                    <a:pt x="10294" y="27487"/>
                    <a:pt x="10430" y="27608"/>
                  </a:cubicBezTo>
                  <a:lnTo>
                    <a:pt x="10476" y="27648"/>
                  </a:lnTo>
                  <a:cubicBezTo>
                    <a:pt x="10622" y="27775"/>
                    <a:pt x="10768" y="27900"/>
                    <a:pt x="10909" y="28020"/>
                  </a:cubicBezTo>
                  <a:lnTo>
                    <a:pt x="10979" y="28079"/>
                  </a:lnTo>
                  <a:cubicBezTo>
                    <a:pt x="11103" y="28184"/>
                    <a:pt x="11228" y="28288"/>
                    <a:pt x="11353" y="28394"/>
                  </a:cubicBezTo>
                  <a:lnTo>
                    <a:pt x="11459" y="28482"/>
                  </a:lnTo>
                  <a:cubicBezTo>
                    <a:pt x="11604" y="28602"/>
                    <a:pt x="11750" y="28723"/>
                    <a:pt x="11899" y="28844"/>
                  </a:cubicBezTo>
                  <a:cubicBezTo>
                    <a:pt x="12247" y="29126"/>
                    <a:pt x="12670" y="29267"/>
                    <a:pt x="13093" y="29267"/>
                  </a:cubicBezTo>
                  <a:cubicBezTo>
                    <a:pt x="13503" y="29267"/>
                    <a:pt x="13913" y="29135"/>
                    <a:pt x="14256" y="28870"/>
                  </a:cubicBezTo>
                  <a:lnTo>
                    <a:pt x="14332" y="28809"/>
                  </a:lnTo>
                  <a:cubicBezTo>
                    <a:pt x="16538" y="27079"/>
                    <a:pt x="18350" y="25304"/>
                    <a:pt x="19873" y="23379"/>
                  </a:cubicBezTo>
                  <a:cubicBezTo>
                    <a:pt x="19976" y="23248"/>
                    <a:pt x="20080" y="23114"/>
                    <a:pt x="20180" y="22982"/>
                  </a:cubicBezTo>
                  <a:cubicBezTo>
                    <a:pt x="20400" y="22692"/>
                    <a:pt x="20619" y="22393"/>
                    <a:pt x="20827" y="22094"/>
                  </a:cubicBezTo>
                  <a:cubicBezTo>
                    <a:pt x="20956" y="21909"/>
                    <a:pt x="21081" y="21725"/>
                    <a:pt x="21208" y="21535"/>
                  </a:cubicBezTo>
                  <a:cubicBezTo>
                    <a:pt x="21721" y="20761"/>
                    <a:pt x="22201" y="19944"/>
                    <a:pt x="22632" y="19112"/>
                  </a:cubicBezTo>
                  <a:cubicBezTo>
                    <a:pt x="22767" y="18852"/>
                    <a:pt x="22900" y="18581"/>
                    <a:pt x="23033" y="18308"/>
                  </a:cubicBezTo>
                  <a:cubicBezTo>
                    <a:pt x="23151" y="18061"/>
                    <a:pt x="23265" y="17811"/>
                    <a:pt x="23378" y="17555"/>
                  </a:cubicBezTo>
                  <a:cubicBezTo>
                    <a:pt x="23518" y="17234"/>
                    <a:pt x="23655" y="16905"/>
                    <a:pt x="23787" y="16575"/>
                  </a:cubicBezTo>
                  <a:cubicBezTo>
                    <a:pt x="24507" y="14750"/>
                    <a:pt x="25067" y="12765"/>
                    <a:pt x="25455" y="10672"/>
                  </a:cubicBezTo>
                  <a:cubicBezTo>
                    <a:pt x="25945" y="8016"/>
                    <a:pt x="26184" y="5145"/>
                    <a:pt x="26184" y="1898"/>
                  </a:cubicBezTo>
                  <a:cubicBezTo>
                    <a:pt x="26184" y="850"/>
                    <a:pt x="25335" y="1"/>
                    <a:pt x="2428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3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60" name="Google Shape;10460;p52"/>
            <p:cNvSpPr/>
            <p:nvPr/>
          </p:nvSpPr>
          <p:spPr>
            <a:xfrm>
              <a:off x="6597500" y="1910400"/>
              <a:ext cx="559725" cy="636900"/>
            </a:xfrm>
            <a:custGeom>
              <a:avLst/>
              <a:gdLst/>
              <a:ahLst/>
              <a:cxnLst/>
              <a:rect l="l" t="t" r="r" b="b"/>
              <a:pathLst>
                <a:path w="22389" h="25476" extrusionOk="0">
                  <a:moveTo>
                    <a:pt x="0" y="1"/>
                  </a:moveTo>
                  <a:cubicBezTo>
                    <a:pt x="0" y="13558"/>
                    <a:pt x="3936" y="19586"/>
                    <a:pt x="11194" y="25475"/>
                  </a:cubicBezTo>
                  <a:cubicBezTo>
                    <a:pt x="18666" y="19644"/>
                    <a:pt x="22388" y="12492"/>
                    <a:pt x="2238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61" name="Google Shape;10461;p52"/>
            <p:cNvSpPr/>
            <p:nvPr/>
          </p:nvSpPr>
          <p:spPr>
            <a:xfrm>
              <a:off x="6623325" y="1910375"/>
              <a:ext cx="533900" cy="636875"/>
            </a:xfrm>
            <a:custGeom>
              <a:avLst/>
              <a:gdLst/>
              <a:ahLst/>
              <a:cxnLst/>
              <a:rect l="l" t="t" r="r" b="b"/>
              <a:pathLst>
                <a:path w="21356" h="25475" extrusionOk="0">
                  <a:moveTo>
                    <a:pt x="20614" y="0"/>
                  </a:moveTo>
                  <a:lnTo>
                    <a:pt x="20614" y="2"/>
                  </a:lnTo>
                  <a:cubicBezTo>
                    <a:pt x="20625" y="832"/>
                    <a:pt x="20586" y="1680"/>
                    <a:pt x="20489" y="2538"/>
                  </a:cubicBezTo>
                  <a:cubicBezTo>
                    <a:pt x="19598" y="10388"/>
                    <a:pt x="14372" y="16371"/>
                    <a:pt x="8601" y="16371"/>
                  </a:cubicBezTo>
                  <a:cubicBezTo>
                    <a:pt x="8327" y="16371"/>
                    <a:pt x="8051" y="16357"/>
                    <a:pt x="7774" y="16330"/>
                  </a:cubicBezTo>
                  <a:cubicBezTo>
                    <a:pt x="4428" y="15995"/>
                    <a:pt x="1661" y="13680"/>
                    <a:pt x="0" y="10300"/>
                  </a:cubicBezTo>
                  <a:lnTo>
                    <a:pt x="0" y="10300"/>
                  </a:lnTo>
                  <a:cubicBezTo>
                    <a:pt x="1608" y="17132"/>
                    <a:pt x="5064" y="21341"/>
                    <a:pt x="10161" y="25475"/>
                  </a:cubicBezTo>
                  <a:cubicBezTo>
                    <a:pt x="17633" y="19644"/>
                    <a:pt x="21355" y="12492"/>
                    <a:pt x="21355" y="0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62" name="Google Shape;10462;p52"/>
            <p:cNvSpPr/>
            <p:nvPr/>
          </p:nvSpPr>
          <p:spPr>
            <a:xfrm>
              <a:off x="6597500" y="1910400"/>
              <a:ext cx="281600" cy="636900"/>
            </a:xfrm>
            <a:custGeom>
              <a:avLst/>
              <a:gdLst/>
              <a:ahLst/>
              <a:cxnLst/>
              <a:rect l="l" t="t" r="r" b="b"/>
              <a:pathLst>
                <a:path w="11264" h="25476" extrusionOk="0">
                  <a:moveTo>
                    <a:pt x="0" y="1"/>
                  </a:moveTo>
                  <a:cubicBezTo>
                    <a:pt x="0" y="13558"/>
                    <a:pt x="3936" y="19586"/>
                    <a:pt x="11194" y="25475"/>
                  </a:cubicBezTo>
                  <a:cubicBezTo>
                    <a:pt x="11219" y="25457"/>
                    <a:pt x="11240" y="25439"/>
                    <a:pt x="11263" y="25421"/>
                  </a:cubicBezTo>
                  <a:lnTo>
                    <a:pt x="11263" y="1"/>
                  </a:ln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63" name="Google Shape;10463;p52"/>
            <p:cNvSpPr/>
            <p:nvPr/>
          </p:nvSpPr>
          <p:spPr>
            <a:xfrm>
              <a:off x="6615175" y="1931300"/>
              <a:ext cx="524450" cy="596300"/>
            </a:xfrm>
            <a:custGeom>
              <a:avLst/>
              <a:gdLst/>
              <a:ahLst/>
              <a:cxnLst/>
              <a:rect l="l" t="t" r="r" b="b"/>
              <a:pathLst>
                <a:path w="20978" h="23852" extrusionOk="0">
                  <a:moveTo>
                    <a:pt x="20672" y="285"/>
                  </a:moveTo>
                  <a:cubicBezTo>
                    <a:pt x="20647" y="11083"/>
                    <a:pt x="17689" y="17821"/>
                    <a:pt x="10491" y="23477"/>
                  </a:cubicBezTo>
                  <a:cubicBezTo>
                    <a:pt x="4062" y="18237"/>
                    <a:pt x="333" y="12728"/>
                    <a:pt x="305" y="285"/>
                  </a:cubicBezTo>
                  <a:close/>
                  <a:moveTo>
                    <a:pt x="0" y="1"/>
                  </a:moveTo>
                  <a:lnTo>
                    <a:pt x="0" y="145"/>
                  </a:lnTo>
                  <a:cubicBezTo>
                    <a:pt x="0" y="12859"/>
                    <a:pt x="3809" y="18437"/>
                    <a:pt x="10389" y="23773"/>
                  </a:cubicBezTo>
                  <a:lnTo>
                    <a:pt x="10487" y="23852"/>
                  </a:lnTo>
                  <a:lnTo>
                    <a:pt x="10586" y="23777"/>
                  </a:lnTo>
                  <a:cubicBezTo>
                    <a:pt x="17967" y="18016"/>
                    <a:pt x="20977" y="11169"/>
                    <a:pt x="20977" y="145"/>
                  </a:cubicBezTo>
                  <a:lnTo>
                    <a:pt x="209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64" name="Google Shape;10464;p52"/>
            <p:cNvSpPr/>
            <p:nvPr/>
          </p:nvSpPr>
          <p:spPr>
            <a:xfrm>
              <a:off x="6873000" y="1934225"/>
              <a:ext cx="9100" cy="586450"/>
            </a:xfrm>
            <a:custGeom>
              <a:avLst/>
              <a:gdLst/>
              <a:ahLst/>
              <a:cxnLst/>
              <a:rect l="l" t="t" r="r" b="b"/>
              <a:pathLst>
                <a:path w="364" h="23458" extrusionOk="0">
                  <a:moveTo>
                    <a:pt x="0" y="0"/>
                  </a:moveTo>
                  <a:lnTo>
                    <a:pt x="0" y="23457"/>
                  </a:lnTo>
                  <a:lnTo>
                    <a:pt x="364" y="23457"/>
                  </a:lnTo>
                  <a:lnTo>
                    <a:pt x="36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65" name="Google Shape;10465;p52"/>
            <p:cNvSpPr/>
            <p:nvPr/>
          </p:nvSpPr>
          <p:spPr>
            <a:xfrm>
              <a:off x="6658800" y="2022025"/>
              <a:ext cx="87250" cy="68275"/>
            </a:xfrm>
            <a:custGeom>
              <a:avLst/>
              <a:gdLst/>
              <a:ahLst/>
              <a:cxnLst/>
              <a:rect l="l" t="t" r="r" b="b"/>
              <a:pathLst>
                <a:path w="3490" h="2731" extrusionOk="0">
                  <a:moveTo>
                    <a:pt x="938" y="0"/>
                  </a:moveTo>
                  <a:cubicBezTo>
                    <a:pt x="0" y="1730"/>
                    <a:pt x="523" y="2731"/>
                    <a:pt x="1673" y="2731"/>
                  </a:cubicBezTo>
                  <a:cubicBezTo>
                    <a:pt x="1799" y="2731"/>
                    <a:pt x="1933" y="2719"/>
                    <a:pt x="2073" y="2695"/>
                  </a:cubicBezTo>
                  <a:cubicBezTo>
                    <a:pt x="3490" y="2446"/>
                    <a:pt x="2358" y="31"/>
                    <a:pt x="2358" y="30"/>
                  </a:cubicBezTo>
                  <a:lnTo>
                    <a:pt x="2358" y="30"/>
                  </a:lnTo>
                  <a:cubicBezTo>
                    <a:pt x="2358" y="31"/>
                    <a:pt x="2570" y="1828"/>
                    <a:pt x="1648" y="1828"/>
                  </a:cubicBezTo>
                  <a:cubicBezTo>
                    <a:pt x="1633" y="1828"/>
                    <a:pt x="1617" y="1828"/>
                    <a:pt x="1600" y="1827"/>
                  </a:cubicBezTo>
                  <a:cubicBezTo>
                    <a:pt x="623" y="1765"/>
                    <a:pt x="938" y="1"/>
                    <a:pt x="93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66" name="Google Shape;10466;p52"/>
            <p:cNvSpPr/>
            <p:nvPr/>
          </p:nvSpPr>
          <p:spPr>
            <a:xfrm>
              <a:off x="6680400" y="2035925"/>
              <a:ext cx="35250" cy="39550"/>
            </a:xfrm>
            <a:custGeom>
              <a:avLst/>
              <a:gdLst/>
              <a:ahLst/>
              <a:cxnLst/>
              <a:rect l="l" t="t" r="r" b="b"/>
              <a:pathLst>
                <a:path w="1410" h="1582" extrusionOk="0">
                  <a:moveTo>
                    <a:pt x="863" y="0"/>
                  </a:moveTo>
                  <a:cubicBezTo>
                    <a:pt x="863" y="1"/>
                    <a:pt x="1" y="1501"/>
                    <a:pt x="800" y="1580"/>
                  </a:cubicBezTo>
                  <a:cubicBezTo>
                    <a:pt x="811" y="1581"/>
                    <a:pt x="823" y="1581"/>
                    <a:pt x="834" y="1581"/>
                  </a:cubicBezTo>
                  <a:cubicBezTo>
                    <a:pt x="1409" y="1581"/>
                    <a:pt x="863" y="1"/>
                    <a:pt x="86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67" name="Google Shape;10467;p52"/>
            <p:cNvSpPr/>
            <p:nvPr/>
          </p:nvSpPr>
          <p:spPr>
            <a:xfrm>
              <a:off x="6715500" y="2136800"/>
              <a:ext cx="82425" cy="64550"/>
            </a:xfrm>
            <a:custGeom>
              <a:avLst/>
              <a:gdLst/>
              <a:ahLst/>
              <a:cxnLst/>
              <a:rect l="l" t="t" r="r" b="b"/>
              <a:pathLst>
                <a:path w="3297" h="2582" extrusionOk="0">
                  <a:moveTo>
                    <a:pt x="884" y="0"/>
                  </a:moveTo>
                  <a:lnTo>
                    <a:pt x="884" y="0"/>
                  </a:lnTo>
                  <a:cubicBezTo>
                    <a:pt x="0" y="1635"/>
                    <a:pt x="492" y="2582"/>
                    <a:pt x="1577" y="2582"/>
                  </a:cubicBezTo>
                  <a:cubicBezTo>
                    <a:pt x="1697" y="2582"/>
                    <a:pt x="1824" y="2570"/>
                    <a:pt x="1958" y="2547"/>
                  </a:cubicBezTo>
                  <a:cubicBezTo>
                    <a:pt x="3297" y="2314"/>
                    <a:pt x="2225" y="28"/>
                    <a:pt x="2225" y="28"/>
                  </a:cubicBezTo>
                  <a:lnTo>
                    <a:pt x="2225" y="28"/>
                  </a:lnTo>
                  <a:cubicBezTo>
                    <a:pt x="2225" y="28"/>
                    <a:pt x="2426" y="1728"/>
                    <a:pt x="1554" y="1728"/>
                  </a:cubicBezTo>
                  <a:cubicBezTo>
                    <a:pt x="1540" y="1728"/>
                    <a:pt x="1525" y="1727"/>
                    <a:pt x="1509" y="1726"/>
                  </a:cubicBezTo>
                  <a:cubicBezTo>
                    <a:pt x="587" y="1669"/>
                    <a:pt x="884" y="1"/>
                    <a:pt x="88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68" name="Google Shape;10468;p52"/>
            <p:cNvSpPr/>
            <p:nvPr/>
          </p:nvSpPr>
          <p:spPr>
            <a:xfrm>
              <a:off x="6735875" y="2149975"/>
              <a:ext cx="33300" cy="37400"/>
            </a:xfrm>
            <a:custGeom>
              <a:avLst/>
              <a:gdLst/>
              <a:ahLst/>
              <a:cxnLst/>
              <a:rect l="l" t="t" r="r" b="b"/>
              <a:pathLst>
                <a:path w="1332" h="1496" extrusionOk="0">
                  <a:moveTo>
                    <a:pt x="815" y="1"/>
                  </a:moveTo>
                  <a:cubicBezTo>
                    <a:pt x="815" y="1"/>
                    <a:pt x="0" y="1420"/>
                    <a:pt x="756" y="1494"/>
                  </a:cubicBezTo>
                  <a:cubicBezTo>
                    <a:pt x="767" y="1495"/>
                    <a:pt x="777" y="1495"/>
                    <a:pt x="788" y="1495"/>
                  </a:cubicBezTo>
                  <a:cubicBezTo>
                    <a:pt x="1332" y="1495"/>
                    <a:pt x="815" y="1"/>
                    <a:pt x="81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69" name="Google Shape;10469;p52"/>
            <p:cNvSpPr/>
            <p:nvPr/>
          </p:nvSpPr>
          <p:spPr>
            <a:xfrm>
              <a:off x="6781000" y="2046650"/>
              <a:ext cx="82450" cy="64575"/>
            </a:xfrm>
            <a:custGeom>
              <a:avLst/>
              <a:gdLst/>
              <a:ahLst/>
              <a:cxnLst/>
              <a:rect l="l" t="t" r="r" b="b"/>
              <a:pathLst>
                <a:path w="3298" h="2583" extrusionOk="0">
                  <a:moveTo>
                    <a:pt x="885" y="1"/>
                  </a:moveTo>
                  <a:lnTo>
                    <a:pt x="885" y="1"/>
                  </a:lnTo>
                  <a:cubicBezTo>
                    <a:pt x="0" y="1637"/>
                    <a:pt x="492" y="2582"/>
                    <a:pt x="1577" y="2582"/>
                  </a:cubicBezTo>
                  <a:cubicBezTo>
                    <a:pt x="1697" y="2582"/>
                    <a:pt x="1824" y="2571"/>
                    <a:pt x="1957" y="2547"/>
                  </a:cubicBezTo>
                  <a:cubicBezTo>
                    <a:pt x="3298" y="2315"/>
                    <a:pt x="2226" y="30"/>
                    <a:pt x="2226" y="30"/>
                  </a:cubicBezTo>
                  <a:lnTo>
                    <a:pt x="2226" y="30"/>
                  </a:lnTo>
                  <a:cubicBezTo>
                    <a:pt x="2226" y="30"/>
                    <a:pt x="2427" y="1728"/>
                    <a:pt x="1555" y="1728"/>
                  </a:cubicBezTo>
                  <a:cubicBezTo>
                    <a:pt x="1541" y="1728"/>
                    <a:pt x="1526" y="1728"/>
                    <a:pt x="1510" y="1727"/>
                  </a:cubicBezTo>
                  <a:cubicBezTo>
                    <a:pt x="588" y="1669"/>
                    <a:pt x="885" y="1"/>
                    <a:pt x="88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70" name="Google Shape;10470;p52"/>
            <p:cNvSpPr/>
            <p:nvPr/>
          </p:nvSpPr>
          <p:spPr>
            <a:xfrm>
              <a:off x="6801325" y="2059800"/>
              <a:ext cx="33325" cy="37400"/>
            </a:xfrm>
            <a:custGeom>
              <a:avLst/>
              <a:gdLst/>
              <a:ahLst/>
              <a:cxnLst/>
              <a:rect l="l" t="t" r="r" b="b"/>
              <a:pathLst>
                <a:path w="1333" h="1496" extrusionOk="0">
                  <a:moveTo>
                    <a:pt x="817" y="1"/>
                  </a:moveTo>
                  <a:cubicBezTo>
                    <a:pt x="817" y="1"/>
                    <a:pt x="1" y="1421"/>
                    <a:pt x="756" y="1494"/>
                  </a:cubicBezTo>
                  <a:cubicBezTo>
                    <a:pt x="767" y="1495"/>
                    <a:pt x="778" y="1496"/>
                    <a:pt x="788" y="1496"/>
                  </a:cubicBezTo>
                  <a:cubicBezTo>
                    <a:pt x="1333" y="1496"/>
                    <a:pt x="817" y="1"/>
                    <a:pt x="81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71" name="Google Shape;10471;p52"/>
            <p:cNvSpPr/>
            <p:nvPr/>
          </p:nvSpPr>
          <p:spPr>
            <a:xfrm>
              <a:off x="6967450" y="2053550"/>
              <a:ext cx="61475" cy="157525"/>
            </a:xfrm>
            <a:custGeom>
              <a:avLst/>
              <a:gdLst/>
              <a:ahLst/>
              <a:cxnLst/>
              <a:rect l="l" t="t" r="r" b="b"/>
              <a:pathLst>
                <a:path w="2459" h="6301" extrusionOk="0">
                  <a:moveTo>
                    <a:pt x="0" y="1"/>
                  </a:moveTo>
                  <a:lnTo>
                    <a:pt x="1081" y="3090"/>
                  </a:lnTo>
                  <a:lnTo>
                    <a:pt x="0" y="6301"/>
                  </a:lnTo>
                  <a:lnTo>
                    <a:pt x="2459" y="6301"/>
                  </a:lnTo>
                  <a:lnTo>
                    <a:pt x="1229" y="3090"/>
                  </a:lnTo>
                  <a:lnTo>
                    <a:pt x="2459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72" name="Google Shape;10472;p52"/>
            <p:cNvSpPr/>
            <p:nvPr/>
          </p:nvSpPr>
          <p:spPr>
            <a:xfrm>
              <a:off x="6921050" y="2099150"/>
              <a:ext cx="145175" cy="60400"/>
            </a:xfrm>
            <a:custGeom>
              <a:avLst/>
              <a:gdLst/>
              <a:ahLst/>
              <a:cxnLst/>
              <a:rect l="l" t="t" r="r" b="b"/>
              <a:pathLst>
                <a:path w="5807" h="2416" extrusionOk="0">
                  <a:moveTo>
                    <a:pt x="1" y="0"/>
                  </a:moveTo>
                  <a:lnTo>
                    <a:pt x="1" y="2416"/>
                  </a:lnTo>
                  <a:lnTo>
                    <a:pt x="3019" y="1374"/>
                  </a:lnTo>
                  <a:lnTo>
                    <a:pt x="5806" y="2416"/>
                  </a:lnTo>
                  <a:lnTo>
                    <a:pt x="5806" y="0"/>
                  </a:lnTo>
                  <a:lnTo>
                    <a:pt x="3019" y="1229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473" name="Google Shape;10473;p52"/>
          <p:cNvGrpSpPr/>
          <p:nvPr/>
        </p:nvGrpSpPr>
        <p:grpSpPr>
          <a:xfrm>
            <a:off x="7213309" y="2026043"/>
            <a:ext cx="1176490" cy="2577448"/>
            <a:chOff x="413825" y="2815875"/>
            <a:chExt cx="668650" cy="1464875"/>
          </a:xfrm>
        </p:grpSpPr>
        <p:sp>
          <p:nvSpPr>
            <p:cNvPr id="10474" name="Google Shape;10474;p52"/>
            <p:cNvSpPr/>
            <p:nvPr/>
          </p:nvSpPr>
          <p:spPr>
            <a:xfrm>
              <a:off x="413825" y="2815875"/>
              <a:ext cx="668650" cy="1464875"/>
            </a:xfrm>
            <a:custGeom>
              <a:avLst/>
              <a:gdLst/>
              <a:ahLst/>
              <a:cxnLst/>
              <a:rect l="l" t="t" r="r" b="b"/>
              <a:pathLst>
                <a:path w="26746" h="58595" extrusionOk="0">
                  <a:moveTo>
                    <a:pt x="6593" y="37174"/>
                  </a:moveTo>
                  <a:lnTo>
                    <a:pt x="7691" y="37825"/>
                  </a:lnTo>
                  <a:cubicBezTo>
                    <a:pt x="7580" y="39456"/>
                    <a:pt x="7609" y="42419"/>
                    <a:pt x="7642" y="44228"/>
                  </a:cubicBezTo>
                  <a:cubicBezTo>
                    <a:pt x="7658" y="45114"/>
                    <a:pt x="8309" y="45862"/>
                    <a:pt x="9184" y="46000"/>
                  </a:cubicBezTo>
                  <a:lnTo>
                    <a:pt x="11163" y="46311"/>
                  </a:lnTo>
                  <a:cubicBezTo>
                    <a:pt x="11887" y="49533"/>
                    <a:pt x="12631" y="52598"/>
                    <a:pt x="13111" y="54531"/>
                  </a:cubicBezTo>
                  <a:cubicBezTo>
                    <a:pt x="12808" y="54683"/>
                    <a:pt x="12483" y="54860"/>
                    <a:pt x="12138" y="55061"/>
                  </a:cubicBezTo>
                  <a:lnTo>
                    <a:pt x="7652" y="57676"/>
                  </a:lnTo>
                  <a:lnTo>
                    <a:pt x="6593" y="37174"/>
                  </a:lnTo>
                  <a:close/>
                  <a:moveTo>
                    <a:pt x="2395" y="1"/>
                  </a:moveTo>
                  <a:cubicBezTo>
                    <a:pt x="2118" y="1"/>
                    <a:pt x="1841" y="175"/>
                    <a:pt x="1772" y="508"/>
                  </a:cubicBezTo>
                  <a:lnTo>
                    <a:pt x="173" y="8198"/>
                  </a:lnTo>
                  <a:cubicBezTo>
                    <a:pt x="0" y="9030"/>
                    <a:pt x="255" y="9893"/>
                    <a:pt x="848" y="10498"/>
                  </a:cubicBezTo>
                  <a:lnTo>
                    <a:pt x="1023" y="10676"/>
                  </a:lnTo>
                  <a:lnTo>
                    <a:pt x="1699" y="26434"/>
                  </a:lnTo>
                  <a:cubicBezTo>
                    <a:pt x="1595" y="26557"/>
                    <a:pt x="1502" y="26691"/>
                    <a:pt x="1416" y="26836"/>
                  </a:cubicBezTo>
                  <a:cubicBezTo>
                    <a:pt x="709" y="27225"/>
                    <a:pt x="480" y="27828"/>
                    <a:pt x="407" y="28214"/>
                  </a:cubicBezTo>
                  <a:cubicBezTo>
                    <a:pt x="288" y="28845"/>
                    <a:pt x="463" y="29602"/>
                    <a:pt x="851" y="30142"/>
                  </a:cubicBezTo>
                  <a:cubicBezTo>
                    <a:pt x="858" y="30154"/>
                    <a:pt x="867" y="30164"/>
                    <a:pt x="874" y="30176"/>
                  </a:cubicBezTo>
                  <a:cubicBezTo>
                    <a:pt x="952" y="30375"/>
                    <a:pt x="1049" y="30562"/>
                    <a:pt x="1170" y="30729"/>
                  </a:cubicBezTo>
                  <a:cubicBezTo>
                    <a:pt x="1192" y="30758"/>
                    <a:pt x="1213" y="30788"/>
                    <a:pt x="1235" y="30815"/>
                  </a:cubicBezTo>
                  <a:cubicBezTo>
                    <a:pt x="1305" y="30990"/>
                    <a:pt x="1391" y="31156"/>
                    <a:pt x="1495" y="31305"/>
                  </a:cubicBezTo>
                  <a:cubicBezTo>
                    <a:pt x="2269" y="32424"/>
                    <a:pt x="2036" y="34284"/>
                    <a:pt x="2094" y="35616"/>
                  </a:cubicBezTo>
                  <a:cubicBezTo>
                    <a:pt x="2176" y="37526"/>
                    <a:pt x="2256" y="39435"/>
                    <a:pt x="2340" y="41344"/>
                  </a:cubicBezTo>
                  <a:cubicBezTo>
                    <a:pt x="2518" y="45511"/>
                    <a:pt x="2697" y="49678"/>
                    <a:pt x="2874" y="53848"/>
                  </a:cubicBezTo>
                  <a:cubicBezTo>
                    <a:pt x="2939" y="55373"/>
                    <a:pt x="3006" y="56899"/>
                    <a:pt x="3071" y="58425"/>
                  </a:cubicBezTo>
                  <a:lnTo>
                    <a:pt x="20137" y="58595"/>
                  </a:lnTo>
                  <a:cubicBezTo>
                    <a:pt x="21561" y="58595"/>
                    <a:pt x="22085" y="56724"/>
                    <a:pt x="20869" y="55984"/>
                  </a:cubicBezTo>
                  <a:lnTo>
                    <a:pt x="19384" y="55078"/>
                  </a:lnTo>
                  <a:cubicBezTo>
                    <a:pt x="19134" y="54926"/>
                    <a:pt x="18800" y="54732"/>
                    <a:pt x="18434" y="54541"/>
                  </a:cubicBezTo>
                  <a:lnTo>
                    <a:pt x="19187" y="47574"/>
                  </a:lnTo>
                  <a:lnTo>
                    <a:pt x="19371" y="47603"/>
                  </a:lnTo>
                  <a:cubicBezTo>
                    <a:pt x="19452" y="47616"/>
                    <a:pt x="19532" y="47622"/>
                    <a:pt x="19611" y="47622"/>
                  </a:cubicBezTo>
                  <a:cubicBezTo>
                    <a:pt x="20447" y="47622"/>
                    <a:pt x="21148" y="46937"/>
                    <a:pt x="21134" y="46073"/>
                  </a:cubicBezTo>
                  <a:cubicBezTo>
                    <a:pt x="21124" y="45527"/>
                    <a:pt x="21012" y="44890"/>
                    <a:pt x="21101" y="44356"/>
                  </a:cubicBezTo>
                  <a:cubicBezTo>
                    <a:pt x="21279" y="43289"/>
                    <a:pt x="22294" y="42535"/>
                    <a:pt x="22952" y="41623"/>
                  </a:cubicBezTo>
                  <a:cubicBezTo>
                    <a:pt x="25708" y="37793"/>
                    <a:pt x="26548" y="33215"/>
                    <a:pt x="26704" y="28588"/>
                  </a:cubicBezTo>
                  <a:lnTo>
                    <a:pt x="26717" y="28223"/>
                  </a:lnTo>
                  <a:cubicBezTo>
                    <a:pt x="26745" y="27363"/>
                    <a:pt x="26063" y="26646"/>
                    <a:pt x="25202" y="26633"/>
                  </a:cubicBezTo>
                  <a:cubicBezTo>
                    <a:pt x="25073" y="25605"/>
                    <a:pt x="24692" y="23795"/>
                    <a:pt x="23491" y="22193"/>
                  </a:cubicBezTo>
                  <a:cubicBezTo>
                    <a:pt x="22967" y="21496"/>
                    <a:pt x="20423" y="20341"/>
                    <a:pt x="20571" y="19326"/>
                  </a:cubicBezTo>
                  <a:cubicBezTo>
                    <a:pt x="20571" y="19326"/>
                    <a:pt x="20792" y="17818"/>
                    <a:pt x="20793" y="17813"/>
                  </a:cubicBezTo>
                  <a:cubicBezTo>
                    <a:pt x="21282" y="14488"/>
                    <a:pt x="18646" y="11727"/>
                    <a:pt x="15632" y="11727"/>
                  </a:cubicBezTo>
                  <a:cubicBezTo>
                    <a:pt x="14767" y="11727"/>
                    <a:pt x="13871" y="11954"/>
                    <a:pt x="13009" y="12461"/>
                  </a:cubicBezTo>
                  <a:cubicBezTo>
                    <a:pt x="11602" y="13287"/>
                    <a:pt x="10634" y="14820"/>
                    <a:pt x="10496" y="16445"/>
                  </a:cubicBezTo>
                  <a:cubicBezTo>
                    <a:pt x="10433" y="17187"/>
                    <a:pt x="10530" y="17934"/>
                    <a:pt x="10472" y="18675"/>
                  </a:cubicBezTo>
                  <a:cubicBezTo>
                    <a:pt x="10378" y="19844"/>
                    <a:pt x="9566" y="20604"/>
                    <a:pt x="9254" y="21697"/>
                  </a:cubicBezTo>
                  <a:cubicBezTo>
                    <a:pt x="8280" y="22890"/>
                    <a:pt x="7906" y="24150"/>
                    <a:pt x="7771" y="24800"/>
                  </a:cubicBezTo>
                  <a:cubicBezTo>
                    <a:pt x="7406" y="25353"/>
                    <a:pt x="7135" y="25830"/>
                    <a:pt x="6968" y="26143"/>
                  </a:cubicBezTo>
                  <a:lnTo>
                    <a:pt x="6931" y="26194"/>
                  </a:lnTo>
                  <a:lnTo>
                    <a:pt x="6868" y="26335"/>
                  </a:lnTo>
                  <a:cubicBezTo>
                    <a:pt x="6809" y="26452"/>
                    <a:pt x="6776" y="26518"/>
                    <a:pt x="6776" y="26518"/>
                  </a:cubicBezTo>
                  <a:lnTo>
                    <a:pt x="6753" y="26569"/>
                  </a:lnTo>
                  <a:cubicBezTo>
                    <a:pt x="6692" y="26576"/>
                    <a:pt x="6630" y="26585"/>
                    <a:pt x="6569" y="26593"/>
                  </a:cubicBezTo>
                  <a:lnTo>
                    <a:pt x="6050" y="26593"/>
                  </a:lnTo>
                  <a:lnTo>
                    <a:pt x="5201" y="10144"/>
                  </a:lnTo>
                  <a:lnTo>
                    <a:pt x="5428" y="9749"/>
                  </a:lnTo>
                  <a:cubicBezTo>
                    <a:pt x="5797" y="9101"/>
                    <a:pt x="5866" y="8321"/>
                    <a:pt x="5609" y="7618"/>
                  </a:cubicBezTo>
                  <a:lnTo>
                    <a:pt x="2989" y="419"/>
                  </a:lnTo>
                  <a:cubicBezTo>
                    <a:pt x="2887" y="137"/>
                    <a:pt x="2641" y="1"/>
                    <a:pt x="239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3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75" name="Google Shape;10475;p52"/>
            <p:cNvSpPr/>
            <p:nvPr/>
          </p:nvSpPr>
          <p:spPr>
            <a:xfrm>
              <a:off x="858525" y="3291825"/>
              <a:ext cx="15700" cy="30000"/>
            </a:xfrm>
            <a:custGeom>
              <a:avLst/>
              <a:gdLst/>
              <a:ahLst/>
              <a:cxnLst/>
              <a:rect l="l" t="t" r="r" b="b"/>
              <a:pathLst>
                <a:path w="628" h="1200" extrusionOk="0">
                  <a:moveTo>
                    <a:pt x="627" y="1"/>
                  </a:moveTo>
                  <a:cubicBezTo>
                    <a:pt x="627" y="1"/>
                    <a:pt x="1" y="442"/>
                    <a:pt x="85" y="675"/>
                  </a:cubicBezTo>
                  <a:cubicBezTo>
                    <a:pt x="172" y="906"/>
                    <a:pt x="620" y="1199"/>
                    <a:pt x="620" y="1199"/>
                  </a:cubicBezTo>
                  <a:cubicBezTo>
                    <a:pt x="620" y="1199"/>
                    <a:pt x="429" y="666"/>
                    <a:pt x="627" y="1"/>
                  </a:cubicBezTo>
                  <a:close/>
                </a:path>
              </a:pathLst>
            </a:custGeom>
            <a:solidFill>
              <a:srgbClr val="593D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76" name="Google Shape;10476;p52"/>
            <p:cNvSpPr/>
            <p:nvPr/>
          </p:nvSpPr>
          <p:spPr>
            <a:xfrm>
              <a:off x="851350" y="3304350"/>
              <a:ext cx="16950" cy="28825"/>
            </a:xfrm>
            <a:custGeom>
              <a:avLst/>
              <a:gdLst/>
              <a:ahLst/>
              <a:cxnLst/>
              <a:rect l="l" t="t" r="r" b="b"/>
              <a:pathLst>
                <a:path w="678" h="1153" extrusionOk="0">
                  <a:moveTo>
                    <a:pt x="632" y="0"/>
                  </a:moveTo>
                  <a:lnTo>
                    <a:pt x="632" y="0"/>
                  </a:lnTo>
                  <a:cubicBezTo>
                    <a:pt x="632" y="0"/>
                    <a:pt x="0" y="464"/>
                    <a:pt x="101" y="683"/>
                  </a:cubicBezTo>
                  <a:cubicBezTo>
                    <a:pt x="200" y="900"/>
                    <a:pt x="677" y="1153"/>
                    <a:pt x="677" y="1153"/>
                  </a:cubicBezTo>
                  <a:cubicBezTo>
                    <a:pt x="677" y="1153"/>
                    <a:pt x="454" y="651"/>
                    <a:pt x="632" y="0"/>
                  </a:cubicBezTo>
                  <a:close/>
                </a:path>
              </a:pathLst>
            </a:custGeom>
            <a:solidFill>
              <a:srgbClr val="593D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77" name="Google Shape;10477;p52"/>
            <p:cNvSpPr/>
            <p:nvPr/>
          </p:nvSpPr>
          <p:spPr>
            <a:xfrm>
              <a:off x="843200" y="3312125"/>
              <a:ext cx="17000" cy="28875"/>
            </a:xfrm>
            <a:custGeom>
              <a:avLst/>
              <a:gdLst/>
              <a:ahLst/>
              <a:cxnLst/>
              <a:rect l="l" t="t" r="r" b="b"/>
              <a:pathLst>
                <a:path w="680" h="1155" extrusionOk="0">
                  <a:moveTo>
                    <a:pt x="680" y="1"/>
                  </a:moveTo>
                  <a:cubicBezTo>
                    <a:pt x="680" y="1"/>
                    <a:pt x="0" y="389"/>
                    <a:pt x="66" y="617"/>
                  </a:cubicBezTo>
                  <a:cubicBezTo>
                    <a:pt x="132" y="846"/>
                    <a:pt x="565" y="1155"/>
                    <a:pt x="565" y="1155"/>
                  </a:cubicBezTo>
                  <a:cubicBezTo>
                    <a:pt x="565" y="1155"/>
                    <a:pt x="417" y="630"/>
                    <a:pt x="680" y="1"/>
                  </a:cubicBezTo>
                  <a:close/>
                </a:path>
              </a:pathLst>
            </a:custGeom>
            <a:solidFill>
              <a:srgbClr val="593D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78" name="Google Shape;10478;p52"/>
            <p:cNvSpPr/>
            <p:nvPr/>
          </p:nvSpPr>
          <p:spPr>
            <a:xfrm>
              <a:off x="809775" y="3256025"/>
              <a:ext cx="68350" cy="85800"/>
            </a:xfrm>
            <a:custGeom>
              <a:avLst/>
              <a:gdLst/>
              <a:ahLst/>
              <a:cxnLst/>
              <a:rect l="l" t="t" r="r" b="b"/>
              <a:pathLst>
                <a:path w="2734" h="3432" extrusionOk="0">
                  <a:moveTo>
                    <a:pt x="639" y="0"/>
                  </a:moveTo>
                  <a:lnTo>
                    <a:pt x="1" y="2377"/>
                  </a:lnTo>
                  <a:lnTo>
                    <a:pt x="1389" y="3432"/>
                  </a:lnTo>
                  <a:cubicBezTo>
                    <a:pt x="1389" y="3432"/>
                    <a:pt x="2673" y="1692"/>
                    <a:pt x="2734" y="815"/>
                  </a:cubicBezTo>
                  <a:lnTo>
                    <a:pt x="639" y="0"/>
                  </a:lnTo>
                  <a:close/>
                </a:path>
              </a:pathLst>
            </a:custGeom>
            <a:solidFill>
              <a:srgbClr val="593D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79" name="Google Shape;10479;p52"/>
            <p:cNvSpPr/>
            <p:nvPr/>
          </p:nvSpPr>
          <p:spPr>
            <a:xfrm>
              <a:off x="579025" y="3613575"/>
              <a:ext cx="65450" cy="108275"/>
            </a:xfrm>
            <a:custGeom>
              <a:avLst/>
              <a:gdLst/>
              <a:ahLst/>
              <a:cxnLst/>
              <a:rect l="l" t="t" r="r" b="b"/>
              <a:pathLst>
                <a:path w="2618" h="4331" extrusionOk="0">
                  <a:moveTo>
                    <a:pt x="2064" y="1"/>
                  </a:moveTo>
                  <a:cubicBezTo>
                    <a:pt x="518" y="1804"/>
                    <a:pt x="2" y="3073"/>
                    <a:pt x="1" y="3073"/>
                  </a:cubicBezTo>
                  <a:lnTo>
                    <a:pt x="2122" y="4330"/>
                  </a:lnTo>
                  <a:cubicBezTo>
                    <a:pt x="2122" y="4330"/>
                    <a:pt x="1717" y="1864"/>
                    <a:pt x="2618" y="571"/>
                  </a:cubicBezTo>
                  <a:lnTo>
                    <a:pt x="2064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80" name="Google Shape;10480;p52"/>
            <p:cNvSpPr/>
            <p:nvPr/>
          </p:nvSpPr>
          <p:spPr>
            <a:xfrm>
              <a:off x="579025" y="3629500"/>
              <a:ext cx="51200" cy="91225"/>
            </a:xfrm>
            <a:custGeom>
              <a:avLst/>
              <a:gdLst/>
              <a:ahLst/>
              <a:cxnLst/>
              <a:rect l="l" t="t" r="r" b="b"/>
              <a:pathLst>
                <a:path w="2048" h="3649" extrusionOk="0">
                  <a:moveTo>
                    <a:pt x="1544" y="0"/>
                  </a:moveTo>
                  <a:cubicBezTo>
                    <a:pt x="400" y="1459"/>
                    <a:pt x="1" y="2436"/>
                    <a:pt x="1" y="2436"/>
                  </a:cubicBezTo>
                  <a:lnTo>
                    <a:pt x="2047" y="3649"/>
                  </a:lnTo>
                  <a:cubicBezTo>
                    <a:pt x="1763" y="3215"/>
                    <a:pt x="1547" y="2611"/>
                    <a:pt x="1457" y="1904"/>
                  </a:cubicBezTo>
                  <a:cubicBezTo>
                    <a:pt x="1367" y="1229"/>
                    <a:pt x="1409" y="568"/>
                    <a:pt x="1544" y="0"/>
                  </a:cubicBezTo>
                  <a:close/>
                </a:path>
              </a:pathLst>
            </a:custGeom>
            <a:solidFill>
              <a:srgbClr val="FFFFFF">
                <a:alpha val="151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81" name="Google Shape;10481;p52"/>
            <p:cNvSpPr/>
            <p:nvPr/>
          </p:nvSpPr>
          <p:spPr>
            <a:xfrm>
              <a:off x="623900" y="3606925"/>
              <a:ext cx="202600" cy="183675"/>
            </a:xfrm>
            <a:custGeom>
              <a:avLst/>
              <a:gdLst/>
              <a:ahLst/>
              <a:cxnLst/>
              <a:rect l="l" t="t" r="r" b="b"/>
              <a:pathLst>
                <a:path w="8104" h="7347" extrusionOk="0">
                  <a:moveTo>
                    <a:pt x="200" y="1"/>
                  </a:moveTo>
                  <a:lnTo>
                    <a:pt x="1" y="255"/>
                  </a:lnTo>
                  <a:lnTo>
                    <a:pt x="7713" y="7347"/>
                  </a:lnTo>
                  <a:lnTo>
                    <a:pt x="8104" y="6529"/>
                  </a:lnTo>
                  <a:lnTo>
                    <a:pt x="20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82" name="Google Shape;10482;p52"/>
            <p:cNvSpPr/>
            <p:nvPr/>
          </p:nvSpPr>
          <p:spPr>
            <a:xfrm>
              <a:off x="586425" y="3389275"/>
              <a:ext cx="174525" cy="213250"/>
            </a:xfrm>
            <a:custGeom>
              <a:avLst/>
              <a:gdLst/>
              <a:ahLst/>
              <a:cxnLst/>
              <a:rect l="l" t="t" r="r" b="b"/>
              <a:pathLst>
                <a:path w="6981" h="8530" extrusionOk="0">
                  <a:moveTo>
                    <a:pt x="5625" y="1"/>
                  </a:moveTo>
                  <a:cubicBezTo>
                    <a:pt x="5566" y="1"/>
                    <a:pt x="5501" y="13"/>
                    <a:pt x="5430" y="39"/>
                  </a:cubicBezTo>
                  <a:cubicBezTo>
                    <a:pt x="3345" y="793"/>
                    <a:pt x="3007" y="3067"/>
                    <a:pt x="1714" y="5642"/>
                  </a:cubicBezTo>
                  <a:cubicBezTo>
                    <a:pt x="1714" y="5642"/>
                    <a:pt x="1" y="6954"/>
                    <a:pt x="1117" y="7885"/>
                  </a:cubicBezTo>
                  <a:cubicBezTo>
                    <a:pt x="1679" y="8352"/>
                    <a:pt x="2148" y="8529"/>
                    <a:pt x="2553" y="8529"/>
                  </a:cubicBezTo>
                  <a:cubicBezTo>
                    <a:pt x="3378" y="8529"/>
                    <a:pt x="3933" y="7793"/>
                    <a:pt x="4444" y="7283"/>
                  </a:cubicBezTo>
                  <a:cubicBezTo>
                    <a:pt x="5174" y="6554"/>
                    <a:pt x="6981" y="1"/>
                    <a:pt x="5625" y="1"/>
                  </a:cubicBezTo>
                  <a:close/>
                </a:path>
              </a:pathLst>
            </a:custGeom>
            <a:solidFill>
              <a:srgbClr val="FFB88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83" name="Google Shape;10483;p52"/>
            <p:cNvSpPr/>
            <p:nvPr/>
          </p:nvSpPr>
          <p:spPr>
            <a:xfrm>
              <a:off x="598400" y="3389250"/>
              <a:ext cx="162550" cy="213225"/>
            </a:xfrm>
            <a:custGeom>
              <a:avLst/>
              <a:gdLst/>
              <a:ahLst/>
              <a:cxnLst/>
              <a:rect l="l" t="t" r="r" b="b"/>
              <a:pathLst>
                <a:path w="6502" h="8529" extrusionOk="0">
                  <a:moveTo>
                    <a:pt x="5146" y="0"/>
                  </a:moveTo>
                  <a:cubicBezTo>
                    <a:pt x="5087" y="0"/>
                    <a:pt x="5022" y="12"/>
                    <a:pt x="4951" y="38"/>
                  </a:cubicBezTo>
                  <a:cubicBezTo>
                    <a:pt x="4515" y="195"/>
                    <a:pt x="4160" y="422"/>
                    <a:pt x="3853" y="701"/>
                  </a:cubicBezTo>
                  <a:cubicBezTo>
                    <a:pt x="3944" y="1263"/>
                    <a:pt x="2981" y="3487"/>
                    <a:pt x="2530" y="4637"/>
                  </a:cubicBezTo>
                  <a:cubicBezTo>
                    <a:pt x="2062" y="5827"/>
                    <a:pt x="1397" y="6705"/>
                    <a:pt x="983" y="6705"/>
                  </a:cubicBezTo>
                  <a:cubicBezTo>
                    <a:pt x="951" y="6705"/>
                    <a:pt x="920" y="6700"/>
                    <a:pt x="891" y="6689"/>
                  </a:cubicBezTo>
                  <a:cubicBezTo>
                    <a:pt x="756" y="6638"/>
                    <a:pt x="677" y="6473"/>
                    <a:pt x="650" y="6229"/>
                  </a:cubicBezTo>
                  <a:cubicBezTo>
                    <a:pt x="288" y="6694"/>
                    <a:pt x="0" y="7353"/>
                    <a:pt x="638" y="7884"/>
                  </a:cubicBezTo>
                  <a:cubicBezTo>
                    <a:pt x="1200" y="8351"/>
                    <a:pt x="1669" y="8528"/>
                    <a:pt x="2074" y="8528"/>
                  </a:cubicBezTo>
                  <a:cubicBezTo>
                    <a:pt x="2899" y="8528"/>
                    <a:pt x="3454" y="7792"/>
                    <a:pt x="3965" y="7282"/>
                  </a:cubicBezTo>
                  <a:cubicBezTo>
                    <a:pt x="4695" y="6554"/>
                    <a:pt x="6501" y="0"/>
                    <a:pt x="5146" y="0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84" name="Google Shape;10484;p52"/>
            <p:cNvSpPr/>
            <p:nvPr/>
          </p:nvSpPr>
          <p:spPr>
            <a:xfrm>
              <a:off x="561025" y="3525600"/>
              <a:ext cx="117725" cy="80650"/>
            </a:xfrm>
            <a:custGeom>
              <a:avLst/>
              <a:gdLst/>
              <a:ahLst/>
              <a:cxnLst/>
              <a:rect l="l" t="t" r="r" b="b"/>
              <a:pathLst>
                <a:path w="4709" h="3226" extrusionOk="0">
                  <a:moveTo>
                    <a:pt x="2833" y="0"/>
                  </a:moveTo>
                  <a:cubicBezTo>
                    <a:pt x="2747" y="0"/>
                    <a:pt x="2662" y="7"/>
                    <a:pt x="2579" y="19"/>
                  </a:cubicBezTo>
                  <a:cubicBezTo>
                    <a:pt x="2437" y="41"/>
                    <a:pt x="2278" y="46"/>
                    <a:pt x="2111" y="46"/>
                  </a:cubicBezTo>
                  <a:cubicBezTo>
                    <a:pt x="1931" y="46"/>
                    <a:pt x="1743" y="40"/>
                    <a:pt x="1556" y="40"/>
                  </a:cubicBezTo>
                  <a:cubicBezTo>
                    <a:pt x="760" y="40"/>
                    <a:pt x="1" y="157"/>
                    <a:pt x="143" y="1399"/>
                  </a:cubicBezTo>
                  <a:cubicBezTo>
                    <a:pt x="298" y="2764"/>
                    <a:pt x="1352" y="3156"/>
                    <a:pt x="2306" y="3213"/>
                  </a:cubicBezTo>
                  <a:cubicBezTo>
                    <a:pt x="2440" y="3221"/>
                    <a:pt x="2567" y="3225"/>
                    <a:pt x="2686" y="3225"/>
                  </a:cubicBezTo>
                  <a:cubicBezTo>
                    <a:pt x="4556" y="3225"/>
                    <a:pt x="4611" y="2283"/>
                    <a:pt x="4660" y="1453"/>
                  </a:cubicBezTo>
                  <a:cubicBezTo>
                    <a:pt x="4708" y="647"/>
                    <a:pt x="3721" y="0"/>
                    <a:pt x="28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85" name="Google Shape;10485;p52"/>
            <p:cNvSpPr/>
            <p:nvPr/>
          </p:nvSpPr>
          <p:spPr>
            <a:xfrm>
              <a:off x="563875" y="3516475"/>
              <a:ext cx="114475" cy="89700"/>
            </a:xfrm>
            <a:custGeom>
              <a:avLst/>
              <a:gdLst/>
              <a:ahLst/>
              <a:cxnLst/>
              <a:rect l="l" t="t" r="r" b="b"/>
              <a:pathLst>
                <a:path w="4579" h="3588" extrusionOk="0">
                  <a:moveTo>
                    <a:pt x="3691" y="0"/>
                  </a:moveTo>
                  <a:cubicBezTo>
                    <a:pt x="3518" y="555"/>
                    <a:pt x="2884" y="1476"/>
                    <a:pt x="1473" y="1476"/>
                  </a:cubicBezTo>
                  <a:cubicBezTo>
                    <a:pt x="1408" y="1476"/>
                    <a:pt x="1341" y="1474"/>
                    <a:pt x="1272" y="1470"/>
                  </a:cubicBezTo>
                  <a:cubicBezTo>
                    <a:pt x="853" y="1447"/>
                    <a:pt x="417" y="1358"/>
                    <a:pt x="45" y="1147"/>
                  </a:cubicBezTo>
                  <a:cubicBezTo>
                    <a:pt x="9" y="1312"/>
                    <a:pt x="1" y="1514"/>
                    <a:pt x="29" y="1762"/>
                  </a:cubicBezTo>
                  <a:cubicBezTo>
                    <a:pt x="184" y="3127"/>
                    <a:pt x="1238" y="3521"/>
                    <a:pt x="2189" y="3576"/>
                  </a:cubicBezTo>
                  <a:cubicBezTo>
                    <a:pt x="2325" y="3584"/>
                    <a:pt x="2452" y="3588"/>
                    <a:pt x="2573" y="3588"/>
                  </a:cubicBezTo>
                  <a:cubicBezTo>
                    <a:pt x="4441" y="3588"/>
                    <a:pt x="4496" y="2646"/>
                    <a:pt x="4544" y="1815"/>
                  </a:cubicBezTo>
                  <a:cubicBezTo>
                    <a:pt x="4579" y="1252"/>
                    <a:pt x="4284" y="240"/>
                    <a:pt x="3691" y="0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86" name="Google Shape;10486;p52"/>
            <p:cNvSpPr/>
            <p:nvPr/>
          </p:nvSpPr>
          <p:spPr>
            <a:xfrm>
              <a:off x="685400" y="3658025"/>
              <a:ext cx="180725" cy="562300"/>
            </a:xfrm>
            <a:custGeom>
              <a:avLst/>
              <a:gdLst/>
              <a:ahLst/>
              <a:cxnLst/>
              <a:rect l="l" t="t" r="r" b="b"/>
              <a:pathLst>
                <a:path w="7229" h="22492" extrusionOk="0">
                  <a:moveTo>
                    <a:pt x="1" y="0"/>
                  </a:moveTo>
                  <a:cubicBezTo>
                    <a:pt x="176" y="5219"/>
                    <a:pt x="4621" y="22492"/>
                    <a:pt x="4621" y="22492"/>
                  </a:cubicBezTo>
                  <a:lnTo>
                    <a:pt x="5480" y="22492"/>
                  </a:lnTo>
                  <a:lnTo>
                    <a:pt x="7229" y="959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87" name="Google Shape;10487;p52"/>
            <p:cNvSpPr/>
            <p:nvPr/>
          </p:nvSpPr>
          <p:spPr>
            <a:xfrm>
              <a:off x="704875" y="3722600"/>
              <a:ext cx="114275" cy="497725"/>
            </a:xfrm>
            <a:custGeom>
              <a:avLst/>
              <a:gdLst/>
              <a:ahLst/>
              <a:cxnLst/>
              <a:rect l="l" t="t" r="r" b="b"/>
              <a:pathLst>
                <a:path w="4571" h="19909" extrusionOk="0">
                  <a:moveTo>
                    <a:pt x="1" y="1"/>
                  </a:moveTo>
                  <a:lnTo>
                    <a:pt x="2033" y="1857"/>
                  </a:lnTo>
                  <a:lnTo>
                    <a:pt x="4077" y="19909"/>
                  </a:lnTo>
                  <a:lnTo>
                    <a:pt x="4248" y="19909"/>
                  </a:lnTo>
                  <a:lnTo>
                    <a:pt x="2767" y="1922"/>
                  </a:lnTo>
                  <a:lnTo>
                    <a:pt x="4570" y="1205"/>
                  </a:lnTo>
                  <a:lnTo>
                    <a:pt x="2383" y="140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88" name="Google Shape;10488;p52"/>
            <p:cNvSpPr/>
            <p:nvPr/>
          </p:nvSpPr>
          <p:spPr>
            <a:xfrm>
              <a:off x="685400" y="3658025"/>
              <a:ext cx="195925" cy="562300"/>
            </a:xfrm>
            <a:custGeom>
              <a:avLst/>
              <a:gdLst/>
              <a:ahLst/>
              <a:cxnLst/>
              <a:rect l="l" t="t" r="r" b="b"/>
              <a:pathLst>
                <a:path w="7837" h="22492" extrusionOk="0">
                  <a:moveTo>
                    <a:pt x="1" y="0"/>
                  </a:moveTo>
                  <a:lnTo>
                    <a:pt x="1" y="0"/>
                  </a:lnTo>
                  <a:cubicBezTo>
                    <a:pt x="19" y="555"/>
                    <a:pt x="15" y="671"/>
                    <a:pt x="120" y="1463"/>
                  </a:cubicBezTo>
                  <a:lnTo>
                    <a:pt x="5898" y="2748"/>
                  </a:lnTo>
                  <a:lnTo>
                    <a:pt x="5277" y="22443"/>
                  </a:lnTo>
                  <a:lnTo>
                    <a:pt x="5480" y="22492"/>
                  </a:lnTo>
                  <a:lnTo>
                    <a:pt x="7837" y="698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89" name="Google Shape;10489;p52"/>
            <p:cNvSpPr/>
            <p:nvPr/>
          </p:nvSpPr>
          <p:spPr>
            <a:xfrm>
              <a:off x="808100" y="4209475"/>
              <a:ext cx="65500" cy="23900"/>
            </a:xfrm>
            <a:custGeom>
              <a:avLst/>
              <a:gdLst/>
              <a:ahLst/>
              <a:cxnLst/>
              <a:rect l="l" t="t" r="r" b="b"/>
              <a:pathLst>
                <a:path w="2620" h="956" extrusionOk="0">
                  <a:moveTo>
                    <a:pt x="515" y="0"/>
                  </a:moveTo>
                  <a:cubicBezTo>
                    <a:pt x="482" y="0"/>
                    <a:pt x="453" y="4"/>
                    <a:pt x="428" y="11"/>
                  </a:cubicBezTo>
                  <a:cubicBezTo>
                    <a:pt x="0" y="140"/>
                    <a:pt x="62" y="955"/>
                    <a:pt x="62" y="955"/>
                  </a:cubicBezTo>
                  <a:lnTo>
                    <a:pt x="2620" y="955"/>
                  </a:lnTo>
                  <a:cubicBezTo>
                    <a:pt x="2620" y="955"/>
                    <a:pt x="1055" y="0"/>
                    <a:pt x="51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90" name="Google Shape;10490;p52"/>
            <p:cNvSpPr/>
            <p:nvPr/>
          </p:nvSpPr>
          <p:spPr>
            <a:xfrm>
              <a:off x="741150" y="4209475"/>
              <a:ext cx="73075" cy="23900"/>
            </a:xfrm>
            <a:custGeom>
              <a:avLst/>
              <a:gdLst/>
              <a:ahLst/>
              <a:cxnLst/>
              <a:rect l="l" t="t" r="r" b="b"/>
              <a:pathLst>
                <a:path w="2923" h="956" extrusionOk="0">
                  <a:moveTo>
                    <a:pt x="2250" y="0"/>
                  </a:moveTo>
                  <a:cubicBezTo>
                    <a:pt x="1634" y="0"/>
                    <a:pt x="1" y="955"/>
                    <a:pt x="1" y="955"/>
                  </a:cubicBezTo>
                  <a:lnTo>
                    <a:pt x="2922" y="955"/>
                  </a:lnTo>
                  <a:cubicBezTo>
                    <a:pt x="2922" y="955"/>
                    <a:pt x="2862" y="140"/>
                    <a:pt x="2350" y="11"/>
                  </a:cubicBezTo>
                  <a:cubicBezTo>
                    <a:pt x="2321" y="4"/>
                    <a:pt x="2287" y="0"/>
                    <a:pt x="225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91" name="Google Shape;10491;p52"/>
            <p:cNvSpPr/>
            <p:nvPr/>
          </p:nvSpPr>
          <p:spPr>
            <a:xfrm>
              <a:off x="625875" y="3369900"/>
              <a:ext cx="176100" cy="213625"/>
            </a:xfrm>
            <a:custGeom>
              <a:avLst/>
              <a:gdLst/>
              <a:ahLst/>
              <a:cxnLst/>
              <a:rect l="l" t="t" r="r" b="b"/>
              <a:pathLst>
                <a:path w="7044" h="8545" extrusionOk="0">
                  <a:moveTo>
                    <a:pt x="5080" y="0"/>
                  </a:moveTo>
                  <a:cubicBezTo>
                    <a:pt x="4872" y="0"/>
                    <a:pt x="4586" y="97"/>
                    <a:pt x="4210" y="309"/>
                  </a:cubicBezTo>
                  <a:cubicBezTo>
                    <a:pt x="1633" y="1764"/>
                    <a:pt x="1" y="5178"/>
                    <a:pt x="1" y="5178"/>
                  </a:cubicBezTo>
                  <a:lnTo>
                    <a:pt x="2166" y="8545"/>
                  </a:lnTo>
                  <a:cubicBezTo>
                    <a:pt x="2166" y="8545"/>
                    <a:pt x="7044" y="0"/>
                    <a:pt x="508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92" name="Google Shape;10492;p52"/>
            <p:cNvSpPr/>
            <p:nvPr/>
          </p:nvSpPr>
          <p:spPr>
            <a:xfrm>
              <a:off x="695475" y="3544900"/>
              <a:ext cx="3100" cy="9425"/>
            </a:xfrm>
            <a:custGeom>
              <a:avLst/>
              <a:gdLst/>
              <a:ahLst/>
              <a:cxnLst/>
              <a:rect l="l" t="t" r="r" b="b"/>
              <a:pathLst>
                <a:path w="124" h="377" extrusionOk="0">
                  <a:moveTo>
                    <a:pt x="124" y="0"/>
                  </a:moveTo>
                  <a:lnTo>
                    <a:pt x="124" y="0"/>
                  </a:lnTo>
                  <a:cubicBezTo>
                    <a:pt x="99" y="23"/>
                    <a:pt x="78" y="50"/>
                    <a:pt x="61" y="82"/>
                  </a:cubicBezTo>
                  <a:cubicBezTo>
                    <a:pt x="7" y="175"/>
                    <a:pt x="0" y="282"/>
                    <a:pt x="26" y="377"/>
                  </a:cubicBezTo>
                  <a:cubicBezTo>
                    <a:pt x="48" y="338"/>
                    <a:pt x="69" y="297"/>
                    <a:pt x="91" y="256"/>
                  </a:cubicBezTo>
                  <a:cubicBezTo>
                    <a:pt x="73" y="172"/>
                    <a:pt x="83" y="82"/>
                    <a:pt x="124" y="0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93" name="Google Shape;10493;p52"/>
            <p:cNvSpPr/>
            <p:nvPr/>
          </p:nvSpPr>
          <p:spPr>
            <a:xfrm>
              <a:off x="680725" y="3534650"/>
              <a:ext cx="16925" cy="16100"/>
            </a:xfrm>
            <a:custGeom>
              <a:avLst/>
              <a:gdLst/>
              <a:ahLst/>
              <a:cxnLst/>
              <a:rect l="l" t="t" r="r" b="b"/>
              <a:pathLst>
                <a:path w="677" h="644" extrusionOk="0">
                  <a:moveTo>
                    <a:pt x="158" y="1"/>
                  </a:moveTo>
                  <a:cubicBezTo>
                    <a:pt x="158" y="1"/>
                    <a:pt x="158" y="1"/>
                    <a:pt x="157" y="1"/>
                  </a:cubicBezTo>
                  <a:lnTo>
                    <a:pt x="157" y="1"/>
                  </a:lnTo>
                  <a:cubicBezTo>
                    <a:pt x="158" y="1"/>
                    <a:pt x="158" y="1"/>
                    <a:pt x="158" y="1"/>
                  </a:cubicBezTo>
                  <a:close/>
                  <a:moveTo>
                    <a:pt x="157" y="1"/>
                  </a:moveTo>
                  <a:cubicBezTo>
                    <a:pt x="155" y="6"/>
                    <a:pt x="150" y="11"/>
                    <a:pt x="148" y="15"/>
                  </a:cubicBezTo>
                  <a:lnTo>
                    <a:pt x="149" y="13"/>
                  </a:lnTo>
                  <a:lnTo>
                    <a:pt x="149" y="13"/>
                  </a:lnTo>
                  <a:cubicBezTo>
                    <a:pt x="148" y="18"/>
                    <a:pt x="145" y="22"/>
                    <a:pt x="145" y="23"/>
                  </a:cubicBezTo>
                  <a:cubicBezTo>
                    <a:pt x="129" y="52"/>
                    <a:pt x="112" y="78"/>
                    <a:pt x="90" y="100"/>
                  </a:cubicBezTo>
                  <a:cubicBezTo>
                    <a:pt x="1" y="275"/>
                    <a:pt x="51" y="492"/>
                    <a:pt x="206" y="593"/>
                  </a:cubicBezTo>
                  <a:cubicBezTo>
                    <a:pt x="259" y="627"/>
                    <a:pt x="318" y="644"/>
                    <a:pt x="376" y="644"/>
                  </a:cubicBezTo>
                  <a:cubicBezTo>
                    <a:pt x="492" y="644"/>
                    <a:pt x="607" y="577"/>
                    <a:pt x="672" y="459"/>
                  </a:cubicBezTo>
                  <a:lnTo>
                    <a:pt x="676" y="447"/>
                  </a:lnTo>
                  <a:lnTo>
                    <a:pt x="676" y="447"/>
                  </a:lnTo>
                  <a:cubicBezTo>
                    <a:pt x="611" y="513"/>
                    <a:pt x="527" y="549"/>
                    <a:pt x="441" y="549"/>
                  </a:cubicBezTo>
                  <a:cubicBezTo>
                    <a:pt x="384" y="549"/>
                    <a:pt x="327" y="533"/>
                    <a:pt x="274" y="499"/>
                  </a:cubicBezTo>
                  <a:cubicBezTo>
                    <a:pt x="119" y="397"/>
                    <a:pt x="69" y="176"/>
                    <a:pt x="157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94" name="Google Shape;10494;p52"/>
            <p:cNvSpPr/>
            <p:nvPr/>
          </p:nvSpPr>
          <p:spPr>
            <a:xfrm>
              <a:off x="667375" y="3523800"/>
              <a:ext cx="17050" cy="16125"/>
            </a:xfrm>
            <a:custGeom>
              <a:avLst/>
              <a:gdLst/>
              <a:ahLst/>
              <a:cxnLst/>
              <a:rect l="l" t="t" r="r" b="b"/>
              <a:pathLst>
                <a:path w="682" h="645" extrusionOk="0">
                  <a:moveTo>
                    <a:pt x="164" y="1"/>
                  </a:moveTo>
                  <a:lnTo>
                    <a:pt x="164" y="1"/>
                  </a:lnTo>
                  <a:cubicBezTo>
                    <a:pt x="140" y="25"/>
                    <a:pt x="117" y="52"/>
                    <a:pt x="97" y="84"/>
                  </a:cubicBezTo>
                  <a:cubicBezTo>
                    <a:pt x="0" y="262"/>
                    <a:pt x="51" y="489"/>
                    <a:pt x="210" y="594"/>
                  </a:cubicBezTo>
                  <a:cubicBezTo>
                    <a:pt x="263" y="628"/>
                    <a:pt x="320" y="645"/>
                    <a:pt x="378" y="645"/>
                  </a:cubicBezTo>
                  <a:cubicBezTo>
                    <a:pt x="467" y="645"/>
                    <a:pt x="554" y="606"/>
                    <a:pt x="620" y="535"/>
                  </a:cubicBezTo>
                  <a:cubicBezTo>
                    <a:pt x="641" y="514"/>
                    <a:pt x="660" y="488"/>
                    <a:pt x="676" y="459"/>
                  </a:cubicBezTo>
                  <a:lnTo>
                    <a:pt x="682" y="449"/>
                  </a:lnTo>
                  <a:lnTo>
                    <a:pt x="679" y="450"/>
                  </a:lnTo>
                  <a:cubicBezTo>
                    <a:pt x="614" y="515"/>
                    <a:pt x="530" y="551"/>
                    <a:pt x="446" y="551"/>
                  </a:cubicBezTo>
                  <a:cubicBezTo>
                    <a:pt x="389" y="551"/>
                    <a:pt x="332" y="535"/>
                    <a:pt x="281" y="501"/>
                  </a:cubicBezTo>
                  <a:cubicBezTo>
                    <a:pt x="124" y="399"/>
                    <a:pt x="74" y="177"/>
                    <a:pt x="164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95" name="Google Shape;10495;p52"/>
            <p:cNvSpPr/>
            <p:nvPr/>
          </p:nvSpPr>
          <p:spPr>
            <a:xfrm>
              <a:off x="648375" y="3500225"/>
              <a:ext cx="17475" cy="15500"/>
            </a:xfrm>
            <a:custGeom>
              <a:avLst/>
              <a:gdLst/>
              <a:ahLst/>
              <a:cxnLst/>
              <a:rect l="l" t="t" r="r" b="b"/>
              <a:pathLst>
                <a:path w="699" h="620" extrusionOk="0">
                  <a:moveTo>
                    <a:pt x="130" y="1"/>
                  </a:moveTo>
                  <a:lnTo>
                    <a:pt x="130" y="1"/>
                  </a:lnTo>
                  <a:cubicBezTo>
                    <a:pt x="108" y="28"/>
                    <a:pt x="91" y="57"/>
                    <a:pt x="75" y="91"/>
                  </a:cubicBezTo>
                  <a:cubicBezTo>
                    <a:pt x="0" y="280"/>
                    <a:pt x="78" y="498"/>
                    <a:pt x="247" y="584"/>
                  </a:cubicBezTo>
                  <a:cubicBezTo>
                    <a:pt x="294" y="608"/>
                    <a:pt x="342" y="619"/>
                    <a:pt x="390" y="619"/>
                  </a:cubicBezTo>
                  <a:cubicBezTo>
                    <a:pt x="518" y="619"/>
                    <a:pt x="640" y="538"/>
                    <a:pt x="696" y="402"/>
                  </a:cubicBezTo>
                  <a:cubicBezTo>
                    <a:pt x="697" y="396"/>
                    <a:pt x="697" y="393"/>
                    <a:pt x="699" y="389"/>
                  </a:cubicBezTo>
                  <a:lnTo>
                    <a:pt x="699" y="389"/>
                  </a:lnTo>
                  <a:cubicBezTo>
                    <a:pt x="635" y="470"/>
                    <a:pt x="542" y="516"/>
                    <a:pt x="446" y="516"/>
                  </a:cubicBezTo>
                  <a:cubicBezTo>
                    <a:pt x="399" y="516"/>
                    <a:pt x="351" y="505"/>
                    <a:pt x="305" y="482"/>
                  </a:cubicBezTo>
                  <a:cubicBezTo>
                    <a:pt x="138" y="399"/>
                    <a:pt x="62" y="186"/>
                    <a:pt x="130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96" name="Google Shape;10496;p52"/>
            <p:cNvSpPr/>
            <p:nvPr/>
          </p:nvSpPr>
          <p:spPr>
            <a:xfrm>
              <a:off x="633500" y="3491625"/>
              <a:ext cx="17300" cy="15475"/>
            </a:xfrm>
            <a:custGeom>
              <a:avLst/>
              <a:gdLst/>
              <a:ahLst/>
              <a:cxnLst/>
              <a:rect l="l" t="t" r="r" b="b"/>
              <a:pathLst>
                <a:path w="692" h="619" extrusionOk="0">
                  <a:moveTo>
                    <a:pt x="123" y="0"/>
                  </a:moveTo>
                  <a:lnTo>
                    <a:pt x="123" y="0"/>
                  </a:lnTo>
                  <a:cubicBezTo>
                    <a:pt x="120" y="4"/>
                    <a:pt x="118" y="10"/>
                    <a:pt x="114" y="14"/>
                  </a:cubicBezTo>
                  <a:lnTo>
                    <a:pt x="115" y="13"/>
                  </a:lnTo>
                  <a:lnTo>
                    <a:pt x="115" y="13"/>
                  </a:lnTo>
                  <a:cubicBezTo>
                    <a:pt x="114" y="19"/>
                    <a:pt x="114" y="22"/>
                    <a:pt x="112" y="26"/>
                  </a:cubicBezTo>
                  <a:cubicBezTo>
                    <a:pt x="100" y="56"/>
                    <a:pt x="84" y="82"/>
                    <a:pt x="65" y="106"/>
                  </a:cubicBezTo>
                  <a:cubicBezTo>
                    <a:pt x="0" y="290"/>
                    <a:pt x="74" y="502"/>
                    <a:pt x="242" y="585"/>
                  </a:cubicBezTo>
                  <a:cubicBezTo>
                    <a:pt x="287" y="608"/>
                    <a:pt x="335" y="619"/>
                    <a:pt x="382" y="619"/>
                  </a:cubicBezTo>
                  <a:cubicBezTo>
                    <a:pt x="510" y="619"/>
                    <a:pt x="633" y="538"/>
                    <a:pt x="689" y="401"/>
                  </a:cubicBezTo>
                  <a:cubicBezTo>
                    <a:pt x="690" y="395"/>
                    <a:pt x="690" y="392"/>
                    <a:pt x="692" y="388"/>
                  </a:cubicBezTo>
                  <a:lnTo>
                    <a:pt x="692" y="388"/>
                  </a:lnTo>
                  <a:cubicBezTo>
                    <a:pt x="628" y="469"/>
                    <a:pt x="535" y="515"/>
                    <a:pt x="439" y="515"/>
                  </a:cubicBezTo>
                  <a:cubicBezTo>
                    <a:pt x="392" y="515"/>
                    <a:pt x="345" y="504"/>
                    <a:pt x="299" y="481"/>
                  </a:cubicBezTo>
                  <a:cubicBezTo>
                    <a:pt x="133" y="398"/>
                    <a:pt x="55" y="185"/>
                    <a:pt x="123" y="0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97" name="Google Shape;10497;p52"/>
            <p:cNvSpPr/>
            <p:nvPr/>
          </p:nvSpPr>
          <p:spPr>
            <a:xfrm>
              <a:off x="626825" y="3491975"/>
              <a:ext cx="9575" cy="5775"/>
            </a:xfrm>
            <a:custGeom>
              <a:avLst/>
              <a:gdLst/>
              <a:ahLst/>
              <a:cxnLst/>
              <a:rect l="l" t="t" r="r" b="b"/>
              <a:pathLst>
                <a:path w="383" h="231" extrusionOk="0">
                  <a:moveTo>
                    <a:pt x="382" y="0"/>
                  </a:moveTo>
                  <a:lnTo>
                    <a:pt x="381" y="3"/>
                  </a:lnTo>
                  <a:cubicBezTo>
                    <a:pt x="317" y="81"/>
                    <a:pt x="225" y="124"/>
                    <a:pt x="128" y="124"/>
                  </a:cubicBezTo>
                  <a:cubicBezTo>
                    <a:pt x="103" y="124"/>
                    <a:pt x="78" y="121"/>
                    <a:pt x="53" y="115"/>
                  </a:cubicBezTo>
                  <a:cubicBezTo>
                    <a:pt x="32" y="157"/>
                    <a:pt x="14" y="193"/>
                    <a:pt x="0" y="222"/>
                  </a:cubicBezTo>
                  <a:cubicBezTo>
                    <a:pt x="24" y="227"/>
                    <a:pt x="48" y="230"/>
                    <a:pt x="72" y="230"/>
                  </a:cubicBezTo>
                  <a:cubicBezTo>
                    <a:pt x="173" y="230"/>
                    <a:pt x="268" y="181"/>
                    <a:pt x="332" y="94"/>
                  </a:cubicBezTo>
                  <a:cubicBezTo>
                    <a:pt x="351" y="69"/>
                    <a:pt x="367" y="43"/>
                    <a:pt x="379" y="13"/>
                  </a:cubicBezTo>
                  <a:cubicBezTo>
                    <a:pt x="381" y="8"/>
                    <a:pt x="381" y="5"/>
                    <a:pt x="382" y="0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98" name="Google Shape;10498;p52"/>
            <p:cNvSpPr/>
            <p:nvPr/>
          </p:nvSpPr>
          <p:spPr>
            <a:xfrm>
              <a:off x="688400" y="3467975"/>
              <a:ext cx="17475" cy="15450"/>
            </a:xfrm>
            <a:custGeom>
              <a:avLst/>
              <a:gdLst/>
              <a:ahLst/>
              <a:cxnLst/>
              <a:rect l="l" t="t" r="r" b="b"/>
              <a:pathLst>
                <a:path w="699" h="618" extrusionOk="0">
                  <a:moveTo>
                    <a:pt x="129" y="0"/>
                  </a:moveTo>
                  <a:lnTo>
                    <a:pt x="129" y="0"/>
                  </a:lnTo>
                  <a:cubicBezTo>
                    <a:pt x="108" y="26"/>
                    <a:pt x="89" y="55"/>
                    <a:pt x="75" y="90"/>
                  </a:cubicBezTo>
                  <a:cubicBezTo>
                    <a:pt x="0" y="278"/>
                    <a:pt x="78" y="498"/>
                    <a:pt x="247" y="584"/>
                  </a:cubicBezTo>
                  <a:cubicBezTo>
                    <a:pt x="293" y="607"/>
                    <a:pt x="341" y="618"/>
                    <a:pt x="388" y="618"/>
                  </a:cubicBezTo>
                  <a:cubicBezTo>
                    <a:pt x="517" y="618"/>
                    <a:pt x="639" y="537"/>
                    <a:pt x="694" y="400"/>
                  </a:cubicBezTo>
                  <a:cubicBezTo>
                    <a:pt x="697" y="396"/>
                    <a:pt x="697" y="391"/>
                    <a:pt x="698" y="388"/>
                  </a:cubicBezTo>
                  <a:lnTo>
                    <a:pt x="698" y="388"/>
                  </a:lnTo>
                  <a:cubicBezTo>
                    <a:pt x="634" y="469"/>
                    <a:pt x="541" y="515"/>
                    <a:pt x="445" y="515"/>
                  </a:cubicBezTo>
                  <a:cubicBezTo>
                    <a:pt x="398" y="515"/>
                    <a:pt x="350" y="504"/>
                    <a:pt x="305" y="482"/>
                  </a:cubicBezTo>
                  <a:cubicBezTo>
                    <a:pt x="138" y="397"/>
                    <a:pt x="60" y="184"/>
                    <a:pt x="129" y="0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99" name="Google Shape;10499;p52"/>
            <p:cNvSpPr/>
            <p:nvPr/>
          </p:nvSpPr>
          <p:spPr>
            <a:xfrm>
              <a:off x="673525" y="3459350"/>
              <a:ext cx="17300" cy="15475"/>
            </a:xfrm>
            <a:custGeom>
              <a:avLst/>
              <a:gdLst/>
              <a:ahLst/>
              <a:cxnLst/>
              <a:rect l="l" t="t" r="r" b="b"/>
              <a:pathLst>
                <a:path w="692" h="619" extrusionOk="0">
                  <a:moveTo>
                    <a:pt x="122" y="1"/>
                  </a:moveTo>
                  <a:lnTo>
                    <a:pt x="122" y="1"/>
                  </a:lnTo>
                  <a:cubicBezTo>
                    <a:pt x="120" y="3"/>
                    <a:pt x="118" y="7"/>
                    <a:pt x="115" y="12"/>
                  </a:cubicBezTo>
                  <a:lnTo>
                    <a:pt x="115" y="12"/>
                  </a:lnTo>
                  <a:cubicBezTo>
                    <a:pt x="115" y="12"/>
                    <a:pt x="115" y="12"/>
                    <a:pt x="115" y="12"/>
                  </a:cubicBezTo>
                  <a:lnTo>
                    <a:pt x="115" y="12"/>
                  </a:lnTo>
                  <a:lnTo>
                    <a:pt x="114" y="15"/>
                  </a:lnTo>
                  <a:cubicBezTo>
                    <a:pt x="114" y="14"/>
                    <a:pt x="115" y="13"/>
                    <a:pt x="115" y="12"/>
                  </a:cubicBezTo>
                  <a:lnTo>
                    <a:pt x="115" y="12"/>
                  </a:lnTo>
                  <a:cubicBezTo>
                    <a:pt x="114" y="18"/>
                    <a:pt x="114" y="22"/>
                    <a:pt x="112" y="25"/>
                  </a:cubicBezTo>
                  <a:cubicBezTo>
                    <a:pt x="99" y="55"/>
                    <a:pt x="84" y="81"/>
                    <a:pt x="65" y="106"/>
                  </a:cubicBezTo>
                  <a:cubicBezTo>
                    <a:pt x="0" y="289"/>
                    <a:pt x="73" y="501"/>
                    <a:pt x="242" y="584"/>
                  </a:cubicBezTo>
                  <a:cubicBezTo>
                    <a:pt x="287" y="607"/>
                    <a:pt x="335" y="618"/>
                    <a:pt x="382" y="618"/>
                  </a:cubicBezTo>
                  <a:cubicBezTo>
                    <a:pt x="510" y="618"/>
                    <a:pt x="633" y="537"/>
                    <a:pt x="688" y="400"/>
                  </a:cubicBezTo>
                  <a:cubicBezTo>
                    <a:pt x="688" y="397"/>
                    <a:pt x="690" y="393"/>
                    <a:pt x="691" y="389"/>
                  </a:cubicBezTo>
                  <a:lnTo>
                    <a:pt x="691" y="389"/>
                  </a:lnTo>
                  <a:cubicBezTo>
                    <a:pt x="627" y="469"/>
                    <a:pt x="534" y="515"/>
                    <a:pt x="438" y="515"/>
                  </a:cubicBezTo>
                  <a:cubicBezTo>
                    <a:pt x="392" y="515"/>
                    <a:pt x="344" y="504"/>
                    <a:pt x="299" y="482"/>
                  </a:cubicBezTo>
                  <a:cubicBezTo>
                    <a:pt x="129" y="397"/>
                    <a:pt x="55" y="185"/>
                    <a:pt x="122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00" name="Google Shape;10500;p52"/>
            <p:cNvSpPr/>
            <p:nvPr/>
          </p:nvSpPr>
          <p:spPr>
            <a:xfrm>
              <a:off x="658925" y="3450000"/>
              <a:ext cx="17500" cy="15475"/>
            </a:xfrm>
            <a:custGeom>
              <a:avLst/>
              <a:gdLst/>
              <a:ahLst/>
              <a:cxnLst/>
              <a:rect l="l" t="t" r="r" b="b"/>
              <a:pathLst>
                <a:path w="700" h="619" extrusionOk="0">
                  <a:moveTo>
                    <a:pt x="130" y="1"/>
                  </a:moveTo>
                  <a:lnTo>
                    <a:pt x="130" y="1"/>
                  </a:lnTo>
                  <a:cubicBezTo>
                    <a:pt x="109" y="27"/>
                    <a:pt x="90" y="56"/>
                    <a:pt x="75" y="90"/>
                  </a:cubicBezTo>
                  <a:cubicBezTo>
                    <a:pt x="1" y="278"/>
                    <a:pt x="78" y="498"/>
                    <a:pt x="248" y="584"/>
                  </a:cubicBezTo>
                  <a:cubicBezTo>
                    <a:pt x="294" y="607"/>
                    <a:pt x="341" y="618"/>
                    <a:pt x="388" y="618"/>
                  </a:cubicBezTo>
                  <a:cubicBezTo>
                    <a:pt x="489" y="618"/>
                    <a:pt x="585" y="569"/>
                    <a:pt x="649" y="482"/>
                  </a:cubicBezTo>
                  <a:cubicBezTo>
                    <a:pt x="668" y="457"/>
                    <a:pt x="683" y="432"/>
                    <a:pt x="696" y="400"/>
                  </a:cubicBezTo>
                  <a:cubicBezTo>
                    <a:pt x="696" y="398"/>
                    <a:pt x="698" y="392"/>
                    <a:pt x="699" y="388"/>
                  </a:cubicBezTo>
                  <a:lnTo>
                    <a:pt x="699" y="388"/>
                  </a:lnTo>
                  <a:lnTo>
                    <a:pt x="698" y="390"/>
                  </a:lnTo>
                  <a:cubicBezTo>
                    <a:pt x="633" y="470"/>
                    <a:pt x="541" y="515"/>
                    <a:pt x="445" y="515"/>
                  </a:cubicBezTo>
                  <a:cubicBezTo>
                    <a:pt x="399" y="515"/>
                    <a:pt x="351" y="505"/>
                    <a:pt x="305" y="482"/>
                  </a:cubicBezTo>
                  <a:cubicBezTo>
                    <a:pt x="139" y="398"/>
                    <a:pt x="61" y="185"/>
                    <a:pt x="130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01" name="Google Shape;10501;p52"/>
            <p:cNvSpPr/>
            <p:nvPr/>
          </p:nvSpPr>
          <p:spPr>
            <a:xfrm>
              <a:off x="703700" y="3511850"/>
              <a:ext cx="8275" cy="14750"/>
            </a:xfrm>
            <a:custGeom>
              <a:avLst/>
              <a:gdLst/>
              <a:ahLst/>
              <a:cxnLst/>
              <a:rect l="l" t="t" r="r" b="b"/>
              <a:pathLst>
                <a:path w="331" h="590" extrusionOk="0">
                  <a:moveTo>
                    <a:pt x="163" y="0"/>
                  </a:moveTo>
                  <a:cubicBezTo>
                    <a:pt x="137" y="24"/>
                    <a:pt x="115" y="52"/>
                    <a:pt x="98" y="83"/>
                  </a:cubicBezTo>
                  <a:cubicBezTo>
                    <a:pt x="0" y="260"/>
                    <a:pt x="58" y="479"/>
                    <a:pt x="227" y="569"/>
                  </a:cubicBezTo>
                  <a:cubicBezTo>
                    <a:pt x="243" y="576"/>
                    <a:pt x="260" y="583"/>
                    <a:pt x="278" y="589"/>
                  </a:cubicBezTo>
                  <a:cubicBezTo>
                    <a:pt x="295" y="555"/>
                    <a:pt x="313" y="519"/>
                    <a:pt x="331" y="484"/>
                  </a:cubicBezTo>
                  <a:cubicBezTo>
                    <a:pt x="319" y="481"/>
                    <a:pt x="308" y="479"/>
                    <a:pt x="296" y="474"/>
                  </a:cubicBezTo>
                  <a:cubicBezTo>
                    <a:pt x="131" y="384"/>
                    <a:pt x="74" y="174"/>
                    <a:pt x="163" y="0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02" name="Google Shape;10502;p52"/>
            <p:cNvSpPr/>
            <p:nvPr/>
          </p:nvSpPr>
          <p:spPr>
            <a:xfrm>
              <a:off x="673700" y="3492750"/>
              <a:ext cx="17775" cy="15325"/>
            </a:xfrm>
            <a:custGeom>
              <a:avLst/>
              <a:gdLst/>
              <a:ahLst/>
              <a:cxnLst/>
              <a:rect l="l" t="t" r="r" b="b"/>
              <a:pathLst>
                <a:path w="711" h="613" extrusionOk="0">
                  <a:moveTo>
                    <a:pt x="163" y="1"/>
                  </a:moveTo>
                  <a:lnTo>
                    <a:pt x="163" y="1"/>
                  </a:lnTo>
                  <a:cubicBezTo>
                    <a:pt x="137" y="25"/>
                    <a:pt x="115" y="53"/>
                    <a:pt x="98" y="84"/>
                  </a:cubicBezTo>
                  <a:cubicBezTo>
                    <a:pt x="0" y="263"/>
                    <a:pt x="58" y="480"/>
                    <a:pt x="227" y="571"/>
                  </a:cubicBezTo>
                  <a:cubicBezTo>
                    <a:pt x="278" y="599"/>
                    <a:pt x="332" y="612"/>
                    <a:pt x="386" y="612"/>
                  </a:cubicBezTo>
                  <a:cubicBezTo>
                    <a:pt x="512" y="612"/>
                    <a:pt x="637" y="542"/>
                    <a:pt x="704" y="419"/>
                  </a:cubicBezTo>
                  <a:lnTo>
                    <a:pt x="710" y="408"/>
                  </a:lnTo>
                  <a:lnTo>
                    <a:pt x="710" y="408"/>
                  </a:lnTo>
                  <a:cubicBezTo>
                    <a:pt x="641" y="479"/>
                    <a:pt x="547" y="519"/>
                    <a:pt x="453" y="519"/>
                  </a:cubicBezTo>
                  <a:cubicBezTo>
                    <a:pt x="399" y="519"/>
                    <a:pt x="345" y="506"/>
                    <a:pt x="295" y="478"/>
                  </a:cubicBezTo>
                  <a:cubicBezTo>
                    <a:pt x="131" y="389"/>
                    <a:pt x="72" y="178"/>
                    <a:pt x="163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03" name="Google Shape;10503;p52"/>
            <p:cNvSpPr/>
            <p:nvPr/>
          </p:nvSpPr>
          <p:spPr>
            <a:xfrm>
              <a:off x="659175" y="3483675"/>
              <a:ext cx="17625" cy="15225"/>
            </a:xfrm>
            <a:custGeom>
              <a:avLst/>
              <a:gdLst/>
              <a:ahLst/>
              <a:cxnLst/>
              <a:rect l="l" t="t" r="r" b="b"/>
              <a:pathLst>
                <a:path w="705" h="609" extrusionOk="0">
                  <a:moveTo>
                    <a:pt x="156" y="0"/>
                  </a:moveTo>
                  <a:lnTo>
                    <a:pt x="156" y="0"/>
                  </a:lnTo>
                  <a:cubicBezTo>
                    <a:pt x="152" y="6"/>
                    <a:pt x="149" y="12"/>
                    <a:pt x="145" y="15"/>
                  </a:cubicBezTo>
                  <a:lnTo>
                    <a:pt x="147" y="13"/>
                  </a:lnTo>
                  <a:lnTo>
                    <a:pt x="147" y="13"/>
                  </a:lnTo>
                  <a:lnTo>
                    <a:pt x="142" y="23"/>
                  </a:lnTo>
                  <a:cubicBezTo>
                    <a:pt x="126" y="52"/>
                    <a:pt x="107" y="77"/>
                    <a:pt x="86" y="100"/>
                  </a:cubicBezTo>
                  <a:cubicBezTo>
                    <a:pt x="1" y="273"/>
                    <a:pt x="57" y="480"/>
                    <a:pt x="222" y="568"/>
                  </a:cubicBezTo>
                  <a:cubicBezTo>
                    <a:pt x="272" y="596"/>
                    <a:pt x="327" y="609"/>
                    <a:pt x="381" y="609"/>
                  </a:cubicBezTo>
                  <a:cubicBezTo>
                    <a:pt x="507" y="609"/>
                    <a:pt x="632" y="538"/>
                    <a:pt x="701" y="416"/>
                  </a:cubicBezTo>
                  <a:lnTo>
                    <a:pt x="705" y="404"/>
                  </a:lnTo>
                  <a:lnTo>
                    <a:pt x="705" y="404"/>
                  </a:lnTo>
                  <a:cubicBezTo>
                    <a:pt x="636" y="475"/>
                    <a:pt x="543" y="515"/>
                    <a:pt x="449" y="515"/>
                  </a:cubicBezTo>
                  <a:cubicBezTo>
                    <a:pt x="395" y="515"/>
                    <a:pt x="341" y="502"/>
                    <a:pt x="291" y="475"/>
                  </a:cubicBezTo>
                  <a:cubicBezTo>
                    <a:pt x="124" y="384"/>
                    <a:pt x="68" y="174"/>
                    <a:pt x="156" y="0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04" name="Google Shape;10504;p52"/>
            <p:cNvSpPr/>
            <p:nvPr/>
          </p:nvSpPr>
          <p:spPr>
            <a:xfrm>
              <a:off x="645100" y="3473800"/>
              <a:ext cx="17800" cy="15325"/>
            </a:xfrm>
            <a:custGeom>
              <a:avLst/>
              <a:gdLst/>
              <a:ahLst/>
              <a:cxnLst/>
              <a:rect l="l" t="t" r="r" b="b"/>
              <a:pathLst>
                <a:path w="712" h="613" extrusionOk="0">
                  <a:moveTo>
                    <a:pt x="161" y="0"/>
                  </a:moveTo>
                  <a:lnTo>
                    <a:pt x="161" y="0"/>
                  </a:lnTo>
                  <a:cubicBezTo>
                    <a:pt x="137" y="25"/>
                    <a:pt x="115" y="52"/>
                    <a:pt x="97" y="85"/>
                  </a:cubicBezTo>
                  <a:cubicBezTo>
                    <a:pt x="1" y="263"/>
                    <a:pt x="58" y="480"/>
                    <a:pt x="226" y="572"/>
                  </a:cubicBezTo>
                  <a:cubicBezTo>
                    <a:pt x="276" y="599"/>
                    <a:pt x="331" y="612"/>
                    <a:pt x="385" y="612"/>
                  </a:cubicBezTo>
                  <a:cubicBezTo>
                    <a:pt x="482" y="612"/>
                    <a:pt x="578" y="570"/>
                    <a:pt x="649" y="495"/>
                  </a:cubicBezTo>
                  <a:cubicBezTo>
                    <a:pt x="670" y="472"/>
                    <a:pt x="689" y="447"/>
                    <a:pt x="705" y="418"/>
                  </a:cubicBezTo>
                  <a:lnTo>
                    <a:pt x="712" y="404"/>
                  </a:lnTo>
                  <a:lnTo>
                    <a:pt x="710" y="405"/>
                  </a:lnTo>
                  <a:cubicBezTo>
                    <a:pt x="640" y="476"/>
                    <a:pt x="547" y="515"/>
                    <a:pt x="454" y="515"/>
                  </a:cubicBezTo>
                  <a:cubicBezTo>
                    <a:pt x="400" y="515"/>
                    <a:pt x="346" y="502"/>
                    <a:pt x="297" y="474"/>
                  </a:cubicBezTo>
                  <a:cubicBezTo>
                    <a:pt x="131" y="384"/>
                    <a:pt x="74" y="174"/>
                    <a:pt x="161" y="0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05" name="Google Shape;10505;p52"/>
            <p:cNvSpPr/>
            <p:nvPr/>
          </p:nvSpPr>
          <p:spPr>
            <a:xfrm>
              <a:off x="732750" y="3426200"/>
              <a:ext cx="17500" cy="15450"/>
            </a:xfrm>
            <a:custGeom>
              <a:avLst/>
              <a:gdLst/>
              <a:ahLst/>
              <a:cxnLst/>
              <a:rect l="l" t="t" r="r" b="b"/>
              <a:pathLst>
                <a:path w="700" h="618" extrusionOk="0">
                  <a:moveTo>
                    <a:pt x="130" y="0"/>
                  </a:moveTo>
                  <a:lnTo>
                    <a:pt x="130" y="0"/>
                  </a:lnTo>
                  <a:cubicBezTo>
                    <a:pt x="109" y="28"/>
                    <a:pt x="90" y="56"/>
                    <a:pt x="75" y="91"/>
                  </a:cubicBezTo>
                  <a:cubicBezTo>
                    <a:pt x="1" y="276"/>
                    <a:pt x="78" y="497"/>
                    <a:pt x="248" y="584"/>
                  </a:cubicBezTo>
                  <a:cubicBezTo>
                    <a:pt x="294" y="607"/>
                    <a:pt x="342" y="618"/>
                    <a:pt x="390" y="618"/>
                  </a:cubicBezTo>
                  <a:cubicBezTo>
                    <a:pt x="518" y="618"/>
                    <a:pt x="641" y="538"/>
                    <a:pt x="696" y="401"/>
                  </a:cubicBezTo>
                  <a:cubicBezTo>
                    <a:pt x="698" y="395"/>
                    <a:pt x="698" y="393"/>
                    <a:pt x="699" y="388"/>
                  </a:cubicBezTo>
                  <a:lnTo>
                    <a:pt x="699" y="388"/>
                  </a:lnTo>
                  <a:cubicBezTo>
                    <a:pt x="635" y="469"/>
                    <a:pt x="543" y="516"/>
                    <a:pt x="446" y="516"/>
                  </a:cubicBezTo>
                  <a:cubicBezTo>
                    <a:pt x="399" y="516"/>
                    <a:pt x="351" y="505"/>
                    <a:pt x="305" y="482"/>
                  </a:cubicBezTo>
                  <a:cubicBezTo>
                    <a:pt x="139" y="397"/>
                    <a:pt x="61" y="186"/>
                    <a:pt x="130" y="0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06" name="Google Shape;10506;p52"/>
            <p:cNvSpPr/>
            <p:nvPr/>
          </p:nvSpPr>
          <p:spPr>
            <a:xfrm>
              <a:off x="717850" y="3417575"/>
              <a:ext cx="17300" cy="15450"/>
            </a:xfrm>
            <a:custGeom>
              <a:avLst/>
              <a:gdLst/>
              <a:ahLst/>
              <a:cxnLst/>
              <a:rect l="l" t="t" r="r" b="b"/>
              <a:pathLst>
                <a:path w="692" h="618" extrusionOk="0">
                  <a:moveTo>
                    <a:pt x="123" y="0"/>
                  </a:moveTo>
                  <a:cubicBezTo>
                    <a:pt x="118" y="5"/>
                    <a:pt x="117" y="9"/>
                    <a:pt x="114" y="15"/>
                  </a:cubicBezTo>
                  <a:lnTo>
                    <a:pt x="115" y="13"/>
                  </a:lnTo>
                  <a:lnTo>
                    <a:pt x="115" y="13"/>
                  </a:lnTo>
                  <a:cubicBezTo>
                    <a:pt x="112" y="19"/>
                    <a:pt x="112" y="22"/>
                    <a:pt x="111" y="26"/>
                  </a:cubicBezTo>
                  <a:cubicBezTo>
                    <a:pt x="100" y="56"/>
                    <a:pt x="82" y="81"/>
                    <a:pt x="65" y="107"/>
                  </a:cubicBezTo>
                  <a:cubicBezTo>
                    <a:pt x="0" y="289"/>
                    <a:pt x="74" y="502"/>
                    <a:pt x="240" y="584"/>
                  </a:cubicBezTo>
                  <a:cubicBezTo>
                    <a:pt x="286" y="606"/>
                    <a:pt x="334" y="617"/>
                    <a:pt x="381" y="617"/>
                  </a:cubicBezTo>
                  <a:cubicBezTo>
                    <a:pt x="510" y="617"/>
                    <a:pt x="633" y="536"/>
                    <a:pt x="689" y="401"/>
                  </a:cubicBezTo>
                  <a:cubicBezTo>
                    <a:pt x="690" y="396"/>
                    <a:pt x="690" y="393"/>
                    <a:pt x="692" y="388"/>
                  </a:cubicBezTo>
                  <a:lnTo>
                    <a:pt x="692" y="388"/>
                  </a:lnTo>
                  <a:cubicBezTo>
                    <a:pt x="628" y="470"/>
                    <a:pt x="535" y="516"/>
                    <a:pt x="439" y="516"/>
                  </a:cubicBezTo>
                  <a:cubicBezTo>
                    <a:pt x="392" y="516"/>
                    <a:pt x="344" y="505"/>
                    <a:pt x="298" y="482"/>
                  </a:cubicBezTo>
                  <a:cubicBezTo>
                    <a:pt x="131" y="397"/>
                    <a:pt x="54" y="186"/>
                    <a:pt x="123" y="0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07" name="Google Shape;10507;p52"/>
            <p:cNvSpPr/>
            <p:nvPr/>
          </p:nvSpPr>
          <p:spPr>
            <a:xfrm>
              <a:off x="703300" y="3408200"/>
              <a:ext cx="17475" cy="15450"/>
            </a:xfrm>
            <a:custGeom>
              <a:avLst/>
              <a:gdLst/>
              <a:ahLst/>
              <a:cxnLst/>
              <a:rect l="l" t="t" r="r" b="b"/>
              <a:pathLst>
                <a:path w="699" h="618" extrusionOk="0">
                  <a:moveTo>
                    <a:pt x="130" y="0"/>
                  </a:moveTo>
                  <a:lnTo>
                    <a:pt x="130" y="0"/>
                  </a:lnTo>
                  <a:cubicBezTo>
                    <a:pt x="108" y="26"/>
                    <a:pt x="90" y="56"/>
                    <a:pt x="75" y="89"/>
                  </a:cubicBezTo>
                  <a:cubicBezTo>
                    <a:pt x="0" y="278"/>
                    <a:pt x="78" y="498"/>
                    <a:pt x="248" y="584"/>
                  </a:cubicBezTo>
                  <a:cubicBezTo>
                    <a:pt x="294" y="607"/>
                    <a:pt x="342" y="618"/>
                    <a:pt x="389" y="618"/>
                  </a:cubicBezTo>
                  <a:cubicBezTo>
                    <a:pt x="489" y="618"/>
                    <a:pt x="585" y="569"/>
                    <a:pt x="648" y="482"/>
                  </a:cubicBezTo>
                  <a:cubicBezTo>
                    <a:pt x="667" y="456"/>
                    <a:pt x="683" y="431"/>
                    <a:pt x="694" y="401"/>
                  </a:cubicBezTo>
                  <a:cubicBezTo>
                    <a:pt x="697" y="397"/>
                    <a:pt x="697" y="394"/>
                    <a:pt x="699" y="388"/>
                  </a:cubicBezTo>
                  <a:lnTo>
                    <a:pt x="699" y="388"/>
                  </a:lnTo>
                  <a:lnTo>
                    <a:pt x="697" y="390"/>
                  </a:lnTo>
                  <a:cubicBezTo>
                    <a:pt x="634" y="470"/>
                    <a:pt x="542" y="515"/>
                    <a:pt x="446" y="515"/>
                  </a:cubicBezTo>
                  <a:cubicBezTo>
                    <a:pt x="399" y="515"/>
                    <a:pt x="351" y="504"/>
                    <a:pt x="305" y="482"/>
                  </a:cubicBezTo>
                  <a:cubicBezTo>
                    <a:pt x="138" y="397"/>
                    <a:pt x="61" y="186"/>
                    <a:pt x="130" y="0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08" name="Google Shape;10508;p52"/>
            <p:cNvSpPr/>
            <p:nvPr/>
          </p:nvSpPr>
          <p:spPr>
            <a:xfrm>
              <a:off x="718100" y="3455400"/>
              <a:ext cx="17775" cy="15225"/>
            </a:xfrm>
            <a:custGeom>
              <a:avLst/>
              <a:gdLst/>
              <a:ahLst/>
              <a:cxnLst/>
              <a:rect l="l" t="t" r="r" b="b"/>
              <a:pathLst>
                <a:path w="711" h="609" extrusionOk="0">
                  <a:moveTo>
                    <a:pt x="161" y="1"/>
                  </a:moveTo>
                  <a:lnTo>
                    <a:pt x="161" y="1"/>
                  </a:lnTo>
                  <a:cubicBezTo>
                    <a:pt x="137" y="24"/>
                    <a:pt x="114" y="51"/>
                    <a:pt x="98" y="81"/>
                  </a:cubicBezTo>
                  <a:cubicBezTo>
                    <a:pt x="0" y="259"/>
                    <a:pt x="58" y="476"/>
                    <a:pt x="227" y="568"/>
                  </a:cubicBezTo>
                  <a:cubicBezTo>
                    <a:pt x="278" y="595"/>
                    <a:pt x="332" y="608"/>
                    <a:pt x="386" y="608"/>
                  </a:cubicBezTo>
                  <a:cubicBezTo>
                    <a:pt x="512" y="608"/>
                    <a:pt x="637" y="538"/>
                    <a:pt x="705" y="414"/>
                  </a:cubicBezTo>
                  <a:lnTo>
                    <a:pt x="710" y="404"/>
                  </a:lnTo>
                  <a:lnTo>
                    <a:pt x="710" y="404"/>
                  </a:lnTo>
                  <a:cubicBezTo>
                    <a:pt x="641" y="475"/>
                    <a:pt x="548" y="514"/>
                    <a:pt x="454" y="514"/>
                  </a:cubicBezTo>
                  <a:cubicBezTo>
                    <a:pt x="400" y="514"/>
                    <a:pt x="346" y="501"/>
                    <a:pt x="295" y="473"/>
                  </a:cubicBezTo>
                  <a:cubicBezTo>
                    <a:pt x="130" y="384"/>
                    <a:pt x="72" y="174"/>
                    <a:pt x="161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09" name="Google Shape;10509;p52"/>
            <p:cNvSpPr/>
            <p:nvPr/>
          </p:nvSpPr>
          <p:spPr>
            <a:xfrm>
              <a:off x="703550" y="3446250"/>
              <a:ext cx="17675" cy="15200"/>
            </a:xfrm>
            <a:custGeom>
              <a:avLst/>
              <a:gdLst/>
              <a:ahLst/>
              <a:cxnLst/>
              <a:rect l="l" t="t" r="r" b="b"/>
              <a:pathLst>
                <a:path w="707" h="608" extrusionOk="0">
                  <a:moveTo>
                    <a:pt x="157" y="0"/>
                  </a:moveTo>
                  <a:cubicBezTo>
                    <a:pt x="154" y="4"/>
                    <a:pt x="150" y="10"/>
                    <a:pt x="146" y="14"/>
                  </a:cubicBezTo>
                  <a:lnTo>
                    <a:pt x="148" y="12"/>
                  </a:lnTo>
                  <a:lnTo>
                    <a:pt x="148" y="12"/>
                  </a:lnTo>
                  <a:lnTo>
                    <a:pt x="143" y="23"/>
                  </a:lnTo>
                  <a:cubicBezTo>
                    <a:pt x="127" y="52"/>
                    <a:pt x="108" y="75"/>
                    <a:pt x="87" y="98"/>
                  </a:cubicBezTo>
                  <a:cubicBezTo>
                    <a:pt x="0" y="273"/>
                    <a:pt x="58" y="480"/>
                    <a:pt x="223" y="568"/>
                  </a:cubicBezTo>
                  <a:cubicBezTo>
                    <a:pt x="273" y="595"/>
                    <a:pt x="328" y="608"/>
                    <a:pt x="382" y="608"/>
                  </a:cubicBezTo>
                  <a:cubicBezTo>
                    <a:pt x="508" y="608"/>
                    <a:pt x="633" y="538"/>
                    <a:pt x="702" y="414"/>
                  </a:cubicBezTo>
                  <a:lnTo>
                    <a:pt x="706" y="404"/>
                  </a:lnTo>
                  <a:lnTo>
                    <a:pt x="706" y="404"/>
                  </a:lnTo>
                  <a:cubicBezTo>
                    <a:pt x="636" y="474"/>
                    <a:pt x="543" y="514"/>
                    <a:pt x="449" y="514"/>
                  </a:cubicBezTo>
                  <a:cubicBezTo>
                    <a:pt x="396" y="514"/>
                    <a:pt x="342" y="501"/>
                    <a:pt x="292" y="474"/>
                  </a:cubicBezTo>
                  <a:cubicBezTo>
                    <a:pt x="127" y="384"/>
                    <a:pt x="69" y="174"/>
                    <a:pt x="157" y="0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10" name="Google Shape;10510;p52"/>
            <p:cNvSpPr/>
            <p:nvPr/>
          </p:nvSpPr>
          <p:spPr>
            <a:xfrm>
              <a:off x="689500" y="3436325"/>
              <a:ext cx="17800" cy="15350"/>
            </a:xfrm>
            <a:custGeom>
              <a:avLst/>
              <a:gdLst/>
              <a:ahLst/>
              <a:cxnLst/>
              <a:rect l="l" t="t" r="r" b="b"/>
              <a:pathLst>
                <a:path w="712" h="614" extrusionOk="0">
                  <a:moveTo>
                    <a:pt x="163" y="1"/>
                  </a:moveTo>
                  <a:cubicBezTo>
                    <a:pt x="137" y="26"/>
                    <a:pt x="116" y="54"/>
                    <a:pt x="98" y="85"/>
                  </a:cubicBezTo>
                  <a:cubicBezTo>
                    <a:pt x="1" y="263"/>
                    <a:pt x="58" y="480"/>
                    <a:pt x="228" y="572"/>
                  </a:cubicBezTo>
                  <a:cubicBezTo>
                    <a:pt x="278" y="600"/>
                    <a:pt x="332" y="613"/>
                    <a:pt x="386" y="613"/>
                  </a:cubicBezTo>
                  <a:cubicBezTo>
                    <a:pt x="483" y="613"/>
                    <a:pt x="579" y="571"/>
                    <a:pt x="649" y="495"/>
                  </a:cubicBezTo>
                  <a:cubicBezTo>
                    <a:pt x="670" y="472"/>
                    <a:pt x="689" y="449"/>
                    <a:pt x="705" y="420"/>
                  </a:cubicBezTo>
                  <a:lnTo>
                    <a:pt x="712" y="406"/>
                  </a:lnTo>
                  <a:lnTo>
                    <a:pt x="710" y="407"/>
                  </a:lnTo>
                  <a:cubicBezTo>
                    <a:pt x="641" y="476"/>
                    <a:pt x="548" y="516"/>
                    <a:pt x="455" y="516"/>
                  </a:cubicBezTo>
                  <a:cubicBezTo>
                    <a:pt x="401" y="516"/>
                    <a:pt x="347" y="503"/>
                    <a:pt x="297" y="475"/>
                  </a:cubicBezTo>
                  <a:cubicBezTo>
                    <a:pt x="131" y="386"/>
                    <a:pt x="74" y="176"/>
                    <a:pt x="163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11" name="Google Shape;10511;p52"/>
            <p:cNvSpPr/>
            <p:nvPr/>
          </p:nvSpPr>
          <p:spPr>
            <a:xfrm>
              <a:off x="666825" y="3432700"/>
              <a:ext cx="13675" cy="5125"/>
            </a:xfrm>
            <a:custGeom>
              <a:avLst/>
              <a:gdLst/>
              <a:ahLst/>
              <a:cxnLst/>
              <a:rect l="l" t="t" r="r" b="b"/>
              <a:pathLst>
                <a:path w="547" h="205" extrusionOk="0">
                  <a:moveTo>
                    <a:pt x="547" y="0"/>
                  </a:moveTo>
                  <a:lnTo>
                    <a:pt x="547" y="0"/>
                  </a:lnTo>
                  <a:cubicBezTo>
                    <a:pt x="478" y="71"/>
                    <a:pt x="385" y="110"/>
                    <a:pt x="291" y="110"/>
                  </a:cubicBezTo>
                  <a:cubicBezTo>
                    <a:pt x="237" y="110"/>
                    <a:pt x="183" y="97"/>
                    <a:pt x="133" y="69"/>
                  </a:cubicBezTo>
                  <a:cubicBezTo>
                    <a:pt x="110" y="56"/>
                    <a:pt x="94" y="36"/>
                    <a:pt x="74" y="19"/>
                  </a:cubicBezTo>
                  <a:cubicBezTo>
                    <a:pt x="50" y="49"/>
                    <a:pt x="24" y="79"/>
                    <a:pt x="1" y="111"/>
                  </a:cubicBezTo>
                  <a:cubicBezTo>
                    <a:pt x="21" y="130"/>
                    <a:pt x="38" y="150"/>
                    <a:pt x="64" y="164"/>
                  </a:cubicBezTo>
                  <a:cubicBezTo>
                    <a:pt x="114" y="192"/>
                    <a:pt x="169" y="205"/>
                    <a:pt x="223" y="205"/>
                  </a:cubicBezTo>
                  <a:cubicBezTo>
                    <a:pt x="349" y="205"/>
                    <a:pt x="474" y="134"/>
                    <a:pt x="541" y="12"/>
                  </a:cubicBezTo>
                  <a:lnTo>
                    <a:pt x="547" y="0"/>
                  </a:ln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12" name="Google Shape;10512;p52"/>
            <p:cNvSpPr/>
            <p:nvPr/>
          </p:nvSpPr>
          <p:spPr>
            <a:xfrm>
              <a:off x="757975" y="3385350"/>
              <a:ext cx="5675" cy="13900"/>
            </a:xfrm>
            <a:custGeom>
              <a:avLst/>
              <a:gdLst/>
              <a:ahLst/>
              <a:cxnLst/>
              <a:rect l="l" t="t" r="r" b="b"/>
              <a:pathLst>
                <a:path w="227" h="556" extrusionOk="0">
                  <a:moveTo>
                    <a:pt x="118" y="0"/>
                  </a:moveTo>
                  <a:cubicBezTo>
                    <a:pt x="114" y="3"/>
                    <a:pt x="113" y="9"/>
                    <a:pt x="108" y="15"/>
                  </a:cubicBezTo>
                  <a:lnTo>
                    <a:pt x="111" y="12"/>
                  </a:lnTo>
                  <a:lnTo>
                    <a:pt x="111" y="12"/>
                  </a:lnTo>
                  <a:cubicBezTo>
                    <a:pt x="108" y="18"/>
                    <a:pt x="108" y="22"/>
                    <a:pt x="107" y="25"/>
                  </a:cubicBezTo>
                  <a:cubicBezTo>
                    <a:pt x="94" y="55"/>
                    <a:pt x="78" y="81"/>
                    <a:pt x="61" y="105"/>
                  </a:cubicBezTo>
                  <a:cubicBezTo>
                    <a:pt x="0" y="275"/>
                    <a:pt x="62" y="462"/>
                    <a:pt x="202" y="555"/>
                  </a:cubicBezTo>
                  <a:cubicBezTo>
                    <a:pt x="212" y="512"/>
                    <a:pt x="219" y="469"/>
                    <a:pt x="226" y="427"/>
                  </a:cubicBezTo>
                  <a:cubicBezTo>
                    <a:pt x="108" y="327"/>
                    <a:pt x="61" y="154"/>
                    <a:pt x="118" y="0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13" name="Google Shape;10513;p52"/>
            <p:cNvSpPr/>
            <p:nvPr/>
          </p:nvSpPr>
          <p:spPr>
            <a:xfrm>
              <a:off x="743250" y="3375925"/>
              <a:ext cx="17525" cy="15475"/>
            </a:xfrm>
            <a:custGeom>
              <a:avLst/>
              <a:gdLst/>
              <a:ahLst/>
              <a:cxnLst/>
              <a:rect l="l" t="t" r="r" b="b"/>
              <a:pathLst>
                <a:path w="701" h="619" extrusionOk="0">
                  <a:moveTo>
                    <a:pt x="130" y="1"/>
                  </a:moveTo>
                  <a:lnTo>
                    <a:pt x="130" y="1"/>
                  </a:lnTo>
                  <a:cubicBezTo>
                    <a:pt x="108" y="28"/>
                    <a:pt x="91" y="57"/>
                    <a:pt x="76" y="91"/>
                  </a:cubicBezTo>
                  <a:cubicBezTo>
                    <a:pt x="0" y="280"/>
                    <a:pt x="78" y="498"/>
                    <a:pt x="249" y="584"/>
                  </a:cubicBezTo>
                  <a:cubicBezTo>
                    <a:pt x="295" y="607"/>
                    <a:pt x="343" y="618"/>
                    <a:pt x="390" y="618"/>
                  </a:cubicBezTo>
                  <a:cubicBezTo>
                    <a:pt x="490" y="618"/>
                    <a:pt x="586" y="569"/>
                    <a:pt x="650" y="482"/>
                  </a:cubicBezTo>
                  <a:cubicBezTo>
                    <a:pt x="667" y="458"/>
                    <a:pt x="683" y="432"/>
                    <a:pt x="696" y="402"/>
                  </a:cubicBezTo>
                  <a:cubicBezTo>
                    <a:pt x="697" y="399"/>
                    <a:pt x="700" y="395"/>
                    <a:pt x="700" y="389"/>
                  </a:cubicBezTo>
                  <a:lnTo>
                    <a:pt x="700" y="389"/>
                  </a:lnTo>
                  <a:lnTo>
                    <a:pt x="697" y="390"/>
                  </a:lnTo>
                  <a:cubicBezTo>
                    <a:pt x="634" y="471"/>
                    <a:pt x="542" y="516"/>
                    <a:pt x="446" y="516"/>
                  </a:cubicBezTo>
                  <a:cubicBezTo>
                    <a:pt x="400" y="516"/>
                    <a:pt x="352" y="505"/>
                    <a:pt x="306" y="482"/>
                  </a:cubicBezTo>
                  <a:cubicBezTo>
                    <a:pt x="140" y="399"/>
                    <a:pt x="62" y="186"/>
                    <a:pt x="130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14" name="Google Shape;10514;p52"/>
            <p:cNvSpPr/>
            <p:nvPr/>
          </p:nvSpPr>
          <p:spPr>
            <a:xfrm>
              <a:off x="743525" y="3409625"/>
              <a:ext cx="13350" cy="15250"/>
            </a:xfrm>
            <a:custGeom>
              <a:avLst/>
              <a:gdLst/>
              <a:ahLst/>
              <a:cxnLst/>
              <a:rect l="l" t="t" r="r" b="b"/>
              <a:pathLst>
                <a:path w="534" h="610" extrusionOk="0">
                  <a:moveTo>
                    <a:pt x="156" y="1"/>
                  </a:moveTo>
                  <a:lnTo>
                    <a:pt x="156" y="1"/>
                  </a:lnTo>
                  <a:cubicBezTo>
                    <a:pt x="156" y="1"/>
                    <a:pt x="156" y="1"/>
                    <a:pt x="156" y="1"/>
                  </a:cubicBezTo>
                  <a:lnTo>
                    <a:pt x="156" y="1"/>
                  </a:lnTo>
                  <a:cubicBezTo>
                    <a:pt x="156" y="1"/>
                    <a:pt x="156" y="1"/>
                    <a:pt x="156" y="1"/>
                  </a:cubicBezTo>
                  <a:close/>
                  <a:moveTo>
                    <a:pt x="156" y="1"/>
                  </a:moveTo>
                  <a:cubicBezTo>
                    <a:pt x="153" y="7"/>
                    <a:pt x="150" y="11"/>
                    <a:pt x="146" y="15"/>
                  </a:cubicBezTo>
                  <a:lnTo>
                    <a:pt x="147" y="14"/>
                  </a:lnTo>
                  <a:lnTo>
                    <a:pt x="147" y="14"/>
                  </a:lnTo>
                  <a:lnTo>
                    <a:pt x="142" y="24"/>
                  </a:lnTo>
                  <a:cubicBezTo>
                    <a:pt x="126" y="53"/>
                    <a:pt x="109" y="76"/>
                    <a:pt x="87" y="100"/>
                  </a:cubicBezTo>
                  <a:cubicBezTo>
                    <a:pt x="1" y="274"/>
                    <a:pt x="58" y="481"/>
                    <a:pt x="222" y="570"/>
                  </a:cubicBezTo>
                  <a:cubicBezTo>
                    <a:pt x="272" y="597"/>
                    <a:pt x="325" y="610"/>
                    <a:pt x="379" y="610"/>
                  </a:cubicBezTo>
                  <a:cubicBezTo>
                    <a:pt x="421" y="610"/>
                    <a:pt x="464" y="602"/>
                    <a:pt x="505" y="586"/>
                  </a:cubicBezTo>
                  <a:cubicBezTo>
                    <a:pt x="515" y="557"/>
                    <a:pt x="525" y="531"/>
                    <a:pt x="534" y="502"/>
                  </a:cubicBezTo>
                  <a:lnTo>
                    <a:pt x="534" y="502"/>
                  </a:lnTo>
                  <a:cubicBezTo>
                    <a:pt x="505" y="509"/>
                    <a:pt x="475" y="513"/>
                    <a:pt x="445" y="513"/>
                  </a:cubicBezTo>
                  <a:cubicBezTo>
                    <a:pt x="393" y="513"/>
                    <a:pt x="340" y="502"/>
                    <a:pt x="291" y="475"/>
                  </a:cubicBezTo>
                  <a:cubicBezTo>
                    <a:pt x="126" y="385"/>
                    <a:pt x="68" y="175"/>
                    <a:pt x="156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15" name="Google Shape;10515;p52"/>
            <p:cNvSpPr/>
            <p:nvPr/>
          </p:nvSpPr>
          <p:spPr>
            <a:xfrm>
              <a:off x="729475" y="3399750"/>
              <a:ext cx="17825" cy="15325"/>
            </a:xfrm>
            <a:custGeom>
              <a:avLst/>
              <a:gdLst/>
              <a:ahLst/>
              <a:cxnLst/>
              <a:rect l="l" t="t" r="r" b="b"/>
              <a:pathLst>
                <a:path w="713" h="613" extrusionOk="0">
                  <a:moveTo>
                    <a:pt x="162" y="1"/>
                  </a:moveTo>
                  <a:lnTo>
                    <a:pt x="162" y="1"/>
                  </a:lnTo>
                  <a:cubicBezTo>
                    <a:pt x="137" y="25"/>
                    <a:pt x="116" y="52"/>
                    <a:pt x="97" y="84"/>
                  </a:cubicBezTo>
                  <a:cubicBezTo>
                    <a:pt x="1" y="262"/>
                    <a:pt x="58" y="479"/>
                    <a:pt x="227" y="571"/>
                  </a:cubicBezTo>
                  <a:cubicBezTo>
                    <a:pt x="277" y="599"/>
                    <a:pt x="332" y="612"/>
                    <a:pt x="386" y="612"/>
                  </a:cubicBezTo>
                  <a:cubicBezTo>
                    <a:pt x="483" y="612"/>
                    <a:pt x="579" y="570"/>
                    <a:pt x="649" y="494"/>
                  </a:cubicBezTo>
                  <a:cubicBezTo>
                    <a:pt x="671" y="471"/>
                    <a:pt x="688" y="448"/>
                    <a:pt x="705" y="419"/>
                  </a:cubicBezTo>
                  <a:lnTo>
                    <a:pt x="712" y="404"/>
                  </a:lnTo>
                  <a:lnTo>
                    <a:pt x="712" y="404"/>
                  </a:lnTo>
                  <a:lnTo>
                    <a:pt x="709" y="406"/>
                  </a:lnTo>
                  <a:cubicBezTo>
                    <a:pt x="640" y="475"/>
                    <a:pt x="547" y="515"/>
                    <a:pt x="453" y="515"/>
                  </a:cubicBezTo>
                  <a:cubicBezTo>
                    <a:pt x="400" y="515"/>
                    <a:pt x="347" y="502"/>
                    <a:pt x="297" y="475"/>
                  </a:cubicBezTo>
                  <a:cubicBezTo>
                    <a:pt x="132" y="384"/>
                    <a:pt x="74" y="175"/>
                    <a:pt x="162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16" name="Google Shape;10516;p52"/>
            <p:cNvSpPr/>
            <p:nvPr/>
          </p:nvSpPr>
          <p:spPr>
            <a:xfrm>
              <a:off x="704800" y="3392025"/>
              <a:ext cx="12250" cy="5125"/>
            </a:xfrm>
            <a:custGeom>
              <a:avLst/>
              <a:gdLst/>
              <a:ahLst/>
              <a:cxnLst/>
              <a:rect l="l" t="t" r="r" b="b"/>
              <a:pathLst>
                <a:path w="490" h="205" extrusionOk="0">
                  <a:moveTo>
                    <a:pt x="489" y="1"/>
                  </a:moveTo>
                  <a:lnTo>
                    <a:pt x="489" y="1"/>
                  </a:lnTo>
                  <a:cubicBezTo>
                    <a:pt x="421" y="70"/>
                    <a:pt x="330" y="107"/>
                    <a:pt x="238" y="107"/>
                  </a:cubicBezTo>
                  <a:cubicBezTo>
                    <a:pt x="191" y="107"/>
                    <a:pt x="144" y="98"/>
                    <a:pt x="100" y="78"/>
                  </a:cubicBezTo>
                  <a:cubicBezTo>
                    <a:pt x="65" y="104"/>
                    <a:pt x="34" y="131"/>
                    <a:pt x="1" y="159"/>
                  </a:cubicBezTo>
                  <a:lnTo>
                    <a:pt x="7" y="165"/>
                  </a:lnTo>
                  <a:cubicBezTo>
                    <a:pt x="57" y="192"/>
                    <a:pt x="111" y="205"/>
                    <a:pt x="165" y="205"/>
                  </a:cubicBezTo>
                  <a:cubicBezTo>
                    <a:pt x="291" y="205"/>
                    <a:pt x="417" y="134"/>
                    <a:pt x="485" y="11"/>
                  </a:cubicBezTo>
                  <a:lnTo>
                    <a:pt x="489" y="1"/>
                  </a:ln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17" name="Google Shape;10517;p52"/>
            <p:cNvSpPr/>
            <p:nvPr/>
          </p:nvSpPr>
          <p:spPr>
            <a:xfrm>
              <a:off x="654475" y="3403300"/>
              <a:ext cx="78025" cy="180225"/>
            </a:xfrm>
            <a:custGeom>
              <a:avLst/>
              <a:gdLst/>
              <a:ahLst/>
              <a:cxnLst/>
              <a:rect l="l" t="t" r="r" b="b"/>
              <a:pathLst>
                <a:path w="3121" h="7209" extrusionOk="0">
                  <a:moveTo>
                    <a:pt x="3120" y="1"/>
                  </a:moveTo>
                  <a:cubicBezTo>
                    <a:pt x="2168" y="104"/>
                    <a:pt x="1215" y="1987"/>
                    <a:pt x="315" y="4539"/>
                  </a:cubicBezTo>
                  <a:cubicBezTo>
                    <a:pt x="186" y="4908"/>
                    <a:pt x="81" y="5269"/>
                    <a:pt x="1" y="5621"/>
                  </a:cubicBezTo>
                  <a:lnTo>
                    <a:pt x="1022" y="7209"/>
                  </a:lnTo>
                  <a:cubicBezTo>
                    <a:pt x="1022" y="7209"/>
                    <a:pt x="2336" y="2520"/>
                    <a:pt x="3120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18" name="Google Shape;10518;p52"/>
            <p:cNvSpPr/>
            <p:nvPr/>
          </p:nvSpPr>
          <p:spPr>
            <a:xfrm>
              <a:off x="660500" y="3604425"/>
              <a:ext cx="203050" cy="69825"/>
            </a:xfrm>
            <a:custGeom>
              <a:avLst/>
              <a:gdLst/>
              <a:ahLst/>
              <a:cxnLst/>
              <a:rect l="l" t="t" r="r" b="b"/>
              <a:pathLst>
                <a:path w="8122" h="2793" extrusionOk="0">
                  <a:moveTo>
                    <a:pt x="477" y="0"/>
                  </a:moveTo>
                  <a:lnTo>
                    <a:pt x="1" y="1635"/>
                  </a:lnTo>
                  <a:lnTo>
                    <a:pt x="8121" y="2792"/>
                  </a:lnTo>
                  <a:lnTo>
                    <a:pt x="8121" y="1203"/>
                  </a:lnTo>
                  <a:lnTo>
                    <a:pt x="47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19" name="Google Shape;10519;p52"/>
            <p:cNvSpPr/>
            <p:nvPr/>
          </p:nvSpPr>
          <p:spPr>
            <a:xfrm>
              <a:off x="654500" y="3836100"/>
              <a:ext cx="238150" cy="121050"/>
            </a:xfrm>
            <a:custGeom>
              <a:avLst/>
              <a:gdLst/>
              <a:ahLst/>
              <a:cxnLst/>
              <a:rect l="l" t="t" r="r" b="b"/>
              <a:pathLst>
                <a:path w="9526" h="4842" extrusionOk="0">
                  <a:moveTo>
                    <a:pt x="116" y="0"/>
                  </a:moveTo>
                  <a:lnTo>
                    <a:pt x="1" y="3343"/>
                  </a:lnTo>
                  <a:lnTo>
                    <a:pt x="9525" y="4841"/>
                  </a:lnTo>
                  <a:lnTo>
                    <a:pt x="9353" y="1371"/>
                  </a:lnTo>
                  <a:lnTo>
                    <a:pt x="11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20" name="Google Shape;10520;p52"/>
            <p:cNvSpPr/>
            <p:nvPr/>
          </p:nvSpPr>
          <p:spPr>
            <a:xfrm>
              <a:off x="655025" y="3836100"/>
              <a:ext cx="237625" cy="121050"/>
            </a:xfrm>
            <a:custGeom>
              <a:avLst/>
              <a:gdLst/>
              <a:ahLst/>
              <a:cxnLst/>
              <a:rect l="l" t="t" r="r" b="b"/>
              <a:pathLst>
                <a:path w="9505" h="4842" extrusionOk="0">
                  <a:moveTo>
                    <a:pt x="95" y="0"/>
                  </a:moveTo>
                  <a:lnTo>
                    <a:pt x="0" y="2804"/>
                  </a:lnTo>
                  <a:lnTo>
                    <a:pt x="8925" y="4073"/>
                  </a:lnTo>
                  <a:lnTo>
                    <a:pt x="9060" y="4772"/>
                  </a:lnTo>
                  <a:lnTo>
                    <a:pt x="9504" y="4841"/>
                  </a:lnTo>
                  <a:lnTo>
                    <a:pt x="9332" y="1371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21" name="Google Shape;10521;p52"/>
            <p:cNvSpPr/>
            <p:nvPr/>
          </p:nvSpPr>
          <p:spPr>
            <a:xfrm>
              <a:off x="645525" y="3635425"/>
              <a:ext cx="248350" cy="291150"/>
            </a:xfrm>
            <a:custGeom>
              <a:avLst/>
              <a:gdLst/>
              <a:ahLst/>
              <a:cxnLst/>
              <a:rect l="l" t="t" r="r" b="b"/>
              <a:pathLst>
                <a:path w="9934" h="11646" extrusionOk="0">
                  <a:moveTo>
                    <a:pt x="1927" y="1"/>
                  </a:moveTo>
                  <a:cubicBezTo>
                    <a:pt x="1240" y="1"/>
                    <a:pt x="774" y="88"/>
                    <a:pt x="725" y="299"/>
                  </a:cubicBezTo>
                  <a:cubicBezTo>
                    <a:pt x="525" y="1158"/>
                    <a:pt x="1" y="10253"/>
                    <a:pt x="1" y="10253"/>
                  </a:cubicBezTo>
                  <a:cubicBezTo>
                    <a:pt x="1" y="10253"/>
                    <a:pt x="8625" y="11370"/>
                    <a:pt x="9933" y="11645"/>
                  </a:cubicBezTo>
                  <a:cubicBezTo>
                    <a:pt x="9933" y="11645"/>
                    <a:pt x="9396" y="2331"/>
                    <a:pt x="8963" y="1538"/>
                  </a:cubicBezTo>
                  <a:cubicBezTo>
                    <a:pt x="8616" y="902"/>
                    <a:pt x="4131" y="1"/>
                    <a:pt x="192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22" name="Google Shape;10522;p52"/>
            <p:cNvSpPr/>
            <p:nvPr/>
          </p:nvSpPr>
          <p:spPr>
            <a:xfrm>
              <a:off x="645600" y="3635425"/>
              <a:ext cx="248300" cy="291125"/>
            </a:xfrm>
            <a:custGeom>
              <a:avLst/>
              <a:gdLst/>
              <a:ahLst/>
              <a:cxnLst/>
              <a:rect l="l" t="t" r="r" b="b"/>
              <a:pathLst>
                <a:path w="9932" h="11645" extrusionOk="0">
                  <a:moveTo>
                    <a:pt x="1926" y="1"/>
                  </a:moveTo>
                  <a:cubicBezTo>
                    <a:pt x="1238" y="1"/>
                    <a:pt x="773" y="88"/>
                    <a:pt x="723" y="299"/>
                  </a:cubicBezTo>
                  <a:cubicBezTo>
                    <a:pt x="525" y="1158"/>
                    <a:pt x="1" y="10253"/>
                    <a:pt x="1" y="10253"/>
                  </a:cubicBezTo>
                  <a:cubicBezTo>
                    <a:pt x="1" y="10253"/>
                    <a:pt x="137" y="10270"/>
                    <a:pt x="370" y="10302"/>
                  </a:cubicBezTo>
                  <a:cubicBezTo>
                    <a:pt x="36" y="6138"/>
                    <a:pt x="1678" y="736"/>
                    <a:pt x="4127" y="736"/>
                  </a:cubicBezTo>
                  <a:cubicBezTo>
                    <a:pt x="4158" y="736"/>
                    <a:pt x="4189" y="737"/>
                    <a:pt x="4221" y="739"/>
                  </a:cubicBezTo>
                  <a:cubicBezTo>
                    <a:pt x="7762" y="937"/>
                    <a:pt x="8533" y="7004"/>
                    <a:pt x="8612" y="11052"/>
                  </a:cubicBezTo>
                  <a:cubicBezTo>
                    <a:pt x="8615" y="11178"/>
                    <a:pt x="8615" y="11302"/>
                    <a:pt x="8617" y="11426"/>
                  </a:cubicBezTo>
                  <a:cubicBezTo>
                    <a:pt x="9220" y="11518"/>
                    <a:pt x="9687" y="11592"/>
                    <a:pt x="9932" y="11644"/>
                  </a:cubicBezTo>
                  <a:cubicBezTo>
                    <a:pt x="9932" y="11644"/>
                    <a:pt x="9394" y="2331"/>
                    <a:pt x="8962" y="1538"/>
                  </a:cubicBezTo>
                  <a:cubicBezTo>
                    <a:pt x="8615" y="902"/>
                    <a:pt x="4130" y="1"/>
                    <a:pt x="1926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23" name="Google Shape;10523;p52"/>
            <p:cNvSpPr/>
            <p:nvPr/>
          </p:nvSpPr>
          <p:spPr>
            <a:xfrm>
              <a:off x="802675" y="3883125"/>
              <a:ext cx="14425" cy="12375"/>
            </a:xfrm>
            <a:custGeom>
              <a:avLst/>
              <a:gdLst/>
              <a:ahLst/>
              <a:cxnLst/>
              <a:rect l="l" t="t" r="r" b="b"/>
              <a:pathLst>
                <a:path w="577" h="495" extrusionOk="0">
                  <a:moveTo>
                    <a:pt x="7" y="0"/>
                  </a:moveTo>
                  <a:cubicBezTo>
                    <a:pt x="2" y="35"/>
                    <a:pt x="0" y="68"/>
                    <a:pt x="2" y="107"/>
                  </a:cubicBezTo>
                  <a:cubicBezTo>
                    <a:pt x="16" y="312"/>
                    <a:pt x="152" y="484"/>
                    <a:pt x="308" y="494"/>
                  </a:cubicBezTo>
                  <a:cubicBezTo>
                    <a:pt x="312" y="495"/>
                    <a:pt x="316" y="495"/>
                    <a:pt x="320" y="495"/>
                  </a:cubicBezTo>
                  <a:cubicBezTo>
                    <a:pt x="467" y="495"/>
                    <a:pt x="576" y="341"/>
                    <a:pt x="566" y="142"/>
                  </a:cubicBezTo>
                  <a:cubicBezTo>
                    <a:pt x="566" y="138"/>
                    <a:pt x="563" y="132"/>
                    <a:pt x="563" y="130"/>
                  </a:cubicBezTo>
                  <a:cubicBezTo>
                    <a:pt x="538" y="275"/>
                    <a:pt x="445" y="377"/>
                    <a:pt x="324" y="377"/>
                  </a:cubicBezTo>
                  <a:cubicBezTo>
                    <a:pt x="320" y="377"/>
                    <a:pt x="316" y="377"/>
                    <a:pt x="312" y="377"/>
                  </a:cubicBezTo>
                  <a:cubicBezTo>
                    <a:pt x="160" y="368"/>
                    <a:pt x="27" y="201"/>
                    <a:pt x="7" y="0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24" name="Google Shape;10524;p52"/>
            <p:cNvSpPr/>
            <p:nvPr/>
          </p:nvSpPr>
          <p:spPr>
            <a:xfrm>
              <a:off x="788300" y="3881175"/>
              <a:ext cx="14775" cy="12525"/>
            </a:xfrm>
            <a:custGeom>
              <a:avLst/>
              <a:gdLst/>
              <a:ahLst/>
              <a:cxnLst/>
              <a:rect l="l" t="t" r="r" b="b"/>
              <a:pathLst>
                <a:path w="591" h="501" extrusionOk="0">
                  <a:moveTo>
                    <a:pt x="7" y="1"/>
                  </a:moveTo>
                  <a:cubicBezTo>
                    <a:pt x="5" y="35"/>
                    <a:pt x="0" y="71"/>
                    <a:pt x="5" y="108"/>
                  </a:cubicBezTo>
                  <a:cubicBezTo>
                    <a:pt x="22" y="317"/>
                    <a:pt x="164" y="491"/>
                    <a:pt x="321" y="501"/>
                  </a:cubicBezTo>
                  <a:cubicBezTo>
                    <a:pt x="325" y="501"/>
                    <a:pt x="329" y="501"/>
                    <a:pt x="333" y="501"/>
                  </a:cubicBezTo>
                  <a:cubicBezTo>
                    <a:pt x="482" y="501"/>
                    <a:pt x="591" y="346"/>
                    <a:pt x="577" y="144"/>
                  </a:cubicBezTo>
                  <a:cubicBezTo>
                    <a:pt x="577" y="141"/>
                    <a:pt x="575" y="136"/>
                    <a:pt x="575" y="131"/>
                  </a:cubicBezTo>
                  <a:cubicBezTo>
                    <a:pt x="551" y="280"/>
                    <a:pt x="458" y="382"/>
                    <a:pt x="336" y="382"/>
                  </a:cubicBezTo>
                  <a:cubicBezTo>
                    <a:pt x="332" y="382"/>
                    <a:pt x="328" y="382"/>
                    <a:pt x="324" y="381"/>
                  </a:cubicBezTo>
                  <a:cubicBezTo>
                    <a:pt x="168" y="373"/>
                    <a:pt x="30" y="202"/>
                    <a:pt x="7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25" name="Google Shape;10525;p52"/>
            <p:cNvSpPr/>
            <p:nvPr/>
          </p:nvSpPr>
          <p:spPr>
            <a:xfrm>
              <a:off x="773925" y="3878125"/>
              <a:ext cx="15100" cy="12725"/>
            </a:xfrm>
            <a:custGeom>
              <a:avLst/>
              <a:gdLst/>
              <a:ahLst/>
              <a:cxnLst/>
              <a:rect l="l" t="t" r="r" b="b"/>
              <a:pathLst>
                <a:path w="604" h="509" extrusionOk="0">
                  <a:moveTo>
                    <a:pt x="6" y="0"/>
                  </a:moveTo>
                  <a:cubicBezTo>
                    <a:pt x="2" y="35"/>
                    <a:pt x="1" y="72"/>
                    <a:pt x="3" y="110"/>
                  </a:cubicBezTo>
                  <a:cubicBezTo>
                    <a:pt x="25" y="321"/>
                    <a:pt x="172" y="498"/>
                    <a:pt x="331" y="508"/>
                  </a:cubicBezTo>
                  <a:cubicBezTo>
                    <a:pt x="335" y="508"/>
                    <a:pt x="339" y="508"/>
                    <a:pt x="343" y="508"/>
                  </a:cubicBezTo>
                  <a:cubicBezTo>
                    <a:pt x="495" y="508"/>
                    <a:pt x="604" y="351"/>
                    <a:pt x="587" y="148"/>
                  </a:cubicBezTo>
                  <a:cubicBezTo>
                    <a:pt x="587" y="144"/>
                    <a:pt x="584" y="138"/>
                    <a:pt x="584" y="136"/>
                  </a:cubicBezTo>
                  <a:cubicBezTo>
                    <a:pt x="563" y="284"/>
                    <a:pt x="472" y="389"/>
                    <a:pt x="347" y="389"/>
                  </a:cubicBezTo>
                  <a:cubicBezTo>
                    <a:pt x="342" y="389"/>
                    <a:pt x="337" y="389"/>
                    <a:pt x="332" y="388"/>
                  </a:cubicBezTo>
                  <a:cubicBezTo>
                    <a:pt x="177" y="380"/>
                    <a:pt x="34" y="207"/>
                    <a:pt x="6" y="0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26" name="Google Shape;10526;p52"/>
            <p:cNvSpPr/>
            <p:nvPr/>
          </p:nvSpPr>
          <p:spPr>
            <a:xfrm>
              <a:off x="747850" y="3866675"/>
              <a:ext cx="16400" cy="12075"/>
            </a:xfrm>
            <a:custGeom>
              <a:avLst/>
              <a:gdLst/>
              <a:ahLst/>
              <a:cxnLst/>
              <a:rect l="l" t="t" r="r" b="b"/>
              <a:pathLst>
                <a:path w="656" h="483" extrusionOk="0">
                  <a:moveTo>
                    <a:pt x="0" y="0"/>
                  </a:moveTo>
                  <a:cubicBezTo>
                    <a:pt x="0" y="36"/>
                    <a:pt x="2" y="73"/>
                    <a:pt x="10" y="114"/>
                  </a:cubicBezTo>
                  <a:cubicBezTo>
                    <a:pt x="57" y="323"/>
                    <a:pt x="219" y="482"/>
                    <a:pt x="377" y="482"/>
                  </a:cubicBezTo>
                  <a:cubicBezTo>
                    <a:pt x="383" y="482"/>
                    <a:pt x="389" y="482"/>
                    <a:pt x="395" y="481"/>
                  </a:cubicBezTo>
                  <a:cubicBezTo>
                    <a:pt x="559" y="471"/>
                    <a:pt x="656" y="289"/>
                    <a:pt x="612" y="73"/>
                  </a:cubicBezTo>
                  <a:cubicBezTo>
                    <a:pt x="611" y="70"/>
                    <a:pt x="611" y="65"/>
                    <a:pt x="610" y="62"/>
                  </a:cubicBezTo>
                  <a:cubicBezTo>
                    <a:pt x="605" y="226"/>
                    <a:pt x="518" y="351"/>
                    <a:pt x="382" y="359"/>
                  </a:cubicBezTo>
                  <a:cubicBezTo>
                    <a:pt x="377" y="360"/>
                    <a:pt x="371" y="360"/>
                    <a:pt x="366" y="360"/>
                  </a:cubicBezTo>
                  <a:cubicBezTo>
                    <a:pt x="210" y="360"/>
                    <a:pt x="52" y="205"/>
                    <a:pt x="0" y="0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27" name="Google Shape;10527;p52"/>
            <p:cNvSpPr/>
            <p:nvPr/>
          </p:nvSpPr>
          <p:spPr>
            <a:xfrm>
              <a:off x="732425" y="3866625"/>
              <a:ext cx="16775" cy="12150"/>
            </a:xfrm>
            <a:custGeom>
              <a:avLst/>
              <a:gdLst/>
              <a:ahLst/>
              <a:cxnLst/>
              <a:rect l="l" t="t" r="r" b="b"/>
              <a:pathLst>
                <a:path w="671" h="486" extrusionOk="0">
                  <a:moveTo>
                    <a:pt x="1" y="1"/>
                  </a:moveTo>
                  <a:cubicBezTo>
                    <a:pt x="1" y="38"/>
                    <a:pt x="5" y="75"/>
                    <a:pt x="14" y="116"/>
                  </a:cubicBezTo>
                  <a:cubicBezTo>
                    <a:pt x="64" y="325"/>
                    <a:pt x="229" y="486"/>
                    <a:pt x="390" y="486"/>
                  </a:cubicBezTo>
                  <a:cubicBezTo>
                    <a:pt x="397" y="486"/>
                    <a:pt x="403" y="485"/>
                    <a:pt x="409" y="485"/>
                  </a:cubicBezTo>
                  <a:cubicBezTo>
                    <a:pt x="574" y="473"/>
                    <a:pt x="670" y="289"/>
                    <a:pt x="623" y="74"/>
                  </a:cubicBezTo>
                  <a:cubicBezTo>
                    <a:pt x="623" y="71"/>
                    <a:pt x="620" y="65"/>
                    <a:pt x="619" y="62"/>
                  </a:cubicBezTo>
                  <a:cubicBezTo>
                    <a:pt x="619" y="228"/>
                    <a:pt x="531" y="353"/>
                    <a:pt x="395" y="361"/>
                  </a:cubicBezTo>
                  <a:cubicBezTo>
                    <a:pt x="389" y="362"/>
                    <a:pt x="383" y="362"/>
                    <a:pt x="378" y="362"/>
                  </a:cubicBezTo>
                  <a:cubicBezTo>
                    <a:pt x="218" y="362"/>
                    <a:pt x="55" y="207"/>
                    <a:pt x="1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28" name="Google Shape;10528;p52"/>
            <p:cNvSpPr/>
            <p:nvPr/>
          </p:nvSpPr>
          <p:spPr>
            <a:xfrm>
              <a:off x="716800" y="3865550"/>
              <a:ext cx="17125" cy="12250"/>
            </a:xfrm>
            <a:custGeom>
              <a:avLst/>
              <a:gdLst/>
              <a:ahLst/>
              <a:cxnLst/>
              <a:rect l="l" t="t" r="r" b="b"/>
              <a:pathLst>
                <a:path w="685" h="490" extrusionOk="0">
                  <a:moveTo>
                    <a:pt x="1" y="0"/>
                  </a:moveTo>
                  <a:cubicBezTo>
                    <a:pt x="1" y="36"/>
                    <a:pt x="5" y="77"/>
                    <a:pt x="15" y="115"/>
                  </a:cubicBezTo>
                  <a:cubicBezTo>
                    <a:pt x="70" y="327"/>
                    <a:pt x="241" y="490"/>
                    <a:pt x="405" y="490"/>
                  </a:cubicBezTo>
                  <a:cubicBezTo>
                    <a:pt x="411" y="490"/>
                    <a:pt x="417" y="490"/>
                    <a:pt x="423" y="489"/>
                  </a:cubicBezTo>
                  <a:cubicBezTo>
                    <a:pt x="591" y="476"/>
                    <a:pt x="685" y="294"/>
                    <a:pt x="633" y="74"/>
                  </a:cubicBezTo>
                  <a:cubicBezTo>
                    <a:pt x="633" y="71"/>
                    <a:pt x="632" y="65"/>
                    <a:pt x="630" y="62"/>
                  </a:cubicBezTo>
                  <a:cubicBezTo>
                    <a:pt x="630" y="228"/>
                    <a:pt x="544" y="354"/>
                    <a:pt x="405" y="364"/>
                  </a:cubicBezTo>
                  <a:cubicBezTo>
                    <a:pt x="400" y="364"/>
                    <a:pt x="395" y="364"/>
                    <a:pt x="390" y="364"/>
                  </a:cubicBezTo>
                  <a:cubicBezTo>
                    <a:pt x="227" y="364"/>
                    <a:pt x="58" y="207"/>
                    <a:pt x="1" y="0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29" name="Google Shape;10529;p52"/>
            <p:cNvSpPr/>
            <p:nvPr/>
          </p:nvSpPr>
          <p:spPr>
            <a:xfrm>
              <a:off x="689075" y="3868750"/>
              <a:ext cx="17700" cy="12325"/>
            </a:xfrm>
            <a:custGeom>
              <a:avLst/>
              <a:gdLst/>
              <a:ahLst/>
              <a:cxnLst/>
              <a:rect l="l" t="t" r="r" b="b"/>
              <a:pathLst>
                <a:path w="708" h="493" extrusionOk="0">
                  <a:moveTo>
                    <a:pt x="0" y="0"/>
                  </a:moveTo>
                  <a:lnTo>
                    <a:pt x="0" y="0"/>
                  </a:lnTo>
                  <a:cubicBezTo>
                    <a:pt x="2" y="38"/>
                    <a:pt x="8" y="78"/>
                    <a:pt x="18" y="117"/>
                  </a:cubicBezTo>
                  <a:cubicBezTo>
                    <a:pt x="80" y="330"/>
                    <a:pt x="260" y="493"/>
                    <a:pt x="427" y="493"/>
                  </a:cubicBezTo>
                  <a:cubicBezTo>
                    <a:pt x="433" y="493"/>
                    <a:pt x="440" y="492"/>
                    <a:pt x="446" y="492"/>
                  </a:cubicBezTo>
                  <a:cubicBezTo>
                    <a:pt x="615" y="480"/>
                    <a:pt x="707" y="294"/>
                    <a:pt x="648" y="74"/>
                  </a:cubicBezTo>
                  <a:cubicBezTo>
                    <a:pt x="647" y="71"/>
                    <a:pt x="644" y="66"/>
                    <a:pt x="643" y="61"/>
                  </a:cubicBezTo>
                  <a:lnTo>
                    <a:pt x="643" y="61"/>
                  </a:lnTo>
                  <a:cubicBezTo>
                    <a:pt x="648" y="229"/>
                    <a:pt x="564" y="355"/>
                    <a:pt x="421" y="365"/>
                  </a:cubicBezTo>
                  <a:cubicBezTo>
                    <a:pt x="416" y="366"/>
                    <a:pt x="410" y="366"/>
                    <a:pt x="404" y="366"/>
                  </a:cubicBezTo>
                  <a:cubicBezTo>
                    <a:pt x="239" y="366"/>
                    <a:pt x="63" y="207"/>
                    <a:pt x="0" y="0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30" name="Google Shape;10530;p52"/>
            <p:cNvSpPr/>
            <p:nvPr/>
          </p:nvSpPr>
          <p:spPr>
            <a:xfrm>
              <a:off x="672725" y="3868650"/>
              <a:ext cx="18175" cy="12425"/>
            </a:xfrm>
            <a:custGeom>
              <a:avLst/>
              <a:gdLst/>
              <a:ahLst/>
              <a:cxnLst/>
              <a:rect l="l" t="t" r="r" b="b"/>
              <a:pathLst>
                <a:path w="727" h="497" extrusionOk="0">
                  <a:moveTo>
                    <a:pt x="1" y="0"/>
                  </a:moveTo>
                  <a:cubicBezTo>
                    <a:pt x="3" y="37"/>
                    <a:pt x="9" y="76"/>
                    <a:pt x="22" y="116"/>
                  </a:cubicBezTo>
                  <a:cubicBezTo>
                    <a:pt x="87" y="331"/>
                    <a:pt x="274" y="497"/>
                    <a:pt x="443" y="497"/>
                  </a:cubicBezTo>
                  <a:cubicBezTo>
                    <a:pt x="449" y="497"/>
                    <a:pt x="456" y="496"/>
                    <a:pt x="462" y="496"/>
                  </a:cubicBezTo>
                  <a:cubicBezTo>
                    <a:pt x="636" y="483"/>
                    <a:pt x="726" y="296"/>
                    <a:pt x="662" y="76"/>
                  </a:cubicBezTo>
                  <a:cubicBezTo>
                    <a:pt x="659" y="72"/>
                    <a:pt x="657" y="69"/>
                    <a:pt x="656" y="63"/>
                  </a:cubicBezTo>
                  <a:lnTo>
                    <a:pt x="656" y="63"/>
                  </a:lnTo>
                  <a:cubicBezTo>
                    <a:pt x="664" y="233"/>
                    <a:pt x="580" y="362"/>
                    <a:pt x="436" y="371"/>
                  </a:cubicBezTo>
                  <a:cubicBezTo>
                    <a:pt x="431" y="371"/>
                    <a:pt x="426" y="371"/>
                    <a:pt x="421" y="371"/>
                  </a:cubicBezTo>
                  <a:cubicBezTo>
                    <a:pt x="252" y="371"/>
                    <a:pt x="70" y="213"/>
                    <a:pt x="1" y="0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31" name="Google Shape;10531;p52"/>
            <p:cNvSpPr/>
            <p:nvPr/>
          </p:nvSpPr>
          <p:spPr>
            <a:xfrm>
              <a:off x="656125" y="3867500"/>
              <a:ext cx="18525" cy="12575"/>
            </a:xfrm>
            <a:custGeom>
              <a:avLst/>
              <a:gdLst/>
              <a:ahLst/>
              <a:cxnLst/>
              <a:rect l="l" t="t" r="r" b="b"/>
              <a:pathLst>
                <a:path w="741" h="503" extrusionOk="0">
                  <a:moveTo>
                    <a:pt x="1" y="0"/>
                  </a:moveTo>
                  <a:lnTo>
                    <a:pt x="1" y="0"/>
                  </a:lnTo>
                  <a:cubicBezTo>
                    <a:pt x="5" y="37"/>
                    <a:pt x="12" y="78"/>
                    <a:pt x="25" y="118"/>
                  </a:cubicBezTo>
                  <a:cubicBezTo>
                    <a:pt x="95" y="336"/>
                    <a:pt x="287" y="502"/>
                    <a:pt x="461" y="502"/>
                  </a:cubicBezTo>
                  <a:cubicBezTo>
                    <a:pt x="466" y="502"/>
                    <a:pt x="472" y="502"/>
                    <a:pt x="478" y="502"/>
                  </a:cubicBezTo>
                  <a:cubicBezTo>
                    <a:pt x="654" y="490"/>
                    <a:pt x="741" y="300"/>
                    <a:pt x="673" y="78"/>
                  </a:cubicBezTo>
                  <a:cubicBezTo>
                    <a:pt x="672" y="73"/>
                    <a:pt x="669" y="71"/>
                    <a:pt x="667" y="65"/>
                  </a:cubicBezTo>
                  <a:lnTo>
                    <a:pt x="667" y="65"/>
                  </a:lnTo>
                  <a:cubicBezTo>
                    <a:pt x="679" y="233"/>
                    <a:pt x="596" y="362"/>
                    <a:pt x="450" y="374"/>
                  </a:cubicBezTo>
                  <a:cubicBezTo>
                    <a:pt x="444" y="374"/>
                    <a:pt x="438" y="374"/>
                    <a:pt x="431" y="374"/>
                  </a:cubicBezTo>
                  <a:cubicBezTo>
                    <a:pt x="262" y="374"/>
                    <a:pt x="75" y="213"/>
                    <a:pt x="1" y="0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32" name="Google Shape;10532;p52"/>
            <p:cNvSpPr/>
            <p:nvPr/>
          </p:nvSpPr>
          <p:spPr>
            <a:xfrm>
              <a:off x="853150" y="3900300"/>
              <a:ext cx="13225" cy="10900"/>
            </a:xfrm>
            <a:custGeom>
              <a:avLst/>
              <a:gdLst/>
              <a:ahLst/>
              <a:cxnLst/>
              <a:rect l="l" t="t" r="r" b="b"/>
              <a:pathLst>
                <a:path w="529" h="436" extrusionOk="0">
                  <a:moveTo>
                    <a:pt x="12" y="0"/>
                  </a:moveTo>
                  <a:cubicBezTo>
                    <a:pt x="4" y="33"/>
                    <a:pt x="0" y="68"/>
                    <a:pt x="0" y="102"/>
                  </a:cubicBezTo>
                  <a:cubicBezTo>
                    <a:pt x="1" y="290"/>
                    <a:pt x="118" y="436"/>
                    <a:pt x="258" y="436"/>
                  </a:cubicBezTo>
                  <a:cubicBezTo>
                    <a:pt x="260" y="436"/>
                    <a:pt x="263" y="436"/>
                    <a:pt x="266" y="435"/>
                  </a:cubicBezTo>
                  <a:cubicBezTo>
                    <a:pt x="411" y="430"/>
                    <a:pt x="529" y="272"/>
                    <a:pt x="529" y="82"/>
                  </a:cubicBezTo>
                  <a:lnTo>
                    <a:pt x="529" y="70"/>
                  </a:lnTo>
                  <a:cubicBezTo>
                    <a:pt x="496" y="214"/>
                    <a:pt x="397" y="320"/>
                    <a:pt x="279" y="326"/>
                  </a:cubicBezTo>
                  <a:cubicBezTo>
                    <a:pt x="276" y="326"/>
                    <a:pt x="273" y="326"/>
                    <a:pt x="271" y="326"/>
                  </a:cubicBezTo>
                  <a:cubicBezTo>
                    <a:pt x="132" y="326"/>
                    <a:pt x="19" y="185"/>
                    <a:pt x="12" y="0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33" name="Google Shape;10533;p52"/>
            <p:cNvSpPr/>
            <p:nvPr/>
          </p:nvSpPr>
          <p:spPr>
            <a:xfrm>
              <a:off x="839800" y="3899850"/>
              <a:ext cx="13500" cy="10950"/>
            </a:xfrm>
            <a:custGeom>
              <a:avLst/>
              <a:gdLst/>
              <a:ahLst/>
              <a:cxnLst/>
              <a:rect l="l" t="t" r="r" b="b"/>
              <a:pathLst>
                <a:path w="540" h="438" extrusionOk="0">
                  <a:moveTo>
                    <a:pt x="11" y="1"/>
                  </a:moveTo>
                  <a:cubicBezTo>
                    <a:pt x="7" y="34"/>
                    <a:pt x="1" y="65"/>
                    <a:pt x="2" y="101"/>
                  </a:cubicBezTo>
                  <a:cubicBezTo>
                    <a:pt x="8" y="290"/>
                    <a:pt x="126" y="438"/>
                    <a:pt x="269" y="438"/>
                  </a:cubicBezTo>
                  <a:cubicBezTo>
                    <a:pt x="271" y="438"/>
                    <a:pt x="274" y="438"/>
                    <a:pt x="277" y="438"/>
                  </a:cubicBezTo>
                  <a:cubicBezTo>
                    <a:pt x="425" y="432"/>
                    <a:pt x="540" y="274"/>
                    <a:pt x="538" y="81"/>
                  </a:cubicBezTo>
                  <a:cubicBezTo>
                    <a:pt x="538" y="78"/>
                    <a:pt x="535" y="74"/>
                    <a:pt x="535" y="71"/>
                  </a:cubicBezTo>
                  <a:cubicBezTo>
                    <a:pt x="505" y="215"/>
                    <a:pt x="406" y="323"/>
                    <a:pt x="287" y="328"/>
                  </a:cubicBezTo>
                  <a:cubicBezTo>
                    <a:pt x="283" y="329"/>
                    <a:pt x="280" y="329"/>
                    <a:pt x="277" y="329"/>
                  </a:cubicBezTo>
                  <a:cubicBezTo>
                    <a:pt x="137" y="329"/>
                    <a:pt x="21" y="185"/>
                    <a:pt x="11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34" name="Google Shape;10534;p52"/>
            <p:cNvSpPr/>
            <p:nvPr/>
          </p:nvSpPr>
          <p:spPr>
            <a:xfrm>
              <a:off x="826450" y="3898425"/>
              <a:ext cx="13825" cy="11075"/>
            </a:xfrm>
            <a:custGeom>
              <a:avLst/>
              <a:gdLst/>
              <a:ahLst/>
              <a:cxnLst/>
              <a:rect l="l" t="t" r="r" b="b"/>
              <a:pathLst>
                <a:path w="553" h="443" extrusionOk="0">
                  <a:moveTo>
                    <a:pt x="12" y="0"/>
                  </a:moveTo>
                  <a:cubicBezTo>
                    <a:pt x="5" y="33"/>
                    <a:pt x="0" y="66"/>
                    <a:pt x="3" y="102"/>
                  </a:cubicBezTo>
                  <a:cubicBezTo>
                    <a:pt x="12" y="294"/>
                    <a:pt x="136" y="443"/>
                    <a:pt x="282" y="443"/>
                  </a:cubicBezTo>
                  <a:cubicBezTo>
                    <a:pt x="284" y="443"/>
                    <a:pt x="286" y="443"/>
                    <a:pt x="288" y="443"/>
                  </a:cubicBezTo>
                  <a:cubicBezTo>
                    <a:pt x="437" y="437"/>
                    <a:pt x="552" y="278"/>
                    <a:pt x="548" y="84"/>
                  </a:cubicBezTo>
                  <a:cubicBezTo>
                    <a:pt x="548" y="79"/>
                    <a:pt x="545" y="76"/>
                    <a:pt x="545" y="72"/>
                  </a:cubicBezTo>
                  <a:cubicBezTo>
                    <a:pt x="516" y="220"/>
                    <a:pt x="419" y="328"/>
                    <a:pt x="296" y="332"/>
                  </a:cubicBezTo>
                  <a:cubicBezTo>
                    <a:pt x="294" y="332"/>
                    <a:pt x="291" y="332"/>
                    <a:pt x="288" y="332"/>
                  </a:cubicBezTo>
                  <a:cubicBezTo>
                    <a:pt x="144" y="332"/>
                    <a:pt x="25" y="188"/>
                    <a:pt x="12" y="0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35" name="Google Shape;10535;p52"/>
            <p:cNvSpPr/>
            <p:nvPr/>
          </p:nvSpPr>
          <p:spPr>
            <a:xfrm>
              <a:off x="866350" y="3874175"/>
              <a:ext cx="13425" cy="11550"/>
            </a:xfrm>
            <a:custGeom>
              <a:avLst/>
              <a:gdLst/>
              <a:ahLst/>
              <a:cxnLst/>
              <a:rect l="l" t="t" r="r" b="b"/>
              <a:pathLst>
                <a:path w="537" h="462" extrusionOk="0">
                  <a:moveTo>
                    <a:pt x="12" y="0"/>
                  </a:moveTo>
                  <a:cubicBezTo>
                    <a:pt x="5" y="35"/>
                    <a:pt x="1" y="71"/>
                    <a:pt x="1" y="107"/>
                  </a:cubicBezTo>
                  <a:cubicBezTo>
                    <a:pt x="1" y="305"/>
                    <a:pt x="116" y="462"/>
                    <a:pt x="261" y="462"/>
                  </a:cubicBezTo>
                  <a:cubicBezTo>
                    <a:pt x="263" y="462"/>
                    <a:pt x="265" y="462"/>
                    <a:pt x="267" y="462"/>
                  </a:cubicBezTo>
                  <a:cubicBezTo>
                    <a:pt x="413" y="459"/>
                    <a:pt x="534" y="295"/>
                    <a:pt x="537" y="94"/>
                  </a:cubicBezTo>
                  <a:lnTo>
                    <a:pt x="537" y="81"/>
                  </a:lnTo>
                  <a:cubicBezTo>
                    <a:pt x="501" y="232"/>
                    <a:pt x="399" y="344"/>
                    <a:pt x="278" y="347"/>
                  </a:cubicBezTo>
                  <a:cubicBezTo>
                    <a:pt x="276" y="347"/>
                    <a:pt x="274" y="347"/>
                    <a:pt x="272" y="347"/>
                  </a:cubicBezTo>
                  <a:cubicBezTo>
                    <a:pt x="131" y="347"/>
                    <a:pt x="18" y="193"/>
                    <a:pt x="12" y="0"/>
                  </a:cubicBezTo>
                  <a:close/>
                </a:path>
              </a:pathLst>
            </a:custGeom>
            <a:solidFill>
              <a:srgbClr val="6775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36" name="Google Shape;10536;p52"/>
            <p:cNvSpPr/>
            <p:nvPr/>
          </p:nvSpPr>
          <p:spPr>
            <a:xfrm>
              <a:off x="852775" y="3873500"/>
              <a:ext cx="13650" cy="11650"/>
            </a:xfrm>
            <a:custGeom>
              <a:avLst/>
              <a:gdLst/>
              <a:ahLst/>
              <a:cxnLst/>
              <a:rect l="l" t="t" r="r" b="b"/>
              <a:pathLst>
                <a:path w="546" h="466" extrusionOk="0">
                  <a:moveTo>
                    <a:pt x="12" y="0"/>
                  </a:moveTo>
                  <a:cubicBezTo>
                    <a:pt x="5" y="35"/>
                    <a:pt x="1" y="69"/>
                    <a:pt x="1" y="106"/>
                  </a:cubicBezTo>
                  <a:cubicBezTo>
                    <a:pt x="2" y="309"/>
                    <a:pt x="124" y="466"/>
                    <a:pt x="269" y="466"/>
                  </a:cubicBezTo>
                  <a:cubicBezTo>
                    <a:pt x="271" y="466"/>
                    <a:pt x="273" y="466"/>
                    <a:pt x="275" y="466"/>
                  </a:cubicBezTo>
                  <a:cubicBezTo>
                    <a:pt x="425" y="463"/>
                    <a:pt x="545" y="295"/>
                    <a:pt x="545" y="93"/>
                  </a:cubicBezTo>
                  <a:lnTo>
                    <a:pt x="545" y="82"/>
                  </a:lnTo>
                  <a:cubicBezTo>
                    <a:pt x="512" y="233"/>
                    <a:pt x="410" y="345"/>
                    <a:pt x="288" y="349"/>
                  </a:cubicBezTo>
                  <a:cubicBezTo>
                    <a:pt x="287" y="349"/>
                    <a:pt x="285" y="349"/>
                    <a:pt x="284" y="349"/>
                  </a:cubicBezTo>
                  <a:cubicBezTo>
                    <a:pt x="139" y="349"/>
                    <a:pt x="21" y="198"/>
                    <a:pt x="12" y="0"/>
                  </a:cubicBezTo>
                  <a:close/>
                </a:path>
              </a:pathLst>
            </a:custGeom>
            <a:solidFill>
              <a:srgbClr val="6775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37" name="Google Shape;10537;p52"/>
            <p:cNvSpPr/>
            <p:nvPr/>
          </p:nvSpPr>
          <p:spPr>
            <a:xfrm>
              <a:off x="839275" y="3871800"/>
              <a:ext cx="13900" cy="11775"/>
            </a:xfrm>
            <a:custGeom>
              <a:avLst/>
              <a:gdLst/>
              <a:ahLst/>
              <a:cxnLst/>
              <a:rect l="l" t="t" r="r" b="b"/>
              <a:pathLst>
                <a:path w="556" h="471" extrusionOk="0">
                  <a:moveTo>
                    <a:pt x="12" y="1"/>
                  </a:moveTo>
                  <a:cubicBezTo>
                    <a:pt x="5" y="34"/>
                    <a:pt x="0" y="70"/>
                    <a:pt x="2" y="108"/>
                  </a:cubicBezTo>
                  <a:cubicBezTo>
                    <a:pt x="7" y="311"/>
                    <a:pt x="131" y="471"/>
                    <a:pt x="279" y="471"/>
                  </a:cubicBezTo>
                  <a:cubicBezTo>
                    <a:pt x="281" y="471"/>
                    <a:pt x="283" y="470"/>
                    <a:pt x="285" y="470"/>
                  </a:cubicBezTo>
                  <a:cubicBezTo>
                    <a:pt x="436" y="468"/>
                    <a:pt x="555" y="299"/>
                    <a:pt x="554" y="95"/>
                  </a:cubicBezTo>
                  <a:cubicBezTo>
                    <a:pt x="554" y="90"/>
                    <a:pt x="552" y="87"/>
                    <a:pt x="552" y="82"/>
                  </a:cubicBezTo>
                  <a:cubicBezTo>
                    <a:pt x="521" y="238"/>
                    <a:pt x="419" y="351"/>
                    <a:pt x="295" y="354"/>
                  </a:cubicBezTo>
                  <a:cubicBezTo>
                    <a:pt x="293" y="354"/>
                    <a:pt x="291" y="354"/>
                    <a:pt x="289" y="354"/>
                  </a:cubicBezTo>
                  <a:cubicBezTo>
                    <a:pt x="144" y="354"/>
                    <a:pt x="22" y="199"/>
                    <a:pt x="12" y="1"/>
                  </a:cubicBezTo>
                  <a:close/>
                </a:path>
              </a:pathLst>
            </a:custGeom>
            <a:solidFill>
              <a:srgbClr val="6775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38" name="Google Shape;10538;p52"/>
            <p:cNvSpPr/>
            <p:nvPr/>
          </p:nvSpPr>
          <p:spPr>
            <a:xfrm>
              <a:off x="836325" y="3822900"/>
              <a:ext cx="15000" cy="13500"/>
            </a:xfrm>
            <a:custGeom>
              <a:avLst/>
              <a:gdLst/>
              <a:ahLst/>
              <a:cxnLst/>
              <a:rect l="l" t="t" r="r" b="b"/>
              <a:pathLst>
                <a:path w="600" h="540" extrusionOk="0">
                  <a:moveTo>
                    <a:pt x="11" y="1"/>
                  </a:moveTo>
                  <a:cubicBezTo>
                    <a:pt x="5" y="40"/>
                    <a:pt x="1" y="78"/>
                    <a:pt x="5" y="120"/>
                  </a:cubicBezTo>
                  <a:cubicBezTo>
                    <a:pt x="21" y="350"/>
                    <a:pt x="163" y="535"/>
                    <a:pt x="322" y="540"/>
                  </a:cubicBezTo>
                  <a:cubicBezTo>
                    <a:pt x="324" y="540"/>
                    <a:pt x="325" y="540"/>
                    <a:pt x="326" y="540"/>
                  </a:cubicBezTo>
                  <a:cubicBezTo>
                    <a:pt x="482" y="540"/>
                    <a:pt x="600" y="361"/>
                    <a:pt x="587" y="134"/>
                  </a:cubicBezTo>
                  <a:cubicBezTo>
                    <a:pt x="587" y="130"/>
                    <a:pt x="585" y="126"/>
                    <a:pt x="585" y="120"/>
                  </a:cubicBezTo>
                  <a:cubicBezTo>
                    <a:pt x="560" y="290"/>
                    <a:pt x="459" y="410"/>
                    <a:pt x="330" y="410"/>
                  </a:cubicBezTo>
                  <a:cubicBezTo>
                    <a:pt x="330" y="410"/>
                    <a:pt x="329" y="410"/>
                    <a:pt x="328" y="410"/>
                  </a:cubicBezTo>
                  <a:cubicBezTo>
                    <a:pt x="172" y="406"/>
                    <a:pt x="32" y="225"/>
                    <a:pt x="11" y="1"/>
                  </a:cubicBezTo>
                  <a:close/>
                </a:path>
              </a:pathLst>
            </a:custGeom>
            <a:solidFill>
              <a:srgbClr val="6775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39" name="Google Shape;10539;p52"/>
            <p:cNvSpPr/>
            <p:nvPr/>
          </p:nvSpPr>
          <p:spPr>
            <a:xfrm>
              <a:off x="821550" y="3821400"/>
              <a:ext cx="15300" cy="13650"/>
            </a:xfrm>
            <a:custGeom>
              <a:avLst/>
              <a:gdLst/>
              <a:ahLst/>
              <a:cxnLst/>
              <a:rect l="l" t="t" r="r" b="b"/>
              <a:pathLst>
                <a:path w="612" h="546" extrusionOk="0">
                  <a:moveTo>
                    <a:pt x="8" y="0"/>
                  </a:moveTo>
                  <a:cubicBezTo>
                    <a:pt x="4" y="39"/>
                    <a:pt x="1" y="78"/>
                    <a:pt x="5" y="121"/>
                  </a:cubicBezTo>
                  <a:cubicBezTo>
                    <a:pt x="24" y="353"/>
                    <a:pt x="172" y="542"/>
                    <a:pt x="334" y="545"/>
                  </a:cubicBezTo>
                  <a:cubicBezTo>
                    <a:pt x="336" y="545"/>
                    <a:pt x="338" y="545"/>
                    <a:pt x="340" y="545"/>
                  </a:cubicBezTo>
                  <a:cubicBezTo>
                    <a:pt x="498" y="545"/>
                    <a:pt x="611" y="364"/>
                    <a:pt x="596" y="137"/>
                  </a:cubicBezTo>
                  <a:cubicBezTo>
                    <a:pt x="596" y="133"/>
                    <a:pt x="594" y="128"/>
                    <a:pt x="594" y="123"/>
                  </a:cubicBezTo>
                  <a:cubicBezTo>
                    <a:pt x="572" y="292"/>
                    <a:pt x="473" y="414"/>
                    <a:pt x="342" y="414"/>
                  </a:cubicBezTo>
                  <a:cubicBezTo>
                    <a:pt x="340" y="414"/>
                    <a:pt x="339" y="414"/>
                    <a:pt x="337" y="414"/>
                  </a:cubicBezTo>
                  <a:cubicBezTo>
                    <a:pt x="179" y="410"/>
                    <a:pt x="34" y="227"/>
                    <a:pt x="8" y="0"/>
                  </a:cubicBezTo>
                  <a:close/>
                </a:path>
              </a:pathLst>
            </a:custGeom>
            <a:solidFill>
              <a:srgbClr val="6775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40" name="Google Shape;10540;p52"/>
            <p:cNvSpPr/>
            <p:nvPr/>
          </p:nvSpPr>
          <p:spPr>
            <a:xfrm>
              <a:off x="806750" y="3818700"/>
              <a:ext cx="15575" cy="13825"/>
            </a:xfrm>
            <a:custGeom>
              <a:avLst/>
              <a:gdLst/>
              <a:ahLst/>
              <a:cxnLst/>
              <a:rect l="l" t="t" r="r" b="b"/>
              <a:pathLst>
                <a:path w="623" h="553" extrusionOk="0">
                  <a:moveTo>
                    <a:pt x="5" y="1"/>
                  </a:moveTo>
                  <a:cubicBezTo>
                    <a:pt x="1" y="41"/>
                    <a:pt x="1" y="80"/>
                    <a:pt x="4" y="123"/>
                  </a:cubicBezTo>
                  <a:cubicBezTo>
                    <a:pt x="30" y="358"/>
                    <a:pt x="182" y="550"/>
                    <a:pt x="346" y="552"/>
                  </a:cubicBezTo>
                  <a:cubicBezTo>
                    <a:pt x="348" y="553"/>
                    <a:pt x="350" y="553"/>
                    <a:pt x="351" y="553"/>
                  </a:cubicBezTo>
                  <a:cubicBezTo>
                    <a:pt x="511" y="553"/>
                    <a:pt x="623" y="370"/>
                    <a:pt x="604" y="140"/>
                  </a:cubicBezTo>
                  <a:cubicBezTo>
                    <a:pt x="604" y="134"/>
                    <a:pt x="603" y="130"/>
                    <a:pt x="603" y="126"/>
                  </a:cubicBezTo>
                  <a:cubicBezTo>
                    <a:pt x="580" y="296"/>
                    <a:pt x="483" y="420"/>
                    <a:pt x="350" y="420"/>
                  </a:cubicBezTo>
                  <a:cubicBezTo>
                    <a:pt x="349" y="420"/>
                    <a:pt x="347" y="420"/>
                    <a:pt x="346" y="420"/>
                  </a:cubicBezTo>
                  <a:cubicBezTo>
                    <a:pt x="183" y="416"/>
                    <a:pt x="35" y="233"/>
                    <a:pt x="5" y="1"/>
                  </a:cubicBezTo>
                  <a:close/>
                </a:path>
              </a:pathLst>
            </a:custGeom>
            <a:solidFill>
              <a:srgbClr val="6775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41" name="Google Shape;10541;p52"/>
            <p:cNvSpPr/>
            <p:nvPr/>
          </p:nvSpPr>
          <p:spPr>
            <a:xfrm>
              <a:off x="759050" y="3811725"/>
              <a:ext cx="17100" cy="13700"/>
            </a:xfrm>
            <a:custGeom>
              <a:avLst/>
              <a:gdLst/>
              <a:ahLst/>
              <a:cxnLst/>
              <a:rect l="l" t="t" r="r" b="b"/>
              <a:pathLst>
                <a:path w="684" h="548" extrusionOk="0">
                  <a:moveTo>
                    <a:pt x="1" y="1"/>
                  </a:moveTo>
                  <a:cubicBezTo>
                    <a:pt x="1" y="43"/>
                    <a:pt x="3" y="84"/>
                    <a:pt x="12" y="129"/>
                  </a:cubicBezTo>
                  <a:cubicBezTo>
                    <a:pt x="58" y="364"/>
                    <a:pt x="227" y="547"/>
                    <a:pt x="395" y="547"/>
                  </a:cubicBezTo>
                  <a:cubicBezTo>
                    <a:pt x="400" y="547"/>
                    <a:pt x="404" y="547"/>
                    <a:pt x="409" y="547"/>
                  </a:cubicBezTo>
                  <a:cubicBezTo>
                    <a:pt x="580" y="538"/>
                    <a:pt x="683" y="341"/>
                    <a:pt x="640" y="100"/>
                  </a:cubicBezTo>
                  <a:cubicBezTo>
                    <a:pt x="639" y="94"/>
                    <a:pt x="639" y="91"/>
                    <a:pt x="637" y="86"/>
                  </a:cubicBezTo>
                  <a:cubicBezTo>
                    <a:pt x="631" y="268"/>
                    <a:pt x="537" y="405"/>
                    <a:pt x="396" y="412"/>
                  </a:cubicBezTo>
                  <a:cubicBezTo>
                    <a:pt x="392" y="412"/>
                    <a:pt x="388" y="412"/>
                    <a:pt x="384" y="412"/>
                  </a:cubicBezTo>
                  <a:cubicBezTo>
                    <a:pt x="220" y="412"/>
                    <a:pt x="53" y="234"/>
                    <a:pt x="1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42" name="Google Shape;10542;p52"/>
            <p:cNvSpPr/>
            <p:nvPr/>
          </p:nvSpPr>
          <p:spPr>
            <a:xfrm>
              <a:off x="742875" y="3811300"/>
              <a:ext cx="17450" cy="13800"/>
            </a:xfrm>
            <a:custGeom>
              <a:avLst/>
              <a:gdLst/>
              <a:ahLst/>
              <a:cxnLst/>
              <a:rect l="l" t="t" r="r" b="b"/>
              <a:pathLst>
                <a:path w="698" h="552" extrusionOk="0">
                  <a:moveTo>
                    <a:pt x="1" y="1"/>
                  </a:moveTo>
                  <a:cubicBezTo>
                    <a:pt x="1" y="42"/>
                    <a:pt x="5" y="84"/>
                    <a:pt x="14" y="129"/>
                  </a:cubicBezTo>
                  <a:cubicBezTo>
                    <a:pt x="64" y="366"/>
                    <a:pt x="242" y="551"/>
                    <a:pt x="412" y="551"/>
                  </a:cubicBezTo>
                  <a:cubicBezTo>
                    <a:pt x="416" y="551"/>
                    <a:pt x="420" y="551"/>
                    <a:pt x="423" y="551"/>
                  </a:cubicBezTo>
                  <a:cubicBezTo>
                    <a:pt x="596" y="541"/>
                    <a:pt x="698" y="343"/>
                    <a:pt x="652" y="100"/>
                  </a:cubicBezTo>
                  <a:cubicBezTo>
                    <a:pt x="652" y="94"/>
                    <a:pt x="649" y="91"/>
                    <a:pt x="648" y="85"/>
                  </a:cubicBezTo>
                  <a:cubicBezTo>
                    <a:pt x="645" y="268"/>
                    <a:pt x="551" y="404"/>
                    <a:pt x="409" y="412"/>
                  </a:cubicBezTo>
                  <a:cubicBezTo>
                    <a:pt x="405" y="412"/>
                    <a:pt x="400" y="412"/>
                    <a:pt x="396" y="412"/>
                  </a:cubicBezTo>
                  <a:cubicBezTo>
                    <a:pt x="229" y="412"/>
                    <a:pt x="57" y="233"/>
                    <a:pt x="1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43" name="Google Shape;10543;p52"/>
            <p:cNvSpPr/>
            <p:nvPr/>
          </p:nvSpPr>
          <p:spPr>
            <a:xfrm>
              <a:off x="726500" y="3809625"/>
              <a:ext cx="17850" cy="13925"/>
            </a:xfrm>
            <a:custGeom>
              <a:avLst/>
              <a:gdLst/>
              <a:ahLst/>
              <a:cxnLst/>
              <a:rect l="l" t="t" r="r" b="b"/>
              <a:pathLst>
                <a:path w="714" h="557" extrusionOk="0">
                  <a:moveTo>
                    <a:pt x="1" y="0"/>
                  </a:moveTo>
                  <a:cubicBezTo>
                    <a:pt x="1" y="40"/>
                    <a:pt x="5" y="83"/>
                    <a:pt x="15" y="129"/>
                  </a:cubicBezTo>
                  <a:cubicBezTo>
                    <a:pt x="70" y="370"/>
                    <a:pt x="253" y="557"/>
                    <a:pt x="426" y="557"/>
                  </a:cubicBezTo>
                  <a:cubicBezTo>
                    <a:pt x="430" y="557"/>
                    <a:pt x="434" y="556"/>
                    <a:pt x="438" y="556"/>
                  </a:cubicBezTo>
                  <a:cubicBezTo>
                    <a:pt x="613" y="548"/>
                    <a:pt x="713" y="345"/>
                    <a:pt x="662" y="101"/>
                  </a:cubicBezTo>
                  <a:cubicBezTo>
                    <a:pt x="662" y="95"/>
                    <a:pt x="660" y="91"/>
                    <a:pt x="659" y="86"/>
                  </a:cubicBezTo>
                  <a:cubicBezTo>
                    <a:pt x="659" y="270"/>
                    <a:pt x="567" y="410"/>
                    <a:pt x="422" y="417"/>
                  </a:cubicBezTo>
                  <a:cubicBezTo>
                    <a:pt x="418" y="417"/>
                    <a:pt x="414" y="417"/>
                    <a:pt x="410" y="417"/>
                  </a:cubicBezTo>
                  <a:cubicBezTo>
                    <a:pt x="241" y="417"/>
                    <a:pt x="63" y="235"/>
                    <a:pt x="1" y="0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44" name="Google Shape;10544;p52"/>
            <p:cNvSpPr/>
            <p:nvPr/>
          </p:nvSpPr>
          <p:spPr>
            <a:xfrm>
              <a:off x="693300" y="3804875"/>
              <a:ext cx="18750" cy="14325"/>
            </a:xfrm>
            <a:custGeom>
              <a:avLst/>
              <a:gdLst/>
              <a:ahLst/>
              <a:cxnLst/>
              <a:rect l="l" t="t" r="r" b="b"/>
              <a:pathLst>
                <a:path w="750" h="573" extrusionOk="0">
                  <a:moveTo>
                    <a:pt x="1" y="0"/>
                  </a:moveTo>
                  <a:cubicBezTo>
                    <a:pt x="2" y="44"/>
                    <a:pt x="8" y="87"/>
                    <a:pt x="21" y="134"/>
                  </a:cubicBezTo>
                  <a:cubicBezTo>
                    <a:pt x="86" y="380"/>
                    <a:pt x="280" y="573"/>
                    <a:pt x="460" y="573"/>
                  </a:cubicBezTo>
                  <a:cubicBezTo>
                    <a:pt x="464" y="573"/>
                    <a:pt x="468" y="573"/>
                    <a:pt x="472" y="572"/>
                  </a:cubicBezTo>
                  <a:cubicBezTo>
                    <a:pt x="653" y="565"/>
                    <a:pt x="750" y="357"/>
                    <a:pt x="689" y="107"/>
                  </a:cubicBezTo>
                  <a:cubicBezTo>
                    <a:pt x="688" y="101"/>
                    <a:pt x="685" y="98"/>
                    <a:pt x="683" y="92"/>
                  </a:cubicBezTo>
                  <a:lnTo>
                    <a:pt x="683" y="92"/>
                  </a:lnTo>
                  <a:cubicBezTo>
                    <a:pt x="689" y="281"/>
                    <a:pt x="597" y="423"/>
                    <a:pt x="448" y="430"/>
                  </a:cubicBezTo>
                  <a:cubicBezTo>
                    <a:pt x="444" y="430"/>
                    <a:pt x="440" y="430"/>
                    <a:pt x="436" y="430"/>
                  </a:cubicBezTo>
                  <a:cubicBezTo>
                    <a:pt x="260" y="430"/>
                    <a:pt x="70" y="245"/>
                    <a:pt x="1" y="0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45" name="Google Shape;10545;p52"/>
            <p:cNvSpPr/>
            <p:nvPr/>
          </p:nvSpPr>
          <p:spPr>
            <a:xfrm>
              <a:off x="676025" y="3804400"/>
              <a:ext cx="19225" cy="14400"/>
            </a:xfrm>
            <a:custGeom>
              <a:avLst/>
              <a:gdLst/>
              <a:ahLst/>
              <a:cxnLst/>
              <a:rect l="l" t="t" r="r" b="b"/>
              <a:pathLst>
                <a:path w="769" h="576" extrusionOk="0">
                  <a:moveTo>
                    <a:pt x="1" y="1"/>
                  </a:moveTo>
                  <a:lnTo>
                    <a:pt x="1" y="1"/>
                  </a:lnTo>
                  <a:cubicBezTo>
                    <a:pt x="2" y="44"/>
                    <a:pt x="9" y="87"/>
                    <a:pt x="22" y="133"/>
                  </a:cubicBezTo>
                  <a:cubicBezTo>
                    <a:pt x="93" y="381"/>
                    <a:pt x="294" y="576"/>
                    <a:pt x="476" y="576"/>
                  </a:cubicBezTo>
                  <a:cubicBezTo>
                    <a:pt x="480" y="576"/>
                    <a:pt x="484" y="576"/>
                    <a:pt x="488" y="576"/>
                  </a:cubicBezTo>
                  <a:cubicBezTo>
                    <a:pt x="672" y="568"/>
                    <a:pt x="768" y="357"/>
                    <a:pt x="702" y="106"/>
                  </a:cubicBezTo>
                  <a:cubicBezTo>
                    <a:pt x="699" y="103"/>
                    <a:pt x="698" y="97"/>
                    <a:pt x="696" y="91"/>
                  </a:cubicBezTo>
                  <a:lnTo>
                    <a:pt x="696" y="91"/>
                  </a:lnTo>
                  <a:cubicBezTo>
                    <a:pt x="705" y="282"/>
                    <a:pt x="613" y="425"/>
                    <a:pt x="462" y="432"/>
                  </a:cubicBezTo>
                  <a:cubicBezTo>
                    <a:pt x="458" y="432"/>
                    <a:pt x="454" y="432"/>
                    <a:pt x="450" y="432"/>
                  </a:cubicBezTo>
                  <a:cubicBezTo>
                    <a:pt x="271" y="432"/>
                    <a:pt x="75" y="244"/>
                    <a:pt x="1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46" name="Google Shape;10546;p52"/>
            <p:cNvSpPr/>
            <p:nvPr/>
          </p:nvSpPr>
          <p:spPr>
            <a:xfrm>
              <a:off x="658400" y="3802575"/>
              <a:ext cx="19675" cy="14575"/>
            </a:xfrm>
            <a:custGeom>
              <a:avLst/>
              <a:gdLst/>
              <a:ahLst/>
              <a:cxnLst/>
              <a:rect l="l" t="t" r="r" b="b"/>
              <a:pathLst>
                <a:path w="787" h="583" extrusionOk="0">
                  <a:moveTo>
                    <a:pt x="0" y="0"/>
                  </a:moveTo>
                  <a:cubicBezTo>
                    <a:pt x="3" y="44"/>
                    <a:pt x="10" y="90"/>
                    <a:pt x="25" y="136"/>
                  </a:cubicBezTo>
                  <a:cubicBezTo>
                    <a:pt x="102" y="387"/>
                    <a:pt x="307" y="583"/>
                    <a:pt x="492" y="583"/>
                  </a:cubicBezTo>
                  <a:cubicBezTo>
                    <a:pt x="497" y="583"/>
                    <a:pt x="501" y="583"/>
                    <a:pt x="506" y="582"/>
                  </a:cubicBezTo>
                  <a:cubicBezTo>
                    <a:pt x="693" y="575"/>
                    <a:pt x="786" y="364"/>
                    <a:pt x="714" y="108"/>
                  </a:cubicBezTo>
                  <a:lnTo>
                    <a:pt x="710" y="92"/>
                  </a:lnTo>
                  <a:lnTo>
                    <a:pt x="710" y="92"/>
                  </a:lnTo>
                  <a:cubicBezTo>
                    <a:pt x="720" y="285"/>
                    <a:pt x="632" y="429"/>
                    <a:pt x="477" y="436"/>
                  </a:cubicBezTo>
                  <a:cubicBezTo>
                    <a:pt x="473" y="436"/>
                    <a:pt x="469" y="436"/>
                    <a:pt x="465" y="436"/>
                  </a:cubicBezTo>
                  <a:cubicBezTo>
                    <a:pt x="284" y="436"/>
                    <a:pt x="80" y="248"/>
                    <a:pt x="0" y="0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47" name="Google Shape;10547;p52"/>
            <p:cNvSpPr/>
            <p:nvPr/>
          </p:nvSpPr>
          <p:spPr>
            <a:xfrm>
              <a:off x="822750" y="3850425"/>
              <a:ext cx="14575" cy="12500"/>
            </a:xfrm>
            <a:custGeom>
              <a:avLst/>
              <a:gdLst/>
              <a:ahLst/>
              <a:cxnLst/>
              <a:rect l="l" t="t" r="r" b="b"/>
              <a:pathLst>
                <a:path w="583" h="500" extrusionOk="0">
                  <a:moveTo>
                    <a:pt x="10" y="1"/>
                  </a:moveTo>
                  <a:cubicBezTo>
                    <a:pt x="3" y="36"/>
                    <a:pt x="0" y="74"/>
                    <a:pt x="2" y="114"/>
                  </a:cubicBezTo>
                  <a:cubicBezTo>
                    <a:pt x="10" y="328"/>
                    <a:pt x="144" y="499"/>
                    <a:pt x="298" y="499"/>
                  </a:cubicBezTo>
                  <a:cubicBezTo>
                    <a:pt x="300" y="499"/>
                    <a:pt x="302" y="499"/>
                    <a:pt x="304" y="499"/>
                  </a:cubicBezTo>
                  <a:cubicBezTo>
                    <a:pt x="460" y="496"/>
                    <a:pt x="582" y="322"/>
                    <a:pt x="575" y="107"/>
                  </a:cubicBezTo>
                  <a:cubicBezTo>
                    <a:pt x="575" y="103"/>
                    <a:pt x="574" y="97"/>
                    <a:pt x="574" y="94"/>
                  </a:cubicBezTo>
                  <a:cubicBezTo>
                    <a:pt x="542" y="255"/>
                    <a:pt x="440" y="374"/>
                    <a:pt x="311" y="376"/>
                  </a:cubicBezTo>
                  <a:cubicBezTo>
                    <a:pt x="309" y="376"/>
                    <a:pt x="307" y="376"/>
                    <a:pt x="305" y="376"/>
                  </a:cubicBezTo>
                  <a:cubicBezTo>
                    <a:pt x="152" y="376"/>
                    <a:pt x="23" y="209"/>
                    <a:pt x="10" y="1"/>
                  </a:cubicBezTo>
                  <a:close/>
                </a:path>
              </a:pathLst>
            </a:custGeom>
            <a:solidFill>
              <a:srgbClr val="6775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48" name="Google Shape;10548;p52"/>
            <p:cNvSpPr/>
            <p:nvPr/>
          </p:nvSpPr>
          <p:spPr>
            <a:xfrm>
              <a:off x="808200" y="3849525"/>
              <a:ext cx="14825" cy="12650"/>
            </a:xfrm>
            <a:custGeom>
              <a:avLst/>
              <a:gdLst/>
              <a:ahLst/>
              <a:cxnLst/>
              <a:rect l="l" t="t" r="r" b="b"/>
              <a:pathLst>
                <a:path w="593" h="506" extrusionOk="0">
                  <a:moveTo>
                    <a:pt x="9" y="1"/>
                  </a:moveTo>
                  <a:cubicBezTo>
                    <a:pt x="3" y="38"/>
                    <a:pt x="0" y="75"/>
                    <a:pt x="2" y="116"/>
                  </a:cubicBezTo>
                  <a:cubicBezTo>
                    <a:pt x="15" y="331"/>
                    <a:pt x="151" y="505"/>
                    <a:pt x="308" y="505"/>
                  </a:cubicBezTo>
                  <a:cubicBezTo>
                    <a:pt x="310" y="505"/>
                    <a:pt x="312" y="505"/>
                    <a:pt x="314" y="505"/>
                  </a:cubicBezTo>
                  <a:cubicBezTo>
                    <a:pt x="472" y="502"/>
                    <a:pt x="592" y="325"/>
                    <a:pt x="584" y="108"/>
                  </a:cubicBezTo>
                  <a:cubicBezTo>
                    <a:pt x="584" y="104"/>
                    <a:pt x="582" y="100"/>
                    <a:pt x="582" y="95"/>
                  </a:cubicBezTo>
                  <a:cubicBezTo>
                    <a:pt x="554" y="259"/>
                    <a:pt x="450" y="379"/>
                    <a:pt x="319" y="381"/>
                  </a:cubicBezTo>
                  <a:cubicBezTo>
                    <a:pt x="319" y="381"/>
                    <a:pt x="318" y="381"/>
                    <a:pt x="317" y="381"/>
                  </a:cubicBezTo>
                  <a:cubicBezTo>
                    <a:pt x="162" y="381"/>
                    <a:pt x="25" y="215"/>
                    <a:pt x="9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49" name="Google Shape;10549;p52"/>
            <p:cNvSpPr/>
            <p:nvPr/>
          </p:nvSpPr>
          <p:spPr>
            <a:xfrm>
              <a:off x="793550" y="3847600"/>
              <a:ext cx="15200" cy="12725"/>
            </a:xfrm>
            <a:custGeom>
              <a:avLst/>
              <a:gdLst/>
              <a:ahLst/>
              <a:cxnLst/>
              <a:rect l="l" t="t" r="r" b="b"/>
              <a:pathLst>
                <a:path w="608" h="509" extrusionOk="0">
                  <a:moveTo>
                    <a:pt x="9" y="0"/>
                  </a:moveTo>
                  <a:cubicBezTo>
                    <a:pt x="4" y="36"/>
                    <a:pt x="0" y="76"/>
                    <a:pt x="4" y="115"/>
                  </a:cubicBezTo>
                  <a:cubicBezTo>
                    <a:pt x="20" y="335"/>
                    <a:pt x="164" y="509"/>
                    <a:pt x="326" y="509"/>
                  </a:cubicBezTo>
                  <a:cubicBezTo>
                    <a:pt x="326" y="509"/>
                    <a:pt x="327" y="509"/>
                    <a:pt x="328" y="509"/>
                  </a:cubicBezTo>
                  <a:cubicBezTo>
                    <a:pt x="489" y="507"/>
                    <a:pt x="608" y="328"/>
                    <a:pt x="595" y="108"/>
                  </a:cubicBezTo>
                  <a:cubicBezTo>
                    <a:pt x="595" y="105"/>
                    <a:pt x="594" y="101"/>
                    <a:pt x="594" y="95"/>
                  </a:cubicBezTo>
                  <a:cubicBezTo>
                    <a:pt x="566" y="259"/>
                    <a:pt x="464" y="381"/>
                    <a:pt x="331" y="382"/>
                  </a:cubicBezTo>
                  <a:cubicBezTo>
                    <a:pt x="329" y="382"/>
                    <a:pt x="328" y="382"/>
                    <a:pt x="327" y="382"/>
                  </a:cubicBezTo>
                  <a:cubicBezTo>
                    <a:pt x="170" y="382"/>
                    <a:pt x="29" y="214"/>
                    <a:pt x="9" y="0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50" name="Google Shape;10550;p52"/>
            <p:cNvSpPr/>
            <p:nvPr/>
          </p:nvSpPr>
          <p:spPr>
            <a:xfrm>
              <a:off x="762350" y="3845225"/>
              <a:ext cx="15900" cy="13025"/>
            </a:xfrm>
            <a:custGeom>
              <a:avLst/>
              <a:gdLst/>
              <a:ahLst/>
              <a:cxnLst/>
              <a:rect l="l" t="t" r="r" b="b"/>
              <a:pathLst>
                <a:path w="636" h="521" extrusionOk="0">
                  <a:moveTo>
                    <a:pt x="8" y="0"/>
                  </a:moveTo>
                  <a:cubicBezTo>
                    <a:pt x="2" y="38"/>
                    <a:pt x="1" y="78"/>
                    <a:pt x="5" y="118"/>
                  </a:cubicBezTo>
                  <a:cubicBezTo>
                    <a:pt x="29" y="343"/>
                    <a:pt x="182" y="520"/>
                    <a:pt x="349" y="520"/>
                  </a:cubicBezTo>
                  <a:cubicBezTo>
                    <a:pt x="350" y="520"/>
                    <a:pt x="352" y="520"/>
                    <a:pt x="353" y="520"/>
                  </a:cubicBezTo>
                  <a:cubicBezTo>
                    <a:pt x="517" y="519"/>
                    <a:pt x="636" y="338"/>
                    <a:pt x="614" y="114"/>
                  </a:cubicBezTo>
                  <a:cubicBezTo>
                    <a:pt x="614" y="109"/>
                    <a:pt x="613" y="107"/>
                    <a:pt x="613" y="101"/>
                  </a:cubicBezTo>
                  <a:cubicBezTo>
                    <a:pt x="591" y="267"/>
                    <a:pt x="488" y="391"/>
                    <a:pt x="353" y="394"/>
                  </a:cubicBezTo>
                  <a:cubicBezTo>
                    <a:pt x="352" y="394"/>
                    <a:pt x="351" y="394"/>
                    <a:pt x="351" y="394"/>
                  </a:cubicBezTo>
                  <a:cubicBezTo>
                    <a:pt x="186" y="394"/>
                    <a:pt x="37" y="222"/>
                    <a:pt x="8" y="0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51" name="Google Shape;10551;p52"/>
            <p:cNvSpPr/>
            <p:nvPr/>
          </p:nvSpPr>
          <p:spPr>
            <a:xfrm>
              <a:off x="746775" y="3844325"/>
              <a:ext cx="16250" cy="13125"/>
            </a:xfrm>
            <a:custGeom>
              <a:avLst/>
              <a:gdLst/>
              <a:ahLst/>
              <a:cxnLst/>
              <a:rect l="l" t="t" r="r" b="b"/>
              <a:pathLst>
                <a:path w="650" h="525" extrusionOk="0">
                  <a:moveTo>
                    <a:pt x="6" y="0"/>
                  </a:moveTo>
                  <a:cubicBezTo>
                    <a:pt x="2" y="38"/>
                    <a:pt x="0" y="78"/>
                    <a:pt x="6" y="118"/>
                  </a:cubicBezTo>
                  <a:cubicBezTo>
                    <a:pt x="33" y="346"/>
                    <a:pt x="194" y="525"/>
                    <a:pt x="363" y="525"/>
                  </a:cubicBezTo>
                  <a:cubicBezTo>
                    <a:pt x="364" y="525"/>
                    <a:pt x="364" y="525"/>
                    <a:pt x="365" y="525"/>
                  </a:cubicBezTo>
                  <a:cubicBezTo>
                    <a:pt x="533" y="523"/>
                    <a:pt x="650" y="339"/>
                    <a:pt x="625" y="114"/>
                  </a:cubicBezTo>
                  <a:cubicBezTo>
                    <a:pt x="625" y="108"/>
                    <a:pt x="624" y="104"/>
                    <a:pt x="624" y="99"/>
                  </a:cubicBezTo>
                  <a:cubicBezTo>
                    <a:pt x="604" y="269"/>
                    <a:pt x="502" y="394"/>
                    <a:pt x="362" y="395"/>
                  </a:cubicBezTo>
                  <a:cubicBezTo>
                    <a:pt x="362" y="395"/>
                    <a:pt x="361" y="395"/>
                    <a:pt x="360" y="395"/>
                  </a:cubicBezTo>
                  <a:cubicBezTo>
                    <a:pt x="194" y="395"/>
                    <a:pt x="39" y="222"/>
                    <a:pt x="6" y="0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52" name="Google Shape;10552;p52"/>
            <p:cNvSpPr/>
            <p:nvPr/>
          </p:nvSpPr>
          <p:spPr>
            <a:xfrm>
              <a:off x="731100" y="3842225"/>
              <a:ext cx="16625" cy="13300"/>
            </a:xfrm>
            <a:custGeom>
              <a:avLst/>
              <a:gdLst/>
              <a:ahLst/>
              <a:cxnLst/>
              <a:rect l="l" t="t" r="r" b="b"/>
              <a:pathLst>
                <a:path w="665" h="532" extrusionOk="0">
                  <a:moveTo>
                    <a:pt x="4" y="1"/>
                  </a:moveTo>
                  <a:lnTo>
                    <a:pt x="4" y="1"/>
                  </a:lnTo>
                  <a:cubicBezTo>
                    <a:pt x="1" y="40"/>
                    <a:pt x="1" y="80"/>
                    <a:pt x="5" y="122"/>
                  </a:cubicBezTo>
                  <a:cubicBezTo>
                    <a:pt x="38" y="351"/>
                    <a:pt x="203" y="531"/>
                    <a:pt x="375" y="531"/>
                  </a:cubicBezTo>
                  <a:cubicBezTo>
                    <a:pt x="376" y="531"/>
                    <a:pt x="376" y="531"/>
                    <a:pt x="377" y="531"/>
                  </a:cubicBezTo>
                  <a:cubicBezTo>
                    <a:pt x="550" y="528"/>
                    <a:pt x="665" y="343"/>
                    <a:pt x="636" y="114"/>
                  </a:cubicBezTo>
                  <a:cubicBezTo>
                    <a:pt x="634" y="109"/>
                    <a:pt x="633" y="106"/>
                    <a:pt x="633" y="100"/>
                  </a:cubicBezTo>
                  <a:cubicBezTo>
                    <a:pt x="616" y="271"/>
                    <a:pt x="515" y="396"/>
                    <a:pt x="373" y="399"/>
                  </a:cubicBezTo>
                  <a:cubicBezTo>
                    <a:pt x="371" y="399"/>
                    <a:pt x="370" y="399"/>
                    <a:pt x="369" y="399"/>
                  </a:cubicBezTo>
                  <a:cubicBezTo>
                    <a:pt x="202" y="399"/>
                    <a:pt x="41" y="222"/>
                    <a:pt x="4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53" name="Google Shape;10553;p52"/>
            <p:cNvSpPr/>
            <p:nvPr/>
          </p:nvSpPr>
          <p:spPr>
            <a:xfrm>
              <a:off x="698225" y="3841050"/>
              <a:ext cx="17375" cy="13500"/>
            </a:xfrm>
            <a:custGeom>
              <a:avLst/>
              <a:gdLst/>
              <a:ahLst/>
              <a:cxnLst/>
              <a:rect l="l" t="t" r="r" b="b"/>
              <a:pathLst>
                <a:path w="695" h="540" extrusionOk="0">
                  <a:moveTo>
                    <a:pt x="2" y="0"/>
                  </a:moveTo>
                  <a:lnTo>
                    <a:pt x="2" y="0"/>
                  </a:lnTo>
                  <a:cubicBezTo>
                    <a:pt x="1" y="39"/>
                    <a:pt x="2" y="80"/>
                    <a:pt x="9" y="123"/>
                  </a:cubicBezTo>
                  <a:cubicBezTo>
                    <a:pt x="51" y="355"/>
                    <a:pt x="226" y="539"/>
                    <a:pt x="404" y="539"/>
                  </a:cubicBezTo>
                  <a:cubicBezTo>
                    <a:pt x="405" y="539"/>
                    <a:pt x="405" y="539"/>
                    <a:pt x="406" y="539"/>
                  </a:cubicBezTo>
                  <a:cubicBezTo>
                    <a:pt x="583" y="535"/>
                    <a:pt x="695" y="347"/>
                    <a:pt x="657" y="115"/>
                  </a:cubicBezTo>
                  <a:cubicBezTo>
                    <a:pt x="656" y="110"/>
                    <a:pt x="655" y="105"/>
                    <a:pt x="655" y="101"/>
                  </a:cubicBezTo>
                  <a:cubicBezTo>
                    <a:pt x="643" y="275"/>
                    <a:pt x="543" y="403"/>
                    <a:pt x="397" y="404"/>
                  </a:cubicBezTo>
                  <a:cubicBezTo>
                    <a:pt x="397" y="404"/>
                    <a:pt x="396" y="404"/>
                    <a:pt x="395" y="404"/>
                  </a:cubicBezTo>
                  <a:cubicBezTo>
                    <a:pt x="222" y="404"/>
                    <a:pt x="48" y="225"/>
                    <a:pt x="2" y="0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54" name="Google Shape;10554;p52"/>
            <p:cNvSpPr/>
            <p:nvPr/>
          </p:nvSpPr>
          <p:spPr>
            <a:xfrm>
              <a:off x="681525" y="3839900"/>
              <a:ext cx="17850" cy="13675"/>
            </a:xfrm>
            <a:custGeom>
              <a:avLst/>
              <a:gdLst/>
              <a:ahLst/>
              <a:cxnLst/>
              <a:rect l="l" t="t" r="r" b="b"/>
              <a:pathLst>
                <a:path w="714" h="547" extrusionOk="0">
                  <a:moveTo>
                    <a:pt x="2" y="0"/>
                  </a:moveTo>
                  <a:lnTo>
                    <a:pt x="2" y="0"/>
                  </a:lnTo>
                  <a:cubicBezTo>
                    <a:pt x="1" y="41"/>
                    <a:pt x="2" y="82"/>
                    <a:pt x="11" y="126"/>
                  </a:cubicBezTo>
                  <a:cubicBezTo>
                    <a:pt x="58" y="361"/>
                    <a:pt x="239" y="547"/>
                    <a:pt x="418" y="547"/>
                  </a:cubicBezTo>
                  <a:cubicBezTo>
                    <a:pt x="419" y="547"/>
                    <a:pt x="420" y="547"/>
                    <a:pt x="422" y="547"/>
                  </a:cubicBezTo>
                  <a:cubicBezTo>
                    <a:pt x="601" y="544"/>
                    <a:pt x="713" y="355"/>
                    <a:pt x="672" y="120"/>
                  </a:cubicBezTo>
                  <a:cubicBezTo>
                    <a:pt x="672" y="114"/>
                    <a:pt x="670" y="111"/>
                    <a:pt x="667" y="105"/>
                  </a:cubicBezTo>
                  <a:cubicBezTo>
                    <a:pt x="659" y="281"/>
                    <a:pt x="558" y="410"/>
                    <a:pt x="412" y="413"/>
                  </a:cubicBezTo>
                  <a:cubicBezTo>
                    <a:pt x="410" y="413"/>
                    <a:pt x="409" y="413"/>
                    <a:pt x="407" y="413"/>
                  </a:cubicBezTo>
                  <a:cubicBezTo>
                    <a:pt x="231" y="413"/>
                    <a:pt x="53" y="231"/>
                    <a:pt x="2" y="0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55" name="Google Shape;10555;p52"/>
            <p:cNvSpPr/>
            <p:nvPr/>
          </p:nvSpPr>
          <p:spPr>
            <a:xfrm>
              <a:off x="664650" y="3837675"/>
              <a:ext cx="18225" cy="13850"/>
            </a:xfrm>
            <a:custGeom>
              <a:avLst/>
              <a:gdLst/>
              <a:ahLst/>
              <a:cxnLst/>
              <a:rect l="l" t="t" r="r" b="b"/>
              <a:pathLst>
                <a:path w="729" h="554" extrusionOk="0">
                  <a:moveTo>
                    <a:pt x="2" y="0"/>
                  </a:moveTo>
                  <a:lnTo>
                    <a:pt x="2" y="0"/>
                  </a:lnTo>
                  <a:cubicBezTo>
                    <a:pt x="0" y="42"/>
                    <a:pt x="3" y="82"/>
                    <a:pt x="12" y="125"/>
                  </a:cubicBezTo>
                  <a:cubicBezTo>
                    <a:pt x="62" y="364"/>
                    <a:pt x="252" y="554"/>
                    <a:pt x="434" y="554"/>
                  </a:cubicBezTo>
                  <a:cubicBezTo>
                    <a:pt x="434" y="554"/>
                    <a:pt x="435" y="554"/>
                    <a:pt x="436" y="554"/>
                  </a:cubicBezTo>
                  <a:cubicBezTo>
                    <a:pt x="620" y="552"/>
                    <a:pt x="729" y="360"/>
                    <a:pt x="683" y="123"/>
                  </a:cubicBezTo>
                  <a:cubicBezTo>
                    <a:pt x="683" y="117"/>
                    <a:pt x="680" y="114"/>
                    <a:pt x="678" y="108"/>
                  </a:cubicBezTo>
                  <a:cubicBezTo>
                    <a:pt x="673" y="286"/>
                    <a:pt x="575" y="417"/>
                    <a:pt x="424" y="419"/>
                  </a:cubicBezTo>
                  <a:cubicBezTo>
                    <a:pt x="423" y="419"/>
                    <a:pt x="423" y="419"/>
                    <a:pt x="422" y="419"/>
                  </a:cubicBezTo>
                  <a:cubicBezTo>
                    <a:pt x="243" y="419"/>
                    <a:pt x="59" y="237"/>
                    <a:pt x="2" y="0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56" name="Google Shape;10556;p52"/>
            <p:cNvSpPr/>
            <p:nvPr/>
          </p:nvSpPr>
          <p:spPr>
            <a:xfrm>
              <a:off x="831050" y="3754900"/>
              <a:ext cx="15675" cy="16425"/>
            </a:xfrm>
            <a:custGeom>
              <a:avLst/>
              <a:gdLst/>
              <a:ahLst/>
              <a:cxnLst/>
              <a:rect l="l" t="t" r="r" b="b"/>
              <a:pathLst>
                <a:path w="627" h="657" extrusionOk="0">
                  <a:moveTo>
                    <a:pt x="13" y="1"/>
                  </a:moveTo>
                  <a:cubicBezTo>
                    <a:pt x="6" y="44"/>
                    <a:pt x="0" y="88"/>
                    <a:pt x="2" y="137"/>
                  </a:cubicBezTo>
                  <a:cubicBezTo>
                    <a:pt x="9" y="402"/>
                    <a:pt x="155" y="631"/>
                    <a:pt x="325" y="654"/>
                  </a:cubicBezTo>
                  <a:cubicBezTo>
                    <a:pt x="334" y="656"/>
                    <a:pt x="343" y="656"/>
                    <a:pt x="353" y="656"/>
                  </a:cubicBezTo>
                  <a:cubicBezTo>
                    <a:pt x="509" y="656"/>
                    <a:pt x="627" y="472"/>
                    <a:pt x="624" y="223"/>
                  </a:cubicBezTo>
                  <a:cubicBezTo>
                    <a:pt x="624" y="218"/>
                    <a:pt x="623" y="213"/>
                    <a:pt x="623" y="208"/>
                  </a:cubicBezTo>
                  <a:cubicBezTo>
                    <a:pt x="590" y="388"/>
                    <a:pt x="488" y="509"/>
                    <a:pt x="361" y="509"/>
                  </a:cubicBezTo>
                  <a:cubicBezTo>
                    <a:pt x="352" y="509"/>
                    <a:pt x="344" y="509"/>
                    <a:pt x="335" y="508"/>
                  </a:cubicBezTo>
                  <a:cubicBezTo>
                    <a:pt x="167" y="486"/>
                    <a:pt x="26" y="261"/>
                    <a:pt x="13" y="1"/>
                  </a:cubicBezTo>
                  <a:close/>
                </a:path>
              </a:pathLst>
            </a:custGeom>
            <a:solidFill>
              <a:srgbClr val="6775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57" name="Google Shape;10557;p52"/>
            <p:cNvSpPr/>
            <p:nvPr/>
          </p:nvSpPr>
          <p:spPr>
            <a:xfrm>
              <a:off x="815200" y="3751425"/>
              <a:ext cx="16150" cy="16625"/>
            </a:xfrm>
            <a:custGeom>
              <a:avLst/>
              <a:gdLst/>
              <a:ahLst/>
              <a:cxnLst/>
              <a:rect l="l" t="t" r="r" b="b"/>
              <a:pathLst>
                <a:path w="646" h="665" extrusionOk="0">
                  <a:moveTo>
                    <a:pt x="11" y="0"/>
                  </a:moveTo>
                  <a:cubicBezTo>
                    <a:pt x="3" y="43"/>
                    <a:pt x="1" y="89"/>
                    <a:pt x="2" y="138"/>
                  </a:cubicBezTo>
                  <a:cubicBezTo>
                    <a:pt x="15" y="405"/>
                    <a:pt x="166" y="640"/>
                    <a:pt x="340" y="663"/>
                  </a:cubicBezTo>
                  <a:cubicBezTo>
                    <a:pt x="349" y="664"/>
                    <a:pt x="358" y="665"/>
                    <a:pt x="367" y="665"/>
                  </a:cubicBezTo>
                  <a:cubicBezTo>
                    <a:pt x="526" y="665"/>
                    <a:pt x="645" y="477"/>
                    <a:pt x="636" y="226"/>
                  </a:cubicBezTo>
                  <a:cubicBezTo>
                    <a:pt x="636" y="220"/>
                    <a:pt x="634" y="216"/>
                    <a:pt x="634" y="210"/>
                  </a:cubicBezTo>
                  <a:cubicBezTo>
                    <a:pt x="605" y="391"/>
                    <a:pt x="504" y="515"/>
                    <a:pt x="376" y="515"/>
                  </a:cubicBezTo>
                  <a:cubicBezTo>
                    <a:pt x="366" y="515"/>
                    <a:pt x="357" y="515"/>
                    <a:pt x="347" y="513"/>
                  </a:cubicBezTo>
                  <a:cubicBezTo>
                    <a:pt x="176" y="490"/>
                    <a:pt x="26" y="262"/>
                    <a:pt x="11" y="0"/>
                  </a:cubicBezTo>
                  <a:close/>
                </a:path>
              </a:pathLst>
            </a:custGeom>
            <a:solidFill>
              <a:srgbClr val="6775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58" name="Google Shape;10558;p52"/>
            <p:cNvSpPr/>
            <p:nvPr/>
          </p:nvSpPr>
          <p:spPr>
            <a:xfrm>
              <a:off x="799225" y="3746500"/>
              <a:ext cx="16600" cy="16950"/>
            </a:xfrm>
            <a:custGeom>
              <a:avLst/>
              <a:gdLst/>
              <a:ahLst/>
              <a:cxnLst/>
              <a:rect l="l" t="t" r="r" b="b"/>
              <a:pathLst>
                <a:path w="664" h="678" extrusionOk="0">
                  <a:moveTo>
                    <a:pt x="10" y="0"/>
                  </a:moveTo>
                  <a:cubicBezTo>
                    <a:pt x="3" y="43"/>
                    <a:pt x="0" y="91"/>
                    <a:pt x="3" y="141"/>
                  </a:cubicBezTo>
                  <a:cubicBezTo>
                    <a:pt x="22" y="414"/>
                    <a:pt x="177" y="653"/>
                    <a:pt x="355" y="676"/>
                  </a:cubicBezTo>
                  <a:cubicBezTo>
                    <a:pt x="365" y="677"/>
                    <a:pt x="374" y="678"/>
                    <a:pt x="383" y="678"/>
                  </a:cubicBezTo>
                  <a:cubicBezTo>
                    <a:pt x="547" y="678"/>
                    <a:pt x="663" y="487"/>
                    <a:pt x="651" y="232"/>
                  </a:cubicBezTo>
                  <a:cubicBezTo>
                    <a:pt x="651" y="227"/>
                    <a:pt x="650" y="222"/>
                    <a:pt x="650" y="216"/>
                  </a:cubicBezTo>
                  <a:cubicBezTo>
                    <a:pt x="622" y="399"/>
                    <a:pt x="521" y="525"/>
                    <a:pt x="390" y="525"/>
                  </a:cubicBezTo>
                  <a:cubicBezTo>
                    <a:pt x="380" y="525"/>
                    <a:pt x="371" y="525"/>
                    <a:pt x="361" y="523"/>
                  </a:cubicBezTo>
                  <a:cubicBezTo>
                    <a:pt x="187" y="499"/>
                    <a:pt x="32" y="269"/>
                    <a:pt x="10" y="0"/>
                  </a:cubicBezTo>
                  <a:close/>
                </a:path>
              </a:pathLst>
            </a:custGeom>
            <a:solidFill>
              <a:srgbClr val="6775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59" name="Google Shape;10559;p52"/>
            <p:cNvSpPr/>
            <p:nvPr/>
          </p:nvSpPr>
          <p:spPr>
            <a:xfrm>
              <a:off x="769425" y="3736300"/>
              <a:ext cx="18150" cy="16075"/>
            </a:xfrm>
            <a:custGeom>
              <a:avLst/>
              <a:gdLst/>
              <a:ahLst/>
              <a:cxnLst/>
              <a:rect l="l" t="t" r="r" b="b"/>
              <a:pathLst>
                <a:path w="726" h="643" extrusionOk="0">
                  <a:moveTo>
                    <a:pt x="2" y="0"/>
                  </a:moveTo>
                  <a:lnTo>
                    <a:pt x="2" y="0"/>
                  </a:lnTo>
                  <a:cubicBezTo>
                    <a:pt x="1" y="48"/>
                    <a:pt x="2" y="97"/>
                    <a:pt x="12" y="147"/>
                  </a:cubicBezTo>
                  <a:cubicBezTo>
                    <a:pt x="58" y="422"/>
                    <a:pt x="243" y="643"/>
                    <a:pt x="426" y="643"/>
                  </a:cubicBezTo>
                  <a:cubicBezTo>
                    <a:pt x="427" y="643"/>
                    <a:pt x="428" y="643"/>
                    <a:pt x="429" y="643"/>
                  </a:cubicBezTo>
                  <a:cubicBezTo>
                    <a:pt x="612" y="638"/>
                    <a:pt x="725" y="413"/>
                    <a:pt x="682" y="135"/>
                  </a:cubicBezTo>
                  <a:cubicBezTo>
                    <a:pt x="682" y="131"/>
                    <a:pt x="681" y="125"/>
                    <a:pt x="678" y="120"/>
                  </a:cubicBezTo>
                  <a:cubicBezTo>
                    <a:pt x="669" y="328"/>
                    <a:pt x="567" y="480"/>
                    <a:pt x="418" y="485"/>
                  </a:cubicBezTo>
                  <a:cubicBezTo>
                    <a:pt x="416" y="485"/>
                    <a:pt x="415" y="485"/>
                    <a:pt x="414" y="485"/>
                  </a:cubicBezTo>
                  <a:cubicBezTo>
                    <a:pt x="236" y="485"/>
                    <a:pt x="55" y="273"/>
                    <a:pt x="2" y="0"/>
                  </a:cubicBezTo>
                  <a:close/>
                </a:path>
              </a:pathLst>
            </a:custGeom>
            <a:solidFill>
              <a:srgbClr val="6775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60" name="Google Shape;10560;p52"/>
            <p:cNvSpPr/>
            <p:nvPr/>
          </p:nvSpPr>
          <p:spPr>
            <a:xfrm>
              <a:off x="752300" y="3735150"/>
              <a:ext cx="18525" cy="16225"/>
            </a:xfrm>
            <a:custGeom>
              <a:avLst/>
              <a:gdLst/>
              <a:ahLst/>
              <a:cxnLst/>
              <a:rect l="l" t="t" r="r" b="b"/>
              <a:pathLst>
                <a:path w="741" h="649" extrusionOk="0">
                  <a:moveTo>
                    <a:pt x="0" y="0"/>
                  </a:moveTo>
                  <a:cubicBezTo>
                    <a:pt x="0" y="48"/>
                    <a:pt x="3" y="95"/>
                    <a:pt x="12" y="148"/>
                  </a:cubicBezTo>
                  <a:cubicBezTo>
                    <a:pt x="65" y="427"/>
                    <a:pt x="255" y="648"/>
                    <a:pt x="438" y="648"/>
                  </a:cubicBezTo>
                  <a:cubicBezTo>
                    <a:pt x="440" y="648"/>
                    <a:pt x="441" y="648"/>
                    <a:pt x="443" y="648"/>
                  </a:cubicBezTo>
                  <a:cubicBezTo>
                    <a:pt x="628" y="645"/>
                    <a:pt x="740" y="418"/>
                    <a:pt x="692" y="138"/>
                  </a:cubicBezTo>
                  <a:cubicBezTo>
                    <a:pt x="692" y="134"/>
                    <a:pt x="690" y="128"/>
                    <a:pt x="687" y="122"/>
                  </a:cubicBezTo>
                  <a:cubicBezTo>
                    <a:pt x="683" y="331"/>
                    <a:pt x="582" y="486"/>
                    <a:pt x="429" y="489"/>
                  </a:cubicBezTo>
                  <a:cubicBezTo>
                    <a:pt x="427" y="489"/>
                    <a:pt x="425" y="489"/>
                    <a:pt x="423" y="489"/>
                  </a:cubicBezTo>
                  <a:cubicBezTo>
                    <a:pt x="242" y="489"/>
                    <a:pt x="57" y="275"/>
                    <a:pt x="0" y="0"/>
                  </a:cubicBezTo>
                  <a:close/>
                </a:path>
              </a:pathLst>
            </a:custGeom>
            <a:solidFill>
              <a:srgbClr val="6775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61" name="Google Shape;10561;p52"/>
            <p:cNvSpPr/>
            <p:nvPr/>
          </p:nvSpPr>
          <p:spPr>
            <a:xfrm>
              <a:off x="734775" y="3732625"/>
              <a:ext cx="19025" cy="16400"/>
            </a:xfrm>
            <a:custGeom>
              <a:avLst/>
              <a:gdLst/>
              <a:ahLst/>
              <a:cxnLst/>
              <a:rect l="l" t="t" r="r" b="b"/>
              <a:pathLst>
                <a:path w="761" h="656" extrusionOk="0">
                  <a:moveTo>
                    <a:pt x="0" y="1"/>
                  </a:moveTo>
                  <a:cubicBezTo>
                    <a:pt x="0" y="48"/>
                    <a:pt x="5" y="98"/>
                    <a:pt x="15" y="150"/>
                  </a:cubicBezTo>
                  <a:cubicBezTo>
                    <a:pt x="73" y="433"/>
                    <a:pt x="269" y="656"/>
                    <a:pt x="456" y="656"/>
                  </a:cubicBezTo>
                  <a:cubicBezTo>
                    <a:pt x="458" y="656"/>
                    <a:pt x="460" y="656"/>
                    <a:pt x="461" y="656"/>
                  </a:cubicBezTo>
                  <a:cubicBezTo>
                    <a:pt x="651" y="653"/>
                    <a:pt x="760" y="425"/>
                    <a:pt x="706" y="142"/>
                  </a:cubicBezTo>
                  <a:cubicBezTo>
                    <a:pt x="706" y="134"/>
                    <a:pt x="704" y="129"/>
                    <a:pt x="703" y="123"/>
                  </a:cubicBezTo>
                  <a:cubicBezTo>
                    <a:pt x="701" y="337"/>
                    <a:pt x="599" y="492"/>
                    <a:pt x="446" y="495"/>
                  </a:cubicBezTo>
                  <a:cubicBezTo>
                    <a:pt x="445" y="495"/>
                    <a:pt x="444" y="495"/>
                    <a:pt x="444" y="495"/>
                  </a:cubicBezTo>
                  <a:cubicBezTo>
                    <a:pt x="259" y="495"/>
                    <a:pt x="65" y="279"/>
                    <a:pt x="0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62" name="Google Shape;10562;p52"/>
            <p:cNvSpPr/>
            <p:nvPr/>
          </p:nvSpPr>
          <p:spPr>
            <a:xfrm>
              <a:off x="703625" y="3734775"/>
              <a:ext cx="19750" cy="16550"/>
            </a:xfrm>
            <a:custGeom>
              <a:avLst/>
              <a:gdLst/>
              <a:ahLst/>
              <a:cxnLst/>
              <a:rect l="l" t="t" r="r" b="b"/>
              <a:pathLst>
                <a:path w="790" h="662" extrusionOk="0">
                  <a:moveTo>
                    <a:pt x="0" y="1"/>
                  </a:moveTo>
                  <a:lnTo>
                    <a:pt x="0" y="1"/>
                  </a:lnTo>
                  <a:cubicBezTo>
                    <a:pt x="2" y="50"/>
                    <a:pt x="8" y="100"/>
                    <a:pt x="19" y="152"/>
                  </a:cubicBezTo>
                  <a:cubicBezTo>
                    <a:pt x="87" y="436"/>
                    <a:pt x="295" y="662"/>
                    <a:pt x="486" y="662"/>
                  </a:cubicBezTo>
                  <a:cubicBezTo>
                    <a:pt x="488" y="662"/>
                    <a:pt x="490" y="662"/>
                    <a:pt x="492" y="662"/>
                  </a:cubicBezTo>
                  <a:cubicBezTo>
                    <a:pt x="684" y="659"/>
                    <a:pt x="789" y="426"/>
                    <a:pt x="727" y="142"/>
                  </a:cubicBezTo>
                  <a:cubicBezTo>
                    <a:pt x="726" y="135"/>
                    <a:pt x="723" y="129"/>
                    <a:pt x="722" y="123"/>
                  </a:cubicBezTo>
                  <a:lnTo>
                    <a:pt x="722" y="123"/>
                  </a:lnTo>
                  <a:cubicBezTo>
                    <a:pt x="723" y="339"/>
                    <a:pt x="627" y="495"/>
                    <a:pt x="469" y="498"/>
                  </a:cubicBezTo>
                  <a:cubicBezTo>
                    <a:pt x="467" y="498"/>
                    <a:pt x="465" y="498"/>
                    <a:pt x="463" y="498"/>
                  </a:cubicBezTo>
                  <a:cubicBezTo>
                    <a:pt x="274" y="498"/>
                    <a:pt x="70" y="280"/>
                    <a:pt x="0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63" name="Google Shape;10563;p52"/>
            <p:cNvSpPr/>
            <p:nvPr/>
          </p:nvSpPr>
          <p:spPr>
            <a:xfrm>
              <a:off x="685300" y="3733625"/>
              <a:ext cx="20225" cy="16750"/>
            </a:xfrm>
            <a:custGeom>
              <a:avLst/>
              <a:gdLst/>
              <a:ahLst/>
              <a:cxnLst/>
              <a:rect l="l" t="t" r="r" b="b"/>
              <a:pathLst>
                <a:path w="809" h="670" extrusionOk="0">
                  <a:moveTo>
                    <a:pt x="0" y="1"/>
                  </a:moveTo>
                  <a:lnTo>
                    <a:pt x="0" y="1"/>
                  </a:lnTo>
                  <a:cubicBezTo>
                    <a:pt x="2" y="48"/>
                    <a:pt x="9" y="99"/>
                    <a:pt x="22" y="153"/>
                  </a:cubicBezTo>
                  <a:cubicBezTo>
                    <a:pt x="95" y="442"/>
                    <a:pt x="311" y="669"/>
                    <a:pt x="507" y="669"/>
                  </a:cubicBezTo>
                  <a:cubicBezTo>
                    <a:pt x="508" y="669"/>
                    <a:pt x="509" y="669"/>
                    <a:pt x="511" y="669"/>
                  </a:cubicBezTo>
                  <a:cubicBezTo>
                    <a:pt x="705" y="665"/>
                    <a:pt x="808" y="429"/>
                    <a:pt x="741" y="142"/>
                  </a:cubicBezTo>
                  <a:cubicBezTo>
                    <a:pt x="738" y="135"/>
                    <a:pt x="736" y="130"/>
                    <a:pt x="735" y="124"/>
                  </a:cubicBezTo>
                  <a:lnTo>
                    <a:pt x="735" y="124"/>
                  </a:lnTo>
                  <a:cubicBezTo>
                    <a:pt x="742" y="341"/>
                    <a:pt x="644" y="500"/>
                    <a:pt x="485" y="504"/>
                  </a:cubicBezTo>
                  <a:cubicBezTo>
                    <a:pt x="484" y="504"/>
                    <a:pt x="482" y="504"/>
                    <a:pt x="481" y="504"/>
                  </a:cubicBezTo>
                  <a:cubicBezTo>
                    <a:pt x="289" y="504"/>
                    <a:pt x="79" y="282"/>
                    <a:pt x="0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64" name="Google Shape;10564;p52"/>
            <p:cNvSpPr/>
            <p:nvPr/>
          </p:nvSpPr>
          <p:spPr>
            <a:xfrm>
              <a:off x="666625" y="3730975"/>
              <a:ext cx="20750" cy="16950"/>
            </a:xfrm>
            <a:custGeom>
              <a:avLst/>
              <a:gdLst/>
              <a:ahLst/>
              <a:cxnLst/>
              <a:rect l="l" t="t" r="r" b="b"/>
              <a:pathLst>
                <a:path w="830" h="678" extrusionOk="0">
                  <a:moveTo>
                    <a:pt x="0" y="1"/>
                  </a:moveTo>
                  <a:lnTo>
                    <a:pt x="0" y="1"/>
                  </a:lnTo>
                  <a:cubicBezTo>
                    <a:pt x="3" y="51"/>
                    <a:pt x="10" y="101"/>
                    <a:pt x="25" y="154"/>
                  </a:cubicBezTo>
                  <a:cubicBezTo>
                    <a:pt x="103" y="446"/>
                    <a:pt x="325" y="677"/>
                    <a:pt x="524" y="677"/>
                  </a:cubicBezTo>
                  <a:cubicBezTo>
                    <a:pt x="525" y="677"/>
                    <a:pt x="527" y="677"/>
                    <a:pt x="529" y="677"/>
                  </a:cubicBezTo>
                  <a:cubicBezTo>
                    <a:pt x="729" y="675"/>
                    <a:pt x="829" y="437"/>
                    <a:pt x="756" y="146"/>
                  </a:cubicBezTo>
                  <a:cubicBezTo>
                    <a:pt x="755" y="139"/>
                    <a:pt x="752" y="133"/>
                    <a:pt x="750" y="128"/>
                  </a:cubicBezTo>
                  <a:lnTo>
                    <a:pt x="750" y="128"/>
                  </a:lnTo>
                  <a:cubicBezTo>
                    <a:pt x="762" y="347"/>
                    <a:pt x="666" y="509"/>
                    <a:pt x="503" y="511"/>
                  </a:cubicBezTo>
                  <a:cubicBezTo>
                    <a:pt x="502" y="511"/>
                    <a:pt x="501" y="511"/>
                    <a:pt x="499" y="511"/>
                  </a:cubicBezTo>
                  <a:cubicBezTo>
                    <a:pt x="304" y="511"/>
                    <a:pt x="86" y="286"/>
                    <a:pt x="0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65" name="Google Shape;10565;p52"/>
            <p:cNvSpPr/>
            <p:nvPr/>
          </p:nvSpPr>
          <p:spPr>
            <a:xfrm>
              <a:off x="834900" y="3788000"/>
              <a:ext cx="15250" cy="14350"/>
            </a:xfrm>
            <a:custGeom>
              <a:avLst/>
              <a:gdLst/>
              <a:ahLst/>
              <a:cxnLst/>
              <a:rect l="l" t="t" r="r" b="b"/>
              <a:pathLst>
                <a:path w="610" h="574" extrusionOk="0">
                  <a:moveTo>
                    <a:pt x="13" y="0"/>
                  </a:moveTo>
                  <a:cubicBezTo>
                    <a:pt x="6" y="40"/>
                    <a:pt x="0" y="83"/>
                    <a:pt x="3" y="128"/>
                  </a:cubicBezTo>
                  <a:cubicBezTo>
                    <a:pt x="10" y="374"/>
                    <a:pt x="150" y="572"/>
                    <a:pt x="315" y="573"/>
                  </a:cubicBezTo>
                  <a:cubicBezTo>
                    <a:pt x="315" y="573"/>
                    <a:pt x="316" y="573"/>
                    <a:pt x="317" y="573"/>
                  </a:cubicBezTo>
                  <a:cubicBezTo>
                    <a:pt x="480" y="573"/>
                    <a:pt x="609" y="380"/>
                    <a:pt x="606" y="137"/>
                  </a:cubicBezTo>
                  <a:cubicBezTo>
                    <a:pt x="606" y="132"/>
                    <a:pt x="605" y="128"/>
                    <a:pt x="605" y="122"/>
                  </a:cubicBezTo>
                  <a:cubicBezTo>
                    <a:pt x="571" y="304"/>
                    <a:pt x="460" y="434"/>
                    <a:pt x="327" y="434"/>
                  </a:cubicBezTo>
                  <a:cubicBezTo>
                    <a:pt x="326" y="434"/>
                    <a:pt x="326" y="434"/>
                    <a:pt x="325" y="434"/>
                  </a:cubicBezTo>
                  <a:cubicBezTo>
                    <a:pt x="162" y="431"/>
                    <a:pt x="24" y="240"/>
                    <a:pt x="13" y="0"/>
                  </a:cubicBezTo>
                  <a:close/>
                </a:path>
              </a:pathLst>
            </a:custGeom>
            <a:solidFill>
              <a:srgbClr val="6775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66" name="Google Shape;10566;p52"/>
            <p:cNvSpPr/>
            <p:nvPr/>
          </p:nvSpPr>
          <p:spPr>
            <a:xfrm>
              <a:off x="819550" y="3786525"/>
              <a:ext cx="15625" cy="14500"/>
            </a:xfrm>
            <a:custGeom>
              <a:avLst/>
              <a:gdLst/>
              <a:ahLst/>
              <a:cxnLst/>
              <a:rect l="l" t="t" r="r" b="b"/>
              <a:pathLst>
                <a:path w="625" h="580" extrusionOk="0">
                  <a:moveTo>
                    <a:pt x="12" y="0"/>
                  </a:moveTo>
                  <a:cubicBezTo>
                    <a:pt x="5" y="42"/>
                    <a:pt x="0" y="85"/>
                    <a:pt x="2" y="129"/>
                  </a:cubicBezTo>
                  <a:cubicBezTo>
                    <a:pt x="13" y="378"/>
                    <a:pt x="159" y="576"/>
                    <a:pt x="328" y="579"/>
                  </a:cubicBezTo>
                  <a:cubicBezTo>
                    <a:pt x="329" y="579"/>
                    <a:pt x="329" y="579"/>
                    <a:pt x="330" y="579"/>
                  </a:cubicBezTo>
                  <a:cubicBezTo>
                    <a:pt x="496" y="579"/>
                    <a:pt x="624" y="384"/>
                    <a:pt x="617" y="138"/>
                  </a:cubicBezTo>
                  <a:cubicBezTo>
                    <a:pt x="617" y="134"/>
                    <a:pt x="615" y="129"/>
                    <a:pt x="615" y="124"/>
                  </a:cubicBezTo>
                  <a:cubicBezTo>
                    <a:pt x="583" y="307"/>
                    <a:pt x="474" y="438"/>
                    <a:pt x="338" y="438"/>
                  </a:cubicBezTo>
                  <a:cubicBezTo>
                    <a:pt x="337" y="438"/>
                    <a:pt x="336" y="438"/>
                    <a:pt x="335" y="438"/>
                  </a:cubicBezTo>
                  <a:cubicBezTo>
                    <a:pt x="170" y="436"/>
                    <a:pt x="28" y="242"/>
                    <a:pt x="12" y="0"/>
                  </a:cubicBezTo>
                  <a:close/>
                </a:path>
              </a:pathLst>
            </a:custGeom>
            <a:solidFill>
              <a:srgbClr val="6775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67" name="Google Shape;10567;p52"/>
            <p:cNvSpPr/>
            <p:nvPr/>
          </p:nvSpPr>
          <p:spPr>
            <a:xfrm>
              <a:off x="804100" y="3783750"/>
              <a:ext cx="16000" cy="14675"/>
            </a:xfrm>
            <a:custGeom>
              <a:avLst/>
              <a:gdLst/>
              <a:ahLst/>
              <a:cxnLst/>
              <a:rect l="l" t="t" r="r" b="b"/>
              <a:pathLst>
                <a:path w="640" h="587" extrusionOk="0">
                  <a:moveTo>
                    <a:pt x="12" y="0"/>
                  </a:moveTo>
                  <a:cubicBezTo>
                    <a:pt x="3" y="41"/>
                    <a:pt x="1" y="87"/>
                    <a:pt x="3" y="131"/>
                  </a:cubicBezTo>
                  <a:cubicBezTo>
                    <a:pt x="21" y="383"/>
                    <a:pt x="172" y="585"/>
                    <a:pt x="341" y="587"/>
                  </a:cubicBezTo>
                  <a:cubicBezTo>
                    <a:pt x="342" y="587"/>
                    <a:pt x="344" y="587"/>
                    <a:pt x="345" y="587"/>
                  </a:cubicBezTo>
                  <a:cubicBezTo>
                    <a:pt x="514" y="587"/>
                    <a:pt x="640" y="390"/>
                    <a:pt x="629" y="141"/>
                  </a:cubicBezTo>
                  <a:cubicBezTo>
                    <a:pt x="629" y="137"/>
                    <a:pt x="627" y="133"/>
                    <a:pt x="627" y="127"/>
                  </a:cubicBezTo>
                  <a:cubicBezTo>
                    <a:pt x="597" y="313"/>
                    <a:pt x="489" y="446"/>
                    <a:pt x="349" y="446"/>
                  </a:cubicBezTo>
                  <a:cubicBezTo>
                    <a:pt x="348" y="446"/>
                    <a:pt x="348" y="446"/>
                    <a:pt x="347" y="446"/>
                  </a:cubicBezTo>
                  <a:cubicBezTo>
                    <a:pt x="180" y="443"/>
                    <a:pt x="31" y="248"/>
                    <a:pt x="12" y="0"/>
                  </a:cubicBezTo>
                  <a:close/>
                </a:path>
              </a:pathLst>
            </a:custGeom>
            <a:solidFill>
              <a:srgbClr val="6775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68" name="Google Shape;10568;p52"/>
            <p:cNvSpPr/>
            <p:nvPr/>
          </p:nvSpPr>
          <p:spPr>
            <a:xfrm>
              <a:off x="774975" y="3779825"/>
              <a:ext cx="16650" cy="14975"/>
            </a:xfrm>
            <a:custGeom>
              <a:avLst/>
              <a:gdLst/>
              <a:ahLst/>
              <a:cxnLst/>
              <a:rect l="l" t="t" r="r" b="b"/>
              <a:pathLst>
                <a:path w="666" h="599" extrusionOk="0">
                  <a:moveTo>
                    <a:pt x="7" y="1"/>
                  </a:moveTo>
                  <a:cubicBezTo>
                    <a:pt x="2" y="41"/>
                    <a:pt x="0" y="87"/>
                    <a:pt x="3" y="133"/>
                  </a:cubicBezTo>
                  <a:cubicBezTo>
                    <a:pt x="27" y="389"/>
                    <a:pt x="188" y="597"/>
                    <a:pt x="365" y="599"/>
                  </a:cubicBezTo>
                  <a:cubicBezTo>
                    <a:pt x="366" y="599"/>
                    <a:pt x="368" y="599"/>
                    <a:pt x="369" y="599"/>
                  </a:cubicBezTo>
                  <a:cubicBezTo>
                    <a:pt x="542" y="599"/>
                    <a:pt x="665" y="397"/>
                    <a:pt x="648" y="146"/>
                  </a:cubicBezTo>
                  <a:cubicBezTo>
                    <a:pt x="648" y="140"/>
                    <a:pt x="647" y="136"/>
                    <a:pt x="647" y="130"/>
                  </a:cubicBezTo>
                  <a:cubicBezTo>
                    <a:pt x="621" y="317"/>
                    <a:pt x="513" y="454"/>
                    <a:pt x="370" y="454"/>
                  </a:cubicBezTo>
                  <a:cubicBezTo>
                    <a:pt x="370" y="454"/>
                    <a:pt x="369" y="454"/>
                    <a:pt x="368" y="454"/>
                  </a:cubicBezTo>
                  <a:cubicBezTo>
                    <a:pt x="194" y="452"/>
                    <a:pt x="36" y="251"/>
                    <a:pt x="7" y="1"/>
                  </a:cubicBezTo>
                  <a:close/>
                </a:path>
              </a:pathLst>
            </a:custGeom>
            <a:solidFill>
              <a:srgbClr val="6775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69" name="Google Shape;10569;p52"/>
            <p:cNvSpPr/>
            <p:nvPr/>
          </p:nvSpPr>
          <p:spPr>
            <a:xfrm>
              <a:off x="758575" y="3778250"/>
              <a:ext cx="17050" cy="15150"/>
            </a:xfrm>
            <a:custGeom>
              <a:avLst/>
              <a:gdLst/>
              <a:ahLst/>
              <a:cxnLst/>
              <a:rect l="l" t="t" r="r" b="b"/>
              <a:pathLst>
                <a:path w="682" h="606" extrusionOk="0">
                  <a:moveTo>
                    <a:pt x="7" y="1"/>
                  </a:moveTo>
                  <a:cubicBezTo>
                    <a:pt x="2" y="44"/>
                    <a:pt x="1" y="88"/>
                    <a:pt x="5" y="136"/>
                  </a:cubicBezTo>
                  <a:cubicBezTo>
                    <a:pt x="33" y="394"/>
                    <a:pt x="199" y="604"/>
                    <a:pt x="379" y="606"/>
                  </a:cubicBezTo>
                  <a:cubicBezTo>
                    <a:pt x="380" y="606"/>
                    <a:pt x="381" y="606"/>
                    <a:pt x="383" y="606"/>
                  </a:cubicBezTo>
                  <a:cubicBezTo>
                    <a:pt x="559" y="606"/>
                    <a:pt x="682" y="403"/>
                    <a:pt x="659" y="149"/>
                  </a:cubicBezTo>
                  <a:cubicBezTo>
                    <a:pt x="659" y="143"/>
                    <a:pt x="658" y="137"/>
                    <a:pt x="658" y="131"/>
                  </a:cubicBezTo>
                  <a:cubicBezTo>
                    <a:pt x="635" y="323"/>
                    <a:pt x="528" y="459"/>
                    <a:pt x="381" y="459"/>
                  </a:cubicBezTo>
                  <a:cubicBezTo>
                    <a:pt x="380" y="459"/>
                    <a:pt x="380" y="459"/>
                    <a:pt x="379" y="459"/>
                  </a:cubicBezTo>
                  <a:cubicBezTo>
                    <a:pt x="204" y="455"/>
                    <a:pt x="38" y="252"/>
                    <a:pt x="7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70" name="Google Shape;10570;p52"/>
            <p:cNvSpPr/>
            <p:nvPr/>
          </p:nvSpPr>
          <p:spPr>
            <a:xfrm>
              <a:off x="742050" y="3775375"/>
              <a:ext cx="17500" cy="15325"/>
            </a:xfrm>
            <a:custGeom>
              <a:avLst/>
              <a:gdLst/>
              <a:ahLst/>
              <a:cxnLst/>
              <a:rect l="l" t="t" r="r" b="b"/>
              <a:pathLst>
                <a:path w="700" h="613" extrusionOk="0">
                  <a:moveTo>
                    <a:pt x="4" y="1"/>
                  </a:moveTo>
                  <a:cubicBezTo>
                    <a:pt x="1" y="44"/>
                    <a:pt x="1" y="88"/>
                    <a:pt x="5" y="137"/>
                  </a:cubicBezTo>
                  <a:cubicBezTo>
                    <a:pt x="38" y="397"/>
                    <a:pt x="212" y="610"/>
                    <a:pt x="393" y="613"/>
                  </a:cubicBezTo>
                  <a:cubicBezTo>
                    <a:pt x="394" y="613"/>
                    <a:pt x="394" y="613"/>
                    <a:pt x="395" y="613"/>
                  </a:cubicBezTo>
                  <a:cubicBezTo>
                    <a:pt x="577" y="613"/>
                    <a:pt x="699" y="409"/>
                    <a:pt x="672" y="150"/>
                  </a:cubicBezTo>
                  <a:cubicBezTo>
                    <a:pt x="671" y="144"/>
                    <a:pt x="669" y="139"/>
                    <a:pt x="669" y="134"/>
                  </a:cubicBezTo>
                  <a:cubicBezTo>
                    <a:pt x="649" y="326"/>
                    <a:pt x="541" y="465"/>
                    <a:pt x="393" y="465"/>
                  </a:cubicBezTo>
                  <a:cubicBezTo>
                    <a:pt x="392" y="465"/>
                    <a:pt x="391" y="465"/>
                    <a:pt x="390" y="465"/>
                  </a:cubicBezTo>
                  <a:cubicBezTo>
                    <a:pt x="211" y="461"/>
                    <a:pt x="41" y="256"/>
                    <a:pt x="4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71" name="Google Shape;10571;p52"/>
            <p:cNvSpPr/>
            <p:nvPr/>
          </p:nvSpPr>
          <p:spPr>
            <a:xfrm>
              <a:off x="712650" y="3775550"/>
              <a:ext cx="18150" cy="15600"/>
            </a:xfrm>
            <a:custGeom>
              <a:avLst/>
              <a:gdLst/>
              <a:ahLst/>
              <a:cxnLst/>
              <a:rect l="l" t="t" r="r" b="b"/>
              <a:pathLst>
                <a:path w="726" h="624" extrusionOk="0">
                  <a:moveTo>
                    <a:pt x="1" y="1"/>
                  </a:moveTo>
                  <a:cubicBezTo>
                    <a:pt x="0" y="45"/>
                    <a:pt x="0" y="91"/>
                    <a:pt x="7" y="139"/>
                  </a:cubicBezTo>
                  <a:cubicBezTo>
                    <a:pt x="49" y="405"/>
                    <a:pt x="231" y="619"/>
                    <a:pt x="418" y="623"/>
                  </a:cubicBezTo>
                  <a:cubicBezTo>
                    <a:pt x="419" y="623"/>
                    <a:pt x="419" y="623"/>
                    <a:pt x="420" y="623"/>
                  </a:cubicBezTo>
                  <a:cubicBezTo>
                    <a:pt x="604" y="623"/>
                    <a:pt x="726" y="415"/>
                    <a:pt x="690" y="153"/>
                  </a:cubicBezTo>
                  <a:cubicBezTo>
                    <a:pt x="687" y="149"/>
                    <a:pt x="685" y="143"/>
                    <a:pt x="685" y="137"/>
                  </a:cubicBezTo>
                  <a:cubicBezTo>
                    <a:pt x="671" y="332"/>
                    <a:pt x="564" y="472"/>
                    <a:pt x="413" y="472"/>
                  </a:cubicBezTo>
                  <a:cubicBezTo>
                    <a:pt x="413" y="472"/>
                    <a:pt x="412" y="472"/>
                    <a:pt x="411" y="472"/>
                  </a:cubicBezTo>
                  <a:cubicBezTo>
                    <a:pt x="229" y="469"/>
                    <a:pt x="46" y="261"/>
                    <a:pt x="1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72" name="Google Shape;10572;p52"/>
            <p:cNvSpPr/>
            <p:nvPr/>
          </p:nvSpPr>
          <p:spPr>
            <a:xfrm>
              <a:off x="695100" y="3773900"/>
              <a:ext cx="18625" cy="15725"/>
            </a:xfrm>
            <a:custGeom>
              <a:avLst/>
              <a:gdLst/>
              <a:ahLst/>
              <a:cxnLst/>
              <a:rect l="l" t="t" r="r" b="b"/>
              <a:pathLst>
                <a:path w="745" h="629" extrusionOk="0">
                  <a:moveTo>
                    <a:pt x="2" y="1"/>
                  </a:moveTo>
                  <a:lnTo>
                    <a:pt x="2" y="1"/>
                  </a:lnTo>
                  <a:cubicBezTo>
                    <a:pt x="1" y="45"/>
                    <a:pt x="1" y="93"/>
                    <a:pt x="9" y="140"/>
                  </a:cubicBezTo>
                  <a:cubicBezTo>
                    <a:pt x="55" y="410"/>
                    <a:pt x="245" y="626"/>
                    <a:pt x="436" y="629"/>
                  </a:cubicBezTo>
                  <a:cubicBezTo>
                    <a:pt x="437" y="629"/>
                    <a:pt x="439" y="629"/>
                    <a:pt x="440" y="629"/>
                  </a:cubicBezTo>
                  <a:cubicBezTo>
                    <a:pt x="626" y="629"/>
                    <a:pt x="745" y="419"/>
                    <a:pt x="703" y="155"/>
                  </a:cubicBezTo>
                  <a:cubicBezTo>
                    <a:pt x="703" y="150"/>
                    <a:pt x="702" y="144"/>
                    <a:pt x="699" y="139"/>
                  </a:cubicBezTo>
                  <a:cubicBezTo>
                    <a:pt x="688" y="334"/>
                    <a:pt x="583" y="477"/>
                    <a:pt x="431" y="477"/>
                  </a:cubicBezTo>
                  <a:cubicBezTo>
                    <a:pt x="429" y="477"/>
                    <a:pt x="427" y="476"/>
                    <a:pt x="425" y="476"/>
                  </a:cubicBezTo>
                  <a:cubicBezTo>
                    <a:pt x="241" y="474"/>
                    <a:pt x="54" y="262"/>
                    <a:pt x="2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73" name="Google Shape;10573;p52"/>
            <p:cNvSpPr/>
            <p:nvPr/>
          </p:nvSpPr>
          <p:spPr>
            <a:xfrm>
              <a:off x="677300" y="3770900"/>
              <a:ext cx="19075" cy="15900"/>
            </a:xfrm>
            <a:custGeom>
              <a:avLst/>
              <a:gdLst/>
              <a:ahLst/>
              <a:cxnLst/>
              <a:rect l="l" t="t" r="r" b="b"/>
              <a:pathLst>
                <a:path w="763" h="636" extrusionOk="0">
                  <a:moveTo>
                    <a:pt x="0" y="0"/>
                  </a:moveTo>
                  <a:cubicBezTo>
                    <a:pt x="0" y="45"/>
                    <a:pt x="1" y="92"/>
                    <a:pt x="12" y="142"/>
                  </a:cubicBezTo>
                  <a:cubicBezTo>
                    <a:pt x="63" y="414"/>
                    <a:pt x="260" y="632"/>
                    <a:pt x="453" y="635"/>
                  </a:cubicBezTo>
                  <a:cubicBezTo>
                    <a:pt x="455" y="635"/>
                    <a:pt x="456" y="635"/>
                    <a:pt x="458" y="635"/>
                  </a:cubicBezTo>
                  <a:cubicBezTo>
                    <a:pt x="648" y="635"/>
                    <a:pt x="763" y="423"/>
                    <a:pt x="719" y="157"/>
                  </a:cubicBezTo>
                  <a:cubicBezTo>
                    <a:pt x="719" y="151"/>
                    <a:pt x="717" y="145"/>
                    <a:pt x="716" y="141"/>
                  </a:cubicBezTo>
                  <a:cubicBezTo>
                    <a:pt x="706" y="336"/>
                    <a:pt x="604" y="482"/>
                    <a:pt x="449" y="482"/>
                  </a:cubicBezTo>
                  <a:cubicBezTo>
                    <a:pt x="447" y="482"/>
                    <a:pt x="445" y="482"/>
                    <a:pt x="443" y="481"/>
                  </a:cubicBezTo>
                  <a:cubicBezTo>
                    <a:pt x="253" y="479"/>
                    <a:pt x="59" y="266"/>
                    <a:pt x="0" y="0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74" name="Google Shape;10574;p52"/>
            <p:cNvSpPr/>
            <p:nvPr/>
          </p:nvSpPr>
          <p:spPr>
            <a:xfrm>
              <a:off x="847175" y="3680575"/>
              <a:ext cx="16900" cy="18300"/>
            </a:xfrm>
            <a:custGeom>
              <a:avLst/>
              <a:gdLst/>
              <a:ahLst/>
              <a:cxnLst/>
              <a:rect l="l" t="t" r="r" b="b"/>
              <a:pathLst>
                <a:path w="676" h="732" extrusionOk="0">
                  <a:moveTo>
                    <a:pt x="11" y="1"/>
                  </a:moveTo>
                  <a:cubicBezTo>
                    <a:pt x="3" y="51"/>
                    <a:pt x="1" y="101"/>
                    <a:pt x="3" y="157"/>
                  </a:cubicBezTo>
                  <a:cubicBezTo>
                    <a:pt x="21" y="460"/>
                    <a:pt x="180" y="715"/>
                    <a:pt x="360" y="730"/>
                  </a:cubicBezTo>
                  <a:cubicBezTo>
                    <a:pt x="366" y="731"/>
                    <a:pt x="371" y="731"/>
                    <a:pt x="377" y="731"/>
                  </a:cubicBezTo>
                  <a:cubicBezTo>
                    <a:pt x="548" y="731"/>
                    <a:pt x="676" y="508"/>
                    <a:pt x="664" y="220"/>
                  </a:cubicBezTo>
                  <a:cubicBezTo>
                    <a:pt x="664" y="215"/>
                    <a:pt x="663" y="207"/>
                    <a:pt x="663" y="202"/>
                  </a:cubicBezTo>
                  <a:cubicBezTo>
                    <a:pt x="633" y="413"/>
                    <a:pt x="523" y="560"/>
                    <a:pt x="384" y="560"/>
                  </a:cubicBezTo>
                  <a:cubicBezTo>
                    <a:pt x="379" y="560"/>
                    <a:pt x="373" y="560"/>
                    <a:pt x="367" y="559"/>
                  </a:cubicBezTo>
                  <a:cubicBezTo>
                    <a:pt x="190" y="544"/>
                    <a:pt x="35" y="295"/>
                    <a:pt x="11" y="1"/>
                  </a:cubicBezTo>
                  <a:close/>
                </a:path>
              </a:pathLst>
            </a:custGeom>
            <a:solidFill>
              <a:srgbClr val="6775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75" name="Google Shape;10575;p52"/>
            <p:cNvSpPr/>
            <p:nvPr/>
          </p:nvSpPr>
          <p:spPr>
            <a:xfrm>
              <a:off x="830425" y="3677450"/>
              <a:ext cx="17300" cy="18500"/>
            </a:xfrm>
            <a:custGeom>
              <a:avLst/>
              <a:gdLst/>
              <a:ahLst/>
              <a:cxnLst/>
              <a:rect l="l" t="t" r="r" b="b"/>
              <a:pathLst>
                <a:path w="692" h="740" extrusionOk="0">
                  <a:moveTo>
                    <a:pt x="9" y="0"/>
                  </a:moveTo>
                  <a:cubicBezTo>
                    <a:pt x="4" y="51"/>
                    <a:pt x="1" y="103"/>
                    <a:pt x="4" y="159"/>
                  </a:cubicBezTo>
                  <a:cubicBezTo>
                    <a:pt x="25" y="463"/>
                    <a:pt x="191" y="722"/>
                    <a:pt x="374" y="739"/>
                  </a:cubicBezTo>
                  <a:cubicBezTo>
                    <a:pt x="380" y="740"/>
                    <a:pt x="386" y="740"/>
                    <a:pt x="392" y="740"/>
                  </a:cubicBezTo>
                  <a:cubicBezTo>
                    <a:pt x="564" y="740"/>
                    <a:pt x="692" y="515"/>
                    <a:pt x="676" y="223"/>
                  </a:cubicBezTo>
                  <a:cubicBezTo>
                    <a:pt x="676" y="217"/>
                    <a:pt x="673" y="210"/>
                    <a:pt x="673" y="205"/>
                  </a:cubicBezTo>
                  <a:cubicBezTo>
                    <a:pt x="644" y="418"/>
                    <a:pt x="538" y="569"/>
                    <a:pt x="397" y="569"/>
                  </a:cubicBezTo>
                  <a:cubicBezTo>
                    <a:pt x="390" y="569"/>
                    <a:pt x="384" y="569"/>
                    <a:pt x="377" y="568"/>
                  </a:cubicBezTo>
                  <a:cubicBezTo>
                    <a:pt x="198" y="552"/>
                    <a:pt x="34" y="301"/>
                    <a:pt x="9" y="0"/>
                  </a:cubicBezTo>
                  <a:close/>
                </a:path>
              </a:pathLst>
            </a:custGeom>
            <a:solidFill>
              <a:srgbClr val="6775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76" name="Google Shape;10576;p52"/>
            <p:cNvSpPr/>
            <p:nvPr/>
          </p:nvSpPr>
          <p:spPr>
            <a:xfrm>
              <a:off x="813450" y="3672825"/>
              <a:ext cx="17750" cy="18750"/>
            </a:xfrm>
            <a:custGeom>
              <a:avLst/>
              <a:gdLst/>
              <a:ahLst/>
              <a:cxnLst/>
              <a:rect l="l" t="t" r="r" b="b"/>
              <a:pathLst>
                <a:path w="710" h="750" extrusionOk="0">
                  <a:moveTo>
                    <a:pt x="9" y="0"/>
                  </a:moveTo>
                  <a:cubicBezTo>
                    <a:pt x="3" y="50"/>
                    <a:pt x="0" y="102"/>
                    <a:pt x="6" y="160"/>
                  </a:cubicBezTo>
                  <a:cubicBezTo>
                    <a:pt x="30" y="471"/>
                    <a:pt x="203" y="733"/>
                    <a:pt x="390" y="749"/>
                  </a:cubicBezTo>
                  <a:cubicBezTo>
                    <a:pt x="396" y="749"/>
                    <a:pt x="403" y="750"/>
                    <a:pt x="409" y="750"/>
                  </a:cubicBezTo>
                  <a:cubicBezTo>
                    <a:pt x="586" y="750"/>
                    <a:pt x="709" y="523"/>
                    <a:pt x="690" y="227"/>
                  </a:cubicBezTo>
                  <a:cubicBezTo>
                    <a:pt x="690" y="221"/>
                    <a:pt x="688" y="214"/>
                    <a:pt x="688" y="208"/>
                  </a:cubicBezTo>
                  <a:cubicBezTo>
                    <a:pt x="662" y="423"/>
                    <a:pt x="555" y="576"/>
                    <a:pt x="412" y="576"/>
                  </a:cubicBezTo>
                  <a:cubicBezTo>
                    <a:pt x="405" y="576"/>
                    <a:pt x="399" y="576"/>
                    <a:pt x="392" y="575"/>
                  </a:cubicBezTo>
                  <a:cubicBezTo>
                    <a:pt x="209" y="559"/>
                    <a:pt x="40" y="303"/>
                    <a:pt x="9" y="0"/>
                  </a:cubicBezTo>
                  <a:close/>
                </a:path>
              </a:pathLst>
            </a:custGeom>
            <a:solidFill>
              <a:srgbClr val="6775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77" name="Google Shape;10577;p52"/>
            <p:cNvSpPr/>
            <p:nvPr/>
          </p:nvSpPr>
          <p:spPr>
            <a:xfrm>
              <a:off x="783400" y="3666350"/>
              <a:ext cx="18925" cy="18450"/>
            </a:xfrm>
            <a:custGeom>
              <a:avLst/>
              <a:gdLst/>
              <a:ahLst/>
              <a:cxnLst/>
              <a:rect l="l" t="t" r="r" b="b"/>
              <a:pathLst>
                <a:path w="757" h="738" extrusionOk="0">
                  <a:moveTo>
                    <a:pt x="2" y="0"/>
                  </a:moveTo>
                  <a:cubicBezTo>
                    <a:pt x="1" y="52"/>
                    <a:pt x="1" y="108"/>
                    <a:pt x="9" y="166"/>
                  </a:cubicBezTo>
                  <a:cubicBezTo>
                    <a:pt x="57" y="482"/>
                    <a:pt x="251" y="735"/>
                    <a:pt x="442" y="738"/>
                  </a:cubicBezTo>
                  <a:cubicBezTo>
                    <a:pt x="443" y="738"/>
                    <a:pt x="443" y="738"/>
                    <a:pt x="444" y="738"/>
                  </a:cubicBezTo>
                  <a:cubicBezTo>
                    <a:pt x="635" y="738"/>
                    <a:pt x="757" y="488"/>
                    <a:pt x="715" y="174"/>
                  </a:cubicBezTo>
                  <a:cubicBezTo>
                    <a:pt x="715" y="167"/>
                    <a:pt x="714" y="163"/>
                    <a:pt x="712" y="156"/>
                  </a:cubicBezTo>
                  <a:cubicBezTo>
                    <a:pt x="699" y="387"/>
                    <a:pt x="592" y="558"/>
                    <a:pt x="435" y="558"/>
                  </a:cubicBezTo>
                  <a:cubicBezTo>
                    <a:pt x="435" y="558"/>
                    <a:pt x="434" y="558"/>
                    <a:pt x="433" y="558"/>
                  </a:cubicBezTo>
                  <a:cubicBezTo>
                    <a:pt x="245" y="555"/>
                    <a:pt x="54" y="309"/>
                    <a:pt x="2" y="0"/>
                  </a:cubicBezTo>
                  <a:close/>
                </a:path>
              </a:pathLst>
            </a:custGeom>
            <a:solidFill>
              <a:srgbClr val="6775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78" name="Google Shape;10578;p52"/>
            <p:cNvSpPr/>
            <p:nvPr/>
          </p:nvSpPr>
          <p:spPr>
            <a:xfrm>
              <a:off x="765350" y="3664550"/>
              <a:ext cx="19350" cy="18625"/>
            </a:xfrm>
            <a:custGeom>
              <a:avLst/>
              <a:gdLst/>
              <a:ahLst/>
              <a:cxnLst/>
              <a:rect l="l" t="t" r="r" b="b"/>
              <a:pathLst>
                <a:path w="774" h="745" extrusionOk="0">
                  <a:moveTo>
                    <a:pt x="0" y="1"/>
                  </a:moveTo>
                  <a:cubicBezTo>
                    <a:pt x="0" y="55"/>
                    <a:pt x="3" y="108"/>
                    <a:pt x="12" y="167"/>
                  </a:cubicBezTo>
                  <a:cubicBezTo>
                    <a:pt x="63" y="486"/>
                    <a:pt x="263" y="742"/>
                    <a:pt x="458" y="745"/>
                  </a:cubicBezTo>
                  <a:cubicBezTo>
                    <a:pt x="459" y="745"/>
                    <a:pt x="460" y="745"/>
                    <a:pt x="460" y="745"/>
                  </a:cubicBezTo>
                  <a:cubicBezTo>
                    <a:pt x="653" y="745"/>
                    <a:pt x="773" y="493"/>
                    <a:pt x="726" y="177"/>
                  </a:cubicBezTo>
                  <a:cubicBezTo>
                    <a:pt x="726" y="170"/>
                    <a:pt x="724" y="164"/>
                    <a:pt x="723" y="157"/>
                  </a:cubicBezTo>
                  <a:cubicBezTo>
                    <a:pt x="714" y="392"/>
                    <a:pt x="608" y="563"/>
                    <a:pt x="450" y="563"/>
                  </a:cubicBezTo>
                  <a:cubicBezTo>
                    <a:pt x="448" y="563"/>
                    <a:pt x="447" y="562"/>
                    <a:pt x="446" y="562"/>
                  </a:cubicBezTo>
                  <a:cubicBezTo>
                    <a:pt x="254" y="561"/>
                    <a:pt x="58" y="311"/>
                    <a:pt x="0" y="1"/>
                  </a:cubicBezTo>
                  <a:close/>
                </a:path>
              </a:pathLst>
            </a:custGeom>
            <a:solidFill>
              <a:srgbClr val="6775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79" name="Google Shape;10579;p52"/>
            <p:cNvSpPr/>
            <p:nvPr/>
          </p:nvSpPr>
          <p:spPr>
            <a:xfrm>
              <a:off x="746900" y="3661100"/>
              <a:ext cx="19900" cy="18900"/>
            </a:xfrm>
            <a:custGeom>
              <a:avLst/>
              <a:gdLst/>
              <a:ahLst/>
              <a:cxnLst/>
              <a:rect l="l" t="t" r="r" b="b"/>
              <a:pathLst>
                <a:path w="796" h="756" extrusionOk="0">
                  <a:moveTo>
                    <a:pt x="2" y="1"/>
                  </a:moveTo>
                  <a:lnTo>
                    <a:pt x="2" y="1"/>
                  </a:lnTo>
                  <a:cubicBezTo>
                    <a:pt x="1" y="54"/>
                    <a:pt x="4" y="110"/>
                    <a:pt x="15" y="169"/>
                  </a:cubicBezTo>
                  <a:cubicBezTo>
                    <a:pt x="73" y="492"/>
                    <a:pt x="281" y="754"/>
                    <a:pt x="479" y="755"/>
                  </a:cubicBezTo>
                  <a:cubicBezTo>
                    <a:pt x="480" y="755"/>
                    <a:pt x="481" y="755"/>
                    <a:pt x="481" y="755"/>
                  </a:cubicBezTo>
                  <a:cubicBezTo>
                    <a:pt x="678" y="755"/>
                    <a:pt x="795" y="501"/>
                    <a:pt x="744" y="180"/>
                  </a:cubicBezTo>
                  <a:cubicBezTo>
                    <a:pt x="744" y="173"/>
                    <a:pt x="742" y="167"/>
                    <a:pt x="741" y="160"/>
                  </a:cubicBezTo>
                  <a:cubicBezTo>
                    <a:pt x="735" y="400"/>
                    <a:pt x="631" y="571"/>
                    <a:pt x="469" y="571"/>
                  </a:cubicBezTo>
                  <a:cubicBezTo>
                    <a:pt x="468" y="571"/>
                    <a:pt x="466" y="571"/>
                    <a:pt x="465" y="571"/>
                  </a:cubicBezTo>
                  <a:cubicBezTo>
                    <a:pt x="270" y="570"/>
                    <a:pt x="67" y="318"/>
                    <a:pt x="2" y="1"/>
                  </a:cubicBezTo>
                  <a:close/>
                </a:path>
              </a:pathLst>
            </a:custGeom>
            <a:solidFill>
              <a:srgbClr val="6775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80" name="Google Shape;10580;p52"/>
            <p:cNvSpPr/>
            <p:nvPr/>
          </p:nvSpPr>
          <p:spPr>
            <a:xfrm>
              <a:off x="709475" y="3652550"/>
              <a:ext cx="21050" cy="19500"/>
            </a:xfrm>
            <a:custGeom>
              <a:avLst/>
              <a:gdLst/>
              <a:ahLst/>
              <a:cxnLst/>
              <a:rect l="l" t="t" r="r" b="b"/>
              <a:pathLst>
                <a:path w="842" h="780" extrusionOk="0">
                  <a:moveTo>
                    <a:pt x="1" y="1"/>
                  </a:moveTo>
                  <a:cubicBezTo>
                    <a:pt x="2" y="57"/>
                    <a:pt x="8" y="114"/>
                    <a:pt x="21" y="175"/>
                  </a:cubicBezTo>
                  <a:cubicBezTo>
                    <a:pt x="91" y="508"/>
                    <a:pt x="315" y="777"/>
                    <a:pt x="522" y="780"/>
                  </a:cubicBezTo>
                  <a:cubicBezTo>
                    <a:pt x="523" y="780"/>
                    <a:pt x="523" y="780"/>
                    <a:pt x="524" y="780"/>
                  </a:cubicBezTo>
                  <a:cubicBezTo>
                    <a:pt x="727" y="780"/>
                    <a:pt x="841" y="517"/>
                    <a:pt x="777" y="187"/>
                  </a:cubicBezTo>
                  <a:cubicBezTo>
                    <a:pt x="775" y="180"/>
                    <a:pt x="774" y="175"/>
                    <a:pt x="771" y="167"/>
                  </a:cubicBezTo>
                  <a:lnTo>
                    <a:pt x="771" y="167"/>
                  </a:lnTo>
                  <a:cubicBezTo>
                    <a:pt x="775" y="413"/>
                    <a:pt x="670" y="590"/>
                    <a:pt x="505" y="590"/>
                  </a:cubicBezTo>
                  <a:cubicBezTo>
                    <a:pt x="503" y="590"/>
                    <a:pt x="502" y="590"/>
                    <a:pt x="501" y="590"/>
                  </a:cubicBezTo>
                  <a:cubicBezTo>
                    <a:pt x="298" y="587"/>
                    <a:pt x="78" y="327"/>
                    <a:pt x="1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81" name="Google Shape;10581;p52"/>
            <p:cNvSpPr/>
            <p:nvPr/>
          </p:nvSpPr>
          <p:spPr>
            <a:xfrm>
              <a:off x="689975" y="3650550"/>
              <a:ext cx="21600" cy="19700"/>
            </a:xfrm>
            <a:custGeom>
              <a:avLst/>
              <a:gdLst/>
              <a:ahLst/>
              <a:cxnLst/>
              <a:rect l="l" t="t" r="r" b="b"/>
              <a:pathLst>
                <a:path w="864" h="788" extrusionOk="0">
                  <a:moveTo>
                    <a:pt x="0" y="0"/>
                  </a:moveTo>
                  <a:cubicBezTo>
                    <a:pt x="3" y="56"/>
                    <a:pt x="9" y="115"/>
                    <a:pt x="23" y="177"/>
                  </a:cubicBezTo>
                  <a:cubicBezTo>
                    <a:pt x="99" y="515"/>
                    <a:pt x="332" y="785"/>
                    <a:pt x="542" y="788"/>
                  </a:cubicBezTo>
                  <a:cubicBezTo>
                    <a:pt x="543" y="788"/>
                    <a:pt x="543" y="788"/>
                    <a:pt x="544" y="788"/>
                  </a:cubicBezTo>
                  <a:cubicBezTo>
                    <a:pt x="751" y="788"/>
                    <a:pt x="864" y="524"/>
                    <a:pt x="792" y="191"/>
                  </a:cubicBezTo>
                  <a:cubicBezTo>
                    <a:pt x="791" y="184"/>
                    <a:pt x="788" y="178"/>
                    <a:pt x="786" y="171"/>
                  </a:cubicBezTo>
                  <a:lnTo>
                    <a:pt x="786" y="171"/>
                  </a:lnTo>
                  <a:cubicBezTo>
                    <a:pt x="793" y="417"/>
                    <a:pt x="689" y="597"/>
                    <a:pt x="520" y="597"/>
                  </a:cubicBezTo>
                  <a:cubicBezTo>
                    <a:pt x="519" y="597"/>
                    <a:pt x="518" y="597"/>
                    <a:pt x="518" y="597"/>
                  </a:cubicBezTo>
                  <a:cubicBezTo>
                    <a:pt x="311" y="594"/>
                    <a:pt x="82" y="329"/>
                    <a:pt x="0" y="0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82" name="Google Shape;10582;p52"/>
            <p:cNvSpPr/>
            <p:nvPr/>
          </p:nvSpPr>
          <p:spPr>
            <a:xfrm>
              <a:off x="670025" y="3646800"/>
              <a:ext cx="22150" cy="19975"/>
            </a:xfrm>
            <a:custGeom>
              <a:avLst/>
              <a:gdLst/>
              <a:ahLst/>
              <a:cxnLst/>
              <a:rect l="l" t="t" r="r" b="b"/>
              <a:pathLst>
                <a:path w="886" h="799" extrusionOk="0">
                  <a:moveTo>
                    <a:pt x="1" y="1"/>
                  </a:moveTo>
                  <a:cubicBezTo>
                    <a:pt x="2" y="57"/>
                    <a:pt x="9" y="116"/>
                    <a:pt x="25" y="179"/>
                  </a:cubicBezTo>
                  <a:cubicBezTo>
                    <a:pt x="110" y="521"/>
                    <a:pt x="350" y="795"/>
                    <a:pt x="564" y="798"/>
                  </a:cubicBezTo>
                  <a:cubicBezTo>
                    <a:pt x="566" y="798"/>
                    <a:pt x="567" y="798"/>
                    <a:pt x="569" y="798"/>
                  </a:cubicBezTo>
                  <a:cubicBezTo>
                    <a:pt x="780" y="798"/>
                    <a:pt x="885" y="533"/>
                    <a:pt x="808" y="195"/>
                  </a:cubicBezTo>
                  <a:cubicBezTo>
                    <a:pt x="807" y="188"/>
                    <a:pt x="805" y="182"/>
                    <a:pt x="803" y="176"/>
                  </a:cubicBezTo>
                  <a:lnTo>
                    <a:pt x="803" y="176"/>
                  </a:lnTo>
                  <a:cubicBezTo>
                    <a:pt x="814" y="426"/>
                    <a:pt x="711" y="607"/>
                    <a:pt x="539" y="607"/>
                  </a:cubicBezTo>
                  <a:cubicBezTo>
                    <a:pt x="538" y="607"/>
                    <a:pt x="537" y="607"/>
                    <a:pt x="535" y="607"/>
                  </a:cubicBezTo>
                  <a:cubicBezTo>
                    <a:pt x="326" y="603"/>
                    <a:pt x="90" y="336"/>
                    <a:pt x="1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83" name="Google Shape;10583;p52"/>
            <p:cNvSpPr/>
            <p:nvPr/>
          </p:nvSpPr>
          <p:spPr>
            <a:xfrm>
              <a:off x="853100" y="3720675"/>
              <a:ext cx="15875" cy="16475"/>
            </a:xfrm>
            <a:custGeom>
              <a:avLst/>
              <a:gdLst/>
              <a:ahLst/>
              <a:cxnLst/>
              <a:rect l="l" t="t" r="r" b="b"/>
              <a:pathLst>
                <a:path w="635" h="659" extrusionOk="0">
                  <a:moveTo>
                    <a:pt x="14" y="0"/>
                  </a:moveTo>
                  <a:cubicBezTo>
                    <a:pt x="6" y="46"/>
                    <a:pt x="1" y="94"/>
                    <a:pt x="1" y="144"/>
                  </a:cubicBezTo>
                  <a:cubicBezTo>
                    <a:pt x="2" y="423"/>
                    <a:pt x="146" y="651"/>
                    <a:pt x="320" y="658"/>
                  </a:cubicBezTo>
                  <a:cubicBezTo>
                    <a:pt x="322" y="658"/>
                    <a:pt x="325" y="658"/>
                    <a:pt x="328" y="658"/>
                  </a:cubicBezTo>
                  <a:cubicBezTo>
                    <a:pt x="497" y="658"/>
                    <a:pt x="633" y="445"/>
                    <a:pt x="634" y="175"/>
                  </a:cubicBezTo>
                  <a:cubicBezTo>
                    <a:pt x="634" y="170"/>
                    <a:pt x="633" y="164"/>
                    <a:pt x="633" y="160"/>
                  </a:cubicBezTo>
                  <a:cubicBezTo>
                    <a:pt x="593" y="360"/>
                    <a:pt x="479" y="502"/>
                    <a:pt x="341" y="502"/>
                  </a:cubicBezTo>
                  <a:cubicBezTo>
                    <a:pt x="338" y="502"/>
                    <a:pt x="335" y="502"/>
                    <a:pt x="333" y="502"/>
                  </a:cubicBezTo>
                  <a:cubicBezTo>
                    <a:pt x="162" y="494"/>
                    <a:pt x="22" y="275"/>
                    <a:pt x="14" y="0"/>
                  </a:cubicBezTo>
                  <a:close/>
                </a:path>
              </a:pathLst>
            </a:custGeom>
            <a:solidFill>
              <a:srgbClr val="6775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84" name="Google Shape;10584;p52"/>
            <p:cNvSpPr/>
            <p:nvPr/>
          </p:nvSpPr>
          <p:spPr>
            <a:xfrm>
              <a:off x="836975" y="3718500"/>
              <a:ext cx="16300" cy="16675"/>
            </a:xfrm>
            <a:custGeom>
              <a:avLst/>
              <a:gdLst/>
              <a:ahLst/>
              <a:cxnLst/>
              <a:rect l="l" t="t" r="r" b="b"/>
              <a:pathLst>
                <a:path w="652" h="667" extrusionOk="0">
                  <a:moveTo>
                    <a:pt x="13" y="1"/>
                  </a:moveTo>
                  <a:cubicBezTo>
                    <a:pt x="6" y="48"/>
                    <a:pt x="0" y="97"/>
                    <a:pt x="2" y="148"/>
                  </a:cubicBezTo>
                  <a:cubicBezTo>
                    <a:pt x="9" y="428"/>
                    <a:pt x="158" y="659"/>
                    <a:pt x="334" y="666"/>
                  </a:cubicBezTo>
                  <a:cubicBezTo>
                    <a:pt x="337" y="666"/>
                    <a:pt x="339" y="666"/>
                    <a:pt x="342" y="666"/>
                  </a:cubicBezTo>
                  <a:cubicBezTo>
                    <a:pt x="515" y="666"/>
                    <a:pt x="651" y="452"/>
                    <a:pt x="647" y="178"/>
                  </a:cubicBezTo>
                  <a:cubicBezTo>
                    <a:pt x="647" y="172"/>
                    <a:pt x="646" y="168"/>
                    <a:pt x="646" y="162"/>
                  </a:cubicBezTo>
                  <a:cubicBezTo>
                    <a:pt x="609" y="364"/>
                    <a:pt x="495" y="508"/>
                    <a:pt x="355" y="508"/>
                  </a:cubicBezTo>
                  <a:cubicBezTo>
                    <a:pt x="352" y="508"/>
                    <a:pt x="349" y="508"/>
                    <a:pt x="345" y="508"/>
                  </a:cubicBezTo>
                  <a:cubicBezTo>
                    <a:pt x="171" y="501"/>
                    <a:pt x="26" y="277"/>
                    <a:pt x="13" y="1"/>
                  </a:cubicBezTo>
                  <a:close/>
                </a:path>
              </a:pathLst>
            </a:custGeom>
            <a:solidFill>
              <a:srgbClr val="6775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85" name="Google Shape;10585;p52"/>
            <p:cNvSpPr/>
            <p:nvPr/>
          </p:nvSpPr>
          <p:spPr>
            <a:xfrm>
              <a:off x="820800" y="3715000"/>
              <a:ext cx="16700" cy="16875"/>
            </a:xfrm>
            <a:custGeom>
              <a:avLst/>
              <a:gdLst/>
              <a:ahLst/>
              <a:cxnLst/>
              <a:rect l="l" t="t" r="r" b="b"/>
              <a:pathLst>
                <a:path w="668" h="675" extrusionOk="0">
                  <a:moveTo>
                    <a:pt x="12" y="0"/>
                  </a:moveTo>
                  <a:cubicBezTo>
                    <a:pt x="5" y="46"/>
                    <a:pt x="1" y="95"/>
                    <a:pt x="2" y="147"/>
                  </a:cubicBezTo>
                  <a:cubicBezTo>
                    <a:pt x="14" y="431"/>
                    <a:pt x="170" y="667"/>
                    <a:pt x="350" y="674"/>
                  </a:cubicBezTo>
                  <a:cubicBezTo>
                    <a:pt x="352" y="674"/>
                    <a:pt x="355" y="674"/>
                    <a:pt x="357" y="674"/>
                  </a:cubicBezTo>
                  <a:cubicBezTo>
                    <a:pt x="533" y="674"/>
                    <a:pt x="667" y="458"/>
                    <a:pt x="660" y="180"/>
                  </a:cubicBezTo>
                  <a:cubicBezTo>
                    <a:pt x="660" y="174"/>
                    <a:pt x="659" y="168"/>
                    <a:pt x="659" y="164"/>
                  </a:cubicBezTo>
                  <a:cubicBezTo>
                    <a:pt x="625" y="367"/>
                    <a:pt x="511" y="513"/>
                    <a:pt x="369" y="513"/>
                  </a:cubicBezTo>
                  <a:cubicBezTo>
                    <a:pt x="365" y="513"/>
                    <a:pt x="362" y="513"/>
                    <a:pt x="359" y="513"/>
                  </a:cubicBezTo>
                  <a:cubicBezTo>
                    <a:pt x="182" y="505"/>
                    <a:pt x="30" y="279"/>
                    <a:pt x="12" y="0"/>
                  </a:cubicBezTo>
                  <a:close/>
                </a:path>
              </a:pathLst>
            </a:custGeom>
            <a:solidFill>
              <a:srgbClr val="6775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86" name="Google Shape;10586;p52"/>
            <p:cNvSpPr/>
            <p:nvPr/>
          </p:nvSpPr>
          <p:spPr>
            <a:xfrm>
              <a:off x="786100" y="3709850"/>
              <a:ext cx="17525" cy="17275"/>
            </a:xfrm>
            <a:custGeom>
              <a:avLst/>
              <a:gdLst/>
              <a:ahLst/>
              <a:cxnLst/>
              <a:rect l="l" t="t" r="r" b="b"/>
              <a:pathLst>
                <a:path w="701" h="691" extrusionOk="0">
                  <a:moveTo>
                    <a:pt x="9" y="1"/>
                  </a:moveTo>
                  <a:cubicBezTo>
                    <a:pt x="2" y="48"/>
                    <a:pt x="1" y="98"/>
                    <a:pt x="4" y="152"/>
                  </a:cubicBezTo>
                  <a:cubicBezTo>
                    <a:pt x="25" y="443"/>
                    <a:pt x="192" y="682"/>
                    <a:pt x="379" y="690"/>
                  </a:cubicBezTo>
                  <a:cubicBezTo>
                    <a:pt x="383" y="691"/>
                    <a:pt x="387" y="691"/>
                    <a:pt x="390" y="691"/>
                  </a:cubicBezTo>
                  <a:cubicBezTo>
                    <a:pt x="570" y="691"/>
                    <a:pt x="700" y="469"/>
                    <a:pt x="685" y="186"/>
                  </a:cubicBezTo>
                  <a:cubicBezTo>
                    <a:pt x="685" y="179"/>
                    <a:pt x="683" y="173"/>
                    <a:pt x="683" y="169"/>
                  </a:cubicBezTo>
                  <a:cubicBezTo>
                    <a:pt x="655" y="377"/>
                    <a:pt x="543" y="525"/>
                    <a:pt x="395" y="525"/>
                  </a:cubicBezTo>
                  <a:cubicBezTo>
                    <a:pt x="391" y="525"/>
                    <a:pt x="388" y="525"/>
                    <a:pt x="384" y="525"/>
                  </a:cubicBezTo>
                  <a:cubicBezTo>
                    <a:pt x="203" y="517"/>
                    <a:pt x="38" y="285"/>
                    <a:pt x="9" y="1"/>
                  </a:cubicBezTo>
                  <a:close/>
                </a:path>
              </a:pathLst>
            </a:custGeom>
            <a:solidFill>
              <a:srgbClr val="6775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87" name="Google Shape;10587;p52"/>
            <p:cNvSpPr/>
            <p:nvPr/>
          </p:nvSpPr>
          <p:spPr>
            <a:xfrm>
              <a:off x="768750" y="3707475"/>
              <a:ext cx="17975" cy="17500"/>
            </a:xfrm>
            <a:custGeom>
              <a:avLst/>
              <a:gdLst/>
              <a:ahLst/>
              <a:cxnLst/>
              <a:rect l="l" t="t" r="r" b="b"/>
              <a:pathLst>
                <a:path w="719" h="700" extrusionOk="0">
                  <a:moveTo>
                    <a:pt x="8" y="1"/>
                  </a:moveTo>
                  <a:cubicBezTo>
                    <a:pt x="2" y="50"/>
                    <a:pt x="1" y="100"/>
                    <a:pt x="6" y="153"/>
                  </a:cubicBezTo>
                  <a:cubicBezTo>
                    <a:pt x="31" y="448"/>
                    <a:pt x="208" y="691"/>
                    <a:pt x="396" y="699"/>
                  </a:cubicBezTo>
                  <a:cubicBezTo>
                    <a:pt x="399" y="699"/>
                    <a:pt x="403" y="699"/>
                    <a:pt x="406" y="699"/>
                  </a:cubicBezTo>
                  <a:cubicBezTo>
                    <a:pt x="589" y="699"/>
                    <a:pt x="719" y="477"/>
                    <a:pt x="698" y="189"/>
                  </a:cubicBezTo>
                  <a:cubicBezTo>
                    <a:pt x="698" y="182"/>
                    <a:pt x="696" y="178"/>
                    <a:pt x="696" y="172"/>
                  </a:cubicBezTo>
                  <a:cubicBezTo>
                    <a:pt x="669" y="382"/>
                    <a:pt x="558" y="533"/>
                    <a:pt x="409" y="533"/>
                  </a:cubicBezTo>
                  <a:cubicBezTo>
                    <a:pt x="406" y="533"/>
                    <a:pt x="402" y="533"/>
                    <a:pt x="399" y="532"/>
                  </a:cubicBezTo>
                  <a:cubicBezTo>
                    <a:pt x="213" y="524"/>
                    <a:pt x="41" y="288"/>
                    <a:pt x="8" y="1"/>
                  </a:cubicBezTo>
                  <a:close/>
                </a:path>
              </a:pathLst>
            </a:custGeom>
            <a:solidFill>
              <a:srgbClr val="6775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88" name="Google Shape;10588;p52"/>
            <p:cNvSpPr/>
            <p:nvPr/>
          </p:nvSpPr>
          <p:spPr>
            <a:xfrm>
              <a:off x="751325" y="3703675"/>
              <a:ext cx="18450" cy="17700"/>
            </a:xfrm>
            <a:custGeom>
              <a:avLst/>
              <a:gdLst/>
              <a:ahLst/>
              <a:cxnLst/>
              <a:rect l="l" t="t" r="r" b="b"/>
              <a:pathLst>
                <a:path w="738" h="708" extrusionOk="0">
                  <a:moveTo>
                    <a:pt x="6" y="0"/>
                  </a:moveTo>
                  <a:cubicBezTo>
                    <a:pt x="4" y="49"/>
                    <a:pt x="1" y="101"/>
                    <a:pt x="6" y="154"/>
                  </a:cubicBezTo>
                  <a:cubicBezTo>
                    <a:pt x="37" y="453"/>
                    <a:pt x="221" y="699"/>
                    <a:pt x="413" y="707"/>
                  </a:cubicBezTo>
                  <a:cubicBezTo>
                    <a:pt x="417" y="708"/>
                    <a:pt x="421" y="708"/>
                    <a:pt x="425" y="708"/>
                  </a:cubicBezTo>
                  <a:cubicBezTo>
                    <a:pt x="608" y="708"/>
                    <a:pt x="737" y="481"/>
                    <a:pt x="711" y="190"/>
                  </a:cubicBezTo>
                  <a:cubicBezTo>
                    <a:pt x="709" y="186"/>
                    <a:pt x="706" y="179"/>
                    <a:pt x="706" y="173"/>
                  </a:cubicBezTo>
                  <a:cubicBezTo>
                    <a:pt x="684" y="386"/>
                    <a:pt x="572" y="540"/>
                    <a:pt x="419" y="540"/>
                  </a:cubicBezTo>
                  <a:cubicBezTo>
                    <a:pt x="416" y="540"/>
                    <a:pt x="412" y="540"/>
                    <a:pt x="409" y="539"/>
                  </a:cubicBezTo>
                  <a:cubicBezTo>
                    <a:pt x="221" y="531"/>
                    <a:pt x="41" y="291"/>
                    <a:pt x="6" y="0"/>
                  </a:cubicBezTo>
                  <a:close/>
                </a:path>
              </a:pathLst>
            </a:custGeom>
            <a:solidFill>
              <a:srgbClr val="6775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89" name="Google Shape;10589;p52"/>
            <p:cNvSpPr/>
            <p:nvPr/>
          </p:nvSpPr>
          <p:spPr>
            <a:xfrm>
              <a:off x="714375" y="3699750"/>
              <a:ext cx="19425" cy="18150"/>
            </a:xfrm>
            <a:custGeom>
              <a:avLst/>
              <a:gdLst/>
              <a:ahLst/>
              <a:cxnLst/>
              <a:rect l="l" t="t" r="r" b="b"/>
              <a:pathLst>
                <a:path w="777" h="726" extrusionOk="0">
                  <a:moveTo>
                    <a:pt x="4" y="1"/>
                  </a:moveTo>
                  <a:lnTo>
                    <a:pt x="4" y="1"/>
                  </a:lnTo>
                  <a:cubicBezTo>
                    <a:pt x="0" y="51"/>
                    <a:pt x="3" y="103"/>
                    <a:pt x="10" y="159"/>
                  </a:cubicBezTo>
                  <a:cubicBezTo>
                    <a:pt x="53" y="462"/>
                    <a:pt x="249" y="715"/>
                    <a:pt x="448" y="725"/>
                  </a:cubicBezTo>
                  <a:cubicBezTo>
                    <a:pt x="452" y="725"/>
                    <a:pt x="455" y="725"/>
                    <a:pt x="459" y="725"/>
                  </a:cubicBezTo>
                  <a:cubicBezTo>
                    <a:pt x="650" y="725"/>
                    <a:pt x="777" y="493"/>
                    <a:pt x="739" y="196"/>
                  </a:cubicBezTo>
                  <a:cubicBezTo>
                    <a:pt x="737" y="191"/>
                    <a:pt x="737" y="185"/>
                    <a:pt x="736" y="179"/>
                  </a:cubicBezTo>
                  <a:cubicBezTo>
                    <a:pt x="719" y="397"/>
                    <a:pt x="609" y="553"/>
                    <a:pt x="454" y="553"/>
                  </a:cubicBezTo>
                  <a:cubicBezTo>
                    <a:pt x="450" y="553"/>
                    <a:pt x="445" y="553"/>
                    <a:pt x="441" y="553"/>
                  </a:cubicBezTo>
                  <a:cubicBezTo>
                    <a:pt x="246" y="541"/>
                    <a:pt x="53" y="297"/>
                    <a:pt x="4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90" name="Google Shape;10590;p52"/>
            <p:cNvSpPr/>
            <p:nvPr/>
          </p:nvSpPr>
          <p:spPr>
            <a:xfrm>
              <a:off x="695725" y="3697200"/>
              <a:ext cx="19875" cy="18350"/>
            </a:xfrm>
            <a:custGeom>
              <a:avLst/>
              <a:gdLst/>
              <a:ahLst/>
              <a:cxnLst/>
              <a:rect l="l" t="t" r="r" b="b"/>
              <a:pathLst>
                <a:path w="795" h="734" extrusionOk="0">
                  <a:moveTo>
                    <a:pt x="3" y="1"/>
                  </a:moveTo>
                  <a:lnTo>
                    <a:pt x="3" y="1"/>
                  </a:lnTo>
                  <a:cubicBezTo>
                    <a:pt x="0" y="51"/>
                    <a:pt x="2" y="104"/>
                    <a:pt x="10" y="160"/>
                  </a:cubicBezTo>
                  <a:cubicBezTo>
                    <a:pt x="59" y="469"/>
                    <a:pt x="262" y="725"/>
                    <a:pt x="464" y="734"/>
                  </a:cubicBezTo>
                  <a:cubicBezTo>
                    <a:pt x="468" y="734"/>
                    <a:pt x="471" y="734"/>
                    <a:pt x="475" y="734"/>
                  </a:cubicBezTo>
                  <a:cubicBezTo>
                    <a:pt x="670" y="734"/>
                    <a:pt x="794" y="500"/>
                    <a:pt x="752" y="201"/>
                  </a:cubicBezTo>
                  <a:cubicBezTo>
                    <a:pt x="752" y="195"/>
                    <a:pt x="750" y="189"/>
                    <a:pt x="749" y="182"/>
                  </a:cubicBezTo>
                  <a:cubicBezTo>
                    <a:pt x="735" y="403"/>
                    <a:pt x="625" y="560"/>
                    <a:pt x="467" y="560"/>
                  </a:cubicBezTo>
                  <a:cubicBezTo>
                    <a:pt x="463" y="560"/>
                    <a:pt x="459" y="560"/>
                    <a:pt x="454" y="560"/>
                  </a:cubicBezTo>
                  <a:cubicBezTo>
                    <a:pt x="255" y="550"/>
                    <a:pt x="55" y="303"/>
                    <a:pt x="3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91" name="Google Shape;10591;p52"/>
            <p:cNvSpPr/>
            <p:nvPr/>
          </p:nvSpPr>
          <p:spPr>
            <a:xfrm>
              <a:off x="676600" y="3693075"/>
              <a:ext cx="20450" cy="18675"/>
            </a:xfrm>
            <a:custGeom>
              <a:avLst/>
              <a:gdLst/>
              <a:ahLst/>
              <a:cxnLst/>
              <a:rect l="l" t="t" r="r" b="b"/>
              <a:pathLst>
                <a:path w="818" h="747" extrusionOk="0">
                  <a:moveTo>
                    <a:pt x="4" y="1"/>
                  </a:moveTo>
                  <a:lnTo>
                    <a:pt x="4" y="1"/>
                  </a:lnTo>
                  <a:cubicBezTo>
                    <a:pt x="1" y="52"/>
                    <a:pt x="4" y="107"/>
                    <a:pt x="14" y="164"/>
                  </a:cubicBezTo>
                  <a:cubicBezTo>
                    <a:pt x="68" y="476"/>
                    <a:pt x="280" y="735"/>
                    <a:pt x="486" y="746"/>
                  </a:cubicBezTo>
                  <a:cubicBezTo>
                    <a:pt x="491" y="747"/>
                    <a:pt x="495" y="747"/>
                    <a:pt x="499" y="747"/>
                  </a:cubicBezTo>
                  <a:cubicBezTo>
                    <a:pt x="696" y="747"/>
                    <a:pt x="817" y="510"/>
                    <a:pt x="770" y="205"/>
                  </a:cubicBezTo>
                  <a:cubicBezTo>
                    <a:pt x="770" y="200"/>
                    <a:pt x="768" y="195"/>
                    <a:pt x="767" y="187"/>
                  </a:cubicBezTo>
                  <a:cubicBezTo>
                    <a:pt x="757" y="411"/>
                    <a:pt x="649" y="570"/>
                    <a:pt x="486" y="570"/>
                  </a:cubicBezTo>
                  <a:cubicBezTo>
                    <a:pt x="482" y="570"/>
                    <a:pt x="478" y="570"/>
                    <a:pt x="474" y="570"/>
                  </a:cubicBezTo>
                  <a:cubicBezTo>
                    <a:pt x="271" y="560"/>
                    <a:pt x="64" y="308"/>
                    <a:pt x="4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92" name="Google Shape;10592;p52"/>
            <p:cNvSpPr/>
            <p:nvPr/>
          </p:nvSpPr>
          <p:spPr>
            <a:xfrm>
              <a:off x="658300" y="3359275"/>
              <a:ext cx="266500" cy="277025"/>
            </a:xfrm>
            <a:custGeom>
              <a:avLst/>
              <a:gdLst/>
              <a:ahLst/>
              <a:cxnLst/>
              <a:rect l="l" t="t" r="r" b="b"/>
              <a:pathLst>
                <a:path w="10660" h="11081" extrusionOk="0">
                  <a:moveTo>
                    <a:pt x="6492" y="1"/>
                  </a:moveTo>
                  <a:cubicBezTo>
                    <a:pt x="4793" y="1"/>
                    <a:pt x="3072" y="548"/>
                    <a:pt x="2614" y="808"/>
                  </a:cubicBezTo>
                  <a:cubicBezTo>
                    <a:pt x="1702" y="1319"/>
                    <a:pt x="1" y="10249"/>
                    <a:pt x="416" y="10249"/>
                  </a:cubicBezTo>
                  <a:cubicBezTo>
                    <a:pt x="417" y="10249"/>
                    <a:pt x="418" y="10249"/>
                    <a:pt x="419" y="10249"/>
                  </a:cubicBezTo>
                  <a:cubicBezTo>
                    <a:pt x="632" y="10225"/>
                    <a:pt x="863" y="10214"/>
                    <a:pt x="1108" y="10214"/>
                  </a:cubicBezTo>
                  <a:cubicBezTo>
                    <a:pt x="3303" y="10214"/>
                    <a:pt x="6631" y="11081"/>
                    <a:pt x="7819" y="11081"/>
                  </a:cubicBezTo>
                  <a:cubicBezTo>
                    <a:pt x="8007" y="11081"/>
                    <a:pt x="8141" y="11059"/>
                    <a:pt x="8209" y="11009"/>
                  </a:cubicBezTo>
                  <a:cubicBezTo>
                    <a:pt x="8757" y="10607"/>
                    <a:pt x="10659" y="4600"/>
                    <a:pt x="10221" y="2432"/>
                  </a:cubicBezTo>
                  <a:cubicBezTo>
                    <a:pt x="9838" y="539"/>
                    <a:pt x="8176" y="1"/>
                    <a:pt x="649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93" name="Google Shape;10593;p52"/>
            <p:cNvSpPr/>
            <p:nvPr/>
          </p:nvSpPr>
          <p:spPr>
            <a:xfrm>
              <a:off x="831400" y="3612850"/>
              <a:ext cx="18625" cy="13825"/>
            </a:xfrm>
            <a:custGeom>
              <a:avLst/>
              <a:gdLst/>
              <a:ahLst/>
              <a:cxnLst/>
              <a:rect l="l" t="t" r="r" b="b"/>
              <a:pathLst>
                <a:path w="745" h="553" extrusionOk="0">
                  <a:moveTo>
                    <a:pt x="9" y="1"/>
                  </a:moveTo>
                  <a:cubicBezTo>
                    <a:pt x="5" y="40"/>
                    <a:pt x="1" y="78"/>
                    <a:pt x="6" y="120"/>
                  </a:cubicBezTo>
                  <a:cubicBezTo>
                    <a:pt x="31" y="351"/>
                    <a:pt x="210" y="545"/>
                    <a:pt x="409" y="553"/>
                  </a:cubicBezTo>
                  <a:cubicBezTo>
                    <a:pt x="413" y="553"/>
                    <a:pt x="416" y="553"/>
                    <a:pt x="420" y="553"/>
                  </a:cubicBezTo>
                  <a:cubicBezTo>
                    <a:pt x="611" y="553"/>
                    <a:pt x="745" y="374"/>
                    <a:pt x="719" y="147"/>
                  </a:cubicBezTo>
                  <a:cubicBezTo>
                    <a:pt x="718" y="142"/>
                    <a:pt x="716" y="137"/>
                    <a:pt x="716" y="133"/>
                  </a:cubicBezTo>
                  <a:cubicBezTo>
                    <a:pt x="691" y="302"/>
                    <a:pt x="574" y="421"/>
                    <a:pt x="417" y="421"/>
                  </a:cubicBezTo>
                  <a:cubicBezTo>
                    <a:pt x="414" y="421"/>
                    <a:pt x="412" y="420"/>
                    <a:pt x="409" y="420"/>
                  </a:cubicBezTo>
                  <a:cubicBezTo>
                    <a:pt x="216" y="412"/>
                    <a:pt x="41" y="226"/>
                    <a:pt x="9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94" name="Google Shape;10594;p52"/>
            <p:cNvSpPr/>
            <p:nvPr/>
          </p:nvSpPr>
          <p:spPr>
            <a:xfrm>
              <a:off x="813800" y="3611100"/>
              <a:ext cx="18375" cy="13825"/>
            </a:xfrm>
            <a:custGeom>
              <a:avLst/>
              <a:gdLst/>
              <a:ahLst/>
              <a:cxnLst/>
              <a:rect l="l" t="t" r="r" b="b"/>
              <a:pathLst>
                <a:path w="735" h="553" extrusionOk="0">
                  <a:moveTo>
                    <a:pt x="1" y="0"/>
                  </a:moveTo>
                  <a:lnTo>
                    <a:pt x="1" y="18"/>
                  </a:lnTo>
                  <a:cubicBezTo>
                    <a:pt x="1" y="23"/>
                    <a:pt x="2" y="26"/>
                    <a:pt x="2" y="32"/>
                  </a:cubicBezTo>
                  <a:cubicBezTo>
                    <a:pt x="6" y="69"/>
                    <a:pt x="5" y="107"/>
                    <a:pt x="1" y="141"/>
                  </a:cubicBezTo>
                  <a:cubicBezTo>
                    <a:pt x="35" y="364"/>
                    <a:pt x="209" y="545"/>
                    <a:pt x="400" y="552"/>
                  </a:cubicBezTo>
                  <a:cubicBezTo>
                    <a:pt x="404" y="552"/>
                    <a:pt x="408" y="552"/>
                    <a:pt x="411" y="552"/>
                  </a:cubicBezTo>
                  <a:cubicBezTo>
                    <a:pt x="602" y="552"/>
                    <a:pt x="734" y="374"/>
                    <a:pt x="710" y="147"/>
                  </a:cubicBezTo>
                  <a:cubicBezTo>
                    <a:pt x="709" y="141"/>
                    <a:pt x="706" y="137"/>
                    <a:pt x="706" y="133"/>
                  </a:cubicBezTo>
                  <a:cubicBezTo>
                    <a:pt x="682" y="302"/>
                    <a:pt x="565" y="420"/>
                    <a:pt x="408" y="420"/>
                  </a:cubicBezTo>
                  <a:cubicBezTo>
                    <a:pt x="406" y="420"/>
                    <a:pt x="403" y="420"/>
                    <a:pt x="400" y="420"/>
                  </a:cubicBezTo>
                  <a:cubicBezTo>
                    <a:pt x="207" y="413"/>
                    <a:pt x="31" y="226"/>
                    <a:pt x="1" y="0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95" name="Google Shape;10595;p52"/>
            <p:cNvSpPr/>
            <p:nvPr/>
          </p:nvSpPr>
          <p:spPr>
            <a:xfrm>
              <a:off x="795800" y="3608300"/>
              <a:ext cx="18050" cy="13825"/>
            </a:xfrm>
            <a:custGeom>
              <a:avLst/>
              <a:gdLst/>
              <a:ahLst/>
              <a:cxnLst/>
              <a:rect l="l" t="t" r="r" b="b"/>
              <a:pathLst>
                <a:path w="722" h="553" extrusionOk="0">
                  <a:moveTo>
                    <a:pt x="9" y="0"/>
                  </a:moveTo>
                  <a:cubicBezTo>
                    <a:pt x="4" y="38"/>
                    <a:pt x="1" y="76"/>
                    <a:pt x="5" y="118"/>
                  </a:cubicBezTo>
                  <a:cubicBezTo>
                    <a:pt x="31" y="351"/>
                    <a:pt x="210" y="545"/>
                    <a:pt x="407" y="552"/>
                  </a:cubicBezTo>
                  <a:cubicBezTo>
                    <a:pt x="410" y="552"/>
                    <a:pt x="413" y="552"/>
                    <a:pt x="416" y="552"/>
                  </a:cubicBezTo>
                  <a:cubicBezTo>
                    <a:pt x="578" y="552"/>
                    <a:pt x="695" y="428"/>
                    <a:pt x="718" y="255"/>
                  </a:cubicBezTo>
                  <a:cubicBezTo>
                    <a:pt x="721" y="219"/>
                    <a:pt x="722" y="183"/>
                    <a:pt x="719" y="144"/>
                  </a:cubicBezTo>
                  <a:cubicBezTo>
                    <a:pt x="719" y="138"/>
                    <a:pt x="718" y="135"/>
                    <a:pt x="718" y="130"/>
                  </a:cubicBezTo>
                  <a:lnTo>
                    <a:pt x="718" y="133"/>
                  </a:lnTo>
                  <a:cubicBezTo>
                    <a:pt x="692" y="298"/>
                    <a:pt x="577" y="417"/>
                    <a:pt x="422" y="417"/>
                  </a:cubicBezTo>
                  <a:cubicBezTo>
                    <a:pt x="419" y="417"/>
                    <a:pt x="415" y="417"/>
                    <a:pt x="412" y="417"/>
                  </a:cubicBezTo>
                  <a:cubicBezTo>
                    <a:pt x="219" y="410"/>
                    <a:pt x="44" y="223"/>
                    <a:pt x="9" y="0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96" name="Google Shape;10596;p52"/>
            <p:cNvSpPr/>
            <p:nvPr/>
          </p:nvSpPr>
          <p:spPr>
            <a:xfrm>
              <a:off x="765125" y="3596825"/>
              <a:ext cx="19200" cy="12600"/>
            </a:xfrm>
            <a:custGeom>
              <a:avLst/>
              <a:gdLst/>
              <a:ahLst/>
              <a:cxnLst/>
              <a:rect l="l" t="t" r="r" b="b"/>
              <a:pathLst>
                <a:path w="768" h="504" extrusionOk="0">
                  <a:moveTo>
                    <a:pt x="2" y="1"/>
                  </a:moveTo>
                  <a:lnTo>
                    <a:pt x="2" y="1"/>
                  </a:lnTo>
                  <a:cubicBezTo>
                    <a:pt x="0" y="41"/>
                    <a:pt x="2" y="80"/>
                    <a:pt x="12" y="122"/>
                  </a:cubicBezTo>
                  <a:cubicBezTo>
                    <a:pt x="57" y="338"/>
                    <a:pt x="240" y="504"/>
                    <a:pt x="426" y="504"/>
                  </a:cubicBezTo>
                  <a:cubicBezTo>
                    <a:pt x="435" y="504"/>
                    <a:pt x="444" y="503"/>
                    <a:pt x="453" y="502"/>
                  </a:cubicBezTo>
                  <a:cubicBezTo>
                    <a:pt x="649" y="484"/>
                    <a:pt x="768" y="287"/>
                    <a:pt x="719" y="58"/>
                  </a:cubicBezTo>
                  <a:cubicBezTo>
                    <a:pt x="719" y="53"/>
                    <a:pt x="718" y="50"/>
                    <a:pt x="716" y="44"/>
                  </a:cubicBezTo>
                  <a:cubicBezTo>
                    <a:pt x="709" y="218"/>
                    <a:pt x="601" y="354"/>
                    <a:pt x="440" y="369"/>
                  </a:cubicBezTo>
                  <a:cubicBezTo>
                    <a:pt x="432" y="369"/>
                    <a:pt x="423" y="370"/>
                    <a:pt x="414" y="370"/>
                  </a:cubicBezTo>
                  <a:cubicBezTo>
                    <a:pt x="232" y="370"/>
                    <a:pt x="54" y="212"/>
                    <a:pt x="2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97" name="Google Shape;10597;p52"/>
            <p:cNvSpPr/>
            <p:nvPr/>
          </p:nvSpPr>
          <p:spPr>
            <a:xfrm>
              <a:off x="747350" y="3597275"/>
              <a:ext cx="19175" cy="12575"/>
            </a:xfrm>
            <a:custGeom>
              <a:avLst/>
              <a:gdLst/>
              <a:ahLst/>
              <a:cxnLst/>
              <a:rect l="l" t="t" r="r" b="b"/>
              <a:pathLst>
                <a:path w="767" h="503" extrusionOk="0">
                  <a:moveTo>
                    <a:pt x="0" y="0"/>
                  </a:moveTo>
                  <a:cubicBezTo>
                    <a:pt x="0" y="7"/>
                    <a:pt x="2" y="13"/>
                    <a:pt x="2" y="20"/>
                  </a:cubicBezTo>
                  <a:lnTo>
                    <a:pt x="2" y="17"/>
                  </a:lnTo>
                  <a:cubicBezTo>
                    <a:pt x="2" y="23"/>
                    <a:pt x="4" y="26"/>
                    <a:pt x="6" y="32"/>
                  </a:cubicBezTo>
                  <a:cubicBezTo>
                    <a:pt x="13" y="71"/>
                    <a:pt x="15" y="106"/>
                    <a:pt x="15" y="142"/>
                  </a:cubicBezTo>
                  <a:cubicBezTo>
                    <a:pt x="69" y="348"/>
                    <a:pt x="246" y="503"/>
                    <a:pt x="425" y="503"/>
                  </a:cubicBezTo>
                  <a:cubicBezTo>
                    <a:pt x="434" y="503"/>
                    <a:pt x="443" y="502"/>
                    <a:pt x="451" y="502"/>
                  </a:cubicBezTo>
                  <a:cubicBezTo>
                    <a:pt x="647" y="484"/>
                    <a:pt x="766" y="286"/>
                    <a:pt x="717" y="58"/>
                  </a:cubicBezTo>
                  <a:cubicBezTo>
                    <a:pt x="717" y="53"/>
                    <a:pt x="716" y="49"/>
                    <a:pt x="713" y="43"/>
                  </a:cubicBezTo>
                  <a:cubicBezTo>
                    <a:pt x="706" y="219"/>
                    <a:pt x="598" y="355"/>
                    <a:pt x="438" y="369"/>
                  </a:cubicBezTo>
                  <a:cubicBezTo>
                    <a:pt x="430" y="370"/>
                    <a:pt x="421" y="371"/>
                    <a:pt x="413" y="371"/>
                  </a:cubicBezTo>
                  <a:cubicBezTo>
                    <a:pt x="229" y="371"/>
                    <a:pt x="52" y="212"/>
                    <a:pt x="0" y="0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98" name="Google Shape;10598;p52"/>
            <p:cNvSpPr/>
            <p:nvPr/>
          </p:nvSpPr>
          <p:spPr>
            <a:xfrm>
              <a:off x="729475" y="3596650"/>
              <a:ext cx="18250" cy="12550"/>
            </a:xfrm>
            <a:custGeom>
              <a:avLst/>
              <a:gdLst/>
              <a:ahLst/>
              <a:cxnLst/>
              <a:rect l="l" t="t" r="r" b="b"/>
              <a:pathLst>
                <a:path w="730" h="502" extrusionOk="0">
                  <a:moveTo>
                    <a:pt x="2" y="1"/>
                  </a:moveTo>
                  <a:cubicBezTo>
                    <a:pt x="1" y="38"/>
                    <a:pt x="2" y="78"/>
                    <a:pt x="11" y="120"/>
                  </a:cubicBezTo>
                  <a:cubicBezTo>
                    <a:pt x="58" y="336"/>
                    <a:pt x="239" y="502"/>
                    <a:pt x="426" y="502"/>
                  </a:cubicBezTo>
                  <a:cubicBezTo>
                    <a:pt x="435" y="502"/>
                    <a:pt x="444" y="502"/>
                    <a:pt x="454" y="501"/>
                  </a:cubicBezTo>
                  <a:cubicBezTo>
                    <a:pt x="615" y="486"/>
                    <a:pt x="724" y="346"/>
                    <a:pt x="728" y="167"/>
                  </a:cubicBezTo>
                  <a:cubicBezTo>
                    <a:pt x="730" y="131"/>
                    <a:pt x="728" y="94"/>
                    <a:pt x="719" y="57"/>
                  </a:cubicBezTo>
                  <a:cubicBezTo>
                    <a:pt x="719" y="51"/>
                    <a:pt x="717" y="48"/>
                    <a:pt x="715" y="42"/>
                  </a:cubicBezTo>
                  <a:lnTo>
                    <a:pt x="715" y="45"/>
                  </a:lnTo>
                  <a:cubicBezTo>
                    <a:pt x="707" y="218"/>
                    <a:pt x="600" y="353"/>
                    <a:pt x="441" y="367"/>
                  </a:cubicBezTo>
                  <a:cubicBezTo>
                    <a:pt x="431" y="368"/>
                    <a:pt x="421" y="369"/>
                    <a:pt x="411" y="369"/>
                  </a:cubicBezTo>
                  <a:cubicBezTo>
                    <a:pt x="230" y="369"/>
                    <a:pt x="53" y="210"/>
                    <a:pt x="2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99" name="Google Shape;10599;p52"/>
            <p:cNvSpPr/>
            <p:nvPr/>
          </p:nvSpPr>
          <p:spPr>
            <a:xfrm>
              <a:off x="698125" y="3600825"/>
              <a:ext cx="19200" cy="12600"/>
            </a:xfrm>
            <a:custGeom>
              <a:avLst/>
              <a:gdLst/>
              <a:ahLst/>
              <a:cxnLst/>
              <a:rect l="l" t="t" r="r" b="b"/>
              <a:pathLst>
                <a:path w="768" h="504" extrusionOk="0">
                  <a:moveTo>
                    <a:pt x="2" y="0"/>
                  </a:moveTo>
                  <a:cubicBezTo>
                    <a:pt x="0" y="41"/>
                    <a:pt x="2" y="79"/>
                    <a:pt x="12" y="121"/>
                  </a:cubicBezTo>
                  <a:cubicBezTo>
                    <a:pt x="57" y="339"/>
                    <a:pt x="239" y="503"/>
                    <a:pt x="426" y="503"/>
                  </a:cubicBezTo>
                  <a:cubicBezTo>
                    <a:pt x="435" y="503"/>
                    <a:pt x="444" y="503"/>
                    <a:pt x="453" y="502"/>
                  </a:cubicBezTo>
                  <a:cubicBezTo>
                    <a:pt x="649" y="483"/>
                    <a:pt x="768" y="286"/>
                    <a:pt x="719" y="58"/>
                  </a:cubicBezTo>
                  <a:cubicBezTo>
                    <a:pt x="719" y="52"/>
                    <a:pt x="718" y="49"/>
                    <a:pt x="716" y="44"/>
                  </a:cubicBezTo>
                  <a:cubicBezTo>
                    <a:pt x="709" y="219"/>
                    <a:pt x="601" y="354"/>
                    <a:pt x="440" y="368"/>
                  </a:cubicBezTo>
                  <a:cubicBezTo>
                    <a:pt x="431" y="369"/>
                    <a:pt x="422" y="370"/>
                    <a:pt x="412" y="370"/>
                  </a:cubicBezTo>
                  <a:cubicBezTo>
                    <a:pt x="231" y="370"/>
                    <a:pt x="54" y="211"/>
                    <a:pt x="2" y="0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00" name="Google Shape;10600;p52"/>
            <p:cNvSpPr/>
            <p:nvPr/>
          </p:nvSpPr>
          <p:spPr>
            <a:xfrm>
              <a:off x="680300" y="3601300"/>
              <a:ext cx="19150" cy="12550"/>
            </a:xfrm>
            <a:custGeom>
              <a:avLst/>
              <a:gdLst/>
              <a:ahLst/>
              <a:cxnLst/>
              <a:rect l="l" t="t" r="r" b="b"/>
              <a:pathLst>
                <a:path w="766" h="502" extrusionOk="0">
                  <a:moveTo>
                    <a:pt x="1" y="0"/>
                  </a:moveTo>
                  <a:cubicBezTo>
                    <a:pt x="1" y="7"/>
                    <a:pt x="2" y="13"/>
                    <a:pt x="2" y="20"/>
                  </a:cubicBezTo>
                  <a:lnTo>
                    <a:pt x="2" y="16"/>
                  </a:lnTo>
                  <a:cubicBezTo>
                    <a:pt x="2" y="22"/>
                    <a:pt x="4" y="25"/>
                    <a:pt x="6" y="30"/>
                  </a:cubicBezTo>
                  <a:cubicBezTo>
                    <a:pt x="15" y="71"/>
                    <a:pt x="17" y="106"/>
                    <a:pt x="15" y="141"/>
                  </a:cubicBezTo>
                  <a:cubicBezTo>
                    <a:pt x="70" y="346"/>
                    <a:pt x="244" y="501"/>
                    <a:pt x="424" y="501"/>
                  </a:cubicBezTo>
                  <a:cubicBezTo>
                    <a:pt x="433" y="501"/>
                    <a:pt x="443" y="501"/>
                    <a:pt x="452" y="500"/>
                  </a:cubicBezTo>
                  <a:cubicBezTo>
                    <a:pt x="647" y="483"/>
                    <a:pt x="765" y="285"/>
                    <a:pt x="716" y="58"/>
                  </a:cubicBezTo>
                  <a:cubicBezTo>
                    <a:pt x="716" y="52"/>
                    <a:pt x="715" y="48"/>
                    <a:pt x="713" y="43"/>
                  </a:cubicBezTo>
                  <a:cubicBezTo>
                    <a:pt x="706" y="217"/>
                    <a:pt x="599" y="354"/>
                    <a:pt x="439" y="368"/>
                  </a:cubicBezTo>
                  <a:cubicBezTo>
                    <a:pt x="430" y="369"/>
                    <a:pt x="422" y="369"/>
                    <a:pt x="413" y="369"/>
                  </a:cubicBezTo>
                  <a:cubicBezTo>
                    <a:pt x="229" y="369"/>
                    <a:pt x="52" y="211"/>
                    <a:pt x="1" y="0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01" name="Google Shape;10601;p52"/>
            <p:cNvSpPr/>
            <p:nvPr/>
          </p:nvSpPr>
          <p:spPr>
            <a:xfrm>
              <a:off x="667050" y="3601725"/>
              <a:ext cx="13650" cy="11500"/>
            </a:xfrm>
            <a:custGeom>
              <a:avLst/>
              <a:gdLst/>
              <a:ahLst/>
              <a:cxnLst/>
              <a:rect l="l" t="t" r="r" b="b"/>
              <a:pathLst>
                <a:path w="546" h="460" extrusionOk="0">
                  <a:moveTo>
                    <a:pt x="531" y="0"/>
                  </a:moveTo>
                  <a:lnTo>
                    <a:pt x="531" y="5"/>
                  </a:lnTo>
                  <a:cubicBezTo>
                    <a:pt x="524" y="176"/>
                    <a:pt x="416" y="312"/>
                    <a:pt x="256" y="327"/>
                  </a:cubicBezTo>
                  <a:cubicBezTo>
                    <a:pt x="248" y="327"/>
                    <a:pt x="240" y="328"/>
                    <a:pt x="232" y="328"/>
                  </a:cubicBezTo>
                  <a:cubicBezTo>
                    <a:pt x="150" y="328"/>
                    <a:pt x="70" y="295"/>
                    <a:pt x="1" y="242"/>
                  </a:cubicBezTo>
                  <a:lnTo>
                    <a:pt x="1" y="242"/>
                  </a:lnTo>
                  <a:cubicBezTo>
                    <a:pt x="1" y="288"/>
                    <a:pt x="1" y="331"/>
                    <a:pt x="2" y="367"/>
                  </a:cubicBezTo>
                  <a:cubicBezTo>
                    <a:pt x="72" y="425"/>
                    <a:pt x="156" y="460"/>
                    <a:pt x="240" y="460"/>
                  </a:cubicBezTo>
                  <a:cubicBezTo>
                    <a:pt x="249" y="460"/>
                    <a:pt x="259" y="460"/>
                    <a:pt x="268" y="459"/>
                  </a:cubicBezTo>
                  <a:cubicBezTo>
                    <a:pt x="430" y="444"/>
                    <a:pt x="539" y="305"/>
                    <a:pt x="544" y="127"/>
                  </a:cubicBezTo>
                  <a:cubicBezTo>
                    <a:pt x="545" y="91"/>
                    <a:pt x="544" y="54"/>
                    <a:pt x="534" y="15"/>
                  </a:cubicBezTo>
                  <a:cubicBezTo>
                    <a:pt x="534" y="10"/>
                    <a:pt x="532" y="6"/>
                    <a:pt x="531" y="0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02" name="Google Shape;10602;p52"/>
            <p:cNvSpPr/>
            <p:nvPr/>
          </p:nvSpPr>
          <p:spPr>
            <a:xfrm>
              <a:off x="862700" y="3629775"/>
              <a:ext cx="1525" cy="4800"/>
            </a:xfrm>
            <a:custGeom>
              <a:avLst/>
              <a:gdLst/>
              <a:ahLst/>
              <a:cxnLst/>
              <a:rect l="l" t="t" r="r" b="b"/>
              <a:pathLst>
                <a:path w="61" h="192" extrusionOk="0">
                  <a:moveTo>
                    <a:pt x="10" y="1"/>
                  </a:moveTo>
                  <a:cubicBezTo>
                    <a:pt x="5" y="41"/>
                    <a:pt x="0" y="81"/>
                    <a:pt x="6" y="120"/>
                  </a:cubicBezTo>
                  <a:cubicBezTo>
                    <a:pt x="10" y="144"/>
                    <a:pt x="15" y="169"/>
                    <a:pt x="20" y="192"/>
                  </a:cubicBezTo>
                  <a:cubicBezTo>
                    <a:pt x="25" y="190"/>
                    <a:pt x="29" y="189"/>
                    <a:pt x="33" y="186"/>
                  </a:cubicBezTo>
                  <a:cubicBezTo>
                    <a:pt x="42" y="180"/>
                    <a:pt x="51" y="169"/>
                    <a:pt x="61" y="160"/>
                  </a:cubicBezTo>
                  <a:cubicBezTo>
                    <a:pt x="35" y="111"/>
                    <a:pt x="18" y="58"/>
                    <a:pt x="10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03" name="Google Shape;10603;p52"/>
            <p:cNvSpPr/>
            <p:nvPr/>
          </p:nvSpPr>
          <p:spPr>
            <a:xfrm>
              <a:off x="877175" y="3599200"/>
              <a:ext cx="1650" cy="6100"/>
            </a:xfrm>
            <a:custGeom>
              <a:avLst/>
              <a:gdLst/>
              <a:ahLst/>
              <a:cxnLst/>
              <a:rect l="l" t="t" r="r" b="b"/>
              <a:pathLst>
                <a:path w="66" h="244" extrusionOk="0">
                  <a:moveTo>
                    <a:pt x="8" y="1"/>
                  </a:moveTo>
                  <a:cubicBezTo>
                    <a:pt x="2" y="41"/>
                    <a:pt x="0" y="80"/>
                    <a:pt x="3" y="121"/>
                  </a:cubicBezTo>
                  <a:cubicBezTo>
                    <a:pt x="9" y="165"/>
                    <a:pt x="22" y="205"/>
                    <a:pt x="36" y="244"/>
                  </a:cubicBezTo>
                  <a:cubicBezTo>
                    <a:pt x="45" y="219"/>
                    <a:pt x="56" y="193"/>
                    <a:pt x="65" y="169"/>
                  </a:cubicBezTo>
                  <a:cubicBezTo>
                    <a:pt x="36" y="119"/>
                    <a:pt x="16" y="63"/>
                    <a:pt x="8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04" name="Google Shape;10604;p52"/>
            <p:cNvSpPr/>
            <p:nvPr/>
          </p:nvSpPr>
          <p:spPr>
            <a:xfrm>
              <a:off x="869625" y="3548050"/>
              <a:ext cx="18925" cy="13200"/>
            </a:xfrm>
            <a:custGeom>
              <a:avLst/>
              <a:gdLst/>
              <a:ahLst/>
              <a:cxnLst/>
              <a:rect l="l" t="t" r="r" b="b"/>
              <a:pathLst>
                <a:path w="757" h="528" extrusionOk="0">
                  <a:moveTo>
                    <a:pt x="3" y="0"/>
                  </a:moveTo>
                  <a:cubicBezTo>
                    <a:pt x="1" y="39"/>
                    <a:pt x="1" y="78"/>
                    <a:pt x="6" y="120"/>
                  </a:cubicBezTo>
                  <a:cubicBezTo>
                    <a:pt x="43" y="347"/>
                    <a:pt x="229" y="528"/>
                    <a:pt x="423" y="528"/>
                  </a:cubicBezTo>
                  <a:cubicBezTo>
                    <a:pt x="426" y="528"/>
                    <a:pt x="428" y="528"/>
                    <a:pt x="430" y="528"/>
                  </a:cubicBezTo>
                  <a:cubicBezTo>
                    <a:pt x="627" y="522"/>
                    <a:pt x="756" y="331"/>
                    <a:pt x="719" y="101"/>
                  </a:cubicBezTo>
                  <a:cubicBezTo>
                    <a:pt x="718" y="97"/>
                    <a:pt x="715" y="92"/>
                    <a:pt x="715" y="87"/>
                  </a:cubicBezTo>
                  <a:cubicBezTo>
                    <a:pt x="699" y="262"/>
                    <a:pt x="585" y="391"/>
                    <a:pt x="425" y="394"/>
                  </a:cubicBezTo>
                  <a:cubicBezTo>
                    <a:pt x="421" y="394"/>
                    <a:pt x="418" y="394"/>
                    <a:pt x="415" y="394"/>
                  </a:cubicBezTo>
                  <a:cubicBezTo>
                    <a:pt x="226" y="394"/>
                    <a:pt x="46" y="220"/>
                    <a:pt x="3" y="0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05" name="Google Shape;10605;p52"/>
            <p:cNvSpPr/>
            <p:nvPr/>
          </p:nvSpPr>
          <p:spPr>
            <a:xfrm>
              <a:off x="851800" y="3547400"/>
              <a:ext cx="18825" cy="13225"/>
            </a:xfrm>
            <a:custGeom>
              <a:avLst/>
              <a:gdLst/>
              <a:ahLst/>
              <a:cxnLst/>
              <a:rect l="l" t="t" r="r" b="b"/>
              <a:pathLst>
                <a:path w="753" h="529" extrusionOk="0">
                  <a:moveTo>
                    <a:pt x="2" y="1"/>
                  </a:moveTo>
                  <a:cubicBezTo>
                    <a:pt x="1" y="8"/>
                    <a:pt x="2" y="14"/>
                    <a:pt x="2" y="21"/>
                  </a:cubicBezTo>
                  <a:lnTo>
                    <a:pt x="2" y="16"/>
                  </a:lnTo>
                  <a:cubicBezTo>
                    <a:pt x="4" y="22"/>
                    <a:pt x="5" y="25"/>
                    <a:pt x="5" y="31"/>
                  </a:cubicBezTo>
                  <a:cubicBezTo>
                    <a:pt x="11" y="71"/>
                    <a:pt x="11" y="107"/>
                    <a:pt x="9" y="143"/>
                  </a:cubicBezTo>
                  <a:cubicBezTo>
                    <a:pt x="55" y="359"/>
                    <a:pt x="232" y="528"/>
                    <a:pt x="418" y="528"/>
                  </a:cubicBezTo>
                  <a:cubicBezTo>
                    <a:pt x="421" y="528"/>
                    <a:pt x="425" y="528"/>
                    <a:pt x="428" y="528"/>
                  </a:cubicBezTo>
                  <a:cubicBezTo>
                    <a:pt x="623" y="524"/>
                    <a:pt x="752" y="333"/>
                    <a:pt x="716" y="101"/>
                  </a:cubicBezTo>
                  <a:cubicBezTo>
                    <a:pt x="715" y="95"/>
                    <a:pt x="715" y="91"/>
                    <a:pt x="714" y="87"/>
                  </a:cubicBezTo>
                  <a:cubicBezTo>
                    <a:pt x="698" y="261"/>
                    <a:pt x="584" y="390"/>
                    <a:pt x="422" y="393"/>
                  </a:cubicBezTo>
                  <a:cubicBezTo>
                    <a:pt x="419" y="393"/>
                    <a:pt x="416" y="393"/>
                    <a:pt x="413" y="393"/>
                  </a:cubicBezTo>
                  <a:cubicBezTo>
                    <a:pt x="225" y="393"/>
                    <a:pt x="45" y="220"/>
                    <a:pt x="2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06" name="Google Shape;10606;p52"/>
            <p:cNvSpPr/>
            <p:nvPr/>
          </p:nvSpPr>
          <p:spPr>
            <a:xfrm>
              <a:off x="833925" y="3545600"/>
              <a:ext cx="18150" cy="13225"/>
            </a:xfrm>
            <a:custGeom>
              <a:avLst/>
              <a:gdLst/>
              <a:ahLst/>
              <a:cxnLst/>
              <a:rect l="l" t="t" r="r" b="b"/>
              <a:pathLst>
                <a:path w="726" h="529" extrusionOk="0">
                  <a:moveTo>
                    <a:pt x="5" y="1"/>
                  </a:moveTo>
                  <a:lnTo>
                    <a:pt x="5" y="1"/>
                  </a:lnTo>
                  <a:cubicBezTo>
                    <a:pt x="0" y="40"/>
                    <a:pt x="0" y="80"/>
                    <a:pt x="7" y="121"/>
                  </a:cubicBezTo>
                  <a:cubicBezTo>
                    <a:pt x="44" y="348"/>
                    <a:pt x="230" y="528"/>
                    <a:pt x="422" y="528"/>
                  </a:cubicBezTo>
                  <a:cubicBezTo>
                    <a:pt x="425" y="528"/>
                    <a:pt x="428" y="528"/>
                    <a:pt x="431" y="528"/>
                  </a:cubicBezTo>
                  <a:cubicBezTo>
                    <a:pt x="595" y="525"/>
                    <a:pt x="712" y="392"/>
                    <a:pt x="724" y="215"/>
                  </a:cubicBezTo>
                  <a:cubicBezTo>
                    <a:pt x="726" y="179"/>
                    <a:pt x="726" y="140"/>
                    <a:pt x="720" y="103"/>
                  </a:cubicBezTo>
                  <a:cubicBezTo>
                    <a:pt x="720" y="98"/>
                    <a:pt x="719" y="94"/>
                    <a:pt x="716" y="87"/>
                  </a:cubicBezTo>
                  <a:lnTo>
                    <a:pt x="716" y="90"/>
                  </a:lnTo>
                  <a:cubicBezTo>
                    <a:pt x="697" y="261"/>
                    <a:pt x="584" y="390"/>
                    <a:pt x="424" y="395"/>
                  </a:cubicBezTo>
                  <a:cubicBezTo>
                    <a:pt x="422" y="395"/>
                    <a:pt x="420" y="395"/>
                    <a:pt x="417" y="395"/>
                  </a:cubicBezTo>
                  <a:cubicBezTo>
                    <a:pt x="227" y="395"/>
                    <a:pt x="47" y="221"/>
                    <a:pt x="5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07" name="Google Shape;10607;p52"/>
            <p:cNvSpPr/>
            <p:nvPr/>
          </p:nvSpPr>
          <p:spPr>
            <a:xfrm>
              <a:off x="779350" y="3541725"/>
              <a:ext cx="19200" cy="12550"/>
            </a:xfrm>
            <a:custGeom>
              <a:avLst/>
              <a:gdLst/>
              <a:ahLst/>
              <a:cxnLst/>
              <a:rect l="l" t="t" r="r" b="b"/>
              <a:pathLst>
                <a:path w="768" h="502" extrusionOk="0">
                  <a:moveTo>
                    <a:pt x="3" y="1"/>
                  </a:moveTo>
                  <a:cubicBezTo>
                    <a:pt x="0" y="39"/>
                    <a:pt x="3" y="78"/>
                    <a:pt x="12" y="120"/>
                  </a:cubicBezTo>
                  <a:cubicBezTo>
                    <a:pt x="57" y="338"/>
                    <a:pt x="239" y="502"/>
                    <a:pt x="426" y="502"/>
                  </a:cubicBezTo>
                  <a:cubicBezTo>
                    <a:pt x="435" y="502"/>
                    <a:pt x="444" y="501"/>
                    <a:pt x="453" y="501"/>
                  </a:cubicBezTo>
                  <a:cubicBezTo>
                    <a:pt x="650" y="482"/>
                    <a:pt x="768" y="285"/>
                    <a:pt x="719" y="58"/>
                  </a:cubicBezTo>
                  <a:cubicBezTo>
                    <a:pt x="719" y="54"/>
                    <a:pt x="718" y="49"/>
                    <a:pt x="716" y="44"/>
                  </a:cubicBezTo>
                  <a:cubicBezTo>
                    <a:pt x="709" y="219"/>
                    <a:pt x="601" y="356"/>
                    <a:pt x="442" y="370"/>
                  </a:cubicBezTo>
                  <a:cubicBezTo>
                    <a:pt x="433" y="371"/>
                    <a:pt x="424" y="371"/>
                    <a:pt x="416" y="371"/>
                  </a:cubicBezTo>
                  <a:cubicBezTo>
                    <a:pt x="232" y="371"/>
                    <a:pt x="54" y="212"/>
                    <a:pt x="3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08" name="Google Shape;10608;p52"/>
            <p:cNvSpPr/>
            <p:nvPr/>
          </p:nvSpPr>
          <p:spPr>
            <a:xfrm>
              <a:off x="761525" y="3542125"/>
              <a:ext cx="19175" cy="12575"/>
            </a:xfrm>
            <a:custGeom>
              <a:avLst/>
              <a:gdLst/>
              <a:ahLst/>
              <a:cxnLst/>
              <a:rect l="l" t="t" r="r" b="b"/>
              <a:pathLst>
                <a:path w="767" h="503" extrusionOk="0">
                  <a:moveTo>
                    <a:pt x="1" y="0"/>
                  </a:moveTo>
                  <a:cubicBezTo>
                    <a:pt x="1" y="8"/>
                    <a:pt x="2" y="13"/>
                    <a:pt x="2" y="21"/>
                  </a:cubicBezTo>
                  <a:lnTo>
                    <a:pt x="2" y="18"/>
                  </a:lnTo>
                  <a:cubicBezTo>
                    <a:pt x="2" y="22"/>
                    <a:pt x="5" y="26"/>
                    <a:pt x="6" y="32"/>
                  </a:cubicBezTo>
                  <a:cubicBezTo>
                    <a:pt x="15" y="71"/>
                    <a:pt x="17" y="107"/>
                    <a:pt x="15" y="143"/>
                  </a:cubicBezTo>
                  <a:cubicBezTo>
                    <a:pt x="70" y="348"/>
                    <a:pt x="246" y="503"/>
                    <a:pt x="426" y="503"/>
                  </a:cubicBezTo>
                  <a:cubicBezTo>
                    <a:pt x="435" y="503"/>
                    <a:pt x="443" y="503"/>
                    <a:pt x="452" y="502"/>
                  </a:cubicBezTo>
                  <a:cubicBezTo>
                    <a:pt x="647" y="485"/>
                    <a:pt x="767" y="286"/>
                    <a:pt x="718" y="58"/>
                  </a:cubicBezTo>
                  <a:cubicBezTo>
                    <a:pt x="718" y="54"/>
                    <a:pt x="716" y="49"/>
                    <a:pt x="713" y="44"/>
                  </a:cubicBezTo>
                  <a:cubicBezTo>
                    <a:pt x="706" y="219"/>
                    <a:pt x="599" y="355"/>
                    <a:pt x="439" y="370"/>
                  </a:cubicBezTo>
                  <a:cubicBezTo>
                    <a:pt x="430" y="370"/>
                    <a:pt x="422" y="371"/>
                    <a:pt x="413" y="371"/>
                  </a:cubicBezTo>
                  <a:cubicBezTo>
                    <a:pt x="230" y="371"/>
                    <a:pt x="53" y="212"/>
                    <a:pt x="1" y="0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09" name="Google Shape;10609;p52"/>
            <p:cNvSpPr/>
            <p:nvPr/>
          </p:nvSpPr>
          <p:spPr>
            <a:xfrm>
              <a:off x="743725" y="3541500"/>
              <a:ext cx="18225" cy="12600"/>
            </a:xfrm>
            <a:custGeom>
              <a:avLst/>
              <a:gdLst/>
              <a:ahLst/>
              <a:cxnLst/>
              <a:rect l="l" t="t" r="r" b="b"/>
              <a:pathLst>
                <a:path w="729" h="504" extrusionOk="0">
                  <a:moveTo>
                    <a:pt x="1" y="1"/>
                  </a:moveTo>
                  <a:lnTo>
                    <a:pt x="1" y="1"/>
                  </a:lnTo>
                  <a:cubicBezTo>
                    <a:pt x="0" y="38"/>
                    <a:pt x="1" y="79"/>
                    <a:pt x="10" y="122"/>
                  </a:cubicBezTo>
                  <a:cubicBezTo>
                    <a:pt x="57" y="339"/>
                    <a:pt x="239" y="504"/>
                    <a:pt x="425" y="504"/>
                  </a:cubicBezTo>
                  <a:cubicBezTo>
                    <a:pt x="434" y="504"/>
                    <a:pt x="443" y="503"/>
                    <a:pt x="453" y="502"/>
                  </a:cubicBezTo>
                  <a:cubicBezTo>
                    <a:pt x="616" y="488"/>
                    <a:pt x="724" y="347"/>
                    <a:pt x="727" y="171"/>
                  </a:cubicBezTo>
                  <a:cubicBezTo>
                    <a:pt x="729" y="135"/>
                    <a:pt x="727" y="96"/>
                    <a:pt x="718" y="58"/>
                  </a:cubicBezTo>
                  <a:cubicBezTo>
                    <a:pt x="718" y="53"/>
                    <a:pt x="717" y="50"/>
                    <a:pt x="714" y="44"/>
                  </a:cubicBezTo>
                  <a:lnTo>
                    <a:pt x="714" y="48"/>
                  </a:lnTo>
                  <a:cubicBezTo>
                    <a:pt x="706" y="221"/>
                    <a:pt x="599" y="354"/>
                    <a:pt x="440" y="369"/>
                  </a:cubicBezTo>
                  <a:cubicBezTo>
                    <a:pt x="430" y="370"/>
                    <a:pt x="421" y="370"/>
                    <a:pt x="412" y="370"/>
                  </a:cubicBezTo>
                  <a:cubicBezTo>
                    <a:pt x="229" y="370"/>
                    <a:pt x="53" y="212"/>
                    <a:pt x="1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10" name="Google Shape;10610;p52"/>
            <p:cNvSpPr/>
            <p:nvPr/>
          </p:nvSpPr>
          <p:spPr>
            <a:xfrm>
              <a:off x="708675" y="3539150"/>
              <a:ext cx="19225" cy="12525"/>
            </a:xfrm>
            <a:custGeom>
              <a:avLst/>
              <a:gdLst/>
              <a:ahLst/>
              <a:cxnLst/>
              <a:rect l="l" t="t" r="r" b="b"/>
              <a:pathLst>
                <a:path w="769" h="501" extrusionOk="0">
                  <a:moveTo>
                    <a:pt x="2" y="0"/>
                  </a:moveTo>
                  <a:cubicBezTo>
                    <a:pt x="1" y="37"/>
                    <a:pt x="2" y="76"/>
                    <a:pt x="11" y="118"/>
                  </a:cubicBezTo>
                  <a:cubicBezTo>
                    <a:pt x="57" y="335"/>
                    <a:pt x="239" y="500"/>
                    <a:pt x="424" y="500"/>
                  </a:cubicBezTo>
                  <a:cubicBezTo>
                    <a:pt x="434" y="500"/>
                    <a:pt x="444" y="500"/>
                    <a:pt x="454" y="499"/>
                  </a:cubicBezTo>
                  <a:cubicBezTo>
                    <a:pt x="649" y="482"/>
                    <a:pt x="768" y="283"/>
                    <a:pt x="719" y="55"/>
                  </a:cubicBezTo>
                  <a:cubicBezTo>
                    <a:pt x="719" y="50"/>
                    <a:pt x="718" y="46"/>
                    <a:pt x="715" y="40"/>
                  </a:cubicBezTo>
                  <a:cubicBezTo>
                    <a:pt x="708" y="216"/>
                    <a:pt x="600" y="352"/>
                    <a:pt x="441" y="367"/>
                  </a:cubicBezTo>
                  <a:cubicBezTo>
                    <a:pt x="432" y="367"/>
                    <a:pt x="423" y="368"/>
                    <a:pt x="415" y="368"/>
                  </a:cubicBezTo>
                  <a:cubicBezTo>
                    <a:pt x="231" y="368"/>
                    <a:pt x="55" y="209"/>
                    <a:pt x="2" y="0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11" name="Google Shape;10611;p52"/>
            <p:cNvSpPr/>
            <p:nvPr/>
          </p:nvSpPr>
          <p:spPr>
            <a:xfrm>
              <a:off x="690875" y="3539525"/>
              <a:ext cx="19125" cy="12600"/>
            </a:xfrm>
            <a:custGeom>
              <a:avLst/>
              <a:gdLst/>
              <a:ahLst/>
              <a:cxnLst/>
              <a:rect l="l" t="t" r="r" b="b"/>
              <a:pathLst>
                <a:path w="765" h="504" extrusionOk="0">
                  <a:moveTo>
                    <a:pt x="0" y="1"/>
                  </a:moveTo>
                  <a:cubicBezTo>
                    <a:pt x="0" y="8"/>
                    <a:pt x="2" y="14"/>
                    <a:pt x="2" y="21"/>
                  </a:cubicBezTo>
                  <a:lnTo>
                    <a:pt x="2" y="17"/>
                  </a:lnTo>
                  <a:cubicBezTo>
                    <a:pt x="2" y="22"/>
                    <a:pt x="3" y="27"/>
                    <a:pt x="5" y="31"/>
                  </a:cubicBezTo>
                  <a:cubicBezTo>
                    <a:pt x="15" y="70"/>
                    <a:pt x="16" y="107"/>
                    <a:pt x="15" y="143"/>
                  </a:cubicBezTo>
                  <a:cubicBezTo>
                    <a:pt x="69" y="349"/>
                    <a:pt x="245" y="504"/>
                    <a:pt x="424" y="504"/>
                  </a:cubicBezTo>
                  <a:cubicBezTo>
                    <a:pt x="433" y="504"/>
                    <a:pt x="441" y="503"/>
                    <a:pt x="450" y="502"/>
                  </a:cubicBezTo>
                  <a:cubicBezTo>
                    <a:pt x="645" y="484"/>
                    <a:pt x="765" y="287"/>
                    <a:pt x="716" y="58"/>
                  </a:cubicBezTo>
                  <a:cubicBezTo>
                    <a:pt x="716" y="53"/>
                    <a:pt x="714" y="50"/>
                    <a:pt x="713" y="44"/>
                  </a:cubicBezTo>
                  <a:cubicBezTo>
                    <a:pt x="706" y="218"/>
                    <a:pt x="598" y="354"/>
                    <a:pt x="437" y="369"/>
                  </a:cubicBezTo>
                  <a:cubicBezTo>
                    <a:pt x="428" y="370"/>
                    <a:pt x="420" y="370"/>
                    <a:pt x="411" y="370"/>
                  </a:cubicBezTo>
                  <a:cubicBezTo>
                    <a:pt x="229" y="370"/>
                    <a:pt x="51" y="212"/>
                    <a:pt x="0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12" name="Google Shape;10612;p52"/>
            <p:cNvSpPr/>
            <p:nvPr/>
          </p:nvSpPr>
          <p:spPr>
            <a:xfrm>
              <a:off x="675100" y="3539925"/>
              <a:ext cx="16200" cy="11525"/>
            </a:xfrm>
            <a:custGeom>
              <a:avLst/>
              <a:gdLst/>
              <a:ahLst/>
              <a:cxnLst/>
              <a:rect l="l" t="t" r="r" b="b"/>
              <a:pathLst>
                <a:path w="648" h="461" extrusionOk="0">
                  <a:moveTo>
                    <a:pt x="633" y="1"/>
                  </a:moveTo>
                  <a:lnTo>
                    <a:pt x="633" y="5"/>
                  </a:lnTo>
                  <a:cubicBezTo>
                    <a:pt x="624" y="177"/>
                    <a:pt x="518" y="311"/>
                    <a:pt x="358" y="325"/>
                  </a:cubicBezTo>
                  <a:cubicBezTo>
                    <a:pt x="349" y="326"/>
                    <a:pt x="339" y="327"/>
                    <a:pt x="330" y="327"/>
                  </a:cubicBezTo>
                  <a:cubicBezTo>
                    <a:pt x="213" y="327"/>
                    <a:pt x="97" y="261"/>
                    <a:pt x="16" y="157"/>
                  </a:cubicBezTo>
                  <a:cubicBezTo>
                    <a:pt x="10" y="190"/>
                    <a:pt x="6" y="221"/>
                    <a:pt x="0" y="251"/>
                  </a:cubicBezTo>
                  <a:cubicBezTo>
                    <a:pt x="81" y="377"/>
                    <a:pt x="210" y="460"/>
                    <a:pt x="342" y="460"/>
                  </a:cubicBezTo>
                  <a:cubicBezTo>
                    <a:pt x="351" y="460"/>
                    <a:pt x="360" y="460"/>
                    <a:pt x="370" y="459"/>
                  </a:cubicBezTo>
                  <a:cubicBezTo>
                    <a:pt x="532" y="445"/>
                    <a:pt x="641" y="305"/>
                    <a:pt x="646" y="127"/>
                  </a:cubicBezTo>
                  <a:cubicBezTo>
                    <a:pt x="647" y="91"/>
                    <a:pt x="646" y="54"/>
                    <a:pt x="636" y="15"/>
                  </a:cubicBezTo>
                  <a:cubicBezTo>
                    <a:pt x="636" y="11"/>
                    <a:pt x="634" y="6"/>
                    <a:pt x="633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13" name="Google Shape;10613;p52"/>
            <p:cNvSpPr/>
            <p:nvPr/>
          </p:nvSpPr>
          <p:spPr>
            <a:xfrm>
              <a:off x="854750" y="3576850"/>
              <a:ext cx="18575" cy="13050"/>
            </a:xfrm>
            <a:custGeom>
              <a:avLst/>
              <a:gdLst/>
              <a:ahLst/>
              <a:cxnLst/>
              <a:rect l="l" t="t" r="r" b="b"/>
              <a:pathLst>
                <a:path w="743" h="522" extrusionOk="0">
                  <a:moveTo>
                    <a:pt x="8" y="1"/>
                  </a:moveTo>
                  <a:cubicBezTo>
                    <a:pt x="2" y="40"/>
                    <a:pt x="1" y="80"/>
                    <a:pt x="4" y="123"/>
                  </a:cubicBezTo>
                  <a:cubicBezTo>
                    <a:pt x="29" y="347"/>
                    <a:pt x="199" y="522"/>
                    <a:pt x="390" y="522"/>
                  </a:cubicBezTo>
                  <a:cubicBezTo>
                    <a:pt x="395" y="522"/>
                    <a:pt x="401" y="521"/>
                    <a:pt x="406" y="521"/>
                  </a:cubicBezTo>
                  <a:cubicBezTo>
                    <a:pt x="604" y="511"/>
                    <a:pt x="742" y="319"/>
                    <a:pt x="718" y="89"/>
                  </a:cubicBezTo>
                  <a:cubicBezTo>
                    <a:pt x="718" y="83"/>
                    <a:pt x="715" y="80"/>
                    <a:pt x="715" y="74"/>
                  </a:cubicBezTo>
                  <a:cubicBezTo>
                    <a:pt x="690" y="248"/>
                    <a:pt x="570" y="380"/>
                    <a:pt x="409" y="388"/>
                  </a:cubicBezTo>
                  <a:cubicBezTo>
                    <a:pt x="404" y="388"/>
                    <a:pt x="399" y="388"/>
                    <a:pt x="395" y="388"/>
                  </a:cubicBezTo>
                  <a:cubicBezTo>
                    <a:pt x="206" y="388"/>
                    <a:pt x="37" y="218"/>
                    <a:pt x="8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14" name="Google Shape;10614;p52"/>
            <p:cNvSpPr/>
            <p:nvPr/>
          </p:nvSpPr>
          <p:spPr>
            <a:xfrm>
              <a:off x="837000" y="3576575"/>
              <a:ext cx="18475" cy="13075"/>
            </a:xfrm>
            <a:custGeom>
              <a:avLst/>
              <a:gdLst/>
              <a:ahLst/>
              <a:cxnLst/>
              <a:rect l="l" t="t" r="r" b="b"/>
              <a:pathLst>
                <a:path w="739" h="523" extrusionOk="0">
                  <a:moveTo>
                    <a:pt x="1" y="0"/>
                  </a:moveTo>
                  <a:lnTo>
                    <a:pt x="1" y="21"/>
                  </a:lnTo>
                  <a:cubicBezTo>
                    <a:pt x="3" y="19"/>
                    <a:pt x="4" y="19"/>
                    <a:pt x="4" y="18"/>
                  </a:cubicBezTo>
                  <a:lnTo>
                    <a:pt x="4" y="18"/>
                  </a:lnTo>
                  <a:cubicBezTo>
                    <a:pt x="5" y="24"/>
                    <a:pt x="6" y="30"/>
                    <a:pt x="7" y="35"/>
                  </a:cubicBezTo>
                  <a:lnTo>
                    <a:pt x="7" y="35"/>
                  </a:lnTo>
                  <a:cubicBezTo>
                    <a:pt x="7" y="34"/>
                    <a:pt x="7" y="33"/>
                    <a:pt x="7" y="32"/>
                  </a:cubicBezTo>
                  <a:cubicBezTo>
                    <a:pt x="7" y="26"/>
                    <a:pt x="5" y="22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lnTo>
                    <a:pt x="4" y="18"/>
                  </a:lnTo>
                  <a:cubicBezTo>
                    <a:pt x="3" y="12"/>
                    <a:pt x="2" y="6"/>
                    <a:pt x="1" y="0"/>
                  </a:cubicBezTo>
                  <a:close/>
                  <a:moveTo>
                    <a:pt x="7" y="35"/>
                  </a:moveTo>
                  <a:cubicBezTo>
                    <a:pt x="12" y="73"/>
                    <a:pt x="8" y="108"/>
                    <a:pt x="5" y="143"/>
                  </a:cubicBezTo>
                  <a:cubicBezTo>
                    <a:pt x="39" y="356"/>
                    <a:pt x="206" y="522"/>
                    <a:pt x="392" y="522"/>
                  </a:cubicBezTo>
                  <a:cubicBezTo>
                    <a:pt x="395" y="522"/>
                    <a:pt x="399" y="522"/>
                    <a:pt x="402" y="522"/>
                  </a:cubicBezTo>
                  <a:cubicBezTo>
                    <a:pt x="600" y="511"/>
                    <a:pt x="738" y="319"/>
                    <a:pt x="712" y="90"/>
                  </a:cubicBezTo>
                  <a:cubicBezTo>
                    <a:pt x="711" y="84"/>
                    <a:pt x="709" y="79"/>
                    <a:pt x="709" y="75"/>
                  </a:cubicBezTo>
                  <a:cubicBezTo>
                    <a:pt x="683" y="246"/>
                    <a:pt x="564" y="380"/>
                    <a:pt x="402" y="387"/>
                  </a:cubicBezTo>
                  <a:cubicBezTo>
                    <a:pt x="397" y="387"/>
                    <a:pt x="392" y="387"/>
                    <a:pt x="388" y="387"/>
                  </a:cubicBezTo>
                  <a:cubicBezTo>
                    <a:pt x="210" y="387"/>
                    <a:pt x="50" y="236"/>
                    <a:pt x="7" y="35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15" name="Google Shape;10615;p52"/>
            <p:cNvSpPr/>
            <p:nvPr/>
          </p:nvSpPr>
          <p:spPr>
            <a:xfrm>
              <a:off x="819200" y="3575200"/>
              <a:ext cx="18075" cy="13000"/>
            </a:xfrm>
            <a:custGeom>
              <a:avLst/>
              <a:gdLst/>
              <a:ahLst/>
              <a:cxnLst/>
              <a:rect l="l" t="t" r="r" b="b"/>
              <a:pathLst>
                <a:path w="723" h="520" extrusionOk="0">
                  <a:moveTo>
                    <a:pt x="9" y="1"/>
                  </a:moveTo>
                  <a:cubicBezTo>
                    <a:pt x="4" y="40"/>
                    <a:pt x="0" y="80"/>
                    <a:pt x="6" y="120"/>
                  </a:cubicBezTo>
                  <a:cubicBezTo>
                    <a:pt x="30" y="345"/>
                    <a:pt x="202" y="520"/>
                    <a:pt x="394" y="520"/>
                  </a:cubicBezTo>
                  <a:cubicBezTo>
                    <a:pt x="399" y="520"/>
                    <a:pt x="404" y="520"/>
                    <a:pt x="408" y="520"/>
                  </a:cubicBezTo>
                  <a:cubicBezTo>
                    <a:pt x="573" y="511"/>
                    <a:pt x="696" y="376"/>
                    <a:pt x="717" y="198"/>
                  </a:cubicBezTo>
                  <a:cubicBezTo>
                    <a:pt x="720" y="162"/>
                    <a:pt x="723" y="124"/>
                    <a:pt x="719" y="87"/>
                  </a:cubicBezTo>
                  <a:cubicBezTo>
                    <a:pt x="719" y="81"/>
                    <a:pt x="717" y="77"/>
                    <a:pt x="717" y="74"/>
                  </a:cubicBezTo>
                  <a:cubicBezTo>
                    <a:pt x="716" y="76"/>
                    <a:pt x="716" y="76"/>
                    <a:pt x="716" y="77"/>
                  </a:cubicBezTo>
                  <a:cubicBezTo>
                    <a:pt x="690" y="248"/>
                    <a:pt x="569" y="379"/>
                    <a:pt x="410" y="386"/>
                  </a:cubicBezTo>
                  <a:cubicBezTo>
                    <a:pt x="404" y="386"/>
                    <a:pt x="399" y="386"/>
                    <a:pt x="393" y="386"/>
                  </a:cubicBezTo>
                  <a:cubicBezTo>
                    <a:pt x="206" y="386"/>
                    <a:pt x="39" y="217"/>
                    <a:pt x="9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16" name="Google Shape;10616;p52"/>
            <p:cNvSpPr/>
            <p:nvPr/>
          </p:nvSpPr>
          <p:spPr>
            <a:xfrm>
              <a:off x="782475" y="3574200"/>
              <a:ext cx="18625" cy="13075"/>
            </a:xfrm>
            <a:custGeom>
              <a:avLst/>
              <a:gdLst/>
              <a:ahLst/>
              <a:cxnLst/>
              <a:rect l="l" t="t" r="r" b="b"/>
              <a:pathLst>
                <a:path w="745" h="523" extrusionOk="0">
                  <a:moveTo>
                    <a:pt x="9" y="1"/>
                  </a:moveTo>
                  <a:cubicBezTo>
                    <a:pt x="3" y="38"/>
                    <a:pt x="1" y="78"/>
                    <a:pt x="6" y="123"/>
                  </a:cubicBezTo>
                  <a:cubicBezTo>
                    <a:pt x="32" y="347"/>
                    <a:pt x="203" y="523"/>
                    <a:pt x="396" y="523"/>
                  </a:cubicBezTo>
                  <a:cubicBezTo>
                    <a:pt x="401" y="523"/>
                    <a:pt x="405" y="522"/>
                    <a:pt x="410" y="522"/>
                  </a:cubicBezTo>
                  <a:cubicBezTo>
                    <a:pt x="607" y="511"/>
                    <a:pt x="745" y="318"/>
                    <a:pt x="720" y="88"/>
                  </a:cubicBezTo>
                  <a:cubicBezTo>
                    <a:pt x="718" y="84"/>
                    <a:pt x="716" y="80"/>
                    <a:pt x="716" y="74"/>
                  </a:cubicBezTo>
                  <a:cubicBezTo>
                    <a:pt x="692" y="249"/>
                    <a:pt x="571" y="380"/>
                    <a:pt x="410" y="387"/>
                  </a:cubicBezTo>
                  <a:cubicBezTo>
                    <a:pt x="405" y="387"/>
                    <a:pt x="401" y="387"/>
                    <a:pt x="396" y="387"/>
                  </a:cubicBezTo>
                  <a:cubicBezTo>
                    <a:pt x="208" y="387"/>
                    <a:pt x="39" y="218"/>
                    <a:pt x="9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17" name="Google Shape;10617;p52"/>
            <p:cNvSpPr/>
            <p:nvPr/>
          </p:nvSpPr>
          <p:spPr>
            <a:xfrm>
              <a:off x="764775" y="3573875"/>
              <a:ext cx="18450" cy="13050"/>
            </a:xfrm>
            <a:custGeom>
              <a:avLst/>
              <a:gdLst/>
              <a:ahLst/>
              <a:cxnLst/>
              <a:rect l="l" t="t" r="r" b="b"/>
              <a:pathLst>
                <a:path w="738" h="522" extrusionOk="0">
                  <a:moveTo>
                    <a:pt x="0" y="1"/>
                  </a:moveTo>
                  <a:lnTo>
                    <a:pt x="0" y="18"/>
                  </a:lnTo>
                  <a:cubicBezTo>
                    <a:pt x="2" y="22"/>
                    <a:pt x="3" y="27"/>
                    <a:pt x="3" y="32"/>
                  </a:cubicBezTo>
                  <a:cubicBezTo>
                    <a:pt x="9" y="71"/>
                    <a:pt x="6" y="107"/>
                    <a:pt x="2" y="143"/>
                  </a:cubicBezTo>
                  <a:cubicBezTo>
                    <a:pt x="35" y="357"/>
                    <a:pt x="201" y="521"/>
                    <a:pt x="387" y="521"/>
                  </a:cubicBezTo>
                  <a:cubicBezTo>
                    <a:pt x="392" y="521"/>
                    <a:pt x="396" y="521"/>
                    <a:pt x="401" y="521"/>
                  </a:cubicBezTo>
                  <a:cubicBezTo>
                    <a:pt x="598" y="511"/>
                    <a:pt x="737" y="317"/>
                    <a:pt x="711" y="90"/>
                  </a:cubicBezTo>
                  <a:cubicBezTo>
                    <a:pt x="710" y="84"/>
                    <a:pt x="707" y="80"/>
                    <a:pt x="707" y="75"/>
                  </a:cubicBezTo>
                  <a:cubicBezTo>
                    <a:pt x="683" y="249"/>
                    <a:pt x="562" y="380"/>
                    <a:pt x="401" y="387"/>
                  </a:cubicBezTo>
                  <a:cubicBezTo>
                    <a:pt x="396" y="387"/>
                    <a:pt x="392" y="388"/>
                    <a:pt x="387" y="388"/>
                  </a:cubicBezTo>
                  <a:cubicBezTo>
                    <a:pt x="199" y="388"/>
                    <a:pt x="30" y="218"/>
                    <a:pt x="0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18" name="Google Shape;10618;p52"/>
            <p:cNvSpPr/>
            <p:nvPr/>
          </p:nvSpPr>
          <p:spPr>
            <a:xfrm>
              <a:off x="746950" y="3572525"/>
              <a:ext cx="18050" cy="13000"/>
            </a:xfrm>
            <a:custGeom>
              <a:avLst/>
              <a:gdLst/>
              <a:ahLst/>
              <a:cxnLst/>
              <a:rect l="l" t="t" r="r" b="b"/>
              <a:pathLst>
                <a:path w="722" h="520" extrusionOk="0">
                  <a:moveTo>
                    <a:pt x="9" y="0"/>
                  </a:moveTo>
                  <a:cubicBezTo>
                    <a:pt x="3" y="39"/>
                    <a:pt x="0" y="79"/>
                    <a:pt x="5" y="119"/>
                  </a:cubicBezTo>
                  <a:cubicBezTo>
                    <a:pt x="30" y="344"/>
                    <a:pt x="202" y="519"/>
                    <a:pt x="395" y="519"/>
                  </a:cubicBezTo>
                  <a:cubicBezTo>
                    <a:pt x="399" y="519"/>
                    <a:pt x="404" y="519"/>
                    <a:pt x="408" y="519"/>
                  </a:cubicBezTo>
                  <a:cubicBezTo>
                    <a:pt x="574" y="510"/>
                    <a:pt x="696" y="375"/>
                    <a:pt x="717" y="197"/>
                  </a:cubicBezTo>
                  <a:cubicBezTo>
                    <a:pt x="720" y="161"/>
                    <a:pt x="722" y="124"/>
                    <a:pt x="719" y="86"/>
                  </a:cubicBezTo>
                  <a:cubicBezTo>
                    <a:pt x="717" y="82"/>
                    <a:pt x="715" y="76"/>
                    <a:pt x="715" y="73"/>
                  </a:cubicBezTo>
                  <a:lnTo>
                    <a:pt x="715" y="76"/>
                  </a:lnTo>
                  <a:cubicBezTo>
                    <a:pt x="690" y="247"/>
                    <a:pt x="569" y="378"/>
                    <a:pt x="410" y="385"/>
                  </a:cubicBezTo>
                  <a:cubicBezTo>
                    <a:pt x="404" y="385"/>
                    <a:pt x="399" y="386"/>
                    <a:pt x="394" y="386"/>
                  </a:cubicBezTo>
                  <a:cubicBezTo>
                    <a:pt x="206" y="386"/>
                    <a:pt x="38" y="217"/>
                    <a:pt x="9" y="0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19" name="Google Shape;10619;p52"/>
            <p:cNvSpPr/>
            <p:nvPr/>
          </p:nvSpPr>
          <p:spPr>
            <a:xfrm>
              <a:off x="710700" y="3572725"/>
              <a:ext cx="18675" cy="13050"/>
            </a:xfrm>
            <a:custGeom>
              <a:avLst/>
              <a:gdLst/>
              <a:ahLst/>
              <a:cxnLst/>
              <a:rect l="l" t="t" r="r" b="b"/>
              <a:pathLst>
                <a:path w="747" h="522" extrusionOk="0">
                  <a:moveTo>
                    <a:pt x="9" y="1"/>
                  </a:moveTo>
                  <a:cubicBezTo>
                    <a:pt x="5" y="39"/>
                    <a:pt x="0" y="80"/>
                    <a:pt x="6" y="121"/>
                  </a:cubicBezTo>
                  <a:cubicBezTo>
                    <a:pt x="30" y="344"/>
                    <a:pt x="206" y="521"/>
                    <a:pt x="399" y="521"/>
                  </a:cubicBezTo>
                  <a:cubicBezTo>
                    <a:pt x="402" y="521"/>
                    <a:pt x="406" y="521"/>
                    <a:pt x="410" y="521"/>
                  </a:cubicBezTo>
                  <a:cubicBezTo>
                    <a:pt x="608" y="511"/>
                    <a:pt x="746" y="318"/>
                    <a:pt x="720" y="88"/>
                  </a:cubicBezTo>
                  <a:cubicBezTo>
                    <a:pt x="719" y="83"/>
                    <a:pt x="717" y="80"/>
                    <a:pt x="717" y="74"/>
                  </a:cubicBezTo>
                  <a:cubicBezTo>
                    <a:pt x="692" y="248"/>
                    <a:pt x="572" y="380"/>
                    <a:pt x="410" y="387"/>
                  </a:cubicBezTo>
                  <a:cubicBezTo>
                    <a:pt x="405" y="387"/>
                    <a:pt x="401" y="388"/>
                    <a:pt x="396" y="388"/>
                  </a:cubicBezTo>
                  <a:cubicBezTo>
                    <a:pt x="208" y="388"/>
                    <a:pt x="40" y="218"/>
                    <a:pt x="9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20" name="Google Shape;10620;p52"/>
            <p:cNvSpPr/>
            <p:nvPr/>
          </p:nvSpPr>
          <p:spPr>
            <a:xfrm>
              <a:off x="692950" y="3572450"/>
              <a:ext cx="18500" cy="13025"/>
            </a:xfrm>
            <a:custGeom>
              <a:avLst/>
              <a:gdLst/>
              <a:ahLst/>
              <a:cxnLst/>
              <a:rect l="l" t="t" r="r" b="b"/>
              <a:pathLst>
                <a:path w="740" h="521" extrusionOk="0">
                  <a:moveTo>
                    <a:pt x="1" y="0"/>
                  </a:moveTo>
                  <a:lnTo>
                    <a:pt x="1" y="20"/>
                  </a:lnTo>
                  <a:cubicBezTo>
                    <a:pt x="2" y="19"/>
                    <a:pt x="2" y="19"/>
                    <a:pt x="2" y="17"/>
                  </a:cubicBezTo>
                  <a:cubicBezTo>
                    <a:pt x="3" y="18"/>
                    <a:pt x="3" y="19"/>
                    <a:pt x="4" y="20"/>
                  </a:cubicBezTo>
                  <a:lnTo>
                    <a:pt x="4" y="20"/>
                  </a:lnTo>
                  <a:cubicBezTo>
                    <a:pt x="3" y="14"/>
                    <a:pt x="1" y="7"/>
                    <a:pt x="1" y="0"/>
                  </a:cubicBezTo>
                  <a:close/>
                  <a:moveTo>
                    <a:pt x="4" y="20"/>
                  </a:moveTo>
                  <a:cubicBezTo>
                    <a:pt x="5" y="26"/>
                    <a:pt x="6" y="32"/>
                    <a:pt x="7" y="38"/>
                  </a:cubicBezTo>
                  <a:lnTo>
                    <a:pt x="7" y="38"/>
                  </a:lnTo>
                  <a:cubicBezTo>
                    <a:pt x="7" y="36"/>
                    <a:pt x="7" y="34"/>
                    <a:pt x="6" y="32"/>
                  </a:cubicBezTo>
                  <a:cubicBezTo>
                    <a:pt x="6" y="27"/>
                    <a:pt x="5" y="24"/>
                    <a:pt x="4" y="20"/>
                  </a:cubicBezTo>
                  <a:close/>
                  <a:moveTo>
                    <a:pt x="7" y="38"/>
                  </a:moveTo>
                  <a:lnTo>
                    <a:pt x="7" y="38"/>
                  </a:lnTo>
                  <a:cubicBezTo>
                    <a:pt x="12" y="74"/>
                    <a:pt x="8" y="108"/>
                    <a:pt x="5" y="142"/>
                  </a:cubicBezTo>
                  <a:cubicBezTo>
                    <a:pt x="39" y="357"/>
                    <a:pt x="205" y="521"/>
                    <a:pt x="389" y="521"/>
                  </a:cubicBezTo>
                  <a:cubicBezTo>
                    <a:pt x="394" y="521"/>
                    <a:pt x="398" y="521"/>
                    <a:pt x="403" y="520"/>
                  </a:cubicBezTo>
                  <a:cubicBezTo>
                    <a:pt x="601" y="509"/>
                    <a:pt x="739" y="316"/>
                    <a:pt x="713" y="86"/>
                  </a:cubicBezTo>
                  <a:cubicBezTo>
                    <a:pt x="713" y="82"/>
                    <a:pt x="712" y="78"/>
                    <a:pt x="709" y="75"/>
                  </a:cubicBezTo>
                  <a:cubicBezTo>
                    <a:pt x="683" y="249"/>
                    <a:pt x="562" y="380"/>
                    <a:pt x="401" y="387"/>
                  </a:cubicBezTo>
                  <a:cubicBezTo>
                    <a:pt x="397" y="387"/>
                    <a:pt x="392" y="387"/>
                    <a:pt x="388" y="387"/>
                  </a:cubicBezTo>
                  <a:cubicBezTo>
                    <a:pt x="210" y="387"/>
                    <a:pt x="50" y="237"/>
                    <a:pt x="7" y="38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21" name="Google Shape;10621;p52"/>
            <p:cNvSpPr/>
            <p:nvPr/>
          </p:nvSpPr>
          <p:spPr>
            <a:xfrm>
              <a:off x="675175" y="3571050"/>
              <a:ext cx="18100" cy="13025"/>
            </a:xfrm>
            <a:custGeom>
              <a:avLst/>
              <a:gdLst/>
              <a:ahLst/>
              <a:cxnLst/>
              <a:rect l="l" t="t" r="r" b="b"/>
              <a:pathLst>
                <a:path w="724" h="521" extrusionOk="0">
                  <a:moveTo>
                    <a:pt x="10" y="0"/>
                  </a:moveTo>
                  <a:cubicBezTo>
                    <a:pt x="5" y="40"/>
                    <a:pt x="0" y="79"/>
                    <a:pt x="6" y="121"/>
                  </a:cubicBezTo>
                  <a:cubicBezTo>
                    <a:pt x="30" y="345"/>
                    <a:pt x="202" y="521"/>
                    <a:pt x="395" y="521"/>
                  </a:cubicBezTo>
                  <a:cubicBezTo>
                    <a:pt x="399" y="521"/>
                    <a:pt x="404" y="521"/>
                    <a:pt x="408" y="520"/>
                  </a:cubicBezTo>
                  <a:cubicBezTo>
                    <a:pt x="574" y="513"/>
                    <a:pt x="696" y="377"/>
                    <a:pt x="717" y="198"/>
                  </a:cubicBezTo>
                  <a:cubicBezTo>
                    <a:pt x="722" y="163"/>
                    <a:pt x="723" y="125"/>
                    <a:pt x="719" y="86"/>
                  </a:cubicBezTo>
                  <a:cubicBezTo>
                    <a:pt x="719" y="82"/>
                    <a:pt x="717" y="76"/>
                    <a:pt x="717" y="75"/>
                  </a:cubicBezTo>
                  <a:cubicBezTo>
                    <a:pt x="716" y="76"/>
                    <a:pt x="716" y="76"/>
                    <a:pt x="716" y="78"/>
                  </a:cubicBezTo>
                  <a:cubicBezTo>
                    <a:pt x="690" y="249"/>
                    <a:pt x="569" y="380"/>
                    <a:pt x="410" y="387"/>
                  </a:cubicBezTo>
                  <a:cubicBezTo>
                    <a:pt x="405" y="387"/>
                    <a:pt x="400" y="387"/>
                    <a:pt x="396" y="387"/>
                  </a:cubicBezTo>
                  <a:cubicBezTo>
                    <a:pt x="207" y="387"/>
                    <a:pt x="40" y="218"/>
                    <a:pt x="10" y="0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22" name="Google Shape;10622;p52"/>
            <p:cNvSpPr/>
            <p:nvPr/>
          </p:nvSpPr>
          <p:spPr>
            <a:xfrm>
              <a:off x="858775" y="3485325"/>
              <a:ext cx="18625" cy="13825"/>
            </a:xfrm>
            <a:custGeom>
              <a:avLst/>
              <a:gdLst/>
              <a:ahLst/>
              <a:cxnLst/>
              <a:rect l="l" t="t" r="r" b="b"/>
              <a:pathLst>
                <a:path w="745" h="553" extrusionOk="0">
                  <a:moveTo>
                    <a:pt x="11" y="1"/>
                  </a:moveTo>
                  <a:cubicBezTo>
                    <a:pt x="5" y="39"/>
                    <a:pt x="1" y="78"/>
                    <a:pt x="6" y="120"/>
                  </a:cubicBezTo>
                  <a:cubicBezTo>
                    <a:pt x="32" y="351"/>
                    <a:pt x="212" y="545"/>
                    <a:pt x="409" y="552"/>
                  </a:cubicBezTo>
                  <a:cubicBezTo>
                    <a:pt x="413" y="552"/>
                    <a:pt x="416" y="553"/>
                    <a:pt x="420" y="553"/>
                  </a:cubicBezTo>
                  <a:cubicBezTo>
                    <a:pt x="612" y="553"/>
                    <a:pt x="745" y="374"/>
                    <a:pt x="719" y="147"/>
                  </a:cubicBezTo>
                  <a:cubicBezTo>
                    <a:pt x="719" y="141"/>
                    <a:pt x="718" y="137"/>
                    <a:pt x="718" y="133"/>
                  </a:cubicBezTo>
                  <a:cubicBezTo>
                    <a:pt x="694" y="302"/>
                    <a:pt x="577" y="420"/>
                    <a:pt x="420" y="420"/>
                  </a:cubicBezTo>
                  <a:cubicBezTo>
                    <a:pt x="417" y="420"/>
                    <a:pt x="414" y="420"/>
                    <a:pt x="412" y="420"/>
                  </a:cubicBezTo>
                  <a:cubicBezTo>
                    <a:pt x="218" y="413"/>
                    <a:pt x="41" y="226"/>
                    <a:pt x="11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23" name="Google Shape;10623;p52"/>
            <p:cNvSpPr/>
            <p:nvPr/>
          </p:nvSpPr>
          <p:spPr>
            <a:xfrm>
              <a:off x="841200" y="3483575"/>
              <a:ext cx="18425" cy="13825"/>
            </a:xfrm>
            <a:custGeom>
              <a:avLst/>
              <a:gdLst/>
              <a:ahLst/>
              <a:cxnLst/>
              <a:rect l="l" t="t" r="r" b="b"/>
              <a:pathLst>
                <a:path w="737" h="553" extrusionOk="0">
                  <a:moveTo>
                    <a:pt x="1" y="0"/>
                  </a:moveTo>
                  <a:lnTo>
                    <a:pt x="1" y="17"/>
                  </a:lnTo>
                  <a:cubicBezTo>
                    <a:pt x="1" y="23"/>
                    <a:pt x="2" y="26"/>
                    <a:pt x="2" y="32"/>
                  </a:cubicBezTo>
                  <a:cubicBezTo>
                    <a:pt x="5" y="69"/>
                    <a:pt x="4" y="106"/>
                    <a:pt x="2" y="141"/>
                  </a:cubicBezTo>
                  <a:cubicBezTo>
                    <a:pt x="37" y="364"/>
                    <a:pt x="211" y="545"/>
                    <a:pt x="400" y="552"/>
                  </a:cubicBezTo>
                  <a:cubicBezTo>
                    <a:pt x="404" y="552"/>
                    <a:pt x="408" y="552"/>
                    <a:pt x="412" y="552"/>
                  </a:cubicBezTo>
                  <a:cubicBezTo>
                    <a:pt x="604" y="552"/>
                    <a:pt x="736" y="374"/>
                    <a:pt x="712" y="147"/>
                  </a:cubicBezTo>
                  <a:cubicBezTo>
                    <a:pt x="709" y="141"/>
                    <a:pt x="708" y="137"/>
                    <a:pt x="708" y="132"/>
                  </a:cubicBezTo>
                  <a:cubicBezTo>
                    <a:pt x="684" y="299"/>
                    <a:pt x="567" y="420"/>
                    <a:pt x="409" y="420"/>
                  </a:cubicBezTo>
                  <a:cubicBezTo>
                    <a:pt x="406" y="420"/>
                    <a:pt x="403" y="420"/>
                    <a:pt x="400" y="420"/>
                  </a:cubicBezTo>
                  <a:cubicBezTo>
                    <a:pt x="206" y="413"/>
                    <a:pt x="31" y="226"/>
                    <a:pt x="1" y="0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24" name="Google Shape;10624;p52"/>
            <p:cNvSpPr/>
            <p:nvPr/>
          </p:nvSpPr>
          <p:spPr>
            <a:xfrm>
              <a:off x="823250" y="3480700"/>
              <a:ext cx="18050" cy="13825"/>
            </a:xfrm>
            <a:custGeom>
              <a:avLst/>
              <a:gdLst/>
              <a:ahLst/>
              <a:cxnLst/>
              <a:rect l="l" t="t" r="r" b="b"/>
              <a:pathLst>
                <a:path w="722" h="553" extrusionOk="0">
                  <a:moveTo>
                    <a:pt x="9" y="0"/>
                  </a:moveTo>
                  <a:cubicBezTo>
                    <a:pt x="3" y="39"/>
                    <a:pt x="0" y="78"/>
                    <a:pt x="5" y="119"/>
                  </a:cubicBezTo>
                  <a:cubicBezTo>
                    <a:pt x="31" y="351"/>
                    <a:pt x="210" y="545"/>
                    <a:pt x="407" y="552"/>
                  </a:cubicBezTo>
                  <a:cubicBezTo>
                    <a:pt x="411" y="552"/>
                    <a:pt x="414" y="552"/>
                    <a:pt x="418" y="552"/>
                  </a:cubicBezTo>
                  <a:cubicBezTo>
                    <a:pt x="578" y="552"/>
                    <a:pt x="695" y="429"/>
                    <a:pt x="716" y="256"/>
                  </a:cubicBezTo>
                  <a:cubicBezTo>
                    <a:pt x="720" y="220"/>
                    <a:pt x="722" y="184"/>
                    <a:pt x="719" y="145"/>
                  </a:cubicBezTo>
                  <a:cubicBezTo>
                    <a:pt x="719" y="140"/>
                    <a:pt x="716" y="135"/>
                    <a:pt x="716" y="131"/>
                  </a:cubicBezTo>
                  <a:lnTo>
                    <a:pt x="716" y="134"/>
                  </a:lnTo>
                  <a:cubicBezTo>
                    <a:pt x="691" y="301"/>
                    <a:pt x="576" y="420"/>
                    <a:pt x="418" y="420"/>
                  </a:cubicBezTo>
                  <a:cubicBezTo>
                    <a:pt x="415" y="420"/>
                    <a:pt x="411" y="420"/>
                    <a:pt x="407" y="420"/>
                  </a:cubicBezTo>
                  <a:cubicBezTo>
                    <a:pt x="216" y="413"/>
                    <a:pt x="39" y="226"/>
                    <a:pt x="9" y="0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25" name="Google Shape;10625;p52"/>
            <p:cNvSpPr/>
            <p:nvPr/>
          </p:nvSpPr>
          <p:spPr>
            <a:xfrm>
              <a:off x="791500" y="3474650"/>
              <a:ext cx="19200" cy="12525"/>
            </a:xfrm>
            <a:custGeom>
              <a:avLst/>
              <a:gdLst/>
              <a:ahLst/>
              <a:cxnLst/>
              <a:rect l="l" t="t" r="r" b="b"/>
              <a:pathLst>
                <a:path w="768" h="501" extrusionOk="0">
                  <a:moveTo>
                    <a:pt x="2" y="1"/>
                  </a:moveTo>
                  <a:lnTo>
                    <a:pt x="2" y="1"/>
                  </a:lnTo>
                  <a:cubicBezTo>
                    <a:pt x="0" y="38"/>
                    <a:pt x="2" y="78"/>
                    <a:pt x="10" y="119"/>
                  </a:cubicBezTo>
                  <a:cubicBezTo>
                    <a:pt x="57" y="336"/>
                    <a:pt x="237" y="501"/>
                    <a:pt x="423" y="501"/>
                  </a:cubicBezTo>
                  <a:cubicBezTo>
                    <a:pt x="433" y="501"/>
                    <a:pt x="443" y="500"/>
                    <a:pt x="453" y="499"/>
                  </a:cubicBezTo>
                  <a:cubicBezTo>
                    <a:pt x="648" y="482"/>
                    <a:pt x="768" y="284"/>
                    <a:pt x="719" y="57"/>
                  </a:cubicBezTo>
                  <a:cubicBezTo>
                    <a:pt x="717" y="52"/>
                    <a:pt x="714" y="47"/>
                    <a:pt x="714" y="44"/>
                  </a:cubicBezTo>
                  <a:cubicBezTo>
                    <a:pt x="707" y="218"/>
                    <a:pt x="599" y="354"/>
                    <a:pt x="440" y="369"/>
                  </a:cubicBezTo>
                  <a:cubicBezTo>
                    <a:pt x="431" y="369"/>
                    <a:pt x="423" y="370"/>
                    <a:pt x="414" y="370"/>
                  </a:cubicBezTo>
                  <a:cubicBezTo>
                    <a:pt x="230" y="370"/>
                    <a:pt x="54" y="212"/>
                    <a:pt x="2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26" name="Google Shape;10626;p52"/>
            <p:cNvSpPr/>
            <p:nvPr/>
          </p:nvSpPr>
          <p:spPr>
            <a:xfrm>
              <a:off x="773675" y="3475100"/>
              <a:ext cx="19125" cy="12575"/>
            </a:xfrm>
            <a:custGeom>
              <a:avLst/>
              <a:gdLst/>
              <a:ahLst/>
              <a:cxnLst/>
              <a:rect l="l" t="t" r="r" b="b"/>
              <a:pathLst>
                <a:path w="765" h="503" extrusionOk="0">
                  <a:moveTo>
                    <a:pt x="0" y="0"/>
                  </a:moveTo>
                  <a:cubicBezTo>
                    <a:pt x="0" y="7"/>
                    <a:pt x="2" y="13"/>
                    <a:pt x="2" y="20"/>
                  </a:cubicBezTo>
                  <a:lnTo>
                    <a:pt x="2" y="17"/>
                  </a:lnTo>
                  <a:cubicBezTo>
                    <a:pt x="2" y="22"/>
                    <a:pt x="3" y="26"/>
                    <a:pt x="5" y="32"/>
                  </a:cubicBezTo>
                  <a:cubicBezTo>
                    <a:pt x="15" y="69"/>
                    <a:pt x="16" y="105"/>
                    <a:pt x="15" y="142"/>
                  </a:cubicBezTo>
                  <a:cubicBezTo>
                    <a:pt x="70" y="348"/>
                    <a:pt x="245" y="503"/>
                    <a:pt x="424" y="503"/>
                  </a:cubicBezTo>
                  <a:cubicBezTo>
                    <a:pt x="433" y="503"/>
                    <a:pt x="442" y="502"/>
                    <a:pt x="450" y="502"/>
                  </a:cubicBezTo>
                  <a:cubicBezTo>
                    <a:pt x="647" y="483"/>
                    <a:pt x="765" y="286"/>
                    <a:pt x="716" y="57"/>
                  </a:cubicBezTo>
                  <a:cubicBezTo>
                    <a:pt x="716" y="52"/>
                    <a:pt x="715" y="49"/>
                    <a:pt x="713" y="43"/>
                  </a:cubicBezTo>
                  <a:cubicBezTo>
                    <a:pt x="706" y="218"/>
                    <a:pt x="598" y="353"/>
                    <a:pt x="439" y="368"/>
                  </a:cubicBezTo>
                  <a:cubicBezTo>
                    <a:pt x="429" y="369"/>
                    <a:pt x="420" y="369"/>
                    <a:pt x="411" y="369"/>
                  </a:cubicBezTo>
                  <a:cubicBezTo>
                    <a:pt x="228" y="369"/>
                    <a:pt x="51" y="211"/>
                    <a:pt x="0" y="0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27" name="Google Shape;10627;p52"/>
            <p:cNvSpPr/>
            <p:nvPr/>
          </p:nvSpPr>
          <p:spPr>
            <a:xfrm>
              <a:off x="755775" y="3474475"/>
              <a:ext cx="18250" cy="12525"/>
            </a:xfrm>
            <a:custGeom>
              <a:avLst/>
              <a:gdLst/>
              <a:ahLst/>
              <a:cxnLst/>
              <a:rect l="l" t="t" r="r" b="b"/>
              <a:pathLst>
                <a:path w="730" h="501" extrusionOk="0">
                  <a:moveTo>
                    <a:pt x="2" y="1"/>
                  </a:moveTo>
                  <a:lnTo>
                    <a:pt x="2" y="1"/>
                  </a:lnTo>
                  <a:cubicBezTo>
                    <a:pt x="1" y="38"/>
                    <a:pt x="2" y="78"/>
                    <a:pt x="12" y="118"/>
                  </a:cubicBezTo>
                  <a:cubicBezTo>
                    <a:pt x="57" y="335"/>
                    <a:pt x="239" y="501"/>
                    <a:pt x="424" y="501"/>
                  </a:cubicBezTo>
                  <a:cubicBezTo>
                    <a:pt x="434" y="501"/>
                    <a:pt x="444" y="500"/>
                    <a:pt x="453" y="499"/>
                  </a:cubicBezTo>
                  <a:cubicBezTo>
                    <a:pt x="616" y="485"/>
                    <a:pt x="725" y="345"/>
                    <a:pt x="728" y="167"/>
                  </a:cubicBezTo>
                  <a:cubicBezTo>
                    <a:pt x="729" y="131"/>
                    <a:pt x="728" y="94"/>
                    <a:pt x="719" y="57"/>
                  </a:cubicBezTo>
                  <a:cubicBezTo>
                    <a:pt x="719" y="51"/>
                    <a:pt x="718" y="47"/>
                    <a:pt x="715" y="42"/>
                  </a:cubicBezTo>
                  <a:lnTo>
                    <a:pt x="715" y="45"/>
                  </a:lnTo>
                  <a:cubicBezTo>
                    <a:pt x="709" y="218"/>
                    <a:pt x="603" y="353"/>
                    <a:pt x="441" y="368"/>
                  </a:cubicBezTo>
                  <a:cubicBezTo>
                    <a:pt x="432" y="369"/>
                    <a:pt x="423" y="369"/>
                    <a:pt x="415" y="369"/>
                  </a:cubicBezTo>
                  <a:cubicBezTo>
                    <a:pt x="232" y="369"/>
                    <a:pt x="54" y="212"/>
                    <a:pt x="2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28" name="Google Shape;10628;p52"/>
            <p:cNvSpPr/>
            <p:nvPr/>
          </p:nvSpPr>
          <p:spPr>
            <a:xfrm>
              <a:off x="724450" y="3478650"/>
              <a:ext cx="19175" cy="12525"/>
            </a:xfrm>
            <a:custGeom>
              <a:avLst/>
              <a:gdLst/>
              <a:ahLst/>
              <a:cxnLst/>
              <a:rect l="l" t="t" r="r" b="b"/>
              <a:pathLst>
                <a:path w="767" h="501" extrusionOk="0">
                  <a:moveTo>
                    <a:pt x="2" y="0"/>
                  </a:moveTo>
                  <a:lnTo>
                    <a:pt x="2" y="0"/>
                  </a:lnTo>
                  <a:cubicBezTo>
                    <a:pt x="1" y="38"/>
                    <a:pt x="2" y="78"/>
                    <a:pt x="11" y="118"/>
                  </a:cubicBezTo>
                  <a:cubicBezTo>
                    <a:pt x="57" y="335"/>
                    <a:pt x="237" y="500"/>
                    <a:pt x="424" y="500"/>
                  </a:cubicBezTo>
                  <a:cubicBezTo>
                    <a:pt x="434" y="500"/>
                    <a:pt x="444" y="500"/>
                    <a:pt x="453" y="499"/>
                  </a:cubicBezTo>
                  <a:cubicBezTo>
                    <a:pt x="649" y="482"/>
                    <a:pt x="767" y="283"/>
                    <a:pt x="719" y="56"/>
                  </a:cubicBezTo>
                  <a:cubicBezTo>
                    <a:pt x="719" y="51"/>
                    <a:pt x="716" y="46"/>
                    <a:pt x="715" y="42"/>
                  </a:cubicBezTo>
                  <a:cubicBezTo>
                    <a:pt x="708" y="216"/>
                    <a:pt x="600" y="352"/>
                    <a:pt x="441" y="367"/>
                  </a:cubicBezTo>
                  <a:cubicBezTo>
                    <a:pt x="431" y="368"/>
                    <a:pt x="421" y="368"/>
                    <a:pt x="411" y="368"/>
                  </a:cubicBezTo>
                  <a:cubicBezTo>
                    <a:pt x="228" y="368"/>
                    <a:pt x="53" y="209"/>
                    <a:pt x="2" y="0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29" name="Google Shape;10629;p52"/>
            <p:cNvSpPr/>
            <p:nvPr/>
          </p:nvSpPr>
          <p:spPr>
            <a:xfrm>
              <a:off x="706600" y="3479075"/>
              <a:ext cx="19175" cy="12600"/>
            </a:xfrm>
            <a:custGeom>
              <a:avLst/>
              <a:gdLst/>
              <a:ahLst/>
              <a:cxnLst/>
              <a:rect l="l" t="t" r="r" b="b"/>
              <a:pathLst>
                <a:path w="767" h="504" extrusionOk="0">
                  <a:moveTo>
                    <a:pt x="1" y="1"/>
                  </a:moveTo>
                  <a:cubicBezTo>
                    <a:pt x="1" y="9"/>
                    <a:pt x="2" y="13"/>
                    <a:pt x="2" y="21"/>
                  </a:cubicBezTo>
                  <a:lnTo>
                    <a:pt x="2" y="18"/>
                  </a:lnTo>
                  <a:cubicBezTo>
                    <a:pt x="2" y="23"/>
                    <a:pt x="5" y="26"/>
                    <a:pt x="6" y="32"/>
                  </a:cubicBezTo>
                  <a:cubicBezTo>
                    <a:pt x="15" y="69"/>
                    <a:pt x="18" y="105"/>
                    <a:pt x="15" y="143"/>
                  </a:cubicBezTo>
                  <a:cubicBezTo>
                    <a:pt x="70" y="348"/>
                    <a:pt x="246" y="503"/>
                    <a:pt x="426" y="503"/>
                  </a:cubicBezTo>
                  <a:cubicBezTo>
                    <a:pt x="435" y="503"/>
                    <a:pt x="443" y="503"/>
                    <a:pt x="452" y="502"/>
                  </a:cubicBezTo>
                  <a:cubicBezTo>
                    <a:pt x="647" y="485"/>
                    <a:pt x="767" y="286"/>
                    <a:pt x="718" y="58"/>
                  </a:cubicBezTo>
                  <a:cubicBezTo>
                    <a:pt x="718" y="54"/>
                    <a:pt x="716" y="49"/>
                    <a:pt x="715" y="44"/>
                  </a:cubicBezTo>
                  <a:cubicBezTo>
                    <a:pt x="708" y="219"/>
                    <a:pt x="600" y="355"/>
                    <a:pt x="439" y="370"/>
                  </a:cubicBezTo>
                  <a:cubicBezTo>
                    <a:pt x="430" y="371"/>
                    <a:pt x="422" y="371"/>
                    <a:pt x="413" y="371"/>
                  </a:cubicBezTo>
                  <a:cubicBezTo>
                    <a:pt x="231" y="371"/>
                    <a:pt x="53" y="212"/>
                    <a:pt x="1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30" name="Google Shape;10630;p52"/>
            <p:cNvSpPr/>
            <p:nvPr/>
          </p:nvSpPr>
          <p:spPr>
            <a:xfrm>
              <a:off x="688825" y="3478675"/>
              <a:ext cx="18200" cy="12350"/>
            </a:xfrm>
            <a:custGeom>
              <a:avLst/>
              <a:gdLst/>
              <a:ahLst/>
              <a:cxnLst/>
              <a:rect l="l" t="t" r="r" b="b"/>
              <a:pathLst>
                <a:path w="728" h="494" extrusionOk="0">
                  <a:moveTo>
                    <a:pt x="5" y="1"/>
                  </a:moveTo>
                  <a:cubicBezTo>
                    <a:pt x="5" y="4"/>
                    <a:pt x="3" y="6"/>
                    <a:pt x="3" y="8"/>
                  </a:cubicBezTo>
                  <a:cubicBezTo>
                    <a:pt x="0" y="41"/>
                    <a:pt x="3" y="75"/>
                    <a:pt x="10" y="111"/>
                  </a:cubicBezTo>
                  <a:cubicBezTo>
                    <a:pt x="56" y="328"/>
                    <a:pt x="238" y="493"/>
                    <a:pt x="424" y="493"/>
                  </a:cubicBezTo>
                  <a:cubicBezTo>
                    <a:pt x="433" y="493"/>
                    <a:pt x="442" y="493"/>
                    <a:pt x="452" y="492"/>
                  </a:cubicBezTo>
                  <a:cubicBezTo>
                    <a:pt x="615" y="478"/>
                    <a:pt x="723" y="337"/>
                    <a:pt x="726" y="159"/>
                  </a:cubicBezTo>
                  <a:cubicBezTo>
                    <a:pt x="727" y="123"/>
                    <a:pt x="726" y="85"/>
                    <a:pt x="717" y="48"/>
                  </a:cubicBezTo>
                  <a:cubicBezTo>
                    <a:pt x="717" y="42"/>
                    <a:pt x="716" y="39"/>
                    <a:pt x="713" y="34"/>
                  </a:cubicBezTo>
                  <a:lnTo>
                    <a:pt x="713" y="37"/>
                  </a:lnTo>
                  <a:cubicBezTo>
                    <a:pt x="704" y="209"/>
                    <a:pt x="600" y="344"/>
                    <a:pt x="439" y="359"/>
                  </a:cubicBezTo>
                  <a:cubicBezTo>
                    <a:pt x="430" y="359"/>
                    <a:pt x="421" y="360"/>
                    <a:pt x="413" y="360"/>
                  </a:cubicBezTo>
                  <a:cubicBezTo>
                    <a:pt x="233" y="360"/>
                    <a:pt x="58" y="205"/>
                    <a:pt x="5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31" name="Google Shape;10631;p52"/>
            <p:cNvSpPr/>
            <p:nvPr/>
          </p:nvSpPr>
          <p:spPr>
            <a:xfrm>
              <a:off x="865325" y="3514600"/>
              <a:ext cx="18600" cy="13050"/>
            </a:xfrm>
            <a:custGeom>
              <a:avLst/>
              <a:gdLst/>
              <a:ahLst/>
              <a:cxnLst/>
              <a:rect l="l" t="t" r="r" b="b"/>
              <a:pathLst>
                <a:path w="744" h="522" extrusionOk="0">
                  <a:moveTo>
                    <a:pt x="9" y="1"/>
                  </a:moveTo>
                  <a:cubicBezTo>
                    <a:pt x="3" y="41"/>
                    <a:pt x="0" y="80"/>
                    <a:pt x="6" y="121"/>
                  </a:cubicBezTo>
                  <a:cubicBezTo>
                    <a:pt x="30" y="346"/>
                    <a:pt x="202" y="521"/>
                    <a:pt x="394" y="521"/>
                  </a:cubicBezTo>
                  <a:cubicBezTo>
                    <a:pt x="399" y="521"/>
                    <a:pt x="404" y="521"/>
                    <a:pt x="408" y="521"/>
                  </a:cubicBezTo>
                  <a:cubicBezTo>
                    <a:pt x="605" y="509"/>
                    <a:pt x="743" y="317"/>
                    <a:pt x="719" y="87"/>
                  </a:cubicBezTo>
                  <a:cubicBezTo>
                    <a:pt x="719" y="84"/>
                    <a:pt x="717" y="78"/>
                    <a:pt x="717" y="75"/>
                  </a:cubicBezTo>
                  <a:cubicBezTo>
                    <a:pt x="691" y="249"/>
                    <a:pt x="571" y="380"/>
                    <a:pt x="410" y="387"/>
                  </a:cubicBezTo>
                  <a:cubicBezTo>
                    <a:pt x="405" y="387"/>
                    <a:pt x="400" y="388"/>
                    <a:pt x="396" y="388"/>
                  </a:cubicBezTo>
                  <a:cubicBezTo>
                    <a:pt x="207" y="388"/>
                    <a:pt x="38" y="218"/>
                    <a:pt x="9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32" name="Google Shape;10632;p52"/>
            <p:cNvSpPr/>
            <p:nvPr/>
          </p:nvSpPr>
          <p:spPr>
            <a:xfrm>
              <a:off x="847675" y="3514350"/>
              <a:ext cx="18425" cy="13050"/>
            </a:xfrm>
            <a:custGeom>
              <a:avLst/>
              <a:gdLst/>
              <a:ahLst/>
              <a:cxnLst/>
              <a:rect l="l" t="t" r="r" b="b"/>
              <a:pathLst>
                <a:path w="737" h="522" extrusionOk="0">
                  <a:moveTo>
                    <a:pt x="1" y="1"/>
                  </a:moveTo>
                  <a:lnTo>
                    <a:pt x="1" y="16"/>
                  </a:lnTo>
                  <a:cubicBezTo>
                    <a:pt x="2" y="22"/>
                    <a:pt x="3" y="25"/>
                    <a:pt x="3" y="31"/>
                  </a:cubicBezTo>
                  <a:cubicBezTo>
                    <a:pt x="8" y="68"/>
                    <a:pt x="5" y="107"/>
                    <a:pt x="2" y="144"/>
                  </a:cubicBezTo>
                  <a:cubicBezTo>
                    <a:pt x="36" y="357"/>
                    <a:pt x="201" y="521"/>
                    <a:pt x="384" y="521"/>
                  </a:cubicBezTo>
                  <a:cubicBezTo>
                    <a:pt x="389" y="521"/>
                    <a:pt x="395" y="521"/>
                    <a:pt x="400" y="521"/>
                  </a:cubicBezTo>
                  <a:cubicBezTo>
                    <a:pt x="598" y="511"/>
                    <a:pt x="736" y="318"/>
                    <a:pt x="710" y="88"/>
                  </a:cubicBezTo>
                  <a:cubicBezTo>
                    <a:pt x="709" y="83"/>
                    <a:pt x="708" y="80"/>
                    <a:pt x="708" y="74"/>
                  </a:cubicBezTo>
                  <a:cubicBezTo>
                    <a:pt x="683" y="246"/>
                    <a:pt x="562" y="379"/>
                    <a:pt x="400" y="386"/>
                  </a:cubicBezTo>
                  <a:cubicBezTo>
                    <a:pt x="395" y="386"/>
                    <a:pt x="389" y="386"/>
                    <a:pt x="384" y="386"/>
                  </a:cubicBezTo>
                  <a:cubicBezTo>
                    <a:pt x="196" y="386"/>
                    <a:pt x="30" y="217"/>
                    <a:pt x="1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33" name="Google Shape;10633;p52"/>
            <p:cNvSpPr/>
            <p:nvPr/>
          </p:nvSpPr>
          <p:spPr>
            <a:xfrm>
              <a:off x="829800" y="3512925"/>
              <a:ext cx="18075" cy="13025"/>
            </a:xfrm>
            <a:custGeom>
              <a:avLst/>
              <a:gdLst/>
              <a:ahLst/>
              <a:cxnLst/>
              <a:rect l="l" t="t" r="r" b="b"/>
              <a:pathLst>
                <a:path w="723" h="521" extrusionOk="0">
                  <a:moveTo>
                    <a:pt x="9" y="0"/>
                  </a:moveTo>
                  <a:cubicBezTo>
                    <a:pt x="4" y="39"/>
                    <a:pt x="0" y="79"/>
                    <a:pt x="6" y="121"/>
                  </a:cubicBezTo>
                  <a:cubicBezTo>
                    <a:pt x="30" y="346"/>
                    <a:pt x="203" y="521"/>
                    <a:pt x="396" y="521"/>
                  </a:cubicBezTo>
                  <a:cubicBezTo>
                    <a:pt x="400" y="521"/>
                    <a:pt x="404" y="520"/>
                    <a:pt x="408" y="520"/>
                  </a:cubicBezTo>
                  <a:cubicBezTo>
                    <a:pt x="573" y="512"/>
                    <a:pt x="696" y="377"/>
                    <a:pt x="717" y="200"/>
                  </a:cubicBezTo>
                  <a:cubicBezTo>
                    <a:pt x="720" y="164"/>
                    <a:pt x="723" y="125"/>
                    <a:pt x="718" y="88"/>
                  </a:cubicBezTo>
                  <a:cubicBezTo>
                    <a:pt x="717" y="82"/>
                    <a:pt x="716" y="79"/>
                    <a:pt x="716" y="73"/>
                  </a:cubicBezTo>
                  <a:lnTo>
                    <a:pt x="716" y="78"/>
                  </a:lnTo>
                  <a:cubicBezTo>
                    <a:pt x="690" y="247"/>
                    <a:pt x="569" y="379"/>
                    <a:pt x="410" y="387"/>
                  </a:cubicBezTo>
                  <a:cubicBezTo>
                    <a:pt x="405" y="387"/>
                    <a:pt x="400" y="387"/>
                    <a:pt x="396" y="387"/>
                  </a:cubicBezTo>
                  <a:cubicBezTo>
                    <a:pt x="207" y="387"/>
                    <a:pt x="39" y="218"/>
                    <a:pt x="9" y="0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34" name="Google Shape;10634;p52"/>
            <p:cNvSpPr/>
            <p:nvPr/>
          </p:nvSpPr>
          <p:spPr>
            <a:xfrm>
              <a:off x="797200" y="3511375"/>
              <a:ext cx="18600" cy="13025"/>
            </a:xfrm>
            <a:custGeom>
              <a:avLst/>
              <a:gdLst/>
              <a:ahLst/>
              <a:cxnLst/>
              <a:rect l="l" t="t" r="r" b="b"/>
              <a:pathLst>
                <a:path w="744" h="521" extrusionOk="0">
                  <a:moveTo>
                    <a:pt x="9" y="0"/>
                  </a:moveTo>
                  <a:cubicBezTo>
                    <a:pt x="4" y="41"/>
                    <a:pt x="1" y="79"/>
                    <a:pt x="5" y="121"/>
                  </a:cubicBezTo>
                  <a:cubicBezTo>
                    <a:pt x="30" y="346"/>
                    <a:pt x="202" y="521"/>
                    <a:pt x="394" y="521"/>
                  </a:cubicBezTo>
                  <a:cubicBezTo>
                    <a:pt x="398" y="521"/>
                    <a:pt x="403" y="521"/>
                    <a:pt x="407" y="521"/>
                  </a:cubicBezTo>
                  <a:cubicBezTo>
                    <a:pt x="606" y="509"/>
                    <a:pt x="744" y="316"/>
                    <a:pt x="719" y="87"/>
                  </a:cubicBezTo>
                  <a:cubicBezTo>
                    <a:pt x="719" y="82"/>
                    <a:pt x="716" y="78"/>
                    <a:pt x="716" y="72"/>
                  </a:cubicBezTo>
                  <a:cubicBezTo>
                    <a:pt x="693" y="246"/>
                    <a:pt x="571" y="378"/>
                    <a:pt x="410" y="387"/>
                  </a:cubicBezTo>
                  <a:cubicBezTo>
                    <a:pt x="406" y="387"/>
                    <a:pt x="401" y="387"/>
                    <a:pt x="396" y="387"/>
                  </a:cubicBezTo>
                  <a:cubicBezTo>
                    <a:pt x="208" y="387"/>
                    <a:pt x="39" y="218"/>
                    <a:pt x="9" y="0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35" name="Google Shape;10635;p52"/>
            <p:cNvSpPr/>
            <p:nvPr/>
          </p:nvSpPr>
          <p:spPr>
            <a:xfrm>
              <a:off x="779525" y="3511075"/>
              <a:ext cx="18450" cy="13000"/>
            </a:xfrm>
            <a:custGeom>
              <a:avLst/>
              <a:gdLst/>
              <a:ahLst/>
              <a:cxnLst/>
              <a:rect l="l" t="t" r="r" b="b"/>
              <a:pathLst>
                <a:path w="738" h="520" extrusionOk="0">
                  <a:moveTo>
                    <a:pt x="1" y="1"/>
                  </a:moveTo>
                  <a:lnTo>
                    <a:pt x="1" y="17"/>
                  </a:lnTo>
                  <a:cubicBezTo>
                    <a:pt x="4" y="22"/>
                    <a:pt x="5" y="25"/>
                    <a:pt x="5" y="31"/>
                  </a:cubicBezTo>
                  <a:cubicBezTo>
                    <a:pt x="11" y="70"/>
                    <a:pt x="6" y="106"/>
                    <a:pt x="4" y="142"/>
                  </a:cubicBezTo>
                  <a:cubicBezTo>
                    <a:pt x="36" y="356"/>
                    <a:pt x="203" y="520"/>
                    <a:pt x="388" y="520"/>
                  </a:cubicBezTo>
                  <a:cubicBezTo>
                    <a:pt x="392" y="520"/>
                    <a:pt x="397" y="520"/>
                    <a:pt x="402" y="520"/>
                  </a:cubicBezTo>
                  <a:cubicBezTo>
                    <a:pt x="600" y="508"/>
                    <a:pt x="738" y="317"/>
                    <a:pt x="712" y="87"/>
                  </a:cubicBezTo>
                  <a:cubicBezTo>
                    <a:pt x="712" y="83"/>
                    <a:pt x="711" y="77"/>
                    <a:pt x="709" y="74"/>
                  </a:cubicBezTo>
                  <a:cubicBezTo>
                    <a:pt x="683" y="248"/>
                    <a:pt x="563" y="379"/>
                    <a:pt x="402" y="386"/>
                  </a:cubicBezTo>
                  <a:cubicBezTo>
                    <a:pt x="396" y="386"/>
                    <a:pt x="391" y="386"/>
                    <a:pt x="386" y="386"/>
                  </a:cubicBezTo>
                  <a:cubicBezTo>
                    <a:pt x="198" y="386"/>
                    <a:pt x="30" y="216"/>
                    <a:pt x="1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36" name="Google Shape;10636;p52"/>
            <p:cNvSpPr/>
            <p:nvPr/>
          </p:nvSpPr>
          <p:spPr>
            <a:xfrm>
              <a:off x="761700" y="3509675"/>
              <a:ext cx="18100" cy="13000"/>
            </a:xfrm>
            <a:custGeom>
              <a:avLst/>
              <a:gdLst/>
              <a:ahLst/>
              <a:cxnLst/>
              <a:rect l="l" t="t" r="r" b="b"/>
              <a:pathLst>
                <a:path w="724" h="520" extrusionOk="0">
                  <a:moveTo>
                    <a:pt x="10" y="1"/>
                  </a:moveTo>
                  <a:cubicBezTo>
                    <a:pt x="5" y="40"/>
                    <a:pt x="1" y="80"/>
                    <a:pt x="7" y="120"/>
                  </a:cubicBezTo>
                  <a:cubicBezTo>
                    <a:pt x="31" y="345"/>
                    <a:pt x="202" y="520"/>
                    <a:pt x="395" y="520"/>
                  </a:cubicBezTo>
                  <a:cubicBezTo>
                    <a:pt x="400" y="520"/>
                    <a:pt x="404" y="520"/>
                    <a:pt x="409" y="520"/>
                  </a:cubicBezTo>
                  <a:cubicBezTo>
                    <a:pt x="574" y="511"/>
                    <a:pt x="696" y="376"/>
                    <a:pt x="718" y="198"/>
                  </a:cubicBezTo>
                  <a:cubicBezTo>
                    <a:pt x="721" y="162"/>
                    <a:pt x="724" y="124"/>
                    <a:pt x="719" y="87"/>
                  </a:cubicBezTo>
                  <a:cubicBezTo>
                    <a:pt x="718" y="83"/>
                    <a:pt x="718" y="78"/>
                    <a:pt x="717" y="74"/>
                  </a:cubicBezTo>
                  <a:lnTo>
                    <a:pt x="717" y="78"/>
                  </a:lnTo>
                  <a:cubicBezTo>
                    <a:pt x="691" y="248"/>
                    <a:pt x="570" y="380"/>
                    <a:pt x="410" y="386"/>
                  </a:cubicBezTo>
                  <a:cubicBezTo>
                    <a:pt x="405" y="386"/>
                    <a:pt x="400" y="386"/>
                    <a:pt x="394" y="386"/>
                  </a:cubicBezTo>
                  <a:cubicBezTo>
                    <a:pt x="207" y="386"/>
                    <a:pt x="40" y="217"/>
                    <a:pt x="10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37" name="Google Shape;10637;p52"/>
            <p:cNvSpPr/>
            <p:nvPr/>
          </p:nvSpPr>
          <p:spPr>
            <a:xfrm>
              <a:off x="730825" y="3511850"/>
              <a:ext cx="18600" cy="13025"/>
            </a:xfrm>
            <a:custGeom>
              <a:avLst/>
              <a:gdLst/>
              <a:ahLst/>
              <a:cxnLst/>
              <a:rect l="l" t="t" r="r" b="b"/>
              <a:pathLst>
                <a:path w="744" h="521" extrusionOk="0">
                  <a:moveTo>
                    <a:pt x="9" y="0"/>
                  </a:moveTo>
                  <a:cubicBezTo>
                    <a:pt x="4" y="39"/>
                    <a:pt x="0" y="79"/>
                    <a:pt x="6" y="119"/>
                  </a:cubicBezTo>
                  <a:cubicBezTo>
                    <a:pt x="32" y="344"/>
                    <a:pt x="203" y="521"/>
                    <a:pt x="393" y="521"/>
                  </a:cubicBezTo>
                  <a:cubicBezTo>
                    <a:pt x="398" y="521"/>
                    <a:pt x="403" y="520"/>
                    <a:pt x="408" y="520"/>
                  </a:cubicBezTo>
                  <a:cubicBezTo>
                    <a:pt x="605" y="510"/>
                    <a:pt x="743" y="318"/>
                    <a:pt x="719" y="88"/>
                  </a:cubicBezTo>
                  <a:cubicBezTo>
                    <a:pt x="719" y="82"/>
                    <a:pt x="717" y="79"/>
                    <a:pt x="717" y="73"/>
                  </a:cubicBezTo>
                  <a:cubicBezTo>
                    <a:pt x="691" y="247"/>
                    <a:pt x="572" y="379"/>
                    <a:pt x="410" y="387"/>
                  </a:cubicBezTo>
                  <a:cubicBezTo>
                    <a:pt x="405" y="387"/>
                    <a:pt x="400" y="387"/>
                    <a:pt x="396" y="387"/>
                  </a:cubicBezTo>
                  <a:cubicBezTo>
                    <a:pt x="207" y="387"/>
                    <a:pt x="40" y="217"/>
                    <a:pt x="9" y="0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38" name="Google Shape;10638;p52"/>
            <p:cNvSpPr/>
            <p:nvPr/>
          </p:nvSpPr>
          <p:spPr>
            <a:xfrm>
              <a:off x="713150" y="3511550"/>
              <a:ext cx="18400" cy="13050"/>
            </a:xfrm>
            <a:custGeom>
              <a:avLst/>
              <a:gdLst/>
              <a:ahLst/>
              <a:cxnLst/>
              <a:rect l="l" t="t" r="r" b="b"/>
              <a:pathLst>
                <a:path w="736" h="522" extrusionOk="0">
                  <a:moveTo>
                    <a:pt x="0" y="1"/>
                  </a:moveTo>
                  <a:lnTo>
                    <a:pt x="0" y="21"/>
                  </a:lnTo>
                  <a:cubicBezTo>
                    <a:pt x="2" y="19"/>
                    <a:pt x="2" y="19"/>
                    <a:pt x="2" y="18"/>
                  </a:cubicBezTo>
                  <a:cubicBezTo>
                    <a:pt x="3" y="22"/>
                    <a:pt x="4" y="26"/>
                    <a:pt x="4" y="32"/>
                  </a:cubicBezTo>
                  <a:cubicBezTo>
                    <a:pt x="10" y="71"/>
                    <a:pt x="7" y="107"/>
                    <a:pt x="3" y="143"/>
                  </a:cubicBezTo>
                  <a:cubicBezTo>
                    <a:pt x="37" y="357"/>
                    <a:pt x="203" y="521"/>
                    <a:pt x="386" y="521"/>
                  </a:cubicBezTo>
                  <a:cubicBezTo>
                    <a:pt x="390" y="521"/>
                    <a:pt x="395" y="521"/>
                    <a:pt x="400" y="521"/>
                  </a:cubicBezTo>
                  <a:cubicBezTo>
                    <a:pt x="598" y="511"/>
                    <a:pt x="736" y="320"/>
                    <a:pt x="710" y="90"/>
                  </a:cubicBezTo>
                  <a:cubicBezTo>
                    <a:pt x="709" y="84"/>
                    <a:pt x="707" y="80"/>
                    <a:pt x="707" y="75"/>
                  </a:cubicBezTo>
                  <a:cubicBezTo>
                    <a:pt x="683" y="246"/>
                    <a:pt x="562" y="380"/>
                    <a:pt x="400" y="387"/>
                  </a:cubicBezTo>
                  <a:cubicBezTo>
                    <a:pt x="395" y="387"/>
                    <a:pt x="390" y="387"/>
                    <a:pt x="386" y="387"/>
                  </a:cubicBezTo>
                  <a:cubicBezTo>
                    <a:pt x="197" y="387"/>
                    <a:pt x="30" y="218"/>
                    <a:pt x="0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39" name="Google Shape;10639;p52"/>
            <p:cNvSpPr/>
            <p:nvPr/>
          </p:nvSpPr>
          <p:spPr>
            <a:xfrm>
              <a:off x="695275" y="3510175"/>
              <a:ext cx="18100" cy="13000"/>
            </a:xfrm>
            <a:custGeom>
              <a:avLst/>
              <a:gdLst/>
              <a:ahLst/>
              <a:cxnLst/>
              <a:rect l="l" t="t" r="r" b="b"/>
              <a:pathLst>
                <a:path w="724" h="520" extrusionOk="0">
                  <a:moveTo>
                    <a:pt x="11" y="1"/>
                  </a:moveTo>
                  <a:cubicBezTo>
                    <a:pt x="5" y="40"/>
                    <a:pt x="1" y="79"/>
                    <a:pt x="7" y="120"/>
                  </a:cubicBezTo>
                  <a:cubicBezTo>
                    <a:pt x="32" y="345"/>
                    <a:pt x="204" y="520"/>
                    <a:pt x="395" y="520"/>
                  </a:cubicBezTo>
                  <a:cubicBezTo>
                    <a:pt x="400" y="520"/>
                    <a:pt x="404" y="520"/>
                    <a:pt x="409" y="520"/>
                  </a:cubicBezTo>
                  <a:cubicBezTo>
                    <a:pt x="574" y="510"/>
                    <a:pt x="696" y="376"/>
                    <a:pt x="718" y="198"/>
                  </a:cubicBezTo>
                  <a:cubicBezTo>
                    <a:pt x="721" y="162"/>
                    <a:pt x="724" y="125"/>
                    <a:pt x="719" y="87"/>
                  </a:cubicBezTo>
                  <a:cubicBezTo>
                    <a:pt x="719" y="83"/>
                    <a:pt x="718" y="77"/>
                    <a:pt x="718" y="74"/>
                  </a:cubicBezTo>
                  <a:cubicBezTo>
                    <a:pt x="717" y="76"/>
                    <a:pt x="717" y="76"/>
                    <a:pt x="717" y="77"/>
                  </a:cubicBezTo>
                  <a:cubicBezTo>
                    <a:pt x="691" y="248"/>
                    <a:pt x="571" y="379"/>
                    <a:pt x="411" y="386"/>
                  </a:cubicBezTo>
                  <a:cubicBezTo>
                    <a:pt x="405" y="386"/>
                    <a:pt x="400" y="386"/>
                    <a:pt x="394" y="386"/>
                  </a:cubicBezTo>
                  <a:cubicBezTo>
                    <a:pt x="207" y="386"/>
                    <a:pt x="40" y="216"/>
                    <a:pt x="11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40" name="Google Shape;10640;p52"/>
            <p:cNvSpPr/>
            <p:nvPr/>
          </p:nvSpPr>
          <p:spPr>
            <a:xfrm>
              <a:off x="871775" y="3423650"/>
              <a:ext cx="18975" cy="13200"/>
            </a:xfrm>
            <a:custGeom>
              <a:avLst/>
              <a:gdLst/>
              <a:ahLst/>
              <a:cxnLst/>
              <a:rect l="l" t="t" r="r" b="b"/>
              <a:pathLst>
                <a:path w="759" h="528" extrusionOk="0">
                  <a:moveTo>
                    <a:pt x="4" y="0"/>
                  </a:moveTo>
                  <a:lnTo>
                    <a:pt x="4" y="0"/>
                  </a:lnTo>
                  <a:cubicBezTo>
                    <a:pt x="1" y="39"/>
                    <a:pt x="1" y="79"/>
                    <a:pt x="8" y="121"/>
                  </a:cubicBezTo>
                  <a:cubicBezTo>
                    <a:pt x="45" y="347"/>
                    <a:pt x="229" y="528"/>
                    <a:pt x="423" y="528"/>
                  </a:cubicBezTo>
                  <a:cubicBezTo>
                    <a:pt x="426" y="528"/>
                    <a:pt x="429" y="528"/>
                    <a:pt x="432" y="528"/>
                  </a:cubicBezTo>
                  <a:cubicBezTo>
                    <a:pt x="629" y="522"/>
                    <a:pt x="758" y="332"/>
                    <a:pt x="719" y="101"/>
                  </a:cubicBezTo>
                  <a:cubicBezTo>
                    <a:pt x="718" y="95"/>
                    <a:pt x="718" y="91"/>
                    <a:pt x="715" y="86"/>
                  </a:cubicBezTo>
                  <a:cubicBezTo>
                    <a:pt x="699" y="260"/>
                    <a:pt x="586" y="390"/>
                    <a:pt x="425" y="394"/>
                  </a:cubicBezTo>
                  <a:cubicBezTo>
                    <a:pt x="422" y="394"/>
                    <a:pt x="420" y="394"/>
                    <a:pt x="418" y="394"/>
                  </a:cubicBezTo>
                  <a:cubicBezTo>
                    <a:pt x="228" y="394"/>
                    <a:pt x="46" y="220"/>
                    <a:pt x="4" y="0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41" name="Google Shape;10641;p52"/>
            <p:cNvSpPr/>
            <p:nvPr/>
          </p:nvSpPr>
          <p:spPr>
            <a:xfrm>
              <a:off x="854000" y="3422950"/>
              <a:ext cx="18850" cy="13250"/>
            </a:xfrm>
            <a:custGeom>
              <a:avLst/>
              <a:gdLst/>
              <a:ahLst/>
              <a:cxnLst/>
              <a:rect l="l" t="t" r="r" b="b"/>
              <a:pathLst>
                <a:path w="754" h="530" extrusionOk="0">
                  <a:moveTo>
                    <a:pt x="2" y="1"/>
                  </a:moveTo>
                  <a:cubicBezTo>
                    <a:pt x="1" y="8"/>
                    <a:pt x="2" y="14"/>
                    <a:pt x="2" y="21"/>
                  </a:cubicBezTo>
                  <a:lnTo>
                    <a:pt x="2" y="17"/>
                  </a:lnTo>
                  <a:cubicBezTo>
                    <a:pt x="3" y="23"/>
                    <a:pt x="6" y="27"/>
                    <a:pt x="6" y="31"/>
                  </a:cubicBezTo>
                  <a:cubicBezTo>
                    <a:pt x="11" y="71"/>
                    <a:pt x="11" y="107"/>
                    <a:pt x="9" y="143"/>
                  </a:cubicBezTo>
                  <a:cubicBezTo>
                    <a:pt x="56" y="362"/>
                    <a:pt x="233" y="530"/>
                    <a:pt x="420" y="530"/>
                  </a:cubicBezTo>
                  <a:cubicBezTo>
                    <a:pt x="423" y="530"/>
                    <a:pt x="425" y="530"/>
                    <a:pt x="427" y="530"/>
                  </a:cubicBezTo>
                  <a:cubicBezTo>
                    <a:pt x="624" y="525"/>
                    <a:pt x="754" y="333"/>
                    <a:pt x="718" y="102"/>
                  </a:cubicBezTo>
                  <a:cubicBezTo>
                    <a:pt x="718" y="96"/>
                    <a:pt x="715" y="93"/>
                    <a:pt x="713" y="87"/>
                  </a:cubicBezTo>
                  <a:cubicBezTo>
                    <a:pt x="697" y="261"/>
                    <a:pt x="584" y="390"/>
                    <a:pt x="423" y="395"/>
                  </a:cubicBezTo>
                  <a:cubicBezTo>
                    <a:pt x="421" y="395"/>
                    <a:pt x="418" y="395"/>
                    <a:pt x="416" y="395"/>
                  </a:cubicBezTo>
                  <a:cubicBezTo>
                    <a:pt x="226" y="395"/>
                    <a:pt x="45" y="221"/>
                    <a:pt x="2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42" name="Google Shape;10642;p52"/>
            <p:cNvSpPr/>
            <p:nvPr/>
          </p:nvSpPr>
          <p:spPr>
            <a:xfrm>
              <a:off x="836100" y="3421200"/>
              <a:ext cx="18175" cy="13250"/>
            </a:xfrm>
            <a:custGeom>
              <a:avLst/>
              <a:gdLst/>
              <a:ahLst/>
              <a:cxnLst/>
              <a:rect l="l" t="t" r="r" b="b"/>
              <a:pathLst>
                <a:path w="727" h="530" extrusionOk="0">
                  <a:moveTo>
                    <a:pt x="5" y="1"/>
                  </a:moveTo>
                  <a:cubicBezTo>
                    <a:pt x="1" y="41"/>
                    <a:pt x="1" y="80"/>
                    <a:pt x="8" y="121"/>
                  </a:cubicBezTo>
                  <a:cubicBezTo>
                    <a:pt x="46" y="348"/>
                    <a:pt x="231" y="529"/>
                    <a:pt x="423" y="529"/>
                  </a:cubicBezTo>
                  <a:cubicBezTo>
                    <a:pt x="426" y="529"/>
                    <a:pt x="429" y="529"/>
                    <a:pt x="432" y="529"/>
                  </a:cubicBezTo>
                  <a:cubicBezTo>
                    <a:pt x="596" y="525"/>
                    <a:pt x="712" y="393"/>
                    <a:pt x="725" y="215"/>
                  </a:cubicBezTo>
                  <a:cubicBezTo>
                    <a:pt x="727" y="179"/>
                    <a:pt x="727" y="141"/>
                    <a:pt x="722" y="104"/>
                  </a:cubicBezTo>
                  <a:cubicBezTo>
                    <a:pt x="722" y="98"/>
                    <a:pt x="719" y="94"/>
                    <a:pt x="717" y="87"/>
                  </a:cubicBezTo>
                  <a:lnTo>
                    <a:pt x="717" y="91"/>
                  </a:lnTo>
                  <a:cubicBezTo>
                    <a:pt x="698" y="262"/>
                    <a:pt x="586" y="391"/>
                    <a:pt x="425" y="394"/>
                  </a:cubicBezTo>
                  <a:cubicBezTo>
                    <a:pt x="422" y="394"/>
                    <a:pt x="419" y="394"/>
                    <a:pt x="416" y="394"/>
                  </a:cubicBezTo>
                  <a:cubicBezTo>
                    <a:pt x="228" y="394"/>
                    <a:pt x="48" y="220"/>
                    <a:pt x="5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43" name="Google Shape;10643;p52"/>
            <p:cNvSpPr/>
            <p:nvPr/>
          </p:nvSpPr>
          <p:spPr>
            <a:xfrm>
              <a:off x="805675" y="3419500"/>
              <a:ext cx="19250" cy="12550"/>
            </a:xfrm>
            <a:custGeom>
              <a:avLst/>
              <a:gdLst/>
              <a:ahLst/>
              <a:cxnLst/>
              <a:rect l="l" t="t" r="r" b="b"/>
              <a:pathLst>
                <a:path w="770" h="502" extrusionOk="0">
                  <a:moveTo>
                    <a:pt x="2" y="1"/>
                  </a:moveTo>
                  <a:cubicBezTo>
                    <a:pt x="1" y="38"/>
                    <a:pt x="2" y="77"/>
                    <a:pt x="11" y="119"/>
                  </a:cubicBezTo>
                  <a:cubicBezTo>
                    <a:pt x="57" y="336"/>
                    <a:pt x="237" y="501"/>
                    <a:pt x="424" y="501"/>
                  </a:cubicBezTo>
                  <a:cubicBezTo>
                    <a:pt x="434" y="501"/>
                    <a:pt x="444" y="501"/>
                    <a:pt x="453" y="500"/>
                  </a:cubicBezTo>
                  <a:cubicBezTo>
                    <a:pt x="649" y="482"/>
                    <a:pt x="770" y="284"/>
                    <a:pt x="719" y="58"/>
                  </a:cubicBezTo>
                  <a:cubicBezTo>
                    <a:pt x="719" y="53"/>
                    <a:pt x="718" y="48"/>
                    <a:pt x="715" y="44"/>
                  </a:cubicBezTo>
                  <a:cubicBezTo>
                    <a:pt x="708" y="218"/>
                    <a:pt x="600" y="354"/>
                    <a:pt x="441" y="369"/>
                  </a:cubicBezTo>
                  <a:cubicBezTo>
                    <a:pt x="432" y="370"/>
                    <a:pt x="423" y="370"/>
                    <a:pt x="415" y="370"/>
                  </a:cubicBezTo>
                  <a:cubicBezTo>
                    <a:pt x="231" y="370"/>
                    <a:pt x="54" y="211"/>
                    <a:pt x="2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44" name="Google Shape;10644;p52"/>
            <p:cNvSpPr/>
            <p:nvPr/>
          </p:nvSpPr>
          <p:spPr>
            <a:xfrm>
              <a:off x="787875" y="3419900"/>
              <a:ext cx="19150" cy="12600"/>
            </a:xfrm>
            <a:custGeom>
              <a:avLst/>
              <a:gdLst/>
              <a:ahLst/>
              <a:cxnLst/>
              <a:rect l="l" t="t" r="r" b="b"/>
              <a:pathLst>
                <a:path w="766" h="504" extrusionOk="0">
                  <a:moveTo>
                    <a:pt x="0" y="1"/>
                  </a:moveTo>
                  <a:cubicBezTo>
                    <a:pt x="0" y="8"/>
                    <a:pt x="1" y="14"/>
                    <a:pt x="1" y="21"/>
                  </a:cubicBezTo>
                  <a:lnTo>
                    <a:pt x="1" y="17"/>
                  </a:lnTo>
                  <a:cubicBezTo>
                    <a:pt x="1" y="22"/>
                    <a:pt x="3" y="25"/>
                    <a:pt x="4" y="31"/>
                  </a:cubicBezTo>
                  <a:cubicBezTo>
                    <a:pt x="12" y="71"/>
                    <a:pt x="14" y="107"/>
                    <a:pt x="14" y="143"/>
                  </a:cubicBezTo>
                  <a:cubicBezTo>
                    <a:pt x="69" y="349"/>
                    <a:pt x="244" y="503"/>
                    <a:pt x="424" y="503"/>
                  </a:cubicBezTo>
                  <a:cubicBezTo>
                    <a:pt x="433" y="503"/>
                    <a:pt x="441" y="503"/>
                    <a:pt x="450" y="502"/>
                  </a:cubicBezTo>
                  <a:cubicBezTo>
                    <a:pt x="647" y="487"/>
                    <a:pt x="766" y="287"/>
                    <a:pt x="716" y="58"/>
                  </a:cubicBezTo>
                  <a:cubicBezTo>
                    <a:pt x="716" y="53"/>
                    <a:pt x="714" y="50"/>
                    <a:pt x="713" y="44"/>
                  </a:cubicBezTo>
                  <a:cubicBezTo>
                    <a:pt x="706" y="218"/>
                    <a:pt x="598" y="354"/>
                    <a:pt x="438" y="369"/>
                  </a:cubicBezTo>
                  <a:cubicBezTo>
                    <a:pt x="430" y="369"/>
                    <a:pt x="421" y="370"/>
                    <a:pt x="412" y="370"/>
                  </a:cubicBezTo>
                  <a:cubicBezTo>
                    <a:pt x="229" y="370"/>
                    <a:pt x="51" y="212"/>
                    <a:pt x="0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45" name="Google Shape;10645;p52"/>
            <p:cNvSpPr/>
            <p:nvPr/>
          </p:nvSpPr>
          <p:spPr>
            <a:xfrm>
              <a:off x="770000" y="3419325"/>
              <a:ext cx="18275" cy="12525"/>
            </a:xfrm>
            <a:custGeom>
              <a:avLst/>
              <a:gdLst/>
              <a:ahLst/>
              <a:cxnLst/>
              <a:rect l="l" t="t" r="r" b="b"/>
              <a:pathLst>
                <a:path w="731" h="501" extrusionOk="0">
                  <a:moveTo>
                    <a:pt x="4" y="1"/>
                  </a:moveTo>
                  <a:lnTo>
                    <a:pt x="4" y="1"/>
                  </a:lnTo>
                  <a:cubicBezTo>
                    <a:pt x="1" y="38"/>
                    <a:pt x="4" y="78"/>
                    <a:pt x="12" y="119"/>
                  </a:cubicBezTo>
                  <a:cubicBezTo>
                    <a:pt x="59" y="336"/>
                    <a:pt x="239" y="501"/>
                    <a:pt x="424" y="501"/>
                  </a:cubicBezTo>
                  <a:cubicBezTo>
                    <a:pt x="434" y="501"/>
                    <a:pt x="444" y="500"/>
                    <a:pt x="454" y="499"/>
                  </a:cubicBezTo>
                  <a:cubicBezTo>
                    <a:pt x="616" y="485"/>
                    <a:pt x="725" y="346"/>
                    <a:pt x="729" y="168"/>
                  </a:cubicBezTo>
                  <a:cubicBezTo>
                    <a:pt x="731" y="132"/>
                    <a:pt x="729" y="94"/>
                    <a:pt x="719" y="57"/>
                  </a:cubicBezTo>
                  <a:cubicBezTo>
                    <a:pt x="719" y="51"/>
                    <a:pt x="718" y="47"/>
                    <a:pt x="716" y="44"/>
                  </a:cubicBezTo>
                  <a:lnTo>
                    <a:pt x="716" y="47"/>
                  </a:lnTo>
                  <a:cubicBezTo>
                    <a:pt x="708" y="219"/>
                    <a:pt x="602" y="354"/>
                    <a:pt x="442" y="369"/>
                  </a:cubicBezTo>
                  <a:cubicBezTo>
                    <a:pt x="433" y="369"/>
                    <a:pt x="425" y="370"/>
                    <a:pt x="416" y="370"/>
                  </a:cubicBezTo>
                  <a:cubicBezTo>
                    <a:pt x="232" y="370"/>
                    <a:pt x="55" y="212"/>
                    <a:pt x="4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46" name="Google Shape;10646;p52"/>
            <p:cNvSpPr/>
            <p:nvPr/>
          </p:nvSpPr>
          <p:spPr>
            <a:xfrm>
              <a:off x="735050" y="3416900"/>
              <a:ext cx="19175" cy="12550"/>
            </a:xfrm>
            <a:custGeom>
              <a:avLst/>
              <a:gdLst/>
              <a:ahLst/>
              <a:cxnLst/>
              <a:rect l="l" t="t" r="r" b="b"/>
              <a:pathLst>
                <a:path w="767" h="502" extrusionOk="0">
                  <a:moveTo>
                    <a:pt x="2" y="0"/>
                  </a:moveTo>
                  <a:lnTo>
                    <a:pt x="2" y="0"/>
                  </a:lnTo>
                  <a:cubicBezTo>
                    <a:pt x="1" y="39"/>
                    <a:pt x="2" y="78"/>
                    <a:pt x="11" y="119"/>
                  </a:cubicBezTo>
                  <a:cubicBezTo>
                    <a:pt x="57" y="337"/>
                    <a:pt x="238" y="501"/>
                    <a:pt x="426" y="501"/>
                  </a:cubicBezTo>
                  <a:cubicBezTo>
                    <a:pt x="435" y="501"/>
                    <a:pt x="444" y="501"/>
                    <a:pt x="453" y="500"/>
                  </a:cubicBezTo>
                  <a:cubicBezTo>
                    <a:pt x="649" y="481"/>
                    <a:pt x="767" y="285"/>
                    <a:pt x="719" y="58"/>
                  </a:cubicBezTo>
                  <a:cubicBezTo>
                    <a:pt x="719" y="53"/>
                    <a:pt x="716" y="49"/>
                    <a:pt x="715" y="43"/>
                  </a:cubicBezTo>
                  <a:cubicBezTo>
                    <a:pt x="708" y="219"/>
                    <a:pt x="600" y="355"/>
                    <a:pt x="440" y="369"/>
                  </a:cubicBezTo>
                  <a:cubicBezTo>
                    <a:pt x="432" y="370"/>
                    <a:pt x="423" y="370"/>
                    <a:pt x="415" y="370"/>
                  </a:cubicBezTo>
                  <a:cubicBezTo>
                    <a:pt x="231" y="370"/>
                    <a:pt x="53" y="212"/>
                    <a:pt x="2" y="0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47" name="Google Shape;10647;p52"/>
            <p:cNvSpPr/>
            <p:nvPr/>
          </p:nvSpPr>
          <p:spPr>
            <a:xfrm>
              <a:off x="717200" y="3417275"/>
              <a:ext cx="19175" cy="12600"/>
            </a:xfrm>
            <a:custGeom>
              <a:avLst/>
              <a:gdLst/>
              <a:ahLst/>
              <a:cxnLst/>
              <a:rect l="l" t="t" r="r" b="b"/>
              <a:pathLst>
                <a:path w="767" h="504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8"/>
                    <a:pt x="3" y="14"/>
                    <a:pt x="3" y="21"/>
                  </a:cubicBezTo>
                  <a:lnTo>
                    <a:pt x="3" y="18"/>
                  </a:lnTo>
                  <a:cubicBezTo>
                    <a:pt x="3" y="22"/>
                    <a:pt x="5" y="27"/>
                    <a:pt x="6" y="33"/>
                  </a:cubicBezTo>
                  <a:cubicBezTo>
                    <a:pt x="13" y="71"/>
                    <a:pt x="15" y="107"/>
                    <a:pt x="15" y="143"/>
                  </a:cubicBezTo>
                  <a:cubicBezTo>
                    <a:pt x="70" y="349"/>
                    <a:pt x="246" y="503"/>
                    <a:pt x="426" y="503"/>
                  </a:cubicBezTo>
                  <a:cubicBezTo>
                    <a:pt x="434" y="503"/>
                    <a:pt x="443" y="503"/>
                    <a:pt x="452" y="502"/>
                  </a:cubicBezTo>
                  <a:cubicBezTo>
                    <a:pt x="647" y="485"/>
                    <a:pt x="766" y="287"/>
                    <a:pt x="718" y="58"/>
                  </a:cubicBezTo>
                  <a:cubicBezTo>
                    <a:pt x="718" y="54"/>
                    <a:pt x="716" y="50"/>
                    <a:pt x="715" y="44"/>
                  </a:cubicBezTo>
                  <a:cubicBezTo>
                    <a:pt x="708" y="219"/>
                    <a:pt x="600" y="356"/>
                    <a:pt x="439" y="370"/>
                  </a:cubicBezTo>
                  <a:cubicBezTo>
                    <a:pt x="430" y="371"/>
                    <a:pt x="422" y="371"/>
                    <a:pt x="413" y="371"/>
                  </a:cubicBezTo>
                  <a:cubicBezTo>
                    <a:pt x="231" y="371"/>
                    <a:pt x="53" y="212"/>
                    <a:pt x="1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48" name="Google Shape;10648;p52"/>
            <p:cNvSpPr/>
            <p:nvPr/>
          </p:nvSpPr>
          <p:spPr>
            <a:xfrm>
              <a:off x="702750" y="3417725"/>
              <a:ext cx="14900" cy="11500"/>
            </a:xfrm>
            <a:custGeom>
              <a:avLst/>
              <a:gdLst/>
              <a:ahLst/>
              <a:cxnLst/>
              <a:rect l="l" t="t" r="r" b="b"/>
              <a:pathLst>
                <a:path w="596" h="460" extrusionOk="0">
                  <a:moveTo>
                    <a:pt x="581" y="0"/>
                  </a:moveTo>
                  <a:lnTo>
                    <a:pt x="581" y="3"/>
                  </a:lnTo>
                  <a:cubicBezTo>
                    <a:pt x="571" y="175"/>
                    <a:pt x="466" y="311"/>
                    <a:pt x="305" y="325"/>
                  </a:cubicBezTo>
                  <a:cubicBezTo>
                    <a:pt x="296" y="326"/>
                    <a:pt x="287" y="326"/>
                    <a:pt x="278" y="326"/>
                  </a:cubicBezTo>
                  <a:cubicBezTo>
                    <a:pt x="190" y="326"/>
                    <a:pt x="101" y="288"/>
                    <a:pt x="28" y="224"/>
                  </a:cubicBezTo>
                  <a:cubicBezTo>
                    <a:pt x="18" y="254"/>
                    <a:pt x="9" y="288"/>
                    <a:pt x="1" y="318"/>
                  </a:cubicBezTo>
                  <a:cubicBezTo>
                    <a:pt x="81" y="404"/>
                    <a:pt x="185" y="460"/>
                    <a:pt x="292" y="460"/>
                  </a:cubicBezTo>
                  <a:cubicBezTo>
                    <a:pt x="301" y="460"/>
                    <a:pt x="310" y="459"/>
                    <a:pt x="318" y="459"/>
                  </a:cubicBezTo>
                  <a:cubicBezTo>
                    <a:pt x="481" y="444"/>
                    <a:pt x="590" y="303"/>
                    <a:pt x="593" y="125"/>
                  </a:cubicBezTo>
                  <a:cubicBezTo>
                    <a:pt x="596" y="89"/>
                    <a:pt x="593" y="52"/>
                    <a:pt x="584" y="15"/>
                  </a:cubicBezTo>
                  <a:cubicBezTo>
                    <a:pt x="584" y="9"/>
                    <a:pt x="583" y="6"/>
                    <a:pt x="581" y="0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49" name="Google Shape;10649;p52"/>
            <p:cNvSpPr/>
            <p:nvPr/>
          </p:nvSpPr>
          <p:spPr>
            <a:xfrm>
              <a:off x="881100" y="3454600"/>
              <a:ext cx="18575" cy="13075"/>
            </a:xfrm>
            <a:custGeom>
              <a:avLst/>
              <a:gdLst/>
              <a:ahLst/>
              <a:cxnLst/>
              <a:rect l="l" t="t" r="r" b="b"/>
              <a:pathLst>
                <a:path w="743" h="523" extrusionOk="0">
                  <a:moveTo>
                    <a:pt x="9" y="1"/>
                  </a:moveTo>
                  <a:cubicBezTo>
                    <a:pt x="3" y="41"/>
                    <a:pt x="0" y="80"/>
                    <a:pt x="4" y="122"/>
                  </a:cubicBezTo>
                  <a:cubicBezTo>
                    <a:pt x="30" y="347"/>
                    <a:pt x="203" y="523"/>
                    <a:pt x="395" y="523"/>
                  </a:cubicBezTo>
                  <a:cubicBezTo>
                    <a:pt x="399" y="523"/>
                    <a:pt x="403" y="523"/>
                    <a:pt x="407" y="523"/>
                  </a:cubicBezTo>
                  <a:cubicBezTo>
                    <a:pt x="605" y="511"/>
                    <a:pt x="743" y="320"/>
                    <a:pt x="717" y="90"/>
                  </a:cubicBezTo>
                  <a:cubicBezTo>
                    <a:pt x="717" y="84"/>
                    <a:pt x="716" y="80"/>
                    <a:pt x="716" y="76"/>
                  </a:cubicBezTo>
                  <a:cubicBezTo>
                    <a:pt x="691" y="250"/>
                    <a:pt x="570" y="380"/>
                    <a:pt x="410" y="387"/>
                  </a:cubicBezTo>
                  <a:cubicBezTo>
                    <a:pt x="405" y="388"/>
                    <a:pt x="400" y="388"/>
                    <a:pt x="396" y="388"/>
                  </a:cubicBezTo>
                  <a:cubicBezTo>
                    <a:pt x="207" y="388"/>
                    <a:pt x="38" y="218"/>
                    <a:pt x="9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50" name="Google Shape;10650;p52"/>
            <p:cNvSpPr/>
            <p:nvPr/>
          </p:nvSpPr>
          <p:spPr>
            <a:xfrm>
              <a:off x="863350" y="3454350"/>
              <a:ext cx="18400" cy="13050"/>
            </a:xfrm>
            <a:custGeom>
              <a:avLst/>
              <a:gdLst/>
              <a:ahLst/>
              <a:cxnLst/>
              <a:rect l="l" t="t" r="r" b="b"/>
              <a:pathLst>
                <a:path w="736" h="522" extrusionOk="0">
                  <a:moveTo>
                    <a:pt x="0" y="1"/>
                  </a:moveTo>
                  <a:lnTo>
                    <a:pt x="0" y="20"/>
                  </a:lnTo>
                  <a:cubicBezTo>
                    <a:pt x="2" y="18"/>
                    <a:pt x="2" y="18"/>
                    <a:pt x="2" y="17"/>
                  </a:cubicBezTo>
                  <a:cubicBezTo>
                    <a:pt x="2" y="19"/>
                    <a:pt x="3" y="20"/>
                    <a:pt x="3" y="22"/>
                  </a:cubicBezTo>
                  <a:lnTo>
                    <a:pt x="3" y="22"/>
                  </a:lnTo>
                  <a:cubicBezTo>
                    <a:pt x="2" y="15"/>
                    <a:pt x="1" y="8"/>
                    <a:pt x="0" y="1"/>
                  </a:cubicBezTo>
                  <a:close/>
                  <a:moveTo>
                    <a:pt x="3" y="22"/>
                  </a:moveTo>
                  <a:cubicBezTo>
                    <a:pt x="4" y="27"/>
                    <a:pt x="5" y="33"/>
                    <a:pt x="7" y="38"/>
                  </a:cubicBezTo>
                  <a:lnTo>
                    <a:pt x="7" y="38"/>
                  </a:lnTo>
                  <a:cubicBezTo>
                    <a:pt x="6" y="36"/>
                    <a:pt x="6" y="33"/>
                    <a:pt x="6" y="31"/>
                  </a:cubicBezTo>
                  <a:cubicBezTo>
                    <a:pt x="6" y="27"/>
                    <a:pt x="5" y="25"/>
                    <a:pt x="3" y="22"/>
                  </a:cubicBezTo>
                  <a:close/>
                  <a:moveTo>
                    <a:pt x="7" y="38"/>
                  </a:moveTo>
                  <a:cubicBezTo>
                    <a:pt x="10" y="75"/>
                    <a:pt x="8" y="109"/>
                    <a:pt x="2" y="145"/>
                  </a:cubicBezTo>
                  <a:cubicBezTo>
                    <a:pt x="35" y="357"/>
                    <a:pt x="200" y="521"/>
                    <a:pt x="385" y="521"/>
                  </a:cubicBezTo>
                  <a:cubicBezTo>
                    <a:pt x="390" y="521"/>
                    <a:pt x="396" y="521"/>
                    <a:pt x="401" y="521"/>
                  </a:cubicBezTo>
                  <a:cubicBezTo>
                    <a:pt x="598" y="511"/>
                    <a:pt x="736" y="318"/>
                    <a:pt x="711" y="89"/>
                  </a:cubicBezTo>
                  <a:cubicBezTo>
                    <a:pt x="709" y="83"/>
                    <a:pt x="707" y="80"/>
                    <a:pt x="707" y="74"/>
                  </a:cubicBezTo>
                  <a:cubicBezTo>
                    <a:pt x="683" y="248"/>
                    <a:pt x="562" y="379"/>
                    <a:pt x="401" y="386"/>
                  </a:cubicBezTo>
                  <a:cubicBezTo>
                    <a:pt x="396" y="386"/>
                    <a:pt x="390" y="386"/>
                    <a:pt x="385" y="386"/>
                  </a:cubicBezTo>
                  <a:cubicBezTo>
                    <a:pt x="208" y="386"/>
                    <a:pt x="49" y="236"/>
                    <a:pt x="7" y="38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51" name="Google Shape;10651;p52"/>
            <p:cNvSpPr/>
            <p:nvPr/>
          </p:nvSpPr>
          <p:spPr>
            <a:xfrm>
              <a:off x="845525" y="3452925"/>
              <a:ext cx="18100" cy="13025"/>
            </a:xfrm>
            <a:custGeom>
              <a:avLst/>
              <a:gdLst/>
              <a:ahLst/>
              <a:cxnLst/>
              <a:rect l="l" t="t" r="r" b="b"/>
              <a:pathLst>
                <a:path w="724" h="521" extrusionOk="0">
                  <a:moveTo>
                    <a:pt x="9" y="0"/>
                  </a:moveTo>
                  <a:cubicBezTo>
                    <a:pt x="3" y="39"/>
                    <a:pt x="0" y="79"/>
                    <a:pt x="5" y="121"/>
                  </a:cubicBezTo>
                  <a:cubicBezTo>
                    <a:pt x="31" y="345"/>
                    <a:pt x="202" y="521"/>
                    <a:pt x="394" y="521"/>
                  </a:cubicBezTo>
                  <a:cubicBezTo>
                    <a:pt x="399" y="521"/>
                    <a:pt x="405" y="521"/>
                    <a:pt x="410" y="521"/>
                  </a:cubicBezTo>
                  <a:cubicBezTo>
                    <a:pt x="575" y="512"/>
                    <a:pt x="697" y="377"/>
                    <a:pt x="719" y="200"/>
                  </a:cubicBezTo>
                  <a:cubicBezTo>
                    <a:pt x="722" y="164"/>
                    <a:pt x="723" y="125"/>
                    <a:pt x="720" y="88"/>
                  </a:cubicBezTo>
                  <a:cubicBezTo>
                    <a:pt x="719" y="82"/>
                    <a:pt x="716" y="79"/>
                    <a:pt x="716" y="74"/>
                  </a:cubicBezTo>
                  <a:cubicBezTo>
                    <a:pt x="715" y="75"/>
                    <a:pt x="715" y="75"/>
                    <a:pt x="715" y="78"/>
                  </a:cubicBezTo>
                  <a:cubicBezTo>
                    <a:pt x="690" y="248"/>
                    <a:pt x="569" y="380"/>
                    <a:pt x="410" y="387"/>
                  </a:cubicBezTo>
                  <a:cubicBezTo>
                    <a:pt x="405" y="387"/>
                    <a:pt x="401" y="387"/>
                    <a:pt x="396" y="387"/>
                  </a:cubicBezTo>
                  <a:cubicBezTo>
                    <a:pt x="208" y="387"/>
                    <a:pt x="38" y="218"/>
                    <a:pt x="9" y="0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52" name="Google Shape;10652;p52"/>
            <p:cNvSpPr/>
            <p:nvPr/>
          </p:nvSpPr>
          <p:spPr>
            <a:xfrm>
              <a:off x="808775" y="3452000"/>
              <a:ext cx="18625" cy="13000"/>
            </a:xfrm>
            <a:custGeom>
              <a:avLst/>
              <a:gdLst/>
              <a:ahLst/>
              <a:cxnLst/>
              <a:rect l="l" t="t" r="r" b="b"/>
              <a:pathLst>
                <a:path w="745" h="520" extrusionOk="0">
                  <a:moveTo>
                    <a:pt x="9" y="0"/>
                  </a:moveTo>
                  <a:cubicBezTo>
                    <a:pt x="5" y="39"/>
                    <a:pt x="0" y="79"/>
                    <a:pt x="6" y="119"/>
                  </a:cubicBezTo>
                  <a:cubicBezTo>
                    <a:pt x="30" y="344"/>
                    <a:pt x="202" y="519"/>
                    <a:pt x="395" y="519"/>
                  </a:cubicBezTo>
                  <a:cubicBezTo>
                    <a:pt x="399" y="519"/>
                    <a:pt x="404" y="519"/>
                    <a:pt x="408" y="519"/>
                  </a:cubicBezTo>
                  <a:cubicBezTo>
                    <a:pt x="605" y="510"/>
                    <a:pt x="745" y="316"/>
                    <a:pt x="719" y="88"/>
                  </a:cubicBezTo>
                  <a:cubicBezTo>
                    <a:pt x="719" y="82"/>
                    <a:pt x="717" y="79"/>
                    <a:pt x="717" y="73"/>
                  </a:cubicBezTo>
                  <a:cubicBezTo>
                    <a:pt x="692" y="247"/>
                    <a:pt x="571" y="378"/>
                    <a:pt x="410" y="385"/>
                  </a:cubicBezTo>
                  <a:cubicBezTo>
                    <a:pt x="405" y="385"/>
                    <a:pt x="399" y="386"/>
                    <a:pt x="394" y="386"/>
                  </a:cubicBezTo>
                  <a:cubicBezTo>
                    <a:pt x="206" y="386"/>
                    <a:pt x="40" y="217"/>
                    <a:pt x="9" y="0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53" name="Google Shape;10653;p52"/>
            <p:cNvSpPr/>
            <p:nvPr/>
          </p:nvSpPr>
          <p:spPr>
            <a:xfrm>
              <a:off x="791025" y="3451675"/>
              <a:ext cx="18500" cy="13000"/>
            </a:xfrm>
            <a:custGeom>
              <a:avLst/>
              <a:gdLst/>
              <a:ahLst/>
              <a:cxnLst/>
              <a:rect l="l" t="t" r="r" b="b"/>
              <a:pathLst>
                <a:path w="740" h="520" extrusionOk="0">
                  <a:moveTo>
                    <a:pt x="1" y="0"/>
                  </a:moveTo>
                  <a:lnTo>
                    <a:pt x="1" y="20"/>
                  </a:lnTo>
                  <a:cubicBezTo>
                    <a:pt x="2" y="17"/>
                    <a:pt x="2" y="17"/>
                    <a:pt x="2" y="16"/>
                  </a:cubicBezTo>
                  <a:cubicBezTo>
                    <a:pt x="3" y="17"/>
                    <a:pt x="3" y="18"/>
                    <a:pt x="4" y="19"/>
                  </a:cubicBezTo>
                  <a:lnTo>
                    <a:pt x="4" y="19"/>
                  </a:lnTo>
                  <a:cubicBezTo>
                    <a:pt x="2" y="13"/>
                    <a:pt x="1" y="7"/>
                    <a:pt x="1" y="0"/>
                  </a:cubicBezTo>
                  <a:close/>
                  <a:moveTo>
                    <a:pt x="4" y="19"/>
                  </a:moveTo>
                  <a:cubicBezTo>
                    <a:pt x="5" y="25"/>
                    <a:pt x="6" y="31"/>
                    <a:pt x="7" y="37"/>
                  </a:cubicBezTo>
                  <a:lnTo>
                    <a:pt x="7" y="37"/>
                  </a:lnTo>
                  <a:cubicBezTo>
                    <a:pt x="7" y="35"/>
                    <a:pt x="7" y="33"/>
                    <a:pt x="6" y="30"/>
                  </a:cubicBezTo>
                  <a:cubicBezTo>
                    <a:pt x="6" y="26"/>
                    <a:pt x="5" y="23"/>
                    <a:pt x="4" y="19"/>
                  </a:cubicBezTo>
                  <a:close/>
                  <a:moveTo>
                    <a:pt x="7" y="37"/>
                  </a:moveTo>
                  <a:cubicBezTo>
                    <a:pt x="12" y="75"/>
                    <a:pt x="10" y="108"/>
                    <a:pt x="5" y="142"/>
                  </a:cubicBezTo>
                  <a:cubicBezTo>
                    <a:pt x="38" y="355"/>
                    <a:pt x="205" y="519"/>
                    <a:pt x="389" y="519"/>
                  </a:cubicBezTo>
                  <a:cubicBezTo>
                    <a:pt x="393" y="519"/>
                    <a:pt x="398" y="519"/>
                    <a:pt x="403" y="519"/>
                  </a:cubicBezTo>
                  <a:cubicBezTo>
                    <a:pt x="601" y="510"/>
                    <a:pt x="739" y="318"/>
                    <a:pt x="712" y="88"/>
                  </a:cubicBezTo>
                  <a:cubicBezTo>
                    <a:pt x="710" y="82"/>
                    <a:pt x="709" y="79"/>
                    <a:pt x="709" y="73"/>
                  </a:cubicBezTo>
                  <a:cubicBezTo>
                    <a:pt x="683" y="246"/>
                    <a:pt x="562" y="379"/>
                    <a:pt x="401" y="387"/>
                  </a:cubicBezTo>
                  <a:cubicBezTo>
                    <a:pt x="397" y="387"/>
                    <a:pt x="392" y="387"/>
                    <a:pt x="387" y="387"/>
                  </a:cubicBezTo>
                  <a:cubicBezTo>
                    <a:pt x="210" y="387"/>
                    <a:pt x="51" y="236"/>
                    <a:pt x="7" y="37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54" name="Google Shape;10654;p52"/>
            <p:cNvSpPr/>
            <p:nvPr/>
          </p:nvSpPr>
          <p:spPr>
            <a:xfrm>
              <a:off x="773250" y="3450300"/>
              <a:ext cx="18100" cy="13000"/>
            </a:xfrm>
            <a:custGeom>
              <a:avLst/>
              <a:gdLst/>
              <a:ahLst/>
              <a:cxnLst/>
              <a:rect l="l" t="t" r="r" b="b"/>
              <a:pathLst>
                <a:path w="724" h="520" extrusionOk="0">
                  <a:moveTo>
                    <a:pt x="10" y="0"/>
                  </a:moveTo>
                  <a:cubicBezTo>
                    <a:pt x="5" y="41"/>
                    <a:pt x="0" y="80"/>
                    <a:pt x="6" y="121"/>
                  </a:cubicBezTo>
                  <a:cubicBezTo>
                    <a:pt x="31" y="345"/>
                    <a:pt x="202" y="520"/>
                    <a:pt x="392" y="520"/>
                  </a:cubicBezTo>
                  <a:cubicBezTo>
                    <a:pt x="398" y="520"/>
                    <a:pt x="403" y="520"/>
                    <a:pt x="408" y="519"/>
                  </a:cubicBezTo>
                  <a:cubicBezTo>
                    <a:pt x="574" y="511"/>
                    <a:pt x="696" y="376"/>
                    <a:pt x="717" y="199"/>
                  </a:cubicBezTo>
                  <a:cubicBezTo>
                    <a:pt x="722" y="163"/>
                    <a:pt x="723" y="126"/>
                    <a:pt x="719" y="87"/>
                  </a:cubicBezTo>
                  <a:cubicBezTo>
                    <a:pt x="719" y="82"/>
                    <a:pt x="717" y="78"/>
                    <a:pt x="717" y="75"/>
                  </a:cubicBezTo>
                  <a:cubicBezTo>
                    <a:pt x="716" y="77"/>
                    <a:pt x="716" y="77"/>
                    <a:pt x="716" y="78"/>
                  </a:cubicBezTo>
                  <a:cubicBezTo>
                    <a:pt x="690" y="249"/>
                    <a:pt x="571" y="380"/>
                    <a:pt x="410" y="387"/>
                  </a:cubicBezTo>
                  <a:cubicBezTo>
                    <a:pt x="405" y="387"/>
                    <a:pt x="400" y="387"/>
                    <a:pt x="396" y="387"/>
                  </a:cubicBezTo>
                  <a:cubicBezTo>
                    <a:pt x="207" y="387"/>
                    <a:pt x="40" y="218"/>
                    <a:pt x="10" y="0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55" name="Google Shape;10655;p52"/>
            <p:cNvSpPr/>
            <p:nvPr/>
          </p:nvSpPr>
          <p:spPr>
            <a:xfrm>
              <a:off x="737075" y="3450475"/>
              <a:ext cx="18600" cy="13050"/>
            </a:xfrm>
            <a:custGeom>
              <a:avLst/>
              <a:gdLst/>
              <a:ahLst/>
              <a:cxnLst/>
              <a:rect l="l" t="t" r="r" b="b"/>
              <a:pathLst>
                <a:path w="744" h="522" extrusionOk="0">
                  <a:moveTo>
                    <a:pt x="9" y="1"/>
                  </a:moveTo>
                  <a:cubicBezTo>
                    <a:pt x="3" y="41"/>
                    <a:pt x="0" y="80"/>
                    <a:pt x="4" y="121"/>
                  </a:cubicBezTo>
                  <a:cubicBezTo>
                    <a:pt x="30" y="346"/>
                    <a:pt x="202" y="521"/>
                    <a:pt x="394" y="521"/>
                  </a:cubicBezTo>
                  <a:cubicBezTo>
                    <a:pt x="399" y="521"/>
                    <a:pt x="404" y="521"/>
                    <a:pt x="408" y="521"/>
                  </a:cubicBezTo>
                  <a:cubicBezTo>
                    <a:pt x="604" y="511"/>
                    <a:pt x="743" y="317"/>
                    <a:pt x="720" y="90"/>
                  </a:cubicBezTo>
                  <a:cubicBezTo>
                    <a:pt x="719" y="84"/>
                    <a:pt x="716" y="80"/>
                    <a:pt x="716" y="75"/>
                  </a:cubicBezTo>
                  <a:cubicBezTo>
                    <a:pt x="691" y="249"/>
                    <a:pt x="571" y="380"/>
                    <a:pt x="410" y="387"/>
                  </a:cubicBezTo>
                  <a:cubicBezTo>
                    <a:pt x="405" y="387"/>
                    <a:pt x="400" y="388"/>
                    <a:pt x="396" y="388"/>
                  </a:cubicBezTo>
                  <a:cubicBezTo>
                    <a:pt x="207" y="388"/>
                    <a:pt x="38" y="218"/>
                    <a:pt x="9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56" name="Google Shape;10656;p52"/>
            <p:cNvSpPr/>
            <p:nvPr/>
          </p:nvSpPr>
          <p:spPr>
            <a:xfrm>
              <a:off x="719350" y="3450225"/>
              <a:ext cx="18450" cy="13000"/>
            </a:xfrm>
            <a:custGeom>
              <a:avLst/>
              <a:gdLst/>
              <a:ahLst/>
              <a:cxnLst/>
              <a:rect l="l" t="t" r="r" b="b"/>
              <a:pathLst>
                <a:path w="738" h="520" extrusionOk="0">
                  <a:moveTo>
                    <a:pt x="1" y="1"/>
                  </a:moveTo>
                  <a:lnTo>
                    <a:pt x="1" y="16"/>
                  </a:lnTo>
                  <a:cubicBezTo>
                    <a:pt x="4" y="22"/>
                    <a:pt x="5" y="25"/>
                    <a:pt x="5" y="31"/>
                  </a:cubicBezTo>
                  <a:cubicBezTo>
                    <a:pt x="11" y="71"/>
                    <a:pt x="6" y="107"/>
                    <a:pt x="4" y="143"/>
                  </a:cubicBezTo>
                  <a:cubicBezTo>
                    <a:pt x="36" y="356"/>
                    <a:pt x="203" y="520"/>
                    <a:pt x="388" y="520"/>
                  </a:cubicBezTo>
                  <a:cubicBezTo>
                    <a:pt x="392" y="520"/>
                    <a:pt x="397" y="520"/>
                    <a:pt x="402" y="519"/>
                  </a:cubicBezTo>
                  <a:cubicBezTo>
                    <a:pt x="600" y="509"/>
                    <a:pt x="738" y="317"/>
                    <a:pt x="712" y="87"/>
                  </a:cubicBezTo>
                  <a:cubicBezTo>
                    <a:pt x="711" y="83"/>
                    <a:pt x="711" y="78"/>
                    <a:pt x="709" y="74"/>
                  </a:cubicBezTo>
                  <a:cubicBezTo>
                    <a:pt x="683" y="248"/>
                    <a:pt x="563" y="380"/>
                    <a:pt x="402" y="387"/>
                  </a:cubicBezTo>
                  <a:cubicBezTo>
                    <a:pt x="397" y="387"/>
                    <a:pt x="392" y="387"/>
                    <a:pt x="388" y="387"/>
                  </a:cubicBezTo>
                  <a:cubicBezTo>
                    <a:pt x="199" y="387"/>
                    <a:pt x="30" y="218"/>
                    <a:pt x="1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57" name="Google Shape;10657;p52"/>
            <p:cNvSpPr/>
            <p:nvPr/>
          </p:nvSpPr>
          <p:spPr>
            <a:xfrm>
              <a:off x="701500" y="3448825"/>
              <a:ext cx="18050" cy="13000"/>
            </a:xfrm>
            <a:custGeom>
              <a:avLst/>
              <a:gdLst/>
              <a:ahLst/>
              <a:cxnLst/>
              <a:rect l="l" t="t" r="r" b="b"/>
              <a:pathLst>
                <a:path w="722" h="520" extrusionOk="0">
                  <a:moveTo>
                    <a:pt x="9" y="1"/>
                  </a:moveTo>
                  <a:cubicBezTo>
                    <a:pt x="3" y="39"/>
                    <a:pt x="1" y="80"/>
                    <a:pt x="6" y="121"/>
                  </a:cubicBezTo>
                  <a:cubicBezTo>
                    <a:pt x="30" y="346"/>
                    <a:pt x="202" y="520"/>
                    <a:pt x="395" y="520"/>
                  </a:cubicBezTo>
                  <a:cubicBezTo>
                    <a:pt x="399" y="520"/>
                    <a:pt x="404" y="520"/>
                    <a:pt x="409" y="519"/>
                  </a:cubicBezTo>
                  <a:cubicBezTo>
                    <a:pt x="574" y="511"/>
                    <a:pt x="696" y="376"/>
                    <a:pt x="718" y="197"/>
                  </a:cubicBezTo>
                  <a:cubicBezTo>
                    <a:pt x="720" y="162"/>
                    <a:pt x="722" y="124"/>
                    <a:pt x="719" y="87"/>
                  </a:cubicBezTo>
                  <a:cubicBezTo>
                    <a:pt x="719" y="81"/>
                    <a:pt x="718" y="78"/>
                    <a:pt x="715" y="74"/>
                  </a:cubicBezTo>
                  <a:lnTo>
                    <a:pt x="715" y="78"/>
                  </a:lnTo>
                  <a:cubicBezTo>
                    <a:pt x="690" y="249"/>
                    <a:pt x="570" y="380"/>
                    <a:pt x="410" y="387"/>
                  </a:cubicBezTo>
                  <a:cubicBezTo>
                    <a:pt x="405" y="387"/>
                    <a:pt x="401" y="387"/>
                    <a:pt x="396" y="387"/>
                  </a:cubicBezTo>
                  <a:cubicBezTo>
                    <a:pt x="208" y="387"/>
                    <a:pt x="39" y="218"/>
                    <a:pt x="9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58" name="Google Shape;10658;p52"/>
            <p:cNvSpPr/>
            <p:nvPr/>
          </p:nvSpPr>
          <p:spPr>
            <a:xfrm>
              <a:off x="666850" y="3404800"/>
              <a:ext cx="251075" cy="238500"/>
            </a:xfrm>
            <a:custGeom>
              <a:avLst/>
              <a:gdLst/>
              <a:ahLst/>
              <a:cxnLst/>
              <a:rect l="l" t="t" r="r" b="b"/>
              <a:pathLst>
                <a:path w="10043" h="9540" extrusionOk="0">
                  <a:moveTo>
                    <a:pt x="8217" y="0"/>
                  </a:moveTo>
                  <a:cubicBezTo>
                    <a:pt x="8196" y="0"/>
                    <a:pt x="8183" y="3"/>
                    <a:pt x="8179" y="8"/>
                  </a:cubicBezTo>
                  <a:cubicBezTo>
                    <a:pt x="6540" y="2178"/>
                    <a:pt x="7373" y="7668"/>
                    <a:pt x="6826" y="8070"/>
                  </a:cubicBezTo>
                  <a:cubicBezTo>
                    <a:pt x="6684" y="8173"/>
                    <a:pt x="6289" y="8210"/>
                    <a:pt x="5737" y="8210"/>
                  </a:cubicBezTo>
                  <a:cubicBezTo>
                    <a:pt x="4387" y="8210"/>
                    <a:pt x="2100" y="7990"/>
                    <a:pt x="313" y="7990"/>
                  </a:cubicBezTo>
                  <a:cubicBezTo>
                    <a:pt x="211" y="7990"/>
                    <a:pt x="111" y="7991"/>
                    <a:pt x="13" y="7992"/>
                  </a:cubicBezTo>
                  <a:cubicBezTo>
                    <a:pt x="0" y="8266"/>
                    <a:pt x="17" y="8428"/>
                    <a:pt x="72" y="8428"/>
                  </a:cubicBezTo>
                  <a:cubicBezTo>
                    <a:pt x="73" y="8428"/>
                    <a:pt x="74" y="8428"/>
                    <a:pt x="75" y="8428"/>
                  </a:cubicBezTo>
                  <a:cubicBezTo>
                    <a:pt x="252" y="8408"/>
                    <a:pt x="444" y="8399"/>
                    <a:pt x="646" y="8399"/>
                  </a:cubicBezTo>
                  <a:cubicBezTo>
                    <a:pt x="2901" y="8399"/>
                    <a:pt x="6507" y="9539"/>
                    <a:pt x="7651" y="9539"/>
                  </a:cubicBezTo>
                  <a:cubicBezTo>
                    <a:pt x="7798" y="9539"/>
                    <a:pt x="7904" y="9521"/>
                    <a:pt x="7962" y="9478"/>
                  </a:cubicBezTo>
                  <a:cubicBezTo>
                    <a:pt x="8513" y="9076"/>
                    <a:pt x="10043" y="3548"/>
                    <a:pt x="9605" y="1379"/>
                  </a:cubicBezTo>
                  <a:cubicBezTo>
                    <a:pt x="9385" y="295"/>
                    <a:pt x="8423" y="0"/>
                    <a:pt x="8217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59" name="Google Shape;10659;p52"/>
            <p:cNvSpPr/>
            <p:nvPr/>
          </p:nvSpPr>
          <p:spPr>
            <a:xfrm>
              <a:off x="651250" y="3366600"/>
              <a:ext cx="110700" cy="90075"/>
            </a:xfrm>
            <a:custGeom>
              <a:avLst/>
              <a:gdLst/>
              <a:ahLst/>
              <a:cxnLst/>
              <a:rect l="l" t="t" r="r" b="b"/>
              <a:pathLst>
                <a:path w="4428" h="3603" extrusionOk="0">
                  <a:moveTo>
                    <a:pt x="4428" y="0"/>
                  </a:moveTo>
                  <a:lnTo>
                    <a:pt x="4428" y="0"/>
                  </a:lnTo>
                  <a:cubicBezTo>
                    <a:pt x="3700" y="171"/>
                    <a:pt x="3131" y="380"/>
                    <a:pt x="2896" y="513"/>
                  </a:cubicBezTo>
                  <a:cubicBezTo>
                    <a:pt x="2825" y="552"/>
                    <a:pt x="2751" y="640"/>
                    <a:pt x="2673" y="772"/>
                  </a:cubicBezTo>
                  <a:cubicBezTo>
                    <a:pt x="1551" y="1555"/>
                    <a:pt x="637" y="2672"/>
                    <a:pt x="0" y="3603"/>
                  </a:cubicBezTo>
                  <a:cubicBezTo>
                    <a:pt x="1585" y="3245"/>
                    <a:pt x="3514" y="1758"/>
                    <a:pt x="4428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60" name="Google Shape;10660;p52"/>
            <p:cNvSpPr/>
            <p:nvPr/>
          </p:nvSpPr>
          <p:spPr>
            <a:xfrm>
              <a:off x="653550" y="3362175"/>
              <a:ext cx="103950" cy="88750"/>
            </a:xfrm>
            <a:custGeom>
              <a:avLst/>
              <a:gdLst/>
              <a:ahLst/>
              <a:cxnLst/>
              <a:rect l="l" t="t" r="r" b="b"/>
              <a:pathLst>
                <a:path w="4158" h="3550" extrusionOk="0">
                  <a:moveTo>
                    <a:pt x="3309" y="0"/>
                  </a:moveTo>
                  <a:cubicBezTo>
                    <a:pt x="2724" y="0"/>
                    <a:pt x="1943" y="154"/>
                    <a:pt x="1325" y="824"/>
                  </a:cubicBezTo>
                  <a:cubicBezTo>
                    <a:pt x="181" y="2064"/>
                    <a:pt x="0" y="3550"/>
                    <a:pt x="0" y="3550"/>
                  </a:cubicBezTo>
                  <a:cubicBezTo>
                    <a:pt x="1207" y="3152"/>
                    <a:pt x="2631" y="1124"/>
                    <a:pt x="4157" y="110"/>
                  </a:cubicBezTo>
                  <a:cubicBezTo>
                    <a:pt x="4157" y="110"/>
                    <a:pt x="3803" y="0"/>
                    <a:pt x="330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61" name="Google Shape;10661;p52"/>
            <p:cNvSpPr/>
            <p:nvPr/>
          </p:nvSpPr>
          <p:spPr>
            <a:xfrm>
              <a:off x="653550" y="3364138"/>
              <a:ext cx="103975" cy="88600"/>
            </a:xfrm>
            <a:custGeom>
              <a:avLst/>
              <a:gdLst/>
              <a:ahLst/>
              <a:cxnLst/>
              <a:rect l="l" t="t" r="r" b="b"/>
              <a:pathLst>
                <a:path w="4159" h="3544" extrusionOk="0">
                  <a:moveTo>
                    <a:pt x="3340" y="0"/>
                  </a:moveTo>
                  <a:cubicBezTo>
                    <a:pt x="2935" y="0"/>
                    <a:pt x="2429" y="74"/>
                    <a:pt x="1936" y="344"/>
                  </a:cubicBezTo>
                  <a:cubicBezTo>
                    <a:pt x="2257" y="437"/>
                    <a:pt x="515" y="3409"/>
                    <a:pt x="33" y="3409"/>
                  </a:cubicBezTo>
                  <a:cubicBezTo>
                    <a:pt x="29" y="3409"/>
                    <a:pt x="26" y="3409"/>
                    <a:pt x="23" y="3409"/>
                  </a:cubicBezTo>
                  <a:cubicBezTo>
                    <a:pt x="7" y="3495"/>
                    <a:pt x="0" y="3544"/>
                    <a:pt x="0" y="3544"/>
                  </a:cubicBezTo>
                  <a:cubicBezTo>
                    <a:pt x="1098" y="3364"/>
                    <a:pt x="2946" y="1584"/>
                    <a:pt x="4159" y="104"/>
                  </a:cubicBezTo>
                  <a:cubicBezTo>
                    <a:pt x="4158" y="104"/>
                    <a:pt x="3821" y="0"/>
                    <a:pt x="3340" y="0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62" name="Google Shape;10662;p52"/>
            <p:cNvSpPr/>
            <p:nvPr/>
          </p:nvSpPr>
          <p:spPr>
            <a:xfrm>
              <a:off x="759050" y="3290400"/>
              <a:ext cx="88000" cy="88000"/>
            </a:xfrm>
            <a:custGeom>
              <a:avLst/>
              <a:gdLst/>
              <a:ahLst/>
              <a:cxnLst/>
              <a:rect l="l" t="t" r="r" b="b"/>
              <a:pathLst>
                <a:path w="3520" h="3520" extrusionOk="0">
                  <a:moveTo>
                    <a:pt x="41" y="1"/>
                  </a:moveTo>
                  <a:lnTo>
                    <a:pt x="1" y="3066"/>
                  </a:lnTo>
                  <a:cubicBezTo>
                    <a:pt x="389" y="3376"/>
                    <a:pt x="841" y="3519"/>
                    <a:pt x="1342" y="3519"/>
                  </a:cubicBezTo>
                  <a:cubicBezTo>
                    <a:pt x="1994" y="3519"/>
                    <a:pt x="2730" y="3277"/>
                    <a:pt x="3520" y="2844"/>
                  </a:cubicBezTo>
                  <a:cubicBezTo>
                    <a:pt x="3385" y="2028"/>
                    <a:pt x="3138" y="13"/>
                    <a:pt x="3138" y="13"/>
                  </a:cubicBezTo>
                  <a:lnTo>
                    <a:pt x="41" y="1"/>
                  </a:lnTo>
                  <a:close/>
                </a:path>
              </a:pathLst>
            </a:custGeom>
            <a:solidFill>
              <a:srgbClr val="FFB88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63" name="Google Shape;10663;p52"/>
            <p:cNvSpPr/>
            <p:nvPr/>
          </p:nvSpPr>
          <p:spPr>
            <a:xfrm>
              <a:off x="842325" y="3511300"/>
              <a:ext cx="145025" cy="222400"/>
            </a:xfrm>
            <a:custGeom>
              <a:avLst/>
              <a:gdLst/>
              <a:ahLst/>
              <a:cxnLst/>
              <a:rect l="l" t="t" r="r" b="b"/>
              <a:pathLst>
                <a:path w="5801" h="8896" extrusionOk="0">
                  <a:moveTo>
                    <a:pt x="4787" y="0"/>
                  </a:moveTo>
                  <a:lnTo>
                    <a:pt x="2086" y="656"/>
                  </a:lnTo>
                  <a:cubicBezTo>
                    <a:pt x="2086" y="656"/>
                    <a:pt x="2622" y="2551"/>
                    <a:pt x="2547" y="2953"/>
                  </a:cubicBezTo>
                  <a:cubicBezTo>
                    <a:pt x="2474" y="3357"/>
                    <a:pt x="674" y="6279"/>
                    <a:pt x="1" y="7109"/>
                  </a:cubicBezTo>
                  <a:lnTo>
                    <a:pt x="1146" y="8895"/>
                  </a:lnTo>
                  <a:cubicBezTo>
                    <a:pt x="1146" y="8895"/>
                    <a:pt x="5126" y="5685"/>
                    <a:pt x="5462" y="4350"/>
                  </a:cubicBezTo>
                  <a:cubicBezTo>
                    <a:pt x="5800" y="3014"/>
                    <a:pt x="4787" y="0"/>
                    <a:pt x="4787" y="0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64" name="Google Shape;10664;p52"/>
            <p:cNvSpPr/>
            <p:nvPr/>
          </p:nvSpPr>
          <p:spPr>
            <a:xfrm>
              <a:off x="864875" y="3511300"/>
              <a:ext cx="122425" cy="222400"/>
            </a:xfrm>
            <a:custGeom>
              <a:avLst/>
              <a:gdLst/>
              <a:ahLst/>
              <a:cxnLst/>
              <a:rect l="l" t="t" r="r" b="b"/>
              <a:pathLst>
                <a:path w="4897" h="8896" extrusionOk="0">
                  <a:moveTo>
                    <a:pt x="3884" y="0"/>
                  </a:moveTo>
                  <a:lnTo>
                    <a:pt x="1184" y="657"/>
                  </a:lnTo>
                  <a:cubicBezTo>
                    <a:pt x="1184" y="657"/>
                    <a:pt x="1720" y="2551"/>
                    <a:pt x="1645" y="2955"/>
                  </a:cubicBezTo>
                  <a:cubicBezTo>
                    <a:pt x="1626" y="3064"/>
                    <a:pt x="1478" y="3359"/>
                    <a:pt x="1263" y="3744"/>
                  </a:cubicBezTo>
                  <a:cubicBezTo>
                    <a:pt x="1415" y="3788"/>
                    <a:pt x="1549" y="3869"/>
                    <a:pt x="1649" y="3997"/>
                  </a:cubicBezTo>
                  <a:cubicBezTo>
                    <a:pt x="2240" y="4738"/>
                    <a:pt x="1607" y="6645"/>
                    <a:pt x="239" y="8256"/>
                  </a:cubicBezTo>
                  <a:cubicBezTo>
                    <a:pt x="160" y="8348"/>
                    <a:pt x="81" y="8436"/>
                    <a:pt x="1" y="8522"/>
                  </a:cubicBezTo>
                  <a:lnTo>
                    <a:pt x="242" y="8895"/>
                  </a:lnTo>
                  <a:cubicBezTo>
                    <a:pt x="242" y="8895"/>
                    <a:pt x="4221" y="5687"/>
                    <a:pt x="4559" y="4350"/>
                  </a:cubicBezTo>
                  <a:cubicBezTo>
                    <a:pt x="4897" y="3014"/>
                    <a:pt x="3884" y="0"/>
                    <a:pt x="3884" y="0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65" name="Google Shape;10665;p52"/>
            <p:cNvSpPr/>
            <p:nvPr/>
          </p:nvSpPr>
          <p:spPr>
            <a:xfrm>
              <a:off x="827850" y="3372100"/>
              <a:ext cx="166650" cy="223025"/>
            </a:xfrm>
            <a:custGeom>
              <a:avLst/>
              <a:gdLst/>
              <a:ahLst/>
              <a:cxnLst/>
              <a:rect l="l" t="t" r="r" b="b"/>
              <a:pathLst>
                <a:path w="6666" h="8921" extrusionOk="0">
                  <a:moveTo>
                    <a:pt x="2137" y="0"/>
                  </a:moveTo>
                  <a:lnTo>
                    <a:pt x="223" y="1730"/>
                  </a:lnTo>
                  <a:cubicBezTo>
                    <a:pt x="0" y="3031"/>
                    <a:pt x="202" y="6267"/>
                    <a:pt x="956" y="8769"/>
                  </a:cubicBezTo>
                  <a:cubicBezTo>
                    <a:pt x="1279" y="8875"/>
                    <a:pt x="1629" y="8920"/>
                    <a:pt x="1993" y="8920"/>
                  </a:cubicBezTo>
                  <a:cubicBezTo>
                    <a:pt x="4110" y="8920"/>
                    <a:pt x="6665" y="7380"/>
                    <a:pt x="6665" y="7380"/>
                  </a:cubicBezTo>
                  <a:cubicBezTo>
                    <a:pt x="6665" y="7380"/>
                    <a:pt x="5676" y="2413"/>
                    <a:pt x="213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66" name="Google Shape;10666;p52"/>
            <p:cNvSpPr/>
            <p:nvPr/>
          </p:nvSpPr>
          <p:spPr>
            <a:xfrm>
              <a:off x="978075" y="3553725"/>
              <a:ext cx="6600" cy="6750"/>
            </a:xfrm>
            <a:custGeom>
              <a:avLst/>
              <a:gdLst/>
              <a:ahLst/>
              <a:cxnLst/>
              <a:rect l="l" t="t" r="r" b="b"/>
              <a:pathLst>
                <a:path w="264" h="270" extrusionOk="0">
                  <a:moveTo>
                    <a:pt x="1" y="1"/>
                  </a:moveTo>
                  <a:cubicBezTo>
                    <a:pt x="2" y="6"/>
                    <a:pt x="5" y="13"/>
                    <a:pt x="8" y="18"/>
                  </a:cubicBezTo>
                  <a:lnTo>
                    <a:pt x="8" y="15"/>
                  </a:lnTo>
                  <a:cubicBezTo>
                    <a:pt x="9" y="19"/>
                    <a:pt x="12" y="22"/>
                    <a:pt x="15" y="25"/>
                  </a:cubicBezTo>
                  <a:cubicBezTo>
                    <a:pt x="31" y="58"/>
                    <a:pt x="44" y="91"/>
                    <a:pt x="53" y="121"/>
                  </a:cubicBezTo>
                  <a:cubicBezTo>
                    <a:pt x="89" y="182"/>
                    <a:pt x="133" y="230"/>
                    <a:pt x="185" y="269"/>
                  </a:cubicBezTo>
                  <a:cubicBezTo>
                    <a:pt x="214" y="256"/>
                    <a:pt x="239" y="241"/>
                    <a:pt x="264" y="226"/>
                  </a:cubicBezTo>
                  <a:cubicBezTo>
                    <a:pt x="162" y="189"/>
                    <a:pt x="63" y="111"/>
                    <a:pt x="1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67" name="Google Shape;10667;p52"/>
            <p:cNvSpPr/>
            <p:nvPr/>
          </p:nvSpPr>
          <p:spPr>
            <a:xfrm>
              <a:off x="963175" y="3554075"/>
              <a:ext cx="16850" cy="11900"/>
            </a:xfrm>
            <a:custGeom>
              <a:avLst/>
              <a:gdLst/>
              <a:ahLst/>
              <a:cxnLst/>
              <a:rect l="l" t="t" r="r" b="b"/>
              <a:pathLst>
                <a:path w="674" h="476" extrusionOk="0">
                  <a:moveTo>
                    <a:pt x="604" y="1"/>
                  </a:moveTo>
                  <a:lnTo>
                    <a:pt x="604" y="5"/>
                  </a:lnTo>
                  <a:cubicBezTo>
                    <a:pt x="647" y="163"/>
                    <a:pt x="597" y="308"/>
                    <a:pt x="469" y="354"/>
                  </a:cubicBezTo>
                  <a:cubicBezTo>
                    <a:pt x="441" y="365"/>
                    <a:pt x="411" y="370"/>
                    <a:pt x="380" y="370"/>
                  </a:cubicBezTo>
                  <a:cubicBezTo>
                    <a:pt x="242" y="370"/>
                    <a:pt x="89" y="270"/>
                    <a:pt x="1" y="116"/>
                  </a:cubicBezTo>
                  <a:lnTo>
                    <a:pt x="1" y="116"/>
                  </a:lnTo>
                  <a:cubicBezTo>
                    <a:pt x="9" y="150"/>
                    <a:pt x="22" y="186"/>
                    <a:pt x="41" y="222"/>
                  </a:cubicBezTo>
                  <a:cubicBezTo>
                    <a:pt x="115" y="357"/>
                    <a:pt x="239" y="448"/>
                    <a:pt x="360" y="475"/>
                  </a:cubicBezTo>
                  <a:cubicBezTo>
                    <a:pt x="469" y="419"/>
                    <a:pt x="565" y="369"/>
                    <a:pt x="651" y="324"/>
                  </a:cubicBezTo>
                  <a:cubicBezTo>
                    <a:pt x="673" y="261"/>
                    <a:pt x="672" y="186"/>
                    <a:pt x="649" y="107"/>
                  </a:cubicBezTo>
                  <a:cubicBezTo>
                    <a:pt x="640" y="74"/>
                    <a:pt x="627" y="44"/>
                    <a:pt x="611" y="12"/>
                  </a:cubicBezTo>
                  <a:cubicBezTo>
                    <a:pt x="608" y="8"/>
                    <a:pt x="605" y="5"/>
                    <a:pt x="604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68" name="Google Shape;10668;p52"/>
            <p:cNvSpPr/>
            <p:nvPr/>
          </p:nvSpPr>
          <p:spPr>
            <a:xfrm>
              <a:off x="934675" y="3552100"/>
              <a:ext cx="17675" cy="12975"/>
            </a:xfrm>
            <a:custGeom>
              <a:avLst/>
              <a:gdLst/>
              <a:ahLst/>
              <a:cxnLst/>
              <a:rect l="l" t="t" r="r" b="b"/>
              <a:pathLst>
                <a:path w="707" h="519" extrusionOk="0">
                  <a:moveTo>
                    <a:pt x="576" y="1"/>
                  </a:moveTo>
                  <a:cubicBezTo>
                    <a:pt x="576" y="1"/>
                    <a:pt x="576" y="1"/>
                    <a:pt x="576" y="2"/>
                  </a:cubicBezTo>
                  <a:lnTo>
                    <a:pt x="576" y="2"/>
                  </a:lnTo>
                  <a:cubicBezTo>
                    <a:pt x="576" y="1"/>
                    <a:pt x="576" y="1"/>
                    <a:pt x="576" y="1"/>
                  </a:cubicBezTo>
                  <a:close/>
                  <a:moveTo>
                    <a:pt x="576" y="2"/>
                  </a:moveTo>
                  <a:cubicBezTo>
                    <a:pt x="635" y="158"/>
                    <a:pt x="601" y="311"/>
                    <a:pt x="481" y="376"/>
                  </a:cubicBezTo>
                  <a:cubicBezTo>
                    <a:pt x="444" y="396"/>
                    <a:pt x="402" y="405"/>
                    <a:pt x="359" y="405"/>
                  </a:cubicBezTo>
                  <a:cubicBezTo>
                    <a:pt x="233" y="405"/>
                    <a:pt x="93" y="327"/>
                    <a:pt x="1" y="195"/>
                  </a:cubicBezTo>
                  <a:lnTo>
                    <a:pt x="1" y="195"/>
                  </a:lnTo>
                  <a:cubicBezTo>
                    <a:pt x="14" y="229"/>
                    <a:pt x="30" y="264"/>
                    <a:pt x="51" y="297"/>
                  </a:cubicBezTo>
                  <a:cubicBezTo>
                    <a:pt x="143" y="436"/>
                    <a:pt x="289" y="519"/>
                    <a:pt x="418" y="519"/>
                  </a:cubicBezTo>
                  <a:cubicBezTo>
                    <a:pt x="461" y="519"/>
                    <a:pt x="503" y="509"/>
                    <a:pt x="540" y="489"/>
                  </a:cubicBezTo>
                  <a:cubicBezTo>
                    <a:pt x="688" y="410"/>
                    <a:pt x="707" y="196"/>
                    <a:pt x="584" y="12"/>
                  </a:cubicBezTo>
                  <a:cubicBezTo>
                    <a:pt x="582" y="8"/>
                    <a:pt x="578" y="6"/>
                    <a:pt x="576" y="2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69" name="Google Shape;10669;p52"/>
            <p:cNvSpPr/>
            <p:nvPr/>
          </p:nvSpPr>
          <p:spPr>
            <a:xfrm>
              <a:off x="920825" y="3558350"/>
              <a:ext cx="17650" cy="12975"/>
            </a:xfrm>
            <a:custGeom>
              <a:avLst/>
              <a:gdLst/>
              <a:ahLst/>
              <a:cxnLst/>
              <a:rect l="l" t="t" r="r" b="b"/>
              <a:pathLst>
                <a:path w="706" h="519" extrusionOk="0">
                  <a:moveTo>
                    <a:pt x="575" y="1"/>
                  </a:moveTo>
                  <a:lnTo>
                    <a:pt x="575" y="1"/>
                  </a:lnTo>
                  <a:cubicBezTo>
                    <a:pt x="634" y="155"/>
                    <a:pt x="600" y="311"/>
                    <a:pt x="480" y="376"/>
                  </a:cubicBezTo>
                  <a:cubicBezTo>
                    <a:pt x="443" y="396"/>
                    <a:pt x="401" y="405"/>
                    <a:pt x="358" y="405"/>
                  </a:cubicBezTo>
                  <a:cubicBezTo>
                    <a:pt x="233" y="405"/>
                    <a:pt x="92" y="327"/>
                    <a:pt x="0" y="195"/>
                  </a:cubicBezTo>
                  <a:lnTo>
                    <a:pt x="0" y="195"/>
                  </a:lnTo>
                  <a:cubicBezTo>
                    <a:pt x="2" y="199"/>
                    <a:pt x="7" y="205"/>
                    <a:pt x="9" y="211"/>
                  </a:cubicBezTo>
                  <a:lnTo>
                    <a:pt x="9" y="208"/>
                  </a:lnTo>
                  <a:cubicBezTo>
                    <a:pt x="10" y="211"/>
                    <a:pt x="15" y="215"/>
                    <a:pt x="16" y="219"/>
                  </a:cubicBezTo>
                  <a:cubicBezTo>
                    <a:pt x="32" y="245"/>
                    <a:pt x="42" y="272"/>
                    <a:pt x="52" y="298"/>
                  </a:cubicBezTo>
                  <a:cubicBezTo>
                    <a:pt x="143" y="436"/>
                    <a:pt x="288" y="519"/>
                    <a:pt x="417" y="519"/>
                  </a:cubicBezTo>
                  <a:cubicBezTo>
                    <a:pt x="460" y="519"/>
                    <a:pt x="502" y="509"/>
                    <a:pt x="539" y="489"/>
                  </a:cubicBezTo>
                  <a:cubicBezTo>
                    <a:pt x="686" y="410"/>
                    <a:pt x="706" y="196"/>
                    <a:pt x="584" y="11"/>
                  </a:cubicBezTo>
                  <a:cubicBezTo>
                    <a:pt x="581" y="8"/>
                    <a:pt x="577" y="4"/>
                    <a:pt x="575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70" name="Google Shape;10670;p52"/>
            <p:cNvSpPr/>
            <p:nvPr/>
          </p:nvSpPr>
          <p:spPr>
            <a:xfrm>
              <a:off x="906675" y="3563525"/>
              <a:ext cx="17300" cy="12975"/>
            </a:xfrm>
            <a:custGeom>
              <a:avLst/>
              <a:gdLst/>
              <a:ahLst/>
              <a:cxnLst/>
              <a:rect l="l" t="t" r="r" b="b"/>
              <a:pathLst>
                <a:path w="692" h="519" extrusionOk="0">
                  <a:moveTo>
                    <a:pt x="575" y="1"/>
                  </a:moveTo>
                  <a:lnTo>
                    <a:pt x="575" y="4"/>
                  </a:lnTo>
                  <a:cubicBezTo>
                    <a:pt x="631" y="160"/>
                    <a:pt x="598" y="313"/>
                    <a:pt x="479" y="377"/>
                  </a:cubicBezTo>
                  <a:cubicBezTo>
                    <a:pt x="442" y="397"/>
                    <a:pt x="401" y="406"/>
                    <a:pt x="358" y="406"/>
                  </a:cubicBezTo>
                  <a:cubicBezTo>
                    <a:pt x="232" y="406"/>
                    <a:pt x="91" y="327"/>
                    <a:pt x="0" y="195"/>
                  </a:cubicBezTo>
                  <a:lnTo>
                    <a:pt x="0" y="195"/>
                  </a:lnTo>
                  <a:cubicBezTo>
                    <a:pt x="13" y="228"/>
                    <a:pt x="29" y="262"/>
                    <a:pt x="50" y="297"/>
                  </a:cubicBezTo>
                  <a:cubicBezTo>
                    <a:pt x="142" y="436"/>
                    <a:pt x="288" y="518"/>
                    <a:pt x="418" y="518"/>
                  </a:cubicBezTo>
                  <a:cubicBezTo>
                    <a:pt x="461" y="518"/>
                    <a:pt x="502" y="509"/>
                    <a:pt x="539" y="489"/>
                  </a:cubicBezTo>
                  <a:cubicBezTo>
                    <a:pt x="665" y="420"/>
                    <a:pt x="691" y="254"/>
                    <a:pt x="619" y="90"/>
                  </a:cubicBezTo>
                  <a:cubicBezTo>
                    <a:pt x="609" y="65"/>
                    <a:pt x="602" y="38"/>
                    <a:pt x="584" y="11"/>
                  </a:cubicBezTo>
                  <a:cubicBezTo>
                    <a:pt x="581" y="8"/>
                    <a:pt x="576" y="4"/>
                    <a:pt x="575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71" name="Google Shape;10671;p52"/>
            <p:cNvSpPr/>
            <p:nvPr/>
          </p:nvSpPr>
          <p:spPr>
            <a:xfrm>
              <a:off x="883525" y="3577475"/>
              <a:ext cx="17700" cy="12975"/>
            </a:xfrm>
            <a:custGeom>
              <a:avLst/>
              <a:gdLst/>
              <a:ahLst/>
              <a:cxnLst/>
              <a:rect l="l" t="t" r="r" b="b"/>
              <a:pathLst>
                <a:path w="708" h="519" extrusionOk="0">
                  <a:moveTo>
                    <a:pt x="576" y="0"/>
                  </a:moveTo>
                  <a:cubicBezTo>
                    <a:pt x="636" y="157"/>
                    <a:pt x="601" y="312"/>
                    <a:pt x="481" y="377"/>
                  </a:cubicBezTo>
                  <a:cubicBezTo>
                    <a:pt x="444" y="396"/>
                    <a:pt x="403" y="405"/>
                    <a:pt x="361" y="405"/>
                  </a:cubicBezTo>
                  <a:cubicBezTo>
                    <a:pt x="235" y="405"/>
                    <a:pt x="94" y="326"/>
                    <a:pt x="1" y="194"/>
                  </a:cubicBezTo>
                  <a:lnTo>
                    <a:pt x="1" y="194"/>
                  </a:lnTo>
                  <a:cubicBezTo>
                    <a:pt x="14" y="229"/>
                    <a:pt x="29" y="263"/>
                    <a:pt x="51" y="298"/>
                  </a:cubicBezTo>
                  <a:cubicBezTo>
                    <a:pt x="142" y="435"/>
                    <a:pt x="288" y="518"/>
                    <a:pt x="417" y="518"/>
                  </a:cubicBezTo>
                  <a:cubicBezTo>
                    <a:pt x="461" y="518"/>
                    <a:pt x="503" y="509"/>
                    <a:pt x="540" y="489"/>
                  </a:cubicBezTo>
                  <a:cubicBezTo>
                    <a:pt x="688" y="410"/>
                    <a:pt x="708" y="197"/>
                    <a:pt x="586" y="12"/>
                  </a:cubicBezTo>
                  <a:cubicBezTo>
                    <a:pt x="581" y="8"/>
                    <a:pt x="578" y="5"/>
                    <a:pt x="576" y="0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72" name="Google Shape;10672;p52"/>
            <p:cNvSpPr/>
            <p:nvPr/>
          </p:nvSpPr>
          <p:spPr>
            <a:xfrm>
              <a:off x="869625" y="3588575"/>
              <a:ext cx="8625" cy="5200"/>
            </a:xfrm>
            <a:custGeom>
              <a:avLst/>
              <a:gdLst/>
              <a:ahLst/>
              <a:cxnLst/>
              <a:rect l="l" t="t" r="r" b="b"/>
              <a:pathLst>
                <a:path w="345" h="208" extrusionOk="0">
                  <a:moveTo>
                    <a:pt x="1" y="0"/>
                  </a:moveTo>
                  <a:cubicBezTo>
                    <a:pt x="2" y="6"/>
                    <a:pt x="8" y="10"/>
                    <a:pt x="9" y="16"/>
                  </a:cubicBezTo>
                  <a:lnTo>
                    <a:pt x="9" y="13"/>
                  </a:lnTo>
                  <a:cubicBezTo>
                    <a:pt x="10" y="14"/>
                    <a:pt x="10" y="14"/>
                    <a:pt x="11" y="15"/>
                  </a:cubicBezTo>
                  <a:lnTo>
                    <a:pt x="11" y="15"/>
                  </a:lnTo>
                  <a:cubicBezTo>
                    <a:pt x="7" y="10"/>
                    <a:pt x="4" y="5"/>
                    <a:pt x="1" y="0"/>
                  </a:cubicBezTo>
                  <a:close/>
                  <a:moveTo>
                    <a:pt x="11" y="15"/>
                  </a:moveTo>
                  <a:lnTo>
                    <a:pt x="11" y="15"/>
                  </a:lnTo>
                  <a:cubicBezTo>
                    <a:pt x="14" y="18"/>
                    <a:pt x="17" y="22"/>
                    <a:pt x="19" y="26"/>
                  </a:cubicBezTo>
                  <a:lnTo>
                    <a:pt x="19" y="26"/>
                  </a:lnTo>
                  <a:cubicBezTo>
                    <a:pt x="19" y="25"/>
                    <a:pt x="18" y="24"/>
                    <a:pt x="18" y="23"/>
                  </a:cubicBezTo>
                  <a:cubicBezTo>
                    <a:pt x="17" y="21"/>
                    <a:pt x="14" y="17"/>
                    <a:pt x="11" y="15"/>
                  </a:cubicBezTo>
                  <a:close/>
                  <a:moveTo>
                    <a:pt x="19" y="26"/>
                  </a:moveTo>
                  <a:cubicBezTo>
                    <a:pt x="37" y="51"/>
                    <a:pt x="44" y="77"/>
                    <a:pt x="54" y="102"/>
                  </a:cubicBezTo>
                  <a:cubicBezTo>
                    <a:pt x="81" y="143"/>
                    <a:pt x="111" y="174"/>
                    <a:pt x="146" y="204"/>
                  </a:cubicBezTo>
                  <a:cubicBezTo>
                    <a:pt x="193" y="207"/>
                    <a:pt x="241" y="208"/>
                    <a:pt x="290" y="208"/>
                  </a:cubicBezTo>
                  <a:cubicBezTo>
                    <a:pt x="308" y="208"/>
                    <a:pt x="326" y="208"/>
                    <a:pt x="344" y="207"/>
                  </a:cubicBezTo>
                  <a:cubicBezTo>
                    <a:pt x="230" y="202"/>
                    <a:pt x="107" y="136"/>
                    <a:pt x="19" y="26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73" name="Google Shape;10673;p52"/>
            <p:cNvSpPr/>
            <p:nvPr/>
          </p:nvSpPr>
          <p:spPr>
            <a:xfrm>
              <a:off x="879300" y="3583675"/>
              <a:ext cx="7500" cy="10050"/>
            </a:xfrm>
            <a:custGeom>
              <a:avLst/>
              <a:gdLst/>
              <a:ahLst/>
              <a:cxnLst/>
              <a:rect l="l" t="t" r="r" b="b"/>
              <a:pathLst>
                <a:path w="300" h="402" extrusionOk="0">
                  <a:moveTo>
                    <a:pt x="191" y="1"/>
                  </a:moveTo>
                  <a:cubicBezTo>
                    <a:pt x="252" y="156"/>
                    <a:pt x="217" y="311"/>
                    <a:pt x="96" y="377"/>
                  </a:cubicBezTo>
                  <a:cubicBezTo>
                    <a:pt x="68" y="395"/>
                    <a:pt x="33" y="398"/>
                    <a:pt x="0" y="402"/>
                  </a:cubicBezTo>
                  <a:cubicBezTo>
                    <a:pt x="82" y="398"/>
                    <a:pt x="165" y="393"/>
                    <a:pt x="249" y="388"/>
                  </a:cubicBezTo>
                  <a:cubicBezTo>
                    <a:pt x="299" y="284"/>
                    <a:pt x="288" y="143"/>
                    <a:pt x="201" y="11"/>
                  </a:cubicBezTo>
                  <a:cubicBezTo>
                    <a:pt x="197" y="8"/>
                    <a:pt x="194" y="4"/>
                    <a:pt x="191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74" name="Google Shape;10674;p52"/>
            <p:cNvSpPr/>
            <p:nvPr/>
          </p:nvSpPr>
          <p:spPr>
            <a:xfrm>
              <a:off x="869875" y="3588850"/>
              <a:ext cx="1975" cy="4775"/>
            </a:xfrm>
            <a:custGeom>
              <a:avLst/>
              <a:gdLst/>
              <a:ahLst/>
              <a:cxnLst/>
              <a:rect l="l" t="t" r="r" b="b"/>
              <a:pathLst>
                <a:path w="79" h="191" extrusionOk="0">
                  <a:moveTo>
                    <a:pt x="1" y="1"/>
                  </a:moveTo>
                  <a:lnTo>
                    <a:pt x="1" y="4"/>
                  </a:lnTo>
                  <a:cubicBezTo>
                    <a:pt x="25" y="68"/>
                    <a:pt x="29" y="132"/>
                    <a:pt x="22" y="188"/>
                  </a:cubicBezTo>
                  <a:cubicBezTo>
                    <a:pt x="41" y="188"/>
                    <a:pt x="61" y="191"/>
                    <a:pt x="78" y="191"/>
                  </a:cubicBezTo>
                  <a:cubicBezTo>
                    <a:pt x="73" y="156"/>
                    <a:pt x="61" y="124"/>
                    <a:pt x="47" y="90"/>
                  </a:cubicBezTo>
                  <a:cubicBezTo>
                    <a:pt x="35" y="66"/>
                    <a:pt x="28" y="37"/>
                    <a:pt x="11" y="11"/>
                  </a:cubicBezTo>
                  <a:cubicBezTo>
                    <a:pt x="6" y="7"/>
                    <a:pt x="4" y="4"/>
                    <a:pt x="1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75" name="Google Shape;10675;p52"/>
            <p:cNvSpPr/>
            <p:nvPr/>
          </p:nvSpPr>
          <p:spPr>
            <a:xfrm>
              <a:off x="925450" y="3498800"/>
              <a:ext cx="17675" cy="12975"/>
            </a:xfrm>
            <a:custGeom>
              <a:avLst/>
              <a:gdLst/>
              <a:ahLst/>
              <a:cxnLst/>
              <a:rect l="l" t="t" r="r" b="b"/>
              <a:pathLst>
                <a:path w="707" h="519" extrusionOk="0">
                  <a:moveTo>
                    <a:pt x="575" y="0"/>
                  </a:moveTo>
                  <a:lnTo>
                    <a:pt x="575" y="0"/>
                  </a:lnTo>
                  <a:cubicBezTo>
                    <a:pt x="634" y="157"/>
                    <a:pt x="600" y="312"/>
                    <a:pt x="479" y="377"/>
                  </a:cubicBezTo>
                  <a:cubicBezTo>
                    <a:pt x="442" y="396"/>
                    <a:pt x="401" y="406"/>
                    <a:pt x="358" y="406"/>
                  </a:cubicBezTo>
                  <a:cubicBezTo>
                    <a:pt x="233" y="406"/>
                    <a:pt x="93" y="327"/>
                    <a:pt x="1" y="194"/>
                  </a:cubicBezTo>
                  <a:lnTo>
                    <a:pt x="1" y="194"/>
                  </a:lnTo>
                  <a:cubicBezTo>
                    <a:pt x="12" y="229"/>
                    <a:pt x="28" y="263"/>
                    <a:pt x="51" y="298"/>
                  </a:cubicBezTo>
                  <a:cubicBezTo>
                    <a:pt x="141" y="435"/>
                    <a:pt x="287" y="518"/>
                    <a:pt x="417" y="518"/>
                  </a:cubicBezTo>
                  <a:cubicBezTo>
                    <a:pt x="460" y="518"/>
                    <a:pt x="502" y="509"/>
                    <a:pt x="540" y="489"/>
                  </a:cubicBezTo>
                  <a:cubicBezTo>
                    <a:pt x="686" y="410"/>
                    <a:pt x="706" y="197"/>
                    <a:pt x="584" y="12"/>
                  </a:cubicBezTo>
                  <a:cubicBezTo>
                    <a:pt x="583" y="6"/>
                    <a:pt x="578" y="5"/>
                    <a:pt x="575" y="0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76" name="Google Shape;10676;p52"/>
            <p:cNvSpPr/>
            <p:nvPr/>
          </p:nvSpPr>
          <p:spPr>
            <a:xfrm>
              <a:off x="911550" y="3505050"/>
              <a:ext cx="17700" cy="12975"/>
            </a:xfrm>
            <a:custGeom>
              <a:avLst/>
              <a:gdLst/>
              <a:ahLst/>
              <a:cxnLst/>
              <a:rect l="l" t="t" r="r" b="b"/>
              <a:pathLst>
                <a:path w="708" h="519" extrusionOk="0">
                  <a:moveTo>
                    <a:pt x="1" y="194"/>
                  </a:moveTo>
                  <a:cubicBezTo>
                    <a:pt x="1" y="196"/>
                    <a:pt x="2" y="197"/>
                    <a:pt x="3" y="198"/>
                  </a:cubicBezTo>
                  <a:lnTo>
                    <a:pt x="3" y="198"/>
                  </a:lnTo>
                  <a:cubicBezTo>
                    <a:pt x="2" y="197"/>
                    <a:pt x="1" y="196"/>
                    <a:pt x="1" y="194"/>
                  </a:cubicBezTo>
                  <a:close/>
                  <a:moveTo>
                    <a:pt x="3" y="198"/>
                  </a:moveTo>
                  <a:cubicBezTo>
                    <a:pt x="6" y="202"/>
                    <a:pt x="8" y="207"/>
                    <a:pt x="11" y="210"/>
                  </a:cubicBezTo>
                  <a:lnTo>
                    <a:pt x="11" y="208"/>
                  </a:lnTo>
                  <a:lnTo>
                    <a:pt x="11" y="208"/>
                  </a:lnTo>
                  <a:cubicBezTo>
                    <a:pt x="11" y="209"/>
                    <a:pt x="12" y="210"/>
                    <a:pt x="13" y="211"/>
                  </a:cubicBezTo>
                  <a:lnTo>
                    <a:pt x="13" y="211"/>
                  </a:lnTo>
                  <a:cubicBezTo>
                    <a:pt x="12" y="210"/>
                    <a:pt x="11" y="208"/>
                    <a:pt x="11" y="207"/>
                  </a:cubicBezTo>
                  <a:lnTo>
                    <a:pt x="11" y="208"/>
                  </a:lnTo>
                  <a:lnTo>
                    <a:pt x="11" y="208"/>
                  </a:lnTo>
                  <a:cubicBezTo>
                    <a:pt x="8" y="205"/>
                    <a:pt x="5" y="201"/>
                    <a:pt x="3" y="198"/>
                  </a:cubicBezTo>
                  <a:close/>
                  <a:moveTo>
                    <a:pt x="575" y="0"/>
                  </a:moveTo>
                  <a:lnTo>
                    <a:pt x="575" y="0"/>
                  </a:lnTo>
                  <a:cubicBezTo>
                    <a:pt x="636" y="157"/>
                    <a:pt x="601" y="311"/>
                    <a:pt x="481" y="375"/>
                  </a:cubicBezTo>
                  <a:cubicBezTo>
                    <a:pt x="443" y="396"/>
                    <a:pt x="402" y="405"/>
                    <a:pt x="358" y="405"/>
                  </a:cubicBezTo>
                  <a:cubicBezTo>
                    <a:pt x="239" y="405"/>
                    <a:pt x="105" y="333"/>
                    <a:pt x="13" y="211"/>
                  </a:cubicBezTo>
                  <a:lnTo>
                    <a:pt x="13" y="211"/>
                  </a:lnTo>
                  <a:cubicBezTo>
                    <a:pt x="14" y="214"/>
                    <a:pt x="16" y="217"/>
                    <a:pt x="18" y="220"/>
                  </a:cubicBezTo>
                  <a:cubicBezTo>
                    <a:pt x="34" y="245"/>
                    <a:pt x="42" y="272"/>
                    <a:pt x="54" y="299"/>
                  </a:cubicBezTo>
                  <a:cubicBezTo>
                    <a:pt x="145" y="436"/>
                    <a:pt x="289" y="518"/>
                    <a:pt x="418" y="518"/>
                  </a:cubicBezTo>
                  <a:cubicBezTo>
                    <a:pt x="461" y="518"/>
                    <a:pt x="502" y="509"/>
                    <a:pt x="539" y="489"/>
                  </a:cubicBezTo>
                  <a:cubicBezTo>
                    <a:pt x="687" y="410"/>
                    <a:pt x="708" y="196"/>
                    <a:pt x="585" y="12"/>
                  </a:cubicBezTo>
                  <a:cubicBezTo>
                    <a:pt x="581" y="8"/>
                    <a:pt x="578" y="5"/>
                    <a:pt x="575" y="0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77" name="Google Shape;10677;p52"/>
            <p:cNvSpPr/>
            <p:nvPr/>
          </p:nvSpPr>
          <p:spPr>
            <a:xfrm>
              <a:off x="897425" y="3510175"/>
              <a:ext cx="17350" cy="13000"/>
            </a:xfrm>
            <a:custGeom>
              <a:avLst/>
              <a:gdLst/>
              <a:ahLst/>
              <a:cxnLst/>
              <a:rect l="l" t="t" r="r" b="b"/>
              <a:pathLst>
                <a:path w="694" h="520" extrusionOk="0">
                  <a:moveTo>
                    <a:pt x="577" y="1"/>
                  </a:moveTo>
                  <a:lnTo>
                    <a:pt x="577" y="4"/>
                  </a:lnTo>
                  <a:cubicBezTo>
                    <a:pt x="633" y="160"/>
                    <a:pt x="600" y="313"/>
                    <a:pt x="479" y="377"/>
                  </a:cubicBezTo>
                  <a:cubicBezTo>
                    <a:pt x="442" y="397"/>
                    <a:pt x="401" y="407"/>
                    <a:pt x="357" y="407"/>
                  </a:cubicBezTo>
                  <a:cubicBezTo>
                    <a:pt x="232" y="407"/>
                    <a:pt x="93" y="329"/>
                    <a:pt x="1" y="196"/>
                  </a:cubicBezTo>
                  <a:lnTo>
                    <a:pt x="1" y="196"/>
                  </a:lnTo>
                  <a:cubicBezTo>
                    <a:pt x="12" y="231"/>
                    <a:pt x="30" y="264"/>
                    <a:pt x="51" y="298"/>
                  </a:cubicBezTo>
                  <a:cubicBezTo>
                    <a:pt x="142" y="437"/>
                    <a:pt x="287" y="520"/>
                    <a:pt x="416" y="520"/>
                  </a:cubicBezTo>
                  <a:cubicBezTo>
                    <a:pt x="461" y="520"/>
                    <a:pt x="503" y="510"/>
                    <a:pt x="541" y="489"/>
                  </a:cubicBezTo>
                  <a:cubicBezTo>
                    <a:pt x="666" y="421"/>
                    <a:pt x="693" y="254"/>
                    <a:pt x="622" y="90"/>
                  </a:cubicBezTo>
                  <a:cubicBezTo>
                    <a:pt x="612" y="66"/>
                    <a:pt x="604" y="37"/>
                    <a:pt x="586" y="11"/>
                  </a:cubicBezTo>
                  <a:cubicBezTo>
                    <a:pt x="583" y="8"/>
                    <a:pt x="578" y="4"/>
                    <a:pt x="577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78" name="Google Shape;10678;p52"/>
            <p:cNvSpPr/>
            <p:nvPr/>
          </p:nvSpPr>
          <p:spPr>
            <a:xfrm>
              <a:off x="869050" y="3519525"/>
              <a:ext cx="17675" cy="12950"/>
            </a:xfrm>
            <a:custGeom>
              <a:avLst/>
              <a:gdLst/>
              <a:ahLst/>
              <a:cxnLst/>
              <a:rect l="l" t="t" r="r" b="b"/>
              <a:pathLst>
                <a:path w="707" h="518" extrusionOk="0">
                  <a:moveTo>
                    <a:pt x="575" y="1"/>
                  </a:moveTo>
                  <a:lnTo>
                    <a:pt x="575" y="1"/>
                  </a:lnTo>
                  <a:cubicBezTo>
                    <a:pt x="634" y="156"/>
                    <a:pt x="600" y="311"/>
                    <a:pt x="479" y="376"/>
                  </a:cubicBezTo>
                  <a:cubicBezTo>
                    <a:pt x="442" y="396"/>
                    <a:pt x="401" y="405"/>
                    <a:pt x="358" y="405"/>
                  </a:cubicBezTo>
                  <a:cubicBezTo>
                    <a:pt x="233" y="405"/>
                    <a:pt x="92" y="326"/>
                    <a:pt x="1" y="195"/>
                  </a:cubicBezTo>
                  <a:lnTo>
                    <a:pt x="1" y="195"/>
                  </a:lnTo>
                  <a:cubicBezTo>
                    <a:pt x="12" y="228"/>
                    <a:pt x="29" y="262"/>
                    <a:pt x="51" y="297"/>
                  </a:cubicBezTo>
                  <a:cubicBezTo>
                    <a:pt x="142" y="435"/>
                    <a:pt x="288" y="518"/>
                    <a:pt x="417" y="518"/>
                  </a:cubicBezTo>
                  <a:cubicBezTo>
                    <a:pt x="461" y="518"/>
                    <a:pt x="502" y="509"/>
                    <a:pt x="539" y="489"/>
                  </a:cubicBezTo>
                  <a:cubicBezTo>
                    <a:pt x="686" y="410"/>
                    <a:pt x="706" y="196"/>
                    <a:pt x="584" y="11"/>
                  </a:cubicBezTo>
                  <a:cubicBezTo>
                    <a:pt x="580" y="8"/>
                    <a:pt x="577" y="3"/>
                    <a:pt x="575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79" name="Google Shape;10679;p52"/>
            <p:cNvSpPr/>
            <p:nvPr/>
          </p:nvSpPr>
          <p:spPr>
            <a:xfrm>
              <a:off x="855125" y="3525750"/>
              <a:ext cx="17650" cy="12975"/>
            </a:xfrm>
            <a:custGeom>
              <a:avLst/>
              <a:gdLst/>
              <a:ahLst/>
              <a:cxnLst/>
              <a:rect l="l" t="t" r="r" b="b"/>
              <a:pathLst>
                <a:path w="706" h="519" extrusionOk="0">
                  <a:moveTo>
                    <a:pt x="575" y="0"/>
                  </a:moveTo>
                  <a:lnTo>
                    <a:pt x="575" y="0"/>
                  </a:lnTo>
                  <a:cubicBezTo>
                    <a:pt x="575" y="0"/>
                    <a:pt x="575" y="1"/>
                    <a:pt x="575" y="1"/>
                  </a:cubicBezTo>
                  <a:lnTo>
                    <a:pt x="575" y="1"/>
                  </a:lnTo>
                  <a:cubicBezTo>
                    <a:pt x="575" y="1"/>
                    <a:pt x="575" y="0"/>
                    <a:pt x="575" y="0"/>
                  </a:cubicBezTo>
                  <a:close/>
                  <a:moveTo>
                    <a:pt x="575" y="1"/>
                  </a:moveTo>
                  <a:cubicBezTo>
                    <a:pt x="634" y="157"/>
                    <a:pt x="601" y="312"/>
                    <a:pt x="480" y="377"/>
                  </a:cubicBezTo>
                  <a:cubicBezTo>
                    <a:pt x="443" y="396"/>
                    <a:pt x="402" y="405"/>
                    <a:pt x="359" y="405"/>
                  </a:cubicBezTo>
                  <a:cubicBezTo>
                    <a:pt x="234" y="405"/>
                    <a:pt x="92" y="327"/>
                    <a:pt x="0" y="194"/>
                  </a:cubicBezTo>
                  <a:lnTo>
                    <a:pt x="0" y="194"/>
                  </a:lnTo>
                  <a:cubicBezTo>
                    <a:pt x="2" y="200"/>
                    <a:pt x="7" y="206"/>
                    <a:pt x="9" y="210"/>
                  </a:cubicBezTo>
                  <a:lnTo>
                    <a:pt x="9" y="207"/>
                  </a:lnTo>
                  <a:cubicBezTo>
                    <a:pt x="12" y="210"/>
                    <a:pt x="14" y="214"/>
                    <a:pt x="16" y="220"/>
                  </a:cubicBezTo>
                  <a:cubicBezTo>
                    <a:pt x="33" y="244"/>
                    <a:pt x="42" y="272"/>
                    <a:pt x="52" y="299"/>
                  </a:cubicBezTo>
                  <a:cubicBezTo>
                    <a:pt x="143" y="435"/>
                    <a:pt x="288" y="518"/>
                    <a:pt x="417" y="518"/>
                  </a:cubicBezTo>
                  <a:cubicBezTo>
                    <a:pt x="460" y="518"/>
                    <a:pt x="502" y="509"/>
                    <a:pt x="539" y="489"/>
                  </a:cubicBezTo>
                  <a:cubicBezTo>
                    <a:pt x="687" y="410"/>
                    <a:pt x="706" y="197"/>
                    <a:pt x="583" y="12"/>
                  </a:cubicBezTo>
                  <a:cubicBezTo>
                    <a:pt x="581" y="8"/>
                    <a:pt x="577" y="5"/>
                    <a:pt x="575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80" name="Google Shape;10680;p52"/>
            <p:cNvSpPr/>
            <p:nvPr/>
          </p:nvSpPr>
          <p:spPr>
            <a:xfrm>
              <a:off x="841025" y="3530875"/>
              <a:ext cx="17300" cy="12975"/>
            </a:xfrm>
            <a:custGeom>
              <a:avLst/>
              <a:gdLst/>
              <a:ahLst/>
              <a:cxnLst/>
              <a:rect l="l" t="t" r="r" b="b"/>
              <a:pathLst>
                <a:path w="692" h="519" extrusionOk="0">
                  <a:moveTo>
                    <a:pt x="576" y="1"/>
                  </a:moveTo>
                  <a:lnTo>
                    <a:pt x="576" y="3"/>
                  </a:lnTo>
                  <a:cubicBezTo>
                    <a:pt x="630" y="160"/>
                    <a:pt x="599" y="312"/>
                    <a:pt x="478" y="377"/>
                  </a:cubicBezTo>
                  <a:cubicBezTo>
                    <a:pt x="440" y="398"/>
                    <a:pt x="398" y="407"/>
                    <a:pt x="354" y="407"/>
                  </a:cubicBezTo>
                  <a:cubicBezTo>
                    <a:pt x="229" y="407"/>
                    <a:pt x="89" y="328"/>
                    <a:pt x="1" y="195"/>
                  </a:cubicBezTo>
                  <a:lnTo>
                    <a:pt x="1" y="195"/>
                  </a:lnTo>
                  <a:cubicBezTo>
                    <a:pt x="12" y="229"/>
                    <a:pt x="30" y="262"/>
                    <a:pt x="51" y="297"/>
                  </a:cubicBezTo>
                  <a:cubicBezTo>
                    <a:pt x="142" y="435"/>
                    <a:pt x="288" y="519"/>
                    <a:pt x="417" y="519"/>
                  </a:cubicBezTo>
                  <a:cubicBezTo>
                    <a:pt x="461" y="519"/>
                    <a:pt x="502" y="509"/>
                    <a:pt x="540" y="489"/>
                  </a:cubicBezTo>
                  <a:cubicBezTo>
                    <a:pt x="665" y="420"/>
                    <a:pt x="692" y="254"/>
                    <a:pt x="620" y="90"/>
                  </a:cubicBezTo>
                  <a:cubicBezTo>
                    <a:pt x="609" y="65"/>
                    <a:pt x="601" y="37"/>
                    <a:pt x="584" y="11"/>
                  </a:cubicBezTo>
                  <a:cubicBezTo>
                    <a:pt x="580" y="8"/>
                    <a:pt x="577" y="3"/>
                    <a:pt x="576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81" name="Google Shape;10681;p52"/>
            <p:cNvSpPr/>
            <p:nvPr/>
          </p:nvSpPr>
          <p:spPr>
            <a:xfrm>
              <a:off x="969275" y="3520175"/>
              <a:ext cx="12175" cy="8750"/>
            </a:xfrm>
            <a:custGeom>
              <a:avLst/>
              <a:gdLst/>
              <a:ahLst/>
              <a:cxnLst/>
              <a:rect l="l" t="t" r="r" b="b"/>
              <a:pathLst>
                <a:path w="487" h="350" extrusionOk="0">
                  <a:moveTo>
                    <a:pt x="1" y="0"/>
                  </a:moveTo>
                  <a:cubicBezTo>
                    <a:pt x="9" y="35"/>
                    <a:pt x="22" y="71"/>
                    <a:pt x="41" y="107"/>
                  </a:cubicBezTo>
                  <a:cubicBezTo>
                    <a:pt x="123" y="258"/>
                    <a:pt x="267" y="349"/>
                    <a:pt x="398" y="349"/>
                  </a:cubicBezTo>
                  <a:cubicBezTo>
                    <a:pt x="429" y="349"/>
                    <a:pt x="458" y="344"/>
                    <a:pt x="486" y="334"/>
                  </a:cubicBezTo>
                  <a:cubicBezTo>
                    <a:pt x="475" y="294"/>
                    <a:pt x="462" y="255"/>
                    <a:pt x="448" y="213"/>
                  </a:cubicBezTo>
                  <a:cubicBezTo>
                    <a:pt x="416" y="227"/>
                    <a:pt x="383" y="233"/>
                    <a:pt x="348" y="233"/>
                  </a:cubicBezTo>
                  <a:cubicBezTo>
                    <a:pt x="221" y="233"/>
                    <a:pt x="82" y="145"/>
                    <a:pt x="1" y="0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82" name="Google Shape;10682;p52"/>
            <p:cNvSpPr/>
            <p:nvPr/>
          </p:nvSpPr>
          <p:spPr>
            <a:xfrm>
              <a:off x="940050" y="3527150"/>
              <a:ext cx="17325" cy="12950"/>
            </a:xfrm>
            <a:custGeom>
              <a:avLst/>
              <a:gdLst/>
              <a:ahLst/>
              <a:cxnLst/>
              <a:rect l="l" t="t" r="r" b="b"/>
              <a:pathLst>
                <a:path w="693" h="518" extrusionOk="0">
                  <a:moveTo>
                    <a:pt x="582" y="0"/>
                  </a:moveTo>
                  <a:cubicBezTo>
                    <a:pt x="627" y="160"/>
                    <a:pt x="581" y="316"/>
                    <a:pt x="456" y="375"/>
                  </a:cubicBezTo>
                  <a:cubicBezTo>
                    <a:pt x="423" y="391"/>
                    <a:pt x="387" y="399"/>
                    <a:pt x="349" y="399"/>
                  </a:cubicBezTo>
                  <a:cubicBezTo>
                    <a:pt x="222" y="399"/>
                    <a:pt x="82" y="310"/>
                    <a:pt x="0" y="165"/>
                  </a:cubicBezTo>
                  <a:lnTo>
                    <a:pt x="0" y="165"/>
                  </a:lnTo>
                  <a:cubicBezTo>
                    <a:pt x="9" y="200"/>
                    <a:pt x="22" y="236"/>
                    <a:pt x="42" y="272"/>
                  </a:cubicBezTo>
                  <a:cubicBezTo>
                    <a:pt x="124" y="423"/>
                    <a:pt x="268" y="517"/>
                    <a:pt x="399" y="517"/>
                  </a:cubicBezTo>
                  <a:cubicBezTo>
                    <a:pt x="436" y="517"/>
                    <a:pt x="472" y="510"/>
                    <a:pt x="504" y="494"/>
                  </a:cubicBezTo>
                  <a:cubicBezTo>
                    <a:pt x="655" y="421"/>
                    <a:pt x="693" y="206"/>
                    <a:pt x="589" y="12"/>
                  </a:cubicBezTo>
                  <a:cubicBezTo>
                    <a:pt x="588" y="7"/>
                    <a:pt x="584" y="4"/>
                    <a:pt x="582" y="0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83" name="Google Shape;10683;p52"/>
            <p:cNvSpPr/>
            <p:nvPr/>
          </p:nvSpPr>
          <p:spPr>
            <a:xfrm>
              <a:off x="925875" y="3532700"/>
              <a:ext cx="17375" cy="12975"/>
            </a:xfrm>
            <a:custGeom>
              <a:avLst/>
              <a:gdLst/>
              <a:ahLst/>
              <a:cxnLst/>
              <a:rect l="l" t="t" r="r" b="b"/>
              <a:pathLst>
                <a:path w="695" h="519" extrusionOk="0">
                  <a:moveTo>
                    <a:pt x="583" y="1"/>
                  </a:moveTo>
                  <a:cubicBezTo>
                    <a:pt x="627" y="160"/>
                    <a:pt x="581" y="317"/>
                    <a:pt x="458" y="376"/>
                  </a:cubicBezTo>
                  <a:cubicBezTo>
                    <a:pt x="424" y="392"/>
                    <a:pt x="388" y="399"/>
                    <a:pt x="351" y="399"/>
                  </a:cubicBezTo>
                  <a:cubicBezTo>
                    <a:pt x="223" y="399"/>
                    <a:pt x="83" y="311"/>
                    <a:pt x="1" y="166"/>
                  </a:cubicBezTo>
                  <a:lnTo>
                    <a:pt x="1" y="166"/>
                  </a:lnTo>
                  <a:cubicBezTo>
                    <a:pt x="2" y="172"/>
                    <a:pt x="7" y="179"/>
                    <a:pt x="8" y="183"/>
                  </a:cubicBezTo>
                  <a:lnTo>
                    <a:pt x="8" y="181"/>
                  </a:lnTo>
                  <a:cubicBezTo>
                    <a:pt x="10" y="183"/>
                    <a:pt x="14" y="188"/>
                    <a:pt x="15" y="193"/>
                  </a:cubicBezTo>
                  <a:cubicBezTo>
                    <a:pt x="30" y="219"/>
                    <a:pt x="35" y="250"/>
                    <a:pt x="44" y="275"/>
                  </a:cubicBezTo>
                  <a:cubicBezTo>
                    <a:pt x="126" y="425"/>
                    <a:pt x="268" y="519"/>
                    <a:pt x="399" y="519"/>
                  </a:cubicBezTo>
                  <a:cubicBezTo>
                    <a:pt x="436" y="519"/>
                    <a:pt x="472" y="511"/>
                    <a:pt x="505" y="495"/>
                  </a:cubicBezTo>
                  <a:cubicBezTo>
                    <a:pt x="656" y="422"/>
                    <a:pt x="695" y="206"/>
                    <a:pt x="590" y="12"/>
                  </a:cubicBezTo>
                  <a:cubicBezTo>
                    <a:pt x="589" y="8"/>
                    <a:pt x="584" y="4"/>
                    <a:pt x="583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84" name="Google Shape;10684;p52"/>
            <p:cNvSpPr/>
            <p:nvPr/>
          </p:nvSpPr>
          <p:spPr>
            <a:xfrm>
              <a:off x="911525" y="3537175"/>
              <a:ext cx="16900" cy="12950"/>
            </a:xfrm>
            <a:custGeom>
              <a:avLst/>
              <a:gdLst/>
              <a:ahLst/>
              <a:cxnLst/>
              <a:rect l="l" t="t" r="r" b="b"/>
              <a:pathLst>
                <a:path w="676" h="518" extrusionOk="0">
                  <a:moveTo>
                    <a:pt x="582" y="0"/>
                  </a:moveTo>
                  <a:lnTo>
                    <a:pt x="582" y="3"/>
                  </a:lnTo>
                  <a:cubicBezTo>
                    <a:pt x="625" y="165"/>
                    <a:pt x="581" y="318"/>
                    <a:pt x="457" y="377"/>
                  </a:cubicBezTo>
                  <a:cubicBezTo>
                    <a:pt x="424" y="392"/>
                    <a:pt x="387" y="400"/>
                    <a:pt x="350" y="400"/>
                  </a:cubicBezTo>
                  <a:cubicBezTo>
                    <a:pt x="222" y="400"/>
                    <a:pt x="82" y="311"/>
                    <a:pt x="0" y="167"/>
                  </a:cubicBezTo>
                  <a:lnTo>
                    <a:pt x="0" y="167"/>
                  </a:lnTo>
                  <a:cubicBezTo>
                    <a:pt x="9" y="201"/>
                    <a:pt x="22" y="237"/>
                    <a:pt x="42" y="273"/>
                  </a:cubicBezTo>
                  <a:cubicBezTo>
                    <a:pt x="122" y="424"/>
                    <a:pt x="267" y="518"/>
                    <a:pt x="398" y="518"/>
                  </a:cubicBezTo>
                  <a:cubicBezTo>
                    <a:pt x="435" y="518"/>
                    <a:pt x="471" y="510"/>
                    <a:pt x="505" y="494"/>
                  </a:cubicBezTo>
                  <a:cubicBezTo>
                    <a:pt x="637" y="433"/>
                    <a:pt x="676" y="264"/>
                    <a:pt x="618" y="93"/>
                  </a:cubicBezTo>
                  <a:cubicBezTo>
                    <a:pt x="609" y="66"/>
                    <a:pt x="604" y="37"/>
                    <a:pt x="589" y="10"/>
                  </a:cubicBezTo>
                  <a:cubicBezTo>
                    <a:pt x="588" y="7"/>
                    <a:pt x="584" y="3"/>
                    <a:pt x="582" y="0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85" name="Google Shape;10685;p52"/>
            <p:cNvSpPr/>
            <p:nvPr/>
          </p:nvSpPr>
          <p:spPr>
            <a:xfrm>
              <a:off x="883175" y="3549200"/>
              <a:ext cx="17375" cy="12900"/>
            </a:xfrm>
            <a:custGeom>
              <a:avLst/>
              <a:gdLst/>
              <a:ahLst/>
              <a:cxnLst/>
              <a:rect l="l" t="t" r="r" b="b"/>
              <a:pathLst>
                <a:path w="695" h="516" extrusionOk="0">
                  <a:moveTo>
                    <a:pt x="582" y="0"/>
                  </a:moveTo>
                  <a:lnTo>
                    <a:pt x="582" y="0"/>
                  </a:lnTo>
                  <a:cubicBezTo>
                    <a:pt x="628" y="160"/>
                    <a:pt x="581" y="317"/>
                    <a:pt x="457" y="376"/>
                  </a:cubicBezTo>
                  <a:cubicBezTo>
                    <a:pt x="424" y="391"/>
                    <a:pt x="388" y="399"/>
                    <a:pt x="350" y="399"/>
                  </a:cubicBezTo>
                  <a:cubicBezTo>
                    <a:pt x="223" y="399"/>
                    <a:pt x="83" y="310"/>
                    <a:pt x="0" y="166"/>
                  </a:cubicBezTo>
                  <a:lnTo>
                    <a:pt x="0" y="166"/>
                  </a:lnTo>
                  <a:cubicBezTo>
                    <a:pt x="10" y="200"/>
                    <a:pt x="22" y="236"/>
                    <a:pt x="42" y="272"/>
                  </a:cubicBezTo>
                  <a:cubicBezTo>
                    <a:pt x="124" y="423"/>
                    <a:pt x="267" y="516"/>
                    <a:pt x="398" y="516"/>
                  </a:cubicBezTo>
                  <a:cubicBezTo>
                    <a:pt x="436" y="516"/>
                    <a:pt x="472" y="508"/>
                    <a:pt x="506" y="492"/>
                  </a:cubicBezTo>
                  <a:cubicBezTo>
                    <a:pt x="657" y="420"/>
                    <a:pt x="694" y="205"/>
                    <a:pt x="590" y="11"/>
                  </a:cubicBezTo>
                  <a:cubicBezTo>
                    <a:pt x="588" y="8"/>
                    <a:pt x="585" y="3"/>
                    <a:pt x="582" y="0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86" name="Google Shape;10686;p52"/>
            <p:cNvSpPr/>
            <p:nvPr/>
          </p:nvSpPr>
          <p:spPr>
            <a:xfrm>
              <a:off x="869050" y="3554775"/>
              <a:ext cx="17350" cy="12950"/>
            </a:xfrm>
            <a:custGeom>
              <a:avLst/>
              <a:gdLst/>
              <a:ahLst/>
              <a:cxnLst/>
              <a:rect l="l" t="t" r="r" b="b"/>
              <a:pathLst>
                <a:path w="694" h="518" extrusionOk="0">
                  <a:moveTo>
                    <a:pt x="583" y="0"/>
                  </a:moveTo>
                  <a:lnTo>
                    <a:pt x="583" y="0"/>
                  </a:lnTo>
                  <a:cubicBezTo>
                    <a:pt x="627" y="160"/>
                    <a:pt x="580" y="316"/>
                    <a:pt x="456" y="375"/>
                  </a:cubicBezTo>
                  <a:cubicBezTo>
                    <a:pt x="423" y="391"/>
                    <a:pt x="387" y="399"/>
                    <a:pt x="350" y="399"/>
                  </a:cubicBezTo>
                  <a:cubicBezTo>
                    <a:pt x="222" y="399"/>
                    <a:pt x="82" y="310"/>
                    <a:pt x="1" y="165"/>
                  </a:cubicBezTo>
                  <a:lnTo>
                    <a:pt x="1" y="165"/>
                  </a:lnTo>
                  <a:cubicBezTo>
                    <a:pt x="2" y="171"/>
                    <a:pt x="5" y="178"/>
                    <a:pt x="8" y="183"/>
                  </a:cubicBezTo>
                  <a:lnTo>
                    <a:pt x="8" y="180"/>
                  </a:lnTo>
                  <a:cubicBezTo>
                    <a:pt x="9" y="183"/>
                    <a:pt x="11" y="187"/>
                    <a:pt x="15" y="193"/>
                  </a:cubicBezTo>
                  <a:cubicBezTo>
                    <a:pt x="29" y="219"/>
                    <a:pt x="34" y="247"/>
                    <a:pt x="44" y="275"/>
                  </a:cubicBezTo>
                  <a:cubicBezTo>
                    <a:pt x="124" y="425"/>
                    <a:pt x="268" y="518"/>
                    <a:pt x="398" y="518"/>
                  </a:cubicBezTo>
                  <a:cubicBezTo>
                    <a:pt x="436" y="518"/>
                    <a:pt x="472" y="510"/>
                    <a:pt x="505" y="495"/>
                  </a:cubicBezTo>
                  <a:cubicBezTo>
                    <a:pt x="656" y="420"/>
                    <a:pt x="693" y="204"/>
                    <a:pt x="590" y="10"/>
                  </a:cubicBezTo>
                  <a:cubicBezTo>
                    <a:pt x="587" y="7"/>
                    <a:pt x="584" y="3"/>
                    <a:pt x="583" y="0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87" name="Google Shape;10687;p52"/>
            <p:cNvSpPr/>
            <p:nvPr/>
          </p:nvSpPr>
          <p:spPr>
            <a:xfrm>
              <a:off x="854675" y="3559225"/>
              <a:ext cx="16850" cy="12900"/>
            </a:xfrm>
            <a:custGeom>
              <a:avLst/>
              <a:gdLst/>
              <a:ahLst/>
              <a:cxnLst/>
              <a:rect l="l" t="t" r="r" b="b"/>
              <a:pathLst>
                <a:path w="674" h="516" extrusionOk="0">
                  <a:moveTo>
                    <a:pt x="583" y="0"/>
                  </a:moveTo>
                  <a:lnTo>
                    <a:pt x="583" y="3"/>
                  </a:lnTo>
                  <a:cubicBezTo>
                    <a:pt x="626" y="163"/>
                    <a:pt x="580" y="318"/>
                    <a:pt x="456" y="377"/>
                  </a:cubicBezTo>
                  <a:cubicBezTo>
                    <a:pt x="423" y="393"/>
                    <a:pt x="386" y="400"/>
                    <a:pt x="349" y="400"/>
                  </a:cubicBezTo>
                  <a:cubicBezTo>
                    <a:pt x="221" y="400"/>
                    <a:pt x="82" y="311"/>
                    <a:pt x="1" y="166"/>
                  </a:cubicBezTo>
                  <a:lnTo>
                    <a:pt x="1" y="166"/>
                  </a:lnTo>
                  <a:cubicBezTo>
                    <a:pt x="9" y="202"/>
                    <a:pt x="22" y="235"/>
                    <a:pt x="41" y="271"/>
                  </a:cubicBezTo>
                  <a:cubicBezTo>
                    <a:pt x="123" y="422"/>
                    <a:pt x="267" y="515"/>
                    <a:pt x="399" y="515"/>
                  </a:cubicBezTo>
                  <a:cubicBezTo>
                    <a:pt x="436" y="515"/>
                    <a:pt x="472" y="508"/>
                    <a:pt x="505" y="492"/>
                  </a:cubicBezTo>
                  <a:cubicBezTo>
                    <a:pt x="635" y="431"/>
                    <a:pt x="673" y="262"/>
                    <a:pt x="619" y="94"/>
                  </a:cubicBezTo>
                  <a:cubicBezTo>
                    <a:pt x="609" y="66"/>
                    <a:pt x="604" y="38"/>
                    <a:pt x="590" y="10"/>
                  </a:cubicBezTo>
                  <a:cubicBezTo>
                    <a:pt x="587" y="6"/>
                    <a:pt x="584" y="3"/>
                    <a:pt x="583" y="0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88" name="Google Shape;10688;p52"/>
            <p:cNvSpPr/>
            <p:nvPr/>
          </p:nvSpPr>
          <p:spPr>
            <a:xfrm>
              <a:off x="910175" y="3435650"/>
              <a:ext cx="17675" cy="12950"/>
            </a:xfrm>
            <a:custGeom>
              <a:avLst/>
              <a:gdLst/>
              <a:ahLst/>
              <a:cxnLst/>
              <a:rect l="l" t="t" r="r" b="b"/>
              <a:pathLst>
                <a:path w="707" h="518" extrusionOk="0">
                  <a:moveTo>
                    <a:pt x="576" y="0"/>
                  </a:moveTo>
                  <a:lnTo>
                    <a:pt x="576" y="0"/>
                  </a:lnTo>
                  <a:cubicBezTo>
                    <a:pt x="635" y="155"/>
                    <a:pt x="600" y="311"/>
                    <a:pt x="479" y="375"/>
                  </a:cubicBezTo>
                  <a:cubicBezTo>
                    <a:pt x="443" y="395"/>
                    <a:pt x="401" y="405"/>
                    <a:pt x="358" y="405"/>
                  </a:cubicBezTo>
                  <a:cubicBezTo>
                    <a:pt x="233" y="405"/>
                    <a:pt x="93" y="326"/>
                    <a:pt x="1" y="194"/>
                  </a:cubicBezTo>
                  <a:lnTo>
                    <a:pt x="1" y="194"/>
                  </a:lnTo>
                  <a:cubicBezTo>
                    <a:pt x="12" y="227"/>
                    <a:pt x="28" y="262"/>
                    <a:pt x="51" y="296"/>
                  </a:cubicBezTo>
                  <a:cubicBezTo>
                    <a:pt x="142" y="435"/>
                    <a:pt x="288" y="517"/>
                    <a:pt x="418" y="517"/>
                  </a:cubicBezTo>
                  <a:cubicBezTo>
                    <a:pt x="461" y="517"/>
                    <a:pt x="503" y="508"/>
                    <a:pt x="540" y="489"/>
                  </a:cubicBezTo>
                  <a:cubicBezTo>
                    <a:pt x="686" y="410"/>
                    <a:pt x="707" y="196"/>
                    <a:pt x="584" y="10"/>
                  </a:cubicBezTo>
                  <a:cubicBezTo>
                    <a:pt x="580" y="7"/>
                    <a:pt x="577" y="3"/>
                    <a:pt x="576" y="0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89" name="Google Shape;10689;p52"/>
            <p:cNvSpPr/>
            <p:nvPr/>
          </p:nvSpPr>
          <p:spPr>
            <a:xfrm>
              <a:off x="896250" y="3441925"/>
              <a:ext cx="17650" cy="12975"/>
            </a:xfrm>
            <a:custGeom>
              <a:avLst/>
              <a:gdLst/>
              <a:ahLst/>
              <a:cxnLst/>
              <a:rect l="l" t="t" r="r" b="b"/>
              <a:pathLst>
                <a:path w="706" h="519" extrusionOk="0">
                  <a:moveTo>
                    <a:pt x="0" y="195"/>
                  </a:moveTo>
                  <a:lnTo>
                    <a:pt x="0" y="195"/>
                  </a:lnTo>
                  <a:cubicBezTo>
                    <a:pt x="2" y="197"/>
                    <a:pt x="4" y="200"/>
                    <a:pt x="6" y="203"/>
                  </a:cubicBezTo>
                  <a:lnTo>
                    <a:pt x="6" y="203"/>
                  </a:lnTo>
                  <a:cubicBezTo>
                    <a:pt x="5" y="200"/>
                    <a:pt x="3" y="197"/>
                    <a:pt x="0" y="195"/>
                  </a:cubicBezTo>
                  <a:close/>
                  <a:moveTo>
                    <a:pt x="6" y="203"/>
                  </a:moveTo>
                  <a:cubicBezTo>
                    <a:pt x="7" y="205"/>
                    <a:pt x="8" y="208"/>
                    <a:pt x="9" y="210"/>
                  </a:cubicBezTo>
                  <a:lnTo>
                    <a:pt x="9" y="207"/>
                  </a:lnTo>
                  <a:lnTo>
                    <a:pt x="9" y="207"/>
                  </a:lnTo>
                  <a:cubicBezTo>
                    <a:pt x="11" y="210"/>
                    <a:pt x="14" y="213"/>
                    <a:pt x="16" y="216"/>
                  </a:cubicBezTo>
                  <a:lnTo>
                    <a:pt x="16" y="216"/>
                  </a:lnTo>
                  <a:cubicBezTo>
                    <a:pt x="15" y="212"/>
                    <a:pt x="12" y="209"/>
                    <a:pt x="9" y="206"/>
                  </a:cubicBezTo>
                  <a:lnTo>
                    <a:pt x="9" y="207"/>
                  </a:lnTo>
                  <a:lnTo>
                    <a:pt x="9" y="207"/>
                  </a:lnTo>
                  <a:cubicBezTo>
                    <a:pt x="8" y="205"/>
                    <a:pt x="7" y="204"/>
                    <a:pt x="6" y="203"/>
                  </a:cubicBezTo>
                  <a:close/>
                  <a:moveTo>
                    <a:pt x="575" y="1"/>
                  </a:moveTo>
                  <a:lnTo>
                    <a:pt x="575" y="1"/>
                  </a:lnTo>
                  <a:cubicBezTo>
                    <a:pt x="634" y="156"/>
                    <a:pt x="601" y="311"/>
                    <a:pt x="480" y="376"/>
                  </a:cubicBezTo>
                  <a:cubicBezTo>
                    <a:pt x="443" y="396"/>
                    <a:pt x="402" y="405"/>
                    <a:pt x="359" y="405"/>
                  </a:cubicBezTo>
                  <a:cubicBezTo>
                    <a:pt x="240" y="405"/>
                    <a:pt x="108" y="334"/>
                    <a:pt x="16" y="216"/>
                  </a:cubicBezTo>
                  <a:lnTo>
                    <a:pt x="16" y="216"/>
                  </a:lnTo>
                  <a:cubicBezTo>
                    <a:pt x="16" y="217"/>
                    <a:pt x="16" y="218"/>
                    <a:pt x="16" y="219"/>
                  </a:cubicBezTo>
                  <a:cubicBezTo>
                    <a:pt x="33" y="245"/>
                    <a:pt x="42" y="271"/>
                    <a:pt x="52" y="298"/>
                  </a:cubicBezTo>
                  <a:cubicBezTo>
                    <a:pt x="143" y="436"/>
                    <a:pt x="289" y="519"/>
                    <a:pt x="417" y="519"/>
                  </a:cubicBezTo>
                  <a:cubicBezTo>
                    <a:pt x="461" y="519"/>
                    <a:pt x="502" y="509"/>
                    <a:pt x="539" y="489"/>
                  </a:cubicBezTo>
                  <a:cubicBezTo>
                    <a:pt x="687" y="410"/>
                    <a:pt x="706" y="196"/>
                    <a:pt x="584" y="11"/>
                  </a:cubicBezTo>
                  <a:cubicBezTo>
                    <a:pt x="581" y="8"/>
                    <a:pt x="577" y="4"/>
                    <a:pt x="575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90" name="Google Shape;10690;p52"/>
            <p:cNvSpPr/>
            <p:nvPr/>
          </p:nvSpPr>
          <p:spPr>
            <a:xfrm>
              <a:off x="882175" y="3447025"/>
              <a:ext cx="17300" cy="12975"/>
            </a:xfrm>
            <a:custGeom>
              <a:avLst/>
              <a:gdLst/>
              <a:ahLst/>
              <a:cxnLst/>
              <a:rect l="l" t="t" r="r" b="b"/>
              <a:pathLst>
                <a:path w="692" h="519" extrusionOk="0">
                  <a:moveTo>
                    <a:pt x="575" y="1"/>
                  </a:moveTo>
                  <a:lnTo>
                    <a:pt x="575" y="4"/>
                  </a:lnTo>
                  <a:cubicBezTo>
                    <a:pt x="630" y="160"/>
                    <a:pt x="598" y="313"/>
                    <a:pt x="477" y="377"/>
                  </a:cubicBezTo>
                  <a:cubicBezTo>
                    <a:pt x="440" y="397"/>
                    <a:pt x="399" y="407"/>
                    <a:pt x="355" y="407"/>
                  </a:cubicBezTo>
                  <a:cubicBezTo>
                    <a:pt x="230" y="407"/>
                    <a:pt x="91" y="328"/>
                    <a:pt x="0" y="195"/>
                  </a:cubicBezTo>
                  <a:lnTo>
                    <a:pt x="0" y="195"/>
                  </a:lnTo>
                  <a:cubicBezTo>
                    <a:pt x="12" y="229"/>
                    <a:pt x="29" y="264"/>
                    <a:pt x="50" y="297"/>
                  </a:cubicBezTo>
                  <a:cubicBezTo>
                    <a:pt x="142" y="435"/>
                    <a:pt x="287" y="519"/>
                    <a:pt x="416" y="519"/>
                  </a:cubicBezTo>
                  <a:cubicBezTo>
                    <a:pt x="460" y="519"/>
                    <a:pt x="502" y="509"/>
                    <a:pt x="539" y="489"/>
                  </a:cubicBezTo>
                  <a:cubicBezTo>
                    <a:pt x="664" y="420"/>
                    <a:pt x="691" y="254"/>
                    <a:pt x="619" y="90"/>
                  </a:cubicBezTo>
                  <a:cubicBezTo>
                    <a:pt x="608" y="64"/>
                    <a:pt x="601" y="37"/>
                    <a:pt x="584" y="12"/>
                  </a:cubicBezTo>
                  <a:cubicBezTo>
                    <a:pt x="579" y="8"/>
                    <a:pt x="576" y="4"/>
                    <a:pt x="575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91" name="Google Shape;10691;p52"/>
            <p:cNvSpPr/>
            <p:nvPr/>
          </p:nvSpPr>
          <p:spPr>
            <a:xfrm>
              <a:off x="859025" y="3461000"/>
              <a:ext cx="17675" cy="12975"/>
            </a:xfrm>
            <a:custGeom>
              <a:avLst/>
              <a:gdLst/>
              <a:ahLst/>
              <a:cxnLst/>
              <a:rect l="l" t="t" r="r" b="b"/>
              <a:pathLst>
                <a:path w="707" h="519" extrusionOk="0">
                  <a:moveTo>
                    <a:pt x="575" y="1"/>
                  </a:moveTo>
                  <a:lnTo>
                    <a:pt x="575" y="1"/>
                  </a:lnTo>
                  <a:cubicBezTo>
                    <a:pt x="634" y="157"/>
                    <a:pt x="600" y="311"/>
                    <a:pt x="481" y="376"/>
                  </a:cubicBezTo>
                  <a:cubicBezTo>
                    <a:pt x="444" y="396"/>
                    <a:pt x="402" y="405"/>
                    <a:pt x="358" y="405"/>
                  </a:cubicBezTo>
                  <a:cubicBezTo>
                    <a:pt x="233" y="405"/>
                    <a:pt x="92" y="327"/>
                    <a:pt x="1" y="195"/>
                  </a:cubicBezTo>
                  <a:lnTo>
                    <a:pt x="1" y="195"/>
                  </a:lnTo>
                  <a:cubicBezTo>
                    <a:pt x="14" y="229"/>
                    <a:pt x="29" y="262"/>
                    <a:pt x="51" y="297"/>
                  </a:cubicBezTo>
                  <a:cubicBezTo>
                    <a:pt x="142" y="435"/>
                    <a:pt x="288" y="519"/>
                    <a:pt x="417" y="519"/>
                  </a:cubicBezTo>
                  <a:cubicBezTo>
                    <a:pt x="461" y="519"/>
                    <a:pt x="502" y="509"/>
                    <a:pt x="540" y="489"/>
                  </a:cubicBezTo>
                  <a:cubicBezTo>
                    <a:pt x="686" y="410"/>
                    <a:pt x="706" y="196"/>
                    <a:pt x="584" y="11"/>
                  </a:cubicBezTo>
                  <a:cubicBezTo>
                    <a:pt x="581" y="8"/>
                    <a:pt x="577" y="4"/>
                    <a:pt x="575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92" name="Google Shape;10692;p52"/>
            <p:cNvSpPr/>
            <p:nvPr/>
          </p:nvSpPr>
          <p:spPr>
            <a:xfrm>
              <a:off x="845175" y="3467250"/>
              <a:ext cx="17650" cy="12975"/>
            </a:xfrm>
            <a:custGeom>
              <a:avLst/>
              <a:gdLst/>
              <a:ahLst/>
              <a:cxnLst/>
              <a:rect l="l" t="t" r="r" b="b"/>
              <a:pathLst>
                <a:path w="706" h="519" extrusionOk="0">
                  <a:moveTo>
                    <a:pt x="0" y="195"/>
                  </a:moveTo>
                  <a:cubicBezTo>
                    <a:pt x="3" y="199"/>
                    <a:pt x="7" y="205"/>
                    <a:pt x="9" y="211"/>
                  </a:cubicBezTo>
                  <a:lnTo>
                    <a:pt x="9" y="207"/>
                  </a:lnTo>
                  <a:lnTo>
                    <a:pt x="9" y="207"/>
                  </a:lnTo>
                  <a:cubicBezTo>
                    <a:pt x="9" y="207"/>
                    <a:pt x="9" y="207"/>
                    <a:pt x="9" y="207"/>
                  </a:cubicBezTo>
                  <a:lnTo>
                    <a:pt x="9" y="207"/>
                  </a:lnTo>
                  <a:cubicBezTo>
                    <a:pt x="9" y="207"/>
                    <a:pt x="9" y="207"/>
                    <a:pt x="9" y="206"/>
                  </a:cubicBezTo>
                  <a:lnTo>
                    <a:pt x="9" y="207"/>
                  </a:lnTo>
                  <a:lnTo>
                    <a:pt x="9" y="207"/>
                  </a:lnTo>
                  <a:cubicBezTo>
                    <a:pt x="6" y="203"/>
                    <a:pt x="3" y="199"/>
                    <a:pt x="0" y="195"/>
                  </a:cubicBezTo>
                  <a:close/>
                  <a:moveTo>
                    <a:pt x="575" y="1"/>
                  </a:moveTo>
                  <a:cubicBezTo>
                    <a:pt x="634" y="156"/>
                    <a:pt x="599" y="311"/>
                    <a:pt x="479" y="376"/>
                  </a:cubicBezTo>
                  <a:cubicBezTo>
                    <a:pt x="442" y="395"/>
                    <a:pt x="401" y="404"/>
                    <a:pt x="358" y="404"/>
                  </a:cubicBezTo>
                  <a:cubicBezTo>
                    <a:pt x="237" y="404"/>
                    <a:pt x="101" y="331"/>
                    <a:pt x="9" y="207"/>
                  </a:cubicBezTo>
                  <a:lnTo>
                    <a:pt x="9" y="207"/>
                  </a:lnTo>
                  <a:cubicBezTo>
                    <a:pt x="11" y="211"/>
                    <a:pt x="15" y="214"/>
                    <a:pt x="16" y="219"/>
                  </a:cubicBezTo>
                  <a:cubicBezTo>
                    <a:pt x="32" y="245"/>
                    <a:pt x="40" y="271"/>
                    <a:pt x="52" y="298"/>
                  </a:cubicBezTo>
                  <a:cubicBezTo>
                    <a:pt x="143" y="436"/>
                    <a:pt x="288" y="519"/>
                    <a:pt x="416" y="519"/>
                  </a:cubicBezTo>
                  <a:cubicBezTo>
                    <a:pt x="460" y="519"/>
                    <a:pt x="502" y="509"/>
                    <a:pt x="539" y="489"/>
                  </a:cubicBezTo>
                  <a:cubicBezTo>
                    <a:pt x="685" y="410"/>
                    <a:pt x="706" y="196"/>
                    <a:pt x="583" y="11"/>
                  </a:cubicBezTo>
                  <a:cubicBezTo>
                    <a:pt x="579" y="8"/>
                    <a:pt x="576" y="4"/>
                    <a:pt x="575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93" name="Google Shape;10693;p52"/>
            <p:cNvSpPr/>
            <p:nvPr/>
          </p:nvSpPr>
          <p:spPr>
            <a:xfrm>
              <a:off x="831875" y="3472400"/>
              <a:ext cx="16450" cy="12975"/>
            </a:xfrm>
            <a:custGeom>
              <a:avLst/>
              <a:gdLst/>
              <a:ahLst/>
              <a:cxnLst/>
              <a:rect l="l" t="t" r="r" b="b"/>
              <a:pathLst>
                <a:path w="658" h="519" extrusionOk="0">
                  <a:moveTo>
                    <a:pt x="541" y="0"/>
                  </a:moveTo>
                  <a:lnTo>
                    <a:pt x="541" y="5"/>
                  </a:lnTo>
                  <a:cubicBezTo>
                    <a:pt x="597" y="160"/>
                    <a:pt x="564" y="313"/>
                    <a:pt x="443" y="378"/>
                  </a:cubicBezTo>
                  <a:cubicBezTo>
                    <a:pt x="408" y="397"/>
                    <a:pt x="368" y="406"/>
                    <a:pt x="327" y="406"/>
                  </a:cubicBezTo>
                  <a:cubicBezTo>
                    <a:pt x="215" y="406"/>
                    <a:pt x="91" y="340"/>
                    <a:pt x="0" y="230"/>
                  </a:cubicBezTo>
                  <a:lnTo>
                    <a:pt x="0" y="230"/>
                  </a:lnTo>
                  <a:cubicBezTo>
                    <a:pt x="0" y="243"/>
                    <a:pt x="2" y="255"/>
                    <a:pt x="2" y="266"/>
                  </a:cubicBezTo>
                  <a:cubicBezTo>
                    <a:pt x="8" y="278"/>
                    <a:pt x="9" y="288"/>
                    <a:pt x="16" y="296"/>
                  </a:cubicBezTo>
                  <a:cubicBezTo>
                    <a:pt x="108" y="435"/>
                    <a:pt x="253" y="518"/>
                    <a:pt x="382" y="518"/>
                  </a:cubicBezTo>
                  <a:cubicBezTo>
                    <a:pt x="426" y="518"/>
                    <a:pt x="467" y="509"/>
                    <a:pt x="505" y="489"/>
                  </a:cubicBezTo>
                  <a:cubicBezTo>
                    <a:pt x="630" y="421"/>
                    <a:pt x="657" y="255"/>
                    <a:pt x="585" y="91"/>
                  </a:cubicBezTo>
                  <a:cubicBezTo>
                    <a:pt x="575" y="65"/>
                    <a:pt x="568" y="39"/>
                    <a:pt x="549" y="12"/>
                  </a:cubicBezTo>
                  <a:cubicBezTo>
                    <a:pt x="546" y="7"/>
                    <a:pt x="542" y="5"/>
                    <a:pt x="541" y="0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94" name="Google Shape;10694;p52"/>
            <p:cNvSpPr/>
            <p:nvPr/>
          </p:nvSpPr>
          <p:spPr>
            <a:xfrm>
              <a:off x="928400" y="3466900"/>
              <a:ext cx="17375" cy="12900"/>
            </a:xfrm>
            <a:custGeom>
              <a:avLst/>
              <a:gdLst/>
              <a:ahLst/>
              <a:cxnLst/>
              <a:rect l="l" t="t" r="r" b="b"/>
              <a:pathLst>
                <a:path w="695" h="516" extrusionOk="0">
                  <a:moveTo>
                    <a:pt x="582" y="0"/>
                  </a:moveTo>
                  <a:cubicBezTo>
                    <a:pt x="627" y="161"/>
                    <a:pt x="581" y="317"/>
                    <a:pt x="457" y="375"/>
                  </a:cubicBezTo>
                  <a:cubicBezTo>
                    <a:pt x="424" y="391"/>
                    <a:pt x="388" y="399"/>
                    <a:pt x="351" y="399"/>
                  </a:cubicBezTo>
                  <a:cubicBezTo>
                    <a:pt x="223" y="399"/>
                    <a:pt x="83" y="310"/>
                    <a:pt x="1" y="166"/>
                  </a:cubicBezTo>
                  <a:lnTo>
                    <a:pt x="1" y="166"/>
                  </a:lnTo>
                  <a:cubicBezTo>
                    <a:pt x="9" y="199"/>
                    <a:pt x="22" y="235"/>
                    <a:pt x="42" y="271"/>
                  </a:cubicBezTo>
                  <a:cubicBezTo>
                    <a:pt x="123" y="422"/>
                    <a:pt x="267" y="515"/>
                    <a:pt x="398" y="515"/>
                  </a:cubicBezTo>
                  <a:cubicBezTo>
                    <a:pt x="435" y="515"/>
                    <a:pt x="472" y="508"/>
                    <a:pt x="505" y="492"/>
                  </a:cubicBezTo>
                  <a:cubicBezTo>
                    <a:pt x="659" y="420"/>
                    <a:pt x="695" y="204"/>
                    <a:pt x="590" y="10"/>
                  </a:cubicBezTo>
                  <a:cubicBezTo>
                    <a:pt x="588" y="8"/>
                    <a:pt x="584" y="3"/>
                    <a:pt x="582" y="0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95" name="Google Shape;10695;p52"/>
            <p:cNvSpPr/>
            <p:nvPr/>
          </p:nvSpPr>
          <p:spPr>
            <a:xfrm>
              <a:off x="914250" y="3472400"/>
              <a:ext cx="17375" cy="12950"/>
            </a:xfrm>
            <a:custGeom>
              <a:avLst/>
              <a:gdLst/>
              <a:ahLst/>
              <a:cxnLst/>
              <a:rect l="l" t="t" r="r" b="b"/>
              <a:pathLst>
                <a:path w="695" h="518" extrusionOk="0">
                  <a:moveTo>
                    <a:pt x="582" y="0"/>
                  </a:moveTo>
                  <a:cubicBezTo>
                    <a:pt x="628" y="163"/>
                    <a:pt x="581" y="316"/>
                    <a:pt x="457" y="378"/>
                  </a:cubicBezTo>
                  <a:cubicBezTo>
                    <a:pt x="424" y="394"/>
                    <a:pt x="389" y="401"/>
                    <a:pt x="352" y="401"/>
                  </a:cubicBezTo>
                  <a:cubicBezTo>
                    <a:pt x="224" y="401"/>
                    <a:pt x="83" y="312"/>
                    <a:pt x="0" y="167"/>
                  </a:cubicBezTo>
                  <a:lnTo>
                    <a:pt x="0" y="167"/>
                  </a:lnTo>
                  <a:cubicBezTo>
                    <a:pt x="3" y="173"/>
                    <a:pt x="6" y="180"/>
                    <a:pt x="8" y="186"/>
                  </a:cubicBezTo>
                  <a:lnTo>
                    <a:pt x="8" y="181"/>
                  </a:lnTo>
                  <a:cubicBezTo>
                    <a:pt x="10" y="186"/>
                    <a:pt x="13" y="188"/>
                    <a:pt x="15" y="193"/>
                  </a:cubicBezTo>
                  <a:cubicBezTo>
                    <a:pt x="29" y="220"/>
                    <a:pt x="35" y="249"/>
                    <a:pt x="43" y="276"/>
                  </a:cubicBezTo>
                  <a:cubicBezTo>
                    <a:pt x="125" y="425"/>
                    <a:pt x="269" y="518"/>
                    <a:pt x="399" y="518"/>
                  </a:cubicBezTo>
                  <a:cubicBezTo>
                    <a:pt x="437" y="518"/>
                    <a:pt x="473" y="510"/>
                    <a:pt x="506" y="495"/>
                  </a:cubicBezTo>
                  <a:cubicBezTo>
                    <a:pt x="657" y="421"/>
                    <a:pt x="694" y="206"/>
                    <a:pt x="590" y="12"/>
                  </a:cubicBezTo>
                  <a:cubicBezTo>
                    <a:pt x="588" y="7"/>
                    <a:pt x="584" y="5"/>
                    <a:pt x="582" y="0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96" name="Google Shape;10696;p52"/>
            <p:cNvSpPr/>
            <p:nvPr/>
          </p:nvSpPr>
          <p:spPr>
            <a:xfrm>
              <a:off x="899875" y="3476875"/>
              <a:ext cx="16875" cy="12975"/>
            </a:xfrm>
            <a:custGeom>
              <a:avLst/>
              <a:gdLst/>
              <a:ahLst/>
              <a:cxnLst/>
              <a:rect l="l" t="t" r="r" b="b"/>
              <a:pathLst>
                <a:path w="675" h="519" extrusionOk="0">
                  <a:moveTo>
                    <a:pt x="583" y="1"/>
                  </a:moveTo>
                  <a:lnTo>
                    <a:pt x="583" y="5"/>
                  </a:lnTo>
                  <a:cubicBezTo>
                    <a:pt x="626" y="165"/>
                    <a:pt x="581" y="320"/>
                    <a:pt x="458" y="379"/>
                  </a:cubicBezTo>
                  <a:cubicBezTo>
                    <a:pt x="424" y="395"/>
                    <a:pt x="388" y="402"/>
                    <a:pt x="351" y="402"/>
                  </a:cubicBezTo>
                  <a:cubicBezTo>
                    <a:pt x="223" y="402"/>
                    <a:pt x="83" y="314"/>
                    <a:pt x="1" y="169"/>
                  </a:cubicBezTo>
                  <a:lnTo>
                    <a:pt x="1" y="169"/>
                  </a:lnTo>
                  <a:cubicBezTo>
                    <a:pt x="11" y="205"/>
                    <a:pt x="22" y="238"/>
                    <a:pt x="42" y="274"/>
                  </a:cubicBezTo>
                  <a:cubicBezTo>
                    <a:pt x="124" y="425"/>
                    <a:pt x="268" y="519"/>
                    <a:pt x="400" y="519"/>
                  </a:cubicBezTo>
                  <a:cubicBezTo>
                    <a:pt x="437" y="519"/>
                    <a:pt x="473" y="511"/>
                    <a:pt x="506" y="495"/>
                  </a:cubicBezTo>
                  <a:cubicBezTo>
                    <a:pt x="636" y="435"/>
                    <a:pt x="674" y="265"/>
                    <a:pt x="618" y="97"/>
                  </a:cubicBezTo>
                  <a:cubicBezTo>
                    <a:pt x="610" y="70"/>
                    <a:pt x="604" y="41"/>
                    <a:pt x="590" y="14"/>
                  </a:cubicBezTo>
                  <a:cubicBezTo>
                    <a:pt x="588" y="8"/>
                    <a:pt x="585" y="7"/>
                    <a:pt x="583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97" name="Google Shape;10697;p52"/>
            <p:cNvSpPr/>
            <p:nvPr/>
          </p:nvSpPr>
          <p:spPr>
            <a:xfrm>
              <a:off x="876500" y="3488925"/>
              <a:ext cx="17375" cy="12950"/>
            </a:xfrm>
            <a:custGeom>
              <a:avLst/>
              <a:gdLst/>
              <a:ahLst/>
              <a:cxnLst/>
              <a:rect l="l" t="t" r="r" b="b"/>
              <a:pathLst>
                <a:path w="695" h="518" extrusionOk="0">
                  <a:moveTo>
                    <a:pt x="582" y="0"/>
                  </a:moveTo>
                  <a:cubicBezTo>
                    <a:pt x="627" y="163"/>
                    <a:pt x="581" y="316"/>
                    <a:pt x="457" y="375"/>
                  </a:cubicBezTo>
                  <a:cubicBezTo>
                    <a:pt x="424" y="391"/>
                    <a:pt x="387" y="399"/>
                    <a:pt x="350" y="399"/>
                  </a:cubicBezTo>
                  <a:cubicBezTo>
                    <a:pt x="222" y="399"/>
                    <a:pt x="82" y="310"/>
                    <a:pt x="0" y="165"/>
                  </a:cubicBezTo>
                  <a:lnTo>
                    <a:pt x="0" y="165"/>
                  </a:lnTo>
                  <a:cubicBezTo>
                    <a:pt x="9" y="201"/>
                    <a:pt x="22" y="236"/>
                    <a:pt x="42" y="273"/>
                  </a:cubicBezTo>
                  <a:cubicBezTo>
                    <a:pt x="122" y="424"/>
                    <a:pt x="267" y="518"/>
                    <a:pt x="398" y="518"/>
                  </a:cubicBezTo>
                  <a:cubicBezTo>
                    <a:pt x="435" y="518"/>
                    <a:pt x="471" y="510"/>
                    <a:pt x="504" y="495"/>
                  </a:cubicBezTo>
                  <a:cubicBezTo>
                    <a:pt x="655" y="421"/>
                    <a:pt x="694" y="206"/>
                    <a:pt x="589" y="12"/>
                  </a:cubicBezTo>
                  <a:cubicBezTo>
                    <a:pt x="588" y="7"/>
                    <a:pt x="583" y="5"/>
                    <a:pt x="582" y="0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98" name="Google Shape;10698;p52"/>
            <p:cNvSpPr/>
            <p:nvPr/>
          </p:nvSpPr>
          <p:spPr>
            <a:xfrm>
              <a:off x="862300" y="3494475"/>
              <a:ext cx="17375" cy="12975"/>
            </a:xfrm>
            <a:custGeom>
              <a:avLst/>
              <a:gdLst/>
              <a:ahLst/>
              <a:cxnLst/>
              <a:rect l="l" t="t" r="r" b="b"/>
              <a:pathLst>
                <a:path w="695" h="519" extrusionOk="0">
                  <a:moveTo>
                    <a:pt x="582" y="1"/>
                  </a:moveTo>
                  <a:cubicBezTo>
                    <a:pt x="627" y="162"/>
                    <a:pt x="581" y="317"/>
                    <a:pt x="457" y="377"/>
                  </a:cubicBezTo>
                  <a:cubicBezTo>
                    <a:pt x="424" y="393"/>
                    <a:pt x="389" y="400"/>
                    <a:pt x="352" y="400"/>
                  </a:cubicBezTo>
                  <a:cubicBezTo>
                    <a:pt x="224" y="400"/>
                    <a:pt x="83" y="311"/>
                    <a:pt x="0" y="166"/>
                  </a:cubicBezTo>
                  <a:lnTo>
                    <a:pt x="0" y="166"/>
                  </a:lnTo>
                  <a:cubicBezTo>
                    <a:pt x="2" y="172"/>
                    <a:pt x="6" y="179"/>
                    <a:pt x="8" y="185"/>
                  </a:cubicBezTo>
                  <a:lnTo>
                    <a:pt x="8" y="181"/>
                  </a:lnTo>
                  <a:cubicBezTo>
                    <a:pt x="12" y="185"/>
                    <a:pt x="13" y="188"/>
                    <a:pt x="15" y="194"/>
                  </a:cubicBezTo>
                  <a:cubicBezTo>
                    <a:pt x="29" y="221"/>
                    <a:pt x="35" y="250"/>
                    <a:pt x="44" y="277"/>
                  </a:cubicBezTo>
                  <a:cubicBezTo>
                    <a:pt x="125" y="426"/>
                    <a:pt x="268" y="519"/>
                    <a:pt x="398" y="519"/>
                  </a:cubicBezTo>
                  <a:cubicBezTo>
                    <a:pt x="435" y="519"/>
                    <a:pt x="471" y="511"/>
                    <a:pt x="505" y="495"/>
                  </a:cubicBezTo>
                  <a:cubicBezTo>
                    <a:pt x="656" y="422"/>
                    <a:pt x="695" y="206"/>
                    <a:pt x="590" y="12"/>
                  </a:cubicBezTo>
                  <a:cubicBezTo>
                    <a:pt x="588" y="8"/>
                    <a:pt x="584" y="5"/>
                    <a:pt x="582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99" name="Google Shape;10699;p52"/>
            <p:cNvSpPr/>
            <p:nvPr/>
          </p:nvSpPr>
          <p:spPr>
            <a:xfrm>
              <a:off x="847975" y="3498950"/>
              <a:ext cx="16875" cy="12925"/>
            </a:xfrm>
            <a:custGeom>
              <a:avLst/>
              <a:gdLst/>
              <a:ahLst/>
              <a:cxnLst/>
              <a:rect l="l" t="t" r="r" b="b"/>
              <a:pathLst>
                <a:path w="675" h="517" extrusionOk="0">
                  <a:moveTo>
                    <a:pt x="582" y="0"/>
                  </a:moveTo>
                  <a:lnTo>
                    <a:pt x="582" y="4"/>
                  </a:lnTo>
                  <a:cubicBezTo>
                    <a:pt x="625" y="165"/>
                    <a:pt x="579" y="318"/>
                    <a:pt x="457" y="375"/>
                  </a:cubicBezTo>
                  <a:cubicBezTo>
                    <a:pt x="424" y="391"/>
                    <a:pt x="387" y="399"/>
                    <a:pt x="350" y="399"/>
                  </a:cubicBezTo>
                  <a:cubicBezTo>
                    <a:pt x="222" y="399"/>
                    <a:pt x="82" y="310"/>
                    <a:pt x="0" y="165"/>
                  </a:cubicBezTo>
                  <a:lnTo>
                    <a:pt x="0" y="165"/>
                  </a:lnTo>
                  <a:cubicBezTo>
                    <a:pt x="10" y="201"/>
                    <a:pt x="22" y="236"/>
                    <a:pt x="42" y="272"/>
                  </a:cubicBezTo>
                  <a:cubicBezTo>
                    <a:pt x="124" y="423"/>
                    <a:pt x="268" y="516"/>
                    <a:pt x="399" y="516"/>
                  </a:cubicBezTo>
                  <a:cubicBezTo>
                    <a:pt x="436" y="516"/>
                    <a:pt x="473" y="509"/>
                    <a:pt x="506" y="493"/>
                  </a:cubicBezTo>
                  <a:cubicBezTo>
                    <a:pt x="635" y="431"/>
                    <a:pt x="674" y="263"/>
                    <a:pt x="618" y="94"/>
                  </a:cubicBezTo>
                  <a:cubicBezTo>
                    <a:pt x="609" y="66"/>
                    <a:pt x="604" y="38"/>
                    <a:pt x="589" y="12"/>
                  </a:cubicBezTo>
                  <a:cubicBezTo>
                    <a:pt x="588" y="7"/>
                    <a:pt x="585" y="4"/>
                    <a:pt x="582" y="0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00" name="Google Shape;10700;p52"/>
            <p:cNvSpPr/>
            <p:nvPr/>
          </p:nvSpPr>
          <p:spPr>
            <a:xfrm>
              <a:off x="887025" y="3393475"/>
              <a:ext cx="15900" cy="8050"/>
            </a:xfrm>
            <a:custGeom>
              <a:avLst/>
              <a:gdLst/>
              <a:ahLst/>
              <a:cxnLst/>
              <a:rect l="l" t="t" r="r" b="b"/>
              <a:pathLst>
                <a:path w="636" h="322" extrusionOk="0">
                  <a:moveTo>
                    <a:pt x="0" y="0"/>
                  </a:moveTo>
                  <a:cubicBezTo>
                    <a:pt x="2" y="5"/>
                    <a:pt x="7" y="10"/>
                    <a:pt x="9" y="16"/>
                  </a:cubicBezTo>
                  <a:lnTo>
                    <a:pt x="9" y="12"/>
                  </a:lnTo>
                  <a:lnTo>
                    <a:pt x="9" y="12"/>
                  </a:lnTo>
                  <a:cubicBezTo>
                    <a:pt x="13" y="18"/>
                    <a:pt x="17" y="23"/>
                    <a:pt x="21" y="28"/>
                  </a:cubicBezTo>
                  <a:lnTo>
                    <a:pt x="21" y="28"/>
                  </a:lnTo>
                  <a:cubicBezTo>
                    <a:pt x="20" y="26"/>
                    <a:pt x="19" y="25"/>
                    <a:pt x="17" y="23"/>
                  </a:cubicBezTo>
                  <a:cubicBezTo>
                    <a:pt x="16" y="20"/>
                    <a:pt x="12" y="16"/>
                    <a:pt x="9" y="12"/>
                  </a:cubicBezTo>
                  <a:lnTo>
                    <a:pt x="9" y="12"/>
                  </a:lnTo>
                  <a:lnTo>
                    <a:pt x="9" y="12"/>
                  </a:lnTo>
                  <a:cubicBezTo>
                    <a:pt x="6" y="8"/>
                    <a:pt x="3" y="4"/>
                    <a:pt x="0" y="0"/>
                  </a:cubicBezTo>
                  <a:close/>
                  <a:moveTo>
                    <a:pt x="21" y="28"/>
                  </a:moveTo>
                  <a:cubicBezTo>
                    <a:pt x="37" y="51"/>
                    <a:pt x="45" y="77"/>
                    <a:pt x="55" y="102"/>
                  </a:cubicBezTo>
                  <a:cubicBezTo>
                    <a:pt x="146" y="239"/>
                    <a:pt x="291" y="321"/>
                    <a:pt x="419" y="321"/>
                  </a:cubicBezTo>
                  <a:cubicBezTo>
                    <a:pt x="463" y="321"/>
                    <a:pt x="505" y="312"/>
                    <a:pt x="542" y="292"/>
                  </a:cubicBezTo>
                  <a:cubicBezTo>
                    <a:pt x="586" y="267"/>
                    <a:pt x="618" y="226"/>
                    <a:pt x="635" y="183"/>
                  </a:cubicBezTo>
                  <a:cubicBezTo>
                    <a:pt x="608" y="158"/>
                    <a:pt x="584" y="135"/>
                    <a:pt x="556" y="111"/>
                  </a:cubicBezTo>
                  <a:cubicBezTo>
                    <a:pt x="536" y="140"/>
                    <a:pt x="512" y="164"/>
                    <a:pt x="479" y="181"/>
                  </a:cubicBezTo>
                  <a:cubicBezTo>
                    <a:pt x="442" y="201"/>
                    <a:pt x="400" y="211"/>
                    <a:pt x="357" y="211"/>
                  </a:cubicBezTo>
                  <a:cubicBezTo>
                    <a:pt x="241" y="211"/>
                    <a:pt x="112" y="143"/>
                    <a:pt x="21" y="28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01" name="Google Shape;10701;p52"/>
            <p:cNvSpPr/>
            <p:nvPr/>
          </p:nvSpPr>
          <p:spPr>
            <a:xfrm>
              <a:off x="872900" y="3393725"/>
              <a:ext cx="17300" cy="13000"/>
            </a:xfrm>
            <a:custGeom>
              <a:avLst/>
              <a:gdLst/>
              <a:ahLst/>
              <a:cxnLst/>
              <a:rect l="l" t="t" r="r" b="b"/>
              <a:pathLst>
                <a:path w="692" h="520" extrusionOk="0">
                  <a:moveTo>
                    <a:pt x="577" y="0"/>
                  </a:moveTo>
                  <a:lnTo>
                    <a:pt x="577" y="5"/>
                  </a:lnTo>
                  <a:cubicBezTo>
                    <a:pt x="633" y="160"/>
                    <a:pt x="601" y="314"/>
                    <a:pt x="480" y="378"/>
                  </a:cubicBezTo>
                  <a:cubicBezTo>
                    <a:pt x="444" y="398"/>
                    <a:pt x="402" y="407"/>
                    <a:pt x="359" y="407"/>
                  </a:cubicBezTo>
                  <a:cubicBezTo>
                    <a:pt x="234" y="407"/>
                    <a:pt x="92" y="328"/>
                    <a:pt x="0" y="196"/>
                  </a:cubicBezTo>
                  <a:lnTo>
                    <a:pt x="0" y="196"/>
                  </a:lnTo>
                  <a:cubicBezTo>
                    <a:pt x="13" y="230"/>
                    <a:pt x="29" y="265"/>
                    <a:pt x="51" y="299"/>
                  </a:cubicBezTo>
                  <a:cubicBezTo>
                    <a:pt x="142" y="437"/>
                    <a:pt x="288" y="520"/>
                    <a:pt x="417" y="520"/>
                  </a:cubicBezTo>
                  <a:cubicBezTo>
                    <a:pt x="461" y="520"/>
                    <a:pt x="502" y="510"/>
                    <a:pt x="539" y="490"/>
                  </a:cubicBezTo>
                  <a:cubicBezTo>
                    <a:pt x="666" y="423"/>
                    <a:pt x="692" y="256"/>
                    <a:pt x="620" y="92"/>
                  </a:cubicBezTo>
                  <a:cubicBezTo>
                    <a:pt x="608" y="66"/>
                    <a:pt x="601" y="38"/>
                    <a:pt x="582" y="13"/>
                  </a:cubicBezTo>
                  <a:cubicBezTo>
                    <a:pt x="581" y="7"/>
                    <a:pt x="577" y="6"/>
                    <a:pt x="577" y="0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02" name="Google Shape;10702;p52"/>
            <p:cNvSpPr/>
            <p:nvPr/>
          </p:nvSpPr>
          <p:spPr>
            <a:xfrm>
              <a:off x="845375" y="3403025"/>
              <a:ext cx="16775" cy="12975"/>
            </a:xfrm>
            <a:custGeom>
              <a:avLst/>
              <a:gdLst/>
              <a:ahLst/>
              <a:cxnLst/>
              <a:rect l="l" t="t" r="r" b="b"/>
              <a:pathLst>
                <a:path w="671" h="519" extrusionOk="0">
                  <a:moveTo>
                    <a:pt x="540" y="0"/>
                  </a:moveTo>
                  <a:cubicBezTo>
                    <a:pt x="540" y="1"/>
                    <a:pt x="540" y="1"/>
                    <a:pt x="540" y="1"/>
                  </a:cubicBezTo>
                  <a:lnTo>
                    <a:pt x="540" y="1"/>
                  </a:lnTo>
                  <a:cubicBezTo>
                    <a:pt x="540" y="1"/>
                    <a:pt x="540" y="1"/>
                    <a:pt x="540" y="0"/>
                  </a:cubicBezTo>
                  <a:close/>
                  <a:moveTo>
                    <a:pt x="540" y="1"/>
                  </a:moveTo>
                  <a:cubicBezTo>
                    <a:pt x="598" y="156"/>
                    <a:pt x="564" y="311"/>
                    <a:pt x="445" y="375"/>
                  </a:cubicBezTo>
                  <a:cubicBezTo>
                    <a:pt x="408" y="395"/>
                    <a:pt x="368" y="405"/>
                    <a:pt x="326" y="405"/>
                  </a:cubicBezTo>
                  <a:cubicBezTo>
                    <a:pt x="222" y="405"/>
                    <a:pt x="108" y="347"/>
                    <a:pt x="18" y="252"/>
                  </a:cubicBezTo>
                  <a:lnTo>
                    <a:pt x="1" y="268"/>
                  </a:lnTo>
                  <a:cubicBezTo>
                    <a:pt x="6" y="278"/>
                    <a:pt x="8" y="288"/>
                    <a:pt x="15" y="296"/>
                  </a:cubicBezTo>
                  <a:cubicBezTo>
                    <a:pt x="106" y="435"/>
                    <a:pt x="252" y="518"/>
                    <a:pt x="381" y="518"/>
                  </a:cubicBezTo>
                  <a:cubicBezTo>
                    <a:pt x="425" y="518"/>
                    <a:pt x="466" y="509"/>
                    <a:pt x="504" y="489"/>
                  </a:cubicBezTo>
                  <a:cubicBezTo>
                    <a:pt x="650" y="410"/>
                    <a:pt x="670" y="196"/>
                    <a:pt x="548" y="12"/>
                  </a:cubicBezTo>
                  <a:cubicBezTo>
                    <a:pt x="545" y="8"/>
                    <a:pt x="541" y="5"/>
                    <a:pt x="540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03" name="Google Shape;10703;p52"/>
            <p:cNvSpPr/>
            <p:nvPr/>
          </p:nvSpPr>
          <p:spPr>
            <a:xfrm>
              <a:off x="834450" y="3409700"/>
              <a:ext cx="13825" cy="12550"/>
            </a:xfrm>
            <a:custGeom>
              <a:avLst/>
              <a:gdLst/>
              <a:ahLst/>
              <a:cxnLst/>
              <a:rect l="l" t="t" r="r" b="b"/>
              <a:pathLst>
                <a:path w="553" h="502" extrusionOk="0">
                  <a:moveTo>
                    <a:pt x="438" y="1"/>
                  </a:moveTo>
                  <a:lnTo>
                    <a:pt x="430" y="6"/>
                  </a:lnTo>
                  <a:cubicBezTo>
                    <a:pt x="475" y="154"/>
                    <a:pt x="441" y="295"/>
                    <a:pt x="328" y="357"/>
                  </a:cubicBezTo>
                  <a:cubicBezTo>
                    <a:pt x="292" y="376"/>
                    <a:pt x="252" y="385"/>
                    <a:pt x="210" y="385"/>
                  </a:cubicBezTo>
                  <a:cubicBezTo>
                    <a:pt x="158" y="385"/>
                    <a:pt x="104" y="371"/>
                    <a:pt x="51" y="346"/>
                  </a:cubicBezTo>
                  <a:lnTo>
                    <a:pt x="1" y="393"/>
                  </a:lnTo>
                  <a:cubicBezTo>
                    <a:pt x="82" y="462"/>
                    <a:pt x="178" y="501"/>
                    <a:pt x="267" y="501"/>
                  </a:cubicBezTo>
                  <a:cubicBezTo>
                    <a:pt x="310" y="501"/>
                    <a:pt x="351" y="492"/>
                    <a:pt x="387" y="472"/>
                  </a:cubicBezTo>
                  <a:cubicBezTo>
                    <a:pt x="531" y="394"/>
                    <a:pt x="553" y="186"/>
                    <a:pt x="438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04" name="Google Shape;10704;p52"/>
            <p:cNvSpPr/>
            <p:nvPr/>
          </p:nvSpPr>
          <p:spPr>
            <a:xfrm>
              <a:off x="832850" y="3421350"/>
              <a:ext cx="150" cy="875"/>
            </a:xfrm>
            <a:custGeom>
              <a:avLst/>
              <a:gdLst/>
              <a:ahLst/>
              <a:cxnLst/>
              <a:rect l="l" t="t" r="r" b="b"/>
              <a:pathLst>
                <a:path w="6" h="35" extrusionOk="0">
                  <a:moveTo>
                    <a:pt x="6" y="0"/>
                  </a:moveTo>
                  <a:lnTo>
                    <a:pt x="6" y="0"/>
                  </a:lnTo>
                  <a:cubicBezTo>
                    <a:pt x="4" y="12"/>
                    <a:pt x="2" y="22"/>
                    <a:pt x="0" y="35"/>
                  </a:cubicBezTo>
                  <a:cubicBezTo>
                    <a:pt x="2" y="23"/>
                    <a:pt x="4" y="12"/>
                    <a:pt x="6" y="0"/>
                  </a:cubicBezTo>
                  <a:close/>
                </a:path>
              </a:pathLst>
            </a:custGeom>
            <a:solidFill>
              <a:srgbClr val="6775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05" name="Google Shape;10705;p52"/>
            <p:cNvSpPr/>
            <p:nvPr/>
          </p:nvSpPr>
          <p:spPr>
            <a:xfrm>
              <a:off x="915500" y="3414800"/>
              <a:ext cx="10975" cy="8625"/>
            </a:xfrm>
            <a:custGeom>
              <a:avLst/>
              <a:gdLst/>
              <a:ahLst/>
              <a:cxnLst/>
              <a:rect l="l" t="t" r="r" b="b"/>
              <a:pathLst>
                <a:path w="439" h="345" extrusionOk="0">
                  <a:moveTo>
                    <a:pt x="1" y="1"/>
                  </a:moveTo>
                  <a:lnTo>
                    <a:pt x="1" y="1"/>
                  </a:lnTo>
                  <a:cubicBezTo>
                    <a:pt x="11" y="34"/>
                    <a:pt x="22" y="70"/>
                    <a:pt x="42" y="106"/>
                  </a:cubicBezTo>
                  <a:cubicBezTo>
                    <a:pt x="123" y="258"/>
                    <a:pt x="266" y="345"/>
                    <a:pt x="395" y="345"/>
                  </a:cubicBezTo>
                  <a:cubicBezTo>
                    <a:pt x="410" y="345"/>
                    <a:pt x="424" y="344"/>
                    <a:pt x="439" y="341"/>
                  </a:cubicBezTo>
                  <a:cubicBezTo>
                    <a:pt x="410" y="304"/>
                    <a:pt x="380" y="268"/>
                    <a:pt x="350" y="232"/>
                  </a:cubicBezTo>
                  <a:cubicBezTo>
                    <a:pt x="222" y="231"/>
                    <a:pt x="84" y="144"/>
                    <a:pt x="1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06" name="Google Shape;10706;p52"/>
            <p:cNvSpPr/>
            <p:nvPr/>
          </p:nvSpPr>
          <p:spPr>
            <a:xfrm>
              <a:off x="901350" y="3416275"/>
              <a:ext cx="17400" cy="12900"/>
            </a:xfrm>
            <a:custGeom>
              <a:avLst/>
              <a:gdLst/>
              <a:ahLst/>
              <a:cxnLst/>
              <a:rect l="l" t="t" r="r" b="b"/>
              <a:pathLst>
                <a:path w="696" h="516" extrusionOk="0">
                  <a:moveTo>
                    <a:pt x="0" y="166"/>
                  </a:moveTo>
                  <a:lnTo>
                    <a:pt x="0" y="166"/>
                  </a:lnTo>
                  <a:cubicBezTo>
                    <a:pt x="1" y="167"/>
                    <a:pt x="2" y="169"/>
                    <a:pt x="3" y="170"/>
                  </a:cubicBezTo>
                  <a:lnTo>
                    <a:pt x="3" y="170"/>
                  </a:lnTo>
                  <a:cubicBezTo>
                    <a:pt x="2" y="169"/>
                    <a:pt x="1" y="167"/>
                    <a:pt x="0" y="166"/>
                  </a:cubicBezTo>
                  <a:close/>
                  <a:moveTo>
                    <a:pt x="3" y="170"/>
                  </a:moveTo>
                  <a:lnTo>
                    <a:pt x="3" y="170"/>
                  </a:lnTo>
                  <a:cubicBezTo>
                    <a:pt x="5" y="174"/>
                    <a:pt x="7" y="179"/>
                    <a:pt x="9" y="183"/>
                  </a:cubicBezTo>
                  <a:lnTo>
                    <a:pt x="9" y="181"/>
                  </a:lnTo>
                  <a:lnTo>
                    <a:pt x="9" y="181"/>
                  </a:lnTo>
                  <a:cubicBezTo>
                    <a:pt x="10" y="181"/>
                    <a:pt x="10" y="182"/>
                    <a:pt x="11" y="183"/>
                  </a:cubicBezTo>
                  <a:lnTo>
                    <a:pt x="11" y="183"/>
                  </a:lnTo>
                  <a:cubicBezTo>
                    <a:pt x="10" y="182"/>
                    <a:pt x="9" y="181"/>
                    <a:pt x="9" y="180"/>
                  </a:cubicBezTo>
                  <a:lnTo>
                    <a:pt x="9" y="181"/>
                  </a:lnTo>
                  <a:lnTo>
                    <a:pt x="9" y="181"/>
                  </a:lnTo>
                  <a:cubicBezTo>
                    <a:pt x="7" y="177"/>
                    <a:pt x="5" y="174"/>
                    <a:pt x="3" y="170"/>
                  </a:cubicBezTo>
                  <a:close/>
                  <a:moveTo>
                    <a:pt x="11" y="183"/>
                  </a:moveTo>
                  <a:lnTo>
                    <a:pt x="11" y="183"/>
                  </a:lnTo>
                  <a:cubicBezTo>
                    <a:pt x="11" y="183"/>
                    <a:pt x="11" y="183"/>
                    <a:pt x="11" y="183"/>
                  </a:cubicBezTo>
                  <a:lnTo>
                    <a:pt x="11" y="183"/>
                  </a:lnTo>
                  <a:cubicBezTo>
                    <a:pt x="11" y="183"/>
                    <a:pt x="11" y="183"/>
                    <a:pt x="11" y="183"/>
                  </a:cubicBezTo>
                  <a:close/>
                  <a:moveTo>
                    <a:pt x="11" y="183"/>
                  </a:moveTo>
                  <a:lnTo>
                    <a:pt x="11" y="183"/>
                  </a:lnTo>
                  <a:cubicBezTo>
                    <a:pt x="14" y="188"/>
                    <a:pt x="17" y="192"/>
                    <a:pt x="20" y="197"/>
                  </a:cubicBezTo>
                  <a:lnTo>
                    <a:pt x="20" y="197"/>
                  </a:lnTo>
                  <a:cubicBezTo>
                    <a:pt x="18" y="195"/>
                    <a:pt x="17" y="193"/>
                    <a:pt x="16" y="190"/>
                  </a:cubicBezTo>
                  <a:cubicBezTo>
                    <a:pt x="14" y="188"/>
                    <a:pt x="12" y="186"/>
                    <a:pt x="11" y="183"/>
                  </a:cubicBezTo>
                  <a:close/>
                  <a:moveTo>
                    <a:pt x="584" y="1"/>
                  </a:moveTo>
                  <a:lnTo>
                    <a:pt x="584" y="1"/>
                  </a:lnTo>
                  <a:cubicBezTo>
                    <a:pt x="628" y="160"/>
                    <a:pt x="581" y="317"/>
                    <a:pt x="457" y="376"/>
                  </a:cubicBezTo>
                  <a:cubicBezTo>
                    <a:pt x="424" y="392"/>
                    <a:pt x="388" y="399"/>
                    <a:pt x="351" y="399"/>
                  </a:cubicBezTo>
                  <a:cubicBezTo>
                    <a:pt x="232" y="399"/>
                    <a:pt x="103" y="323"/>
                    <a:pt x="20" y="197"/>
                  </a:cubicBezTo>
                  <a:lnTo>
                    <a:pt x="20" y="197"/>
                  </a:lnTo>
                  <a:cubicBezTo>
                    <a:pt x="31" y="222"/>
                    <a:pt x="36" y="249"/>
                    <a:pt x="45" y="274"/>
                  </a:cubicBezTo>
                  <a:cubicBezTo>
                    <a:pt x="125" y="423"/>
                    <a:pt x="268" y="516"/>
                    <a:pt x="399" y="516"/>
                  </a:cubicBezTo>
                  <a:cubicBezTo>
                    <a:pt x="436" y="516"/>
                    <a:pt x="473" y="508"/>
                    <a:pt x="506" y="492"/>
                  </a:cubicBezTo>
                  <a:cubicBezTo>
                    <a:pt x="659" y="419"/>
                    <a:pt x="696" y="203"/>
                    <a:pt x="591" y="11"/>
                  </a:cubicBezTo>
                  <a:cubicBezTo>
                    <a:pt x="588" y="8"/>
                    <a:pt x="585" y="4"/>
                    <a:pt x="584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07" name="Google Shape;10707;p52"/>
            <p:cNvSpPr/>
            <p:nvPr/>
          </p:nvSpPr>
          <p:spPr>
            <a:xfrm>
              <a:off x="887025" y="3420650"/>
              <a:ext cx="16825" cy="12975"/>
            </a:xfrm>
            <a:custGeom>
              <a:avLst/>
              <a:gdLst/>
              <a:ahLst/>
              <a:cxnLst/>
              <a:rect l="l" t="t" r="r" b="b"/>
              <a:pathLst>
                <a:path w="673" h="519" extrusionOk="0">
                  <a:moveTo>
                    <a:pt x="582" y="1"/>
                  </a:moveTo>
                  <a:lnTo>
                    <a:pt x="582" y="5"/>
                  </a:lnTo>
                  <a:cubicBezTo>
                    <a:pt x="625" y="166"/>
                    <a:pt x="579" y="319"/>
                    <a:pt x="456" y="379"/>
                  </a:cubicBezTo>
                  <a:cubicBezTo>
                    <a:pt x="423" y="395"/>
                    <a:pt x="387" y="402"/>
                    <a:pt x="350" y="402"/>
                  </a:cubicBezTo>
                  <a:cubicBezTo>
                    <a:pt x="222" y="402"/>
                    <a:pt x="81" y="313"/>
                    <a:pt x="0" y="169"/>
                  </a:cubicBezTo>
                  <a:lnTo>
                    <a:pt x="0" y="169"/>
                  </a:lnTo>
                  <a:cubicBezTo>
                    <a:pt x="9" y="202"/>
                    <a:pt x="22" y="238"/>
                    <a:pt x="40" y="274"/>
                  </a:cubicBezTo>
                  <a:cubicBezTo>
                    <a:pt x="122" y="425"/>
                    <a:pt x="267" y="519"/>
                    <a:pt x="398" y="519"/>
                  </a:cubicBezTo>
                  <a:cubicBezTo>
                    <a:pt x="435" y="519"/>
                    <a:pt x="471" y="511"/>
                    <a:pt x="504" y="495"/>
                  </a:cubicBezTo>
                  <a:cubicBezTo>
                    <a:pt x="634" y="435"/>
                    <a:pt x="673" y="265"/>
                    <a:pt x="618" y="97"/>
                  </a:cubicBezTo>
                  <a:cubicBezTo>
                    <a:pt x="608" y="70"/>
                    <a:pt x="604" y="41"/>
                    <a:pt x="589" y="14"/>
                  </a:cubicBezTo>
                  <a:cubicBezTo>
                    <a:pt x="586" y="11"/>
                    <a:pt x="584" y="7"/>
                    <a:pt x="582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08" name="Google Shape;10708;p52"/>
            <p:cNvSpPr/>
            <p:nvPr/>
          </p:nvSpPr>
          <p:spPr>
            <a:xfrm>
              <a:off x="858675" y="3432775"/>
              <a:ext cx="17325" cy="12900"/>
            </a:xfrm>
            <a:custGeom>
              <a:avLst/>
              <a:gdLst/>
              <a:ahLst/>
              <a:cxnLst/>
              <a:rect l="l" t="t" r="r" b="b"/>
              <a:pathLst>
                <a:path w="693" h="516" extrusionOk="0">
                  <a:moveTo>
                    <a:pt x="582" y="0"/>
                  </a:moveTo>
                  <a:cubicBezTo>
                    <a:pt x="627" y="160"/>
                    <a:pt x="581" y="316"/>
                    <a:pt x="456" y="375"/>
                  </a:cubicBezTo>
                  <a:cubicBezTo>
                    <a:pt x="423" y="391"/>
                    <a:pt x="387" y="399"/>
                    <a:pt x="350" y="399"/>
                  </a:cubicBezTo>
                  <a:cubicBezTo>
                    <a:pt x="223" y="399"/>
                    <a:pt x="83" y="310"/>
                    <a:pt x="0" y="165"/>
                  </a:cubicBezTo>
                  <a:lnTo>
                    <a:pt x="0" y="165"/>
                  </a:lnTo>
                  <a:cubicBezTo>
                    <a:pt x="9" y="199"/>
                    <a:pt x="22" y="234"/>
                    <a:pt x="42" y="270"/>
                  </a:cubicBezTo>
                  <a:cubicBezTo>
                    <a:pt x="123" y="422"/>
                    <a:pt x="267" y="515"/>
                    <a:pt x="398" y="515"/>
                  </a:cubicBezTo>
                  <a:cubicBezTo>
                    <a:pt x="435" y="515"/>
                    <a:pt x="471" y="508"/>
                    <a:pt x="505" y="492"/>
                  </a:cubicBezTo>
                  <a:cubicBezTo>
                    <a:pt x="656" y="420"/>
                    <a:pt x="693" y="204"/>
                    <a:pt x="589" y="10"/>
                  </a:cubicBezTo>
                  <a:cubicBezTo>
                    <a:pt x="588" y="7"/>
                    <a:pt x="584" y="3"/>
                    <a:pt x="582" y="0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09" name="Google Shape;10709;p52"/>
            <p:cNvSpPr/>
            <p:nvPr/>
          </p:nvSpPr>
          <p:spPr>
            <a:xfrm>
              <a:off x="844525" y="3438275"/>
              <a:ext cx="17375" cy="12950"/>
            </a:xfrm>
            <a:custGeom>
              <a:avLst/>
              <a:gdLst/>
              <a:ahLst/>
              <a:cxnLst/>
              <a:rect l="l" t="t" r="r" b="b"/>
              <a:pathLst>
                <a:path w="695" h="518" extrusionOk="0">
                  <a:moveTo>
                    <a:pt x="582" y="0"/>
                  </a:moveTo>
                  <a:cubicBezTo>
                    <a:pt x="627" y="160"/>
                    <a:pt x="581" y="316"/>
                    <a:pt x="457" y="375"/>
                  </a:cubicBezTo>
                  <a:cubicBezTo>
                    <a:pt x="424" y="391"/>
                    <a:pt x="387" y="399"/>
                    <a:pt x="350" y="399"/>
                  </a:cubicBezTo>
                  <a:cubicBezTo>
                    <a:pt x="222" y="399"/>
                    <a:pt x="82" y="310"/>
                    <a:pt x="0" y="165"/>
                  </a:cubicBezTo>
                  <a:lnTo>
                    <a:pt x="0" y="165"/>
                  </a:lnTo>
                  <a:cubicBezTo>
                    <a:pt x="2" y="171"/>
                    <a:pt x="6" y="178"/>
                    <a:pt x="7" y="184"/>
                  </a:cubicBezTo>
                  <a:lnTo>
                    <a:pt x="7" y="180"/>
                  </a:lnTo>
                  <a:cubicBezTo>
                    <a:pt x="9" y="185"/>
                    <a:pt x="12" y="187"/>
                    <a:pt x="15" y="193"/>
                  </a:cubicBezTo>
                  <a:cubicBezTo>
                    <a:pt x="29" y="220"/>
                    <a:pt x="35" y="249"/>
                    <a:pt x="43" y="276"/>
                  </a:cubicBezTo>
                  <a:cubicBezTo>
                    <a:pt x="125" y="425"/>
                    <a:pt x="268" y="518"/>
                    <a:pt x="398" y="518"/>
                  </a:cubicBezTo>
                  <a:cubicBezTo>
                    <a:pt x="435" y="518"/>
                    <a:pt x="471" y="510"/>
                    <a:pt x="505" y="494"/>
                  </a:cubicBezTo>
                  <a:cubicBezTo>
                    <a:pt x="655" y="421"/>
                    <a:pt x="694" y="206"/>
                    <a:pt x="589" y="12"/>
                  </a:cubicBezTo>
                  <a:cubicBezTo>
                    <a:pt x="588" y="7"/>
                    <a:pt x="584" y="4"/>
                    <a:pt x="582" y="0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10" name="Google Shape;10710;p52"/>
            <p:cNvSpPr/>
            <p:nvPr/>
          </p:nvSpPr>
          <p:spPr>
            <a:xfrm>
              <a:off x="831000" y="3442750"/>
              <a:ext cx="16025" cy="12925"/>
            </a:xfrm>
            <a:custGeom>
              <a:avLst/>
              <a:gdLst/>
              <a:ahLst/>
              <a:cxnLst/>
              <a:rect l="l" t="t" r="r" b="b"/>
              <a:pathLst>
                <a:path w="641" h="517" extrusionOk="0">
                  <a:moveTo>
                    <a:pt x="548" y="1"/>
                  </a:moveTo>
                  <a:lnTo>
                    <a:pt x="548" y="5"/>
                  </a:lnTo>
                  <a:cubicBezTo>
                    <a:pt x="591" y="166"/>
                    <a:pt x="545" y="318"/>
                    <a:pt x="423" y="379"/>
                  </a:cubicBezTo>
                  <a:cubicBezTo>
                    <a:pt x="391" y="393"/>
                    <a:pt x="357" y="400"/>
                    <a:pt x="321" y="400"/>
                  </a:cubicBezTo>
                  <a:cubicBezTo>
                    <a:pt x="208" y="400"/>
                    <a:pt x="85" y="329"/>
                    <a:pt x="1" y="212"/>
                  </a:cubicBezTo>
                  <a:lnTo>
                    <a:pt x="1" y="255"/>
                  </a:lnTo>
                  <a:cubicBezTo>
                    <a:pt x="4" y="259"/>
                    <a:pt x="4" y="267"/>
                    <a:pt x="8" y="272"/>
                  </a:cubicBezTo>
                  <a:cubicBezTo>
                    <a:pt x="89" y="423"/>
                    <a:pt x="233" y="517"/>
                    <a:pt x="364" y="517"/>
                  </a:cubicBezTo>
                  <a:cubicBezTo>
                    <a:pt x="401" y="517"/>
                    <a:pt x="437" y="509"/>
                    <a:pt x="471" y="494"/>
                  </a:cubicBezTo>
                  <a:cubicBezTo>
                    <a:pt x="600" y="432"/>
                    <a:pt x="640" y="264"/>
                    <a:pt x="584" y="94"/>
                  </a:cubicBezTo>
                  <a:cubicBezTo>
                    <a:pt x="576" y="68"/>
                    <a:pt x="570" y="40"/>
                    <a:pt x="556" y="12"/>
                  </a:cubicBezTo>
                  <a:cubicBezTo>
                    <a:pt x="554" y="8"/>
                    <a:pt x="550" y="5"/>
                    <a:pt x="548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11" name="Google Shape;10711;p52"/>
            <p:cNvSpPr/>
            <p:nvPr/>
          </p:nvSpPr>
          <p:spPr>
            <a:xfrm>
              <a:off x="895850" y="3383050"/>
              <a:ext cx="98675" cy="186675"/>
            </a:xfrm>
            <a:custGeom>
              <a:avLst/>
              <a:gdLst/>
              <a:ahLst/>
              <a:cxnLst/>
              <a:rect l="l" t="t" r="r" b="b"/>
              <a:pathLst>
                <a:path w="3947" h="7467" extrusionOk="0">
                  <a:moveTo>
                    <a:pt x="1" y="0"/>
                  </a:moveTo>
                  <a:lnTo>
                    <a:pt x="1" y="0"/>
                  </a:lnTo>
                  <a:cubicBezTo>
                    <a:pt x="879" y="1173"/>
                    <a:pt x="1843" y="3040"/>
                    <a:pt x="2350" y="4625"/>
                  </a:cubicBezTo>
                  <a:cubicBezTo>
                    <a:pt x="2673" y="5638"/>
                    <a:pt x="2870" y="6619"/>
                    <a:pt x="2946" y="7467"/>
                  </a:cubicBezTo>
                  <a:cubicBezTo>
                    <a:pt x="3553" y="7180"/>
                    <a:pt x="3947" y="6942"/>
                    <a:pt x="3947" y="6942"/>
                  </a:cubicBezTo>
                  <a:cubicBezTo>
                    <a:pt x="3947" y="6942"/>
                    <a:pt x="3067" y="2530"/>
                    <a:pt x="1" y="0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12" name="Google Shape;10712;p52"/>
            <p:cNvSpPr/>
            <p:nvPr/>
          </p:nvSpPr>
          <p:spPr>
            <a:xfrm>
              <a:off x="828750" y="3435725"/>
              <a:ext cx="32250" cy="157900"/>
            </a:xfrm>
            <a:custGeom>
              <a:avLst/>
              <a:gdLst/>
              <a:ahLst/>
              <a:cxnLst/>
              <a:rect l="l" t="t" r="r" b="b"/>
              <a:pathLst>
                <a:path w="1290" h="6316" extrusionOk="0">
                  <a:moveTo>
                    <a:pt x="99" y="0"/>
                  </a:moveTo>
                  <a:lnTo>
                    <a:pt x="99" y="0"/>
                  </a:lnTo>
                  <a:cubicBezTo>
                    <a:pt x="0" y="1559"/>
                    <a:pt x="137" y="4131"/>
                    <a:pt x="762" y="6206"/>
                  </a:cubicBezTo>
                  <a:cubicBezTo>
                    <a:pt x="883" y="6245"/>
                    <a:pt x="1163" y="6293"/>
                    <a:pt x="1289" y="6316"/>
                  </a:cubicBezTo>
                  <a:cubicBezTo>
                    <a:pt x="1233" y="6182"/>
                    <a:pt x="1179" y="6041"/>
                    <a:pt x="1131" y="5890"/>
                  </a:cubicBezTo>
                  <a:cubicBezTo>
                    <a:pt x="653" y="4394"/>
                    <a:pt x="133" y="1983"/>
                    <a:pt x="99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13" name="Google Shape;10713;p52"/>
            <p:cNvSpPr/>
            <p:nvPr/>
          </p:nvSpPr>
          <p:spPr>
            <a:xfrm>
              <a:off x="841925" y="3647350"/>
              <a:ext cx="61100" cy="79150"/>
            </a:xfrm>
            <a:custGeom>
              <a:avLst/>
              <a:gdLst/>
              <a:ahLst/>
              <a:cxnLst/>
              <a:rect l="l" t="t" r="r" b="b"/>
              <a:pathLst>
                <a:path w="2444" h="3166" extrusionOk="0">
                  <a:moveTo>
                    <a:pt x="1145" y="0"/>
                  </a:moveTo>
                  <a:lnTo>
                    <a:pt x="1" y="1716"/>
                  </a:lnTo>
                  <a:lnTo>
                    <a:pt x="1334" y="3166"/>
                  </a:lnTo>
                  <a:lnTo>
                    <a:pt x="2444" y="2166"/>
                  </a:lnTo>
                  <a:lnTo>
                    <a:pt x="1145" y="0"/>
                  </a:lnTo>
                  <a:close/>
                </a:path>
              </a:pathLst>
            </a:custGeom>
            <a:solidFill>
              <a:srgbClr val="F29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14" name="Google Shape;10714;p52"/>
            <p:cNvSpPr/>
            <p:nvPr/>
          </p:nvSpPr>
          <p:spPr>
            <a:xfrm>
              <a:off x="787575" y="3687125"/>
              <a:ext cx="102150" cy="99625"/>
            </a:xfrm>
            <a:custGeom>
              <a:avLst/>
              <a:gdLst/>
              <a:ahLst/>
              <a:cxnLst/>
              <a:rect l="l" t="t" r="r" b="b"/>
              <a:pathLst>
                <a:path w="4086" h="3985" extrusionOk="0">
                  <a:moveTo>
                    <a:pt x="2406" y="0"/>
                  </a:moveTo>
                  <a:cubicBezTo>
                    <a:pt x="2406" y="0"/>
                    <a:pt x="1813" y="859"/>
                    <a:pt x="1560" y="957"/>
                  </a:cubicBezTo>
                  <a:cubicBezTo>
                    <a:pt x="1172" y="1107"/>
                    <a:pt x="817" y="1358"/>
                    <a:pt x="275" y="1729"/>
                  </a:cubicBezTo>
                  <a:cubicBezTo>
                    <a:pt x="117" y="1839"/>
                    <a:pt x="1" y="2983"/>
                    <a:pt x="5" y="3391"/>
                  </a:cubicBezTo>
                  <a:cubicBezTo>
                    <a:pt x="15" y="3388"/>
                    <a:pt x="29" y="3386"/>
                    <a:pt x="46" y="3386"/>
                  </a:cubicBezTo>
                  <a:cubicBezTo>
                    <a:pt x="373" y="3386"/>
                    <a:pt x="1831" y="3985"/>
                    <a:pt x="1831" y="3985"/>
                  </a:cubicBezTo>
                  <a:cubicBezTo>
                    <a:pt x="1831" y="3985"/>
                    <a:pt x="2458" y="3327"/>
                    <a:pt x="2728" y="2716"/>
                  </a:cubicBezTo>
                  <a:cubicBezTo>
                    <a:pt x="2810" y="2531"/>
                    <a:pt x="3281" y="2006"/>
                    <a:pt x="3650" y="1670"/>
                  </a:cubicBezTo>
                  <a:cubicBezTo>
                    <a:pt x="4086" y="1275"/>
                    <a:pt x="2406" y="0"/>
                    <a:pt x="2406" y="0"/>
                  </a:cubicBezTo>
                  <a:close/>
                </a:path>
              </a:pathLst>
            </a:custGeom>
            <a:solidFill>
              <a:srgbClr val="FFB88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15" name="Google Shape;10715;p52"/>
            <p:cNvSpPr/>
            <p:nvPr/>
          </p:nvSpPr>
          <p:spPr>
            <a:xfrm>
              <a:off x="781800" y="3746350"/>
              <a:ext cx="28400" cy="35250"/>
            </a:xfrm>
            <a:custGeom>
              <a:avLst/>
              <a:gdLst/>
              <a:ahLst/>
              <a:cxnLst/>
              <a:rect l="l" t="t" r="r" b="b"/>
              <a:pathLst>
                <a:path w="1136" h="1410" extrusionOk="0">
                  <a:moveTo>
                    <a:pt x="700" y="0"/>
                  </a:moveTo>
                  <a:cubicBezTo>
                    <a:pt x="628" y="0"/>
                    <a:pt x="569" y="22"/>
                    <a:pt x="549" y="67"/>
                  </a:cubicBezTo>
                  <a:cubicBezTo>
                    <a:pt x="487" y="205"/>
                    <a:pt x="0" y="953"/>
                    <a:pt x="111" y="1130"/>
                  </a:cubicBezTo>
                  <a:cubicBezTo>
                    <a:pt x="201" y="1271"/>
                    <a:pt x="444" y="1409"/>
                    <a:pt x="582" y="1409"/>
                  </a:cubicBezTo>
                  <a:cubicBezTo>
                    <a:pt x="616" y="1409"/>
                    <a:pt x="644" y="1401"/>
                    <a:pt x="661" y="1383"/>
                  </a:cubicBezTo>
                  <a:cubicBezTo>
                    <a:pt x="750" y="1290"/>
                    <a:pt x="1135" y="515"/>
                    <a:pt x="1098" y="289"/>
                  </a:cubicBezTo>
                  <a:cubicBezTo>
                    <a:pt x="1066" y="99"/>
                    <a:pt x="853" y="0"/>
                    <a:pt x="700" y="0"/>
                  </a:cubicBezTo>
                  <a:close/>
                </a:path>
              </a:pathLst>
            </a:custGeom>
            <a:solidFill>
              <a:srgbClr val="FFB88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16" name="Google Shape;10716;p52"/>
            <p:cNvSpPr/>
            <p:nvPr/>
          </p:nvSpPr>
          <p:spPr>
            <a:xfrm>
              <a:off x="798100" y="3750925"/>
              <a:ext cx="28400" cy="35225"/>
            </a:xfrm>
            <a:custGeom>
              <a:avLst/>
              <a:gdLst/>
              <a:ahLst/>
              <a:cxnLst/>
              <a:rect l="l" t="t" r="r" b="b"/>
              <a:pathLst>
                <a:path w="1136" h="1409" extrusionOk="0">
                  <a:moveTo>
                    <a:pt x="700" y="0"/>
                  </a:moveTo>
                  <a:cubicBezTo>
                    <a:pt x="628" y="0"/>
                    <a:pt x="570" y="22"/>
                    <a:pt x="550" y="66"/>
                  </a:cubicBezTo>
                  <a:cubicBezTo>
                    <a:pt x="486" y="204"/>
                    <a:pt x="1" y="954"/>
                    <a:pt x="111" y="1130"/>
                  </a:cubicBezTo>
                  <a:cubicBezTo>
                    <a:pt x="200" y="1272"/>
                    <a:pt x="443" y="1409"/>
                    <a:pt x="581" y="1409"/>
                  </a:cubicBezTo>
                  <a:cubicBezTo>
                    <a:pt x="615" y="1409"/>
                    <a:pt x="643" y="1401"/>
                    <a:pt x="660" y="1382"/>
                  </a:cubicBezTo>
                  <a:cubicBezTo>
                    <a:pt x="751" y="1288"/>
                    <a:pt x="1136" y="516"/>
                    <a:pt x="1097" y="289"/>
                  </a:cubicBezTo>
                  <a:cubicBezTo>
                    <a:pt x="1066" y="98"/>
                    <a:pt x="853" y="0"/>
                    <a:pt x="700" y="0"/>
                  </a:cubicBezTo>
                  <a:close/>
                </a:path>
              </a:pathLst>
            </a:custGeom>
            <a:solidFill>
              <a:srgbClr val="FFB88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17" name="Google Shape;10717;p52"/>
            <p:cNvSpPr/>
            <p:nvPr/>
          </p:nvSpPr>
          <p:spPr>
            <a:xfrm>
              <a:off x="815025" y="3757200"/>
              <a:ext cx="27000" cy="33325"/>
            </a:xfrm>
            <a:custGeom>
              <a:avLst/>
              <a:gdLst/>
              <a:ahLst/>
              <a:cxnLst/>
              <a:rect l="l" t="t" r="r" b="b"/>
              <a:pathLst>
                <a:path w="1080" h="1333" extrusionOk="0">
                  <a:moveTo>
                    <a:pt x="623" y="1"/>
                  </a:moveTo>
                  <a:cubicBezTo>
                    <a:pt x="566" y="1"/>
                    <a:pt x="521" y="18"/>
                    <a:pt x="505" y="54"/>
                  </a:cubicBezTo>
                  <a:cubicBezTo>
                    <a:pt x="447" y="182"/>
                    <a:pt x="0" y="858"/>
                    <a:pt x="111" y="1034"/>
                  </a:cubicBezTo>
                  <a:cubicBezTo>
                    <a:pt x="204" y="1178"/>
                    <a:pt x="453" y="1332"/>
                    <a:pt x="584" y="1332"/>
                  </a:cubicBezTo>
                  <a:cubicBezTo>
                    <a:pt x="611" y="1332"/>
                    <a:pt x="633" y="1326"/>
                    <a:pt x="647" y="1311"/>
                  </a:cubicBezTo>
                  <a:cubicBezTo>
                    <a:pt x="732" y="1231"/>
                    <a:pt x="1080" y="524"/>
                    <a:pt x="1036" y="304"/>
                  </a:cubicBezTo>
                  <a:cubicBezTo>
                    <a:pt x="998" y="111"/>
                    <a:pt x="770" y="1"/>
                    <a:pt x="623" y="1"/>
                  </a:cubicBezTo>
                  <a:close/>
                </a:path>
              </a:pathLst>
            </a:custGeom>
            <a:solidFill>
              <a:srgbClr val="FFB88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18" name="Google Shape;10718;p52"/>
            <p:cNvSpPr/>
            <p:nvPr/>
          </p:nvSpPr>
          <p:spPr>
            <a:xfrm>
              <a:off x="825725" y="3663075"/>
              <a:ext cx="65700" cy="82475"/>
            </a:xfrm>
            <a:custGeom>
              <a:avLst/>
              <a:gdLst/>
              <a:ahLst/>
              <a:cxnLst/>
              <a:rect l="l" t="t" r="r" b="b"/>
              <a:pathLst>
                <a:path w="2628" h="3299" extrusionOk="0">
                  <a:moveTo>
                    <a:pt x="1132" y="1"/>
                  </a:moveTo>
                  <a:lnTo>
                    <a:pt x="1" y="1929"/>
                  </a:lnTo>
                  <a:lnTo>
                    <a:pt x="1486" y="3299"/>
                  </a:lnTo>
                  <a:lnTo>
                    <a:pt x="2627" y="2350"/>
                  </a:lnTo>
                  <a:lnTo>
                    <a:pt x="1132" y="1"/>
                  </a:lnTo>
                  <a:close/>
                </a:path>
              </a:pathLst>
            </a:custGeom>
            <a:solidFill>
              <a:srgbClr val="D634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19" name="Google Shape;10719;p52"/>
            <p:cNvSpPr/>
            <p:nvPr/>
          </p:nvSpPr>
          <p:spPr>
            <a:xfrm>
              <a:off x="870350" y="3710700"/>
              <a:ext cx="7625" cy="9400"/>
            </a:xfrm>
            <a:custGeom>
              <a:avLst/>
              <a:gdLst/>
              <a:ahLst/>
              <a:cxnLst/>
              <a:rect l="l" t="t" r="r" b="b"/>
              <a:pathLst>
                <a:path w="305" h="376" extrusionOk="0">
                  <a:moveTo>
                    <a:pt x="142" y="1"/>
                  </a:moveTo>
                  <a:cubicBezTo>
                    <a:pt x="62" y="1"/>
                    <a:pt x="0" y="77"/>
                    <a:pt x="0" y="175"/>
                  </a:cubicBezTo>
                  <a:cubicBezTo>
                    <a:pt x="0" y="280"/>
                    <a:pt x="68" y="368"/>
                    <a:pt x="153" y="375"/>
                  </a:cubicBezTo>
                  <a:cubicBezTo>
                    <a:pt x="156" y="375"/>
                    <a:pt x="160" y="375"/>
                    <a:pt x="163" y="375"/>
                  </a:cubicBezTo>
                  <a:cubicBezTo>
                    <a:pt x="243" y="375"/>
                    <a:pt x="305" y="299"/>
                    <a:pt x="305" y="201"/>
                  </a:cubicBezTo>
                  <a:cubicBezTo>
                    <a:pt x="305" y="99"/>
                    <a:pt x="237" y="8"/>
                    <a:pt x="153" y="1"/>
                  </a:cubicBezTo>
                  <a:cubicBezTo>
                    <a:pt x="149" y="1"/>
                    <a:pt x="146" y="1"/>
                    <a:pt x="142" y="1"/>
                  </a:cubicBezTo>
                  <a:close/>
                </a:path>
              </a:pathLst>
            </a:custGeom>
            <a:solidFill>
              <a:srgbClr val="F29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20" name="Google Shape;10720;p52"/>
            <p:cNvSpPr/>
            <p:nvPr/>
          </p:nvSpPr>
          <p:spPr>
            <a:xfrm>
              <a:off x="474125" y="3513375"/>
              <a:ext cx="93800" cy="60650"/>
            </a:xfrm>
            <a:custGeom>
              <a:avLst/>
              <a:gdLst/>
              <a:ahLst/>
              <a:cxnLst/>
              <a:rect l="l" t="t" r="r" b="b"/>
              <a:pathLst>
                <a:path w="3752" h="2426" extrusionOk="0">
                  <a:moveTo>
                    <a:pt x="1153" y="1"/>
                  </a:moveTo>
                  <a:cubicBezTo>
                    <a:pt x="935" y="1"/>
                    <a:pt x="234" y="485"/>
                    <a:pt x="1" y="696"/>
                  </a:cubicBezTo>
                  <a:cubicBezTo>
                    <a:pt x="182" y="818"/>
                    <a:pt x="843" y="2379"/>
                    <a:pt x="843" y="2379"/>
                  </a:cubicBezTo>
                  <a:cubicBezTo>
                    <a:pt x="843" y="2379"/>
                    <a:pt x="1175" y="2425"/>
                    <a:pt x="1558" y="2425"/>
                  </a:cubicBezTo>
                  <a:cubicBezTo>
                    <a:pt x="1773" y="2425"/>
                    <a:pt x="2004" y="2411"/>
                    <a:pt x="2201" y="2365"/>
                  </a:cubicBezTo>
                  <a:cubicBezTo>
                    <a:pt x="2366" y="2326"/>
                    <a:pt x="2823" y="2274"/>
                    <a:pt x="3214" y="2271"/>
                  </a:cubicBezTo>
                  <a:cubicBezTo>
                    <a:pt x="3751" y="2270"/>
                    <a:pt x="3300" y="754"/>
                    <a:pt x="3300" y="754"/>
                  </a:cubicBezTo>
                  <a:lnTo>
                    <a:pt x="3300" y="754"/>
                  </a:lnTo>
                  <a:cubicBezTo>
                    <a:pt x="3300" y="754"/>
                    <a:pt x="3213" y="761"/>
                    <a:pt x="3093" y="761"/>
                  </a:cubicBezTo>
                  <a:cubicBezTo>
                    <a:pt x="2916" y="761"/>
                    <a:pt x="2670" y="745"/>
                    <a:pt x="2536" y="663"/>
                  </a:cubicBezTo>
                  <a:cubicBezTo>
                    <a:pt x="2189" y="452"/>
                    <a:pt x="1764" y="208"/>
                    <a:pt x="1185" y="5"/>
                  </a:cubicBezTo>
                  <a:cubicBezTo>
                    <a:pt x="1176" y="2"/>
                    <a:pt x="1165" y="1"/>
                    <a:pt x="1153" y="1"/>
                  </a:cubicBezTo>
                  <a:close/>
                </a:path>
              </a:pathLst>
            </a:custGeom>
            <a:solidFill>
              <a:srgbClr val="FF95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21" name="Google Shape;10721;p52"/>
            <p:cNvSpPr/>
            <p:nvPr/>
          </p:nvSpPr>
          <p:spPr>
            <a:xfrm>
              <a:off x="484350" y="3025425"/>
              <a:ext cx="72075" cy="1207950"/>
            </a:xfrm>
            <a:custGeom>
              <a:avLst/>
              <a:gdLst/>
              <a:ahLst/>
              <a:cxnLst/>
              <a:rect l="l" t="t" r="r" b="b"/>
              <a:pathLst>
                <a:path w="2883" h="48318" extrusionOk="0">
                  <a:moveTo>
                    <a:pt x="0" y="0"/>
                  </a:moveTo>
                  <a:lnTo>
                    <a:pt x="2065" y="48263"/>
                  </a:lnTo>
                  <a:lnTo>
                    <a:pt x="2883" y="48317"/>
                  </a:lnTo>
                  <a:lnTo>
                    <a:pt x="389" y="6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22" name="Google Shape;10722;p52"/>
            <p:cNvSpPr/>
            <p:nvPr/>
          </p:nvSpPr>
          <p:spPr>
            <a:xfrm>
              <a:off x="460475" y="2870125"/>
              <a:ext cx="53175" cy="197025"/>
            </a:xfrm>
            <a:custGeom>
              <a:avLst/>
              <a:gdLst/>
              <a:ahLst/>
              <a:cxnLst/>
              <a:rect l="l" t="t" r="r" b="b"/>
              <a:pathLst>
                <a:path w="2127" h="7881" extrusionOk="0">
                  <a:moveTo>
                    <a:pt x="653" y="0"/>
                  </a:moveTo>
                  <a:lnTo>
                    <a:pt x="1" y="6661"/>
                  </a:lnTo>
                  <a:lnTo>
                    <a:pt x="1201" y="7881"/>
                  </a:lnTo>
                  <a:lnTo>
                    <a:pt x="2126" y="6263"/>
                  </a:lnTo>
                  <a:lnTo>
                    <a:pt x="653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23" name="Google Shape;10723;p52"/>
            <p:cNvSpPr/>
            <p:nvPr/>
          </p:nvSpPr>
          <p:spPr>
            <a:xfrm>
              <a:off x="476800" y="2870125"/>
              <a:ext cx="36850" cy="197025"/>
            </a:xfrm>
            <a:custGeom>
              <a:avLst/>
              <a:gdLst/>
              <a:ahLst/>
              <a:cxnLst/>
              <a:rect l="l" t="t" r="r" b="b"/>
              <a:pathLst>
                <a:path w="1474" h="7881" extrusionOk="0">
                  <a:moveTo>
                    <a:pt x="0" y="0"/>
                  </a:moveTo>
                  <a:lnTo>
                    <a:pt x="548" y="7881"/>
                  </a:lnTo>
                  <a:lnTo>
                    <a:pt x="1473" y="62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24" name="Google Shape;10724;p52"/>
            <p:cNvSpPr/>
            <p:nvPr/>
          </p:nvSpPr>
          <p:spPr>
            <a:xfrm>
              <a:off x="485550" y="3500125"/>
              <a:ext cx="51975" cy="39850"/>
            </a:xfrm>
            <a:custGeom>
              <a:avLst/>
              <a:gdLst/>
              <a:ahLst/>
              <a:cxnLst/>
              <a:rect l="l" t="t" r="r" b="b"/>
              <a:pathLst>
                <a:path w="2079" h="1594" extrusionOk="0">
                  <a:moveTo>
                    <a:pt x="724" y="1"/>
                  </a:moveTo>
                  <a:cubicBezTo>
                    <a:pt x="441" y="1"/>
                    <a:pt x="192" y="385"/>
                    <a:pt x="97" y="575"/>
                  </a:cubicBezTo>
                  <a:cubicBezTo>
                    <a:pt x="1" y="774"/>
                    <a:pt x="487" y="1473"/>
                    <a:pt x="602" y="1567"/>
                  </a:cubicBezTo>
                  <a:cubicBezTo>
                    <a:pt x="625" y="1586"/>
                    <a:pt x="655" y="1594"/>
                    <a:pt x="690" y="1594"/>
                  </a:cubicBezTo>
                  <a:cubicBezTo>
                    <a:pt x="828" y="1594"/>
                    <a:pt x="1025" y="1463"/>
                    <a:pt x="1011" y="1351"/>
                  </a:cubicBezTo>
                  <a:cubicBezTo>
                    <a:pt x="994" y="1212"/>
                    <a:pt x="764" y="850"/>
                    <a:pt x="821" y="805"/>
                  </a:cubicBezTo>
                  <a:cubicBezTo>
                    <a:pt x="879" y="759"/>
                    <a:pt x="982" y="748"/>
                    <a:pt x="982" y="748"/>
                  </a:cubicBezTo>
                  <a:cubicBezTo>
                    <a:pt x="982" y="748"/>
                    <a:pt x="1468" y="1280"/>
                    <a:pt x="1851" y="1280"/>
                  </a:cubicBezTo>
                  <a:cubicBezTo>
                    <a:pt x="1934" y="1280"/>
                    <a:pt x="2012" y="1255"/>
                    <a:pt x="2079" y="1195"/>
                  </a:cubicBezTo>
                  <a:cubicBezTo>
                    <a:pt x="1592" y="590"/>
                    <a:pt x="1061" y="44"/>
                    <a:pt x="764" y="3"/>
                  </a:cubicBezTo>
                  <a:cubicBezTo>
                    <a:pt x="751" y="2"/>
                    <a:pt x="737" y="1"/>
                    <a:pt x="724" y="1"/>
                  </a:cubicBezTo>
                  <a:close/>
                </a:path>
              </a:pathLst>
            </a:custGeom>
            <a:solidFill>
              <a:srgbClr val="FFB88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25" name="Google Shape;10725;p52"/>
            <p:cNvSpPr/>
            <p:nvPr/>
          </p:nvSpPr>
          <p:spPr>
            <a:xfrm>
              <a:off x="469650" y="3523800"/>
              <a:ext cx="33175" cy="19850"/>
            </a:xfrm>
            <a:custGeom>
              <a:avLst/>
              <a:gdLst/>
              <a:ahLst/>
              <a:cxnLst/>
              <a:rect l="l" t="t" r="r" b="b"/>
              <a:pathLst>
                <a:path w="1327" h="794" extrusionOk="0">
                  <a:moveTo>
                    <a:pt x="981" y="1"/>
                  </a:moveTo>
                  <a:cubicBezTo>
                    <a:pt x="976" y="1"/>
                    <a:pt x="972" y="1"/>
                    <a:pt x="967" y="2"/>
                  </a:cubicBezTo>
                  <a:cubicBezTo>
                    <a:pt x="842" y="28"/>
                    <a:pt x="69" y="68"/>
                    <a:pt x="35" y="246"/>
                  </a:cubicBezTo>
                  <a:cubicBezTo>
                    <a:pt x="0" y="423"/>
                    <a:pt x="127" y="775"/>
                    <a:pt x="243" y="792"/>
                  </a:cubicBezTo>
                  <a:cubicBezTo>
                    <a:pt x="250" y="793"/>
                    <a:pt x="260" y="794"/>
                    <a:pt x="271" y="794"/>
                  </a:cubicBezTo>
                  <a:cubicBezTo>
                    <a:pt x="446" y="794"/>
                    <a:pt x="1086" y="671"/>
                    <a:pt x="1193" y="529"/>
                  </a:cubicBezTo>
                  <a:cubicBezTo>
                    <a:pt x="1326" y="349"/>
                    <a:pt x="1109" y="1"/>
                    <a:pt x="981" y="1"/>
                  </a:cubicBezTo>
                  <a:close/>
                </a:path>
              </a:pathLst>
            </a:custGeom>
            <a:solidFill>
              <a:srgbClr val="FFB88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26" name="Google Shape;10726;p52"/>
            <p:cNvSpPr/>
            <p:nvPr/>
          </p:nvSpPr>
          <p:spPr>
            <a:xfrm>
              <a:off x="477650" y="3538425"/>
              <a:ext cx="33150" cy="19850"/>
            </a:xfrm>
            <a:custGeom>
              <a:avLst/>
              <a:gdLst/>
              <a:ahLst/>
              <a:cxnLst/>
              <a:rect l="l" t="t" r="r" b="b"/>
              <a:pathLst>
                <a:path w="1326" h="794" extrusionOk="0">
                  <a:moveTo>
                    <a:pt x="979" y="0"/>
                  </a:moveTo>
                  <a:cubicBezTo>
                    <a:pt x="974" y="0"/>
                    <a:pt x="969" y="1"/>
                    <a:pt x="965" y="2"/>
                  </a:cubicBezTo>
                  <a:cubicBezTo>
                    <a:pt x="841" y="29"/>
                    <a:pt x="67" y="68"/>
                    <a:pt x="32" y="246"/>
                  </a:cubicBezTo>
                  <a:cubicBezTo>
                    <a:pt x="1" y="424"/>
                    <a:pt x="124" y="776"/>
                    <a:pt x="241" y="792"/>
                  </a:cubicBezTo>
                  <a:cubicBezTo>
                    <a:pt x="248" y="793"/>
                    <a:pt x="259" y="794"/>
                    <a:pt x="271" y="794"/>
                  </a:cubicBezTo>
                  <a:cubicBezTo>
                    <a:pt x="451" y="794"/>
                    <a:pt x="1087" y="672"/>
                    <a:pt x="1191" y="529"/>
                  </a:cubicBezTo>
                  <a:cubicBezTo>
                    <a:pt x="1325" y="350"/>
                    <a:pt x="1106" y="0"/>
                    <a:pt x="979" y="0"/>
                  </a:cubicBezTo>
                  <a:close/>
                </a:path>
              </a:pathLst>
            </a:custGeom>
            <a:solidFill>
              <a:srgbClr val="FFB88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27" name="Google Shape;10727;p52"/>
            <p:cNvSpPr/>
            <p:nvPr/>
          </p:nvSpPr>
          <p:spPr>
            <a:xfrm>
              <a:off x="486500" y="3553400"/>
              <a:ext cx="30125" cy="19725"/>
            </a:xfrm>
            <a:custGeom>
              <a:avLst/>
              <a:gdLst/>
              <a:ahLst/>
              <a:cxnLst/>
              <a:rect l="l" t="t" r="r" b="b"/>
              <a:pathLst>
                <a:path w="1205" h="789" extrusionOk="0">
                  <a:moveTo>
                    <a:pt x="892" y="1"/>
                  </a:moveTo>
                  <a:cubicBezTo>
                    <a:pt x="888" y="1"/>
                    <a:pt x="885" y="1"/>
                    <a:pt x="881" y="2"/>
                  </a:cubicBezTo>
                  <a:cubicBezTo>
                    <a:pt x="769" y="28"/>
                    <a:pt x="65" y="60"/>
                    <a:pt x="32" y="236"/>
                  </a:cubicBezTo>
                  <a:cubicBezTo>
                    <a:pt x="0" y="414"/>
                    <a:pt x="109" y="768"/>
                    <a:pt x="216" y="787"/>
                  </a:cubicBezTo>
                  <a:cubicBezTo>
                    <a:pt x="223" y="788"/>
                    <a:pt x="232" y="788"/>
                    <a:pt x="243" y="788"/>
                  </a:cubicBezTo>
                  <a:cubicBezTo>
                    <a:pt x="404" y="788"/>
                    <a:pt x="984" y="674"/>
                    <a:pt x="1081" y="535"/>
                  </a:cubicBezTo>
                  <a:cubicBezTo>
                    <a:pt x="1205" y="356"/>
                    <a:pt x="1008" y="1"/>
                    <a:pt x="892" y="1"/>
                  </a:cubicBezTo>
                  <a:close/>
                </a:path>
              </a:pathLst>
            </a:custGeom>
            <a:solidFill>
              <a:srgbClr val="FFB88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28" name="Google Shape;10728;p52"/>
            <p:cNvSpPr/>
            <p:nvPr/>
          </p:nvSpPr>
          <p:spPr>
            <a:xfrm>
              <a:off x="540600" y="3528075"/>
              <a:ext cx="49275" cy="66550"/>
            </a:xfrm>
            <a:custGeom>
              <a:avLst/>
              <a:gdLst/>
              <a:ahLst/>
              <a:cxnLst/>
              <a:rect l="l" t="t" r="r" b="b"/>
              <a:pathLst>
                <a:path w="1971" h="2662" extrusionOk="0">
                  <a:moveTo>
                    <a:pt x="0" y="1"/>
                  </a:moveTo>
                  <a:lnTo>
                    <a:pt x="296" y="1854"/>
                  </a:lnTo>
                  <a:lnTo>
                    <a:pt x="1766" y="2662"/>
                  </a:lnTo>
                  <a:lnTo>
                    <a:pt x="1970" y="3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29" name="Google Shape;10729;p52"/>
            <p:cNvSpPr/>
            <p:nvPr/>
          </p:nvSpPr>
          <p:spPr>
            <a:xfrm>
              <a:off x="720350" y="3524475"/>
              <a:ext cx="313475" cy="390125"/>
            </a:xfrm>
            <a:custGeom>
              <a:avLst/>
              <a:gdLst/>
              <a:ahLst/>
              <a:cxnLst/>
              <a:rect l="l" t="t" r="r" b="b"/>
              <a:pathLst>
                <a:path w="12539" h="15605" extrusionOk="0">
                  <a:moveTo>
                    <a:pt x="254" y="1"/>
                  </a:moveTo>
                  <a:lnTo>
                    <a:pt x="254" y="1"/>
                  </a:lnTo>
                  <a:cubicBezTo>
                    <a:pt x="1" y="7607"/>
                    <a:pt x="1898" y="11992"/>
                    <a:pt x="5880" y="15605"/>
                  </a:cubicBezTo>
                  <a:cubicBezTo>
                    <a:pt x="9982" y="12077"/>
                    <a:pt x="12264" y="8440"/>
                    <a:pt x="12539" y="183"/>
                  </a:cubicBezTo>
                  <a:lnTo>
                    <a:pt x="25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30" name="Google Shape;10730;p52"/>
            <p:cNvSpPr/>
            <p:nvPr/>
          </p:nvSpPr>
          <p:spPr>
            <a:xfrm>
              <a:off x="720400" y="3524450"/>
              <a:ext cx="294075" cy="390125"/>
            </a:xfrm>
            <a:custGeom>
              <a:avLst/>
              <a:gdLst/>
              <a:ahLst/>
              <a:cxnLst/>
              <a:rect l="l" t="t" r="r" b="b"/>
              <a:pathLst>
                <a:path w="11763" h="15605" extrusionOk="0">
                  <a:moveTo>
                    <a:pt x="253" y="0"/>
                  </a:moveTo>
                  <a:cubicBezTo>
                    <a:pt x="0" y="7606"/>
                    <a:pt x="1897" y="11992"/>
                    <a:pt x="5879" y="15605"/>
                  </a:cubicBezTo>
                  <a:cubicBezTo>
                    <a:pt x="8760" y="13127"/>
                    <a:pt x="10742" y="10592"/>
                    <a:pt x="11762" y="6445"/>
                  </a:cubicBezTo>
                  <a:lnTo>
                    <a:pt x="11762" y="6445"/>
                  </a:lnTo>
                  <a:cubicBezTo>
                    <a:pt x="10782" y="8491"/>
                    <a:pt x="9217" y="9878"/>
                    <a:pt x="7374" y="10053"/>
                  </a:cubicBezTo>
                  <a:cubicBezTo>
                    <a:pt x="7241" y="10066"/>
                    <a:pt x="7109" y="10072"/>
                    <a:pt x="6978" y="10072"/>
                  </a:cubicBezTo>
                  <a:cubicBezTo>
                    <a:pt x="3788" y="10072"/>
                    <a:pt x="1008" y="6369"/>
                    <a:pt x="677" y="1552"/>
                  </a:cubicBezTo>
                  <a:cubicBezTo>
                    <a:pt x="641" y="1028"/>
                    <a:pt x="637" y="511"/>
                    <a:pt x="660" y="6"/>
                  </a:cubicBezTo>
                  <a:lnTo>
                    <a:pt x="253" y="0"/>
                  </a:ln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31" name="Google Shape;10731;p52"/>
            <p:cNvSpPr/>
            <p:nvPr/>
          </p:nvSpPr>
          <p:spPr>
            <a:xfrm>
              <a:off x="866425" y="3526750"/>
              <a:ext cx="167400" cy="387850"/>
            </a:xfrm>
            <a:custGeom>
              <a:avLst/>
              <a:gdLst/>
              <a:ahLst/>
              <a:cxnLst/>
              <a:rect l="l" t="t" r="r" b="b"/>
              <a:pathLst>
                <a:path w="6696" h="15514" extrusionOk="0">
                  <a:moveTo>
                    <a:pt x="517" y="0"/>
                  </a:moveTo>
                  <a:lnTo>
                    <a:pt x="1" y="15479"/>
                  </a:lnTo>
                  <a:cubicBezTo>
                    <a:pt x="14" y="15492"/>
                    <a:pt x="24" y="15504"/>
                    <a:pt x="37" y="15514"/>
                  </a:cubicBezTo>
                  <a:cubicBezTo>
                    <a:pt x="4139" y="11986"/>
                    <a:pt x="6421" y="8349"/>
                    <a:pt x="6696" y="92"/>
                  </a:cubicBezTo>
                  <a:lnTo>
                    <a:pt x="517" y="0"/>
                  </a:ln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32" name="Google Shape;10732;p52"/>
            <p:cNvSpPr/>
            <p:nvPr/>
          </p:nvSpPr>
          <p:spPr>
            <a:xfrm>
              <a:off x="730325" y="3537300"/>
              <a:ext cx="293450" cy="365275"/>
            </a:xfrm>
            <a:custGeom>
              <a:avLst/>
              <a:gdLst/>
              <a:ahLst/>
              <a:cxnLst/>
              <a:rect l="l" t="t" r="r" b="b"/>
              <a:pathLst>
                <a:path w="11738" h="14611" extrusionOk="0">
                  <a:moveTo>
                    <a:pt x="388" y="176"/>
                  </a:moveTo>
                  <a:lnTo>
                    <a:pt x="11565" y="343"/>
                  </a:lnTo>
                  <a:cubicBezTo>
                    <a:pt x="11298" y="7920"/>
                    <a:pt x="9139" y="11245"/>
                    <a:pt x="5507" y="14382"/>
                  </a:cubicBezTo>
                  <a:cubicBezTo>
                    <a:pt x="1671" y="10879"/>
                    <a:pt x="184" y="6752"/>
                    <a:pt x="388" y="176"/>
                  </a:cubicBezTo>
                  <a:close/>
                  <a:moveTo>
                    <a:pt x="227" y="1"/>
                  </a:moveTo>
                  <a:lnTo>
                    <a:pt x="223" y="88"/>
                  </a:lnTo>
                  <a:cubicBezTo>
                    <a:pt x="0" y="6802"/>
                    <a:pt x="1513" y="10997"/>
                    <a:pt x="5446" y="14565"/>
                  </a:cubicBezTo>
                  <a:lnTo>
                    <a:pt x="5499" y="14611"/>
                  </a:lnTo>
                  <a:lnTo>
                    <a:pt x="5554" y="14565"/>
                  </a:lnTo>
                  <a:cubicBezTo>
                    <a:pt x="9273" y="11369"/>
                    <a:pt x="11477" y="8002"/>
                    <a:pt x="11733" y="259"/>
                  </a:cubicBezTo>
                  <a:lnTo>
                    <a:pt x="11737" y="170"/>
                  </a:lnTo>
                  <a:lnTo>
                    <a:pt x="227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33" name="Google Shape;10733;p52"/>
            <p:cNvSpPr/>
            <p:nvPr/>
          </p:nvSpPr>
          <p:spPr>
            <a:xfrm>
              <a:off x="865325" y="3541150"/>
              <a:ext cx="16900" cy="357250"/>
            </a:xfrm>
            <a:custGeom>
              <a:avLst/>
              <a:gdLst/>
              <a:ahLst/>
              <a:cxnLst/>
              <a:rect l="l" t="t" r="r" b="b"/>
              <a:pathLst>
                <a:path w="676" h="14290" extrusionOk="0">
                  <a:moveTo>
                    <a:pt x="476" y="1"/>
                  </a:moveTo>
                  <a:lnTo>
                    <a:pt x="0" y="14286"/>
                  </a:lnTo>
                  <a:lnTo>
                    <a:pt x="200" y="14290"/>
                  </a:lnTo>
                  <a:lnTo>
                    <a:pt x="676" y="5"/>
                  </a:lnTo>
                  <a:lnTo>
                    <a:pt x="476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34" name="Google Shape;10734;p52"/>
            <p:cNvSpPr/>
            <p:nvPr/>
          </p:nvSpPr>
          <p:spPr>
            <a:xfrm>
              <a:off x="948850" y="3596250"/>
              <a:ext cx="48150" cy="41450"/>
            </a:xfrm>
            <a:custGeom>
              <a:avLst/>
              <a:gdLst/>
              <a:ahLst/>
              <a:cxnLst/>
              <a:rect l="l" t="t" r="r" b="b"/>
              <a:pathLst>
                <a:path w="1926" h="1658" extrusionOk="0">
                  <a:moveTo>
                    <a:pt x="1450" y="1"/>
                  </a:moveTo>
                  <a:cubicBezTo>
                    <a:pt x="1450" y="1"/>
                    <a:pt x="1587" y="1079"/>
                    <a:pt x="1049" y="1107"/>
                  </a:cubicBezTo>
                  <a:cubicBezTo>
                    <a:pt x="1042" y="1108"/>
                    <a:pt x="1035" y="1108"/>
                    <a:pt x="1028" y="1108"/>
                  </a:cubicBezTo>
                  <a:cubicBezTo>
                    <a:pt x="516" y="1108"/>
                    <a:pt x="670" y="8"/>
                    <a:pt x="670" y="8"/>
                  </a:cubicBezTo>
                  <a:lnTo>
                    <a:pt x="670" y="8"/>
                  </a:lnTo>
                  <a:cubicBezTo>
                    <a:pt x="670" y="8"/>
                    <a:pt x="0" y="1470"/>
                    <a:pt x="772" y="1632"/>
                  </a:cubicBezTo>
                  <a:cubicBezTo>
                    <a:pt x="854" y="1649"/>
                    <a:pt x="932" y="1658"/>
                    <a:pt x="1006" y="1658"/>
                  </a:cubicBezTo>
                  <a:cubicBezTo>
                    <a:pt x="1627" y="1658"/>
                    <a:pt x="1925" y="1054"/>
                    <a:pt x="145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35" name="Google Shape;10735;p52"/>
            <p:cNvSpPr/>
            <p:nvPr/>
          </p:nvSpPr>
          <p:spPr>
            <a:xfrm>
              <a:off x="965650" y="3604550"/>
              <a:ext cx="19400" cy="24125"/>
            </a:xfrm>
            <a:custGeom>
              <a:avLst/>
              <a:gdLst/>
              <a:ahLst/>
              <a:cxnLst/>
              <a:rect l="l" t="t" r="r" b="b"/>
              <a:pathLst>
                <a:path w="776" h="965" extrusionOk="0">
                  <a:moveTo>
                    <a:pt x="334" y="1"/>
                  </a:moveTo>
                  <a:cubicBezTo>
                    <a:pt x="334" y="1"/>
                    <a:pt x="1" y="965"/>
                    <a:pt x="318" y="965"/>
                  </a:cubicBezTo>
                  <a:cubicBezTo>
                    <a:pt x="324" y="965"/>
                    <a:pt x="330" y="964"/>
                    <a:pt x="335" y="964"/>
                  </a:cubicBezTo>
                  <a:cubicBezTo>
                    <a:pt x="775" y="922"/>
                    <a:pt x="334" y="1"/>
                    <a:pt x="33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36" name="Google Shape;10736;p52"/>
            <p:cNvSpPr/>
            <p:nvPr/>
          </p:nvSpPr>
          <p:spPr>
            <a:xfrm>
              <a:off x="918125" y="3665700"/>
              <a:ext cx="45550" cy="39200"/>
            </a:xfrm>
            <a:custGeom>
              <a:avLst/>
              <a:gdLst/>
              <a:ahLst/>
              <a:cxnLst/>
              <a:rect l="l" t="t" r="r" b="b"/>
              <a:pathLst>
                <a:path w="1822" h="1568" extrusionOk="0">
                  <a:moveTo>
                    <a:pt x="1371" y="1"/>
                  </a:moveTo>
                  <a:cubicBezTo>
                    <a:pt x="1371" y="1"/>
                    <a:pt x="1501" y="1019"/>
                    <a:pt x="992" y="1048"/>
                  </a:cubicBezTo>
                  <a:cubicBezTo>
                    <a:pt x="985" y="1049"/>
                    <a:pt x="979" y="1049"/>
                    <a:pt x="972" y="1049"/>
                  </a:cubicBezTo>
                  <a:cubicBezTo>
                    <a:pt x="489" y="1049"/>
                    <a:pt x="634" y="8"/>
                    <a:pt x="634" y="8"/>
                  </a:cubicBezTo>
                  <a:lnTo>
                    <a:pt x="634" y="8"/>
                  </a:lnTo>
                  <a:cubicBezTo>
                    <a:pt x="634" y="8"/>
                    <a:pt x="1" y="1392"/>
                    <a:pt x="732" y="1544"/>
                  </a:cubicBezTo>
                  <a:cubicBezTo>
                    <a:pt x="809" y="1560"/>
                    <a:pt x="882" y="1568"/>
                    <a:pt x="952" y="1568"/>
                  </a:cubicBezTo>
                  <a:cubicBezTo>
                    <a:pt x="1539" y="1568"/>
                    <a:pt x="1821" y="998"/>
                    <a:pt x="137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37" name="Google Shape;10737;p52"/>
            <p:cNvSpPr/>
            <p:nvPr/>
          </p:nvSpPr>
          <p:spPr>
            <a:xfrm>
              <a:off x="934000" y="3673575"/>
              <a:ext cx="18425" cy="22825"/>
            </a:xfrm>
            <a:custGeom>
              <a:avLst/>
              <a:gdLst/>
              <a:ahLst/>
              <a:cxnLst/>
              <a:rect l="l" t="t" r="r" b="b"/>
              <a:pathLst>
                <a:path w="737" h="913" extrusionOk="0">
                  <a:moveTo>
                    <a:pt x="317" y="0"/>
                  </a:moveTo>
                  <a:cubicBezTo>
                    <a:pt x="317" y="0"/>
                    <a:pt x="1" y="912"/>
                    <a:pt x="305" y="912"/>
                  </a:cubicBezTo>
                  <a:cubicBezTo>
                    <a:pt x="309" y="912"/>
                    <a:pt x="314" y="912"/>
                    <a:pt x="320" y="911"/>
                  </a:cubicBezTo>
                  <a:cubicBezTo>
                    <a:pt x="736" y="873"/>
                    <a:pt x="317" y="0"/>
                    <a:pt x="31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38" name="Google Shape;10738;p52"/>
            <p:cNvSpPr/>
            <p:nvPr/>
          </p:nvSpPr>
          <p:spPr>
            <a:xfrm>
              <a:off x="884000" y="3610300"/>
              <a:ext cx="45550" cy="39225"/>
            </a:xfrm>
            <a:custGeom>
              <a:avLst/>
              <a:gdLst/>
              <a:ahLst/>
              <a:cxnLst/>
              <a:rect l="l" t="t" r="r" b="b"/>
              <a:pathLst>
                <a:path w="1822" h="1569" extrusionOk="0">
                  <a:moveTo>
                    <a:pt x="1371" y="1"/>
                  </a:moveTo>
                  <a:cubicBezTo>
                    <a:pt x="1371" y="1"/>
                    <a:pt x="1501" y="1020"/>
                    <a:pt x="992" y="1048"/>
                  </a:cubicBezTo>
                  <a:cubicBezTo>
                    <a:pt x="985" y="1049"/>
                    <a:pt x="979" y="1049"/>
                    <a:pt x="972" y="1049"/>
                  </a:cubicBezTo>
                  <a:cubicBezTo>
                    <a:pt x="489" y="1049"/>
                    <a:pt x="634" y="8"/>
                    <a:pt x="634" y="8"/>
                  </a:cubicBezTo>
                  <a:lnTo>
                    <a:pt x="634" y="8"/>
                  </a:lnTo>
                  <a:cubicBezTo>
                    <a:pt x="634" y="8"/>
                    <a:pt x="0" y="1389"/>
                    <a:pt x="732" y="1544"/>
                  </a:cubicBezTo>
                  <a:cubicBezTo>
                    <a:pt x="809" y="1560"/>
                    <a:pt x="882" y="1568"/>
                    <a:pt x="951" y="1568"/>
                  </a:cubicBezTo>
                  <a:cubicBezTo>
                    <a:pt x="1538" y="1568"/>
                    <a:pt x="1821" y="997"/>
                    <a:pt x="137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39" name="Google Shape;10739;p52"/>
            <p:cNvSpPr/>
            <p:nvPr/>
          </p:nvSpPr>
          <p:spPr>
            <a:xfrm>
              <a:off x="899900" y="3618150"/>
              <a:ext cx="18400" cy="22775"/>
            </a:xfrm>
            <a:custGeom>
              <a:avLst/>
              <a:gdLst/>
              <a:ahLst/>
              <a:cxnLst/>
              <a:rect l="l" t="t" r="r" b="b"/>
              <a:pathLst>
                <a:path w="736" h="911" extrusionOk="0">
                  <a:moveTo>
                    <a:pt x="316" y="0"/>
                  </a:moveTo>
                  <a:cubicBezTo>
                    <a:pt x="316" y="0"/>
                    <a:pt x="1" y="910"/>
                    <a:pt x="302" y="910"/>
                  </a:cubicBezTo>
                  <a:cubicBezTo>
                    <a:pt x="307" y="910"/>
                    <a:pt x="313" y="910"/>
                    <a:pt x="319" y="910"/>
                  </a:cubicBezTo>
                  <a:cubicBezTo>
                    <a:pt x="735" y="871"/>
                    <a:pt x="316" y="0"/>
                    <a:pt x="31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40" name="Google Shape;10740;p52"/>
            <p:cNvSpPr/>
            <p:nvPr/>
          </p:nvSpPr>
          <p:spPr>
            <a:xfrm>
              <a:off x="791025" y="3612650"/>
              <a:ext cx="36950" cy="96475"/>
            </a:xfrm>
            <a:custGeom>
              <a:avLst/>
              <a:gdLst/>
              <a:ahLst/>
              <a:cxnLst/>
              <a:rect l="l" t="t" r="r" b="b"/>
              <a:pathLst>
                <a:path w="1478" h="3859" extrusionOk="0">
                  <a:moveTo>
                    <a:pt x="128" y="0"/>
                  </a:moveTo>
                  <a:lnTo>
                    <a:pt x="741" y="1894"/>
                  </a:lnTo>
                  <a:lnTo>
                    <a:pt x="1" y="3837"/>
                  </a:lnTo>
                  <a:lnTo>
                    <a:pt x="1350" y="3858"/>
                  </a:lnTo>
                  <a:lnTo>
                    <a:pt x="1350" y="3858"/>
                  </a:lnTo>
                  <a:lnTo>
                    <a:pt x="822" y="1896"/>
                  </a:lnTo>
                  <a:lnTo>
                    <a:pt x="1478" y="22"/>
                  </a:lnTo>
                  <a:lnTo>
                    <a:pt x="128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41" name="Google Shape;10741;p52"/>
            <p:cNvSpPr/>
            <p:nvPr/>
          </p:nvSpPr>
          <p:spPr>
            <a:xfrm>
              <a:off x="771625" y="3640125"/>
              <a:ext cx="80850" cy="38025"/>
            </a:xfrm>
            <a:custGeom>
              <a:avLst/>
              <a:gdLst/>
              <a:ahLst/>
              <a:cxnLst/>
              <a:rect l="l" t="t" r="r" b="b"/>
              <a:pathLst>
                <a:path w="3234" h="1521" extrusionOk="0">
                  <a:moveTo>
                    <a:pt x="49" y="0"/>
                  </a:moveTo>
                  <a:lnTo>
                    <a:pt x="1" y="1472"/>
                  </a:lnTo>
                  <a:lnTo>
                    <a:pt x="1551" y="861"/>
                  </a:lnTo>
                  <a:lnTo>
                    <a:pt x="3186" y="1521"/>
                  </a:lnTo>
                  <a:lnTo>
                    <a:pt x="3234" y="48"/>
                  </a:lnTo>
                  <a:lnTo>
                    <a:pt x="1554" y="771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42" name="Google Shape;10742;p52"/>
            <p:cNvSpPr/>
            <p:nvPr/>
          </p:nvSpPr>
          <p:spPr>
            <a:xfrm>
              <a:off x="838325" y="3361175"/>
              <a:ext cx="145825" cy="166700"/>
            </a:xfrm>
            <a:custGeom>
              <a:avLst/>
              <a:gdLst/>
              <a:ahLst/>
              <a:cxnLst/>
              <a:rect l="l" t="t" r="r" b="b"/>
              <a:pathLst>
                <a:path w="5833" h="6668" extrusionOk="0">
                  <a:moveTo>
                    <a:pt x="355" y="0"/>
                  </a:moveTo>
                  <a:cubicBezTo>
                    <a:pt x="0" y="2694"/>
                    <a:pt x="1834" y="6667"/>
                    <a:pt x="5297" y="6667"/>
                  </a:cubicBezTo>
                  <a:cubicBezTo>
                    <a:pt x="5387" y="6667"/>
                    <a:pt x="5479" y="6665"/>
                    <a:pt x="5571" y="6659"/>
                  </a:cubicBezTo>
                  <a:cubicBezTo>
                    <a:pt x="5571" y="6659"/>
                    <a:pt x="5832" y="4396"/>
                    <a:pt x="4693" y="2399"/>
                  </a:cubicBezTo>
                  <a:cubicBezTo>
                    <a:pt x="3546" y="388"/>
                    <a:pt x="355" y="0"/>
                    <a:pt x="355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43" name="Google Shape;10743;p52"/>
            <p:cNvSpPr/>
            <p:nvPr/>
          </p:nvSpPr>
          <p:spPr>
            <a:xfrm>
              <a:off x="667025" y="3368150"/>
              <a:ext cx="216100" cy="251275"/>
            </a:xfrm>
            <a:custGeom>
              <a:avLst/>
              <a:gdLst/>
              <a:ahLst/>
              <a:cxnLst/>
              <a:rect l="l" t="t" r="r" b="b"/>
              <a:pathLst>
                <a:path w="8644" h="10051" extrusionOk="0">
                  <a:moveTo>
                    <a:pt x="8537" y="0"/>
                  </a:moveTo>
                  <a:cubicBezTo>
                    <a:pt x="3492" y="976"/>
                    <a:pt x="46" y="9624"/>
                    <a:pt x="46" y="9624"/>
                  </a:cubicBezTo>
                  <a:lnTo>
                    <a:pt x="0" y="9839"/>
                  </a:lnTo>
                  <a:lnTo>
                    <a:pt x="211" y="10050"/>
                  </a:lnTo>
                  <a:cubicBezTo>
                    <a:pt x="211" y="10050"/>
                    <a:pt x="4377" y="877"/>
                    <a:pt x="8643" y="387"/>
                  </a:cubicBezTo>
                  <a:lnTo>
                    <a:pt x="853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44" name="Google Shape;10744;p52"/>
            <p:cNvSpPr/>
            <p:nvPr/>
          </p:nvSpPr>
          <p:spPr>
            <a:xfrm>
              <a:off x="848825" y="3358775"/>
              <a:ext cx="148925" cy="144850"/>
            </a:xfrm>
            <a:custGeom>
              <a:avLst/>
              <a:gdLst/>
              <a:ahLst/>
              <a:cxnLst/>
              <a:rect l="l" t="t" r="r" b="b"/>
              <a:pathLst>
                <a:path w="5957" h="5794" extrusionOk="0">
                  <a:moveTo>
                    <a:pt x="403" y="1"/>
                  </a:moveTo>
                  <a:cubicBezTo>
                    <a:pt x="172" y="1"/>
                    <a:pt x="34" y="12"/>
                    <a:pt x="34" y="12"/>
                  </a:cubicBezTo>
                  <a:cubicBezTo>
                    <a:pt x="0" y="2545"/>
                    <a:pt x="1993" y="5793"/>
                    <a:pt x="5161" y="5793"/>
                  </a:cubicBezTo>
                  <a:cubicBezTo>
                    <a:pt x="5417" y="5793"/>
                    <a:pt x="5680" y="5772"/>
                    <a:pt x="5951" y="5728"/>
                  </a:cubicBezTo>
                  <a:cubicBezTo>
                    <a:pt x="5951" y="5728"/>
                    <a:pt x="5957" y="3459"/>
                    <a:pt x="4575" y="1614"/>
                  </a:cubicBezTo>
                  <a:cubicBezTo>
                    <a:pt x="3479" y="154"/>
                    <a:pt x="1277" y="1"/>
                    <a:pt x="40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45" name="Google Shape;10745;p52"/>
            <p:cNvSpPr/>
            <p:nvPr/>
          </p:nvSpPr>
          <p:spPr>
            <a:xfrm>
              <a:off x="848825" y="3360613"/>
              <a:ext cx="148800" cy="144825"/>
            </a:xfrm>
            <a:custGeom>
              <a:avLst/>
              <a:gdLst/>
              <a:ahLst/>
              <a:cxnLst/>
              <a:rect l="l" t="t" r="r" b="b"/>
              <a:pathLst>
                <a:path w="5952" h="5793" extrusionOk="0">
                  <a:moveTo>
                    <a:pt x="397" y="0"/>
                  </a:moveTo>
                  <a:cubicBezTo>
                    <a:pt x="170" y="0"/>
                    <a:pt x="34" y="11"/>
                    <a:pt x="34" y="11"/>
                  </a:cubicBezTo>
                  <a:cubicBezTo>
                    <a:pt x="0" y="2544"/>
                    <a:pt x="1993" y="5792"/>
                    <a:pt x="5161" y="5792"/>
                  </a:cubicBezTo>
                  <a:cubicBezTo>
                    <a:pt x="5417" y="5792"/>
                    <a:pt x="5680" y="5771"/>
                    <a:pt x="5951" y="5727"/>
                  </a:cubicBezTo>
                  <a:cubicBezTo>
                    <a:pt x="5951" y="5727"/>
                    <a:pt x="5951" y="5648"/>
                    <a:pt x="5943" y="5508"/>
                  </a:cubicBezTo>
                  <a:cubicBezTo>
                    <a:pt x="5841" y="5522"/>
                    <a:pt x="5736" y="5529"/>
                    <a:pt x="5629" y="5529"/>
                  </a:cubicBezTo>
                  <a:cubicBezTo>
                    <a:pt x="4974" y="5529"/>
                    <a:pt x="4225" y="5276"/>
                    <a:pt x="3556" y="4773"/>
                  </a:cubicBezTo>
                  <a:cubicBezTo>
                    <a:pt x="2271" y="3811"/>
                    <a:pt x="1846" y="2466"/>
                    <a:pt x="2498" y="1571"/>
                  </a:cubicBezTo>
                  <a:cubicBezTo>
                    <a:pt x="2790" y="1172"/>
                    <a:pt x="3250" y="930"/>
                    <a:pt x="3781" y="871"/>
                  </a:cubicBezTo>
                  <a:cubicBezTo>
                    <a:pt x="2629" y="96"/>
                    <a:pt x="1089" y="0"/>
                    <a:pt x="397" y="0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46" name="Google Shape;10746;p52"/>
            <p:cNvSpPr/>
            <p:nvPr/>
          </p:nvSpPr>
          <p:spPr>
            <a:xfrm>
              <a:off x="718200" y="3290375"/>
              <a:ext cx="225700" cy="123525"/>
            </a:xfrm>
            <a:custGeom>
              <a:avLst/>
              <a:gdLst/>
              <a:ahLst/>
              <a:cxnLst/>
              <a:rect l="l" t="t" r="r" b="b"/>
              <a:pathLst>
                <a:path w="9028" h="4941" extrusionOk="0">
                  <a:moveTo>
                    <a:pt x="1675" y="0"/>
                  </a:moveTo>
                  <a:lnTo>
                    <a:pt x="1635" y="3064"/>
                  </a:lnTo>
                  <a:cubicBezTo>
                    <a:pt x="1639" y="3068"/>
                    <a:pt x="1643" y="3069"/>
                    <a:pt x="1648" y="3074"/>
                  </a:cubicBezTo>
                  <a:cubicBezTo>
                    <a:pt x="1583" y="3090"/>
                    <a:pt x="1518" y="3105"/>
                    <a:pt x="1456" y="3121"/>
                  </a:cubicBezTo>
                  <a:cubicBezTo>
                    <a:pt x="1497" y="3075"/>
                    <a:pt x="1535" y="3028"/>
                    <a:pt x="1574" y="2982"/>
                  </a:cubicBezTo>
                  <a:cubicBezTo>
                    <a:pt x="1574" y="2982"/>
                    <a:pt x="1570" y="2980"/>
                    <a:pt x="1563" y="2977"/>
                  </a:cubicBezTo>
                  <a:lnTo>
                    <a:pt x="1560" y="2977"/>
                  </a:lnTo>
                  <a:cubicBezTo>
                    <a:pt x="1491" y="2958"/>
                    <a:pt x="1165" y="2874"/>
                    <a:pt x="730" y="2874"/>
                  </a:cubicBezTo>
                  <a:cubicBezTo>
                    <a:pt x="508" y="2874"/>
                    <a:pt x="259" y="2896"/>
                    <a:pt x="1" y="2959"/>
                  </a:cubicBezTo>
                  <a:cubicBezTo>
                    <a:pt x="741" y="3822"/>
                    <a:pt x="2209" y="4551"/>
                    <a:pt x="3977" y="4828"/>
                  </a:cubicBezTo>
                  <a:cubicBezTo>
                    <a:pt x="4465" y="4904"/>
                    <a:pt x="4941" y="4941"/>
                    <a:pt x="5397" y="4941"/>
                  </a:cubicBezTo>
                  <a:cubicBezTo>
                    <a:pt x="7092" y="4941"/>
                    <a:pt x="8486" y="4438"/>
                    <a:pt x="9028" y="3623"/>
                  </a:cubicBezTo>
                  <a:lnTo>
                    <a:pt x="9012" y="3611"/>
                  </a:lnTo>
                  <a:lnTo>
                    <a:pt x="9011" y="3611"/>
                  </a:lnTo>
                  <a:cubicBezTo>
                    <a:pt x="8873" y="3518"/>
                    <a:pt x="8730" y="3436"/>
                    <a:pt x="8582" y="3363"/>
                  </a:cubicBezTo>
                  <a:cubicBezTo>
                    <a:pt x="8574" y="3358"/>
                    <a:pt x="8567" y="3354"/>
                    <a:pt x="8558" y="3350"/>
                  </a:cubicBezTo>
                  <a:cubicBezTo>
                    <a:pt x="8515" y="3328"/>
                    <a:pt x="8470" y="3307"/>
                    <a:pt x="8427" y="3286"/>
                  </a:cubicBezTo>
                  <a:cubicBezTo>
                    <a:pt x="8416" y="3282"/>
                    <a:pt x="8406" y="3278"/>
                    <a:pt x="8394" y="3272"/>
                  </a:cubicBezTo>
                  <a:cubicBezTo>
                    <a:pt x="8350" y="3253"/>
                    <a:pt x="8306" y="3233"/>
                    <a:pt x="8262" y="3215"/>
                  </a:cubicBezTo>
                  <a:cubicBezTo>
                    <a:pt x="8252" y="3212"/>
                    <a:pt x="8245" y="3207"/>
                    <a:pt x="8236" y="3205"/>
                  </a:cubicBezTo>
                  <a:cubicBezTo>
                    <a:pt x="7983" y="3100"/>
                    <a:pt x="7725" y="3019"/>
                    <a:pt x="7472" y="2956"/>
                  </a:cubicBezTo>
                  <a:cubicBezTo>
                    <a:pt x="7466" y="2956"/>
                    <a:pt x="7460" y="2954"/>
                    <a:pt x="7454" y="2953"/>
                  </a:cubicBezTo>
                  <a:cubicBezTo>
                    <a:pt x="7407" y="2940"/>
                    <a:pt x="7358" y="2930"/>
                    <a:pt x="7309" y="2919"/>
                  </a:cubicBezTo>
                  <a:cubicBezTo>
                    <a:pt x="7306" y="2919"/>
                    <a:pt x="7301" y="2917"/>
                    <a:pt x="7296" y="2917"/>
                  </a:cubicBezTo>
                  <a:cubicBezTo>
                    <a:pt x="7042" y="2860"/>
                    <a:pt x="6796" y="2821"/>
                    <a:pt x="6568" y="2795"/>
                  </a:cubicBezTo>
                  <a:cubicBezTo>
                    <a:pt x="6563" y="2795"/>
                    <a:pt x="6559" y="2792"/>
                    <a:pt x="6555" y="2792"/>
                  </a:cubicBezTo>
                  <a:cubicBezTo>
                    <a:pt x="6513" y="2788"/>
                    <a:pt x="6470" y="2782"/>
                    <a:pt x="6430" y="2778"/>
                  </a:cubicBezTo>
                  <a:cubicBezTo>
                    <a:pt x="6424" y="2776"/>
                    <a:pt x="6420" y="2776"/>
                    <a:pt x="6415" y="2776"/>
                  </a:cubicBezTo>
                  <a:cubicBezTo>
                    <a:pt x="6197" y="2755"/>
                    <a:pt x="6000" y="2745"/>
                    <a:pt x="5833" y="2740"/>
                  </a:cubicBezTo>
                  <a:lnTo>
                    <a:pt x="5815" y="2740"/>
                  </a:lnTo>
                  <a:cubicBezTo>
                    <a:pt x="5786" y="2739"/>
                    <a:pt x="5759" y="2739"/>
                    <a:pt x="5733" y="2739"/>
                  </a:cubicBezTo>
                  <a:lnTo>
                    <a:pt x="5614" y="2739"/>
                  </a:lnTo>
                  <a:cubicBezTo>
                    <a:pt x="5542" y="2739"/>
                    <a:pt x="5480" y="2739"/>
                    <a:pt x="5431" y="2740"/>
                  </a:cubicBezTo>
                  <a:lnTo>
                    <a:pt x="5407" y="2740"/>
                  </a:lnTo>
                  <a:cubicBezTo>
                    <a:pt x="5395" y="2742"/>
                    <a:pt x="5384" y="2742"/>
                    <a:pt x="5372" y="2742"/>
                  </a:cubicBezTo>
                  <a:cubicBezTo>
                    <a:pt x="5366" y="2745"/>
                    <a:pt x="5356" y="2745"/>
                    <a:pt x="5349" y="2745"/>
                  </a:cubicBezTo>
                  <a:cubicBezTo>
                    <a:pt x="5341" y="2746"/>
                    <a:pt x="5333" y="2746"/>
                    <a:pt x="5326" y="2746"/>
                  </a:cubicBezTo>
                  <a:cubicBezTo>
                    <a:pt x="5318" y="2748"/>
                    <a:pt x="5312" y="2748"/>
                    <a:pt x="5305" y="2748"/>
                  </a:cubicBezTo>
                  <a:lnTo>
                    <a:pt x="5290" y="2748"/>
                  </a:lnTo>
                  <a:cubicBezTo>
                    <a:pt x="5270" y="2750"/>
                    <a:pt x="5260" y="2750"/>
                    <a:pt x="5260" y="2750"/>
                  </a:cubicBezTo>
                  <a:cubicBezTo>
                    <a:pt x="5260" y="2782"/>
                    <a:pt x="5262" y="2815"/>
                    <a:pt x="5262" y="2847"/>
                  </a:cubicBezTo>
                  <a:cubicBezTo>
                    <a:pt x="5198" y="2835"/>
                    <a:pt x="5162" y="2832"/>
                    <a:pt x="5162" y="2832"/>
                  </a:cubicBezTo>
                  <a:cubicBezTo>
                    <a:pt x="5161" y="2834"/>
                    <a:pt x="5161" y="2838"/>
                    <a:pt x="5161" y="2841"/>
                  </a:cubicBezTo>
                  <a:cubicBezTo>
                    <a:pt x="5157" y="2840"/>
                    <a:pt x="5155" y="2840"/>
                    <a:pt x="5154" y="2840"/>
                  </a:cubicBezTo>
                  <a:cubicBezTo>
                    <a:pt x="5019" y="2020"/>
                    <a:pt x="4772" y="13"/>
                    <a:pt x="4772" y="13"/>
                  </a:cubicBezTo>
                  <a:lnTo>
                    <a:pt x="1675" y="0"/>
                  </a:ln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47" name="Google Shape;10747;p52"/>
            <p:cNvSpPr/>
            <p:nvPr/>
          </p:nvSpPr>
          <p:spPr>
            <a:xfrm>
              <a:off x="861575" y="3282100"/>
              <a:ext cx="18850" cy="29475"/>
            </a:xfrm>
            <a:custGeom>
              <a:avLst/>
              <a:gdLst/>
              <a:ahLst/>
              <a:cxnLst/>
              <a:rect l="l" t="t" r="r" b="b"/>
              <a:pathLst>
                <a:path w="754" h="1179" extrusionOk="0">
                  <a:moveTo>
                    <a:pt x="534" y="1"/>
                  </a:moveTo>
                  <a:cubicBezTo>
                    <a:pt x="534" y="1"/>
                    <a:pt x="1" y="552"/>
                    <a:pt x="129" y="764"/>
                  </a:cubicBezTo>
                  <a:cubicBezTo>
                    <a:pt x="258" y="976"/>
                    <a:pt x="754" y="1179"/>
                    <a:pt x="754" y="1179"/>
                  </a:cubicBezTo>
                  <a:cubicBezTo>
                    <a:pt x="754" y="1179"/>
                    <a:pt x="463" y="692"/>
                    <a:pt x="534" y="1"/>
                  </a:cubicBezTo>
                  <a:close/>
                </a:path>
              </a:pathLst>
            </a:custGeom>
            <a:solidFill>
              <a:srgbClr val="593D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48" name="Google Shape;10748;p52"/>
            <p:cNvSpPr/>
            <p:nvPr/>
          </p:nvSpPr>
          <p:spPr>
            <a:xfrm>
              <a:off x="704950" y="3240575"/>
              <a:ext cx="80275" cy="112575"/>
            </a:xfrm>
            <a:custGeom>
              <a:avLst/>
              <a:gdLst/>
              <a:ahLst/>
              <a:cxnLst/>
              <a:rect l="l" t="t" r="r" b="b"/>
              <a:pathLst>
                <a:path w="3211" h="4503" extrusionOk="0">
                  <a:moveTo>
                    <a:pt x="1351" y="0"/>
                  </a:moveTo>
                  <a:lnTo>
                    <a:pt x="1351" y="0"/>
                  </a:lnTo>
                  <a:cubicBezTo>
                    <a:pt x="1366" y="2630"/>
                    <a:pt x="1" y="4178"/>
                    <a:pt x="2" y="4178"/>
                  </a:cubicBezTo>
                  <a:lnTo>
                    <a:pt x="274" y="4502"/>
                  </a:lnTo>
                  <a:lnTo>
                    <a:pt x="1774" y="4363"/>
                  </a:lnTo>
                  <a:cubicBezTo>
                    <a:pt x="1774" y="4363"/>
                    <a:pt x="3211" y="2989"/>
                    <a:pt x="3104" y="354"/>
                  </a:cubicBezTo>
                  <a:lnTo>
                    <a:pt x="1351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49" name="Google Shape;10749;p52"/>
            <p:cNvSpPr/>
            <p:nvPr/>
          </p:nvSpPr>
          <p:spPr>
            <a:xfrm>
              <a:off x="709775" y="3240000"/>
              <a:ext cx="80275" cy="112600"/>
            </a:xfrm>
            <a:custGeom>
              <a:avLst/>
              <a:gdLst/>
              <a:ahLst/>
              <a:cxnLst/>
              <a:rect l="l" t="t" r="r" b="b"/>
              <a:pathLst>
                <a:path w="3211" h="4504" extrusionOk="0">
                  <a:moveTo>
                    <a:pt x="1351" y="0"/>
                  </a:moveTo>
                  <a:lnTo>
                    <a:pt x="1351" y="0"/>
                  </a:lnTo>
                  <a:cubicBezTo>
                    <a:pt x="1365" y="2632"/>
                    <a:pt x="0" y="4179"/>
                    <a:pt x="2" y="4179"/>
                  </a:cubicBezTo>
                  <a:lnTo>
                    <a:pt x="273" y="4504"/>
                  </a:lnTo>
                  <a:lnTo>
                    <a:pt x="1773" y="4365"/>
                  </a:lnTo>
                  <a:cubicBezTo>
                    <a:pt x="1773" y="4365"/>
                    <a:pt x="3210" y="2989"/>
                    <a:pt x="3104" y="355"/>
                  </a:cubicBezTo>
                  <a:lnTo>
                    <a:pt x="1351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50" name="Google Shape;10750;p52"/>
            <p:cNvSpPr/>
            <p:nvPr/>
          </p:nvSpPr>
          <p:spPr>
            <a:xfrm>
              <a:off x="722525" y="3238275"/>
              <a:ext cx="28000" cy="29425"/>
            </a:xfrm>
            <a:custGeom>
              <a:avLst/>
              <a:gdLst/>
              <a:ahLst/>
              <a:cxnLst/>
              <a:rect l="l" t="t" r="r" b="b"/>
              <a:pathLst>
                <a:path w="1120" h="1177" extrusionOk="0">
                  <a:moveTo>
                    <a:pt x="367" y="0"/>
                  </a:moveTo>
                  <a:cubicBezTo>
                    <a:pt x="477" y="748"/>
                    <a:pt x="0" y="1052"/>
                    <a:pt x="0" y="1052"/>
                  </a:cubicBezTo>
                  <a:cubicBezTo>
                    <a:pt x="0" y="1052"/>
                    <a:pt x="212" y="1176"/>
                    <a:pt x="452" y="1176"/>
                  </a:cubicBezTo>
                  <a:cubicBezTo>
                    <a:pt x="642" y="1176"/>
                    <a:pt x="850" y="1099"/>
                    <a:pt x="986" y="821"/>
                  </a:cubicBezTo>
                  <a:cubicBezTo>
                    <a:pt x="1120" y="554"/>
                    <a:pt x="367" y="0"/>
                    <a:pt x="367" y="0"/>
                  </a:cubicBezTo>
                  <a:close/>
                </a:path>
              </a:pathLst>
            </a:custGeom>
            <a:solidFill>
              <a:srgbClr val="593D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51" name="Google Shape;10751;p52"/>
            <p:cNvSpPr/>
            <p:nvPr/>
          </p:nvSpPr>
          <p:spPr>
            <a:xfrm>
              <a:off x="712250" y="3228100"/>
              <a:ext cx="30625" cy="29075"/>
            </a:xfrm>
            <a:custGeom>
              <a:avLst/>
              <a:gdLst/>
              <a:ahLst/>
              <a:cxnLst/>
              <a:rect l="l" t="t" r="r" b="b"/>
              <a:pathLst>
                <a:path w="1225" h="1163" extrusionOk="0">
                  <a:moveTo>
                    <a:pt x="773" y="1"/>
                  </a:moveTo>
                  <a:cubicBezTo>
                    <a:pt x="562" y="726"/>
                    <a:pt x="0" y="804"/>
                    <a:pt x="0" y="804"/>
                  </a:cubicBezTo>
                  <a:cubicBezTo>
                    <a:pt x="0" y="804"/>
                    <a:pt x="249" y="1162"/>
                    <a:pt x="601" y="1162"/>
                  </a:cubicBezTo>
                  <a:cubicBezTo>
                    <a:pt x="721" y="1162"/>
                    <a:pt x="853" y="1120"/>
                    <a:pt x="992" y="1008"/>
                  </a:cubicBezTo>
                  <a:cubicBezTo>
                    <a:pt x="1225" y="818"/>
                    <a:pt x="773" y="1"/>
                    <a:pt x="773" y="1"/>
                  </a:cubicBezTo>
                  <a:close/>
                </a:path>
              </a:pathLst>
            </a:custGeom>
            <a:solidFill>
              <a:srgbClr val="593D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52" name="Google Shape;10752;p52"/>
            <p:cNvSpPr/>
            <p:nvPr/>
          </p:nvSpPr>
          <p:spPr>
            <a:xfrm>
              <a:off x="724100" y="3232300"/>
              <a:ext cx="107750" cy="124075"/>
            </a:xfrm>
            <a:custGeom>
              <a:avLst/>
              <a:gdLst/>
              <a:ahLst/>
              <a:cxnLst/>
              <a:rect l="l" t="t" r="r" b="b"/>
              <a:pathLst>
                <a:path w="4310" h="4963" extrusionOk="0">
                  <a:moveTo>
                    <a:pt x="833" y="0"/>
                  </a:moveTo>
                  <a:cubicBezTo>
                    <a:pt x="686" y="0"/>
                    <a:pt x="595" y="27"/>
                    <a:pt x="587" y="90"/>
                  </a:cubicBezTo>
                  <a:cubicBezTo>
                    <a:pt x="532" y="485"/>
                    <a:pt x="0" y="3490"/>
                    <a:pt x="772" y="4963"/>
                  </a:cubicBezTo>
                  <a:cubicBezTo>
                    <a:pt x="1371" y="4963"/>
                    <a:pt x="2509" y="4958"/>
                    <a:pt x="2951" y="4664"/>
                  </a:cubicBezTo>
                  <a:cubicBezTo>
                    <a:pt x="4310" y="3757"/>
                    <a:pt x="4142" y="2175"/>
                    <a:pt x="3922" y="737"/>
                  </a:cubicBezTo>
                  <a:cubicBezTo>
                    <a:pt x="3922" y="737"/>
                    <a:pt x="1606" y="0"/>
                    <a:pt x="833" y="0"/>
                  </a:cubicBezTo>
                  <a:close/>
                </a:path>
              </a:pathLst>
            </a:custGeom>
            <a:solidFill>
              <a:srgbClr val="FFB88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53" name="Google Shape;10753;p52"/>
            <p:cNvSpPr/>
            <p:nvPr/>
          </p:nvSpPr>
          <p:spPr>
            <a:xfrm>
              <a:off x="722875" y="3267975"/>
              <a:ext cx="16275" cy="12900"/>
            </a:xfrm>
            <a:custGeom>
              <a:avLst/>
              <a:gdLst/>
              <a:ahLst/>
              <a:cxnLst/>
              <a:rect l="l" t="t" r="r" b="b"/>
              <a:pathLst>
                <a:path w="651" h="516" extrusionOk="0">
                  <a:moveTo>
                    <a:pt x="35" y="1"/>
                  </a:moveTo>
                  <a:lnTo>
                    <a:pt x="1" y="445"/>
                  </a:lnTo>
                  <a:lnTo>
                    <a:pt x="626" y="515"/>
                  </a:lnTo>
                  <a:lnTo>
                    <a:pt x="650" y="137"/>
                  </a:lnTo>
                  <a:lnTo>
                    <a:pt x="35" y="1"/>
                  </a:lnTo>
                  <a:close/>
                </a:path>
              </a:pathLst>
            </a:custGeom>
            <a:solidFill>
              <a:srgbClr val="593D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54" name="Google Shape;10754;p52"/>
            <p:cNvSpPr/>
            <p:nvPr/>
          </p:nvSpPr>
          <p:spPr>
            <a:xfrm>
              <a:off x="718100" y="3267700"/>
              <a:ext cx="25275" cy="47200"/>
            </a:xfrm>
            <a:custGeom>
              <a:avLst/>
              <a:gdLst/>
              <a:ahLst/>
              <a:cxnLst/>
              <a:rect l="l" t="t" r="r" b="b"/>
              <a:pathLst>
                <a:path w="1011" h="1888" extrusionOk="0">
                  <a:moveTo>
                    <a:pt x="874" y="0"/>
                  </a:moveTo>
                  <a:cubicBezTo>
                    <a:pt x="874" y="0"/>
                    <a:pt x="123" y="1496"/>
                    <a:pt x="62" y="1682"/>
                  </a:cubicBezTo>
                  <a:cubicBezTo>
                    <a:pt x="0" y="1866"/>
                    <a:pt x="1011" y="1887"/>
                    <a:pt x="1011" y="1887"/>
                  </a:cubicBezTo>
                  <a:lnTo>
                    <a:pt x="874" y="0"/>
                  </a:lnTo>
                  <a:close/>
                </a:path>
              </a:pathLst>
            </a:custGeom>
            <a:solidFill>
              <a:srgbClr val="EA7B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55" name="Google Shape;10755;p52"/>
            <p:cNvSpPr/>
            <p:nvPr/>
          </p:nvSpPr>
          <p:spPr>
            <a:xfrm>
              <a:off x="723225" y="3266325"/>
              <a:ext cx="25250" cy="47225"/>
            </a:xfrm>
            <a:custGeom>
              <a:avLst/>
              <a:gdLst/>
              <a:ahLst/>
              <a:cxnLst/>
              <a:rect l="l" t="t" r="r" b="b"/>
              <a:pathLst>
                <a:path w="1010" h="1889" extrusionOk="0">
                  <a:moveTo>
                    <a:pt x="873" y="1"/>
                  </a:moveTo>
                  <a:cubicBezTo>
                    <a:pt x="873" y="1"/>
                    <a:pt x="125" y="1497"/>
                    <a:pt x="61" y="1682"/>
                  </a:cubicBezTo>
                  <a:cubicBezTo>
                    <a:pt x="1" y="1867"/>
                    <a:pt x="1010" y="1889"/>
                    <a:pt x="1010" y="1889"/>
                  </a:cubicBezTo>
                  <a:lnTo>
                    <a:pt x="873" y="1"/>
                  </a:lnTo>
                  <a:close/>
                </a:path>
              </a:pathLst>
            </a:custGeom>
            <a:solidFill>
              <a:srgbClr val="FFB88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56" name="Google Shape;10756;p52"/>
            <p:cNvSpPr/>
            <p:nvPr/>
          </p:nvSpPr>
          <p:spPr>
            <a:xfrm>
              <a:off x="753450" y="3269900"/>
              <a:ext cx="12175" cy="17525"/>
            </a:xfrm>
            <a:custGeom>
              <a:avLst/>
              <a:gdLst/>
              <a:ahLst/>
              <a:cxnLst/>
              <a:rect l="l" t="t" r="r" b="b"/>
              <a:pathLst>
                <a:path w="487" h="701" extrusionOk="0">
                  <a:moveTo>
                    <a:pt x="221" y="1"/>
                  </a:moveTo>
                  <a:cubicBezTo>
                    <a:pt x="216" y="1"/>
                    <a:pt x="211" y="1"/>
                    <a:pt x="206" y="1"/>
                  </a:cubicBezTo>
                  <a:cubicBezTo>
                    <a:pt x="84" y="14"/>
                    <a:pt x="0" y="181"/>
                    <a:pt x="22" y="375"/>
                  </a:cubicBezTo>
                  <a:cubicBezTo>
                    <a:pt x="43" y="560"/>
                    <a:pt x="148" y="701"/>
                    <a:pt x="264" y="701"/>
                  </a:cubicBezTo>
                  <a:cubicBezTo>
                    <a:pt x="269" y="701"/>
                    <a:pt x="275" y="700"/>
                    <a:pt x="281" y="700"/>
                  </a:cubicBezTo>
                  <a:cubicBezTo>
                    <a:pt x="403" y="688"/>
                    <a:pt x="486" y="520"/>
                    <a:pt x="465" y="326"/>
                  </a:cubicBezTo>
                  <a:cubicBezTo>
                    <a:pt x="444" y="142"/>
                    <a:pt x="337" y="1"/>
                    <a:pt x="221" y="1"/>
                  </a:cubicBezTo>
                  <a:close/>
                </a:path>
              </a:pathLst>
            </a:custGeom>
            <a:solidFill>
              <a:srgbClr val="3D23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57" name="Google Shape;10757;p52"/>
            <p:cNvSpPr/>
            <p:nvPr/>
          </p:nvSpPr>
          <p:spPr>
            <a:xfrm>
              <a:off x="742350" y="3261775"/>
              <a:ext cx="39000" cy="17625"/>
            </a:xfrm>
            <a:custGeom>
              <a:avLst/>
              <a:gdLst/>
              <a:ahLst/>
              <a:cxnLst/>
              <a:rect l="l" t="t" r="r" b="b"/>
              <a:pathLst>
                <a:path w="1560" h="705" extrusionOk="0">
                  <a:moveTo>
                    <a:pt x="1548" y="0"/>
                  </a:moveTo>
                  <a:lnTo>
                    <a:pt x="0" y="341"/>
                  </a:lnTo>
                  <a:lnTo>
                    <a:pt x="0" y="704"/>
                  </a:lnTo>
                  <a:lnTo>
                    <a:pt x="1560" y="553"/>
                  </a:lnTo>
                  <a:lnTo>
                    <a:pt x="1548" y="0"/>
                  </a:lnTo>
                  <a:close/>
                </a:path>
              </a:pathLst>
            </a:custGeom>
            <a:solidFill>
              <a:srgbClr val="593D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58" name="Google Shape;10758;p52"/>
            <p:cNvSpPr/>
            <p:nvPr/>
          </p:nvSpPr>
          <p:spPr>
            <a:xfrm>
              <a:off x="721625" y="3314725"/>
              <a:ext cx="58600" cy="24700"/>
            </a:xfrm>
            <a:custGeom>
              <a:avLst/>
              <a:gdLst/>
              <a:ahLst/>
              <a:cxnLst/>
              <a:rect l="l" t="t" r="r" b="b"/>
              <a:pathLst>
                <a:path w="2344" h="988" extrusionOk="0">
                  <a:moveTo>
                    <a:pt x="977" y="1"/>
                  </a:moveTo>
                  <a:cubicBezTo>
                    <a:pt x="939" y="1"/>
                    <a:pt x="904" y="3"/>
                    <a:pt x="871" y="6"/>
                  </a:cubicBezTo>
                  <a:cubicBezTo>
                    <a:pt x="469" y="49"/>
                    <a:pt x="13" y="496"/>
                    <a:pt x="0" y="988"/>
                  </a:cubicBezTo>
                  <a:cubicBezTo>
                    <a:pt x="398" y="736"/>
                    <a:pt x="778" y="628"/>
                    <a:pt x="1183" y="628"/>
                  </a:cubicBezTo>
                  <a:cubicBezTo>
                    <a:pt x="1540" y="628"/>
                    <a:pt x="1917" y="711"/>
                    <a:pt x="2344" y="855"/>
                  </a:cubicBezTo>
                  <a:cubicBezTo>
                    <a:pt x="2120" y="231"/>
                    <a:pt x="1403" y="1"/>
                    <a:pt x="977" y="1"/>
                  </a:cubicBezTo>
                  <a:close/>
                </a:path>
              </a:pathLst>
            </a:custGeom>
            <a:solidFill>
              <a:srgbClr val="593D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59" name="Google Shape;10759;p52"/>
            <p:cNvSpPr/>
            <p:nvPr/>
          </p:nvSpPr>
          <p:spPr>
            <a:xfrm>
              <a:off x="742775" y="3334000"/>
              <a:ext cx="16975" cy="5200"/>
            </a:xfrm>
            <a:custGeom>
              <a:avLst/>
              <a:gdLst/>
              <a:ahLst/>
              <a:cxnLst/>
              <a:rect l="l" t="t" r="r" b="b"/>
              <a:pathLst>
                <a:path w="679" h="208" extrusionOk="0">
                  <a:moveTo>
                    <a:pt x="351" y="1"/>
                  </a:moveTo>
                  <a:cubicBezTo>
                    <a:pt x="332" y="1"/>
                    <a:pt x="313" y="2"/>
                    <a:pt x="294" y="4"/>
                  </a:cubicBezTo>
                  <a:cubicBezTo>
                    <a:pt x="110" y="24"/>
                    <a:pt x="1" y="140"/>
                    <a:pt x="5" y="189"/>
                  </a:cubicBezTo>
                  <a:cubicBezTo>
                    <a:pt x="7" y="203"/>
                    <a:pt x="16" y="208"/>
                    <a:pt x="32" y="208"/>
                  </a:cubicBezTo>
                  <a:cubicBezTo>
                    <a:pt x="75" y="208"/>
                    <a:pt x="169" y="171"/>
                    <a:pt x="304" y="156"/>
                  </a:cubicBezTo>
                  <a:cubicBezTo>
                    <a:pt x="488" y="138"/>
                    <a:pt x="679" y="166"/>
                    <a:pt x="673" y="117"/>
                  </a:cubicBezTo>
                  <a:cubicBezTo>
                    <a:pt x="668" y="74"/>
                    <a:pt x="516" y="1"/>
                    <a:pt x="351" y="1"/>
                  </a:cubicBezTo>
                  <a:close/>
                </a:path>
              </a:pathLst>
            </a:custGeom>
            <a:solidFill>
              <a:srgbClr val="EA7B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60" name="Google Shape;10760;p52"/>
            <p:cNvSpPr/>
            <p:nvPr/>
          </p:nvSpPr>
          <p:spPr>
            <a:xfrm>
              <a:off x="788375" y="3241500"/>
              <a:ext cx="30525" cy="29400"/>
            </a:xfrm>
            <a:custGeom>
              <a:avLst/>
              <a:gdLst/>
              <a:ahLst/>
              <a:cxnLst/>
              <a:rect l="l" t="t" r="r" b="b"/>
              <a:pathLst>
                <a:path w="1221" h="1176" extrusionOk="0">
                  <a:moveTo>
                    <a:pt x="691" y="1"/>
                  </a:moveTo>
                  <a:cubicBezTo>
                    <a:pt x="552" y="744"/>
                    <a:pt x="0" y="877"/>
                    <a:pt x="0" y="877"/>
                  </a:cubicBezTo>
                  <a:cubicBezTo>
                    <a:pt x="0" y="877"/>
                    <a:pt x="257" y="1175"/>
                    <a:pt x="582" y="1175"/>
                  </a:cubicBezTo>
                  <a:cubicBezTo>
                    <a:pt x="717" y="1175"/>
                    <a:pt x="864" y="1124"/>
                    <a:pt x="1009" y="979"/>
                  </a:cubicBezTo>
                  <a:cubicBezTo>
                    <a:pt x="1220" y="770"/>
                    <a:pt x="691" y="1"/>
                    <a:pt x="691" y="1"/>
                  </a:cubicBezTo>
                  <a:close/>
                </a:path>
              </a:pathLst>
            </a:custGeom>
            <a:solidFill>
              <a:srgbClr val="593D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61" name="Google Shape;10761;p52"/>
            <p:cNvSpPr/>
            <p:nvPr/>
          </p:nvSpPr>
          <p:spPr>
            <a:xfrm>
              <a:off x="803925" y="3271350"/>
              <a:ext cx="27175" cy="29375"/>
            </a:xfrm>
            <a:custGeom>
              <a:avLst/>
              <a:gdLst/>
              <a:ahLst/>
              <a:cxnLst/>
              <a:rect l="l" t="t" r="r" b="b"/>
              <a:pathLst>
                <a:path w="1087" h="1175" extrusionOk="0">
                  <a:moveTo>
                    <a:pt x="304" y="1"/>
                  </a:moveTo>
                  <a:cubicBezTo>
                    <a:pt x="460" y="741"/>
                    <a:pt x="0" y="1076"/>
                    <a:pt x="0" y="1076"/>
                  </a:cubicBezTo>
                  <a:cubicBezTo>
                    <a:pt x="0" y="1076"/>
                    <a:pt x="194" y="1174"/>
                    <a:pt x="417" y="1174"/>
                  </a:cubicBezTo>
                  <a:cubicBezTo>
                    <a:pt x="618" y="1174"/>
                    <a:pt x="844" y="1094"/>
                    <a:pt x="972" y="788"/>
                  </a:cubicBezTo>
                  <a:cubicBezTo>
                    <a:pt x="1087" y="510"/>
                    <a:pt x="304" y="1"/>
                    <a:pt x="304" y="1"/>
                  </a:cubicBezTo>
                  <a:close/>
                </a:path>
              </a:pathLst>
            </a:custGeom>
            <a:solidFill>
              <a:srgbClr val="593D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62" name="Google Shape;10762;p52"/>
            <p:cNvSpPr/>
            <p:nvPr/>
          </p:nvSpPr>
          <p:spPr>
            <a:xfrm>
              <a:off x="795875" y="3254625"/>
              <a:ext cx="30625" cy="29050"/>
            </a:xfrm>
            <a:custGeom>
              <a:avLst/>
              <a:gdLst/>
              <a:ahLst/>
              <a:cxnLst/>
              <a:rect l="l" t="t" r="r" b="b"/>
              <a:pathLst>
                <a:path w="1225" h="1162" extrusionOk="0">
                  <a:moveTo>
                    <a:pt x="775" y="0"/>
                  </a:moveTo>
                  <a:cubicBezTo>
                    <a:pt x="564" y="726"/>
                    <a:pt x="1" y="802"/>
                    <a:pt x="1" y="802"/>
                  </a:cubicBezTo>
                  <a:cubicBezTo>
                    <a:pt x="1" y="802"/>
                    <a:pt x="251" y="1161"/>
                    <a:pt x="603" y="1161"/>
                  </a:cubicBezTo>
                  <a:cubicBezTo>
                    <a:pt x="723" y="1161"/>
                    <a:pt x="854" y="1119"/>
                    <a:pt x="992" y="1008"/>
                  </a:cubicBezTo>
                  <a:cubicBezTo>
                    <a:pt x="1225" y="816"/>
                    <a:pt x="775" y="0"/>
                    <a:pt x="775" y="0"/>
                  </a:cubicBezTo>
                  <a:close/>
                </a:path>
              </a:pathLst>
            </a:custGeom>
            <a:solidFill>
              <a:srgbClr val="593D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63" name="Google Shape;10763;p52"/>
            <p:cNvSpPr/>
            <p:nvPr/>
          </p:nvSpPr>
          <p:spPr>
            <a:xfrm>
              <a:off x="712175" y="3228100"/>
              <a:ext cx="143000" cy="127775"/>
            </a:xfrm>
            <a:custGeom>
              <a:avLst/>
              <a:gdLst/>
              <a:ahLst/>
              <a:cxnLst/>
              <a:rect l="l" t="t" r="r" b="b"/>
              <a:pathLst>
                <a:path w="5720" h="5111" extrusionOk="0">
                  <a:moveTo>
                    <a:pt x="775" y="1"/>
                  </a:moveTo>
                  <a:cubicBezTo>
                    <a:pt x="736" y="132"/>
                    <a:pt x="686" y="244"/>
                    <a:pt x="630" y="336"/>
                  </a:cubicBezTo>
                  <a:cubicBezTo>
                    <a:pt x="515" y="326"/>
                    <a:pt x="407" y="321"/>
                    <a:pt x="314" y="321"/>
                  </a:cubicBezTo>
                  <a:cubicBezTo>
                    <a:pt x="272" y="544"/>
                    <a:pt x="262" y="685"/>
                    <a:pt x="259" y="705"/>
                  </a:cubicBezTo>
                  <a:cubicBezTo>
                    <a:pt x="115" y="788"/>
                    <a:pt x="0" y="804"/>
                    <a:pt x="0" y="804"/>
                  </a:cubicBezTo>
                  <a:cubicBezTo>
                    <a:pt x="0" y="804"/>
                    <a:pt x="249" y="1160"/>
                    <a:pt x="602" y="1160"/>
                  </a:cubicBezTo>
                  <a:cubicBezTo>
                    <a:pt x="623" y="1160"/>
                    <a:pt x="645" y="1159"/>
                    <a:pt x="667" y="1156"/>
                  </a:cubicBezTo>
                  <a:lnTo>
                    <a:pt x="667" y="1156"/>
                  </a:lnTo>
                  <a:cubicBezTo>
                    <a:pt x="556" y="1364"/>
                    <a:pt x="413" y="1461"/>
                    <a:pt x="413" y="1461"/>
                  </a:cubicBezTo>
                  <a:cubicBezTo>
                    <a:pt x="413" y="1461"/>
                    <a:pt x="624" y="1584"/>
                    <a:pt x="863" y="1584"/>
                  </a:cubicBezTo>
                  <a:cubicBezTo>
                    <a:pt x="873" y="1584"/>
                    <a:pt x="884" y="1583"/>
                    <a:pt x="894" y="1583"/>
                  </a:cubicBezTo>
                  <a:lnTo>
                    <a:pt x="894" y="1583"/>
                  </a:lnTo>
                  <a:cubicBezTo>
                    <a:pt x="890" y="1616"/>
                    <a:pt x="888" y="1652"/>
                    <a:pt x="884" y="1686"/>
                  </a:cubicBezTo>
                  <a:lnTo>
                    <a:pt x="3570" y="2630"/>
                  </a:lnTo>
                  <a:cubicBezTo>
                    <a:pt x="3570" y="2630"/>
                    <a:pt x="3369" y="3789"/>
                    <a:pt x="2162" y="5111"/>
                  </a:cubicBezTo>
                  <a:cubicBezTo>
                    <a:pt x="4129" y="5038"/>
                    <a:pt x="5196" y="3644"/>
                    <a:pt x="5199" y="3641"/>
                  </a:cubicBezTo>
                  <a:lnTo>
                    <a:pt x="5199" y="3641"/>
                  </a:lnTo>
                  <a:cubicBezTo>
                    <a:pt x="5199" y="3641"/>
                    <a:pt x="5199" y="3641"/>
                    <a:pt x="5199" y="3641"/>
                  </a:cubicBezTo>
                  <a:cubicBezTo>
                    <a:pt x="5199" y="3641"/>
                    <a:pt x="5199" y="3641"/>
                    <a:pt x="5199" y="3641"/>
                  </a:cubicBezTo>
                  <a:lnTo>
                    <a:pt x="5199" y="3641"/>
                  </a:lnTo>
                  <a:cubicBezTo>
                    <a:pt x="5199" y="3641"/>
                    <a:pt x="5199" y="3641"/>
                    <a:pt x="5199" y="3641"/>
                  </a:cubicBezTo>
                  <a:lnTo>
                    <a:pt x="5199" y="3641"/>
                  </a:lnTo>
                  <a:cubicBezTo>
                    <a:pt x="5178" y="3419"/>
                    <a:pt x="5163" y="3247"/>
                    <a:pt x="5156" y="3162"/>
                  </a:cubicBezTo>
                  <a:cubicBezTo>
                    <a:pt x="5152" y="3126"/>
                    <a:pt x="5150" y="3103"/>
                    <a:pt x="5150" y="3103"/>
                  </a:cubicBezTo>
                  <a:lnTo>
                    <a:pt x="4495" y="3099"/>
                  </a:lnTo>
                  <a:cubicBezTo>
                    <a:pt x="4560" y="2678"/>
                    <a:pt x="4551" y="2230"/>
                    <a:pt x="4508" y="1781"/>
                  </a:cubicBezTo>
                  <a:lnTo>
                    <a:pt x="4508" y="1781"/>
                  </a:lnTo>
                  <a:cubicBezTo>
                    <a:pt x="4867" y="1926"/>
                    <a:pt x="5234" y="2086"/>
                    <a:pt x="5607" y="2261"/>
                  </a:cubicBezTo>
                  <a:lnTo>
                    <a:pt x="5720" y="1880"/>
                  </a:lnTo>
                  <a:cubicBezTo>
                    <a:pt x="5291" y="1683"/>
                    <a:pt x="4869" y="1508"/>
                    <a:pt x="4459" y="1350"/>
                  </a:cubicBezTo>
                  <a:cubicBezTo>
                    <a:pt x="4439" y="1201"/>
                    <a:pt x="4418" y="1054"/>
                    <a:pt x="4396" y="906"/>
                  </a:cubicBezTo>
                  <a:cubicBezTo>
                    <a:pt x="4396" y="906"/>
                    <a:pt x="2080" y="168"/>
                    <a:pt x="1307" y="168"/>
                  </a:cubicBezTo>
                  <a:cubicBezTo>
                    <a:pt x="1161" y="168"/>
                    <a:pt x="1070" y="195"/>
                    <a:pt x="1061" y="258"/>
                  </a:cubicBezTo>
                  <a:cubicBezTo>
                    <a:pt x="1057" y="287"/>
                    <a:pt x="1052" y="330"/>
                    <a:pt x="1042" y="383"/>
                  </a:cubicBezTo>
                  <a:cubicBezTo>
                    <a:pt x="1009" y="379"/>
                    <a:pt x="980" y="374"/>
                    <a:pt x="947" y="372"/>
                  </a:cubicBezTo>
                  <a:cubicBezTo>
                    <a:pt x="867" y="170"/>
                    <a:pt x="775" y="1"/>
                    <a:pt x="775" y="1"/>
                  </a:cubicBezTo>
                  <a:close/>
                </a:path>
              </a:pathLst>
            </a:custGeom>
            <a:solidFill>
              <a:srgbClr val="000000">
                <a:alpha val="13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64" name="Google Shape;10764;p52"/>
            <p:cNvSpPr/>
            <p:nvPr/>
          </p:nvSpPr>
          <p:spPr>
            <a:xfrm>
              <a:off x="772625" y="3247750"/>
              <a:ext cx="90950" cy="113950"/>
            </a:xfrm>
            <a:custGeom>
              <a:avLst/>
              <a:gdLst/>
              <a:ahLst/>
              <a:cxnLst/>
              <a:rect l="l" t="t" r="r" b="b"/>
              <a:pathLst>
                <a:path w="3638" h="4558" extrusionOk="0">
                  <a:moveTo>
                    <a:pt x="1925" y="305"/>
                  </a:moveTo>
                  <a:lnTo>
                    <a:pt x="3372" y="577"/>
                  </a:lnTo>
                  <a:cubicBezTo>
                    <a:pt x="3257" y="2731"/>
                    <a:pt x="2048" y="3963"/>
                    <a:pt x="1847" y="4154"/>
                  </a:cubicBezTo>
                  <a:lnTo>
                    <a:pt x="475" y="4287"/>
                  </a:lnTo>
                  <a:lnTo>
                    <a:pt x="346" y="4126"/>
                  </a:lnTo>
                  <a:cubicBezTo>
                    <a:pt x="647" y="3787"/>
                    <a:pt x="1732" y="2431"/>
                    <a:pt x="1925" y="305"/>
                  </a:cubicBezTo>
                  <a:close/>
                  <a:moveTo>
                    <a:pt x="1685" y="1"/>
                  </a:moveTo>
                  <a:lnTo>
                    <a:pt x="1675" y="140"/>
                  </a:lnTo>
                  <a:cubicBezTo>
                    <a:pt x="1504" y="2547"/>
                    <a:pt x="93" y="4011"/>
                    <a:pt x="78" y="4026"/>
                  </a:cubicBezTo>
                  <a:lnTo>
                    <a:pt x="1" y="4105"/>
                  </a:lnTo>
                  <a:lnTo>
                    <a:pt x="361" y="4557"/>
                  </a:lnTo>
                  <a:lnTo>
                    <a:pt x="1961" y="4399"/>
                  </a:lnTo>
                  <a:lnTo>
                    <a:pt x="1991" y="4372"/>
                  </a:lnTo>
                  <a:cubicBezTo>
                    <a:pt x="2054" y="4316"/>
                    <a:pt x="3546" y="2994"/>
                    <a:pt x="3635" y="478"/>
                  </a:cubicBezTo>
                  <a:lnTo>
                    <a:pt x="3638" y="364"/>
                  </a:lnTo>
                  <a:lnTo>
                    <a:pt x="1685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65" name="Google Shape;10765;p52"/>
            <p:cNvSpPr/>
            <p:nvPr/>
          </p:nvSpPr>
          <p:spPr>
            <a:xfrm>
              <a:off x="781575" y="3251075"/>
              <a:ext cx="83300" cy="106750"/>
            </a:xfrm>
            <a:custGeom>
              <a:avLst/>
              <a:gdLst/>
              <a:ahLst/>
              <a:cxnLst/>
              <a:rect l="l" t="t" r="r" b="b"/>
              <a:pathLst>
                <a:path w="3332" h="4270" extrusionOk="0">
                  <a:moveTo>
                    <a:pt x="1633" y="0"/>
                  </a:moveTo>
                  <a:cubicBezTo>
                    <a:pt x="1456" y="2486"/>
                    <a:pt x="1" y="3965"/>
                    <a:pt x="1" y="3965"/>
                  </a:cubicBezTo>
                  <a:lnTo>
                    <a:pt x="245" y="4269"/>
                  </a:lnTo>
                  <a:lnTo>
                    <a:pt x="1731" y="4123"/>
                  </a:lnTo>
                  <a:cubicBezTo>
                    <a:pt x="1731" y="4123"/>
                    <a:pt x="3245" y="2809"/>
                    <a:pt x="3331" y="318"/>
                  </a:cubicBezTo>
                  <a:lnTo>
                    <a:pt x="163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66" name="Google Shape;10766;p52"/>
            <p:cNvSpPr/>
            <p:nvPr/>
          </p:nvSpPr>
          <p:spPr>
            <a:xfrm>
              <a:off x="777275" y="3247225"/>
              <a:ext cx="90950" cy="113925"/>
            </a:xfrm>
            <a:custGeom>
              <a:avLst/>
              <a:gdLst/>
              <a:ahLst/>
              <a:cxnLst/>
              <a:rect l="l" t="t" r="r" b="b"/>
              <a:pathLst>
                <a:path w="3638" h="4557" extrusionOk="0">
                  <a:moveTo>
                    <a:pt x="1923" y="305"/>
                  </a:moveTo>
                  <a:lnTo>
                    <a:pt x="3371" y="576"/>
                  </a:lnTo>
                  <a:cubicBezTo>
                    <a:pt x="3256" y="2729"/>
                    <a:pt x="2048" y="3962"/>
                    <a:pt x="1847" y="4152"/>
                  </a:cubicBezTo>
                  <a:lnTo>
                    <a:pt x="474" y="4287"/>
                  </a:lnTo>
                  <a:lnTo>
                    <a:pt x="345" y="4126"/>
                  </a:lnTo>
                  <a:cubicBezTo>
                    <a:pt x="647" y="3787"/>
                    <a:pt x="1732" y="2430"/>
                    <a:pt x="1923" y="305"/>
                  </a:cubicBezTo>
                  <a:close/>
                  <a:moveTo>
                    <a:pt x="1684" y="0"/>
                  </a:moveTo>
                  <a:lnTo>
                    <a:pt x="1674" y="140"/>
                  </a:lnTo>
                  <a:cubicBezTo>
                    <a:pt x="1503" y="2547"/>
                    <a:pt x="91" y="4011"/>
                    <a:pt x="76" y="4025"/>
                  </a:cubicBezTo>
                  <a:lnTo>
                    <a:pt x="0" y="4104"/>
                  </a:lnTo>
                  <a:lnTo>
                    <a:pt x="361" y="4557"/>
                  </a:lnTo>
                  <a:lnTo>
                    <a:pt x="1959" y="4399"/>
                  </a:lnTo>
                  <a:lnTo>
                    <a:pt x="1990" y="4372"/>
                  </a:lnTo>
                  <a:cubicBezTo>
                    <a:pt x="2052" y="4316"/>
                    <a:pt x="3545" y="2993"/>
                    <a:pt x="3633" y="477"/>
                  </a:cubicBezTo>
                  <a:lnTo>
                    <a:pt x="3637" y="364"/>
                  </a:lnTo>
                  <a:lnTo>
                    <a:pt x="1684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67" name="Google Shape;10767;p52"/>
            <p:cNvSpPr/>
            <p:nvPr/>
          </p:nvSpPr>
          <p:spPr>
            <a:xfrm>
              <a:off x="720725" y="3157650"/>
              <a:ext cx="199975" cy="137800"/>
            </a:xfrm>
            <a:custGeom>
              <a:avLst/>
              <a:gdLst/>
              <a:ahLst/>
              <a:cxnLst/>
              <a:rect l="l" t="t" r="r" b="b"/>
              <a:pathLst>
                <a:path w="7999" h="5512" extrusionOk="0">
                  <a:moveTo>
                    <a:pt x="3218" y="0"/>
                  </a:moveTo>
                  <a:cubicBezTo>
                    <a:pt x="248" y="0"/>
                    <a:pt x="0" y="3483"/>
                    <a:pt x="0" y="3483"/>
                  </a:cubicBezTo>
                  <a:cubicBezTo>
                    <a:pt x="38" y="3481"/>
                    <a:pt x="78" y="3479"/>
                    <a:pt x="120" y="3479"/>
                  </a:cubicBezTo>
                  <a:cubicBezTo>
                    <a:pt x="1154" y="3479"/>
                    <a:pt x="3672" y="4119"/>
                    <a:pt x="6261" y="5512"/>
                  </a:cubicBezTo>
                  <a:cubicBezTo>
                    <a:pt x="6261" y="5512"/>
                    <a:pt x="7999" y="1005"/>
                    <a:pt x="4294" y="135"/>
                  </a:cubicBezTo>
                  <a:cubicBezTo>
                    <a:pt x="3900" y="42"/>
                    <a:pt x="3543" y="0"/>
                    <a:pt x="321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68" name="Google Shape;10768;p52"/>
            <p:cNvSpPr/>
            <p:nvPr/>
          </p:nvSpPr>
          <p:spPr>
            <a:xfrm>
              <a:off x="720750" y="3164350"/>
              <a:ext cx="196225" cy="131075"/>
            </a:xfrm>
            <a:custGeom>
              <a:avLst/>
              <a:gdLst/>
              <a:ahLst/>
              <a:cxnLst/>
              <a:rect l="l" t="t" r="r" b="b"/>
              <a:pathLst>
                <a:path w="7849" h="5243" extrusionOk="0">
                  <a:moveTo>
                    <a:pt x="4741" y="0"/>
                  </a:moveTo>
                  <a:cubicBezTo>
                    <a:pt x="4822" y="983"/>
                    <a:pt x="3886" y="2021"/>
                    <a:pt x="2507" y="2407"/>
                  </a:cubicBezTo>
                  <a:cubicBezTo>
                    <a:pt x="2149" y="2507"/>
                    <a:pt x="1795" y="2555"/>
                    <a:pt x="1458" y="2555"/>
                  </a:cubicBezTo>
                  <a:cubicBezTo>
                    <a:pt x="984" y="2555"/>
                    <a:pt x="545" y="2461"/>
                    <a:pt x="182" y="2288"/>
                  </a:cubicBezTo>
                  <a:cubicBezTo>
                    <a:pt x="30" y="2814"/>
                    <a:pt x="1" y="3212"/>
                    <a:pt x="1" y="3212"/>
                  </a:cubicBezTo>
                  <a:cubicBezTo>
                    <a:pt x="37" y="3210"/>
                    <a:pt x="76" y="3209"/>
                    <a:pt x="118" y="3209"/>
                  </a:cubicBezTo>
                  <a:cubicBezTo>
                    <a:pt x="1150" y="3209"/>
                    <a:pt x="3670" y="3848"/>
                    <a:pt x="6263" y="5242"/>
                  </a:cubicBezTo>
                  <a:cubicBezTo>
                    <a:pt x="6263" y="5242"/>
                    <a:pt x="7848" y="1120"/>
                    <a:pt x="474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69" name="Google Shape;10769;p52"/>
            <p:cNvSpPr/>
            <p:nvPr/>
          </p:nvSpPr>
          <p:spPr>
            <a:xfrm>
              <a:off x="736425" y="3160775"/>
              <a:ext cx="87275" cy="45475"/>
            </a:xfrm>
            <a:custGeom>
              <a:avLst/>
              <a:gdLst/>
              <a:ahLst/>
              <a:cxnLst/>
              <a:rect l="l" t="t" r="r" b="b"/>
              <a:pathLst>
                <a:path w="3491" h="1819" extrusionOk="0">
                  <a:moveTo>
                    <a:pt x="2551" y="0"/>
                  </a:moveTo>
                  <a:cubicBezTo>
                    <a:pt x="1094" y="0"/>
                    <a:pt x="366" y="859"/>
                    <a:pt x="0" y="1699"/>
                  </a:cubicBezTo>
                  <a:cubicBezTo>
                    <a:pt x="261" y="1777"/>
                    <a:pt x="551" y="1819"/>
                    <a:pt x="859" y="1819"/>
                  </a:cubicBezTo>
                  <a:cubicBezTo>
                    <a:pt x="1038" y="1819"/>
                    <a:pt x="1223" y="1804"/>
                    <a:pt x="1411" y="1774"/>
                  </a:cubicBezTo>
                  <a:cubicBezTo>
                    <a:pt x="2580" y="1587"/>
                    <a:pt x="3455" y="867"/>
                    <a:pt x="3491" y="110"/>
                  </a:cubicBezTo>
                  <a:cubicBezTo>
                    <a:pt x="3442" y="99"/>
                    <a:pt x="3397" y="86"/>
                    <a:pt x="3347" y="77"/>
                  </a:cubicBezTo>
                  <a:cubicBezTo>
                    <a:pt x="3060" y="25"/>
                    <a:pt x="2795" y="0"/>
                    <a:pt x="2551" y="0"/>
                  </a:cubicBezTo>
                  <a:close/>
                </a:path>
              </a:pathLst>
            </a:custGeom>
            <a:solidFill>
              <a:srgbClr val="FFFFFF">
                <a:alpha val="151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70" name="Google Shape;10770;p52"/>
            <p:cNvSpPr/>
            <p:nvPr/>
          </p:nvSpPr>
          <p:spPr>
            <a:xfrm>
              <a:off x="718700" y="3236050"/>
              <a:ext cx="163300" cy="61700"/>
            </a:xfrm>
            <a:custGeom>
              <a:avLst/>
              <a:gdLst/>
              <a:ahLst/>
              <a:cxnLst/>
              <a:rect l="l" t="t" r="r" b="b"/>
              <a:pathLst>
                <a:path w="6532" h="2468" extrusionOk="0">
                  <a:moveTo>
                    <a:pt x="61" y="0"/>
                  </a:moveTo>
                  <a:cubicBezTo>
                    <a:pt x="59" y="0"/>
                    <a:pt x="56" y="0"/>
                    <a:pt x="54" y="0"/>
                  </a:cubicBezTo>
                  <a:cubicBezTo>
                    <a:pt x="11" y="242"/>
                    <a:pt x="1" y="393"/>
                    <a:pt x="1" y="393"/>
                  </a:cubicBezTo>
                  <a:cubicBezTo>
                    <a:pt x="39" y="390"/>
                    <a:pt x="80" y="389"/>
                    <a:pt x="124" y="389"/>
                  </a:cubicBezTo>
                  <a:cubicBezTo>
                    <a:pt x="1183" y="389"/>
                    <a:pt x="3757" y="1043"/>
                    <a:pt x="6404" y="2468"/>
                  </a:cubicBezTo>
                  <a:cubicBezTo>
                    <a:pt x="6404" y="2468"/>
                    <a:pt x="6460" y="2320"/>
                    <a:pt x="6532" y="2074"/>
                  </a:cubicBezTo>
                  <a:cubicBezTo>
                    <a:pt x="3779" y="654"/>
                    <a:pt x="1162" y="0"/>
                    <a:pt x="6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71" name="Google Shape;10771;p52"/>
            <p:cNvSpPr/>
            <p:nvPr/>
          </p:nvSpPr>
          <p:spPr>
            <a:xfrm>
              <a:off x="735450" y="3160200"/>
              <a:ext cx="101950" cy="80225"/>
            </a:xfrm>
            <a:custGeom>
              <a:avLst/>
              <a:gdLst/>
              <a:ahLst/>
              <a:cxnLst/>
              <a:rect l="l" t="t" r="r" b="b"/>
              <a:pathLst>
                <a:path w="4078" h="3209" extrusionOk="0">
                  <a:moveTo>
                    <a:pt x="3023" y="0"/>
                  </a:moveTo>
                  <a:cubicBezTo>
                    <a:pt x="254" y="0"/>
                    <a:pt x="1" y="3169"/>
                    <a:pt x="1" y="3169"/>
                  </a:cubicBezTo>
                  <a:cubicBezTo>
                    <a:pt x="100" y="3174"/>
                    <a:pt x="222" y="3188"/>
                    <a:pt x="354" y="3208"/>
                  </a:cubicBezTo>
                  <a:cubicBezTo>
                    <a:pt x="461" y="2597"/>
                    <a:pt x="1048" y="97"/>
                    <a:pt x="3532" y="97"/>
                  </a:cubicBezTo>
                  <a:cubicBezTo>
                    <a:pt x="3704" y="97"/>
                    <a:pt x="3886" y="109"/>
                    <a:pt x="4077" y="135"/>
                  </a:cubicBezTo>
                  <a:cubicBezTo>
                    <a:pt x="3690" y="42"/>
                    <a:pt x="3340" y="0"/>
                    <a:pt x="302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72" name="Google Shape;10772;p52"/>
            <p:cNvSpPr/>
            <p:nvPr/>
          </p:nvSpPr>
          <p:spPr>
            <a:xfrm>
              <a:off x="824975" y="3288600"/>
              <a:ext cx="20800" cy="22125"/>
            </a:xfrm>
            <a:custGeom>
              <a:avLst/>
              <a:gdLst/>
              <a:ahLst/>
              <a:cxnLst/>
              <a:rect l="l" t="t" r="r" b="b"/>
              <a:pathLst>
                <a:path w="832" h="885" extrusionOk="0">
                  <a:moveTo>
                    <a:pt x="455" y="0"/>
                  </a:moveTo>
                  <a:cubicBezTo>
                    <a:pt x="286" y="0"/>
                    <a:pt x="122" y="140"/>
                    <a:pt x="65" y="347"/>
                  </a:cubicBezTo>
                  <a:cubicBezTo>
                    <a:pt x="0" y="586"/>
                    <a:pt x="105" y="821"/>
                    <a:pt x="298" y="874"/>
                  </a:cubicBezTo>
                  <a:cubicBezTo>
                    <a:pt x="324" y="882"/>
                    <a:pt x="351" y="885"/>
                    <a:pt x="377" y="885"/>
                  </a:cubicBezTo>
                  <a:cubicBezTo>
                    <a:pt x="546" y="885"/>
                    <a:pt x="709" y="744"/>
                    <a:pt x="766" y="538"/>
                  </a:cubicBezTo>
                  <a:cubicBezTo>
                    <a:pt x="831" y="300"/>
                    <a:pt x="726" y="64"/>
                    <a:pt x="534" y="11"/>
                  </a:cubicBezTo>
                  <a:cubicBezTo>
                    <a:pt x="508" y="4"/>
                    <a:pt x="482" y="0"/>
                    <a:pt x="455" y="0"/>
                  </a:cubicBezTo>
                  <a:close/>
                </a:path>
              </a:pathLst>
            </a:custGeom>
            <a:solidFill>
              <a:srgbClr val="FFFFFF">
                <a:alpha val="151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73" name="Google Shape;10773;p52"/>
            <p:cNvSpPr/>
            <p:nvPr/>
          </p:nvSpPr>
          <p:spPr>
            <a:xfrm>
              <a:off x="817725" y="3318175"/>
              <a:ext cx="9575" cy="11325"/>
            </a:xfrm>
            <a:custGeom>
              <a:avLst/>
              <a:gdLst/>
              <a:ahLst/>
              <a:cxnLst/>
              <a:rect l="l" t="t" r="r" b="b"/>
              <a:pathLst>
                <a:path w="383" h="453" extrusionOk="0">
                  <a:moveTo>
                    <a:pt x="212" y="1"/>
                  </a:moveTo>
                  <a:cubicBezTo>
                    <a:pt x="206" y="1"/>
                    <a:pt x="200" y="1"/>
                    <a:pt x="194" y="2"/>
                  </a:cubicBezTo>
                  <a:cubicBezTo>
                    <a:pt x="89" y="12"/>
                    <a:pt x="3" y="124"/>
                    <a:pt x="2" y="247"/>
                  </a:cubicBezTo>
                  <a:cubicBezTo>
                    <a:pt x="0" y="366"/>
                    <a:pt x="74" y="453"/>
                    <a:pt x="169" y="453"/>
                  </a:cubicBezTo>
                  <a:cubicBezTo>
                    <a:pt x="175" y="453"/>
                    <a:pt x="182" y="452"/>
                    <a:pt x="188" y="451"/>
                  </a:cubicBezTo>
                  <a:cubicBezTo>
                    <a:pt x="293" y="441"/>
                    <a:pt x="380" y="329"/>
                    <a:pt x="381" y="206"/>
                  </a:cubicBezTo>
                  <a:cubicBezTo>
                    <a:pt x="382" y="89"/>
                    <a:pt x="307" y="1"/>
                    <a:pt x="212" y="1"/>
                  </a:cubicBezTo>
                  <a:close/>
                </a:path>
              </a:pathLst>
            </a:custGeom>
            <a:solidFill>
              <a:srgbClr val="FFFFFF">
                <a:alpha val="151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74" name="Google Shape;10774;p52"/>
            <p:cNvSpPr/>
            <p:nvPr/>
          </p:nvSpPr>
          <p:spPr>
            <a:xfrm>
              <a:off x="797200" y="3253075"/>
              <a:ext cx="84750" cy="44675"/>
            </a:xfrm>
            <a:custGeom>
              <a:avLst/>
              <a:gdLst/>
              <a:ahLst/>
              <a:cxnLst/>
              <a:rect l="l" t="t" r="r" b="b"/>
              <a:pathLst>
                <a:path w="3390" h="1787" extrusionOk="0">
                  <a:moveTo>
                    <a:pt x="91" y="0"/>
                  </a:moveTo>
                  <a:cubicBezTo>
                    <a:pt x="73" y="127"/>
                    <a:pt x="44" y="251"/>
                    <a:pt x="1" y="370"/>
                  </a:cubicBezTo>
                  <a:cubicBezTo>
                    <a:pt x="998" y="705"/>
                    <a:pt x="2123" y="1173"/>
                    <a:pt x="3263" y="1787"/>
                  </a:cubicBezTo>
                  <a:cubicBezTo>
                    <a:pt x="3263" y="1787"/>
                    <a:pt x="3317" y="1639"/>
                    <a:pt x="3389" y="1393"/>
                  </a:cubicBezTo>
                  <a:cubicBezTo>
                    <a:pt x="2231" y="795"/>
                    <a:pt x="1099" y="335"/>
                    <a:pt x="9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75" name="Google Shape;10775;p52"/>
            <p:cNvSpPr/>
            <p:nvPr/>
          </p:nvSpPr>
          <p:spPr>
            <a:xfrm>
              <a:off x="861500" y="3184075"/>
              <a:ext cx="37825" cy="97150"/>
            </a:xfrm>
            <a:custGeom>
              <a:avLst/>
              <a:gdLst/>
              <a:ahLst/>
              <a:cxnLst/>
              <a:rect l="l" t="t" r="r" b="b"/>
              <a:pathLst>
                <a:path w="1513" h="3886" extrusionOk="0">
                  <a:moveTo>
                    <a:pt x="61" y="0"/>
                  </a:moveTo>
                  <a:lnTo>
                    <a:pt x="61" y="0"/>
                  </a:lnTo>
                  <a:cubicBezTo>
                    <a:pt x="267" y="404"/>
                    <a:pt x="406" y="859"/>
                    <a:pt x="458" y="1348"/>
                  </a:cubicBezTo>
                  <a:cubicBezTo>
                    <a:pt x="548" y="2189"/>
                    <a:pt x="369" y="2983"/>
                    <a:pt x="1" y="3621"/>
                  </a:cubicBezTo>
                  <a:cubicBezTo>
                    <a:pt x="169" y="3706"/>
                    <a:pt x="340" y="3794"/>
                    <a:pt x="512" y="3886"/>
                  </a:cubicBezTo>
                  <a:cubicBezTo>
                    <a:pt x="512" y="3886"/>
                    <a:pt x="1513" y="1285"/>
                    <a:pt x="61" y="0"/>
                  </a:cubicBezTo>
                  <a:close/>
                </a:path>
              </a:pathLst>
            </a:custGeom>
            <a:solidFill>
              <a:srgbClr val="FFFFFF">
                <a:alpha val="151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90" name="Google Shape;9590;p43"/>
          <p:cNvSpPr txBox="1">
            <a:spLocks noGrp="1"/>
          </p:cNvSpPr>
          <p:nvPr>
            <p:ph type="title"/>
          </p:nvPr>
        </p:nvSpPr>
        <p:spPr>
          <a:xfrm>
            <a:off x="720000" y="525975"/>
            <a:ext cx="7704000" cy="63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smtClean="0"/>
              <a:t>H</a:t>
            </a:r>
            <a:r>
              <a:rPr lang="en" b="1" dirty="0" smtClean="0"/>
              <a:t>ình thức hoạt động</a:t>
            </a:r>
            <a:endParaRPr dirty="0"/>
          </a:p>
        </p:txBody>
      </p:sp>
      <p:sp>
        <p:nvSpPr>
          <p:cNvPr id="9591" name="Google Shape;9591;p43"/>
          <p:cNvSpPr txBox="1">
            <a:spLocks noGrp="1"/>
          </p:cNvSpPr>
          <p:nvPr>
            <p:ph type="body" idx="1"/>
          </p:nvPr>
        </p:nvSpPr>
        <p:spPr>
          <a:xfrm>
            <a:off x="245327" y="1174500"/>
            <a:ext cx="8178673" cy="342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39700" indent="0">
              <a:buNone/>
            </a:pPr>
            <a:r>
              <a:rPr lang="en-US" sz="2000" dirty="0"/>
              <a:t>4 </a:t>
            </a:r>
            <a:r>
              <a:rPr lang="en-US" sz="2000" dirty="0" err="1"/>
              <a:t>nhóm</a:t>
            </a:r>
            <a:r>
              <a:rPr lang="en-US" sz="2000" dirty="0"/>
              <a:t> </a:t>
            </a:r>
            <a:r>
              <a:rPr lang="en-US" sz="2000" dirty="0" err="1"/>
              <a:t>thảo</a:t>
            </a:r>
            <a:r>
              <a:rPr lang="en-US" sz="2000" dirty="0"/>
              <a:t> </a:t>
            </a:r>
            <a:r>
              <a:rPr lang="en-US" sz="2000" dirty="0" err="1"/>
              <a:t>luận</a:t>
            </a:r>
            <a:r>
              <a:rPr lang="en-US" sz="2000" dirty="0"/>
              <a:t> </a:t>
            </a:r>
            <a:r>
              <a:rPr lang="en-US" sz="2000" dirty="0" err="1"/>
              <a:t>theo</a:t>
            </a:r>
            <a:r>
              <a:rPr lang="en-US" sz="2000" dirty="0"/>
              <a:t> </a:t>
            </a:r>
            <a:r>
              <a:rPr lang="en-US" sz="2000" dirty="0" err="1"/>
              <a:t>kỹ</a:t>
            </a:r>
            <a:r>
              <a:rPr lang="en-US" sz="2000" dirty="0"/>
              <a:t> </a:t>
            </a:r>
            <a:r>
              <a:rPr lang="en-US" sz="2000" dirty="0" err="1"/>
              <a:t>thuật</a:t>
            </a:r>
            <a:r>
              <a:rPr lang="en-US" sz="2000" dirty="0"/>
              <a:t> </a:t>
            </a:r>
            <a:r>
              <a:rPr lang="en-US" sz="2000" dirty="0" err="1"/>
              <a:t>mảnh</a:t>
            </a:r>
            <a:r>
              <a:rPr lang="en-US" sz="2000" dirty="0"/>
              <a:t> </a:t>
            </a:r>
            <a:r>
              <a:rPr lang="en-US" sz="2000" dirty="0" err="1" smtClean="0"/>
              <a:t>ghép</a:t>
            </a:r>
            <a:r>
              <a:rPr lang="en-US" sz="2000" dirty="0" smtClean="0"/>
              <a:t> </a:t>
            </a:r>
            <a:r>
              <a:rPr lang="en-US" sz="2000" dirty="0" err="1" smtClean="0"/>
              <a:t>trong</a:t>
            </a:r>
            <a:r>
              <a:rPr lang="en-US" sz="2000" dirty="0" smtClean="0"/>
              <a:t> 20 </a:t>
            </a:r>
            <a:r>
              <a:rPr lang="en-US" sz="2000" dirty="0" err="1" smtClean="0"/>
              <a:t>phút</a:t>
            </a:r>
            <a:r>
              <a:rPr lang="en-US" sz="2000" dirty="0" smtClean="0"/>
              <a:t> </a:t>
            </a:r>
            <a:endParaRPr lang="en-US" sz="2000" dirty="0"/>
          </a:p>
          <a:p>
            <a:pPr lvl="0">
              <a:buFont typeface="Wingdings" panose="05000000000000000000" pitchFamily="2" charset="2"/>
              <a:buChar char="v"/>
            </a:pPr>
            <a:r>
              <a:rPr lang="en-US" sz="2000" dirty="0"/>
              <a:t>1 </a:t>
            </a:r>
            <a:r>
              <a:rPr lang="en-US" sz="2000" dirty="0" err="1"/>
              <a:t>phút</a:t>
            </a:r>
            <a:r>
              <a:rPr lang="en-US" sz="2000" dirty="0"/>
              <a:t> </a:t>
            </a:r>
            <a:r>
              <a:rPr lang="en-US" sz="2000" dirty="0" err="1"/>
              <a:t>bốc</a:t>
            </a:r>
            <a:r>
              <a:rPr lang="en-US" sz="2000" dirty="0"/>
              <a:t> </a:t>
            </a:r>
            <a:r>
              <a:rPr lang="en-US" sz="2000" dirty="0" err="1"/>
              <a:t>thăm</a:t>
            </a:r>
            <a:endParaRPr lang="en-US" sz="2000" dirty="0"/>
          </a:p>
          <a:p>
            <a:pPr lvl="0">
              <a:buFont typeface="Wingdings" panose="05000000000000000000" pitchFamily="2" charset="2"/>
              <a:buChar char="v"/>
            </a:pPr>
            <a:r>
              <a:rPr lang="en-US" sz="2000" dirty="0"/>
              <a:t>5 </a:t>
            </a:r>
            <a:r>
              <a:rPr lang="en-US" sz="2000" dirty="0" err="1"/>
              <a:t>phút</a:t>
            </a:r>
            <a:r>
              <a:rPr lang="en-US" sz="2000" dirty="0"/>
              <a:t>: </a:t>
            </a:r>
            <a:r>
              <a:rPr lang="en-US" sz="2000" dirty="0" err="1"/>
              <a:t>thảo</a:t>
            </a:r>
            <a:r>
              <a:rPr lang="en-US" sz="2000" dirty="0"/>
              <a:t> </a:t>
            </a:r>
            <a:r>
              <a:rPr lang="en-US" sz="2000" dirty="0" err="1"/>
              <a:t>luận</a:t>
            </a:r>
            <a:r>
              <a:rPr lang="en-US" sz="2000" dirty="0"/>
              <a:t> </a:t>
            </a:r>
            <a:r>
              <a:rPr lang="en-US" sz="2000" dirty="0" err="1"/>
              <a:t>về</a:t>
            </a:r>
            <a:r>
              <a:rPr lang="en-US" sz="2000" dirty="0"/>
              <a:t> </a:t>
            </a:r>
            <a:r>
              <a:rPr lang="en-US" sz="2000" dirty="0" err="1"/>
              <a:t>một</a:t>
            </a:r>
            <a:r>
              <a:rPr lang="en-US" sz="2000" dirty="0"/>
              <a:t> </a:t>
            </a:r>
            <a:r>
              <a:rPr lang="en-US" sz="2000" dirty="0" err="1"/>
              <a:t>bước</a:t>
            </a:r>
            <a:r>
              <a:rPr lang="en-US" sz="2000" dirty="0"/>
              <a:t> </a:t>
            </a:r>
            <a:r>
              <a:rPr lang="en-US" sz="2000" dirty="0" err="1"/>
              <a:t>trong</a:t>
            </a:r>
            <a:r>
              <a:rPr lang="en-US" sz="2000" dirty="0"/>
              <a:t> </a:t>
            </a:r>
            <a:r>
              <a:rPr lang="en-US" sz="2000" dirty="0" err="1"/>
              <a:t>quy</a:t>
            </a:r>
            <a:r>
              <a:rPr lang="en-US" sz="2000" dirty="0"/>
              <a:t> </a:t>
            </a:r>
            <a:r>
              <a:rPr lang="en-US" sz="2000" dirty="0" err="1"/>
              <a:t>trình</a:t>
            </a:r>
            <a:r>
              <a:rPr lang="en-US" sz="2000" dirty="0"/>
              <a:t> </a:t>
            </a:r>
            <a:r>
              <a:rPr lang="en-US" sz="2000" dirty="0" err="1"/>
              <a:t>sân</a:t>
            </a:r>
            <a:r>
              <a:rPr lang="en-US" sz="2000" dirty="0"/>
              <a:t> </a:t>
            </a:r>
            <a:r>
              <a:rPr lang="en-US" sz="2000" dirty="0" err="1"/>
              <a:t>khấu</a:t>
            </a:r>
            <a:r>
              <a:rPr lang="en-US" sz="2000" dirty="0"/>
              <a:t> </a:t>
            </a:r>
            <a:r>
              <a:rPr lang="en-US" sz="2000" dirty="0" err="1"/>
              <a:t>hóa</a:t>
            </a:r>
            <a:r>
              <a:rPr lang="en-US" sz="2000" dirty="0"/>
              <a:t> </a:t>
            </a:r>
            <a:r>
              <a:rPr lang="en-US" sz="2000" dirty="0" err="1"/>
              <a:t>TPVH</a:t>
            </a:r>
            <a:r>
              <a:rPr lang="en-US" sz="2000" dirty="0"/>
              <a:t> </a:t>
            </a:r>
            <a:r>
              <a:rPr lang="en-US" sz="2000" dirty="0" err="1"/>
              <a:t>mà</a:t>
            </a:r>
            <a:r>
              <a:rPr lang="en-US" sz="2000" dirty="0"/>
              <a:t> </a:t>
            </a:r>
            <a:r>
              <a:rPr lang="en-US" sz="2000" dirty="0" err="1"/>
              <a:t>nhóm</a:t>
            </a:r>
            <a:r>
              <a:rPr lang="en-US" sz="2000" dirty="0"/>
              <a:t> </a:t>
            </a:r>
            <a:r>
              <a:rPr lang="en-US" sz="2000" dirty="0" err="1"/>
              <a:t>bốc</a:t>
            </a:r>
            <a:r>
              <a:rPr lang="en-US" sz="2000" dirty="0"/>
              <a:t> </a:t>
            </a:r>
            <a:r>
              <a:rPr lang="en-US" sz="2000" dirty="0" err="1"/>
              <a:t>được</a:t>
            </a:r>
            <a:endParaRPr lang="en-US" sz="2000" dirty="0"/>
          </a:p>
          <a:p>
            <a:pPr lvl="0">
              <a:buFont typeface="Wingdings" panose="05000000000000000000" pitchFamily="2" charset="2"/>
              <a:buChar char="v"/>
            </a:pPr>
            <a:r>
              <a:rPr lang="en-US" sz="2000" dirty="0"/>
              <a:t>8 </a:t>
            </a:r>
            <a:r>
              <a:rPr lang="en-US" sz="2000" dirty="0" err="1"/>
              <a:t>phút</a:t>
            </a:r>
            <a:r>
              <a:rPr lang="en-US" sz="2000" dirty="0"/>
              <a:t> </a:t>
            </a:r>
            <a:r>
              <a:rPr lang="en-US" sz="2000" dirty="0" err="1"/>
              <a:t>tạo</a:t>
            </a:r>
            <a:r>
              <a:rPr lang="en-US" sz="2000" dirty="0"/>
              <a:t> </a:t>
            </a:r>
            <a:r>
              <a:rPr lang="en-US" sz="2000" dirty="0" err="1"/>
              <a:t>nhóm</a:t>
            </a:r>
            <a:r>
              <a:rPr lang="en-US" sz="2000" dirty="0"/>
              <a:t> </a:t>
            </a:r>
            <a:r>
              <a:rPr lang="en-US" sz="2000" dirty="0" err="1"/>
              <a:t>mới</a:t>
            </a:r>
            <a:r>
              <a:rPr lang="en-US" sz="2000" dirty="0"/>
              <a:t>, </a:t>
            </a:r>
            <a:r>
              <a:rPr lang="en-US" sz="2000" dirty="0" err="1"/>
              <a:t>lần</a:t>
            </a:r>
            <a:r>
              <a:rPr lang="en-US" sz="2000" dirty="0"/>
              <a:t> </a:t>
            </a:r>
            <a:r>
              <a:rPr lang="en-US" sz="2000" dirty="0" err="1"/>
              <a:t>lượt</a:t>
            </a:r>
            <a:r>
              <a:rPr lang="en-US" sz="2000" dirty="0"/>
              <a:t> </a:t>
            </a:r>
            <a:r>
              <a:rPr lang="en-US" sz="2000" dirty="0" err="1"/>
              <a:t>từng</a:t>
            </a:r>
            <a:r>
              <a:rPr lang="en-US" sz="2000" dirty="0"/>
              <a:t> </a:t>
            </a:r>
            <a:r>
              <a:rPr lang="en-US" sz="2000" dirty="0" err="1"/>
              <a:t>thành</a:t>
            </a:r>
            <a:r>
              <a:rPr lang="en-US" sz="2000" dirty="0"/>
              <a:t> </a:t>
            </a:r>
            <a:r>
              <a:rPr lang="en-US" sz="2000" dirty="0" err="1"/>
              <a:t>viên</a:t>
            </a:r>
            <a:r>
              <a:rPr lang="en-US" sz="2000" dirty="0"/>
              <a:t> </a:t>
            </a:r>
            <a:r>
              <a:rPr lang="en-US" sz="2000" dirty="0" err="1"/>
              <a:t>trình</a:t>
            </a:r>
            <a:r>
              <a:rPr lang="en-US" sz="2000" dirty="0"/>
              <a:t> </a:t>
            </a:r>
            <a:r>
              <a:rPr lang="en-US" sz="2000" dirty="0" err="1"/>
              <a:t>bày</a:t>
            </a:r>
            <a:r>
              <a:rPr lang="en-US" sz="2000" dirty="0"/>
              <a:t> </a:t>
            </a:r>
            <a:r>
              <a:rPr lang="en-US" sz="2000" dirty="0" err="1"/>
              <a:t>kết</a:t>
            </a:r>
            <a:r>
              <a:rPr lang="en-US" sz="2000" dirty="0"/>
              <a:t> </a:t>
            </a:r>
            <a:r>
              <a:rPr lang="en-US" sz="2000" dirty="0" err="1"/>
              <a:t>quả</a:t>
            </a:r>
            <a:r>
              <a:rPr lang="en-US" sz="2000" dirty="0"/>
              <a:t> </a:t>
            </a:r>
            <a:r>
              <a:rPr lang="en-US" sz="2000" dirty="0" err="1"/>
              <a:t>thảo</a:t>
            </a:r>
            <a:r>
              <a:rPr lang="en-US" sz="2000" dirty="0"/>
              <a:t> </a:t>
            </a:r>
            <a:r>
              <a:rPr lang="en-US" sz="2000" dirty="0" err="1"/>
              <a:t>luận</a:t>
            </a:r>
            <a:r>
              <a:rPr lang="en-US" sz="2000" dirty="0"/>
              <a:t> </a:t>
            </a:r>
            <a:r>
              <a:rPr lang="en-US" sz="2000" dirty="0" err="1"/>
              <a:t>của</a:t>
            </a:r>
            <a:r>
              <a:rPr lang="en-US" sz="2000" dirty="0"/>
              <a:t> </a:t>
            </a:r>
            <a:r>
              <a:rPr lang="en-US" sz="2000" dirty="0" err="1"/>
              <a:t>nhóm</a:t>
            </a:r>
            <a:r>
              <a:rPr lang="en-US" sz="2000" dirty="0"/>
              <a:t> </a:t>
            </a:r>
            <a:r>
              <a:rPr lang="en-US" sz="2000" dirty="0" err="1"/>
              <a:t>vòng</a:t>
            </a:r>
            <a:r>
              <a:rPr lang="en-US" sz="2000" dirty="0"/>
              <a:t> 1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sz="2000" dirty="0" smtClean="0"/>
              <a:t>6 </a:t>
            </a:r>
            <a:r>
              <a:rPr lang="en-US" sz="2000" dirty="0" err="1"/>
              <a:t>phút</a:t>
            </a:r>
            <a:r>
              <a:rPr lang="en-US" sz="2000" dirty="0"/>
              <a:t> </a:t>
            </a:r>
            <a:r>
              <a:rPr lang="en-US" sz="2000" dirty="0" err="1"/>
              <a:t>cuối</a:t>
            </a:r>
            <a:r>
              <a:rPr lang="en-US" sz="2000" dirty="0"/>
              <a:t> 1 </a:t>
            </a:r>
            <a:r>
              <a:rPr lang="en-US" sz="2000" dirty="0" err="1"/>
              <a:t>nhóm</a:t>
            </a:r>
            <a:r>
              <a:rPr lang="en-US" sz="2000" dirty="0"/>
              <a:t> </a:t>
            </a:r>
            <a:r>
              <a:rPr lang="en-US" sz="2000" dirty="0" err="1"/>
              <a:t>lên</a:t>
            </a:r>
            <a:r>
              <a:rPr lang="en-US" sz="2000" dirty="0"/>
              <a:t> </a:t>
            </a:r>
            <a:r>
              <a:rPr lang="en-US" sz="2000" dirty="0" err="1"/>
              <a:t>báo</a:t>
            </a:r>
            <a:r>
              <a:rPr lang="en-US" sz="2000" dirty="0"/>
              <a:t> </a:t>
            </a:r>
            <a:r>
              <a:rPr lang="en-US" sz="2000" dirty="0" err="1"/>
              <a:t>cáo</a:t>
            </a:r>
            <a:r>
              <a:rPr lang="en-US" sz="2000" dirty="0"/>
              <a:t>. </a:t>
            </a:r>
            <a:r>
              <a:rPr lang="en-US" sz="2000" dirty="0" err="1"/>
              <a:t>Nhóm</a:t>
            </a:r>
            <a:r>
              <a:rPr lang="en-US" sz="2000" dirty="0"/>
              <a:t> </a:t>
            </a:r>
            <a:r>
              <a:rPr lang="en-US" sz="2000" dirty="0" err="1"/>
              <a:t>khác</a:t>
            </a:r>
            <a:r>
              <a:rPr lang="en-US" sz="2000" dirty="0"/>
              <a:t> </a:t>
            </a:r>
            <a:r>
              <a:rPr lang="en-US" sz="2000" dirty="0" err="1"/>
              <a:t>nhận</a:t>
            </a:r>
            <a:r>
              <a:rPr lang="en-US" sz="2000" dirty="0"/>
              <a:t> </a:t>
            </a:r>
            <a:r>
              <a:rPr lang="en-US" sz="2000" dirty="0" err="1"/>
              <a:t>xét</a:t>
            </a:r>
            <a:endParaRPr sz="7200" dirty="0"/>
          </a:p>
        </p:txBody>
      </p:sp>
    </p:spTree>
    <p:extLst>
      <p:ext uri="{BB962C8B-B14F-4D97-AF65-F5344CB8AC3E}">
        <p14:creationId xmlns:p14="http://schemas.microsoft.com/office/powerpoint/2010/main" val="210346231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555169907"/>
              </p:ext>
            </p:extLst>
          </p:nvPr>
        </p:nvGraphicFramePr>
        <p:xfrm>
          <a:off x="720000" y="525975"/>
          <a:ext cx="7704000" cy="3429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65058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65" name="Google Shape;9865;p47"/>
          <p:cNvSpPr txBox="1">
            <a:spLocks noGrp="1"/>
          </p:cNvSpPr>
          <p:nvPr>
            <p:ph type="title"/>
          </p:nvPr>
        </p:nvSpPr>
        <p:spPr>
          <a:xfrm>
            <a:off x="1907609" y="423627"/>
            <a:ext cx="4875600" cy="1038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US" sz="2400" b="1" dirty="0" smtClean="0"/>
              <a:t>1. </a:t>
            </a:r>
            <a:r>
              <a:rPr lang="en-US" sz="2400" b="1" dirty="0" err="1" smtClean="0"/>
              <a:t>Nghiên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cứu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tác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phẩm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chọn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hình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thức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sân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khấu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hóa</a:t>
            </a:r>
            <a:r>
              <a:rPr lang="en-US" sz="2400" b="1" dirty="0" smtClean="0"/>
              <a:t/>
            </a:r>
            <a:br>
              <a:rPr lang="en-US" sz="2400" b="1" dirty="0" smtClean="0"/>
            </a:br>
            <a:r>
              <a:rPr lang="en-US" sz="2400" b="1" dirty="0" smtClean="0"/>
              <a:t> </a:t>
            </a:r>
            <a:br>
              <a:rPr lang="en-US" sz="2400" b="1" dirty="0" smtClean="0"/>
            </a:br>
            <a:endParaRPr sz="2400" b="1" dirty="0"/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2592074688"/>
              </p:ext>
            </p:extLst>
          </p:nvPr>
        </p:nvGraphicFramePr>
        <p:xfrm>
          <a:off x="1211731" y="1593979"/>
          <a:ext cx="4427400" cy="20528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9868" name="Google Shape;9868;p47"/>
          <p:cNvGrpSpPr/>
          <p:nvPr/>
        </p:nvGrpSpPr>
        <p:grpSpPr>
          <a:xfrm>
            <a:off x="5435570" y="2715273"/>
            <a:ext cx="1222032" cy="1932763"/>
            <a:chOff x="1483445" y="2670748"/>
            <a:chExt cx="1222032" cy="1932763"/>
          </a:xfrm>
        </p:grpSpPr>
        <p:sp>
          <p:nvSpPr>
            <p:cNvPr id="9869" name="Google Shape;9869;p47"/>
            <p:cNvSpPr/>
            <p:nvPr/>
          </p:nvSpPr>
          <p:spPr>
            <a:xfrm>
              <a:off x="1483445" y="2670748"/>
              <a:ext cx="1222032" cy="1932763"/>
            </a:xfrm>
            <a:custGeom>
              <a:avLst/>
              <a:gdLst/>
              <a:ahLst/>
              <a:cxnLst/>
              <a:rect l="l" t="t" r="r" b="b"/>
              <a:pathLst>
                <a:path w="29443" h="46567" extrusionOk="0">
                  <a:moveTo>
                    <a:pt x="10058" y="0"/>
                  </a:moveTo>
                  <a:cubicBezTo>
                    <a:pt x="9298" y="0"/>
                    <a:pt x="8537" y="150"/>
                    <a:pt x="7832" y="449"/>
                  </a:cubicBezTo>
                  <a:cubicBezTo>
                    <a:pt x="6086" y="1191"/>
                    <a:pt x="4902" y="3180"/>
                    <a:pt x="4626" y="5000"/>
                  </a:cubicBezTo>
                  <a:cubicBezTo>
                    <a:pt x="4356" y="6773"/>
                    <a:pt x="4878" y="8650"/>
                    <a:pt x="6020" y="10031"/>
                  </a:cubicBezTo>
                  <a:cubicBezTo>
                    <a:pt x="3322" y="11942"/>
                    <a:pt x="1260" y="14737"/>
                    <a:pt x="232" y="17881"/>
                  </a:cubicBezTo>
                  <a:cubicBezTo>
                    <a:pt x="110" y="18256"/>
                    <a:pt x="1" y="18646"/>
                    <a:pt x="37" y="19040"/>
                  </a:cubicBezTo>
                  <a:cubicBezTo>
                    <a:pt x="74" y="19455"/>
                    <a:pt x="272" y="19836"/>
                    <a:pt x="440" y="20218"/>
                  </a:cubicBezTo>
                  <a:cubicBezTo>
                    <a:pt x="1106" y="21724"/>
                    <a:pt x="1433" y="23509"/>
                    <a:pt x="2738" y="24516"/>
                  </a:cubicBezTo>
                  <a:cubicBezTo>
                    <a:pt x="2626" y="24490"/>
                    <a:pt x="2513" y="24478"/>
                    <a:pt x="2402" y="24478"/>
                  </a:cubicBezTo>
                  <a:cubicBezTo>
                    <a:pt x="1385" y="24478"/>
                    <a:pt x="461" y="25500"/>
                    <a:pt x="478" y="26553"/>
                  </a:cubicBezTo>
                  <a:cubicBezTo>
                    <a:pt x="498" y="27720"/>
                    <a:pt x="1436" y="28733"/>
                    <a:pt x="2538" y="29121"/>
                  </a:cubicBezTo>
                  <a:cubicBezTo>
                    <a:pt x="3013" y="29288"/>
                    <a:pt x="3510" y="29358"/>
                    <a:pt x="4011" y="29358"/>
                  </a:cubicBezTo>
                  <a:cubicBezTo>
                    <a:pt x="4675" y="29358"/>
                    <a:pt x="5347" y="29236"/>
                    <a:pt x="5987" y="29054"/>
                  </a:cubicBezTo>
                  <a:lnTo>
                    <a:pt x="5987" y="29054"/>
                  </a:lnTo>
                  <a:cubicBezTo>
                    <a:pt x="5565" y="32324"/>
                    <a:pt x="5144" y="35641"/>
                    <a:pt x="5582" y="38910"/>
                  </a:cubicBezTo>
                  <a:cubicBezTo>
                    <a:pt x="5665" y="39532"/>
                    <a:pt x="5780" y="40163"/>
                    <a:pt x="5701" y="40787"/>
                  </a:cubicBezTo>
                  <a:cubicBezTo>
                    <a:pt x="5618" y="41458"/>
                    <a:pt x="5303" y="42100"/>
                    <a:pt x="4822" y="42577"/>
                  </a:cubicBezTo>
                  <a:cubicBezTo>
                    <a:pt x="4250" y="43145"/>
                    <a:pt x="3470" y="43474"/>
                    <a:pt x="2916" y="44062"/>
                  </a:cubicBezTo>
                  <a:cubicBezTo>
                    <a:pt x="2363" y="44648"/>
                    <a:pt x="2143" y="45711"/>
                    <a:pt x="2787" y="46198"/>
                  </a:cubicBezTo>
                  <a:cubicBezTo>
                    <a:pt x="3120" y="46451"/>
                    <a:pt x="3573" y="46461"/>
                    <a:pt x="3991" y="46461"/>
                  </a:cubicBezTo>
                  <a:cubicBezTo>
                    <a:pt x="5266" y="46458"/>
                    <a:pt x="6539" y="46456"/>
                    <a:pt x="7812" y="46454"/>
                  </a:cubicBezTo>
                  <a:cubicBezTo>
                    <a:pt x="7814" y="46454"/>
                    <a:pt x="7816" y="46454"/>
                    <a:pt x="7818" y="46454"/>
                  </a:cubicBezTo>
                  <a:cubicBezTo>
                    <a:pt x="8099" y="46454"/>
                    <a:pt x="8588" y="46567"/>
                    <a:pt x="9008" y="46567"/>
                  </a:cubicBezTo>
                  <a:cubicBezTo>
                    <a:pt x="9290" y="46567"/>
                    <a:pt x="9540" y="46516"/>
                    <a:pt x="9677" y="46348"/>
                  </a:cubicBezTo>
                  <a:cubicBezTo>
                    <a:pt x="9932" y="46033"/>
                    <a:pt x="9743" y="45220"/>
                    <a:pt x="9785" y="44838"/>
                  </a:cubicBezTo>
                  <a:cubicBezTo>
                    <a:pt x="10045" y="42439"/>
                    <a:pt x="10672" y="40078"/>
                    <a:pt x="11640" y="37870"/>
                  </a:cubicBezTo>
                  <a:cubicBezTo>
                    <a:pt x="12071" y="36885"/>
                    <a:pt x="12653" y="35851"/>
                    <a:pt x="13659" y="35471"/>
                  </a:cubicBezTo>
                  <a:cubicBezTo>
                    <a:pt x="13796" y="35421"/>
                    <a:pt x="13945" y="35384"/>
                    <a:pt x="14090" y="35384"/>
                  </a:cubicBezTo>
                  <a:cubicBezTo>
                    <a:pt x="14200" y="35384"/>
                    <a:pt x="14308" y="35405"/>
                    <a:pt x="14406" y="35458"/>
                  </a:cubicBezTo>
                  <a:cubicBezTo>
                    <a:pt x="14665" y="35599"/>
                    <a:pt x="14769" y="35910"/>
                    <a:pt x="14850" y="36194"/>
                  </a:cubicBezTo>
                  <a:cubicBezTo>
                    <a:pt x="15328" y="37878"/>
                    <a:pt x="15695" y="39594"/>
                    <a:pt x="15953" y="41326"/>
                  </a:cubicBezTo>
                  <a:cubicBezTo>
                    <a:pt x="16082" y="42191"/>
                    <a:pt x="16183" y="43060"/>
                    <a:pt x="16256" y="43937"/>
                  </a:cubicBezTo>
                  <a:cubicBezTo>
                    <a:pt x="16306" y="44553"/>
                    <a:pt x="15879" y="46450"/>
                    <a:pt x="16865" y="46457"/>
                  </a:cubicBezTo>
                  <a:cubicBezTo>
                    <a:pt x="17380" y="46461"/>
                    <a:pt x="17891" y="46469"/>
                    <a:pt x="18403" y="46477"/>
                  </a:cubicBezTo>
                  <a:cubicBezTo>
                    <a:pt x="20088" y="46506"/>
                    <a:pt x="21774" y="46535"/>
                    <a:pt x="23459" y="46563"/>
                  </a:cubicBezTo>
                  <a:cubicBezTo>
                    <a:pt x="23511" y="46564"/>
                    <a:pt x="23563" y="46565"/>
                    <a:pt x="23615" y="46565"/>
                  </a:cubicBezTo>
                  <a:cubicBezTo>
                    <a:pt x="24002" y="46565"/>
                    <a:pt x="24404" y="46529"/>
                    <a:pt x="24691" y="46279"/>
                  </a:cubicBezTo>
                  <a:cubicBezTo>
                    <a:pt x="25017" y="45996"/>
                    <a:pt x="24997" y="45335"/>
                    <a:pt x="24576" y="45237"/>
                  </a:cubicBezTo>
                  <a:cubicBezTo>
                    <a:pt x="28104" y="40061"/>
                    <a:pt x="29443" y="33442"/>
                    <a:pt x="28201" y="27302"/>
                  </a:cubicBezTo>
                  <a:cubicBezTo>
                    <a:pt x="27946" y="26036"/>
                    <a:pt x="27584" y="24782"/>
                    <a:pt x="27507" y="23491"/>
                  </a:cubicBezTo>
                  <a:cubicBezTo>
                    <a:pt x="27490" y="23218"/>
                    <a:pt x="27484" y="22942"/>
                    <a:pt x="27483" y="22666"/>
                  </a:cubicBezTo>
                  <a:cubicBezTo>
                    <a:pt x="27474" y="21685"/>
                    <a:pt x="27483" y="20696"/>
                    <a:pt x="27037" y="19837"/>
                  </a:cubicBezTo>
                  <a:cubicBezTo>
                    <a:pt x="26441" y="18687"/>
                    <a:pt x="25168" y="18064"/>
                    <a:pt x="23928" y="17690"/>
                  </a:cubicBezTo>
                  <a:cubicBezTo>
                    <a:pt x="22689" y="17319"/>
                    <a:pt x="21374" y="17108"/>
                    <a:pt x="20262" y="16447"/>
                  </a:cubicBezTo>
                  <a:cubicBezTo>
                    <a:pt x="17772" y="14967"/>
                    <a:pt x="17029" y="11761"/>
                    <a:pt x="16601" y="8896"/>
                  </a:cubicBezTo>
                  <a:cubicBezTo>
                    <a:pt x="16174" y="6032"/>
                    <a:pt x="15657" y="2842"/>
                    <a:pt x="13353" y="1084"/>
                  </a:cubicBezTo>
                  <a:cubicBezTo>
                    <a:pt x="12404" y="360"/>
                    <a:pt x="11233" y="0"/>
                    <a:pt x="1005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3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70" name="Google Shape;9870;p47"/>
            <p:cNvSpPr/>
            <p:nvPr/>
          </p:nvSpPr>
          <p:spPr>
            <a:xfrm>
              <a:off x="2468898" y="3536543"/>
              <a:ext cx="79441" cy="139457"/>
            </a:xfrm>
            <a:custGeom>
              <a:avLst/>
              <a:gdLst/>
              <a:ahLst/>
              <a:cxnLst/>
              <a:rect l="l" t="t" r="r" b="b"/>
              <a:pathLst>
                <a:path w="1914" h="3360" extrusionOk="0">
                  <a:moveTo>
                    <a:pt x="1072" y="1"/>
                  </a:moveTo>
                  <a:cubicBezTo>
                    <a:pt x="752" y="1"/>
                    <a:pt x="504" y="315"/>
                    <a:pt x="757" y="746"/>
                  </a:cubicBezTo>
                  <a:cubicBezTo>
                    <a:pt x="1089" y="1312"/>
                    <a:pt x="1000" y="1815"/>
                    <a:pt x="981" y="2161"/>
                  </a:cubicBezTo>
                  <a:cubicBezTo>
                    <a:pt x="964" y="2509"/>
                    <a:pt x="155" y="2591"/>
                    <a:pt x="77" y="2786"/>
                  </a:cubicBezTo>
                  <a:cubicBezTo>
                    <a:pt x="1" y="2983"/>
                    <a:pt x="162" y="3333"/>
                    <a:pt x="350" y="3358"/>
                  </a:cubicBezTo>
                  <a:cubicBezTo>
                    <a:pt x="354" y="3359"/>
                    <a:pt x="358" y="3359"/>
                    <a:pt x="362" y="3359"/>
                  </a:cubicBezTo>
                  <a:cubicBezTo>
                    <a:pt x="577" y="3359"/>
                    <a:pt x="1548" y="2746"/>
                    <a:pt x="1664" y="2603"/>
                  </a:cubicBezTo>
                  <a:cubicBezTo>
                    <a:pt x="1783" y="2455"/>
                    <a:pt x="1914" y="1098"/>
                    <a:pt x="1708" y="548"/>
                  </a:cubicBezTo>
                  <a:cubicBezTo>
                    <a:pt x="1563" y="160"/>
                    <a:pt x="1300" y="1"/>
                    <a:pt x="1072" y="1"/>
                  </a:cubicBezTo>
                  <a:close/>
                </a:path>
              </a:pathLst>
            </a:custGeom>
            <a:solidFill>
              <a:srgbClr val="FF95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71" name="Google Shape;9871;p47"/>
            <p:cNvSpPr/>
            <p:nvPr/>
          </p:nvSpPr>
          <p:spPr>
            <a:xfrm>
              <a:off x="2439803" y="3519235"/>
              <a:ext cx="85085" cy="88613"/>
            </a:xfrm>
            <a:custGeom>
              <a:avLst/>
              <a:gdLst/>
              <a:ahLst/>
              <a:cxnLst/>
              <a:rect l="l" t="t" r="r" b="b"/>
              <a:pathLst>
                <a:path w="2050" h="2135" extrusionOk="0">
                  <a:moveTo>
                    <a:pt x="1075" y="0"/>
                  </a:moveTo>
                  <a:cubicBezTo>
                    <a:pt x="840" y="0"/>
                    <a:pt x="678" y="110"/>
                    <a:pt x="791" y="328"/>
                  </a:cubicBezTo>
                  <a:cubicBezTo>
                    <a:pt x="1004" y="738"/>
                    <a:pt x="1165" y="1012"/>
                    <a:pt x="1091" y="1269"/>
                  </a:cubicBezTo>
                  <a:cubicBezTo>
                    <a:pt x="1014" y="1532"/>
                    <a:pt x="225" y="1516"/>
                    <a:pt x="114" y="1657"/>
                  </a:cubicBezTo>
                  <a:cubicBezTo>
                    <a:pt x="1" y="1800"/>
                    <a:pt x="81" y="2090"/>
                    <a:pt x="258" y="2131"/>
                  </a:cubicBezTo>
                  <a:cubicBezTo>
                    <a:pt x="267" y="2134"/>
                    <a:pt x="279" y="2135"/>
                    <a:pt x="293" y="2135"/>
                  </a:cubicBezTo>
                  <a:cubicBezTo>
                    <a:pt x="549" y="2135"/>
                    <a:pt x="1569" y="1774"/>
                    <a:pt x="1708" y="1673"/>
                  </a:cubicBezTo>
                  <a:cubicBezTo>
                    <a:pt x="1853" y="1568"/>
                    <a:pt x="2050" y="968"/>
                    <a:pt x="1918" y="551"/>
                  </a:cubicBezTo>
                  <a:cubicBezTo>
                    <a:pt x="1800" y="182"/>
                    <a:pt x="1377" y="0"/>
                    <a:pt x="1075" y="0"/>
                  </a:cubicBezTo>
                  <a:close/>
                </a:path>
              </a:pathLst>
            </a:custGeom>
            <a:solidFill>
              <a:srgbClr val="FF95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72" name="Google Shape;9872;p47"/>
            <p:cNvSpPr/>
            <p:nvPr/>
          </p:nvSpPr>
          <p:spPr>
            <a:xfrm>
              <a:off x="2443082" y="3520895"/>
              <a:ext cx="104012" cy="116297"/>
            </a:xfrm>
            <a:custGeom>
              <a:avLst/>
              <a:gdLst/>
              <a:ahLst/>
              <a:cxnLst/>
              <a:rect l="l" t="t" r="r" b="b"/>
              <a:pathLst>
                <a:path w="2506" h="2802" extrusionOk="0">
                  <a:moveTo>
                    <a:pt x="1263" y="1"/>
                  </a:moveTo>
                  <a:cubicBezTo>
                    <a:pt x="1055" y="1"/>
                    <a:pt x="934" y="136"/>
                    <a:pt x="1044" y="443"/>
                  </a:cubicBezTo>
                  <a:cubicBezTo>
                    <a:pt x="1281" y="1104"/>
                    <a:pt x="1458" y="1532"/>
                    <a:pt x="1347" y="1860"/>
                  </a:cubicBezTo>
                  <a:cubicBezTo>
                    <a:pt x="1238" y="2186"/>
                    <a:pt x="281" y="1975"/>
                    <a:pt x="142" y="2136"/>
                  </a:cubicBezTo>
                  <a:cubicBezTo>
                    <a:pt x="1" y="2298"/>
                    <a:pt x="98" y="2689"/>
                    <a:pt x="310" y="2781"/>
                  </a:cubicBezTo>
                  <a:cubicBezTo>
                    <a:pt x="342" y="2795"/>
                    <a:pt x="399" y="2801"/>
                    <a:pt x="475" y="2801"/>
                  </a:cubicBezTo>
                  <a:cubicBezTo>
                    <a:pt x="897" y="2801"/>
                    <a:pt x="1877" y="2610"/>
                    <a:pt x="2027" y="2525"/>
                  </a:cubicBezTo>
                  <a:cubicBezTo>
                    <a:pt x="2204" y="2425"/>
                    <a:pt x="2505" y="1699"/>
                    <a:pt x="2408" y="1099"/>
                  </a:cubicBezTo>
                  <a:cubicBezTo>
                    <a:pt x="2301" y="440"/>
                    <a:pt x="1639" y="1"/>
                    <a:pt x="1263" y="1"/>
                  </a:cubicBezTo>
                  <a:close/>
                </a:path>
              </a:pathLst>
            </a:custGeom>
            <a:solidFill>
              <a:srgbClr val="FF95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73" name="Google Shape;9873;p47"/>
            <p:cNvSpPr/>
            <p:nvPr/>
          </p:nvSpPr>
          <p:spPr>
            <a:xfrm>
              <a:off x="2096515" y="3347529"/>
              <a:ext cx="349348" cy="218690"/>
            </a:xfrm>
            <a:custGeom>
              <a:avLst/>
              <a:gdLst/>
              <a:ahLst/>
              <a:cxnLst/>
              <a:rect l="l" t="t" r="r" b="b"/>
              <a:pathLst>
                <a:path w="8417" h="5269" extrusionOk="0">
                  <a:moveTo>
                    <a:pt x="1958" y="0"/>
                  </a:moveTo>
                  <a:lnTo>
                    <a:pt x="0" y="2228"/>
                  </a:lnTo>
                  <a:cubicBezTo>
                    <a:pt x="0" y="2228"/>
                    <a:pt x="920" y="4234"/>
                    <a:pt x="2055" y="4916"/>
                  </a:cubicBezTo>
                  <a:cubicBezTo>
                    <a:pt x="2506" y="5187"/>
                    <a:pt x="3533" y="5269"/>
                    <a:pt x="4608" y="5269"/>
                  </a:cubicBezTo>
                  <a:cubicBezTo>
                    <a:pt x="6243" y="5269"/>
                    <a:pt x="7989" y="5080"/>
                    <a:pt x="7989" y="5080"/>
                  </a:cubicBezTo>
                  <a:lnTo>
                    <a:pt x="8417" y="3265"/>
                  </a:lnTo>
                  <a:cubicBezTo>
                    <a:pt x="7956" y="3037"/>
                    <a:pt x="3340" y="2196"/>
                    <a:pt x="3020" y="1969"/>
                  </a:cubicBezTo>
                  <a:cubicBezTo>
                    <a:pt x="2701" y="1741"/>
                    <a:pt x="1958" y="0"/>
                    <a:pt x="195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74" name="Google Shape;9874;p47"/>
            <p:cNvSpPr/>
            <p:nvPr/>
          </p:nvSpPr>
          <p:spPr>
            <a:xfrm>
              <a:off x="2096515" y="3347446"/>
              <a:ext cx="335900" cy="218773"/>
            </a:xfrm>
            <a:custGeom>
              <a:avLst/>
              <a:gdLst/>
              <a:ahLst/>
              <a:cxnLst/>
              <a:rect l="l" t="t" r="r" b="b"/>
              <a:pathLst>
                <a:path w="8093" h="5271" extrusionOk="0">
                  <a:moveTo>
                    <a:pt x="1958" y="1"/>
                  </a:moveTo>
                  <a:lnTo>
                    <a:pt x="0" y="2228"/>
                  </a:lnTo>
                  <a:cubicBezTo>
                    <a:pt x="0" y="2228"/>
                    <a:pt x="920" y="4236"/>
                    <a:pt x="2055" y="4918"/>
                  </a:cubicBezTo>
                  <a:cubicBezTo>
                    <a:pt x="2505" y="5189"/>
                    <a:pt x="3530" y="5270"/>
                    <a:pt x="4603" y="5270"/>
                  </a:cubicBezTo>
                  <a:cubicBezTo>
                    <a:pt x="6239" y="5270"/>
                    <a:pt x="7989" y="5081"/>
                    <a:pt x="7989" y="5081"/>
                  </a:cubicBezTo>
                  <a:lnTo>
                    <a:pt x="8092" y="4644"/>
                  </a:lnTo>
                  <a:cubicBezTo>
                    <a:pt x="6771" y="4565"/>
                    <a:pt x="2968" y="4320"/>
                    <a:pt x="2761" y="4099"/>
                  </a:cubicBezTo>
                  <a:cubicBezTo>
                    <a:pt x="2565" y="3889"/>
                    <a:pt x="2749" y="2829"/>
                    <a:pt x="2961" y="1915"/>
                  </a:cubicBezTo>
                  <a:cubicBezTo>
                    <a:pt x="2617" y="1549"/>
                    <a:pt x="1958" y="1"/>
                    <a:pt x="1958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75" name="Google Shape;9875;p47"/>
            <p:cNvSpPr/>
            <p:nvPr/>
          </p:nvSpPr>
          <p:spPr>
            <a:xfrm>
              <a:off x="1960794" y="3138551"/>
              <a:ext cx="259157" cy="410235"/>
            </a:xfrm>
            <a:custGeom>
              <a:avLst/>
              <a:gdLst/>
              <a:ahLst/>
              <a:cxnLst/>
              <a:rect l="l" t="t" r="r" b="b"/>
              <a:pathLst>
                <a:path w="6244" h="9884" extrusionOk="0">
                  <a:moveTo>
                    <a:pt x="1798" y="1"/>
                  </a:moveTo>
                  <a:cubicBezTo>
                    <a:pt x="0" y="1"/>
                    <a:pt x="4121" y="9884"/>
                    <a:pt x="4124" y="9884"/>
                  </a:cubicBezTo>
                  <a:cubicBezTo>
                    <a:pt x="4124" y="9884"/>
                    <a:pt x="4124" y="9884"/>
                    <a:pt x="4124" y="9884"/>
                  </a:cubicBezTo>
                  <a:lnTo>
                    <a:pt x="6244" y="5998"/>
                  </a:lnTo>
                  <a:cubicBezTo>
                    <a:pt x="6244" y="5998"/>
                    <a:pt x="4886" y="2046"/>
                    <a:pt x="2584" y="359"/>
                  </a:cubicBezTo>
                  <a:cubicBezTo>
                    <a:pt x="2247" y="112"/>
                    <a:pt x="1989" y="1"/>
                    <a:pt x="179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76" name="Google Shape;9876;p47"/>
            <p:cNvSpPr/>
            <p:nvPr/>
          </p:nvSpPr>
          <p:spPr>
            <a:xfrm>
              <a:off x="2106227" y="3474576"/>
              <a:ext cx="4358" cy="18221"/>
            </a:xfrm>
            <a:custGeom>
              <a:avLst/>
              <a:gdLst/>
              <a:ahLst/>
              <a:cxnLst/>
              <a:rect l="l" t="t" r="r" b="b"/>
              <a:pathLst>
                <a:path w="105" h="439" extrusionOk="0">
                  <a:moveTo>
                    <a:pt x="1" y="0"/>
                  </a:moveTo>
                  <a:lnTo>
                    <a:pt x="1" y="0"/>
                  </a:lnTo>
                  <a:cubicBezTo>
                    <a:pt x="35" y="95"/>
                    <a:pt x="41" y="198"/>
                    <a:pt x="22" y="298"/>
                  </a:cubicBezTo>
                  <a:lnTo>
                    <a:pt x="77" y="438"/>
                  </a:lnTo>
                  <a:cubicBezTo>
                    <a:pt x="104" y="328"/>
                    <a:pt x="100" y="204"/>
                    <a:pt x="57" y="96"/>
                  </a:cubicBezTo>
                  <a:cubicBezTo>
                    <a:pt x="42" y="59"/>
                    <a:pt x="24" y="27"/>
                    <a:pt x="1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77" name="Google Shape;9877;p47"/>
            <p:cNvSpPr/>
            <p:nvPr/>
          </p:nvSpPr>
          <p:spPr>
            <a:xfrm>
              <a:off x="2107680" y="3455068"/>
              <a:ext cx="25982" cy="30921"/>
            </a:xfrm>
            <a:custGeom>
              <a:avLst/>
              <a:gdLst/>
              <a:ahLst/>
              <a:cxnLst/>
              <a:rect l="l" t="t" r="r" b="b"/>
              <a:pathLst>
                <a:path w="626" h="745" extrusionOk="0">
                  <a:moveTo>
                    <a:pt x="494" y="0"/>
                  </a:moveTo>
                  <a:lnTo>
                    <a:pt x="494" y="0"/>
                  </a:lnTo>
                  <a:cubicBezTo>
                    <a:pt x="498" y="9"/>
                    <a:pt x="500" y="17"/>
                    <a:pt x="503" y="25"/>
                  </a:cubicBezTo>
                  <a:lnTo>
                    <a:pt x="503" y="25"/>
                  </a:lnTo>
                  <a:cubicBezTo>
                    <a:pt x="503" y="23"/>
                    <a:pt x="502" y="18"/>
                    <a:pt x="502" y="15"/>
                  </a:cubicBezTo>
                  <a:lnTo>
                    <a:pt x="502" y="15"/>
                  </a:lnTo>
                  <a:lnTo>
                    <a:pt x="503" y="17"/>
                  </a:lnTo>
                  <a:cubicBezTo>
                    <a:pt x="500" y="12"/>
                    <a:pt x="499" y="6"/>
                    <a:pt x="494" y="0"/>
                  </a:cubicBezTo>
                  <a:close/>
                  <a:moveTo>
                    <a:pt x="503" y="25"/>
                  </a:moveTo>
                  <a:cubicBezTo>
                    <a:pt x="503" y="26"/>
                    <a:pt x="503" y="26"/>
                    <a:pt x="503" y="26"/>
                  </a:cubicBezTo>
                  <a:cubicBezTo>
                    <a:pt x="503" y="27"/>
                    <a:pt x="504" y="27"/>
                    <a:pt x="504" y="28"/>
                  </a:cubicBezTo>
                  <a:lnTo>
                    <a:pt x="504" y="28"/>
                  </a:lnTo>
                  <a:cubicBezTo>
                    <a:pt x="504" y="27"/>
                    <a:pt x="503" y="26"/>
                    <a:pt x="503" y="25"/>
                  </a:cubicBezTo>
                  <a:close/>
                  <a:moveTo>
                    <a:pt x="504" y="28"/>
                  </a:moveTo>
                  <a:lnTo>
                    <a:pt x="504" y="28"/>
                  </a:lnTo>
                  <a:cubicBezTo>
                    <a:pt x="565" y="228"/>
                    <a:pt x="508" y="465"/>
                    <a:pt x="367" y="578"/>
                  </a:cubicBezTo>
                  <a:cubicBezTo>
                    <a:pt x="317" y="616"/>
                    <a:pt x="264" y="635"/>
                    <a:pt x="212" y="635"/>
                  </a:cubicBezTo>
                  <a:cubicBezTo>
                    <a:pt x="133" y="635"/>
                    <a:pt x="57" y="593"/>
                    <a:pt x="0" y="516"/>
                  </a:cubicBezTo>
                  <a:lnTo>
                    <a:pt x="0" y="516"/>
                  </a:lnTo>
                  <a:cubicBezTo>
                    <a:pt x="3" y="520"/>
                    <a:pt x="3" y="525"/>
                    <a:pt x="4" y="529"/>
                  </a:cubicBezTo>
                  <a:cubicBezTo>
                    <a:pt x="59" y="667"/>
                    <a:pt x="162" y="744"/>
                    <a:pt x="269" y="744"/>
                  </a:cubicBezTo>
                  <a:cubicBezTo>
                    <a:pt x="321" y="744"/>
                    <a:pt x="375" y="725"/>
                    <a:pt x="424" y="686"/>
                  </a:cubicBezTo>
                  <a:cubicBezTo>
                    <a:pt x="571" y="568"/>
                    <a:pt x="625" y="316"/>
                    <a:pt x="552" y="114"/>
                  </a:cubicBezTo>
                  <a:cubicBezTo>
                    <a:pt x="535" y="90"/>
                    <a:pt x="518" y="62"/>
                    <a:pt x="504" y="28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78" name="Google Shape;9878;p47"/>
            <p:cNvSpPr/>
            <p:nvPr/>
          </p:nvSpPr>
          <p:spPr>
            <a:xfrm>
              <a:off x="2128433" y="3434316"/>
              <a:ext cx="26273" cy="30921"/>
            </a:xfrm>
            <a:custGeom>
              <a:avLst/>
              <a:gdLst/>
              <a:ahLst/>
              <a:cxnLst/>
              <a:rect l="l" t="t" r="r" b="b"/>
              <a:pathLst>
                <a:path w="633" h="745" extrusionOk="0">
                  <a:moveTo>
                    <a:pt x="495" y="0"/>
                  </a:moveTo>
                  <a:lnTo>
                    <a:pt x="495" y="0"/>
                  </a:lnTo>
                  <a:cubicBezTo>
                    <a:pt x="569" y="204"/>
                    <a:pt x="513" y="460"/>
                    <a:pt x="367" y="576"/>
                  </a:cubicBezTo>
                  <a:cubicBezTo>
                    <a:pt x="318" y="615"/>
                    <a:pt x="264" y="633"/>
                    <a:pt x="212" y="633"/>
                  </a:cubicBezTo>
                  <a:cubicBezTo>
                    <a:pt x="134" y="633"/>
                    <a:pt x="58" y="593"/>
                    <a:pt x="2" y="519"/>
                  </a:cubicBezTo>
                  <a:lnTo>
                    <a:pt x="0" y="517"/>
                  </a:lnTo>
                  <a:lnTo>
                    <a:pt x="0" y="517"/>
                  </a:lnTo>
                  <a:cubicBezTo>
                    <a:pt x="2" y="520"/>
                    <a:pt x="2" y="526"/>
                    <a:pt x="3" y="529"/>
                  </a:cubicBezTo>
                  <a:cubicBezTo>
                    <a:pt x="16" y="562"/>
                    <a:pt x="33" y="591"/>
                    <a:pt x="52" y="617"/>
                  </a:cubicBezTo>
                  <a:cubicBezTo>
                    <a:pt x="110" y="699"/>
                    <a:pt x="189" y="745"/>
                    <a:pt x="270" y="745"/>
                  </a:cubicBezTo>
                  <a:cubicBezTo>
                    <a:pt x="323" y="745"/>
                    <a:pt x="376" y="726"/>
                    <a:pt x="426" y="687"/>
                  </a:cubicBezTo>
                  <a:cubicBezTo>
                    <a:pt x="576" y="569"/>
                    <a:pt x="633" y="305"/>
                    <a:pt x="549" y="98"/>
                  </a:cubicBezTo>
                  <a:cubicBezTo>
                    <a:pt x="535" y="59"/>
                    <a:pt x="516" y="26"/>
                    <a:pt x="495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79" name="Google Shape;9879;p47"/>
            <p:cNvSpPr/>
            <p:nvPr/>
          </p:nvSpPr>
          <p:spPr>
            <a:xfrm>
              <a:off x="2158316" y="3389075"/>
              <a:ext cx="26854" cy="29718"/>
            </a:xfrm>
            <a:custGeom>
              <a:avLst/>
              <a:gdLst/>
              <a:ahLst/>
              <a:cxnLst/>
              <a:rect l="l" t="t" r="r" b="b"/>
              <a:pathLst>
                <a:path w="647" h="716" extrusionOk="0">
                  <a:moveTo>
                    <a:pt x="539" y="1"/>
                  </a:moveTo>
                  <a:cubicBezTo>
                    <a:pt x="595" y="215"/>
                    <a:pt x="516" y="461"/>
                    <a:pt x="358" y="557"/>
                  </a:cubicBezTo>
                  <a:cubicBezTo>
                    <a:pt x="315" y="584"/>
                    <a:pt x="271" y="596"/>
                    <a:pt x="228" y="596"/>
                  </a:cubicBezTo>
                  <a:cubicBezTo>
                    <a:pt x="139" y="596"/>
                    <a:pt x="55" y="542"/>
                    <a:pt x="0" y="448"/>
                  </a:cubicBezTo>
                  <a:lnTo>
                    <a:pt x="0" y="448"/>
                  </a:lnTo>
                  <a:cubicBezTo>
                    <a:pt x="2" y="452"/>
                    <a:pt x="2" y="456"/>
                    <a:pt x="3" y="462"/>
                  </a:cubicBezTo>
                  <a:cubicBezTo>
                    <a:pt x="49" y="620"/>
                    <a:pt x="159" y="715"/>
                    <a:pt x="276" y="715"/>
                  </a:cubicBezTo>
                  <a:cubicBezTo>
                    <a:pt x="319" y="715"/>
                    <a:pt x="363" y="703"/>
                    <a:pt x="405" y="676"/>
                  </a:cubicBezTo>
                  <a:cubicBezTo>
                    <a:pt x="566" y="577"/>
                    <a:pt x="647" y="323"/>
                    <a:pt x="584" y="107"/>
                  </a:cubicBezTo>
                  <a:cubicBezTo>
                    <a:pt x="574" y="66"/>
                    <a:pt x="556" y="31"/>
                    <a:pt x="539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80" name="Google Shape;9880;p47"/>
            <p:cNvSpPr/>
            <p:nvPr/>
          </p:nvSpPr>
          <p:spPr>
            <a:xfrm>
              <a:off x="2181850" y="3372557"/>
              <a:ext cx="26605" cy="29676"/>
            </a:xfrm>
            <a:custGeom>
              <a:avLst/>
              <a:gdLst/>
              <a:ahLst/>
              <a:cxnLst/>
              <a:rect l="l" t="t" r="r" b="b"/>
              <a:pathLst>
                <a:path w="641" h="715" extrusionOk="0">
                  <a:moveTo>
                    <a:pt x="540" y="1"/>
                  </a:moveTo>
                  <a:cubicBezTo>
                    <a:pt x="596" y="214"/>
                    <a:pt x="517" y="461"/>
                    <a:pt x="359" y="557"/>
                  </a:cubicBezTo>
                  <a:cubicBezTo>
                    <a:pt x="316" y="583"/>
                    <a:pt x="273" y="595"/>
                    <a:pt x="231" y="595"/>
                  </a:cubicBezTo>
                  <a:cubicBezTo>
                    <a:pt x="141" y="595"/>
                    <a:pt x="57" y="541"/>
                    <a:pt x="1" y="448"/>
                  </a:cubicBezTo>
                  <a:lnTo>
                    <a:pt x="1" y="448"/>
                  </a:lnTo>
                  <a:cubicBezTo>
                    <a:pt x="2" y="451"/>
                    <a:pt x="2" y="456"/>
                    <a:pt x="5" y="462"/>
                  </a:cubicBezTo>
                  <a:cubicBezTo>
                    <a:pt x="50" y="621"/>
                    <a:pt x="159" y="714"/>
                    <a:pt x="278" y="714"/>
                  </a:cubicBezTo>
                  <a:cubicBezTo>
                    <a:pt x="321" y="714"/>
                    <a:pt x="365" y="702"/>
                    <a:pt x="407" y="676"/>
                  </a:cubicBezTo>
                  <a:cubicBezTo>
                    <a:pt x="563" y="580"/>
                    <a:pt x="640" y="336"/>
                    <a:pt x="587" y="124"/>
                  </a:cubicBezTo>
                  <a:cubicBezTo>
                    <a:pt x="570" y="96"/>
                    <a:pt x="558" y="66"/>
                    <a:pt x="547" y="31"/>
                  </a:cubicBezTo>
                  <a:cubicBezTo>
                    <a:pt x="545" y="25"/>
                    <a:pt x="545" y="21"/>
                    <a:pt x="545" y="17"/>
                  </a:cubicBezTo>
                  <a:lnTo>
                    <a:pt x="545" y="17"/>
                  </a:lnTo>
                  <a:lnTo>
                    <a:pt x="547" y="18"/>
                  </a:lnTo>
                  <a:cubicBezTo>
                    <a:pt x="544" y="12"/>
                    <a:pt x="541" y="5"/>
                    <a:pt x="540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81" name="Google Shape;9881;p47"/>
            <p:cNvSpPr/>
            <p:nvPr/>
          </p:nvSpPr>
          <p:spPr>
            <a:xfrm>
              <a:off x="2204387" y="3373221"/>
              <a:ext cx="14195" cy="11082"/>
            </a:xfrm>
            <a:custGeom>
              <a:avLst/>
              <a:gdLst/>
              <a:ahLst/>
              <a:cxnLst/>
              <a:rect l="l" t="t" r="r" b="b"/>
              <a:pathLst>
                <a:path w="342" h="267" extrusionOk="0">
                  <a:moveTo>
                    <a:pt x="1" y="1"/>
                  </a:moveTo>
                  <a:cubicBezTo>
                    <a:pt x="2" y="4"/>
                    <a:pt x="2" y="9"/>
                    <a:pt x="4" y="15"/>
                  </a:cubicBezTo>
                  <a:cubicBezTo>
                    <a:pt x="15" y="48"/>
                    <a:pt x="27" y="80"/>
                    <a:pt x="43" y="108"/>
                  </a:cubicBezTo>
                  <a:cubicBezTo>
                    <a:pt x="98" y="209"/>
                    <a:pt x="184" y="266"/>
                    <a:pt x="276" y="266"/>
                  </a:cubicBezTo>
                  <a:cubicBezTo>
                    <a:pt x="298" y="266"/>
                    <a:pt x="320" y="263"/>
                    <a:pt x="342" y="256"/>
                  </a:cubicBezTo>
                  <a:cubicBezTo>
                    <a:pt x="329" y="225"/>
                    <a:pt x="314" y="183"/>
                    <a:pt x="297" y="133"/>
                  </a:cubicBezTo>
                  <a:cubicBezTo>
                    <a:pt x="273" y="140"/>
                    <a:pt x="250" y="144"/>
                    <a:pt x="226" y="144"/>
                  </a:cubicBezTo>
                  <a:cubicBezTo>
                    <a:pt x="139" y="144"/>
                    <a:pt x="58" y="94"/>
                    <a:pt x="2" y="2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82" name="Google Shape;9882;p47"/>
            <p:cNvSpPr/>
            <p:nvPr/>
          </p:nvSpPr>
          <p:spPr>
            <a:xfrm>
              <a:off x="2099670" y="3327067"/>
              <a:ext cx="26895" cy="29593"/>
            </a:xfrm>
            <a:custGeom>
              <a:avLst/>
              <a:gdLst/>
              <a:ahLst/>
              <a:cxnLst/>
              <a:rect l="l" t="t" r="r" b="b"/>
              <a:pathLst>
                <a:path w="648" h="713" extrusionOk="0">
                  <a:moveTo>
                    <a:pt x="1" y="447"/>
                  </a:moveTo>
                  <a:cubicBezTo>
                    <a:pt x="1" y="448"/>
                    <a:pt x="1" y="448"/>
                    <a:pt x="1" y="449"/>
                  </a:cubicBezTo>
                  <a:lnTo>
                    <a:pt x="1" y="449"/>
                  </a:lnTo>
                  <a:cubicBezTo>
                    <a:pt x="1" y="448"/>
                    <a:pt x="1" y="448"/>
                    <a:pt x="1" y="447"/>
                  </a:cubicBezTo>
                  <a:close/>
                  <a:moveTo>
                    <a:pt x="539" y="0"/>
                  </a:moveTo>
                  <a:lnTo>
                    <a:pt x="539" y="0"/>
                  </a:lnTo>
                  <a:cubicBezTo>
                    <a:pt x="596" y="215"/>
                    <a:pt x="516" y="460"/>
                    <a:pt x="358" y="558"/>
                  </a:cubicBezTo>
                  <a:cubicBezTo>
                    <a:pt x="316" y="584"/>
                    <a:pt x="272" y="596"/>
                    <a:pt x="230" y="596"/>
                  </a:cubicBezTo>
                  <a:cubicBezTo>
                    <a:pt x="141" y="596"/>
                    <a:pt x="58" y="543"/>
                    <a:pt x="1" y="449"/>
                  </a:cubicBezTo>
                  <a:lnTo>
                    <a:pt x="1" y="449"/>
                  </a:lnTo>
                  <a:cubicBezTo>
                    <a:pt x="4" y="453"/>
                    <a:pt x="4" y="457"/>
                    <a:pt x="5" y="462"/>
                  </a:cubicBezTo>
                  <a:cubicBezTo>
                    <a:pt x="49" y="619"/>
                    <a:pt x="158" y="712"/>
                    <a:pt x="277" y="712"/>
                  </a:cubicBezTo>
                  <a:cubicBezTo>
                    <a:pt x="320" y="712"/>
                    <a:pt x="364" y="700"/>
                    <a:pt x="407" y="674"/>
                  </a:cubicBezTo>
                  <a:cubicBezTo>
                    <a:pt x="567" y="575"/>
                    <a:pt x="647" y="321"/>
                    <a:pt x="585" y="105"/>
                  </a:cubicBezTo>
                  <a:cubicBezTo>
                    <a:pt x="574" y="65"/>
                    <a:pt x="558" y="31"/>
                    <a:pt x="539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83" name="Google Shape;9883;p47"/>
            <p:cNvSpPr/>
            <p:nvPr/>
          </p:nvSpPr>
          <p:spPr>
            <a:xfrm>
              <a:off x="2123120" y="3310590"/>
              <a:ext cx="26646" cy="29593"/>
            </a:xfrm>
            <a:custGeom>
              <a:avLst/>
              <a:gdLst/>
              <a:ahLst/>
              <a:cxnLst/>
              <a:rect l="l" t="t" r="r" b="b"/>
              <a:pathLst>
                <a:path w="642" h="713" extrusionOk="0">
                  <a:moveTo>
                    <a:pt x="0" y="448"/>
                  </a:moveTo>
                  <a:cubicBezTo>
                    <a:pt x="1" y="448"/>
                    <a:pt x="1" y="449"/>
                    <a:pt x="1" y="449"/>
                  </a:cubicBezTo>
                  <a:lnTo>
                    <a:pt x="1" y="449"/>
                  </a:lnTo>
                  <a:cubicBezTo>
                    <a:pt x="1" y="449"/>
                    <a:pt x="1" y="448"/>
                    <a:pt x="0" y="448"/>
                  </a:cubicBezTo>
                  <a:close/>
                  <a:moveTo>
                    <a:pt x="539" y="1"/>
                  </a:moveTo>
                  <a:lnTo>
                    <a:pt x="539" y="1"/>
                  </a:lnTo>
                  <a:cubicBezTo>
                    <a:pt x="595" y="215"/>
                    <a:pt x="516" y="461"/>
                    <a:pt x="358" y="557"/>
                  </a:cubicBezTo>
                  <a:cubicBezTo>
                    <a:pt x="316" y="583"/>
                    <a:pt x="272" y="596"/>
                    <a:pt x="230" y="596"/>
                  </a:cubicBezTo>
                  <a:cubicBezTo>
                    <a:pt x="141" y="596"/>
                    <a:pt x="58" y="542"/>
                    <a:pt x="1" y="449"/>
                  </a:cubicBezTo>
                  <a:lnTo>
                    <a:pt x="1" y="449"/>
                  </a:lnTo>
                  <a:cubicBezTo>
                    <a:pt x="3" y="453"/>
                    <a:pt x="3" y="457"/>
                    <a:pt x="6" y="461"/>
                  </a:cubicBezTo>
                  <a:cubicBezTo>
                    <a:pt x="52" y="619"/>
                    <a:pt x="161" y="712"/>
                    <a:pt x="279" y="712"/>
                  </a:cubicBezTo>
                  <a:cubicBezTo>
                    <a:pt x="322" y="712"/>
                    <a:pt x="366" y="700"/>
                    <a:pt x="408" y="673"/>
                  </a:cubicBezTo>
                  <a:cubicBezTo>
                    <a:pt x="564" y="579"/>
                    <a:pt x="641" y="334"/>
                    <a:pt x="588" y="123"/>
                  </a:cubicBezTo>
                  <a:cubicBezTo>
                    <a:pt x="572" y="94"/>
                    <a:pt x="559" y="63"/>
                    <a:pt x="548" y="30"/>
                  </a:cubicBezTo>
                  <a:cubicBezTo>
                    <a:pt x="546" y="25"/>
                    <a:pt x="546" y="21"/>
                    <a:pt x="545" y="15"/>
                  </a:cubicBezTo>
                  <a:lnTo>
                    <a:pt x="545" y="15"/>
                  </a:lnTo>
                  <a:lnTo>
                    <a:pt x="546" y="17"/>
                  </a:lnTo>
                  <a:cubicBezTo>
                    <a:pt x="544" y="11"/>
                    <a:pt x="541" y="4"/>
                    <a:pt x="539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84" name="Google Shape;9884;p47"/>
            <p:cNvSpPr/>
            <p:nvPr/>
          </p:nvSpPr>
          <p:spPr>
            <a:xfrm>
              <a:off x="2145699" y="3292701"/>
              <a:ext cx="26895" cy="29593"/>
            </a:xfrm>
            <a:custGeom>
              <a:avLst/>
              <a:gdLst/>
              <a:ahLst/>
              <a:cxnLst/>
              <a:rect l="l" t="t" r="r" b="b"/>
              <a:pathLst>
                <a:path w="648" h="713" extrusionOk="0">
                  <a:moveTo>
                    <a:pt x="540" y="1"/>
                  </a:moveTo>
                  <a:lnTo>
                    <a:pt x="540" y="1"/>
                  </a:lnTo>
                  <a:cubicBezTo>
                    <a:pt x="594" y="213"/>
                    <a:pt x="515" y="461"/>
                    <a:pt x="357" y="557"/>
                  </a:cubicBezTo>
                  <a:cubicBezTo>
                    <a:pt x="315" y="583"/>
                    <a:pt x="271" y="595"/>
                    <a:pt x="229" y="595"/>
                  </a:cubicBezTo>
                  <a:cubicBezTo>
                    <a:pt x="140" y="595"/>
                    <a:pt x="58" y="542"/>
                    <a:pt x="2" y="449"/>
                  </a:cubicBezTo>
                  <a:lnTo>
                    <a:pt x="1" y="448"/>
                  </a:lnTo>
                  <a:lnTo>
                    <a:pt x="1" y="448"/>
                  </a:lnTo>
                  <a:cubicBezTo>
                    <a:pt x="2" y="452"/>
                    <a:pt x="2" y="455"/>
                    <a:pt x="4" y="461"/>
                  </a:cubicBezTo>
                  <a:cubicBezTo>
                    <a:pt x="15" y="494"/>
                    <a:pt x="28" y="525"/>
                    <a:pt x="44" y="554"/>
                  </a:cubicBezTo>
                  <a:cubicBezTo>
                    <a:pt x="99" y="654"/>
                    <a:pt x="185" y="712"/>
                    <a:pt x="277" y="712"/>
                  </a:cubicBezTo>
                  <a:cubicBezTo>
                    <a:pt x="320" y="712"/>
                    <a:pt x="363" y="700"/>
                    <a:pt x="406" y="673"/>
                  </a:cubicBezTo>
                  <a:cubicBezTo>
                    <a:pt x="566" y="576"/>
                    <a:pt x="648" y="320"/>
                    <a:pt x="584" y="104"/>
                  </a:cubicBezTo>
                  <a:cubicBezTo>
                    <a:pt x="573" y="65"/>
                    <a:pt x="557" y="31"/>
                    <a:pt x="540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85" name="Google Shape;9885;p47"/>
            <p:cNvSpPr/>
            <p:nvPr/>
          </p:nvSpPr>
          <p:spPr>
            <a:xfrm>
              <a:off x="2087384" y="3411239"/>
              <a:ext cx="12867" cy="28306"/>
            </a:xfrm>
            <a:custGeom>
              <a:avLst/>
              <a:gdLst/>
              <a:ahLst/>
              <a:cxnLst/>
              <a:rect l="l" t="t" r="r" b="b"/>
              <a:pathLst>
                <a:path w="310" h="682" extrusionOk="0">
                  <a:moveTo>
                    <a:pt x="173" y="0"/>
                  </a:moveTo>
                  <a:lnTo>
                    <a:pt x="173" y="0"/>
                  </a:lnTo>
                  <a:cubicBezTo>
                    <a:pt x="248" y="201"/>
                    <a:pt x="186" y="446"/>
                    <a:pt x="32" y="549"/>
                  </a:cubicBezTo>
                  <a:cubicBezTo>
                    <a:pt x="21" y="556"/>
                    <a:pt x="11" y="556"/>
                    <a:pt x="1" y="560"/>
                  </a:cubicBezTo>
                  <a:cubicBezTo>
                    <a:pt x="15" y="602"/>
                    <a:pt x="32" y="642"/>
                    <a:pt x="47" y="681"/>
                  </a:cubicBezTo>
                  <a:cubicBezTo>
                    <a:pt x="62" y="674"/>
                    <a:pt x="77" y="667"/>
                    <a:pt x="93" y="658"/>
                  </a:cubicBezTo>
                  <a:cubicBezTo>
                    <a:pt x="249" y="552"/>
                    <a:pt x="310" y="300"/>
                    <a:pt x="229" y="98"/>
                  </a:cubicBezTo>
                  <a:cubicBezTo>
                    <a:pt x="215" y="59"/>
                    <a:pt x="195" y="29"/>
                    <a:pt x="173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86" name="Google Shape;9886;p47"/>
            <p:cNvSpPr/>
            <p:nvPr/>
          </p:nvSpPr>
          <p:spPr>
            <a:xfrm>
              <a:off x="2119883" y="3374715"/>
              <a:ext cx="27269" cy="29344"/>
            </a:xfrm>
            <a:custGeom>
              <a:avLst/>
              <a:gdLst/>
              <a:ahLst/>
              <a:cxnLst/>
              <a:rect l="l" t="t" r="r" b="b"/>
              <a:pathLst>
                <a:path w="657" h="707" extrusionOk="0">
                  <a:moveTo>
                    <a:pt x="1" y="469"/>
                  </a:moveTo>
                  <a:cubicBezTo>
                    <a:pt x="1" y="470"/>
                    <a:pt x="1" y="470"/>
                    <a:pt x="2" y="471"/>
                  </a:cubicBezTo>
                  <a:lnTo>
                    <a:pt x="2" y="471"/>
                  </a:lnTo>
                  <a:cubicBezTo>
                    <a:pt x="2" y="470"/>
                    <a:pt x="1" y="470"/>
                    <a:pt x="1" y="469"/>
                  </a:cubicBezTo>
                  <a:close/>
                  <a:moveTo>
                    <a:pt x="519" y="1"/>
                  </a:moveTo>
                  <a:cubicBezTo>
                    <a:pt x="594" y="203"/>
                    <a:pt x="532" y="446"/>
                    <a:pt x="379" y="550"/>
                  </a:cubicBezTo>
                  <a:cubicBezTo>
                    <a:pt x="332" y="581"/>
                    <a:pt x="282" y="596"/>
                    <a:pt x="232" y="596"/>
                  </a:cubicBezTo>
                  <a:cubicBezTo>
                    <a:pt x="146" y="596"/>
                    <a:pt x="63" y="551"/>
                    <a:pt x="2" y="471"/>
                  </a:cubicBezTo>
                  <a:lnTo>
                    <a:pt x="2" y="471"/>
                  </a:lnTo>
                  <a:cubicBezTo>
                    <a:pt x="4" y="474"/>
                    <a:pt x="4" y="478"/>
                    <a:pt x="5" y="482"/>
                  </a:cubicBezTo>
                  <a:cubicBezTo>
                    <a:pt x="61" y="625"/>
                    <a:pt x="173" y="706"/>
                    <a:pt x="289" y="706"/>
                  </a:cubicBezTo>
                  <a:cubicBezTo>
                    <a:pt x="339" y="706"/>
                    <a:pt x="390" y="691"/>
                    <a:pt x="438" y="659"/>
                  </a:cubicBezTo>
                  <a:cubicBezTo>
                    <a:pt x="596" y="554"/>
                    <a:pt x="656" y="302"/>
                    <a:pt x="576" y="97"/>
                  </a:cubicBezTo>
                  <a:cubicBezTo>
                    <a:pt x="561" y="60"/>
                    <a:pt x="542" y="29"/>
                    <a:pt x="519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87" name="Google Shape;9887;p47"/>
            <p:cNvSpPr/>
            <p:nvPr/>
          </p:nvSpPr>
          <p:spPr>
            <a:xfrm>
              <a:off x="2142835" y="3357200"/>
              <a:ext cx="27061" cy="29261"/>
            </a:xfrm>
            <a:custGeom>
              <a:avLst/>
              <a:gdLst/>
              <a:ahLst/>
              <a:cxnLst/>
              <a:rect l="l" t="t" r="r" b="b"/>
              <a:pathLst>
                <a:path w="652" h="705" extrusionOk="0">
                  <a:moveTo>
                    <a:pt x="521" y="0"/>
                  </a:moveTo>
                  <a:cubicBezTo>
                    <a:pt x="594" y="201"/>
                    <a:pt x="533" y="446"/>
                    <a:pt x="379" y="548"/>
                  </a:cubicBezTo>
                  <a:cubicBezTo>
                    <a:pt x="332" y="579"/>
                    <a:pt x="282" y="594"/>
                    <a:pt x="232" y="594"/>
                  </a:cubicBezTo>
                  <a:cubicBezTo>
                    <a:pt x="146" y="594"/>
                    <a:pt x="62" y="549"/>
                    <a:pt x="1" y="467"/>
                  </a:cubicBezTo>
                  <a:lnTo>
                    <a:pt x="1" y="467"/>
                  </a:lnTo>
                  <a:cubicBezTo>
                    <a:pt x="4" y="471"/>
                    <a:pt x="4" y="476"/>
                    <a:pt x="5" y="480"/>
                  </a:cubicBezTo>
                  <a:cubicBezTo>
                    <a:pt x="62" y="623"/>
                    <a:pt x="174" y="705"/>
                    <a:pt x="290" y="705"/>
                  </a:cubicBezTo>
                  <a:cubicBezTo>
                    <a:pt x="340" y="705"/>
                    <a:pt x="390" y="690"/>
                    <a:pt x="438" y="658"/>
                  </a:cubicBezTo>
                  <a:cubicBezTo>
                    <a:pt x="590" y="558"/>
                    <a:pt x="652" y="316"/>
                    <a:pt x="580" y="115"/>
                  </a:cubicBezTo>
                  <a:cubicBezTo>
                    <a:pt x="561" y="88"/>
                    <a:pt x="546" y="62"/>
                    <a:pt x="531" y="27"/>
                  </a:cubicBezTo>
                  <a:cubicBezTo>
                    <a:pt x="530" y="23"/>
                    <a:pt x="530" y="19"/>
                    <a:pt x="528" y="15"/>
                  </a:cubicBezTo>
                  <a:lnTo>
                    <a:pt x="528" y="15"/>
                  </a:lnTo>
                  <a:lnTo>
                    <a:pt x="530" y="16"/>
                  </a:lnTo>
                  <a:cubicBezTo>
                    <a:pt x="525" y="12"/>
                    <a:pt x="524" y="6"/>
                    <a:pt x="521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88" name="Google Shape;9888;p47"/>
            <p:cNvSpPr/>
            <p:nvPr/>
          </p:nvSpPr>
          <p:spPr>
            <a:xfrm>
              <a:off x="2164667" y="3338398"/>
              <a:ext cx="27310" cy="29344"/>
            </a:xfrm>
            <a:custGeom>
              <a:avLst/>
              <a:gdLst/>
              <a:ahLst/>
              <a:cxnLst/>
              <a:rect l="l" t="t" r="r" b="b"/>
              <a:pathLst>
                <a:path w="658" h="707" extrusionOk="0">
                  <a:moveTo>
                    <a:pt x="521" y="1"/>
                  </a:moveTo>
                  <a:cubicBezTo>
                    <a:pt x="594" y="202"/>
                    <a:pt x="533" y="446"/>
                    <a:pt x="379" y="548"/>
                  </a:cubicBezTo>
                  <a:cubicBezTo>
                    <a:pt x="332" y="579"/>
                    <a:pt x="283" y="594"/>
                    <a:pt x="234" y="594"/>
                  </a:cubicBezTo>
                  <a:cubicBezTo>
                    <a:pt x="148" y="594"/>
                    <a:pt x="65" y="549"/>
                    <a:pt x="4" y="469"/>
                  </a:cubicBezTo>
                  <a:lnTo>
                    <a:pt x="1" y="468"/>
                  </a:lnTo>
                  <a:lnTo>
                    <a:pt x="1" y="468"/>
                  </a:lnTo>
                  <a:cubicBezTo>
                    <a:pt x="4" y="473"/>
                    <a:pt x="4" y="476"/>
                    <a:pt x="5" y="482"/>
                  </a:cubicBezTo>
                  <a:cubicBezTo>
                    <a:pt x="18" y="515"/>
                    <a:pt x="35" y="542"/>
                    <a:pt x="54" y="570"/>
                  </a:cubicBezTo>
                  <a:cubicBezTo>
                    <a:pt x="115" y="658"/>
                    <a:pt x="202" y="707"/>
                    <a:pt x="291" y="707"/>
                  </a:cubicBezTo>
                  <a:cubicBezTo>
                    <a:pt x="341" y="707"/>
                    <a:pt x="391" y="692"/>
                    <a:pt x="438" y="660"/>
                  </a:cubicBezTo>
                  <a:cubicBezTo>
                    <a:pt x="596" y="554"/>
                    <a:pt x="658" y="302"/>
                    <a:pt x="576" y="97"/>
                  </a:cubicBezTo>
                  <a:cubicBezTo>
                    <a:pt x="561" y="59"/>
                    <a:pt x="543" y="29"/>
                    <a:pt x="521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89" name="Google Shape;9889;p47"/>
            <p:cNvSpPr/>
            <p:nvPr/>
          </p:nvSpPr>
          <p:spPr>
            <a:xfrm>
              <a:off x="2035005" y="3246672"/>
              <a:ext cx="26895" cy="29676"/>
            </a:xfrm>
            <a:custGeom>
              <a:avLst/>
              <a:gdLst/>
              <a:ahLst/>
              <a:cxnLst/>
              <a:rect l="l" t="t" r="r" b="b"/>
              <a:pathLst>
                <a:path w="648" h="715" extrusionOk="0">
                  <a:moveTo>
                    <a:pt x="540" y="0"/>
                  </a:moveTo>
                  <a:lnTo>
                    <a:pt x="540" y="0"/>
                  </a:lnTo>
                  <a:cubicBezTo>
                    <a:pt x="594" y="215"/>
                    <a:pt x="515" y="462"/>
                    <a:pt x="357" y="558"/>
                  </a:cubicBezTo>
                  <a:cubicBezTo>
                    <a:pt x="315" y="584"/>
                    <a:pt x="272" y="596"/>
                    <a:pt x="229" y="596"/>
                  </a:cubicBezTo>
                  <a:cubicBezTo>
                    <a:pt x="140" y="596"/>
                    <a:pt x="56" y="542"/>
                    <a:pt x="1" y="449"/>
                  </a:cubicBezTo>
                  <a:lnTo>
                    <a:pt x="1" y="449"/>
                  </a:lnTo>
                  <a:cubicBezTo>
                    <a:pt x="2" y="452"/>
                    <a:pt x="2" y="457"/>
                    <a:pt x="4" y="463"/>
                  </a:cubicBezTo>
                  <a:cubicBezTo>
                    <a:pt x="50" y="621"/>
                    <a:pt x="159" y="715"/>
                    <a:pt x="276" y="715"/>
                  </a:cubicBezTo>
                  <a:cubicBezTo>
                    <a:pt x="319" y="715"/>
                    <a:pt x="363" y="702"/>
                    <a:pt x="406" y="676"/>
                  </a:cubicBezTo>
                  <a:cubicBezTo>
                    <a:pt x="566" y="575"/>
                    <a:pt x="648" y="321"/>
                    <a:pt x="584" y="105"/>
                  </a:cubicBezTo>
                  <a:cubicBezTo>
                    <a:pt x="573" y="67"/>
                    <a:pt x="557" y="32"/>
                    <a:pt x="540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90" name="Google Shape;9890;p47"/>
            <p:cNvSpPr/>
            <p:nvPr/>
          </p:nvSpPr>
          <p:spPr>
            <a:xfrm>
              <a:off x="2058414" y="3230153"/>
              <a:ext cx="26646" cy="29718"/>
            </a:xfrm>
            <a:custGeom>
              <a:avLst/>
              <a:gdLst/>
              <a:ahLst/>
              <a:cxnLst/>
              <a:rect l="l" t="t" r="r" b="b"/>
              <a:pathLst>
                <a:path w="642" h="716" extrusionOk="0">
                  <a:moveTo>
                    <a:pt x="539" y="0"/>
                  </a:moveTo>
                  <a:cubicBezTo>
                    <a:pt x="539" y="1"/>
                    <a:pt x="539" y="1"/>
                    <a:pt x="539" y="1"/>
                  </a:cubicBezTo>
                  <a:lnTo>
                    <a:pt x="539" y="1"/>
                  </a:lnTo>
                  <a:cubicBezTo>
                    <a:pt x="539" y="1"/>
                    <a:pt x="539" y="1"/>
                    <a:pt x="539" y="0"/>
                  </a:cubicBezTo>
                  <a:close/>
                  <a:moveTo>
                    <a:pt x="539" y="1"/>
                  </a:moveTo>
                  <a:lnTo>
                    <a:pt x="539" y="1"/>
                  </a:lnTo>
                  <a:cubicBezTo>
                    <a:pt x="595" y="215"/>
                    <a:pt x="516" y="460"/>
                    <a:pt x="358" y="558"/>
                  </a:cubicBezTo>
                  <a:cubicBezTo>
                    <a:pt x="316" y="584"/>
                    <a:pt x="273" y="596"/>
                    <a:pt x="230" y="596"/>
                  </a:cubicBezTo>
                  <a:cubicBezTo>
                    <a:pt x="141" y="596"/>
                    <a:pt x="57" y="542"/>
                    <a:pt x="0" y="447"/>
                  </a:cubicBezTo>
                  <a:lnTo>
                    <a:pt x="0" y="447"/>
                  </a:lnTo>
                  <a:cubicBezTo>
                    <a:pt x="2" y="452"/>
                    <a:pt x="2" y="457"/>
                    <a:pt x="5" y="462"/>
                  </a:cubicBezTo>
                  <a:cubicBezTo>
                    <a:pt x="52" y="621"/>
                    <a:pt x="161" y="715"/>
                    <a:pt x="278" y="715"/>
                  </a:cubicBezTo>
                  <a:cubicBezTo>
                    <a:pt x="321" y="715"/>
                    <a:pt x="365" y="702"/>
                    <a:pt x="408" y="676"/>
                  </a:cubicBezTo>
                  <a:cubicBezTo>
                    <a:pt x="565" y="581"/>
                    <a:pt x="641" y="337"/>
                    <a:pt x="588" y="124"/>
                  </a:cubicBezTo>
                  <a:cubicBezTo>
                    <a:pt x="572" y="95"/>
                    <a:pt x="559" y="65"/>
                    <a:pt x="548" y="31"/>
                  </a:cubicBezTo>
                  <a:cubicBezTo>
                    <a:pt x="546" y="28"/>
                    <a:pt x="546" y="22"/>
                    <a:pt x="545" y="16"/>
                  </a:cubicBezTo>
                  <a:lnTo>
                    <a:pt x="545" y="16"/>
                  </a:lnTo>
                  <a:lnTo>
                    <a:pt x="546" y="19"/>
                  </a:lnTo>
                  <a:cubicBezTo>
                    <a:pt x="544" y="14"/>
                    <a:pt x="541" y="7"/>
                    <a:pt x="539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91" name="Google Shape;9891;p47"/>
            <p:cNvSpPr/>
            <p:nvPr/>
          </p:nvSpPr>
          <p:spPr>
            <a:xfrm>
              <a:off x="2081075" y="3212306"/>
              <a:ext cx="26854" cy="29593"/>
            </a:xfrm>
            <a:custGeom>
              <a:avLst/>
              <a:gdLst/>
              <a:ahLst/>
              <a:cxnLst/>
              <a:rect l="l" t="t" r="r" b="b"/>
              <a:pathLst>
                <a:path w="647" h="713" extrusionOk="0">
                  <a:moveTo>
                    <a:pt x="539" y="1"/>
                  </a:moveTo>
                  <a:lnTo>
                    <a:pt x="539" y="1"/>
                  </a:lnTo>
                  <a:cubicBezTo>
                    <a:pt x="595" y="215"/>
                    <a:pt x="516" y="461"/>
                    <a:pt x="358" y="558"/>
                  </a:cubicBezTo>
                  <a:cubicBezTo>
                    <a:pt x="315" y="584"/>
                    <a:pt x="271" y="597"/>
                    <a:pt x="229" y="597"/>
                  </a:cubicBezTo>
                  <a:cubicBezTo>
                    <a:pt x="140" y="597"/>
                    <a:pt x="58" y="544"/>
                    <a:pt x="2" y="451"/>
                  </a:cubicBezTo>
                  <a:lnTo>
                    <a:pt x="0" y="448"/>
                  </a:lnTo>
                  <a:lnTo>
                    <a:pt x="0" y="448"/>
                  </a:lnTo>
                  <a:cubicBezTo>
                    <a:pt x="2" y="452"/>
                    <a:pt x="2" y="458"/>
                    <a:pt x="5" y="461"/>
                  </a:cubicBezTo>
                  <a:cubicBezTo>
                    <a:pt x="15" y="495"/>
                    <a:pt x="28" y="525"/>
                    <a:pt x="43" y="554"/>
                  </a:cubicBezTo>
                  <a:cubicBezTo>
                    <a:pt x="98" y="655"/>
                    <a:pt x="185" y="713"/>
                    <a:pt x="277" y="713"/>
                  </a:cubicBezTo>
                  <a:cubicBezTo>
                    <a:pt x="320" y="713"/>
                    <a:pt x="363" y="701"/>
                    <a:pt x="406" y="675"/>
                  </a:cubicBezTo>
                  <a:cubicBezTo>
                    <a:pt x="566" y="576"/>
                    <a:pt x="647" y="321"/>
                    <a:pt x="584" y="106"/>
                  </a:cubicBezTo>
                  <a:cubicBezTo>
                    <a:pt x="574" y="65"/>
                    <a:pt x="556" y="31"/>
                    <a:pt x="539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92" name="Google Shape;9892;p47"/>
            <p:cNvSpPr/>
            <p:nvPr/>
          </p:nvSpPr>
          <p:spPr>
            <a:xfrm>
              <a:off x="2054886" y="3302787"/>
              <a:ext cx="27310" cy="29261"/>
            </a:xfrm>
            <a:custGeom>
              <a:avLst/>
              <a:gdLst/>
              <a:ahLst/>
              <a:cxnLst/>
              <a:rect l="l" t="t" r="r" b="b"/>
              <a:pathLst>
                <a:path w="658" h="705" extrusionOk="0">
                  <a:moveTo>
                    <a:pt x="0" y="468"/>
                  </a:moveTo>
                  <a:lnTo>
                    <a:pt x="0" y="468"/>
                  </a:lnTo>
                  <a:cubicBezTo>
                    <a:pt x="1" y="468"/>
                    <a:pt x="1" y="469"/>
                    <a:pt x="2" y="469"/>
                  </a:cubicBezTo>
                  <a:lnTo>
                    <a:pt x="2" y="469"/>
                  </a:lnTo>
                  <a:cubicBezTo>
                    <a:pt x="1" y="469"/>
                    <a:pt x="1" y="468"/>
                    <a:pt x="0" y="468"/>
                  </a:cubicBezTo>
                  <a:close/>
                  <a:moveTo>
                    <a:pt x="521" y="1"/>
                  </a:moveTo>
                  <a:lnTo>
                    <a:pt x="521" y="1"/>
                  </a:lnTo>
                  <a:cubicBezTo>
                    <a:pt x="594" y="202"/>
                    <a:pt x="532" y="446"/>
                    <a:pt x="378" y="548"/>
                  </a:cubicBezTo>
                  <a:cubicBezTo>
                    <a:pt x="332" y="579"/>
                    <a:pt x="282" y="594"/>
                    <a:pt x="233" y="594"/>
                  </a:cubicBezTo>
                  <a:cubicBezTo>
                    <a:pt x="147" y="594"/>
                    <a:pt x="63" y="549"/>
                    <a:pt x="2" y="469"/>
                  </a:cubicBezTo>
                  <a:lnTo>
                    <a:pt x="2" y="469"/>
                  </a:lnTo>
                  <a:cubicBezTo>
                    <a:pt x="3" y="472"/>
                    <a:pt x="4" y="477"/>
                    <a:pt x="5" y="479"/>
                  </a:cubicBezTo>
                  <a:cubicBezTo>
                    <a:pt x="61" y="623"/>
                    <a:pt x="173" y="705"/>
                    <a:pt x="289" y="705"/>
                  </a:cubicBezTo>
                  <a:cubicBezTo>
                    <a:pt x="339" y="705"/>
                    <a:pt x="390" y="689"/>
                    <a:pt x="437" y="657"/>
                  </a:cubicBezTo>
                  <a:cubicBezTo>
                    <a:pt x="595" y="551"/>
                    <a:pt x="657" y="300"/>
                    <a:pt x="575" y="95"/>
                  </a:cubicBezTo>
                  <a:cubicBezTo>
                    <a:pt x="561" y="60"/>
                    <a:pt x="542" y="27"/>
                    <a:pt x="521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93" name="Google Shape;9893;p47"/>
            <p:cNvSpPr/>
            <p:nvPr/>
          </p:nvSpPr>
          <p:spPr>
            <a:xfrm>
              <a:off x="2077838" y="3285271"/>
              <a:ext cx="27020" cy="29261"/>
            </a:xfrm>
            <a:custGeom>
              <a:avLst/>
              <a:gdLst/>
              <a:ahLst/>
              <a:cxnLst/>
              <a:rect l="l" t="t" r="r" b="b"/>
              <a:pathLst>
                <a:path w="651" h="705" extrusionOk="0">
                  <a:moveTo>
                    <a:pt x="1" y="467"/>
                  </a:moveTo>
                  <a:lnTo>
                    <a:pt x="1" y="467"/>
                  </a:lnTo>
                  <a:cubicBezTo>
                    <a:pt x="1" y="468"/>
                    <a:pt x="1" y="468"/>
                    <a:pt x="2" y="469"/>
                  </a:cubicBezTo>
                  <a:lnTo>
                    <a:pt x="2" y="469"/>
                  </a:lnTo>
                  <a:cubicBezTo>
                    <a:pt x="1" y="468"/>
                    <a:pt x="1" y="468"/>
                    <a:pt x="1" y="467"/>
                  </a:cubicBezTo>
                  <a:close/>
                  <a:moveTo>
                    <a:pt x="521" y="0"/>
                  </a:moveTo>
                  <a:cubicBezTo>
                    <a:pt x="594" y="201"/>
                    <a:pt x="532" y="446"/>
                    <a:pt x="379" y="548"/>
                  </a:cubicBezTo>
                  <a:cubicBezTo>
                    <a:pt x="332" y="579"/>
                    <a:pt x="281" y="594"/>
                    <a:pt x="232" y="594"/>
                  </a:cubicBezTo>
                  <a:cubicBezTo>
                    <a:pt x="146" y="594"/>
                    <a:pt x="63" y="549"/>
                    <a:pt x="2" y="469"/>
                  </a:cubicBezTo>
                  <a:lnTo>
                    <a:pt x="2" y="469"/>
                  </a:lnTo>
                  <a:cubicBezTo>
                    <a:pt x="4" y="472"/>
                    <a:pt x="4" y="476"/>
                    <a:pt x="5" y="480"/>
                  </a:cubicBezTo>
                  <a:cubicBezTo>
                    <a:pt x="61" y="623"/>
                    <a:pt x="173" y="704"/>
                    <a:pt x="289" y="704"/>
                  </a:cubicBezTo>
                  <a:cubicBezTo>
                    <a:pt x="339" y="704"/>
                    <a:pt x="390" y="689"/>
                    <a:pt x="438" y="657"/>
                  </a:cubicBezTo>
                  <a:cubicBezTo>
                    <a:pt x="590" y="555"/>
                    <a:pt x="650" y="316"/>
                    <a:pt x="580" y="115"/>
                  </a:cubicBezTo>
                  <a:cubicBezTo>
                    <a:pt x="561" y="88"/>
                    <a:pt x="545" y="61"/>
                    <a:pt x="531" y="27"/>
                  </a:cubicBezTo>
                  <a:cubicBezTo>
                    <a:pt x="529" y="23"/>
                    <a:pt x="529" y="17"/>
                    <a:pt x="528" y="15"/>
                  </a:cubicBezTo>
                  <a:lnTo>
                    <a:pt x="528" y="15"/>
                  </a:lnTo>
                  <a:lnTo>
                    <a:pt x="529" y="16"/>
                  </a:lnTo>
                  <a:cubicBezTo>
                    <a:pt x="525" y="10"/>
                    <a:pt x="524" y="6"/>
                    <a:pt x="521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94" name="Google Shape;9894;p47"/>
            <p:cNvSpPr/>
            <p:nvPr/>
          </p:nvSpPr>
          <p:spPr>
            <a:xfrm>
              <a:off x="2099670" y="3266428"/>
              <a:ext cx="27310" cy="29303"/>
            </a:xfrm>
            <a:custGeom>
              <a:avLst/>
              <a:gdLst/>
              <a:ahLst/>
              <a:cxnLst/>
              <a:rect l="l" t="t" r="r" b="b"/>
              <a:pathLst>
                <a:path w="658" h="706" extrusionOk="0">
                  <a:moveTo>
                    <a:pt x="521" y="0"/>
                  </a:moveTo>
                  <a:cubicBezTo>
                    <a:pt x="594" y="201"/>
                    <a:pt x="532" y="446"/>
                    <a:pt x="379" y="548"/>
                  </a:cubicBezTo>
                  <a:cubicBezTo>
                    <a:pt x="332" y="579"/>
                    <a:pt x="283" y="593"/>
                    <a:pt x="234" y="593"/>
                  </a:cubicBezTo>
                  <a:cubicBezTo>
                    <a:pt x="148" y="593"/>
                    <a:pt x="65" y="548"/>
                    <a:pt x="3" y="469"/>
                  </a:cubicBezTo>
                  <a:lnTo>
                    <a:pt x="1" y="467"/>
                  </a:lnTo>
                  <a:lnTo>
                    <a:pt x="1" y="467"/>
                  </a:lnTo>
                  <a:cubicBezTo>
                    <a:pt x="3" y="471"/>
                    <a:pt x="3" y="477"/>
                    <a:pt x="5" y="481"/>
                  </a:cubicBezTo>
                  <a:cubicBezTo>
                    <a:pt x="18" y="513"/>
                    <a:pt x="35" y="542"/>
                    <a:pt x="54" y="569"/>
                  </a:cubicBezTo>
                  <a:cubicBezTo>
                    <a:pt x="115" y="657"/>
                    <a:pt x="201" y="706"/>
                    <a:pt x="290" y="706"/>
                  </a:cubicBezTo>
                  <a:cubicBezTo>
                    <a:pt x="340" y="706"/>
                    <a:pt x="390" y="691"/>
                    <a:pt x="437" y="658"/>
                  </a:cubicBezTo>
                  <a:cubicBezTo>
                    <a:pt x="596" y="553"/>
                    <a:pt x="657" y="302"/>
                    <a:pt x="575" y="96"/>
                  </a:cubicBezTo>
                  <a:cubicBezTo>
                    <a:pt x="561" y="59"/>
                    <a:pt x="542" y="27"/>
                    <a:pt x="521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95" name="Google Shape;9895;p47"/>
            <p:cNvSpPr/>
            <p:nvPr/>
          </p:nvSpPr>
          <p:spPr>
            <a:xfrm>
              <a:off x="2141299" y="3259331"/>
              <a:ext cx="20628" cy="9878"/>
            </a:xfrm>
            <a:custGeom>
              <a:avLst/>
              <a:gdLst/>
              <a:ahLst/>
              <a:cxnLst/>
              <a:rect l="l" t="t" r="r" b="b"/>
              <a:pathLst>
                <a:path w="497" h="238" extrusionOk="0">
                  <a:moveTo>
                    <a:pt x="1" y="0"/>
                  </a:moveTo>
                  <a:cubicBezTo>
                    <a:pt x="2" y="3"/>
                    <a:pt x="2" y="9"/>
                    <a:pt x="5" y="13"/>
                  </a:cubicBezTo>
                  <a:cubicBezTo>
                    <a:pt x="61" y="156"/>
                    <a:pt x="173" y="237"/>
                    <a:pt x="289" y="237"/>
                  </a:cubicBezTo>
                  <a:cubicBezTo>
                    <a:pt x="339" y="237"/>
                    <a:pt x="390" y="222"/>
                    <a:pt x="437" y="190"/>
                  </a:cubicBezTo>
                  <a:cubicBezTo>
                    <a:pt x="460" y="174"/>
                    <a:pt x="476" y="151"/>
                    <a:pt x="496" y="127"/>
                  </a:cubicBezTo>
                  <a:cubicBezTo>
                    <a:pt x="475" y="91"/>
                    <a:pt x="455" y="58"/>
                    <a:pt x="433" y="22"/>
                  </a:cubicBezTo>
                  <a:cubicBezTo>
                    <a:pt x="416" y="42"/>
                    <a:pt x="400" y="65"/>
                    <a:pt x="379" y="79"/>
                  </a:cubicBezTo>
                  <a:cubicBezTo>
                    <a:pt x="330" y="112"/>
                    <a:pt x="279" y="127"/>
                    <a:pt x="229" y="127"/>
                  </a:cubicBezTo>
                  <a:cubicBezTo>
                    <a:pt x="143" y="127"/>
                    <a:pt x="61" y="82"/>
                    <a:pt x="1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96" name="Google Shape;9896;p47"/>
            <p:cNvSpPr/>
            <p:nvPr/>
          </p:nvSpPr>
          <p:spPr>
            <a:xfrm>
              <a:off x="2017448" y="3168186"/>
              <a:ext cx="8799" cy="26688"/>
            </a:xfrm>
            <a:custGeom>
              <a:avLst/>
              <a:gdLst/>
              <a:ahLst/>
              <a:cxnLst/>
              <a:rect l="l" t="t" r="r" b="b"/>
              <a:pathLst>
                <a:path w="212" h="643" extrusionOk="0">
                  <a:moveTo>
                    <a:pt x="115" y="0"/>
                  </a:moveTo>
                  <a:cubicBezTo>
                    <a:pt x="161" y="180"/>
                    <a:pt x="109" y="378"/>
                    <a:pt x="0" y="495"/>
                  </a:cubicBezTo>
                  <a:cubicBezTo>
                    <a:pt x="3" y="544"/>
                    <a:pt x="9" y="592"/>
                    <a:pt x="16" y="643"/>
                  </a:cubicBezTo>
                  <a:cubicBezTo>
                    <a:pt x="147" y="535"/>
                    <a:pt x="211" y="319"/>
                    <a:pt x="162" y="123"/>
                  </a:cubicBezTo>
                  <a:cubicBezTo>
                    <a:pt x="147" y="94"/>
                    <a:pt x="134" y="64"/>
                    <a:pt x="124" y="29"/>
                  </a:cubicBezTo>
                  <a:cubicBezTo>
                    <a:pt x="122" y="26"/>
                    <a:pt x="122" y="21"/>
                    <a:pt x="119" y="15"/>
                  </a:cubicBezTo>
                  <a:lnTo>
                    <a:pt x="119" y="15"/>
                  </a:lnTo>
                  <a:lnTo>
                    <a:pt x="122" y="18"/>
                  </a:lnTo>
                  <a:cubicBezTo>
                    <a:pt x="118" y="12"/>
                    <a:pt x="116" y="5"/>
                    <a:pt x="115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97" name="Google Shape;9897;p47"/>
            <p:cNvSpPr/>
            <p:nvPr/>
          </p:nvSpPr>
          <p:spPr>
            <a:xfrm>
              <a:off x="2022387" y="3150297"/>
              <a:ext cx="26854" cy="29593"/>
            </a:xfrm>
            <a:custGeom>
              <a:avLst/>
              <a:gdLst/>
              <a:ahLst/>
              <a:cxnLst/>
              <a:rect l="l" t="t" r="r" b="b"/>
              <a:pathLst>
                <a:path w="647" h="713" extrusionOk="0">
                  <a:moveTo>
                    <a:pt x="539" y="0"/>
                  </a:moveTo>
                  <a:lnTo>
                    <a:pt x="539" y="0"/>
                  </a:lnTo>
                  <a:cubicBezTo>
                    <a:pt x="595" y="214"/>
                    <a:pt x="516" y="460"/>
                    <a:pt x="358" y="558"/>
                  </a:cubicBezTo>
                  <a:cubicBezTo>
                    <a:pt x="316" y="584"/>
                    <a:pt x="272" y="596"/>
                    <a:pt x="229" y="596"/>
                  </a:cubicBezTo>
                  <a:cubicBezTo>
                    <a:pt x="141" y="596"/>
                    <a:pt x="58" y="543"/>
                    <a:pt x="3" y="450"/>
                  </a:cubicBezTo>
                  <a:lnTo>
                    <a:pt x="0" y="447"/>
                  </a:lnTo>
                  <a:lnTo>
                    <a:pt x="0" y="447"/>
                  </a:lnTo>
                  <a:cubicBezTo>
                    <a:pt x="3" y="452"/>
                    <a:pt x="3" y="457"/>
                    <a:pt x="5" y="460"/>
                  </a:cubicBezTo>
                  <a:cubicBezTo>
                    <a:pt x="15" y="495"/>
                    <a:pt x="28" y="525"/>
                    <a:pt x="43" y="554"/>
                  </a:cubicBezTo>
                  <a:cubicBezTo>
                    <a:pt x="99" y="655"/>
                    <a:pt x="186" y="713"/>
                    <a:pt x="278" y="713"/>
                  </a:cubicBezTo>
                  <a:cubicBezTo>
                    <a:pt x="320" y="713"/>
                    <a:pt x="364" y="701"/>
                    <a:pt x="407" y="674"/>
                  </a:cubicBezTo>
                  <a:cubicBezTo>
                    <a:pt x="566" y="575"/>
                    <a:pt x="647" y="321"/>
                    <a:pt x="585" y="105"/>
                  </a:cubicBezTo>
                  <a:cubicBezTo>
                    <a:pt x="574" y="65"/>
                    <a:pt x="558" y="30"/>
                    <a:pt x="539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98" name="Google Shape;9898;p47"/>
            <p:cNvSpPr/>
            <p:nvPr/>
          </p:nvSpPr>
          <p:spPr>
            <a:xfrm>
              <a:off x="2025915" y="3214879"/>
              <a:ext cx="20586" cy="29261"/>
            </a:xfrm>
            <a:custGeom>
              <a:avLst/>
              <a:gdLst/>
              <a:ahLst/>
              <a:cxnLst/>
              <a:rect l="l" t="t" r="r" b="b"/>
              <a:pathLst>
                <a:path w="496" h="705" extrusionOk="0">
                  <a:moveTo>
                    <a:pt x="365" y="1"/>
                  </a:moveTo>
                  <a:lnTo>
                    <a:pt x="365" y="1"/>
                  </a:lnTo>
                  <a:cubicBezTo>
                    <a:pt x="438" y="202"/>
                    <a:pt x="378" y="446"/>
                    <a:pt x="223" y="548"/>
                  </a:cubicBezTo>
                  <a:cubicBezTo>
                    <a:pt x="178" y="579"/>
                    <a:pt x="130" y="592"/>
                    <a:pt x="83" y="592"/>
                  </a:cubicBezTo>
                  <a:cubicBezTo>
                    <a:pt x="55" y="592"/>
                    <a:pt x="27" y="587"/>
                    <a:pt x="0" y="578"/>
                  </a:cubicBezTo>
                  <a:lnTo>
                    <a:pt x="0" y="578"/>
                  </a:lnTo>
                  <a:cubicBezTo>
                    <a:pt x="7" y="611"/>
                    <a:pt x="14" y="643"/>
                    <a:pt x="23" y="677"/>
                  </a:cubicBezTo>
                  <a:cubicBezTo>
                    <a:pt x="59" y="695"/>
                    <a:pt x="98" y="705"/>
                    <a:pt x="137" y="705"/>
                  </a:cubicBezTo>
                  <a:cubicBezTo>
                    <a:pt x="186" y="705"/>
                    <a:pt x="235" y="690"/>
                    <a:pt x="282" y="659"/>
                  </a:cubicBezTo>
                  <a:cubicBezTo>
                    <a:pt x="435" y="557"/>
                    <a:pt x="496" y="317"/>
                    <a:pt x="424" y="116"/>
                  </a:cubicBezTo>
                  <a:cubicBezTo>
                    <a:pt x="407" y="88"/>
                    <a:pt x="389" y="61"/>
                    <a:pt x="375" y="28"/>
                  </a:cubicBezTo>
                  <a:cubicBezTo>
                    <a:pt x="374" y="24"/>
                    <a:pt x="374" y="18"/>
                    <a:pt x="372" y="15"/>
                  </a:cubicBezTo>
                  <a:lnTo>
                    <a:pt x="372" y="15"/>
                  </a:lnTo>
                  <a:lnTo>
                    <a:pt x="374" y="16"/>
                  </a:lnTo>
                  <a:cubicBezTo>
                    <a:pt x="371" y="11"/>
                    <a:pt x="368" y="6"/>
                    <a:pt x="365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99" name="Google Shape;9899;p47"/>
            <p:cNvSpPr/>
            <p:nvPr/>
          </p:nvSpPr>
          <p:spPr>
            <a:xfrm>
              <a:off x="2041397" y="3195994"/>
              <a:ext cx="27227" cy="29386"/>
            </a:xfrm>
            <a:custGeom>
              <a:avLst/>
              <a:gdLst/>
              <a:ahLst/>
              <a:cxnLst/>
              <a:rect l="l" t="t" r="r" b="b"/>
              <a:pathLst>
                <a:path w="656" h="708" extrusionOk="0">
                  <a:moveTo>
                    <a:pt x="519" y="0"/>
                  </a:moveTo>
                  <a:cubicBezTo>
                    <a:pt x="594" y="201"/>
                    <a:pt x="532" y="447"/>
                    <a:pt x="379" y="549"/>
                  </a:cubicBezTo>
                  <a:cubicBezTo>
                    <a:pt x="332" y="580"/>
                    <a:pt x="283" y="595"/>
                    <a:pt x="234" y="595"/>
                  </a:cubicBezTo>
                  <a:cubicBezTo>
                    <a:pt x="148" y="595"/>
                    <a:pt x="64" y="550"/>
                    <a:pt x="2" y="470"/>
                  </a:cubicBezTo>
                  <a:lnTo>
                    <a:pt x="1" y="467"/>
                  </a:lnTo>
                  <a:lnTo>
                    <a:pt x="1" y="467"/>
                  </a:lnTo>
                  <a:cubicBezTo>
                    <a:pt x="1" y="473"/>
                    <a:pt x="2" y="479"/>
                    <a:pt x="5" y="483"/>
                  </a:cubicBezTo>
                  <a:cubicBezTo>
                    <a:pt x="16" y="514"/>
                    <a:pt x="35" y="543"/>
                    <a:pt x="52" y="571"/>
                  </a:cubicBezTo>
                  <a:cubicBezTo>
                    <a:pt x="114" y="658"/>
                    <a:pt x="200" y="707"/>
                    <a:pt x="289" y="707"/>
                  </a:cubicBezTo>
                  <a:cubicBezTo>
                    <a:pt x="339" y="707"/>
                    <a:pt x="390" y="692"/>
                    <a:pt x="438" y="660"/>
                  </a:cubicBezTo>
                  <a:cubicBezTo>
                    <a:pt x="596" y="555"/>
                    <a:pt x="656" y="303"/>
                    <a:pt x="575" y="98"/>
                  </a:cubicBezTo>
                  <a:cubicBezTo>
                    <a:pt x="561" y="60"/>
                    <a:pt x="541" y="29"/>
                    <a:pt x="519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00" name="Google Shape;9900;p47"/>
            <p:cNvSpPr/>
            <p:nvPr/>
          </p:nvSpPr>
          <p:spPr>
            <a:xfrm>
              <a:off x="2088463" y="3181177"/>
              <a:ext cx="18345" cy="9878"/>
            </a:xfrm>
            <a:custGeom>
              <a:avLst/>
              <a:gdLst/>
              <a:ahLst/>
              <a:cxnLst/>
              <a:rect l="l" t="t" r="r" b="b"/>
              <a:pathLst>
                <a:path w="442" h="238" extrusionOk="0">
                  <a:moveTo>
                    <a:pt x="0" y="1"/>
                  </a:moveTo>
                  <a:cubicBezTo>
                    <a:pt x="2" y="4"/>
                    <a:pt x="2" y="9"/>
                    <a:pt x="3" y="14"/>
                  </a:cubicBezTo>
                  <a:cubicBezTo>
                    <a:pt x="60" y="156"/>
                    <a:pt x="172" y="238"/>
                    <a:pt x="288" y="238"/>
                  </a:cubicBezTo>
                  <a:cubicBezTo>
                    <a:pt x="339" y="238"/>
                    <a:pt x="390" y="222"/>
                    <a:pt x="437" y="190"/>
                  </a:cubicBezTo>
                  <a:lnTo>
                    <a:pt x="442" y="185"/>
                  </a:lnTo>
                  <a:cubicBezTo>
                    <a:pt x="413" y="153"/>
                    <a:pt x="384" y="123"/>
                    <a:pt x="354" y="90"/>
                  </a:cubicBezTo>
                  <a:cubicBezTo>
                    <a:pt x="312" y="113"/>
                    <a:pt x="269" y="124"/>
                    <a:pt x="226" y="124"/>
                  </a:cubicBezTo>
                  <a:cubicBezTo>
                    <a:pt x="141" y="124"/>
                    <a:pt x="60" y="81"/>
                    <a:pt x="0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01" name="Google Shape;9901;p47"/>
            <p:cNvSpPr/>
            <p:nvPr/>
          </p:nvSpPr>
          <p:spPr>
            <a:xfrm>
              <a:off x="2064266" y="3202760"/>
              <a:ext cx="109241" cy="346110"/>
            </a:xfrm>
            <a:custGeom>
              <a:avLst/>
              <a:gdLst/>
              <a:ahLst/>
              <a:cxnLst/>
              <a:rect l="l" t="t" r="r" b="b"/>
              <a:pathLst>
                <a:path w="2632" h="8339" extrusionOk="0">
                  <a:moveTo>
                    <a:pt x="0" y="1"/>
                  </a:moveTo>
                  <a:cubicBezTo>
                    <a:pt x="615" y="2915"/>
                    <a:pt x="1631" y="8338"/>
                    <a:pt x="1631" y="8338"/>
                  </a:cubicBezTo>
                  <a:lnTo>
                    <a:pt x="2631" y="6503"/>
                  </a:lnTo>
                  <a:cubicBezTo>
                    <a:pt x="2569" y="6098"/>
                    <a:pt x="2490" y="5680"/>
                    <a:pt x="2387" y="5252"/>
                  </a:cubicBezTo>
                  <a:cubicBezTo>
                    <a:pt x="1664" y="2303"/>
                    <a:pt x="869" y="123"/>
                    <a:pt x="0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02" name="Google Shape;9902;p47"/>
            <p:cNvSpPr/>
            <p:nvPr/>
          </p:nvSpPr>
          <p:spPr>
            <a:xfrm>
              <a:off x="1894635" y="2830667"/>
              <a:ext cx="187603" cy="163862"/>
            </a:xfrm>
            <a:custGeom>
              <a:avLst/>
              <a:gdLst/>
              <a:ahLst/>
              <a:cxnLst/>
              <a:rect l="l" t="t" r="r" b="b"/>
              <a:pathLst>
                <a:path w="4520" h="3948" extrusionOk="0">
                  <a:moveTo>
                    <a:pt x="2600" y="1"/>
                  </a:moveTo>
                  <a:lnTo>
                    <a:pt x="783" y="581"/>
                  </a:lnTo>
                  <a:cubicBezTo>
                    <a:pt x="783" y="581"/>
                    <a:pt x="0" y="656"/>
                    <a:pt x="566" y="2396"/>
                  </a:cubicBezTo>
                  <a:cubicBezTo>
                    <a:pt x="1028" y="3817"/>
                    <a:pt x="2976" y="3947"/>
                    <a:pt x="3675" y="3947"/>
                  </a:cubicBezTo>
                  <a:cubicBezTo>
                    <a:pt x="3832" y="3947"/>
                    <a:pt x="3926" y="3941"/>
                    <a:pt x="3926" y="3941"/>
                  </a:cubicBezTo>
                  <a:lnTo>
                    <a:pt x="3715" y="3310"/>
                  </a:lnTo>
                  <a:lnTo>
                    <a:pt x="4520" y="3126"/>
                  </a:lnTo>
                  <a:cubicBezTo>
                    <a:pt x="4520" y="3126"/>
                    <a:pt x="3742" y="2390"/>
                    <a:pt x="2992" y="1275"/>
                  </a:cubicBezTo>
                  <a:cubicBezTo>
                    <a:pt x="2795" y="982"/>
                    <a:pt x="2795" y="301"/>
                    <a:pt x="2600" y="1"/>
                  </a:cubicBezTo>
                  <a:close/>
                </a:path>
              </a:pathLst>
            </a:custGeom>
            <a:solidFill>
              <a:srgbClr val="FFB88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03" name="Google Shape;9903;p47"/>
            <p:cNvSpPr/>
            <p:nvPr/>
          </p:nvSpPr>
          <p:spPr>
            <a:xfrm>
              <a:off x="1867781" y="2873666"/>
              <a:ext cx="248573" cy="254716"/>
            </a:xfrm>
            <a:custGeom>
              <a:avLst/>
              <a:gdLst/>
              <a:ahLst/>
              <a:cxnLst/>
              <a:rect l="l" t="t" r="r" b="b"/>
              <a:pathLst>
                <a:path w="5989" h="6137" extrusionOk="0">
                  <a:moveTo>
                    <a:pt x="1498" y="1"/>
                  </a:moveTo>
                  <a:lnTo>
                    <a:pt x="75" y="1004"/>
                  </a:lnTo>
                  <a:cubicBezTo>
                    <a:pt x="75" y="1004"/>
                    <a:pt x="1" y="2870"/>
                    <a:pt x="1206" y="4460"/>
                  </a:cubicBezTo>
                  <a:cubicBezTo>
                    <a:pt x="2410" y="6050"/>
                    <a:pt x="3916" y="6136"/>
                    <a:pt x="3916" y="6136"/>
                  </a:cubicBezTo>
                  <a:cubicBezTo>
                    <a:pt x="3477" y="5764"/>
                    <a:pt x="3692" y="5448"/>
                    <a:pt x="3692" y="5448"/>
                  </a:cubicBezTo>
                  <a:lnTo>
                    <a:pt x="3692" y="5448"/>
                  </a:lnTo>
                  <a:cubicBezTo>
                    <a:pt x="4438" y="5847"/>
                    <a:pt x="5137" y="5881"/>
                    <a:pt x="5352" y="5881"/>
                  </a:cubicBezTo>
                  <a:cubicBezTo>
                    <a:pt x="5396" y="5881"/>
                    <a:pt x="5419" y="5879"/>
                    <a:pt x="5419" y="5879"/>
                  </a:cubicBezTo>
                  <a:cubicBezTo>
                    <a:pt x="4994" y="5728"/>
                    <a:pt x="4971" y="5198"/>
                    <a:pt x="4971" y="5198"/>
                  </a:cubicBezTo>
                  <a:lnTo>
                    <a:pt x="4971" y="5198"/>
                  </a:lnTo>
                  <a:cubicBezTo>
                    <a:pt x="5033" y="5209"/>
                    <a:pt x="5099" y="5214"/>
                    <a:pt x="5166" y="5214"/>
                  </a:cubicBezTo>
                  <a:cubicBezTo>
                    <a:pt x="5557" y="5214"/>
                    <a:pt x="5989" y="5049"/>
                    <a:pt x="5989" y="5049"/>
                  </a:cubicBezTo>
                  <a:cubicBezTo>
                    <a:pt x="5113" y="4620"/>
                    <a:pt x="4425" y="2260"/>
                    <a:pt x="4425" y="2260"/>
                  </a:cubicBezTo>
                  <a:cubicBezTo>
                    <a:pt x="4006" y="2370"/>
                    <a:pt x="3681" y="2441"/>
                    <a:pt x="3409" y="2441"/>
                  </a:cubicBezTo>
                  <a:cubicBezTo>
                    <a:pt x="2636" y="2441"/>
                    <a:pt x="2301" y="1866"/>
                    <a:pt x="149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04" name="Google Shape;9904;p47"/>
            <p:cNvSpPr/>
            <p:nvPr/>
          </p:nvSpPr>
          <p:spPr>
            <a:xfrm>
              <a:off x="1867864" y="2873666"/>
              <a:ext cx="224916" cy="254758"/>
            </a:xfrm>
            <a:custGeom>
              <a:avLst/>
              <a:gdLst/>
              <a:ahLst/>
              <a:cxnLst/>
              <a:rect l="l" t="t" r="r" b="b"/>
              <a:pathLst>
                <a:path w="5419" h="6138" extrusionOk="0">
                  <a:moveTo>
                    <a:pt x="1499" y="1"/>
                  </a:moveTo>
                  <a:lnTo>
                    <a:pt x="76" y="1006"/>
                  </a:lnTo>
                  <a:cubicBezTo>
                    <a:pt x="76" y="1006"/>
                    <a:pt x="0" y="2870"/>
                    <a:pt x="1206" y="4461"/>
                  </a:cubicBezTo>
                  <a:cubicBezTo>
                    <a:pt x="2411" y="6052"/>
                    <a:pt x="3916" y="6138"/>
                    <a:pt x="3916" y="6138"/>
                  </a:cubicBezTo>
                  <a:cubicBezTo>
                    <a:pt x="3476" y="5764"/>
                    <a:pt x="3692" y="5450"/>
                    <a:pt x="3692" y="5450"/>
                  </a:cubicBezTo>
                  <a:lnTo>
                    <a:pt x="3692" y="5450"/>
                  </a:lnTo>
                  <a:cubicBezTo>
                    <a:pt x="4436" y="5848"/>
                    <a:pt x="5131" y="5882"/>
                    <a:pt x="5349" y="5882"/>
                  </a:cubicBezTo>
                  <a:cubicBezTo>
                    <a:pt x="5394" y="5882"/>
                    <a:pt x="5419" y="5881"/>
                    <a:pt x="5419" y="5881"/>
                  </a:cubicBezTo>
                  <a:cubicBezTo>
                    <a:pt x="5403" y="5875"/>
                    <a:pt x="5393" y="5866"/>
                    <a:pt x="5379" y="5859"/>
                  </a:cubicBezTo>
                  <a:cubicBezTo>
                    <a:pt x="3650" y="5428"/>
                    <a:pt x="2875" y="2903"/>
                    <a:pt x="1848" y="794"/>
                  </a:cubicBezTo>
                  <a:cubicBezTo>
                    <a:pt x="1740" y="558"/>
                    <a:pt x="1625" y="297"/>
                    <a:pt x="1499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05" name="Google Shape;9905;p47"/>
            <p:cNvSpPr/>
            <p:nvPr/>
          </p:nvSpPr>
          <p:spPr>
            <a:xfrm>
              <a:off x="2202187" y="3602826"/>
              <a:ext cx="398323" cy="918879"/>
            </a:xfrm>
            <a:custGeom>
              <a:avLst/>
              <a:gdLst/>
              <a:ahLst/>
              <a:cxnLst/>
              <a:rect l="l" t="t" r="r" b="b"/>
              <a:pathLst>
                <a:path w="9597" h="22139" extrusionOk="0">
                  <a:moveTo>
                    <a:pt x="5640" y="0"/>
                  </a:moveTo>
                  <a:cubicBezTo>
                    <a:pt x="4492" y="0"/>
                    <a:pt x="3302" y="1053"/>
                    <a:pt x="2313" y="2954"/>
                  </a:cubicBezTo>
                  <a:cubicBezTo>
                    <a:pt x="1274" y="4951"/>
                    <a:pt x="538" y="7721"/>
                    <a:pt x="269" y="10655"/>
                  </a:cubicBezTo>
                  <a:cubicBezTo>
                    <a:pt x="1" y="13588"/>
                    <a:pt x="221" y="16444"/>
                    <a:pt x="880" y="18597"/>
                  </a:cubicBezTo>
                  <a:cubicBezTo>
                    <a:pt x="1538" y="20750"/>
                    <a:pt x="2584" y="22020"/>
                    <a:pt x="3786" y="22131"/>
                  </a:cubicBezTo>
                  <a:cubicBezTo>
                    <a:pt x="3843" y="22136"/>
                    <a:pt x="3900" y="22138"/>
                    <a:pt x="3957" y="22138"/>
                  </a:cubicBezTo>
                  <a:cubicBezTo>
                    <a:pt x="5105" y="22138"/>
                    <a:pt x="6294" y="21086"/>
                    <a:pt x="7285" y="19185"/>
                  </a:cubicBezTo>
                  <a:cubicBezTo>
                    <a:pt x="8324" y="17187"/>
                    <a:pt x="9059" y="14418"/>
                    <a:pt x="9328" y="11484"/>
                  </a:cubicBezTo>
                  <a:cubicBezTo>
                    <a:pt x="9597" y="8551"/>
                    <a:pt x="9377" y="5693"/>
                    <a:pt x="8717" y="3542"/>
                  </a:cubicBezTo>
                  <a:cubicBezTo>
                    <a:pt x="8059" y="1389"/>
                    <a:pt x="7013" y="117"/>
                    <a:pt x="5812" y="8"/>
                  </a:cubicBezTo>
                  <a:cubicBezTo>
                    <a:pt x="5755" y="3"/>
                    <a:pt x="5698" y="0"/>
                    <a:pt x="564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06" name="Google Shape;9906;p47"/>
            <p:cNvSpPr/>
            <p:nvPr/>
          </p:nvSpPr>
          <p:spPr>
            <a:xfrm>
              <a:off x="2350235" y="3602660"/>
              <a:ext cx="129952" cy="46154"/>
            </a:xfrm>
            <a:custGeom>
              <a:avLst/>
              <a:gdLst/>
              <a:ahLst/>
              <a:cxnLst/>
              <a:rect l="l" t="t" r="r" b="b"/>
              <a:pathLst>
                <a:path w="3131" h="1112" extrusionOk="0">
                  <a:moveTo>
                    <a:pt x="2077" y="1"/>
                  </a:moveTo>
                  <a:cubicBezTo>
                    <a:pt x="2034" y="1"/>
                    <a:pt x="1991" y="2"/>
                    <a:pt x="1947" y="5"/>
                  </a:cubicBezTo>
                  <a:cubicBezTo>
                    <a:pt x="1275" y="51"/>
                    <a:pt x="615" y="445"/>
                    <a:pt x="0" y="1112"/>
                  </a:cubicBezTo>
                  <a:cubicBezTo>
                    <a:pt x="943" y="675"/>
                    <a:pt x="2002" y="394"/>
                    <a:pt x="3130" y="314"/>
                  </a:cubicBezTo>
                  <a:cubicBezTo>
                    <a:pt x="2800" y="111"/>
                    <a:pt x="2448" y="1"/>
                    <a:pt x="2077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07" name="Google Shape;9907;p47"/>
            <p:cNvSpPr/>
            <p:nvPr/>
          </p:nvSpPr>
          <p:spPr>
            <a:xfrm>
              <a:off x="2195048" y="4007292"/>
              <a:ext cx="385540" cy="514288"/>
            </a:xfrm>
            <a:custGeom>
              <a:avLst/>
              <a:gdLst/>
              <a:ahLst/>
              <a:cxnLst/>
              <a:rect l="l" t="t" r="r" b="b"/>
              <a:pathLst>
                <a:path w="9289" h="12391" extrusionOk="0">
                  <a:moveTo>
                    <a:pt x="542" y="0"/>
                  </a:moveTo>
                  <a:cubicBezTo>
                    <a:pt x="475" y="536"/>
                    <a:pt x="421" y="1081"/>
                    <a:pt x="387" y="1635"/>
                  </a:cubicBezTo>
                  <a:cubicBezTo>
                    <a:pt x="0" y="7638"/>
                    <a:pt x="1667" y="12390"/>
                    <a:pt x="4127" y="12390"/>
                  </a:cubicBezTo>
                  <a:cubicBezTo>
                    <a:pt x="4171" y="12390"/>
                    <a:pt x="4215" y="12389"/>
                    <a:pt x="4260" y="12386"/>
                  </a:cubicBezTo>
                  <a:cubicBezTo>
                    <a:pt x="6445" y="12236"/>
                    <a:pt x="8510" y="8421"/>
                    <a:pt x="9289" y="3450"/>
                  </a:cubicBezTo>
                  <a:lnTo>
                    <a:pt x="9289" y="3450"/>
                  </a:lnTo>
                  <a:cubicBezTo>
                    <a:pt x="8727" y="3557"/>
                    <a:pt x="8145" y="3613"/>
                    <a:pt x="7544" y="3613"/>
                  </a:cubicBezTo>
                  <a:cubicBezTo>
                    <a:pt x="4481" y="3607"/>
                    <a:pt x="1830" y="2138"/>
                    <a:pt x="542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08" name="Google Shape;9908;p47"/>
            <p:cNvSpPr/>
            <p:nvPr/>
          </p:nvSpPr>
          <p:spPr>
            <a:xfrm>
              <a:off x="2196459" y="3611874"/>
              <a:ext cx="379729" cy="902609"/>
            </a:xfrm>
            <a:custGeom>
              <a:avLst/>
              <a:gdLst/>
              <a:ahLst/>
              <a:cxnLst/>
              <a:rect l="l" t="t" r="r" b="b"/>
              <a:pathLst>
                <a:path w="9149" h="21747" extrusionOk="0">
                  <a:moveTo>
                    <a:pt x="5311" y="0"/>
                  </a:moveTo>
                  <a:cubicBezTo>
                    <a:pt x="5273" y="0"/>
                    <a:pt x="5234" y="2"/>
                    <a:pt x="5195" y="4"/>
                  </a:cubicBezTo>
                  <a:cubicBezTo>
                    <a:pt x="2855" y="164"/>
                    <a:pt x="682" y="5160"/>
                    <a:pt x="339" y="11164"/>
                  </a:cubicBezTo>
                  <a:cubicBezTo>
                    <a:pt x="1" y="17067"/>
                    <a:pt x="1563" y="21747"/>
                    <a:pt x="3839" y="21747"/>
                  </a:cubicBezTo>
                  <a:cubicBezTo>
                    <a:pt x="3877" y="21747"/>
                    <a:pt x="3915" y="21746"/>
                    <a:pt x="3954" y="21743"/>
                  </a:cubicBezTo>
                  <a:cubicBezTo>
                    <a:pt x="6293" y="21583"/>
                    <a:pt x="8469" y="16587"/>
                    <a:pt x="8811" y="10583"/>
                  </a:cubicBezTo>
                  <a:cubicBezTo>
                    <a:pt x="9149" y="4680"/>
                    <a:pt x="7588" y="0"/>
                    <a:pt x="531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09" name="Google Shape;9909;p47"/>
            <p:cNvSpPr/>
            <p:nvPr/>
          </p:nvSpPr>
          <p:spPr>
            <a:xfrm>
              <a:off x="2223728" y="3654251"/>
              <a:ext cx="333866" cy="820720"/>
            </a:xfrm>
            <a:custGeom>
              <a:avLst/>
              <a:gdLst/>
              <a:ahLst/>
              <a:cxnLst/>
              <a:rect l="l" t="t" r="r" b="b"/>
              <a:pathLst>
                <a:path w="8044" h="19774" extrusionOk="0">
                  <a:moveTo>
                    <a:pt x="4688" y="0"/>
                  </a:moveTo>
                  <a:cubicBezTo>
                    <a:pt x="3713" y="0"/>
                    <a:pt x="2708" y="958"/>
                    <a:pt x="1879" y="2685"/>
                  </a:cubicBezTo>
                  <a:cubicBezTo>
                    <a:pt x="1016" y="4483"/>
                    <a:pt x="416" y="6964"/>
                    <a:pt x="207" y="9585"/>
                  </a:cubicBezTo>
                  <a:cubicBezTo>
                    <a:pt x="1" y="12206"/>
                    <a:pt x="203" y="14751"/>
                    <a:pt x="771" y="16661"/>
                  </a:cubicBezTo>
                  <a:cubicBezTo>
                    <a:pt x="1340" y="18572"/>
                    <a:pt x="2228" y="19690"/>
                    <a:pt x="3239" y="19769"/>
                  </a:cubicBezTo>
                  <a:cubicBezTo>
                    <a:pt x="3279" y="19772"/>
                    <a:pt x="3318" y="19774"/>
                    <a:pt x="3357" y="19774"/>
                  </a:cubicBezTo>
                  <a:cubicBezTo>
                    <a:pt x="4331" y="19774"/>
                    <a:pt x="5336" y="18816"/>
                    <a:pt x="6165" y="17089"/>
                  </a:cubicBezTo>
                  <a:cubicBezTo>
                    <a:pt x="7027" y="15292"/>
                    <a:pt x="7628" y="12810"/>
                    <a:pt x="7836" y="10189"/>
                  </a:cubicBezTo>
                  <a:cubicBezTo>
                    <a:pt x="8043" y="7568"/>
                    <a:pt x="7841" y="5023"/>
                    <a:pt x="7273" y="3113"/>
                  </a:cubicBezTo>
                  <a:cubicBezTo>
                    <a:pt x="6704" y="1203"/>
                    <a:pt x="5816" y="84"/>
                    <a:pt x="4806" y="5"/>
                  </a:cubicBezTo>
                  <a:cubicBezTo>
                    <a:pt x="4767" y="2"/>
                    <a:pt x="4727" y="0"/>
                    <a:pt x="468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10" name="Google Shape;9910;p47"/>
            <p:cNvSpPr/>
            <p:nvPr/>
          </p:nvSpPr>
          <p:spPr>
            <a:xfrm>
              <a:off x="2300720" y="3654292"/>
              <a:ext cx="262436" cy="776683"/>
            </a:xfrm>
            <a:custGeom>
              <a:avLst/>
              <a:gdLst/>
              <a:ahLst/>
              <a:cxnLst/>
              <a:rect l="l" t="t" r="r" b="b"/>
              <a:pathLst>
                <a:path w="6323" h="18713" extrusionOk="0">
                  <a:moveTo>
                    <a:pt x="2832" y="0"/>
                  </a:moveTo>
                  <a:cubicBezTo>
                    <a:pt x="2798" y="0"/>
                    <a:pt x="2763" y="2"/>
                    <a:pt x="2728" y="4"/>
                  </a:cubicBezTo>
                  <a:cubicBezTo>
                    <a:pt x="1735" y="72"/>
                    <a:pt x="772" y="1102"/>
                    <a:pt x="1" y="2734"/>
                  </a:cubicBezTo>
                  <a:cubicBezTo>
                    <a:pt x="535" y="2091"/>
                    <a:pt x="1111" y="1713"/>
                    <a:pt x="1703" y="1672"/>
                  </a:cubicBezTo>
                  <a:cubicBezTo>
                    <a:pt x="1738" y="1670"/>
                    <a:pt x="1773" y="1669"/>
                    <a:pt x="1808" y="1669"/>
                  </a:cubicBezTo>
                  <a:cubicBezTo>
                    <a:pt x="3878" y="1669"/>
                    <a:pt x="5298" y="5923"/>
                    <a:pt x="4991" y="11293"/>
                  </a:cubicBezTo>
                  <a:cubicBezTo>
                    <a:pt x="4826" y="14201"/>
                    <a:pt x="4187" y="16848"/>
                    <a:pt x="3306" y="18712"/>
                  </a:cubicBezTo>
                  <a:cubicBezTo>
                    <a:pt x="4700" y="17038"/>
                    <a:pt x="5793" y="13571"/>
                    <a:pt x="6019" y="9626"/>
                  </a:cubicBezTo>
                  <a:cubicBezTo>
                    <a:pt x="6323" y="4255"/>
                    <a:pt x="4903" y="0"/>
                    <a:pt x="2832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11" name="Google Shape;9911;p47"/>
            <p:cNvSpPr/>
            <p:nvPr/>
          </p:nvSpPr>
          <p:spPr>
            <a:xfrm>
              <a:off x="2301758" y="3929512"/>
              <a:ext cx="117418" cy="182705"/>
            </a:xfrm>
            <a:custGeom>
              <a:avLst/>
              <a:gdLst/>
              <a:ahLst/>
              <a:cxnLst/>
              <a:rect l="l" t="t" r="r" b="b"/>
              <a:pathLst>
                <a:path w="2829" h="4402" extrusionOk="0">
                  <a:moveTo>
                    <a:pt x="2397" y="0"/>
                  </a:moveTo>
                  <a:cubicBezTo>
                    <a:pt x="1184" y="653"/>
                    <a:pt x="480" y="1363"/>
                    <a:pt x="0" y="3703"/>
                  </a:cubicBezTo>
                  <a:lnTo>
                    <a:pt x="694" y="4402"/>
                  </a:lnTo>
                  <a:cubicBezTo>
                    <a:pt x="1086" y="2390"/>
                    <a:pt x="1666" y="1407"/>
                    <a:pt x="2828" y="682"/>
                  </a:cubicBezTo>
                  <a:lnTo>
                    <a:pt x="2397" y="0"/>
                  </a:ln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12" name="Google Shape;9912;p47"/>
            <p:cNvSpPr/>
            <p:nvPr/>
          </p:nvSpPr>
          <p:spPr>
            <a:xfrm>
              <a:off x="2356503" y="3987246"/>
              <a:ext cx="117335" cy="182664"/>
            </a:xfrm>
            <a:custGeom>
              <a:avLst/>
              <a:gdLst/>
              <a:ahLst/>
              <a:cxnLst/>
              <a:rect l="l" t="t" r="r" b="b"/>
              <a:pathLst>
                <a:path w="2827" h="4401" extrusionOk="0">
                  <a:moveTo>
                    <a:pt x="2396" y="0"/>
                  </a:moveTo>
                  <a:cubicBezTo>
                    <a:pt x="1183" y="653"/>
                    <a:pt x="479" y="1361"/>
                    <a:pt x="0" y="3702"/>
                  </a:cubicBezTo>
                  <a:lnTo>
                    <a:pt x="693" y="4400"/>
                  </a:lnTo>
                  <a:cubicBezTo>
                    <a:pt x="1087" y="2389"/>
                    <a:pt x="1664" y="1404"/>
                    <a:pt x="2827" y="682"/>
                  </a:cubicBezTo>
                  <a:lnTo>
                    <a:pt x="2396" y="0"/>
                  </a:ln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13" name="Google Shape;9913;p47"/>
            <p:cNvSpPr/>
            <p:nvPr/>
          </p:nvSpPr>
          <p:spPr>
            <a:xfrm>
              <a:off x="1849727" y="3529487"/>
              <a:ext cx="327599" cy="142238"/>
            </a:xfrm>
            <a:custGeom>
              <a:avLst/>
              <a:gdLst/>
              <a:ahLst/>
              <a:cxnLst/>
              <a:rect l="l" t="t" r="r" b="b"/>
              <a:pathLst>
                <a:path w="7893" h="3427" extrusionOk="0">
                  <a:moveTo>
                    <a:pt x="7434" y="1"/>
                  </a:moveTo>
                  <a:lnTo>
                    <a:pt x="5" y="1876"/>
                  </a:lnTo>
                  <a:lnTo>
                    <a:pt x="0" y="3426"/>
                  </a:lnTo>
                  <a:lnTo>
                    <a:pt x="7892" y="1551"/>
                  </a:lnTo>
                  <a:lnTo>
                    <a:pt x="743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14" name="Google Shape;9914;p47"/>
            <p:cNvSpPr/>
            <p:nvPr/>
          </p:nvSpPr>
          <p:spPr>
            <a:xfrm>
              <a:off x="1791080" y="3802424"/>
              <a:ext cx="182248" cy="702887"/>
            </a:xfrm>
            <a:custGeom>
              <a:avLst/>
              <a:gdLst/>
              <a:ahLst/>
              <a:cxnLst/>
              <a:rect l="l" t="t" r="r" b="b"/>
              <a:pathLst>
                <a:path w="4391" h="16935" extrusionOk="0">
                  <a:moveTo>
                    <a:pt x="1172" y="0"/>
                  </a:moveTo>
                  <a:cubicBezTo>
                    <a:pt x="1172" y="0"/>
                    <a:pt x="163" y="6501"/>
                    <a:pt x="302" y="7912"/>
                  </a:cubicBezTo>
                  <a:cubicBezTo>
                    <a:pt x="442" y="9325"/>
                    <a:pt x="1" y="16935"/>
                    <a:pt x="1" y="16935"/>
                  </a:cubicBezTo>
                  <a:lnTo>
                    <a:pt x="284" y="16935"/>
                  </a:lnTo>
                  <a:cubicBezTo>
                    <a:pt x="1001" y="13610"/>
                    <a:pt x="3049" y="8421"/>
                    <a:pt x="3287" y="7564"/>
                  </a:cubicBezTo>
                  <a:cubicBezTo>
                    <a:pt x="3526" y="6708"/>
                    <a:pt x="4391" y="762"/>
                    <a:pt x="4391" y="762"/>
                  </a:cubicBezTo>
                  <a:lnTo>
                    <a:pt x="117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15" name="Google Shape;9915;p47"/>
            <p:cNvSpPr/>
            <p:nvPr/>
          </p:nvSpPr>
          <p:spPr>
            <a:xfrm>
              <a:off x="1790955" y="3802424"/>
              <a:ext cx="182248" cy="702887"/>
            </a:xfrm>
            <a:custGeom>
              <a:avLst/>
              <a:gdLst/>
              <a:ahLst/>
              <a:cxnLst/>
              <a:rect l="l" t="t" r="r" b="b"/>
              <a:pathLst>
                <a:path w="4391" h="16935" extrusionOk="0">
                  <a:moveTo>
                    <a:pt x="1172" y="0"/>
                  </a:moveTo>
                  <a:cubicBezTo>
                    <a:pt x="1172" y="0"/>
                    <a:pt x="165" y="6501"/>
                    <a:pt x="303" y="7912"/>
                  </a:cubicBezTo>
                  <a:cubicBezTo>
                    <a:pt x="443" y="9325"/>
                    <a:pt x="1" y="16935"/>
                    <a:pt x="1" y="16935"/>
                  </a:cubicBezTo>
                  <a:lnTo>
                    <a:pt x="119" y="16935"/>
                  </a:lnTo>
                  <a:lnTo>
                    <a:pt x="1217" y="9678"/>
                  </a:lnTo>
                  <a:lnTo>
                    <a:pt x="2875" y="8770"/>
                  </a:lnTo>
                  <a:cubicBezTo>
                    <a:pt x="3083" y="8190"/>
                    <a:pt x="3234" y="7761"/>
                    <a:pt x="3289" y="7566"/>
                  </a:cubicBezTo>
                  <a:cubicBezTo>
                    <a:pt x="3527" y="6709"/>
                    <a:pt x="4391" y="763"/>
                    <a:pt x="4391" y="763"/>
                  </a:cubicBezTo>
                  <a:lnTo>
                    <a:pt x="1172" y="0"/>
                  </a:ln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16" name="Google Shape;9916;p47"/>
            <p:cNvSpPr/>
            <p:nvPr/>
          </p:nvSpPr>
          <p:spPr>
            <a:xfrm>
              <a:off x="2058414" y="3735061"/>
              <a:ext cx="240397" cy="755848"/>
            </a:xfrm>
            <a:custGeom>
              <a:avLst/>
              <a:gdLst/>
              <a:ahLst/>
              <a:cxnLst/>
              <a:rect l="l" t="t" r="r" b="b"/>
              <a:pathLst>
                <a:path w="5792" h="18211" extrusionOk="0">
                  <a:moveTo>
                    <a:pt x="3506" y="1"/>
                  </a:moveTo>
                  <a:lnTo>
                    <a:pt x="0" y="1205"/>
                  </a:lnTo>
                  <a:cubicBezTo>
                    <a:pt x="0" y="1205"/>
                    <a:pt x="2192" y="8072"/>
                    <a:pt x="2660" y="9399"/>
                  </a:cubicBezTo>
                  <a:cubicBezTo>
                    <a:pt x="3131" y="10728"/>
                    <a:pt x="4508" y="18210"/>
                    <a:pt x="4508" y="18210"/>
                  </a:cubicBezTo>
                  <a:lnTo>
                    <a:pt x="4784" y="18134"/>
                  </a:lnTo>
                  <a:cubicBezTo>
                    <a:pt x="4688" y="14723"/>
                    <a:pt x="5738" y="8460"/>
                    <a:pt x="5764" y="7567"/>
                  </a:cubicBezTo>
                  <a:cubicBezTo>
                    <a:pt x="5791" y="6674"/>
                    <a:pt x="3506" y="1"/>
                    <a:pt x="350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17" name="Google Shape;9917;p47"/>
            <p:cNvSpPr/>
            <p:nvPr/>
          </p:nvSpPr>
          <p:spPr>
            <a:xfrm>
              <a:off x="2058414" y="3735186"/>
              <a:ext cx="233715" cy="755765"/>
            </a:xfrm>
            <a:custGeom>
              <a:avLst/>
              <a:gdLst/>
              <a:ahLst/>
              <a:cxnLst/>
              <a:rect l="l" t="t" r="r" b="b"/>
              <a:pathLst>
                <a:path w="5631" h="18209" extrusionOk="0">
                  <a:moveTo>
                    <a:pt x="3508" y="1"/>
                  </a:moveTo>
                  <a:lnTo>
                    <a:pt x="0" y="1203"/>
                  </a:lnTo>
                  <a:cubicBezTo>
                    <a:pt x="0" y="1203"/>
                    <a:pt x="2192" y="8071"/>
                    <a:pt x="2660" y="9399"/>
                  </a:cubicBezTo>
                  <a:cubicBezTo>
                    <a:pt x="3131" y="10728"/>
                    <a:pt x="4508" y="18209"/>
                    <a:pt x="4508" y="18209"/>
                  </a:cubicBezTo>
                  <a:lnTo>
                    <a:pt x="4663" y="18166"/>
                  </a:lnTo>
                  <a:lnTo>
                    <a:pt x="3699" y="7976"/>
                  </a:lnTo>
                  <a:lnTo>
                    <a:pt x="5630" y="6779"/>
                  </a:lnTo>
                  <a:cubicBezTo>
                    <a:pt x="5139" y="4761"/>
                    <a:pt x="3508" y="1"/>
                    <a:pt x="3508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18" name="Google Shape;9918;p47"/>
            <p:cNvSpPr/>
            <p:nvPr/>
          </p:nvSpPr>
          <p:spPr>
            <a:xfrm>
              <a:off x="1791205" y="3827825"/>
              <a:ext cx="503290" cy="344325"/>
            </a:xfrm>
            <a:custGeom>
              <a:avLst/>
              <a:gdLst/>
              <a:ahLst/>
              <a:cxnLst/>
              <a:rect l="l" t="t" r="r" b="b"/>
              <a:pathLst>
                <a:path w="12126" h="8296" extrusionOk="0">
                  <a:moveTo>
                    <a:pt x="11103" y="0"/>
                  </a:moveTo>
                  <a:lnTo>
                    <a:pt x="330" y="3683"/>
                  </a:lnTo>
                  <a:lnTo>
                    <a:pt x="1" y="8296"/>
                  </a:lnTo>
                  <a:lnTo>
                    <a:pt x="12126" y="3367"/>
                  </a:lnTo>
                  <a:lnTo>
                    <a:pt x="1110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19" name="Google Shape;9919;p47"/>
            <p:cNvSpPr/>
            <p:nvPr/>
          </p:nvSpPr>
          <p:spPr>
            <a:xfrm>
              <a:off x="1791205" y="3827825"/>
              <a:ext cx="495985" cy="344325"/>
            </a:xfrm>
            <a:custGeom>
              <a:avLst/>
              <a:gdLst/>
              <a:ahLst/>
              <a:cxnLst/>
              <a:rect l="l" t="t" r="r" b="b"/>
              <a:pathLst>
                <a:path w="11950" h="8296" extrusionOk="0">
                  <a:moveTo>
                    <a:pt x="11103" y="0"/>
                  </a:moveTo>
                  <a:lnTo>
                    <a:pt x="330" y="3683"/>
                  </a:lnTo>
                  <a:lnTo>
                    <a:pt x="1" y="8296"/>
                  </a:lnTo>
                  <a:lnTo>
                    <a:pt x="662" y="8026"/>
                  </a:lnTo>
                  <a:lnTo>
                    <a:pt x="864" y="6996"/>
                  </a:lnTo>
                  <a:lnTo>
                    <a:pt x="11949" y="2785"/>
                  </a:lnTo>
                  <a:lnTo>
                    <a:pt x="11103" y="0"/>
                  </a:ln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20" name="Google Shape;9920;p47"/>
            <p:cNvSpPr/>
            <p:nvPr/>
          </p:nvSpPr>
          <p:spPr>
            <a:xfrm>
              <a:off x="1789876" y="3572901"/>
              <a:ext cx="507689" cy="528649"/>
            </a:xfrm>
            <a:custGeom>
              <a:avLst/>
              <a:gdLst/>
              <a:ahLst/>
              <a:cxnLst/>
              <a:rect l="l" t="t" r="r" b="b"/>
              <a:pathLst>
                <a:path w="12232" h="12737" extrusionOk="0">
                  <a:moveTo>
                    <a:pt x="8876" y="0"/>
                  </a:moveTo>
                  <a:cubicBezTo>
                    <a:pt x="7251" y="0"/>
                    <a:pt x="1714" y="1487"/>
                    <a:pt x="1300" y="2103"/>
                  </a:cubicBezTo>
                  <a:cubicBezTo>
                    <a:pt x="827" y="2807"/>
                    <a:pt x="1" y="12737"/>
                    <a:pt x="1" y="12737"/>
                  </a:cubicBezTo>
                  <a:cubicBezTo>
                    <a:pt x="1849" y="11933"/>
                    <a:pt x="12231" y="8225"/>
                    <a:pt x="12231" y="8225"/>
                  </a:cubicBezTo>
                  <a:cubicBezTo>
                    <a:pt x="12231" y="8225"/>
                    <a:pt x="9640" y="659"/>
                    <a:pt x="9310" y="103"/>
                  </a:cubicBezTo>
                  <a:cubicBezTo>
                    <a:pt x="9268" y="32"/>
                    <a:pt x="9114" y="0"/>
                    <a:pt x="887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21" name="Google Shape;9921;p47"/>
            <p:cNvSpPr/>
            <p:nvPr/>
          </p:nvSpPr>
          <p:spPr>
            <a:xfrm>
              <a:off x="1789959" y="3572777"/>
              <a:ext cx="507648" cy="528732"/>
            </a:xfrm>
            <a:custGeom>
              <a:avLst/>
              <a:gdLst/>
              <a:ahLst/>
              <a:cxnLst/>
              <a:rect l="l" t="t" r="r" b="b"/>
              <a:pathLst>
                <a:path w="12231" h="12739" extrusionOk="0">
                  <a:moveTo>
                    <a:pt x="8879" y="1"/>
                  </a:moveTo>
                  <a:cubicBezTo>
                    <a:pt x="7255" y="1"/>
                    <a:pt x="1715" y="1489"/>
                    <a:pt x="1301" y="2105"/>
                  </a:cubicBezTo>
                  <a:cubicBezTo>
                    <a:pt x="825" y="2809"/>
                    <a:pt x="0" y="12738"/>
                    <a:pt x="0" y="12738"/>
                  </a:cubicBezTo>
                  <a:cubicBezTo>
                    <a:pt x="352" y="12586"/>
                    <a:pt x="1019" y="12324"/>
                    <a:pt x="1861" y="12007"/>
                  </a:cubicBezTo>
                  <a:cubicBezTo>
                    <a:pt x="1856" y="11849"/>
                    <a:pt x="1853" y="11688"/>
                    <a:pt x="1853" y="11525"/>
                  </a:cubicBezTo>
                  <a:cubicBezTo>
                    <a:pt x="1861" y="6903"/>
                    <a:pt x="2560" y="1468"/>
                    <a:pt x="6106" y="840"/>
                  </a:cubicBezTo>
                  <a:cubicBezTo>
                    <a:pt x="6221" y="820"/>
                    <a:pt x="6337" y="810"/>
                    <a:pt x="6454" y="810"/>
                  </a:cubicBezTo>
                  <a:cubicBezTo>
                    <a:pt x="8707" y="810"/>
                    <a:pt x="11152" y="4533"/>
                    <a:pt x="11840" y="8365"/>
                  </a:cubicBezTo>
                  <a:cubicBezTo>
                    <a:pt x="12087" y="8278"/>
                    <a:pt x="12231" y="8226"/>
                    <a:pt x="12231" y="8226"/>
                  </a:cubicBezTo>
                  <a:cubicBezTo>
                    <a:pt x="12231" y="8226"/>
                    <a:pt x="9641" y="660"/>
                    <a:pt x="9311" y="103"/>
                  </a:cubicBezTo>
                  <a:cubicBezTo>
                    <a:pt x="9269" y="32"/>
                    <a:pt x="9115" y="1"/>
                    <a:pt x="8879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22" name="Google Shape;9922;p47"/>
            <p:cNvSpPr/>
            <p:nvPr/>
          </p:nvSpPr>
          <p:spPr>
            <a:xfrm>
              <a:off x="1961167" y="3965580"/>
              <a:ext cx="29593" cy="27767"/>
            </a:xfrm>
            <a:custGeom>
              <a:avLst/>
              <a:gdLst/>
              <a:ahLst/>
              <a:cxnLst/>
              <a:rect l="l" t="t" r="r" b="b"/>
              <a:pathLst>
                <a:path w="713" h="669" extrusionOk="0">
                  <a:moveTo>
                    <a:pt x="691" y="1"/>
                  </a:moveTo>
                  <a:cubicBezTo>
                    <a:pt x="689" y="238"/>
                    <a:pt x="538" y="468"/>
                    <a:pt x="346" y="522"/>
                  </a:cubicBezTo>
                  <a:cubicBezTo>
                    <a:pt x="319" y="530"/>
                    <a:pt x="293" y="533"/>
                    <a:pt x="268" y="533"/>
                  </a:cubicBezTo>
                  <a:cubicBezTo>
                    <a:pt x="143" y="533"/>
                    <a:pt x="42" y="444"/>
                    <a:pt x="2" y="305"/>
                  </a:cubicBezTo>
                  <a:cubicBezTo>
                    <a:pt x="2" y="310"/>
                    <a:pt x="1" y="314"/>
                    <a:pt x="1" y="320"/>
                  </a:cubicBezTo>
                  <a:cubicBezTo>
                    <a:pt x="5" y="527"/>
                    <a:pt x="125" y="668"/>
                    <a:pt x="284" y="668"/>
                  </a:cubicBezTo>
                  <a:cubicBezTo>
                    <a:pt x="309" y="668"/>
                    <a:pt x="335" y="665"/>
                    <a:pt x="362" y="657"/>
                  </a:cubicBezTo>
                  <a:cubicBezTo>
                    <a:pt x="559" y="603"/>
                    <a:pt x="712" y="363"/>
                    <a:pt x="709" y="121"/>
                  </a:cubicBezTo>
                  <a:cubicBezTo>
                    <a:pt x="709" y="78"/>
                    <a:pt x="699" y="38"/>
                    <a:pt x="691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23" name="Google Shape;9923;p47"/>
            <p:cNvSpPr/>
            <p:nvPr/>
          </p:nvSpPr>
          <p:spPr>
            <a:xfrm>
              <a:off x="1990429" y="3955577"/>
              <a:ext cx="29552" cy="27684"/>
            </a:xfrm>
            <a:custGeom>
              <a:avLst/>
              <a:gdLst/>
              <a:ahLst/>
              <a:cxnLst/>
              <a:rect l="l" t="t" r="r" b="b"/>
              <a:pathLst>
                <a:path w="712" h="667" extrusionOk="0">
                  <a:moveTo>
                    <a:pt x="690" y="0"/>
                  </a:moveTo>
                  <a:cubicBezTo>
                    <a:pt x="688" y="235"/>
                    <a:pt x="538" y="467"/>
                    <a:pt x="345" y="521"/>
                  </a:cubicBezTo>
                  <a:cubicBezTo>
                    <a:pt x="318" y="528"/>
                    <a:pt x="292" y="532"/>
                    <a:pt x="267" y="532"/>
                  </a:cubicBezTo>
                  <a:cubicBezTo>
                    <a:pt x="142" y="532"/>
                    <a:pt x="41" y="442"/>
                    <a:pt x="2" y="304"/>
                  </a:cubicBezTo>
                  <a:cubicBezTo>
                    <a:pt x="2" y="309"/>
                    <a:pt x="0" y="312"/>
                    <a:pt x="0" y="318"/>
                  </a:cubicBezTo>
                  <a:cubicBezTo>
                    <a:pt x="4" y="525"/>
                    <a:pt x="125" y="666"/>
                    <a:pt x="284" y="666"/>
                  </a:cubicBezTo>
                  <a:cubicBezTo>
                    <a:pt x="308" y="666"/>
                    <a:pt x="334" y="663"/>
                    <a:pt x="361" y="656"/>
                  </a:cubicBezTo>
                  <a:cubicBezTo>
                    <a:pt x="558" y="601"/>
                    <a:pt x="711" y="361"/>
                    <a:pt x="709" y="120"/>
                  </a:cubicBezTo>
                  <a:cubicBezTo>
                    <a:pt x="709" y="77"/>
                    <a:pt x="698" y="38"/>
                    <a:pt x="690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24" name="Google Shape;9924;p47"/>
            <p:cNvSpPr/>
            <p:nvPr/>
          </p:nvSpPr>
          <p:spPr>
            <a:xfrm>
              <a:off x="2019025" y="3943624"/>
              <a:ext cx="29593" cy="27684"/>
            </a:xfrm>
            <a:custGeom>
              <a:avLst/>
              <a:gdLst/>
              <a:ahLst/>
              <a:cxnLst/>
              <a:rect l="l" t="t" r="r" b="b"/>
              <a:pathLst>
                <a:path w="713" h="667" extrusionOk="0">
                  <a:moveTo>
                    <a:pt x="691" y="1"/>
                  </a:moveTo>
                  <a:cubicBezTo>
                    <a:pt x="691" y="238"/>
                    <a:pt x="538" y="468"/>
                    <a:pt x="346" y="521"/>
                  </a:cubicBezTo>
                  <a:cubicBezTo>
                    <a:pt x="319" y="529"/>
                    <a:pt x="293" y="532"/>
                    <a:pt x="268" y="532"/>
                  </a:cubicBezTo>
                  <a:cubicBezTo>
                    <a:pt x="143" y="532"/>
                    <a:pt x="42" y="443"/>
                    <a:pt x="2" y="304"/>
                  </a:cubicBezTo>
                  <a:cubicBezTo>
                    <a:pt x="2" y="310"/>
                    <a:pt x="1" y="313"/>
                    <a:pt x="1" y="319"/>
                  </a:cubicBezTo>
                  <a:cubicBezTo>
                    <a:pt x="5" y="526"/>
                    <a:pt x="125" y="667"/>
                    <a:pt x="284" y="667"/>
                  </a:cubicBezTo>
                  <a:cubicBezTo>
                    <a:pt x="309" y="667"/>
                    <a:pt x="335" y="663"/>
                    <a:pt x="362" y="656"/>
                  </a:cubicBezTo>
                  <a:cubicBezTo>
                    <a:pt x="558" y="602"/>
                    <a:pt x="712" y="362"/>
                    <a:pt x="709" y="120"/>
                  </a:cubicBezTo>
                  <a:cubicBezTo>
                    <a:pt x="709" y="77"/>
                    <a:pt x="699" y="38"/>
                    <a:pt x="691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25" name="Google Shape;9925;p47"/>
            <p:cNvSpPr/>
            <p:nvPr/>
          </p:nvSpPr>
          <p:spPr>
            <a:xfrm>
              <a:off x="2066466" y="3912163"/>
              <a:ext cx="30631" cy="25733"/>
            </a:xfrm>
            <a:custGeom>
              <a:avLst/>
              <a:gdLst/>
              <a:ahLst/>
              <a:cxnLst/>
              <a:rect l="l" t="t" r="r" b="b"/>
              <a:pathLst>
                <a:path w="738" h="620" extrusionOk="0">
                  <a:moveTo>
                    <a:pt x="727" y="0"/>
                  </a:moveTo>
                  <a:cubicBezTo>
                    <a:pt x="701" y="237"/>
                    <a:pt x="529" y="450"/>
                    <a:pt x="335" y="479"/>
                  </a:cubicBezTo>
                  <a:cubicBezTo>
                    <a:pt x="321" y="481"/>
                    <a:pt x="307" y="482"/>
                    <a:pt x="293" y="482"/>
                  </a:cubicBezTo>
                  <a:cubicBezTo>
                    <a:pt x="152" y="482"/>
                    <a:pt x="47" y="374"/>
                    <a:pt x="20" y="216"/>
                  </a:cubicBezTo>
                  <a:cubicBezTo>
                    <a:pt x="20" y="222"/>
                    <a:pt x="19" y="224"/>
                    <a:pt x="19" y="230"/>
                  </a:cubicBezTo>
                  <a:cubicBezTo>
                    <a:pt x="0" y="455"/>
                    <a:pt x="122" y="620"/>
                    <a:pt x="297" y="620"/>
                  </a:cubicBezTo>
                  <a:cubicBezTo>
                    <a:pt x="311" y="620"/>
                    <a:pt x="325" y="619"/>
                    <a:pt x="339" y="617"/>
                  </a:cubicBezTo>
                  <a:cubicBezTo>
                    <a:pt x="538" y="588"/>
                    <a:pt x="713" y="367"/>
                    <a:pt x="733" y="124"/>
                  </a:cubicBezTo>
                  <a:cubicBezTo>
                    <a:pt x="737" y="81"/>
                    <a:pt x="733" y="40"/>
                    <a:pt x="727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26" name="Google Shape;9926;p47"/>
            <p:cNvSpPr/>
            <p:nvPr/>
          </p:nvSpPr>
          <p:spPr>
            <a:xfrm>
              <a:off x="2096142" y="3905813"/>
              <a:ext cx="30631" cy="25775"/>
            </a:xfrm>
            <a:custGeom>
              <a:avLst/>
              <a:gdLst/>
              <a:ahLst/>
              <a:cxnLst/>
              <a:rect l="l" t="t" r="r" b="b"/>
              <a:pathLst>
                <a:path w="738" h="621" extrusionOk="0">
                  <a:moveTo>
                    <a:pt x="729" y="1"/>
                  </a:moveTo>
                  <a:cubicBezTo>
                    <a:pt x="701" y="238"/>
                    <a:pt x="528" y="449"/>
                    <a:pt x="336" y="478"/>
                  </a:cubicBezTo>
                  <a:cubicBezTo>
                    <a:pt x="321" y="480"/>
                    <a:pt x="306" y="481"/>
                    <a:pt x="292" y="481"/>
                  </a:cubicBezTo>
                  <a:cubicBezTo>
                    <a:pt x="153" y="481"/>
                    <a:pt x="48" y="374"/>
                    <a:pt x="22" y="216"/>
                  </a:cubicBezTo>
                  <a:cubicBezTo>
                    <a:pt x="22" y="222"/>
                    <a:pt x="20" y="225"/>
                    <a:pt x="20" y="231"/>
                  </a:cubicBezTo>
                  <a:cubicBezTo>
                    <a:pt x="1" y="456"/>
                    <a:pt x="123" y="621"/>
                    <a:pt x="299" y="621"/>
                  </a:cubicBezTo>
                  <a:cubicBezTo>
                    <a:pt x="313" y="621"/>
                    <a:pt x="327" y="619"/>
                    <a:pt x="341" y="617"/>
                  </a:cubicBezTo>
                  <a:cubicBezTo>
                    <a:pt x="538" y="589"/>
                    <a:pt x="715" y="367"/>
                    <a:pt x="735" y="124"/>
                  </a:cubicBezTo>
                  <a:cubicBezTo>
                    <a:pt x="738" y="81"/>
                    <a:pt x="735" y="40"/>
                    <a:pt x="729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27" name="Google Shape;9927;p47"/>
            <p:cNvSpPr/>
            <p:nvPr/>
          </p:nvSpPr>
          <p:spPr>
            <a:xfrm>
              <a:off x="2125486" y="3897595"/>
              <a:ext cx="30589" cy="25775"/>
            </a:xfrm>
            <a:custGeom>
              <a:avLst/>
              <a:gdLst/>
              <a:ahLst/>
              <a:cxnLst/>
              <a:rect l="l" t="t" r="r" b="b"/>
              <a:pathLst>
                <a:path w="737" h="621" extrusionOk="0">
                  <a:moveTo>
                    <a:pt x="728" y="1"/>
                  </a:moveTo>
                  <a:cubicBezTo>
                    <a:pt x="699" y="236"/>
                    <a:pt x="530" y="450"/>
                    <a:pt x="336" y="479"/>
                  </a:cubicBezTo>
                  <a:cubicBezTo>
                    <a:pt x="321" y="481"/>
                    <a:pt x="307" y="482"/>
                    <a:pt x="294" y="482"/>
                  </a:cubicBezTo>
                  <a:cubicBezTo>
                    <a:pt x="152" y="482"/>
                    <a:pt x="47" y="376"/>
                    <a:pt x="21" y="216"/>
                  </a:cubicBezTo>
                  <a:cubicBezTo>
                    <a:pt x="21" y="222"/>
                    <a:pt x="18" y="226"/>
                    <a:pt x="18" y="231"/>
                  </a:cubicBezTo>
                  <a:cubicBezTo>
                    <a:pt x="1" y="456"/>
                    <a:pt x="123" y="620"/>
                    <a:pt x="298" y="620"/>
                  </a:cubicBezTo>
                  <a:cubicBezTo>
                    <a:pt x="311" y="620"/>
                    <a:pt x="326" y="619"/>
                    <a:pt x="340" y="617"/>
                  </a:cubicBezTo>
                  <a:cubicBezTo>
                    <a:pt x="538" y="588"/>
                    <a:pt x="714" y="367"/>
                    <a:pt x="734" y="126"/>
                  </a:cubicBezTo>
                  <a:cubicBezTo>
                    <a:pt x="737" y="83"/>
                    <a:pt x="734" y="41"/>
                    <a:pt x="728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28" name="Google Shape;9928;p47"/>
            <p:cNvSpPr/>
            <p:nvPr/>
          </p:nvSpPr>
          <p:spPr>
            <a:xfrm>
              <a:off x="2178363" y="3892158"/>
              <a:ext cx="30631" cy="25775"/>
            </a:xfrm>
            <a:custGeom>
              <a:avLst/>
              <a:gdLst/>
              <a:ahLst/>
              <a:cxnLst/>
              <a:rect l="l" t="t" r="r" b="b"/>
              <a:pathLst>
                <a:path w="738" h="621" extrusionOk="0">
                  <a:moveTo>
                    <a:pt x="727" y="1"/>
                  </a:moveTo>
                  <a:cubicBezTo>
                    <a:pt x="700" y="237"/>
                    <a:pt x="529" y="451"/>
                    <a:pt x="335" y="479"/>
                  </a:cubicBezTo>
                  <a:cubicBezTo>
                    <a:pt x="321" y="481"/>
                    <a:pt x="307" y="482"/>
                    <a:pt x="293" y="482"/>
                  </a:cubicBezTo>
                  <a:cubicBezTo>
                    <a:pt x="152" y="482"/>
                    <a:pt x="46" y="375"/>
                    <a:pt x="20" y="216"/>
                  </a:cubicBezTo>
                  <a:cubicBezTo>
                    <a:pt x="20" y="222"/>
                    <a:pt x="19" y="225"/>
                    <a:pt x="19" y="231"/>
                  </a:cubicBezTo>
                  <a:cubicBezTo>
                    <a:pt x="0" y="456"/>
                    <a:pt x="122" y="620"/>
                    <a:pt x="297" y="620"/>
                  </a:cubicBezTo>
                  <a:cubicBezTo>
                    <a:pt x="311" y="620"/>
                    <a:pt x="325" y="619"/>
                    <a:pt x="339" y="617"/>
                  </a:cubicBezTo>
                  <a:cubicBezTo>
                    <a:pt x="537" y="589"/>
                    <a:pt x="713" y="367"/>
                    <a:pt x="733" y="124"/>
                  </a:cubicBezTo>
                  <a:cubicBezTo>
                    <a:pt x="737" y="81"/>
                    <a:pt x="733" y="41"/>
                    <a:pt x="727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29" name="Google Shape;9929;p47"/>
            <p:cNvSpPr/>
            <p:nvPr/>
          </p:nvSpPr>
          <p:spPr>
            <a:xfrm>
              <a:off x="2207998" y="3885807"/>
              <a:ext cx="30631" cy="25692"/>
            </a:xfrm>
            <a:custGeom>
              <a:avLst/>
              <a:gdLst/>
              <a:ahLst/>
              <a:cxnLst/>
              <a:rect l="l" t="t" r="r" b="b"/>
              <a:pathLst>
                <a:path w="738" h="619" extrusionOk="0">
                  <a:moveTo>
                    <a:pt x="729" y="0"/>
                  </a:moveTo>
                  <a:cubicBezTo>
                    <a:pt x="701" y="237"/>
                    <a:pt x="529" y="448"/>
                    <a:pt x="335" y="477"/>
                  </a:cubicBezTo>
                  <a:cubicBezTo>
                    <a:pt x="321" y="479"/>
                    <a:pt x="307" y="480"/>
                    <a:pt x="293" y="480"/>
                  </a:cubicBezTo>
                  <a:cubicBezTo>
                    <a:pt x="153" y="480"/>
                    <a:pt x="48" y="374"/>
                    <a:pt x="22" y="216"/>
                  </a:cubicBezTo>
                  <a:cubicBezTo>
                    <a:pt x="22" y="220"/>
                    <a:pt x="19" y="224"/>
                    <a:pt x="19" y="230"/>
                  </a:cubicBezTo>
                  <a:cubicBezTo>
                    <a:pt x="0" y="454"/>
                    <a:pt x="122" y="618"/>
                    <a:pt x="298" y="618"/>
                  </a:cubicBezTo>
                  <a:cubicBezTo>
                    <a:pt x="312" y="618"/>
                    <a:pt x="326" y="617"/>
                    <a:pt x="341" y="615"/>
                  </a:cubicBezTo>
                  <a:cubicBezTo>
                    <a:pt x="538" y="586"/>
                    <a:pt x="714" y="367"/>
                    <a:pt x="734" y="124"/>
                  </a:cubicBezTo>
                  <a:cubicBezTo>
                    <a:pt x="737" y="81"/>
                    <a:pt x="734" y="39"/>
                    <a:pt x="729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30" name="Google Shape;9930;p47"/>
            <p:cNvSpPr/>
            <p:nvPr/>
          </p:nvSpPr>
          <p:spPr>
            <a:xfrm>
              <a:off x="2237383" y="3877548"/>
              <a:ext cx="30631" cy="25775"/>
            </a:xfrm>
            <a:custGeom>
              <a:avLst/>
              <a:gdLst/>
              <a:ahLst/>
              <a:cxnLst/>
              <a:rect l="l" t="t" r="r" b="b"/>
              <a:pathLst>
                <a:path w="738" h="621" extrusionOk="0">
                  <a:moveTo>
                    <a:pt x="728" y="1"/>
                  </a:moveTo>
                  <a:cubicBezTo>
                    <a:pt x="699" y="238"/>
                    <a:pt x="528" y="451"/>
                    <a:pt x="335" y="479"/>
                  </a:cubicBezTo>
                  <a:cubicBezTo>
                    <a:pt x="321" y="481"/>
                    <a:pt x="307" y="482"/>
                    <a:pt x="294" y="482"/>
                  </a:cubicBezTo>
                  <a:cubicBezTo>
                    <a:pt x="152" y="482"/>
                    <a:pt x="47" y="375"/>
                    <a:pt x="21" y="216"/>
                  </a:cubicBezTo>
                  <a:cubicBezTo>
                    <a:pt x="21" y="222"/>
                    <a:pt x="19" y="225"/>
                    <a:pt x="19" y="231"/>
                  </a:cubicBezTo>
                  <a:cubicBezTo>
                    <a:pt x="1" y="456"/>
                    <a:pt x="123" y="620"/>
                    <a:pt x="297" y="620"/>
                  </a:cubicBezTo>
                  <a:cubicBezTo>
                    <a:pt x="311" y="620"/>
                    <a:pt x="325" y="619"/>
                    <a:pt x="340" y="617"/>
                  </a:cubicBezTo>
                  <a:cubicBezTo>
                    <a:pt x="538" y="589"/>
                    <a:pt x="715" y="367"/>
                    <a:pt x="733" y="124"/>
                  </a:cubicBezTo>
                  <a:cubicBezTo>
                    <a:pt x="738" y="81"/>
                    <a:pt x="733" y="41"/>
                    <a:pt x="728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31" name="Google Shape;9931;p47"/>
            <p:cNvSpPr/>
            <p:nvPr/>
          </p:nvSpPr>
          <p:spPr>
            <a:xfrm>
              <a:off x="1854085" y="4023687"/>
              <a:ext cx="29925" cy="26065"/>
            </a:xfrm>
            <a:custGeom>
              <a:avLst/>
              <a:gdLst/>
              <a:ahLst/>
              <a:cxnLst/>
              <a:rect l="l" t="t" r="r" b="b"/>
              <a:pathLst>
                <a:path w="721" h="628" extrusionOk="0">
                  <a:moveTo>
                    <a:pt x="699" y="0"/>
                  </a:moveTo>
                  <a:cubicBezTo>
                    <a:pt x="697" y="232"/>
                    <a:pt x="542" y="450"/>
                    <a:pt x="348" y="488"/>
                  </a:cubicBezTo>
                  <a:cubicBezTo>
                    <a:pt x="329" y="491"/>
                    <a:pt x="311" y="493"/>
                    <a:pt x="293" y="493"/>
                  </a:cubicBezTo>
                  <a:cubicBezTo>
                    <a:pt x="156" y="493"/>
                    <a:pt x="45" y="395"/>
                    <a:pt x="2" y="245"/>
                  </a:cubicBezTo>
                  <a:cubicBezTo>
                    <a:pt x="2" y="250"/>
                    <a:pt x="0" y="253"/>
                    <a:pt x="0" y="259"/>
                  </a:cubicBezTo>
                  <a:cubicBezTo>
                    <a:pt x="3" y="475"/>
                    <a:pt x="137" y="628"/>
                    <a:pt x="309" y="628"/>
                  </a:cubicBezTo>
                  <a:cubicBezTo>
                    <a:pt x="327" y="628"/>
                    <a:pt x="346" y="626"/>
                    <a:pt x="365" y="623"/>
                  </a:cubicBezTo>
                  <a:cubicBezTo>
                    <a:pt x="562" y="584"/>
                    <a:pt x="720" y="360"/>
                    <a:pt x="717" y="121"/>
                  </a:cubicBezTo>
                  <a:cubicBezTo>
                    <a:pt x="717" y="78"/>
                    <a:pt x="710" y="38"/>
                    <a:pt x="699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32" name="Google Shape;9932;p47"/>
            <p:cNvSpPr/>
            <p:nvPr/>
          </p:nvSpPr>
          <p:spPr>
            <a:xfrm>
              <a:off x="1883636" y="4016009"/>
              <a:ext cx="29925" cy="26065"/>
            </a:xfrm>
            <a:custGeom>
              <a:avLst/>
              <a:gdLst/>
              <a:ahLst/>
              <a:cxnLst/>
              <a:rect l="l" t="t" r="r" b="b"/>
              <a:pathLst>
                <a:path w="721" h="628" extrusionOk="0">
                  <a:moveTo>
                    <a:pt x="699" y="0"/>
                  </a:moveTo>
                  <a:cubicBezTo>
                    <a:pt x="696" y="234"/>
                    <a:pt x="541" y="451"/>
                    <a:pt x="347" y="487"/>
                  </a:cubicBezTo>
                  <a:cubicBezTo>
                    <a:pt x="328" y="491"/>
                    <a:pt x="310" y="492"/>
                    <a:pt x="292" y="492"/>
                  </a:cubicBezTo>
                  <a:cubicBezTo>
                    <a:pt x="156" y="492"/>
                    <a:pt x="44" y="394"/>
                    <a:pt x="2" y="244"/>
                  </a:cubicBezTo>
                  <a:cubicBezTo>
                    <a:pt x="2" y="250"/>
                    <a:pt x="1" y="254"/>
                    <a:pt x="1" y="259"/>
                  </a:cubicBezTo>
                  <a:cubicBezTo>
                    <a:pt x="5" y="475"/>
                    <a:pt x="138" y="628"/>
                    <a:pt x="309" y="628"/>
                  </a:cubicBezTo>
                  <a:cubicBezTo>
                    <a:pt x="328" y="628"/>
                    <a:pt x="347" y="626"/>
                    <a:pt x="366" y="622"/>
                  </a:cubicBezTo>
                  <a:cubicBezTo>
                    <a:pt x="563" y="583"/>
                    <a:pt x="721" y="359"/>
                    <a:pt x="718" y="121"/>
                  </a:cubicBezTo>
                  <a:cubicBezTo>
                    <a:pt x="718" y="78"/>
                    <a:pt x="709" y="39"/>
                    <a:pt x="699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33" name="Google Shape;9933;p47"/>
            <p:cNvSpPr/>
            <p:nvPr/>
          </p:nvSpPr>
          <p:spPr>
            <a:xfrm>
              <a:off x="1912648" y="4006628"/>
              <a:ext cx="29967" cy="26024"/>
            </a:xfrm>
            <a:custGeom>
              <a:avLst/>
              <a:gdLst/>
              <a:ahLst/>
              <a:cxnLst/>
              <a:rect l="l" t="t" r="r" b="b"/>
              <a:pathLst>
                <a:path w="722" h="627" extrusionOk="0">
                  <a:moveTo>
                    <a:pt x="700" y="0"/>
                  </a:moveTo>
                  <a:cubicBezTo>
                    <a:pt x="694" y="233"/>
                    <a:pt x="542" y="449"/>
                    <a:pt x="348" y="488"/>
                  </a:cubicBezTo>
                  <a:cubicBezTo>
                    <a:pt x="329" y="491"/>
                    <a:pt x="311" y="493"/>
                    <a:pt x="293" y="493"/>
                  </a:cubicBezTo>
                  <a:cubicBezTo>
                    <a:pt x="155" y="493"/>
                    <a:pt x="44" y="393"/>
                    <a:pt x="3" y="245"/>
                  </a:cubicBezTo>
                  <a:cubicBezTo>
                    <a:pt x="3" y="250"/>
                    <a:pt x="0" y="253"/>
                    <a:pt x="0" y="259"/>
                  </a:cubicBezTo>
                  <a:cubicBezTo>
                    <a:pt x="4" y="474"/>
                    <a:pt x="137" y="627"/>
                    <a:pt x="308" y="627"/>
                  </a:cubicBezTo>
                  <a:cubicBezTo>
                    <a:pt x="326" y="627"/>
                    <a:pt x="346" y="625"/>
                    <a:pt x="365" y="621"/>
                  </a:cubicBezTo>
                  <a:cubicBezTo>
                    <a:pt x="564" y="584"/>
                    <a:pt x="722" y="360"/>
                    <a:pt x="717" y="121"/>
                  </a:cubicBezTo>
                  <a:cubicBezTo>
                    <a:pt x="717" y="78"/>
                    <a:pt x="709" y="38"/>
                    <a:pt x="700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34" name="Google Shape;9934;p47"/>
            <p:cNvSpPr/>
            <p:nvPr/>
          </p:nvSpPr>
          <p:spPr>
            <a:xfrm>
              <a:off x="1823703" y="3977990"/>
              <a:ext cx="29925" cy="26065"/>
            </a:xfrm>
            <a:custGeom>
              <a:avLst/>
              <a:gdLst/>
              <a:ahLst/>
              <a:cxnLst/>
              <a:rect l="l" t="t" r="r" b="b"/>
              <a:pathLst>
                <a:path w="721" h="628" extrusionOk="0">
                  <a:moveTo>
                    <a:pt x="699" y="1"/>
                  </a:moveTo>
                  <a:cubicBezTo>
                    <a:pt x="698" y="232"/>
                    <a:pt x="544" y="449"/>
                    <a:pt x="350" y="488"/>
                  </a:cubicBezTo>
                  <a:cubicBezTo>
                    <a:pt x="331" y="491"/>
                    <a:pt x="313" y="493"/>
                    <a:pt x="295" y="493"/>
                  </a:cubicBezTo>
                  <a:cubicBezTo>
                    <a:pt x="157" y="493"/>
                    <a:pt x="45" y="394"/>
                    <a:pt x="2" y="245"/>
                  </a:cubicBezTo>
                  <a:cubicBezTo>
                    <a:pt x="2" y="251"/>
                    <a:pt x="1" y="254"/>
                    <a:pt x="1" y="259"/>
                  </a:cubicBezTo>
                  <a:cubicBezTo>
                    <a:pt x="5" y="474"/>
                    <a:pt x="137" y="627"/>
                    <a:pt x="308" y="627"/>
                  </a:cubicBezTo>
                  <a:cubicBezTo>
                    <a:pt x="327" y="627"/>
                    <a:pt x="346" y="625"/>
                    <a:pt x="366" y="621"/>
                  </a:cubicBezTo>
                  <a:cubicBezTo>
                    <a:pt x="563" y="584"/>
                    <a:pt x="721" y="360"/>
                    <a:pt x="718" y="121"/>
                  </a:cubicBezTo>
                  <a:cubicBezTo>
                    <a:pt x="718" y="78"/>
                    <a:pt x="709" y="38"/>
                    <a:pt x="699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35" name="Google Shape;9935;p47"/>
            <p:cNvSpPr/>
            <p:nvPr/>
          </p:nvSpPr>
          <p:spPr>
            <a:xfrm>
              <a:off x="1853421" y="3970312"/>
              <a:ext cx="29925" cy="26065"/>
            </a:xfrm>
            <a:custGeom>
              <a:avLst/>
              <a:gdLst/>
              <a:ahLst/>
              <a:cxnLst/>
              <a:rect l="l" t="t" r="r" b="b"/>
              <a:pathLst>
                <a:path w="721" h="628" extrusionOk="0">
                  <a:moveTo>
                    <a:pt x="699" y="0"/>
                  </a:moveTo>
                  <a:cubicBezTo>
                    <a:pt x="693" y="235"/>
                    <a:pt x="539" y="451"/>
                    <a:pt x="347" y="487"/>
                  </a:cubicBezTo>
                  <a:cubicBezTo>
                    <a:pt x="328" y="491"/>
                    <a:pt x="309" y="493"/>
                    <a:pt x="291" y="493"/>
                  </a:cubicBezTo>
                  <a:cubicBezTo>
                    <a:pt x="154" y="493"/>
                    <a:pt x="42" y="394"/>
                    <a:pt x="2" y="245"/>
                  </a:cubicBezTo>
                  <a:cubicBezTo>
                    <a:pt x="2" y="250"/>
                    <a:pt x="0" y="253"/>
                    <a:pt x="0" y="259"/>
                  </a:cubicBezTo>
                  <a:cubicBezTo>
                    <a:pt x="3" y="474"/>
                    <a:pt x="137" y="628"/>
                    <a:pt x="308" y="628"/>
                  </a:cubicBezTo>
                  <a:cubicBezTo>
                    <a:pt x="326" y="628"/>
                    <a:pt x="345" y="626"/>
                    <a:pt x="364" y="622"/>
                  </a:cubicBezTo>
                  <a:cubicBezTo>
                    <a:pt x="562" y="584"/>
                    <a:pt x="720" y="360"/>
                    <a:pt x="716" y="121"/>
                  </a:cubicBezTo>
                  <a:cubicBezTo>
                    <a:pt x="716" y="78"/>
                    <a:pt x="709" y="38"/>
                    <a:pt x="699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36" name="Google Shape;9936;p47"/>
            <p:cNvSpPr/>
            <p:nvPr/>
          </p:nvSpPr>
          <p:spPr>
            <a:xfrm>
              <a:off x="1882349" y="3960931"/>
              <a:ext cx="29925" cy="26024"/>
            </a:xfrm>
            <a:custGeom>
              <a:avLst/>
              <a:gdLst/>
              <a:ahLst/>
              <a:cxnLst/>
              <a:rect l="l" t="t" r="r" b="b"/>
              <a:pathLst>
                <a:path w="721" h="627" extrusionOk="0">
                  <a:moveTo>
                    <a:pt x="699" y="1"/>
                  </a:moveTo>
                  <a:cubicBezTo>
                    <a:pt x="694" y="233"/>
                    <a:pt x="541" y="449"/>
                    <a:pt x="347" y="486"/>
                  </a:cubicBezTo>
                  <a:cubicBezTo>
                    <a:pt x="327" y="490"/>
                    <a:pt x="308" y="492"/>
                    <a:pt x="290" y="492"/>
                  </a:cubicBezTo>
                  <a:cubicBezTo>
                    <a:pt x="153" y="492"/>
                    <a:pt x="42" y="393"/>
                    <a:pt x="2" y="245"/>
                  </a:cubicBezTo>
                  <a:cubicBezTo>
                    <a:pt x="2" y="249"/>
                    <a:pt x="0" y="254"/>
                    <a:pt x="0" y="259"/>
                  </a:cubicBezTo>
                  <a:cubicBezTo>
                    <a:pt x="3" y="475"/>
                    <a:pt x="137" y="627"/>
                    <a:pt x="308" y="627"/>
                  </a:cubicBezTo>
                  <a:cubicBezTo>
                    <a:pt x="326" y="627"/>
                    <a:pt x="345" y="625"/>
                    <a:pt x="364" y="621"/>
                  </a:cubicBezTo>
                  <a:cubicBezTo>
                    <a:pt x="562" y="584"/>
                    <a:pt x="720" y="360"/>
                    <a:pt x="716" y="120"/>
                  </a:cubicBezTo>
                  <a:cubicBezTo>
                    <a:pt x="716" y="77"/>
                    <a:pt x="709" y="38"/>
                    <a:pt x="699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37" name="Google Shape;9937;p47"/>
            <p:cNvSpPr/>
            <p:nvPr/>
          </p:nvSpPr>
          <p:spPr>
            <a:xfrm>
              <a:off x="1883885" y="3871779"/>
              <a:ext cx="29967" cy="26729"/>
            </a:xfrm>
            <a:custGeom>
              <a:avLst/>
              <a:gdLst/>
              <a:ahLst/>
              <a:cxnLst/>
              <a:rect l="l" t="t" r="r" b="b"/>
              <a:pathLst>
                <a:path w="722" h="644" extrusionOk="0">
                  <a:moveTo>
                    <a:pt x="708" y="0"/>
                  </a:moveTo>
                  <a:cubicBezTo>
                    <a:pt x="692" y="238"/>
                    <a:pt x="531" y="460"/>
                    <a:pt x="338" y="500"/>
                  </a:cubicBezTo>
                  <a:cubicBezTo>
                    <a:pt x="317" y="505"/>
                    <a:pt x="297" y="507"/>
                    <a:pt x="277" y="507"/>
                  </a:cubicBezTo>
                  <a:cubicBezTo>
                    <a:pt x="144" y="507"/>
                    <a:pt x="42" y="409"/>
                    <a:pt x="9" y="260"/>
                  </a:cubicBezTo>
                  <a:cubicBezTo>
                    <a:pt x="9" y="266"/>
                    <a:pt x="8" y="269"/>
                    <a:pt x="8" y="275"/>
                  </a:cubicBezTo>
                  <a:cubicBezTo>
                    <a:pt x="0" y="492"/>
                    <a:pt x="122" y="644"/>
                    <a:pt x="288" y="644"/>
                  </a:cubicBezTo>
                  <a:cubicBezTo>
                    <a:pt x="307" y="644"/>
                    <a:pt x="328" y="641"/>
                    <a:pt x="348" y="637"/>
                  </a:cubicBezTo>
                  <a:cubicBezTo>
                    <a:pt x="547" y="597"/>
                    <a:pt x="712" y="364"/>
                    <a:pt x="721" y="123"/>
                  </a:cubicBezTo>
                  <a:cubicBezTo>
                    <a:pt x="722" y="79"/>
                    <a:pt x="718" y="38"/>
                    <a:pt x="708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38" name="Google Shape;9938;p47"/>
            <p:cNvSpPr/>
            <p:nvPr/>
          </p:nvSpPr>
          <p:spPr>
            <a:xfrm>
              <a:off x="1913271" y="3863478"/>
              <a:ext cx="30050" cy="26771"/>
            </a:xfrm>
            <a:custGeom>
              <a:avLst/>
              <a:gdLst/>
              <a:ahLst/>
              <a:cxnLst/>
              <a:rect l="l" t="t" r="r" b="b"/>
              <a:pathLst>
                <a:path w="724" h="645" extrusionOk="0">
                  <a:moveTo>
                    <a:pt x="709" y="1"/>
                  </a:moveTo>
                  <a:cubicBezTo>
                    <a:pt x="695" y="239"/>
                    <a:pt x="534" y="460"/>
                    <a:pt x="340" y="502"/>
                  </a:cubicBezTo>
                  <a:cubicBezTo>
                    <a:pt x="320" y="506"/>
                    <a:pt x="300" y="508"/>
                    <a:pt x="281" y="508"/>
                  </a:cubicBezTo>
                  <a:cubicBezTo>
                    <a:pt x="147" y="508"/>
                    <a:pt x="44" y="410"/>
                    <a:pt x="11" y="261"/>
                  </a:cubicBezTo>
                  <a:cubicBezTo>
                    <a:pt x="11" y="267"/>
                    <a:pt x="10" y="269"/>
                    <a:pt x="10" y="275"/>
                  </a:cubicBezTo>
                  <a:cubicBezTo>
                    <a:pt x="1" y="493"/>
                    <a:pt x="125" y="645"/>
                    <a:pt x="291" y="645"/>
                  </a:cubicBezTo>
                  <a:cubicBezTo>
                    <a:pt x="310" y="645"/>
                    <a:pt x="330" y="643"/>
                    <a:pt x="350" y="639"/>
                  </a:cubicBezTo>
                  <a:cubicBezTo>
                    <a:pt x="549" y="597"/>
                    <a:pt x="712" y="366"/>
                    <a:pt x="722" y="123"/>
                  </a:cubicBezTo>
                  <a:cubicBezTo>
                    <a:pt x="724" y="80"/>
                    <a:pt x="718" y="38"/>
                    <a:pt x="709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39" name="Google Shape;9939;p47"/>
            <p:cNvSpPr/>
            <p:nvPr/>
          </p:nvSpPr>
          <p:spPr>
            <a:xfrm>
              <a:off x="1942366" y="3853392"/>
              <a:ext cx="30008" cy="26812"/>
            </a:xfrm>
            <a:custGeom>
              <a:avLst/>
              <a:gdLst/>
              <a:ahLst/>
              <a:cxnLst/>
              <a:rect l="l" t="t" r="r" b="b"/>
              <a:pathLst>
                <a:path w="723" h="646" extrusionOk="0">
                  <a:moveTo>
                    <a:pt x="710" y="1"/>
                  </a:moveTo>
                  <a:cubicBezTo>
                    <a:pt x="695" y="239"/>
                    <a:pt x="532" y="461"/>
                    <a:pt x="339" y="502"/>
                  </a:cubicBezTo>
                  <a:cubicBezTo>
                    <a:pt x="318" y="507"/>
                    <a:pt x="298" y="509"/>
                    <a:pt x="279" y="509"/>
                  </a:cubicBezTo>
                  <a:cubicBezTo>
                    <a:pt x="146" y="509"/>
                    <a:pt x="44" y="410"/>
                    <a:pt x="10" y="261"/>
                  </a:cubicBezTo>
                  <a:cubicBezTo>
                    <a:pt x="10" y="267"/>
                    <a:pt x="8" y="271"/>
                    <a:pt x="8" y="275"/>
                  </a:cubicBezTo>
                  <a:cubicBezTo>
                    <a:pt x="1" y="493"/>
                    <a:pt x="123" y="645"/>
                    <a:pt x="290" y="645"/>
                  </a:cubicBezTo>
                  <a:cubicBezTo>
                    <a:pt x="309" y="645"/>
                    <a:pt x="330" y="643"/>
                    <a:pt x="350" y="639"/>
                  </a:cubicBezTo>
                  <a:cubicBezTo>
                    <a:pt x="547" y="597"/>
                    <a:pt x="713" y="366"/>
                    <a:pt x="721" y="123"/>
                  </a:cubicBezTo>
                  <a:cubicBezTo>
                    <a:pt x="723" y="80"/>
                    <a:pt x="718" y="38"/>
                    <a:pt x="710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40" name="Google Shape;9940;p47"/>
            <p:cNvSpPr/>
            <p:nvPr/>
          </p:nvSpPr>
          <p:spPr>
            <a:xfrm>
              <a:off x="2031394" y="3825003"/>
              <a:ext cx="30631" cy="25775"/>
            </a:xfrm>
            <a:custGeom>
              <a:avLst/>
              <a:gdLst/>
              <a:ahLst/>
              <a:cxnLst/>
              <a:rect l="l" t="t" r="r" b="b"/>
              <a:pathLst>
                <a:path w="738" h="621" extrusionOk="0">
                  <a:moveTo>
                    <a:pt x="727" y="1"/>
                  </a:moveTo>
                  <a:cubicBezTo>
                    <a:pt x="700" y="238"/>
                    <a:pt x="528" y="449"/>
                    <a:pt x="335" y="478"/>
                  </a:cubicBezTo>
                  <a:cubicBezTo>
                    <a:pt x="320" y="480"/>
                    <a:pt x="306" y="481"/>
                    <a:pt x="292" y="481"/>
                  </a:cubicBezTo>
                  <a:cubicBezTo>
                    <a:pt x="152" y="481"/>
                    <a:pt x="46" y="374"/>
                    <a:pt x="20" y="216"/>
                  </a:cubicBezTo>
                  <a:cubicBezTo>
                    <a:pt x="20" y="222"/>
                    <a:pt x="19" y="225"/>
                    <a:pt x="19" y="231"/>
                  </a:cubicBezTo>
                  <a:cubicBezTo>
                    <a:pt x="0" y="456"/>
                    <a:pt x="122" y="620"/>
                    <a:pt x="298" y="620"/>
                  </a:cubicBezTo>
                  <a:cubicBezTo>
                    <a:pt x="312" y="620"/>
                    <a:pt x="326" y="619"/>
                    <a:pt x="341" y="617"/>
                  </a:cubicBezTo>
                  <a:cubicBezTo>
                    <a:pt x="538" y="587"/>
                    <a:pt x="714" y="367"/>
                    <a:pt x="735" y="124"/>
                  </a:cubicBezTo>
                  <a:cubicBezTo>
                    <a:pt x="737" y="81"/>
                    <a:pt x="735" y="40"/>
                    <a:pt x="727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41" name="Google Shape;9941;p47"/>
            <p:cNvSpPr/>
            <p:nvPr/>
          </p:nvSpPr>
          <p:spPr>
            <a:xfrm>
              <a:off x="2061070" y="3818694"/>
              <a:ext cx="30672" cy="25692"/>
            </a:xfrm>
            <a:custGeom>
              <a:avLst/>
              <a:gdLst/>
              <a:ahLst/>
              <a:cxnLst/>
              <a:rect l="l" t="t" r="r" b="b"/>
              <a:pathLst>
                <a:path w="739" h="619" extrusionOk="0">
                  <a:moveTo>
                    <a:pt x="728" y="0"/>
                  </a:moveTo>
                  <a:cubicBezTo>
                    <a:pt x="702" y="238"/>
                    <a:pt x="528" y="449"/>
                    <a:pt x="336" y="478"/>
                  </a:cubicBezTo>
                  <a:cubicBezTo>
                    <a:pt x="321" y="480"/>
                    <a:pt x="307" y="481"/>
                    <a:pt x="294" y="481"/>
                  </a:cubicBezTo>
                  <a:cubicBezTo>
                    <a:pt x="152" y="481"/>
                    <a:pt x="47" y="375"/>
                    <a:pt x="21" y="216"/>
                  </a:cubicBezTo>
                  <a:cubicBezTo>
                    <a:pt x="21" y="220"/>
                    <a:pt x="20" y="225"/>
                    <a:pt x="20" y="230"/>
                  </a:cubicBezTo>
                  <a:cubicBezTo>
                    <a:pt x="1" y="454"/>
                    <a:pt x="123" y="619"/>
                    <a:pt x="298" y="619"/>
                  </a:cubicBezTo>
                  <a:cubicBezTo>
                    <a:pt x="311" y="619"/>
                    <a:pt x="326" y="618"/>
                    <a:pt x="340" y="616"/>
                  </a:cubicBezTo>
                  <a:cubicBezTo>
                    <a:pt x="538" y="587"/>
                    <a:pt x="714" y="367"/>
                    <a:pt x="734" y="124"/>
                  </a:cubicBezTo>
                  <a:cubicBezTo>
                    <a:pt x="738" y="81"/>
                    <a:pt x="734" y="39"/>
                    <a:pt x="728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42" name="Google Shape;9942;p47"/>
            <p:cNvSpPr/>
            <p:nvPr/>
          </p:nvSpPr>
          <p:spPr>
            <a:xfrm>
              <a:off x="2090414" y="3810476"/>
              <a:ext cx="30672" cy="25733"/>
            </a:xfrm>
            <a:custGeom>
              <a:avLst/>
              <a:gdLst/>
              <a:ahLst/>
              <a:cxnLst/>
              <a:rect l="l" t="t" r="r" b="b"/>
              <a:pathLst>
                <a:path w="739" h="620" extrusionOk="0">
                  <a:moveTo>
                    <a:pt x="729" y="0"/>
                  </a:moveTo>
                  <a:cubicBezTo>
                    <a:pt x="701" y="237"/>
                    <a:pt x="528" y="450"/>
                    <a:pt x="336" y="479"/>
                  </a:cubicBezTo>
                  <a:cubicBezTo>
                    <a:pt x="322" y="481"/>
                    <a:pt x="308" y="482"/>
                    <a:pt x="294" y="482"/>
                  </a:cubicBezTo>
                  <a:cubicBezTo>
                    <a:pt x="154" y="482"/>
                    <a:pt x="47" y="374"/>
                    <a:pt x="21" y="216"/>
                  </a:cubicBezTo>
                  <a:cubicBezTo>
                    <a:pt x="21" y="221"/>
                    <a:pt x="20" y="224"/>
                    <a:pt x="20" y="230"/>
                  </a:cubicBezTo>
                  <a:cubicBezTo>
                    <a:pt x="1" y="455"/>
                    <a:pt x="123" y="620"/>
                    <a:pt x="299" y="620"/>
                  </a:cubicBezTo>
                  <a:cubicBezTo>
                    <a:pt x="313" y="620"/>
                    <a:pt x="327" y="619"/>
                    <a:pt x="341" y="617"/>
                  </a:cubicBezTo>
                  <a:cubicBezTo>
                    <a:pt x="538" y="588"/>
                    <a:pt x="715" y="367"/>
                    <a:pt x="734" y="124"/>
                  </a:cubicBezTo>
                  <a:cubicBezTo>
                    <a:pt x="738" y="81"/>
                    <a:pt x="734" y="40"/>
                    <a:pt x="729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43" name="Google Shape;9943;p47"/>
            <p:cNvSpPr/>
            <p:nvPr/>
          </p:nvSpPr>
          <p:spPr>
            <a:xfrm>
              <a:off x="2147940" y="3792463"/>
              <a:ext cx="30631" cy="25692"/>
            </a:xfrm>
            <a:custGeom>
              <a:avLst/>
              <a:gdLst/>
              <a:ahLst/>
              <a:cxnLst/>
              <a:rect l="l" t="t" r="r" b="b"/>
              <a:pathLst>
                <a:path w="738" h="619" extrusionOk="0">
                  <a:moveTo>
                    <a:pt x="726" y="0"/>
                  </a:moveTo>
                  <a:cubicBezTo>
                    <a:pt x="698" y="237"/>
                    <a:pt x="527" y="449"/>
                    <a:pt x="335" y="477"/>
                  </a:cubicBezTo>
                  <a:cubicBezTo>
                    <a:pt x="321" y="479"/>
                    <a:pt x="307" y="480"/>
                    <a:pt x="293" y="480"/>
                  </a:cubicBezTo>
                  <a:cubicBezTo>
                    <a:pt x="152" y="480"/>
                    <a:pt x="46" y="374"/>
                    <a:pt x="20" y="216"/>
                  </a:cubicBezTo>
                  <a:cubicBezTo>
                    <a:pt x="20" y="220"/>
                    <a:pt x="19" y="224"/>
                    <a:pt x="19" y="230"/>
                  </a:cubicBezTo>
                  <a:cubicBezTo>
                    <a:pt x="0" y="454"/>
                    <a:pt x="122" y="618"/>
                    <a:pt x="297" y="618"/>
                  </a:cubicBezTo>
                  <a:cubicBezTo>
                    <a:pt x="311" y="618"/>
                    <a:pt x="325" y="617"/>
                    <a:pt x="339" y="615"/>
                  </a:cubicBezTo>
                  <a:cubicBezTo>
                    <a:pt x="538" y="587"/>
                    <a:pt x="714" y="367"/>
                    <a:pt x="733" y="124"/>
                  </a:cubicBezTo>
                  <a:cubicBezTo>
                    <a:pt x="737" y="81"/>
                    <a:pt x="733" y="39"/>
                    <a:pt x="726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44" name="Google Shape;9944;p47"/>
            <p:cNvSpPr/>
            <p:nvPr/>
          </p:nvSpPr>
          <p:spPr>
            <a:xfrm>
              <a:off x="2177575" y="3786071"/>
              <a:ext cx="30631" cy="25775"/>
            </a:xfrm>
            <a:custGeom>
              <a:avLst/>
              <a:gdLst/>
              <a:ahLst/>
              <a:cxnLst/>
              <a:rect l="l" t="t" r="r" b="b"/>
              <a:pathLst>
                <a:path w="738" h="621" extrusionOk="0">
                  <a:moveTo>
                    <a:pt x="729" y="0"/>
                  </a:moveTo>
                  <a:cubicBezTo>
                    <a:pt x="702" y="238"/>
                    <a:pt x="529" y="450"/>
                    <a:pt x="335" y="479"/>
                  </a:cubicBezTo>
                  <a:cubicBezTo>
                    <a:pt x="321" y="481"/>
                    <a:pt x="307" y="482"/>
                    <a:pt x="294" y="482"/>
                  </a:cubicBezTo>
                  <a:cubicBezTo>
                    <a:pt x="153" y="482"/>
                    <a:pt x="48" y="376"/>
                    <a:pt x="20" y="216"/>
                  </a:cubicBezTo>
                  <a:cubicBezTo>
                    <a:pt x="20" y="222"/>
                    <a:pt x="19" y="226"/>
                    <a:pt x="19" y="230"/>
                  </a:cubicBezTo>
                  <a:cubicBezTo>
                    <a:pt x="0" y="455"/>
                    <a:pt x="122" y="620"/>
                    <a:pt x="298" y="620"/>
                  </a:cubicBezTo>
                  <a:cubicBezTo>
                    <a:pt x="312" y="620"/>
                    <a:pt x="326" y="619"/>
                    <a:pt x="341" y="617"/>
                  </a:cubicBezTo>
                  <a:cubicBezTo>
                    <a:pt x="538" y="588"/>
                    <a:pt x="714" y="367"/>
                    <a:pt x="735" y="125"/>
                  </a:cubicBezTo>
                  <a:cubicBezTo>
                    <a:pt x="737" y="82"/>
                    <a:pt x="735" y="41"/>
                    <a:pt x="729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45" name="Google Shape;9945;p47"/>
            <p:cNvSpPr/>
            <p:nvPr/>
          </p:nvSpPr>
          <p:spPr>
            <a:xfrm>
              <a:off x="2206919" y="3777894"/>
              <a:ext cx="30589" cy="25775"/>
            </a:xfrm>
            <a:custGeom>
              <a:avLst/>
              <a:gdLst/>
              <a:ahLst/>
              <a:cxnLst/>
              <a:rect l="l" t="t" r="r" b="b"/>
              <a:pathLst>
                <a:path w="737" h="621" extrusionOk="0">
                  <a:moveTo>
                    <a:pt x="727" y="1"/>
                  </a:moveTo>
                  <a:cubicBezTo>
                    <a:pt x="702" y="236"/>
                    <a:pt x="529" y="449"/>
                    <a:pt x="335" y="478"/>
                  </a:cubicBezTo>
                  <a:cubicBezTo>
                    <a:pt x="320" y="480"/>
                    <a:pt x="306" y="481"/>
                    <a:pt x="291" y="481"/>
                  </a:cubicBezTo>
                  <a:cubicBezTo>
                    <a:pt x="151" y="481"/>
                    <a:pt x="47" y="374"/>
                    <a:pt x="20" y="216"/>
                  </a:cubicBezTo>
                  <a:cubicBezTo>
                    <a:pt x="20" y="222"/>
                    <a:pt x="18" y="225"/>
                    <a:pt x="18" y="231"/>
                  </a:cubicBezTo>
                  <a:cubicBezTo>
                    <a:pt x="0" y="456"/>
                    <a:pt x="122" y="620"/>
                    <a:pt x="297" y="620"/>
                  </a:cubicBezTo>
                  <a:cubicBezTo>
                    <a:pt x="311" y="620"/>
                    <a:pt x="325" y="619"/>
                    <a:pt x="339" y="617"/>
                  </a:cubicBezTo>
                  <a:cubicBezTo>
                    <a:pt x="538" y="588"/>
                    <a:pt x="713" y="367"/>
                    <a:pt x="733" y="124"/>
                  </a:cubicBezTo>
                  <a:cubicBezTo>
                    <a:pt x="736" y="81"/>
                    <a:pt x="733" y="39"/>
                    <a:pt x="727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46" name="Google Shape;9946;p47"/>
            <p:cNvSpPr/>
            <p:nvPr/>
          </p:nvSpPr>
          <p:spPr>
            <a:xfrm>
              <a:off x="1914682" y="3914280"/>
              <a:ext cx="29925" cy="26107"/>
            </a:xfrm>
            <a:custGeom>
              <a:avLst/>
              <a:gdLst/>
              <a:ahLst/>
              <a:cxnLst/>
              <a:rect l="l" t="t" r="r" b="b"/>
              <a:pathLst>
                <a:path w="721" h="629" extrusionOk="0">
                  <a:moveTo>
                    <a:pt x="698" y="1"/>
                  </a:moveTo>
                  <a:cubicBezTo>
                    <a:pt x="697" y="235"/>
                    <a:pt x="543" y="451"/>
                    <a:pt x="349" y="488"/>
                  </a:cubicBezTo>
                  <a:cubicBezTo>
                    <a:pt x="330" y="492"/>
                    <a:pt x="312" y="493"/>
                    <a:pt x="294" y="493"/>
                  </a:cubicBezTo>
                  <a:cubicBezTo>
                    <a:pt x="156" y="493"/>
                    <a:pt x="45" y="395"/>
                    <a:pt x="2" y="245"/>
                  </a:cubicBezTo>
                  <a:cubicBezTo>
                    <a:pt x="2" y="251"/>
                    <a:pt x="0" y="255"/>
                    <a:pt x="0" y="260"/>
                  </a:cubicBezTo>
                  <a:cubicBezTo>
                    <a:pt x="4" y="476"/>
                    <a:pt x="137" y="629"/>
                    <a:pt x="309" y="629"/>
                  </a:cubicBezTo>
                  <a:cubicBezTo>
                    <a:pt x="327" y="629"/>
                    <a:pt x="346" y="627"/>
                    <a:pt x="365" y="623"/>
                  </a:cubicBezTo>
                  <a:cubicBezTo>
                    <a:pt x="562" y="586"/>
                    <a:pt x="720" y="360"/>
                    <a:pt x="717" y="122"/>
                  </a:cubicBezTo>
                  <a:cubicBezTo>
                    <a:pt x="717" y="79"/>
                    <a:pt x="709" y="40"/>
                    <a:pt x="698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47" name="Google Shape;9947;p47"/>
            <p:cNvSpPr/>
            <p:nvPr/>
          </p:nvSpPr>
          <p:spPr>
            <a:xfrm>
              <a:off x="1944358" y="3906726"/>
              <a:ext cx="29925" cy="26024"/>
            </a:xfrm>
            <a:custGeom>
              <a:avLst/>
              <a:gdLst/>
              <a:ahLst/>
              <a:cxnLst/>
              <a:rect l="l" t="t" r="r" b="b"/>
              <a:pathLst>
                <a:path w="721" h="627" extrusionOk="0">
                  <a:moveTo>
                    <a:pt x="699" y="0"/>
                  </a:moveTo>
                  <a:cubicBezTo>
                    <a:pt x="693" y="233"/>
                    <a:pt x="540" y="449"/>
                    <a:pt x="347" y="488"/>
                  </a:cubicBezTo>
                  <a:cubicBezTo>
                    <a:pt x="328" y="491"/>
                    <a:pt x="310" y="493"/>
                    <a:pt x="292" y="493"/>
                  </a:cubicBezTo>
                  <a:cubicBezTo>
                    <a:pt x="154" y="493"/>
                    <a:pt x="43" y="394"/>
                    <a:pt x="2" y="245"/>
                  </a:cubicBezTo>
                  <a:cubicBezTo>
                    <a:pt x="2" y="251"/>
                    <a:pt x="1" y="253"/>
                    <a:pt x="1" y="259"/>
                  </a:cubicBezTo>
                  <a:cubicBezTo>
                    <a:pt x="3" y="474"/>
                    <a:pt x="136" y="627"/>
                    <a:pt x="307" y="627"/>
                  </a:cubicBezTo>
                  <a:cubicBezTo>
                    <a:pt x="325" y="627"/>
                    <a:pt x="345" y="625"/>
                    <a:pt x="364" y="621"/>
                  </a:cubicBezTo>
                  <a:cubicBezTo>
                    <a:pt x="563" y="584"/>
                    <a:pt x="721" y="360"/>
                    <a:pt x="716" y="121"/>
                  </a:cubicBezTo>
                  <a:cubicBezTo>
                    <a:pt x="716" y="78"/>
                    <a:pt x="708" y="38"/>
                    <a:pt x="699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48" name="Google Shape;9948;p47"/>
            <p:cNvSpPr/>
            <p:nvPr/>
          </p:nvSpPr>
          <p:spPr>
            <a:xfrm>
              <a:off x="1973287" y="3897304"/>
              <a:ext cx="29925" cy="26107"/>
            </a:xfrm>
            <a:custGeom>
              <a:avLst/>
              <a:gdLst/>
              <a:ahLst/>
              <a:cxnLst/>
              <a:rect l="l" t="t" r="r" b="b"/>
              <a:pathLst>
                <a:path w="721" h="629" extrusionOk="0">
                  <a:moveTo>
                    <a:pt x="699" y="0"/>
                  </a:moveTo>
                  <a:cubicBezTo>
                    <a:pt x="695" y="235"/>
                    <a:pt x="541" y="450"/>
                    <a:pt x="347" y="488"/>
                  </a:cubicBezTo>
                  <a:cubicBezTo>
                    <a:pt x="328" y="491"/>
                    <a:pt x="310" y="493"/>
                    <a:pt x="291" y="493"/>
                  </a:cubicBezTo>
                  <a:cubicBezTo>
                    <a:pt x="154" y="493"/>
                    <a:pt x="43" y="395"/>
                    <a:pt x="2" y="245"/>
                  </a:cubicBezTo>
                  <a:cubicBezTo>
                    <a:pt x="2" y="250"/>
                    <a:pt x="1" y="255"/>
                    <a:pt x="1" y="259"/>
                  </a:cubicBezTo>
                  <a:cubicBezTo>
                    <a:pt x="3" y="476"/>
                    <a:pt x="137" y="628"/>
                    <a:pt x="308" y="628"/>
                  </a:cubicBezTo>
                  <a:cubicBezTo>
                    <a:pt x="326" y="628"/>
                    <a:pt x="345" y="626"/>
                    <a:pt x="364" y="623"/>
                  </a:cubicBezTo>
                  <a:cubicBezTo>
                    <a:pt x="563" y="585"/>
                    <a:pt x="721" y="360"/>
                    <a:pt x="716" y="121"/>
                  </a:cubicBezTo>
                  <a:cubicBezTo>
                    <a:pt x="716" y="78"/>
                    <a:pt x="709" y="39"/>
                    <a:pt x="699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49" name="Google Shape;9949;p47"/>
            <p:cNvSpPr/>
            <p:nvPr/>
          </p:nvSpPr>
          <p:spPr>
            <a:xfrm>
              <a:off x="2033967" y="3881034"/>
              <a:ext cx="29884" cy="26024"/>
            </a:xfrm>
            <a:custGeom>
              <a:avLst/>
              <a:gdLst/>
              <a:ahLst/>
              <a:cxnLst/>
              <a:rect l="l" t="t" r="r" b="b"/>
              <a:pathLst>
                <a:path w="720" h="627" extrusionOk="0">
                  <a:moveTo>
                    <a:pt x="698" y="0"/>
                  </a:moveTo>
                  <a:cubicBezTo>
                    <a:pt x="694" y="233"/>
                    <a:pt x="540" y="448"/>
                    <a:pt x="346" y="486"/>
                  </a:cubicBezTo>
                  <a:cubicBezTo>
                    <a:pt x="327" y="490"/>
                    <a:pt x="308" y="491"/>
                    <a:pt x="290" y="491"/>
                  </a:cubicBezTo>
                  <a:cubicBezTo>
                    <a:pt x="154" y="491"/>
                    <a:pt x="43" y="392"/>
                    <a:pt x="2" y="244"/>
                  </a:cubicBezTo>
                  <a:cubicBezTo>
                    <a:pt x="2" y="249"/>
                    <a:pt x="0" y="253"/>
                    <a:pt x="0" y="259"/>
                  </a:cubicBezTo>
                  <a:cubicBezTo>
                    <a:pt x="4" y="474"/>
                    <a:pt x="137" y="626"/>
                    <a:pt x="308" y="626"/>
                  </a:cubicBezTo>
                  <a:cubicBezTo>
                    <a:pt x="327" y="626"/>
                    <a:pt x="346" y="625"/>
                    <a:pt x="365" y="621"/>
                  </a:cubicBezTo>
                  <a:cubicBezTo>
                    <a:pt x="562" y="584"/>
                    <a:pt x="720" y="359"/>
                    <a:pt x="717" y="119"/>
                  </a:cubicBezTo>
                  <a:cubicBezTo>
                    <a:pt x="717" y="76"/>
                    <a:pt x="708" y="37"/>
                    <a:pt x="698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50" name="Google Shape;9950;p47"/>
            <p:cNvSpPr/>
            <p:nvPr/>
          </p:nvSpPr>
          <p:spPr>
            <a:xfrm>
              <a:off x="2063477" y="3873397"/>
              <a:ext cx="29925" cy="26065"/>
            </a:xfrm>
            <a:custGeom>
              <a:avLst/>
              <a:gdLst/>
              <a:ahLst/>
              <a:cxnLst/>
              <a:rect l="l" t="t" r="r" b="b"/>
              <a:pathLst>
                <a:path w="721" h="628" extrusionOk="0">
                  <a:moveTo>
                    <a:pt x="699" y="0"/>
                  </a:moveTo>
                  <a:cubicBezTo>
                    <a:pt x="696" y="234"/>
                    <a:pt x="541" y="450"/>
                    <a:pt x="347" y="487"/>
                  </a:cubicBezTo>
                  <a:cubicBezTo>
                    <a:pt x="328" y="491"/>
                    <a:pt x="310" y="493"/>
                    <a:pt x="292" y="493"/>
                  </a:cubicBezTo>
                  <a:cubicBezTo>
                    <a:pt x="155" y="493"/>
                    <a:pt x="44" y="394"/>
                    <a:pt x="2" y="244"/>
                  </a:cubicBezTo>
                  <a:cubicBezTo>
                    <a:pt x="2" y="250"/>
                    <a:pt x="0" y="253"/>
                    <a:pt x="0" y="259"/>
                  </a:cubicBezTo>
                  <a:cubicBezTo>
                    <a:pt x="4" y="474"/>
                    <a:pt x="137" y="628"/>
                    <a:pt x="309" y="628"/>
                  </a:cubicBezTo>
                  <a:cubicBezTo>
                    <a:pt x="327" y="628"/>
                    <a:pt x="346" y="626"/>
                    <a:pt x="365" y="622"/>
                  </a:cubicBezTo>
                  <a:cubicBezTo>
                    <a:pt x="562" y="584"/>
                    <a:pt x="720" y="359"/>
                    <a:pt x="717" y="121"/>
                  </a:cubicBezTo>
                  <a:cubicBezTo>
                    <a:pt x="717" y="78"/>
                    <a:pt x="709" y="38"/>
                    <a:pt x="699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51" name="Google Shape;9951;p47"/>
            <p:cNvSpPr/>
            <p:nvPr/>
          </p:nvSpPr>
          <p:spPr>
            <a:xfrm>
              <a:off x="2092448" y="3864017"/>
              <a:ext cx="30008" cy="26024"/>
            </a:xfrm>
            <a:custGeom>
              <a:avLst/>
              <a:gdLst/>
              <a:ahLst/>
              <a:cxnLst/>
              <a:rect l="l" t="t" r="r" b="b"/>
              <a:pathLst>
                <a:path w="723" h="627" extrusionOk="0">
                  <a:moveTo>
                    <a:pt x="701" y="1"/>
                  </a:moveTo>
                  <a:cubicBezTo>
                    <a:pt x="695" y="233"/>
                    <a:pt x="540" y="449"/>
                    <a:pt x="347" y="486"/>
                  </a:cubicBezTo>
                  <a:cubicBezTo>
                    <a:pt x="328" y="490"/>
                    <a:pt x="309" y="492"/>
                    <a:pt x="290" y="492"/>
                  </a:cubicBezTo>
                  <a:cubicBezTo>
                    <a:pt x="155" y="492"/>
                    <a:pt x="44" y="393"/>
                    <a:pt x="4" y="245"/>
                  </a:cubicBezTo>
                  <a:cubicBezTo>
                    <a:pt x="4" y="249"/>
                    <a:pt x="1" y="254"/>
                    <a:pt x="1" y="259"/>
                  </a:cubicBezTo>
                  <a:cubicBezTo>
                    <a:pt x="5" y="475"/>
                    <a:pt x="137" y="627"/>
                    <a:pt x="309" y="627"/>
                  </a:cubicBezTo>
                  <a:cubicBezTo>
                    <a:pt x="328" y="627"/>
                    <a:pt x="346" y="625"/>
                    <a:pt x="366" y="621"/>
                  </a:cubicBezTo>
                  <a:cubicBezTo>
                    <a:pt x="563" y="584"/>
                    <a:pt x="722" y="360"/>
                    <a:pt x="718" y="120"/>
                  </a:cubicBezTo>
                  <a:cubicBezTo>
                    <a:pt x="718" y="77"/>
                    <a:pt x="709" y="38"/>
                    <a:pt x="701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52" name="Google Shape;9952;p47"/>
            <p:cNvSpPr/>
            <p:nvPr/>
          </p:nvSpPr>
          <p:spPr>
            <a:xfrm>
              <a:off x="2152464" y="3849906"/>
              <a:ext cx="29967" cy="26065"/>
            </a:xfrm>
            <a:custGeom>
              <a:avLst/>
              <a:gdLst/>
              <a:ahLst/>
              <a:cxnLst/>
              <a:rect l="l" t="t" r="r" b="b"/>
              <a:pathLst>
                <a:path w="722" h="628" extrusionOk="0">
                  <a:moveTo>
                    <a:pt x="700" y="0"/>
                  </a:moveTo>
                  <a:cubicBezTo>
                    <a:pt x="694" y="234"/>
                    <a:pt x="542" y="450"/>
                    <a:pt x="348" y="487"/>
                  </a:cubicBezTo>
                  <a:cubicBezTo>
                    <a:pt x="329" y="491"/>
                    <a:pt x="311" y="492"/>
                    <a:pt x="293" y="492"/>
                  </a:cubicBezTo>
                  <a:cubicBezTo>
                    <a:pt x="155" y="492"/>
                    <a:pt x="44" y="394"/>
                    <a:pt x="3" y="244"/>
                  </a:cubicBezTo>
                  <a:cubicBezTo>
                    <a:pt x="3" y="250"/>
                    <a:pt x="0" y="254"/>
                    <a:pt x="0" y="259"/>
                  </a:cubicBezTo>
                  <a:cubicBezTo>
                    <a:pt x="4" y="475"/>
                    <a:pt x="138" y="628"/>
                    <a:pt x="309" y="628"/>
                  </a:cubicBezTo>
                  <a:cubicBezTo>
                    <a:pt x="327" y="628"/>
                    <a:pt x="346" y="626"/>
                    <a:pt x="365" y="622"/>
                  </a:cubicBezTo>
                  <a:cubicBezTo>
                    <a:pt x="564" y="585"/>
                    <a:pt x="722" y="359"/>
                    <a:pt x="717" y="121"/>
                  </a:cubicBezTo>
                  <a:cubicBezTo>
                    <a:pt x="717" y="78"/>
                    <a:pt x="709" y="39"/>
                    <a:pt x="700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53" name="Google Shape;9953;p47"/>
            <p:cNvSpPr/>
            <p:nvPr/>
          </p:nvSpPr>
          <p:spPr>
            <a:xfrm>
              <a:off x="2182057" y="3842310"/>
              <a:ext cx="29884" cy="26065"/>
            </a:xfrm>
            <a:custGeom>
              <a:avLst/>
              <a:gdLst/>
              <a:ahLst/>
              <a:cxnLst/>
              <a:rect l="l" t="t" r="r" b="b"/>
              <a:pathLst>
                <a:path w="720" h="628" extrusionOk="0">
                  <a:moveTo>
                    <a:pt x="698" y="1"/>
                  </a:moveTo>
                  <a:cubicBezTo>
                    <a:pt x="694" y="233"/>
                    <a:pt x="540" y="449"/>
                    <a:pt x="346" y="488"/>
                  </a:cubicBezTo>
                  <a:cubicBezTo>
                    <a:pt x="328" y="491"/>
                    <a:pt x="309" y="493"/>
                    <a:pt x="291" y="493"/>
                  </a:cubicBezTo>
                  <a:cubicBezTo>
                    <a:pt x="154" y="493"/>
                    <a:pt x="42" y="394"/>
                    <a:pt x="2" y="245"/>
                  </a:cubicBezTo>
                  <a:cubicBezTo>
                    <a:pt x="2" y="251"/>
                    <a:pt x="0" y="253"/>
                    <a:pt x="0" y="259"/>
                  </a:cubicBezTo>
                  <a:cubicBezTo>
                    <a:pt x="3" y="474"/>
                    <a:pt x="136" y="627"/>
                    <a:pt x="306" y="627"/>
                  </a:cubicBezTo>
                  <a:cubicBezTo>
                    <a:pt x="325" y="627"/>
                    <a:pt x="344" y="625"/>
                    <a:pt x="364" y="621"/>
                  </a:cubicBezTo>
                  <a:cubicBezTo>
                    <a:pt x="562" y="584"/>
                    <a:pt x="720" y="360"/>
                    <a:pt x="716" y="121"/>
                  </a:cubicBezTo>
                  <a:cubicBezTo>
                    <a:pt x="716" y="78"/>
                    <a:pt x="707" y="38"/>
                    <a:pt x="698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54" name="Google Shape;9954;p47"/>
            <p:cNvSpPr/>
            <p:nvPr/>
          </p:nvSpPr>
          <p:spPr>
            <a:xfrm>
              <a:off x="2211028" y="3832888"/>
              <a:ext cx="29925" cy="26107"/>
            </a:xfrm>
            <a:custGeom>
              <a:avLst/>
              <a:gdLst/>
              <a:ahLst/>
              <a:cxnLst/>
              <a:rect l="l" t="t" r="r" b="b"/>
              <a:pathLst>
                <a:path w="721" h="629" extrusionOk="0">
                  <a:moveTo>
                    <a:pt x="699" y="0"/>
                  </a:moveTo>
                  <a:cubicBezTo>
                    <a:pt x="693" y="233"/>
                    <a:pt x="539" y="450"/>
                    <a:pt x="347" y="488"/>
                  </a:cubicBezTo>
                  <a:cubicBezTo>
                    <a:pt x="328" y="491"/>
                    <a:pt x="309" y="493"/>
                    <a:pt x="291" y="493"/>
                  </a:cubicBezTo>
                  <a:cubicBezTo>
                    <a:pt x="154" y="493"/>
                    <a:pt x="43" y="395"/>
                    <a:pt x="2" y="245"/>
                  </a:cubicBezTo>
                  <a:cubicBezTo>
                    <a:pt x="2" y="251"/>
                    <a:pt x="0" y="255"/>
                    <a:pt x="0" y="259"/>
                  </a:cubicBezTo>
                  <a:cubicBezTo>
                    <a:pt x="3" y="475"/>
                    <a:pt x="136" y="628"/>
                    <a:pt x="306" y="628"/>
                  </a:cubicBezTo>
                  <a:cubicBezTo>
                    <a:pt x="325" y="628"/>
                    <a:pt x="344" y="627"/>
                    <a:pt x="364" y="623"/>
                  </a:cubicBezTo>
                  <a:cubicBezTo>
                    <a:pt x="562" y="585"/>
                    <a:pt x="720" y="360"/>
                    <a:pt x="718" y="121"/>
                  </a:cubicBezTo>
                  <a:cubicBezTo>
                    <a:pt x="718" y="78"/>
                    <a:pt x="710" y="39"/>
                    <a:pt x="699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55" name="Google Shape;9955;p47"/>
            <p:cNvSpPr/>
            <p:nvPr/>
          </p:nvSpPr>
          <p:spPr>
            <a:xfrm>
              <a:off x="1889073" y="3761915"/>
              <a:ext cx="29552" cy="27725"/>
            </a:xfrm>
            <a:custGeom>
              <a:avLst/>
              <a:gdLst/>
              <a:ahLst/>
              <a:cxnLst/>
              <a:rect l="l" t="t" r="r" b="b"/>
              <a:pathLst>
                <a:path w="712" h="668" extrusionOk="0">
                  <a:moveTo>
                    <a:pt x="690" y="0"/>
                  </a:moveTo>
                  <a:cubicBezTo>
                    <a:pt x="689" y="236"/>
                    <a:pt x="538" y="468"/>
                    <a:pt x="346" y="522"/>
                  </a:cubicBezTo>
                  <a:cubicBezTo>
                    <a:pt x="319" y="530"/>
                    <a:pt x="293" y="533"/>
                    <a:pt x="268" y="533"/>
                  </a:cubicBezTo>
                  <a:cubicBezTo>
                    <a:pt x="143" y="533"/>
                    <a:pt x="42" y="444"/>
                    <a:pt x="4" y="305"/>
                  </a:cubicBezTo>
                  <a:cubicBezTo>
                    <a:pt x="4" y="309"/>
                    <a:pt x="1" y="314"/>
                    <a:pt x="1" y="319"/>
                  </a:cubicBezTo>
                  <a:cubicBezTo>
                    <a:pt x="4" y="527"/>
                    <a:pt x="125" y="668"/>
                    <a:pt x="285" y="668"/>
                  </a:cubicBezTo>
                  <a:cubicBezTo>
                    <a:pt x="310" y="668"/>
                    <a:pt x="336" y="664"/>
                    <a:pt x="363" y="657"/>
                  </a:cubicBezTo>
                  <a:cubicBezTo>
                    <a:pt x="558" y="603"/>
                    <a:pt x="712" y="363"/>
                    <a:pt x="709" y="121"/>
                  </a:cubicBezTo>
                  <a:cubicBezTo>
                    <a:pt x="709" y="78"/>
                    <a:pt x="700" y="39"/>
                    <a:pt x="690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56" name="Google Shape;9956;p47"/>
            <p:cNvSpPr/>
            <p:nvPr/>
          </p:nvSpPr>
          <p:spPr>
            <a:xfrm>
              <a:off x="1918293" y="3751788"/>
              <a:ext cx="29593" cy="27725"/>
            </a:xfrm>
            <a:custGeom>
              <a:avLst/>
              <a:gdLst/>
              <a:ahLst/>
              <a:cxnLst/>
              <a:rect l="l" t="t" r="r" b="b"/>
              <a:pathLst>
                <a:path w="713" h="668" extrusionOk="0">
                  <a:moveTo>
                    <a:pt x="691" y="0"/>
                  </a:moveTo>
                  <a:cubicBezTo>
                    <a:pt x="689" y="237"/>
                    <a:pt x="538" y="467"/>
                    <a:pt x="346" y="522"/>
                  </a:cubicBezTo>
                  <a:cubicBezTo>
                    <a:pt x="319" y="529"/>
                    <a:pt x="293" y="533"/>
                    <a:pt x="268" y="533"/>
                  </a:cubicBezTo>
                  <a:cubicBezTo>
                    <a:pt x="143" y="533"/>
                    <a:pt x="42" y="444"/>
                    <a:pt x="4" y="303"/>
                  </a:cubicBezTo>
                  <a:cubicBezTo>
                    <a:pt x="4" y="309"/>
                    <a:pt x="1" y="313"/>
                    <a:pt x="1" y="319"/>
                  </a:cubicBezTo>
                  <a:cubicBezTo>
                    <a:pt x="4" y="527"/>
                    <a:pt x="125" y="668"/>
                    <a:pt x="285" y="668"/>
                  </a:cubicBezTo>
                  <a:cubicBezTo>
                    <a:pt x="310" y="668"/>
                    <a:pt x="336" y="664"/>
                    <a:pt x="363" y="657"/>
                  </a:cubicBezTo>
                  <a:cubicBezTo>
                    <a:pt x="558" y="602"/>
                    <a:pt x="712" y="362"/>
                    <a:pt x="709" y="121"/>
                  </a:cubicBezTo>
                  <a:cubicBezTo>
                    <a:pt x="709" y="78"/>
                    <a:pt x="701" y="38"/>
                    <a:pt x="691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57" name="Google Shape;9957;p47"/>
            <p:cNvSpPr/>
            <p:nvPr/>
          </p:nvSpPr>
          <p:spPr>
            <a:xfrm>
              <a:off x="1946931" y="3739959"/>
              <a:ext cx="29552" cy="27684"/>
            </a:xfrm>
            <a:custGeom>
              <a:avLst/>
              <a:gdLst/>
              <a:ahLst/>
              <a:cxnLst/>
              <a:rect l="l" t="t" r="r" b="b"/>
              <a:pathLst>
                <a:path w="712" h="667" extrusionOk="0">
                  <a:moveTo>
                    <a:pt x="690" y="1"/>
                  </a:moveTo>
                  <a:cubicBezTo>
                    <a:pt x="690" y="235"/>
                    <a:pt x="538" y="468"/>
                    <a:pt x="345" y="521"/>
                  </a:cubicBezTo>
                  <a:cubicBezTo>
                    <a:pt x="319" y="528"/>
                    <a:pt x="293" y="532"/>
                    <a:pt x="268" y="532"/>
                  </a:cubicBezTo>
                  <a:cubicBezTo>
                    <a:pt x="143" y="532"/>
                    <a:pt x="42" y="443"/>
                    <a:pt x="3" y="304"/>
                  </a:cubicBezTo>
                  <a:cubicBezTo>
                    <a:pt x="3" y="310"/>
                    <a:pt x="1" y="313"/>
                    <a:pt x="1" y="318"/>
                  </a:cubicBezTo>
                  <a:cubicBezTo>
                    <a:pt x="4" y="526"/>
                    <a:pt x="125" y="667"/>
                    <a:pt x="285" y="667"/>
                  </a:cubicBezTo>
                  <a:cubicBezTo>
                    <a:pt x="310" y="667"/>
                    <a:pt x="336" y="663"/>
                    <a:pt x="363" y="656"/>
                  </a:cubicBezTo>
                  <a:cubicBezTo>
                    <a:pt x="558" y="601"/>
                    <a:pt x="712" y="361"/>
                    <a:pt x="709" y="120"/>
                  </a:cubicBezTo>
                  <a:cubicBezTo>
                    <a:pt x="709" y="77"/>
                    <a:pt x="700" y="38"/>
                    <a:pt x="690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58" name="Google Shape;9958;p47"/>
            <p:cNvSpPr/>
            <p:nvPr/>
          </p:nvSpPr>
          <p:spPr>
            <a:xfrm>
              <a:off x="1997277" y="3717007"/>
              <a:ext cx="30631" cy="25692"/>
            </a:xfrm>
            <a:custGeom>
              <a:avLst/>
              <a:gdLst/>
              <a:ahLst/>
              <a:cxnLst/>
              <a:rect l="l" t="t" r="r" b="b"/>
              <a:pathLst>
                <a:path w="738" h="619" extrusionOk="0">
                  <a:moveTo>
                    <a:pt x="727" y="0"/>
                  </a:moveTo>
                  <a:cubicBezTo>
                    <a:pt x="702" y="238"/>
                    <a:pt x="529" y="449"/>
                    <a:pt x="335" y="478"/>
                  </a:cubicBezTo>
                  <a:cubicBezTo>
                    <a:pt x="321" y="480"/>
                    <a:pt x="307" y="481"/>
                    <a:pt x="293" y="481"/>
                  </a:cubicBezTo>
                  <a:cubicBezTo>
                    <a:pt x="152" y="481"/>
                    <a:pt x="47" y="375"/>
                    <a:pt x="20" y="216"/>
                  </a:cubicBezTo>
                  <a:cubicBezTo>
                    <a:pt x="20" y="220"/>
                    <a:pt x="19" y="225"/>
                    <a:pt x="19" y="230"/>
                  </a:cubicBezTo>
                  <a:cubicBezTo>
                    <a:pt x="0" y="454"/>
                    <a:pt x="122" y="619"/>
                    <a:pt x="297" y="619"/>
                  </a:cubicBezTo>
                  <a:cubicBezTo>
                    <a:pt x="311" y="619"/>
                    <a:pt x="325" y="618"/>
                    <a:pt x="339" y="615"/>
                  </a:cubicBezTo>
                  <a:cubicBezTo>
                    <a:pt x="538" y="587"/>
                    <a:pt x="713" y="367"/>
                    <a:pt x="733" y="124"/>
                  </a:cubicBezTo>
                  <a:cubicBezTo>
                    <a:pt x="737" y="81"/>
                    <a:pt x="733" y="39"/>
                    <a:pt x="727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59" name="Google Shape;9959;p47"/>
            <p:cNvSpPr/>
            <p:nvPr/>
          </p:nvSpPr>
          <p:spPr>
            <a:xfrm>
              <a:off x="2027036" y="3710615"/>
              <a:ext cx="30589" cy="25775"/>
            </a:xfrm>
            <a:custGeom>
              <a:avLst/>
              <a:gdLst/>
              <a:ahLst/>
              <a:cxnLst/>
              <a:rect l="l" t="t" r="r" b="b"/>
              <a:pathLst>
                <a:path w="737" h="621" extrusionOk="0">
                  <a:moveTo>
                    <a:pt x="727" y="1"/>
                  </a:moveTo>
                  <a:cubicBezTo>
                    <a:pt x="699" y="238"/>
                    <a:pt x="526" y="450"/>
                    <a:pt x="334" y="479"/>
                  </a:cubicBezTo>
                  <a:cubicBezTo>
                    <a:pt x="320" y="481"/>
                    <a:pt x="306" y="482"/>
                    <a:pt x="292" y="482"/>
                  </a:cubicBezTo>
                  <a:cubicBezTo>
                    <a:pt x="152" y="482"/>
                    <a:pt x="47" y="376"/>
                    <a:pt x="20" y="216"/>
                  </a:cubicBezTo>
                  <a:cubicBezTo>
                    <a:pt x="20" y="222"/>
                    <a:pt x="18" y="226"/>
                    <a:pt x="18" y="231"/>
                  </a:cubicBezTo>
                  <a:cubicBezTo>
                    <a:pt x="0" y="456"/>
                    <a:pt x="122" y="620"/>
                    <a:pt x="297" y="620"/>
                  </a:cubicBezTo>
                  <a:cubicBezTo>
                    <a:pt x="311" y="620"/>
                    <a:pt x="325" y="619"/>
                    <a:pt x="340" y="617"/>
                  </a:cubicBezTo>
                  <a:cubicBezTo>
                    <a:pt x="538" y="588"/>
                    <a:pt x="713" y="367"/>
                    <a:pt x="733" y="126"/>
                  </a:cubicBezTo>
                  <a:cubicBezTo>
                    <a:pt x="736" y="83"/>
                    <a:pt x="733" y="41"/>
                    <a:pt x="727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60" name="Google Shape;9960;p47"/>
            <p:cNvSpPr/>
            <p:nvPr/>
          </p:nvSpPr>
          <p:spPr>
            <a:xfrm>
              <a:off x="2056297" y="3702438"/>
              <a:ext cx="30589" cy="25775"/>
            </a:xfrm>
            <a:custGeom>
              <a:avLst/>
              <a:gdLst/>
              <a:ahLst/>
              <a:cxnLst/>
              <a:rect l="l" t="t" r="r" b="b"/>
              <a:pathLst>
                <a:path w="737" h="621" extrusionOk="0">
                  <a:moveTo>
                    <a:pt x="728" y="1"/>
                  </a:moveTo>
                  <a:cubicBezTo>
                    <a:pt x="699" y="238"/>
                    <a:pt x="527" y="449"/>
                    <a:pt x="336" y="478"/>
                  </a:cubicBezTo>
                  <a:cubicBezTo>
                    <a:pt x="321" y="480"/>
                    <a:pt x="306" y="481"/>
                    <a:pt x="292" y="481"/>
                  </a:cubicBezTo>
                  <a:cubicBezTo>
                    <a:pt x="151" y="481"/>
                    <a:pt x="47" y="374"/>
                    <a:pt x="21" y="216"/>
                  </a:cubicBezTo>
                  <a:cubicBezTo>
                    <a:pt x="21" y="222"/>
                    <a:pt x="20" y="225"/>
                    <a:pt x="20" y="231"/>
                  </a:cubicBezTo>
                  <a:cubicBezTo>
                    <a:pt x="1" y="456"/>
                    <a:pt x="123" y="620"/>
                    <a:pt x="298" y="620"/>
                  </a:cubicBezTo>
                  <a:cubicBezTo>
                    <a:pt x="312" y="620"/>
                    <a:pt x="326" y="619"/>
                    <a:pt x="340" y="617"/>
                  </a:cubicBezTo>
                  <a:cubicBezTo>
                    <a:pt x="538" y="589"/>
                    <a:pt x="714" y="367"/>
                    <a:pt x="734" y="124"/>
                  </a:cubicBezTo>
                  <a:cubicBezTo>
                    <a:pt x="737" y="81"/>
                    <a:pt x="734" y="40"/>
                    <a:pt x="728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61" name="Google Shape;9961;p47"/>
            <p:cNvSpPr/>
            <p:nvPr/>
          </p:nvSpPr>
          <p:spPr>
            <a:xfrm>
              <a:off x="2109174" y="3697043"/>
              <a:ext cx="30631" cy="25692"/>
            </a:xfrm>
            <a:custGeom>
              <a:avLst/>
              <a:gdLst/>
              <a:ahLst/>
              <a:cxnLst/>
              <a:rect l="l" t="t" r="r" b="b"/>
              <a:pathLst>
                <a:path w="738" h="619" extrusionOk="0">
                  <a:moveTo>
                    <a:pt x="727" y="0"/>
                  </a:moveTo>
                  <a:cubicBezTo>
                    <a:pt x="698" y="234"/>
                    <a:pt x="527" y="448"/>
                    <a:pt x="335" y="477"/>
                  </a:cubicBezTo>
                  <a:cubicBezTo>
                    <a:pt x="321" y="479"/>
                    <a:pt x="307" y="480"/>
                    <a:pt x="293" y="480"/>
                  </a:cubicBezTo>
                  <a:cubicBezTo>
                    <a:pt x="152" y="480"/>
                    <a:pt x="46" y="374"/>
                    <a:pt x="20" y="216"/>
                  </a:cubicBezTo>
                  <a:cubicBezTo>
                    <a:pt x="20" y="220"/>
                    <a:pt x="19" y="224"/>
                    <a:pt x="19" y="230"/>
                  </a:cubicBezTo>
                  <a:cubicBezTo>
                    <a:pt x="0" y="454"/>
                    <a:pt x="122" y="618"/>
                    <a:pt x="297" y="618"/>
                  </a:cubicBezTo>
                  <a:cubicBezTo>
                    <a:pt x="311" y="618"/>
                    <a:pt x="325" y="617"/>
                    <a:pt x="339" y="615"/>
                  </a:cubicBezTo>
                  <a:cubicBezTo>
                    <a:pt x="538" y="586"/>
                    <a:pt x="714" y="366"/>
                    <a:pt x="733" y="124"/>
                  </a:cubicBezTo>
                  <a:cubicBezTo>
                    <a:pt x="737" y="81"/>
                    <a:pt x="733" y="39"/>
                    <a:pt x="727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62" name="Google Shape;9962;p47"/>
            <p:cNvSpPr/>
            <p:nvPr/>
          </p:nvSpPr>
          <p:spPr>
            <a:xfrm>
              <a:off x="2138809" y="3690568"/>
              <a:ext cx="30631" cy="25775"/>
            </a:xfrm>
            <a:custGeom>
              <a:avLst/>
              <a:gdLst/>
              <a:ahLst/>
              <a:cxnLst/>
              <a:rect l="l" t="t" r="r" b="b"/>
              <a:pathLst>
                <a:path w="738" h="621" extrusionOk="0">
                  <a:moveTo>
                    <a:pt x="729" y="1"/>
                  </a:moveTo>
                  <a:cubicBezTo>
                    <a:pt x="702" y="238"/>
                    <a:pt x="529" y="451"/>
                    <a:pt x="335" y="479"/>
                  </a:cubicBezTo>
                  <a:cubicBezTo>
                    <a:pt x="321" y="481"/>
                    <a:pt x="307" y="482"/>
                    <a:pt x="294" y="482"/>
                  </a:cubicBezTo>
                  <a:cubicBezTo>
                    <a:pt x="153" y="482"/>
                    <a:pt x="48" y="375"/>
                    <a:pt x="20" y="216"/>
                  </a:cubicBezTo>
                  <a:cubicBezTo>
                    <a:pt x="20" y="222"/>
                    <a:pt x="19" y="225"/>
                    <a:pt x="19" y="231"/>
                  </a:cubicBezTo>
                  <a:cubicBezTo>
                    <a:pt x="0" y="456"/>
                    <a:pt x="122" y="620"/>
                    <a:pt x="298" y="620"/>
                  </a:cubicBezTo>
                  <a:cubicBezTo>
                    <a:pt x="312" y="620"/>
                    <a:pt x="326" y="619"/>
                    <a:pt x="341" y="617"/>
                  </a:cubicBezTo>
                  <a:cubicBezTo>
                    <a:pt x="538" y="589"/>
                    <a:pt x="714" y="367"/>
                    <a:pt x="735" y="124"/>
                  </a:cubicBezTo>
                  <a:cubicBezTo>
                    <a:pt x="737" y="81"/>
                    <a:pt x="735" y="41"/>
                    <a:pt x="729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63" name="Google Shape;9963;p47"/>
            <p:cNvSpPr/>
            <p:nvPr/>
          </p:nvSpPr>
          <p:spPr>
            <a:xfrm>
              <a:off x="2168153" y="3682433"/>
              <a:ext cx="30548" cy="25692"/>
            </a:xfrm>
            <a:custGeom>
              <a:avLst/>
              <a:gdLst/>
              <a:ahLst/>
              <a:cxnLst/>
              <a:rect l="l" t="t" r="r" b="b"/>
              <a:pathLst>
                <a:path w="736" h="619" extrusionOk="0">
                  <a:moveTo>
                    <a:pt x="727" y="0"/>
                  </a:moveTo>
                  <a:cubicBezTo>
                    <a:pt x="702" y="237"/>
                    <a:pt x="529" y="448"/>
                    <a:pt x="335" y="477"/>
                  </a:cubicBezTo>
                  <a:cubicBezTo>
                    <a:pt x="321" y="479"/>
                    <a:pt x="307" y="480"/>
                    <a:pt x="293" y="480"/>
                  </a:cubicBezTo>
                  <a:cubicBezTo>
                    <a:pt x="152" y="480"/>
                    <a:pt x="47" y="374"/>
                    <a:pt x="20" y="214"/>
                  </a:cubicBezTo>
                  <a:cubicBezTo>
                    <a:pt x="20" y="220"/>
                    <a:pt x="18" y="224"/>
                    <a:pt x="18" y="230"/>
                  </a:cubicBezTo>
                  <a:cubicBezTo>
                    <a:pt x="0" y="454"/>
                    <a:pt x="122" y="618"/>
                    <a:pt x="297" y="618"/>
                  </a:cubicBezTo>
                  <a:cubicBezTo>
                    <a:pt x="311" y="618"/>
                    <a:pt x="325" y="617"/>
                    <a:pt x="339" y="615"/>
                  </a:cubicBezTo>
                  <a:cubicBezTo>
                    <a:pt x="538" y="586"/>
                    <a:pt x="713" y="366"/>
                    <a:pt x="733" y="124"/>
                  </a:cubicBezTo>
                  <a:cubicBezTo>
                    <a:pt x="736" y="80"/>
                    <a:pt x="733" y="39"/>
                    <a:pt x="727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64" name="Google Shape;9964;p47"/>
            <p:cNvSpPr/>
            <p:nvPr/>
          </p:nvSpPr>
          <p:spPr>
            <a:xfrm>
              <a:off x="1884176" y="3813796"/>
              <a:ext cx="29925" cy="26107"/>
            </a:xfrm>
            <a:custGeom>
              <a:avLst/>
              <a:gdLst/>
              <a:ahLst/>
              <a:cxnLst/>
              <a:rect l="l" t="t" r="r" b="b"/>
              <a:pathLst>
                <a:path w="721" h="629" extrusionOk="0">
                  <a:moveTo>
                    <a:pt x="699" y="1"/>
                  </a:moveTo>
                  <a:cubicBezTo>
                    <a:pt x="696" y="235"/>
                    <a:pt x="541" y="450"/>
                    <a:pt x="347" y="488"/>
                  </a:cubicBezTo>
                  <a:cubicBezTo>
                    <a:pt x="328" y="491"/>
                    <a:pt x="310" y="493"/>
                    <a:pt x="292" y="493"/>
                  </a:cubicBezTo>
                  <a:cubicBezTo>
                    <a:pt x="156" y="493"/>
                    <a:pt x="44" y="395"/>
                    <a:pt x="2" y="245"/>
                  </a:cubicBezTo>
                  <a:cubicBezTo>
                    <a:pt x="2" y="251"/>
                    <a:pt x="1" y="255"/>
                    <a:pt x="1" y="259"/>
                  </a:cubicBezTo>
                  <a:cubicBezTo>
                    <a:pt x="3" y="476"/>
                    <a:pt x="137" y="628"/>
                    <a:pt x="309" y="628"/>
                  </a:cubicBezTo>
                  <a:cubicBezTo>
                    <a:pt x="328" y="628"/>
                    <a:pt x="347" y="626"/>
                    <a:pt x="366" y="623"/>
                  </a:cubicBezTo>
                  <a:cubicBezTo>
                    <a:pt x="563" y="586"/>
                    <a:pt x="721" y="360"/>
                    <a:pt x="718" y="121"/>
                  </a:cubicBezTo>
                  <a:cubicBezTo>
                    <a:pt x="718" y="78"/>
                    <a:pt x="711" y="39"/>
                    <a:pt x="699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65" name="Google Shape;9965;p47"/>
            <p:cNvSpPr/>
            <p:nvPr/>
          </p:nvSpPr>
          <p:spPr>
            <a:xfrm>
              <a:off x="1913769" y="3806242"/>
              <a:ext cx="29925" cy="26024"/>
            </a:xfrm>
            <a:custGeom>
              <a:avLst/>
              <a:gdLst/>
              <a:ahLst/>
              <a:cxnLst/>
              <a:rect l="l" t="t" r="r" b="b"/>
              <a:pathLst>
                <a:path w="721" h="627" extrusionOk="0">
                  <a:moveTo>
                    <a:pt x="699" y="0"/>
                  </a:moveTo>
                  <a:cubicBezTo>
                    <a:pt x="695" y="233"/>
                    <a:pt x="539" y="448"/>
                    <a:pt x="347" y="487"/>
                  </a:cubicBezTo>
                  <a:cubicBezTo>
                    <a:pt x="328" y="491"/>
                    <a:pt x="310" y="492"/>
                    <a:pt x="292" y="492"/>
                  </a:cubicBezTo>
                  <a:cubicBezTo>
                    <a:pt x="156" y="492"/>
                    <a:pt x="44" y="393"/>
                    <a:pt x="2" y="244"/>
                  </a:cubicBezTo>
                  <a:cubicBezTo>
                    <a:pt x="2" y="250"/>
                    <a:pt x="1" y="253"/>
                    <a:pt x="1" y="259"/>
                  </a:cubicBezTo>
                  <a:cubicBezTo>
                    <a:pt x="4" y="474"/>
                    <a:pt x="136" y="627"/>
                    <a:pt x="308" y="627"/>
                  </a:cubicBezTo>
                  <a:cubicBezTo>
                    <a:pt x="326" y="627"/>
                    <a:pt x="346" y="625"/>
                    <a:pt x="366" y="621"/>
                  </a:cubicBezTo>
                  <a:cubicBezTo>
                    <a:pt x="562" y="584"/>
                    <a:pt x="720" y="359"/>
                    <a:pt x="718" y="121"/>
                  </a:cubicBezTo>
                  <a:cubicBezTo>
                    <a:pt x="718" y="78"/>
                    <a:pt x="710" y="38"/>
                    <a:pt x="699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66" name="Google Shape;9966;p47"/>
            <p:cNvSpPr/>
            <p:nvPr/>
          </p:nvSpPr>
          <p:spPr>
            <a:xfrm>
              <a:off x="1942698" y="3796821"/>
              <a:ext cx="29925" cy="26065"/>
            </a:xfrm>
            <a:custGeom>
              <a:avLst/>
              <a:gdLst/>
              <a:ahLst/>
              <a:cxnLst/>
              <a:rect l="l" t="t" r="r" b="b"/>
              <a:pathLst>
                <a:path w="721" h="628" extrusionOk="0">
                  <a:moveTo>
                    <a:pt x="699" y="0"/>
                  </a:moveTo>
                  <a:cubicBezTo>
                    <a:pt x="695" y="233"/>
                    <a:pt x="541" y="450"/>
                    <a:pt x="347" y="487"/>
                  </a:cubicBezTo>
                  <a:cubicBezTo>
                    <a:pt x="328" y="491"/>
                    <a:pt x="310" y="492"/>
                    <a:pt x="292" y="492"/>
                  </a:cubicBezTo>
                  <a:cubicBezTo>
                    <a:pt x="155" y="492"/>
                    <a:pt x="44" y="394"/>
                    <a:pt x="2" y="244"/>
                  </a:cubicBezTo>
                  <a:cubicBezTo>
                    <a:pt x="2" y="250"/>
                    <a:pt x="0" y="254"/>
                    <a:pt x="0" y="259"/>
                  </a:cubicBezTo>
                  <a:cubicBezTo>
                    <a:pt x="4" y="475"/>
                    <a:pt x="137" y="628"/>
                    <a:pt x="309" y="628"/>
                  </a:cubicBezTo>
                  <a:cubicBezTo>
                    <a:pt x="327" y="628"/>
                    <a:pt x="346" y="626"/>
                    <a:pt x="365" y="622"/>
                  </a:cubicBezTo>
                  <a:cubicBezTo>
                    <a:pt x="562" y="584"/>
                    <a:pt x="720" y="359"/>
                    <a:pt x="718" y="121"/>
                  </a:cubicBezTo>
                  <a:cubicBezTo>
                    <a:pt x="718" y="78"/>
                    <a:pt x="709" y="39"/>
                    <a:pt x="699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67" name="Google Shape;9967;p47"/>
            <p:cNvSpPr/>
            <p:nvPr/>
          </p:nvSpPr>
          <p:spPr>
            <a:xfrm>
              <a:off x="1996239" y="3781173"/>
              <a:ext cx="29925" cy="26065"/>
            </a:xfrm>
            <a:custGeom>
              <a:avLst/>
              <a:gdLst/>
              <a:ahLst/>
              <a:cxnLst/>
              <a:rect l="l" t="t" r="r" b="b"/>
              <a:pathLst>
                <a:path w="721" h="628" extrusionOk="0">
                  <a:moveTo>
                    <a:pt x="699" y="1"/>
                  </a:moveTo>
                  <a:cubicBezTo>
                    <a:pt x="695" y="233"/>
                    <a:pt x="543" y="449"/>
                    <a:pt x="349" y="488"/>
                  </a:cubicBezTo>
                  <a:cubicBezTo>
                    <a:pt x="330" y="491"/>
                    <a:pt x="312" y="493"/>
                    <a:pt x="294" y="493"/>
                  </a:cubicBezTo>
                  <a:cubicBezTo>
                    <a:pt x="157" y="493"/>
                    <a:pt x="46" y="394"/>
                    <a:pt x="2" y="245"/>
                  </a:cubicBezTo>
                  <a:cubicBezTo>
                    <a:pt x="2" y="251"/>
                    <a:pt x="1" y="254"/>
                    <a:pt x="1" y="259"/>
                  </a:cubicBezTo>
                  <a:cubicBezTo>
                    <a:pt x="3" y="474"/>
                    <a:pt x="137" y="627"/>
                    <a:pt x="307" y="627"/>
                  </a:cubicBezTo>
                  <a:cubicBezTo>
                    <a:pt x="326" y="627"/>
                    <a:pt x="345" y="625"/>
                    <a:pt x="364" y="621"/>
                  </a:cubicBezTo>
                  <a:cubicBezTo>
                    <a:pt x="563" y="584"/>
                    <a:pt x="721" y="360"/>
                    <a:pt x="717" y="121"/>
                  </a:cubicBezTo>
                  <a:cubicBezTo>
                    <a:pt x="717" y="78"/>
                    <a:pt x="709" y="38"/>
                    <a:pt x="699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68" name="Google Shape;9968;p47"/>
            <p:cNvSpPr/>
            <p:nvPr/>
          </p:nvSpPr>
          <p:spPr>
            <a:xfrm>
              <a:off x="2025832" y="3773536"/>
              <a:ext cx="29925" cy="26107"/>
            </a:xfrm>
            <a:custGeom>
              <a:avLst/>
              <a:gdLst/>
              <a:ahLst/>
              <a:cxnLst/>
              <a:rect l="l" t="t" r="r" b="b"/>
              <a:pathLst>
                <a:path w="721" h="629" extrusionOk="0">
                  <a:moveTo>
                    <a:pt x="699" y="1"/>
                  </a:moveTo>
                  <a:cubicBezTo>
                    <a:pt x="696" y="235"/>
                    <a:pt x="541" y="450"/>
                    <a:pt x="347" y="488"/>
                  </a:cubicBezTo>
                  <a:cubicBezTo>
                    <a:pt x="328" y="491"/>
                    <a:pt x="310" y="493"/>
                    <a:pt x="292" y="493"/>
                  </a:cubicBezTo>
                  <a:cubicBezTo>
                    <a:pt x="155" y="493"/>
                    <a:pt x="44" y="395"/>
                    <a:pt x="2" y="245"/>
                  </a:cubicBezTo>
                  <a:cubicBezTo>
                    <a:pt x="2" y="251"/>
                    <a:pt x="1" y="255"/>
                    <a:pt x="1" y="259"/>
                  </a:cubicBezTo>
                  <a:cubicBezTo>
                    <a:pt x="3" y="476"/>
                    <a:pt x="137" y="628"/>
                    <a:pt x="309" y="628"/>
                  </a:cubicBezTo>
                  <a:cubicBezTo>
                    <a:pt x="327" y="628"/>
                    <a:pt x="346" y="627"/>
                    <a:pt x="366" y="623"/>
                  </a:cubicBezTo>
                  <a:cubicBezTo>
                    <a:pt x="562" y="586"/>
                    <a:pt x="721" y="360"/>
                    <a:pt x="718" y="121"/>
                  </a:cubicBezTo>
                  <a:cubicBezTo>
                    <a:pt x="718" y="78"/>
                    <a:pt x="711" y="39"/>
                    <a:pt x="699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69" name="Google Shape;9969;p47"/>
            <p:cNvSpPr/>
            <p:nvPr/>
          </p:nvSpPr>
          <p:spPr>
            <a:xfrm>
              <a:off x="2054844" y="3764198"/>
              <a:ext cx="29884" cy="26024"/>
            </a:xfrm>
            <a:custGeom>
              <a:avLst/>
              <a:gdLst/>
              <a:ahLst/>
              <a:cxnLst/>
              <a:rect l="l" t="t" r="r" b="b"/>
              <a:pathLst>
                <a:path w="720" h="627" extrusionOk="0">
                  <a:moveTo>
                    <a:pt x="698" y="0"/>
                  </a:moveTo>
                  <a:cubicBezTo>
                    <a:pt x="694" y="231"/>
                    <a:pt x="540" y="448"/>
                    <a:pt x="346" y="487"/>
                  </a:cubicBezTo>
                  <a:cubicBezTo>
                    <a:pt x="328" y="491"/>
                    <a:pt x="310" y="492"/>
                    <a:pt x="292" y="492"/>
                  </a:cubicBezTo>
                  <a:cubicBezTo>
                    <a:pt x="155" y="492"/>
                    <a:pt x="43" y="393"/>
                    <a:pt x="1" y="244"/>
                  </a:cubicBezTo>
                  <a:cubicBezTo>
                    <a:pt x="1" y="250"/>
                    <a:pt x="0" y="253"/>
                    <a:pt x="0" y="259"/>
                  </a:cubicBezTo>
                  <a:cubicBezTo>
                    <a:pt x="4" y="474"/>
                    <a:pt x="136" y="627"/>
                    <a:pt x="307" y="627"/>
                  </a:cubicBezTo>
                  <a:cubicBezTo>
                    <a:pt x="326" y="627"/>
                    <a:pt x="345" y="625"/>
                    <a:pt x="365" y="621"/>
                  </a:cubicBezTo>
                  <a:cubicBezTo>
                    <a:pt x="562" y="584"/>
                    <a:pt x="720" y="359"/>
                    <a:pt x="717" y="121"/>
                  </a:cubicBezTo>
                  <a:cubicBezTo>
                    <a:pt x="717" y="78"/>
                    <a:pt x="710" y="37"/>
                    <a:pt x="698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70" name="Google Shape;9970;p47"/>
            <p:cNvSpPr/>
            <p:nvPr/>
          </p:nvSpPr>
          <p:spPr>
            <a:xfrm>
              <a:off x="2106393" y="3755523"/>
              <a:ext cx="29925" cy="26065"/>
            </a:xfrm>
            <a:custGeom>
              <a:avLst/>
              <a:gdLst/>
              <a:ahLst/>
              <a:cxnLst/>
              <a:rect l="l" t="t" r="r" b="b"/>
              <a:pathLst>
                <a:path w="721" h="628" extrusionOk="0">
                  <a:moveTo>
                    <a:pt x="699" y="1"/>
                  </a:moveTo>
                  <a:cubicBezTo>
                    <a:pt x="694" y="234"/>
                    <a:pt x="541" y="449"/>
                    <a:pt x="347" y="488"/>
                  </a:cubicBezTo>
                  <a:cubicBezTo>
                    <a:pt x="329" y="491"/>
                    <a:pt x="311" y="493"/>
                    <a:pt x="293" y="493"/>
                  </a:cubicBezTo>
                  <a:cubicBezTo>
                    <a:pt x="156" y="493"/>
                    <a:pt x="44" y="394"/>
                    <a:pt x="2" y="245"/>
                  </a:cubicBezTo>
                  <a:cubicBezTo>
                    <a:pt x="2" y="251"/>
                    <a:pt x="1" y="254"/>
                    <a:pt x="1" y="259"/>
                  </a:cubicBezTo>
                  <a:cubicBezTo>
                    <a:pt x="5" y="474"/>
                    <a:pt x="137" y="627"/>
                    <a:pt x="308" y="627"/>
                  </a:cubicBezTo>
                  <a:cubicBezTo>
                    <a:pt x="327" y="627"/>
                    <a:pt x="346" y="625"/>
                    <a:pt x="366" y="622"/>
                  </a:cubicBezTo>
                  <a:cubicBezTo>
                    <a:pt x="563" y="584"/>
                    <a:pt x="721" y="360"/>
                    <a:pt x="718" y="121"/>
                  </a:cubicBezTo>
                  <a:cubicBezTo>
                    <a:pt x="718" y="78"/>
                    <a:pt x="711" y="38"/>
                    <a:pt x="699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71" name="Google Shape;9971;p47"/>
            <p:cNvSpPr/>
            <p:nvPr/>
          </p:nvSpPr>
          <p:spPr>
            <a:xfrm>
              <a:off x="2135945" y="3747886"/>
              <a:ext cx="29925" cy="26107"/>
            </a:xfrm>
            <a:custGeom>
              <a:avLst/>
              <a:gdLst/>
              <a:ahLst/>
              <a:cxnLst/>
              <a:rect l="l" t="t" r="r" b="b"/>
              <a:pathLst>
                <a:path w="721" h="629" extrusionOk="0">
                  <a:moveTo>
                    <a:pt x="699" y="1"/>
                  </a:moveTo>
                  <a:cubicBezTo>
                    <a:pt x="696" y="235"/>
                    <a:pt x="541" y="451"/>
                    <a:pt x="347" y="488"/>
                  </a:cubicBezTo>
                  <a:cubicBezTo>
                    <a:pt x="328" y="491"/>
                    <a:pt x="309" y="493"/>
                    <a:pt x="292" y="493"/>
                  </a:cubicBezTo>
                  <a:cubicBezTo>
                    <a:pt x="155" y="493"/>
                    <a:pt x="44" y="395"/>
                    <a:pt x="2" y="245"/>
                  </a:cubicBezTo>
                  <a:cubicBezTo>
                    <a:pt x="2" y="251"/>
                    <a:pt x="0" y="255"/>
                    <a:pt x="0" y="259"/>
                  </a:cubicBezTo>
                  <a:cubicBezTo>
                    <a:pt x="3" y="476"/>
                    <a:pt x="137" y="628"/>
                    <a:pt x="309" y="628"/>
                  </a:cubicBezTo>
                  <a:cubicBezTo>
                    <a:pt x="327" y="628"/>
                    <a:pt x="346" y="627"/>
                    <a:pt x="365" y="623"/>
                  </a:cubicBezTo>
                  <a:cubicBezTo>
                    <a:pt x="562" y="586"/>
                    <a:pt x="720" y="360"/>
                    <a:pt x="717" y="122"/>
                  </a:cubicBezTo>
                  <a:cubicBezTo>
                    <a:pt x="717" y="78"/>
                    <a:pt x="710" y="40"/>
                    <a:pt x="699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72" name="Google Shape;9972;p47"/>
            <p:cNvSpPr/>
            <p:nvPr/>
          </p:nvSpPr>
          <p:spPr>
            <a:xfrm>
              <a:off x="2164916" y="3738548"/>
              <a:ext cx="30008" cy="26024"/>
            </a:xfrm>
            <a:custGeom>
              <a:avLst/>
              <a:gdLst/>
              <a:ahLst/>
              <a:cxnLst/>
              <a:rect l="l" t="t" r="r" b="b"/>
              <a:pathLst>
                <a:path w="723" h="627" extrusionOk="0">
                  <a:moveTo>
                    <a:pt x="700" y="0"/>
                  </a:moveTo>
                  <a:cubicBezTo>
                    <a:pt x="695" y="233"/>
                    <a:pt x="540" y="449"/>
                    <a:pt x="348" y="487"/>
                  </a:cubicBezTo>
                  <a:cubicBezTo>
                    <a:pt x="330" y="491"/>
                    <a:pt x="311" y="492"/>
                    <a:pt x="293" y="492"/>
                  </a:cubicBezTo>
                  <a:cubicBezTo>
                    <a:pt x="156" y="492"/>
                    <a:pt x="44" y="393"/>
                    <a:pt x="4" y="244"/>
                  </a:cubicBezTo>
                  <a:cubicBezTo>
                    <a:pt x="4" y="250"/>
                    <a:pt x="1" y="253"/>
                    <a:pt x="1" y="259"/>
                  </a:cubicBezTo>
                  <a:cubicBezTo>
                    <a:pt x="5" y="474"/>
                    <a:pt x="138" y="627"/>
                    <a:pt x="308" y="627"/>
                  </a:cubicBezTo>
                  <a:cubicBezTo>
                    <a:pt x="327" y="627"/>
                    <a:pt x="346" y="625"/>
                    <a:pt x="366" y="621"/>
                  </a:cubicBezTo>
                  <a:cubicBezTo>
                    <a:pt x="564" y="584"/>
                    <a:pt x="722" y="359"/>
                    <a:pt x="718" y="121"/>
                  </a:cubicBezTo>
                  <a:cubicBezTo>
                    <a:pt x="718" y="78"/>
                    <a:pt x="709" y="38"/>
                    <a:pt x="700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73" name="Google Shape;9973;p47"/>
            <p:cNvSpPr/>
            <p:nvPr/>
          </p:nvSpPr>
          <p:spPr>
            <a:xfrm>
              <a:off x="1854126" y="3663216"/>
              <a:ext cx="29967" cy="26771"/>
            </a:xfrm>
            <a:custGeom>
              <a:avLst/>
              <a:gdLst/>
              <a:ahLst/>
              <a:cxnLst/>
              <a:rect l="l" t="t" r="r" b="b"/>
              <a:pathLst>
                <a:path w="722" h="645" extrusionOk="0">
                  <a:moveTo>
                    <a:pt x="709" y="0"/>
                  </a:moveTo>
                  <a:cubicBezTo>
                    <a:pt x="695" y="240"/>
                    <a:pt x="532" y="460"/>
                    <a:pt x="338" y="502"/>
                  </a:cubicBezTo>
                  <a:cubicBezTo>
                    <a:pt x="318" y="506"/>
                    <a:pt x="298" y="508"/>
                    <a:pt x="278" y="508"/>
                  </a:cubicBezTo>
                  <a:cubicBezTo>
                    <a:pt x="146" y="508"/>
                    <a:pt x="43" y="410"/>
                    <a:pt x="9" y="262"/>
                  </a:cubicBezTo>
                  <a:cubicBezTo>
                    <a:pt x="9" y="266"/>
                    <a:pt x="8" y="270"/>
                    <a:pt x="8" y="276"/>
                  </a:cubicBezTo>
                  <a:cubicBezTo>
                    <a:pt x="0" y="492"/>
                    <a:pt x="122" y="645"/>
                    <a:pt x="289" y="645"/>
                  </a:cubicBezTo>
                  <a:cubicBezTo>
                    <a:pt x="309" y="645"/>
                    <a:pt x="329" y="643"/>
                    <a:pt x="350" y="638"/>
                  </a:cubicBezTo>
                  <a:cubicBezTo>
                    <a:pt x="547" y="597"/>
                    <a:pt x="712" y="365"/>
                    <a:pt x="721" y="122"/>
                  </a:cubicBezTo>
                  <a:cubicBezTo>
                    <a:pt x="722" y="79"/>
                    <a:pt x="718" y="39"/>
                    <a:pt x="709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74" name="Google Shape;9974;p47"/>
            <p:cNvSpPr/>
            <p:nvPr/>
          </p:nvSpPr>
          <p:spPr>
            <a:xfrm>
              <a:off x="1883636" y="3655040"/>
              <a:ext cx="30050" cy="26771"/>
            </a:xfrm>
            <a:custGeom>
              <a:avLst/>
              <a:gdLst/>
              <a:ahLst/>
              <a:cxnLst/>
              <a:rect l="l" t="t" r="r" b="b"/>
              <a:pathLst>
                <a:path w="724" h="645" extrusionOk="0">
                  <a:moveTo>
                    <a:pt x="709" y="0"/>
                  </a:moveTo>
                  <a:cubicBezTo>
                    <a:pt x="695" y="238"/>
                    <a:pt x="533" y="460"/>
                    <a:pt x="339" y="502"/>
                  </a:cubicBezTo>
                  <a:cubicBezTo>
                    <a:pt x="318" y="506"/>
                    <a:pt x="299" y="508"/>
                    <a:pt x="280" y="508"/>
                  </a:cubicBezTo>
                  <a:cubicBezTo>
                    <a:pt x="147" y="508"/>
                    <a:pt x="43" y="410"/>
                    <a:pt x="10" y="261"/>
                  </a:cubicBezTo>
                  <a:cubicBezTo>
                    <a:pt x="10" y="266"/>
                    <a:pt x="8" y="269"/>
                    <a:pt x="8" y="275"/>
                  </a:cubicBezTo>
                  <a:cubicBezTo>
                    <a:pt x="0" y="493"/>
                    <a:pt x="123" y="645"/>
                    <a:pt x="291" y="645"/>
                  </a:cubicBezTo>
                  <a:cubicBezTo>
                    <a:pt x="310" y="645"/>
                    <a:pt x="330" y="643"/>
                    <a:pt x="350" y="638"/>
                  </a:cubicBezTo>
                  <a:cubicBezTo>
                    <a:pt x="547" y="597"/>
                    <a:pt x="712" y="365"/>
                    <a:pt x="721" y="123"/>
                  </a:cubicBezTo>
                  <a:cubicBezTo>
                    <a:pt x="724" y="79"/>
                    <a:pt x="718" y="38"/>
                    <a:pt x="709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75" name="Google Shape;9975;p47"/>
            <p:cNvSpPr/>
            <p:nvPr/>
          </p:nvSpPr>
          <p:spPr>
            <a:xfrm>
              <a:off x="1912690" y="3644954"/>
              <a:ext cx="30008" cy="26812"/>
            </a:xfrm>
            <a:custGeom>
              <a:avLst/>
              <a:gdLst/>
              <a:ahLst/>
              <a:cxnLst/>
              <a:rect l="l" t="t" r="r" b="b"/>
              <a:pathLst>
                <a:path w="723" h="646" extrusionOk="0">
                  <a:moveTo>
                    <a:pt x="708" y="1"/>
                  </a:moveTo>
                  <a:cubicBezTo>
                    <a:pt x="693" y="238"/>
                    <a:pt x="531" y="460"/>
                    <a:pt x="340" y="502"/>
                  </a:cubicBezTo>
                  <a:cubicBezTo>
                    <a:pt x="319" y="506"/>
                    <a:pt x="299" y="509"/>
                    <a:pt x="279" y="509"/>
                  </a:cubicBezTo>
                  <a:cubicBezTo>
                    <a:pt x="146" y="509"/>
                    <a:pt x="43" y="410"/>
                    <a:pt x="11" y="261"/>
                  </a:cubicBezTo>
                  <a:cubicBezTo>
                    <a:pt x="11" y="266"/>
                    <a:pt x="9" y="271"/>
                    <a:pt x="9" y="275"/>
                  </a:cubicBezTo>
                  <a:cubicBezTo>
                    <a:pt x="0" y="492"/>
                    <a:pt x="124" y="645"/>
                    <a:pt x="290" y="645"/>
                  </a:cubicBezTo>
                  <a:cubicBezTo>
                    <a:pt x="309" y="645"/>
                    <a:pt x="329" y="643"/>
                    <a:pt x="350" y="639"/>
                  </a:cubicBezTo>
                  <a:cubicBezTo>
                    <a:pt x="548" y="597"/>
                    <a:pt x="713" y="366"/>
                    <a:pt x="721" y="123"/>
                  </a:cubicBezTo>
                  <a:cubicBezTo>
                    <a:pt x="722" y="80"/>
                    <a:pt x="716" y="38"/>
                    <a:pt x="708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76" name="Google Shape;9976;p47"/>
            <p:cNvSpPr/>
            <p:nvPr/>
          </p:nvSpPr>
          <p:spPr>
            <a:xfrm>
              <a:off x="1962205" y="3629804"/>
              <a:ext cx="30631" cy="25775"/>
            </a:xfrm>
            <a:custGeom>
              <a:avLst/>
              <a:gdLst/>
              <a:ahLst/>
              <a:cxnLst/>
              <a:rect l="l" t="t" r="r" b="b"/>
              <a:pathLst>
                <a:path w="738" h="621" extrusionOk="0">
                  <a:moveTo>
                    <a:pt x="729" y="1"/>
                  </a:moveTo>
                  <a:cubicBezTo>
                    <a:pt x="700" y="238"/>
                    <a:pt x="528" y="450"/>
                    <a:pt x="335" y="479"/>
                  </a:cubicBezTo>
                  <a:cubicBezTo>
                    <a:pt x="321" y="481"/>
                    <a:pt x="307" y="482"/>
                    <a:pt x="294" y="482"/>
                  </a:cubicBezTo>
                  <a:cubicBezTo>
                    <a:pt x="153" y="482"/>
                    <a:pt x="47" y="376"/>
                    <a:pt x="21" y="216"/>
                  </a:cubicBezTo>
                  <a:cubicBezTo>
                    <a:pt x="21" y="222"/>
                    <a:pt x="19" y="225"/>
                    <a:pt x="19" y="231"/>
                  </a:cubicBezTo>
                  <a:cubicBezTo>
                    <a:pt x="0" y="456"/>
                    <a:pt x="122" y="620"/>
                    <a:pt x="298" y="620"/>
                  </a:cubicBezTo>
                  <a:cubicBezTo>
                    <a:pt x="312" y="620"/>
                    <a:pt x="326" y="619"/>
                    <a:pt x="341" y="617"/>
                  </a:cubicBezTo>
                  <a:cubicBezTo>
                    <a:pt x="538" y="588"/>
                    <a:pt x="715" y="367"/>
                    <a:pt x="735" y="126"/>
                  </a:cubicBezTo>
                  <a:cubicBezTo>
                    <a:pt x="738" y="82"/>
                    <a:pt x="735" y="41"/>
                    <a:pt x="729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77" name="Google Shape;9977;p47"/>
            <p:cNvSpPr/>
            <p:nvPr/>
          </p:nvSpPr>
          <p:spPr>
            <a:xfrm>
              <a:off x="1991923" y="3623496"/>
              <a:ext cx="30631" cy="25733"/>
            </a:xfrm>
            <a:custGeom>
              <a:avLst/>
              <a:gdLst/>
              <a:ahLst/>
              <a:cxnLst/>
              <a:rect l="l" t="t" r="r" b="b"/>
              <a:pathLst>
                <a:path w="738" h="620" extrusionOk="0">
                  <a:moveTo>
                    <a:pt x="727" y="0"/>
                  </a:moveTo>
                  <a:cubicBezTo>
                    <a:pt x="701" y="237"/>
                    <a:pt x="529" y="450"/>
                    <a:pt x="335" y="479"/>
                  </a:cubicBezTo>
                  <a:cubicBezTo>
                    <a:pt x="321" y="481"/>
                    <a:pt x="307" y="482"/>
                    <a:pt x="293" y="482"/>
                  </a:cubicBezTo>
                  <a:cubicBezTo>
                    <a:pt x="152" y="482"/>
                    <a:pt x="46" y="375"/>
                    <a:pt x="20" y="216"/>
                  </a:cubicBezTo>
                  <a:cubicBezTo>
                    <a:pt x="20" y="222"/>
                    <a:pt x="19" y="224"/>
                    <a:pt x="19" y="230"/>
                  </a:cubicBezTo>
                  <a:cubicBezTo>
                    <a:pt x="0" y="455"/>
                    <a:pt x="122" y="620"/>
                    <a:pt x="297" y="620"/>
                  </a:cubicBezTo>
                  <a:cubicBezTo>
                    <a:pt x="311" y="620"/>
                    <a:pt x="325" y="619"/>
                    <a:pt x="339" y="617"/>
                  </a:cubicBezTo>
                  <a:cubicBezTo>
                    <a:pt x="537" y="588"/>
                    <a:pt x="713" y="367"/>
                    <a:pt x="733" y="124"/>
                  </a:cubicBezTo>
                  <a:cubicBezTo>
                    <a:pt x="737" y="81"/>
                    <a:pt x="733" y="41"/>
                    <a:pt x="727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78" name="Google Shape;9978;p47"/>
            <p:cNvSpPr/>
            <p:nvPr/>
          </p:nvSpPr>
          <p:spPr>
            <a:xfrm>
              <a:off x="2021184" y="3615319"/>
              <a:ext cx="30631" cy="25692"/>
            </a:xfrm>
            <a:custGeom>
              <a:avLst/>
              <a:gdLst/>
              <a:ahLst/>
              <a:cxnLst/>
              <a:rect l="l" t="t" r="r" b="b"/>
              <a:pathLst>
                <a:path w="738" h="619" extrusionOk="0">
                  <a:moveTo>
                    <a:pt x="729" y="0"/>
                  </a:moveTo>
                  <a:cubicBezTo>
                    <a:pt x="702" y="238"/>
                    <a:pt x="529" y="449"/>
                    <a:pt x="335" y="477"/>
                  </a:cubicBezTo>
                  <a:cubicBezTo>
                    <a:pt x="321" y="480"/>
                    <a:pt x="307" y="480"/>
                    <a:pt x="293" y="480"/>
                  </a:cubicBezTo>
                  <a:cubicBezTo>
                    <a:pt x="152" y="480"/>
                    <a:pt x="47" y="374"/>
                    <a:pt x="21" y="215"/>
                  </a:cubicBezTo>
                  <a:cubicBezTo>
                    <a:pt x="21" y="220"/>
                    <a:pt x="19" y="225"/>
                    <a:pt x="19" y="230"/>
                  </a:cubicBezTo>
                  <a:cubicBezTo>
                    <a:pt x="1" y="454"/>
                    <a:pt x="123" y="619"/>
                    <a:pt x="298" y="619"/>
                  </a:cubicBezTo>
                  <a:cubicBezTo>
                    <a:pt x="312" y="619"/>
                    <a:pt x="327" y="618"/>
                    <a:pt x="341" y="615"/>
                  </a:cubicBezTo>
                  <a:cubicBezTo>
                    <a:pt x="538" y="587"/>
                    <a:pt x="715" y="367"/>
                    <a:pt x="733" y="124"/>
                  </a:cubicBezTo>
                  <a:cubicBezTo>
                    <a:pt x="738" y="81"/>
                    <a:pt x="733" y="39"/>
                    <a:pt x="729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79" name="Google Shape;9979;p47"/>
            <p:cNvSpPr/>
            <p:nvPr/>
          </p:nvSpPr>
          <p:spPr>
            <a:xfrm>
              <a:off x="2078751" y="3597223"/>
              <a:ext cx="30631" cy="25775"/>
            </a:xfrm>
            <a:custGeom>
              <a:avLst/>
              <a:gdLst/>
              <a:ahLst/>
              <a:cxnLst/>
              <a:rect l="l" t="t" r="r" b="b"/>
              <a:pathLst>
                <a:path w="738" h="621" extrusionOk="0">
                  <a:moveTo>
                    <a:pt x="727" y="1"/>
                  </a:moveTo>
                  <a:cubicBezTo>
                    <a:pt x="700" y="238"/>
                    <a:pt x="528" y="451"/>
                    <a:pt x="335" y="480"/>
                  </a:cubicBezTo>
                  <a:cubicBezTo>
                    <a:pt x="321" y="482"/>
                    <a:pt x="307" y="482"/>
                    <a:pt x="294" y="482"/>
                  </a:cubicBezTo>
                  <a:cubicBezTo>
                    <a:pt x="152" y="482"/>
                    <a:pt x="47" y="375"/>
                    <a:pt x="20" y="217"/>
                  </a:cubicBezTo>
                  <a:cubicBezTo>
                    <a:pt x="20" y="222"/>
                    <a:pt x="19" y="225"/>
                    <a:pt x="19" y="231"/>
                  </a:cubicBezTo>
                  <a:cubicBezTo>
                    <a:pt x="0" y="456"/>
                    <a:pt x="122" y="621"/>
                    <a:pt x="297" y="621"/>
                  </a:cubicBezTo>
                  <a:cubicBezTo>
                    <a:pt x="311" y="621"/>
                    <a:pt x="325" y="620"/>
                    <a:pt x="339" y="617"/>
                  </a:cubicBezTo>
                  <a:cubicBezTo>
                    <a:pt x="538" y="589"/>
                    <a:pt x="713" y="367"/>
                    <a:pt x="733" y="125"/>
                  </a:cubicBezTo>
                  <a:cubicBezTo>
                    <a:pt x="737" y="81"/>
                    <a:pt x="733" y="41"/>
                    <a:pt x="727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80" name="Google Shape;9980;p47"/>
            <p:cNvSpPr/>
            <p:nvPr/>
          </p:nvSpPr>
          <p:spPr>
            <a:xfrm>
              <a:off x="2108386" y="3590914"/>
              <a:ext cx="30631" cy="25775"/>
            </a:xfrm>
            <a:custGeom>
              <a:avLst/>
              <a:gdLst/>
              <a:ahLst/>
              <a:cxnLst/>
              <a:rect l="l" t="t" r="r" b="b"/>
              <a:pathLst>
                <a:path w="738" h="621" extrusionOk="0">
                  <a:moveTo>
                    <a:pt x="729" y="1"/>
                  </a:moveTo>
                  <a:cubicBezTo>
                    <a:pt x="700" y="238"/>
                    <a:pt x="529" y="449"/>
                    <a:pt x="335" y="478"/>
                  </a:cubicBezTo>
                  <a:cubicBezTo>
                    <a:pt x="320" y="480"/>
                    <a:pt x="306" y="481"/>
                    <a:pt x="292" y="481"/>
                  </a:cubicBezTo>
                  <a:cubicBezTo>
                    <a:pt x="152" y="481"/>
                    <a:pt x="48" y="374"/>
                    <a:pt x="22" y="216"/>
                  </a:cubicBezTo>
                  <a:cubicBezTo>
                    <a:pt x="22" y="222"/>
                    <a:pt x="19" y="225"/>
                    <a:pt x="19" y="231"/>
                  </a:cubicBezTo>
                  <a:cubicBezTo>
                    <a:pt x="0" y="456"/>
                    <a:pt x="123" y="620"/>
                    <a:pt x="298" y="620"/>
                  </a:cubicBezTo>
                  <a:cubicBezTo>
                    <a:pt x="312" y="620"/>
                    <a:pt x="326" y="619"/>
                    <a:pt x="341" y="617"/>
                  </a:cubicBezTo>
                  <a:cubicBezTo>
                    <a:pt x="538" y="587"/>
                    <a:pt x="715" y="367"/>
                    <a:pt x="735" y="124"/>
                  </a:cubicBezTo>
                  <a:cubicBezTo>
                    <a:pt x="738" y="81"/>
                    <a:pt x="735" y="39"/>
                    <a:pt x="729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81" name="Google Shape;9981;p47"/>
            <p:cNvSpPr/>
            <p:nvPr/>
          </p:nvSpPr>
          <p:spPr>
            <a:xfrm>
              <a:off x="2137730" y="3582696"/>
              <a:ext cx="30589" cy="25733"/>
            </a:xfrm>
            <a:custGeom>
              <a:avLst/>
              <a:gdLst/>
              <a:ahLst/>
              <a:cxnLst/>
              <a:rect l="l" t="t" r="r" b="b"/>
              <a:pathLst>
                <a:path w="737" h="620" extrusionOk="0">
                  <a:moveTo>
                    <a:pt x="728" y="0"/>
                  </a:moveTo>
                  <a:cubicBezTo>
                    <a:pt x="702" y="237"/>
                    <a:pt x="529" y="450"/>
                    <a:pt x="334" y="479"/>
                  </a:cubicBezTo>
                  <a:cubicBezTo>
                    <a:pt x="320" y="481"/>
                    <a:pt x="306" y="482"/>
                    <a:pt x="292" y="482"/>
                  </a:cubicBezTo>
                  <a:cubicBezTo>
                    <a:pt x="152" y="482"/>
                    <a:pt x="47" y="376"/>
                    <a:pt x="21" y="216"/>
                  </a:cubicBezTo>
                  <a:cubicBezTo>
                    <a:pt x="21" y="222"/>
                    <a:pt x="18" y="226"/>
                    <a:pt x="18" y="230"/>
                  </a:cubicBezTo>
                  <a:cubicBezTo>
                    <a:pt x="0" y="455"/>
                    <a:pt x="123" y="620"/>
                    <a:pt x="297" y="620"/>
                  </a:cubicBezTo>
                  <a:cubicBezTo>
                    <a:pt x="311" y="620"/>
                    <a:pt x="325" y="619"/>
                    <a:pt x="340" y="617"/>
                  </a:cubicBezTo>
                  <a:cubicBezTo>
                    <a:pt x="538" y="588"/>
                    <a:pt x="713" y="367"/>
                    <a:pt x="733" y="125"/>
                  </a:cubicBezTo>
                  <a:cubicBezTo>
                    <a:pt x="736" y="82"/>
                    <a:pt x="733" y="41"/>
                    <a:pt x="728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82" name="Google Shape;9982;p47"/>
            <p:cNvSpPr/>
            <p:nvPr/>
          </p:nvSpPr>
          <p:spPr>
            <a:xfrm>
              <a:off x="1845535" y="3719165"/>
              <a:ext cx="30008" cy="26024"/>
            </a:xfrm>
            <a:custGeom>
              <a:avLst/>
              <a:gdLst/>
              <a:ahLst/>
              <a:cxnLst/>
              <a:rect l="l" t="t" r="r" b="b"/>
              <a:pathLst>
                <a:path w="723" h="627" extrusionOk="0">
                  <a:moveTo>
                    <a:pt x="700" y="0"/>
                  </a:moveTo>
                  <a:cubicBezTo>
                    <a:pt x="695" y="233"/>
                    <a:pt x="542" y="451"/>
                    <a:pt x="348" y="487"/>
                  </a:cubicBezTo>
                  <a:cubicBezTo>
                    <a:pt x="330" y="491"/>
                    <a:pt x="311" y="492"/>
                    <a:pt x="293" y="492"/>
                  </a:cubicBezTo>
                  <a:cubicBezTo>
                    <a:pt x="156" y="492"/>
                    <a:pt x="44" y="393"/>
                    <a:pt x="4" y="244"/>
                  </a:cubicBezTo>
                  <a:cubicBezTo>
                    <a:pt x="4" y="250"/>
                    <a:pt x="1" y="253"/>
                    <a:pt x="1" y="259"/>
                  </a:cubicBezTo>
                  <a:cubicBezTo>
                    <a:pt x="5" y="474"/>
                    <a:pt x="138" y="627"/>
                    <a:pt x="308" y="627"/>
                  </a:cubicBezTo>
                  <a:cubicBezTo>
                    <a:pt x="327" y="627"/>
                    <a:pt x="346" y="625"/>
                    <a:pt x="366" y="621"/>
                  </a:cubicBezTo>
                  <a:cubicBezTo>
                    <a:pt x="564" y="584"/>
                    <a:pt x="722" y="359"/>
                    <a:pt x="718" y="121"/>
                  </a:cubicBezTo>
                  <a:cubicBezTo>
                    <a:pt x="718" y="78"/>
                    <a:pt x="709" y="38"/>
                    <a:pt x="700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83" name="Google Shape;9983;p47"/>
            <p:cNvSpPr/>
            <p:nvPr/>
          </p:nvSpPr>
          <p:spPr>
            <a:xfrm>
              <a:off x="1875045" y="3711528"/>
              <a:ext cx="30008" cy="26065"/>
            </a:xfrm>
            <a:custGeom>
              <a:avLst/>
              <a:gdLst/>
              <a:ahLst/>
              <a:cxnLst/>
              <a:rect l="l" t="t" r="r" b="b"/>
              <a:pathLst>
                <a:path w="723" h="628" extrusionOk="0">
                  <a:moveTo>
                    <a:pt x="701" y="0"/>
                  </a:moveTo>
                  <a:cubicBezTo>
                    <a:pt x="696" y="234"/>
                    <a:pt x="543" y="450"/>
                    <a:pt x="349" y="487"/>
                  </a:cubicBezTo>
                  <a:cubicBezTo>
                    <a:pt x="330" y="491"/>
                    <a:pt x="311" y="493"/>
                    <a:pt x="293" y="493"/>
                  </a:cubicBezTo>
                  <a:cubicBezTo>
                    <a:pt x="156" y="493"/>
                    <a:pt x="44" y="394"/>
                    <a:pt x="4" y="245"/>
                  </a:cubicBezTo>
                  <a:cubicBezTo>
                    <a:pt x="4" y="250"/>
                    <a:pt x="1" y="255"/>
                    <a:pt x="1" y="259"/>
                  </a:cubicBezTo>
                  <a:cubicBezTo>
                    <a:pt x="5" y="476"/>
                    <a:pt x="139" y="628"/>
                    <a:pt x="310" y="628"/>
                  </a:cubicBezTo>
                  <a:cubicBezTo>
                    <a:pt x="328" y="628"/>
                    <a:pt x="347" y="626"/>
                    <a:pt x="366" y="622"/>
                  </a:cubicBezTo>
                  <a:cubicBezTo>
                    <a:pt x="564" y="585"/>
                    <a:pt x="722" y="359"/>
                    <a:pt x="718" y="121"/>
                  </a:cubicBezTo>
                  <a:cubicBezTo>
                    <a:pt x="718" y="78"/>
                    <a:pt x="709" y="39"/>
                    <a:pt x="701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84" name="Google Shape;9984;p47"/>
            <p:cNvSpPr/>
            <p:nvPr/>
          </p:nvSpPr>
          <p:spPr>
            <a:xfrm>
              <a:off x="1904098" y="3702148"/>
              <a:ext cx="29925" cy="26065"/>
            </a:xfrm>
            <a:custGeom>
              <a:avLst/>
              <a:gdLst/>
              <a:ahLst/>
              <a:cxnLst/>
              <a:rect l="l" t="t" r="r" b="b"/>
              <a:pathLst>
                <a:path w="721" h="628" extrusionOk="0">
                  <a:moveTo>
                    <a:pt x="699" y="1"/>
                  </a:moveTo>
                  <a:cubicBezTo>
                    <a:pt x="693" y="233"/>
                    <a:pt x="541" y="449"/>
                    <a:pt x="347" y="488"/>
                  </a:cubicBezTo>
                  <a:cubicBezTo>
                    <a:pt x="328" y="491"/>
                    <a:pt x="310" y="493"/>
                    <a:pt x="292" y="493"/>
                  </a:cubicBezTo>
                  <a:cubicBezTo>
                    <a:pt x="154" y="493"/>
                    <a:pt x="43" y="394"/>
                    <a:pt x="2" y="245"/>
                  </a:cubicBezTo>
                  <a:cubicBezTo>
                    <a:pt x="2" y="251"/>
                    <a:pt x="1" y="254"/>
                    <a:pt x="1" y="259"/>
                  </a:cubicBezTo>
                  <a:cubicBezTo>
                    <a:pt x="3" y="474"/>
                    <a:pt x="136" y="627"/>
                    <a:pt x="307" y="627"/>
                  </a:cubicBezTo>
                  <a:cubicBezTo>
                    <a:pt x="325" y="627"/>
                    <a:pt x="345" y="625"/>
                    <a:pt x="364" y="621"/>
                  </a:cubicBezTo>
                  <a:cubicBezTo>
                    <a:pt x="563" y="584"/>
                    <a:pt x="721" y="360"/>
                    <a:pt x="716" y="121"/>
                  </a:cubicBezTo>
                  <a:cubicBezTo>
                    <a:pt x="716" y="78"/>
                    <a:pt x="708" y="38"/>
                    <a:pt x="699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85" name="Google Shape;9985;p47"/>
            <p:cNvSpPr/>
            <p:nvPr/>
          </p:nvSpPr>
          <p:spPr>
            <a:xfrm>
              <a:off x="1964778" y="3685795"/>
              <a:ext cx="29925" cy="26107"/>
            </a:xfrm>
            <a:custGeom>
              <a:avLst/>
              <a:gdLst/>
              <a:ahLst/>
              <a:cxnLst/>
              <a:rect l="l" t="t" r="r" b="b"/>
              <a:pathLst>
                <a:path w="721" h="629" extrusionOk="0">
                  <a:moveTo>
                    <a:pt x="699" y="1"/>
                  </a:moveTo>
                  <a:cubicBezTo>
                    <a:pt x="694" y="235"/>
                    <a:pt x="539" y="451"/>
                    <a:pt x="346" y="488"/>
                  </a:cubicBezTo>
                  <a:cubicBezTo>
                    <a:pt x="328" y="492"/>
                    <a:pt x="309" y="493"/>
                    <a:pt x="291" y="493"/>
                  </a:cubicBezTo>
                  <a:cubicBezTo>
                    <a:pt x="155" y="493"/>
                    <a:pt x="44" y="395"/>
                    <a:pt x="2" y="245"/>
                  </a:cubicBezTo>
                  <a:cubicBezTo>
                    <a:pt x="2" y="251"/>
                    <a:pt x="0" y="254"/>
                    <a:pt x="0" y="260"/>
                  </a:cubicBezTo>
                  <a:cubicBezTo>
                    <a:pt x="4" y="475"/>
                    <a:pt x="137" y="628"/>
                    <a:pt x="309" y="628"/>
                  </a:cubicBezTo>
                  <a:cubicBezTo>
                    <a:pt x="327" y="628"/>
                    <a:pt x="346" y="627"/>
                    <a:pt x="365" y="623"/>
                  </a:cubicBezTo>
                  <a:cubicBezTo>
                    <a:pt x="562" y="584"/>
                    <a:pt x="720" y="360"/>
                    <a:pt x="717" y="122"/>
                  </a:cubicBezTo>
                  <a:cubicBezTo>
                    <a:pt x="717" y="79"/>
                    <a:pt x="710" y="38"/>
                    <a:pt x="699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86" name="Google Shape;9986;p47"/>
            <p:cNvSpPr/>
            <p:nvPr/>
          </p:nvSpPr>
          <p:spPr>
            <a:xfrm>
              <a:off x="1994288" y="3678241"/>
              <a:ext cx="29925" cy="26024"/>
            </a:xfrm>
            <a:custGeom>
              <a:avLst/>
              <a:gdLst/>
              <a:ahLst/>
              <a:cxnLst/>
              <a:rect l="l" t="t" r="r" b="b"/>
              <a:pathLst>
                <a:path w="721" h="627" extrusionOk="0">
                  <a:moveTo>
                    <a:pt x="699" y="0"/>
                  </a:moveTo>
                  <a:cubicBezTo>
                    <a:pt x="695" y="233"/>
                    <a:pt x="541" y="449"/>
                    <a:pt x="347" y="486"/>
                  </a:cubicBezTo>
                  <a:cubicBezTo>
                    <a:pt x="328" y="490"/>
                    <a:pt x="309" y="492"/>
                    <a:pt x="290" y="492"/>
                  </a:cubicBezTo>
                  <a:cubicBezTo>
                    <a:pt x="154" y="492"/>
                    <a:pt x="44" y="393"/>
                    <a:pt x="2" y="245"/>
                  </a:cubicBezTo>
                  <a:cubicBezTo>
                    <a:pt x="2" y="249"/>
                    <a:pt x="0" y="253"/>
                    <a:pt x="0" y="259"/>
                  </a:cubicBezTo>
                  <a:cubicBezTo>
                    <a:pt x="4" y="474"/>
                    <a:pt x="137" y="627"/>
                    <a:pt x="309" y="627"/>
                  </a:cubicBezTo>
                  <a:cubicBezTo>
                    <a:pt x="327" y="627"/>
                    <a:pt x="346" y="625"/>
                    <a:pt x="365" y="621"/>
                  </a:cubicBezTo>
                  <a:cubicBezTo>
                    <a:pt x="562" y="584"/>
                    <a:pt x="720" y="360"/>
                    <a:pt x="718" y="120"/>
                  </a:cubicBezTo>
                  <a:cubicBezTo>
                    <a:pt x="718" y="77"/>
                    <a:pt x="709" y="38"/>
                    <a:pt x="699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87" name="Google Shape;9987;p47"/>
            <p:cNvSpPr/>
            <p:nvPr/>
          </p:nvSpPr>
          <p:spPr>
            <a:xfrm>
              <a:off x="2023217" y="3668819"/>
              <a:ext cx="29925" cy="26065"/>
            </a:xfrm>
            <a:custGeom>
              <a:avLst/>
              <a:gdLst/>
              <a:ahLst/>
              <a:cxnLst/>
              <a:rect l="l" t="t" r="r" b="b"/>
              <a:pathLst>
                <a:path w="721" h="628" extrusionOk="0">
                  <a:moveTo>
                    <a:pt x="699" y="0"/>
                  </a:moveTo>
                  <a:cubicBezTo>
                    <a:pt x="696" y="235"/>
                    <a:pt x="541" y="450"/>
                    <a:pt x="347" y="488"/>
                  </a:cubicBezTo>
                  <a:cubicBezTo>
                    <a:pt x="328" y="491"/>
                    <a:pt x="310" y="493"/>
                    <a:pt x="292" y="493"/>
                  </a:cubicBezTo>
                  <a:cubicBezTo>
                    <a:pt x="155" y="493"/>
                    <a:pt x="44" y="394"/>
                    <a:pt x="2" y="245"/>
                  </a:cubicBezTo>
                  <a:cubicBezTo>
                    <a:pt x="2" y="250"/>
                    <a:pt x="0" y="253"/>
                    <a:pt x="0" y="259"/>
                  </a:cubicBezTo>
                  <a:cubicBezTo>
                    <a:pt x="4" y="475"/>
                    <a:pt x="137" y="628"/>
                    <a:pt x="309" y="628"/>
                  </a:cubicBezTo>
                  <a:cubicBezTo>
                    <a:pt x="328" y="628"/>
                    <a:pt x="346" y="626"/>
                    <a:pt x="365" y="623"/>
                  </a:cubicBezTo>
                  <a:cubicBezTo>
                    <a:pt x="562" y="584"/>
                    <a:pt x="720" y="360"/>
                    <a:pt x="717" y="121"/>
                  </a:cubicBezTo>
                  <a:cubicBezTo>
                    <a:pt x="717" y="78"/>
                    <a:pt x="709" y="38"/>
                    <a:pt x="699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88" name="Google Shape;9988;p47"/>
            <p:cNvSpPr/>
            <p:nvPr/>
          </p:nvSpPr>
          <p:spPr>
            <a:xfrm>
              <a:off x="2083317" y="3654749"/>
              <a:ext cx="29925" cy="26024"/>
            </a:xfrm>
            <a:custGeom>
              <a:avLst/>
              <a:gdLst/>
              <a:ahLst/>
              <a:cxnLst/>
              <a:rect l="l" t="t" r="r" b="b"/>
              <a:pathLst>
                <a:path w="721" h="627" extrusionOk="0">
                  <a:moveTo>
                    <a:pt x="699" y="0"/>
                  </a:moveTo>
                  <a:cubicBezTo>
                    <a:pt x="694" y="233"/>
                    <a:pt x="540" y="449"/>
                    <a:pt x="347" y="487"/>
                  </a:cubicBezTo>
                  <a:cubicBezTo>
                    <a:pt x="328" y="491"/>
                    <a:pt x="310" y="493"/>
                    <a:pt x="292" y="493"/>
                  </a:cubicBezTo>
                  <a:cubicBezTo>
                    <a:pt x="155" y="493"/>
                    <a:pt x="43" y="393"/>
                    <a:pt x="2" y="245"/>
                  </a:cubicBezTo>
                  <a:cubicBezTo>
                    <a:pt x="2" y="250"/>
                    <a:pt x="1" y="253"/>
                    <a:pt x="1" y="259"/>
                  </a:cubicBezTo>
                  <a:cubicBezTo>
                    <a:pt x="3" y="474"/>
                    <a:pt x="137" y="627"/>
                    <a:pt x="307" y="627"/>
                  </a:cubicBezTo>
                  <a:cubicBezTo>
                    <a:pt x="326" y="627"/>
                    <a:pt x="345" y="625"/>
                    <a:pt x="364" y="621"/>
                  </a:cubicBezTo>
                  <a:cubicBezTo>
                    <a:pt x="563" y="584"/>
                    <a:pt x="721" y="359"/>
                    <a:pt x="716" y="121"/>
                  </a:cubicBezTo>
                  <a:cubicBezTo>
                    <a:pt x="716" y="78"/>
                    <a:pt x="709" y="38"/>
                    <a:pt x="699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89" name="Google Shape;9989;p47"/>
            <p:cNvSpPr/>
            <p:nvPr/>
          </p:nvSpPr>
          <p:spPr>
            <a:xfrm>
              <a:off x="2112785" y="3647112"/>
              <a:ext cx="30008" cy="26065"/>
            </a:xfrm>
            <a:custGeom>
              <a:avLst/>
              <a:gdLst/>
              <a:ahLst/>
              <a:cxnLst/>
              <a:rect l="l" t="t" r="r" b="b"/>
              <a:pathLst>
                <a:path w="723" h="628" extrusionOk="0">
                  <a:moveTo>
                    <a:pt x="701" y="0"/>
                  </a:moveTo>
                  <a:cubicBezTo>
                    <a:pt x="695" y="235"/>
                    <a:pt x="542" y="450"/>
                    <a:pt x="348" y="487"/>
                  </a:cubicBezTo>
                  <a:cubicBezTo>
                    <a:pt x="330" y="491"/>
                    <a:pt x="311" y="493"/>
                    <a:pt x="293" y="493"/>
                  </a:cubicBezTo>
                  <a:cubicBezTo>
                    <a:pt x="156" y="493"/>
                    <a:pt x="44" y="394"/>
                    <a:pt x="4" y="245"/>
                  </a:cubicBezTo>
                  <a:cubicBezTo>
                    <a:pt x="4" y="250"/>
                    <a:pt x="1" y="255"/>
                    <a:pt x="1" y="259"/>
                  </a:cubicBezTo>
                  <a:cubicBezTo>
                    <a:pt x="5" y="476"/>
                    <a:pt x="139" y="628"/>
                    <a:pt x="309" y="628"/>
                  </a:cubicBezTo>
                  <a:cubicBezTo>
                    <a:pt x="328" y="628"/>
                    <a:pt x="347" y="626"/>
                    <a:pt x="366" y="623"/>
                  </a:cubicBezTo>
                  <a:cubicBezTo>
                    <a:pt x="564" y="585"/>
                    <a:pt x="722" y="360"/>
                    <a:pt x="718" y="121"/>
                  </a:cubicBezTo>
                  <a:cubicBezTo>
                    <a:pt x="718" y="78"/>
                    <a:pt x="711" y="39"/>
                    <a:pt x="701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90" name="Google Shape;9990;p47"/>
            <p:cNvSpPr/>
            <p:nvPr/>
          </p:nvSpPr>
          <p:spPr>
            <a:xfrm>
              <a:off x="2141797" y="3637732"/>
              <a:ext cx="29925" cy="26065"/>
            </a:xfrm>
            <a:custGeom>
              <a:avLst/>
              <a:gdLst/>
              <a:ahLst/>
              <a:cxnLst/>
              <a:rect l="l" t="t" r="r" b="b"/>
              <a:pathLst>
                <a:path w="721" h="628" extrusionOk="0">
                  <a:moveTo>
                    <a:pt x="698" y="1"/>
                  </a:moveTo>
                  <a:cubicBezTo>
                    <a:pt x="694" y="233"/>
                    <a:pt x="540" y="449"/>
                    <a:pt x="346" y="488"/>
                  </a:cubicBezTo>
                  <a:cubicBezTo>
                    <a:pt x="328" y="491"/>
                    <a:pt x="309" y="493"/>
                    <a:pt x="291" y="493"/>
                  </a:cubicBezTo>
                  <a:cubicBezTo>
                    <a:pt x="154" y="493"/>
                    <a:pt x="42" y="394"/>
                    <a:pt x="2" y="245"/>
                  </a:cubicBezTo>
                  <a:cubicBezTo>
                    <a:pt x="2" y="251"/>
                    <a:pt x="0" y="254"/>
                    <a:pt x="0" y="259"/>
                  </a:cubicBezTo>
                  <a:cubicBezTo>
                    <a:pt x="3" y="474"/>
                    <a:pt x="136" y="627"/>
                    <a:pt x="306" y="627"/>
                  </a:cubicBezTo>
                  <a:cubicBezTo>
                    <a:pt x="325" y="627"/>
                    <a:pt x="344" y="625"/>
                    <a:pt x="364" y="621"/>
                  </a:cubicBezTo>
                  <a:cubicBezTo>
                    <a:pt x="562" y="584"/>
                    <a:pt x="720" y="360"/>
                    <a:pt x="716" y="121"/>
                  </a:cubicBezTo>
                  <a:cubicBezTo>
                    <a:pt x="716" y="78"/>
                    <a:pt x="707" y="38"/>
                    <a:pt x="698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91" name="Google Shape;9991;p47"/>
            <p:cNvSpPr/>
            <p:nvPr/>
          </p:nvSpPr>
          <p:spPr>
            <a:xfrm>
              <a:off x="1733969" y="3128134"/>
              <a:ext cx="447341" cy="480960"/>
            </a:xfrm>
            <a:custGeom>
              <a:avLst/>
              <a:gdLst/>
              <a:ahLst/>
              <a:cxnLst/>
              <a:rect l="l" t="t" r="r" b="b"/>
              <a:pathLst>
                <a:path w="10778" h="11588" extrusionOk="0">
                  <a:moveTo>
                    <a:pt x="3591" y="1"/>
                  </a:moveTo>
                  <a:cubicBezTo>
                    <a:pt x="2101" y="1"/>
                    <a:pt x="758" y="494"/>
                    <a:pt x="431" y="2126"/>
                  </a:cubicBezTo>
                  <a:cubicBezTo>
                    <a:pt x="0" y="4279"/>
                    <a:pt x="2260" y="11204"/>
                    <a:pt x="2794" y="11546"/>
                  </a:cubicBezTo>
                  <a:cubicBezTo>
                    <a:pt x="2839" y="11575"/>
                    <a:pt x="2913" y="11588"/>
                    <a:pt x="3014" y="11588"/>
                  </a:cubicBezTo>
                  <a:cubicBezTo>
                    <a:pt x="4090" y="11588"/>
                    <a:pt x="8114" y="10087"/>
                    <a:pt x="10283" y="10087"/>
                  </a:cubicBezTo>
                  <a:cubicBezTo>
                    <a:pt x="10310" y="10087"/>
                    <a:pt x="10338" y="10087"/>
                    <a:pt x="10365" y="10087"/>
                  </a:cubicBezTo>
                  <a:cubicBezTo>
                    <a:pt x="10365" y="10087"/>
                    <a:pt x="10365" y="10087"/>
                    <a:pt x="10366" y="10087"/>
                  </a:cubicBezTo>
                  <a:cubicBezTo>
                    <a:pt x="10777" y="10087"/>
                    <a:pt x="9137" y="1503"/>
                    <a:pt x="8250" y="1085"/>
                  </a:cubicBezTo>
                  <a:cubicBezTo>
                    <a:pt x="7747" y="847"/>
                    <a:pt x="5543" y="1"/>
                    <a:pt x="359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92" name="Google Shape;9992;p47"/>
            <p:cNvSpPr/>
            <p:nvPr/>
          </p:nvSpPr>
          <p:spPr>
            <a:xfrm>
              <a:off x="1871683" y="3567464"/>
              <a:ext cx="30091" cy="24114"/>
            </a:xfrm>
            <a:custGeom>
              <a:avLst/>
              <a:gdLst/>
              <a:ahLst/>
              <a:cxnLst/>
              <a:rect l="l" t="t" r="r" b="b"/>
              <a:pathLst>
                <a:path w="725" h="581" extrusionOk="0">
                  <a:moveTo>
                    <a:pt x="714" y="1"/>
                  </a:moveTo>
                  <a:cubicBezTo>
                    <a:pt x="684" y="224"/>
                    <a:pt x="513" y="422"/>
                    <a:pt x="325" y="446"/>
                  </a:cubicBezTo>
                  <a:cubicBezTo>
                    <a:pt x="312" y="448"/>
                    <a:pt x="300" y="449"/>
                    <a:pt x="287" y="449"/>
                  </a:cubicBezTo>
                  <a:cubicBezTo>
                    <a:pt x="150" y="449"/>
                    <a:pt x="50" y="347"/>
                    <a:pt x="27" y="195"/>
                  </a:cubicBezTo>
                  <a:cubicBezTo>
                    <a:pt x="27" y="201"/>
                    <a:pt x="24" y="205"/>
                    <a:pt x="23" y="209"/>
                  </a:cubicBezTo>
                  <a:cubicBezTo>
                    <a:pt x="0" y="423"/>
                    <a:pt x="115" y="581"/>
                    <a:pt x="286" y="581"/>
                  </a:cubicBezTo>
                  <a:cubicBezTo>
                    <a:pt x="298" y="581"/>
                    <a:pt x="311" y="580"/>
                    <a:pt x="323" y="579"/>
                  </a:cubicBezTo>
                  <a:cubicBezTo>
                    <a:pt x="513" y="553"/>
                    <a:pt x="690" y="349"/>
                    <a:pt x="714" y="119"/>
                  </a:cubicBezTo>
                  <a:cubicBezTo>
                    <a:pt x="724" y="77"/>
                    <a:pt x="720" y="40"/>
                    <a:pt x="714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93" name="Google Shape;9993;p47"/>
            <p:cNvSpPr/>
            <p:nvPr/>
          </p:nvSpPr>
          <p:spPr>
            <a:xfrm>
              <a:off x="1900487" y="3561861"/>
              <a:ext cx="29676" cy="24114"/>
            </a:xfrm>
            <a:custGeom>
              <a:avLst/>
              <a:gdLst/>
              <a:ahLst/>
              <a:cxnLst/>
              <a:rect l="l" t="t" r="r" b="b"/>
              <a:pathLst>
                <a:path w="715" h="581" extrusionOk="0">
                  <a:moveTo>
                    <a:pt x="714" y="1"/>
                  </a:moveTo>
                  <a:cubicBezTo>
                    <a:pt x="684" y="224"/>
                    <a:pt x="513" y="422"/>
                    <a:pt x="325" y="446"/>
                  </a:cubicBezTo>
                  <a:cubicBezTo>
                    <a:pt x="312" y="448"/>
                    <a:pt x="300" y="449"/>
                    <a:pt x="287" y="449"/>
                  </a:cubicBezTo>
                  <a:cubicBezTo>
                    <a:pt x="150" y="449"/>
                    <a:pt x="50" y="347"/>
                    <a:pt x="26" y="195"/>
                  </a:cubicBezTo>
                  <a:cubicBezTo>
                    <a:pt x="26" y="201"/>
                    <a:pt x="25" y="205"/>
                    <a:pt x="25" y="209"/>
                  </a:cubicBezTo>
                  <a:cubicBezTo>
                    <a:pt x="0" y="423"/>
                    <a:pt x="117" y="581"/>
                    <a:pt x="288" y="581"/>
                  </a:cubicBezTo>
                  <a:cubicBezTo>
                    <a:pt x="300" y="581"/>
                    <a:pt x="312" y="580"/>
                    <a:pt x="325" y="579"/>
                  </a:cubicBezTo>
                  <a:cubicBezTo>
                    <a:pt x="509" y="553"/>
                    <a:pt x="678" y="360"/>
                    <a:pt x="713" y="142"/>
                  </a:cubicBezTo>
                  <a:cubicBezTo>
                    <a:pt x="710" y="106"/>
                    <a:pt x="709" y="70"/>
                    <a:pt x="713" y="32"/>
                  </a:cubicBezTo>
                  <a:cubicBezTo>
                    <a:pt x="713" y="27"/>
                    <a:pt x="714" y="22"/>
                    <a:pt x="714" y="18"/>
                  </a:cubicBezTo>
                  <a:lnTo>
                    <a:pt x="714" y="1"/>
                  </a:ln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94" name="Google Shape;9994;p47"/>
            <p:cNvSpPr/>
            <p:nvPr/>
          </p:nvSpPr>
          <p:spPr>
            <a:xfrm>
              <a:off x="1929914" y="3554473"/>
              <a:ext cx="29178" cy="24073"/>
            </a:xfrm>
            <a:custGeom>
              <a:avLst/>
              <a:gdLst/>
              <a:ahLst/>
              <a:cxnLst/>
              <a:rect l="l" t="t" r="r" b="b"/>
              <a:pathLst>
                <a:path w="703" h="580" extrusionOk="0">
                  <a:moveTo>
                    <a:pt x="694" y="1"/>
                  </a:moveTo>
                  <a:cubicBezTo>
                    <a:pt x="662" y="226"/>
                    <a:pt x="492" y="425"/>
                    <a:pt x="303" y="448"/>
                  </a:cubicBezTo>
                  <a:cubicBezTo>
                    <a:pt x="290" y="449"/>
                    <a:pt x="278" y="450"/>
                    <a:pt x="266" y="450"/>
                  </a:cubicBezTo>
                  <a:cubicBezTo>
                    <a:pt x="129" y="450"/>
                    <a:pt x="30" y="348"/>
                    <a:pt x="7" y="198"/>
                  </a:cubicBezTo>
                  <a:lnTo>
                    <a:pt x="7" y="195"/>
                  </a:lnTo>
                  <a:cubicBezTo>
                    <a:pt x="7" y="199"/>
                    <a:pt x="5" y="203"/>
                    <a:pt x="5" y="209"/>
                  </a:cubicBezTo>
                  <a:cubicBezTo>
                    <a:pt x="1" y="246"/>
                    <a:pt x="4" y="282"/>
                    <a:pt x="7" y="317"/>
                  </a:cubicBezTo>
                  <a:cubicBezTo>
                    <a:pt x="27" y="472"/>
                    <a:pt x="130" y="579"/>
                    <a:pt x="269" y="579"/>
                  </a:cubicBezTo>
                  <a:cubicBezTo>
                    <a:pt x="281" y="579"/>
                    <a:pt x="293" y="578"/>
                    <a:pt x="306" y="577"/>
                  </a:cubicBezTo>
                  <a:cubicBezTo>
                    <a:pt x="495" y="551"/>
                    <a:pt x="672" y="347"/>
                    <a:pt x="696" y="117"/>
                  </a:cubicBezTo>
                  <a:cubicBezTo>
                    <a:pt x="702" y="75"/>
                    <a:pt x="698" y="38"/>
                    <a:pt x="694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95" name="Google Shape;9995;p47"/>
            <p:cNvSpPr/>
            <p:nvPr/>
          </p:nvSpPr>
          <p:spPr>
            <a:xfrm>
              <a:off x="1977603" y="3531396"/>
              <a:ext cx="31046" cy="22039"/>
            </a:xfrm>
            <a:custGeom>
              <a:avLst/>
              <a:gdLst/>
              <a:ahLst/>
              <a:cxnLst/>
              <a:rect l="l" t="t" r="r" b="b"/>
              <a:pathLst>
                <a:path w="748" h="531" extrusionOk="0">
                  <a:moveTo>
                    <a:pt x="746" y="1"/>
                  </a:moveTo>
                  <a:cubicBezTo>
                    <a:pt x="694" y="222"/>
                    <a:pt x="505" y="399"/>
                    <a:pt x="318" y="400"/>
                  </a:cubicBezTo>
                  <a:cubicBezTo>
                    <a:pt x="317" y="400"/>
                    <a:pt x="316" y="400"/>
                    <a:pt x="315" y="400"/>
                  </a:cubicBezTo>
                  <a:cubicBezTo>
                    <a:pt x="161" y="400"/>
                    <a:pt x="59" y="277"/>
                    <a:pt x="52" y="108"/>
                  </a:cubicBezTo>
                  <a:cubicBezTo>
                    <a:pt x="50" y="114"/>
                    <a:pt x="49" y="118"/>
                    <a:pt x="49" y="123"/>
                  </a:cubicBezTo>
                  <a:cubicBezTo>
                    <a:pt x="0" y="349"/>
                    <a:pt x="116" y="531"/>
                    <a:pt x="304" y="531"/>
                  </a:cubicBezTo>
                  <a:cubicBezTo>
                    <a:pt x="305" y="531"/>
                    <a:pt x="305" y="531"/>
                    <a:pt x="306" y="531"/>
                  </a:cubicBezTo>
                  <a:cubicBezTo>
                    <a:pt x="496" y="529"/>
                    <a:pt x="688" y="345"/>
                    <a:pt x="737" y="118"/>
                  </a:cubicBezTo>
                  <a:cubicBezTo>
                    <a:pt x="746" y="77"/>
                    <a:pt x="747" y="38"/>
                    <a:pt x="746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96" name="Google Shape;9996;p47"/>
            <p:cNvSpPr/>
            <p:nvPr/>
          </p:nvSpPr>
          <p:spPr>
            <a:xfrm>
              <a:off x="2006449" y="3529362"/>
              <a:ext cx="31004" cy="22039"/>
            </a:xfrm>
            <a:custGeom>
              <a:avLst/>
              <a:gdLst/>
              <a:ahLst/>
              <a:cxnLst/>
              <a:rect l="l" t="t" r="r" b="b"/>
              <a:pathLst>
                <a:path w="747" h="531" extrusionOk="0">
                  <a:moveTo>
                    <a:pt x="746" y="1"/>
                  </a:moveTo>
                  <a:lnTo>
                    <a:pt x="746" y="1"/>
                  </a:lnTo>
                  <a:cubicBezTo>
                    <a:pt x="693" y="222"/>
                    <a:pt x="505" y="399"/>
                    <a:pt x="318" y="400"/>
                  </a:cubicBezTo>
                  <a:cubicBezTo>
                    <a:pt x="317" y="400"/>
                    <a:pt x="316" y="400"/>
                    <a:pt x="315" y="400"/>
                  </a:cubicBezTo>
                  <a:cubicBezTo>
                    <a:pt x="160" y="400"/>
                    <a:pt x="59" y="277"/>
                    <a:pt x="52" y="108"/>
                  </a:cubicBezTo>
                  <a:cubicBezTo>
                    <a:pt x="51" y="114"/>
                    <a:pt x="48" y="119"/>
                    <a:pt x="48" y="123"/>
                  </a:cubicBezTo>
                  <a:cubicBezTo>
                    <a:pt x="1" y="348"/>
                    <a:pt x="115" y="531"/>
                    <a:pt x="301" y="531"/>
                  </a:cubicBezTo>
                  <a:cubicBezTo>
                    <a:pt x="302" y="531"/>
                    <a:pt x="304" y="531"/>
                    <a:pt x="305" y="531"/>
                  </a:cubicBezTo>
                  <a:cubicBezTo>
                    <a:pt x="489" y="530"/>
                    <a:pt x="675" y="357"/>
                    <a:pt x="729" y="140"/>
                  </a:cubicBezTo>
                  <a:cubicBezTo>
                    <a:pt x="729" y="106"/>
                    <a:pt x="732" y="70"/>
                    <a:pt x="741" y="32"/>
                  </a:cubicBezTo>
                  <a:cubicBezTo>
                    <a:pt x="742" y="27"/>
                    <a:pt x="744" y="24"/>
                    <a:pt x="744" y="18"/>
                  </a:cubicBezTo>
                  <a:lnTo>
                    <a:pt x="744" y="21"/>
                  </a:lnTo>
                  <a:cubicBezTo>
                    <a:pt x="744" y="15"/>
                    <a:pt x="746" y="9"/>
                    <a:pt x="746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97" name="Google Shape;9997;p47"/>
            <p:cNvSpPr/>
            <p:nvPr/>
          </p:nvSpPr>
          <p:spPr>
            <a:xfrm>
              <a:off x="2036707" y="3525751"/>
              <a:ext cx="29510" cy="22039"/>
            </a:xfrm>
            <a:custGeom>
              <a:avLst/>
              <a:gdLst/>
              <a:ahLst/>
              <a:cxnLst/>
              <a:rect l="l" t="t" r="r" b="b"/>
              <a:pathLst>
                <a:path w="711" h="531" extrusionOk="0">
                  <a:moveTo>
                    <a:pt x="709" y="0"/>
                  </a:moveTo>
                  <a:lnTo>
                    <a:pt x="709" y="0"/>
                  </a:lnTo>
                  <a:cubicBezTo>
                    <a:pt x="654" y="218"/>
                    <a:pt x="467" y="395"/>
                    <a:pt x="280" y="398"/>
                  </a:cubicBezTo>
                  <a:cubicBezTo>
                    <a:pt x="279" y="398"/>
                    <a:pt x="279" y="398"/>
                    <a:pt x="278" y="398"/>
                  </a:cubicBezTo>
                  <a:cubicBezTo>
                    <a:pt x="125" y="398"/>
                    <a:pt x="22" y="276"/>
                    <a:pt x="15" y="111"/>
                  </a:cubicBezTo>
                  <a:lnTo>
                    <a:pt x="15" y="106"/>
                  </a:lnTo>
                  <a:cubicBezTo>
                    <a:pt x="13" y="112"/>
                    <a:pt x="12" y="115"/>
                    <a:pt x="12" y="121"/>
                  </a:cubicBezTo>
                  <a:cubicBezTo>
                    <a:pt x="4" y="158"/>
                    <a:pt x="0" y="194"/>
                    <a:pt x="3" y="230"/>
                  </a:cubicBezTo>
                  <a:cubicBezTo>
                    <a:pt x="6" y="402"/>
                    <a:pt x="111" y="530"/>
                    <a:pt x="269" y="530"/>
                  </a:cubicBezTo>
                  <a:cubicBezTo>
                    <a:pt x="459" y="529"/>
                    <a:pt x="651" y="345"/>
                    <a:pt x="700" y="118"/>
                  </a:cubicBezTo>
                  <a:cubicBezTo>
                    <a:pt x="709" y="76"/>
                    <a:pt x="710" y="39"/>
                    <a:pt x="709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98" name="Google Shape;9998;p47"/>
            <p:cNvSpPr/>
            <p:nvPr/>
          </p:nvSpPr>
          <p:spPr>
            <a:xfrm>
              <a:off x="2085724" y="3527661"/>
              <a:ext cx="31046" cy="21956"/>
            </a:xfrm>
            <a:custGeom>
              <a:avLst/>
              <a:gdLst/>
              <a:ahLst/>
              <a:cxnLst/>
              <a:rect l="l" t="t" r="r" b="b"/>
              <a:pathLst>
                <a:path w="748" h="529" extrusionOk="0">
                  <a:moveTo>
                    <a:pt x="745" y="0"/>
                  </a:moveTo>
                  <a:lnTo>
                    <a:pt x="745" y="0"/>
                  </a:lnTo>
                  <a:cubicBezTo>
                    <a:pt x="693" y="220"/>
                    <a:pt x="505" y="397"/>
                    <a:pt x="318" y="398"/>
                  </a:cubicBezTo>
                  <a:cubicBezTo>
                    <a:pt x="317" y="398"/>
                    <a:pt x="316" y="398"/>
                    <a:pt x="315" y="398"/>
                  </a:cubicBezTo>
                  <a:cubicBezTo>
                    <a:pt x="160" y="398"/>
                    <a:pt x="59" y="275"/>
                    <a:pt x="52" y="108"/>
                  </a:cubicBezTo>
                  <a:cubicBezTo>
                    <a:pt x="49" y="112"/>
                    <a:pt x="48" y="116"/>
                    <a:pt x="48" y="122"/>
                  </a:cubicBezTo>
                  <a:cubicBezTo>
                    <a:pt x="1" y="346"/>
                    <a:pt x="115" y="529"/>
                    <a:pt x="301" y="529"/>
                  </a:cubicBezTo>
                  <a:cubicBezTo>
                    <a:pt x="302" y="529"/>
                    <a:pt x="304" y="529"/>
                    <a:pt x="305" y="529"/>
                  </a:cubicBezTo>
                  <a:cubicBezTo>
                    <a:pt x="496" y="527"/>
                    <a:pt x="687" y="343"/>
                    <a:pt x="736" y="116"/>
                  </a:cubicBezTo>
                  <a:cubicBezTo>
                    <a:pt x="745" y="76"/>
                    <a:pt x="748" y="37"/>
                    <a:pt x="745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99" name="Google Shape;9999;p47"/>
            <p:cNvSpPr/>
            <p:nvPr/>
          </p:nvSpPr>
          <p:spPr>
            <a:xfrm>
              <a:off x="2114528" y="3525627"/>
              <a:ext cx="31004" cy="21998"/>
            </a:xfrm>
            <a:custGeom>
              <a:avLst/>
              <a:gdLst/>
              <a:ahLst/>
              <a:cxnLst/>
              <a:rect l="l" t="t" r="r" b="b"/>
              <a:pathLst>
                <a:path w="747" h="530" extrusionOk="0">
                  <a:moveTo>
                    <a:pt x="746" y="0"/>
                  </a:moveTo>
                  <a:cubicBezTo>
                    <a:pt x="694" y="220"/>
                    <a:pt x="506" y="397"/>
                    <a:pt x="318" y="398"/>
                  </a:cubicBezTo>
                  <a:cubicBezTo>
                    <a:pt x="317" y="398"/>
                    <a:pt x="316" y="398"/>
                    <a:pt x="315" y="398"/>
                  </a:cubicBezTo>
                  <a:cubicBezTo>
                    <a:pt x="162" y="398"/>
                    <a:pt x="61" y="275"/>
                    <a:pt x="52" y="108"/>
                  </a:cubicBezTo>
                  <a:cubicBezTo>
                    <a:pt x="51" y="112"/>
                    <a:pt x="49" y="117"/>
                    <a:pt x="49" y="122"/>
                  </a:cubicBezTo>
                  <a:cubicBezTo>
                    <a:pt x="1" y="346"/>
                    <a:pt x="116" y="529"/>
                    <a:pt x="302" y="529"/>
                  </a:cubicBezTo>
                  <a:cubicBezTo>
                    <a:pt x="304" y="529"/>
                    <a:pt x="305" y="529"/>
                    <a:pt x="306" y="529"/>
                  </a:cubicBezTo>
                  <a:cubicBezTo>
                    <a:pt x="489" y="528"/>
                    <a:pt x="674" y="355"/>
                    <a:pt x="730" y="138"/>
                  </a:cubicBezTo>
                  <a:cubicBezTo>
                    <a:pt x="730" y="105"/>
                    <a:pt x="732" y="69"/>
                    <a:pt x="740" y="30"/>
                  </a:cubicBezTo>
                  <a:cubicBezTo>
                    <a:pt x="743" y="25"/>
                    <a:pt x="745" y="22"/>
                    <a:pt x="745" y="16"/>
                  </a:cubicBezTo>
                  <a:lnTo>
                    <a:pt x="745" y="19"/>
                  </a:lnTo>
                  <a:cubicBezTo>
                    <a:pt x="745" y="15"/>
                    <a:pt x="746" y="7"/>
                    <a:pt x="746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00" name="Google Shape;10000;p47"/>
            <p:cNvSpPr/>
            <p:nvPr/>
          </p:nvSpPr>
          <p:spPr>
            <a:xfrm>
              <a:off x="2144827" y="3526333"/>
              <a:ext cx="22039" cy="17640"/>
            </a:xfrm>
            <a:custGeom>
              <a:avLst/>
              <a:gdLst/>
              <a:ahLst/>
              <a:cxnLst/>
              <a:rect l="l" t="t" r="r" b="b"/>
              <a:pathLst>
                <a:path w="531" h="425" extrusionOk="0">
                  <a:moveTo>
                    <a:pt x="15" y="0"/>
                  </a:moveTo>
                  <a:cubicBezTo>
                    <a:pt x="13" y="6"/>
                    <a:pt x="10" y="10"/>
                    <a:pt x="10" y="15"/>
                  </a:cubicBezTo>
                  <a:cubicBezTo>
                    <a:pt x="3" y="54"/>
                    <a:pt x="0" y="90"/>
                    <a:pt x="2" y="125"/>
                  </a:cubicBezTo>
                  <a:cubicBezTo>
                    <a:pt x="6" y="298"/>
                    <a:pt x="110" y="424"/>
                    <a:pt x="268" y="424"/>
                  </a:cubicBezTo>
                  <a:cubicBezTo>
                    <a:pt x="360" y="424"/>
                    <a:pt x="452" y="380"/>
                    <a:pt x="526" y="312"/>
                  </a:cubicBezTo>
                  <a:cubicBezTo>
                    <a:pt x="528" y="276"/>
                    <a:pt x="531" y="235"/>
                    <a:pt x="528" y="190"/>
                  </a:cubicBezTo>
                  <a:lnTo>
                    <a:pt x="528" y="190"/>
                  </a:lnTo>
                  <a:cubicBezTo>
                    <a:pt x="454" y="255"/>
                    <a:pt x="367" y="294"/>
                    <a:pt x="281" y="295"/>
                  </a:cubicBezTo>
                  <a:cubicBezTo>
                    <a:pt x="125" y="292"/>
                    <a:pt x="23" y="171"/>
                    <a:pt x="15" y="5"/>
                  </a:cubicBezTo>
                  <a:lnTo>
                    <a:pt x="15" y="0"/>
                  </a:ln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01" name="Google Shape;10001;p47"/>
            <p:cNvSpPr/>
            <p:nvPr/>
          </p:nvSpPr>
          <p:spPr>
            <a:xfrm>
              <a:off x="1848772" y="3599672"/>
              <a:ext cx="2407" cy="7927"/>
            </a:xfrm>
            <a:custGeom>
              <a:avLst/>
              <a:gdLst/>
              <a:ahLst/>
              <a:cxnLst/>
              <a:rect l="l" t="t" r="r" b="b"/>
              <a:pathLst>
                <a:path w="58" h="191" extrusionOk="0">
                  <a:moveTo>
                    <a:pt x="49" y="1"/>
                  </a:moveTo>
                  <a:cubicBezTo>
                    <a:pt x="42" y="57"/>
                    <a:pt x="23" y="112"/>
                    <a:pt x="0" y="159"/>
                  </a:cubicBezTo>
                  <a:cubicBezTo>
                    <a:pt x="9" y="166"/>
                    <a:pt x="19" y="179"/>
                    <a:pt x="28" y="185"/>
                  </a:cubicBezTo>
                  <a:cubicBezTo>
                    <a:pt x="30" y="186"/>
                    <a:pt x="36" y="188"/>
                    <a:pt x="40" y="191"/>
                  </a:cubicBezTo>
                  <a:cubicBezTo>
                    <a:pt x="45" y="166"/>
                    <a:pt x="51" y="143"/>
                    <a:pt x="55" y="119"/>
                  </a:cubicBezTo>
                  <a:cubicBezTo>
                    <a:pt x="58" y="77"/>
                    <a:pt x="55" y="40"/>
                    <a:pt x="49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02" name="Google Shape;10002;p47"/>
            <p:cNvSpPr/>
            <p:nvPr/>
          </p:nvSpPr>
          <p:spPr>
            <a:xfrm>
              <a:off x="1825280" y="3552439"/>
              <a:ext cx="2698" cy="9961"/>
            </a:xfrm>
            <a:custGeom>
              <a:avLst/>
              <a:gdLst/>
              <a:ahLst/>
              <a:cxnLst/>
              <a:rect l="l" t="t" r="r" b="b"/>
              <a:pathLst>
                <a:path w="65" h="240" extrusionOk="0">
                  <a:moveTo>
                    <a:pt x="56" y="1"/>
                  </a:moveTo>
                  <a:cubicBezTo>
                    <a:pt x="48" y="60"/>
                    <a:pt x="27" y="117"/>
                    <a:pt x="0" y="169"/>
                  </a:cubicBezTo>
                  <a:cubicBezTo>
                    <a:pt x="10" y="193"/>
                    <a:pt x="19" y="218"/>
                    <a:pt x="27" y="239"/>
                  </a:cubicBezTo>
                  <a:cubicBezTo>
                    <a:pt x="42" y="199"/>
                    <a:pt x="55" y="159"/>
                    <a:pt x="58" y="117"/>
                  </a:cubicBezTo>
                  <a:cubicBezTo>
                    <a:pt x="65" y="76"/>
                    <a:pt x="62" y="38"/>
                    <a:pt x="56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03" name="Google Shape;10003;p47"/>
            <p:cNvSpPr/>
            <p:nvPr/>
          </p:nvSpPr>
          <p:spPr>
            <a:xfrm>
              <a:off x="1809923" y="3468475"/>
              <a:ext cx="30423" cy="23035"/>
            </a:xfrm>
            <a:custGeom>
              <a:avLst/>
              <a:gdLst/>
              <a:ahLst/>
              <a:cxnLst/>
              <a:rect l="l" t="t" r="r" b="b"/>
              <a:pathLst>
                <a:path w="733" h="555" extrusionOk="0">
                  <a:moveTo>
                    <a:pt x="728" y="1"/>
                  </a:moveTo>
                  <a:lnTo>
                    <a:pt x="728" y="1"/>
                  </a:lnTo>
                  <a:cubicBezTo>
                    <a:pt x="686" y="222"/>
                    <a:pt x="507" y="410"/>
                    <a:pt x="320" y="423"/>
                  </a:cubicBezTo>
                  <a:cubicBezTo>
                    <a:pt x="313" y="424"/>
                    <a:pt x="306" y="424"/>
                    <a:pt x="299" y="424"/>
                  </a:cubicBezTo>
                  <a:cubicBezTo>
                    <a:pt x="155" y="424"/>
                    <a:pt x="52" y="311"/>
                    <a:pt x="38" y="151"/>
                  </a:cubicBezTo>
                  <a:cubicBezTo>
                    <a:pt x="38" y="157"/>
                    <a:pt x="37" y="160"/>
                    <a:pt x="35" y="166"/>
                  </a:cubicBezTo>
                  <a:cubicBezTo>
                    <a:pt x="1" y="385"/>
                    <a:pt x="114" y="555"/>
                    <a:pt x="293" y="555"/>
                  </a:cubicBezTo>
                  <a:cubicBezTo>
                    <a:pt x="301" y="555"/>
                    <a:pt x="308" y="554"/>
                    <a:pt x="315" y="554"/>
                  </a:cubicBezTo>
                  <a:cubicBezTo>
                    <a:pt x="505" y="542"/>
                    <a:pt x="691" y="345"/>
                    <a:pt x="726" y="117"/>
                  </a:cubicBezTo>
                  <a:cubicBezTo>
                    <a:pt x="732" y="77"/>
                    <a:pt x="732" y="36"/>
                    <a:pt x="728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04" name="Google Shape;10004;p47"/>
            <p:cNvSpPr/>
            <p:nvPr/>
          </p:nvSpPr>
          <p:spPr>
            <a:xfrm>
              <a:off x="1838686" y="3464656"/>
              <a:ext cx="30340" cy="23077"/>
            </a:xfrm>
            <a:custGeom>
              <a:avLst/>
              <a:gdLst/>
              <a:ahLst/>
              <a:cxnLst/>
              <a:rect l="l" t="t" r="r" b="b"/>
              <a:pathLst>
                <a:path w="731" h="556" extrusionOk="0">
                  <a:moveTo>
                    <a:pt x="728" y="1"/>
                  </a:moveTo>
                  <a:cubicBezTo>
                    <a:pt x="687" y="222"/>
                    <a:pt x="508" y="410"/>
                    <a:pt x="321" y="423"/>
                  </a:cubicBezTo>
                  <a:cubicBezTo>
                    <a:pt x="314" y="424"/>
                    <a:pt x="307" y="424"/>
                    <a:pt x="299" y="424"/>
                  </a:cubicBezTo>
                  <a:cubicBezTo>
                    <a:pt x="154" y="424"/>
                    <a:pt x="52" y="312"/>
                    <a:pt x="39" y="151"/>
                  </a:cubicBezTo>
                  <a:cubicBezTo>
                    <a:pt x="39" y="157"/>
                    <a:pt x="36" y="162"/>
                    <a:pt x="35" y="166"/>
                  </a:cubicBezTo>
                  <a:cubicBezTo>
                    <a:pt x="0" y="386"/>
                    <a:pt x="118" y="556"/>
                    <a:pt x="297" y="556"/>
                  </a:cubicBezTo>
                  <a:cubicBezTo>
                    <a:pt x="303" y="556"/>
                    <a:pt x="309" y="556"/>
                    <a:pt x="315" y="555"/>
                  </a:cubicBezTo>
                  <a:cubicBezTo>
                    <a:pt x="500" y="542"/>
                    <a:pt x="677" y="358"/>
                    <a:pt x="722" y="140"/>
                  </a:cubicBezTo>
                  <a:cubicBezTo>
                    <a:pt x="719" y="106"/>
                    <a:pt x="719" y="70"/>
                    <a:pt x="725" y="32"/>
                  </a:cubicBezTo>
                  <a:cubicBezTo>
                    <a:pt x="725" y="26"/>
                    <a:pt x="726" y="24"/>
                    <a:pt x="728" y="18"/>
                  </a:cubicBezTo>
                  <a:lnTo>
                    <a:pt x="728" y="21"/>
                  </a:lnTo>
                  <a:cubicBezTo>
                    <a:pt x="728" y="15"/>
                    <a:pt x="730" y="9"/>
                    <a:pt x="728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05" name="Google Shape;10005;p47"/>
            <p:cNvSpPr/>
            <p:nvPr/>
          </p:nvSpPr>
          <p:spPr>
            <a:xfrm>
              <a:off x="1868487" y="3459094"/>
              <a:ext cx="29303" cy="23035"/>
            </a:xfrm>
            <a:custGeom>
              <a:avLst/>
              <a:gdLst/>
              <a:ahLst/>
              <a:cxnLst/>
              <a:rect l="l" t="t" r="r" b="b"/>
              <a:pathLst>
                <a:path w="706" h="555" extrusionOk="0">
                  <a:moveTo>
                    <a:pt x="702" y="1"/>
                  </a:moveTo>
                  <a:lnTo>
                    <a:pt x="702" y="1"/>
                  </a:lnTo>
                  <a:cubicBezTo>
                    <a:pt x="660" y="222"/>
                    <a:pt x="481" y="411"/>
                    <a:pt x="293" y="423"/>
                  </a:cubicBezTo>
                  <a:cubicBezTo>
                    <a:pt x="286" y="424"/>
                    <a:pt x="280" y="424"/>
                    <a:pt x="274" y="424"/>
                  </a:cubicBezTo>
                  <a:cubicBezTo>
                    <a:pt x="127" y="424"/>
                    <a:pt x="26" y="312"/>
                    <a:pt x="11" y="153"/>
                  </a:cubicBezTo>
                  <a:lnTo>
                    <a:pt x="11" y="150"/>
                  </a:lnTo>
                  <a:cubicBezTo>
                    <a:pt x="11" y="158"/>
                    <a:pt x="8" y="160"/>
                    <a:pt x="7" y="166"/>
                  </a:cubicBezTo>
                  <a:cubicBezTo>
                    <a:pt x="1" y="204"/>
                    <a:pt x="1" y="240"/>
                    <a:pt x="4" y="274"/>
                  </a:cubicBezTo>
                  <a:cubicBezTo>
                    <a:pt x="15" y="438"/>
                    <a:pt x="119" y="555"/>
                    <a:pt x="268" y="555"/>
                  </a:cubicBezTo>
                  <a:cubicBezTo>
                    <a:pt x="274" y="555"/>
                    <a:pt x="281" y="555"/>
                    <a:pt x="287" y="554"/>
                  </a:cubicBezTo>
                  <a:cubicBezTo>
                    <a:pt x="478" y="541"/>
                    <a:pt x="662" y="346"/>
                    <a:pt x="698" y="117"/>
                  </a:cubicBezTo>
                  <a:cubicBezTo>
                    <a:pt x="705" y="76"/>
                    <a:pt x="704" y="38"/>
                    <a:pt x="702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06" name="Google Shape;10006;p47"/>
            <p:cNvSpPr/>
            <p:nvPr/>
          </p:nvSpPr>
          <p:spPr>
            <a:xfrm>
              <a:off x="1954942" y="3444319"/>
              <a:ext cx="31046" cy="22039"/>
            </a:xfrm>
            <a:custGeom>
              <a:avLst/>
              <a:gdLst/>
              <a:ahLst/>
              <a:cxnLst/>
              <a:rect l="l" t="t" r="r" b="b"/>
              <a:pathLst>
                <a:path w="748" h="531" extrusionOk="0">
                  <a:moveTo>
                    <a:pt x="746" y="1"/>
                  </a:moveTo>
                  <a:cubicBezTo>
                    <a:pt x="694" y="222"/>
                    <a:pt x="504" y="399"/>
                    <a:pt x="318" y="400"/>
                  </a:cubicBezTo>
                  <a:cubicBezTo>
                    <a:pt x="317" y="400"/>
                    <a:pt x="316" y="400"/>
                    <a:pt x="315" y="400"/>
                  </a:cubicBezTo>
                  <a:cubicBezTo>
                    <a:pt x="161" y="400"/>
                    <a:pt x="59" y="277"/>
                    <a:pt x="52" y="108"/>
                  </a:cubicBezTo>
                  <a:cubicBezTo>
                    <a:pt x="50" y="114"/>
                    <a:pt x="49" y="118"/>
                    <a:pt x="49" y="123"/>
                  </a:cubicBezTo>
                  <a:cubicBezTo>
                    <a:pt x="0" y="350"/>
                    <a:pt x="115" y="531"/>
                    <a:pt x="306" y="531"/>
                  </a:cubicBezTo>
                  <a:cubicBezTo>
                    <a:pt x="496" y="529"/>
                    <a:pt x="688" y="345"/>
                    <a:pt x="737" y="118"/>
                  </a:cubicBezTo>
                  <a:cubicBezTo>
                    <a:pt x="746" y="77"/>
                    <a:pt x="747" y="39"/>
                    <a:pt x="746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07" name="Google Shape;10007;p47"/>
            <p:cNvSpPr/>
            <p:nvPr/>
          </p:nvSpPr>
          <p:spPr>
            <a:xfrm>
              <a:off x="1983746" y="3442285"/>
              <a:ext cx="30921" cy="22039"/>
            </a:xfrm>
            <a:custGeom>
              <a:avLst/>
              <a:gdLst/>
              <a:ahLst/>
              <a:cxnLst/>
              <a:rect l="l" t="t" r="r" b="b"/>
              <a:pathLst>
                <a:path w="745" h="531" extrusionOk="0">
                  <a:moveTo>
                    <a:pt x="744" y="1"/>
                  </a:moveTo>
                  <a:lnTo>
                    <a:pt x="744" y="1"/>
                  </a:lnTo>
                  <a:cubicBezTo>
                    <a:pt x="693" y="222"/>
                    <a:pt x="505" y="399"/>
                    <a:pt x="318" y="400"/>
                  </a:cubicBezTo>
                  <a:cubicBezTo>
                    <a:pt x="317" y="400"/>
                    <a:pt x="316" y="400"/>
                    <a:pt x="315" y="400"/>
                  </a:cubicBezTo>
                  <a:cubicBezTo>
                    <a:pt x="160" y="400"/>
                    <a:pt x="59" y="277"/>
                    <a:pt x="52" y="109"/>
                  </a:cubicBezTo>
                  <a:cubicBezTo>
                    <a:pt x="49" y="114"/>
                    <a:pt x="48" y="119"/>
                    <a:pt x="48" y="123"/>
                  </a:cubicBezTo>
                  <a:cubicBezTo>
                    <a:pt x="0" y="349"/>
                    <a:pt x="116" y="531"/>
                    <a:pt x="303" y="531"/>
                  </a:cubicBezTo>
                  <a:cubicBezTo>
                    <a:pt x="303" y="531"/>
                    <a:pt x="304" y="531"/>
                    <a:pt x="305" y="531"/>
                  </a:cubicBezTo>
                  <a:cubicBezTo>
                    <a:pt x="487" y="530"/>
                    <a:pt x="673" y="357"/>
                    <a:pt x="729" y="142"/>
                  </a:cubicBezTo>
                  <a:cubicBezTo>
                    <a:pt x="729" y="106"/>
                    <a:pt x="730" y="70"/>
                    <a:pt x="740" y="32"/>
                  </a:cubicBezTo>
                  <a:cubicBezTo>
                    <a:pt x="742" y="27"/>
                    <a:pt x="743" y="24"/>
                    <a:pt x="743" y="18"/>
                  </a:cubicBezTo>
                  <a:lnTo>
                    <a:pt x="743" y="21"/>
                  </a:lnTo>
                  <a:cubicBezTo>
                    <a:pt x="743" y="15"/>
                    <a:pt x="744" y="9"/>
                    <a:pt x="744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08" name="Google Shape;10008;p47"/>
            <p:cNvSpPr/>
            <p:nvPr/>
          </p:nvSpPr>
          <p:spPr>
            <a:xfrm>
              <a:off x="2013962" y="3438591"/>
              <a:ext cx="29510" cy="22122"/>
            </a:xfrm>
            <a:custGeom>
              <a:avLst/>
              <a:gdLst/>
              <a:ahLst/>
              <a:cxnLst/>
              <a:rect l="l" t="t" r="r" b="b"/>
              <a:pathLst>
                <a:path w="711" h="533" extrusionOk="0">
                  <a:moveTo>
                    <a:pt x="709" y="1"/>
                  </a:moveTo>
                  <a:cubicBezTo>
                    <a:pt x="656" y="222"/>
                    <a:pt x="468" y="397"/>
                    <a:pt x="281" y="400"/>
                  </a:cubicBezTo>
                  <a:cubicBezTo>
                    <a:pt x="280" y="400"/>
                    <a:pt x="279" y="400"/>
                    <a:pt x="278" y="400"/>
                  </a:cubicBezTo>
                  <a:cubicBezTo>
                    <a:pt x="126" y="400"/>
                    <a:pt x="22" y="278"/>
                    <a:pt x="15" y="113"/>
                  </a:cubicBezTo>
                  <a:lnTo>
                    <a:pt x="15" y="108"/>
                  </a:lnTo>
                  <a:cubicBezTo>
                    <a:pt x="14" y="114"/>
                    <a:pt x="11" y="117"/>
                    <a:pt x="11" y="123"/>
                  </a:cubicBezTo>
                  <a:cubicBezTo>
                    <a:pt x="4" y="160"/>
                    <a:pt x="1" y="196"/>
                    <a:pt x="2" y="232"/>
                  </a:cubicBezTo>
                  <a:cubicBezTo>
                    <a:pt x="6" y="404"/>
                    <a:pt x="110" y="532"/>
                    <a:pt x="268" y="532"/>
                  </a:cubicBezTo>
                  <a:cubicBezTo>
                    <a:pt x="459" y="531"/>
                    <a:pt x="652" y="347"/>
                    <a:pt x="699" y="120"/>
                  </a:cubicBezTo>
                  <a:cubicBezTo>
                    <a:pt x="709" y="77"/>
                    <a:pt x="711" y="37"/>
                    <a:pt x="709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09" name="Google Shape;10009;p47"/>
            <p:cNvSpPr/>
            <p:nvPr/>
          </p:nvSpPr>
          <p:spPr>
            <a:xfrm>
              <a:off x="2068914" y="3429294"/>
              <a:ext cx="31046" cy="22039"/>
            </a:xfrm>
            <a:custGeom>
              <a:avLst/>
              <a:gdLst/>
              <a:ahLst/>
              <a:cxnLst/>
              <a:rect l="l" t="t" r="r" b="b"/>
              <a:pathLst>
                <a:path w="748" h="531" extrusionOk="0">
                  <a:moveTo>
                    <a:pt x="746" y="0"/>
                  </a:moveTo>
                  <a:cubicBezTo>
                    <a:pt x="693" y="222"/>
                    <a:pt x="503" y="399"/>
                    <a:pt x="319" y="399"/>
                  </a:cubicBezTo>
                  <a:cubicBezTo>
                    <a:pt x="317" y="399"/>
                    <a:pt x="316" y="399"/>
                    <a:pt x="314" y="399"/>
                  </a:cubicBezTo>
                  <a:cubicBezTo>
                    <a:pt x="160" y="399"/>
                    <a:pt x="60" y="274"/>
                    <a:pt x="52" y="108"/>
                  </a:cubicBezTo>
                  <a:cubicBezTo>
                    <a:pt x="50" y="114"/>
                    <a:pt x="49" y="117"/>
                    <a:pt x="49" y="123"/>
                  </a:cubicBezTo>
                  <a:cubicBezTo>
                    <a:pt x="0" y="347"/>
                    <a:pt x="117" y="531"/>
                    <a:pt x="304" y="531"/>
                  </a:cubicBezTo>
                  <a:cubicBezTo>
                    <a:pt x="305" y="531"/>
                    <a:pt x="305" y="531"/>
                    <a:pt x="306" y="531"/>
                  </a:cubicBezTo>
                  <a:cubicBezTo>
                    <a:pt x="496" y="528"/>
                    <a:pt x="688" y="345"/>
                    <a:pt x="737" y="117"/>
                  </a:cubicBezTo>
                  <a:cubicBezTo>
                    <a:pt x="746" y="75"/>
                    <a:pt x="747" y="38"/>
                    <a:pt x="746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10" name="Google Shape;10010;p47"/>
            <p:cNvSpPr/>
            <p:nvPr/>
          </p:nvSpPr>
          <p:spPr>
            <a:xfrm>
              <a:off x="2097719" y="3427260"/>
              <a:ext cx="30963" cy="22039"/>
            </a:xfrm>
            <a:custGeom>
              <a:avLst/>
              <a:gdLst/>
              <a:ahLst/>
              <a:cxnLst/>
              <a:rect l="l" t="t" r="r" b="b"/>
              <a:pathLst>
                <a:path w="746" h="531" extrusionOk="0">
                  <a:moveTo>
                    <a:pt x="746" y="1"/>
                  </a:moveTo>
                  <a:cubicBezTo>
                    <a:pt x="693" y="222"/>
                    <a:pt x="505" y="397"/>
                    <a:pt x="318" y="399"/>
                  </a:cubicBezTo>
                  <a:cubicBezTo>
                    <a:pt x="316" y="399"/>
                    <a:pt x="314" y="399"/>
                    <a:pt x="312" y="399"/>
                  </a:cubicBezTo>
                  <a:cubicBezTo>
                    <a:pt x="159" y="399"/>
                    <a:pt x="59" y="275"/>
                    <a:pt x="52" y="108"/>
                  </a:cubicBezTo>
                  <a:cubicBezTo>
                    <a:pt x="50" y="114"/>
                    <a:pt x="49" y="117"/>
                    <a:pt x="49" y="123"/>
                  </a:cubicBezTo>
                  <a:cubicBezTo>
                    <a:pt x="0" y="349"/>
                    <a:pt x="116" y="531"/>
                    <a:pt x="303" y="531"/>
                  </a:cubicBezTo>
                  <a:cubicBezTo>
                    <a:pt x="303" y="531"/>
                    <a:pt x="304" y="531"/>
                    <a:pt x="305" y="531"/>
                  </a:cubicBezTo>
                  <a:cubicBezTo>
                    <a:pt x="489" y="528"/>
                    <a:pt x="674" y="356"/>
                    <a:pt x="729" y="140"/>
                  </a:cubicBezTo>
                  <a:cubicBezTo>
                    <a:pt x="729" y="107"/>
                    <a:pt x="732" y="71"/>
                    <a:pt x="740" y="31"/>
                  </a:cubicBezTo>
                  <a:cubicBezTo>
                    <a:pt x="742" y="26"/>
                    <a:pt x="743" y="22"/>
                    <a:pt x="743" y="16"/>
                  </a:cubicBezTo>
                  <a:lnTo>
                    <a:pt x="743" y="21"/>
                  </a:lnTo>
                  <a:cubicBezTo>
                    <a:pt x="743" y="15"/>
                    <a:pt x="746" y="8"/>
                    <a:pt x="746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11" name="Google Shape;10011;p47"/>
            <p:cNvSpPr/>
            <p:nvPr/>
          </p:nvSpPr>
          <p:spPr>
            <a:xfrm>
              <a:off x="2127935" y="3428049"/>
              <a:ext cx="26190" cy="17640"/>
            </a:xfrm>
            <a:custGeom>
              <a:avLst/>
              <a:gdLst/>
              <a:ahLst/>
              <a:cxnLst/>
              <a:rect l="l" t="t" r="r" b="b"/>
              <a:pathLst>
                <a:path w="631" h="425" extrusionOk="0">
                  <a:moveTo>
                    <a:pt x="15" y="0"/>
                  </a:moveTo>
                  <a:cubicBezTo>
                    <a:pt x="14" y="5"/>
                    <a:pt x="12" y="9"/>
                    <a:pt x="12" y="15"/>
                  </a:cubicBezTo>
                  <a:cubicBezTo>
                    <a:pt x="5" y="52"/>
                    <a:pt x="1" y="88"/>
                    <a:pt x="4" y="124"/>
                  </a:cubicBezTo>
                  <a:cubicBezTo>
                    <a:pt x="6" y="296"/>
                    <a:pt x="111" y="424"/>
                    <a:pt x="269" y="424"/>
                  </a:cubicBezTo>
                  <a:cubicBezTo>
                    <a:pt x="407" y="424"/>
                    <a:pt x="545" y="325"/>
                    <a:pt x="630" y="187"/>
                  </a:cubicBezTo>
                  <a:cubicBezTo>
                    <a:pt x="624" y="155"/>
                    <a:pt x="619" y="127"/>
                    <a:pt x="614" y="97"/>
                  </a:cubicBezTo>
                  <a:cubicBezTo>
                    <a:pt x="528" y="210"/>
                    <a:pt x="406" y="289"/>
                    <a:pt x="281" y="291"/>
                  </a:cubicBezTo>
                  <a:cubicBezTo>
                    <a:pt x="280" y="291"/>
                    <a:pt x="279" y="291"/>
                    <a:pt x="278" y="291"/>
                  </a:cubicBezTo>
                  <a:cubicBezTo>
                    <a:pt x="126" y="291"/>
                    <a:pt x="22" y="169"/>
                    <a:pt x="15" y="3"/>
                  </a:cubicBezTo>
                  <a:lnTo>
                    <a:pt x="15" y="0"/>
                  </a:ln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12" name="Google Shape;10012;p47"/>
            <p:cNvSpPr/>
            <p:nvPr/>
          </p:nvSpPr>
          <p:spPr>
            <a:xfrm>
              <a:off x="1834162" y="3512802"/>
              <a:ext cx="30008" cy="22662"/>
            </a:xfrm>
            <a:custGeom>
              <a:avLst/>
              <a:gdLst/>
              <a:ahLst/>
              <a:cxnLst/>
              <a:rect l="l" t="t" r="r" b="b"/>
              <a:pathLst>
                <a:path w="723" h="546" extrusionOk="0">
                  <a:moveTo>
                    <a:pt x="716" y="0"/>
                  </a:moveTo>
                  <a:cubicBezTo>
                    <a:pt x="684" y="219"/>
                    <a:pt x="515" y="404"/>
                    <a:pt x="325" y="413"/>
                  </a:cubicBezTo>
                  <a:cubicBezTo>
                    <a:pt x="320" y="413"/>
                    <a:pt x="316" y="413"/>
                    <a:pt x="311" y="413"/>
                  </a:cubicBezTo>
                  <a:cubicBezTo>
                    <a:pt x="163" y="413"/>
                    <a:pt x="51" y="299"/>
                    <a:pt x="27" y="137"/>
                  </a:cubicBezTo>
                  <a:cubicBezTo>
                    <a:pt x="27" y="143"/>
                    <a:pt x="26" y="145"/>
                    <a:pt x="26" y="151"/>
                  </a:cubicBezTo>
                  <a:cubicBezTo>
                    <a:pt x="1" y="371"/>
                    <a:pt x="129" y="545"/>
                    <a:pt x="312" y="545"/>
                  </a:cubicBezTo>
                  <a:cubicBezTo>
                    <a:pt x="316" y="545"/>
                    <a:pt x="321" y="545"/>
                    <a:pt x="325" y="545"/>
                  </a:cubicBezTo>
                  <a:cubicBezTo>
                    <a:pt x="516" y="535"/>
                    <a:pt x="691" y="345"/>
                    <a:pt x="717" y="118"/>
                  </a:cubicBezTo>
                  <a:cubicBezTo>
                    <a:pt x="723" y="75"/>
                    <a:pt x="720" y="38"/>
                    <a:pt x="716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13" name="Google Shape;10013;p47"/>
            <p:cNvSpPr/>
            <p:nvPr/>
          </p:nvSpPr>
          <p:spPr>
            <a:xfrm>
              <a:off x="1862967" y="3509565"/>
              <a:ext cx="29676" cy="22662"/>
            </a:xfrm>
            <a:custGeom>
              <a:avLst/>
              <a:gdLst/>
              <a:ahLst/>
              <a:cxnLst/>
              <a:rect l="l" t="t" r="r" b="b"/>
              <a:pathLst>
                <a:path w="715" h="546" extrusionOk="0">
                  <a:moveTo>
                    <a:pt x="714" y="1"/>
                  </a:moveTo>
                  <a:cubicBezTo>
                    <a:pt x="684" y="219"/>
                    <a:pt x="513" y="404"/>
                    <a:pt x="325" y="413"/>
                  </a:cubicBezTo>
                  <a:cubicBezTo>
                    <a:pt x="320" y="413"/>
                    <a:pt x="316" y="413"/>
                    <a:pt x="311" y="413"/>
                  </a:cubicBezTo>
                  <a:cubicBezTo>
                    <a:pt x="162" y="413"/>
                    <a:pt x="51" y="299"/>
                    <a:pt x="26" y="137"/>
                  </a:cubicBezTo>
                  <a:cubicBezTo>
                    <a:pt x="26" y="143"/>
                    <a:pt x="25" y="146"/>
                    <a:pt x="25" y="152"/>
                  </a:cubicBezTo>
                  <a:cubicBezTo>
                    <a:pt x="1" y="373"/>
                    <a:pt x="128" y="546"/>
                    <a:pt x="312" y="546"/>
                  </a:cubicBezTo>
                  <a:cubicBezTo>
                    <a:pt x="316" y="546"/>
                    <a:pt x="320" y="545"/>
                    <a:pt x="325" y="545"/>
                  </a:cubicBezTo>
                  <a:cubicBezTo>
                    <a:pt x="512" y="537"/>
                    <a:pt x="680" y="357"/>
                    <a:pt x="714" y="139"/>
                  </a:cubicBezTo>
                  <a:cubicBezTo>
                    <a:pt x="712" y="106"/>
                    <a:pt x="709" y="70"/>
                    <a:pt x="713" y="31"/>
                  </a:cubicBezTo>
                  <a:cubicBezTo>
                    <a:pt x="713" y="25"/>
                    <a:pt x="714" y="22"/>
                    <a:pt x="714" y="16"/>
                  </a:cubicBezTo>
                  <a:lnTo>
                    <a:pt x="714" y="1"/>
                  </a:ln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14" name="Google Shape;10014;p47"/>
            <p:cNvSpPr/>
            <p:nvPr/>
          </p:nvSpPr>
          <p:spPr>
            <a:xfrm>
              <a:off x="1892352" y="3504542"/>
              <a:ext cx="29137" cy="22620"/>
            </a:xfrm>
            <a:custGeom>
              <a:avLst/>
              <a:gdLst/>
              <a:ahLst/>
              <a:cxnLst/>
              <a:rect l="l" t="t" r="r" b="b"/>
              <a:pathLst>
                <a:path w="702" h="545" extrusionOk="0">
                  <a:moveTo>
                    <a:pt x="693" y="1"/>
                  </a:moveTo>
                  <a:cubicBezTo>
                    <a:pt x="662" y="221"/>
                    <a:pt x="492" y="406"/>
                    <a:pt x="302" y="415"/>
                  </a:cubicBezTo>
                  <a:cubicBezTo>
                    <a:pt x="298" y="415"/>
                    <a:pt x="293" y="415"/>
                    <a:pt x="289" y="415"/>
                  </a:cubicBezTo>
                  <a:cubicBezTo>
                    <a:pt x="141" y="415"/>
                    <a:pt x="32" y="302"/>
                    <a:pt x="6" y="142"/>
                  </a:cubicBezTo>
                  <a:lnTo>
                    <a:pt x="6" y="137"/>
                  </a:lnTo>
                  <a:cubicBezTo>
                    <a:pt x="6" y="143"/>
                    <a:pt x="5" y="149"/>
                    <a:pt x="5" y="152"/>
                  </a:cubicBezTo>
                  <a:cubicBezTo>
                    <a:pt x="1" y="191"/>
                    <a:pt x="4" y="227"/>
                    <a:pt x="6" y="260"/>
                  </a:cubicBezTo>
                  <a:cubicBezTo>
                    <a:pt x="27" y="425"/>
                    <a:pt x="139" y="545"/>
                    <a:pt x="290" y="545"/>
                  </a:cubicBezTo>
                  <a:cubicBezTo>
                    <a:pt x="295" y="545"/>
                    <a:pt x="300" y="544"/>
                    <a:pt x="305" y="544"/>
                  </a:cubicBezTo>
                  <a:cubicBezTo>
                    <a:pt x="495" y="535"/>
                    <a:pt x="672" y="344"/>
                    <a:pt x="696" y="119"/>
                  </a:cubicBezTo>
                  <a:cubicBezTo>
                    <a:pt x="702" y="77"/>
                    <a:pt x="698" y="40"/>
                    <a:pt x="693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15" name="Google Shape;10015;p47"/>
            <p:cNvSpPr/>
            <p:nvPr/>
          </p:nvSpPr>
          <p:spPr>
            <a:xfrm>
              <a:off x="1950791" y="3497404"/>
              <a:ext cx="30008" cy="22662"/>
            </a:xfrm>
            <a:custGeom>
              <a:avLst/>
              <a:gdLst/>
              <a:ahLst/>
              <a:cxnLst/>
              <a:rect l="l" t="t" r="r" b="b"/>
              <a:pathLst>
                <a:path w="723" h="546" extrusionOk="0">
                  <a:moveTo>
                    <a:pt x="715" y="1"/>
                  </a:moveTo>
                  <a:cubicBezTo>
                    <a:pt x="683" y="222"/>
                    <a:pt x="514" y="406"/>
                    <a:pt x="324" y="414"/>
                  </a:cubicBezTo>
                  <a:cubicBezTo>
                    <a:pt x="320" y="415"/>
                    <a:pt x="315" y="415"/>
                    <a:pt x="311" y="415"/>
                  </a:cubicBezTo>
                  <a:cubicBezTo>
                    <a:pt x="162" y="415"/>
                    <a:pt x="51" y="299"/>
                    <a:pt x="27" y="137"/>
                  </a:cubicBezTo>
                  <a:cubicBezTo>
                    <a:pt x="27" y="143"/>
                    <a:pt x="25" y="147"/>
                    <a:pt x="25" y="151"/>
                  </a:cubicBezTo>
                  <a:cubicBezTo>
                    <a:pt x="0" y="373"/>
                    <a:pt x="128" y="545"/>
                    <a:pt x="311" y="545"/>
                  </a:cubicBezTo>
                  <a:cubicBezTo>
                    <a:pt x="315" y="545"/>
                    <a:pt x="320" y="545"/>
                    <a:pt x="324" y="545"/>
                  </a:cubicBezTo>
                  <a:cubicBezTo>
                    <a:pt x="515" y="536"/>
                    <a:pt x="691" y="345"/>
                    <a:pt x="717" y="120"/>
                  </a:cubicBezTo>
                  <a:cubicBezTo>
                    <a:pt x="722" y="77"/>
                    <a:pt x="719" y="39"/>
                    <a:pt x="715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16" name="Google Shape;10016;p47"/>
            <p:cNvSpPr/>
            <p:nvPr/>
          </p:nvSpPr>
          <p:spPr>
            <a:xfrm>
              <a:off x="1979637" y="3494166"/>
              <a:ext cx="29593" cy="22620"/>
            </a:xfrm>
            <a:custGeom>
              <a:avLst/>
              <a:gdLst/>
              <a:ahLst/>
              <a:cxnLst/>
              <a:rect l="l" t="t" r="r" b="b"/>
              <a:pathLst>
                <a:path w="713" h="545" extrusionOk="0">
                  <a:moveTo>
                    <a:pt x="713" y="1"/>
                  </a:moveTo>
                  <a:cubicBezTo>
                    <a:pt x="683" y="221"/>
                    <a:pt x="512" y="406"/>
                    <a:pt x="323" y="415"/>
                  </a:cubicBezTo>
                  <a:cubicBezTo>
                    <a:pt x="319" y="415"/>
                    <a:pt x="314" y="415"/>
                    <a:pt x="310" y="415"/>
                  </a:cubicBezTo>
                  <a:cubicBezTo>
                    <a:pt x="160" y="415"/>
                    <a:pt x="50" y="301"/>
                    <a:pt x="24" y="139"/>
                  </a:cubicBezTo>
                  <a:cubicBezTo>
                    <a:pt x="24" y="143"/>
                    <a:pt x="23" y="147"/>
                    <a:pt x="23" y="153"/>
                  </a:cubicBezTo>
                  <a:cubicBezTo>
                    <a:pt x="1" y="373"/>
                    <a:pt x="129" y="544"/>
                    <a:pt x="311" y="544"/>
                  </a:cubicBezTo>
                  <a:cubicBezTo>
                    <a:pt x="316" y="544"/>
                    <a:pt x="320" y="544"/>
                    <a:pt x="325" y="544"/>
                  </a:cubicBezTo>
                  <a:cubicBezTo>
                    <a:pt x="510" y="535"/>
                    <a:pt x="678" y="356"/>
                    <a:pt x="713" y="140"/>
                  </a:cubicBezTo>
                  <a:cubicBezTo>
                    <a:pt x="710" y="106"/>
                    <a:pt x="707" y="70"/>
                    <a:pt x="711" y="33"/>
                  </a:cubicBezTo>
                  <a:cubicBezTo>
                    <a:pt x="711" y="27"/>
                    <a:pt x="713" y="24"/>
                    <a:pt x="713" y="18"/>
                  </a:cubicBezTo>
                  <a:lnTo>
                    <a:pt x="713" y="1"/>
                  </a:ln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17" name="Google Shape;10017;p47"/>
            <p:cNvSpPr/>
            <p:nvPr/>
          </p:nvSpPr>
          <p:spPr>
            <a:xfrm>
              <a:off x="2008940" y="3489227"/>
              <a:ext cx="29178" cy="22537"/>
            </a:xfrm>
            <a:custGeom>
              <a:avLst/>
              <a:gdLst/>
              <a:ahLst/>
              <a:cxnLst/>
              <a:rect l="l" t="t" r="r" b="b"/>
              <a:pathLst>
                <a:path w="703" h="543" extrusionOk="0">
                  <a:moveTo>
                    <a:pt x="694" y="1"/>
                  </a:moveTo>
                  <a:cubicBezTo>
                    <a:pt x="662" y="219"/>
                    <a:pt x="492" y="404"/>
                    <a:pt x="303" y="413"/>
                  </a:cubicBezTo>
                  <a:cubicBezTo>
                    <a:pt x="298" y="413"/>
                    <a:pt x="294" y="413"/>
                    <a:pt x="289" y="413"/>
                  </a:cubicBezTo>
                  <a:cubicBezTo>
                    <a:pt x="141" y="413"/>
                    <a:pt x="32" y="300"/>
                    <a:pt x="7" y="140"/>
                  </a:cubicBezTo>
                  <a:lnTo>
                    <a:pt x="7" y="137"/>
                  </a:lnTo>
                  <a:cubicBezTo>
                    <a:pt x="7" y="143"/>
                    <a:pt x="5" y="146"/>
                    <a:pt x="5" y="152"/>
                  </a:cubicBezTo>
                  <a:cubicBezTo>
                    <a:pt x="1" y="189"/>
                    <a:pt x="4" y="225"/>
                    <a:pt x="7" y="259"/>
                  </a:cubicBezTo>
                  <a:cubicBezTo>
                    <a:pt x="27" y="424"/>
                    <a:pt x="139" y="543"/>
                    <a:pt x="288" y="543"/>
                  </a:cubicBezTo>
                  <a:cubicBezTo>
                    <a:pt x="293" y="543"/>
                    <a:pt x="300" y="543"/>
                    <a:pt x="306" y="542"/>
                  </a:cubicBezTo>
                  <a:cubicBezTo>
                    <a:pt x="495" y="534"/>
                    <a:pt x="672" y="344"/>
                    <a:pt x="696" y="117"/>
                  </a:cubicBezTo>
                  <a:cubicBezTo>
                    <a:pt x="702" y="75"/>
                    <a:pt x="698" y="38"/>
                    <a:pt x="694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18" name="Google Shape;10018;p47"/>
            <p:cNvSpPr/>
            <p:nvPr/>
          </p:nvSpPr>
          <p:spPr>
            <a:xfrm>
              <a:off x="2066466" y="3484122"/>
              <a:ext cx="30091" cy="22579"/>
            </a:xfrm>
            <a:custGeom>
              <a:avLst/>
              <a:gdLst/>
              <a:ahLst/>
              <a:cxnLst/>
              <a:rect l="l" t="t" r="r" b="b"/>
              <a:pathLst>
                <a:path w="725" h="544" extrusionOk="0">
                  <a:moveTo>
                    <a:pt x="716" y="0"/>
                  </a:moveTo>
                  <a:cubicBezTo>
                    <a:pt x="684" y="218"/>
                    <a:pt x="515" y="404"/>
                    <a:pt x="325" y="412"/>
                  </a:cubicBezTo>
                  <a:cubicBezTo>
                    <a:pt x="320" y="413"/>
                    <a:pt x="316" y="413"/>
                    <a:pt x="311" y="413"/>
                  </a:cubicBezTo>
                  <a:cubicBezTo>
                    <a:pt x="163" y="413"/>
                    <a:pt x="51" y="298"/>
                    <a:pt x="28" y="137"/>
                  </a:cubicBezTo>
                  <a:cubicBezTo>
                    <a:pt x="28" y="141"/>
                    <a:pt x="26" y="145"/>
                    <a:pt x="26" y="151"/>
                  </a:cubicBezTo>
                  <a:cubicBezTo>
                    <a:pt x="1" y="370"/>
                    <a:pt x="128" y="544"/>
                    <a:pt x="310" y="544"/>
                  </a:cubicBezTo>
                  <a:cubicBezTo>
                    <a:pt x="315" y="544"/>
                    <a:pt x="320" y="544"/>
                    <a:pt x="325" y="543"/>
                  </a:cubicBezTo>
                  <a:cubicBezTo>
                    <a:pt x="518" y="533"/>
                    <a:pt x="694" y="342"/>
                    <a:pt x="719" y="116"/>
                  </a:cubicBezTo>
                  <a:cubicBezTo>
                    <a:pt x="724" y="75"/>
                    <a:pt x="720" y="37"/>
                    <a:pt x="716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19" name="Google Shape;10019;p47"/>
            <p:cNvSpPr/>
            <p:nvPr/>
          </p:nvSpPr>
          <p:spPr>
            <a:xfrm>
              <a:off x="2095353" y="3480926"/>
              <a:ext cx="29593" cy="22579"/>
            </a:xfrm>
            <a:custGeom>
              <a:avLst/>
              <a:gdLst/>
              <a:ahLst/>
              <a:cxnLst/>
              <a:rect l="l" t="t" r="r" b="b"/>
              <a:pathLst>
                <a:path w="713" h="544" extrusionOk="0">
                  <a:moveTo>
                    <a:pt x="24" y="137"/>
                  </a:moveTo>
                  <a:cubicBezTo>
                    <a:pt x="24" y="139"/>
                    <a:pt x="25" y="140"/>
                    <a:pt x="25" y="141"/>
                  </a:cubicBezTo>
                  <a:lnTo>
                    <a:pt x="25" y="141"/>
                  </a:lnTo>
                  <a:cubicBezTo>
                    <a:pt x="25" y="140"/>
                    <a:pt x="25" y="139"/>
                    <a:pt x="24" y="137"/>
                  </a:cubicBezTo>
                  <a:close/>
                  <a:moveTo>
                    <a:pt x="712" y="1"/>
                  </a:moveTo>
                  <a:cubicBezTo>
                    <a:pt x="682" y="219"/>
                    <a:pt x="511" y="405"/>
                    <a:pt x="323" y="413"/>
                  </a:cubicBezTo>
                  <a:cubicBezTo>
                    <a:pt x="318" y="414"/>
                    <a:pt x="314" y="414"/>
                    <a:pt x="309" y="414"/>
                  </a:cubicBezTo>
                  <a:cubicBezTo>
                    <a:pt x="161" y="414"/>
                    <a:pt x="51" y="301"/>
                    <a:pt x="25" y="141"/>
                  </a:cubicBezTo>
                  <a:lnTo>
                    <a:pt x="25" y="141"/>
                  </a:lnTo>
                  <a:cubicBezTo>
                    <a:pt x="25" y="144"/>
                    <a:pt x="24" y="147"/>
                    <a:pt x="24" y="150"/>
                  </a:cubicBezTo>
                  <a:cubicBezTo>
                    <a:pt x="0" y="370"/>
                    <a:pt x="128" y="543"/>
                    <a:pt x="309" y="543"/>
                  </a:cubicBezTo>
                  <a:cubicBezTo>
                    <a:pt x="314" y="543"/>
                    <a:pt x="319" y="543"/>
                    <a:pt x="324" y="543"/>
                  </a:cubicBezTo>
                  <a:cubicBezTo>
                    <a:pt x="510" y="534"/>
                    <a:pt x="678" y="354"/>
                    <a:pt x="712" y="139"/>
                  </a:cubicBezTo>
                  <a:cubicBezTo>
                    <a:pt x="710" y="104"/>
                    <a:pt x="707" y="68"/>
                    <a:pt x="711" y="31"/>
                  </a:cubicBezTo>
                  <a:cubicBezTo>
                    <a:pt x="711" y="25"/>
                    <a:pt x="712" y="22"/>
                    <a:pt x="712" y="17"/>
                  </a:cubicBezTo>
                  <a:lnTo>
                    <a:pt x="712" y="1"/>
                  </a:ln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20" name="Google Shape;10020;p47"/>
            <p:cNvSpPr/>
            <p:nvPr/>
          </p:nvSpPr>
          <p:spPr>
            <a:xfrm>
              <a:off x="2124656" y="3475862"/>
              <a:ext cx="29137" cy="22620"/>
            </a:xfrm>
            <a:custGeom>
              <a:avLst/>
              <a:gdLst/>
              <a:ahLst/>
              <a:cxnLst/>
              <a:rect l="l" t="t" r="r" b="b"/>
              <a:pathLst>
                <a:path w="702" h="545" extrusionOk="0">
                  <a:moveTo>
                    <a:pt x="693" y="1"/>
                  </a:moveTo>
                  <a:cubicBezTo>
                    <a:pt x="662" y="221"/>
                    <a:pt x="492" y="405"/>
                    <a:pt x="302" y="415"/>
                  </a:cubicBezTo>
                  <a:cubicBezTo>
                    <a:pt x="298" y="415"/>
                    <a:pt x="293" y="415"/>
                    <a:pt x="289" y="415"/>
                  </a:cubicBezTo>
                  <a:cubicBezTo>
                    <a:pt x="141" y="415"/>
                    <a:pt x="32" y="302"/>
                    <a:pt x="6" y="142"/>
                  </a:cubicBezTo>
                  <a:lnTo>
                    <a:pt x="6" y="137"/>
                  </a:lnTo>
                  <a:cubicBezTo>
                    <a:pt x="6" y="143"/>
                    <a:pt x="5" y="146"/>
                    <a:pt x="5" y="152"/>
                  </a:cubicBezTo>
                  <a:cubicBezTo>
                    <a:pt x="1" y="189"/>
                    <a:pt x="2" y="225"/>
                    <a:pt x="6" y="259"/>
                  </a:cubicBezTo>
                  <a:cubicBezTo>
                    <a:pt x="27" y="425"/>
                    <a:pt x="139" y="544"/>
                    <a:pt x="290" y="544"/>
                  </a:cubicBezTo>
                  <a:cubicBezTo>
                    <a:pt x="295" y="544"/>
                    <a:pt x="300" y="544"/>
                    <a:pt x="305" y="544"/>
                  </a:cubicBezTo>
                  <a:cubicBezTo>
                    <a:pt x="495" y="534"/>
                    <a:pt x="672" y="344"/>
                    <a:pt x="696" y="117"/>
                  </a:cubicBezTo>
                  <a:cubicBezTo>
                    <a:pt x="702" y="77"/>
                    <a:pt x="698" y="38"/>
                    <a:pt x="693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21" name="Google Shape;10021;p47"/>
            <p:cNvSpPr/>
            <p:nvPr/>
          </p:nvSpPr>
          <p:spPr>
            <a:xfrm>
              <a:off x="1827978" y="3365252"/>
              <a:ext cx="29967" cy="24073"/>
            </a:xfrm>
            <a:custGeom>
              <a:avLst/>
              <a:gdLst/>
              <a:ahLst/>
              <a:cxnLst/>
              <a:rect l="l" t="t" r="r" b="b"/>
              <a:pathLst>
                <a:path w="722" h="580" extrusionOk="0">
                  <a:moveTo>
                    <a:pt x="711" y="0"/>
                  </a:moveTo>
                  <a:cubicBezTo>
                    <a:pt x="682" y="224"/>
                    <a:pt x="513" y="423"/>
                    <a:pt x="323" y="446"/>
                  </a:cubicBezTo>
                  <a:cubicBezTo>
                    <a:pt x="310" y="447"/>
                    <a:pt x="297" y="448"/>
                    <a:pt x="284" y="448"/>
                  </a:cubicBezTo>
                  <a:cubicBezTo>
                    <a:pt x="148" y="448"/>
                    <a:pt x="48" y="345"/>
                    <a:pt x="26" y="194"/>
                  </a:cubicBezTo>
                  <a:cubicBezTo>
                    <a:pt x="26" y="200"/>
                    <a:pt x="24" y="203"/>
                    <a:pt x="24" y="209"/>
                  </a:cubicBezTo>
                  <a:cubicBezTo>
                    <a:pt x="0" y="421"/>
                    <a:pt x="115" y="579"/>
                    <a:pt x="284" y="579"/>
                  </a:cubicBezTo>
                  <a:cubicBezTo>
                    <a:pt x="297" y="579"/>
                    <a:pt x="310" y="578"/>
                    <a:pt x="323" y="576"/>
                  </a:cubicBezTo>
                  <a:cubicBezTo>
                    <a:pt x="514" y="552"/>
                    <a:pt x="689" y="346"/>
                    <a:pt x="715" y="117"/>
                  </a:cubicBezTo>
                  <a:cubicBezTo>
                    <a:pt x="721" y="75"/>
                    <a:pt x="717" y="38"/>
                    <a:pt x="711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22" name="Google Shape;10022;p47"/>
            <p:cNvSpPr/>
            <p:nvPr/>
          </p:nvSpPr>
          <p:spPr>
            <a:xfrm>
              <a:off x="1856741" y="3359648"/>
              <a:ext cx="29635" cy="24114"/>
            </a:xfrm>
            <a:custGeom>
              <a:avLst/>
              <a:gdLst/>
              <a:ahLst/>
              <a:cxnLst/>
              <a:rect l="l" t="t" r="r" b="b"/>
              <a:pathLst>
                <a:path w="714" h="581" extrusionOk="0">
                  <a:moveTo>
                    <a:pt x="714" y="0"/>
                  </a:moveTo>
                  <a:cubicBezTo>
                    <a:pt x="683" y="223"/>
                    <a:pt x="512" y="421"/>
                    <a:pt x="324" y="446"/>
                  </a:cubicBezTo>
                  <a:cubicBezTo>
                    <a:pt x="311" y="447"/>
                    <a:pt x="299" y="448"/>
                    <a:pt x="287" y="448"/>
                  </a:cubicBezTo>
                  <a:cubicBezTo>
                    <a:pt x="149" y="448"/>
                    <a:pt x="49" y="346"/>
                    <a:pt x="25" y="194"/>
                  </a:cubicBezTo>
                  <a:cubicBezTo>
                    <a:pt x="25" y="200"/>
                    <a:pt x="24" y="204"/>
                    <a:pt x="24" y="208"/>
                  </a:cubicBezTo>
                  <a:cubicBezTo>
                    <a:pt x="1" y="422"/>
                    <a:pt x="116" y="580"/>
                    <a:pt x="287" y="580"/>
                  </a:cubicBezTo>
                  <a:cubicBezTo>
                    <a:pt x="299" y="580"/>
                    <a:pt x="312" y="579"/>
                    <a:pt x="324" y="578"/>
                  </a:cubicBezTo>
                  <a:cubicBezTo>
                    <a:pt x="509" y="552"/>
                    <a:pt x="678" y="359"/>
                    <a:pt x="712" y="141"/>
                  </a:cubicBezTo>
                  <a:cubicBezTo>
                    <a:pt x="708" y="105"/>
                    <a:pt x="706" y="70"/>
                    <a:pt x="712" y="32"/>
                  </a:cubicBezTo>
                  <a:cubicBezTo>
                    <a:pt x="712" y="26"/>
                    <a:pt x="714" y="22"/>
                    <a:pt x="714" y="17"/>
                  </a:cubicBezTo>
                  <a:lnTo>
                    <a:pt x="714" y="0"/>
                  </a:ln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23" name="Google Shape;10023;p47"/>
            <p:cNvSpPr/>
            <p:nvPr/>
          </p:nvSpPr>
          <p:spPr>
            <a:xfrm>
              <a:off x="1886209" y="3352302"/>
              <a:ext cx="29095" cy="24031"/>
            </a:xfrm>
            <a:custGeom>
              <a:avLst/>
              <a:gdLst/>
              <a:ahLst/>
              <a:cxnLst/>
              <a:rect l="l" t="t" r="r" b="b"/>
              <a:pathLst>
                <a:path w="701" h="579" extrusionOk="0">
                  <a:moveTo>
                    <a:pt x="692" y="0"/>
                  </a:moveTo>
                  <a:cubicBezTo>
                    <a:pt x="662" y="222"/>
                    <a:pt x="491" y="420"/>
                    <a:pt x="302" y="446"/>
                  </a:cubicBezTo>
                  <a:cubicBezTo>
                    <a:pt x="289" y="448"/>
                    <a:pt x="276" y="449"/>
                    <a:pt x="263" y="449"/>
                  </a:cubicBezTo>
                  <a:cubicBezTo>
                    <a:pt x="127" y="449"/>
                    <a:pt x="29" y="347"/>
                    <a:pt x="5" y="197"/>
                  </a:cubicBezTo>
                  <a:lnTo>
                    <a:pt x="5" y="194"/>
                  </a:lnTo>
                  <a:cubicBezTo>
                    <a:pt x="5" y="199"/>
                    <a:pt x="4" y="203"/>
                    <a:pt x="4" y="209"/>
                  </a:cubicBezTo>
                  <a:cubicBezTo>
                    <a:pt x="1" y="246"/>
                    <a:pt x="2" y="282"/>
                    <a:pt x="5" y="316"/>
                  </a:cubicBezTo>
                  <a:cubicBezTo>
                    <a:pt x="25" y="472"/>
                    <a:pt x="128" y="579"/>
                    <a:pt x="268" y="579"/>
                  </a:cubicBezTo>
                  <a:cubicBezTo>
                    <a:pt x="280" y="579"/>
                    <a:pt x="292" y="578"/>
                    <a:pt x="304" y="577"/>
                  </a:cubicBezTo>
                  <a:cubicBezTo>
                    <a:pt x="494" y="551"/>
                    <a:pt x="670" y="347"/>
                    <a:pt x="695" y="117"/>
                  </a:cubicBezTo>
                  <a:cubicBezTo>
                    <a:pt x="700" y="75"/>
                    <a:pt x="698" y="38"/>
                    <a:pt x="692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24" name="Google Shape;10024;p47"/>
            <p:cNvSpPr/>
            <p:nvPr/>
          </p:nvSpPr>
          <p:spPr>
            <a:xfrm>
              <a:off x="1935559" y="3337568"/>
              <a:ext cx="31046" cy="22039"/>
            </a:xfrm>
            <a:custGeom>
              <a:avLst/>
              <a:gdLst/>
              <a:ahLst/>
              <a:cxnLst/>
              <a:rect l="l" t="t" r="r" b="b"/>
              <a:pathLst>
                <a:path w="748" h="531" extrusionOk="0">
                  <a:moveTo>
                    <a:pt x="746" y="0"/>
                  </a:moveTo>
                  <a:cubicBezTo>
                    <a:pt x="694" y="222"/>
                    <a:pt x="504" y="398"/>
                    <a:pt x="318" y="400"/>
                  </a:cubicBezTo>
                  <a:cubicBezTo>
                    <a:pt x="317" y="400"/>
                    <a:pt x="316" y="400"/>
                    <a:pt x="315" y="400"/>
                  </a:cubicBezTo>
                  <a:cubicBezTo>
                    <a:pt x="161" y="400"/>
                    <a:pt x="59" y="277"/>
                    <a:pt x="52" y="108"/>
                  </a:cubicBezTo>
                  <a:cubicBezTo>
                    <a:pt x="52" y="114"/>
                    <a:pt x="49" y="120"/>
                    <a:pt x="49" y="123"/>
                  </a:cubicBezTo>
                  <a:cubicBezTo>
                    <a:pt x="0" y="349"/>
                    <a:pt x="116" y="531"/>
                    <a:pt x="304" y="531"/>
                  </a:cubicBezTo>
                  <a:cubicBezTo>
                    <a:pt x="305" y="531"/>
                    <a:pt x="305" y="531"/>
                    <a:pt x="306" y="531"/>
                  </a:cubicBezTo>
                  <a:cubicBezTo>
                    <a:pt x="496" y="529"/>
                    <a:pt x="688" y="345"/>
                    <a:pt x="737" y="118"/>
                  </a:cubicBezTo>
                  <a:cubicBezTo>
                    <a:pt x="746" y="77"/>
                    <a:pt x="747" y="39"/>
                    <a:pt x="746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25" name="Google Shape;10025;p47"/>
            <p:cNvSpPr/>
            <p:nvPr/>
          </p:nvSpPr>
          <p:spPr>
            <a:xfrm>
              <a:off x="1964363" y="3335659"/>
              <a:ext cx="30921" cy="21998"/>
            </a:xfrm>
            <a:custGeom>
              <a:avLst/>
              <a:gdLst/>
              <a:ahLst/>
              <a:cxnLst/>
              <a:rect l="l" t="t" r="r" b="b"/>
              <a:pathLst>
                <a:path w="745" h="530" extrusionOk="0">
                  <a:moveTo>
                    <a:pt x="744" y="0"/>
                  </a:moveTo>
                  <a:lnTo>
                    <a:pt x="744" y="0"/>
                  </a:lnTo>
                  <a:cubicBezTo>
                    <a:pt x="693" y="220"/>
                    <a:pt x="504" y="397"/>
                    <a:pt x="318" y="398"/>
                  </a:cubicBezTo>
                  <a:cubicBezTo>
                    <a:pt x="317" y="398"/>
                    <a:pt x="316" y="398"/>
                    <a:pt x="315" y="398"/>
                  </a:cubicBezTo>
                  <a:cubicBezTo>
                    <a:pt x="160" y="398"/>
                    <a:pt x="59" y="275"/>
                    <a:pt x="52" y="108"/>
                  </a:cubicBezTo>
                  <a:cubicBezTo>
                    <a:pt x="49" y="113"/>
                    <a:pt x="48" y="117"/>
                    <a:pt x="48" y="123"/>
                  </a:cubicBezTo>
                  <a:cubicBezTo>
                    <a:pt x="0" y="346"/>
                    <a:pt x="115" y="529"/>
                    <a:pt x="300" y="529"/>
                  </a:cubicBezTo>
                  <a:cubicBezTo>
                    <a:pt x="302" y="529"/>
                    <a:pt x="303" y="529"/>
                    <a:pt x="305" y="529"/>
                  </a:cubicBezTo>
                  <a:cubicBezTo>
                    <a:pt x="487" y="528"/>
                    <a:pt x="673" y="355"/>
                    <a:pt x="729" y="140"/>
                  </a:cubicBezTo>
                  <a:cubicBezTo>
                    <a:pt x="730" y="104"/>
                    <a:pt x="733" y="68"/>
                    <a:pt x="740" y="31"/>
                  </a:cubicBezTo>
                  <a:cubicBezTo>
                    <a:pt x="742" y="25"/>
                    <a:pt x="743" y="22"/>
                    <a:pt x="743" y="16"/>
                  </a:cubicBezTo>
                  <a:lnTo>
                    <a:pt x="743" y="19"/>
                  </a:lnTo>
                  <a:cubicBezTo>
                    <a:pt x="743" y="15"/>
                    <a:pt x="744" y="8"/>
                    <a:pt x="744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26" name="Google Shape;10026;p47"/>
            <p:cNvSpPr/>
            <p:nvPr/>
          </p:nvSpPr>
          <p:spPr>
            <a:xfrm>
              <a:off x="1994662" y="3331882"/>
              <a:ext cx="29469" cy="22081"/>
            </a:xfrm>
            <a:custGeom>
              <a:avLst/>
              <a:gdLst/>
              <a:ahLst/>
              <a:cxnLst/>
              <a:rect l="l" t="t" r="r" b="b"/>
              <a:pathLst>
                <a:path w="710" h="532" extrusionOk="0">
                  <a:moveTo>
                    <a:pt x="709" y="1"/>
                  </a:moveTo>
                  <a:lnTo>
                    <a:pt x="709" y="1"/>
                  </a:lnTo>
                  <a:cubicBezTo>
                    <a:pt x="657" y="222"/>
                    <a:pt x="467" y="399"/>
                    <a:pt x="280" y="400"/>
                  </a:cubicBezTo>
                  <a:cubicBezTo>
                    <a:pt x="127" y="400"/>
                    <a:pt x="22" y="278"/>
                    <a:pt x="14" y="112"/>
                  </a:cubicBezTo>
                  <a:lnTo>
                    <a:pt x="14" y="107"/>
                  </a:lnTo>
                  <a:cubicBezTo>
                    <a:pt x="13" y="113"/>
                    <a:pt x="12" y="116"/>
                    <a:pt x="12" y="122"/>
                  </a:cubicBezTo>
                  <a:cubicBezTo>
                    <a:pt x="4" y="159"/>
                    <a:pt x="0" y="195"/>
                    <a:pt x="3" y="231"/>
                  </a:cubicBezTo>
                  <a:cubicBezTo>
                    <a:pt x="6" y="403"/>
                    <a:pt x="111" y="531"/>
                    <a:pt x="269" y="531"/>
                  </a:cubicBezTo>
                  <a:cubicBezTo>
                    <a:pt x="458" y="530"/>
                    <a:pt x="651" y="346"/>
                    <a:pt x="700" y="119"/>
                  </a:cubicBezTo>
                  <a:cubicBezTo>
                    <a:pt x="709" y="77"/>
                    <a:pt x="710" y="40"/>
                    <a:pt x="709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27" name="Google Shape;10027;p47"/>
            <p:cNvSpPr/>
            <p:nvPr/>
          </p:nvSpPr>
          <p:spPr>
            <a:xfrm>
              <a:off x="2043679" y="3333874"/>
              <a:ext cx="31046" cy="22039"/>
            </a:xfrm>
            <a:custGeom>
              <a:avLst/>
              <a:gdLst/>
              <a:ahLst/>
              <a:cxnLst/>
              <a:rect l="l" t="t" r="r" b="b"/>
              <a:pathLst>
                <a:path w="748" h="531" extrusionOk="0">
                  <a:moveTo>
                    <a:pt x="745" y="0"/>
                  </a:moveTo>
                  <a:cubicBezTo>
                    <a:pt x="693" y="222"/>
                    <a:pt x="505" y="397"/>
                    <a:pt x="318" y="398"/>
                  </a:cubicBezTo>
                  <a:cubicBezTo>
                    <a:pt x="316" y="398"/>
                    <a:pt x="314" y="398"/>
                    <a:pt x="313" y="398"/>
                  </a:cubicBezTo>
                  <a:cubicBezTo>
                    <a:pt x="159" y="398"/>
                    <a:pt x="59" y="274"/>
                    <a:pt x="52" y="108"/>
                  </a:cubicBezTo>
                  <a:cubicBezTo>
                    <a:pt x="51" y="114"/>
                    <a:pt x="48" y="117"/>
                    <a:pt x="48" y="122"/>
                  </a:cubicBezTo>
                  <a:cubicBezTo>
                    <a:pt x="0" y="347"/>
                    <a:pt x="116" y="531"/>
                    <a:pt x="303" y="531"/>
                  </a:cubicBezTo>
                  <a:cubicBezTo>
                    <a:pt x="303" y="531"/>
                    <a:pt x="304" y="531"/>
                    <a:pt x="305" y="531"/>
                  </a:cubicBezTo>
                  <a:cubicBezTo>
                    <a:pt x="496" y="528"/>
                    <a:pt x="687" y="345"/>
                    <a:pt x="736" y="117"/>
                  </a:cubicBezTo>
                  <a:cubicBezTo>
                    <a:pt x="745" y="75"/>
                    <a:pt x="748" y="38"/>
                    <a:pt x="745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28" name="Google Shape;10028;p47"/>
            <p:cNvSpPr/>
            <p:nvPr/>
          </p:nvSpPr>
          <p:spPr>
            <a:xfrm>
              <a:off x="2072442" y="3331840"/>
              <a:ext cx="30963" cy="22039"/>
            </a:xfrm>
            <a:custGeom>
              <a:avLst/>
              <a:gdLst/>
              <a:ahLst/>
              <a:cxnLst/>
              <a:rect l="l" t="t" r="r" b="b"/>
              <a:pathLst>
                <a:path w="746" h="531" extrusionOk="0">
                  <a:moveTo>
                    <a:pt x="746" y="0"/>
                  </a:moveTo>
                  <a:lnTo>
                    <a:pt x="746" y="0"/>
                  </a:lnTo>
                  <a:cubicBezTo>
                    <a:pt x="694" y="222"/>
                    <a:pt x="504" y="397"/>
                    <a:pt x="317" y="398"/>
                  </a:cubicBezTo>
                  <a:cubicBezTo>
                    <a:pt x="316" y="399"/>
                    <a:pt x="314" y="399"/>
                    <a:pt x="312" y="399"/>
                  </a:cubicBezTo>
                  <a:cubicBezTo>
                    <a:pt x="160" y="399"/>
                    <a:pt x="59" y="274"/>
                    <a:pt x="52" y="108"/>
                  </a:cubicBezTo>
                  <a:cubicBezTo>
                    <a:pt x="50" y="114"/>
                    <a:pt x="49" y="117"/>
                    <a:pt x="49" y="123"/>
                  </a:cubicBezTo>
                  <a:cubicBezTo>
                    <a:pt x="0" y="349"/>
                    <a:pt x="115" y="531"/>
                    <a:pt x="304" y="531"/>
                  </a:cubicBezTo>
                  <a:cubicBezTo>
                    <a:pt x="305" y="531"/>
                    <a:pt x="305" y="531"/>
                    <a:pt x="306" y="531"/>
                  </a:cubicBezTo>
                  <a:cubicBezTo>
                    <a:pt x="488" y="528"/>
                    <a:pt x="674" y="355"/>
                    <a:pt x="730" y="138"/>
                  </a:cubicBezTo>
                  <a:cubicBezTo>
                    <a:pt x="731" y="104"/>
                    <a:pt x="733" y="68"/>
                    <a:pt x="740" y="31"/>
                  </a:cubicBezTo>
                  <a:cubicBezTo>
                    <a:pt x="741" y="26"/>
                    <a:pt x="743" y="22"/>
                    <a:pt x="743" y="16"/>
                  </a:cubicBezTo>
                  <a:lnTo>
                    <a:pt x="743" y="21"/>
                  </a:lnTo>
                  <a:cubicBezTo>
                    <a:pt x="743" y="15"/>
                    <a:pt x="746" y="8"/>
                    <a:pt x="746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29" name="Google Shape;10029;p47"/>
            <p:cNvSpPr/>
            <p:nvPr/>
          </p:nvSpPr>
          <p:spPr>
            <a:xfrm>
              <a:off x="2102783" y="3328561"/>
              <a:ext cx="29303" cy="21707"/>
            </a:xfrm>
            <a:custGeom>
              <a:avLst/>
              <a:gdLst/>
              <a:ahLst/>
              <a:cxnLst/>
              <a:rect l="l" t="t" r="r" b="b"/>
              <a:pathLst>
                <a:path w="706" h="523" extrusionOk="0">
                  <a:moveTo>
                    <a:pt x="704" y="0"/>
                  </a:moveTo>
                  <a:cubicBezTo>
                    <a:pt x="648" y="215"/>
                    <a:pt x="463" y="387"/>
                    <a:pt x="281" y="388"/>
                  </a:cubicBezTo>
                  <a:cubicBezTo>
                    <a:pt x="280" y="388"/>
                    <a:pt x="279" y="388"/>
                    <a:pt x="278" y="388"/>
                  </a:cubicBezTo>
                  <a:cubicBezTo>
                    <a:pt x="124" y="388"/>
                    <a:pt x="23" y="267"/>
                    <a:pt x="15" y="101"/>
                  </a:cubicBezTo>
                  <a:lnTo>
                    <a:pt x="15" y="98"/>
                  </a:lnTo>
                  <a:cubicBezTo>
                    <a:pt x="12" y="102"/>
                    <a:pt x="10" y="107"/>
                    <a:pt x="10" y="113"/>
                  </a:cubicBezTo>
                  <a:cubicBezTo>
                    <a:pt x="3" y="150"/>
                    <a:pt x="0" y="186"/>
                    <a:pt x="2" y="222"/>
                  </a:cubicBezTo>
                  <a:cubicBezTo>
                    <a:pt x="6" y="394"/>
                    <a:pt x="110" y="522"/>
                    <a:pt x="268" y="522"/>
                  </a:cubicBezTo>
                  <a:cubicBezTo>
                    <a:pt x="459" y="519"/>
                    <a:pt x="650" y="337"/>
                    <a:pt x="699" y="108"/>
                  </a:cubicBezTo>
                  <a:cubicBezTo>
                    <a:pt x="706" y="72"/>
                    <a:pt x="706" y="41"/>
                    <a:pt x="706" y="8"/>
                  </a:cubicBezTo>
                  <a:cubicBezTo>
                    <a:pt x="706" y="6"/>
                    <a:pt x="704" y="2"/>
                    <a:pt x="704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30" name="Google Shape;10030;p47"/>
            <p:cNvSpPr/>
            <p:nvPr/>
          </p:nvSpPr>
          <p:spPr>
            <a:xfrm>
              <a:off x="1817353" y="3413646"/>
              <a:ext cx="29967" cy="22620"/>
            </a:xfrm>
            <a:custGeom>
              <a:avLst/>
              <a:gdLst/>
              <a:ahLst/>
              <a:cxnLst/>
              <a:rect l="l" t="t" r="r" b="b"/>
              <a:pathLst>
                <a:path w="722" h="545" extrusionOk="0">
                  <a:moveTo>
                    <a:pt x="24" y="139"/>
                  </a:moveTo>
                  <a:cubicBezTo>
                    <a:pt x="25" y="140"/>
                    <a:pt x="25" y="142"/>
                    <a:pt x="25" y="143"/>
                  </a:cubicBezTo>
                  <a:lnTo>
                    <a:pt x="25" y="143"/>
                  </a:lnTo>
                  <a:cubicBezTo>
                    <a:pt x="25" y="141"/>
                    <a:pt x="25" y="140"/>
                    <a:pt x="24" y="139"/>
                  </a:cubicBezTo>
                  <a:close/>
                  <a:moveTo>
                    <a:pt x="713" y="1"/>
                  </a:moveTo>
                  <a:cubicBezTo>
                    <a:pt x="683" y="222"/>
                    <a:pt x="512" y="406"/>
                    <a:pt x="323" y="415"/>
                  </a:cubicBezTo>
                  <a:cubicBezTo>
                    <a:pt x="319" y="415"/>
                    <a:pt x="314" y="415"/>
                    <a:pt x="310" y="415"/>
                  </a:cubicBezTo>
                  <a:cubicBezTo>
                    <a:pt x="161" y="415"/>
                    <a:pt x="51" y="303"/>
                    <a:pt x="25" y="143"/>
                  </a:cubicBezTo>
                  <a:lnTo>
                    <a:pt x="25" y="143"/>
                  </a:lnTo>
                  <a:cubicBezTo>
                    <a:pt x="25" y="146"/>
                    <a:pt x="24" y="149"/>
                    <a:pt x="24" y="150"/>
                  </a:cubicBezTo>
                  <a:cubicBezTo>
                    <a:pt x="1" y="372"/>
                    <a:pt x="127" y="544"/>
                    <a:pt x="311" y="544"/>
                  </a:cubicBezTo>
                  <a:cubicBezTo>
                    <a:pt x="316" y="544"/>
                    <a:pt x="320" y="544"/>
                    <a:pt x="325" y="544"/>
                  </a:cubicBezTo>
                  <a:cubicBezTo>
                    <a:pt x="514" y="536"/>
                    <a:pt x="691" y="344"/>
                    <a:pt x="716" y="119"/>
                  </a:cubicBezTo>
                  <a:cubicBezTo>
                    <a:pt x="721" y="77"/>
                    <a:pt x="718" y="40"/>
                    <a:pt x="713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31" name="Google Shape;10031;p47"/>
            <p:cNvSpPr/>
            <p:nvPr/>
          </p:nvSpPr>
          <p:spPr>
            <a:xfrm>
              <a:off x="1846116" y="3410492"/>
              <a:ext cx="29718" cy="22620"/>
            </a:xfrm>
            <a:custGeom>
              <a:avLst/>
              <a:gdLst/>
              <a:ahLst/>
              <a:cxnLst/>
              <a:rect l="l" t="t" r="r" b="b"/>
              <a:pathLst>
                <a:path w="716" h="545" extrusionOk="0">
                  <a:moveTo>
                    <a:pt x="715" y="1"/>
                  </a:moveTo>
                  <a:cubicBezTo>
                    <a:pt x="684" y="219"/>
                    <a:pt x="514" y="405"/>
                    <a:pt x="324" y="413"/>
                  </a:cubicBezTo>
                  <a:cubicBezTo>
                    <a:pt x="320" y="413"/>
                    <a:pt x="315" y="414"/>
                    <a:pt x="311" y="414"/>
                  </a:cubicBezTo>
                  <a:cubicBezTo>
                    <a:pt x="162" y="414"/>
                    <a:pt x="51" y="299"/>
                    <a:pt x="27" y="137"/>
                  </a:cubicBezTo>
                  <a:cubicBezTo>
                    <a:pt x="27" y="143"/>
                    <a:pt x="25" y="146"/>
                    <a:pt x="25" y="152"/>
                  </a:cubicBezTo>
                  <a:cubicBezTo>
                    <a:pt x="0" y="371"/>
                    <a:pt x="127" y="544"/>
                    <a:pt x="309" y="544"/>
                  </a:cubicBezTo>
                  <a:cubicBezTo>
                    <a:pt x="314" y="544"/>
                    <a:pt x="319" y="544"/>
                    <a:pt x="324" y="544"/>
                  </a:cubicBezTo>
                  <a:cubicBezTo>
                    <a:pt x="510" y="535"/>
                    <a:pt x="679" y="356"/>
                    <a:pt x="712" y="140"/>
                  </a:cubicBezTo>
                  <a:cubicBezTo>
                    <a:pt x="709" y="104"/>
                    <a:pt x="708" y="68"/>
                    <a:pt x="712" y="31"/>
                  </a:cubicBezTo>
                  <a:cubicBezTo>
                    <a:pt x="712" y="25"/>
                    <a:pt x="715" y="22"/>
                    <a:pt x="715" y="17"/>
                  </a:cubicBezTo>
                  <a:lnTo>
                    <a:pt x="715" y="1"/>
                  </a:ln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32" name="Google Shape;10032;p47"/>
            <p:cNvSpPr/>
            <p:nvPr/>
          </p:nvSpPr>
          <p:spPr>
            <a:xfrm>
              <a:off x="1875543" y="3405511"/>
              <a:ext cx="29095" cy="22579"/>
            </a:xfrm>
            <a:custGeom>
              <a:avLst/>
              <a:gdLst/>
              <a:ahLst/>
              <a:cxnLst/>
              <a:rect l="l" t="t" r="r" b="b"/>
              <a:pathLst>
                <a:path w="701" h="544" extrusionOk="0">
                  <a:moveTo>
                    <a:pt x="692" y="0"/>
                  </a:moveTo>
                  <a:cubicBezTo>
                    <a:pt x="661" y="219"/>
                    <a:pt x="490" y="404"/>
                    <a:pt x="302" y="413"/>
                  </a:cubicBezTo>
                  <a:cubicBezTo>
                    <a:pt x="298" y="413"/>
                    <a:pt x="293" y="413"/>
                    <a:pt x="288" y="413"/>
                  </a:cubicBezTo>
                  <a:cubicBezTo>
                    <a:pt x="139" y="413"/>
                    <a:pt x="30" y="300"/>
                    <a:pt x="6" y="141"/>
                  </a:cubicBezTo>
                  <a:lnTo>
                    <a:pt x="6" y="137"/>
                  </a:lnTo>
                  <a:cubicBezTo>
                    <a:pt x="6" y="142"/>
                    <a:pt x="3" y="145"/>
                    <a:pt x="3" y="151"/>
                  </a:cubicBezTo>
                  <a:cubicBezTo>
                    <a:pt x="0" y="188"/>
                    <a:pt x="2" y="224"/>
                    <a:pt x="6" y="259"/>
                  </a:cubicBezTo>
                  <a:cubicBezTo>
                    <a:pt x="27" y="424"/>
                    <a:pt x="138" y="544"/>
                    <a:pt x="288" y="544"/>
                  </a:cubicBezTo>
                  <a:cubicBezTo>
                    <a:pt x="293" y="544"/>
                    <a:pt x="298" y="544"/>
                    <a:pt x="304" y="543"/>
                  </a:cubicBezTo>
                  <a:cubicBezTo>
                    <a:pt x="496" y="533"/>
                    <a:pt x="670" y="344"/>
                    <a:pt x="696" y="117"/>
                  </a:cubicBezTo>
                  <a:cubicBezTo>
                    <a:pt x="700" y="75"/>
                    <a:pt x="697" y="37"/>
                    <a:pt x="692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33" name="Google Shape;10033;p47"/>
            <p:cNvSpPr/>
            <p:nvPr/>
          </p:nvSpPr>
          <p:spPr>
            <a:xfrm>
              <a:off x="1927175" y="3398041"/>
              <a:ext cx="29925" cy="22537"/>
            </a:xfrm>
            <a:custGeom>
              <a:avLst/>
              <a:gdLst/>
              <a:ahLst/>
              <a:cxnLst/>
              <a:rect l="l" t="t" r="r" b="b"/>
              <a:pathLst>
                <a:path w="721" h="543" extrusionOk="0">
                  <a:moveTo>
                    <a:pt x="712" y="0"/>
                  </a:moveTo>
                  <a:cubicBezTo>
                    <a:pt x="682" y="219"/>
                    <a:pt x="511" y="404"/>
                    <a:pt x="323" y="413"/>
                  </a:cubicBezTo>
                  <a:cubicBezTo>
                    <a:pt x="319" y="413"/>
                    <a:pt x="315" y="413"/>
                    <a:pt x="312" y="413"/>
                  </a:cubicBezTo>
                  <a:cubicBezTo>
                    <a:pt x="162" y="413"/>
                    <a:pt x="51" y="298"/>
                    <a:pt x="27" y="136"/>
                  </a:cubicBezTo>
                  <a:cubicBezTo>
                    <a:pt x="27" y="141"/>
                    <a:pt x="24" y="144"/>
                    <a:pt x="24" y="150"/>
                  </a:cubicBezTo>
                  <a:cubicBezTo>
                    <a:pt x="0" y="369"/>
                    <a:pt x="127" y="543"/>
                    <a:pt x="309" y="543"/>
                  </a:cubicBezTo>
                  <a:cubicBezTo>
                    <a:pt x="314" y="543"/>
                    <a:pt x="319" y="543"/>
                    <a:pt x="324" y="542"/>
                  </a:cubicBezTo>
                  <a:cubicBezTo>
                    <a:pt x="515" y="534"/>
                    <a:pt x="691" y="344"/>
                    <a:pt x="716" y="117"/>
                  </a:cubicBezTo>
                  <a:cubicBezTo>
                    <a:pt x="721" y="75"/>
                    <a:pt x="718" y="38"/>
                    <a:pt x="712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34" name="Google Shape;10034;p47"/>
            <p:cNvSpPr/>
            <p:nvPr/>
          </p:nvSpPr>
          <p:spPr>
            <a:xfrm>
              <a:off x="1956021" y="3394803"/>
              <a:ext cx="29593" cy="22620"/>
            </a:xfrm>
            <a:custGeom>
              <a:avLst/>
              <a:gdLst/>
              <a:ahLst/>
              <a:cxnLst/>
              <a:rect l="l" t="t" r="r" b="b"/>
              <a:pathLst>
                <a:path w="713" h="545" extrusionOk="0">
                  <a:moveTo>
                    <a:pt x="24" y="137"/>
                  </a:moveTo>
                  <a:cubicBezTo>
                    <a:pt x="25" y="139"/>
                    <a:pt x="25" y="140"/>
                    <a:pt x="25" y="141"/>
                  </a:cubicBezTo>
                  <a:lnTo>
                    <a:pt x="25" y="141"/>
                  </a:lnTo>
                  <a:cubicBezTo>
                    <a:pt x="25" y="140"/>
                    <a:pt x="25" y="139"/>
                    <a:pt x="24" y="137"/>
                  </a:cubicBezTo>
                  <a:close/>
                  <a:moveTo>
                    <a:pt x="713" y="1"/>
                  </a:moveTo>
                  <a:cubicBezTo>
                    <a:pt x="683" y="221"/>
                    <a:pt x="512" y="405"/>
                    <a:pt x="323" y="415"/>
                  </a:cubicBezTo>
                  <a:cubicBezTo>
                    <a:pt x="319" y="415"/>
                    <a:pt x="314" y="415"/>
                    <a:pt x="310" y="415"/>
                  </a:cubicBezTo>
                  <a:cubicBezTo>
                    <a:pt x="161" y="415"/>
                    <a:pt x="51" y="301"/>
                    <a:pt x="25" y="141"/>
                  </a:cubicBezTo>
                  <a:lnTo>
                    <a:pt x="25" y="141"/>
                  </a:lnTo>
                  <a:cubicBezTo>
                    <a:pt x="25" y="144"/>
                    <a:pt x="24" y="147"/>
                    <a:pt x="24" y="150"/>
                  </a:cubicBezTo>
                  <a:cubicBezTo>
                    <a:pt x="1" y="372"/>
                    <a:pt x="127" y="544"/>
                    <a:pt x="311" y="544"/>
                  </a:cubicBezTo>
                  <a:cubicBezTo>
                    <a:pt x="316" y="544"/>
                    <a:pt x="320" y="544"/>
                    <a:pt x="325" y="544"/>
                  </a:cubicBezTo>
                  <a:cubicBezTo>
                    <a:pt x="510" y="534"/>
                    <a:pt x="678" y="354"/>
                    <a:pt x="713" y="139"/>
                  </a:cubicBezTo>
                  <a:cubicBezTo>
                    <a:pt x="708" y="106"/>
                    <a:pt x="707" y="70"/>
                    <a:pt x="711" y="31"/>
                  </a:cubicBezTo>
                  <a:cubicBezTo>
                    <a:pt x="711" y="27"/>
                    <a:pt x="713" y="22"/>
                    <a:pt x="713" y="17"/>
                  </a:cubicBezTo>
                  <a:lnTo>
                    <a:pt x="713" y="1"/>
                  </a:ln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35" name="Google Shape;10035;p47"/>
            <p:cNvSpPr/>
            <p:nvPr/>
          </p:nvSpPr>
          <p:spPr>
            <a:xfrm>
              <a:off x="1985323" y="3389740"/>
              <a:ext cx="29178" cy="22620"/>
            </a:xfrm>
            <a:custGeom>
              <a:avLst/>
              <a:gdLst/>
              <a:ahLst/>
              <a:cxnLst/>
              <a:rect l="l" t="t" r="r" b="b"/>
              <a:pathLst>
                <a:path w="703" h="545" extrusionOk="0">
                  <a:moveTo>
                    <a:pt x="692" y="1"/>
                  </a:moveTo>
                  <a:cubicBezTo>
                    <a:pt x="662" y="221"/>
                    <a:pt x="491" y="406"/>
                    <a:pt x="303" y="415"/>
                  </a:cubicBezTo>
                  <a:cubicBezTo>
                    <a:pt x="298" y="415"/>
                    <a:pt x="293" y="415"/>
                    <a:pt x="289" y="415"/>
                  </a:cubicBezTo>
                  <a:cubicBezTo>
                    <a:pt x="139" y="415"/>
                    <a:pt x="30" y="302"/>
                    <a:pt x="7" y="142"/>
                  </a:cubicBezTo>
                  <a:lnTo>
                    <a:pt x="7" y="137"/>
                  </a:lnTo>
                  <a:cubicBezTo>
                    <a:pt x="7" y="143"/>
                    <a:pt x="5" y="149"/>
                    <a:pt x="5" y="152"/>
                  </a:cubicBezTo>
                  <a:cubicBezTo>
                    <a:pt x="1" y="190"/>
                    <a:pt x="2" y="226"/>
                    <a:pt x="7" y="259"/>
                  </a:cubicBezTo>
                  <a:cubicBezTo>
                    <a:pt x="28" y="425"/>
                    <a:pt x="138" y="544"/>
                    <a:pt x="288" y="544"/>
                  </a:cubicBezTo>
                  <a:cubicBezTo>
                    <a:pt x="294" y="544"/>
                    <a:pt x="299" y="544"/>
                    <a:pt x="304" y="544"/>
                  </a:cubicBezTo>
                  <a:cubicBezTo>
                    <a:pt x="495" y="535"/>
                    <a:pt x="671" y="344"/>
                    <a:pt x="696" y="119"/>
                  </a:cubicBezTo>
                  <a:cubicBezTo>
                    <a:pt x="702" y="77"/>
                    <a:pt x="698" y="40"/>
                    <a:pt x="692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36" name="Google Shape;10036;p47"/>
            <p:cNvSpPr/>
            <p:nvPr/>
          </p:nvSpPr>
          <p:spPr>
            <a:xfrm>
              <a:off x="2034216" y="3388660"/>
              <a:ext cx="30091" cy="22620"/>
            </a:xfrm>
            <a:custGeom>
              <a:avLst/>
              <a:gdLst/>
              <a:ahLst/>
              <a:cxnLst/>
              <a:rect l="l" t="t" r="r" b="b"/>
              <a:pathLst>
                <a:path w="725" h="545" extrusionOk="0">
                  <a:moveTo>
                    <a:pt x="714" y="1"/>
                  </a:moveTo>
                  <a:cubicBezTo>
                    <a:pt x="684" y="219"/>
                    <a:pt x="513" y="405"/>
                    <a:pt x="325" y="413"/>
                  </a:cubicBezTo>
                  <a:cubicBezTo>
                    <a:pt x="320" y="414"/>
                    <a:pt x="315" y="414"/>
                    <a:pt x="311" y="414"/>
                  </a:cubicBezTo>
                  <a:cubicBezTo>
                    <a:pt x="161" y="414"/>
                    <a:pt x="51" y="299"/>
                    <a:pt x="27" y="137"/>
                  </a:cubicBezTo>
                  <a:cubicBezTo>
                    <a:pt x="27" y="142"/>
                    <a:pt x="24" y="146"/>
                    <a:pt x="24" y="152"/>
                  </a:cubicBezTo>
                  <a:cubicBezTo>
                    <a:pt x="0" y="371"/>
                    <a:pt x="128" y="544"/>
                    <a:pt x="309" y="544"/>
                  </a:cubicBezTo>
                  <a:cubicBezTo>
                    <a:pt x="314" y="544"/>
                    <a:pt x="319" y="544"/>
                    <a:pt x="325" y="544"/>
                  </a:cubicBezTo>
                  <a:cubicBezTo>
                    <a:pt x="517" y="534"/>
                    <a:pt x="692" y="343"/>
                    <a:pt x="718" y="117"/>
                  </a:cubicBezTo>
                  <a:cubicBezTo>
                    <a:pt x="724" y="76"/>
                    <a:pt x="720" y="38"/>
                    <a:pt x="714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37" name="Google Shape;10037;p47"/>
            <p:cNvSpPr/>
            <p:nvPr/>
          </p:nvSpPr>
          <p:spPr>
            <a:xfrm>
              <a:off x="2062979" y="3385465"/>
              <a:ext cx="29718" cy="22579"/>
            </a:xfrm>
            <a:custGeom>
              <a:avLst/>
              <a:gdLst/>
              <a:ahLst/>
              <a:cxnLst/>
              <a:rect l="l" t="t" r="r" b="b"/>
              <a:pathLst>
                <a:path w="716" h="544" extrusionOk="0">
                  <a:moveTo>
                    <a:pt x="715" y="0"/>
                  </a:moveTo>
                  <a:cubicBezTo>
                    <a:pt x="685" y="219"/>
                    <a:pt x="514" y="404"/>
                    <a:pt x="326" y="413"/>
                  </a:cubicBezTo>
                  <a:cubicBezTo>
                    <a:pt x="321" y="413"/>
                    <a:pt x="316" y="413"/>
                    <a:pt x="312" y="413"/>
                  </a:cubicBezTo>
                  <a:cubicBezTo>
                    <a:pt x="162" y="413"/>
                    <a:pt x="52" y="299"/>
                    <a:pt x="27" y="137"/>
                  </a:cubicBezTo>
                  <a:cubicBezTo>
                    <a:pt x="27" y="141"/>
                    <a:pt x="25" y="145"/>
                    <a:pt x="25" y="151"/>
                  </a:cubicBezTo>
                  <a:cubicBezTo>
                    <a:pt x="0" y="371"/>
                    <a:pt x="127" y="544"/>
                    <a:pt x="310" y="544"/>
                  </a:cubicBezTo>
                  <a:cubicBezTo>
                    <a:pt x="315" y="544"/>
                    <a:pt x="320" y="544"/>
                    <a:pt x="326" y="543"/>
                  </a:cubicBezTo>
                  <a:cubicBezTo>
                    <a:pt x="514" y="533"/>
                    <a:pt x="682" y="355"/>
                    <a:pt x="715" y="138"/>
                  </a:cubicBezTo>
                  <a:cubicBezTo>
                    <a:pt x="711" y="104"/>
                    <a:pt x="709" y="68"/>
                    <a:pt x="714" y="30"/>
                  </a:cubicBezTo>
                  <a:cubicBezTo>
                    <a:pt x="714" y="25"/>
                    <a:pt x="715" y="22"/>
                    <a:pt x="715" y="16"/>
                  </a:cubicBezTo>
                  <a:lnTo>
                    <a:pt x="715" y="0"/>
                  </a:ln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38" name="Google Shape;10038;p47"/>
            <p:cNvSpPr/>
            <p:nvPr/>
          </p:nvSpPr>
          <p:spPr>
            <a:xfrm>
              <a:off x="2092406" y="3380442"/>
              <a:ext cx="29137" cy="22620"/>
            </a:xfrm>
            <a:custGeom>
              <a:avLst/>
              <a:gdLst/>
              <a:ahLst/>
              <a:cxnLst/>
              <a:rect l="l" t="t" r="r" b="b"/>
              <a:pathLst>
                <a:path w="702" h="545" extrusionOk="0">
                  <a:moveTo>
                    <a:pt x="691" y="1"/>
                  </a:moveTo>
                  <a:cubicBezTo>
                    <a:pt x="661" y="220"/>
                    <a:pt x="490" y="404"/>
                    <a:pt x="302" y="414"/>
                  </a:cubicBezTo>
                  <a:cubicBezTo>
                    <a:pt x="297" y="415"/>
                    <a:pt x="293" y="415"/>
                    <a:pt x="288" y="415"/>
                  </a:cubicBezTo>
                  <a:cubicBezTo>
                    <a:pt x="139" y="415"/>
                    <a:pt x="30" y="302"/>
                    <a:pt x="6" y="141"/>
                  </a:cubicBezTo>
                  <a:lnTo>
                    <a:pt x="6" y="137"/>
                  </a:lnTo>
                  <a:cubicBezTo>
                    <a:pt x="6" y="143"/>
                    <a:pt x="6" y="146"/>
                    <a:pt x="5" y="151"/>
                  </a:cubicBezTo>
                  <a:cubicBezTo>
                    <a:pt x="0" y="189"/>
                    <a:pt x="2" y="225"/>
                    <a:pt x="6" y="259"/>
                  </a:cubicBezTo>
                  <a:cubicBezTo>
                    <a:pt x="27" y="425"/>
                    <a:pt x="138" y="544"/>
                    <a:pt x="288" y="544"/>
                  </a:cubicBezTo>
                  <a:cubicBezTo>
                    <a:pt x="293" y="544"/>
                    <a:pt x="298" y="544"/>
                    <a:pt x="304" y="544"/>
                  </a:cubicBezTo>
                  <a:cubicBezTo>
                    <a:pt x="495" y="534"/>
                    <a:pt x="670" y="344"/>
                    <a:pt x="696" y="117"/>
                  </a:cubicBezTo>
                  <a:cubicBezTo>
                    <a:pt x="702" y="77"/>
                    <a:pt x="697" y="38"/>
                    <a:pt x="691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39" name="Google Shape;10039;p47"/>
            <p:cNvSpPr/>
            <p:nvPr/>
          </p:nvSpPr>
          <p:spPr>
            <a:xfrm>
              <a:off x="1806727" y="3267424"/>
              <a:ext cx="30465" cy="23035"/>
            </a:xfrm>
            <a:custGeom>
              <a:avLst/>
              <a:gdLst/>
              <a:ahLst/>
              <a:cxnLst/>
              <a:rect l="l" t="t" r="r" b="b"/>
              <a:pathLst>
                <a:path w="734" h="555" extrusionOk="0">
                  <a:moveTo>
                    <a:pt x="730" y="1"/>
                  </a:moveTo>
                  <a:lnTo>
                    <a:pt x="730" y="1"/>
                  </a:lnTo>
                  <a:cubicBezTo>
                    <a:pt x="688" y="222"/>
                    <a:pt x="509" y="410"/>
                    <a:pt x="321" y="423"/>
                  </a:cubicBezTo>
                  <a:cubicBezTo>
                    <a:pt x="314" y="423"/>
                    <a:pt x="308" y="424"/>
                    <a:pt x="302" y="424"/>
                  </a:cubicBezTo>
                  <a:cubicBezTo>
                    <a:pt x="155" y="424"/>
                    <a:pt x="51" y="311"/>
                    <a:pt x="38" y="151"/>
                  </a:cubicBezTo>
                  <a:cubicBezTo>
                    <a:pt x="38" y="157"/>
                    <a:pt x="36" y="160"/>
                    <a:pt x="35" y="166"/>
                  </a:cubicBezTo>
                  <a:cubicBezTo>
                    <a:pt x="0" y="386"/>
                    <a:pt x="114" y="554"/>
                    <a:pt x="295" y="554"/>
                  </a:cubicBezTo>
                  <a:cubicBezTo>
                    <a:pt x="301" y="554"/>
                    <a:pt x="308" y="554"/>
                    <a:pt x="315" y="554"/>
                  </a:cubicBezTo>
                  <a:cubicBezTo>
                    <a:pt x="505" y="541"/>
                    <a:pt x="690" y="345"/>
                    <a:pt x="726" y="117"/>
                  </a:cubicBezTo>
                  <a:cubicBezTo>
                    <a:pt x="733" y="75"/>
                    <a:pt x="732" y="38"/>
                    <a:pt x="730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40" name="Google Shape;10040;p47"/>
            <p:cNvSpPr/>
            <p:nvPr/>
          </p:nvSpPr>
          <p:spPr>
            <a:xfrm>
              <a:off x="1835573" y="3263606"/>
              <a:ext cx="30299" cy="23035"/>
            </a:xfrm>
            <a:custGeom>
              <a:avLst/>
              <a:gdLst/>
              <a:ahLst/>
              <a:cxnLst/>
              <a:rect l="l" t="t" r="r" b="b"/>
              <a:pathLst>
                <a:path w="730" h="555" extrusionOk="0">
                  <a:moveTo>
                    <a:pt x="728" y="1"/>
                  </a:moveTo>
                  <a:cubicBezTo>
                    <a:pt x="686" y="222"/>
                    <a:pt x="506" y="410"/>
                    <a:pt x="320" y="423"/>
                  </a:cubicBezTo>
                  <a:cubicBezTo>
                    <a:pt x="313" y="423"/>
                    <a:pt x="307" y="424"/>
                    <a:pt x="301" y="424"/>
                  </a:cubicBezTo>
                  <a:cubicBezTo>
                    <a:pt x="156" y="424"/>
                    <a:pt x="52" y="311"/>
                    <a:pt x="38" y="151"/>
                  </a:cubicBezTo>
                  <a:cubicBezTo>
                    <a:pt x="37" y="157"/>
                    <a:pt x="37" y="160"/>
                    <a:pt x="35" y="166"/>
                  </a:cubicBezTo>
                  <a:cubicBezTo>
                    <a:pt x="1" y="385"/>
                    <a:pt x="113" y="555"/>
                    <a:pt x="293" y="555"/>
                  </a:cubicBezTo>
                  <a:cubicBezTo>
                    <a:pt x="301" y="555"/>
                    <a:pt x="308" y="554"/>
                    <a:pt x="315" y="554"/>
                  </a:cubicBezTo>
                  <a:cubicBezTo>
                    <a:pt x="499" y="542"/>
                    <a:pt x="677" y="358"/>
                    <a:pt x="721" y="139"/>
                  </a:cubicBezTo>
                  <a:cubicBezTo>
                    <a:pt x="719" y="105"/>
                    <a:pt x="719" y="70"/>
                    <a:pt x="725" y="31"/>
                  </a:cubicBezTo>
                  <a:cubicBezTo>
                    <a:pt x="725" y="26"/>
                    <a:pt x="726" y="22"/>
                    <a:pt x="728" y="16"/>
                  </a:cubicBezTo>
                  <a:lnTo>
                    <a:pt x="728" y="21"/>
                  </a:lnTo>
                  <a:cubicBezTo>
                    <a:pt x="728" y="15"/>
                    <a:pt x="729" y="8"/>
                    <a:pt x="728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41" name="Google Shape;10041;p47"/>
            <p:cNvSpPr/>
            <p:nvPr/>
          </p:nvSpPr>
          <p:spPr>
            <a:xfrm>
              <a:off x="1865415" y="3258044"/>
              <a:ext cx="29261" cy="23035"/>
            </a:xfrm>
            <a:custGeom>
              <a:avLst/>
              <a:gdLst/>
              <a:ahLst/>
              <a:cxnLst/>
              <a:rect l="l" t="t" r="r" b="b"/>
              <a:pathLst>
                <a:path w="705" h="555" extrusionOk="0">
                  <a:moveTo>
                    <a:pt x="700" y="1"/>
                  </a:moveTo>
                  <a:lnTo>
                    <a:pt x="700" y="1"/>
                  </a:lnTo>
                  <a:cubicBezTo>
                    <a:pt x="660" y="221"/>
                    <a:pt x="480" y="410"/>
                    <a:pt x="293" y="422"/>
                  </a:cubicBezTo>
                  <a:cubicBezTo>
                    <a:pt x="286" y="422"/>
                    <a:pt x="279" y="423"/>
                    <a:pt x="272" y="423"/>
                  </a:cubicBezTo>
                  <a:cubicBezTo>
                    <a:pt x="127" y="423"/>
                    <a:pt x="27" y="311"/>
                    <a:pt x="10" y="153"/>
                  </a:cubicBezTo>
                  <a:lnTo>
                    <a:pt x="10" y="149"/>
                  </a:lnTo>
                  <a:cubicBezTo>
                    <a:pt x="9" y="156"/>
                    <a:pt x="7" y="162"/>
                    <a:pt x="6" y="166"/>
                  </a:cubicBezTo>
                  <a:cubicBezTo>
                    <a:pt x="0" y="204"/>
                    <a:pt x="0" y="239"/>
                    <a:pt x="2" y="274"/>
                  </a:cubicBezTo>
                  <a:cubicBezTo>
                    <a:pt x="14" y="437"/>
                    <a:pt x="117" y="555"/>
                    <a:pt x="268" y="555"/>
                  </a:cubicBezTo>
                  <a:cubicBezTo>
                    <a:pt x="274" y="555"/>
                    <a:pt x="280" y="555"/>
                    <a:pt x="286" y="554"/>
                  </a:cubicBezTo>
                  <a:cubicBezTo>
                    <a:pt x="476" y="541"/>
                    <a:pt x="661" y="346"/>
                    <a:pt x="697" y="117"/>
                  </a:cubicBezTo>
                  <a:cubicBezTo>
                    <a:pt x="704" y="76"/>
                    <a:pt x="704" y="38"/>
                    <a:pt x="700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42" name="Google Shape;10042;p47"/>
            <p:cNvSpPr/>
            <p:nvPr/>
          </p:nvSpPr>
          <p:spPr>
            <a:xfrm>
              <a:off x="1912814" y="3250615"/>
              <a:ext cx="31046" cy="21998"/>
            </a:xfrm>
            <a:custGeom>
              <a:avLst/>
              <a:gdLst/>
              <a:ahLst/>
              <a:cxnLst/>
              <a:rect l="l" t="t" r="r" b="b"/>
              <a:pathLst>
                <a:path w="748" h="530" extrusionOk="0">
                  <a:moveTo>
                    <a:pt x="746" y="0"/>
                  </a:moveTo>
                  <a:lnTo>
                    <a:pt x="746" y="0"/>
                  </a:lnTo>
                  <a:cubicBezTo>
                    <a:pt x="693" y="220"/>
                    <a:pt x="505" y="397"/>
                    <a:pt x="318" y="398"/>
                  </a:cubicBezTo>
                  <a:cubicBezTo>
                    <a:pt x="317" y="398"/>
                    <a:pt x="316" y="398"/>
                    <a:pt x="315" y="398"/>
                  </a:cubicBezTo>
                  <a:cubicBezTo>
                    <a:pt x="160" y="398"/>
                    <a:pt x="59" y="275"/>
                    <a:pt x="52" y="108"/>
                  </a:cubicBezTo>
                  <a:cubicBezTo>
                    <a:pt x="51" y="112"/>
                    <a:pt x="49" y="117"/>
                    <a:pt x="49" y="122"/>
                  </a:cubicBezTo>
                  <a:cubicBezTo>
                    <a:pt x="1" y="347"/>
                    <a:pt x="116" y="529"/>
                    <a:pt x="305" y="529"/>
                  </a:cubicBezTo>
                  <a:cubicBezTo>
                    <a:pt x="496" y="528"/>
                    <a:pt x="689" y="345"/>
                    <a:pt x="736" y="117"/>
                  </a:cubicBezTo>
                  <a:cubicBezTo>
                    <a:pt x="746" y="75"/>
                    <a:pt x="748" y="38"/>
                    <a:pt x="746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43" name="Google Shape;10043;p47"/>
            <p:cNvSpPr/>
            <p:nvPr/>
          </p:nvSpPr>
          <p:spPr>
            <a:xfrm>
              <a:off x="1941702" y="3248581"/>
              <a:ext cx="30838" cy="21998"/>
            </a:xfrm>
            <a:custGeom>
              <a:avLst/>
              <a:gdLst/>
              <a:ahLst/>
              <a:cxnLst/>
              <a:rect l="l" t="t" r="r" b="b"/>
              <a:pathLst>
                <a:path w="743" h="530" extrusionOk="0">
                  <a:moveTo>
                    <a:pt x="743" y="0"/>
                  </a:moveTo>
                  <a:lnTo>
                    <a:pt x="743" y="0"/>
                  </a:lnTo>
                  <a:cubicBezTo>
                    <a:pt x="691" y="220"/>
                    <a:pt x="503" y="397"/>
                    <a:pt x="315" y="398"/>
                  </a:cubicBezTo>
                  <a:cubicBezTo>
                    <a:pt x="314" y="398"/>
                    <a:pt x="313" y="398"/>
                    <a:pt x="312" y="398"/>
                  </a:cubicBezTo>
                  <a:cubicBezTo>
                    <a:pt x="158" y="398"/>
                    <a:pt x="56" y="275"/>
                    <a:pt x="49" y="108"/>
                  </a:cubicBezTo>
                  <a:cubicBezTo>
                    <a:pt x="47" y="113"/>
                    <a:pt x="46" y="117"/>
                    <a:pt x="46" y="123"/>
                  </a:cubicBezTo>
                  <a:cubicBezTo>
                    <a:pt x="0" y="346"/>
                    <a:pt x="113" y="529"/>
                    <a:pt x="300" y="529"/>
                  </a:cubicBezTo>
                  <a:cubicBezTo>
                    <a:pt x="302" y="529"/>
                    <a:pt x="303" y="529"/>
                    <a:pt x="305" y="529"/>
                  </a:cubicBezTo>
                  <a:cubicBezTo>
                    <a:pt x="489" y="528"/>
                    <a:pt x="673" y="355"/>
                    <a:pt x="729" y="140"/>
                  </a:cubicBezTo>
                  <a:cubicBezTo>
                    <a:pt x="729" y="107"/>
                    <a:pt x="730" y="71"/>
                    <a:pt x="737" y="31"/>
                  </a:cubicBezTo>
                  <a:cubicBezTo>
                    <a:pt x="740" y="25"/>
                    <a:pt x="742" y="22"/>
                    <a:pt x="742" y="16"/>
                  </a:cubicBezTo>
                  <a:lnTo>
                    <a:pt x="742" y="19"/>
                  </a:lnTo>
                  <a:cubicBezTo>
                    <a:pt x="742" y="15"/>
                    <a:pt x="743" y="8"/>
                    <a:pt x="743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44" name="Google Shape;10044;p47"/>
            <p:cNvSpPr/>
            <p:nvPr/>
          </p:nvSpPr>
          <p:spPr>
            <a:xfrm>
              <a:off x="1971876" y="3244804"/>
              <a:ext cx="29510" cy="22081"/>
            </a:xfrm>
            <a:custGeom>
              <a:avLst/>
              <a:gdLst/>
              <a:ahLst/>
              <a:cxnLst/>
              <a:rect l="l" t="t" r="r" b="b"/>
              <a:pathLst>
                <a:path w="711" h="532" extrusionOk="0">
                  <a:moveTo>
                    <a:pt x="707" y="1"/>
                  </a:moveTo>
                  <a:cubicBezTo>
                    <a:pt x="655" y="222"/>
                    <a:pt x="467" y="399"/>
                    <a:pt x="280" y="400"/>
                  </a:cubicBezTo>
                  <a:cubicBezTo>
                    <a:pt x="279" y="400"/>
                    <a:pt x="279" y="400"/>
                    <a:pt x="278" y="400"/>
                  </a:cubicBezTo>
                  <a:cubicBezTo>
                    <a:pt x="124" y="400"/>
                    <a:pt x="22" y="279"/>
                    <a:pt x="15" y="113"/>
                  </a:cubicBezTo>
                  <a:lnTo>
                    <a:pt x="15" y="109"/>
                  </a:lnTo>
                  <a:cubicBezTo>
                    <a:pt x="15" y="113"/>
                    <a:pt x="13" y="116"/>
                    <a:pt x="10" y="122"/>
                  </a:cubicBezTo>
                  <a:cubicBezTo>
                    <a:pt x="3" y="159"/>
                    <a:pt x="0" y="195"/>
                    <a:pt x="2" y="231"/>
                  </a:cubicBezTo>
                  <a:cubicBezTo>
                    <a:pt x="6" y="403"/>
                    <a:pt x="109" y="531"/>
                    <a:pt x="267" y="531"/>
                  </a:cubicBezTo>
                  <a:cubicBezTo>
                    <a:pt x="459" y="530"/>
                    <a:pt x="650" y="346"/>
                    <a:pt x="699" y="119"/>
                  </a:cubicBezTo>
                  <a:cubicBezTo>
                    <a:pt x="707" y="77"/>
                    <a:pt x="710" y="40"/>
                    <a:pt x="707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45" name="Google Shape;10045;p47"/>
            <p:cNvSpPr/>
            <p:nvPr/>
          </p:nvSpPr>
          <p:spPr>
            <a:xfrm>
              <a:off x="2026787" y="3235507"/>
              <a:ext cx="31046" cy="22039"/>
            </a:xfrm>
            <a:custGeom>
              <a:avLst/>
              <a:gdLst/>
              <a:ahLst/>
              <a:cxnLst/>
              <a:rect l="l" t="t" r="r" b="b"/>
              <a:pathLst>
                <a:path w="748" h="531" extrusionOk="0">
                  <a:moveTo>
                    <a:pt x="746" y="1"/>
                  </a:moveTo>
                  <a:cubicBezTo>
                    <a:pt x="695" y="222"/>
                    <a:pt x="505" y="397"/>
                    <a:pt x="318" y="399"/>
                  </a:cubicBezTo>
                  <a:cubicBezTo>
                    <a:pt x="316" y="399"/>
                    <a:pt x="315" y="399"/>
                    <a:pt x="313" y="399"/>
                  </a:cubicBezTo>
                  <a:cubicBezTo>
                    <a:pt x="161" y="399"/>
                    <a:pt x="59" y="275"/>
                    <a:pt x="52" y="109"/>
                  </a:cubicBezTo>
                  <a:cubicBezTo>
                    <a:pt x="51" y="114"/>
                    <a:pt x="49" y="117"/>
                    <a:pt x="49" y="123"/>
                  </a:cubicBezTo>
                  <a:cubicBezTo>
                    <a:pt x="1" y="350"/>
                    <a:pt x="116" y="531"/>
                    <a:pt x="307" y="531"/>
                  </a:cubicBezTo>
                  <a:cubicBezTo>
                    <a:pt x="496" y="528"/>
                    <a:pt x="689" y="346"/>
                    <a:pt x="738" y="117"/>
                  </a:cubicBezTo>
                  <a:cubicBezTo>
                    <a:pt x="746" y="75"/>
                    <a:pt x="748" y="38"/>
                    <a:pt x="746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46" name="Google Shape;10046;p47"/>
            <p:cNvSpPr/>
            <p:nvPr/>
          </p:nvSpPr>
          <p:spPr>
            <a:xfrm>
              <a:off x="2055591" y="3233473"/>
              <a:ext cx="30963" cy="22081"/>
            </a:xfrm>
            <a:custGeom>
              <a:avLst/>
              <a:gdLst/>
              <a:ahLst/>
              <a:cxnLst/>
              <a:rect l="l" t="t" r="r" b="b"/>
              <a:pathLst>
                <a:path w="746" h="532" extrusionOk="0">
                  <a:moveTo>
                    <a:pt x="745" y="1"/>
                  </a:moveTo>
                  <a:lnTo>
                    <a:pt x="745" y="1"/>
                  </a:lnTo>
                  <a:cubicBezTo>
                    <a:pt x="693" y="222"/>
                    <a:pt x="505" y="397"/>
                    <a:pt x="318" y="400"/>
                  </a:cubicBezTo>
                  <a:cubicBezTo>
                    <a:pt x="317" y="400"/>
                    <a:pt x="316" y="400"/>
                    <a:pt x="316" y="400"/>
                  </a:cubicBezTo>
                  <a:cubicBezTo>
                    <a:pt x="160" y="400"/>
                    <a:pt x="60" y="277"/>
                    <a:pt x="52" y="109"/>
                  </a:cubicBezTo>
                  <a:cubicBezTo>
                    <a:pt x="51" y="114"/>
                    <a:pt x="48" y="117"/>
                    <a:pt x="48" y="123"/>
                  </a:cubicBezTo>
                  <a:cubicBezTo>
                    <a:pt x="1" y="349"/>
                    <a:pt x="116" y="531"/>
                    <a:pt x="303" y="531"/>
                  </a:cubicBezTo>
                  <a:cubicBezTo>
                    <a:pt x="304" y="531"/>
                    <a:pt x="305" y="531"/>
                    <a:pt x="305" y="531"/>
                  </a:cubicBezTo>
                  <a:cubicBezTo>
                    <a:pt x="489" y="530"/>
                    <a:pt x="673" y="357"/>
                    <a:pt x="729" y="139"/>
                  </a:cubicBezTo>
                  <a:cubicBezTo>
                    <a:pt x="731" y="106"/>
                    <a:pt x="732" y="70"/>
                    <a:pt x="741" y="31"/>
                  </a:cubicBezTo>
                  <a:cubicBezTo>
                    <a:pt x="742" y="27"/>
                    <a:pt x="744" y="22"/>
                    <a:pt x="744" y="17"/>
                  </a:cubicBezTo>
                  <a:lnTo>
                    <a:pt x="744" y="21"/>
                  </a:lnTo>
                  <a:cubicBezTo>
                    <a:pt x="744" y="15"/>
                    <a:pt x="745" y="8"/>
                    <a:pt x="745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47" name="Google Shape;10047;p47"/>
            <p:cNvSpPr/>
            <p:nvPr/>
          </p:nvSpPr>
          <p:spPr>
            <a:xfrm>
              <a:off x="2085890" y="3234262"/>
              <a:ext cx="23948" cy="17640"/>
            </a:xfrm>
            <a:custGeom>
              <a:avLst/>
              <a:gdLst/>
              <a:ahLst/>
              <a:cxnLst/>
              <a:rect l="l" t="t" r="r" b="b"/>
              <a:pathLst>
                <a:path w="577" h="425" extrusionOk="0">
                  <a:moveTo>
                    <a:pt x="15" y="1"/>
                  </a:moveTo>
                  <a:cubicBezTo>
                    <a:pt x="14" y="6"/>
                    <a:pt x="12" y="9"/>
                    <a:pt x="12" y="15"/>
                  </a:cubicBezTo>
                  <a:cubicBezTo>
                    <a:pt x="5" y="52"/>
                    <a:pt x="1" y="88"/>
                    <a:pt x="2" y="124"/>
                  </a:cubicBezTo>
                  <a:cubicBezTo>
                    <a:pt x="6" y="297"/>
                    <a:pt x="110" y="424"/>
                    <a:pt x="269" y="424"/>
                  </a:cubicBezTo>
                  <a:cubicBezTo>
                    <a:pt x="381" y="424"/>
                    <a:pt x="494" y="358"/>
                    <a:pt x="577" y="258"/>
                  </a:cubicBezTo>
                  <a:cubicBezTo>
                    <a:pt x="568" y="228"/>
                    <a:pt x="560" y="197"/>
                    <a:pt x="551" y="169"/>
                  </a:cubicBezTo>
                  <a:cubicBezTo>
                    <a:pt x="472" y="243"/>
                    <a:pt x="377" y="289"/>
                    <a:pt x="281" y="291"/>
                  </a:cubicBezTo>
                  <a:cubicBezTo>
                    <a:pt x="279" y="291"/>
                    <a:pt x="277" y="291"/>
                    <a:pt x="276" y="291"/>
                  </a:cubicBezTo>
                  <a:cubicBezTo>
                    <a:pt x="125" y="291"/>
                    <a:pt x="22" y="170"/>
                    <a:pt x="15" y="3"/>
                  </a:cubicBezTo>
                  <a:lnTo>
                    <a:pt x="15" y="1"/>
                  </a:ln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48" name="Google Shape;10048;p47"/>
            <p:cNvSpPr/>
            <p:nvPr/>
          </p:nvSpPr>
          <p:spPr>
            <a:xfrm>
              <a:off x="1792076" y="3319015"/>
              <a:ext cx="30050" cy="22662"/>
            </a:xfrm>
            <a:custGeom>
              <a:avLst/>
              <a:gdLst/>
              <a:ahLst/>
              <a:cxnLst/>
              <a:rect l="l" t="t" r="r" b="b"/>
              <a:pathLst>
                <a:path w="724" h="546" extrusionOk="0">
                  <a:moveTo>
                    <a:pt x="714" y="1"/>
                  </a:moveTo>
                  <a:cubicBezTo>
                    <a:pt x="684" y="219"/>
                    <a:pt x="513" y="404"/>
                    <a:pt x="324" y="413"/>
                  </a:cubicBezTo>
                  <a:cubicBezTo>
                    <a:pt x="320" y="413"/>
                    <a:pt x="315" y="413"/>
                    <a:pt x="311" y="413"/>
                  </a:cubicBezTo>
                  <a:cubicBezTo>
                    <a:pt x="161" y="413"/>
                    <a:pt x="51" y="299"/>
                    <a:pt x="27" y="137"/>
                  </a:cubicBezTo>
                  <a:cubicBezTo>
                    <a:pt x="27" y="143"/>
                    <a:pt x="24" y="146"/>
                    <a:pt x="24" y="151"/>
                  </a:cubicBezTo>
                  <a:cubicBezTo>
                    <a:pt x="0" y="373"/>
                    <a:pt x="128" y="545"/>
                    <a:pt x="311" y="545"/>
                  </a:cubicBezTo>
                  <a:cubicBezTo>
                    <a:pt x="316" y="545"/>
                    <a:pt x="320" y="545"/>
                    <a:pt x="324" y="545"/>
                  </a:cubicBezTo>
                  <a:cubicBezTo>
                    <a:pt x="518" y="534"/>
                    <a:pt x="692" y="344"/>
                    <a:pt x="718" y="117"/>
                  </a:cubicBezTo>
                  <a:cubicBezTo>
                    <a:pt x="724" y="75"/>
                    <a:pt x="720" y="38"/>
                    <a:pt x="714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49" name="Google Shape;10049;p47"/>
            <p:cNvSpPr/>
            <p:nvPr/>
          </p:nvSpPr>
          <p:spPr>
            <a:xfrm>
              <a:off x="1821005" y="3315778"/>
              <a:ext cx="29635" cy="22662"/>
            </a:xfrm>
            <a:custGeom>
              <a:avLst/>
              <a:gdLst/>
              <a:ahLst/>
              <a:cxnLst/>
              <a:rect l="l" t="t" r="r" b="b"/>
              <a:pathLst>
                <a:path w="714" h="546" extrusionOk="0">
                  <a:moveTo>
                    <a:pt x="714" y="1"/>
                  </a:moveTo>
                  <a:cubicBezTo>
                    <a:pt x="684" y="221"/>
                    <a:pt x="513" y="405"/>
                    <a:pt x="324" y="415"/>
                  </a:cubicBezTo>
                  <a:cubicBezTo>
                    <a:pt x="320" y="415"/>
                    <a:pt x="315" y="415"/>
                    <a:pt x="311" y="415"/>
                  </a:cubicBezTo>
                  <a:cubicBezTo>
                    <a:pt x="161" y="415"/>
                    <a:pt x="51" y="299"/>
                    <a:pt x="27" y="137"/>
                  </a:cubicBezTo>
                  <a:cubicBezTo>
                    <a:pt x="27" y="143"/>
                    <a:pt x="24" y="147"/>
                    <a:pt x="24" y="152"/>
                  </a:cubicBezTo>
                  <a:cubicBezTo>
                    <a:pt x="0" y="373"/>
                    <a:pt x="128" y="546"/>
                    <a:pt x="311" y="546"/>
                  </a:cubicBezTo>
                  <a:cubicBezTo>
                    <a:pt x="315" y="546"/>
                    <a:pt x="320" y="546"/>
                    <a:pt x="324" y="546"/>
                  </a:cubicBezTo>
                  <a:cubicBezTo>
                    <a:pt x="510" y="537"/>
                    <a:pt x="678" y="357"/>
                    <a:pt x="712" y="142"/>
                  </a:cubicBezTo>
                  <a:cubicBezTo>
                    <a:pt x="707" y="106"/>
                    <a:pt x="705" y="70"/>
                    <a:pt x="711" y="33"/>
                  </a:cubicBezTo>
                  <a:cubicBezTo>
                    <a:pt x="711" y="27"/>
                    <a:pt x="712" y="22"/>
                    <a:pt x="714" y="18"/>
                  </a:cubicBezTo>
                  <a:lnTo>
                    <a:pt x="714" y="1"/>
                  </a:ln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50" name="Google Shape;10050;p47"/>
            <p:cNvSpPr/>
            <p:nvPr/>
          </p:nvSpPr>
          <p:spPr>
            <a:xfrm>
              <a:off x="1850266" y="3310797"/>
              <a:ext cx="29178" cy="22579"/>
            </a:xfrm>
            <a:custGeom>
              <a:avLst/>
              <a:gdLst/>
              <a:ahLst/>
              <a:cxnLst/>
              <a:rect l="l" t="t" r="r" b="b"/>
              <a:pathLst>
                <a:path w="703" h="544" extrusionOk="0">
                  <a:moveTo>
                    <a:pt x="694" y="0"/>
                  </a:moveTo>
                  <a:cubicBezTo>
                    <a:pt x="663" y="220"/>
                    <a:pt x="493" y="405"/>
                    <a:pt x="303" y="414"/>
                  </a:cubicBezTo>
                  <a:cubicBezTo>
                    <a:pt x="299" y="414"/>
                    <a:pt x="294" y="414"/>
                    <a:pt x="290" y="414"/>
                  </a:cubicBezTo>
                  <a:cubicBezTo>
                    <a:pt x="141" y="414"/>
                    <a:pt x="32" y="301"/>
                    <a:pt x="7" y="141"/>
                  </a:cubicBezTo>
                  <a:lnTo>
                    <a:pt x="7" y="138"/>
                  </a:lnTo>
                  <a:cubicBezTo>
                    <a:pt x="7" y="142"/>
                    <a:pt x="6" y="147"/>
                    <a:pt x="4" y="153"/>
                  </a:cubicBezTo>
                  <a:cubicBezTo>
                    <a:pt x="0" y="190"/>
                    <a:pt x="2" y="226"/>
                    <a:pt x="6" y="260"/>
                  </a:cubicBezTo>
                  <a:cubicBezTo>
                    <a:pt x="27" y="424"/>
                    <a:pt x="138" y="544"/>
                    <a:pt x="288" y="544"/>
                  </a:cubicBezTo>
                  <a:cubicBezTo>
                    <a:pt x="293" y="544"/>
                    <a:pt x="298" y="544"/>
                    <a:pt x="303" y="543"/>
                  </a:cubicBezTo>
                  <a:cubicBezTo>
                    <a:pt x="497" y="535"/>
                    <a:pt x="673" y="344"/>
                    <a:pt x="697" y="118"/>
                  </a:cubicBezTo>
                  <a:cubicBezTo>
                    <a:pt x="703" y="76"/>
                    <a:pt x="699" y="39"/>
                    <a:pt x="694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51" name="Google Shape;10051;p47"/>
            <p:cNvSpPr/>
            <p:nvPr/>
          </p:nvSpPr>
          <p:spPr>
            <a:xfrm>
              <a:off x="1908705" y="3303700"/>
              <a:ext cx="30050" cy="22537"/>
            </a:xfrm>
            <a:custGeom>
              <a:avLst/>
              <a:gdLst/>
              <a:ahLst/>
              <a:cxnLst/>
              <a:rect l="l" t="t" r="r" b="b"/>
              <a:pathLst>
                <a:path w="724" h="543" extrusionOk="0">
                  <a:moveTo>
                    <a:pt x="713" y="0"/>
                  </a:moveTo>
                  <a:cubicBezTo>
                    <a:pt x="683" y="219"/>
                    <a:pt x="512" y="404"/>
                    <a:pt x="324" y="413"/>
                  </a:cubicBezTo>
                  <a:cubicBezTo>
                    <a:pt x="319" y="413"/>
                    <a:pt x="315" y="413"/>
                    <a:pt x="310" y="413"/>
                  </a:cubicBezTo>
                  <a:cubicBezTo>
                    <a:pt x="160" y="413"/>
                    <a:pt x="50" y="299"/>
                    <a:pt x="26" y="137"/>
                  </a:cubicBezTo>
                  <a:cubicBezTo>
                    <a:pt x="26" y="141"/>
                    <a:pt x="23" y="145"/>
                    <a:pt x="23" y="151"/>
                  </a:cubicBezTo>
                  <a:cubicBezTo>
                    <a:pt x="1" y="370"/>
                    <a:pt x="129" y="542"/>
                    <a:pt x="312" y="542"/>
                  </a:cubicBezTo>
                  <a:cubicBezTo>
                    <a:pt x="316" y="542"/>
                    <a:pt x="321" y="542"/>
                    <a:pt x="325" y="542"/>
                  </a:cubicBezTo>
                  <a:cubicBezTo>
                    <a:pt x="516" y="533"/>
                    <a:pt x="692" y="342"/>
                    <a:pt x="717" y="117"/>
                  </a:cubicBezTo>
                  <a:cubicBezTo>
                    <a:pt x="723" y="75"/>
                    <a:pt x="719" y="38"/>
                    <a:pt x="713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52" name="Google Shape;10052;p47"/>
            <p:cNvSpPr/>
            <p:nvPr/>
          </p:nvSpPr>
          <p:spPr>
            <a:xfrm>
              <a:off x="1937551" y="3300462"/>
              <a:ext cx="29635" cy="22537"/>
            </a:xfrm>
            <a:custGeom>
              <a:avLst/>
              <a:gdLst/>
              <a:ahLst/>
              <a:cxnLst/>
              <a:rect l="l" t="t" r="r" b="b"/>
              <a:pathLst>
                <a:path w="714" h="543" extrusionOk="0">
                  <a:moveTo>
                    <a:pt x="714" y="1"/>
                  </a:moveTo>
                  <a:cubicBezTo>
                    <a:pt x="683" y="219"/>
                    <a:pt x="512" y="404"/>
                    <a:pt x="324" y="413"/>
                  </a:cubicBezTo>
                  <a:cubicBezTo>
                    <a:pt x="320" y="413"/>
                    <a:pt x="315" y="413"/>
                    <a:pt x="311" y="413"/>
                  </a:cubicBezTo>
                  <a:cubicBezTo>
                    <a:pt x="161" y="413"/>
                    <a:pt x="50" y="299"/>
                    <a:pt x="25" y="137"/>
                  </a:cubicBezTo>
                  <a:cubicBezTo>
                    <a:pt x="25" y="141"/>
                    <a:pt x="24" y="146"/>
                    <a:pt x="24" y="151"/>
                  </a:cubicBezTo>
                  <a:cubicBezTo>
                    <a:pt x="0" y="370"/>
                    <a:pt x="126" y="543"/>
                    <a:pt x="310" y="543"/>
                  </a:cubicBezTo>
                  <a:cubicBezTo>
                    <a:pt x="315" y="543"/>
                    <a:pt x="320" y="543"/>
                    <a:pt x="326" y="542"/>
                  </a:cubicBezTo>
                  <a:cubicBezTo>
                    <a:pt x="511" y="534"/>
                    <a:pt x="679" y="354"/>
                    <a:pt x="714" y="139"/>
                  </a:cubicBezTo>
                  <a:cubicBezTo>
                    <a:pt x="711" y="104"/>
                    <a:pt x="708" y="68"/>
                    <a:pt x="712" y="31"/>
                  </a:cubicBezTo>
                  <a:cubicBezTo>
                    <a:pt x="712" y="25"/>
                    <a:pt x="714" y="22"/>
                    <a:pt x="714" y="16"/>
                  </a:cubicBezTo>
                  <a:lnTo>
                    <a:pt x="714" y="1"/>
                  </a:ln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53" name="Google Shape;10053;p47"/>
            <p:cNvSpPr/>
            <p:nvPr/>
          </p:nvSpPr>
          <p:spPr>
            <a:xfrm>
              <a:off x="1966854" y="3295440"/>
              <a:ext cx="29137" cy="22620"/>
            </a:xfrm>
            <a:custGeom>
              <a:avLst/>
              <a:gdLst/>
              <a:ahLst/>
              <a:cxnLst/>
              <a:rect l="l" t="t" r="r" b="b"/>
              <a:pathLst>
                <a:path w="702" h="545" extrusionOk="0">
                  <a:moveTo>
                    <a:pt x="6" y="137"/>
                  </a:moveTo>
                  <a:lnTo>
                    <a:pt x="6" y="142"/>
                  </a:lnTo>
                  <a:cubicBezTo>
                    <a:pt x="6" y="143"/>
                    <a:pt x="6" y="143"/>
                    <a:pt x="7" y="144"/>
                  </a:cubicBezTo>
                  <a:lnTo>
                    <a:pt x="7" y="144"/>
                  </a:lnTo>
                  <a:cubicBezTo>
                    <a:pt x="7" y="142"/>
                    <a:pt x="7" y="140"/>
                    <a:pt x="6" y="137"/>
                  </a:cubicBezTo>
                  <a:close/>
                  <a:moveTo>
                    <a:pt x="692" y="1"/>
                  </a:moveTo>
                  <a:cubicBezTo>
                    <a:pt x="661" y="221"/>
                    <a:pt x="490" y="405"/>
                    <a:pt x="302" y="415"/>
                  </a:cubicBezTo>
                  <a:cubicBezTo>
                    <a:pt x="298" y="415"/>
                    <a:pt x="293" y="415"/>
                    <a:pt x="288" y="415"/>
                  </a:cubicBezTo>
                  <a:cubicBezTo>
                    <a:pt x="140" y="415"/>
                    <a:pt x="31" y="303"/>
                    <a:pt x="7" y="144"/>
                  </a:cubicBezTo>
                  <a:lnTo>
                    <a:pt x="7" y="144"/>
                  </a:lnTo>
                  <a:cubicBezTo>
                    <a:pt x="6" y="147"/>
                    <a:pt x="6" y="149"/>
                    <a:pt x="5" y="152"/>
                  </a:cubicBezTo>
                  <a:cubicBezTo>
                    <a:pt x="0" y="189"/>
                    <a:pt x="2" y="225"/>
                    <a:pt x="6" y="260"/>
                  </a:cubicBezTo>
                  <a:cubicBezTo>
                    <a:pt x="27" y="425"/>
                    <a:pt x="138" y="545"/>
                    <a:pt x="288" y="545"/>
                  </a:cubicBezTo>
                  <a:cubicBezTo>
                    <a:pt x="293" y="545"/>
                    <a:pt x="298" y="544"/>
                    <a:pt x="304" y="544"/>
                  </a:cubicBezTo>
                  <a:cubicBezTo>
                    <a:pt x="495" y="534"/>
                    <a:pt x="670" y="344"/>
                    <a:pt x="696" y="117"/>
                  </a:cubicBezTo>
                  <a:cubicBezTo>
                    <a:pt x="702" y="77"/>
                    <a:pt x="697" y="38"/>
                    <a:pt x="692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54" name="Google Shape;10054;p47"/>
            <p:cNvSpPr/>
            <p:nvPr/>
          </p:nvSpPr>
          <p:spPr>
            <a:xfrm>
              <a:off x="2024421" y="3290335"/>
              <a:ext cx="30008" cy="22537"/>
            </a:xfrm>
            <a:custGeom>
              <a:avLst/>
              <a:gdLst/>
              <a:ahLst/>
              <a:cxnLst/>
              <a:rect l="l" t="t" r="r" b="b"/>
              <a:pathLst>
                <a:path w="723" h="543" extrusionOk="0">
                  <a:moveTo>
                    <a:pt x="713" y="0"/>
                  </a:moveTo>
                  <a:cubicBezTo>
                    <a:pt x="683" y="219"/>
                    <a:pt x="512" y="404"/>
                    <a:pt x="323" y="413"/>
                  </a:cubicBezTo>
                  <a:cubicBezTo>
                    <a:pt x="319" y="413"/>
                    <a:pt x="314" y="413"/>
                    <a:pt x="310" y="413"/>
                  </a:cubicBezTo>
                  <a:cubicBezTo>
                    <a:pt x="160" y="413"/>
                    <a:pt x="50" y="299"/>
                    <a:pt x="26" y="137"/>
                  </a:cubicBezTo>
                  <a:cubicBezTo>
                    <a:pt x="26" y="143"/>
                    <a:pt x="23" y="145"/>
                    <a:pt x="23" y="151"/>
                  </a:cubicBezTo>
                  <a:cubicBezTo>
                    <a:pt x="1" y="369"/>
                    <a:pt x="128" y="542"/>
                    <a:pt x="310" y="542"/>
                  </a:cubicBezTo>
                  <a:cubicBezTo>
                    <a:pt x="315" y="542"/>
                    <a:pt x="320" y="542"/>
                    <a:pt x="325" y="542"/>
                  </a:cubicBezTo>
                  <a:cubicBezTo>
                    <a:pt x="516" y="533"/>
                    <a:pt x="691" y="344"/>
                    <a:pt x="717" y="117"/>
                  </a:cubicBezTo>
                  <a:cubicBezTo>
                    <a:pt x="723" y="75"/>
                    <a:pt x="719" y="38"/>
                    <a:pt x="713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55" name="Google Shape;10055;p47"/>
            <p:cNvSpPr/>
            <p:nvPr/>
          </p:nvSpPr>
          <p:spPr>
            <a:xfrm>
              <a:off x="2053309" y="3287098"/>
              <a:ext cx="29593" cy="22537"/>
            </a:xfrm>
            <a:custGeom>
              <a:avLst/>
              <a:gdLst/>
              <a:ahLst/>
              <a:cxnLst/>
              <a:rect l="l" t="t" r="r" b="b"/>
              <a:pathLst>
                <a:path w="713" h="543" extrusionOk="0">
                  <a:moveTo>
                    <a:pt x="24" y="137"/>
                  </a:moveTo>
                  <a:lnTo>
                    <a:pt x="24" y="137"/>
                  </a:lnTo>
                  <a:cubicBezTo>
                    <a:pt x="24" y="139"/>
                    <a:pt x="25" y="141"/>
                    <a:pt x="25" y="144"/>
                  </a:cubicBezTo>
                  <a:lnTo>
                    <a:pt x="25" y="144"/>
                  </a:lnTo>
                  <a:cubicBezTo>
                    <a:pt x="26" y="141"/>
                    <a:pt x="26" y="139"/>
                    <a:pt x="24" y="137"/>
                  </a:cubicBezTo>
                  <a:close/>
                  <a:moveTo>
                    <a:pt x="712" y="1"/>
                  </a:moveTo>
                  <a:cubicBezTo>
                    <a:pt x="682" y="219"/>
                    <a:pt x="511" y="405"/>
                    <a:pt x="323" y="413"/>
                  </a:cubicBezTo>
                  <a:cubicBezTo>
                    <a:pt x="318" y="413"/>
                    <a:pt x="314" y="413"/>
                    <a:pt x="309" y="413"/>
                  </a:cubicBezTo>
                  <a:cubicBezTo>
                    <a:pt x="162" y="413"/>
                    <a:pt x="52" y="302"/>
                    <a:pt x="25" y="144"/>
                  </a:cubicBezTo>
                  <a:lnTo>
                    <a:pt x="25" y="144"/>
                  </a:lnTo>
                  <a:cubicBezTo>
                    <a:pt x="25" y="146"/>
                    <a:pt x="24" y="148"/>
                    <a:pt x="24" y="150"/>
                  </a:cubicBezTo>
                  <a:cubicBezTo>
                    <a:pt x="0" y="370"/>
                    <a:pt x="127" y="543"/>
                    <a:pt x="309" y="543"/>
                  </a:cubicBezTo>
                  <a:cubicBezTo>
                    <a:pt x="314" y="543"/>
                    <a:pt x="319" y="543"/>
                    <a:pt x="324" y="542"/>
                  </a:cubicBezTo>
                  <a:cubicBezTo>
                    <a:pt x="510" y="534"/>
                    <a:pt x="678" y="354"/>
                    <a:pt x="712" y="139"/>
                  </a:cubicBezTo>
                  <a:cubicBezTo>
                    <a:pt x="710" y="104"/>
                    <a:pt x="707" y="68"/>
                    <a:pt x="711" y="31"/>
                  </a:cubicBezTo>
                  <a:cubicBezTo>
                    <a:pt x="711" y="25"/>
                    <a:pt x="712" y="22"/>
                    <a:pt x="712" y="17"/>
                  </a:cubicBezTo>
                  <a:lnTo>
                    <a:pt x="712" y="1"/>
                  </a:ln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56" name="Google Shape;10056;p47"/>
            <p:cNvSpPr/>
            <p:nvPr/>
          </p:nvSpPr>
          <p:spPr>
            <a:xfrm>
              <a:off x="2082611" y="3282034"/>
              <a:ext cx="29137" cy="22620"/>
            </a:xfrm>
            <a:custGeom>
              <a:avLst/>
              <a:gdLst/>
              <a:ahLst/>
              <a:cxnLst/>
              <a:rect l="l" t="t" r="r" b="b"/>
              <a:pathLst>
                <a:path w="702" h="545" extrusionOk="0">
                  <a:moveTo>
                    <a:pt x="693" y="1"/>
                  </a:moveTo>
                  <a:cubicBezTo>
                    <a:pt x="662" y="220"/>
                    <a:pt x="492" y="404"/>
                    <a:pt x="302" y="414"/>
                  </a:cubicBezTo>
                  <a:cubicBezTo>
                    <a:pt x="298" y="415"/>
                    <a:pt x="293" y="415"/>
                    <a:pt x="289" y="415"/>
                  </a:cubicBezTo>
                  <a:cubicBezTo>
                    <a:pt x="140" y="415"/>
                    <a:pt x="31" y="302"/>
                    <a:pt x="6" y="141"/>
                  </a:cubicBezTo>
                  <a:lnTo>
                    <a:pt x="6" y="137"/>
                  </a:lnTo>
                  <a:cubicBezTo>
                    <a:pt x="6" y="143"/>
                    <a:pt x="5" y="149"/>
                    <a:pt x="5" y="151"/>
                  </a:cubicBezTo>
                  <a:cubicBezTo>
                    <a:pt x="1" y="189"/>
                    <a:pt x="4" y="225"/>
                    <a:pt x="6" y="259"/>
                  </a:cubicBezTo>
                  <a:cubicBezTo>
                    <a:pt x="27" y="425"/>
                    <a:pt x="139" y="544"/>
                    <a:pt x="290" y="544"/>
                  </a:cubicBezTo>
                  <a:cubicBezTo>
                    <a:pt x="295" y="544"/>
                    <a:pt x="300" y="544"/>
                    <a:pt x="305" y="544"/>
                  </a:cubicBezTo>
                  <a:cubicBezTo>
                    <a:pt x="495" y="534"/>
                    <a:pt x="672" y="344"/>
                    <a:pt x="696" y="117"/>
                  </a:cubicBezTo>
                  <a:cubicBezTo>
                    <a:pt x="702" y="77"/>
                    <a:pt x="698" y="38"/>
                    <a:pt x="693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57" name="Google Shape;10057;p47"/>
            <p:cNvSpPr/>
            <p:nvPr/>
          </p:nvSpPr>
          <p:spPr>
            <a:xfrm>
              <a:off x="1843376" y="3238205"/>
              <a:ext cx="333659" cy="370889"/>
            </a:xfrm>
            <a:custGeom>
              <a:avLst/>
              <a:gdLst/>
              <a:ahLst/>
              <a:cxnLst/>
              <a:rect l="l" t="t" r="r" b="b"/>
              <a:pathLst>
                <a:path w="8039" h="8936" extrusionOk="0">
                  <a:moveTo>
                    <a:pt x="6372" y="0"/>
                  </a:moveTo>
                  <a:lnTo>
                    <a:pt x="6372" y="0"/>
                  </a:lnTo>
                  <a:cubicBezTo>
                    <a:pt x="7071" y="2698"/>
                    <a:pt x="7579" y="7053"/>
                    <a:pt x="7281" y="7053"/>
                  </a:cubicBezTo>
                  <a:cubicBezTo>
                    <a:pt x="7281" y="7053"/>
                    <a:pt x="7281" y="7053"/>
                    <a:pt x="7281" y="7053"/>
                  </a:cubicBezTo>
                  <a:cubicBezTo>
                    <a:pt x="7255" y="7053"/>
                    <a:pt x="7230" y="7052"/>
                    <a:pt x="7204" y="7052"/>
                  </a:cubicBezTo>
                  <a:cubicBezTo>
                    <a:pt x="5039" y="7052"/>
                    <a:pt x="1104" y="8692"/>
                    <a:pt x="36" y="8692"/>
                  </a:cubicBezTo>
                  <a:cubicBezTo>
                    <a:pt x="24" y="8692"/>
                    <a:pt x="12" y="8692"/>
                    <a:pt x="1" y="8691"/>
                  </a:cubicBezTo>
                  <a:lnTo>
                    <a:pt x="1" y="8691"/>
                  </a:lnTo>
                  <a:cubicBezTo>
                    <a:pt x="63" y="8795"/>
                    <a:pt x="116" y="8867"/>
                    <a:pt x="159" y="8894"/>
                  </a:cubicBezTo>
                  <a:cubicBezTo>
                    <a:pt x="204" y="8923"/>
                    <a:pt x="279" y="8936"/>
                    <a:pt x="380" y="8936"/>
                  </a:cubicBezTo>
                  <a:cubicBezTo>
                    <a:pt x="1455" y="8936"/>
                    <a:pt x="5479" y="7435"/>
                    <a:pt x="7648" y="7435"/>
                  </a:cubicBezTo>
                  <a:cubicBezTo>
                    <a:pt x="7676" y="7435"/>
                    <a:pt x="7703" y="7435"/>
                    <a:pt x="7730" y="7435"/>
                  </a:cubicBezTo>
                  <a:cubicBezTo>
                    <a:pt x="7731" y="7435"/>
                    <a:pt x="7731" y="7435"/>
                    <a:pt x="7731" y="7435"/>
                  </a:cubicBezTo>
                  <a:cubicBezTo>
                    <a:pt x="8038" y="7435"/>
                    <a:pt x="7190" y="2587"/>
                    <a:pt x="6372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58" name="Google Shape;10058;p47"/>
            <p:cNvSpPr/>
            <p:nvPr/>
          </p:nvSpPr>
          <p:spPr>
            <a:xfrm>
              <a:off x="1733969" y="3187444"/>
              <a:ext cx="433188" cy="433520"/>
            </a:xfrm>
            <a:custGeom>
              <a:avLst/>
              <a:gdLst/>
              <a:ahLst/>
              <a:cxnLst/>
              <a:rect l="l" t="t" r="r" b="b"/>
              <a:pathLst>
                <a:path w="10437" h="10445" extrusionOk="0">
                  <a:moveTo>
                    <a:pt x="1537" y="0"/>
                  </a:moveTo>
                  <a:cubicBezTo>
                    <a:pt x="1033" y="0"/>
                    <a:pt x="540" y="152"/>
                    <a:pt x="431" y="697"/>
                  </a:cubicBezTo>
                  <a:cubicBezTo>
                    <a:pt x="0" y="2851"/>
                    <a:pt x="2167" y="10067"/>
                    <a:pt x="2699" y="10407"/>
                  </a:cubicBezTo>
                  <a:cubicBezTo>
                    <a:pt x="2738" y="10432"/>
                    <a:pt x="2801" y="10444"/>
                    <a:pt x="2885" y="10444"/>
                  </a:cubicBezTo>
                  <a:cubicBezTo>
                    <a:pt x="3916" y="10444"/>
                    <a:pt x="8101" y="8656"/>
                    <a:pt x="10291" y="8656"/>
                  </a:cubicBezTo>
                  <a:cubicBezTo>
                    <a:pt x="10315" y="8656"/>
                    <a:pt x="10339" y="8656"/>
                    <a:pt x="10362" y="8657"/>
                  </a:cubicBezTo>
                  <a:cubicBezTo>
                    <a:pt x="10362" y="8657"/>
                    <a:pt x="10363" y="8657"/>
                    <a:pt x="10363" y="8657"/>
                  </a:cubicBezTo>
                  <a:cubicBezTo>
                    <a:pt x="10420" y="8657"/>
                    <a:pt x="10437" y="8499"/>
                    <a:pt x="10425" y="8229"/>
                  </a:cubicBezTo>
                  <a:lnTo>
                    <a:pt x="10425" y="8229"/>
                  </a:lnTo>
                  <a:cubicBezTo>
                    <a:pt x="8356" y="8392"/>
                    <a:pt x="5424" y="9002"/>
                    <a:pt x="4258" y="9002"/>
                  </a:cubicBezTo>
                  <a:cubicBezTo>
                    <a:pt x="4040" y="9002"/>
                    <a:pt x="3884" y="8981"/>
                    <a:pt x="3807" y="8931"/>
                  </a:cubicBezTo>
                  <a:cubicBezTo>
                    <a:pt x="3275" y="8589"/>
                    <a:pt x="4344" y="2202"/>
                    <a:pt x="2753" y="238"/>
                  </a:cubicBezTo>
                  <a:cubicBezTo>
                    <a:pt x="2730" y="208"/>
                    <a:pt x="2126" y="0"/>
                    <a:pt x="1537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59" name="Google Shape;10059;p47"/>
            <p:cNvSpPr/>
            <p:nvPr/>
          </p:nvSpPr>
          <p:spPr>
            <a:xfrm>
              <a:off x="1580318" y="3376209"/>
              <a:ext cx="267832" cy="372507"/>
            </a:xfrm>
            <a:custGeom>
              <a:avLst/>
              <a:gdLst/>
              <a:ahLst/>
              <a:cxnLst/>
              <a:rect l="l" t="t" r="r" b="b"/>
              <a:pathLst>
                <a:path w="6453" h="8975" extrusionOk="0">
                  <a:moveTo>
                    <a:pt x="1136" y="1"/>
                  </a:moveTo>
                  <a:cubicBezTo>
                    <a:pt x="1136" y="1"/>
                    <a:pt x="0" y="2856"/>
                    <a:pt x="374" y="4185"/>
                  </a:cubicBezTo>
                  <a:cubicBezTo>
                    <a:pt x="748" y="5517"/>
                    <a:pt x="5174" y="8974"/>
                    <a:pt x="5174" y="8974"/>
                  </a:cubicBezTo>
                  <a:lnTo>
                    <a:pt x="6452" y="7329"/>
                  </a:lnTo>
                  <a:cubicBezTo>
                    <a:pt x="5704" y="6463"/>
                    <a:pt x="3705" y="3465"/>
                    <a:pt x="3623" y="3067"/>
                  </a:cubicBezTo>
                  <a:cubicBezTo>
                    <a:pt x="3541" y="2666"/>
                    <a:pt x="4140" y="864"/>
                    <a:pt x="4140" y="864"/>
                  </a:cubicBezTo>
                  <a:lnTo>
                    <a:pt x="113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60" name="Google Shape;10060;p47"/>
            <p:cNvSpPr/>
            <p:nvPr/>
          </p:nvSpPr>
          <p:spPr>
            <a:xfrm>
              <a:off x="1580318" y="3376209"/>
              <a:ext cx="225829" cy="372507"/>
            </a:xfrm>
            <a:custGeom>
              <a:avLst/>
              <a:gdLst/>
              <a:ahLst/>
              <a:cxnLst/>
              <a:rect l="l" t="t" r="r" b="b"/>
              <a:pathLst>
                <a:path w="5441" h="8975" extrusionOk="0">
                  <a:moveTo>
                    <a:pt x="1136" y="1"/>
                  </a:moveTo>
                  <a:cubicBezTo>
                    <a:pt x="1136" y="1"/>
                    <a:pt x="0" y="2854"/>
                    <a:pt x="374" y="4185"/>
                  </a:cubicBezTo>
                  <a:cubicBezTo>
                    <a:pt x="748" y="5514"/>
                    <a:pt x="5174" y="8974"/>
                    <a:pt x="5174" y="8974"/>
                  </a:cubicBezTo>
                  <a:lnTo>
                    <a:pt x="5441" y="8630"/>
                  </a:lnTo>
                  <a:cubicBezTo>
                    <a:pt x="5353" y="8539"/>
                    <a:pt x="5266" y="8449"/>
                    <a:pt x="5179" y="8351"/>
                  </a:cubicBezTo>
                  <a:cubicBezTo>
                    <a:pt x="3658" y="6668"/>
                    <a:pt x="2956" y="4757"/>
                    <a:pt x="3616" y="4082"/>
                  </a:cubicBezTo>
                  <a:cubicBezTo>
                    <a:pt x="3729" y="3967"/>
                    <a:pt x="3876" y="3898"/>
                    <a:pt x="4047" y="3866"/>
                  </a:cubicBezTo>
                  <a:cubicBezTo>
                    <a:pt x="3808" y="3472"/>
                    <a:pt x="3645" y="3175"/>
                    <a:pt x="3623" y="3067"/>
                  </a:cubicBezTo>
                  <a:cubicBezTo>
                    <a:pt x="3543" y="2668"/>
                    <a:pt x="4140" y="864"/>
                    <a:pt x="4140" y="864"/>
                  </a:cubicBezTo>
                  <a:lnTo>
                    <a:pt x="1136" y="1"/>
                  </a:ln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61" name="Google Shape;10061;p47"/>
            <p:cNvSpPr/>
            <p:nvPr/>
          </p:nvSpPr>
          <p:spPr>
            <a:xfrm>
              <a:off x="1567119" y="3162085"/>
              <a:ext cx="308465" cy="362090"/>
            </a:xfrm>
            <a:custGeom>
              <a:avLst/>
              <a:gdLst/>
              <a:ahLst/>
              <a:cxnLst/>
              <a:rect l="l" t="t" r="r" b="b"/>
              <a:pathLst>
                <a:path w="7432" h="8724" extrusionOk="0">
                  <a:moveTo>
                    <a:pt x="5059" y="1"/>
                  </a:moveTo>
                  <a:cubicBezTo>
                    <a:pt x="1110" y="2059"/>
                    <a:pt x="1" y="6821"/>
                    <a:pt x="1" y="6821"/>
                  </a:cubicBezTo>
                  <a:cubicBezTo>
                    <a:pt x="1" y="6821"/>
                    <a:pt x="3160" y="8723"/>
                    <a:pt x="5579" y="8723"/>
                  </a:cubicBezTo>
                  <a:cubicBezTo>
                    <a:pt x="5848" y="8723"/>
                    <a:pt x="6109" y="8700"/>
                    <a:pt x="6355" y="8647"/>
                  </a:cubicBezTo>
                  <a:cubicBezTo>
                    <a:pt x="7202" y="6269"/>
                    <a:pt x="7431" y="3129"/>
                    <a:pt x="7186" y="1843"/>
                  </a:cubicBezTo>
                  <a:lnTo>
                    <a:pt x="505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62" name="Google Shape;10062;p47"/>
            <p:cNvSpPr/>
            <p:nvPr/>
          </p:nvSpPr>
          <p:spPr>
            <a:xfrm>
              <a:off x="1585340" y="3442700"/>
              <a:ext cx="12119" cy="10293"/>
            </a:xfrm>
            <a:custGeom>
              <a:avLst/>
              <a:gdLst/>
              <a:ahLst/>
              <a:cxnLst/>
              <a:rect l="l" t="t" r="r" b="b"/>
              <a:pathLst>
                <a:path w="292" h="248" extrusionOk="0">
                  <a:moveTo>
                    <a:pt x="292" y="1"/>
                  </a:moveTo>
                  <a:lnTo>
                    <a:pt x="292" y="1"/>
                  </a:lnTo>
                  <a:cubicBezTo>
                    <a:pt x="220" y="104"/>
                    <a:pt x="111" y="172"/>
                    <a:pt x="0" y="201"/>
                  </a:cubicBezTo>
                  <a:cubicBezTo>
                    <a:pt x="26" y="215"/>
                    <a:pt x="58" y="232"/>
                    <a:pt x="88" y="248"/>
                  </a:cubicBezTo>
                  <a:cubicBezTo>
                    <a:pt x="144" y="212"/>
                    <a:pt x="194" y="169"/>
                    <a:pt x="233" y="114"/>
                  </a:cubicBezTo>
                  <a:cubicBezTo>
                    <a:pt x="244" y="83"/>
                    <a:pt x="256" y="54"/>
                    <a:pt x="276" y="24"/>
                  </a:cubicBezTo>
                  <a:cubicBezTo>
                    <a:pt x="277" y="21"/>
                    <a:pt x="282" y="17"/>
                    <a:pt x="285" y="14"/>
                  </a:cubicBezTo>
                  <a:lnTo>
                    <a:pt x="285" y="17"/>
                  </a:lnTo>
                  <a:cubicBezTo>
                    <a:pt x="288" y="11"/>
                    <a:pt x="290" y="5"/>
                    <a:pt x="292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63" name="Google Shape;10063;p47"/>
            <p:cNvSpPr/>
            <p:nvPr/>
          </p:nvSpPr>
          <p:spPr>
            <a:xfrm>
              <a:off x="1593848" y="3443240"/>
              <a:ext cx="31253" cy="20088"/>
            </a:xfrm>
            <a:custGeom>
              <a:avLst/>
              <a:gdLst/>
              <a:ahLst/>
              <a:cxnLst/>
              <a:rect l="l" t="t" r="r" b="b"/>
              <a:pathLst>
                <a:path w="753" h="484" extrusionOk="0">
                  <a:moveTo>
                    <a:pt x="80" y="1"/>
                  </a:moveTo>
                  <a:cubicBezTo>
                    <a:pt x="78" y="4"/>
                    <a:pt x="74" y="6"/>
                    <a:pt x="71" y="11"/>
                  </a:cubicBezTo>
                  <a:cubicBezTo>
                    <a:pt x="51" y="40"/>
                    <a:pt x="38" y="70"/>
                    <a:pt x="28" y="101"/>
                  </a:cubicBezTo>
                  <a:cubicBezTo>
                    <a:pt x="1" y="176"/>
                    <a:pt x="1" y="249"/>
                    <a:pt x="22" y="313"/>
                  </a:cubicBezTo>
                  <a:cubicBezTo>
                    <a:pt x="118" y="364"/>
                    <a:pt x="228" y="420"/>
                    <a:pt x="347" y="484"/>
                  </a:cubicBezTo>
                  <a:cubicBezTo>
                    <a:pt x="485" y="468"/>
                    <a:pt x="623" y="389"/>
                    <a:pt x="705" y="262"/>
                  </a:cubicBezTo>
                  <a:cubicBezTo>
                    <a:pt x="726" y="231"/>
                    <a:pt x="741" y="196"/>
                    <a:pt x="752" y="162"/>
                  </a:cubicBezTo>
                  <a:lnTo>
                    <a:pt x="752" y="162"/>
                  </a:lnTo>
                  <a:cubicBezTo>
                    <a:pt x="660" y="297"/>
                    <a:pt x="503" y="379"/>
                    <a:pt x="357" y="379"/>
                  </a:cubicBezTo>
                  <a:cubicBezTo>
                    <a:pt x="313" y="379"/>
                    <a:pt x="269" y="372"/>
                    <a:pt x="229" y="356"/>
                  </a:cubicBezTo>
                  <a:cubicBezTo>
                    <a:pt x="87" y="300"/>
                    <a:pt x="32" y="153"/>
                    <a:pt x="80" y="4"/>
                  </a:cubicBezTo>
                  <a:lnTo>
                    <a:pt x="80" y="1"/>
                  </a:ln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64" name="Google Shape;10064;p47"/>
            <p:cNvSpPr/>
            <p:nvPr/>
          </p:nvSpPr>
          <p:spPr>
            <a:xfrm>
              <a:off x="1645024" y="3444028"/>
              <a:ext cx="32664" cy="21624"/>
            </a:xfrm>
            <a:custGeom>
              <a:avLst/>
              <a:gdLst/>
              <a:ahLst/>
              <a:cxnLst/>
              <a:rect l="l" t="t" r="r" b="b"/>
              <a:pathLst>
                <a:path w="787" h="521" extrusionOk="0">
                  <a:moveTo>
                    <a:pt x="146" y="0"/>
                  </a:moveTo>
                  <a:cubicBezTo>
                    <a:pt x="143" y="5"/>
                    <a:pt x="138" y="6"/>
                    <a:pt x="137" y="10"/>
                  </a:cubicBezTo>
                  <a:cubicBezTo>
                    <a:pt x="1" y="180"/>
                    <a:pt x="22" y="391"/>
                    <a:pt x="184" y="480"/>
                  </a:cubicBezTo>
                  <a:cubicBezTo>
                    <a:pt x="234" y="508"/>
                    <a:pt x="291" y="521"/>
                    <a:pt x="350" y="521"/>
                  </a:cubicBezTo>
                  <a:cubicBezTo>
                    <a:pt x="486" y="521"/>
                    <a:pt x="634" y="452"/>
                    <a:pt x="729" y="334"/>
                  </a:cubicBezTo>
                  <a:cubicBezTo>
                    <a:pt x="755" y="302"/>
                    <a:pt x="772" y="271"/>
                    <a:pt x="787" y="238"/>
                  </a:cubicBezTo>
                  <a:lnTo>
                    <a:pt x="787" y="238"/>
                  </a:lnTo>
                  <a:cubicBezTo>
                    <a:pt x="692" y="350"/>
                    <a:pt x="549" y="415"/>
                    <a:pt x="418" y="415"/>
                  </a:cubicBezTo>
                  <a:cubicBezTo>
                    <a:pt x="359" y="415"/>
                    <a:pt x="302" y="402"/>
                    <a:pt x="252" y="374"/>
                  </a:cubicBezTo>
                  <a:cubicBezTo>
                    <a:pt x="117" y="301"/>
                    <a:pt x="81" y="147"/>
                    <a:pt x="146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65" name="Google Shape;10065;p47"/>
            <p:cNvSpPr/>
            <p:nvPr/>
          </p:nvSpPr>
          <p:spPr>
            <a:xfrm>
              <a:off x="1670674" y="3456065"/>
              <a:ext cx="32664" cy="21583"/>
            </a:xfrm>
            <a:custGeom>
              <a:avLst/>
              <a:gdLst/>
              <a:ahLst/>
              <a:cxnLst/>
              <a:rect l="l" t="t" r="r" b="b"/>
              <a:pathLst>
                <a:path w="787" h="520" extrusionOk="0">
                  <a:moveTo>
                    <a:pt x="146" y="1"/>
                  </a:moveTo>
                  <a:cubicBezTo>
                    <a:pt x="143" y="4"/>
                    <a:pt x="138" y="5"/>
                    <a:pt x="137" y="9"/>
                  </a:cubicBezTo>
                  <a:cubicBezTo>
                    <a:pt x="0" y="180"/>
                    <a:pt x="22" y="390"/>
                    <a:pt x="184" y="479"/>
                  </a:cubicBezTo>
                  <a:cubicBezTo>
                    <a:pt x="234" y="506"/>
                    <a:pt x="291" y="519"/>
                    <a:pt x="351" y="519"/>
                  </a:cubicBezTo>
                  <a:cubicBezTo>
                    <a:pt x="486" y="519"/>
                    <a:pt x="633" y="452"/>
                    <a:pt x="728" y="334"/>
                  </a:cubicBezTo>
                  <a:cubicBezTo>
                    <a:pt x="740" y="310"/>
                    <a:pt x="749" y="284"/>
                    <a:pt x="769" y="259"/>
                  </a:cubicBezTo>
                  <a:lnTo>
                    <a:pt x="778" y="249"/>
                  </a:lnTo>
                  <a:lnTo>
                    <a:pt x="778" y="252"/>
                  </a:lnTo>
                  <a:cubicBezTo>
                    <a:pt x="779" y="246"/>
                    <a:pt x="785" y="241"/>
                    <a:pt x="786" y="235"/>
                  </a:cubicBezTo>
                  <a:lnTo>
                    <a:pt x="786" y="235"/>
                  </a:lnTo>
                  <a:cubicBezTo>
                    <a:pt x="691" y="349"/>
                    <a:pt x="547" y="413"/>
                    <a:pt x="415" y="413"/>
                  </a:cubicBezTo>
                  <a:cubicBezTo>
                    <a:pt x="357" y="413"/>
                    <a:pt x="301" y="401"/>
                    <a:pt x="252" y="374"/>
                  </a:cubicBezTo>
                  <a:cubicBezTo>
                    <a:pt x="117" y="300"/>
                    <a:pt x="81" y="146"/>
                    <a:pt x="146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66" name="Google Shape;10066;p47"/>
            <p:cNvSpPr/>
            <p:nvPr/>
          </p:nvSpPr>
          <p:spPr>
            <a:xfrm>
              <a:off x="1697569" y="3466524"/>
              <a:ext cx="32000" cy="21583"/>
            </a:xfrm>
            <a:custGeom>
              <a:avLst/>
              <a:gdLst/>
              <a:ahLst/>
              <a:cxnLst/>
              <a:rect l="l" t="t" r="r" b="b"/>
              <a:pathLst>
                <a:path w="771" h="520" extrusionOk="0">
                  <a:moveTo>
                    <a:pt x="130" y="0"/>
                  </a:moveTo>
                  <a:cubicBezTo>
                    <a:pt x="127" y="3"/>
                    <a:pt x="123" y="4"/>
                    <a:pt x="121" y="9"/>
                  </a:cubicBezTo>
                  <a:cubicBezTo>
                    <a:pt x="101" y="32"/>
                    <a:pt x="92" y="59"/>
                    <a:pt x="80" y="83"/>
                  </a:cubicBezTo>
                  <a:cubicBezTo>
                    <a:pt x="1" y="236"/>
                    <a:pt x="29" y="401"/>
                    <a:pt x="170" y="479"/>
                  </a:cubicBezTo>
                  <a:cubicBezTo>
                    <a:pt x="219" y="506"/>
                    <a:pt x="276" y="519"/>
                    <a:pt x="336" y="519"/>
                  </a:cubicBezTo>
                  <a:cubicBezTo>
                    <a:pt x="471" y="519"/>
                    <a:pt x="618" y="451"/>
                    <a:pt x="713" y="332"/>
                  </a:cubicBezTo>
                  <a:cubicBezTo>
                    <a:pt x="739" y="302"/>
                    <a:pt x="756" y="269"/>
                    <a:pt x="771" y="236"/>
                  </a:cubicBezTo>
                  <a:lnTo>
                    <a:pt x="771" y="236"/>
                  </a:lnTo>
                  <a:cubicBezTo>
                    <a:pt x="675" y="348"/>
                    <a:pt x="532" y="413"/>
                    <a:pt x="400" y="413"/>
                  </a:cubicBezTo>
                  <a:cubicBezTo>
                    <a:pt x="341" y="413"/>
                    <a:pt x="285" y="400"/>
                    <a:pt x="236" y="374"/>
                  </a:cubicBezTo>
                  <a:cubicBezTo>
                    <a:pt x="103" y="302"/>
                    <a:pt x="65" y="148"/>
                    <a:pt x="130" y="2"/>
                  </a:cubicBezTo>
                  <a:lnTo>
                    <a:pt x="130" y="0"/>
                  </a:ln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67" name="Google Shape;10067;p47"/>
            <p:cNvSpPr/>
            <p:nvPr/>
          </p:nvSpPr>
          <p:spPr>
            <a:xfrm>
              <a:off x="1739572" y="3492091"/>
              <a:ext cx="32664" cy="21624"/>
            </a:xfrm>
            <a:custGeom>
              <a:avLst/>
              <a:gdLst/>
              <a:ahLst/>
              <a:cxnLst/>
              <a:rect l="l" t="t" r="r" b="b"/>
              <a:pathLst>
                <a:path w="787" h="521" extrusionOk="0">
                  <a:moveTo>
                    <a:pt x="145" y="1"/>
                  </a:moveTo>
                  <a:cubicBezTo>
                    <a:pt x="142" y="5"/>
                    <a:pt x="138" y="6"/>
                    <a:pt x="137" y="11"/>
                  </a:cubicBezTo>
                  <a:cubicBezTo>
                    <a:pt x="0" y="180"/>
                    <a:pt x="22" y="391"/>
                    <a:pt x="184" y="481"/>
                  </a:cubicBezTo>
                  <a:cubicBezTo>
                    <a:pt x="234" y="508"/>
                    <a:pt x="291" y="521"/>
                    <a:pt x="350" y="521"/>
                  </a:cubicBezTo>
                  <a:cubicBezTo>
                    <a:pt x="486" y="521"/>
                    <a:pt x="633" y="452"/>
                    <a:pt x="729" y="334"/>
                  </a:cubicBezTo>
                  <a:cubicBezTo>
                    <a:pt x="755" y="302"/>
                    <a:pt x="772" y="271"/>
                    <a:pt x="786" y="238"/>
                  </a:cubicBezTo>
                  <a:lnTo>
                    <a:pt x="786" y="238"/>
                  </a:lnTo>
                  <a:cubicBezTo>
                    <a:pt x="691" y="351"/>
                    <a:pt x="549" y="415"/>
                    <a:pt x="418" y="415"/>
                  </a:cubicBezTo>
                  <a:cubicBezTo>
                    <a:pt x="358" y="415"/>
                    <a:pt x="301" y="402"/>
                    <a:pt x="252" y="374"/>
                  </a:cubicBezTo>
                  <a:cubicBezTo>
                    <a:pt x="117" y="301"/>
                    <a:pt x="81" y="147"/>
                    <a:pt x="145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68" name="Google Shape;10068;p47"/>
            <p:cNvSpPr/>
            <p:nvPr/>
          </p:nvSpPr>
          <p:spPr>
            <a:xfrm>
              <a:off x="1781907" y="3513964"/>
              <a:ext cx="15896" cy="7927"/>
            </a:xfrm>
            <a:custGeom>
              <a:avLst/>
              <a:gdLst/>
              <a:ahLst/>
              <a:cxnLst/>
              <a:rect l="l" t="t" r="r" b="b"/>
              <a:pathLst>
                <a:path w="383" h="191" extrusionOk="0">
                  <a:moveTo>
                    <a:pt x="383" y="1"/>
                  </a:moveTo>
                  <a:lnTo>
                    <a:pt x="383" y="1"/>
                  </a:lnTo>
                  <a:cubicBezTo>
                    <a:pt x="287" y="114"/>
                    <a:pt x="145" y="175"/>
                    <a:pt x="14" y="175"/>
                  </a:cubicBezTo>
                  <a:cubicBezTo>
                    <a:pt x="9" y="175"/>
                    <a:pt x="5" y="175"/>
                    <a:pt x="0" y="175"/>
                  </a:cubicBezTo>
                  <a:lnTo>
                    <a:pt x="0" y="175"/>
                  </a:lnTo>
                  <a:cubicBezTo>
                    <a:pt x="74" y="182"/>
                    <a:pt x="147" y="188"/>
                    <a:pt x="222" y="191"/>
                  </a:cubicBezTo>
                  <a:cubicBezTo>
                    <a:pt x="259" y="165"/>
                    <a:pt x="295" y="135"/>
                    <a:pt x="324" y="99"/>
                  </a:cubicBezTo>
                  <a:cubicBezTo>
                    <a:pt x="337" y="73"/>
                    <a:pt x="345" y="47"/>
                    <a:pt x="365" y="23"/>
                  </a:cubicBezTo>
                  <a:cubicBezTo>
                    <a:pt x="368" y="18"/>
                    <a:pt x="370" y="15"/>
                    <a:pt x="374" y="14"/>
                  </a:cubicBezTo>
                  <a:lnTo>
                    <a:pt x="374" y="17"/>
                  </a:lnTo>
                  <a:cubicBezTo>
                    <a:pt x="375" y="11"/>
                    <a:pt x="381" y="7"/>
                    <a:pt x="383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69" name="Google Shape;10069;p47"/>
            <p:cNvSpPr/>
            <p:nvPr/>
          </p:nvSpPr>
          <p:spPr>
            <a:xfrm>
              <a:off x="1766219" y="3504127"/>
              <a:ext cx="13946" cy="16810"/>
            </a:xfrm>
            <a:custGeom>
              <a:avLst/>
              <a:gdLst/>
              <a:ahLst/>
              <a:cxnLst/>
              <a:rect l="l" t="t" r="r" b="b"/>
              <a:pathLst>
                <a:path w="336" h="405" extrusionOk="0">
                  <a:moveTo>
                    <a:pt x="120" y="1"/>
                  </a:moveTo>
                  <a:lnTo>
                    <a:pt x="120" y="1"/>
                  </a:lnTo>
                  <a:cubicBezTo>
                    <a:pt x="115" y="4"/>
                    <a:pt x="113" y="7"/>
                    <a:pt x="111" y="10"/>
                  </a:cubicBezTo>
                  <a:cubicBezTo>
                    <a:pt x="13" y="130"/>
                    <a:pt x="0" y="268"/>
                    <a:pt x="57" y="370"/>
                  </a:cubicBezTo>
                  <a:cubicBezTo>
                    <a:pt x="150" y="385"/>
                    <a:pt x="243" y="396"/>
                    <a:pt x="335" y="405"/>
                  </a:cubicBezTo>
                  <a:cubicBezTo>
                    <a:pt x="298" y="399"/>
                    <a:pt x="259" y="390"/>
                    <a:pt x="228" y="372"/>
                  </a:cubicBezTo>
                  <a:cubicBezTo>
                    <a:pt x="91" y="303"/>
                    <a:pt x="55" y="147"/>
                    <a:pt x="120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70" name="Google Shape;10070;p47"/>
            <p:cNvSpPr/>
            <p:nvPr/>
          </p:nvSpPr>
          <p:spPr>
            <a:xfrm>
              <a:off x="1793819" y="3514504"/>
              <a:ext cx="3652" cy="7554"/>
            </a:xfrm>
            <a:custGeom>
              <a:avLst/>
              <a:gdLst/>
              <a:ahLst/>
              <a:cxnLst/>
              <a:rect l="l" t="t" r="r" b="b"/>
              <a:pathLst>
                <a:path w="88" h="182" extrusionOk="0">
                  <a:moveTo>
                    <a:pt x="87" y="1"/>
                  </a:moveTo>
                  <a:cubicBezTo>
                    <a:pt x="83" y="4"/>
                    <a:pt x="80" y="5"/>
                    <a:pt x="78" y="10"/>
                  </a:cubicBezTo>
                  <a:cubicBezTo>
                    <a:pt x="58" y="33"/>
                    <a:pt x="50" y="60"/>
                    <a:pt x="37" y="84"/>
                  </a:cubicBezTo>
                  <a:cubicBezTo>
                    <a:pt x="21" y="117"/>
                    <a:pt x="7" y="147"/>
                    <a:pt x="1" y="181"/>
                  </a:cubicBezTo>
                  <a:cubicBezTo>
                    <a:pt x="22" y="181"/>
                    <a:pt x="42" y="181"/>
                    <a:pt x="64" y="182"/>
                  </a:cubicBezTo>
                  <a:cubicBezTo>
                    <a:pt x="54" y="124"/>
                    <a:pt x="60" y="63"/>
                    <a:pt x="87" y="4"/>
                  </a:cubicBezTo>
                  <a:lnTo>
                    <a:pt x="87" y="1"/>
                  </a:ln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71" name="Google Shape;10071;p47"/>
            <p:cNvSpPr/>
            <p:nvPr/>
          </p:nvSpPr>
          <p:spPr>
            <a:xfrm>
              <a:off x="1662331" y="3359026"/>
              <a:ext cx="32664" cy="21624"/>
            </a:xfrm>
            <a:custGeom>
              <a:avLst/>
              <a:gdLst/>
              <a:ahLst/>
              <a:cxnLst/>
              <a:rect l="l" t="t" r="r" b="b"/>
              <a:pathLst>
                <a:path w="787" h="521" extrusionOk="0">
                  <a:moveTo>
                    <a:pt x="145" y="1"/>
                  </a:moveTo>
                  <a:cubicBezTo>
                    <a:pt x="143" y="5"/>
                    <a:pt x="138" y="6"/>
                    <a:pt x="137" y="11"/>
                  </a:cubicBezTo>
                  <a:cubicBezTo>
                    <a:pt x="0" y="180"/>
                    <a:pt x="22" y="392"/>
                    <a:pt x="184" y="481"/>
                  </a:cubicBezTo>
                  <a:cubicBezTo>
                    <a:pt x="234" y="508"/>
                    <a:pt x="291" y="521"/>
                    <a:pt x="350" y="521"/>
                  </a:cubicBezTo>
                  <a:cubicBezTo>
                    <a:pt x="486" y="521"/>
                    <a:pt x="634" y="452"/>
                    <a:pt x="729" y="334"/>
                  </a:cubicBezTo>
                  <a:cubicBezTo>
                    <a:pt x="755" y="302"/>
                    <a:pt x="772" y="271"/>
                    <a:pt x="786" y="238"/>
                  </a:cubicBezTo>
                  <a:lnTo>
                    <a:pt x="786" y="238"/>
                  </a:lnTo>
                  <a:cubicBezTo>
                    <a:pt x="691" y="351"/>
                    <a:pt x="549" y="415"/>
                    <a:pt x="418" y="415"/>
                  </a:cubicBezTo>
                  <a:cubicBezTo>
                    <a:pt x="358" y="415"/>
                    <a:pt x="301" y="402"/>
                    <a:pt x="252" y="374"/>
                  </a:cubicBezTo>
                  <a:cubicBezTo>
                    <a:pt x="117" y="301"/>
                    <a:pt x="81" y="147"/>
                    <a:pt x="145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72" name="Google Shape;10072;p47"/>
            <p:cNvSpPr/>
            <p:nvPr/>
          </p:nvSpPr>
          <p:spPr>
            <a:xfrm>
              <a:off x="1687857" y="3370979"/>
              <a:ext cx="32706" cy="21583"/>
            </a:xfrm>
            <a:custGeom>
              <a:avLst/>
              <a:gdLst/>
              <a:ahLst/>
              <a:cxnLst/>
              <a:rect l="l" t="t" r="r" b="b"/>
              <a:pathLst>
                <a:path w="788" h="520" extrusionOk="0">
                  <a:moveTo>
                    <a:pt x="147" y="0"/>
                  </a:moveTo>
                  <a:lnTo>
                    <a:pt x="147" y="0"/>
                  </a:lnTo>
                  <a:cubicBezTo>
                    <a:pt x="143" y="4"/>
                    <a:pt x="140" y="6"/>
                    <a:pt x="137" y="10"/>
                  </a:cubicBezTo>
                  <a:cubicBezTo>
                    <a:pt x="0" y="180"/>
                    <a:pt x="22" y="391"/>
                    <a:pt x="186" y="480"/>
                  </a:cubicBezTo>
                  <a:cubicBezTo>
                    <a:pt x="235" y="507"/>
                    <a:pt x="292" y="519"/>
                    <a:pt x="351" y="519"/>
                  </a:cubicBezTo>
                  <a:cubicBezTo>
                    <a:pt x="487" y="519"/>
                    <a:pt x="634" y="452"/>
                    <a:pt x="729" y="335"/>
                  </a:cubicBezTo>
                  <a:cubicBezTo>
                    <a:pt x="740" y="309"/>
                    <a:pt x="750" y="285"/>
                    <a:pt x="769" y="259"/>
                  </a:cubicBezTo>
                  <a:cubicBezTo>
                    <a:pt x="773" y="257"/>
                    <a:pt x="778" y="256"/>
                    <a:pt x="779" y="252"/>
                  </a:cubicBezTo>
                  <a:lnTo>
                    <a:pt x="779" y="254"/>
                  </a:lnTo>
                  <a:cubicBezTo>
                    <a:pt x="781" y="249"/>
                    <a:pt x="786" y="243"/>
                    <a:pt x="788" y="237"/>
                  </a:cubicBezTo>
                  <a:lnTo>
                    <a:pt x="788" y="237"/>
                  </a:lnTo>
                  <a:cubicBezTo>
                    <a:pt x="693" y="350"/>
                    <a:pt x="551" y="415"/>
                    <a:pt x="419" y="415"/>
                  </a:cubicBezTo>
                  <a:cubicBezTo>
                    <a:pt x="359" y="415"/>
                    <a:pt x="302" y="401"/>
                    <a:pt x="252" y="374"/>
                  </a:cubicBezTo>
                  <a:cubicBezTo>
                    <a:pt x="118" y="300"/>
                    <a:pt x="82" y="147"/>
                    <a:pt x="147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73" name="Google Shape;10073;p47"/>
            <p:cNvSpPr/>
            <p:nvPr/>
          </p:nvSpPr>
          <p:spPr>
            <a:xfrm>
              <a:off x="1714794" y="3381522"/>
              <a:ext cx="32042" cy="21541"/>
            </a:xfrm>
            <a:custGeom>
              <a:avLst/>
              <a:gdLst/>
              <a:ahLst/>
              <a:cxnLst/>
              <a:rect l="l" t="t" r="r" b="b"/>
              <a:pathLst>
                <a:path w="772" h="519" extrusionOk="0">
                  <a:moveTo>
                    <a:pt x="130" y="0"/>
                  </a:moveTo>
                  <a:cubicBezTo>
                    <a:pt x="126" y="3"/>
                    <a:pt x="123" y="5"/>
                    <a:pt x="120" y="9"/>
                  </a:cubicBezTo>
                  <a:cubicBezTo>
                    <a:pt x="101" y="32"/>
                    <a:pt x="91" y="59"/>
                    <a:pt x="80" y="84"/>
                  </a:cubicBezTo>
                  <a:cubicBezTo>
                    <a:pt x="1" y="236"/>
                    <a:pt x="30" y="401"/>
                    <a:pt x="169" y="479"/>
                  </a:cubicBezTo>
                  <a:cubicBezTo>
                    <a:pt x="219" y="506"/>
                    <a:pt x="275" y="518"/>
                    <a:pt x="334" y="518"/>
                  </a:cubicBezTo>
                  <a:cubicBezTo>
                    <a:pt x="470" y="518"/>
                    <a:pt x="618" y="450"/>
                    <a:pt x="714" y="331"/>
                  </a:cubicBezTo>
                  <a:cubicBezTo>
                    <a:pt x="739" y="299"/>
                    <a:pt x="757" y="268"/>
                    <a:pt x="771" y="235"/>
                  </a:cubicBezTo>
                  <a:lnTo>
                    <a:pt x="771" y="235"/>
                  </a:lnTo>
                  <a:cubicBezTo>
                    <a:pt x="675" y="348"/>
                    <a:pt x="532" y="413"/>
                    <a:pt x="399" y="413"/>
                  </a:cubicBezTo>
                  <a:cubicBezTo>
                    <a:pt x="341" y="413"/>
                    <a:pt x="284" y="400"/>
                    <a:pt x="235" y="374"/>
                  </a:cubicBezTo>
                  <a:cubicBezTo>
                    <a:pt x="103" y="302"/>
                    <a:pt x="65" y="147"/>
                    <a:pt x="130" y="2"/>
                  </a:cubicBezTo>
                  <a:lnTo>
                    <a:pt x="130" y="0"/>
                  </a:ln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74" name="Google Shape;10074;p47"/>
            <p:cNvSpPr/>
            <p:nvPr/>
          </p:nvSpPr>
          <p:spPr>
            <a:xfrm>
              <a:off x="1766592" y="3400406"/>
              <a:ext cx="32706" cy="21541"/>
            </a:xfrm>
            <a:custGeom>
              <a:avLst/>
              <a:gdLst/>
              <a:ahLst/>
              <a:cxnLst/>
              <a:rect l="l" t="t" r="r" b="b"/>
              <a:pathLst>
                <a:path w="788" h="519" extrusionOk="0">
                  <a:moveTo>
                    <a:pt x="147" y="1"/>
                  </a:moveTo>
                  <a:cubicBezTo>
                    <a:pt x="142" y="4"/>
                    <a:pt x="139" y="7"/>
                    <a:pt x="137" y="10"/>
                  </a:cubicBezTo>
                  <a:cubicBezTo>
                    <a:pt x="0" y="181"/>
                    <a:pt x="22" y="390"/>
                    <a:pt x="185" y="481"/>
                  </a:cubicBezTo>
                  <a:cubicBezTo>
                    <a:pt x="234" y="507"/>
                    <a:pt x="291" y="519"/>
                    <a:pt x="349" y="519"/>
                  </a:cubicBezTo>
                  <a:cubicBezTo>
                    <a:pt x="486" y="519"/>
                    <a:pt x="634" y="451"/>
                    <a:pt x="730" y="331"/>
                  </a:cubicBezTo>
                  <a:cubicBezTo>
                    <a:pt x="756" y="301"/>
                    <a:pt x="773" y="268"/>
                    <a:pt x="788" y="237"/>
                  </a:cubicBezTo>
                  <a:lnTo>
                    <a:pt x="788" y="237"/>
                  </a:lnTo>
                  <a:cubicBezTo>
                    <a:pt x="692" y="350"/>
                    <a:pt x="549" y="414"/>
                    <a:pt x="417" y="414"/>
                  </a:cubicBezTo>
                  <a:cubicBezTo>
                    <a:pt x="358" y="414"/>
                    <a:pt x="301" y="401"/>
                    <a:pt x="252" y="375"/>
                  </a:cubicBezTo>
                  <a:cubicBezTo>
                    <a:pt x="118" y="301"/>
                    <a:pt x="82" y="146"/>
                    <a:pt x="147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75" name="Google Shape;10075;p47"/>
            <p:cNvSpPr/>
            <p:nvPr/>
          </p:nvSpPr>
          <p:spPr>
            <a:xfrm>
              <a:off x="1792159" y="3412360"/>
              <a:ext cx="32747" cy="21583"/>
            </a:xfrm>
            <a:custGeom>
              <a:avLst/>
              <a:gdLst/>
              <a:ahLst/>
              <a:cxnLst/>
              <a:rect l="l" t="t" r="r" b="b"/>
              <a:pathLst>
                <a:path w="789" h="520" extrusionOk="0">
                  <a:moveTo>
                    <a:pt x="146" y="0"/>
                  </a:moveTo>
                  <a:cubicBezTo>
                    <a:pt x="143" y="5"/>
                    <a:pt x="139" y="6"/>
                    <a:pt x="137" y="9"/>
                  </a:cubicBezTo>
                  <a:cubicBezTo>
                    <a:pt x="1" y="180"/>
                    <a:pt x="22" y="390"/>
                    <a:pt x="186" y="480"/>
                  </a:cubicBezTo>
                  <a:cubicBezTo>
                    <a:pt x="235" y="507"/>
                    <a:pt x="292" y="519"/>
                    <a:pt x="351" y="519"/>
                  </a:cubicBezTo>
                  <a:cubicBezTo>
                    <a:pt x="486" y="519"/>
                    <a:pt x="632" y="452"/>
                    <a:pt x="728" y="335"/>
                  </a:cubicBezTo>
                  <a:cubicBezTo>
                    <a:pt x="741" y="309"/>
                    <a:pt x="749" y="283"/>
                    <a:pt x="769" y="259"/>
                  </a:cubicBezTo>
                  <a:lnTo>
                    <a:pt x="779" y="250"/>
                  </a:lnTo>
                  <a:lnTo>
                    <a:pt x="779" y="253"/>
                  </a:lnTo>
                  <a:cubicBezTo>
                    <a:pt x="781" y="248"/>
                    <a:pt x="787" y="243"/>
                    <a:pt x="788" y="237"/>
                  </a:cubicBezTo>
                  <a:lnTo>
                    <a:pt x="788" y="237"/>
                  </a:lnTo>
                  <a:cubicBezTo>
                    <a:pt x="693" y="350"/>
                    <a:pt x="551" y="414"/>
                    <a:pt x="419" y="414"/>
                  </a:cubicBezTo>
                  <a:cubicBezTo>
                    <a:pt x="359" y="414"/>
                    <a:pt x="302" y="401"/>
                    <a:pt x="252" y="374"/>
                  </a:cubicBezTo>
                  <a:cubicBezTo>
                    <a:pt x="118" y="301"/>
                    <a:pt x="82" y="146"/>
                    <a:pt x="146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76" name="Google Shape;10076;p47"/>
            <p:cNvSpPr/>
            <p:nvPr/>
          </p:nvSpPr>
          <p:spPr>
            <a:xfrm>
              <a:off x="1819054" y="3422653"/>
              <a:ext cx="32083" cy="21624"/>
            </a:xfrm>
            <a:custGeom>
              <a:avLst/>
              <a:gdLst/>
              <a:ahLst/>
              <a:cxnLst/>
              <a:rect l="l" t="t" r="r" b="b"/>
              <a:pathLst>
                <a:path w="773" h="521" extrusionOk="0">
                  <a:moveTo>
                    <a:pt x="131" y="1"/>
                  </a:moveTo>
                  <a:cubicBezTo>
                    <a:pt x="127" y="4"/>
                    <a:pt x="124" y="5"/>
                    <a:pt x="121" y="10"/>
                  </a:cubicBezTo>
                  <a:cubicBezTo>
                    <a:pt x="103" y="33"/>
                    <a:pt x="93" y="60"/>
                    <a:pt x="81" y="84"/>
                  </a:cubicBezTo>
                  <a:cubicBezTo>
                    <a:pt x="1" y="238"/>
                    <a:pt x="29" y="403"/>
                    <a:pt x="170" y="479"/>
                  </a:cubicBezTo>
                  <a:cubicBezTo>
                    <a:pt x="220" y="507"/>
                    <a:pt x="277" y="520"/>
                    <a:pt x="337" y="520"/>
                  </a:cubicBezTo>
                  <a:cubicBezTo>
                    <a:pt x="473" y="520"/>
                    <a:pt x="620" y="452"/>
                    <a:pt x="715" y="333"/>
                  </a:cubicBezTo>
                  <a:cubicBezTo>
                    <a:pt x="739" y="303"/>
                    <a:pt x="758" y="270"/>
                    <a:pt x="772" y="238"/>
                  </a:cubicBezTo>
                  <a:lnTo>
                    <a:pt x="772" y="238"/>
                  </a:lnTo>
                  <a:cubicBezTo>
                    <a:pt x="677" y="351"/>
                    <a:pt x="534" y="416"/>
                    <a:pt x="401" y="416"/>
                  </a:cubicBezTo>
                  <a:cubicBezTo>
                    <a:pt x="343" y="416"/>
                    <a:pt x="286" y="403"/>
                    <a:pt x="236" y="376"/>
                  </a:cubicBezTo>
                  <a:cubicBezTo>
                    <a:pt x="104" y="304"/>
                    <a:pt x="67" y="149"/>
                    <a:pt x="131" y="4"/>
                  </a:cubicBezTo>
                  <a:lnTo>
                    <a:pt x="131" y="1"/>
                  </a:ln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77" name="Google Shape;10077;p47"/>
            <p:cNvSpPr/>
            <p:nvPr/>
          </p:nvSpPr>
          <p:spPr>
            <a:xfrm>
              <a:off x="1591358" y="3389615"/>
              <a:ext cx="22620" cy="12784"/>
            </a:xfrm>
            <a:custGeom>
              <a:avLst/>
              <a:gdLst/>
              <a:ahLst/>
              <a:cxnLst/>
              <a:rect l="l" t="t" r="r" b="b"/>
              <a:pathLst>
                <a:path w="545" h="308" extrusionOk="0">
                  <a:moveTo>
                    <a:pt x="545" y="1"/>
                  </a:moveTo>
                  <a:cubicBezTo>
                    <a:pt x="458" y="125"/>
                    <a:pt x="318" y="199"/>
                    <a:pt x="184" y="199"/>
                  </a:cubicBezTo>
                  <a:cubicBezTo>
                    <a:pt x="136" y="199"/>
                    <a:pt x="88" y="189"/>
                    <a:pt x="45" y="169"/>
                  </a:cubicBezTo>
                  <a:cubicBezTo>
                    <a:pt x="30" y="206"/>
                    <a:pt x="15" y="245"/>
                    <a:pt x="0" y="283"/>
                  </a:cubicBezTo>
                  <a:cubicBezTo>
                    <a:pt x="42" y="300"/>
                    <a:pt x="86" y="308"/>
                    <a:pt x="131" y="308"/>
                  </a:cubicBezTo>
                  <a:cubicBezTo>
                    <a:pt x="268" y="308"/>
                    <a:pt x="412" y="232"/>
                    <a:pt x="497" y="101"/>
                  </a:cubicBezTo>
                  <a:cubicBezTo>
                    <a:pt x="519" y="68"/>
                    <a:pt x="533" y="35"/>
                    <a:pt x="545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78" name="Google Shape;10078;p47"/>
            <p:cNvSpPr/>
            <p:nvPr/>
          </p:nvSpPr>
          <p:spPr>
            <a:xfrm>
              <a:off x="1635893" y="3402814"/>
              <a:ext cx="32083" cy="21707"/>
            </a:xfrm>
            <a:custGeom>
              <a:avLst/>
              <a:gdLst/>
              <a:ahLst/>
              <a:cxnLst/>
              <a:rect l="l" t="t" r="r" b="b"/>
              <a:pathLst>
                <a:path w="773" h="523" extrusionOk="0">
                  <a:moveTo>
                    <a:pt x="126" y="0"/>
                  </a:moveTo>
                  <a:lnTo>
                    <a:pt x="126" y="0"/>
                  </a:lnTo>
                  <a:cubicBezTo>
                    <a:pt x="123" y="5"/>
                    <a:pt x="120" y="8"/>
                    <a:pt x="119" y="12"/>
                  </a:cubicBezTo>
                  <a:cubicBezTo>
                    <a:pt x="1" y="193"/>
                    <a:pt x="42" y="407"/>
                    <a:pt x="210" y="489"/>
                  </a:cubicBezTo>
                  <a:cubicBezTo>
                    <a:pt x="255" y="512"/>
                    <a:pt x="304" y="522"/>
                    <a:pt x="355" y="522"/>
                  </a:cubicBezTo>
                  <a:cubicBezTo>
                    <a:pt x="492" y="522"/>
                    <a:pt x="639" y="444"/>
                    <a:pt x="725" y="311"/>
                  </a:cubicBezTo>
                  <a:cubicBezTo>
                    <a:pt x="746" y="279"/>
                    <a:pt x="761" y="245"/>
                    <a:pt x="772" y="210"/>
                  </a:cubicBezTo>
                  <a:lnTo>
                    <a:pt x="772" y="210"/>
                  </a:lnTo>
                  <a:cubicBezTo>
                    <a:pt x="685" y="336"/>
                    <a:pt x="542" y="410"/>
                    <a:pt x="407" y="410"/>
                  </a:cubicBezTo>
                  <a:cubicBezTo>
                    <a:pt x="357" y="410"/>
                    <a:pt x="308" y="400"/>
                    <a:pt x="264" y="378"/>
                  </a:cubicBezTo>
                  <a:cubicBezTo>
                    <a:pt x="126" y="309"/>
                    <a:pt x="75" y="156"/>
                    <a:pt x="126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79" name="Google Shape;10079;p47"/>
            <p:cNvSpPr/>
            <p:nvPr/>
          </p:nvSpPr>
          <p:spPr>
            <a:xfrm>
              <a:off x="1662041" y="3413854"/>
              <a:ext cx="32000" cy="21707"/>
            </a:xfrm>
            <a:custGeom>
              <a:avLst/>
              <a:gdLst/>
              <a:ahLst/>
              <a:cxnLst/>
              <a:rect l="l" t="t" r="r" b="b"/>
              <a:pathLst>
                <a:path w="771" h="523" extrusionOk="0">
                  <a:moveTo>
                    <a:pt x="124" y="0"/>
                  </a:moveTo>
                  <a:lnTo>
                    <a:pt x="124" y="0"/>
                  </a:lnTo>
                  <a:cubicBezTo>
                    <a:pt x="122" y="5"/>
                    <a:pt x="118" y="7"/>
                    <a:pt x="116" y="12"/>
                  </a:cubicBezTo>
                  <a:cubicBezTo>
                    <a:pt x="0" y="193"/>
                    <a:pt x="42" y="407"/>
                    <a:pt x="210" y="489"/>
                  </a:cubicBezTo>
                  <a:cubicBezTo>
                    <a:pt x="255" y="511"/>
                    <a:pt x="305" y="522"/>
                    <a:pt x="356" y="522"/>
                  </a:cubicBezTo>
                  <a:cubicBezTo>
                    <a:pt x="493" y="522"/>
                    <a:pt x="639" y="445"/>
                    <a:pt x="726" y="314"/>
                  </a:cubicBezTo>
                  <a:cubicBezTo>
                    <a:pt x="736" y="286"/>
                    <a:pt x="742" y="260"/>
                    <a:pt x="757" y="235"/>
                  </a:cubicBezTo>
                  <a:cubicBezTo>
                    <a:pt x="757" y="230"/>
                    <a:pt x="760" y="227"/>
                    <a:pt x="763" y="223"/>
                  </a:cubicBezTo>
                  <a:lnTo>
                    <a:pt x="763" y="227"/>
                  </a:lnTo>
                  <a:cubicBezTo>
                    <a:pt x="765" y="222"/>
                    <a:pt x="769" y="216"/>
                    <a:pt x="770" y="210"/>
                  </a:cubicBezTo>
                  <a:lnTo>
                    <a:pt x="770" y="210"/>
                  </a:lnTo>
                  <a:cubicBezTo>
                    <a:pt x="684" y="336"/>
                    <a:pt x="540" y="410"/>
                    <a:pt x="405" y="410"/>
                  </a:cubicBezTo>
                  <a:cubicBezTo>
                    <a:pt x="355" y="410"/>
                    <a:pt x="306" y="400"/>
                    <a:pt x="262" y="378"/>
                  </a:cubicBezTo>
                  <a:cubicBezTo>
                    <a:pt x="124" y="309"/>
                    <a:pt x="73" y="155"/>
                    <a:pt x="124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80" name="Google Shape;10080;p47"/>
            <p:cNvSpPr/>
            <p:nvPr/>
          </p:nvSpPr>
          <p:spPr>
            <a:xfrm>
              <a:off x="1689393" y="3423027"/>
              <a:ext cx="31253" cy="21666"/>
            </a:xfrm>
            <a:custGeom>
              <a:avLst/>
              <a:gdLst/>
              <a:ahLst/>
              <a:cxnLst/>
              <a:rect l="l" t="t" r="r" b="b"/>
              <a:pathLst>
                <a:path w="753" h="522" extrusionOk="0">
                  <a:moveTo>
                    <a:pt x="104" y="1"/>
                  </a:moveTo>
                  <a:cubicBezTo>
                    <a:pt x="103" y="3"/>
                    <a:pt x="98" y="8"/>
                    <a:pt x="97" y="11"/>
                  </a:cubicBezTo>
                  <a:cubicBezTo>
                    <a:pt x="81" y="37"/>
                    <a:pt x="74" y="64"/>
                    <a:pt x="64" y="90"/>
                  </a:cubicBezTo>
                  <a:cubicBezTo>
                    <a:pt x="1" y="252"/>
                    <a:pt x="44" y="419"/>
                    <a:pt x="189" y="489"/>
                  </a:cubicBezTo>
                  <a:cubicBezTo>
                    <a:pt x="234" y="511"/>
                    <a:pt x="283" y="521"/>
                    <a:pt x="334" y="521"/>
                  </a:cubicBezTo>
                  <a:cubicBezTo>
                    <a:pt x="473" y="521"/>
                    <a:pt x="621" y="444"/>
                    <a:pt x="706" y="311"/>
                  </a:cubicBezTo>
                  <a:cubicBezTo>
                    <a:pt x="728" y="279"/>
                    <a:pt x="742" y="245"/>
                    <a:pt x="752" y="210"/>
                  </a:cubicBezTo>
                  <a:lnTo>
                    <a:pt x="752" y="210"/>
                  </a:lnTo>
                  <a:cubicBezTo>
                    <a:pt x="667" y="336"/>
                    <a:pt x="525" y="410"/>
                    <a:pt x="390" y="410"/>
                  </a:cubicBezTo>
                  <a:cubicBezTo>
                    <a:pt x="340" y="410"/>
                    <a:pt x="290" y="400"/>
                    <a:pt x="245" y="377"/>
                  </a:cubicBezTo>
                  <a:cubicBezTo>
                    <a:pt x="108" y="310"/>
                    <a:pt x="55" y="157"/>
                    <a:pt x="104" y="3"/>
                  </a:cubicBezTo>
                  <a:lnTo>
                    <a:pt x="104" y="1"/>
                  </a:ln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81" name="Google Shape;10081;p47"/>
            <p:cNvSpPr/>
            <p:nvPr/>
          </p:nvSpPr>
          <p:spPr>
            <a:xfrm>
              <a:off x="1740859" y="3446352"/>
              <a:ext cx="32125" cy="21666"/>
            </a:xfrm>
            <a:custGeom>
              <a:avLst/>
              <a:gdLst/>
              <a:ahLst/>
              <a:cxnLst/>
              <a:rect l="l" t="t" r="r" b="b"/>
              <a:pathLst>
                <a:path w="774" h="522" extrusionOk="0">
                  <a:moveTo>
                    <a:pt x="127" y="0"/>
                  </a:moveTo>
                  <a:cubicBezTo>
                    <a:pt x="126" y="3"/>
                    <a:pt x="121" y="8"/>
                    <a:pt x="120" y="12"/>
                  </a:cubicBezTo>
                  <a:cubicBezTo>
                    <a:pt x="1" y="193"/>
                    <a:pt x="42" y="407"/>
                    <a:pt x="209" y="489"/>
                  </a:cubicBezTo>
                  <a:cubicBezTo>
                    <a:pt x="255" y="511"/>
                    <a:pt x="304" y="522"/>
                    <a:pt x="355" y="522"/>
                  </a:cubicBezTo>
                  <a:cubicBezTo>
                    <a:pt x="494" y="522"/>
                    <a:pt x="640" y="443"/>
                    <a:pt x="726" y="311"/>
                  </a:cubicBezTo>
                  <a:cubicBezTo>
                    <a:pt x="748" y="279"/>
                    <a:pt x="762" y="245"/>
                    <a:pt x="774" y="210"/>
                  </a:cubicBezTo>
                  <a:lnTo>
                    <a:pt x="774" y="210"/>
                  </a:lnTo>
                  <a:cubicBezTo>
                    <a:pt x="687" y="336"/>
                    <a:pt x="543" y="410"/>
                    <a:pt x="409" y="410"/>
                  </a:cubicBezTo>
                  <a:cubicBezTo>
                    <a:pt x="359" y="410"/>
                    <a:pt x="310" y="400"/>
                    <a:pt x="265" y="378"/>
                  </a:cubicBezTo>
                  <a:cubicBezTo>
                    <a:pt x="127" y="309"/>
                    <a:pt x="77" y="156"/>
                    <a:pt x="127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82" name="Google Shape;10082;p47"/>
            <p:cNvSpPr/>
            <p:nvPr/>
          </p:nvSpPr>
          <p:spPr>
            <a:xfrm>
              <a:off x="1767049" y="3457393"/>
              <a:ext cx="32000" cy="21707"/>
            </a:xfrm>
            <a:custGeom>
              <a:avLst/>
              <a:gdLst/>
              <a:ahLst/>
              <a:cxnLst/>
              <a:rect l="l" t="t" r="r" b="b"/>
              <a:pathLst>
                <a:path w="771" h="523" extrusionOk="0">
                  <a:moveTo>
                    <a:pt x="124" y="0"/>
                  </a:moveTo>
                  <a:cubicBezTo>
                    <a:pt x="123" y="5"/>
                    <a:pt x="120" y="7"/>
                    <a:pt x="117" y="12"/>
                  </a:cubicBezTo>
                  <a:cubicBezTo>
                    <a:pt x="1" y="193"/>
                    <a:pt x="42" y="407"/>
                    <a:pt x="210" y="489"/>
                  </a:cubicBezTo>
                  <a:cubicBezTo>
                    <a:pt x="256" y="511"/>
                    <a:pt x="306" y="522"/>
                    <a:pt x="357" y="522"/>
                  </a:cubicBezTo>
                  <a:cubicBezTo>
                    <a:pt x="494" y="522"/>
                    <a:pt x="639" y="445"/>
                    <a:pt x="726" y="314"/>
                  </a:cubicBezTo>
                  <a:cubicBezTo>
                    <a:pt x="736" y="286"/>
                    <a:pt x="742" y="260"/>
                    <a:pt x="759" y="235"/>
                  </a:cubicBezTo>
                  <a:cubicBezTo>
                    <a:pt x="759" y="230"/>
                    <a:pt x="762" y="227"/>
                    <a:pt x="764" y="223"/>
                  </a:cubicBezTo>
                  <a:lnTo>
                    <a:pt x="764" y="226"/>
                  </a:lnTo>
                  <a:cubicBezTo>
                    <a:pt x="767" y="222"/>
                    <a:pt x="769" y="216"/>
                    <a:pt x="771" y="210"/>
                  </a:cubicBezTo>
                  <a:lnTo>
                    <a:pt x="771" y="210"/>
                  </a:lnTo>
                  <a:cubicBezTo>
                    <a:pt x="685" y="336"/>
                    <a:pt x="543" y="410"/>
                    <a:pt x="408" y="410"/>
                  </a:cubicBezTo>
                  <a:cubicBezTo>
                    <a:pt x="357" y="410"/>
                    <a:pt x="308" y="400"/>
                    <a:pt x="264" y="378"/>
                  </a:cubicBezTo>
                  <a:cubicBezTo>
                    <a:pt x="124" y="309"/>
                    <a:pt x="74" y="155"/>
                    <a:pt x="124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83" name="Google Shape;10083;p47"/>
            <p:cNvSpPr/>
            <p:nvPr/>
          </p:nvSpPr>
          <p:spPr>
            <a:xfrm>
              <a:off x="1794483" y="3466648"/>
              <a:ext cx="31295" cy="21666"/>
            </a:xfrm>
            <a:custGeom>
              <a:avLst/>
              <a:gdLst/>
              <a:ahLst/>
              <a:cxnLst/>
              <a:rect l="l" t="t" r="r" b="b"/>
              <a:pathLst>
                <a:path w="754" h="522" extrusionOk="0">
                  <a:moveTo>
                    <a:pt x="103" y="0"/>
                  </a:moveTo>
                  <a:cubicBezTo>
                    <a:pt x="101" y="3"/>
                    <a:pt x="98" y="7"/>
                    <a:pt x="95" y="12"/>
                  </a:cubicBezTo>
                  <a:cubicBezTo>
                    <a:pt x="80" y="36"/>
                    <a:pt x="72" y="63"/>
                    <a:pt x="64" y="89"/>
                  </a:cubicBezTo>
                  <a:cubicBezTo>
                    <a:pt x="1" y="250"/>
                    <a:pt x="44" y="417"/>
                    <a:pt x="189" y="489"/>
                  </a:cubicBezTo>
                  <a:cubicBezTo>
                    <a:pt x="234" y="511"/>
                    <a:pt x="284" y="522"/>
                    <a:pt x="335" y="522"/>
                  </a:cubicBezTo>
                  <a:cubicBezTo>
                    <a:pt x="474" y="522"/>
                    <a:pt x="620" y="443"/>
                    <a:pt x="706" y="310"/>
                  </a:cubicBezTo>
                  <a:cubicBezTo>
                    <a:pt x="728" y="279"/>
                    <a:pt x="742" y="244"/>
                    <a:pt x="754" y="210"/>
                  </a:cubicBezTo>
                  <a:lnTo>
                    <a:pt x="754" y="210"/>
                  </a:lnTo>
                  <a:cubicBezTo>
                    <a:pt x="665" y="335"/>
                    <a:pt x="522" y="410"/>
                    <a:pt x="388" y="410"/>
                  </a:cubicBezTo>
                  <a:cubicBezTo>
                    <a:pt x="338" y="410"/>
                    <a:pt x="288" y="399"/>
                    <a:pt x="243" y="377"/>
                  </a:cubicBezTo>
                  <a:cubicBezTo>
                    <a:pt x="107" y="309"/>
                    <a:pt x="57" y="157"/>
                    <a:pt x="103" y="3"/>
                  </a:cubicBezTo>
                  <a:lnTo>
                    <a:pt x="103" y="0"/>
                  </a:ln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84" name="Google Shape;10084;p47"/>
            <p:cNvSpPr/>
            <p:nvPr/>
          </p:nvSpPr>
          <p:spPr>
            <a:xfrm>
              <a:off x="1690721" y="3258957"/>
              <a:ext cx="32789" cy="21583"/>
            </a:xfrm>
            <a:custGeom>
              <a:avLst/>
              <a:gdLst/>
              <a:ahLst/>
              <a:cxnLst/>
              <a:rect l="l" t="t" r="r" b="b"/>
              <a:pathLst>
                <a:path w="790" h="520" extrusionOk="0">
                  <a:moveTo>
                    <a:pt x="147" y="0"/>
                  </a:moveTo>
                  <a:cubicBezTo>
                    <a:pt x="144" y="3"/>
                    <a:pt x="140" y="5"/>
                    <a:pt x="138" y="9"/>
                  </a:cubicBezTo>
                  <a:cubicBezTo>
                    <a:pt x="0" y="180"/>
                    <a:pt x="22" y="391"/>
                    <a:pt x="187" y="479"/>
                  </a:cubicBezTo>
                  <a:cubicBezTo>
                    <a:pt x="237" y="507"/>
                    <a:pt x="294" y="520"/>
                    <a:pt x="354" y="520"/>
                  </a:cubicBezTo>
                  <a:cubicBezTo>
                    <a:pt x="490" y="520"/>
                    <a:pt x="637" y="451"/>
                    <a:pt x="732" y="332"/>
                  </a:cubicBezTo>
                  <a:cubicBezTo>
                    <a:pt x="756" y="302"/>
                    <a:pt x="775" y="269"/>
                    <a:pt x="789" y="238"/>
                  </a:cubicBezTo>
                  <a:lnTo>
                    <a:pt x="789" y="238"/>
                  </a:lnTo>
                  <a:cubicBezTo>
                    <a:pt x="694" y="350"/>
                    <a:pt x="551" y="414"/>
                    <a:pt x="419" y="414"/>
                  </a:cubicBezTo>
                  <a:cubicBezTo>
                    <a:pt x="360" y="414"/>
                    <a:pt x="303" y="401"/>
                    <a:pt x="253" y="374"/>
                  </a:cubicBezTo>
                  <a:cubicBezTo>
                    <a:pt x="120" y="299"/>
                    <a:pt x="84" y="146"/>
                    <a:pt x="147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85" name="Google Shape;10085;p47"/>
            <p:cNvSpPr/>
            <p:nvPr/>
          </p:nvSpPr>
          <p:spPr>
            <a:xfrm>
              <a:off x="1716371" y="3270869"/>
              <a:ext cx="32706" cy="21583"/>
            </a:xfrm>
            <a:custGeom>
              <a:avLst/>
              <a:gdLst/>
              <a:ahLst/>
              <a:cxnLst/>
              <a:rect l="l" t="t" r="r" b="b"/>
              <a:pathLst>
                <a:path w="788" h="520" extrusionOk="0">
                  <a:moveTo>
                    <a:pt x="145" y="1"/>
                  </a:moveTo>
                  <a:cubicBezTo>
                    <a:pt x="142" y="4"/>
                    <a:pt x="138" y="5"/>
                    <a:pt x="137" y="9"/>
                  </a:cubicBezTo>
                  <a:cubicBezTo>
                    <a:pt x="0" y="180"/>
                    <a:pt x="22" y="390"/>
                    <a:pt x="186" y="479"/>
                  </a:cubicBezTo>
                  <a:cubicBezTo>
                    <a:pt x="235" y="507"/>
                    <a:pt x="292" y="519"/>
                    <a:pt x="351" y="519"/>
                  </a:cubicBezTo>
                  <a:cubicBezTo>
                    <a:pt x="486" y="519"/>
                    <a:pt x="632" y="452"/>
                    <a:pt x="727" y="334"/>
                  </a:cubicBezTo>
                  <a:cubicBezTo>
                    <a:pt x="740" y="310"/>
                    <a:pt x="749" y="284"/>
                    <a:pt x="769" y="260"/>
                  </a:cubicBezTo>
                  <a:cubicBezTo>
                    <a:pt x="770" y="260"/>
                    <a:pt x="775" y="255"/>
                    <a:pt x="778" y="252"/>
                  </a:cubicBezTo>
                  <a:lnTo>
                    <a:pt x="778" y="254"/>
                  </a:lnTo>
                  <a:cubicBezTo>
                    <a:pt x="780" y="248"/>
                    <a:pt x="785" y="242"/>
                    <a:pt x="788" y="238"/>
                  </a:cubicBezTo>
                  <a:lnTo>
                    <a:pt x="788" y="238"/>
                  </a:lnTo>
                  <a:cubicBezTo>
                    <a:pt x="691" y="350"/>
                    <a:pt x="548" y="414"/>
                    <a:pt x="416" y="414"/>
                  </a:cubicBezTo>
                  <a:cubicBezTo>
                    <a:pt x="358" y="414"/>
                    <a:pt x="301" y="402"/>
                    <a:pt x="252" y="374"/>
                  </a:cubicBezTo>
                  <a:cubicBezTo>
                    <a:pt x="117" y="300"/>
                    <a:pt x="81" y="146"/>
                    <a:pt x="145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86" name="Google Shape;10086;p47"/>
            <p:cNvSpPr/>
            <p:nvPr/>
          </p:nvSpPr>
          <p:spPr>
            <a:xfrm>
              <a:off x="1743266" y="3281370"/>
              <a:ext cx="32042" cy="21583"/>
            </a:xfrm>
            <a:custGeom>
              <a:avLst/>
              <a:gdLst/>
              <a:ahLst/>
              <a:cxnLst/>
              <a:rect l="l" t="t" r="r" b="b"/>
              <a:pathLst>
                <a:path w="772" h="520" extrusionOk="0">
                  <a:moveTo>
                    <a:pt x="130" y="1"/>
                  </a:moveTo>
                  <a:cubicBezTo>
                    <a:pt x="127" y="4"/>
                    <a:pt x="122" y="7"/>
                    <a:pt x="121" y="9"/>
                  </a:cubicBezTo>
                  <a:cubicBezTo>
                    <a:pt x="101" y="32"/>
                    <a:pt x="92" y="60"/>
                    <a:pt x="79" y="84"/>
                  </a:cubicBezTo>
                  <a:cubicBezTo>
                    <a:pt x="0" y="238"/>
                    <a:pt x="29" y="403"/>
                    <a:pt x="170" y="479"/>
                  </a:cubicBezTo>
                  <a:cubicBezTo>
                    <a:pt x="220" y="507"/>
                    <a:pt x="277" y="520"/>
                    <a:pt x="336" y="520"/>
                  </a:cubicBezTo>
                  <a:cubicBezTo>
                    <a:pt x="472" y="520"/>
                    <a:pt x="619" y="452"/>
                    <a:pt x="714" y="333"/>
                  </a:cubicBezTo>
                  <a:cubicBezTo>
                    <a:pt x="739" y="303"/>
                    <a:pt x="758" y="269"/>
                    <a:pt x="772" y="238"/>
                  </a:cubicBezTo>
                  <a:lnTo>
                    <a:pt x="772" y="238"/>
                  </a:lnTo>
                  <a:cubicBezTo>
                    <a:pt x="675" y="349"/>
                    <a:pt x="532" y="413"/>
                    <a:pt x="400" y="413"/>
                  </a:cubicBezTo>
                  <a:cubicBezTo>
                    <a:pt x="341" y="413"/>
                    <a:pt x="285" y="401"/>
                    <a:pt x="236" y="374"/>
                  </a:cubicBezTo>
                  <a:cubicBezTo>
                    <a:pt x="104" y="303"/>
                    <a:pt x="65" y="147"/>
                    <a:pt x="130" y="2"/>
                  </a:cubicBezTo>
                  <a:lnTo>
                    <a:pt x="130" y="1"/>
                  </a:ln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87" name="Google Shape;10087;p47"/>
            <p:cNvSpPr/>
            <p:nvPr/>
          </p:nvSpPr>
          <p:spPr>
            <a:xfrm>
              <a:off x="1785228" y="3307020"/>
              <a:ext cx="32747" cy="21624"/>
            </a:xfrm>
            <a:custGeom>
              <a:avLst/>
              <a:gdLst/>
              <a:ahLst/>
              <a:cxnLst/>
              <a:rect l="l" t="t" r="r" b="b"/>
              <a:pathLst>
                <a:path w="789" h="521" extrusionOk="0">
                  <a:moveTo>
                    <a:pt x="146" y="1"/>
                  </a:moveTo>
                  <a:cubicBezTo>
                    <a:pt x="143" y="4"/>
                    <a:pt x="139" y="6"/>
                    <a:pt x="137" y="9"/>
                  </a:cubicBezTo>
                  <a:cubicBezTo>
                    <a:pt x="1" y="180"/>
                    <a:pt x="22" y="390"/>
                    <a:pt x="186" y="481"/>
                  </a:cubicBezTo>
                  <a:cubicBezTo>
                    <a:pt x="235" y="508"/>
                    <a:pt x="292" y="520"/>
                    <a:pt x="350" y="520"/>
                  </a:cubicBezTo>
                  <a:cubicBezTo>
                    <a:pt x="486" y="520"/>
                    <a:pt x="635" y="452"/>
                    <a:pt x="731" y="333"/>
                  </a:cubicBezTo>
                  <a:cubicBezTo>
                    <a:pt x="755" y="302"/>
                    <a:pt x="774" y="269"/>
                    <a:pt x="788" y="238"/>
                  </a:cubicBezTo>
                  <a:lnTo>
                    <a:pt x="788" y="238"/>
                  </a:lnTo>
                  <a:cubicBezTo>
                    <a:pt x="692" y="349"/>
                    <a:pt x="548" y="414"/>
                    <a:pt x="416" y="414"/>
                  </a:cubicBezTo>
                  <a:cubicBezTo>
                    <a:pt x="358" y="414"/>
                    <a:pt x="301" y="401"/>
                    <a:pt x="252" y="374"/>
                  </a:cubicBezTo>
                  <a:cubicBezTo>
                    <a:pt x="117" y="301"/>
                    <a:pt x="81" y="146"/>
                    <a:pt x="146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88" name="Google Shape;10088;p47"/>
            <p:cNvSpPr/>
            <p:nvPr/>
          </p:nvSpPr>
          <p:spPr>
            <a:xfrm>
              <a:off x="1810836" y="3319015"/>
              <a:ext cx="32664" cy="21583"/>
            </a:xfrm>
            <a:custGeom>
              <a:avLst/>
              <a:gdLst/>
              <a:ahLst/>
              <a:cxnLst/>
              <a:rect l="l" t="t" r="r" b="b"/>
              <a:pathLst>
                <a:path w="787" h="520" extrusionOk="0">
                  <a:moveTo>
                    <a:pt x="145" y="1"/>
                  </a:moveTo>
                  <a:cubicBezTo>
                    <a:pt x="143" y="5"/>
                    <a:pt x="138" y="6"/>
                    <a:pt x="137" y="9"/>
                  </a:cubicBezTo>
                  <a:cubicBezTo>
                    <a:pt x="0" y="180"/>
                    <a:pt x="22" y="390"/>
                    <a:pt x="184" y="480"/>
                  </a:cubicBezTo>
                  <a:cubicBezTo>
                    <a:pt x="234" y="507"/>
                    <a:pt x="291" y="520"/>
                    <a:pt x="349" y="520"/>
                  </a:cubicBezTo>
                  <a:cubicBezTo>
                    <a:pt x="485" y="520"/>
                    <a:pt x="632" y="453"/>
                    <a:pt x="727" y="335"/>
                  </a:cubicBezTo>
                  <a:cubicBezTo>
                    <a:pt x="740" y="309"/>
                    <a:pt x="749" y="285"/>
                    <a:pt x="769" y="259"/>
                  </a:cubicBezTo>
                  <a:cubicBezTo>
                    <a:pt x="772" y="256"/>
                    <a:pt x="776" y="253"/>
                    <a:pt x="778" y="251"/>
                  </a:cubicBezTo>
                  <a:lnTo>
                    <a:pt x="778" y="253"/>
                  </a:lnTo>
                  <a:cubicBezTo>
                    <a:pt x="779" y="249"/>
                    <a:pt x="785" y="243"/>
                    <a:pt x="786" y="238"/>
                  </a:cubicBezTo>
                  <a:lnTo>
                    <a:pt x="786" y="238"/>
                  </a:lnTo>
                  <a:cubicBezTo>
                    <a:pt x="691" y="351"/>
                    <a:pt x="549" y="414"/>
                    <a:pt x="418" y="414"/>
                  </a:cubicBezTo>
                  <a:cubicBezTo>
                    <a:pt x="358" y="414"/>
                    <a:pt x="301" y="401"/>
                    <a:pt x="252" y="374"/>
                  </a:cubicBezTo>
                  <a:cubicBezTo>
                    <a:pt x="117" y="301"/>
                    <a:pt x="81" y="146"/>
                    <a:pt x="145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89" name="Google Shape;10089;p47"/>
            <p:cNvSpPr/>
            <p:nvPr/>
          </p:nvSpPr>
          <p:spPr>
            <a:xfrm>
              <a:off x="1837732" y="3329350"/>
              <a:ext cx="30382" cy="21583"/>
            </a:xfrm>
            <a:custGeom>
              <a:avLst/>
              <a:gdLst/>
              <a:ahLst/>
              <a:cxnLst/>
              <a:rect l="l" t="t" r="r" b="b"/>
              <a:pathLst>
                <a:path w="732" h="520" extrusionOk="0">
                  <a:moveTo>
                    <a:pt x="130" y="0"/>
                  </a:moveTo>
                  <a:cubicBezTo>
                    <a:pt x="127" y="3"/>
                    <a:pt x="123" y="4"/>
                    <a:pt x="121" y="9"/>
                  </a:cubicBezTo>
                  <a:cubicBezTo>
                    <a:pt x="101" y="32"/>
                    <a:pt x="92" y="59"/>
                    <a:pt x="79" y="83"/>
                  </a:cubicBezTo>
                  <a:cubicBezTo>
                    <a:pt x="0" y="237"/>
                    <a:pt x="29" y="402"/>
                    <a:pt x="170" y="479"/>
                  </a:cubicBezTo>
                  <a:cubicBezTo>
                    <a:pt x="219" y="506"/>
                    <a:pt x="276" y="519"/>
                    <a:pt x="336" y="519"/>
                  </a:cubicBezTo>
                  <a:cubicBezTo>
                    <a:pt x="471" y="519"/>
                    <a:pt x="618" y="451"/>
                    <a:pt x="713" y="332"/>
                  </a:cubicBezTo>
                  <a:cubicBezTo>
                    <a:pt x="720" y="323"/>
                    <a:pt x="725" y="313"/>
                    <a:pt x="730" y="303"/>
                  </a:cubicBezTo>
                  <a:cubicBezTo>
                    <a:pt x="730" y="290"/>
                    <a:pt x="732" y="280"/>
                    <a:pt x="732" y="267"/>
                  </a:cubicBezTo>
                  <a:lnTo>
                    <a:pt x="732" y="267"/>
                  </a:lnTo>
                  <a:cubicBezTo>
                    <a:pt x="639" y="360"/>
                    <a:pt x="514" y="414"/>
                    <a:pt x="396" y="414"/>
                  </a:cubicBezTo>
                  <a:cubicBezTo>
                    <a:pt x="339" y="414"/>
                    <a:pt x="285" y="401"/>
                    <a:pt x="236" y="375"/>
                  </a:cubicBezTo>
                  <a:cubicBezTo>
                    <a:pt x="102" y="303"/>
                    <a:pt x="65" y="151"/>
                    <a:pt x="130" y="3"/>
                  </a:cubicBezTo>
                  <a:lnTo>
                    <a:pt x="130" y="0"/>
                  </a:ln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90" name="Google Shape;10090;p47"/>
            <p:cNvSpPr/>
            <p:nvPr/>
          </p:nvSpPr>
          <p:spPr>
            <a:xfrm>
              <a:off x="1657475" y="3306854"/>
              <a:ext cx="32125" cy="21707"/>
            </a:xfrm>
            <a:custGeom>
              <a:avLst/>
              <a:gdLst/>
              <a:ahLst/>
              <a:cxnLst/>
              <a:rect l="l" t="t" r="r" b="b"/>
              <a:pathLst>
                <a:path w="774" h="523" extrusionOk="0">
                  <a:moveTo>
                    <a:pt x="127" y="0"/>
                  </a:moveTo>
                  <a:cubicBezTo>
                    <a:pt x="126" y="5"/>
                    <a:pt x="123" y="8"/>
                    <a:pt x="120" y="12"/>
                  </a:cubicBezTo>
                  <a:cubicBezTo>
                    <a:pt x="1" y="193"/>
                    <a:pt x="41" y="407"/>
                    <a:pt x="211" y="489"/>
                  </a:cubicBezTo>
                  <a:cubicBezTo>
                    <a:pt x="256" y="511"/>
                    <a:pt x="306" y="522"/>
                    <a:pt x="357" y="522"/>
                  </a:cubicBezTo>
                  <a:cubicBezTo>
                    <a:pt x="495" y="522"/>
                    <a:pt x="641" y="444"/>
                    <a:pt x="728" y="312"/>
                  </a:cubicBezTo>
                  <a:cubicBezTo>
                    <a:pt x="750" y="279"/>
                    <a:pt x="764" y="245"/>
                    <a:pt x="774" y="212"/>
                  </a:cubicBezTo>
                  <a:lnTo>
                    <a:pt x="774" y="212"/>
                  </a:lnTo>
                  <a:cubicBezTo>
                    <a:pt x="688" y="337"/>
                    <a:pt x="546" y="411"/>
                    <a:pt x="412" y="411"/>
                  </a:cubicBezTo>
                  <a:cubicBezTo>
                    <a:pt x="361" y="411"/>
                    <a:pt x="312" y="400"/>
                    <a:pt x="267" y="378"/>
                  </a:cubicBezTo>
                  <a:cubicBezTo>
                    <a:pt x="127" y="309"/>
                    <a:pt x="77" y="156"/>
                    <a:pt x="127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91" name="Google Shape;10091;p47"/>
            <p:cNvSpPr/>
            <p:nvPr/>
          </p:nvSpPr>
          <p:spPr>
            <a:xfrm>
              <a:off x="1683624" y="3317894"/>
              <a:ext cx="32125" cy="21666"/>
            </a:xfrm>
            <a:custGeom>
              <a:avLst/>
              <a:gdLst/>
              <a:ahLst/>
              <a:cxnLst/>
              <a:rect l="l" t="t" r="r" b="b"/>
              <a:pathLst>
                <a:path w="774" h="522" extrusionOk="0">
                  <a:moveTo>
                    <a:pt x="125" y="0"/>
                  </a:moveTo>
                  <a:lnTo>
                    <a:pt x="125" y="0"/>
                  </a:lnTo>
                  <a:cubicBezTo>
                    <a:pt x="122" y="5"/>
                    <a:pt x="120" y="7"/>
                    <a:pt x="118" y="12"/>
                  </a:cubicBezTo>
                  <a:cubicBezTo>
                    <a:pt x="0" y="193"/>
                    <a:pt x="42" y="407"/>
                    <a:pt x="210" y="489"/>
                  </a:cubicBezTo>
                  <a:cubicBezTo>
                    <a:pt x="256" y="511"/>
                    <a:pt x="306" y="522"/>
                    <a:pt x="357" y="522"/>
                  </a:cubicBezTo>
                  <a:cubicBezTo>
                    <a:pt x="494" y="522"/>
                    <a:pt x="640" y="444"/>
                    <a:pt x="726" y="313"/>
                  </a:cubicBezTo>
                  <a:cubicBezTo>
                    <a:pt x="737" y="286"/>
                    <a:pt x="742" y="262"/>
                    <a:pt x="759" y="234"/>
                  </a:cubicBezTo>
                  <a:cubicBezTo>
                    <a:pt x="760" y="230"/>
                    <a:pt x="765" y="227"/>
                    <a:pt x="766" y="223"/>
                  </a:cubicBezTo>
                  <a:lnTo>
                    <a:pt x="766" y="227"/>
                  </a:lnTo>
                  <a:cubicBezTo>
                    <a:pt x="768" y="221"/>
                    <a:pt x="772" y="216"/>
                    <a:pt x="773" y="211"/>
                  </a:cubicBezTo>
                  <a:lnTo>
                    <a:pt x="773" y="211"/>
                  </a:lnTo>
                  <a:cubicBezTo>
                    <a:pt x="687" y="337"/>
                    <a:pt x="545" y="411"/>
                    <a:pt x="410" y="411"/>
                  </a:cubicBezTo>
                  <a:cubicBezTo>
                    <a:pt x="359" y="411"/>
                    <a:pt x="310" y="400"/>
                    <a:pt x="265" y="378"/>
                  </a:cubicBezTo>
                  <a:cubicBezTo>
                    <a:pt x="127" y="309"/>
                    <a:pt x="75" y="153"/>
                    <a:pt x="125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92" name="Google Shape;10092;p47"/>
            <p:cNvSpPr/>
            <p:nvPr/>
          </p:nvSpPr>
          <p:spPr>
            <a:xfrm>
              <a:off x="1711058" y="3327109"/>
              <a:ext cx="31295" cy="21707"/>
            </a:xfrm>
            <a:custGeom>
              <a:avLst/>
              <a:gdLst/>
              <a:ahLst/>
              <a:cxnLst/>
              <a:rect l="l" t="t" r="r" b="b"/>
              <a:pathLst>
                <a:path w="754" h="523" extrusionOk="0">
                  <a:moveTo>
                    <a:pt x="105" y="1"/>
                  </a:moveTo>
                  <a:cubicBezTo>
                    <a:pt x="101" y="5"/>
                    <a:pt x="99" y="8"/>
                    <a:pt x="97" y="12"/>
                  </a:cubicBezTo>
                  <a:cubicBezTo>
                    <a:pt x="79" y="37"/>
                    <a:pt x="72" y="64"/>
                    <a:pt x="64" y="91"/>
                  </a:cubicBezTo>
                  <a:cubicBezTo>
                    <a:pt x="0" y="251"/>
                    <a:pt x="43" y="418"/>
                    <a:pt x="190" y="490"/>
                  </a:cubicBezTo>
                  <a:cubicBezTo>
                    <a:pt x="235" y="512"/>
                    <a:pt x="285" y="523"/>
                    <a:pt x="336" y="523"/>
                  </a:cubicBezTo>
                  <a:cubicBezTo>
                    <a:pt x="474" y="523"/>
                    <a:pt x="620" y="445"/>
                    <a:pt x="707" y="311"/>
                  </a:cubicBezTo>
                  <a:cubicBezTo>
                    <a:pt x="729" y="280"/>
                    <a:pt x="743" y="245"/>
                    <a:pt x="753" y="211"/>
                  </a:cubicBezTo>
                  <a:lnTo>
                    <a:pt x="753" y="211"/>
                  </a:lnTo>
                  <a:cubicBezTo>
                    <a:pt x="667" y="336"/>
                    <a:pt x="524" y="411"/>
                    <a:pt x="389" y="411"/>
                  </a:cubicBezTo>
                  <a:cubicBezTo>
                    <a:pt x="339" y="411"/>
                    <a:pt x="289" y="401"/>
                    <a:pt x="245" y="379"/>
                  </a:cubicBezTo>
                  <a:cubicBezTo>
                    <a:pt x="108" y="310"/>
                    <a:pt x="56" y="158"/>
                    <a:pt x="105" y="5"/>
                  </a:cubicBezTo>
                  <a:lnTo>
                    <a:pt x="105" y="1"/>
                  </a:ln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93" name="Google Shape;10093;p47"/>
            <p:cNvSpPr/>
            <p:nvPr/>
          </p:nvSpPr>
          <p:spPr>
            <a:xfrm>
              <a:off x="1753559" y="3349729"/>
              <a:ext cx="32042" cy="21707"/>
            </a:xfrm>
            <a:custGeom>
              <a:avLst/>
              <a:gdLst/>
              <a:ahLst/>
              <a:cxnLst/>
              <a:rect l="l" t="t" r="r" b="b"/>
              <a:pathLst>
                <a:path w="772" h="523" extrusionOk="0">
                  <a:moveTo>
                    <a:pt x="124" y="1"/>
                  </a:moveTo>
                  <a:lnTo>
                    <a:pt x="124" y="1"/>
                  </a:lnTo>
                  <a:cubicBezTo>
                    <a:pt x="123" y="5"/>
                    <a:pt x="119" y="8"/>
                    <a:pt x="117" y="12"/>
                  </a:cubicBezTo>
                  <a:cubicBezTo>
                    <a:pt x="1" y="193"/>
                    <a:pt x="43" y="407"/>
                    <a:pt x="211" y="489"/>
                  </a:cubicBezTo>
                  <a:cubicBezTo>
                    <a:pt x="256" y="512"/>
                    <a:pt x="306" y="522"/>
                    <a:pt x="357" y="522"/>
                  </a:cubicBezTo>
                  <a:cubicBezTo>
                    <a:pt x="496" y="522"/>
                    <a:pt x="641" y="444"/>
                    <a:pt x="728" y="311"/>
                  </a:cubicBezTo>
                  <a:cubicBezTo>
                    <a:pt x="747" y="279"/>
                    <a:pt x="761" y="245"/>
                    <a:pt x="771" y="210"/>
                  </a:cubicBezTo>
                  <a:lnTo>
                    <a:pt x="771" y="210"/>
                  </a:lnTo>
                  <a:cubicBezTo>
                    <a:pt x="685" y="336"/>
                    <a:pt x="542" y="411"/>
                    <a:pt x="407" y="411"/>
                  </a:cubicBezTo>
                  <a:cubicBezTo>
                    <a:pt x="356" y="411"/>
                    <a:pt x="307" y="400"/>
                    <a:pt x="262" y="378"/>
                  </a:cubicBezTo>
                  <a:cubicBezTo>
                    <a:pt x="124" y="309"/>
                    <a:pt x="74" y="156"/>
                    <a:pt x="124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94" name="Google Shape;10094;p47"/>
            <p:cNvSpPr/>
            <p:nvPr/>
          </p:nvSpPr>
          <p:spPr>
            <a:xfrm>
              <a:off x="1779625" y="3360769"/>
              <a:ext cx="32083" cy="21707"/>
            </a:xfrm>
            <a:custGeom>
              <a:avLst/>
              <a:gdLst/>
              <a:ahLst/>
              <a:cxnLst/>
              <a:rect l="l" t="t" r="r" b="b"/>
              <a:pathLst>
                <a:path w="773" h="523" extrusionOk="0">
                  <a:moveTo>
                    <a:pt x="126" y="0"/>
                  </a:moveTo>
                  <a:lnTo>
                    <a:pt x="126" y="0"/>
                  </a:lnTo>
                  <a:cubicBezTo>
                    <a:pt x="123" y="5"/>
                    <a:pt x="120" y="8"/>
                    <a:pt x="119" y="12"/>
                  </a:cubicBezTo>
                  <a:cubicBezTo>
                    <a:pt x="1" y="193"/>
                    <a:pt x="42" y="407"/>
                    <a:pt x="212" y="489"/>
                  </a:cubicBezTo>
                  <a:cubicBezTo>
                    <a:pt x="257" y="512"/>
                    <a:pt x="307" y="522"/>
                    <a:pt x="358" y="522"/>
                  </a:cubicBezTo>
                  <a:cubicBezTo>
                    <a:pt x="495" y="522"/>
                    <a:pt x="641" y="445"/>
                    <a:pt x="726" y="314"/>
                  </a:cubicBezTo>
                  <a:cubicBezTo>
                    <a:pt x="738" y="286"/>
                    <a:pt x="744" y="260"/>
                    <a:pt x="760" y="235"/>
                  </a:cubicBezTo>
                  <a:cubicBezTo>
                    <a:pt x="760" y="230"/>
                    <a:pt x="762" y="227"/>
                    <a:pt x="765" y="223"/>
                  </a:cubicBezTo>
                  <a:lnTo>
                    <a:pt x="765" y="227"/>
                  </a:lnTo>
                  <a:cubicBezTo>
                    <a:pt x="767" y="222"/>
                    <a:pt x="770" y="216"/>
                    <a:pt x="772" y="210"/>
                  </a:cubicBezTo>
                  <a:lnTo>
                    <a:pt x="772" y="210"/>
                  </a:lnTo>
                  <a:cubicBezTo>
                    <a:pt x="686" y="336"/>
                    <a:pt x="543" y="410"/>
                    <a:pt x="408" y="410"/>
                  </a:cubicBezTo>
                  <a:cubicBezTo>
                    <a:pt x="358" y="410"/>
                    <a:pt x="309" y="400"/>
                    <a:pt x="264" y="378"/>
                  </a:cubicBezTo>
                  <a:cubicBezTo>
                    <a:pt x="126" y="309"/>
                    <a:pt x="76" y="156"/>
                    <a:pt x="126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95" name="Google Shape;10095;p47"/>
            <p:cNvSpPr/>
            <p:nvPr/>
          </p:nvSpPr>
          <p:spPr>
            <a:xfrm>
              <a:off x="1807059" y="3369942"/>
              <a:ext cx="31295" cy="21666"/>
            </a:xfrm>
            <a:custGeom>
              <a:avLst/>
              <a:gdLst/>
              <a:ahLst/>
              <a:cxnLst/>
              <a:rect l="l" t="t" r="r" b="b"/>
              <a:pathLst>
                <a:path w="754" h="522" extrusionOk="0">
                  <a:moveTo>
                    <a:pt x="104" y="1"/>
                  </a:moveTo>
                  <a:cubicBezTo>
                    <a:pt x="101" y="4"/>
                    <a:pt x="99" y="8"/>
                    <a:pt x="97" y="11"/>
                  </a:cubicBezTo>
                  <a:cubicBezTo>
                    <a:pt x="80" y="37"/>
                    <a:pt x="73" y="64"/>
                    <a:pt x="64" y="90"/>
                  </a:cubicBezTo>
                  <a:cubicBezTo>
                    <a:pt x="1" y="249"/>
                    <a:pt x="44" y="417"/>
                    <a:pt x="190" y="489"/>
                  </a:cubicBezTo>
                  <a:cubicBezTo>
                    <a:pt x="235" y="511"/>
                    <a:pt x="285" y="522"/>
                    <a:pt x="335" y="522"/>
                  </a:cubicBezTo>
                  <a:cubicBezTo>
                    <a:pt x="474" y="522"/>
                    <a:pt x="620" y="444"/>
                    <a:pt x="708" y="311"/>
                  </a:cubicBezTo>
                  <a:cubicBezTo>
                    <a:pt x="729" y="279"/>
                    <a:pt x="744" y="245"/>
                    <a:pt x="754" y="210"/>
                  </a:cubicBezTo>
                  <a:lnTo>
                    <a:pt x="754" y="210"/>
                  </a:lnTo>
                  <a:cubicBezTo>
                    <a:pt x="668" y="336"/>
                    <a:pt x="526" y="410"/>
                    <a:pt x="391" y="410"/>
                  </a:cubicBezTo>
                  <a:cubicBezTo>
                    <a:pt x="340" y="410"/>
                    <a:pt x="290" y="400"/>
                    <a:pt x="245" y="377"/>
                  </a:cubicBezTo>
                  <a:cubicBezTo>
                    <a:pt x="106" y="311"/>
                    <a:pt x="55" y="156"/>
                    <a:pt x="104" y="4"/>
                  </a:cubicBezTo>
                  <a:lnTo>
                    <a:pt x="104" y="1"/>
                  </a:ln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96" name="Google Shape;10096;p47"/>
            <p:cNvSpPr/>
            <p:nvPr/>
          </p:nvSpPr>
          <p:spPr>
            <a:xfrm>
              <a:off x="1736874" y="3195787"/>
              <a:ext cx="29510" cy="11746"/>
            </a:xfrm>
            <a:custGeom>
              <a:avLst/>
              <a:gdLst/>
              <a:ahLst/>
              <a:cxnLst/>
              <a:rect l="l" t="t" r="r" b="b"/>
              <a:pathLst>
                <a:path w="711" h="283" extrusionOk="0">
                  <a:moveTo>
                    <a:pt x="710" y="1"/>
                  </a:moveTo>
                  <a:cubicBezTo>
                    <a:pt x="614" y="114"/>
                    <a:pt x="472" y="177"/>
                    <a:pt x="340" y="177"/>
                  </a:cubicBezTo>
                  <a:cubicBezTo>
                    <a:pt x="281" y="177"/>
                    <a:pt x="224" y="164"/>
                    <a:pt x="174" y="137"/>
                  </a:cubicBezTo>
                  <a:cubicBezTo>
                    <a:pt x="138" y="117"/>
                    <a:pt x="111" y="93"/>
                    <a:pt x="88" y="61"/>
                  </a:cubicBezTo>
                  <a:cubicBezTo>
                    <a:pt x="59" y="83"/>
                    <a:pt x="31" y="103"/>
                    <a:pt x="0" y="124"/>
                  </a:cubicBezTo>
                  <a:cubicBezTo>
                    <a:pt x="23" y="173"/>
                    <a:pt x="57" y="215"/>
                    <a:pt x="108" y="244"/>
                  </a:cubicBezTo>
                  <a:cubicBezTo>
                    <a:pt x="158" y="270"/>
                    <a:pt x="214" y="283"/>
                    <a:pt x="273" y="283"/>
                  </a:cubicBezTo>
                  <a:cubicBezTo>
                    <a:pt x="408" y="283"/>
                    <a:pt x="555" y="215"/>
                    <a:pt x="650" y="97"/>
                  </a:cubicBezTo>
                  <a:cubicBezTo>
                    <a:pt x="663" y="73"/>
                    <a:pt x="672" y="47"/>
                    <a:pt x="692" y="22"/>
                  </a:cubicBezTo>
                  <a:lnTo>
                    <a:pt x="700" y="14"/>
                  </a:lnTo>
                  <a:lnTo>
                    <a:pt x="700" y="17"/>
                  </a:lnTo>
                  <a:cubicBezTo>
                    <a:pt x="703" y="11"/>
                    <a:pt x="707" y="5"/>
                    <a:pt x="710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97" name="Google Shape;10097;p47"/>
            <p:cNvSpPr/>
            <p:nvPr/>
          </p:nvSpPr>
          <p:spPr>
            <a:xfrm>
              <a:off x="1760491" y="3196326"/>
              <a:ext cx="32000" cy="21583"/>
            </a:xfrm>
            <a:custGeom>
              <a:avLst/>
              <a:gdLst/>
              <a:ahLst/>
              <a:cxnLst/>
              <a:rect l="l" t="t" r="r" b="b"/>
              <a:pathLst>
                <a:path w="771" h="520" extrusionOk="0">
                  <a:moveTo>
                    <a:pt x="130" y="1"/>
                  </a:moveTo>
                  <a:cubicBezTo>
                    <a:pt x="128" y="4"/>
                    <a:pt x="124" y="5"/>
                    <a:pt x="121" y="9"/>
                  </a:cubicBezTo>
                  <a:cubicBezTo>
                    <a:pt x="101" y="32"/>
                    <a:pt x="92" y="60"/>
                    <a:pt x="80" y="84"/>
                  </a:cubicBezTo>
                  <a:cubicBezTo>
                    <a:pt x="1" y="238"/>
                    <a:pt x="29" y="403"/>
                    <a:pt x="170" y="479"/>
                  </a:cubicBezTo>
                  <a:cubicBezTo>
                    <a:pt x="220" y="507"/>
                    <a:pt x="276" y="520"/>
                    <a:pt x="336" y="520"/>
                  </a:cubicBezTo>
                  <a:cubicBezTo>
                    <a:pt x="471" y="520"/>
                    <a:pt x="618" y="452"/>
                    <a:pt x="713" y="333"/>
                  </a:cubicBezTo>
                  <a:cubicBezTo>
                    <a:pt x="739" y="302"/>
                    <a:pt x="756" y="269"/>
                    <a:pt x="771" y="238"/>
                  </a:cubicBezTo>
                  <a:lnTo>
                    <a:pt x="771" y="238"/>
                  </a:lnTo>
                  <a:cubicBezTo>
                    <a:pt x="675" y="350"/>
                    <a:pt x="532" y="415"/>
                    <a:pt x="400" y="415"/>
                  </a:cubicBezTo>
                  <a:cubicBezTo>
                    <a:pt x="341" y="415"/>
                    <a:pt x="285" y="402"/>
                    <a:pt x="236" y="376"/>
                  </a:cubicBezTo>
                  <a:cubicBezTo>
                    <a:pt x="103" y="304"/>
                    <a:pt x="65" y="149"/>
                    <a:pt x="130" y="4"/>
                  </a:cubicBezTo>
                  <a:lnTo>
                    <a:pt x="130" y="1"/>
                  </a:ln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98" name="Google Shape;10098;p47"/>
            <p:cNvSpPr/>
            <p:nvPr/>
          </p:nvSpPr>
          <p:spPr>
            <a:xfrm>
              <a:off x="1812331" y="3215253"/>
              <a:ext cx="31004" cy="21583"/>
            </a:xfrm>
            <a:custGeom>
              <a:avLst/>
              <a:gdLst/>
              <a:ahLst/>
              <a:cxnLst/>
              <a:rect l="l" t="t" r="r" b="b"/>
              <a:pathLst>
                <a:path w="747" h="520" extrusionOk="0">
                  <a:moveTo>
                    <a:pt x="145" y="0"/>
                  </a:moveTo>
                  <a:cubicBezTo>
                    <a:pt x="143" y="3"/>
                    <a:pt x="138" y="6"/>
                    <a:pt x="137" y="9"/>
                  </a:cubicBezTo>
                  <a:cubicBezTo>
                    <a:pt x="0" y="180"/>
                    <a:pt x="22" y="390"/>
                    <a:pt x="186" y="480"/>
                  </a:cubicBezTo>
                  <a:cubicBezTo>
                    <a:pt x="235" y="507"/>
                    <a:pt x="291" y="520"/>
                    <a:pt x="350" y="520"/>
                  </a:cubicBezTo>
                  <a:cubicBezTo>
                    <a:pt x="486" y="520"/>
                    <a:pt x="633" y="452"/>
                    <a:pt x="729" y="332"/>
                  </a:cubicBezTo>
                  <a:cubicBezTo>
                    <a:pt x="736" y="323"/>
                    <a:pt x="740" y="315"/>
                    <a:pt x="746" y="306"/>
                  </a:cubicBezTo>
                  <a:lnTo>
                    <a:pt x="726" y="289"/>
                  </a:lnTo>
                  <a:cubicBezTo>
                    <a:pt x="633" y="367"/>
                    <a:pt x="518" y="412"/>
                    <a:pt x="410" y="412"/>
                  </a:cubicBezTo>
                  <a:cubicBezTo>
                    <a:pt x="354" y="412"/>
                    <a:pt x="300" y="400"/>
                    <a:pt x="252" y="374"/>
                  </a:cubicBezTo>
                  <a:cubicBezTo>
                    <a:pt x="117" y="300"/>
                    <a:pt x="81" y="145"/>
                    <a:pt x="145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99" name="Google Shape;10099;p47"/>
            <p:cNvSpPr/>
            <p:nvPr/>
          </p:nvSpPr>
          <p:spPr>
            <a:xfrm>
              <a:off x="1838022" y="3227953"/>
              <a:ext cx="25567" cy="20794"/>
            </a:xfrm>
            <a:custGeom>
              <a:avLst/>
              <a:gdLst/>
              <a:ahLst/>
              <a:cxnLst/>
              <a:rect l="l" t="t" r="r" b="b"/>
              <a:pathLst>
                <a:path w="616" h="501" extrusionOk="0">
                  <a:moveTo>
                    <a:pt x="130" y="0"/>
                  </a:moveTo>
                  <a:lnTo>
                    <a:pt x="130" y="0"/>
                  </a:lnTo>
                  <a:cubicBezTo>
                    <a:pt x="1" y="170"/>
                    <a:pt x="22" y="374"/>
                    <a:pt x="185" y="462"/>
                  </a:cubicBezTo>
                  <a:cubicBezTo>
                    <a:pt x="233" y="488"/>
                    <a:pt x="289" y="501"/>
                    <a:pt x="347" y="501"/>
                  </a:cubicBezTo>
                  <a:cubicBezTo>
                    <a:pt x="437" y="501"/>
                    <a:pt x="533" y="471"/>
                    <a:pt x="616" y="416"/>
                  </a:cubicBezTo>
                  <a:lnTo>
                    <a:pt x="558" y="368"/>
                  </a:lnTo>
                  <a:cubicBezTo>
                    <a:pt x="509" y="385"/>
                    <a:pt x="458" y="394"/>
                    <a:pt x="409" y="394"/>
                  </a:cubicBezTo>
                  <a:cubicBezTo>
                    <a:pt x="352" y="394"/>
                    <a:pt x="298" y="382"/>
                    <a:pt x="251" y="355"/>
                  </a:cubicBezTo>
                  <a:cubicBezTo>
                    <a:pt x="124" y="288"/>
                    <a:pt x="87" y="145"/>
                    <a:pt x="137" y="7"/>
                  </a:cubicBezTo>
                  <a:lnTo>
                    <a:pt x="130" y="0"/>
                  </a:ln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00" name="Google Shape;10100;p47"/>
            <p:cNvSpPr/>
            <p:nvPr/>
          </p:nvSpPr>
          <p:spPr>
            <a:xfrm>
              <a:off x="1866246" y="3248332"/>
              <a:ext cx="208" cy="1494"/>
            </a:xfrm>
            <a:custGeom>
              <a:avLst/>
              <a:gdLst/>
              <a:ahLst/>
              <a:cxnLst/>
              <a:rect l="l" t="t" r="r" b="b"/>
              <a:pathLst>
                <a:path w="5" h="36" extrusionOk="0">
                  <a:moveTo>
                    <a:pt x="0" y="1"/>
                  </a:moveTo>
                  <a:lnTo>
                    <a:pt x="0" y="1"/>
                  </a:lnTo>
                  <a:cubicBezTo>
                    <a:pt x="2" y="14"/>
                    <a:pt x="3" y="24"/>
                    <a:pt x="5" y="35"/>
                  </a:cubicBezTo>
                  <a:cubicBezTo>
                    <a:pt x="3" y="24"/>
                    <a:pt x="2" y="12"/>
                    <a:pt x="0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01" name="Google Shape;10101;p47"/>
            <p:cNvSpPr/>
            <p:nvPr/>
          </p:nvSpPr>
          <p:spPr>
            <a:xfrm>
              <a:off x="1693336" y="3226459"/>
              <a:ext cx="20337" cy="12576"/>
            </a:xfrm>
            <a:custGeom>
              <a:avLst/>
              <a:gdLst/>
              <a:ahLst/>
              <a:cxnLst/>
              <a:rect l="l" t="t" r="r" b="b"/>
              <a:pathLst>
                <a:path w="490" h="303" extrusionOk="0">
                  <a:moveTo>
                    <a:pt x="489" y="0"/>
                  </a:moveTo>
                  <a:cubicBezTo>
                    <a:pt x="403" y="124"/>
                    <a:pt x="262" y="197"/>
                    <a:pt x="127" y="197"/>
                  </a:cubicBezTo>
                  <a:cubicBezTo>
                    <a:pt x="118" y="197"/>
                    <a:pt x="110" y="196"/>
                    <a:pt x="101" y="196"/>
                  </a:cubicBezTo>
                  <a:cubicBezTo>
                    <a:pt x="67" y="227"/>
                    <a:pt x="32" y="262"/>
                    <a:pt x="0" y="293"/>
                  </a:cubicBezTo>
                  <a:cubicBezTo>
                    <a:pt x="27" y="300"/>
                    <a:pt x="55" y="303"/>
                    <a:pt x="83" y="303"/>
                  </a:cubicBezTo>
                  <a:cubicBezTo>
                    <a:pt x="218" y="303"/>
                    <a:pt x="358" y="230"/>
                    <a:pt x="442" y="101"/>
                  </a:cubicBezTo>
                  <a:cubicBezTo>
                    <a:pt x="463" y="68"/>
                    <a:pt x="478" y="33"/>
                    <a:pt x="489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02" name="Google Shape;10102;p47"/>
            <p:cNvSpPr/>
            <p:nvPr/>
          </p:nvSpPr>
          <p:spPr>
            <a:xfrm>
              <a:off x="1707655" y="3228659"/>
              <a:ext cx="32000" cy="21666"/>
            </a:xfrm>
            <a:custGeom>
              <a:avLst/>
              <a:gdLst/>
              <a:ahLst/>
              <a:cxnLst/>
              <a:rect l="l" t="t" r="r" b="b"/>
              <a:pathLst>
                <a:path w="771" h="522" extrusionOk="0">
                  <a:moveTo>
                    <a:pt x="124" y="0"/>
                  </a:moveTo>
                  <a:cubicBezTo>
                    <a:pt x="123" y="3"/>
                    <a:pt x="118" y="8"/>
                    <a:pt x="117" y="12"/>
                  </a:cubicBezTo>
                  <a:cubicBezTo>
                    <a:pt x="0" y="193"/>
                    <a:pt x="42" y="407"/>
                    <a:pt x="209" y="489"/>
                  </a:cubicBezTo>
                  <a:cubicBezTo>
                    <a:pt x="254" y="511"/>
                    <a:pt x="303" y="522"/>
                    <a:pt x="353" y="522"/>
                  </a:cubicBezTo>
                  <a:cubicBezTo>
                    <a:pt x="491" y="522"/>
                    <a:pt x="637" y="444"/>
                    <a:pt x="725" y="312"/>
                  </a:cubicBezTo>
                  <a:cubicBezTo>
                    <a:pt x="735" y="286"/>
                    <a:pt x="740" y="261"/>
                    <a:pt x="756" y="235"/>
                  </a:cubicBezTo>
                  <a:cubicBezTo>
                    <a:pt x="758" y="230"/>
                    <a:pt x="762" y="228"/>
                    <a:pt x="763" y="223"/>
                  </a:cubicBezTo>
                  <a:lnTo>
                    <a:pt x="763" y="226"/>
                  </a:lnTo>
                  <a:cubicBezTo>
                    <a:pt x="765" y="222"/>
                    <a:pt x="769" y="216"/>
                    <a:pt x="771" y="210"/>
                  </a:cubicBezTo>
                  <a:lnTo>
                    <a:pt x="771" y="210"/>
                  </a:lnTo>
                  <a:cubicBezTo>
                    <a:pt x="685" y="336"/>
                    <a:pt x="542" y="411"/>
                    <a:pt x="406" y="411"/>
                  </a:cubicBezTo>
                  <a:cubicBezTo>
                    <a:pt x="356" y="411"/>
                    <a:pt x="307" y="400"/>
                    <a:pt x="262" y="378"/>
                  </a:cubicBezTo>
                  <a:cubicBezTo>
                    <a:pt x="124" y="309"/>
                    <a:pt x="74" y="156"/>
                    <a:pt x="124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03" name="Google Shape;10103;p47"/>
            <p:cNvSpPr/>
            <p:nvPr/>
          </p:nvSpPr>
          <p:spPr>
            <a:xfrm>
              <a:off x="1735131" y="3237956"/>
              <a:ext cx="31295" cy="21707"/>
            </a:xfrm>
            <a:custGeom>
              <a:avLst/>
              <a:gdLst/>
              <a:ahLst/>
              <a:cxnLst/>
              <a:rect l="l" t="t" r="r" b="b"/>
              <a:pathLst>
                <a:path w="754" h="523" extrusionOk="0">
                  <a:moveTo>
                    <a:pt x="104" y="1"/>
                  </a:moveTo>
                  <a:cubicBezTo>
                    <a:pt x="101" y="5"/>
                    <a:pt x="99" y="8"/>
                    <a:pt x="96" y="12"/>
                  </a:cubicBezTo>
                  <a:cubicBezTo>
                    <a:pt x="80" y="37"/>
                    <a:pt x="73" y="64"/>
                    <a:pt x="64" y="91"/>
                  </a:cubicBezTo>
                  <a:cubicBezTo>
                    <a:pt x="1" y="251"/>
                    <a:pt x="44" y="417"/>
                    <a:pt x="189" y="489"/>
                  </a:cubicBezTo>
                  <a:cubicBezTo>
                    <a:pt x="235" y="512"/>
                    <a:pt x="285" y="522"/>
                    <a:pt x="337" y="522"/>
                  </a:cubicBezTo>
                  <a:cubicBezTo>
                    <a:pt x="475" y="522"/>
                    <a:pt x="621" y="445"/>
                    <a:pt x="706" y="312"/>
                  </a:cubicBezTo>
                  <a:cubicBezTo>
                    <a:pt x="728" y="279"/>
                    <a:pt x="742" y="245"/>
                    <a:pt x="754" y="210"/>
                  </a:cubicBezTo>
                  <a:lnTo>
                    <a:pt x="754" y="210"/>
                  </a:lnTo>
                  <a:cubicBezTo>
                    <a:pt x="667" y="337"/>
                    <a:pt x="525" y="411"/>
                    <a:pt x="390" y="411"/>
                  </a:cubicBezTo>
                  <a:cubicBezTo>
                    <a:pt x="340" y="411"/>
                    <a:pt x="290" y="401"/>
                    <a:pt x="245" y="379"/>
                  </a:cubicBezTo>
                  <a:cubicBezTo>
                    <a:pt x="109" y="310"/>
                    <a:pt x="57" y="157"/>
                    <a:pt x="104" y="5"/>
                  </a:cubicBezTo>
                  <a:lnTo>
                    <a:pt x="104" y="1"/>
                  </a:ln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04" name="Google Shape;10104;p47"/>
            <p:cNvSpPr/>
            <p:nvPr/>
          </p:nvSpPr>
          <p:spPr>
            <a:xfrm>
              <a:off x="1786597" y="3261240"/>
              <a:ext cx="32166" cy="21666"/>
            </a:xfrm>
            <a:custGeom>
              <a:avLst/>
              <a:gdLst/>
              <a:ahLst/>
              <a:cxnLst/>
              <a:rect l="l" t="t" r="r" b="b"/>
              <a:pathLst>
                <a:path w="775" h="522" extrusionOk="0">
                  <a:moveTo>
                    <a:pt x="127" y="0"/>
                  </a:moveTo>
                  <a:cubicBezTo>
                    <a:pt x="126" y="4"/>
                    <a:pt x="123" y="7"/>
                    <a:pt x="120" y="12"/>
                  </a:cubicBezTo>
                  <a:cubicBezTo>
                    <a:pt x="1" y="193"/>
                    <a:pt x="41" y="407"/>
                    <a:pt x="211" y="489"/>
                  </a:cubicBezTo>
                  <a:cubicBezTo>
                    <a:pt x="256" y="511"/>
                    <a:pt x="306" y="522"/>
                    <a:pt x="357" y="522"/>
                  </a:cubicBezTo>
                  <a:cubicBezTo>
                    <a:pt x="495" y="522"/>
                    <a:pt x="641" y="444"/>
                    <a:pt x="728" y="312"/>
                  </a:cubicBezTo>
                  <a:cubicBezTo>
                    <a:pt x="750" y="279"/>
                    <a:pt x="764" y="244"/>
                    <a:pt x="774" y="211"/>
                  </a:cubicBezTo>
                  <a:lnTo>
                    <a:pt x="774" y="211"/>
                  </a:lnTo>
                  <a:cubicBezTo>
                    <a:pt x="688" y="337"/>
                    <a:pt x="547" y="410"/>
                    <a:pt x="412" y="410"/>
                  </a:cubicBezTo>
                  <a:cubicBezTo>
                    <a:pt x="361" y="410"/>
                    <a:pt x="312" y="400"/>
                    <a:pt x="267" y="378"/>
                  </a:cubicBezTo>
                  <a:cubicBezTo>
                    <a:pt x="127" y="309"/>
                    <a:pt x="77" y="155"/>
                    <a:pt x="127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05" name="Google Shape;10105;p47"/>
            <p:cNvSpPr/>
            <p:nvPr/>
          </p:nvSpPr>
          <p:spPr>
            <a:xfrm>
              <a:off x="1812870" y="3272239"/>
              <a:ext cx="32000" cy="21707"/>
            </a:xfrm>
            <a:custGeom>
              <a:avLst/>
              <a:gdLst/>
              <a:ahLst/>
              <a:cxnLst/>
              <a:rect l="l" t="t" r="r" b="b"/>
              <a:pathLst>
                <a:path w="771" h="523" extrusionOk="0">
                  <a:moveTo>
                    <a:pt x="770" y="212"/>
                  </a:moveTo>
                  <a:lnTo>
                    <a:pt x="770" y="212"/>
                  </a:lnTo>
                  <a:cubicBezTo>
                    <a:pt x="767" y="217"/>
                    <a:pt x="763" y="222"/>
                    <a:pt x="760" y="227"/>
                  </a:cubicBezTo>
                  <a:lnTo>
                    <a:pt x="760" y="227"/>
                  </a:lnTo>
                  <a:cubicBezTo>
                    <a:pt x="761" y="226"/>
                    <a:pt x="762" y="225"/>
                    <a:pt x="763" y="224"/>
                  </a:cubicBezTo>
                  <a:lnTo>
                    <a:pt x="763" y="228"/>
                  </a:lnTo>
                  <a:cubicBezTo>
                    <a:pt x="765" y="222"/>
                    <a:pt x="769" y="216"/>
                    <a:pt x="770" y="212"/>
                  </a:cubicBezTo>
                  <a:close/>
                  <a:moveTo>
                    <a:pt x="760" y="227"/>
                  </a:moveTo>
                  <a:cubicBezTo>
                    <a:pt x="759" y="228"/>
                    <a:pt x="758" y="229"/>
                    <a:pt x="758" y="229"/>
                  </a:cubicBezTo>
                  <a:lnTo>
                    <a:pt x="758" y="229"/>
                  </a:lnTo>
                  <a:cubicBezTo>
                    <a:pt x="758" y="229"/>
                    <a:pt x="759" y="228"/>
                    <a:pt x="760" y="227"/>
                  </a:cubicBezTo>
                  <a:close/>
                  <a:moveTo>
                    <a:pt x="124" y="1"/>
                  </a:moveTo>
                  <a:lnTo>
                    <a:pt x="124" y="1"/>
                  </a:lnTo>
                  <a:cubicBezTo>
                    <a:pt x="122" y="5"/>
                    <a:pt x="118" y="8"/>
                    <a:pt x="117" y="12"/>
                  </a:cubicBezTo>
                  <a:cubicBezTo>
                    <a:pt x="0" y="193"/>
                    <a:pt x="40" y="408"/>
                    <a:pt x="210" y="489"/>
                  </a:cubicBezTo>
                  <a:cubicBezTo>
                    <a:pt x="255" y="512"/>
                    <a:pt x="305" y="523"/>
                    <a:pt x="356" y="523"/>
                  </a:cubicBezTo>
                  <a:cubicBezTo>
                    <a:pt x="493" y="523"/>
                    <a:pt x="638" y="445"/>
                    <a:pt x="724" y="314"/>
                  </a:cubicBezTo>
                  <a:cubicBezTo>
                    <a:pt x="736" y="287"/>
                    <a:pt x="742" y="262"/>
                    <a:pt x="757" y="235"/>
                  </a:cubicBezTo>
                  <a:cubicBezTo>
                    <a:pt x="757" y="233"/>
                    <a:pt x="757" y="231"/>
                    <a:pt x="758" y="229"/>
                  </a:cubicBezTo>
                  <a:lnTo>
                    <a:pt x="758" y="229"/>
                  </a:lnTo>
                  <a:cubicBezTo>
                    <a:pt x="670" y="344"/>
                    <a:pt x="535" y="411"/>
                    <a:pt x="407" y="411"/>
                  </a:cubicBezTo>
                  <a:cubicBezTo>
                    <a:pt x="356" y="411"/>
                    <a:pt x="307" y="401"/>
                    <a:pt x="262" y="379"/>
                  </a:cubicBezTo>
                  <a:cubicBezTo>
                    <a:pt x="124" y="310"/>
                    <a:pt x="73" y="156"/>
                    <a:pt x="124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06" name="Google Shape;10106;p47"/>
            <p:cNvSpPr/>
            <p:nvPr/>
          </p:nvSpPr>
          <p:spPr>
            <a:xfrm>
              <a:off x="1840180" y="3281453"/>
              <a:ext cx="29635" cy="21666"/>
            </a:xfrm>
            <a:custGeom>
              <a:avLst/>
              <a:gdLst/>
              <a:ahLst/>
              <a:cxnLst/>
              <a:rect l="l" t="t" r="r" b="b"/>
              <a:pathLst>
                <a:path w="714" h="522" extrusionOk="0">
                  <a:moveTo>
                    <a:pt x="102" y="0"/>
                  </a:moveTo>
                  <a:cubicBezTo>
                    <a:pt x="101" y="5"/>
                    <a:pt x="98" y="7"/>
                    <a:pt x="95" y="12"/>
                  </a:cubicBezTo>
                  <a:cubicBezTo>
                    <a:pt x="79" y="36"/>
                    <a:pt x="72" y="63"/>
                    <a:pt x="64" y="91"/>
                  </a:cubicBezTo>
                  <a:cubicBezTo>
                    <a:pt x="0" y="250"/>
                    <a:pt x="43" y="417"/>
                    <a:pt x="189" y="489"/>
                  </a:cubicBezTo>
                  <a:cubicBezTo>
                    <a:pt x="234" y="511"/>
                    <a:pt x="284" y="522"/>
                    <a:pt x="335" y="522"/>
                  </a:cubicBezTo>
                  <a:cubicBezTo>
                    <a:pt x="474" y="522"/>
                    <a:pt x="621" y="443"/>
                    <a:pt x="706" y="311"/>
                  </a:cubicBezTo>
                  <a:cubicBezTo>
                    <a:pt x="710" y="306"/>
                    <a:pt x="712" y="301"/>
                    <a:pt x="713" y="295"/>
                  </a:cubicBezTo>
                  <a:lnTo>
                    <a:pt x="713" y="252"/>
                  </a:lnTo>
                  <a:cubicBezTo>
                    <a:pt x="625" y="351"/>
                    <a:pt x="501" y="410"/>
                    <a:pt x="384" y="410"/>
                  </a:cubicBezTo>
                  <a:cubicBezTo>
                    <a:pt x="335" y="410"/>
                    <a:pt x="287" y="400"/>
                    <a:pt x="243" y="378"/>
                  </a:cubicBezTo>
                  <a:cubicBezTo>
                    <a:pt x="107" y="309"/>
                    <a:pt x="56" y="157"/>
                    <a:pt x="102" y="5"/>
                  </a:cubicBezTo>
                  <a:lnTo>
                    <a:pt x="102" y="0"/>
                  </a:ln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07" name="Google Shape;10107;p47"/>
            <p:cNvSpPr/>
            <p:nvPr/>
          </p:nvSpPr>
          <p:spPr>
            <a:xfrm>
              <a:off x="1567119" y="3162085"/>
              <a:ext cx="308465" cy="361384"/>
            </a:xfrm>
            <a:custGeom>
              <a:avLst/>
              <a:gdLst/>
              <a:ahLst/>
              <a:cxnLst/>
              <a:rect l="l" t="t" r="r" b="b"/>
              <a:pathLst>
                <a:path w="7432" h="8707" extrusionOk="0">
                  <a:moveTo>
                    <a:pt x="5059" y="1"/>
                  </a:moveTo>
                  <a:cubicBezTo>
                    <a:pt x="1110" y="2059"/>
                    <a:pt x="1" y="6821"/>
                    <a:pt x="1" y="6821"/>
                  </a:cubicBezTo>
                  <a:cubicBezTo>
                    <a:pt x="1" y="6821"/>
                    <a:pt x="439" y="7085"/>
                    <a:pt x="1112" y="7416"/>
                  </a:cubicBezTo>
                  <a:cubicBezTo>
                    <a:pt x="1196" y="6597"/>
                    <a:pt x="1419" y="5657"/>
                    <a:pt x="1783" y="4694"/>
                  </a:cubicBezTo>
                  <a:cubicBezTo>
                    <a:pt x="2637" y="2433"/>
                    <a:pt x="3985" y="787"/>
                    <a:pt x="4940" y="787"/>
                  </a:cubicBezTo>
                  <a:cubicBezTo>
                    <a:pt x="5054" y="787"/>
                    <a:pt x="5162" y="810"/>
                    <a:pt x="5263" y="859"/>
                  </a:cubicBezTo>
                  <a:cubicBezTo>
                    <a:pt x="7362" y="1867"/>
                    <a:pt x="7078" y="5773"/>
                    <a:pt x="6122" y="8305"/>
                  </a:cubicBezTo>
                  <a:cubicBezTo>
                    <a:pt x="6068" y="8449"/>
                    <a:pt x="6009" y="8581"/>
                    <a:pt x="5946" y="8706"/>
                  </a:cubicBezTo>
                  <a:cubicBezTo>
                    <a:pt x="6086" y="8695"/>
                    <a:pt x="6398" y="8673"/>
                    <a:pt x="6532" y="8644"/>
                  </a:cubicBezTo>
                  <a:cubicBezTo>
                    <a:pt x="7377" y="6266"/>
                    <a:pt x="7431" y="3129"/>
                    <a:pt x="7186" y="1843"/>
                  </a:cubicBezTo>
                  <a:lnTo>
                    <a:pt x="5059" y="1"/>
                  </a:ln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08" name="Google Shape;10108;p47"/>
            <p:cNvSpPr/>
            <p:nvPr/>
          </p:nvSpPr>
          <p:spPr>
            <a:xfrm>
              <a:off x="1758125" y="3128175"/>
              <a:ext cx="365369" cy="190965"/>
            </a:xfrm>
            <a:custGeom>
              <a:avLst/>
              <a:gdLst/>
              <a:ahLst/>
              <a:cxnLst/>
              <a:rect l="l" t="t" r="r" b="b"/>
              <a:pathLst>
                <a:path w="8803" h="4601" extrusionOk="0">
                  <a:moveTo>
                    <a:pt x="3015" y="1"/>
                  </a:moveTo>
                  <a:cubicBezTo>
                    <a:pt x="2023" y="1"/>
                    <a:pt x="1097" y="219"/>
                    <a:pt x="490" y="847"/>
                  </a:cubicBezTo>
                  <a:lnTo>
                    <a:pt x="456" y="816"/>
                  </a:lnTo>
                  <a:cubicBezTo>
                    <a:pt x="300" y="898"/>
                    <a:pt x="149" y="985"/>
                    <a:pt x="0" y="1075"/>
                  </a:cubicBezTo>
                  <a:cubicBezTo>
                    <a:pt x="503" y="2759"/>
                    <a:pt x="2112" y="3680"/>
                    <a:pt x="4078" y="4310"/>
                  </a:cubicBezTo>
                  <a:cubicBezTo>
                    <a:pt x="4689" y="4505"/>
                    <a:pt x="5281" y="4600"/>
                    <a:pt x="5823" y="4600"/>
                  </a:cubicBezTo>
                  <a:cubicBezTo>
                    <a:pt x="7580" y="4600"/>
                    <a:pt x="8802" y="3596"/>
                    <a:pt x="8386" y="1726"/>
                  </a:cubicBezTo>
                  <a:cubicBezTo>
                    <a:pt x="8336" y="1502"/>
                    <a:pt x="8222" y="1299"/>
                    <a:pt x="8061" y="1112"/>
                  </a:cubicBezTo>
                  <a:cubicBezTo>
                    <a:pt x="7911" y="967"/>
                    <a:pt x="7754" y="832"/>
                    <a:pt x="7594" y="706"/>
                  </a:cubicBezTo>
                  <a:cubicBezTo>
                    <a:pt x="7353" y="540"/>
                    <a:pt x="7069" y="392"/>
                    <a:pt x="6752" y="260"/>
                  </a:cubicBezTo>
                  <a:cubicBezTo>
                    <a:pt x="6729" y="258"/>
                    <a:pt x="6707" y="256"/>
                    <a:pt x="6686" y="256"/>
                  </a:cubicBezTo>
                  <a:cubicBezTo>
                    <a:pt x="6490" y="256"/>
                    <a:pt x="6364" y="368"/>
                    <a:pt x="6294" y="575"/>
                  </a:cubicBezTo>
                  <a:cubicBezTo>
                    <a:pt x="5373" y="288"/>
                    <a:pt x="4151" y="1"/>
                    <a:pt x="3015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09" name="Google Shape;10109;p47"/>
            <p:cNvSpPr/>
            <p:nvPr/>
          </p:nvSpPr>
          <p:spPr>
            <a:xfrm>
              <a:off x="1776885" y="2901765"/>
              <a:ext cx="345239" cy="399278"/>
            </a:xfrm>
            <a:custGeom>
              <a:avLst/>
              <a:gdLst/>
              <a:ahLst/>
              <a:cxnLst/>
              <a:rect l="l" t="t" r="r" b="b"/>
              <a:pathLst>
                <a:path w="8318" h="9620" extrusionOk="0">
                  <a:moveTo>
                    <a:pt x="2574" y="0"/>
                  </a:moveTo>
                  <a:lnTo>
                    <a:pt x="83" y="2012"/>
                  </a:lnTo>
                  <a:cubicBezTo>
                    <a:pt x="83" y="2012"/>
                    <a:pt x="524" y="3859"/>
                    <a:pt x="1524" y="4409"/>
                  </a:cubicBezTo>
                  <a:cubicBezTo>
                    <a:pt x="1524" y="4409"/>
                    <a:pt x="1050" y="4435"/>
                    <a:pt x="1264" y="4711"/>
                  </a:cubicBezTo>
                  <a:cubicBezTo>
                    <a:pt x="1262" y="4712"/>
                    <a:pt x="6" y="5567"/>
                    <a:pt x="5" y="6271"/>
                  </a:cubicBezTo>
                  <a:cubicBezTo>
                    <a:pt x="1" y="7619"/>
                    <a:pt x="3828" y="9619"/>
                    <a:pt x="5954" y="9619"/>
                  </a:cubicBezTo>
                  <a:cubicBezTo>
                    <a:pt x="6040" y="9619"/>
                    <a:pt x="6123" y="9616"/>
                    <a:pt x="6203" y="9609"/>
                  </a:cubicBezTo>
                  <a:cubicBezTo>
                    <a:pt x="8263" y="9437"/>
                    <a:pt x="8318" y="6842"/>
                    <a:pt x="7394" y="6159"/>
                  </a:cubicBezTo>
                  <a:cubicBezTo>
                    <a:pt x="6470" y="5477"/>
                    <a:pt x="4412" y="4918"/>
                    <a:pt x="3751" y="3909"/>
                  </a:cubicBezTo>
                  <a:cubicBezTo>
                    <a:pt x="3090" y="2899"/>
                    <a:pt x="2574" y="0"/>
                    <a:pt x="257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10" name="Google Shape;10110;p47"/>
            <p:cNvSpPr/>
            <p:nvPr/>
          </p:nvSpPr>
          <p:spPr>
            <a:xfrm>
              <a:off x="1776885" y="2901807"/>
              <a:ext cx="305767" cy="399403"/>
            </a:xfrm>
            <a:custGeom>
              <a:avLst/>
              <a:gdLst/>
              <a:ahLst/>
              <a:cxnLst/>
              <a:rect l="l" t="t" r="r" b="b"/>
              <a:pathLst>
                <a:path w="7367" h="9623" extrusionOk="0">
                  <a:moveTo>
                    <a:pt x="2574" y="1"/>
                  </a:moveTo>
                  <a:lnTo>
                    <a:pt x="84" y="2013"/>
                  </a:lnTo>
                  <a:cubicBezTo>
                    <a:pt x="84" y="2013"/>
                    <a:pt x="524" y="3859"/>
                    <a:pt x="1524" y="4411"/>
                  </a:cubicBezTo>
                  <a:cubicBezTo>
                    <a:pt x="1524" y="4411"/>
                    <a:pt x="1050" y="4435"/>
                    <a:pt x="1264" y="4713"/>
                  </a:cubicBezTo>
                  <a:cubicBezTo>
                    <a:pt x="1264" y="4713"/>
                    <a:pt x="6" y="5568"/>
                    <a:pt x="5" y="6273"/>
                  </a:cubicBezTo>
                  <a:cubicBezTo>
                    <a:pt x="1" y="7621"/>
                    <a:pt x="3829" y="9623"/>
                    <a:pt x="5954" y="9623"/>
                  </a:cubicBezTo>
                  <a:cubicBezTo>
                    <a:pt x="6040" y="9623"/>
                    <a:pt x="6123" y="9619"/>
                    <a:pt x="6203" y="9613"/>
                  </a:cubicBezTo>
                  <a:cubicBezTo>
                    <a:pt x="6706" y="9571"/>
                    <a:pt x="7089" y="9383"/>
                    <a:pt x="7367" y="9114"/>
                  </a:cubicBezTo>
                  <a:lnTo>
                    <a:pt x="7367" y="9114"/>
                  </a:lnTo>
                  <a:cubicBezTo>
                    <a:pt x="6997" y="9317"/>
                    <a:pt x="6579" y="9403"/>
                    <a:pt x="6142" y="9403"/>
                  </a:cubicBezTo>
                  <a:cubicBezTo>
                    <a:pt x="4239" y="9403"/>
                    <a:pt x="1991" y="7763"/>
                    <a:pt x="1992" y="6999"/>
                  </a:cubicBezTo>
                  <a:cubicBezTo>
                    <a:pt x="1995" y="5987"/>
                    <a:pt x="4468" y="5700"/>
                    <a:pt x="5955" y="5700"/>
                  </a:cubicBezTo>
                  <a:cubicBezTo>
                    <a:pt x="5962" y="5700"/>
                    <a:pt x="5970" y="5700"/>
                    <a:pt x="5977" y="5700"/>
                  </a:cubicBezTo>
                  <a:cubicBezTo>
                    <a:pt x="6253" y="5700"/>
                    <a:pt x="6519" y="5730"/>
                    <a:pt x="6770" y="5785"/>
                  </a:cubicBezTo>
                  <a:cubicBezTo>
                    <a:pt x="6796" y="5740"/>
                    <a:pt x="7230" y="5533"/>
                    <a:pt x="6216" y="5313"/>
                  </a:cubicBezTo>
                  <a:cubicBezTo>
                    <a:pt x="5289" y="5115"/>
                    <a:pt x="4152" y="4522"/>
                    <a:pt x="3751" y="3909"/>
                  </a:cubicBezTo>
                  <a:cubicBezTo>
                    <a:pt x="3090" y="2901"/>
                    <a:pt x="2574" y="1"/>
                    <a:pt x="2574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11" name="Google Shape;10111;p47"/>
            <p:cNvSpPr/>
            <p:nvPr/>
          </p:nvSpPr>
          <p:spPr>
            <a:xfrm>
              <a:off x="2017324" y="2882216"/>
              <a:ext cx="69811" cy="85251"/>
            </a:xfrm>
            <a:custGeom>
              <a:avLst/>
              <a:gdLst/>
              <a:ahLst/>
              <a:cxnLst/>
              <a:rect l="l" t="t" r="r" b="b"/>
              <a:pathLst>
                <a:path w="1682" h="2054" extrusionOk="0">
                  <a:moveTo>
                    <a:pt x="0" y="0"/>
                  </a:moveTo>
                  <a:lnTo>
                    <a:pt x="22" y="129"/>
                  </a:lnTo>
                  <a:lnTo>
                    <a:pt x="1375" y="1802"/>
                  </a:lnTo>
                  <a:lnTo>
                    <a:pt x="769" y="1973"/>
                  </a:lnTo>
                  <a:lnTo>
                    <a:pt x="822" y="2054"/>
                  </a:lnTo>
                  <a:lnTo>
                    <a:pt x="1681" y="19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12" name="Google Shape;10112;p47"/>
            <p:cNvSpPr/>
            <p:nvPr/>
          </p:nvSpPr>
          <p:spPr>
            <a:xfrm>
              <a:off x="1984908" y="2884541"/>
              <a:ext cx="34117" cy="36815"/>
            </a:xfrm>
            <a:custGeom>
              <a:avLst/>
              <a:gdLst/>
              <a:ahLst/>
              <a:cxnLst/>
              <a:rect l="l" t="t" r="r" b="b"/>
              <a:pathLst>
                <a:path w="822" h="887" extrusionOk="0">
                  <a:moveTo>
                    <a:pt x="485" y="0"/>
                  </a:moveTo>
                  <a:lnTo>
                    <a:pt x="1" y="102"/>
                  </a:lnTo>
                  <a:cubicBezTo>
                    <a:pt x="23" y="415"/>
                    <a:pt x="111" y="887"/>
                    <a:pt x="391" y="887"/>
                  </a:cubicBezTo>
                  <a:cubicBezTo>
                    <a:pt x="418" y="887"/>
                    <a:pt x="445" y="883"/>
                    <a:pt x="475" y="874"/>
                  </a:cubicBezTo>
                  <a:cubicBezTo>
                    <a:pt x="821" y="770"/>
                    <a:pt x="485" y="0"/>
                    <a:pt x="485" y="0"/>
                  </a:cubicBezTo>
                  <a:close/>
                </a:path>
              </a:pathLst>
            </a:custGeom>
            <a:solidFill>
              <a:srgbClr val="512C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13" name="Google Shape;10113;p47"/>
            <p:cNvSpPr/>
            <p:nvPr/>
          </p:nvSpPr>
          <p:spPr>
            <a:xfrm>
              <a:off x="1954942" y="2873376"/>
              <a:ext cx="68027" cy="32913"/>
            </a:xfrm>
            <a:custGeom>
              <a:avLst/>
              <a:gdLst/>
              <a:ahLst/>
              <a:cxnLst/>
              <a:rect l="l" t="t" r="r" b="b"/>
              <a:pathLst>
                <a:path w="1639" h="793" extrusionOk="0">
                  <a:moveTo>
                    <a:pt x="1450" y="0"/>
                  </a:moveTo>
                  <a:lnTo>
                    <a:pt x="0" y="217"/>
                  </a:lnTo>
                  <a:lnTo>
                    <a:pt x="121" y="792"/>
                  </a:lnTo>
                  <a:lnTo>
                    <a:pt x="1638" y="521"/>
                  </a:lnTo>
                  <a:lnTo>
                    <a:pt x="1450" y="0"/>
                  </a:lnTo>
                  <a:close/>
                </a:path>
              </a:pathLst>
            </a:custGeom>
            <a:solidFill>
              <a:srgbClr val="A553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14" name="Google Shape;10114;p47"/>
            <p:cNvSpPr/>
            <p:nvPr/>
          </p:nvSpPr>
          <p:spPr>
            <a:xfrm>
              <a:off x="1909909" y="2836768"/>
              <a:ext cx="116256" cy="117833"/>
            </a:xfrm>
            <a:custGeom>
              <a:avLst/>
              <a:gdLst/>
              <a:ahLst/>
              <a:cxnLst/>
              <a:rect l="l" t="t" r="r" b="b"/>
              <a:pathLst>
                <a:path w="2801" h="2839" extrusionOk="0">
                  <a:moveTo>
                    <a:pt x="2298" y="0"/>
                  </a:moveTo>
                  <a:lnTo>
                    <a:pt x="0" y="1378"/>
                  </a:lnTo>
                  <a:cubicBezTo>
                    <a:pt x="22" y="1608"/>
                    <a:pt x="78" y="1893"/>
                    <a:pt x="194" y="2250"/>
                  </a:cubicBezTo>
                  <a:cubicBezTo>
                    <a:pt x="267" y="2479"/>
                    <a:pt x="381" y="2673"/>
                    <a:pt x="519" y="2838"/>
                  </a:cubicBezTo>
                  <a:lnTo>
                    <a:pt x="2801" y="1338"/>
                  </a:lnTo>
                  <a:lnTo>
                    <a:pt x="2644" y="1158"/>
                  </a:lnTo>
                  <a:cubicBezTo>
                    <a:pt x="2637" y="1147"/>
                    <a:pt x="2630" y="1138"/>
                    <a:pt x="2623" y="1128"/>
                  </a:cubicBezTo>
                  <a:lnTo>
                    <a:pt x="2534" y="882"/>
                  </a:lnTo>
                  <a:lnTo>
                    <a:pt x="2516" y="884"/>
                  </a:lnTo>
                  <a:cubicBezTo>
                    <a:pt x="2434" y="611"/>
                    <a:pt x="2394" y="250"/>
                    <a:pt x="2298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15" name="Google Shape;10115;p47"/>
            <p:cNvSpPr/>
            <p:nvPr/>
          </p:nvSpPr>
          <p:spPr>
            <a:xfrm>
              <a:off x="1781368" y="2917703"/>
              <a:ext cx="155063" cy="151452"/>
            </a:xfrm>
            <a:custGeom>
              <a:avLst/>
              <a:gdLst/>
              <a:ahLst/>
              <a:cxnLst/>
              <a:rect l="l" t="t" r="r" b="b"/>
              <a:pathLst>
                <a:path w="3736" h="3649" extrusionOk="0">
                  <a:moveTo>
                    <a:pt x="2301" y="0"/>
                  </a:moveTo>
                  <a:lnTo>
                    <a:pt x="0" y="1723"/>
                  </a:lnTo>
                  <a:cubicBezTo>
                    <a:pt x="38" y="1862"/>
                    <a:pt x="123" y="2143"/>
                    <a:pt x="256" y="2466"/>
                  </a:cubicBezTo>
                  <a:lnTo>
                    <a:pt x="1889" y="1216"/>
                  </a:lnTo>
                  <a:lnTo>
                    <a:pt x="3147" y="3580"/>
                  </a:lnTo>
                  <a:lnTo>
                    <a:pt x="3735" y="3649"/>
                  </a:lnTo>
                  <a:cubicBezTo>
                    <a:pt x="3701" y="3607"/>
                    <a:pt x="3671" y="3565"/>
                    <a:pt x="3643" y="3525"/>
                  </a:cubicBezTo>
                  <a:cubicBezTo>
                    <a:pt x="3313" y="3021"/>
                    <a:pt x="3018" y="2039"/>
                    <a:pt x="2807" y="1188"/>
                  </a:cubicBezTo>
                  <a:lnTo>
                    <a:pt x="2301" y="0"/>
                  </a:ln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16" name="Google Shape;10116;p47"/>
            <p:cNvSpPr/>
            <p:nvPr/>
          </p:nvSpPr>
          <p:spPr>
            <a:xfrm>
              <a:off x="1704086" y="2745250"/>
              <a:ext cx="329965" cy="257123"/>
            </a:xfrm>
            <a:custGeom>
              <a:avLst/>
              <a:gdLst/>
              <a:ahLst/>
              <a:cxnLst/>
              <a:rect l="l" t="t" r="r" b="b"/>
              <a:pathLst>
                <a:path w="7950" h="6195" extrusionOk="0">
                  <a:moveTo>
                    <a:pt x="4781" y="0"/>
                  </a:moveTo>
                  <a:cubicBezTo>
                    <a:pt x="4181" y="0"/>
                    <a:pt x="3503" y="189"/>
                    <a:pt x="2752" y="676"/>
                  </a:cubicBezTo>
                  <a:cubicBezTo>
                    <a:pt x="0" y="2459"/>
                    <a:pt x="1888" y="6194"/>
                    <a:pt x="1888" y="6194"/>
                  </a:cubicBezTo>
                  <a:cubicBezTo>
                    <a:pt x="1888" y="6194"/>
                    <a:pt x="5083" y="3284"/>
                    <a:pt x="7950" y="2182"/>
                  </a:cubicBezTo>
                  <a:cubicBezTo>
                    <a:pt x="7950" y="2182"/>
                    <a:pt x="6821" y="0"/>
                    <a:pt x="478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17" name="Google Shape;10117;p47"/>
            <p:cNvSpPr/>
            <p:nvPr/>
          </p:nvSpPr>
          <p:spPr>
            <a:xfrm>
              <a:off x="1704708" y="2777831"/>
              <a:ext cx="302032" cy="225165"/>
            </a:xfrm>
            <a:custGeom>
              <a:avLst/>
              <a:gdLst/>
              <a:ahLst/>
              <a:cxnLst/>
              <a:rect l="l" t="t" r="r" b="b"/>
              <a:pathLst>
                <a:path w="7277" h="5425" extrusionOk="0">
                  <a:moveTo>
                    <a:pt x="2552" y="0"/>
                  </a:moveTo>
                  <a:cubicBezTo>
                    <a:pt x="1" y="1818"/>
                    <a:pt x="1820" y="5425"/>
                    <a:pt x="1820" y="5425"/>
                  </a:cubicBezTo>
                  <a:cubicBezTo>
                    <a:pt x="1820" y="5425"/>
                    <a:pt x="4583" y="2910"/>
                    <a:pt x="7276" y="1672"/>
                  </a:cubicBezTo>
                  <a:lnTo>
                    <a:pt x="7276" y="1672"/>
                  </a:lnTo>
                  <a:cubicBezTo>
                    <a:pt x="6850" y="1785"/>
                    <a:pt x="6371" y="1851"/>
                    <a:pt x="5866" y="1851"/>
                  </a:cubicBezTo>
                  <a:cubicBezTo>
                    <a:pt x="5860" y="1851"/>
                    <a:pt x="5855" y="1851"/>
                    <a:pt x="5849" y="1851"/>
                  </a:cubicBezTo>
                  <a:cubicBezTo>
                    <a:pt x="4026" y="1847"/>
                    <a:pt x="2550" y="1022"/>
                    <a:pt x="2552" y="10"/>
                  </a:cubicBezTo>
                  <a:lnTo>
                    <a:pt x="2552" y="0"/>
                  </a:ln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18" name="Google Shape;10118;p47"/>
            <p:cNvSpPr/>
            <p:nvPr/>
          </p:nvSpPr>
          <p:spPr>
            <a:xfrm>
              <a:off x="1847029" y="2751144"/>
              <a:ext cx="150746" cy="55575"/>
            </a:xfrm>
            <a:custGeom>
              <a:avLst/>
              <a:gdLst/>
              <a:ahLst/>
              <a:cxnLst/>
              <a:rect l="l" t="t" r="r" b="b"/>
              <a:pathLst>
                <a:path w="3632" h="1339" extrusionOk="0">
                  <a:moveTo>
                    <a:pt x="1429" y="0"/>
                  </a:moveTo>
                  <a:cubicBezTo>
                    <a:pt x="998" y="0"/>
                    <a:pt x="521" y="111"/>
                    <a:pt x="1" y="385"/>
                  </a:cubicBezTo>
                  <a:cubicBezTo>
                    <a:pt x="364" y="254"/>
                    <a:pt x="690" y="198"/>
                    <a:pt x="985" y="198"/>
                  </a:cubicBezTo>
                  <a:cubicBezTo>
                    <a:pt x="1943" y="198"/>
                    <a:pt x="2570" y="790"/>
                    <a:pt x="3086" y="1339"/>
                  </a:cubicBezTo>
                  <a:lnTo>
                    <a:pt x="3632" y="1102"/>
                  </a:lnTo>
                  <a:cubicBezTo>
                    <a:pt x="3162" y="581"/>
                    <a:pt x="2417" y="0"/>
                    <a:pt x="1429" y="0"/>
                  </a:cubicBezTo>
                  <a:close/>
                </a:path>
              </a:pathLst>
            </a:custGeom>
            <a:solidFill>
              <a:srgbClr val="FFFFFF">
                <a:alpha val="111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19" name="Google Shape;10119;p47"/>
            <p:cNvSpPr/>
            <p:nvPr/>
          </p:nvSpPr>
          <p:spPr>
            <a:xfrm>
              <a:off x="1745757" y="2795305"/>
              <a:ext cx="63337" cy="167639"/>
            </a:xfrm>
            <a:custGeom>
              <a:avLst/>
              <a:gdLst/>
              <a:ahLst/>
              <a:cxnLst/>
              <a:rect l="l" t="t" r="r" b="b"/>
              <a:pathLst>
                <a:path w="1526" h="4039" extrusionOk="0">
                  <a:moveTo>
                    <a:pt x="1525" y="0"/>
                  </a:moveTo>
                  <a:lnTo>
                    <a:pt x="1525" y="0"/>
                  </a:lnTo>
                  <a:cubicBezTo>
                    <a:pt x="1" y="1207"/>
                    <a:pt x="289" y="2940"/>
                    <a:pt x="700" y="4038"/>
                  </a:cubicBezTo>
                  <a:lnTo>
                    <a:pt x="1140" y="3624"/>
                  </a:lnTo>
                  <a:cubicBezTo>
                    <a:pt x="758" y="2547"/>
                    <a:pt x="389" y="1232"/>
                    <a:pt x="1525" y="0"/>
                  </a:cubicBezTo>
                  <a:close/>
                </a:path>
              </a:pathLst>
            </a:custGeom>
            <a:solidFill>
              <a:srgbClr val="FFFFFF">
                <a:alpha val="111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20" name="Google Shape;10120;p47"/>
            <p:cNvSpPr/>
            <p:nvPr/>
          </p:nvSpPr>
          <p:spPr>
            <a:xfrm>
              <a:off x="2024338" y="2825313"/>
              <a:ext cx="86372" cy="112147"/>
            </a:xfrm>
            <a:custGeom>
              <a:avLst/>
              <a:gdLst/>
              <a:ahLst/>
              <a:cxnLst/>
              <a:rect l="l" t="t" r="r" b="b"/>
              <a:pathLst>
                <a:path w="2081" h="2702" extrusionOk="0">
                  <a:moveTo>
                    <a:pt x="175" y="0"/>
                  </a:moveTo>
                  <a:lnTo>
                    <a:pt x="1" y="176"/>
                  </a:lnTo>
                  <a:cubicBezTo>
                    <a:pt x="29" y="249"/>
                    <a:pt x="1633" y="2702"/>
                    <a:pt x="1633" y="2702"/>
                  </a:cubicBezTo>
                  <a:lnTo>
                    <a:pt x="2080" y="2626"/>
                  </a:lnTo>
                  <a:lnTo>
                    <a:pt x="175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21" name="Google Shape;10121;p47"/>
            <p:cNvSpPr/>
            <p:nvPr/>
          </p:nvSpPr>
          <p:spPr>
            <a:xfrm>
              <a:off x="1999103" y="2810496"/>
              <a:ext cx="99654" cy="128707"/>
            </a:xfrm>
            <a:custGeom>
              <a:avLst/>
              <a:gdLst/>
              <a:ahLst/>
              <a:cxnLst/>
              <a:rect l="l" t="t" r="r" b="b"/>
              <a:pathLst>
                <a:path w="2401" h="3101" extrusionOk="0">
                  <a:moveTo>
                    <a:pt x="316" y="1"/>
                  </a:moveTo>
                  <a:lnTo>
                    <a:pt x="1" y="238"/>
                  </a:lnTo>
                  <a:lnTo>
                    <a:pt x="2026" y="3100"/>
                  </a:lnTo>
                  <a:lnTo>
                    <a:pt x="2401" y="3026"/>
                  </a:lnTo>
                  <a:lnTo>
                    <a:pt x="316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22" name="Google Shape;10122;p47"/>
            <p:cNvSpPr/>
            <p:nvPr/>
          </p:nvSpPr>
          <p:spPr>
            <a:xfrm>
              <a:off x="1888285" y="2875742"/>
              <a:ext cx="88613" cy="166643"/>
            </a:xfrm>
            <a:custGeom>
              <a:avLst/>
              <a:gdLst/>
              <a:ahLst/>
              <a:cxnLst/>
              <a:rect l="l" t="t" r="r" b="b"/>
              <a:pathLst>
                <a:path w="2135" h="4015" extrusionOk="0">
                  <a:moveTo>
                    <a:pt x="1310" y="1"/>
                  </a:moveTo>
                  <a:lnTo>
                    <a:pt x="1" y="978"/>
                  </a:lnTo>
                  <a:lnTo>
                    <a:pt x="1033" y="4014"/>
                  </a:lnTo>
                  <a:lnTo>
                    <a:pt x="1984" y="3925"/>
                  </a:lnTo>
                  <a:lnTo>
                    <a:pt x="2135" y="3733"/>
                  </a:lnTo>
                  <a:lnTo>
                    <a:pt x="1310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23" name="Google Shape;10123;p47"/>
            <p:cNvSpPr/>
            <p:nvPr/>
          </p:nvSpPr>
          <p:spPr>
            <a:xfrm>
              <a:off x="1865747" y="2884001"/>
              <a:ext cx="98035" cy="166560"/>
            </a:xfrm>
            <a:custGeom>
              <a:avLst/>
              <a:gdLst/>
              <a:ahLst/>
              <a:cxnLst/>
              <a:rect l="l" t="t" r="r" b="b"/>
              <a:pathLst>
                <a:path w="2362" h="4013" extrusionOk="0">
                  <a:moveTo>
                    <a:pt x="1425" y="0"/>
                  </a:moveTo>
                  <a:lnTo>
                    <a:pt x="1" y="973"/>
                  </a:lnTo>
                  <a:lnTo>
                    <a:pt x="1343" y="4012"/>
                  </a:lnTo>
                  <a:lnTo>
                    <a:pt x="2362" y="3633"/>
                  </a:lnTo>
                  <a:lnTo>
                    <a:pt x="1425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24" name="Google Shape;10124;p47"/>
            <p:cNvSpPr/>
            <p:nvPr/>
          </p:nvSpPr>
          <p:spPr>
            <a:xfrm>
              <a:off x="1696905" y="4470032"/>
              <a:ext cx="121236" cy="50429"/>
            </a:xfrm>
            <a:custGeom>
              <a:avLst/>
              <a:gdLst/>
              <a:ahLst/>
              <a:cxnLst/>
              <a:rect l="l" t="t" r="r" b="b"/>
              <a:pathLst>
                <a:path w="2921" h="1215" extrusionOk="0">
                  <a:moveTo>
                    <a:pt x="2476" y="1"/>
                  </a:moveTo>
                  <a:cubicBezTo>
                    <a:pt x="1998" y="1"/>
                    <a:pt x="440" y="744"/>
                    <a:pt x="1" y="1209"/>
                  </a:cubicBezTo>
                  <a:lnTo>
                    <a:pt x="2810" y="1215"/>
                  </a:lnTo>
                  <a:cubicBezTo>
                    <a:pt x="2810" y="1215"/>
                    <a:pt x="2921" y="88"/>
                    <a:pt x="2540" y="6"/>
                  </a:cubicBezTo>
                  <a:cubicBezTo>
                    <a:pt x="2521" y="3"/>
                    <a:pt x="2500" y="1"/>
                    <a:pt x="247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25" name="Google Shape;10125;p47"/>
            <p:cNvSpPr/>
            <p:nvPr/>
          </p:nvSpPr>
          <p:spPr>
            <a:xfrm>
              <a:off x="2228626" y="4470986"/>
              <a:ext cx="134269" cy="50636"/>
            </a:xfrm>
            <a:custGeom>
              <a:avLst/>
              <a:gdLst/>
              <a:ahLst/>
              <a:cxnLst/>
              <a:rect l="l" t="t" r="r" b="b"/>
              <a:pathLst>
                <a:path w="3235" h="1220" extrusionOk="0">
                  <a:moveTo>
                    <a:pt x="493" y="1"/>
                  </a:moveTo>
                  <a:cubicBezTo>
                    <a:pt x="467" y="1"/>
                    <a:pt x="444" y="3"/>
                    <a:pt x="424" y="6"/>
                  </a:cubicBezTo>
                  <a:cubicBezTo>
                    <a:pt x="0" y="87"/>
                    <a:pt x="121" y="1214"/>
                    <a:pt x="121" y="1214"/>
                  </a:cubicBezTo>
                  <a:lnTo>
                    <a:pt x="3235" y="1219"/>
                  </a:lnTo>
                  <a:cubicBezTo>
                    <a:pt x="2749" y="750"/>
                    <a:pt x="1021" y="1"/>
                    <a:pt x="49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26" name="Google Shape;10126;p47"/>
            <p:cNvSpPr/>
            <p:nvPr/>
          </p:nvSpPr>
          <p:spPr>
            <a:xfrm>
              <a:off x="1842256" y="3089285"/>
              <a:ext cx="159587" cy="40592"/>
            </a:xfrm>
            <a:custGeom>
              <a:avLst/>
              <a:gdLst/>
              <a:ahLst/>
              <a:cxnLst/>
              <a:rect l="l" t="t" r="r" b="b"/>
              <a:pathLst>
                <a:path w="3845" h="978" extrusionOk="0">
                  <a:moveTo>
                    <a:pt x="427" y="1"/>
                  </a:moveTo>
                  <a:cubicBezTo>
                    <a:pt x="416" y="1"/>
                    <a:pt x="405" y="2"/>
                    <a:pt x="396" y="3"/>
                  </a:cubicBezTo>
                  <a:cubicBezTo>
                    <a:pt x="1" y="69"/>
                    <a:pt x="1953" y="957"/>
                    <a:pt x="3845" y="977"/>
                  </a:cubicBezTo>
                  <a:cubicBezTo>
                    <a:pt x="2510" y="796"/>
                    <a:pt x="812" y="1"/>
                    <a:pt x="427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27" name="Google Shape;10127;p47"/>
            <p:cNvSpPr/>
            <p:nvPr/>
          </p:nvSpPr>
          <p:spPr>
            <a:xfrm>
              <a:off x="1840139" y="3040475"/>
              <a:ext cx="140785" cy="81516"/>
            </a:xfrm>
            <a:custGeom>
              <a:avLst/>
              <a:gdLst/>
              <a:ahLst/>
              <a:cxnLst/>
              <a:rect l="l" t="t" r="r" b="b"/>
              <a:pathLst>
                <a:path w="3392" h="1964" extrusionOk="0">
                  <a:moveTo>
                    <a:pt x="317" y="1"/>
                  </a:moveTo>
                  <a:cubicBezTo>
                    <a:pt x="1" y="1"/>
                    <a:pt x="1613" y="1392"/>
                    <a:pt x="3391" y="1964"/>
                  </a:cubicBezTo>
                  <a:cubicBezTo>
                    <a:pt x="2121" y="1375"/>
                    <a:pt x="648" y="44"/>
                    <a:pt x="336" y="2"/>
                  </a:cubicBezTo>
                  <a:cubicBezTo>
                    <a:pt x="329" y="1"/>
                    <a:pt x="322" y="1"/>
                    <a:pt x="317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28" name="Google Shape;10128;p47"/>
            <p:cNvSpPr/>
            <p:nvPr/>
          </p:nvSpPr>
          <p:spPr>
            <a:xfrm>
              <a:off x="1910075" y="3204918"/>
              <a:ext cx="184614" cy="73049"/>
            </a:xfrm>
            <a:custGeom>
              <a:avLst/>
              <a:gdLst/>
              <a:ahLst/>
              <a:cxnLst/>
              <a:rect l="l" t="t" r="r" b="b"/>
              <a:pathLst>
                <a:path w="4448" h="1760" extrusionOk="0">
                  <a:moveTo>
                    <a:pt x="0" y="1"/>
                  </a:moveTo>
                  <a:cubicBezTo>
                    <a:pt x="63" y="1201"/>
                    <a:pt x="1550" y="1759"/>
                    <a:pt x="2761" y="1759"/>
                  </a:cubicBezTo>
                  <a:cubicBezTo>
                    <a:pt x="3027" y="1759"/>
                    <a:pt x="3280" y="1732"/>
                    <a:pt x="3501" y="1679"/>
                  </a:cubicBezTo>
                  <a:cubicBezTo>
                    <a:pt x="4445" y="1451"/>
                    <a:pt x="4448" y="495"/>
                    <a:pt x="4448" y="495"/>
                  </a:cubicBezTo>
                  <a:lnTo>
                    <a:pt x="4448" y="495"/>
                  </a:lnTo>
                  <a:cubicBezTo>
                    <a:pt x="4448" y="495"/>
                    <a:pt x="4130" y="1594"/>
                    <a:pt x="2987" y="1594"/>
                  </a:cubicBezTo>
                  <a:cubicBezTo>
                    <a:pt x="2892" y="1594"/>
                    <a:pt x="2790" y="1587"/>
                    <a:pt x="2682" y="1570"/>
                  </a:cubicBezTo>
                  <a:cubicBezTo>
                    <a:pt x="419" y="1213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29" name="Google Shape;10129;p47"/>
            <p:cNvSpPr/>
            <p:nvPr/>
          </p:nvSpPr>
          <p:spPr>
            <a:xfrm>
              <a:off x="2320269" y="3453740"/>
              <a:ext cx="85002" cy="104842"/>
            </a:xfrm>
            <a:custGeom>
              <a:avLst/>
              <a:gdLst/>
              <a:ahLst/>
              <a:cxnLst/>
              <a:rect l="l" t="t" r="r" b="b"/>
              <a:pathLst>
                <a:path w="2048" h="2526" extrusionOk="0">
                  <a:moveTo>
                    <a:pt x="1" y="1"/>
                  </a:moveTo>
                  <a:lnTo>
                    <a:pt x="126" y="2525"/>
                  </a:lnTo>
                  <a:lnTo>
                    <a:pt x="1714" y="2479"/>
                  </a:lnTo>
                  <a:lnTo>
                    <a:pt x="2047" y="459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30" name="Google Shape;10130;p47"/>
            <p:cNvSpPr/>
            <p:nvPr/>
          </p:nvSpPr>
          <p:spPr>
            <a:xfrm>
              <a:off x="1735795" y="3609094"/>
              <a:ext cx="113060" cy="127379"/>
            </a:xfrm>
            <a:custGeom>
              <a:avLst/>
              <a:gdLst/>
              <a:ahLst/>
              <a:cxnLst/>
              <a:rect l="l" t="t" r="r" b="b"/>
              <a:pathLst>
                <a:path w="2724" h="3069" extrusionOk="0">
                  <a:moveTo>
                    <a:pt x="1452" y="1"/>
                  </a:moveTo>
                  <a:lnTo>
                    <a:pt x="1" y="2001"/>
                  </a:lnTo>
                  <a:lnTo>
                    <a:pt x="1234" y="3069"/>
                  </a:lnTo>
                  <a:lnTo>
                    <a:pt x="2724" y="1767"/>
                  </a:lnTo>
                  <a:lnTo>
                    <a:pt x="1452" y="1"/>
                  </a:ln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31" name="Google Shape;10131;p47"/>
            <p:cNvSpPr/>
            <p:nvPr/>
          </p:nvSpPr>
          <p:spPr>
            <a:xfrm>
              <a:off x="1858526" y="2874455"/>
              <a:ext cx="112188" cy="183535"/>
            </a:xfrm>
            <a:custGeom>
              <a:avLst/>
              <a:gdLst/>
              <a:ahLst/>
              <a:cxnLst/>
              <a:rect l="l" t="t" r="r" b="b"/>
              <a:pathLst>
                <a:path w="2703" h="4422" extrusionOk="0">
                  <a:moveTo>
                    <a:pt x="1517" y="459"/>
                  </a:moveTo>
                  <a:lnTo>
                    <a:pt x="2370" y="3771"/>
                  </a:lnTo>
                  <a:lnTo>
                    <a:pt x="1587" y="4060"/>
                  </a:lnTo>
                  <a:lnTo>
                    <a:pt x="349" y="1255"/>
                  </a:lnTo>
                  <a:lnTo>
                    <a:pt x="1517" y="459"/>
                  </a:lnTo>
                  <a:close/>
                  <a:moveTo>
                    <a:pt x="1682" y="0"/>
                  </a:moveTo>
                  <a:lnTo>
                    <a:pt x="1" y="1148"/>
                  </a:lnTo>
                  <a:lnTo>
                    <a:pt x="1445" y="4422"/>
                  </a:lnTo>
                  <a:lnTo>
                    <a:pt x="2702" y="3956"/>
                  </a:lnTo>
                  <a:lnTo>
                    <a:pt x="1682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32" name="Google Shape;10132;p47"/>
            <p:cNvSpPr/>
            <p:nvPr/>
          </p:nvSpPr>
          <p:spPr>
            <a:xfrm>
              <a:off x="1763355" y="2814397"/>
              <a:ext cx="278914" cy="199473"/>
            </a:xfrm>
            <a:custGeom>
              <a:avLst/>
              <a:gdLst/>
              <a:ahLst/>
              <a:cxnLst/>
              <a:rect l="l" t="t" r="r" b="b"/>
              <a:pathLst>
                <a:path w="6720" h="4806" extrusionOk="0">
                  <a:moveTo>
                    <a:pt x="6432" y="0"/>
                  </a:moveTo>
                  <a:cubicBezTo>
                    <a:pt x="3695" y="1120"/>
                    <a:pt x="764" y="3557"/>
                    <a:pt x="1" y="4212"/>
                  </a:cubicBezTo>
                  <a:cubicBezTo>
                    <a:pt x="117" y="4515"/>
                    <a:pt x="291" y="4805"/>
                    <a:pt x="291" y="4805"/>
                  </a:cubicBezTo>
                  <a:cubicBezTo>
                    <a:pt x="291" y="4805"/>
                    <a:pt x="3655" y="1617"/>
                    <a:pt x="6720" y="464"/>
                  </a:cubicBezTo>
                  <a:cubicBezTo>
                    <a:pt x="6720" y="464"/>
                    <a:pt x="6622" y="273"/>
                    <a:pt x="643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33" name="Google Shape;10133;p47"/>
            <p:cNvSpPr/>
            <p:nvPr/>
          </p:nvSpPr>
          <p:spPr>
            <a:xfrm>
              <a:off x="1872803" y="3134318"/>
              <a:ext cx="185112" cy="61054"/>
            </a:xfrm>
            <a:custGeom>
              <a:avLst/>
              <a:gdLst/>
              <a:ahLst/>
              <a:cxnLst/>
              <a:rect l="l" t="t" r="r" b="b"/>
              <a:pathLst>
                <a:path w="4460" h="1471" extrusionOk="0">
                  <a:moveTo>
                    <a:pt x="3896" y="0"/>
                  </a:moveTo>
                  <a:cubicBezTo>
                    <a:pt x="0" y="244"/>
                    <a:pt x="325" y="1470"/>
                    <a:pt x="325" y="1470"/>
                  </a:cubicBezTo>
                  <a:cubicBezTo>
                    <a:pt x="453" y="860"/>
                    <a:pt x="1475" y="522"/>
                    <a:pt x="4459" y="181"/>
                  </a:cubicBezTo>
                  <a:lnTo>
                    <a:pt x="3896" y="0"/>
                  </a:ln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34" name="Google Shape;10134;p47"/>
            <p:cNvSpPr/>
            <p:nvPr/>
          </p:nvSpPr>
          <p:spPr>
            <a:xfrm>
              <a:off x="1925100" y="3006565"/>
              <a:ext cx="17059" cy="18179"/>
            </a:xfrm>
            <a:custGeom>
              <a:avLst/>
              <a:gdLst/>
              <a:ahLst/>
              <a:cxnLst/>
              <a:rect l="l" t="t" r="r" b="b"/>
              <a:pathLst>
                <a:path w="411" h="438" extrusionOk="0">
                  <a:moveTo>
                    <a:pt x="206" y="0"/>
                  </a:moveTo>
                  <a:cubicBezTo>
                    <a:pt x="93" y="0"/>
                    <a:pt x="1" y="98"/>
                    <a:pt x="1" y="217"/>
                  </a:cubicBezTo>
                  <a:cubicBezTo>
                    <a:pt x="1" y="338"/>
                    <a:pt x="93" y="436"/>
                    <a:pt x="206" y="437"/>
                  </a:cubicBezTo>
                  <a:cubicBezTo>
                    <a:pt x="318" y="437"/>
                    <a:pt x="410" y="341"/>
                    <a:pt x="410" y="220"/>
                  </a:cubicBezTo>
                  <a:cubicBezTo>
                    <a:pt x="410" y="99"/>
                    <a:pt x="318" y="2"/>
                    <a:pt x="206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35" name="Google Shape;10135;p47"/>
            <p:cNvSpPr/>
            <p:nvPr/>
          </p:nvSpPr>
          <p:spPr>
            <a:xfrm>
              <a:off x="1912441" y="2968381"/>
              <a:ext cx="17059" cy="18179"/>
            </a:xfrm>
            <a:custGeom>
              <a:avLst/>
              <a:gdLst/>
              <a:ahLst/>
              <a:cxnLst/>
              <a:rect l="l" t="t" r="r" b="b"/>
              <a:pathLst>
                <a:path w="411" h="438" extrusionOk="0">
                  <a:moveTo>
                    <a:pt x="205" y="1"/>
                  </a:moveTo>
                  <a:cubicBezTo>
                    <a:pt x="91" y="1"/>
                    <a:pt x="1" y="98"/>
                    <a:pt x="1" y="219"/>
                  </a:cubicBezTo>
                  <a:cubicBezTo>
                    <a:pt x="1" y="338"/>
                    <a:pt x="91" y="436"/>
                    <a:pt x="205" y="437"/>
                  </a:cubicBezTo>
                  <a:cubicBezTo>
                    <a:pt x="319" y="437"/>
                    <a:pt x="410" y="341"/>
                    <a:pt x="410" y="220"/>
                  </a:cubicBezTo>
                  <a:cubicBezTo>
                    <a:pt x="410" y="100"/>
                    <a:pt x="319" y="2"/>
                    <a:pt x="205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36" name="Google Shape;10136;p47"/>
            <p:cNvSpPr/>
            <p:nvPr/>
          </p:nvSpPr>
          <p:spPr>
            <a:xfrm>
              <a:off x="1899201" y="2929740"/>
              <a:ext cx="17059" cy="18096"/>
            </a:xfrm>
            <a:custGeom>
              <a:avLst/>
              <a:gdLst/>
              <a:ahLst/>
              <a:cxnLst/>
              <a:rect l="l" t="t" r="r" b="b"/>
              <a:pathLst>
                <a:path w="411" h="436" extrusionOk="0">
                  <a:moveTo>
                    <a:pt x="202" y="0"/>
                  </a:moveTo>
                  <a:cubicBezTo>
                    <a:pt x="92" y="0"/>
                    <a:pt x="4" y="98"/>
                    <a:pt x="1" y="217"/>
                  </a:cubicBezTo>
                  <a:cubicBezTo>
                    <a:pt x="1" y="338"/>
                    <a:pt x="93" y="434"/>
                    <a:pt x="206" y="436"/>
                  </a:cubicBezTo>
                  <a:cubicBezTo>
                    <a:pt x="320" y="436"/>
                    <a:pt x="410" y="339"/>
                    <a:pt x="410" y="219"/>
                  </a:cubicBezTo>
                  <a:cubicBezTo>
                    <a:pt x="410" y="98"/>
                    <a:pt x="320" y="2"/>
                    <a:pt x="206" y="0"/>
                  </a:cubicBezTo>
                  <a:cubicBezTo>
                    <a:pt x="205" y="0"/>
                    <a:pt x="203" y="0"/>
                    <a:pt x="202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37" name="Google Shape;10137;p47"/>
            <p:cNvSpPr/>
            <p:nvPr/>
          </p:nvSpPr>
          <p:spPr>
            <a:xfrm>
              <a:off x="2373893" y="3525461"/>
              <a:ext cx="16145" cy="15066"/>
            </a:xfrm>
            <a:custGeom>
              <a:avLst/>
              <a:gdLst/>
              <a:ahLst/>
              <a:cxnLst/>
              <a:rect l="l" t="t" r="r" b="b"/>
              <a:pathLst>
                <a:path w="389" h="363" extrusionOk="0">
                  <a:moveTo>
                    <a:pt x="194" y="0"/>
                  </a:moveTo>
                  <a:cubicBezTo>
                    <a:pt x="159" y="0"/>
                    <a:pt x="123" y="12"/>
                    <a:pt x="93" y="36"/>
                  </a:cubicBezTo>
                  <a:cubicBezTo>
                    <a:pt x="17" y="96"/>
                    <a:pt x="1" y="208"/>
                    <a:pt x="58" y="289"/>
                  </a:cubicBezTo>
                  <a:cubicBezTo>
                    <a:pt x="92" y="338"/>
                    <a:pt x="144" y="363"/>
                    <a:pt x="196" y="363"/>
                  </a:cubicBezTo>
                  <a:cubicBezTo>
                    <a:pt x="231" y="363"/>
                    <a:pt x="267" y="351"/>
                    <a:pt x="297" y="328"/>
                  </a:cubicBezTo>
                  <a:cubicBezTo>
                    <a:pt x="373" y="269"/>
                    <a:pt x="389" y="154"/>
                    <a:pt x="331" y="73"/>
                  </a:cubicBezTo>
                  <a:cubicBezTo>
                    <a:pt x="298" y="25"/>
                    <a:pt x="246" y="0"/>
                    <a:pt x="194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38" name="Google Shape;10138;p47"/>
            <p:cNvSpPr/>
            <p:nvPr/>
          </p:nvSpPr>
          <p:spPr>
            <a:xfrm>
              <a:off x="2401951" y="3527619"/>
              <a:ext cx="16145" cy="15066"/>
            </a:xfrm>
            <a:custGeom>
              <a:avLst/>
              <a:gdLst/>
              <a:ahLst/>
              <a:cxnLst/>
              <a:rect l="l" t="t" r="r" b="b"/>
              <a:pathLst>
                <a:path w="389" h="363" extrusionOk="0">
                  <a:moveTo>
                    <a:pt x="193" y="1"/>
                  </a:moveTo>
                  <a:cubicBezTo>
                    <a:pt x="158" y="1"/>
                    <a:pt x="122" y="13"/>
                    <a:pt x="92" y="37"/>
                  </a:cubicBezTo>
                  <a:cubicBezTo>
                    <a:pt x="16" y="96"/>
                    <a:pt x="0" y="209"/>
                    <a:pt x="58" y="290"/>
                  </a:cubicBezTo>
                  <a:cubicBezTo>
                    <a:pt x="91" y="338"/>
                    <a:pt x="143" y="363"/>
                    <a:pt x="195" y="363"/>
                  </a:cubicBezTo>
                  <a:cubicBezTo>
                    <a:pt x="230" y="363"/>
                    <a:pt x="266" y="351"/>
                    <a:pt x="296" y="327"/>
                  </a:cubicBezTo>
                  <a:cubicBezTo>
                    <a:pt x="372" y="268"/>
                    <a:pt x="388" y="153"/>
                    <a:pt x="331" y="74"/>
                  </a:cubicBezTo>
                  <a:cubicBezTo>
                    <a:pt x="297" y="26"/>
                    <a:pt x="246" y="1"/>
                    <a:pt x="193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39" name="Google Shape;10139;p47"/>
            <p:cNvSpPr/>
            <p:nvPr/>
          </p:nvSpPr>
          <p:spPr>
            <a:xfrm>
              <a:off x="1997028" y="2987307"/>
              <a:ext cx="53707" cy="29261"/>
            </a:xfrm>
            <a:custGeom>
              <a:avLst/>
              <a:gdLst/>
              <a:ahLst/>
              <a:cxnLst/>
              <a:rect l="l" t="t" r="r" b="b"/>
              <a:pathLst>
                <a:path w="1294" h="705" extrusionOk="0">
                  <a:moveTo>
                    <a:pt x="887" y="0"/>
                  </a:moveTo>
                  <a:cubicBezTo>
                    <a:pt x="470" y="0"/>
                    <a:pt x="112" y="198"/>
                    <a:pt x="1" y="662"/>
                  </a:cubicBezTo>
                  <a:lnTo>
                    <a:pt x="209" y="704"/>
                  </a:lnTo>
                  <a:cubicBezTo>
                    <a:pt x="306" y="297"/>
                    <a:pt x="766" y="120"/>
                    <a:pt x="1076" y="120"/>
                  </a:cubicBezTo>
                  <a:cubicBezTo>
                    <a:pt x="1152" y="120"/>
                    <a:pt x="1219" y="131"/>
                    <a:pt x="1269" y="151"/>
                  </a:cubicBezTo>
                  <a:lnTo>
                    <a:pt x="1294" y="58"/>
                  </a:lnTo>
                  <a:cubicBezTo>
                    <a:pt x="1156" y="20"/>
                    <a:pt x="1019" y="0"/>
                    <a:pt x="887" y="0"/>
                  </a:cubicBezTo>
                  <a:close/>
                </a:path>
              </a:pathLst>
            </a:custGeom>
            <a:solidFill>
              <a:srgbClr val="702A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40" name="Google Shape;10140;p47"/>
            <p:cNvSpPr/>
            <p:nvPr/>
          </p:nvSpPr>
          <p:spPr>
            <a:xfrm>
              <a:off x="2022180" y="3000630"/>
              <a:ext cx="20254" cy="8550"/>
            </a:xfrm>
            <a:custGeom>
              <a:avLst/>
              <a:gdLst/>
              <a:ahLst/>
              <a:cxnLst/>
              <a:rect l="l" t="t" r="r" b="b"/>
              <a:pathLst>
                <a:path w="488" h="206" extrusionOk="0">
                  <a:moveTo>
                    <a:pt x="277" y="1"/>
                  </a:moveTo>
                  <a:cubicBezTo>
                    <a:pt x="264" y="1"/>
                    <a:pt x="251" y="2"/>
                    <a:pt x="238" y="4"/>
                  </a:cubicBezTo>
                  <a:cubicBezTo>
                    <a:pt x="104" y="24"/>
                    <a:pt x="1" y="145"/>
                    <a:pt x="5" y="192"/>
                  </a:cubicBezTo>
                  <a:cubicBezTo>
                    <a:pt x="6" y="202"/>
                    <a:pt x="12" y="206"/>
                    <a:pt x="21" y="206"/>
                  </a:cubicBezTo>
                  <a:cubicBezTo>
                    <a:pt x="57" y="206"/>
                    <a:pt x="148" y="147"/>
                    <a:pt x="254" y="132"/>
                  </a:cubicBezTo>
                  <a:cubicBezTo>
                    <a:pt x="279" y="127"/>
                    <a:pt x="303" y="126"/>
                    <a:pt x="325" y="126"/>
                  </a:cubicBezTo>
                  <a:cubicBezTo>
                    <a:pt x="385" y="126"/>
                    <a:pt x="434" y="137"/>
                    <a:pt x="462" y="137"/>
                  </a:cubicBezTo>
                  <a:cubicBezTo>
                    <a:pt x="479" y="137"/>
                    <a:pt x="487" y="133"/>
                    <a:pt x="485" y="119"/>
                  </a:cubicBezTo>
                  <a:cubicBezTo>
                    <a:pt x="480" y="76"/>
                    <a:pt x="391" y="1"/>
                    <a:pt x="277" y="1"/>
                  </a:cubicBezTo>
                  <a:close/>
                </a:path>
              </a:pathLst>
            </a:custGeom>
            <a:solidFill>
              <a:srgbClr val="702A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41" name="Google Shape;10141;p47"/>
            <p:cNvSpPr/>
            <p:nvPr/>
          </p:nvSpPr>
          <p:spPr>
            <a:xfrm>
              <a:off x="1924436" y="2814314"/>
              <a:ext cx="117916" cy="68151"/>
            </a:xfrm>
            <a:custGeom>
              <a:avLst/>
              <a:gdLst/>
              <a:ahLst/>
              <a:cxnLst/>
              <a:rect l="l" t="t" r="r" b="b"/>
              <a:pathLst>
                <a:path w="2841" h="1642" extrusionOk="0">
                  <a:moveTo>
                    <a:pt x="2553" y="1"/>
                  </a:moveTo>
                  <a:cubicBezTo>
                    <a:pt x="1698" y="350"/>
                    <a:pt x="823" y="829"/>
                    <a:pt x="1" y="1340"/>
                  </a:cubicBezTo>
                  <a:cubicBezTo>
                    <a:pt x="157" y="1462"/>
                    <a:pt x="331" y="1564"/>
                    <a:pt x="524" y="1642"/>
                  </a:cubicBezTo>
                  <a:cubicBezTo>
                    <a:pt x="1275" y="1176"/>
                    <a:pt x="2069" y="757"/>
                    <a:pt x="2840" y="465"/>
                  </a:cubicBezTo>
                  <a:cubicBezTo>
                    <a:pt x="2840" y="465"/>
                    <a:pt x="2744" y="274"/>
                    <a:pt x="255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42" name="Google Shape;10142;p47"/>
            <p:cNvSpPr/>
            <p:nvPr/>
          </p:nvSpPr>
          <p:spPr>
            <a:xfrm>
              <a:off x="2374018" y="3480054"/>
              <a:ext cx="178222" cy="166560"/>
            </a:xfrm>
            <a:custGeom>
              <a:avLst/>
              <a:gdLst/>
              <a:ahLst/>
              <a:cxnLst/>
              <a:rect l="l" t="t" r="r" b="b"/>
              <a:pathLst>
                <a:path w="4294" h="4013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  <a:moveTo>
                    <a:pt x="1" y="0"/>
                  </a:moveTo>
                  <a:lnTo>
                    <a:pt x="1" y="0"/>
                  </a:lnTo>
                  <a:cubicBezTo>
                    <a:pt x="3" y="2"/>
                    <a:pt x="696" y="1831"/>
                    <a:pt x="902" y="1831"/>
                  </a:cubicBezTo>
                  <a:cubicBezTo>
                    <a:pt x="1847" y="1831"/>
                    <a:pt x="3113" y="2961"/>
                    <a:pt x="3171" y="3094"/>
                  </a:cubicBezTo>
                  <a:cubicBezTo>
                    <a:pt x="3458" y="3759"/>
                    <a:pt x="3681" y="4012"/>
                    <a:pt x="3845" y="4012"/>
                  </a:cubicBezTo>
                  <a:cubicBezTo>
                    <a:pt x="4245" y="4012"/>
                    <a:pt x="4293" y="2505"/>
                    <a:pt x="4080" y="1797"/>
                  </a:cubicBezTo>
                  <a:cubicBezTo>
                    <a:pt x="3948" y="1357"/>
                    <a:pt x="3267" y="243"/>
                    <a:pt x="2477" y="163"/>
                  </a:cubicBezTo>
                  <a:cubicBezTo>
                    <a:pt x="2073" y="121"/>
                    <a:pt x="813" y="110"/>
                    <a:pt x="1" y="0"/>
                  </a:cubicBezTo>
                  <a:close/>
                </a:path>
              </a:pathLst>
            </a:custGeom>
            <a:solidFill>
              <a:srgbClr val="FFB88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43" name="Google Shape;10143;p47"/>
            <p:cNvSpPr/>
            <p:nvPr/>
          </p:nvSpPr>
          <p:spPr>
            <a:xfrm>
              <a:off x="2450553" y="3519069"/>
              <a:ext cx="84961" cy="145392"/>
            </a:xfrm>
            <a:custGeom>
              <a:avLst/>
              <a:gdLst/>
              <a:ahLst/>
              <a:cxnLst/>
              <a:rect l="l" t="t" r="r" b="b"/>
              <a:pathLst>
                <a:path w="2047" h="3503" extrusionOk="0">
                  <a:moveTo>
                    <a:pt x="586" y="1"/>
                  </a:moveTo>
                  <a:cubicBezTo>
                    <a:pt x="506" y="1"/>
                    <a:pt x="428" y="18"/>
                    <a:pt x="351" y="56"/>
                  </a:cubicBezTo>
                  <a:cubicBezTo>
                    <a:pt x="58" y="201"/>
                    <a:pt x="394" y="1992"/>
                    <a:pt x="384" y="2127"/>
                  </a:cubicBezTo>
                  <a:cubicBezTo>
                    <a:pt x="367" y="2391"/>
                    <a:pt x="102" y="2822"/>
                    <a:pt x="51" y="3071"/>
                  </a:cubicBezTo>
                  <a:cubicBezTo>
                    <a:pt x="0" y="3313"/>
                    <a:pt x="451" y="3502"/>
                    <a:pt x="622" y="3502"/>
                  </a:cubicBezTo>
                  <a:cubicBezTo>
                    <a:pt x="637" y="3502"/>
                    <a:pt x="650" y="3501"/>
                    <a:pt x="660" y="3498"/>
                  </a:cubicBezTo>
                  <a:cubicBezTo>
                    <a:pt x="834" y="3447"/>
                    <a:pt x="1065" y="2794"/>
                    <a:pt x="1105" y="2549"/>
                  </a:cubicBezTo>
                  <a:cubicBezTo>
                    <a:pt x="1141" y="2329"/>
                    <a:pt x="1222" y="1847"/>
                    <a:pt x="1554" y="1666"/>
                  </a:cubicBezTo>
                  <a:cubicBezTo>
                    <a:pt x="2046" y="1398"/>
                    <a:pt x="1298" y="1"/>
                    <a:pt x="586" y="1"/>
                  </a:cubicBezTo>
                  <a:close/>
                </a:path>
              </a:pathLst>
            </a:custGeom>
            <a:solidFill>
              <a:srgbClr val="FFB88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44" name="Google Shape;10144;p47"/>
            <p:cNvSpPr/>
            <p:nvPr/>
          </p:nvSpPr>
          <p:spPr>
            <a:xfrm>
              <a:off x="2360446" y="3453574"/>
              <a:ext cx="89734" cy="116339"/>
            </a:xfrm>
            <a:custGeom>
              <a:avLst/>
              <a:gdLst/>
              <a:ahLst/>
              <a:cxnLst/>
              <a:rect l="l" t="t" r="r" b="b"/>
              <a:pathLst>
                <a:path w="2162" h="2803" extrusionOk="0">
                  <a:moveTo>
                    <a:pt x="0" y="0"/>
                  </a:moveTo>
                  <a:lnTo>
                    <a:pt x="58" y="2802"/>
                  </a:lnTo>
                  <a:lnTo>
                    <a:pt x="1644" y="2698"/>
                  </a:lnTo>
                  <a:lnTo>
                    <a:pt x="2161" y="6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45" name="Google Shape;10145;p47"/>
            <p:cNvSpPr/>
            <p:nvPr/>
          </p:nvSpPr>
          <p:spPr>
            <a:xfrm>
              <a:off x="1942324" y="3797402"/>
              <a:ext cx="167929" cy="164816"/>
            </a:xfrm>
            <a:custGeom>
              <a:avLst/>
              <a:gdLst/>
              <a:ahLst/>
              <a:cxnLst/>
              <a:rect l="l" t="t" r="r" b="b"/>
              <a:pathLst>
                <a:path w="4046" h="3971" extrusionOk="0">
                  <a:moveTo>
                    <a:pt x="3021" y="0"/>
                  </a:moveTo>
                  <a:cubicBezTo>
                    <a:pt x="2641" y="1689"/>
                    <a:pt x="1" y="3198"/>
                    <a:pt x="1" y="3198"/>
                  </a:cubicBezTo>
                  <a:lnTo>
                    <a:pt x="3070" y="3971"/>
                  </a:lnTo>
                  <a:cubicBezTo>
                    <a:pt x="3069" y="3971"/>
                    <a:pt x="3773" y="2609"/>
                    <a:pt x="4046" y="22"/>
                  </a:cubicBezTo>
                  <a:lnTo>
                    <a:pt x="302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46" name="Google Shape;10146;p47"/>
            <p:cNvSpPr/>
            <p:nvPr/>
          </p:nvSpPr>
          <p:spPr>
            <a:xfrm>
              <a:off x="1946807" y="3835337"/>
              <a:ext cx="158508" cy="126881"/>
            </a:xfrm>
            <a:custGeom>
              <a:avLst/>
              <a:gdLst/>
              <a:ahLst/>
              <a:cxnLst/>
              <a:rect l="l" t="t" r="r" b="b"/>
              <a:pathLst>
                <a:path w="3819" h="3057" extrusionOk="0">
                  <a:moveTo>
                    <a:pt x="3819" y="0"/>
                  </a:moveTo>
                  <a:cubicBezTo>
                    <a:pt x="3419" y="534"/>
                    <a:pt x="2844" y="1058"/>
                    <a:pt x="2142" y="1491"/>
                  </a:cubicBezTo>
                  <a:cubicBezTo>
                    <a:pt x="1407" y="1943"/>
                    <a:pt x="656" y="2219"/>
                    <a:pt x="1" y="2313"/>
                  </a:cubicBezTo>
                  <a:lnTo>
                    <a:pt x="2959" y="3057"/>
                  </a:lnTo>
                  <a:cubicBezTo>
                    <a:pt x="2959" y="3057"/>
                    <a:pt x="3501" y="2008"/>
                    <a:pt x="3819" y="0"/>
                  </a:cubicBezTo>
                  <a:close/>
                </a:path>
              </a:pathLst>
            </a:custGeom>
            <a:solidFill>
              <a:srgbClr val="FFFFFF">
                <a:alpha val="111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47" name="Google Shape;10147;p47"/>
            <p:cNvSpPr/>
            <p:nvPr/>
          </p:nvSpPr>
          <p:spPr>
            <a:xfrm>
              <a:off x="1871766" y="3720119"/>
              <a:ext cx="83550" cy="77905"/>
            </a:xfrm>
            <a:custGeom>
              <a:avLst/>
              <a:gdLst/>
              <a:ahLst/>
              <a:cxnLst/>
              <a:rect l="l" t="t" r="r" b="b"/>
              <a:pathLst>
                <a:path w="2013" h="1877" extrusionOk="0">
                  <a:moveTo>
                    <a:pt x="5" y="0"/>
                  </a:moveTo>
                  <a:cubicBezTo>
                    <a:pt x="1" y="615"/>
                    <a:pt x="1194" y="724"/>
                    <a:pt x="1194" y="724"/>
                  </a:cubicBezTo>
                  <a:cubicBezTo>
                    <a:pt x="1194" y="724"/>
                    <a:pt x="1261" y="834"/>
                    <a:pt x="1265" y="921"/>
                  </a:cubicBezTo>
                  <a:cubicBezTo>
                    <a:pt x="1270" y="1009"/>
                    <a:pt x="796" y="1055"/>
                    <a:pt x="666" y="1141"/>
                  </a:cubicBezTo>
                  <a:cubicBezTo>
                    <a:pt x="537" y="1226"/>
                    <a:pt x="626" y="1648"/>
                    <a:pt x="790" y="1690"/>
                  </a:cubicBezTo>
                  <a:cubicBezTo>
                    <a:pt x="907" y="1720"/>
                    <a:pt x="1383" y="1876"/>
                    <a:pt x="1681" y="1876"/>
                  </a:cubicBezTo>
                  <a:cubicBezTo>
                    <a:pt x="1801" y="1876"/>
                    <a:pt x="1892" y="1851"/>
                    <a:pt x="1919" y="1782"/>
                  </a:cubicBezTo>
                  <a:cubicBezTo>
                    <a:pt x="2013" y="1542"/>
                    <a:pt x="1823" y="549"/>
                    <a:pt x="1567" y="292"/>
                  </a:cubicBezTo>
                  <a:cubicBezTo>
                    <a:pt x="1313" y="33"/>
                    <a:pt x="875" y="22"/>
                    <a:pt x="5" y="0"/>
                  </a:cubicBezTo>
                  <a:close/>
                </a:path>
              </a:pathLst>
            </a:custGeom>
            <a:solidFill>
              <a:srgbClr val="FFB88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48" name="Google Shape;10148;p47"/>
            <p:cNvSpPr/>
            <p:nvPr/>
          </p:nvSpPr>
          <p:spPr>
            <a:xfrm>
              <a:off x="1579488" y="3761334"/>
              <a:ext cx="534833" cy="40716"/>
            </a:xfrm>
            <a:custGeom>
              <a:avLst/>
              <a:gdLst/>
              <a:ahLst/>
              <a:cxnLst/>
              <a:rect l="l" t="t" r="r" b="b"/>
              <a:pathLst>
                <a:path w="12886" h="981" extrusionOk="0">
                  <a:moveTo>
                    <a:pt x="245" y="0"/>
                  </a:moveTo>
                  <a:lnTo>
                    <a:pt x="0" y="937"/>
                  </a:lnTo>
                  <a:lnTo>
                    <a:pt x="12886" y="980"/>
                  </a:lnTo>
                  <a:lnTo>
                    <a:pt x="12886" y="631"/>
                  </a:lnTo>
                  <a:lnTo>
                    <a:pt x="24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49" name="Google Shape;10149;p47"/>
            <p:cNvSpPr/>
            <p:nvPr/>
          </p:nvSpPr>
          <p:spPr>
            <a:xfrm>
              <a:off x="1760366" y="3676498"/>
              <a:ext cx="188682" cy="163281"/>
            </a:xfrm>
            <a:custGeom>
              <a:avLst/>
              <a:gdLst/>
              <a:ahLst/>
              <a:cxnLst/>
              <a:rect l="l" t="t" r="r" b="b"/>
              <a:pathLst>
                <a:path w="4546" h="3934" extrusionOk="0">
                  <a:moveTo>
                    <a:pt x="1873" y="1"/>
                  </a:moveTo>
                  <a:cubicBezTo>
                    <a:pt x="1873" y="1"/>
                    <a:pt x="1" y="1103"/>
                    <a:pt x="483" y="1525"/>
                  </a:cubicBezTo>
                  <a:cubicBezTo>
                    <a:pt x="896" y="1885"/>
                    <a:pt x="1419" y="2432"/>
                    <a:pt x="1511" y="2620"/>
                  </a:cubicBezTo>
                  <a:cubicBezTo>
                    <a:pt x="1810" y="3240"/>
                    <a:pt x="2508" y="3934"/>
                    <a:pt x="2508" y="3934"/>
                  </a:cubicBezTo>
                  <a:cubicBezTo>
                    <a:pt x="2508" y="3934"/>
                    <a:pt x="4042" y="3496"/>
                    <a:pt x="4463" y="3496"/>
                  </a:cubicBezTo>
                  <a:cubicBezTo>
                    <a:pt x="4498" y="3496"/>
                    <a:pt x="4525" y="3499"/>
                    <a:pt x="4543" y="3506"/>
                  </a:cubicBezTo>
                  <a:cubicBezTo>
                    <a:pt x="4546" y="3106"/>
                    <a:pt x="4419" y="1979"/>
                    <a:pt x="4243" y="1862"/>
                  </a:cubicBezTo>
                  <a:cubicBezTo>
                    <a:pt x="3641" y="1455"/>
                    <a:pt x="3245" y="1180"/>
                    <a:pt x="2813" y="1002"/>
                  </a:cubicBezTo>
                  <a:cubicBezTo>
                    <a:pt x="2533" y="887"/>
                    <a:pt x="1873" y="1"/>
                    <a:pt x="1873" y="1"/>
                  </a:cubicBezTo>
                  <a:close/>
                </a:path>
              </a:pathLst>
            </a:custGeom>
            <a:solidFill>
              <a:srgbClr val="FFB88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50" name="Google Shape;10150;p47"/>
            <p:cNvSpPr/>
            <p:nvPr/>
          </p:nvSpPr>
          <p:spPr>
            <a:xfrm>
              <a:off x="1907211" y="3779015"/>
              <a:ext cx="52545" cy="57484"/>
            </a:xfrm>
            <a:custGeom>
              <a:avLst/>
              <a:gdLst/>
              <a:ahLst/>
              <a:cxnLst/>
              <a:rect l="l" t="t" r="r" b="b"/>
              <a:pathLst>
                <a:path w="1266" h="1385" extrusionOk="0">
                  <a:moveTo>
                    <a:pt x="451" y="0"/>
                  </a:moveTo>
                  <a:cubicBezTo>
                    <a:pt x="286" y="0"/>
                    <a:pt x="78" y="79"/>
                    <a:pt x="44" y="249"/>
                  </a:cubicBezTo>
                  <a:cubicBezTo>
                    <a:pt x="0" y="468"/>
                    <a:pt x="429" y="1254"/>
                    <a:pt x="529" y="1352"/>
                  </a:cubicBezTo>
                  <a:cubicBezTo>
                    <a:pt x="553" y="1374"/>
                    <a:pt x="591" y="1384"/>
                    <a:pt x="639" y="1384"/>
                  </a:cubicBezTo>
                  <a:cubicBezTo>
                    <a:pt x="795" y="1384"/>
                    <a:pt x="1046" y="1274"/>
                    <a:pt x="1141" y="1150"/>
                  </a:cubicBezTo>
                  <a:cubicBezTo>
                    <a:pt x="1265" y="988"/>
                    <a:pt x="725" y="218"/>
                    <a:pt x="654" y="77"/>
                  </a:cubicBezTo>
                  <a:cubicBezTo>
                    <a:pt x="629" y="27"/>
                    <a:pt x="547" y="0"/>
                    <a:pt x="451" y="0"/>
                  </a:cubicBezTo>
                  <a:close/>
                </a:path>
              </a:pathLst>
            </a:custGeom>
            <a:solidFill>
              <a:srgbClr val="FFB88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51" name="Google Shape;10151;p47"/>
            <p:cNvSpPr/>
            <p:nvPr/>
          </p:nvSpPr>
          <p:spPr>
            <a:xfrm>
              <a:off x="1877078" y="3784162"/>
              <a:ext cx="52545" cy="57567"/>
            </a:xfrm>
            <a:custGeom>
              <a:avLst/>
              <a:gdLst/>
              <a:ahLst/>
              <a:cxnLst/>
              <a:rect l="l" t="t" r="r" b="b"/>
              <a:pathLst>
                <a:path w="1266" h="1387" extrusionOk="0">
                  <a:moveTo>
                    <a:pt x="450" y="0"/>
                  </a:moveTo>
                  <a:cubicBezTo>
                    <a:pt x="285" y="0"/>
                    <a:pt x="78" y="80"/>
                    <a:pt x="44" y="251"/>
                  </a:cubicBezTo>
                  <a:cubicBezTo>
                    <a:pt x="1" y="469"/>
                    <a:pt x="426" y="1254"/>
                    <a:pt x="530" y="1353"/>
                  </a:cubicBezTo>
                  <a:cubicBezTo>
                    <a:pt x="553" y="1376"/>
                    <a:pt x="592" y="1386"/>
                    <a:pt x="640" y="1386"/>
                  </a:cubicBezTo>
                  <a:cubicBezTo>
                    <a:pt x="797" y="1386"/>
                    <a:pt x="1047" y="1276"/>
                    <a:pt x="1142" y="1151"/>
                  </a:cubicBezTo>
                  <a:cubicBezTo>
                    <a:pt x="1265" y="991"/>
                    <a:pt x="725" y="219"/>
                    <a:pt x="655" y="80"/>
                  </a:cubicBezTo>
                  <a:cubicBezTo>
                    <a:pt x="629" y="28"/>
                    <a:pt x="546" y="0"/>
                    <a:pt x="450" y="0"/>
                  </a:cubicBezTo>
                  <a:close/>
                </a:path>
              </a:pathLst>
            </a:custGeom>
            <a:solidFill>
              <a:srgbClr val="FFB88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52" name="Google Shape;10152;p47"/>
            <p:cNvSpPr/>
            <p:nvPr/>
          </p:nvSpPr>
          <p:spPr>
            <a:xfrm>
              <a:off x="1848398" y="3792380"/>
              <a:ext cx="49972" cy="54164"/>
            </a:xfrm>
            <a:custGeom>
              <a:avLst/>
              <a:gdLst/>
              <a:ahLst/>
              <a:cxnLst/>
              <a:rect l="l" t="t" r="r" b="b"/>
              <a:pathLst>
                <a:path w="1204" h="1305" extrusionOk="0">
                  <a:moveTo>
                    <a:pt x="480" y="0"/>
                  </a:moveTo>
                  <a:cubicBezTo>
                    <a:pt x="316" y="0"/>
                    <a:pt x="89" y="88"/>
                    <a:pt x="49" y="262"/>
                  </a:cubicBezTo>
                  <a:cubicBezTo>
                    <a:pt x="1" y="471"/>
                    <a:pt x="387" y="1189"/>
                    <a:pt x="482" y="1278"/>
                  </a:cubicBezTo>
                  <a:cubicBezTo>
                    <a:pt x="501" y="1296"/>
                    <a:pt x="531" y="1304"/>
                    <a:pt x="569" y="1304"/>
                  </a:cubicBezTo>
                  <a:cubicBezTo>
                    <a:pt x="718" y="1304"/>
                    <a:pt x="980" y="1179"/>
                    <a:pt x="1078" y="1050"/>
                  </a:cubicBezTo>
                  <a:cubicBezTo>
                    <a:pt x="1203" y="889"/>
                    <a:pt x="706" y="190"/>
                    <a:pt x="643" y="63"/>
                  </a:cubicBezTo>
                  <a:cubicBezTo>
                    <a:pt x="623" y="21"/>
                    <a:pt x="559" y="0"/>
                    <a:pt x="480" y="0"/>
                  </a:cubicBezTo>
                  <a:close/>
                </a:path>
              </a:pathLst>
            </a:custGeom>
            <a:solidFill>
              <a:srgbClr val="FFB88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53" name="Google Shape;10153;p47"/>
            <p:cNvSpPr/>
            <p:nvPr/>
          </p:nvSpPr>
          <p:spPr>
            <a:xfrm>
              <a:off x="1757170" y="3636777"/>
              <a:ext cx="121444" cy="132276"/>
            </a:xfrm>
            <a:custGeom>
              <a:avLst/>
              <a:gdLst/>
              <a:ahLst/>
              <a:cxnLst/>
              <a:rect l="l" t="t" r="r" b="b"/>
              <a:pathLst>
                <a:path w="2926" h="3187" extrusionOk="0">
                  <a:moveTo>
                    <a:pt x="1673" y="1"/>
                  </a:moveTo>
                  <a:lnTo>
                    <a:pt x="0" y="2166"/>
                  </a:lnTo>
                  <a:lnTo>
                    <a:pt x="1267" y="3186"/>
                  </a:lnTo>
                  <a:lnTo>
                    <a:pt x="2926" y="1974"/>
                  </a:lnTo>
                  <a:lnTo>
                    <a:pt x="167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54" name="Google Shape;10154;p47"/>
            <p:cNvSpPr/>
            <p:nvPr/>
          </p:nvSpPr>
          <p:spPr>
            <a:xfrm>
              <a:off x="1782032" y="3711113"/>
              <a:ext cx="14236" cy="15066"/>
            </a:xfrm>
            <a:custGeom>
              <a:avLst/>
              <a:gdLst/>
              <a:ahLst/>
              <a:cxnLst/>
              <a:rect l="l" t="t" r="r" b="b"/>
              <a:pathLst>
                <a:path w="343" h="363" extrusionOk="0">
                  <a:moveTo>
                    <a:pt x="171" y="0"/>
                  </a:moveTo>
                  <a:cubicBezTo>
                    <a:pt x="78" y="0"/>
                    <a:pt x="0" y="82"/>
                    <a:pt x="0" y="181"/>
                  </a:cubicBezTo>
                  <a:cubicBezTo>
                    <a:pt x="0" y="282"/>
                    <a:pt x="76" y="362"/>
                    <a:pt x="171" y="362"/>
                  </a:cubicBezTo>
                  <a:cubicBezTo>
                    <a:pt x="265" y="362"/>
                    <a:pt x="342" y="282"/>
                    <a:pt x="342" y="181"/>
                  </a:cubicBezTo>
                  <a:cubicBezTo>
                    <a:pt x="342" y="81"/>
                    <a:pt x="266" y="0"/>
                    <a:pt x="17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55" name="Google Shape;10155;p47"/>
            <p:cNvSpPr/>
            <p:nvPr/>
          </p:nvSpPr>
          <p:spPr>
            <a:xfrm>
              <a:off x="1803199" y="3730786"/>
              <a:ext cx="14236" cy="15066"/>
            </a:xfrm>
            <a:custGeom>
              <a:avLst/>
              <a:gdLst/>
              <a:ahLst/>
              <a:cxnLst/>
              <a:rect l="l" t="t" r="r" b="b"/>
              <a:pathLst>
                <a:path w="343" h="363" extrusionOk="0">
                  <a:moveTo>
                    <a:pt x="171" y="0"/>
                  </a:moveTo>
                  <a:cubicBezTo>
                    <a:pt x="78" y="0"/>
                    <a:pt x="3" y="81"/>
                    <a:pt x="0" y="181"/>
                  </a:cubicBezTo>
                  <a:cubicBezTo>
                    <a:pt x="0" y="282"/>
                    <a:pt x="77" y="363"/>
                    <a:pt x="171" y="363"/>
                  </a:cubicBezTo>
                  <a:cubicBezTo>
                    <a:pt x="265" y="363"/>
                    <a:pt x="342" y="282"/>
                    <a:pt x="342" y="181"/>
                  </a:cubicBezTo>
                  <a:cubicBezTo>
                    <a:pt x="342" y="81"/>
                    <a:pt x="266" y="0"/>
                    <a:pt x="17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156" name="Google Shape;10156;p47"/>
          <p:cNvGrpSpPr/>
          <p:nvPr/>
        </p:nvGrpSpPr>
        <p:grpSpPr>
          <a:xfrm>
            <a:off x="6783209" y="1975731"/>
            <a:ext cx="974192" cy="2019665"/>
            <a:chOff x="2285125" y="1750100"/>
            <a:chExt cx="531300" cy="1101475"/>
          </a:xfrm>
        </p:grpSpPr>
        <p:sp>
          <p:nvSpPr>
            <p:cNvPr id="10157" name="Google Shape;10157;p47"/>
            <p:cNvSpPr/>
            <p:nvPr/>
          </p:nvSpPr>
          <p:spPr>
            <a:xfrm>
              <a:off x="2285125" y="1750100"/>
              <a:ext cx="531300" cy="1101475"/>
            </a:xfrm>
            <a:custGeom>
              <a:avLst/>
              <a:gdLst/>
              <a:ahLst/>
              <a:cxnLst/>
              <a:rect l="l" t="t" r="r" b="b"/>
              <a:pathLst>
                <a:path w="21252" h="44059" extrusionOk="0">
                  <a:moveTo>
                    <a:pt x="5209" y="0"/>
                  </a:moveTo>
                  <a:cubicBezTo>
                    <a:pt x="3931" y="0"/>
                    <a:pt x="2743" y="966"/>
                    <a:pt x="2399" y="2319"/>
                  </a:cubicBezTo>
                  <a:cubicBezTo>
                    <a:pt x="2397" y="2319"/>
                    <a:pt x="2396" y="2319"/>
                    <a:pt x="2394" y="2319"/>
                  </a:cubicBezTo>
                  <a:cubicBezTo>
                    <a:pt x="1933" y="2319"/>
                    <a:pt x="1983" y="2956"/>
                    <a:pt x="1983" y="3293"/>
                  </a:cubicBezTo>
                  <a:cubicBezTo>
                    <a:pt x="1986" y="8623"/>
                    <a:pt x="2016" y="13951"/>
                    <a:pt x="2032" y="19281"/>
                  </a:cubicBezTo>
                  <a:cubicBezTo>
                    <a:pt x="2034" y="19603"/>
                    <a:pt x="2034" y="19926"/>
                    <a:pt x="1989" y="20246"/>
                  </a:cubicBezTo>
                  <a:cubicBezTo>
                    <a:pt x="1868" y="21106"/>
                    <a:pt x="1426" y="21886"/>
                    <a:pt x="1156" y="22701"/>
                  </a:cubicBezTo>
                  <a:cubicBezTo>
                    <a:pt x="840" y="23659"/>
                    <a:pt x="515" y="24610"/>
                    <a:pt x="206" y="25569"/>
                  </a:cubicBezTo>
                  <a:cubicBezTo>
                    <a:pt x="77" y="25961"/>
                    <a:pt x="6" y="26355"/>
                    <a:pt x="5" y="26737"/>
                  </a:cubicBezTo>
                  <a:cubicBezTo>
                    <a:pt x="0" y="27210"/>
                    <a:pt x="104" y="27684"/>
                    <a:pt x="337" y="28096"/>
                  </a:cubicBezTo>
                  <a:cubicBezTo>
                    <a:pt x="528" y="28434"/>
                    <a:pt x="980" y="28671"/>
                    <a:pt x="1091" y="29029"/>
                  </a:cubicBezTo>
                  <a:cubicBezTo>
                    <a:pt x="1124" y="29130"/>
                    <a:pt x="1118" y="29237"/>
                    <a:pt x="1114" y="29344"/>
                  </a:cubicBezTo>
                  <a:cubicBezTo>
                    <a:pt x="1061" y="30511"/>
                    <a:pt x="947" y="31679"/>
                    <a:pt x="1012" y="32844"/>
                  </a:cubicBezTo>
                  <a:cubicBezTo>
                    <a:pt x="1034" y="33244"/>
                    <a:pt x="1081" y="33682"/>
                    <a:pt x="1311" y="34023"/>
                  </a:cubicBezTo>
                  <a:cubicBezTo>
                    <a:pt x="1469" y="34257"/>
                    <a:pt x="2015" y="34497"/>
                    <a:pt x="2025" y="34784"/>
                  </a:cubicBezTo>
                  <a:cubicBezTo>
                    <a:pt x="2124" y="37506"/>
                    <a:pt x="2101" y="40271"/>
                    <a:pt x="2041" y="42998"/>
                  </a:cubicBezTo>
                  <a:cubicBezTo>
                    <a:pt x="2031" y="43463"/>
                    <a:pt x="2404" y="43849"/>
                    <a:pt x="2871" y="43850"/>
                  </a:cubicBezTo>
                  <a:cubicBezTo>
                    <a:pt x="3451" y="43852"/>
                    <a:pt x="4031" y="43853"/>
                    <a:pt x="4611" y="43853"/>
                  </a:cubicBezTo>
                  <a:cubicBezTo>
                    <a:pt x="5569" y="43853"/>
                    <a:pt x="6526" y="43851"/>
                    <a:pt x="7484" y="43850"/>
                  </a:cubicBezTo>
                  <a:cubicBezTo>
                    <a:pt x="7487" y="43850"/>
                    <a:pt x="7490" y="43850"/>
                    <a:pt x="7493" y="43850"/>
                  </a:cubicBezTo>
                  <a:cubicBezTo>
                    <a:pt x="7882" y="43850"/>
                    <a:pt x="8254" y="43896"/>
                    <a:pt x="8619" y="43896"/>
                  </a:cubicBezTo>
                  <a:cubicBezTo>
                    <a:pt x="9012" y="43896"/>
                    <a:pt x="9397" y="43843"/>
                    <a:pt x="9786" y="43620"/>
                  </a:cubicBezTo>
                  <a:cubicBezTo>
                    <a:pt x="10092" y="43446"/>
                    <a:pt x="10397" y="43193"/>
                    <a:pt x="10741" y="43193"/>
                  </a:cubicBezTo>
                  <a:cubicBezTo>
                    <a:pt x="10768" y="43193"/>
                    <a:pt x="10796" y="43194"/>
                    <a:pt x="10824" y="43198"/>
                  </a:cubicBezTo>
                  <a:cubicBezTo>
                    <a:pt x="11157" y="43239"/>
                    <a:pt x="11398" y="43522"/>
                    <a:pt x="11674" y="43714"/>
                  </a:cubicBezTo>
                  <a:cubicBezTo>
                    <a:pt x="12067" y="43985"/>
                    <a:pt x="12493" y="44058"/>
                    <a:pt x="12931" y="44058"/>
                  </a:cubicBezTo>
                  <a:cubicBezTo>
                    <a:pt x="13291" y="44058"/>
                    <a:pt x="13660" y="44009"/>
                    <a:pt x="14022" y="43981"/>
                  </a:cubicBezTo>
                  <a:cubicBezTo>
                    <a:pt x="14949" y="43913"/>
                    <a:pt x="15885" y="43882"/>
                    <a:pt x="16816" y="43827"/>
                  </a:cubicBezTo>
                  <a:cubicBezTo>
                    <a:pt x="17918" y="43760"/>
                    <a:pt x="19237" y="43425"/>
                    <a:pt x="19237" y="42081"/>
                  </a:cubicBezTo>
                  <a:lnTo>
                    <a:pt x="19237" y="39118"/>
                  </a:lnTo>
                  <a:lnTo>
                    <a:pt x="19237" y="36829"/>
                  </a:lnTo>
                  <a:cubicBezTo>
                    <a:pt x="19237" y="36075"/>
                    <a:pt x="19014" y="35133"/>
                    <a:pt x="19592" y="34534"/>
                  </a:cubicBezTo>
                  <a:cubicBezTo>
                    <a:pt x="19819" y="34300"/>
                    <a:pt x="20130" y="34139"/>
                    <a:pt x="20289" y="33854"/>
                  </a:cubicBezTo>
                  <a:cubicBezTo>
                    <a:pt x="20411" y="33636"/>
                    <a:pt x="20427" y="33380"/>
                    <a:pt x="20434" y="33132"/>
                  </a:cubicBezTo>
                  <a:cubicBezTo>
                    <a:pt x="20482" y="31636"/>
                    <a:pt x="20362" y="30133"/>
                    <a:pt x="20362" y="28632"/>
                  </a:cubicBezTo>
                  <a:cubicBezTo>
                    <a:pt x="20362" y="28352"/>
                    <a:pt x="21006" y="27663"/>
                    <a:pt x="21087" y="27270"/>
                  </a:cubicBezTo>
                  <a:cubicBezTo>
                    <a:pt x="21209" y="26671"/>
                    <a:pt x="20949" y="26220"/>
                    <a:pt x="20918" y="25639"/>
                  </a:cubicBezTo>
                  <a:cubicBezTo>
                    <a:pt x="20907" y="25434"/>
                    <a:pt x="20947" y="25228"/>
                    <a:pt x="21000" y="25031"/>
                  </a:cubicBezTo>
                  <a:cubicBezTo>
                    <a:pt x="21252" y="24126"/>
                    <a:pt x="21214" y="23060"/>
                    <a:pt x="20785" y="22203"/>
                  </a:cubicBezTo>
                  <a:cubicBezTo>
                    <a:pt x="20747" y="22129"/>
                    <a:pt x="20706" y="22054"/>
                    <a:pt x="20663" y="21982"/>
                  </a:cubicBezTo>
                  <a:cubicBezTo>
                    <a:pt x="20423" y="21587"/>
                    <a:pt x="20354" y="21097"/>
                    <a:pt x="20158" y="20673"/>
                  </a:cubicBezTo>
                  <a:cubicBezTo>
                    <a:pt x="19905" y="20123"/>
                    <a:pt x="19576" y="19611"/>
                    <a:pt x="19364" y="19044"/>
                  </a:cubicBezTo>
                  <a:cubicBezTo>
                    <a:pt x="19014" y="18111"/>
                    <a:pt x="19122" y="17302"/>
                    <a:pt x="19224" y="16348"/>
                  </a:cubicBezTo>
                  <a:cubicBezTo>
                    <a:pt x="19319" y="15438"/>
                    <a:pt x="19254" y="14487"/>
                    <a:pt x="19262" y="13570"/>
                  </a:cubicBezTo>
                  <a:cubicBezTo>
                    <a:pt x="19276" y="11680"/>
                    <a:pt x="19240" y="9791"/>
                    <a:pt x="19247" y="7901"/>
                  </a:cubicBezTo>
                  <a:cubicBezTo>
                    <a:pt x="19249" y="7441"/>
                    <a:pt x="19622" y="2328"/>
                    <a:pt x="18803" y="2328"/>
                  </a:cubicBezTo>
                  <a:cubicBezTo>
                    <a:pt x="18792" y="2328"/>
                    <a:pt x="18780" y="2329"/>
                    <a:pt x="18767" y="2331"/>
                  </a:cubicBezTo>
                  <a:cubicBezTo>
                    <a:pt x="18989" y="2293"/>
                    <a:pt x="18063" y="877"/>
                    <a:pt x="17938" y="759"/>
                  </a:cubicBezTo>
                  <a:cubicBezTo>
                    <a:pt x="17457" y="313"/>
                    <a:pt x="16813" y="52"/>
                    <a:pt x="16156" y="37"/>
                  </a:cubicBezTo>
                  <a:cubicBezTo>
                    <a:pt x="16132" y="36"/>
                    <a:pt x="16107" y="36"/>
                    <a:pt x="16082" y="36"/>
                  </a:cubicBezTo>
                  <a:cubicBezTo>
                    <a:pt x="14730" y="36"/>
                    <a:pt x="13477" y="926"/>
                    <a:pt x="13379" y="2352"/>
                  </a:cubicBezTo>
                  <a:cubicBezTo>
                    <a:pt x="12637" y="2352"/>
                    <a:pt x="11895" y="2351"/>
                    <a:pt x="11152" y="2351"/>
                  </a:cubicBezTo>
                  <a:cubicBezTo>
                    <a:pt x="10039" y="2351"/>
                    <a:pt x="8926" y="2352"/>
                    <a:pt x="7813" y="2354"/>
                  </a:cubicBezTo>
                  <a:cubicBezTo>
                    <a:pt x="7753" y="1659"/>
                    <a:pt x="7386" y="992"/>
                    <a:pt x="6830" y="568"/>
                  </a:cubicBezTo>
                  <a:cubicBezTo>
                    <a:pt x="6312" y="175"/>
                    <a:pt x="5752" y="0"/>
                    <a:pt x="520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3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58" name="Google Shape;10158;p47"/>
            <p:cNvSpPr/>
            <p:nvPr/>
          </p:nvSpPr>
          <p:spPr>
            <a:xfrm>
              <a:off x="2360300" y="2423225"/>
              <a:ext cx="35025" cy="190200"/>
            </a:xfrm>
            <a:custGeom>
              <a:avLst/>
              <a:gdLst/>
              <a:ahLst/>
              <a:cxnLst/>
              <a:rect l="l" t="t" r="r" b="b"/>
              <a:pathLst>
                <a:path w="1401" h="7608" extrusionOk="0">
                  <a:moveTo>
                    <a:pt x="1" y="0"/>
                  </a:moveTo>
                  <a:lnTo>
                    <a:pt x="1" y="6148"/>
                  </a:lnTo>
                  <a:lnTo>
                    <a:pt x="1401" y="7608"/>
                  </a:lnTo>
                  <a:lnTo>
                    <a:pt x="1401" y="0"/>
                  </a:lnTo>
                  <a:close/>
                </a:path>
              </a:pathLst>
            </a:custGeom>
            <a:solidFill>
              <a:srgbClr val="6B43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59" name="Google Shape;10159;p47"/>
            <p:cNvSpPr/>
            <p:nvPr/>
          </p:nvSpPr>
          <p:spPr>
            <a:xfrm>
              <a:off x="2711725" y="2423225"/>
              <a:ext cx="35025" cy="190200"/>
            </a:xfrm>
            <a:custGeom>
              <a:avLst/>
              <a:gdLst/>
              <a:ahLst/>
              <a:cxnLst/>
              <a:rect l="l" t="t" r="r" b="b"/>
              <a:pathLst>
                <a:path w="1401" h="7608" extrusionOk="0">
                  <a:moveTo>
                    <a:pt x="0" y="0"/>
                  </a:moveTo>
                  <a:lnTo>
                    <a:pt x="0" y="7608"/>
                  </a:lnTo>
                  <a:lnTo>
                    <a:pt x="1400" y="6148"/>
                  </a:lnTo>
                  <a:lnTo>
                    <a:pt x="1400" y="0"/>
                  </a:lnTo>
                  <a:close/>
                </a:path>
              </a:pathLst>
            </a:custGeom>
            <a:solidFill>
              <a:srgbClr val="6B43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60" name="Google Shape;10160;p47"/>
            <p:cNvSpPr/>
            <p:nvPr/>
          </p:nvSpPr>
          <p:spPr>
            <a:xfrm>
              <a:off x="2418950" y="2643700"/>
              <a:ext cx="84550" cy="155125"/>
            </a:xfrm>
            <a:custGeom>
              <a:avLst/>
              <a:gdLst/>
              <a:ahLst/>
              <a:cxnLst/>
              <a:rect l="l" t="t" r="r" b="b"/>
              <a:pathLst>
                <a:path w="3382" h="6205" extrusionOk="0">
                  <a:moveTo>
                    <a:pt x="0" y="0"/>
                  </a:moveTo>
                  <a:lnTo>
                    <a:pt x="0" y="6205"/>
                  </a:lnTo>
                  <a:lnTo>
                    <a:pt x="1265" y="6205"/>
                  </a:lnTo>
                  <a:lnTo>
                    <a:pt x="3381" y="0"/>
                  </a:lnTo>
                  <a:close/>
                </a:path>
              </a:pathLst>
            </a:custGeom>
            <a:solidFill>
              <a:srgbClr val="6B43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61" name="Google Shape;10161;p47"/>
            <p:cNvSpPr/>
            <p:nvPr/>
          </p:nvSpPr>
          <p:spPr>
            <a:xfrm>
              <a:off x="2596525" y="2668775"/>
              <a:ext cx="84500" cy="130050"/>
            </a:xfrm>
            <a:custGeom>
              <a:avLst/>
              <a:gdLst/>
              <a:ahLst/>
              <a:cxnLst/>
              <a:rect l="l" t="t" r="r" b="b"/>
              <a:pathLst>
                <a:path w="3380" h="5202" extrusionOk="0">
                  <a:moveTo>
                    <a:pt x="0" y="0"/>
                  </a:moveTo>
                  <a:lnTo>
                    <a:pt x="2118" y="5202"/>
                  </a:lnTo>
                  <a:lnTo>
                    <a:pt x="3380" y="5202"/>
                  </a:lnTo>
                  <a:lnTo>
                    <a:pt x="3380" y="0"/>
                  </a:lnTo>
                  <a:close/>
                </a:path>
              </a:pathLst>
            </a:custGeom>
            <a:solidFill>
              <a:srgbClr val="6B43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62" name="Google Shape;10162;p47"/>
            <p:cNvSpPr/>
            <p:nvPr/>
          </p:nvSpPr>
          <p:spPr>
            <a:xfrm>
              <a:off x="2392725" y="1799325"/>
              <a:ext cx="39525" cy="69350"/>
            </a:xfrm>
            <a:custGeom>
              <a:avLst/>
              <a:gdLst/>
              <a:ahLst/>
              <a:cxnLst/>
              <a:rect l="l" t="t" r="r" b="b"/>
              <a:pathLst>
                <a:path w="1581" h="2774" extrusionOk="0">
                  <a:moveTo>
                    <a:pt x="558" y="0"/>
                  </a:moveTo>
                  <a:cubicBezTo>
                    <a:pt x="250" y="0"/>
                    <a:pt x="0" y="250"/>
                    <a:pt x="0" y="556"/>
                  </a:cubicBezTo>
                  <a:lnTo>
                    <a:pt x="0" y="2774"/>
                  </a:lnTo>
                  <a:lnTo>
                    <a:pt x="1581" y="2774"/>
                  </a:lnTo>
                  <a:lnTo>
                    <a:pt x="1581" y="556"/>
                  </a:lnTo>
                  <a:cubicBezTo>
                    <a:pt x="1581" y="250"/>
                    <a:pt x="1334" y="0"/>
                    <a:pt x="102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63" name="Google Shape;10163;p47"/>
            <p:cNvSpPr/>
            <p:nvPr/>
          </p:nvSpPr>
          <p:spPr>
            <a:xfrm>
              <a:off x="2409600" y="1799325"/>
              <a:ext cx="22650" cy="57275"/>
            </a:xfrm>
            <a:custGeom>
              <a:avLst/>
              <a:gdLst/>
              <a:ahLst/>
              <a:cxnLst/>
              <a:rect l="l" t="t" r="r" b="b"/>
              <a:pathLst>
                <a:path w="906" h="2291" extrusionOk="0">
                  <a:moveTo>
                    <a:pt x="115" y="0"/>
                  </a:moveTo>
                  <a:cubicBezTo>
                    <a:pt x="91" y="0"/>
                    <a:pt x="65" y="2"/>
                    <a:pt x="41" y="3"/>
                  </a:cubicBezTo>
                  <a:cubicBezTo>
                    <a:pt x="15" y="197"/>
                    <a:pt x="0" y="411"/>
                    <a:pt x="0" y="634"/>
                  </a:cubicBezTo>
                  <a:cubicBezTo>
                    <a:pt x="0" y="1548"/>
                    <a:pt x="230" y="2291"/>
                    <a:pt x="516" y="2291"/>
                  </a:cubicBezTo>
                  <a:cubicBezTo>
                    <a:pt x="673" y="2291"/>
                    <a:pt x="811" y="2068"/>
                    <a:pt x="906" y="1718"/>
                  </a:cubicBezTo>
                  <a:lnTo>
                    <a:pt x="906" y="391"/>
                  </a:lnTo>
                  <a:cubicBezTo>
                    <a:pt x="906" y="176"/>
                    <a:pt x="552" y="0"/>
                    <a:pt x="115" y="0"/>
                  </a:cubicBezTo>
                  <a:close/>
                </a:path>
              </a:pathLst>
            </a:custGeom>
            <a:solidFill>
              <a:srgbClr val="FFFFFF">
                <a:alpha val="111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64" name="Google Shape;10164;p47"/>
            <p:cNvSpPr/>
            <p:nvPr/>
          </p:nvSpPr>
          <p:spPr>
            <a:xfrm>
              <a:off x="2666750" y="1799325"/>
              <a:ext cx="39550" cy="69350"/>
            </a:xfrm>
            <a:custGeom>
              <a:avLst/>
              <a:gdLst/>
              <a:ahLst/>
              <a:cxnLst/>
              <a:rect l="l" t="t" r="r" b="b"/>
              <a:pathLst>
                <a:path w="1582" h="2774" extrusionOk="0">
                  <a:moveTo>
                    <a:pt x="556" y="0"/>
                  </a:moveTo>
                  <a:cubicBezTo>
                    <a:pt x="250" y="0"/>
                    <a:pt x="0" y="250"/>
                    <a:pt x="0" y="556"/>
                  </a:cubicBezTo>
                  <a:lnTo>
                    <a:pt x="0" y="2774"/>
                  </a:lnTo>
                  <a:lnTo>
                    <a:pt x="1581" y="2774"/>
                  </a:lnTo>
                  <a:lnTo>
                    <a:pt x="1581" y="556"/>
                  </a:lnTo>
                  <a:cubicBezTo>
                    <a:pt x="1581" y="250"/>
                    <a:pt x="1331" y="0"/>
                    <a:pt x="102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65" name="Google Shape;10165;p47"/>
            <p:cNvSpPr/>
            <p:nvPr/>
          </p:nvSpPr>
          <p:spPr>
            <a:xfrm>
              <a:off x="2683625" y="1799325"/>
              <a:ext cx="22675" cy="57275"/>
            </a:xfrm>
            <a:custGeom>
              <a:avLst/>
              <a:gdLst/>
              <a:ahLst/>
              <a:cxnLst/>
              <a:rect l="l" t="t" r="r" b="b"/>
              <a:pathLst>
                <a:path w="907" h="2291" extrusionOk="0">
                  <a:moveTo>
                    <a:pt x="116" y="0"/>
                  </a:moveTo>
                  <a:cubicBezTo>
                    <a:pt x="90" y="0"/>
                    <a:pt x="65" y="2"/>
                    <a:pt x="40" y="3"/>
                  </a:cubicBezTo>
                  <a:cubicBezTo>
                    <a:pt x="15" y="197"/>
                    <a:pt x="1" y="411"/>
                    <a:pt x="1" y="634"/>
                  </a:cubicBezTo>
                  <a:cubicBezTo>
                    <a:pt x="1" y="1548"/>
                    <a:pt x="231" y="2291"/>
                    <a:pt x="517" y="2291"/>
                  </a:cubicBezTo>
                  <a:cubicBezTo>
                    <a:pt x="672" y="2291"/>
                    <a:pt x="811" y="2068"/>
                    <a:pt x="906" y="1718"/>
                  </a:cubicBezTo>
                  <a:lnTo>
                    <a:pt x="906" y="391"/>
                  </a:lnTo>
                  <a:cubicBezTo>
                    <a:pt x="906" y="176"/>
                    <a:pt x="553" y="0"/>
                    <a:pt x="116" y="0"/>
                  </a:cubicBezTo>
                  <a:close/>
                </a:path>
              </a:pathLst>
            </a:custGeom>
            <a:solidFill>
              <a:srgbClr val="FFFFFF">
                <a:alpha val="111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66" name="Google Shape;10166;p47"/>
            <p:cNvSpPr/>
            <p:nvPr/>
          </p:nvSpPr>
          <p:spPr>
            <a:xfrm>
              <a:off x="2383125" y="1856375"/>
              <a:ext cx="335450" cy="750800"/>
            </a:xfrm>
            <a:custGeom>
              <a:avLst/>
              <a:gdLst/>
              <a:ahLst/>
              <a:cxnLst/>
              <a:rect l="l" t="t" r="r" b="b"/>
              <a:pathLst>
                <a:path w="13418" h="30032" extrusionOk="0">
                  <a:moveTo>
                    <a:pt x="0" y="0"/>
                  </a:moveTo>
                  <a:lnTo>
                    <a:pt x="0" y="30032"/>
                  </a:lnTo>
                  <a:lnTo>
                    <a:pt x="13417" y="30032"/>
                  </a:lnTo>
                  <a:lnTo>
                    <a:pt x="1341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67" name="Google Shape;10167;p47"/>
            <p:cNvSpPr/>
            <p:nvPr/>
          </p:nvSpPr>
          <p:spPr>
            <a:xfrm>
              <a:off x="2383125" y="2595000"/>
              <a:ext cx="335450" cy="155225"/>
            </a:xfrm>
            <a:custGeom>
              <a:avLst/>
              <a:gdLst/>
              <a:ahLst/>
              <a:cxnLst/>
              <a:rect l="l" t="t" r="r" b="b"/>
              <a:pathLst>
                <a:path w="13418" h="6209" extrusionOk="0">
                  <a:moveTo>
                    <a:pt x="0" y="1"/>
                  </a:moveTo>
                  <a:lnTo>
                    <a:pt x="0" y="6209"/>
                  </a:lnTo>
                  <a:lnTo>
                    <a:pt x="13417" y="6209"/>
                  </a:lnTo>
                  <a:lnTo>
                    <a:pt x="1341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68" name="Google Shape;10168;p47"/>
            <p:cNvSpPr/>
            <p:nvPr/>
          </p:nvSpPr>
          <p:spPr>
            <a:xfrm>
              <a:off x="2383125" y="2643700"/>
              <a:ext cx="84525" cy="155125"/>
            </a:xfrm>
            <a:custGeom>
              <a:avLst/>
              <a:gdLst/>
              <a:ahLst/>
              <a:cxnLst/>
              <a:rect l="l" t="t" r="r" b="b"/>
              <a:pathLst>
                <a:path w="3381" h="6205" extrusionOk="0">
                  <a:moveTo>
                    <a:pt x="0" y="0"/>
                  </a:moveTo>
                  <a:lnTo>
                    <a:pt x="0" y="6205"/>
                  </a:lnTo>
                  <a:lnTo>
                    <a:pt x="1264" y="6205"/>
                  </a:lnTo>
                  <a:lnTo>
                    <a:pt x="338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69" name="Google Shape;10169;p47"/>
            <p:cNvSpPr/>
            <p:nvPr/>
          </p:nvSpPr>
          <p:spPr>
            <a:xfrm>
              <a:off x="2634050" y="2643700"/>
              <a:ext cx="84525" cy="155125"/>
            </a:xfrm>
            <a:custGeom>
              <a:avLst/>
              <a:gdLst/>
              <a:ahLst/>
              <a:cxnLst/>
              <a:rect l="l" t="t" r="r" b="b"/>
              <a:pathLst>
                <a:path w="3381" h="6205" extrusionOk="0">
                  <a:moveTo>
                    <a:pt x="1" y="0"/>
                  </a:moveTo>
                  <a:lnTo>
                    <a:pt x="2119" y="6205"/>
                  </a:lnTo>
                  <a:lnTo>
                    <a:pt x="3380" y="6205"/>
                  </a:lnTo>
                  <a:lnTo>
                    <a:pt x="338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70" name="Google Shape;10170;p47"/>
            <p:cNvSpPr/>
            <p:nvPr/>
          </p:nvSpPr>
          <p:spPr>
            <a:xfrm>
              <a:off x="2410425" y="1876925"/>
              <a:ext cx="280850" cy="562675"/>
            </a:xfrm>
            <a:custGeom>
              <a:avLst/>
              <a:gdLst/>
              <a:ahLst/>
              <a:cxnLst/>
              <a:rect l="l" t="t" r="r" b="b"/>
              <a:pathLst>
                <a:path w="11234" h="22507" extrusionOk="0">
                  <a:moveTo>
                    <a:pt x="985" y="0"/>
                  </a:moveTo>
                  <a:cubicBezTo>
                    <a:pt x="440" y="0"/>
                    <a:pt x="1" y="440"/>
                    <a:pt x="1" y="985"/>
                  </a:cubicBezTo>
                  <a:lnTo>
                    <a:pt x="1" y="21522"/>
                  </a:lnTo>
                  <a:cubicBezTo>
                    <a:pt x="1" y="22066"/>
                    <a:pt x="440" y="22506"/>
                    <a:pt x="985" y="22506"/>
                  </a:cubicBezTo>
                  <a:lnTo>
                    <a:pt x="10249" y="22506"/>
                  </a:lnTo>
                  <a:cubicBezTo>
                    <a:pt x="10794" y="22506"/>
                    <a:pt x="11233" y="22066"/>
                    <a:pt x="11233" y="21522"/>
                  </a:cubicBezTo>
                  <a:lnTo>
                    <a:pt x="11233" y="985"/>
                  </a:lnTo>
                  <a:cubicBezTo>
                    <a:pt x="11233" y="440"/>
                    <a:pt x="10794" y="0"/>
                    <a:pt x="1024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71" name="Google Shape;10171;p47"/>
            <p:cNvSpPr/>
            <p:nvPr/>
          </p:nvSpPr>
          <p:spPr>
            <a:xfrm>
              <a:off x="2410425" y="2511475"/>
              <a:ext cx="280850" cy="174625"/>
            </a:xfrm>
            <a:custGeom>
              <a:avLst/>
              <a:gdLst/>
              <a:ahLst/>
              <a:cxnLst/>
              <a:rect l="l" t="t" r="r" b="b"/>
              <a:pathLst>
                <a:path w="11234" h="6985" extrusionOk="0">
                  <a:moveTo>
                    <a:pt x="985" y="1"/>
                  </a:moveTo>
                  <a:cubicBezTo>
                    <a:pt x="440" y="1"/>
                    <a:pt x="1" y="441"/>
                    <a:pt x="1" y="985"/>
                  </a:cubicBezTo>
                  <a:lnTo>
                    <a:pt x="1" y="6000"/>
                  </a:lnTo>
                  <a:cubicBezTo>
                    <a:pt x="1" y="6544"/>
                    <a:pt x="440" y="6985"/>
                    <a:pt x="985" y="6985"/>
                  </a:cubicBezTo>
                  <a:lnTo>
                    <a:pt x="10249" y="6985"/>
                  </a:lnTo>
                  <a:cubicBezTo>
                    <a:pt x="10794" y="6985"/>
                    <a:pt x="11233" y="6544"/>
                    <a:pt x="11233" y="6000"/>
                  </a:cubicBezTo>
                  <a:lnTo>
                    <a:pt x="11233" y="987"/>
                  </a:lnTo>
                  <a:cubicBezTo>
                    <a:pt x="11233" y="442"/>
                    <a:pt x="10794" y="1"/>
                    <a:pt x="1024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72" name="Google Shape;10172;p47"/>
            <p:cNvSpPr/>
            <p:nvPr/>
          </p:nvSpPr>
          <p:spPr>
            <a:xfrm>
              <a:off x="2331725" y="2398550"/>
              <a:ext cx="65500" cy="39975"/>
            </a:xfrm>
            <a:custGeom>
              <a:avLst/>
              <a:gdLst/>
              <a:ahLst/>
              <a:cxnLst/>
              <a:rect l="l" t="t" r="r" b="b"/>
              <a:pathLst>
                <a:path w="2620" h="1599" extrusionOk="0">
                  <a:moveTo>
                    <a:pt x="799" y="0"/>
                  </a:moveTo>
                  <a:cubicBezTo>
                    <a:pt x="357" y="0"/>
                    <a:pt x="0" y="358"/>
                    <a:pt x="0" y="799"/>
                  </a:cubicBezTo>
                  <a:cubicBezTo>
                    <a:pt x="0" y="1242"/>
                    <a:pt x="357" y="1598"/>
                    <a:pt x="799" y="1598"/>
                  </a:cubicBezTo>
                  <a:lnTo>
                    <a:pt x="1821" y="1598"/>
                  </a:lnTo>
                  <a:cubicBezTo>
                    <a:pt x="2263" y="1598"/>
                    <a:pt x="2620" y="1242"/>
                    <a:pt x="2620" y="799"/>
                  </a:cubicBezTo>
                  <a:cubicBezTo>
                    <a:pt x="2618" y="358"/>
                    <a:pt x="2260" y="0"/>
                    <a:pt x="182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73" name="Google Shape;10173;p47"/>
            <p:cNvSpPr/>
            <p:nvPr/>
          </p:nvSpPr>
          <p:spPr>
            <a:xfrm>
              <a:off x="2700600" y="2398550"/>
              <a:ext cx="65550" cy="39975"/>
            </a:xfrm>
            <a:custGeom>
              <a:avLst/>
              <a:gdLst/>
              <a:ahLst/>
              <a:cxnLst/>
              <a:rect l="l" t="t" r="r" b="b"/>
              <a:pathLst>
                <a:path w="2622" h="1599" extrusionOk="0">
                  <a:moveTo>
                    <a:pt x="800" y="0"/>
                  </a:moveTo>
                  <a:cubicBezTo>
                    <a:pt x="358" y="0"/>
                    <a:pt x="0" y="358"/>
                    <a:pt x="0" y="799"/>
                  </a:cubicBezTo>
                  <a:cubicBezTo>
                    <a:pt x="0" y="1242"/>
                    <a:pt x="358" y="1598"/>
                    <a:pt x="800" y="1598"/>
                  </a:cubicBezTo>
                  <a:lnTo>
                    <a:pt x="1822" y="1598"/>
                  </a:lnTo>
                  <a:cubicBezTo>
                    <a:pt x="2263" y="1598"/>
                    <a:pt x="2621" y="1242"/>
                    <a:pt x="2621" y="799"/>
                  </a:cubicBezTo>
                  <a:cubicBezTo>
                    <a:pt x="2621" y="358"/>
                    <a:pt x="2263" y="0"/>
                    <a:pt x="182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74" name="Google Shape;10174;p47"/>
            <p:cNvSpPr/>
            <p:nvPr/>
          </p:nvSpPr>
          <p:spPr>
            <a:xfrm>
              <a:off x="2422350" y="1874625"/>
              <a:ext cx="257000" cy="202450"/>
            </a:xfrm>
            <a:custGeom>
              <a:avLst/>
              <a:gdLst/>
              <a:ahLst/>
              <a:cxnLst/>
              <a:rect l="l" t="t" r="r" b="b"/>
              <a:pathLst>
                <a:path w="10280" h="8098" extrusionOk="0">
                  <a:moveTo>
                    <a:pt x="1042" y="0"/>
                  </a:moveTo>
                  <a:cubicBezTo>
                    <a:pt x="468" y="0"/>
                    <a:pt x="1" y="416"/>
                    <a:pt x="1" y="929"/>
                  </a:cubicBezTo>
                  <a:lnTo>
                    <a:pt x="1" y="8098"/>
                  </a:lnTo>
                  <a:cubicBezTo>
                    <a:pt x="1550" y="5609"/>
                    <a:pt x="3643" y="4078"/>
                    <a:pt x="5951" y="4078"/>
                  </a:cubicBezTo>
                  <a:cubicBezTo>
                    <a:pt x="7529" y="4078"/>
                    <a:pt x="9008" y="4797"/>
                    <a:pt x="10279" y="6043"/>
                  </a:cubicBezTo>
                  <a:lnTo>
                    <a:pt x="10279" y="929"/>
                  </a:lnTo>
                  <a:cubicBezTo>
                    <a:pt x="10279" y="417"/>
                    <a:pt x="9812" y="0"/>
                    <a:pt x="9238" y="0"/>
                  </a:cubicBezTo>
                  <a:close/>
                </a:path>
              </a:pathLst>
            </a:custGeom>
            <a:solidFill>
              <a:srgbClr val="FFFFFF">
                <a:alpha val="111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75" name="Google Shape;10175;p47"/>
            <p:cNvSpPr/>
            <p:nvPr/>
          </p:nvSpPr>
          <p:spPr>
            <a:xfrm>
              <a:off x="2434100" y="2299250"/>
              <a:ext cx="240400" cy="191725"/>
            </a:xfrm>
            <a:custGeom>
              <a:avLst/>
              <a:gdLst/>
              <a:ahLst/>
              <a:cxnLst/>
              <a:rect l="l" t="t" r="r" b="b"/>
              <a:pathLst>
                <a:path w="9616" h="7669" extrusionOk="0">
                  <a:moveTo>
                    <a:pt x="1" y="0"/>
                  </a:moveTo>
                  <a:lnTo>
                    <a:pt x="1" y="7668"/>
                  </a:lnTo>
                  <a:lnTo>
                    <a:pt x="9615" y="7668"/>
                  </a:lnTo>
                  <a:lnTo>
                    <a:pt x="9615" y="0"/>
                  </a:lnTo>
                  <a:close/>
                </a:path>
              </a:pathLst>
            </a:custGeom>
            <a:solidFill>
              <a:srgbClr val="2829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76" name="Google Shape;10176;p47"/>
            <p:cNvSpPr/>
            <p:nvPr/>
          </p:nvSpPr>
          <p:spPr>
            <a:xfrm>
              <a:off x="2352550" y="2142075"/>
              <a:ext cx="410900" cy="213275"/>
            </a:xfrm>
            <a:custGeom>
              <a:avLst/>
              <a:gdLst/>
              <a:ahLst/>
              <a:cxnLst/>
              <a:rect l="l" t="t" r="r" b="b"/>
              <a:pathLst>
                <a:path w="16436" h="8531" extrusionOk="0">
                  <a:moveTo>
                    <a:pt x="8661" y="0"/>
                  </a:moveTo>
                  <a:cubicBezTo>
                    <a:pt x="7173" y="0"/>
                    <a:pt x="5566" y="214"/>
                    <a:pt x="4480" y="752"/>
                  </a:cubicBezTo>
                  <a:cubicBezTo>
                    <a:pt x="2221" y="1873"/>
                    <a:pt x="1147" y="5223"/>
                    <a:pt x="1" y="8262"/>
                  </a:cubicBezTo>
                  <a:lnTo>
                    <a:pt x="8190" y="7170"/>
                  </a:lnTo>
                  <a:cubicBezTo>
                    <a:pt x="8190" y="7170"/>
                    <a:pt x="12598" y="8530"/>
                    <a:pt x="14927" y="8530"/>
                  </a:cubicBezTo>
                  <a:cubicBezTo>
                    <a:pt x="15743" y="8530"/>
                    <a:pt x="16304" y="8363"/>
                    <a:pt x="16330" y="7913"/>
                  </a:cubicBezTo>
                  <a:cubicBezTo>
                    <a:pt x="16435" y="6177"/>
                    <a:pt x="13272" y="1294"/>
                    <a:pt x="12265" y="606"/>
                  </a:cubicBezTo>
                  <a:cubicBezTo>
                    <a:pt x="11741" y="249"/>
                    <a:pt x="10271" y="0"/>
                    <a:pt x="866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77" name="Google Shape;10177;p47"/>
            <p:cNvSpPr/>
            <p:nvPr/>
          </p:nvSpPr>
          <p:spPr>
            <a:xfrm>
              <a:off x="2352475" y="2284300"/>
              <a:ext cx="408675" cy="72250"/>
            </a:xfrm>
            <a:custGeom>
              <a:avLst/>
              <a:gdLst/>
              <a:ahLst/>
              <a:cxnLst/>
              <a:rect l="l" t="t" r="r" b="b"/>
              <a:pathLst>
                <a:path w="16347" h="2890" extrusionOk="0">
                  <a:moveTo>
                    <a:pt x="2" y="2570"/>
                  </a:moveTo>
                  <a:lnTo>
                    <a:pt x="1" y="2570"/>
                  </a:lnTo>
                  <a:cubicBezTo>
                    <a:pt x="1" y="2570"/>
                    <a:pt x="2" y="2570"/>
                    <a:pt x="2" y="2570"/>
                  </a:cubicBezTo>
                  <a:close/>
                  <a:moveTo>
                    <a:pt x="8463" y="1"/>
                  </a:moveTo>
                  <a:cubicBezTo>
                    <a:pt x="4258" y="2"/>
                    <a:pt x="1222" y="1346"/>
                    <a:pt x="4" y="2568"/>
                  </a:cubicBezTo>
                  <a:cubicBezTo>
                    <a:pt x="4" y="2568"/>
                    <a:pt x="4" y="2569"/>
                    <a:pt x="2" y="2570"/>
                  </a:cubicBezTo>
                  <a:lnTo>
                    <a:pt x="2" y="2570"/>
                  </a:lnTo>
                  <a:lnTo>
                    <a:pt x="8314" y="1754"/>
                  </a:lnTo>
                  <a:cubicBezTo>
                    <a:pt x="8314" y="1754"/>
                    <a:pt x="12388" y="2889"/>
                    <a:pt x="14728" y="2889"/>
                  </a:cubicBezTo>
                  <a:cubicBezTo>
                    <a:pt x="15650" y="2889"/>
                    <a:pt x="16303" y="2713"/>
                    <a:pt x="16332" y="2222"/>
                  </a:cubicBezTo>
                  <a:cubicBezTo>
                    <a:pt x="16346" y="1972"/>
                    <a:pt x="16155" y="1936"/>
                    <a:pt x="16050" y="1578"/>
                  </a:cubicBezTo>
                  <a:cubicBezTo>
                    <a:pt x="14345" y="795"/>
                    <a:pt x="11659" y="1"/>
                    <a:pt x="8463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78" name="Google Shape;10178;p47"/>
            <p:cNvSpPr/>
            <p:nvPr/>
          </p:nvSpPr>
          <p:spPr>
            <a:xfrm>
              <a:off x="2480150" y="2140550"/>
              <a:ext cx="137775" cy="167300"/>
            </a:xfrm>
            <a:custGeom>
              <a:avLst/>
              <a:gdLst/>
              <a:ahLst/>
              <a:cxnLst/>
              <a:rect l="l" t="t" r="r" b="b"/>
              <a:pathLst>
                <a:path w="5511" h="6692" extrusionOk="0">
                  <a:moveTo>
                    <a:pt x="3511" y="1"/>
                  </a:moveTo>
                  <a:cubicBezTo>
                    <a:pt x="3231" y="1"/>
                    <a:pt x="2948" y="9"/>
                    <a:pt x="2669" y="26"/>
                  </a:cubicBezTo>
                  <a:cubicBezTo>
                    <a:pt x="1725" y="82"/>
                    <a:pt x="784" y="215"/>
                    <a:pt x="1" y="557"/>
                  </a:cubicBezTo>
                  <a:lnTo>
                    <a:pt x="3294" y="6692"/>
                  </a:lnTo>
                  <a:lnTo>
                    <a:pt x="5510" y="191"/>
                  </a:lnTo>
                  <a:cubicBezTo>
                    <a:pt x="4945" y="59"/>
                    <a:pt x="4239" y="1"/>
                    <a:pt x="351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79" name="Google Shape;10179;p47"/>
            <p:cNvSpPr/>
            <p:nvPr/>
          </p:nvSpPr>
          <p:spPr>
            <a:xfrm>
              <a:off x="2454100" y="2433950"/>
              <a:ext cx="183350" cy="113050"/>
            </a:xfrm>
            <a:custGeom>
              <a:avLst/>
              <a:gdLst/>
              <a:ahLst/>
              <a:cxnLst/>
              <a:rect l="l" t="t" r="r" b="b"/>
              <a:pathLst>
                <a:path w="7334" h="4522" extrusionOk="0">
                  <a:moveTo>
                    <a:pt x="7334" y="1"/>
                  </a:moveTo>
                  <a:lnTo>
                    <a:pt x="1025" y="517"/>
                  </a:lnTo>
                  <a:lnTo>
                    <a:pt x="1" y="4522"/>
                  </a:lnTo>
                  <a:lnTo>
                    <a:pt x="7334" y="4522"/>
                  </a:lnTo>
                  <a:lnTo>
                    <a:pt x="7334" y="1"/>
                  </a:lnTo>
                  <a:close/>
                </a:path>
              </a:pathLst>
            </a:custGeom>
            <a:solidFill>
              <a:srgbClr val="422D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80" name="Google Shape;10180;p47"/>
            <p:cNvSpPr/>
            <p:nvPr/>
          </p:nvSpPr>
          <p:spPr>
            <a:xfrm>
              <a:off x="2412450" y="2439575"/>
              <a:ext cx="154700" cy="329900"/>
            </a:xfrm>
            <a:custGeom>
              <a:avLst/>
              <a:gdLst/>
              <a:ahLst/>
              <a:cxnLst/>
              <a:rect l="l" t="t" r="r" b="b"/>
              <a:pathLst>
                <a:path w="6188" h="13196" extrusionOk="0">
                  <a:moveTo>
                    <a:pt x="5581" y="1"/>
                  </a:moveTo>
                  <a:cubicBezTo>
                    <a:pt x="2445" y="1"/>
                    <a:pt x="265" y="1705"/>
                    <a:pt x="137" y="2605"/>
                  </a:cubicBezTo>
                  <a:cubicBezTo>
                    <a:pt x="0" y="3562"/>
                    <a:pt x="3952" y="13196"/>
                    <a:pt x="3952" y="13196"/>
                  </a:cubicBezTo>
                  <a:lnTo>
                    <a:pt x="4173" y="13196"/>
                  </a:lnTo>
                  <a:lnTo>
                    <a:pt x="6188" y="22"/>
                  </a:lnTo>
                  <a:cubicBezTo>
                    <a:pt x="5982" y="7"/>
                    <a:pt x="5780" y="1"/>
                    <a:pt x="5581" y="1"/>
                  </a:cubicBezTo>
                  <a:close/>
                </a:path>
              </a:pathLst>
            </a:custGeom>
            <a:solidFill>
              <a:srgbClr val="FF95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81" name="Google Shape;10181;p47"/>
            <p:cNvSpPr/>
            <p:nvPr/>
          </p:nvSpPr>
          <p:spPr>
            <a:xfrm>
              <a:off x="2426300" y="2434775"/>
              <a:ext cx="146750" cy="334675"/>
            </a:xfrm>
            <a:custGeom>
              <a:avLst/>
              <a:gdLst/>
              <a:ahLst/>
              <a:cxnLst/>
              <a:rect l="l" t="t" r="r" b="b"/>
              <a:pathLst>
                <a:path w="5870" h="13387" extrusionOk="0">
                  <a:moveTo>
                    <a:pt x="5343" y="0"/>
                  </a:moveTo>
                  <a:cubicBezTo>
                    <a:pt x="2878" y="0"/>
                    <a:pt x="802" y="1178"/>
                    <a:pt x="1" y="2059"/>
                  </a:cubicBezTo>
                  <a:cubicBezTo>
                    <a:pt x="355" y="1919"/>
                    <a:pt x="697" y="1855"/>
                    <a:pt x="1019" y="1855"/>
                  </a:cubicBezTo>
                  <a:cubicBezTo>
                    <a:pt x="2454" y="1855"/>
                    <a:pt x="3518" y="3114"/>
                    <a:pt x="3717" y="4510"/>
                  </a:cubicBezTo>
                  <a:cubicBezTo>
                    <a:pt x="3937" y="6059"/>
                    <a:pt x="3122" y="7768"/>
                    <a:pt x="1779" y="7768"/>
                  </a:cubicBezTo>
                  <a:cubicBezTo>
                    <a:pt x="1574" y="7768"/>
                    <a:pt x="1357" y="7729"/>
                    <a:pt x="1130" y="7643"/>
                  </a:cubicBezTo>
                  <a:lnTo>
                    <a:pt x="1130" y="7643"/>
                  </a:lnTo>
                  <a:cubicBezTo>
                    <a:pt x="2189" y="10441"/>
                    <a:pt x="3396" y="13386"/>
                    <a:pt x="3396" y="13386"/>
                  </a:cubicBezTo>
                  <a:lnTo>
                    <a:pt x="3618" y="13386"/>
                  </a:lnTo>
                  <a:lnTo>
                    <a:pt x="5869" y="18"/>
                  </a:lnTo>
                  <a:cubicBezTo>
                    <a:pt x="5692" y="6"/>
                    <a:pt x="5517" y="0"/>
                    <a:pt x="5343" y="0"/>
                  </a:cubicBezTo>
                  <a:close/>
                </a:path>
              </a:pathLst>
            </a:custGeom>
            <a:solidFill>
              <a:srgbClr val="FF95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82" name="Google Shape;10182;p47"/>
            <p:cNvSpPr/>
            <p:nvPr/>
          </p:nvSpPr>
          <p:spPr>
            <a:xfrm>
              <a:off x="2538500" y="2441975"/>
              <a:ext cx="157050" cy="327500"/>
            </a:xfrm>
            <a:custGeom>
              <a:avLst/>
              <a:gdLst/>
              <a:ahLst/>
              <a:cxnLst/>
              <a:rect l="l" t="t" r="r" b="b"/>
              <a:pathLst>
                <a:path w="6282" h="13100" extrusionOk="0">
                  <a:moveTo>
                    <a:pt x="607" y="1"/>
                  </a:moveTo>
                  <a:cubicBezTo>
                    <a:pt x="409" y="1"/>
                    <a:pt x="206" y="8"/>
                    <a:pt x="0" y="22"/>
                  </a:cubicBezTo>
                  <a:lnTo>
                    <a:pt x="2364" y="13100"/>
                  </a:lnTo>
                  <a:lnTo>
                    <a:pt x="2585" y="13100"/>
                  </a:lnTo>
                  <a:cubicBezTo>
                    <a:pt x="2585" y="13100"/>
                    <a:pt x="6281" y="3537"/>
                    <a:pt x="6120" y="2587"/>
                  </a:cubicBezTo>
                  <a:cubicBezTo>
                    <a:pt x="5968" y="1692"/>
                    <a:pt x="3745" y="1"/>
                    <a:pt x="607" y="1"/>
                  </a:cubicBezTo>
                  <a:close/>
                </a:path>
              </a:pathLst>
            </a:custGeom>
            <a:solidFill>
              <a:srgbClr val="FF95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83" name="Google Shape;10183;p47"/>
            <p:cNvSpPr/>
            <p:nvPr/>
          </p:nvSpPr>
          <p:spPr>
            <a:xfrm>
              <a:off x="2531000" y="2440700"/>
              <a:ext cx="143025" cy="328750"/>
            </a:xfrm>
            <a:custGeom>
              <a:avLst/>
              <a:gdLst/>
              <a:ahLst/>
              <a:cxnLst/>
              <a:rect l="l" t="t" r="r" b="b"/>
              <a:pathLst>
                <a:path w="5721" h="13150" extrusionOk="0">
                  <a:moveTo>
                    <a:pt x="577" y="0"/>
                  </a:moveTo>
                  <a:cubicBezTo>
                    <a:pt x="386" y="0"/>
                    <a:pt x="194" y="7"/>
                    <a:pt x="0" y="20"/>
                  </a:cubicBezTo>
                  <a:lnTo>
                    <a:pt x="2666" y="13149"/>
                  </a:lnTo>
                  <a:lnTo>
                    <a:pt x="2887" y="13149"/>
                  </a:lnTo>
                  <a:cubicBezTo>
                    <a:pt x="2887" y="13149"/>
                    <a:pt x="4064" y="10106"/>
                    <a:pt x="5060" y="7282"/>
                  </a:cubicBezTo>
                  <a:lnTo>
                    <a:pt x="5060" y="7282"/>
                  </a:lnTo>
                  <a:cubicBezTo>
                    <a:pt x="4599" y="7583"/>
                    <a:pt x="4199" y="7715"/>
                    <a:pt x="3859" y="7715"/>
                  </a:cubicBezTo>
                  <a:cubicBezTo>
                    <a:pt x="2382" y="7715"/>
                    <a:pt x="2035" y="5232"/>
                    <a:pt x="2667" y="3431"/>
                  </a:cubicBezTo>
                  <a:cubicBezTo>
                    <a:pt x="3098" y="2196"/>
                    <a:pt x="4130" y="1633"/>
                    <a:pt x="5313" y="1633"/>
                  </a:cubicBezTo>
                  <a:cubicBezTo>
                    <a:pt x="5447" y="1633"/>
                    <a:pt x="5583" y="1641"/>
                    <a:pt x="5721" y="1655"/>
                  </a:cubicBezTo>
                  <a:cubicBezTo>
                    <a:pt x="4804" y="856"/>
                    <a:pt x="2802" y="0"/>
                    <a:pt x="577" y="0"/>
                  </a:cubicBezTo>
                  <a:close/>
                </a:path>
              </a:pathLst>
            </a:custGeom>
            <a:solidFill>
              <a:srgbClr val="FF95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84" name="Google Shape;10184;p47"/>
            <p:cNvSpPr/>
            <p:nvPr/>
          </p:nvSpPr>
          <p:spPr>
            <a:xfrm>
              <a:off x="2495175" y="2038825"/>
              <a:ext cx="108200" cy="132400"/>
            </a:xfrm>
            <a:custGeom>
              <a:avLst/>
              <a:gdLst/>
              <a:ahLst/>
              <a:cxnLst/>
              <a:rect l="l" t="t" r="r" b="b"/>
              <a:pathLst>
                <a:path w="4328" h="5296" extrusionOk="0">
                  <a:moveTo>
                    <a:pt x="3780" y="1"/>
                  </a:moveTo>
                  <a:lnTo>
                    <a:pt x="443" y="1879"/>
                  </a:lnTo>
                  <a:lnTo>
                    <a:pt x="0" y="4483"/>
                  </a:lnTo>
                  <a:lnTo>
                    <a:pt x="2266" y="5296"/>
                  </a:lnTo>
                  <a:lnTo>
                    <a:pt x="4327" y="4286"/>
                  </a:lnTo>
                  <a:lnTo>
                    <a:pt x="3780" y="1"/>
                  </a:lnTo>
                  <a:close/>
                </a:path>
              </a:pathLst>
            </a:custGeom>
            <a:solidFill>
              <a:srgbClr val="FFB88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85" name="Google Shape;10185;p47"/>
            <p:cNvSpPr/>
            <p:nvPr/>
          </p:nvSpPr>
          <p:spPr>
            <a:xfrm>
              <a:off x="2474950" y="2752275"/>
              <a:ext cx="50775" cy="46550"/>
            </a:xfrm>
            <a:custGeom>
              <a:avLst/>
              <a:gdLst/>
              <a:ahLst/>
              <a:cxnLst/>
              <a:rect l="l" t="t" r="r" b="b"/>
              <a:pathLst>
                <a:path w="2031" h="1862" extrusionOk="0">
                  <a:moveTo>
                    <a:pt x="1532" y="0"/>
                  </a:moveTo>
                  <a:cubicBezTo>
                    <a:pt x="1466" y="0"/>
                    <a:pt x="1398" y="29"/>
                    <a:pt x="1330" y="102"/>
                  </a:cubicBezTo>
                  <a:cubicBezTo>
                    <a:pt x="973" y="478"/>
                    <a:pt x="1036" y="1451"/>
                    <a:pt x="1036" y="1451"/>
                  </a:cubicBezTo>
                  <a:lnTo>
                    <a:pt x="0" y="1862"/>
                  </a:lnTo>
                  <a:lnTo>
                    <a:pt x="1443" y="1862"/>
                  </a:lnTo>
                  <a:lnTo>
                    <a:pt x="2031" y="514"/>
                  </a:lnTo>
                  <a:cubicBezTo>
                    <a:pt x="2031" y="514"/>
                    <a:pt x="1806" y="0"/>
                    <a:pt x="1532" y="0"/>
                  </a:cubicBezTo>
                  <a:close/>
                </a:path>
              </a:pathLst>
            </a:custGeom>
            <a:solidFill>
              <a:srgbClr val="FF95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86" name="Google Shape;10186;p47"/>
            <p:cNvSpPr/>
            <p:nvPr/>
          </p:nvSpPr>
          <p:spPr>
            <a:xfrm>
              <a:off x="2589475" y="2752275"/>
              <a:ext cx="50750" cy="46550"/>
            </a:xfrm>
            <a:custGeom>
              <a:avLst/>
              <a:gdLst/>
              <a:ahLst/>
              <a:cxnLst/>
              <a:rect l="l" t="t" r="r" b="b"/>
              <a:pathLst>
                <a:path w="2030" h="1862" extrusionOk="0">
                  <a:moveTo>
                    <a:pt x="499" y="0"/>
                  </a:moveTo>
                  <a:cubicBezTo>
                    <a:pt x="225" y="0"/>
                    <a:pt x="0" y="514"/>
                    <a:pt x="0" y="514"/>
                  </a:cubicBezTo>
                  <a:lnTo>
                    <a:pt x="587" y="1862"/>
                  </a:lnTo>
                  <a:lnTo>
                    <a:pt x="2029" y="1862"/>
                  </a:lnTo>
                  <a:lnTo>
                    <a:pt x="993" y="1451"/>
                  </a:lnTo>
                  <a:cubicBezTo>
                    <a:pt x="993" y="1451"/>
                    <a:pt x="1057" y="478"/>
                    <a:pt x="700" y="102"/>
                  </a:cubicBezTo>
                  <a:cubicBezTo>
                    <a:pt x="632" y="29"/>
                    <a:pt x="564" y="0"/>
                    <a:pt x="499" y="0"/>
                  </a:cubicBezTo>
                  <a:close/>
                </a:path>
              </a:pathLst>
            </a:custGeom>
            <a:solidFill>
              <a:srgbClr val="FF95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87" name="Google Shape;10187;p47"/>
            <p:cNvSpPr/>
            <p:nvPr/>
          </p:nvSpPr>
          <p:spPr>
            <a:xfrm>
              <a:off x="2535775" y="2424450"/>
              <a:ext cx="30650" cy="35250"/>
            </a:xfrm>
            <a:custGeom>
              <a:avLst/>
              <a:gdLst/>
              <a:ahLst/>
              <a:cxnLst/>
              <a:rect l="l" t="t" r="r" b="b"/>
              <a:pathLst>
                <a:path w="1226" h="1410" extrusionOk="0">
                  <a:moveTo>
                    <a:pt x="313" y="0"/>
                  </a:moveTo>
                  <a:lnTo>
                    <a:pt x="0" y="1410"/>
                  </a:lnTo>
                  <a:lnTo>
                    <a:pt x="1226" y="1410"/>
                  </a:lnTo>
                  <a:lnTo>
                    <a:pt x="911" y="0"/>
                  </a:lnTo>
                  <a:close/>
                </a:path>
              </a:pathLst>
            </a:custGeom>
            <a:solidFill>
              <a:srgbClr val="D37F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88" name="Google Shape;10188;p47"/>
            <p:cNvSpPr/>
            <p:nvPr/>
          </p:nvSpPr>
          <p:spPr>
            <a:xfrm>
              <a:off x="2547700" y="2213125"/>
              <a:ext cx="11825" cy="48025"/>
            </a:xfrm>
            <a:custGeom>
              <a:avLst/>
              <a:gdLst/>
              <a:ahLst/>
              <a:cxnLst/>
              <a:rect l="l" t="t" r="r" b="b"/>
              <a:pathLst>
                <a:path w="473" h="1921" extrusionOk="0">
                  <a:moveTo>
                    <a:pt x="374" y="1"/>
                  </a:moveTo>
                  <a:lnTo>
                    <a:pt x="0" y="22"/>
                  </a:lnTo>
                  <a:lnTo>
                    <a:pt x="101" y="1921"/>
                  </a:lnTo>
                  <a:lnTo>
                    <a:pt x="473" y="1899"/>
                  </a:lnTo>
                  <a:lnTo>
                    <a:pt x="37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89" name="Google Shape;10189;p47"/>
            <p:cNvSpPr/>
            <p:nvPr/>
          </p:nvSpPr>
          <p:spPr>
            <a:xfrm>
              <a:off x="2541400" y="2224750"/>
              <a:ext cx="23550" cy="8700"/>
            </a:xfrm>
            <a:custGeom>
              <a:avLst/>
              <a:gdLst/>
              <a:ahLst/>
              <a:cxnLst/>
              <a:rect l="l" t="t" r="r" b="b"/>
              <a:pathLst>
                <a:path w="942" h="348" extrusionOk="0">
                  <a:moveTo>
                    <a:pt x="926" y="0"/>
                  </a:moveTo>
                  <a:lnTo>
                    <a:pt x="1" y="53"/>
                  </a:lnTo>
                  <a:lnTo>
                    <a:pt x="15" y="348"/>
                  </a:lnTo>
                  <a:lnTo>
                    <a:pt x="942" y="295"/>
                  </a:lnTo>
                  <a:lnTo>
                    <a:pt x="92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90" name="Google Shape;10190;p47"/>
            <p:cNvSpPr/>
            <p:nvPr/>
          </p:nvSpPr>
          <p:spPr>
            <a:xfrm>
              <a:off x="2493400" y="2145450"/>
              <a:ext cx="111050" cy="73575"/>
            </a:xfrm>
            <a:custGeom>
              <a:avLst/>
              <a:gdLst/>
              <a:ahLst/>
              <a:cxnLst/>
              <a:rect l="l" t="t" r="r" b="b"/>
              <a:pathLst>
                <a:path w="4442" h="2943" extrusionOk="0">
                  <a:moveTo>
                    <a:pt x="4358" y="1"/>
                  </a:moveTo>
                  <a:cubicBezTo>
                    <a:pt x="3815" y="1310"/>
                    <a:pt x="2557" y="2609"/>
                    <a:pt x="2350" y="2817"/>
                  </a:cubicBezTo>
                  <a:cubicBezTo>
                    <a:pt x="2131" y="2623"/>
                    <a:pt x="794" y="1409"/>
                    <a:pt x="79" y="117"/>
                  </a:cubicBezTo>
                  <a:lnTo>
                    <a:pt x="1" y="164"/>
                  </a:lnTo>
                  <a:cubicBezTo>
                    <a:pt x="787" y="1580"/>
                    <a:pt x="2307" y="2903"/>
                    <a:pt x="2323" y="2916"/>
                  </a:cubicBezTo>
                  <a:lnTo>
                    <a:pt x="2353" y="2942"/>
                  </a:lnTo>
                  <a:lnTo>
                    <a:pt x="2385" y="2913"/>
                  </a:lnTo>
                  <a:cubicBezTo>
                    <a:pt x="2399" y="2899"/>
                    <a:pt x="3845" y="1476"/>
                    <a:pt x="4441" y="38"/>
                  </a:cubicBezTo>
                  <a:lnTo>
                    <a:pt x="4358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91" name="Google Shape;10191;p47"/>
            <p:cNvSpPr/>
            <p:nvPr/>
          </p:nvSpPr>
          <p:spPr>
            <a:xfrm>
              <a:off x="2446075" y="1951525"/>
              <a:ext cx="65000" cy="95725"/>
            </a:xfrm>
            <a:custGeom>
              <a:avLst/>
              <a:gdLst/>
              <a:ahLst/>
              <a:cxnLst/>
              <a:rect l="l" t="t" r="r" b="b"/>
              <a:pathLst>
                <a:path w="2600" h="3829" extrusionOk="0">
                  <a:moveTo>
                    <a:pt x="2289" y="0"/>
                  </a:moveTo>
                  <a:cubicBezTo>
                    <a:pt x="1" y="0"/>
                    <a:pt x="434" y="3349"/>
                    <a:pt x="434" y="3349"/>
                  </a:cubicBezTo>
                  <a:lnTo>
                    <a:pt x="1717" y="3829"/>
                  </a:lnTo>
                  <a:lnTo>
                    <a:pt x="2600" y="20"/>
                  </a:lnTo>
                  <a:cubicBezTo>
                    <a:pt x="2491" y="7"/>
                    <a:pt x="2387" y="0"/>
                    <a:pt x="2289" y="0"/>
                  </a:cubicBezTo>
                  <a:close/>
                </a:path>
              </a:pathLst>
            </a:custGeom>
            <a:solidFill>
              <a:srgbClr val="C1422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92" name="Google Shape;10192;p47"/>
            <p:cNvSpPr/>
            <p:nvPr/>
          </p:nvSpPr>
          <p:spPr>
            <a:xfrm>
              <a:off x="2468125" y="1939375"/>
              <a:ext cx="157200" cy="202650"/>
            </a:xfrm>
            <a:custGeom>
              <a:avLst/>
              <a:gdLst/>
              <a:ahLst/>
              <a:cxnLst/>
              <a:rect l="l" t="t" r="r" b="b"/>
              <a:pathLst>
                <a:path w="6288" h="8106" extrusionOk="0">
                  <a:moveTo>
                    <a:pt x="3700" y="0"/>
                  </a:moveTo>
                  <a:cubicBezTo>
                    <a:pt x="2960" y="0"/>
                    <a:pt x="1175" y="230"/>
                    <a:pt x="942" y="714"/>
                  </a:cubicBezTo>
                  <a:cubicBezTo>
                    <a:pt x="0" y="2670"/>
                    <a:pt x="352" y="7318"/>
                    <a:pt x="410" y="7399"/>
                  </a:cubicBezTo>
                  <a:cubicBezTo>
                    <a:pt x="465" y="7479"/>
                    <a:pt x="1994" y="8106"/>
                    <a:pt x="2433" y="8106"/>
                  </a:cubicBezTo>
                  <a:cubicBezTo>
                    <a:pt x="2451" y="8106"/>
                    <a:pt x="2467" y="8105"/>
                    <a:pt x="2481" y="8103"/>
                  </a:cubicBezTo>
                  <a:cubicBezTo>
                    <a:pt x="2843" y="8050"/>
                    <a:pt x="4137" y="7619"/>
                    <a:pt x="4456" y="7318"/>
                  </a:cubicBezTo>
                  <a:cubicBezTo>
                    <a:pt x="4777" y="7018"/>
                    <a:pt x="5129" y="4331"/>
                    <a:pt x="5152" y="3895"/>
                  </a:cubicBezTo>
                  <a:cubicBezTo>
                    <a:pt x="5175" y="3459"/>
                    <a:pt x="6287" y="773"/>
                    <a:pt x="3988" y="24"/>
                  </a:cubicBezTo>
                  <a:cubicBezTo>
                    <a:pt x="3939" y="8"/>
                    <a:pt x="3838" y="0"/>
                    <a:pt x="3700" y="0"/>
                  </a:cubicBezTo>
                  <a:close/>
                </a:path>
              </a:pathLst>
            </a:custGeom>
            <a:solidFill>
              <a:srgbClr val="FFB88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93" name="Google Shape;10193;p47"/>
            <p:cNvSpPr/>
            <p:nvPr/>
          </p:nvSpPr>
          <p:spPr>
            <a:xfrm>
              <a:off x="2561350" y="1956550"/>
              <a:ext cx="88225" cy="105375"/>
            </a:xfrm>
            <a:custGeom>
              <a:avLst/>
              <a:gdLst/>
              <a:ahLst/>
              <a:cxnLst/>
              <a:rect l="l" t="t" r="r" b="b"/>
              <a:pathLst>
                <a:path w="3529" h="4215" extrusionOk="0">
                  <a:moveTo>
                    <a:pt x="1344" y="1"/>
                  </a:moveTo>
                  <a:cubicBezTo>
                    <a:pt x="1" y="1"/>
                    <a:pt x="143" y="2465"/>
                    <a:pt x="143" y="2465"/>
                  </a:cubicBezTo>
                  <a:lnTo>
                    <a:pt x="927" y="3105"/>
                  </a:lnTo>
                  <a:lnTo>
                    <a:pt x="1262" y="4214"/>
                  </a:lnTo>
                  <a:lnTo>
                    <a:pt x="2782" y="3596"/>
                  </a:lnTo>
                  <a:cubicBezTo>
                    <a:pt x="2782" y="3596"/>
                    <a:pt x="3528" y="18"/>
                    <a:pt x="1352" y="1"/>
                  </a:cubicBezTo>
                  <a:cubicBezTo>
                    <a:pt x="1350" y="1"/>
                    <a:pt x="1347" y="1"/>
                    <a:pt x="1344" y="1"/>
                  </a:cubicBezTo>
                  <a:close/>
                </a:path>
              </a:pathLst>
            </a:custGeom>
            <a:solidFill>
              <a:srgbClr val="C1422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94" name="Google Shape;10194;p47"/>
            <p:cNvSpPr/>
            <p:nvPr/>
          </p:nvSpPr>
          <p:spPr>
            <a:xfrm>
              <a:off x="2572650" y="2021100"/>
              <a:ext cx="27200" cy="46650"/>
            </a:xfrm>
            <a:custGeom>
              <a:avLst/>
              <a:gdLst/>
              <a:ahLst/>
              <a:cxnLst/>
              <a:rect l="l" t="t" r="r" b="b"/>
              <a:pathLst>
                <a:path w="1088" h="1866" extrusionOk="0">
                  <a:moveTo>
                    <a:pt x="590" y="0"/>
                  </a:moveTo>
                  <a:cubicBezTo>
                    <a:pt x="407" y="0"/>
                    <a:pt x="213" y="173"/>
                    <a:pt x="137" y="483"/>
                  </a:cubicBezTo>
                  <a:cubicBezTo>
                    <a:pt x="1" y="1046"/>
                    <a:pt x="383" y="1865"/>
                    <a:pt x="383" y="1865"/>
                  </a:cubicBezTo>
                  <a:cubicBezTo>
                    <a:pt x="798" y="1283"/>
                    <a:pt x="1087" y="937"/>
                    <a:pt x="948" y="372"/>
                  </a:cubicBezTo>
                  <a:cubicBezTo>
                    <a:pt x="884" y="118"/>
                    <a:pt x="741" y="0"/>
                    <a:pt x="590" y="0"/>
                  </a:cubicBezTo>
                  <a:close/>
                </a:path>
              </a:pathLst>
            </a:custGeom>
            <a:solidFill>
              <a:srgbClr val="FFB88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95" name="Google Shape;10195;p47"/>
            <p:cNvSpPr/>
            <p:nvPr/>
          </p:nvSpPr>
          <p:spPr>
            <a:xfrm>
              <a:off x="2578225" y="2030400"/>
              <a:ext cx="16375" cy="28025"/>
            </a:xfrm>
            <a:custGeom>
              <a:avLst/>
              <a:gdLst/>
              <a:ahLst/>
              <a:cxnLst/>
              <a:rect l="l" t="t" r="r" b="b"/>
              <a:pathLst>
                <a:path w="655" h="1121" extrusionOk="0">
                  <a:moveTo>
                    <a:pt x="356" y="1"/>
                  </a:moveTo>
                  <a:cubicBezTo>
                    <a:pt x="245" y="1"/>
                    <a:pt x="128" y="105"/>
                    <a:pt x="83" y="292"/>
                  </a:cubicBezTo>
                  <a:cubicBezTo>
                    <a:pt x="1" y="629"/>
                    <a:pt x="231" y="1121"/>
                    <a:pt x="231" y="1121"/>
                  </a:cubicBezTo>
                  <a:cubicBezTo>
                    <a:pt x="481" y="772"/>
                    <a:pt x="654" y="565"/>
                    <a:pt x="570" y="224"/>
                  </a:cubicBezTo>
                  <a:cubicBezTo>
                    <a:pt x="532" y="71"/>
                    <a:pt x="446" y="1"/>
                    <a:pt x="356" y="1"/>
                  </a:cubicBezTo>
                  <a:close/>
                </a:path>
              </a:pathLst>
            </a:custGeom>
            <a:solidFill>
              <a:srgbClr val="EA7B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96" name="Google Shape;10196;p47"/>
            <p:cNvSpPr/>
            <p:nvPr/>
          </p:nvSpPr>
          <p:spPr>
            <a:xfrm>
              <a:off x="2579300" y="2039500"/>
              <a:ext cx="11750" cy="20075"/>
            </a:xfrm>
            <a:custGeom>
              <a:avLst/>
              <a:gdLst/>
              <a:ahLst/>
              <a:cxnLst/>
              <a:rect l="l" t="t" r="r" b="b"/>
              <a:pathLst>
                <a:path w="470" h="803" extrusionOk="0">
                  <a:moveTo>
                    <a:pt x="254" y="1"/>
                  </a:moveTo>
                  <a:cubicBezTo>
                    <a:pt x="176" y="1"/>
                    <a:pt x="93" y="75"/>
                    <a:pt x="60" y="208"/>
                  </a:cubicBezTo>
                  <a:cubicBezTo>
                    <a:pt x="1" y="451"/>
                    <a:pt x="166" y="803"/>
                    <a:pt x="166" y="803"/>
                  </a:cubicBezTo>
                  <a:cubicBezTo>
                    <a:pt x="344" y="553"/>
                    <a:pt x="469" y="403"/>
                    <a:pt x="409" y="161"/>
                  </a:cubicBezTo>
                  <a:cubicBezTo>
                    <a:pt x="381" y="51"/>
                    <a:pt x="319" y="1"/>
                    <a:pt x="254" y="1"/>
                  </a:cubicBezTo>
                  <a:close/>
                </a:path>
              </a:pathLst>
            </a:custGeom>
            <a:solidFill>
              <a:srgbClr val="FFB88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97" name="Google Shape;10197;p47"/>
            <p:cNvSpPr/>
            <p:nvPr/>
          </p:nvSpPr>
          <p:spPr>
            <a:xfrm>
              <a:off x="2489700" y="1976150"/>
              <a:ext cx="67450" cy="6525"/>
            </a:xfrm>
            <a:custGeom>
              <a:avLst/>
              <a:gdLst/>
              <a:ahLst/>
              <a:cxnLst/>
              <a:rect l="l" t="t" r="r" b="b"/>
              <a:pathLst>
                <a:path w="2698" h="261" extrusionOk="0">
                  <a:moveTo>
                    <a:pt x="1688" y="0"/>
                  </a:moveTo>
                  <a:cubicBezTo>
                    <a:pt x="1037" y="0"/>
                    <a:pt x="245" y="28"/>
                    <a:pt x="1" y="119"/>
                  </a:cubicBezTo>
                  <a:cubicBezTo>
                    <a:pt x="180" y="224"/>
                    <a:pt x="475" y="261"/>
                    <a:pt x="804" y="261"/>
                  </a:cubicBezTo>
                  <a:cubicBezTo>
                    <a:pt x="1561" y="261"/>
                    <a:pt x="2499" y="65"/>
                    <a:pt x="2619" y="39"/>
                  </a:cubicBezTo>
                  <a:cubicBezTo>
                    <a:pt x="2698" y="20"/>
                    <a:pt x="2245" y="0"/>
                    <a:pt x="1688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98" name="Google Shape;10198;p47"/>
            <p:cNvSpPr/>
            <p:nvPr/>
          </p:nvSpPr>
          <p:spPr>
            <a:xfrm>
              <a:off x="2495250" y="1961450"/>
              <a:ext cx="54650" cy="5275"/>
            </a:xfrm>
            <a:custGeom>
              <a:avLst/>
              <a:gdLst/>
              <a:ahLst/>
              <a:cxnLst/>
              <a:rect l="l" t="t" r="r" b="b"/>
              <a:pathLst>
                <a:path w="2186" h="211" extrusionOk="0">
                  <a:moveTo>
                    <a:pt x="1386" y="1"/>
                  </a:moveTo>
                  <a:cubicBezTo>
                    <a:pt x="855" y="1"/>
                    <a:pt x="201" y="23"/>
                    <a:pt x="0" y="97"/>
                  </a:cubicBezTo>
                  <a:cubicBezTo>
                    <a:pt x="145" y="180"/>
                    <a:pt x="384" y="210"/>
                    <a:pt x="651" y="210"/>
                  </a:cubicBezTo>
                  <a:cubicBezTo>
                    <a:pt x="1265" y="210"/>
                    <a:pt x="2024" y="53"/>
                    <a:pt x="2121" y="31"/>
                  </a:cubicBezTo>
                  <a:cubicBezTo>
                    <a:pt x="2185" y="16"/>
                    <a:pt x="1829" y="1"/>
                    <a:pt x="1386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99" name="Google Shape;10199;p47"/>
            <p:cNvSpPr/>
            <p:nvPr/>
          </p:nvSpPr>
          <p:spPr>
            <a:xfrm>
              <a:off x="2502800" y="2020700"/>
              <a:ext cx="23550" cy="72075"/>
            </a:xfrm>
            <a:custGeom>
              <a:avLst/>
              <a:gdLst/>
              <a:ahLst/>
              <a:cxnLst/>
              <a:rect l="l" t="t" r="r" b="b"/>
              <a:pathLst>
                <a:path w="942" h="2883" extrusionOk="0">
                  <a:moveTo>
                    <a:pt x="491" y="1"/>
                  </a:moveTo>
                  <a:cubicBezTo>
                    <a:pt x="470" y="1"/>
                    <a:pt x="449" y="22"/>
                    <a:pt x="428" y="68"/>
                  </a:cubicBezTo>
                  <a:cubicBezTo>
                    <a:pt x="80" y="823"/>
                    <a:pt x="0" y="2762"/>
                    <a:pt x="27" y="2852"/>
                  </a:cubicBezTo>
                  <a:cubicBezTo>
                    <a:pt x="33" y="2875"/>
                    <a:pt x="89" y="2883"/>
                    <a:pt x="170" y="2883"/>
                  </a:cubicBezTo>
                  <a:cubicBezTo>
                    <a:pt x="427" y="2883"/>
                    <a:pt x="941" y="2799"/>
                    <a:pt x="941" y="2799"/>
                  </a:cubicBezTo>
                  <a:cubicBezTo>
                    <a:pt x="941" y="2799"/>
                    <a:pt x="935" y="2730"/>
                    <a:pt x="927" y="2620"/>
                  </a:cubicBezTo>
                  <a:cubicBezTo>
                    <a:pt x="772" y="2642"/>
                    <a:pt x="462" y="2684"/>
                    <a:pt x="283" y="2684"/>
                  </a:cubicBezTo>
                  <a:cubicBezTo>
                    <a:pt x="207" y="2684"/>
                    <a:pt x="155" y="2676"/>
                    <a:pt x="149" y="2656"/>
                  </a:cubicBezTo>
                  <a:cubicBezTo>
                    <a:pt x="126" y="2569"/>
                    <a:pt x="201" y="747"/>
                    <a:pt x="526" y="22"/>
                  </a:cubicBezTo>
                  <a:cubicBezTo>
                    <a:pt x="514" y="8"/>
                    <a:pt x="503" y="1"/>
                    <a:pt x="491" y="1"/>
                  </a:cubicBezTo>
                  <a:close/>
                </a:path>
              </a:pathLst>
            </a:custGeom>
            <a:solidFill>
              <a:srgbClr val="EA7B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00" name="Google Shape;10200;p47"/>
            <p:cNvSpPr/>
            <p:nvPr/>
          </p:nvSpPr>
          <p:spPr>
            <a:xfrm>
              <a:off x="2493475" y="2095350"/>
              <a:ext cx="56075" cy="5150"/>
            </a:xfrm>
            <a:custGeom>
              <a:avLst/>
              <a:gdLst/>
              <a:ahLst/>
              <a:cxnLst/>
              <a:rect l="l" t="t" r="r" b="b"/>
              <a:pathLst>
                <a:path w="2243" h="206" extrusionOk="0">
                  <a:moveTo>
                    <a:pt x="1" y="0"/>
                  </a:moveTo>
                  <a:lnTo>
                    <a:pt x="14" y="180"/>
                  </a:lnTo>
                  <a:cubicBezTo>
                    <a:pt x="20" y="180"/>
                    <a:pt x="340" y="205"/>
                    <a:pt x="790" y="205"/>
                  </a:cubicBezTo>
                  <a:cubicBezTo>
                    <a:pt x="1210" y="205"/>
                    <a:pt x="1743" y="183"/>
                    <a:pt x="2243" y="96"/>
                  </a:cubicBezTo>
                  <a:lnTo>
                    <a:pt x="2231" y="3"/>
                  </a:lnTo>
                  <a:cubicBezTo>
                    <a:pt x="1893" y="30"/>
                    <a:pt x="1536" y="138"/>
                    <a:pt x="1205" y="138"/>
                  </a:cubicBezTo>
                  <a:cubicBezTo>
                    <a:pt x="551" y="137"/>
                    <a:pt x="11" y="0"/>
                    <a:pt x="1" y="0"/>
                  </a:cubicBezTo>
                  <a:close/>
                </a:path>
              </a:pathLst>
            </a:custGeom>
            <a:solidFill>
              <a:srgbClr val="EA7B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01" name="Google Shape;10201;p47"/>
            <p:cNvSpPr/>
            <p:nvPr/>
          </p:nvSpPr>
          <p:spPr>
            <a:xfrm>
              <a:off x="2532925" y="2022950"/>
              <a:ext cx="14400" cy="23225"/>
            </a:xfrm>
            <a:custGeom>
              <a:avLst/>
              <a:gdLst/>
              <a:ahLst/>
              <a:cxnLst/>
              <a:rect l="l" t="t" r="r" b="b"/>
              <a:pathLst>
                <a:path w="576" h="929" extrusionOk="0">
                  <a:moveTo>
                    <a:pt x="275" y="1"/>
                  </a:moveTo>
                  <a:cubicBezTo>
                    <a:pt x="268" y="1"/>
                    <a:pt x="261" y="1"/>
                    <a:pt x="254" y="2"/>
                  </a:cubicBezTo>
                  <a:cubicBezTo>
                    <a:pt x="104" y="22"/>
                    <a:pt x="1" y="245"/>
                    <a:pt x="18" y="499"/>
                  </a:cubicBezTo>
                  <a:cubicBezTo>
                    <a:pt x="37" y="744"/>
                    <a:pt x="160" y="929"/>
                    <a:pt x="301" y="929"/>
                  </a:cubicBezTo>
                  <a:cubicBezTo>
                    <a:pt x="308" y="929"/>
                    <a:pt x="315" y="928"/>
                    <a:pt x="323" y="927"/>
                  </a:cubicBezTo>
                  <a:cubicBezTo>
                    <a:pt x="471" y="907"/>
                    <a:pt x="575" y="685"/>
                    <a:pt x="557" y="430"/>
                  </a:cubicBezTo>
                  <a:cubicBezTo>
                    <a:pt x="539" y="185"/>
                    <a:pt x="416" y="1"/>
                    <a:pt x="275" y="1"/>
                  </a:cubicBezTo>
                  <a:close/>
                </a:path>
              </a:pathLst>
            </a:custGeom>
            <a:solidFill>
              <a:srgbClr val="7C4C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02" name="Google Shape;10202;p47"/>
            <p:cNvSpPr/>
            <p:nvPr/>
          </p:nvSpPr>
          <p:spPr>
            <a:xfrm>
              <a:off x="2486950" y="2020725"/>
              <a:ext cx="14400" cy="23200"/>
            </a:xfrm>
            <a:custGeom>
              <a:avLst/>
              <a:gdLst/>
              <a:ahLst/>
              <a:cxnLst/>
              <a:rect l="l" t="t" r="r" b="b"/>
              <a:pathLst>
                <a:path w="576" h="928" extrusionOk="0">
                  <a:moveTo>
                    <a:pt x="275" y="0"/>
                  </a:moveTo>
                  <a:cubicBezTo>
                    <a:pt x="268" y="0"/>
                    <a:pt x="261" y="1"/>
                    <a:pt x="253" y="2"/>
                  </a:cubicBezTo>
                  <a:cubicBezTo>
                    <a:pt x="104" y="21"/>
                    <a:pt x="0" y="243"/>
                    <a:pt x="18" y="499"/>
                  </a:cubicBezTo>
                  <a:cubicBezTo>
                    <a:pt x="35" y="741"/>
                    <a:pt x="160" y="927"/>
                    <a:pt x="299" y="927"/>
                  </a:cubicBezTo>
                  <a:cubicBezTo>
                    <a:pt x="307" y="927"/>
                    <a:pt x="314" y="927"/>
                    <a:pt x="321" y="926"/>
                  </a:cubicBezTo>
                  <a:cubicBezTo>
                    <a:pt x="470" y="907"/>
                    <a:pt x="575" y="684"/>
                    <a:pt x="556" y="429"/>
                  </a:cubicBezTo>
                  <a:cubicBezTo>
                    <a:pt x="539" y="184"/>
                    <a:pt x="416" y="0"/>
                    <a:pt x="275" y="0"/>
                  </a:cubicBezTo>
                  <a:close/>
                </a:path>
              </a:pathLst>
            </a:custGeom>
            <a:solidFill>
              <a:srgbClr val="7C4C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03" name="Google Shape;10203;p47"/>
            <p:cNvSpPr/>
            <p:nvPr/>
          </p:nvSpPr>
          <p:spPr>
            <a:xfrm>
              <a:off x="2520250" y="1998350"/>
              <a:ext cx="39400" cy="26525"/>
            </a:xfrm>
            <a:custGeom>
              <a:avLst/>
              <a:gdLst/>
              <a:ahLst/>
              <a:cxnLst/>
              <a:rect l="l" t="t" r="r" b="b"/>
              <a:pathLst>
                <a:path w="1576" h="1061" extrusionOk="0">
                  <a:moveTo>
                    <a:pt x="147" y="1"/>
                  </a:moveTo>
                  <a:cubicBezTo>
                    <a:pt x="110" y="1"/>
                    <a:pt x="74" y="17"/>
                    <a:pt x="48" y="48"/>
                  </a:cubicBezTo>
                  <a:cubicBezTo>
                    <a:pt x="18" y="84"/>
                    <a:pt x="0" y="134"/>
                    <a:pt x="3" y="190"/>
                  </a:cubicBezTo>
                  <a:lnTo>
                    <a:pt x="6" y="309"/>
                  </a:lnTo>
                  <a:cubicBezTo>
                    <a:pt x="9" y="444"/>
                    <a:pt x="84" y="568"/>
                    <a:pt x="187" y="611"/>
                  </a:cubicBezTo>
                  <a:cubicBezTo>
                    <a:pt x="597" y="782"/>
                    <a:pt x="1192" y="1060"/>
                    <a:pt x="1409" y="1060"/>
                  </a:cubicBezTo>
                  <a:cubicBezTo>
                    <a:pt x="1450" y="1060"/>
                    <a:pt x="1478" y="1050"/>
                    <a:pt x="1488" y="1028"/>
                  </a:cubicBezTo>
                  <a:cubicBezTo>
                    <a:pt x="1575" y="834"/>
                    <a:pt x="1535" y="404"/>
                    <a:pt x="1427" y="266"/>
                  </a:cubicBezTo>
                  <a:cubicBezTo>
                    <a:pt x="1377" y="201"/>
                    <a:pt x="794" y="85"/>
                    <a:pt x="164" y="2"/>
                  </a:cubicBezTo>
                  <a:cubicBezTo>
                    <a:pt x="158" y="1"/>
                    <a:pt x="153" y="1"/>
                    <a:pt x="147" y="1"/>
                  </a:cubicBezTo>
                  <a:close/>
                </a:path>
              </a:pathLst>
            </a:custGeom>
            <a:solidFill>
              <a:srgbClr val="D858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04" name="Google Shape;10204;p47"/>
            <p:cNvSpPr/>
            <p:nvPr/>
          </p:nvSpPr>
          <p:spPr>
            <a:xfrm>
              <a:off x="2482050" y="1996175"/>
              <a:ext cx="27900" cy="21375"/>
            </a:xfrm>
            <a:custGeom>
              <a:avLst/>
              <a:gdLst/>
              <a:ahLst/>
              <a:cxnLst/>
              <a:rect l="l" t="t" r="r" b="b"/>
              <a:pathLst>
                <a:path w="1116" h="855" extrusionOk="0">
                  <a:moveTo>
                    <a:pt x="548" y="1"/>
                  </a:moveTo>
                  <a:cubicBezTo>
                    <a:pt x="304" y="1"/>
                    <a:pt x="128" y="24"/>
                    <a:pt x="81" y="81"/>
                  </a:cubicBezTo>
                  <a:cubicBezTo>
                    <a:pt x="25" y="152"/>
                    <a:pt x="1" y="735"/>
                    <a:pt x="103" y="837"/>
                  </a:cubicBezTo>
                  <a:cubicBezTo>
                    <a:pt x="115" y="849"/>
                    <a:pt x="138" y="854"/>
                    <a:pt x="170" y="854"/>
                  </a:cubicBezTo>
                  <a:cubicBezTo>
                    <a:pt x="333" y="854"/>
                    <a:pt x="729" y="715"/>
                    <a:pt x="1024" y="632"/>
                  </a:cubicBezTo>
                  <a:cubicBezTo>
                    <a:pt x="1080" y="615"/>
                    <a:pt x="1116" y="554"/>
                    <a:pt x="1115" y="482"/>
                  </a:cubicBezTo>
                  <a:lnTo>
                    <a:pt x="1109" y="238"/>
                  </a:lnTo>
                  <a:cubicBezTo>
                    <a:pt x="1106" y="182"/>
                    <a:pt x="1089" y="126"/>
                    <a:pt x="1054" y="86"/>
                  </a:cubicBezTo>
                  <a:cubicBezTo>
                    <a:pt x="1023" y="44"/>
                    <a:pt x="979" y="17"/>
                    <a:pt x="935" y="15"/>
                  </a:cubicBezTo>
                  <a:cubicBezTo>
                    <a:pt x="795" y="6"/>
                    <a:pt x="664" y="1"/>
                    <a:pt x="548" y="1"/>
                  </a:cubicBezTo>
                  <a:close/>
                </a:path>
              </a:pathLst>
            </a:custGeom>
            <a:solidFill>
              <a:srgbClr val="D858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05" name="Google Shape;10205;p47"/>
            <p:cNvSpPr/>
            <p:nvPr/>
          </p:nvSpPr>
          <p:spPr>
            <a:xfrm>
              <a:off x="2514525" y="2103375"/>
              <a:ext cx="13950" cy="4425"/>
            </a:xfrm>
            <a:custGeom>
              <a:avLst/>
              <a:gdLst/>
              <a:ahLst/>
              <a:cxnLst/>
              <a:rect l="l" t="t" r="r" b="b"/>
              <a:pathLst>
                <a:path w="558" h="177" extrusionOk="0">
                  <a:moveTo>
                    <a:pt x="291" y="1"/>
                  </a:moveTo>
                  <a:cubicBezTo>
                    <a:pt x="287" y="1"/>
                    <a:pt x="283" y="1"/>
                    <a:pt x="280" y="1"/>
                  </a:cubicBezTo>
                  <a:cubicBezTo>
                    <a:pt x="126" y="8"/>
                    <a:pt x="1" y="133"/>
                    <a:pt x="1" y="168"/>
                  </a:cubicBezTo>
                  <a:cubicBezTo>
                    <a:pt x="1" y="174"/>
                    <a:pt x="6" y="177"/>
                    <a:pt x="14" y="177"/>
                  </a:cubicBezTo>
                  <a:cubicBezTo>
                    <a:pt x="50" y="177"/>
                    <a:pt x="155" y="129"/>
                    <a:pt x="280" y="123"/>
                  </a:cubicBezTo>
                  <a:cubicBezTo>
                    <a:pt x="287" y="123"/>
                    <a:pt x="294" y="123"/>
                    <a:pt x="301" y="123"/>
                  </a:cubicBezTo>
                  <a:cubicBezTo>
                    <a:pt x="411" y="123"/>
                    <a:pt x="504" y="155"/>
                    <a:pt x="540" y="155"/>
                  </a:cubicBezTo>
                  <a:cubicBezTo>
                    <a:pt x="551" y="155"/>
                    <a:pt x="557" y="152"/>
                    <a:pt x="557" y="145"/>
                  </a:cubicBezTo>
                  <a:cubicBezTo>
                    <a:pt x="557" y="111"/>
                    <a:pt x="438" y="1"/>
                    <a:pt x="291" y="1"/>
                  </a:cubicBezTo>
                  <a:close/>
                </a:path>
              </a:pathLst>
            </a:custGeom>
            <a:solidFill>
              <a:srgbClr val="EA7B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06" name="Google Shape;10206;p47"/>
            <p:cNvSpPr/>
            <p:nvPr/>
          </p:nvSpPr>
          <p:spPr>
            <a:xfrm>
              <a:off x="2411250" y="2416575"/>
              <a:ext cx="287575" cy="310725"/>
            </a:xfrm>
            <a:custGeom>
              <a:avLst/>
              <a:gdLst/>
              <a:ahLst/>
              <a:cxnLst/>
              <a:rect l="l" t="t" r="r" b="b"/>
              <a:pathLst>
                <a:path w="11503" h="12429" extrusionOk="0">
                  <a:moveTo>
                    <a:pt x="5993" y="1"/>
                  </a:moveTo>
                  <a:cubicBezTo>
                    <a:pt x="3039" y="1"/>
                    <a:pt x="1" y="1157"/>
                    <a:pt x="1" y="3403"/>
                  </a:cubicBezTo>
                  <a:lnTo>
                    <a:pt x="1706" y="12226"/>
                  </a:lnTo>
                  <a:lnTo>
                    <a:pt x="10712" y="12429"/>
                  </a:lnTo>
                  <a:lnTo>
                    <a:pt x="11502" y="3159"/>
                  </a:lnTo>
                  <a:cubicBezTo>
                    <a:pt x="11502" y="1035"/>
                    <a:pt x="8786" y="1"/>
                    <a:pt x="59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07" name="Google Shape;10207;p47"/>
            <p:cNvSpPr/>
            <p:nvPr/>
          </p:nvSpPr>
          <p:spPr>
            <a:xfrm>
              <a:off x="2502750" y="2268450"/>
              <a:ext cx="57575" cy="92075"/>
            </a:xfrm>
            <a:custGeom>
              <a:avLst/>
              <a:gdLst/>
              <a:ahLst/>
              <a:cxnLst/>
              <a:rect l="l" t="t" r="r" b="b"/>
              <a:pathLst>
                <a:path w="2303" h="3683" extrusionOk="0">
                  <a:moveTo>
                    <a:pt x="2046" y="0"/>
                  </a:moveTo>
                  <a:cubicBezTo>
                    <a:pt x="2005" y="0"/>
                    <a:pt x="1962" y="11"/>
                    <a:pt x="1922" y="34"/>
                  </a:cubicBezTo>
                  <a:cubicBezTo>
                    <a:pt x="1" y="1148"/>
                    <a:pt x="894" y="3682"/>
                    <a:pt x="894" y="3682"/>
                  </a:cubicBezTo>
                  <a:cubicBezTo>
                    <a:pt x="1713" y="3429"/>
                    <a:pt x="2278" y="2676"/>
                    <a:pt x="2285" y="1820"/>
                  </a:cubicBezTo>
                  <a:lnTo>
                    <a:pt x="2301" y="260"/>
                  </a:lnTo>
                  <a:cubicBezTo>
                    <a:pt x="2302" y="109"/>
                    <a:pt x="2180" y="0"/>
                    <a:pt x="2046" y="0"/>
                  </a:cubicBezTo>
                  <a:close/>
                </a:path>
              </a:pathLst>
            </a:custGeom>
            <a:solidFill>
              <a:srgbClr val="FFB88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08" name="Google Shape;10208;p47"/>
            <p:cNvSpPr/>
            <p:nvPr/>
          </p:nvSpPr>
          <p:spPr>
            <a:xfrm>
              <a:off x="2522125" y="2268425"/>
              <a:ext cx="41725" cy="95500"/>
            </a:xfrm>
            <a:custGeom>
              <a:avLst/>
              <a:gdLst/>
              <a:ahLst/>
              <a:cxnLst/>
              <a:rect l="l" t="t" r="r" b="b"/>
              <a:pathLst>
                <a:path w="1669" h="3820" extrusionOk="0">
                  <a:moveTo>
                    <a:pt x="1280" y="1"/>
                  </a:moveTo>
                  <a:cubicBezTo>
                    <a:pt x="1234" y="1"/>
                    <a:pt x="1186" y="13"/>
                    <a:pt x="1143" y="39"/>
                  </a:cubicBezTo>
                  <a:lnTo>
                    <a:pt x="1140" y="42"/>
                  </a:lnTo>
                  <a:cubicBezTo>
                    <a:pt x="1668" y="706"/>
                    <a:pt x="825" y="2798"/>
                    <a:pt x="7" y="2798"/>
                  </a:cubicBezTo>
                  <a:cubicBezTo>
                    <a:pt x="5" y="2798"/>
                    <a:pt x="2" y="2798"/>
                    <a:pt x="0" y="2798"/>
                  </a:cubicBezTo>
                  <a:lnTo>
                    <a:pt x="0" y="2798"/>
                  </a:lnTo>
                  <a:cubicBezTo>
                    <a:pt x="42" y="3384"/>
                    <a:pt x="196" y="3820"/>
                    <a:pt x="196" y="3820"/>
                  </a:cubicBezTo>
                  <a:lnTo>
                    <a:pt x="308" y="3784"/>
                  </a:lnTo>
                  <a:cubicBezTo>
                    <a:pt x="1059" y="3553"/>
                    <a:pt x="1576" y="2863"/>
                    <a:pt x="1584" y="2075"/>
                  </a:cubicBezTo>
                  <a:lnTo>
                    <a:pt x="1562" y="282"/>
                  </a:lnTo>
                  <a:cubicBezTo>
                    <a:pt x="1561" y="120"/>
                    <a:pt x="1425" y="1"/>
                    <a:pt x="1280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09" name="Google Shape;10209;p47"/>
            <p:cNvSpPr/>
            <p:nvPr/>
          </p:nvSpPr>
          <p:spPr>
            <a:xfrm>
              <a:off x="2557225" y="2272625"/>
              <a:ext cx="53925" cy="80700"/>
            </a:xfrm>
            <a:custGeom>
              <a:avLst/>
              <a:gdLst/>
              <a:ahLst/>
              <a:cxnLst/>
              <a:rect l="l" t="t" r="r" b="b"/>
              <a:pathLst>
                <a:path w="2157" h="3228" extrusionOk="0">
                  <a:moveTo>
                    <a:pt x="0" y="1"/>
                  </a:moveTo>
                  <a:lnTo>
                    <a:pt x="596" y="2603"/>
                  </a:lnTo>
                  <a:lnTo>
                    <a:pt x="1405" y="3228"/>
                  </a:lnTo>
                  <a:cubicBezTo>
                    <a:pt x="1405" y="3228"/>
                    <a:pt x="2157" y="297"/>
                    <a:pt x="0" y="1"/>
                  </a:cubicBezTo>
                  <a:close/>
                </a:path>
              </a:pathLst>
            </a:custGeom>
            <a:solidFill>
              <a:srgbClr val="FFB88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10" name="Google Shape;10210;p47"/>
            <p:cNvSpPr/>
            <p:nvPr/>
          </p:nvSpPr>
          <p:spPr>
            <a:xfrm>
              <a:off x="2557225" y="2272550"/>
              <a:ext cx="38200" cy="101625"/>
            </a:xfrm>
            <a:custGeom>
              <a:avLst/>
              <a:gdLst/>
              <a:ahLst/>
              <a:cxnLst/>
              <a:rect l="l" t="t" r="r" b="b"/>
              <a:pathLst>
                <a:path w="1528" h="4065" extrusionOk="0">
                  <a:moveTo>
                    <a:pt x="0" y="1"/>
                  </a:moveTo>
                  <a:lnTo>
                    <a:pt x="165" y="2081"/>
                  </a:lnTo>
                  <a:cubicBezTo>
                    <a:pt x="226" y="2850"/>
                    <a:pt x="650" y="3543"/>
                    <a:pt x="1306" y="3948"/>
                  </a:cubicBezTo>
                  <a:lnTo>
                    <a:pt x="1494" y="4064"/>
                  </a:lnTo>
                  <a:cubicBezTo>
                    <a:pt x="1494" y="4064"/>
                    <a:pt x="1494" y="4064"/>
                    <a:pt x="1494" y="4064"/>
                  </a:cubicBezTo>
                  <a:cubicBezTo>
                    <a:pt x="1495" y="4064"/>
                    <a:pt x="1503" y="2844"/>
                    <a:pt x="1528" y="2340"/>
                  </a:cubicBezTo>
                  <a:cubicBezTo>
                    <a:pt x="895" y="2222"/>
                    <a:pt x="129" y="1109"/>
                    <a:pt x="285" y="62"/>
                  </a:cubicBezTo>
                  <a:cubicBezTo>
                    <a:pt x="195" y="37"/>
                    <a:pt x="102" y="15"/>
                    <a:pt x="0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11" name="Google Shape;10211;p47"/>
            <p:cNvSpPr/>
            <p:nvPr/>
          </p:nvSpPr>
          <p:spPr>
            <a:xfrm>
              <a:off x="2581325" y="2313900"/>
              <a:ext cx="40425" cy="68275"/>
            </a:xfrm>
            <a:custGeom>
              <a:avLst/>
              <a:gdLst/>
              <a:ahLst/>
              <a:cxnLst/>
              <a:rect l="l" t="t" r="r" b="b"/>
              <a:pathLst>
                <a:path w="1617" h="2731" extrusionOk="0">
                  <a:moveTo>
                    <a:pt x="737" y="1"/>
                  </a:moveTo>
                  <a:lnTo>
                    <a:pt x="0" y="2454"/>
                  </a:lnTo>
                  <a:lnTo>
                    <a:pt x="1160" y="2731"/>
                  </a:lnTo>
                  <a:lnTo>
                    <a:pt x="1617" y="463"/>
                  </a:lnTo>
                  <a:lnTo>
                    <a:pt x="73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12" name="Google Shape;10212;p47"/>
            <p:cNvSpPr/>
            <p:nvPr/>
          </p:nvSpPr>
          <p:spPr>
            <a:xfrm>
              <a:off x="2502475" y="2310175"/>
              <a:ext cx="34750" cy="64850"/>
            </a:xfrm>
            <a:custGeom>
              <a:avLst/>
              <a:gdLst/>
              <a:ahLst/>
              <a:cxnLst/>
              <a:rect l="l" t="t" r="r" b="b"/>
              <a:pathLst>
                <a:path w="1390" h="2594" extrusionOk="0">
                  <a:moveTo>
                    <a:pt x="704" y="0"/>
                  </a:moveTo>
                  <a:lnTo>
                    <a:pt x="0" y="121"/>
                  </a:lnTo>
                  <a:lnTo>
                    <a:pt x="230" y="2594"/>
                  </a:lnTo>
                  <a:lnTo>
                    <a:pt x="1390" y="2322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13" name="Google Shape;10213;p47"/>
            <p:cNvSpPr/>
            <p:nvPr/>
          </p:nvSpPr>
          <p:spPr>
            <a:xfrm>
              <a:off x="2343250" y="2301425"/>
              <a:ext cx="165850" cy="113825"/>
            </a:xfrm>
            <a:custGeom>
              <a:avLst/>
              <a:gdLst/>
              <a:ahLst/>
              <a:cxnLst/>
              <a:rect l="l" t="t" r="r" b="b"/>
              <a:pathLst>
                <a:path w="6634" h="4553" extrusionOk="0">
                  <a:moveTo>
                    <a:pt x="6390" y="1"/>
                  </a:moveTo>
                  <a:cubicBezTo>
                    <a:pt x="4598" y="1"/>
                    <a:pt x="852" y="855"/>
                    <a:pt x="410" y="1819"/>
                  </a:cubicBezTo>
                  <a:cubicBezTo>
                    <a:pt x="0" y="2714"/>
                    <a:pt x="1210" y="4453"/>
                    <a:pt x="1210" y="4453"/>
                  </a:cubicBezTo>
                  <a:cubicBezTo>
                    <a:pt x="1282" y="4522"/>
                    <a:pt x="1442" y="4552"/>
                    <a:pt x="1664" y="4552"/>
                  </a:cubicBezTo>
                  <a:cubicBezTo>
                    <a:pt x="3010" y="4552"/>
                    <a:pt x="6633" y="3452"/>
                    <a:pt x="6633" y="3450"/>
                  </a:cubicBezTo>
                  <a:lnTo>
                    <a:pt x="6395" y="1"/>
                  </a:lnTo>
                  <a:cubicBezTo>
                    <a:pt x="6393" y="1"/>
                    <a:pt x="6392" y="1"/>
                    <a:pt x="639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14" name="Google Shape;10214;p47"/>
            <p:cNvSpPr/>
            <p:nvPr/>
          </p:nvSpPr>
          <p:spPr>
            <a:xfrm>
              <a:off x="2343275" y="2326725"/>
              <a:ext cx="165850" cy="88550"/>
            </a:xfrm>
            <a:custGeom>
              <a:avLst/>
              <a:gdLst/>
              <a:ahLst/>
              <a:cxnLst/>
              <a:rect l="l" t="t" r="r" b="b"/>
              <a:pathLst>
                <a:path w="6634" h="3542" extrusionOk="0">
                  <a:moveTo>
                    <a:pt x="1504" y="1"/>
                  </a:moveTo>
                  <a:lnTo>
                    <a:pt x="1504" y="1"/>
                  </a:lnTo>
                  <a:cubicBezTo>
                    <a:pt x="951" y="239"/>
                    <a:pt x="547" y="511"/>
                    <a:pt x="410" y="810"/>
                  </a:cubicBezTo>
                  <a:cubicBezTo>
                    <a:pt x="1" y="1702"/>
                    <a:pt x="1212" y="3442"/>
                    <a:pt x="1212" y="3442"/>
                  </a:cubicBezTo>
                  <a:cubicBezTo>
                    <a:pt x="1284" y="3512"/>
                    <a:pt x="1444" y="3542"/>
                    <a:pt x="1666" y="3542"/>
                  </a:cubicBezTo>
                  <a:cubicBezTo>
                    <a:pt x="3012" y="3542"/>
                    <a:pt x="6634" y="2442"/>
                    <a:pt x="6634" y="2442"/>
                  </a:cubicBezTo>
                  <a:lnTo>
                    <a:pt x="6500" y="489"/>
                  </a:lnTo>
                  <a:cubicBezTo>
                    <a:pt x="5409" y="833"/>
                    <a:pt x="4405" y="985"/>
                    <a:pt x="3588" y="985"/>
                  </a:cubicBezTo>
                  <a:cubicBezTo>
                    <a:pt x="2295" y="985"/>
                    <a:pt x="1469" y="605"/>
                    <a:pt x="1504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15" name="Google Shape;10215;p47"/>
            <p:cNvSpPr/>
            <p:nvPr/>
          </p:nvSpPr>
          <p:spPr>
            <a:xfrm>
              <a:off x="2599650" y="2302100"/>
              <a:ext cx="180075" cy="109925"/>
            </a:xfrm>
            <a:custGeom>
              <a:avLst/>
              <a:gdLst/>
              <a:ahLst/>
              <a:cxnLst/>
              <a:rect l="l" t="t" r="r" b="b"/>
              <a:pathLst>
                <a:path w="7203" h="4397" extrusionOk="0">
                  <a:moveTo>
                    <a:pt x="2993" y="1"/>
                  </a:moveTo>
                  <a:cubicBezTo>
                    <a:pt x="1819" y="1"/>
                    <a:pt x="647" y="134"/>
                    <a:pt x="0" y="322"/>
                  </a:cubicBezTo>
                  <a:lnTo>
                    <a:pt x="249" y="3591"/>
                  </a:lnTo>
                  <a:cubicBezTo>
                    <a:pt x="250" y="3592"/>
                    <a:pt x="3541" y="4396"/>
                    <a:pt x="5167" y="4396"/>
                  </a:cubicBezTo>
                  <a:cubicBezTo>
                    <a:pt x="5590" y="4396"/>
                    <a:pt x="5901" y="4342"/>
                    <a:pt x="6011" y="4204"/>
                  </a:cubicBezTo>
                  <a:cubicBezTo>
                    <a:pt x="6011" y="4204"/>
                    <a:pt x="7202" y="1785"/>
                    <a:pt x="6373" y="769"/>
                  </a:cubicBezTo>
                  <a:cubicBezTo>
                    <a:pt x="5914" y="206"/>
                    <a:pt x="4452" y="1"/>
                    <a:pt x="29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16" name="Google Shape;10216;p47"/>
            <p:cNvSpPr/>
            <p:nvPr/>
          </p:nvSpPr>
          <p:spPr>
            <a:xfrm>
              <a:off x="2602625" y="2318725"/>
              <a:ext cx="177100" cy="93325"/>
            </a:xfrm>
            <a:custGeom>
              <a:avLst/>
              <a:gdLst/>
              <a:ahLst/>
              <a:cxnLst/>
              <a:rect l="l" t="t" r="r" b="b"/>
              <a:pathLst>
                <a:path w="7084" h="3733" extrusionOk="0">
                  <a:moveTo>
                    <a:pt x="5863" y="1"/>
                  </a:moveTo>
                  <a:cubicBezTo>
                    <a:pt x="4708" y="1"/>
                    <a:pt x="1498" y="1094"/>
                    <a:pt x="0" y="1196"/>
                  </a:cubicBezTo>
                  <a:lnTo>
                    <a:pt x="131" y="2927"/>
                  </a:lnTo>
                  <a:cubicBezTo>
                    <a:pt x="131" y="2927"/>
                    <a:pt x="3425" y="3732"/>
                    <a:pt x="5050" y="3732"/>
                  </a:cubicBezTo>
                  <a:cubicBezTo>
                    <a:pt x="5472" y="3732"/>
                    <a:pt x="5782" y="3678"/>
                    <a:pt x="5892" y="3541"/>
                  </a:cubicBezTo>
                  <a:cubicBezTo>
                    <a:pt x="5892" y="3541"/>
                    <a:pt x="7083" y="1122"/>
                    <a:pt x="6254" y="105"/>
                  </a:cubicBezTo>
                  <a:cubicBezTo>
                    <a:pt x="6195" y="32"/>
                    <a:pt x="6058" y="1"/>
                    <a:pt x="5863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17" name="Google Shape;10217;p47"/>
            <p:cNvSpPr/>
            <p:nvPr/>
          </p:nvSpPr>
          <p:spPr>
            <a:xfrm>
              <a:off x="2538125" y="2272850"/>
              <a:ext cx="19075" cy="34225"/>
            </a:xfrm>
            <a:custGeom>
              <a:avLst/>
              <a:gdLst/>
              <a:ahLst/>
              <a:cxnLst/>
              <a:rect l="l" t="t" r="r" b="b"/>
              <a:pathLst>
                <a:path w="763" h="1369" extrusionOk="0">
                  <a:moveTo>
                    <a:pt x="685" y="0"/>
                  </a:moveTo>
                  <a:cubicBezTo>
                    <a:pt x="685" y="0"/>
                    <a:pt x="115" y="670"/>
                    <a:pt x="1" y="1079"/>
                  </a:cubicBezTo>
                  <a:lnTo>
                    <a:pt x="54" y="1368"/>
                  </a:lnTo>
                  <a:cubicBezTo>
                    <a:pt x="344" y="456"/>
                    <a:pt x="763" y="365"/>
                    <a:pt x="763" y="365"/>
                  </a:cubicBezTo>
                  <a:lnTo>
                    <a:pt x="685" y="0"/>
                  </a:ln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18" name="Google Shape;10218;p47"/>
            <p:cNvSpPr/>
            <p:nvPr/>
          </p:nvSpPr>
          <p:spPr>
            <a:xfrm>
              <a:off x="2560475" y="2277200"/>
              <a:ext cx="22875" cy="34250"/>
            </a:xfrm>
            <a:custGeom>
              <a:avLst/>
              <a:gdLst/>
              <a:ahLst/>
              <a:cxnLst/>
              <a:rect l="l" t="t" r="r" b="b"/>
              <a:pathLst>
                <a:path w="915" h="1370" extrusionOk="0">
                  <a:moveTo>
                    <a:pt x="94" y="0"/>
                  </a:moveTo>
                  <a:lnTo>
                    <a:pt x="1" y="365"/>
                  </a:lnTo>
                  <a:cubicBezTo>
                    <a:pt x="1" y="365"/>
                    <a:pt x="504" y="457"/>
                    <a:pt x="850" y="1369"/>
                  </a:cubicBezTo>
                  <a:lnTo>
                    <a:pt x="915" y="1081"/>
                  </a:lnTo>
                  <a:cubicBezTo>
                    <a:pt x="780" y="671"/>
                    <a:pt x="94" y="0"/>
                    <a:pt x="94" y="0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19" name="Google Shape;10219;p47"/>
            <p:cNvSpPr/>
            <p:nvPr/>
          </p:nvSpPr>
          <p:spPr>
            <a:xfrm>
              <a:off x="2411225" y="2479800"/>
              <a:ext cx="287550" cy="247475"/>
            </a:xfrm>
            <a:custGeom>
              <a:avLst/>
              <a:gdLst/>
              <a:ahLst/>
              <a:cxnLst/>
              <a:rect l="l" t="t" r="r" b="b"/>
              <a:pathLst>
                <a:path w="11502" h="9899" extrusionOk="0">
                  <a:moveTo>
                    <a:pt x="11416" y="1"/>
                  </a:moveTo>
                  <a:cubicBezTo>
                    <a:pt x="10106" y="624"/>
                    <a:pt x="7727" y="1040"/>
                    <a:pt x="5007" y="1040"/>
                  </a:cubicBezTo>
                  <a:cubicBezTo>
                    <a:pt x="3097" y="1040"/>
                    <a:pt x="1355" y="834"/>
                    <a:pt x="32" y="496"/>
                  </a:cubicBezTo>
                  <a:cubicBezTo>
                    <a:pt x="12" y="618"/>
                    <a:pt x="0" y="743"/>
                    <a:pt x="0" y="873"/>
                  </a:cubicBezTo>
                  <a:lnTo>
                    <a:pt x="1706" y="9696"/>
                  </a:lnTo>
                  <a:lnTo>
                    <a:pt x="10711" y="9898"/>
                  </a:lnTo>
                  <a:lnTo>
                    <a:pt x="11502" y="629"/>
                  </a:lnTo>
                  <a:cubicBezTo>
                    <a:pt x="11502" y="407"/>
                    <a:pt x="11472" y="199"/>
                    <a:pt x="11416" y="1"/>
                  </a:cubicBez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1484552892"/>
</p:tagLst>
</file>

<file path=ppt/theme/theme1.xml><?xml version="1.0" encoding="utf-8"?>
<a:theme xmlns:a="http://schemas.openxmlformats.org/drawingml/2006/main" name="Medieval Theatre History Class by Slidesgo">
  <a:themeElements>
    <a:clrScheme name="Simple Light">
      <a:dk1>
        <a:srgbClr val="000000"/>
      </a:dk1>
      <a:lt1>
        <a:srgbClr val="FFFFFF"/>
      </a:lt1>
      <a:dk2>
        <a:srgbClr val="3E3F2F"/>
      </a:dk2>
      <a:lt2>
        <a:srgbClr val="747549"/>
      </a:lt2>
      <a:accent1>
        <a:srgbClr val="A66856"/>
      </a:accent1>
      <a:accent2>
        <a:srgbClr val="DF8964"/>
      </a:accent2>
      <a:accent3>
        <a:srgbClr val="EA9D6E"/>
      </a:accent3>
      <a:accent4>
        <a:srgbClr val="244D8D"/>
      </a:accent4>
      <a:accent5>
        <a:srgbClr val="496FAA"/>
      </a:accent5>
      <a:accent6>
        <a:srgbClr val="778DB9"/>
      </a:accent6>
      <a:hlink>
        <a:srgbClr val="FFFF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</TotalTime>
  <Words>602</Words>
  <Application>Microsoft Office PowerPoint</Application>
  <PresentationFormat>On-screen Show (16:9)</PresentationFormat>
  <Paragraphs>80</Paragraphs>
  <Slides>20</Slides>
  <Notes>17</Notes>
  <HiddenSlides>0</HiddenSlides>
  <MMClips>1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9" baseType="lpstr">
      <vt:lpstr>Amarante</vt:lpstr>
      <vt:lpstr>Arial</vt:lpstr>
      <vt:lpstr>Dekko</vt:lpstr>
      <vt:lpstr>Proxima Nova</vt:lpstr>
      <vt:lpstr>Quattrocento Sans</vt:lpstr>
      <vt:lpstr>Sriracha</vt:lpstr>
      <vt:lpstr>Times New Roman</vt:lpstr>
      <vt:lpstr>Wingdings</vt:lpstr>
      <vt:lpstr>Medieval Theatre History Class by Slidesgo</vt:lpstr>
      <vt:lpstr>CHUYÊN ĐỀ: SÂN KHẤU HÓA TÁC PHẨM VĂN HỌC  (TIẾP) Tiết 5:  QUY TRÌNH SÂN KHẤU HÓA TÁC PHẨM VĂN HỌC  </vt:lpstr>
      <vt:lpstr>01</vt:lpstr>
      <vt:lpstr>KHỞI ĐỘNG </vt:lpstr>
      <vt:lpstr>Hình thức hoạt động</vt:lpstr>
      <vt:lpstr>Dự đoán </vt:lpstr>
      <vt:lpstr>  HÌNH THÀNH KIẾN THỨC </vt:lpstr>
      <vt:lpstr>Hình thức hoạt động</vt:lpstr>
      <vt:lpstr>PowerPoint Presentation</vt:lpstr>
      <vt:lpstr>1. Nghiên cứu tác phẩm, chọn hình thức sân khấu hóa   </vt:lpstr>
      <vt:lpstr>2. Biên kịch </vt:lpstr>
      <vt:lpstr>3. Đạo diễn </vt:lpstr>
      <vt:lpstr>4. Biểu diễn </vt:lpstr>
      <vt:lpstr>LUYỆN TẬP </vt:lpstr>
      <vt:lpstr>Hình thức hoạt động</vt:lpstr>
      <vt:lpstr>PowerPoint Presentation</vt:lpstr>
      <vt:lpstr>CỦNG CỐ, LIÊN HỆ </vt:lpstr>
      <vt:lpstr>Hình thức hoạt động</vt:lpstr>
      <vt:lpstr>PowerPoint Presentation</vt:lpstr>
      <vt:lpstr>Yêu cầu với diễn viên…..</vt:lpstr>
      <vt:lpstr>THANKS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CHUYÊN ĐỀ: SÂN KHẤU HÓA TÁC PHẨM VĂN HỌC  (TIẾP) Tiết 5:  QUY TRÌNH SÂN KHẤU HÓA TÁC PHẨM VĂN HỌC</dc:title>
  <dc:creator>Asus</dc:creator>
  <cp:lastModifiedBy>Asus</cp:lastModifiedBy>
  <cp:revision>13</cp:revision>
  <dcterms:modified xsi:type="dcterms:W3CDTF">2022-08-24T18:55:38Z</dcterms:modified>
</cp:coreProperties>
</file>